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7" r:id="rId3"/>
    <p:sldId id="258" r:id="rId4"/>
    <p:sldId id="259" r:id="rId5"/>
    <p:sldId id="260" r:id="rId6"/>
  </p:sldIdLst>
  <p:sldSz cx="36576000" cy="128016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110" d="100"/>
          <a:sy n="110" d="100"/>
        </p:scale>
        <p:origin x="-6600" y="-13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5" Type="http://schemas.openxmlformats.org/officeDocument/2006/relationships/slide" Target="slides/slide4.xml"/><Relationship Id="rId1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0" y="2095078"/>
            <a:ext cx="27432000" cy="4456853"/>
          </a:xfrm>
        </p:spPr>
        <p:txBody>
          <a:bodyPr anchor="b"/>
          <a:lstStyle>
            <a:lvl1pPr algn="ctr">
              <a:defRPr sz="11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0" y="6723804"/>
            <a:ext cx="27432000" cy="3090756"/>
          </a:xfrm>
        </p:spPr>
        <p:txBody>
          <a:bodyPr/>
          <a:lstStyle>
            <a:lvl1pPr marL="0" indent="0" algn="ctr">
              <a:buNone/>
              <a:defRPr sz="4480"/>
            </a:lvl1pPr>
            <a:lvl2pPr marL="853455" indent="0" algn="ctr">
              <a:buNone/>
              <a:defRPr sz="3733"/>
            </a:lvl2pPr>
            <a:lvl3pPr marL="1706910" indent="0" algn="ctr">
              <a:buNone/>
              <a:defRPr sz="3360"/>
            </a:lvl3pPr>
            <a:lvl4pPr marL="2560366" indent="0" algn="ctr">
              <a:buNone/>
              <a:defRPr sz="2987"/>
            </a:lvl4pPr>
            <a:lvl5pPr marL="3413821" indent="0" algn="ctr">
              <a:buNone/>
              <a:defRPr sz="2987"/>
            </a:lvl5pPr>
            <a:lvl6pPr marL="4267276" indent="0" algn="ctr">
              <a:buNone/>
              <a:defRPr sz="2987"/>
            </a:lvl6pPr>
            <a:lvl7pPr marL="5120731" indent="0" algn="ctr">
              <a:buNone/>
              <a:defRPr sz="2987"/>
            </a:lvl7pPr>
            <a:lvl8pPr marL="5974187" indent="0" algn="ctr">
              <a:buNone/>
              <a:defRPr sz="2987"/>
            </a:lvl8pPr>
            <a:lvl9pPr marL="6827642" indent="0" algn="ctr">
              <a:buNone/>
              <a:defRPr sz="2987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1910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3801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26174700" y="681567"/>
            <a:ext cx="7886700" cy="10848764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14600" y="681567"/>
            <a:ext cx="23202900" cy="10848764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6133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93264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95550" y="3191512"/>
            <a:ext cx="31546800" cy="5325109"/>
          </a:xfrm>
        </p:spPr>
        <p:txBody>
          <a:bodyPr anchor="b"/>
          <a:lstStyle>
            <a:lvl1pPr>
              <a:defRPr sz="11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95550" y="8566999"/>
            <a:ext cx="31546800" cy="2800349"/>
          </a:xfrm>
        </p:spPr>
        <p:txBody>
          <a:bodyPr/>
          <a:lstStyle>
            <a:lvl1pPr marL="0" indent="0">
              <a:buNone/>
              <a:defRPr sz="4480">
                <a:solidFill>
                  <a:schemeClr val="tx1">
                    <a:tint val="75000"/>
                  </a:schemeClr>
                </a:solidFill>
              </a:defRPr>
            </a:lvl1pPr>
            <a:lvl2pPr marL="853455" indent="0">
              <a:buNone/>
              <a:defRPr sz="3733">
                <a:solidFill>
                  <a:schemeClr val="tx1">
                    <a:tint val="75000"/>
                  </a:schemeClr>
                </a:solidFill>
              </a:defRPr>
            </a:lvl2pPr>
            <a:lvl3pPr marL="1706910" indent="0">
              <a:buNone/>
              <a:defRPr sz="3360">
                <a:solidFill>
                  <a:schemeClr val="tx1">
                    <a:tint val="75000"/>
                  </a:schemeClr>
                </a:solidFill>
              </a:defRPr>
            </a:lvl3pPr>
            <a:lvl4pPr marL="2560366" indent="0">
              <a:buNone/>
              <a:defRPr sz="2987">
                <a:solidFill>
                  <a:schemeClr val="tx1">
                    <a:tint val="75000"/>
                  </a:schemeClr>
                </a:solidFill>
              </a:defRPr>
            </a:lvl4pPr>
            <a:lvl5pPr marL="3413821" indent="0">
              <a:buNone/>
              <a:defRPr sz="2987">
                <a:solidFill>
                  <a:schemeClr val="tx1">
                    <a:tint val="75000"/>
                  </a:schemeClr>
                </a:solidFill>
              </a:defRPr>
            </a:lvl5pPr>
            <a:lvl6pPr marL="4267276" indent="0">
              <a:buNone/>
              <a:defRPr sz="2987">
                <a:solidFill>
                  <a:schemeClr val="tx1">
                    <a:tint val="75000"/>
                  </a:schemeClr>
                </a:solidFill>
              </a:defRPr>
            </a:lvl6pPr>
            <a:lvl7pPr marL="5120731" indent="0">
              <a:buNone/>
              <a:defRPr sz="2987">
                <a:solidFill>
                  <a:schemeClr val="tx1">
                    <a:tint val="75000"/>
                  </a:schemeClr>
                </a:solidFill>
              </a:defRPr>
            </a:lvl7pPr>
            <a:lvl8pPr marL="5974187" indent="0">
              <a:buNone/>
              <a:defRPr sz="2987">
                <a:solidFill>
                  <a:schemeClr val="tx1">
                    <a:tint val="75000"/>
                  </a:schemeClr>
                </a:solidFill>
              </a:defRPr>
            </a:lvl8pPr>
            <a:lvl9pPr marL="6827642" indent="0">
              <a:buNone/>
              <a:defRPr sz="298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13476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514600" y="3407833"/>
            <a:ext cx="15544800" cy="81224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8516600" y="3407833"/>
            <a:ext cx="15544800" cy="81224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801089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9364" y="681568"/>
            <a:ext cx="31546800" cy="247438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19366" y="3138171"/>
            <a:ext cx="15473361" cy="1537969"/>
          </a:xfrm>
        </p:spPr>
        <p:txBody>
          <a:bodyPr anchor="b"/>
          <a:lstStyle>
            <a:lvl1pPr marL="0" indent="0">
              <a:buNone/>
              <a:defRPr sz="4480" b="1"/>
            </a:lvl1pPr>
            <a:lvl2pPr marL="853455" indent="0">
              <a:buNone/>
              <a:defRPr sz="3733" b="1"/>
            </a:lvl2pPr>
            <a:lvl3pPr marL="1706910" indent="0">
              <a:buNone/>
              <a:defRPr sz="3360" b="1"/>
            </a:lvl3pPr>
            <a:lvl4pPr marL="2560366" indent="0">
              <a:buNone/>
              <a:defRPr sz="2987" b="1"/>
            </a:lvl4pPr>
            <a:lvl5pPr marL="3413821" indent="0">
              <a:buNone/>
              <a:defRPr sz="2987" b="1"/>
            </a:lvl5pPr>
            <a:lvl6pPr marL="4267276" indent="0">
              <a:buNone/>
              <a:defRPr sz="2987" b="1"/>
            </a:lvl6pPr>
            <a:lvl7pPr marL="5120731" indent="0">
              <a:buNone/>
              <a:defRPr sz="2987" b="1"/>
            </a:lvl7pPr>
            <a:lvl8pPr marL="5974187" indent="0">
              <a:buNone/>
              <a:defRPr sz="2987" b="1"/>
            </a:lvl8pPr>
            <a:lvl9pPr marL="6827642" indent="0">
              <a:buNone/>
              <a:defRPr sz="298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519366" y="4676140"/>
            <a:ext cx="15473361" cy="68778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8516600" y="3138171"/>
            <a:ext cx="15549564" cy="1537969"/>
          </a:xfrm>
        </p:spPr>
        <p:txBody>
          <a:bodyPr anchor="b"/>
          <a:lstStyle>
            <a:lvl1pPr marL="0" indent="0">
              <a:buNone/>
              <a:defRPr sz="4480" b="1"/>
            </a:lvl1pPr>
            <a:lvl2pPr marL="853455" indent="0">
              <a:buNone/>
              <a:defRPr sz="3733" b="1"/>
            </a:lvl2pPr>
            <a:lvl3pPr marL="1706910" indent="0">
              <a:buNone/>
              <a:defRPr sz="3360" b="1"/>
            </a:lvl3pPr>
            <a:lvl4pPr marL="2560366" indent="0">
              <a:buNone/>
              <a:defRPr sz="2987" b="1"/>
            </a:lvl4pPr>
            <a:lvl5pPr marL="3413821" indent="0">
              <a:buNone/>
              <a:defRPr sz="2987" b="1"/>
            </a:lvl5pPr>
            <a:lvl6pPr marL="4267276" indent="0">
              <a:buNone/>
              <a:defRPr sz="2987" b="1"/>
            </a:lvl6pPr>
            <a:lvl7pPr marL="5120731" indent="0">
              <a:buNone/>
              <a:defRPr sz="2987" b="1"/>
            </a:lvl7pPr>
            <a:lvl8pPr marL="5974187" indent="0">
              <a:buNone/>
              <a:defRPr sz="2987" b="1"/>
            </a:lvl8pPr>
            <a:lvl9pPr marL="6827642" indent="0">
              <a:buNone/>
              <a:defRPr sz="2987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8516600" y="4676140"/>
            <a:ext cx="15549564" cy="687789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28699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94879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86163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9366" y="853440"/>
            <a:ext cx="11796711" cy="2987040"/>
          </a:xfrm>
        </p:spPr>
        <p:txBody>
          <a:bodyPr anchor="b"/>
          <a:lstStyle>
            <a:lvl1pPr>
              <a:defRPr sz="5973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549564" y="1843194"/>
            <a:ext cx="18516600" cy="9097433"/>
          </a:xfrm>
        </p:spPr>
        <p:txBody>
          <a:bodyPr/>
          <a:lstStyle>
            <a:lvl1pPr>
              <a:defRPr sz="5973"/>
            </a:lvl1pPr>
            <a:lvl2pPr>
              <a:defRPr sz="5227"/>
            </a:lvl2pPr>
            <a:lvl3pPr>
              <a:defRPr sz="4480"/>
            </a:lvl3pPr>
            <a:lvl4pPr>
              <a:defRPr sz="3733"/>
            </a:lvl4pPr>
            <a:lvl5pPr>
              <a:defRPr sz="3733"/>
            </a:lvl5pPr>
            <a:lvl6pPr>
              <a:defRPr sz="3733"/>
            </a:lvl6pPr>
            <a:lvl7pPr>
              <a:defRPr sz="3733"/>
            </a:lvl7pPr>
            <a:lvl8pPr>
              <a:defRPr sz="3733"/>
            </a:lvl8pPr>
            <a:lvl9pPr>
              <a:defRPr sz="3733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19366" y="3840480"/>
            <a:ext cx="11796711" cy="7114964"/>
          </a:xfrm>
        </p:spPr>
        <p:txBody>
          <a:bodyPr/>
          <a:lstStyle>
            <a:lvl1pPr marL="0" indent="0">
              <a:buNone/>
              <a:defRPr sz="2987"/>
            </a:lvl1pPr>
            <a:lvl2pPr marL="853455" indent="0">
              <a:buNone/>
              <a:defRPr sz="2613"/>
            </a:lvl2pPr>
            <a:lvl3pPr marL="1706910" indent="0">
              <a:buNone/>
              <a:defRPr sz="2240"/>
            </a:lvl3pPr>
            <a:lvl4pPr marL="2560366" indent="0">
              <a:buNone/>
              <a:defRPr sz="1867"/>
            </a:lvl4pPr>
            <a:lvl5pPr marL="3413821" indent="0">
              <a:buNone/>
              <a:defRPr sz="1867"/>
            </a:lvl5pPr>
            <a:lvl6pPr marL="4267276" indent="0">
              <a:buNone/>
              <a:defRPr sz="1867"/>
            </a:lvl6pPr>
            <a:lvl7pPr marL="5120731" indent="0">
              <a:buNone/>
              <a:defRPr sz="1867"/>
            </a:lvl7pPr>
            <a:lvl8pPr marL="5974187" indent="0">
              <a:buNone/>
              <a:defRPr sz="1867"/>
            </a:lvl8pPr>
            <a:lvl9pPr marL="6827642" indent="0">
              <a:buNone/>
              <a:defRPr sz="18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47149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9366" y="853440"/>
            <a:ext cx="11796711" cy="2987040"/>
          </a:xfrm>
        </p:spPr>
        <p:txBody>
          <a:bodyPr anchor="b"/>
          <a:lstStyle>
            <a:lvl1pPr>
              <a:defRPr sz="5973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549564" y="1843194"/>
            <a:ext cx="18516600" cy="9097433"/>
          </a:xfrm>
        </p:spPr>
        <p:txBody>
          <a:bodyPr anchor="t"/>
          <a:lstStyle>
            <a:lvl1pPr marL="0" indent="0">
              <a:buNone/>
              <a:defRPr sz="5973"/>
            </a:lvl1pPr>
            <a:lvl2pPr marL="853455" indent="0">
              <a:buNone/>
              <a:defRPr sz="5227"/>
            </a:lvl2pPr>
            <a:lvl3pPr marL="1706910" indent="0">
              <a:buNone/>
              <a:defRPr sz="4480"/>
            </a:lvl3pPr>
            <a:lvl4pPr marL="2560366" indent="0">
              <a:buNone/>
              <a:defRPr sz="3733"/>
            </a:lvl4pPr>
            <a:lvl5pPr marL="3413821" indent="0">
              <a:buNone/>
              <a:defRPr sz="3733"/>
            </a:lvl5pPr>
            <a:lvl6pPr marL="4267276" indent="0">
              <a:buNone/>
              <a:defRPr sz="3733"/>
            </a:lvl6pPr>
            <a:lvl7pPr marL="5120731" indent="0">
              <a:buNone/>
              <a:defRPr sz="3733"/>
            </a:lvl7pPr>
            <a:lvl8pPr marL="5974187" indent="0">
              <a:buNone/>
              <a:defRPr sz="3733"/>
            </a:lvl8pPr>
            <a:lvl9pPr marL="6827642" indent="0">
              <a:buNone/>
              <a:defRPr sz="3733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519366" y="3840480"/>
            <a:ext cx="11796711" cy="7114964"/>
          </a:xfrm>
        </p:spPr>
        <p:txBody>
          <a:bodyPr/>
          <a:lstStyle>
            <a:lvl1pPr marL="0" indent="0">
              <a:buNone/>
              <a:defRPr sz="2987"/>
            </a:lvl1pPr>
            <a:lvl2pPr marL="853455" indent="0">
              <a:buNone/>
              <a:defRPr sz="2613"/>
            </a:lvl2pPr>
            <a:lvl3pPr marL="1706910" indent="0">
              <a:buNone/>
              <a:defRPr sz="2240"/>
            </a:lvl3pPr>
            <a:lvl4pPr marL="2560366" indent="0">
              <a:buNone/>
              <a:defRPr sz="1867"/>
            </a:lvl4pPr>
            <a:lvl5pPr marL="3413821" indent="0">
              <a:buNone/>
              <a:defRPr sz="1867"/>
            </a:lvl5pPr>
            <a:lvl6pPr marL="4267276" indent="0">
              <a:buNone/>
              <a:defRPr sz="1867"/>
            </a:lvl6pPr>
            <a:lvl7pPr marL="5120731" indent="0">
              <a:buNone/>
              <a:defRPr sz="1867"/>
            </a:lvl7pPr>
            <a:lvl8pPr marL="5974187" indent="0">
              <a:buNone/>
              <a:defRPr sz="1867"/>
            </a:lvl8pPr>
            <a:lvl9pPr marL="6827642" indent="0">
              <a:buNone/>
              <a:defRPr sz="1867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5146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514600" y="681568"/>
            <a:ext cx="31546800" cy="247438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514600" y="3407833"/>
            <a:ext cx="31546800" cy="8122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514600" y="11865187"/>
            <a:ext cx="822960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24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3769C1-E7B8-491C-8490-7ED5BF3ABF59}" type="datetimeFigureOut">
              <a:rPr lang="en-US" smtClean="0"/>
              <a:t>12/6/2018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115800" y="11865187"/>
            <a:ext cx="1234440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24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25831800" y="11865187"/>
            <a:ext cx="822960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24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FA9DC29-B192-4EEA-944A-7CA598CC40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01758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1706910" rtl="0" eaLnBrk="1" latinLnBrk="0" hangingPunct="1">
        <a:lnSpc>
          <a:spcPct val="90000"/>
        </a:lnSpc>
        <a:spcBef>
          <a:spcPct val="0"/>
        </a:spcBef>
        <a:buNone/>
        <a:defRPr sz="821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26728" indent="-426728" algn="l" defTabSz="1706910" rtl="0" eaLnBrk="1" latinLnBrk="0" hangingPunct="1">
        <a:lnSpc>
          <a:spcPct val="90000"/>
        </a:lnSpc>
        <a:spcBef>
          <a:spcPts val="1867"/>
        </a:spcBef>
        <a:buFont typeface="Arial" panose="020B0604020202020204" pitchFamily="34" charset="0"/>
        <a:buChar char="•"/>
        <a:defRPr sz="5227" kern="1200">
          <a:solidFill>
            <a:schemeClr val="tx1"/>
          </a:solidFill>
          <a:latin typeface="+mn-lt"/>
          <a:ea typeface="+mn-ea"/>
          <a:cs typeface="+mn-cs"/>
        </a:defRPr>
      </a:lvl1pPr>
      <a:lvl2pPr marL="1280183" indent="-426728" algn="l" defTabSz="1706910" rtl="0" eaLnBrk="1" latinLnBrk="0" hangingPunct="1">
        <a:lnSpc>
          <a:spcPct val="90000"/>
        </a:lnSpc>
        <a:spcBef>
          <a:spcPts val="933"/>
        </a:spcBef>
        <a:buFont typeface="Arial" panose="020B0604020202020204" pitchFamily="34" charset="0"/>
        <a:buChar char="•"/>
        <a:defRPr sz="4480" kern="1200">
          <a:solidFill>
            <a:schemeClr val="tx1"/>
          </a:solidFill>
          <a:latin typeface="+mn-lt"/>
          <a:ea typeface="+mn-ea"/>
          <a:cs typeface="+mn-cs"/>
        </a:defRPr>
      </a:lvl2pPr>
      <a:lvl3pPr marL="2133638" indent="-426728" algn="l" defTabSz="1706910" rtl="0" eaLnBrk="1" latinLnBrk="0" hangingPunct="1">
        <a:lnSpc>
          <a:spcPct val="90000"/>
        </a:lnSpc>
        <a:spcBef>
          <a:spcPts val="9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3pPr>
      <a:lvl4pPr marL="2987093" indent="-426728" algn="l" defTabSz="1706910" rtl="0" eaLnBrk="1" latinLnBrk="0" hangingPunct="1">
        <a:lnSpc>
          <a:spcPct val="90000"/>
        </a:lnSpc>
        <a:spcBef>
          <a:spcPts val="933"/>
        </a:spcBef>
        <a:buFont typeface="Arial" panose="020B0604020202020204" pitchFamily="34" charset="0"/>
        <a:buChar char="•"/>
        <a:defRPr sz="3360" kern="1200">
          <a:solidFill>
            <a:schemeClr val="tx1"/>
          </a:solidFill>
          <a:latin typeface="+mn-lt"/>
          <a:ea typeface="+mn-ea"/>
          <a:cs typeface="+mn-cs"/>
        </a:defRPr>
      </a:lvl4pPr>
      <a:lvl5pPr marL="3840549" indent="-426728" algn="l" defTabSz="1706910" rtl="0" eaLnBrk="1" latinLnBrk="0" hangingPunct="1">
        <a:lnSpc>
          <a:spcPct val="90000"/>
        </a:lnSpc>
        <a:spcBef>
          <a:spcPts val="933"/>
        </a:spcBef>
        <a:buFont typeface="Arial" panose="020B0604020202020204" pitchFamily="34" charset="0"/>
        <a:buChar char="•"/>
        <a:defRPr sz="3360" kern="1200">
          <a:solidFill>
            <a:schemeClr val="tx1"/>
          </a:solidFill>
          <a:latin typeface="+mn-lt"/>
          <a:ea typeface="+mn-ea"/>
          <a:cs typeface="+mn-cs"/>
        </a:defRPr>
      </a:lvl5pPr>
      <a:lvl6pPr marL="4694004" indent="-426728" algn="l" defTabSz="1706910" rtl="0" eaLnBrk="1" latinLnBrk="0" hangingPunct="1">
        <a:lnSpc>
          <a:spcPct val="90000"/>
        </a:lnSpc>
        <a:spcBef>
          <a:spcPts val="933"/>
        </a:spcBef>
        <a:buFont typeface="Arial" panose="020B0604020202020204" pitchFamily="34" charset="0"/>
        <a:buChar char="•"/>
        <a:defRPr sz="3360" kern="1200">
          <a:solidFill>
            <a:schemeClr val="tx1"/>
          </a:solidFill>
          <a:latin typeface="+mn-lt"/>
          <a:ea typeface="+mn-ea"/>
          <a:cs typeface="+mn-cs"/>
        </a:defRPr>
      </a:lvl6pPr>
      <a:lvl7pPr marL="5547459" indent="-426728" algn="l" defTabSz="1706910" rtl="0" eaLnBrk="1" latinLnBrk="0" hangingPunct="1">
        <a:lnSpc>
          <a:spcPct val="90000"/>
        </a:lnSpc>
        <a:spcBef>
          <a:spcPts val="933"/>
        </a:spcBef>
        <a:buFont typeface="Arial" panose="020B0604020202020204" pitchFamily="34" charset="0"/>
        <a:buChar char="•"/>
        <a:defRPr sz="3360" kern="1200">
          <a:solidFill>
            <a:schemeClr val="tx1"/>
          </a:solidFill>
          <a:latin typeface="+mn-lt"/>
          <a:ea typeface="+mn-ea"/>
          <a:cs typeface="+mn-cs"/>
        </a:defRPr>
      </a:lvl7pPr>
      <a:lvl8pPr marL="6400914" indent="-426728" algn="l" defTabSz="1706910" rtl="0" eaLnBrk="1" latinLnBrk="0" hangingPunct="1">
        <a:lnSpc>
          <a:spcPct val="90000"/>
        </a:lnSpc>
        <a:spcBef>
          <a:spcPts val="933"/>
        </a:spcBef>
        <a:buFont typeface="Arial" panose="020B0604020202020204" pitchFamily="34" charset="0"/>
        <a:buChar char="•"/>
        <a:defRPr sz="3360" kern="1200">
          <a:solidFill>
            <a:schemeClr val="tx1"/>
          </a:solidFill>
          <a:latin typeface="+mn-lt"/>
          <a:ea typeface="+mn-ea"/>
          <a:cs typeface="+mn-cs"/>
        </a:defRPr>
      </a:lvl8pPr>
      <a:lvl9pPr marL="7254370" indent="-426728" algn="l" defTabSz="1706910" rtl="0" eaLnBrk="1" latinLnBrk="0" hangingPunct="1">
        <a:lnSpc>
          <a:spcPct val="90000"/>
        </a:lnSpc>
        <a:spcBef>
          <a:spcPts val="933"/>
        </a:spcBef>
        <a:buFont typeface="Arial" panose="020B0604020202020204" pitchFamily="34" charset="0"/>
        <a:buChar char="•"/>
        <a:defRPr sz="336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706910" rtl="0" eaLnBrk="1" latinLnBrk="0" hangingPunct="1">
        <a:defRPr sz="3360" kern="1200">
          <a:solidFill>
            <a:schemeClr val="tx1"/>
          </a:solidFill>
          <a:latin typeface="+mn-lt"/>
          <a:ea typeface="+mn-ea"/>
          <a:cs typeface="+mn-cs"/>
        </a:defRPr>
      </a:lvl1pPr>
      <a:lvl2pPr marL="853455" algn="l" defTabSz="1706910" rtl="0" eaLnBrk="1" latinLnBrk="0" hangingPunct="1">
        <a:defRPr sz="3360" kern="1200">
          <a:solidFill>
            <a:schemeClr val="tx1"/>
          </a:solidFill>
          <a:latin typeface="+mn-lt"/>
          <a:ea typeface="+mn-ea"/>
          <a:cs typeface="+mn-cs"/>
        </a:defRPr>
      </a:lvl2pPr>
      <a:lvl3pPr marL="1706910" algn="l" defTabSz="1706910" rtl="0" eaLnBrk="1" latinLnBrk="0" hangingPunct="1">
        <a:defRPr sz="3360" kern="1200">
          <a:solidFill>
            <a:schemeClr val="tx1"/>
          </a:solidFill>
          <a:latin typeface="+mn-lt"/>
          <a:ea typeface="+mn-ea"/>
          <a:cs typeface="+mn-cs"/>
        </a:defRPr>
      </a:lvl3pPr>
      <a:lvl4pPr marL="2560366" algn="l" defTabSz="1706910" rtl="0" eaLnBrk="1" latinLnBrk="0" hangingPunct="1">
        <a:defRPr sz="3360" kern="1200">
          <a:solidFill>
            <a:schemeClr val="tx1"/>
          </a:solidFill>
          <a:latin typeface="+mn-lt"/>
          <a:ea typeface="+mn-ea"/>
          <a:cs typeface="+mn-cs"/>
        </a:defRPr>
      </a:lvl4pPr>
      <a:lvl5pPr marL="3413821" algn="l" defTabSz="1706910" rtl="0" eaLnBrk="1" latinLnBrk="0" hangingPunct="1">
        <a:defRPr sz="3360" kern="1200">
          <a:solidFill>
            <a:schemeClr val="tx1"/>
          </a:solidFill>
          <a:latin typeface="+mn-lt"/>
          <a:ea typeface="+mn-ea"/>
          <a:cs typeface="+mn-cs"/>
        </a:defRPr>
      </a:lvl5pPr>
      <a:lvl6pPr marL="4267276" algn="l" defTabSz="1706910" rtl="0" eaLnBrk="1" latinLnBrk="0" hangingPunct="1">
        <a:defRPr sz="3360" kern="1200">
          <a:solidFill>
            <a:schemeClr val="tx1"/>
          </a:solidFill>
          <a:latin typeface="+mn-lt"/>
          <a:ea typeface="+mn-ea"/>
          <a:cs typeface="+mn-cs"/>
        </a:defRPr>
      </a:lvl6pPr>
      <a:lvl7pPr marL="5120731" algn="l" defTabSz="1706910" rtl="0" eaLnBrk="1" latinLnBrk="0" hangingPunct="1">
        <a:defRPr sz="3360" kern="1200">
          <a:solidFill>
            <a:schemeClr val="tx1"/>
          </a:solidFill>
          <a:latin typeface="+mn-lt"/>
          <a:ea typeface="+mn-ea"/>
          <a:cs typeface="+mn-cs"/>
        </a:defRPr>
      </a:lvl7pPr>
      <a:lvl8pPr marL="5974187" algn="l" defTabSz="1706910" rtl="0" eaLnBrk="1" latinLnBrk="0" hangingPunct="1">
        <a:defRPr sz="3360" kern="1200">
          <a:solidFill>
            <a:schemeClr val="tx1"/>
          </a:solidFill>
          <a:latin typeface="+mn-lt"/>
          <a:ea typeface="+mn-ea"/>
          <a:cs typeface="+mn-cs"/>
        </a:defRPr>
      </a:lvl8pPr>
      <a:lvl9pPr marL="6827642" algn="l" defTabSz="1706910" rtl="0" eaLnBrk="1" latinLnBrk="0" hangingPunct="1">
        <a:defRPr sz="336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3">
            <a:extLst>
              <a:ext uri="{FF2B5EF4-FFF2-40B4-BE49-F238E27FC236}">
                <a16:creationId xmlns:a16="http://schemas.microsoft.com/office/drawing/2014/main" id="{B30E17C2-9F5E-4326-A57A-4A1E589B420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0" y="17463"/>
            <a:ext cx="36576000" cy="1276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125" name="Picture 5">
            <a:extLst>
              <a:ext uri="{FF2B5EF4-FFF2-40B4-BE49-F238E27FC236}">
                <a16:creationId xmlns:a16="http://schemas.microsoft.com/office/drawing/2014/main" id="{FE21031C-2395-4DFB-A885-8D1684446C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15563" y="725488"/>
            <a:ext cx="949325" cy="838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6">
            <a:extLst>
              <a:ext uri="{FF2B5EF4-FFF2-40B4-BE49-F238E27FC236}">
                <a16:creationId xmlns:a16="http://schemas.microsoft.com/office/drawing/2014/main" id="{9A949483-F32B-4581-AE2D-A63DC0346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1913" y="730251"/>
            <a:ext cx="942975" cy="8378825"/>
          </a:xfrm>
          <a:prstGeom prst="rect">
            <a:avLst/>
          </a:prstGeom>
          <a:noFill/>
          <a:ln w="1111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28F2B4DA-FD77-4FA5-94CA-08EA2BE44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0" y="619126"/>
            <a:ext cx="2095500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C6ADDA0B-C294-4AFF-B862-C6CA18379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0" y="619126"/>
            <a:ext cx="2095500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9">
            <a:extLst>
              <a:ext uri="{FF2B5EF4-FFF2-40B4-BE49-F238E27FC236}">
                <a16:creationId xmlns:a16="http://schemas.microsoft.com/office/drawing/2014/main" id="{76F55D82-4890-449A-A123-D410EC268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5588" y="619126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10">
            <a:extLst>
              <a:ext uri="{FF2B5EF4-FFF2-40B4-BE49-F238E27FC236}">
                <a16:creationId xmlns:a16="http://schemas.microsoft.com/office/drawing/2014/main" id="{E6D8BB64-4F64-4717-8758-6E643D78B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5588" y="61912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Rectangle 11">
            <a:extLst>
              <a:ext uri="{FF2B5EF4-FFF2-40B4-BE49-F238E27FC236}">
                <a16:creationId xmlns:a16="http://schemas.microsoft.com/office/drawing/2014/main" id="{A78CC8B1-AEDF-45AF-A1CF-278B6010C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46875" y="336551"/>
            <a:ext cx="557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1500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0E3B21EA-7796-4888-83DF-DF6AA894B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0900" y="336551"/>
            <a:ext cx="55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1400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Rectangle 13">
            <a:extLst>
              <a:ext uri="{FF2B5EF4-FFF2-40B4-BE49-F238E27FC236}">
                <a16:creationId xmlns:a16="http://schemas.microsoft.com/office/drawing/2014/main" id="{FAE49FC2-8D19-4D17-B33F-94C306883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01675" y="619126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14">
            <a:extLst>
              <a:ext uri="{FF2B5EF4-FFF2-40B4-BE49-F238E27FC236}">
                <a16:creationId xmlns:a16="http://schemas.microsoft.com/office/drawing/2014/main" id="{89A46A64-1E15-4581-986D-41D4A8DA0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01675" y="61912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5">
            <a:extLst>
              <a:ext uri="{FF2B5EF4-FFF2-40B4-BE49-F238E27FC236}">
                <a16:creationId xmlns:a16="http://schemas.microsoft.com/office/drawing/2014/main" id="{C966F88B-4EFB-42FD-87A8-091AA60B3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06175" y="619126"/>
            <a:ext cx="2095500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16">
            <a:extLst>
              <a:ext uri="{FF2B5EF4-FFF2-40B4-BE49-F238E27FC236}">
                <a16:creationId xmlns:a16="http://schemas.microsoft.com/office/drawing/2014/main" id="{DFE8E9B8-3750-467D-96C4-C9B4B38A8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06175" y="619126"/>
            <a:ext cx="2095500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17">
            <a:extLst>
              <a:ext uri="{FF2B5EF4-FFF2-40B4-BE49-F238E27FC236}">
                <a16:creationId xmlns:a16="http://schemas.microsoft.com/office/drawing/2014/main" id="{A55DCF3D-CBAF-4827-A9A6-6C1383D51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1488" y="336551"/>
            <a:ext cx="55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1200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Rectangle 18">
            <a:extLst>
              <a:ext uri="{FF2B5EF4-FFF2-40B4-BE49-F238E27FC236}">
                <a16:creationId xmlns:a16="http://schemas.microsoft.com/office/drawing/2014/main" id="{7A799FE9-5369-4BD6-8142-F6049A4DA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12263" y="619126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19">
            <a:extLst>
              <a:ext uri="{FF2B5EF4-FFF2-40B4-BE49-F238E27FC236}">
                <a16:creationId xmlns:a16="http://schemas.microsoft.com/office/drawing/2014/main" id="{53137D34-0200-4336-80E4-77770AA18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12263" y="61912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20">
            <a:extLst>
              <a:ext uri="{FF2B5EF4-FFF2-40B4-BE49-F238E27FC236}">
                <a16:creationId xmlns:a16="http://schemas.microsoft.com/office/drawing/2014/main" id="{88445916-7E05-4001-9B34-6925F7D61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8350" y="619126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21">
            <a:extLst>
              <a:ext uri="{FF2B5EF4-FFF2-40B4-BE49-F238E27FC236}">
                <a16:creationId xmlns:a16="http://schemas.microsoft.com/office/drawing/2014/main" id="{A51A79B7-39AD-43AD-94C7-CB2BDFCD7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8350" y="619126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Rectangle 22">
            <a:extLst>
              <a:ext uri="{FF2B5EF4-FFF2-40B4-BE49-F238E27FC236}">
                <a16:creationId xmlns:a16="http://schemas.microsoft.com/office/drawing/2014/main" id="{FDD1F894-D5FE-4F97-AFEC-9AE16557F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2075" y="336551"/>
            <a:ext cx="557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" name="Rectangle 23">
            <a:extLst>
              <a:ext uri="{FF2B5EF4-FFF2-40B4-BE49-F238E27FC236}">
                <a16:creationId xmlns:a16="http://schemas.microsoft.com/office/drawing/2014/main" id="{A98C7557-173C-4749-B400-734E07C99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0163" y="336551"/>
            <a:ext cx="557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1300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Rectangle 24">
            <a:extLst>
              <a:ext uri="{FF2B5EF4-FFF2-40B4-BE49-F238E27FC236}">
                <a16:creationId xmlns:a16="http://schemas.microsoft.com/office/drawing/2014/main" id="{3FAE49C9-C626-4B1A-B461-2584BF596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2338" y="322263"/>
            <a:ext cx="55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1100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" name="Rectangle 25">
            <a:extLst>
              <a:ext uri="{FF2B5EF4-FFF2-40B4-BE49-F238E27FC236}">
                <a16:creationId xmlns:a16="http://schemas.microsoft.com/office/drawing/2014/main" id="{04CB0F88-EB35-45C7-A803-0CB43D7F1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2850" y="619126"/>
            <a:ext cx="2095500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6">
            <a:extLst>
              <a:ext uri="{FF2B5EF4-FFF2-40B4-BE49-F238E27FC236}">
                <a16:creationId xmlns:a16="http://schemas.microsoft.com/office/drawing/2014/main" id="{B5F28400-064E-4F69-9B73-7FA49DDC1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2850" y="619126"/>
            <a:ext cx="2095500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7">
            <a:extLst>
              <a:ext uri="{FF2B5EF4-FFF2-40B4-BE49-F238E27FC236}">
                <a16:creationId xmlns:a16="http://schemas.microsoft.com/office/drawing/2014/main" id="{655481BF-7604-4573-8AFD-6CD3F9560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8938" y="619126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8">
            <a:extLst>
              <a:ext uri="{FF2B5EF4-FFF2-40B4-BE49-F238E27FC236}">
                <a16:creationId xmlns:a16="http://schemas.microsoft.com/office/drawing/2014/main" id="{D8D1EFAA-02CF-4043-ADA5-E7E88E90F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8938" y="619126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9">
            <a:extLst>
              <a:ext uri="{FF2B5EF4-FFF2-40B4-BE49-F238E27FC236}">
                <a16:creationId xmlns:a16="http://schemas.microsoft.com/office/drawing/2014/main" id="{765DB04B-1BA2-4A82-94CE-669E3C3D8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1400" y="336551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800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" name="Rectangle 30">
            <a:extLst>
              <a:ext uri="{FF2B5EF4-FFF2-40B4-BE49-F238E27FC236}">
                <a16:creationId xmlns:a16="http://schemas.microsoft.com/office/drawing/2014/main" id="{3A9EEDF8-864D-411B-8A58-F5353482B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51663" y="322263"/>
            <a:ext cx="4460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900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" name="Rectangle 31">
            <a:extLst>
              <a:ext uri="{FF2B5EF4-FFF2-40B4-BE49-F238E27FC236}">
                <a16:creationId xmlns:a16="http://schemas.microsoft.com/office/drawing/2014/main" id="{588BE702-FEE9-409F-952E-7277D5EE8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35025" y="619126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0" name="Rectangle 32">
            <a:extLst>
              <a:ext uri="{FF2B5EF4-FFF2-40B4-BE49-F238E27FC236}">
                <a16:creationId xmlns:a16="http://schemas.microsoft.com/office/drawing/2014/main" id="{38289E4D-0E0D-42DB-A18C-33F5AAB5E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35025" y="619126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" name="Rectangle 33">
            <a:extLst>
              <a:ext uri="{FF2B5EF4-FFF2-40B4-BE49-F238E27FC236}">
                <a16:creationId xmlns:a16="http://schemas.microsoft.com/office/drawing/2014/main" id="{B5AAADF4-942E-4AE8-9A52-355A7F62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9525" y="619126"/>
            <a:ext cx="2095500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2" name="Rectangle 34">
            <a:extLst>
              <a:ext uri="{FF2B5EF4-FFF2-40B4-BE49-F238E27FC236}">
                <a16:creationId xmlns:a16="http://schemas.microsoft.com/office/drawing/2014/main" id="{1D763A19-C350-4FF2-AC06-437BC143B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9525" y="619126"/>
            <a:ext cx="2095500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" name="Rectangle 35">
            <a:extLst>
              <a:ext uri="{FF2B5EF4-FFF2-40B4-BE49-F238E27FC236}">
                <a16:creationId xmlns:a16="http://schemas.microsoft.com/office/drawing/2014/main" id="{EA4BA27B-8312-47B8-BE98-C5F0FACBC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3575" y="336551"/>
            <a:ext cx="4460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600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24" name="Rectangle 36">
            <a:extLst>
              <a:ext uri="{FF2B5EF4-FFF2-40B4-BE49-F238E27FC236}">
                <a16:creationId xmlns:a16="http://schemas.microsoft.com/office/drawing/2014/main" id="{A978AA36-9633-49DC-9CFA-02A5AF736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62250" y="322263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700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26" name="Rectangle 37">
            <a:extLst>
              <a:ext uri="{FF2B5EF4-FFF2-40B4-BE49-F238E27FC236}">
                <a16:creationId xmlns:a16="http://schemas.microsoft.com/office/drawing/2014/main" id="{86A502F7-0C4D-40DA-8DFC-E0C5DD365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45613" y="619126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7" name="Rectangle 38">
            <a:extLst>
              <a:ext uri="{FF2B5EF4-FFF2-40B4-BE49-F238E27FC236}">
                <a16:creationId xmlns:a16="http://schemas.microsoft.com/office/drawing/2014/main" id="{3F011192-AB7A-4114-AA66-AAFE94F3D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45613" y="619126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8" name="Rectangle 39">
            <a:extLst>
              <a:ext uri="{FF2B5EF4-FFF2-40B4-BE49-F238E27FC236}">
                <a16:creationId xmlns:a16="http://schemas.microsoft.com/office/drawing/2014/main" id="{D36A00CE-6046-4D41-A186-3C7B08EFA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1700" y="619126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9" name="Rectangle 40">
            <a:extLst>
              <a:ext uri="{FF2B5EF4-FFF2-40B4-BE49-F238E27FC236}">
                <a16:creationId xmlns:a16="http://schemas.microsoft.com/office/drawing/2014/main" id="{7B05C76E-0722-4F51-8542-1D979F72D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1700" y="619126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0" name="Rectangle 41">
            <a:extLst>
              <a:ext uri="{FF2B5EF4-FFF2-40B4-BE49-F238E27FC236}">
                <a16:creationId xmlns:a16="http://schemas.microsoft.com/office/drawing/2014/main" id="{1054B748-22F9-49FB-9407-7AEAC5CF5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0" y="336551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400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31" name="Rectangle 42">
            <a:extLst>
              <a:ext uri="{FF2B5EF4-FFF2-40B4-BE49-F238E27FC236}">
                <a16:creationId xmlns:a16="http://schemas.microsoft.com/office/drawing/2014/main" id="{9149D99F-01FE-446D-8BAF-A2280043E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71250" y="322263"/>
            <a:ext cx="4460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500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32" name="Rectangle 43">
            <a:extLst>
              <a:ext uri="{FF2B5EF4-FFF2-40B4-BE49-F238E27FC236}">
                <a16:creationId xmlns:a16="http://schemas.microsoft.com/office/drawing/2014/main" id="{9EC8335C-C3C2-4C89-B703-4EB89986F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619126"/>
            <a:ext cx="2095500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3" name="Rectangle 44">
            <a:extLst>
              <a:ext uri="{FF2B5EF4-FFF2-40B4-BE49-F238E27FC236}">
                <a16:creationId xmlns:a16="http://schemas.microsoft.com/office/drawing/2014/main" id="{F04C8B6E-942D-4A86-A6DB-143467F0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200" y="619126"/>
            <a:ext cx="2095500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4" name="Rectangle 45">
            <a:extLst>
              <a:ext uri="{FF2B5EF4-FFF2-40B4-BE49-F238E27FC236}">
                <a16:creationId xmlns:a16="http://schemas.microsoft.com/office/drawing/2014/main" id="{86D4F182-E4F9-4B57-BD33-305136336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619126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5" name="Rectangle 46">
            <a:extLst>
              <a:ext uri="{FF2B5EF4-FFF2-40B4-BE49-F238E27FC236}">
                <a16:creationId xmlns:a16="http://schemas.microsoft.com/office/drawing/2014/main" id="{C4317276-5E4F-4FFD-8191-EA2A7E7D3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288" y="619126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6" name="Rectangle 47">
            <a:extLst>
              <a:ext uri="{FF2B5EF4-FFF2-40B4-BE49-F238E27FC236}">
                <a16:creationId xmlns:a16="http://schemas.microsoft.com/office/drawing/2014/main" id="{EEBF3CB6-922D-435D-9CD8-4F8A7946D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7925" y="336551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200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37" name="Rectangle 48">
            <a:extLst>
              <a:ext uri="{FF2B5EF4-FFF2-40B4-BE49-F238E27FC236}">
                <a16:creationId xmlns:a16="http://schemas.microsoft.com/office/drawing/2014/main" id="{4E78BD97-DDDC-4EF3-BCD1-9D1D9C127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8" y="322263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300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38" name="Rectangle 49">
            <a:extLst>
              <a:ext uri="{FF2B5EF4-FFF2-40B4-BE49-F238E27FC236}">
                <a16:creationId xmlns:a16="http://schemas.microsoft.com/office/drawing/2014/main" id="{C457D232-6C09-4BCB-8153-6850D3472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619126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9" name="Rectangle 50">
            <a:extLst>
              <a:ext uri="{FF2B5EF4-FFF2-40B4-BE49-F238E27FC236}">
                <a16:creationId xmlns:a16="http://schemas.microsoft.com/office/drawing/2014/main" id="{8A849DDC-FCF7-4D39-98C9-E76DFC600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75" y="619126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0" name="Rectangle 51">
            <a:extLst>
              <a:ext uri="{FF2B5EF4-FFF2-40B4-BE49-F238E27FC236}">
                <a16:creationId xmlns:a16="http://schemas.microsoft.com/office/drawing/2014/main" id="{0CADD5BB-9599-4EB5-8843-76986A09A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336551"/>
            <a:ext cx="217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41" name="Rectangle 52">
            <a:extLst>
              <a:ext uri="{FF2B5EF4-FFF2-40B4-BE49-F238E27FC236}">
                <a16:creationId xmlns:a16="http://schemas.microsoft.com/office/drawing/2014/main" id="{AEE586BB-F20B-45BD-A35B-DDE59CD3D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4013" y="322263"/>
            <a:ext cx="4460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42" name="Rectangle 53">
            <a:extLst>
              <a:ext uri="{FF2B5EF4-FFF2-40B4-BE49-F238E27FC236}">
                <a16:creationId xmlns:a16="http://schemas.microsoft.com/office/drawing/2014/main" id="{2B1A8ECD-BC00-45D8-A718-091C2C191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0238" y="619126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3" name="Rectangle 54">
            <a:extLst>
              <a:ext uri="{FF2B5EF4-FFF2-40B4-BE49-F238E27FC236}">
                <a16:creationId xmlns:a16="http://schemas.microsoft.com/office/drawing/2014/main" id="{4F8AE18D-3BCD-4900-A1C3-656AF3AEC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0238" y="61912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4" name="Rectangle 55">
            <a:extLst>
              <a:ext uri="{FF2B5EF4-FFF2-40B4-BE49-F238E27FC236}">
                <a16:creationId xmlns:a16="http://schemas.microsoft.com/office/drawing/2014/main" id="{6DF1BBFD-1CE3-42E2-9A0F-D970483E0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3963" y="336551"/>
            <a:ext cx="557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1600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45" name="Rectangle 56">
            <a:extLst>
              <a:ext uri="{FF2B5EF4-FFF2-40B4-BE49-F238E27FC236}">
                <a16:creationId xmlns:a16="http://schemas.microsoft.com/office/drawing/2014/main" id="{F855F5E8-D784-474C-86CE-5DBF4DECC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1147763"/>
            <a:ext cx="19462750" cy="209550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6" name="Rectangle 57">
            <a:extLst>
              <a:ext uri="{FF2B5EF4-FFF2-40B4-BE49-F238E27FC236}">
                <a16:creationId xmlns:a16="http://schemas.microsoft.com/office/drawing/2014/main" id="{6618C9DD-202E-442D-8F2C-6593FD100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1147763"/>
            <a:ext cx="19462750" cy="209550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7" name="Rectangle 58">
            <a:extLst>
              <a:ext uri="{FF2B5EF4-FFF2-40B4-BE49-F238E27FC236}">
                <a16:creationId xmlns:a16="http://schemas.microsoft.com/office/drawing/2014/main" id="{D4BB70EF-3FE2-4961-9EF0-A6AC75996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9738" y="1208088"/>
            <a:ext cx="984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48" name="Rectangle 59">
            <a:extLst>
              <a:ext uri="{FF2B5EF4-FFF2-40B4-BE49-F238E27FC236}">
                <a16:creationId xmlns:a16="http://schemas.microsoft.com/office/drawing/2014/main" id="{D409CE90-B10D-4C1B-86ED-85A7F54C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47363" y="1208088"/>
            <a:ext cx="762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49" name="Rectangle 60">
            <a:extLst>
              <a:ext uri="{FF2B5EF4-FFF2-40B4-BE49-F238E27FC236}">
                <a16:creationId xmlns:a16="http://schemas.microsoft.com/office/drawing/2014/main" id="{FB86ACF8-EA7D-4A44-8F36-1B47C5BB0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7525" y="1208088"/>
            <a:ext cx="1952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930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50" name="Rectangle 61">
            <a:extLst>
              <a:ext uri="{FF2B5EF4-FFF2-40B4-BE49-F238E27FC236}">
                <a16:creationId xmlns:a16="http://schemas.microsoft.com/office/drawing/2014/main" id="{FBAA4DF5-E070-4656-BAE9-1A1F13E8B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13" y="981076"/>
            <a:ext cx="436563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Adam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51" name="Rectangle 62">
            <a:extLst>
              <a:ext uri="{FF2B5EF4-FFF2-40B4-BE49-F238E27FC236}">
                <a16:creationId xmlns:a16="http://schemas.microsoft.com/office/drawing/2014/main" id="{C449BDB3-75CE-4149-BC13-F88DBCC6F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3" y="1566863"/>
            <a:ext cx="19111913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2" name="Rectangle 63">
            <a:extLst>
              <a:ext uri="{FF2B5EF4-FFF2-40B4-BE49-F238E27FC236}">
                <a16:creationId xmlns:a16="http://schemas.microsoft.com/office/drawing/2014/main" id="{C086DC67-9229-4463-9525-8ADC102EA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3" y="1566863"/>
            <a:ext cx="19111913" cy="209550"/>
          </a:xfrm>
          <a:prstGeom prst="rect">
            <a:avLst/>
          </a:prstGeom>
          <a:noFill/>
          <a:ln w="11113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3" name="Rectangle 64">
            <a:extLst>
              <a:ext uri="{FF2B5EF4-FFF2-40B4-BE49-F238E27FC236}">
                <a16:creationId xmlns:a16="http://schemas.microsoft.com/office/drawing/2014/main" id="{18533745-7169-4729-B676-B30C405F0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58775" y="1627188"/>
            <a:ext cx="1952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130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54" name="Rectangle 65">
            <a:extLst>
              <a:ext uri="{FF2B5EF4-FFF2-40B4-BE49-F238E27FC236}">
                <a16:creationId xmlns:a16="http://schemas.microsoft.com/office/drawing/2014/main" id="{85487B0F-F0EF-4C55-96E1-285963725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3238" y="1627188"/>
            <a:ext cx="762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55" name="Rectangle 66">
            <a:extLst>
              <a:ext uri="{FF2B5EF4-FFF2-40B4-BE49-F238E27FC236}">
                <a16:creationId xmlns:a16="http://schemas.microsoft.com/office/drawing/2014/main" id="{8B816039-FAEE-4B90-8F41-AA14EEB29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33400" y="1627188"/>
            <a:ext cx="23971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1042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56" name="Rectangle 67">
            <a:extLst>
              <a:ext uri="{FF2B5EF4-FFF2-40B4-BE49-F238E27FC236}">
                <a16:creationId xmlns:a16="http://schemas.microsoft.com/office/drawing/2014/main" id="{11A0D268-7122-4C82-8008-88964CFA4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3" y="1397001"/>
            <a:ext cx="349250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Seth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57" name="Rectangle 68">
            <a:extLst>
              <a:ext uri="{FF2B5EF4-FFF2-40B4-BE49-F238E27FC236}">
                <a16:creationId xmlns:a16="http://schemas.microsoft.com/office/drawing/2014/main" id="{5CC80B7C-82E7-44F6-B80B-E9178D668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985963"/>
            <a:ext cx="18954750" cy="209550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8" name="Rectangle 69">
            <a:extLst>
              <a:ext uri="{FF2B5EF4-FFF2-40B4-BE49-F238E27FC236}">
                <a16:creationId xmlns:a16="http://schemas.microsoft.com/office/drawing/2014/main" id="{54EA9168-15E6-4BDA-87AE-2AF1B6955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985963"/>
            <a:ext cx="18954750" cy="209550"/>
          </a:xfrm>
          <a:prstGeom prst="rect">
            <a:avLst/>
          </a:prstGeom>
          <a:noFill/>
          <a:ln w="11113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9" name="Rectangle 70">
            <a:extLst>
              <a:ext uri="{FF2B5EF4-FFF2-40B4-BE49-F238E27FC236}">
                <a16:creationId xmlns:a16="http://schemas.microsoft.com/office/drawing/2014/main" id="{9213E545-11E2-4FA4-9FD8-451983B83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8088" y="2044701"/>
            <a:ext cx="19685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235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60" name="Rectangle 71">
            <a:extLst>
              <a:ext uri="{FF2B5EF4-FFF2-40B4-BE49-F238E27FC236}">
                <a16:creationId xmlns:a16="http://schemas.microsoft.com/office/drawing/2014/main" id="{E909D87D-704A-4802-A290-31796CFCF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24138" y="2044701"/>
            <a:ext cx="7620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61" name="Rectangle 72">
            <a:extLst>
              <a:ext uri="{FF2B5EF4-FFF2-40B4-BE49-F238E27FC236}">
                <a16:creationId xmlns:a16="http://schemas.microsoft.com/office/drawing/2014/main" id="{37364EA8-253C-4B74-A406-C3D232A95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4300" y="2044701"/>
            <a:ext cx="23971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1140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62" name="Rectangle 73">
            <a:extLst>
              <a:ext uri="{FF2B5EF4-FFF2-40B4-BE49-F238E27FC236}">
                <a16:creationId xmlns:a16="http://schemas.microsoft.com/office/drawing/2014/main" id="{76A8A330-89E2-4C17-8EA5-1026479DA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0575" y="1816101"/>
            <a:ext cx="469900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Enosh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63" name="Rectangle 74">
            <a:extLst>
              <a:ext uri="{FF2B5EF4-FFF2-40B4-BE49-F238E27FC236}">
                <a16:creationId xmlns:a16="http://schemas.microsoft.com/office/drawing/2014/main" id="{1D95CCBA-A794-4836-BDA8-BC9AF4395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2403476"/>
            <a:ext cx="1905952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4" name="Rectangle 75">
            <a:extLst>
              <a:ext uri="{FF2B5EF4-FFF2-40B4-BE49-F238E27FC236}">
                <a16:creationId xmlns:a16="http://schemas.microsoft.com/office/drawing/2014/main" id="{8ED2A8E3-0D80-492A-92E8-D29F5F9FE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2403476"/>
            <a:ext cx="19059525" cy="209550"/>
          </a:xfrm>
          <a:prstGeom prst="rect">
            <a:avLst/>
          </a:prstGeom>
          <a:noFill/>
          <a:ln w="11113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5" name="Rectangle 76">
            <a:extLst>
              <a:ext uri="{FF2B5EF4-FFF2-40B4-BE49-F238E27FC236}">
                <a16:creationId xmlns:a16="http://schemas.microsoft.com/office/drawing/2014/main" id="{A6C11177-136A-46D8-BEE7-9647CA5A7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6425" y="2463801"/>
            <a:ext cx="19526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325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66" name="Rectangle 77">
            <a:extLst>
              <a:ext uri="{FF2B5EF4-FFF2-40B4-BE49-F238E27FC236}">
                <a16:creationId xmlns:a16="http://schemas.microsoft.com/office/drawing/2014/main" id="{714F08D9-197D-45DB-95D2-EF25A11E5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62475" y="2463801"/>
            <a:ext cx="7620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67" name="Rectangle 78">
            <a:extLst>
              <a:ext uri="{FF2B5EF4-FFF2-40B4-BE49-F238E27FC236}">
                <a16:creationId xmlns:a16="http://schemas.microsoft.com/office/drawing/2014/main" id="{7EDF2627-8263-4BE4-AF6C-2AB2D11F4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91050" y="2463801"/>
            <a:ext cx="23971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1235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68" name="Rectangle 79">
            <a:extLst>
              <a:ext uri="{FF2B5EF4-FFF2-40B4-BE49-F238E27FC236}">
                <a16:creationId xmlns:a16="http://schemas.microsoft.com/office/drawing/2014/main" id="{542EA4FF-4F15-4D29-8122-6A858701A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7163" y="2236788"/>
            <a:ext cx="512763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Cainan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69" name="Rectangle 80">
            <a:extLst>
              <a:ext uri="{FF2B5EF4-FFF2-40B4-BE49-F238E27FC236}">
                <a16:creationId xmlns:a16="http://schemas.microsoft.com/office/drawing/2014/main" id="{C4180C2F-B02A-43F8-8D9E-FC97D18D5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900" y="2824163"/>
            <a:ext cx="18745200" cy="207963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0" name="Rectangle 81">
            <a:extLst>
              <a:ext uri="{FF2B5EF4-FFF2-40B4-BE49-F238E27FC236}">
                <a16:creationId xmlns:a16="http://schemas.microsoft.com/office/drawing/2014/main" id="{0247695A-158B-4A1D-95D4-A83CE8D2C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900" y="2824163"/>
            <a:ext cx="18745200" cy="207963"/>
          </a:xfrm>
          <a:prstGeom prst="rect">
            <a:avLst/>
          </a:prstGeom>
          <a:noFill/>
          <a:ln w="11113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1" name="Rectangle 82">
            <a:extLst>
              <a:ext uri="{FF2B5EF4-FFF2-40B4-BE49-F238E27FC236}">
                <a16:creationId xmlns:a16="http://schemas.microsoft.com/office/drawing/2014/main" id="{576BC04D-5533-4EB3-8D35-68F19DE52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24525" y="2882901"/>
            <a:ext cx="1968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395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72" name="Rectangle 83">
            <a:extLst>
              <a:ext uri="{FF2B5EF4-FFF2-40B4-BE49-F238E27FC236}">
                <a16:creationId xmlns:a16="http://schemas.microsoft.com/office/drawing/2014/main" id="{478802DE-70F9-410E-99E4-9B4F17F29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0575" y="2882901"/>
            <a:ext cx="762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73" name="Rectangle 84">
            <a:extLst>
              <a:ext uri="{FF2B5EF4-FFF2-40B4-BE49-F238E27FC236}">
                <a16:creationId xmlns:a16="http://schemas.microsoft.com/office/drawing/2014/main" id="{53DC31E2-D3F0-4396-A583-4738610C5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9150" y="2882901"/>
            <a:ext cx="2413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1290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74" name="Rectangle 85">
            <a:extLst>
              <a:ext uri="{FF2B5EF4-FFF2-40B4-BE49-F238E27FC236}">
                <a16:creationId xmlns:a16="http://schemas.microsoft.com/office/drawing/2014/main" id="{0406F0E8-04B0-4399-990E-7776B6295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8300" y="2652713"/>
            <a:ext cx="665163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Mahalalel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75" name="Rectangle 86">
            <a:extLst>
              <a:ext uri="{FF2B5EF4-FFF2-40B4-BE49-F238E27FC236}">
                <a16:creationId xmlns:a16="http://schemas.microsoft.com/office/drawing/2014/main" id="{AE331882-3521-4096-8E9C-E15B60FC2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3388" y="3241676"/>
            <a:ext cx="20158075" cy="2079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6" name="Rectangle 87">
            <a:extLst>
              <a:ext uri="{FF2B5EF4-FFF2-40B4-BE49-F238E27FC236}">
                <a16:creationId xmlns:a16="http://schemas.microsoft.com/office/drawing/2014/main" id="{53209934-D418-4BED-9513-00252ADF6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3388" y="3241676"/>
            <a:ext cx="20158075" cy="207963"/>
          </a:xfrm>
          <a:prstGeom prst="rect">
            <a:avLst/>
          </a:prstGeom>
          <a:noFill/>
          <a:ln w="11113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7" name="Rectangle 88">
            <a:extLst>
              <a:ext uri="{FF2B5EF4-FFF2-40B4-BE49-F238E27FC236}">
                <a16:creationId xmlns:a16="http://schemas.microsoft.com/office/drawing/2014/main" id="{294C8FF4-F13F-40C3-880F-E33BCC5DE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93038" y="3298826"/>
            <a:ext cx="19685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460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78" name="Rectangle 89">
            <a:extLst>
              <a:ext uri="{FF2B5EF4-FFF2-40B4-BE49-F238E27FC236}">
                <a16:creationId xmlns:a16="http://schemas.microsoft.com/office/drawing/2014/main" id="{53C9B511-92B8-4F8E-B686-2F0801057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39088" y="3298826"/>
            <a:ext cx="7620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79" name="Rectangle 90">
            <a:extLst>
              <a:ext uri="{FF2B5EF4-FFF2-40B4-BE49-F238E27FC236}">
                <a16:creationId xmlns:a16="http://schemas.microsoft.com/office/drawing/2014/main" id="{18DDD4FF-0892-4737-8E48-6024CB782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67663" y="3298826"/>
            <a:ext cx="23971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1422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80" name="Rectangle 91">
            <a:extLst>
              <a:ext uri="{FF2B5EF4-FFF2-40B4-BE49-F238E27FC236}">
                <a16:creationId xmlns:a16="http://schemas.microsoft.com/office/drawing/2014/main" id="{870A2873-014E-4C6E-8954-18D1CB20B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4500" y="3071813"/>
            <a:ext cx="41433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Jared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81" name="Rectangle 92">
            <a:extLst>
              <a:ext uri="{FF2B5EF4-FFF2-40B4-BE49-F238E27FC236}">
                <a16:creationId xmlns:a16="http://schemas.microsoft.com/office/drawing/2014/main" id="{7AE9A3AE-94E2-4839-969B-E94A3D53B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96988" y="3660776"/>
            <a:ext cx="7645400" cy="207963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2" name="Rectangle 93">
            <a:extLst>
              <a:ext uri="{FF2B5EF4-FFF2-40B4-BE49-F238E27FC236}">
                <a16:creationId xmlns:a16="http://schemas.microsoft.com/office/drawing/2014/main" id="{CDB5436A-3805-4EBC-B78B-B10CD4126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96988" y="3660776"/>
            <a:ext cx="7645400" cy="207963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3" name="Rectangle 94">
            <a:extLst>
              <a:ext uri="{FF2B5EF4-FFF2-40B4-BE49-F238E27FC236}">
                <a16:creationId xmlns:a16="http://schemas.microsoft.com/office/drawing/2014/main" id="{C6EEF15A-C624-418B-97FE-E93C8FBCA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64113" y="3719513"/>
            <a:ext cx="19685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622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84" name="Rectangle 95">
            <a:extLst>
              <a:ext uri="{FF2B5EF4-FFF2-40B4-BE49-F238E27FC236}">
                <a16:creationId xmlns:a16="http://schemas.microsoft.com/office/drawing/2014/main" id="{A09F035E-F6A9-4B6E-8037-61FCFBC58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10163" y="3719513"/>
            <a:ext cx="7620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85" name="Rectangle 96">
            <a:extLst>
              <a:ext uri="{FF2B5EF4-FFF2-40B4-BE49-F238E27FC236}">
                <a16:creationId xmlns:a16="http://schemas.microsoft.com/office/drawing/2014/main" id="{1B7EBB38-B173-4738-8661-16D708383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38738" y="3719513"/>
            <a:ext cx="19685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987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86" name="Rectangle 97">
            <a:extLst>
              <a:ext uri="{FF2B5EF4-FFF2-40B4-BE49-F238E27FC236}">
                <a16:creationId xmlns:a16="http://schemas.microsoft.com/office/drawing/2014/main" id="{3EBE5AB7-7948-4EC5-9CE6-E8D02DB56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8100" y="3481388"/>
            <a:ext cx="468313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Enoch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87" name="Rectangle 98">
            <a:extLst>
              <a:ext uri="{FF2B5EF4-FFF2-40B4-BE49-F238E27FC236}">
                <a16:creationId xmlns:a16="http://schemas.microsoft.com/office/drawing/2014/main" id="{3D936F4D-1A77-45F2-80E9-727219C81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04313" y="3530601"/>
            <a:ext cx="20399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And Enoch walked with God;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88" name="Rectangle 99">
            <a:extLst>
              <a:ext uri="{FF2B5EF4-FFF2-40B4-BE49-F238E27FC236}">
                <a16:creationId xmlns:a16="http://schemas.microsoft.com/office/drawing/2014/main" id="{776E2068-4123-42F8-A886-E3B853588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04313" y="3676651"/>
            <a:ext cx="5667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and he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89" name="Rectangle 100">
            <a:extLst>
              <a:ext uri="{FF2B5EF4-FFF2-40B4-BE49-F238E27FC236}">
                <a16:creationId xmlns:a16="http://schemas.microsoft.com/office/drawing/2014/main" id="{5C0356E6-2839-4A1C-B146-365BFBF79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88500" y="3676651"/>
            <a:ext cx="338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was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90" name="Rectangle 101">
            <a:extLst>
              <a:ext uri="{FF2B5EF4-FFF2-40B4-BE49-F238E27FC236}">
                <a16:creationId xmlns:a16="http://schemas.microsoft.com/office/drawing/2014/main" id="{818BD76A-ADFC-4376-ACED-83760D4D5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7263" y="3676651"/>
            <a:ext cx="109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91" name="Rectangle 102">
            <a:extLst>
              <a:ext uri="{FF2B5EF4-FFF2-40B4-BE49-F238E27FC236}">
                <a16:creationId xmlns:a16="http://schemas.microsoft.com/office/drawing/2014/main" id="{5B15EFBD-1EFA-4E5F-810C-5341F888F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88538" y="3676651"/>
            <a:ext cx="12430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not, for God took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92" name="Rectangle 103">
            <a:extLst>
              <a:ext uri="{FF2B5EF4-FFF2-40B4-BE49-F238E27FC236}">
                <a16:creationId xmlns:a16="http://schemas.microsoft.com/office/drawing/2014/main" id="{4B90B9FB-8FCB-4054-B631-68D9B4780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04313" y="3819526"/>
            <a:ext cx="1296988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him. Genesis 5:24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93" name="Rectangle 104">
            <a:extLst>
              <a:ext uri="{FF2B5EF4-FFF2-40B4-BE49-F238E27FC236}">
                <a16:creationId xmlns:a16="http://schemas.microsoft.com/office/drawing/2014/main" id="{31208EB8-4903-42E7-BEC4-BE33E51DD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9063" y="4078288"/>
            <a:ext cx="20262850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4" name="Rectangle 105">
            <a:extLst>
              <a:ext uri="{FF2B5EF4-FFF2-40B4-BE49-F238E27FC236}">
                <a16:creationId xmlns:a16="http://schemas.microsoft.com/office/drawing/2014/main" id="{B8A9FFEC-85A4-4728-B962-1673DC8C7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9063" y="4078288"/>
            <a:ext cx="20262850" cy="209550"/>
          </a:xfrm>
          <a:prstGeom prst="rect">
            <a:avLst/>
          </a:prstGeom>
          <a:noFill/>
          <a:ln w="11113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5" name="Rectangle 106">
            <a:extLst>
              <a:ext uri="{FF2B5EF4-FFF2-40B4-BE49-F238E27FC236}">
                <a16:creationId xmlns:a16="http://schemas.microsoft.com/office/drawing/2014/main" id="{95F8C03C-A109-452F-8BCD-65713A156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11100" y="4138613"/>
            <a:ext cx="1952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687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96" name="Rectangle 107">
            <a:extLst>
              <a:ext uri="{FF2B5EF4-FFF2-40B4-BE49-F238E27FC236}">
                <a16:creationId xmlns:a16="http://schemas.microsoft.com/office/drawing/2014/main" id="{A414E4A0-D697-44DB-AAD9-D83B78AC7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55563" y="4138613"/>
            <a:ext cx="762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97" name="Rectangle 108">
            <a:extLst>
              <a:ext uri="{FF2B5EF4-FFF2-40B4-BE49-F238E27FC236}">
                <a16:creationId xmlns:a16="http://schemas.microsoft.com/office/drawing/2014/main" id="{D307D32D-7C4E-49A9-B706-5C97FB837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85725" y="4138613"/>
            <a:ext cx="23971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1656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98" name="Rectangle 109">
            <a:extLst>
              <a:ext uri="{FF2B5EF4-FFF2-40B4-BE49-F238E27FC236}">
                <a16:creationId xmlns:a16="http://schemas.microsoft.com/office/drawing/2014/main" id="{0257B284-DA1E-4F3E-A7E8-AB13B946A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6538" y="4497388"/>
            <a:ext cx="16230600" cy="209550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9" name="Rectangle 110">
            <a:extLst>
              <a:ext uri="{FF2B5EF4-FFF2-40B4-BE49-F238E27FC236}">
                <a16:creationId xmlns:a16="http://schemas.microsoft.com/office/drawing/2014/main" id="{2106C3DB-13EE-4025-A382-D922DDF5C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6538" y="4497388"/>
            <a:ext cx="16230600" cy="209550"/>
          </a:xfrm>
          <a:prstGeom prst="rect">
            <a:avLst/>
          </a:prstGeom>
          <a:noFill/>
          <a:ln w="11113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0" name="Rectangle 111">
            <a:extLst>
              <a:ext uri="{FF2B5EF4-FFF2-40B4-BE49-F238E27FC236}">
                <a16:creationId xmlns:a16="http://schemas.microsoft.com/office/drawing/2014/main" id="{4839EBEF-0122-48BD-BAE1-DF7E7F8B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2450" y="4557713"/>
            <a:ext cx="1952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874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01" name="Rectangle 112">
            <a:extLst>
              <a:ext uri="{FF2B5EF4-FFF2-40B4-BE49-F238E27FC236}">
                <a16:creationId xmlns:a16="http://schemas.microsoft.com/office/drawing/2014/main" id="{EDDE2C5E-79E8-443F-B340-C151BD252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6913" y="4557713"/>
            <a:ext cx="762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02" name="Rectangle 113">
            <a:extLst>
              <a:ext uri="{FF2B5EF4-FFF2-40B4-BE49-F238E27FC236}">
                <a16:creationId xmlns:a16="http://schemas.microsoft.com/office/drawing/2014/main" id="{63F5D621-9CE9-4E9E-8DA0-04971D47F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97075" y="4557713"/>
            <a:ext cx="23971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1651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03" name="Rectangle 114">
            <a:extLst>
              <a:ext uri="{FF2B5EF4-FFF2-40B4-BE49-F238E27FC236}">
                <a16:creationId xmlns:a16="http://schemas.microsoft.com/office/drawing/2014/main" id="{CE6AF9CE-3A4A-4175-8218-F2BEBFACD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8588" y="3911601"/>
            <a:ext cx="796925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Methuselah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04" name="Rectangle 115">
            <a:extLst>
              <a:ext uri="{FF2B5EF4-FFF2-40B4-BE49-F238E27FC236}">
                <a16:creationId xmlns:a16="http://schemas.microsoft.com/office/drawing/2014/main" id="{F9FE09AF-81E2-41E1-A4C2-8772DFD86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75425" y="4327526"/>
            <a:ext cx="56673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Lamech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05" name="Rectangle 116">
            <a:extLst>
              <a:ext uri="{FF2B5EF4-FFF2-40B4-BE49-F238E27FC236}">
                <a16:creationId xmlns:a16="http://schemas.microsoft.com/office/drawing/2014/main" id="{B4E3CED9-C5AE-4CA6-98C9-D0536EB37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5263" y="4916488"/>
            <a:ext cx="13509625" cy="2079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6" name="Rectangle 117">
            <a:extLst>
              <a:ext uri="{FF2B5EF4-FFF2-40B4-BE49-F238E27FC236}">
                <a16:creationId xmlns:a16="http://schemas.microsoft.com/office/drawing/2014/main" id="{C4349D69-23D9-45A5-82DC-C48AA7434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5263" y="4916488"/>
            <a:ext cx="13509625" cy="207963"/>
          </a:xfrm>
          <a:prstGeom prst="rect">
            <a:avLst/>
          </a:prstGeom>
          <a:noFill/>
          <a:ln w="11113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7" name="Rectangle 118">
            <a:extLst>
              <a:ext uri="{FF2B5EF4-FFF2-40B4-BE49-F238E27FC236}">
                <a16:creationId xmlns:a16="http://schemas.microsoft.com/office/drawing/2014/main" id="{3822077C-16B4-458F-8C35-1A8F68306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6875" y="4975226"/>
            <a:ext cx="23971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1056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08" name="Rectangle 119">
            <a:extLst>
              <a:ext uri="{FF2B5EF4-FFF2-40B4-BE49-F238E27FC236}">
                <a16:creationId xmlns:a16="http://schemas.microsoft.com/office/drawing/2014/main" id="{0191609B-2283-457C-A57F-EE22568CF2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00550" y="4975226"/>
            <a:ext cx="7620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09" name="Rectangle 120">
            <a:extLst>
              <a:ext uri="{FF2B5EF4-FFF2-40B4-BE49-F238E27FC236}">
                <a16:creationId xmlns:a16="http://schemas.microsoft.com/office/drawing/2014/main" id="{AD835516-1B14-46EF-903F-29FA99072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29125" y="4975226"/>
            <a:ext cx="23971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2006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10" name="Rectangle 121">
            <a:extLst>
              <a:ext uri="{FF2B5EF4-FFF2-40B4-BE49-F238E27FC236}">
                <a16:creationId xmlns:a16="http://schemas.microsoft.com/office/drawing/2014/main" id="{E4226807-3D4A-4FF6-9542-E1D996A54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45738" y="4737101"/>
            <a:ext cx="403225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Noah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11" name="Rectangle 122">
            <a:extLst>
              <a:ext uri="{FF2B5EF4-FFF2-40B4-BE49-F238E27FC236}">
                <a16:creationId xmlns:a16="http://schemas.microsoft.com/office/drawing/2014/main" id="{20178A0F-FEAC-4AA2-901C-8E056A17F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80388" y="5759451"/>
            <a:ext cx="2984500" cy="209550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2" name="Rectangle 123">
            <a:extLst>
              <a:ext uri="{FF2B5EF4-FFF2-40B4-BE49-F238E27FC236}">
                <a16:creationId xmlns:a16="http://schemas.microsoft.com/office/drawing/2014/main" id="{75DAB556-16E5-4EC7-AF8F-970F4A9FD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80388" y="5759451"/>
            <a:ext cx="2984500" cy="209550"/>
          </a:xfrm>
          <a:prstGeom prst="rect">
            <a:avLst/>
          </a:prstGeom>
          <a:noFill/>
          <a:ln w="11113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3" name="Rectangle 124">
            <a:extLst>
              <a:ext uri="{FF2B5EF4-FFF2-40B4-BE49-F238E27FC236}">
                <a16:creationId xmlns:a16="http://schemas.microsoft.com/office/drawing/2014/main" id="{2B0B4A2B-B8D2-4CC6-A0AC-40B9673C2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67850" y="5816601"/>
            <a:ext cx="23971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1558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14" name="Rectangle 125">
            <a:extLst>
              <a:ext uri="{FF2B5EF4-FFF2-40B4-BE49-F238E27FC236}">
                <a16:creationId xmlns:a16="http://schemas.microsoft.com/office/drawing/2014/main" id="{15E6172C-6E1E-4EFA-BA87-07A1C537D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3113" y="5816601"/>
            <a:ext cx="7620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15" name="Rectangle 126">
            <a:extLst>
              <a:ext uri="{FF2B5EF4-FFF2-40B4-BE49-F238E27FC236}">
                <a16:creationId xmlns:a16="http://schemas.microsoft.com/office/drawing/2014/main" id="{81C49442-F7E4-40A7-B9E6-D9CF3FB13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1688" y="5816601"/>
            <a:ext cx="23971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2508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16" name="Rectangle 127">
            <a:extLst>
              <a:ext uri="{FF2B5EF4-FFF2-40B4-BE49-F238E27FC236}">
                <a16:creationId xmlns:a16="http://schemas.microsoft.com/office/drawing/2014/main" id="{38EADB92-EB7A-471B-BF67-429E70E24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37525" y="5589588"/>
            <a:ext cx="436563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Shem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17" name="Rectangle 128">
            <a:extLst>
              <a:ext uri="{FF2B5EF4-FFF2-40B4-BE49-F238E27FC236}">
                <a16:creationId xmlns:a16="http://schemas.microsoft.com/office/drawing/2014/main" id="{4D255952-ABE1-482F-AA5E-ECB929604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69613" y="4564063"/>
            <a:ext cx="22225" cy="109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b="1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The Flood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18" name="Rectangle 129">
            <a:extLst>
              <a:ext uri="{FF2B5EF4-FFF2-40B4-BE49-F238E27FC236}">
                <a16:creationId xmlns:a16="http://schemas.microsoft.com/office/drawing/2014/main" id="{19D76625-87B0-47B3-B80F-6C48C5FEB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70975" y="625476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9" name="Rectangle 130">
            <a:extLst>
              <a:ext uri="{FF2B5EF4-FFF2-40B4-BE49-F238E27FC236}">
                <a16:creationId xmlns:a16="http://schemas.microsoft.com/office/drawing/2014/main" id="{0E32F699-4BD2-4A6A-8DDF-CD99A86F1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70975" y="62547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251" name="Picture 131">
            <a:extLst>
              <a:ext uri="{FF2B5EF4-FFF2-40B4-BE49-F238E27FC236}">
                <a16:creationId xmlns:a16="http://schemas.microsoft.com/office/drawing/2014/main" id="{6F4EB84E-DB38-4CF6-AB6D-ACB170E02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725488"/>
            <a:ext cx="949325" cy="838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0" name="Rectangle 132">
            <a:extLst>
              <a:ext uri="{FF2B5EF4-FFF2-40B4-BE49-F238E27FC236}">
                <a16:creationId xmlns:a16="http://schemas.microsoft.com/office/drawing/2014/main" id="{3B320A0E-086F-44B7-A2E9-331F31107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5" y="730251"/>
            <a:ext cx="942975" cy="8377238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1" name="Rectangle 133">
            <a:extLst>
              <a:ext uri="{FF2B5EF4-FFF2-40B4-BE49-F238E27FC236}">
                <a16:creationId xmlns:a16="http://schemas.microsoft.com/office/drawing/2014/main" id="{813CA144-0C0D-4079-8B0F-F47217458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388" y="5457826"/>
            <a:ext cx="20638" cy="9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b="1" i="0" u="none" strike="noStrike" cap="none" normalizeH="0" baseline="0">
                <a:ln>
                  <a:noFill/>
                </a:ln>
                <a:solidFill>
                  <a:srgbClr val="FFFF00"/>
                </a:solidFill>
                <a:effectLst/>
                <a:latin typeface="Arial" panose="020B0604020202020204" pitchFamily="34" charset="0"/>
              </a:rPr>
              <a:t>Creation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22" name="Rectangle 134">
            <a:extLst>
              <a:ext uri="{FF2B5EF4-FFF2-40B4-BE49-F238E27FC236}">
                <a16:creationId xmlns:a16="http://schemas.microsoft.com/office/drawing/2014/main" id="{6EB0059D-F85A-48F4-8CC8-278131001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80388" y="6178551"/>
            <a:ext cx="2984500" cy="207963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3" name="Rectangle 135">
            <a:extLst>
              <a:ext uri="{FF2B5EF4-FFF2-40B4-BE49-F238E27FC236}">
                <a16:creationId xmlns:a16="http://schemas.microsoft.com/office/drawing/2014/main" id="{E03DF345-5AA8-4AE0-A5B0-EF905C675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80388" y="6178551"/>
            <a:ext cx="2984500" cy="207963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4" name="Rectangle 136">
            <a:extLst>
              <a:ext uri="{FF2B5EF4-FFF2-40B4-BE49-F238E27FC236}">
                <a16:creationId xmlns:a16="http://schemas.microsoft.com/office/drawing/2014/main" id="{39571B7A-DA1E-412F-92C7-7F3602664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9425" y="6237288"/>
            <a:ext cx="66516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25" name="Rectangle 137">
            <a:extLst>
              <a:ext uri="{FF2B5EF4-FFF2-40B4-BE49-F238E27FC236}">
                <a16:creationId xmlns:a16="http://schemas.microsoft.com/office/drawing/2014/main" id="{4568F0CA-2F58-4C21-A8B3-1299112FB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6413" y="5340351"/>
            <a:ext cx="3038475" cy="209550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6" name="Rectangle 138">
            <a:extLst>
              <a:ext uri="{FF2B5EF4-FFF2-40B4-BE49-F238E27FC236}">
                <a16:creationId xmlns:a16="http://schemas.microsoft.com/office/drawing/2014/main" id="{711BBA25-2774-4C35-AF46-83B960EBB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6413" y="5340351"/>
            <a:ext cx="3038475" cy="209550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7" name="Rectangle 139">
            <a:extLst>
              <a:ext uri="{FF2B5EF4-FFF2-40B4-BE49-F238E27FC236}">
                <a16:creationId xmlns:a16="http://schemas.microsoft.com/office/drawing/2014/main" id="{8E1116C3-B2E4-46C2-9BD7-BA92DBD62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15475" y="5400676"/>
            <a:ext cx="23971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1556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28" name="Rectangle 140">
            <a:extLst>
              <a:ext uri="{FF2B5EF4-FFF2-40B4-BE49-F238E27FC236}">
                <a16:creationId xmlns:a16="http://schemas.microsoft.com/office/drawing/2014/main" id="{9D47DF93-606A-45AA-BFB2-50D9E11A4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09150" y="5400676"/>
            <a:ext cx="762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29" name="Rectangle 141">
            <a:extLst>
              <a:ext uri="{FF2B5EF4-FFF2-40B4-BE49-F238E27FC236}">
                <a16:creationId xmlns:a16="http://schemas.microsoft.com/office/drawing/2014/main" id="{0411649F-8010-4375-B057-3632FCF77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7725" y="5400676"/>
            <a:ext cx="984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?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30" name="Rectangle 142">
            <a:extLst>
              <a:ext uri="{FF2B5EF4-FFF2-40B4-BE49-F238E27FC236}">
                <a16:creationId xmlns:a16="http://schemas.microsoft.com/office/drawing/2014/main" id="{9108ABF0-A969-49C2-B66A-185C74433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89913" y="6010276"/>
            <a:ext cx="360363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Ham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31" name="Rectangle 143">
            <a:extLst>
              <a:ext uri="{FF2B5EF4-FFF2-40B4-BE49-F238E27FC236}">
                <a16:creationId xmlns:a16="http://schemas.microsoft.com/office/drawing/2014/main" id="{F538AC99-1F59-4983-9007-18D409B53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37525" y="5170488"/>
            <a:ext cx="56832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Japheth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32" name="Rectangle 144">
            <a:extLst>
              <a:ext uri="{FF2B5EF4-FFF2-40B4-BE49-F238E27FC236}">
                <a16:creationId xmlns:a16="http://schemas.microsoft.com/office/drawing/2014/main" id="{B85F9535-D3A3-4951-A924-0B0CFAFAF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11096626"/>
            <a:ext cx="5237163" cy="1674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3" name="Freeform 145">
            <a:extLst>
              <a:ext uri="{FF2B5EF4-FFF2-40B4-BE49-F238E27FC236}">
                <a16:creationId xmlns:a16="http://schemas.microsoft.com/office/drawing/2014/main" id="{CBA4417D-E3F1-4F04-B747-D7F1C28C2D23}"/>
              </a:ext>
            </a:extLst>
          </p:cNvPr>
          <p:cNvSpPr>
            <a:spLocks noEditPoints="1"/>
          </p:cNvSpPr>
          <p:nvPr/>
        </p:nvSpPr>
        <p:spPr bwMode="auto">
          <a:xfrm>
            <a:off x="949325" y="11087101"/>
            <a:ext cx="5254625" cy="1693863"/>
          </a:xfrm>
          <a:custGeom>
            <a:avLst/>
            <a:gdLst>
              <a:gd name="T0" fmla="*/ 27 w 7707"/>
              <a:gd name="T1" fmla="*/ 2458 h 2485"/>
              <a:gd name="T2" fmla="*/ 7680 w 7707"/>
              <a:gd name="T3" fmla="*/ 2458 h 2485"/>
              <a:gd name="T4" fmla="*/ 7680 w 7707"/>
              <a:gd name="T5" fmla="*/ 27 h 2485"/>
              <a:gd name="T6" fmla="*/ 27 w 7707"/>
              <a:gd name="T7" fmla="*/ 27 h 2485"/>
              <a:gd name="T8" fmla="*/ 27 w 7707"/>
              <a:gd name="T9" fmla="*/ 2458 h 2485"/>
              <a:gd name="T10" fmla="*/ 22 w 7707"/>
              <a:gd name="T11" fmla="*/ 22 h 2485"/>
              <a:gd name="T12" fmla="*/ 7686 w 7707"/>
              <a:gd name="T13" fmla="*/ 22 h 2485"/>
              <a:gd name="T14" fmla="*/ 7686 w 7707"/>
              <a:gd name="T15" fmla="*/ 2463 h 2485"/>
              <a:gd name="T16" fmla="*/ 22 w 7707"/>
              <a:gd name="T17" fmla="*/ 2463 h 2485"/>
              <a:gd name="T18" fmla="*/ 22 w 7707"/>
              <a:gd name="T19" fmla="*/ 22 h 2485"/>
              <a:gd name="T20" fmla="*/ 16 w 7707"/>
              <a:gd name="T21" fmla="*/ 2469 h 2485"/>
              <a:gd name="T22" fmla="*/ 7691 w 7707"/>
              <a:gd name="T23" fmla="*/ 2469 h 2485"/>
              <a:gd name="T24" fmla="*/ 7691 w 7707"/>
              <a:gd name="T25" fmla="*/ 16 h 2485"/>
              <a:gd name="T26" fmla="*/ 16 w 7707"/>
              <a:gd name="T27" fmla="*/ 16 h 2485"/>
              <a:gd name="T28" fmla="*/ 16 w 7707"/>
              <a:gd name="T29" fmla="*/ 2469 h 2485"/>
              <a:gd name="T30" fmla="*/ 0 w 7707"/>
              <a:gd name="T31" fmla="*/ 14 h 2485"/>
              <a:gd name="T32" fmla="*/ 14 w 7707"/>
              <a:gd name="T33" fmla="*/ 0 h 2485"/>
              <a:gd name="T34" fmla="*/ 7694 w 7707"/>
              <a:gd name="T35" fmla="*/ 0 h 2485"/>
              <a:gd name="T36" fmla="*/ 7707 w 7707"/>
              <a:gd name="T37" fmla="*/ 14 h 2485"/>
              <a:gd name="T38" fmla="*/ 7707 w 7707"/>
              <a:gd name="T39" fmla="*/ 2471 h 2485"/>
              <a:gd name="T40" fmla="*/ 7694 w 7707"/>
              <a:gd name="T41" fmla="*/ 2485 h 2485"/>
              <a:gd name="T42" fmla="*/ 14 w 7707"/>
              <a:gd name="T43" fmla="*/ 2485 h 2485"/>
              <a:gd name="T44" fmla="*/ 0 w 7707"/>
              <a:gd name="T45" fmla="*/ 2471 h 2485"/>
              <a:gd name="T46" fmla="*/ 0 w 7707"/>
              <a:gd name="T47" fmla="*/ 14 h 2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707" h="2485">
                <a:moveTo>
                  <a:pt x="27" y="2458"/>
                </a:moveTo>
                <a:lnTo>
                  <a:pt x="7680" y="2458"/>
                </a:lnTo>
                <a:lnTo>
                  <a:pt x="7680" y="27"/>
                </a:lnTo>
                <a:lnTo>
                  <a:pt x="27" y="27"/>
                </a:lnTo>
                <a:lnTo>
                  <a:pt x="27" y="2458"/>
                </a:lnTo>
                <a:close/>
                <a:moveTo>
                  <a:pt x="22" y="22"/>
                </a:moveTo>
                <a:lnTo>
                  <a:pt x="7686" y="22"/>
                </a:lnTo>
                <a:lnTo>
                  <a:pt x="7686" y="2463"/>
                </a:lnTo>
                <a:lnTo>
                  <a:pt x="22" y="2463"/>
                </a:lnTo>
                <a:lnTo>
                  <a:pt x="22" y="22"/>
                </a:lnTo>
                <a:close/>
                <a:moveTo>
                  <a:pt x="16" y="2469"/>
                </a:moveTo>
                <a:lnTo>
                  <a:pt x="7691" y="2469"/>
                </a:lnTo>
                <a:lnTo>
                  <a:pt x="7691" y="16"/>
                </a:lnTo>
                <a:lnTo>
                  <a:pt x="16" y="16"/>
                </a:lnTo>
                <a:lnTo>
                  <a:pt x="16" y="2469"/>
                </a:lnTo>
                <a:close/>
                <a:moveTo>
                  <a:pt x="0" y="14"/>
                </a:moveTo>
                <a:cubicBezTo>
                  <a:pt x="0" y="6"/>
                  <a:pt x="6" y="0"/>
                  <a:pt x="14" y="0"/>
                </a:cubicBezTo>
                <a:lnTo>
                  <a:pt x="7694" y="0"/>
                </a:lnTo>
                <a:cubicBezTo>
                  <a:pt x="7701" y="0"/>
                  <a:pt x="7707" y="6"/>
                  <a:pt x="7707" y="14"/>
                </a:cubicBezTo>
                <a:lnTo>
                  <a:pt x="7707" y="2471"/>
                </a:lnTo>
                <a:cubicBezTo>
                  <a:pt x="7707" y="2479"/>
                  <a:pt x="7701" y="2485"/>
                  <a:pt x="7694" y="2485"/>
                </a:cubicBezTo>
                <a:lnTo>
                  <a:pt x="14" y="2485"/>
                </a:lnTo>
                <a:cubicBezTo>
                  <a:pt x="6" y="2485"/>
                  <a:pt x="0" y="2479"/>
                  <a:pt x="0" y="2471"/>
                </a:cubicBez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4" name="Rectangle 146">
            <a:extLst>
              <a:ext uri="{FF2B5EF4-FFF2-40B4-BE49-F238E27FC236}">
                <a16:creationId xmlns:a16="http://schemas.microsoft.com/office/drawing/2014/main" id="{D89E27AB-AE64-4FB9-B7A4-993F3C900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9638" y="11136313"/>
            <a:ext cx="35877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Key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35" name="Rectangle 147">
            <a:extLst>
              <a:ext uri="{FF2B5EF4-FFF2-40B4-BE49-F238E27FC236}">
                <a16:creationId xmlns:a16="http://schemas.microsoft.com/office/drawing/2014/main" id="{482AAE30-36BA-4386-863A-698D8579B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11450638"/>
            <a:ext cx="209550" cy="211138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6" name="Rectangle 148">
            <a:extLst>
              <a:ext uri="{FF2B5EF4-FFF2-40B4-BE49-F238E27FC236}">
                <a16:creationId xmlns:a16="http://schemas.microsoft.com/office/drawing/2014/main" id="{B9F4E707-B75D-497A-A365-6C52205BF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11450638"/>
            <a:ext cx="209550" cy="211138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7" name="Rectangle 149">
            <a:extLst>
              <a:ext uri="{FF2B5EF4-FFF2-40B4-BE49-F238E27FC236}">
                <a16:creationId xmlns:a16="http://schemas.microsoft.com/office/drawing/2014/main" id="{0E820375-0EBB-4649-B0C1-F0CE642F6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11452226"/>
            <a:ext cx="22542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8" name="Rectangle 150">
            <a:extLst>
              <a:ext uri="{FF2B5EF4-FFF2-40B4-BE49-F238E27FC236}">
                <a16:creationId xmlns:a16="http://schemas.microsoft.com/office/drawing/2014/main" id="{1A34371B-F761-44BB-82BC-0542300AA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11452226"/>
            <a:ext cx="225425" cy="209550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9" name="Rectangle 151">
            <a:extLst>
              <a:ext uri="{FF2B5EF4-FFF2-40B4-BE49-F238E27FC236}">
                <a16:creationId xmlns:a16="http://schemas.microsoft.com/office/drawing/2014/main" id="{87F62D7B-72A3-4CEB-B808-F0748A278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11764963"/>
            <a:ext cx="209550" cy="209550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0" name="Rectangle 152">
            <a:extLst>
              <a:ext uri="{FF2B5EF4-FFF2-40B4-BE49-F238E27FC236}">
                <a16:creationId xmlns:a16="http://schemas.microsoft.com/office/drawing/2014/main" id="{830121FE-723C-4B2A-85E8-CCCF3114D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11764963"/>
            <a:ext cx="209550" cy="209550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1" name="Rectangle 153">
            <a:extLst>
              <a:ext uri="{FF2B5EF4-FFF2-40B4-BE49-F238E27FC236}">
                <a16:creationId xmlns:a16="http://schemas.microsoft.com/office/drawing/2014/main" id="{9918CB09-4AC3-45B7-B37F-7C9C27443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11766551"/>
            <a:ext cx="22542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2" name="Rectangle 154">
            <a:extLst>
              <a:ext uri="{FF2B5EF4-FFF2-40B4-BE49-F238E27FC236}">
                <a16:creationId xmlns:a16="http://schemas.microsoft.com/office/drawing/2014/main" id="{5F95EA3F-5FA0-4B23-939E-A991F98A1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11766551"/>
            <a:ext cx="225425" cy="209550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3" name="Rectangle 155">
            <a:extLst>
              <a:ext uri="{FF2B5EF4-FFF2-40B4-BE49-F238E27FC236}">
                <a16:creationId xmlns:a16="http://schemas.microsoft.com/office/drawing/2014/main" id="{6ED2383C-8778-4873-AF3D-6433CD799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11461751"/>
            <a:ext cx="123190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Messianic Line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44" name="Rectangle 156">
            <a:extLst>
              <a:ext uri="{FF2B5EF4-FFF2-40B4-BE49-F238E27FC236}">
                <a16:creationId xmlns:a16="http://schemas.microsoft.com/office/drawing/2014/main" id="{DD033D69-737D-4CD7-AF62-E2A30DED8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11776076"/>
            <a:ext cx="18224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Mentioned in Scripture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45" name="Rectangle 157">
            <a:extLst>
              <a:ext uri="{FF2B5EF4-FFF2-40B4-BE49-F238E27FC236}">
                <a16:creationId xmlns:a16="http://schemas.microsoft.com/office/drawing/2014/main" id="{DF849B88-8985-441A-B49C-00905E5E9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12080876"/>
            <a:ext cx="209550" cy="209550"/>
          </a:xfrm>
          <a:prstGeom prst="rect">
            <a:avLst/>
          </a:prstGeom>
          <a:solidFill>
            <a:srgbClr val="A5A5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6" name="Rectangle 158">
            <a:extLst>
              <a:ext uri="{FF2B5EF4-FFF2-40B4-BE49-F238E27FC236}">
                <a16:creationId xmlns:a16="http://schemas.microsoft.com/office/drawing/2014/main" id="{59952EC0-72BC-47CD-978F-5E3E60247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9050" y="12080876"/>
            <a:ext cx="209550" cy="209550"/>
          </a:xfrm>
          <a:prstGeom prst="rect">
            <a:avLst/>
          </a:prstGeom>
          <a:noFill/>
          <a:ln w="9525" cap="rnd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7" name="Rectangle 159">
            <a:extLst>
              <a:ext uri="{FF2B5EF4-FFF2-40B4-BE49-F238E27FC236}">
                <a16:creationId xmlns:a16="http://schemas.microsoft.com/office/drawing/2014/main" id="{FE376F81-E93C-48FE-986A-3D89B1E9D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12080876"/>
            <a:ext cx="225425" cy="2111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8" name="Rectangle 160">
            <a:extLst>
              <a:ext uri="{FF2B5EF4-FFF2-40B4-BE49-F238E27FC236}">
                <a16:creationId xmlns:a16="http://schemas.microsoft.com/office/drawing/2014/main" id="{71401D8D-4925-4F1F-ADC6-9FE904B4F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12080876"/>
            <a:ext cx="225425" cy="211138"/>
          </a:xfrm>
          <a:prstGeom prst="rect">
            <a:avLst/>
          </a:prstGeom>
          <a:noFill/>
          <a:ln w="9525" cap="rnd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9" name="Rectangle 161">
            <a:extLst>
              <a:ext uri="{FF2B5EF4-FFF2-40B4-BE49-F238E27FC236}">
                <a16:creationId xmlns:a16="http://schemas.microsoft.com/office/drawing/2014/main" id="{05E9449B-3971-4F5E-AB81-A2C5B3AA0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12088813"/>
            <a:ext cx="18224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Other historical figures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50" name="Rectangle 162">
            <a:extLst>
              <a:ext uri="{FF2B5EF4-FFF2-40B4-BE49-F238E27FC236}">
                <a16:creationId xmlns:a16="http://schemas.microsoft.com/office/drawing/2014/main" id="{6B270213-6310-4F14-AC60-CCD10CA41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9688" y="12390438"/>
            <a:ext cx="209550" cy="207963"/>
          </a:xfrm>
          <a:prstGeom prst="rect">
            <a:avLst/>
          </a:prstGeom>
          <a:solidFill>
            <a:srgbClr val="3399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2" name="Rectangle 163">
            <a:extLst>
              <a:ext uri="{FF2B5EF4-FFF2-40B4-BE49-F238E27FC236}">
                <a16:creationId xmlns:a16="http://schemas.microsoft.com/office/drawing/2014/main" id="{61D67A93-F4FF-4171-814E-710030597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9688" y="12390438"/>
            <a:ext cx="209550" cy="207963"/>
          </a:xfrm>
          <a:prstGeom prst="rect">
            <a:avLst/>
          </a:prstGeom>
          <a:noFill/>
          <a:ln w="9525" cap="rnd">
            <a:solidFill>
              <a:srgbClr val="3399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3" name="Rectangle 164">
            <a:extLst>
              <a:ext uri="{FF2B5EF4-FFF2-40B4-BE49-F238E27FC236}">
                <a16:creationId xmlns:a16="http://schemas.microsoft.com/office/drawing/2014/main" id="{8375E3BB-C7AC-42F3-9442-D1FAB6555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138" y="12403138"/>
            <a:ext cx="77470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Prophets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54" name="Rectangle 165">
            <a:extLst>
              <a:ext uri="{FF2B5EF4-FFF2-40B4-BE49-F238E27FC236}">
                <a16:creationId xmlns:a16="http://schemas.microsoft.com/office/drawing/2014/main" id="{55C41943-8327-41D6-A40D-63C14E121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5" y="11482388"/>
            <a:ext cx="95885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Key Events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55" name="Rectangle 166">
            <a:extLst>
              <a:ext uri="{FF2B5EF4-FFF2-40B4-BE49-F238E27FC236}">
                <a16:creationId xmlns:a16="http://schemas.microsoft.com/office/drawing/2014/main" id="{AFE2F88A-4C13-42E1-8F61-93EFB2827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8" y="12101513"/>
            <a:ext cx="2476500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¶ Indicates prophetic reference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56" name="Rectangle 167">
            <a:extLst>
              <a:ext uri="{FF2B5EF4-FFF2-40B4-BE49-F238E27FC236}">
                <a16:creationId xmlns:a16="http://schemas.microsoft.com/office/drawing/2014/main" id="{33408D9E-BE8E-41EE-857B-B6678C98F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0138" y="11776076"/>
            <a:ext cx="24542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References are to actual event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57" name="Rectangle 168">
            <a:extLst>
              <a:ext uri="{FF2B5EF4-FFF2-40B4-BE49-F238E27FC236}">
                <a16:creationId xmlns:a16="http://schemas.microsoft.com/office/drawing/2014/main" id="{F831CFBF-70FB-40BD-A2C1-ADB3CFED2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1563" y="9109076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8" name="Rectangle 169">
            <a:extLst>
              <a:ext uri="{FF2B5EF4-FFF2-40B4-BE49-F238E27FC236}">
                <a16:creationId xmlns:a16="http://schemas.microsoft.com/office/drawing/2014/main" id="{3BDAB989-88B9-40AF-9A82-CC3F69C51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1563" y="910907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9" name="Rectangle 170">
            <a:extLst>
              <a:ext uri="{FF2B5EF4-FFF2-40B4-BE49-F238E27FC236}">
                <a16:creationId xmlns:a16="http://schemas.microsoft.com/office/drawing/2014/main" id="{0507BECE-9416-45DC-99B3-0274AB454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87650" y="9109076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0" name="Rectangle 171">
            <a:extLst>
              <a:ext uri="{FF2B5EF4-FFF2-40B4-BE49-F238E27FC236}">
                <a16:creationId xmlns:a16="http://schemas.microsoft.com/office/drawing/2014/main" id="{070BFFC6-B8D9-4F99-BA7B-3D60B7B9F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87650" y="910907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1" name="Rectangle 172">
            <a:extLst>
              <a:ext uri="{FF2B5EF4-FFF2-40B4-BE49-F238E27FC236}">
                <a16:creationId xmlns:a16="http://schemas.microsoft.com/office/drawing/2014/main" id="{B7393F7D-B19C-42E8-A029-FD9E615D2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38938" y="9244013"/>
            <a:ext cx="55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1500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62" name="Rectangle 173">
            <a:extLst>
              <a:ext uri="{FF2B5EF4-FFF2-40B4-BE49-F238E27FC236}">
                <a16:creationId xmlns:a16="http://schemas.microsoft.com/office/drawing/2014/main" id="{A354BD0A-A675-4882-BC8C-99C9D630A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1375" y="9244013"/>
            <a:ext cx="55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1400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63" name="Rectangle 174">
            <a:extLst>
              <a:ext uri="{FF2B5EF4-FFF2-40B4-BE49-F238E27FC236}">
                <a16:creationId xmlns:a16="http://schemas.microsoft.com/office/drawing/2014/main" id="{3453F0C5-C0C3-47BA-B50F-EC9EA4380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93738" y="9109076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4" name="Rectangle 175">
            <a:extLst>
              <a:ext uri="{FF2B5EF4-FFF2-40B4-BE49-F238E27FC236}">
                <a16:creationId xmlns:a16="http://schemas.microsoft.com/office/drawing/2014/main" id="{9AB4AB77-EA5F-44E9-A3AF-8A8BF85BB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93738" y="910907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5" name="Rectangle 176">
            <a:extLst>
              <a:ext uri="{FF2B5EF4-FFF2-40B4-BE49-F238E27FC236}">
                <a16:creationId xmlns:a16="http://schemas.microsoft.com/office/drawing/2014/main" id="{01025D5B-74BB-456D-ABD9-5B0F6F04F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98238" y="9109076"/>
            <a:ext cx="2095500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6" name="Rectangle 177">
            <a:extLst>
              <a:ext uri="{FF2B5EF4-FFF2-40B4-BE49-F238E27FC236}">
                <a16:creationId xmlns:a16="http://schemas.microsoft.com/office/drawing/2014/main" id="{1881CA72-84AA-4F54-AE9B-473561E8B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98238" y="9109076"/>
            <a:ext cx="2095500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7" name="Rectangle 178">
            <a:extLst>
              <a:ext uri="{FF2B5EF4-FFF2-40B4-BE49-F238E27FC236}">
                <a16:creationId xmlns:a16="http://schemas.microsoft.com/office/drawing/2014/main" id="{F87F6ED5-DFDA-4298-81C4-720D260F5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61963" y="9244013"/>
            <a:ext cx="55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1200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68" name="Rectangle 179">
            <a:extLst>
              <a:ext uri="{FF2B5EF4-FFF2-40B4-BE49-F238E27FC236}">
                <a16:creationId xmlns:a16="http://schemas.microsoft.com/office/drawing/2014/main" id="{5A91D9B9-2D61-4159-9619-6CBDC479A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4325" y="9109076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9" name="Rectangle 180">
            <a:extLst>
              <a:ext uri="{FF2B5EF4-FFF2-40B4-BE49-F238E27FC236}">
                <a16:creationId xmlns:a16="http://schemas.microsoft.com/office/drawing/2014/main" id="{A66BD569-18BB-4444-AA97-42196AABA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4325" y="910907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0" name="Rectangle 181">
            <a:extLst>
              <a:ext uri="{FF2B5EF4-FFF2-40B4-BE49-F238E27FC236}">
                <a16:creationId xmlns:a16="http://schemas.microsoft.com/office/drawing/2014/main" id="{E1262CCA-EDB8-4668-A0A8-AFD2FAC67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8825" y="9107488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1" name="Rectangle 182">
            <a:extLst>
              <a:ext uri="{FF2B5EF4-FFF2-40B4-BE49-F238E27FC236}">
                <a16:creationId xmlns:a16="http://schemas.microsoft.com/office/drawing/2014/main" id="{8A2E8304-FA5F-4C73-A323-64545A04B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8825" y="9107488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2" name="Rectangle 183">
            <a:extLst>
              <a:ext uri="{FF2B5EF4-FFF2-40B4-BE49-F238E27FC236}">
                <a16:creationId xmlns:a16="http://schemas.microsoft.com/office/drawing/2014/main" id="{2460CBA0-B9AC-4435-B6B4-E15B7314B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72550" y="9244013"/>
            <a:ext cx="557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73" name="Rectangle 184">
            <a:extLst>
              <a:ext uri="{FF2B5EF4-FFF2-40B4-BE49-F238E27FC236}">
                <a16:creationId xmlns:a16="http://schemas.microsoft.com/office/drawing/2014/main" id="{B87DC08D-A2F8-4C62-B1F7-9FF7E119B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60638" y="9244013"/>
            <a:ext cx="557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1300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74" name="Rectangle 185">
            <a:extLst>
              <a:ext uri="{FF2B5EF4-FFF2-40B4-BE49-F238E27FC236}">
                <a16:creationId xmlns:a16="http://schemas.microsoft.com/office/drawing/2014/main" id="{949E3417-4ACB-4197-B16E-02968A900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72813" y="9232901"/>
            <a:ext cx="55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1100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75" name="Rectangle 186">
            <a:extLst>
              <a:ext uri="{FF2B5EF4-FFF2-40B4-BE49-F238E27FC236}">
                <a16:creationId xmlns:a16="http://schemas.microsoft.com/office/drawing/2014/main" id="{E12A7CE6-EF5C-4658-8A3C-5FB989AF1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4913" y="9107488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6" name="Rectangle 187">
            <a:extLst>
              <a:ext uri="{FF2B5EF4-FFF2-40B4-BE49-F238E27FC236}">
                <a16:creationId xmlns:a16="http://schemas.microsoft.com/office/drawing/2014/main" id="{92469309-C086-484F-9392-A74B6B5DB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4913" y="9107488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7" name="Rectangle 188">
            <a:extLst>
              <a:ext uri="{FF2B5EF4-FFF2-40B4-BE49-F238E27FC236}">
                <a16:creationId xmlns:a16="http://schemas.microsoft.com/office/drawing/2014/main" id="{1A92E2FA-5CCD-4C7F-BF2E-118E598F0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9413" y="9107488"/>
            <a:ext cx="2095500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8" name="Rectangle 189">
            <a:extLst>
              <a:ext uri="{FF2B5EF4-FFF2-40B4-BE49-F238E27FC236}">
                <a16:creationId xmlns:a16="http://schemas.microsoft.com/office/drawing/2014/main" id="{DC9CF812-1744-4154-BED0-F0C7F6848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9413" y="9107488"/>
            <a:ext cx="2095500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9" name="Rectangle 190">
            <a:extLst>
              <a:ext uri="{FF2B5EF4-FFF2-40B4-BE49-F238E27FC236}">
                <a16:creationId xmlns:a16="http://schemas.microsoft.com/office/drawing/2014/main" id="{38DA2F0E-5992-4233-B838-B05D271FF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41875" y="9244013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800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80" name="Rectangle 191">
            <a:extLst>
              <a:ext uri="{FF2B5EF4-FFF2-40B4-BE49-F238E27FC236}">
                <a16:creationId xmlns:a16="http://schemas.microsoft.com/office/drawing/2014/main" id="{16FE59B0-57BF-4EBB-B684-529AD6A53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2138" y="9232901"/>
            <a:ext cx="4460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900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81" name="Rectangle 192">
            <a:extLst>
              <a:ext uri="{FF2B5EF4-FFF2-40B4-BE49-F238E27FC236}">
                <a16:creationId xmlns:a16="http://schemas.microsoft.com/office/drawing/2014/main" id="{AF223B8E-1307-4F17-810B-59FE403B6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25500" y="9107488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2" name="Rectangle 193">
            <a:extLst>
              <a:ext uri="{FF2B5EF4-FFF2-40B4-BE49-F238E27FC236}">
                <a16:creationId xmlns:a16="http://schemas.microsoft.com/office/drawing/2014/main" id="{4EBFC9FD-60BB-4366-B1C4-F334FC6A3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25500" y="9107488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3" name="Rectangle 194">
            <a:extLst>
              <a:ext uri="{FF2B5EF4-FFF2-40B4-BE49-F238E27FC236}">
                <a16:creationId xmlns:a16="http://schemas.microsoft.com/office/drawing/2014/main" id="{2D3C9DF2-527B-4D5F-A66E-0AEDBE58A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1588" y="9107488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4" name="Rectangle 195">
            <a:extLst>
              <a:ext uri="{FF2B5EF4-FFF2-40B4-BE49-F238E27FC236}">
                <a16:creationId xmlns:a16="http://schemas.microsoft.com/office/drawing/2014/main" id="{FF6FC722-8D3B-4F37-AC98-AB2E22E03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1588" y="9107488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5" name="Rectangle 196">
            <a:extLst>
              <a:ext uri="{FF2B5EF4-FFF2-40B4-BE49-F238E27FC236}">
                <a16:creationId xmlns:a16="http://schemas.microsoft.com/office/drawing/2014/main" id="{18531A3A-14FE-44CF-9A03-358FAE622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4050" y="9244013"/>
            <a:ext cx="4460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600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86" name="Rectangle 197">
            <a:extLst>
              <a:ext uri="{FF2B5EF4-FFF2-40B4-BE49-F238E27FC236}">
                <a16:creationId xmlns:a16="http://schemas.microsoft.com/office/drawing/2014/main" id="{E3086170-CB29-46F3-BA10-C26DCF29D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52725" y="9232901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700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87" name="Rectangle 198">
            <a:extLst>
              <a:ext uri="{FF2B5EF4-FFF2-40B4-BE49-F238E27FC236}">
                <a16:creationId xmlns:a16="http://schemas.microsoft.com/office/drawing/2014/main" id="{B4197426-CDE5-487D-8020-EE59BBFB4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7675" y="9107488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8" name="Rectangle 199">
            <a:extLst>
              <a:ext uri="{FF2B5EF4-FFF2-40B4-BE49-F238E27FC236}">
                <a16:creationId xmlns:a16="http://schemas.microsoft.com/office/drawing/2014/main" id="{97D7B419-F08B-4261-B90A-35CE047E3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7675" y="9107488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9" name="Rectangle 200">
            <a:extLst>
              <a:ext uri="{FF2B5EF4-FFF2-40B4-BE49-F238E27FC236}">
                <a16:creationId xmlns:a16="http://schemas.microsoft.com/office/drawing/2014/main" id="{03668A54-62AA-4D79-BC06-5C54E9CB4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175" y="9107488"/>
            <a:ext cx="2095500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0" name="Rectangle 201">
            <a:extLst>
              <a:ext uri="{FF2B5EF4-FFF2-40B4-BE49-F238E27FC236}">
                <a16:creationId xmlns:a16="http://schemas.microsoft.com/office/drawing/2014/main" id="{FE515D34-00B2-493F-8518-6BEE21F57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175" y="9107488"/>
            <a:ext cx="2095500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1" name="Rectangle 202">
            <a:extLst>
              <a:ext uri="{FF2B5EF4-FFF2-40B4-BE49-F238E27FC236}">
                <a16:creationId xmlns:a16="http://schemas.microsoft.com/office/drawing/2014/main" id="{71BD946B-44E8-416A-A845-60927C23F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7813" y="9244013"/>
            <a:ext cx="4460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400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92" name="Rectangle 203">
            <a:extLst>
              <a:ext uri="{FF2B5EF4-FFF2-40B4-BE49-F238E27FC236}">
                <a16:creationId xmlns:a16="http://schemas.microsoft.com/office/drawing/2014/main" id="{A355E4A9-DE16-452B-861E-975B5920C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61725" y="9232901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500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93" name="Rectangle 204">
            <a:extLst>
              <a:ext uri="{FF2B5EF4-FFF2-40B4-BE49-F238E27FC236}">
                <a16:creationId xmlns:a16="http://schemas.microsoft.com/office/drawing/2014/main" id="{0EEFC2C2-D2EB-4E23-9AEE-934487C28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8263" y="9107488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4" name="Rectangle 205">
            <a:extLst>
              <a:ext uri="{FF2B5EF4-FFF2-40B4-BE49-F238E27FC236}">
                <a16:creationId xmlns:a16="http://schemas.microsoft.com/office/drawing/2014/main" id="{228821AF-0C27-4095-A7EE-9C4B26F10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8263" y="9107488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5" name="Rectangle 206">
            <a:extLst>
              <a:ext uri="{FF2B5EF4-FFF2-40B4-BE49-F238E27FC236}">
                <a16:creationId xmlns:a16="http://schemas.microsoft.com/office/drawing/2014/main" id="{0C4E62F8-83AA-4BF6-8410-491D9F5E1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9107488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6" name="Rectangle 207">
            <a:extLst>
              <a:ext uri="{FF2B5EF4-FFF2-40B4-BE49-F238E27FC236}">
                <a16:creationId xmlns:a16="http://schemas.microsoft.com/office/drawing/2014/main" id="{8B490E1E-7DCA-4B0E-8303-D61ED906A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350" y="9107488"/>
            <a:ext cx="2093913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7" name="Rectangle 208">
            <a:extLst>
              <a:ext uri="{FF2B5EF4-FFF2-40B4-BE49-F238E27FC236}">
                <a16:creationId xmlns:a16="http://schemas.microsoft.com/office/drawing/2014/main" id="{7EB37ADF-CDF1-43B7-8944-901745598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9244013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200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98" name="Rectangle 209">
            <a:extLst>
              <a:ext uri="{FF2B5EF4-FFF2-40B4-BE49-F238E27FC236}">
                <a16:creationId xmlns:a16="http://schemas.microsoft.com/office/drawing/2014/main" id="{4A107E66-1EA8-47CB-BFF0-F8FE9C39D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2313" y="9232901"/>
            <a:ext cx="447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300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99" name="Rectangle 210">
            <a:extLst>
              <a:ext uri="{FF2B5EF4-FFF2-40B4-BE49-F238E27FC236}">
                <a16:creationId xmlns:a16="http://schemas.microsoft.com/office/drawing/2014/main" id="{9F3E8E61-DE19-4B14-9EA6-6581D318C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9107488"/>
            <a:ext cx="2095500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0" name="Rectangle 211">
            <a:extLst>
              <a:ext uri="{FF2B5EF4-FFF2-40B4-BE49-F238E27FC236}">
                <a16:creationId xmlns:a16="http://schemas.microsoft.com/office/drawing/2014/main" id="{A56A642A-7D45-419B-BB5F-2B576DE5C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9107488"/>
            <a:ext cx="2095500" cy="1047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1" name="Rectangle 212">
            <a:extLst>
              <a:ext uri="{FF2B5EF4-FFF2-40B4-BE49-F238E27FC236}">
                <a16:creationId xmlns:a16="http://schemas.microsoft.com/office/drawing/2014/main" id="{2AEA7945-DF80-4CCC-8609-2E21A9190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" y="8718551"/>
            <a:ext cx="217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02" name="Rectangle 213">
            <a:extLst>
              <a:ext uri="{FF2B5EF4-FFF2-40B4-BE49-F238E27FC236}">
                <a16:creationId xmlns:a16="http://schemas.microsoft.com/office/drawing/2014/main" id="{DA7AA4DB-719E-455B-A22C-144C5B429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9232901"/>
            <a:ext cx="4460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03" name="Rectangle 214">
            <a:extLst>
              <a:ext uri="{FF2B5EF4-FFF2-40B4-BE49-F238E27FC236}">
                <a16:creationId xmlns:a16="http://schemas.microsoft.com/office/drawing/2014/main" id="{64C525C1-2E05-4D3B-A85A-7855C782D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70713" y="9109076"/>
            <a:ext cx="2093913" cy="1047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4" name="Rectangle 215">
            <a:extLst>
              <a:ext uri="{FF2B5EF4-FFF2-40B4-BE49-F238E27FC236}">
                <a16:creationId xmlns:a16="http://schemas.microsoft.com/office/drawing/2014/main" id="{84FBD7B8-9DC4-4922-94C5-D868917EE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70713" y="9109076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5" name="Rectangle 216">
            <a:extLst>
              <a:ext uri="{FF2B5EF4-FFF2-40B4-BE49-F238E27FC236}">
                <a16:creationId xmlns:a16="http://schemas.microsoft.com/office/drawing/2014/main" id="{9716D3FE-935F-468A-8224-D1B82DD61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34438" y="9244013"/>
            <a:ext cx="557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1600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06" name="Rectangle 217">
            <a:extLst>
              <a:ext uri="{FF2B5EF4-FFF2-40B4-BE49-F238E27FC236}">
                <a16:creationId xmlns:a16="http://schemas.microsoft.com/office/drawing/2014/main" id="{775017CC-FDBE-48B4-BB94-653FB0515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1450" y="9113838"/>
            <a:ext cx="2093913" cy="1047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7" name="Rectangle 218">
            <a:extLst>
              <a:ext uri="{FF2B5EF4-FFF2-40B4-BE49-F238E27FC236}">
                <a16:creationId xmlns:a16="http://schemas.microsoft.com/office/drawing/2014/main" id="{4B0E1942-EAE9-4BD7-963F-8A0BCE4BB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61450" y="9113838"/>
            <a:ext cx="2093913" cy="104775"/>
          </a:xfrm>
          <a:prstGeom prst="rect">
            <a:avLst/>
          </a:prstGeom>
          <a:noFill/>
          <a:ln w="11113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8" name="Rectangle 219">
            <a:extLst>
              <a:ext uri="{FF2B5EF4-FFF2-40B4-BE49-F238E27FC236}">
                <a16:creationId xmlns:a16="http://schemas.microsoft.com/office/drawing/2014/main" id="{ACA04854-0A23-4FD1-AE05-9D6F1B3EA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51788" y="1211263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09" name="Rectangle 220">
            <a:extLst>
              <a:ext uri="{FF2B5EF4-FFF2-40B4-BE49-F238E27FC236}">
                <a16:creationId xmlns:a16="http://schemas.microsoft.com/office/drawing/2014/main" id="{8D823EDB-9072-4244-A9D7-99A48DE00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28075" y="1211263"/>
            <a:ext cx="1190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0" name="Rectangle 221">
            <a:extLst>
              <a:ext uri="{FF2B5EF4-FFF2-40B4-BE49-F238E27FC236}">
                <a16:creationId xmlns:a16="http://schemas.microsoft.com/office/drawing/2014/main" id="{2B5CB1AA-EC58-4030-88B7-692DF52C2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5700" y="1211263"/>
            <a:ext cx="1539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1" name="Rectangle 222">
            <a:extLst>
              <a:ext uri="{FF2B5EF4-FFF2-40B4-BE49-F238E27FC236}">
                <a16:creationId xmlns:a16="http://schemas.microsoft.com/office/drawing/2014/main" id="{83C2A612-8BA1-4BB6-A265-56987F599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55250" y="1627188"/>
            <a:ext cx="873125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2" name="Rectangle 223">
            <a:extLst>
              <a:ext uri="{FF2B5EF4-FFF2-40B4-BE49-F238E27FC236}">
                <a16:creationId xmlns:a16="http://schemas.microsoft.com/office/drawing/2014/main" id="{9967AB12-FF82-4D54-AAE7-A61F75782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31538" y="1627188"/>
            <a:ext cx="12065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3" name="Rectangle 224">
            <a:extLst>
              <a:ext uri="{FF2B5EF4-FFF2-40B4-BE49-F238E27FC236}">
                <a16:creationId xmlns:a16="http://schemas.microsoft.com/office/drawing/2014/main" id="{664E1EA6-8E80-45E7-847B-224A7386F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0" y="1627188"/>
            <a:ext cx="15240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8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4" name="Rectangle 225">
            <a:extLst>
              <a:ext uri="{FF2B5EF4-FFF2-40B4-BE49-F238E27FC236}">
                <a16:creationId xmlns:a16="http://schemas.microsoft.com/office/drawing/2014/main" id="{57C1987E-2E0E-4443-B59E-221AED1D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50750" y="2047876"/>
            <a:ext cx="871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5" name="Rectangle 226">
            <a:extLst>
              <a:ext uri="{FF2B5EF4-FFF2-40B4-BE49-F238E27FC236}">
                <a16:creationId xmlns:a16="http://schemas.microsoft.com/office/drawing/2014/main" id="{AEBA7120-67FF-4A15-B914-38EEE400C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25450" y="2047876"/>
            <a:ext cx="120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6" name="Rectangle 227">
            <a:extLst>
              <a:ext uri="{FF2B5EF4-FFF2-40B4-BE49-F238E27FC236}">
                <a16:creationId xmlns:a16="http://schemas.microsoft.com/office/drawing/2014/main" id="{4C7B0DDD-23B9-4160-AF63-C5FAA5197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74663" y="2047876"/>
            <a:ext cx="228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7" name="Rectangle 228">
            <a:extLst>
              <a:ext uri="{FF2B5EF4-FFF2-40B4-BE49-F238E27FC236}">
                <a16:creationId xmlns:a16="http://schemas.microsoft.com/office/drawing/2014/main" id="{71F4640B-5D43-457C-8163-76824E9F1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93850" y="2466976"/>
            <a:ext cx="958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5:12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8" name="Rectangle 229">
            <a:extLst>
              <a:ext uri="{FF2B5EF4-FFF2-40B4-BE49-F238E27FC236}">
                <a16:creationId xmlns:a16="http://schemas.microsoft.com/office/drawing/2014/main" id="{9D6154CA-7CF4-46E2-BA87-DDF6BD8CD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49513" y="2466976"/>
            <a:ext cx="120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19" name="Rectangle 230">
            <a:extLst>
              <a:ext uri="{FF2B5EF4-FFF2-40B4-BE49-F238E27FC236}">
                <a16:creationId xmlns:a16="http://schemas.microsoft.com/office/drawing/2014/main" id="{B9013449-33AF-4F1F-9259-BCE2AA670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98725" y="2466976"/>
            <a:ext cx="228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0" name="Rectangle 231">
            <a:extLst>
              <a:ext uri="{FF2B5EF4-FFF2-40B4-BE49-F238E27FC236}">
                <a16:creationId xmlns:a16="http://schemas.microsoft.com/office/drawing/2014/main" id="{7C731C1C-D325-47DA-BEE5-D7A7C02E2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4788" y="2882901"/>
            <a:ext cx="960438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5:15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1" name="Rectangle 232">
            <a:extLst>
              <a:ext uri="{FF2B5EF4-FFF2-40B4-BE49-F238E27FC236}">
                <a16:creationId xmlns:a16="http://schemas.microsoft.com/office/drawing/2014/main" id="{B781A584-F77A-4F47-9D6F-F32AA4A3E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2038" y="2882901"/>
            <a:ext cx="12065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2" name="Rectangle 233">
            <a:extLst>
              <a:ext uri="{FF2B5EF4-FFF2-40B4-BE49-F238E27FC236}">
                <a16:creationId xmlns:a16="http://schemas.microsoft.com/office/drawing/2014/main" id="{0061033A-FE61-4798-9946-8579EE16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51250" y="2882901"/>
            <a:ext cx="22860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3" name="Rectangle 234">
            <a:extLst>
              <a:ext uri="{FF2B5EF4-FFF2-40B4-BE49-F238E27FC236}">
                <a16:creationId xmlns:a16="http://schemas.microsoft.com/office/drawing/2014/main" id="{A4197F3B-91D0-42E9-8CA9-BDC4283E1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67350" y="3302001"/>
            <a:ext cx="960438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5:18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4" name="Rectangle 235">
            <a:extLst>
              <a:ext uri="{FF2B5EF4-FFF2-40B4-BE49-F238E27FC236}">
                <a16:creationId xmlns:a16="http://schemas.microsoft.com/office/drawing/2014/main" id="{1BC34231-0F1E-4BC6-A658-1CCFCA819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24600" y="3302001"/>
            <a:ext cx="12065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5" name="Rectangle 236">
            <a:extLst>
              <a:ext uri="{FF2B5EF4-FFF2-40B4-BE49-F238E27FC236}">
                <a16:creationId xmlns:a16="http://schemas.microsoft.com/office/drawing/2014/main" id="{ACA3BAFC-A98F-4F28-953E-2A63752D8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73813" y="3302001"/>
            <a:ext cx="22860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6" name="Rectangle 237">
            <a:extLst>
              <a:ext uri="{FF2B5EF4-FFF2-40B4-BE49-F238E27FC236}">
                <a16:creationId xmlns:a16="http://schemas.microsoft.com/office/drawing/2014/main" id="{A21EEE29-8EBF-478B-9318-6E3E1FCE4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0150" y="3722688"/>
            <a:ext cx="9604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5:21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7" name="Rectangle 238">
            <a:extLst>
              <a:ext uri="{FF2B5EF4-FFF2-40B4-BE49-F238E27FC236}">
                <a16:creationId xmlns:a16="http://schemas.microsoft.com/office/drawing/2014/main" id="{31570982-7B34-4F8F-BA84-A64B6BFE8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17400" y="3722688"/>
            <a:ext cx="120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8" name="Rectangle 239">
            <a:extLst>
              <a:ext uri="{FF2B5EF4-FFF2-40B4-BE49-F238E27FC236}">
                <a16:creationId xmlns:a16="http://schemas.microsoft.com/office/drawing/2014/main" id="{81592C4A-8159-44DD-BD88-9AD006D52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66613" y="3722688"/>
            <a:ext cx="228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29" name="Rectangle 240">
            <a:extLst>
              <a:ext uri="{FF2B5EF4-FFF2-40B4-BE49-F238E27FC236}">
                <a16:creationId xmlns:a16="http://schemas.microsoft.com/office/drawing/2014/main" id="{07C7B6FF-AB5A-4078-ACFC-51CCBBD24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12875" y="4141788"/>
            <a:ext cx="958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5:25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30" name="Rectangle 241">
            <a:extLst>
              <a:ext uri="{FF2B5EF4-FFF2-40B4-BE49-F238E27FC236}">
                <a16:creationId xmlns:a16="http://schemas.microsoft.com/office/drawing/2014/main" id="{7DFF1143-2430-4AAD-8313-3BDCD5309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70125" y="4141788"/>
            <a:ext cx="1190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31" name="Rectangle 242">
            <a:extLst>
              <a:ext uri="{FF2B5EF4-FFF2-40B4-BE49-F238E27FC236}">
                <a16:creationId xmlns:a16="http://schemas.microsoft.com/office/drawing/2014/main" id="{541400C1-E531-4BC0-BADB-92EB898B3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0" y="4141788"/>
            <a:ext cx="228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32" name="Rectangle 243">
            <a:extLst>
              <a:ext uri="{FF2B5EF4-FFF2-40B4-BE49-F238E27FC236}">
                <a16:creationId xmlns:a16="http://schemas.microsoft.com/office/drawing/2014/main" id="{61E6EE4D-6C34-40B4-972D-F7D1811BF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8413" y="4557713"/>
            <a:ext cx="1209675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5:28, 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33" name="Rectangle 244">
            <a:extLst>
              <a:ext uri="{FF2B5EF4-FFF2-40B4-BE49-F238E27FC236}">
                <a16:creationId xmlns:a16="http://schemas.microsoft.com/office/drawing/2014/main" id="{0F818690-483B-409C-8D80-654C58081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76963" y="4557713"/>
            <a:ext cx="12065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34" name="Rectangle 245">
            <a:extLst>
              <a:ext uri="{FF2B5EF4-FFF2-40B4-BE49-F238E27FC236}">
                <a16:creationId xmlns:a16="http://schemas.microsoft.com/office/drawing/2014/main" id="{0965AF74-B01F-4F66-9DAD-7B1BA1EB4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26175" y="4557713"/>
            <a:ext cx="22860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31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35" name="Rectangle 246">
            <a:extLst>
              <a:ext uri="{FF2B5EF4-FFF2-40B4-BE49-F238E27FC236}">
                <a16:creationId xmlns:a16="http://schemas.microsoft.com/office/drawing/2014/main" id="{F5DC9A6B-54CC-458C-BA06-BE447C562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6238" y="4978401"/>
            <a:ext cx="960438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5:32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36" name="Rectangle 247">
            <a:extLst>
              <a:ext uri="{FF2B5EF4-FFF2-40B4-BE49-F238E27FC236}">
                <a16:creationId xmlns:a16="http://schemas.microsoft.com/office/drawing/2014/main" id="{72D8B604-A1A4-4ED6-A436-D4DF428EE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921251"/>
            <a:ext cx="18849975" cy="209550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7" name="Rectangle 248">
            <a:extLst>
              <a:ext uri="{FF2B5EF4-FFF2-40B4-BE49-F238E27FC236}">
                <a16:creationId xmlns:a16="http://schemas.microsoft.com/office/drawing/2014/main" id="{0876BB21-BD74-454D-867F-70A736C86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600" y="4921251"/>
            <a:ext cx="18849975" cy="209550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8" name="Rectangle 249">
            <a:extLst>
              <a:ext uri="{FF2B5EF4-FFF2-40B4-BE49-F238E27FC236}">
                <a16:creationId xmlns:a16="http://schemas.microsoft.com/office/drawing/2014/main" id="{68AA5B49-7F66-4238-BE0A-E41EDC2B4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75" y="4981576"/>
            <a:ext cx="66516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39" name="Rectangle 250">
            <a:extLst>
              <a:ext uri="{FF2B5EF4-FFF2-40B4-BE49-F238E27FC236}">
                <a16:creationId xmlns:a16="http://schemas.microsoft.com/office/drawing/2014/main" id="{33432C91-B70F-4736-BAD1-1729E804B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0100" y="4740276"/>
            <a:ext cx="349250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Cain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40" name="Rectangle 251">
            <a:extLst>
              <a:ext uri="{FF2B5EF4-FFF2-40B4-BE49-F238E27FC236}">
                <a16:creationId xmlns:a16="http://schemas.microsoft.com/office/drawing/2014/main" id="{707BDDCE-CD8A-4473-B211-91C15246C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75" y="4503738"/>
            <a:ext cx="1465263" cy="207963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1" name="Rectangle 252">
            <a:extLst>
              <a:ext uri="{FF2B5EF4-FFF2-40B4-BE49-F238E27FC236}">
                <a16:creationId xmlns:a16="http://schemas.microsoft.com/office/drawing/2014/main" id="{A6DCA092-B2C1-4B53-A783-BEC2147A5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375" y="4503738"/>
            <a:ext cx="1465263" cy="207963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2" name="Rectangle 253">
            <a:extLst>
              <a:ext uri="{FF2B5EF4-FFF2-40B4-BE49-F238E27FC236}">
                <a16:creationId xmlns:a16="http://schemas.microsoft.com/office/drawing/2014/main" id="{511C9661-FF50-4714-B833-6F661C516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1588" y="4562476"/>
            <a:ext cx="66516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43" name="Rectangle 254">
            <a:extLst>
              <a:ext uri="{FF2B5EF4-FFF2-40B4-BE49-F238E27FC236}">
                <a16:creationId xmlns:a16="http://schemas.microsoft.com/office/drawing/2014/main" id="{61306934-FC20-41F0-AD92-AA6CBA8ED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0750" y="4362451"/>
            <a:ext cx="347663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Abel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44" name="Rectangle 255">
            <a:extLst>
              <a:ext uri="{FF2B5EF4-FFF2-40B4-BE49-F238E27FC236}">
                <a16:creationId xmlns:a16="http://schemas.microsoft.com/office/drawing/2014/main" id="{705A9849-5E80-4AF9-8EEB-91E0130BE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3" y="5340351"/>
            <a:ext cx="188499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5" name="Rectangle 256">
            <a:extLst>
              <a:ext uri="{FF2B5EF4-FFF2-40B4-BE49-F238E27FC236}">
                <a16:creationId xmlns:a16="http://schemas.microsoft.com/office/drawing/2014/main" id="{B1F8D3A0-CAB8-4FCC-8408-EFB8E12A0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3" y="5340351"/>
            <a:ext cx="18849975" cy="209550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6" name="Rectangle 257">
            <a:extLst>
              <a:ext uri="{FF2B5EF4-FFF2-40B4-BE49-F238E27FC236}">
                <a16:creationId xmlns:a16="http://schemas.microsoft.com/office/drawing/2014/main" id="{3F46104A-8515-40CA-B843-88568764B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03188" y="5400676"/>
            <a:ext cx="6651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47" name="Rectangle 258">
            <a:extLst>
              <a:ext uri="{FF2B5EF4-FFF2-40B4-BE49-F238E27FC236}">
                <a16:creationId xmlns:a16="http://schemas.microsoft.com/office/drawing/2014/main" id="{9696BDA4-7614-49BB-B4D2-6146DA018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3" y="5202238"/>
            <a:ext cx="469900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Enoch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48" name="Rectangle 259">
            <a:extLst>
              <a:ext uri="{FF2B5EF4-FFF2-40B4-BE49-F238E27FC236}">
                <a16:creationId xmlns:a16="http://schemas.microsoft.com/office/drawing/2014/main" id="{E66D6161-B7C3-41FC-B88C-E6464CAE9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8263" y="5759451"/>
            <a:ext cx="18849975" cy="209550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9" name="Rectangle 260">
            <a:extLst>
              <a:ext uri="{FF2B5EF4-FFF2-40B4-BE49-F238E27FC236}">
                <a16:creationId xmlns:a16="http://schemas.microsoft.com/office/drawing/2014/main" id="{A9B875E9-D8B4-41E4-ACD2-2567FB304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8263" y="5759451"/>
            <a:ext cx="18849975" cy="209550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0" name="Rectangle 261">
            <a:extLst>
              <a:ext uri="{FF2B5EF4-FFF2-40B4-BE49-F238E27FC236}">
                <a16:creationId xmlns:a16="http://schemas.microsoft.com/office/drawing/2014/main" id="{E82106C8-9D8C-45FB-9E96-586558EE5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70038" y="5816601"/>
            <a:ext cx="66516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51" name="Rectangle 262">
            <a:extLst>
              <a:ext uri="{FF2B5EF4-FFF2-40B4-BE49-F238E27FC236}">
                <a16:creationId xmlns:a16="http://schemas.microsoft.com/office/drawing/2014/main" id="{BF0D3E29-B7ED-4C6C-B1D1-F9ED0D62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7638" y="5618163"/>
            <a:ext cx="304800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Irad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52" name="Rectangle 263">
            <a:extLst>
              <a:ext uri="{FF2B5EF4-FFF2-40B4-BE49-F238E27FC236}">
                <a16:creationId xmlns:a16="http://schemas.microsoft.com/office/drawing/2014/main" id="{2D280FF5-AF6E-435A-9003-5BB4FF12C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5113" y="6178551"/>
            <a:ext cx="18849975" cy="2079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3" name="Rectangle 264">
            <a:extLst>
              <a:ext uri="{FF2B5EF4-FFF2-40B4-BE49-F238E27FC236}">
                <a16:creationId xmlns:a16="http://schemas.microsoft.com/office/drawing/2014/main" id="{5ACBE99D-27B3-4A33-92EA-88DBB0FA4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5113" y="6178551"/>
            <a:ext cx="18849975" cy="207963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4" name="Rectangle 265">
            <a:extLst>
              <a:ext uri="{FF2B5EF4-FFF2-40B4-BE49-F238E27FC236}">
                <a16:creationId xmlns:a16="http://schemas.microsoft.com/office/drawing/2014/main" id="{67B783D7-65EE-47C6-9F52-3ABA10A51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35300" y="6237288"/>
            <a:ext cx="66675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55" name="Rectangle 266">
            <a:extLst>
              <a:ext uri="{FF2B5EF4-FFF2-40B4-BE49-F238E27FC236}">
                <a16:creationId xmlns:a16="http://schemas.microsoft.com/office/drawing/2014/main" id="{BF4516F3-BDAD-4A37-8F09-EA31BFDE3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3425" y="6457951"/>
            <a:ext cx="795338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Methushael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56" name="Rectangle 267">
            <a:extLst>
              <a:ext uri="{FF2B5EF4-FFF2-40B4-BE49-F238E27FC236}">
                <a16:creationId xmlns:a16="http://schemas.microsoft.com/office/drawing/2014/main" id="{C9891253-300B-4B24-BF75-59674AE70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5" y="6597651"/>
            <a:ext cx="18849975" cy="207963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7" name="Rectangle 268">
            <a:extLst>
              <a:ext uri="{FF2B5EF4-FFF2-40B4-BE49-F238E27FC236}">
                <a16:creationId xmlns:a16="http://schemas.microsoft.com/office/drawing/2014/main" id="{005DD468-969F-4814-AB0C-838FBCED8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5" y="6597651"/>
            <a:ext cx="18849975" cy="207963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8" name="Rectangle 269">
            <a:extLst>
              <a:ext uri="{FF2B5EF4-FFF2-40B4-BE49-F238E27FC236}">
                <a16:creationId xmlns:a16="http://schemas.microsoft.com/office/drawing/2014/main" id="{438D307E-EE55-4591-8285-EB9F5ACDF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11700" y="6656388"/>
            <a:ext cx="6651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59" name="Rectangle 270">
            <a:extLst>
              <a:ext uri="{FF2B5EF4-FFF2-40B4-BE49-F238E27FC236}">
                <a16:creationId xmlns:a16="http://schemas.microsoft.com/office/drawing/2014/main" id="{4DEC7908-381A-4B08-ADDA-4ED7EDF03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9338" y="6877051"/>
            <a:ext cx="566738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Lamech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60" name="Rectangle 271">
            <a:extLst>
              <a:ext uri="{FF2B5EF4-FFF2-40B4-BE49-F238E27FC236}">
                <a16:creationId xmlns:a16="http://schemas.microsoft.com/office/drawing/2014/main" id="{ED217AA6-B307-466E-A897-5A0E246C6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61550" y="7015163"/>
            <a:ext cx="188499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1" name="Rectangle 272">
            <a:extLst>
              <a:ext uri="{FF2B5EF4-FFF2-40B4-BE49-F238E27FC236}">
                <a16:creationId xmlns:a16="http://schemas.microsoft.com/office/drawing/2014/main" id="{BC74E3B9-B6DC-4D48-9025-626C019F4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61550" y="7015163"/>
            <a:ext cx="18849975" cy="209550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2" name="Rectangle 273">
            <a:extLst>
              <a:ext uri="{FF2B5EF4-FFF2-40B4-BE49-F238E27FC236}">
                <a16:creationId xmlns:a16="http://schemas.microsoft.com/office/drawing/2014/main" id="{EF6CE446-1134-4AC6-8F5D-F3F89E4CC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81738" y="7075488"/>
            <a:ext cx="6651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63" name="Rectangle 274">
            <a:extLst>
              <a:ext uri="{FF2B5EF4-FFF2-40B4-BE49-F238E27FC236}">
                <a16:creationId xmlns:a16="http://schemas.microsoft.com/office/drawing/2014/main" id="{08F3FB42-5304-4F50-9B8A-8F59327D7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95088" y="7292976"/>
            <a:ext cx="40322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Jabal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64" name="Rectangle 275">
            <a:extLst>
              <a:ext uri="{FF2B5EF4-FFF2-40B4-BE49-F238E27FC236}">
                <a16:creationId xmlns:a16="http://schemas.microsoft.com/office/drawing/2014/main" id="{5CAC1E70-709F-43D2-813D-E31E35209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43475" y="7418388"/>
            <a:ext cx="199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Father of those who dwell in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65" name="Rectangle 276">
            <a:extLst>
              <a:ext uri="{FF2B5EF4-FFF2-40B4-BE49-F238E27FC236}">
                <a16:creationId xmlns:a16="http://schemas.microsoft.com/office/drawing/2014/main" id="{52C65566-30C0-49C8-BB65-98EDB6A1E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43475" y="7561263"/>
            <a:ext cx="1374775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tents. Genesis 4:20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66" name="Rectangle 277">
            <a:extLst>
              <a:ext uri="{FF2B5EF4-FFF2-40B4-BE49-F238E27FC236}">
                <a16:creationId xmlns:a16="http://schemas.microsoft.com/office/drawing/2014/main" id="{DF58ED40-BF76-4F85-9780-583CD8248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95088" y="7712076"/>
            <a:ext cx="40322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Jubal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67" name="Rectangle 278">
            <a:extLst>
              <a:ext uri="{FF2B5EF4-FFF2-40B4-BE49-F238E27FC236}">
                <a16:creationId xmlns:a16="http://schemas.microsoft.com/office/drawing/2014/main" id="{4D7258A1-A30E-4D2B-B5F6-7EE7D7F9E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43475" y="7834313"/>
            <a:ext cx="2030413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Father of those who play the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68" name="Rectangle 279">
            <a:extLst>
              <a:ext uri="{FF2B5EF4-FFF2-40B4-BE49-F238E27FC236}">
                <a16:creationId xmlns:a16="http://schemas.microsoft.com/office/drawing/2014/main" id="{773B81F8-07DB-47C6-93A4-72BEE053B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43475" y="7981951"/>
            <a:ext cx="197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harp and flute. Genesis 4:21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69" name="Rectangle 280">
            <a:extLst>
              <a:ext uri="{FF2B5EF4-FFF2-40B4-BE49-F238E27FC236}">
                <a16:creationId xmlns:a16="http://schemas.microsoft.com/office/drawing/2014/main" id="{C0831C65-8F1F-48F2-933E-01EB36E20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43475" y="8212138"/>
            <a:ext cx="220345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Instructor of every craftsman in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70" name="Rectangle 281">
            <a:extLst>
              <a:ext uri="{FF2B5EF4-FFF2-40B4-BE49-F238E27FC236}">
                <a16:creationId xmlns:a16="http://schemas.microsoft.com/office/drawing/2014/main" id="{CB6E7514-662D-4661-A4EC-F2FC95B9D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43475" y="8359776"/>
            <a:ext cx="20955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bronze and iron. Genesis 4:22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71" name="Rectangle 282">
            <a:extLst>
              <a:ext uri="{FF2B5EF4-FFF2-40B4-BE49-F238E27FC236}">
                <a16:creationId xmlns:a16="http://schemas.microsoft.com/office/drawing/2014/main" id="{3659DF34-7E5B-4A5B-A8AD-76DADEF09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95088" y="8132763"/>
            <a:ext cx="414338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Tubal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72" name="Rectangle 283">
            <a:extLst>
              <a:ext uri="{FF2B5EF4-FFF2-40B4-BE49-F238E27FC236}">
                <a16:creationId xmlns:a16="http://schemas.microsoft.com/office/drawing/2014/main" id="{EF078A8A-3215-436B-9AF4-7F91ECBF8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2113" y="8132763"/>
            <a:ext cx="109538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73" name="Rectangle 284">
            <a:extLst>
              <a:ext uri="{FF2B5EF4-FFF2-40B4-BE49-F238E27FC236}">
                <a16:creationId xmlns:a16="http://schemas.microsoft.com/office/drawing/2014/main" id="{751F357B-C982-40A5-AAC4-D2CD8A503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64975" y="8132763"/>
            <a:ext cx="349250" cy="19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Cain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74" name="Rectangle 285">
            <a:extLst>
              <a:ext uri="{FF2B5EF4-FFF2-40B4-BE49-F238E27FC236}">
                <a16:creationId xmlns:a16="http://schemas.microsoft.com/office/drawing/2014/main" id="{61A4BDC8-86C4-42B5-AFD3-17C12B3CE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6037263"/>
            <a:ext cx="633413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Mehujael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75" name="Rectangle 286">
            <a:extLst>
              <a:ext uri="{FF2B5EF4-FFF2-40B4-BE49-F238E27FC236}">
                <a16:creationId xmlns:a16="http://schemas.microsoft.com/office/drawing/2014/main" id="{B6300E07-A7A7-4A97-840F-4BBEEA7AC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1588" y="7434263"/>
            <a:ext cx="18849975" cy="209550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6" name="Rectangle 287">
            <a:extLst>
              <a:ext uri="{FF2B5EF4-FFF2-40B4-BE49-F238E27FC236}">
                <a16:creationId xmlns:a16="http://schemas.microsoft.com/office/drawing/2014/main" id="{37F8E37B-8B37-4746-B7A6-C267D4F82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1588" y="7434263"/>
            <a:ext cx="18849975" cy="209550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7" name="Rectangle 288">
            <a:extLst>
              <a:ext uri="{FF2B5EF4-FFF2-40B4-BE49-F238E27FC236}">
                <a16:creationId xmlns:a16="http://schemas.microsoft.com/office/drawing/2014/main" id="{10CECACC-6949-4D73-8B66-D487E5810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3363" y="7493001"/>
            <a:ext cx="66516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78" name="Rectangle 289">
            <a:extLst>
              <a:ext uri="{FF2B5EF4-FFF2-40B4-BE49-F238E27FC236}">
                <a16:creationId xmlns:a16="http://schemas.microsoft.com/office/drawing/2014/main" id="{45E17465-2AA0-4B3B-8444-5A45D7806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1588" y="7851776"/>
            <a:ext cx="18849975" cy="209550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9" name="Rectangle 290">
            <a:extLst>
              <a:ext uri="{FF2B5EF4-FFF2-40B4-BE49-F238E27FC236}">
                <a16:creationId xmlns:a16="http://schemas.microsoft.com/office/drawing/2014/main" id="{8DEEE31F-ED34-48E0-88CB-064AE3504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1588" y="7851776"/>
            <a:ext cx="18849975" cy="209550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0" name="Rectangle 291">
            <a:extLst>
              <a:ext uri="{FF2B5EF4-FFF2-40B4-BE49-F238E27FC236}">
                <a16:creationId xmlns:a16="http://schemas.microsoft.com/office/drawing/2014/main" id="{C84976F3-A41A-4EE2-BBC7-234B37E64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3363" y="7912101"/>
            <a:ext cx="665163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81" name="Rectangle 292">
            <a:extLst>
              <a:ext uri="{FF2B5EF4-FFF2-40B4-BE49-F238E27FC236}">
                <a16:creationId xmlns:a16="http://schemas.microsoft.com/office/drawing/2014/main" id="{F3D345F2-F830-47A9-979F-03A83CD47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1588" y="8272463"/>
            <a:ext cx="18849975" cy="207963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2" name="Rectangle 293">
            <a:extLst>
              <a:ext uri="{FF2B5EF4-FFF2-40B4-BE49-F238E27FC236}">
                <a16:creationId xmlns:a16="http://schemas.microsoft.com/office/drawing/2014/main" id="{2642FE4A-3C13-4372-BAA1-D0AC9B43D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1588" y="8272463"/>
            <a:ext cx="18849975" cy="207963"/>
          </a:xfrm>
          <a:prstGeom prst="rect">
            <a:avLst/>
          </a:prstGeom>
          <a:noFill/>
          <a:ln w="11113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3" name="Rectangle 294">
            <a:extLst>
              <a:ext uri="{FF2B5EF4-FFF2-40B4-BE49-F238E27FC236}">
                <a16:creationId xmlns:a16="http://schemas.microsoft.com/office/drawing/2014/main" id="{A3C5E068-2560-4928-8850-92C58B008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53363" y="8331201"/>
            <a:ext cx="6651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Dates Unknown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84" name="Rectangle 295">
            <a:extLst>
              <a:ext uri="{FF2B5EF4-FFF2-40B4-BE49-F238E27FC236}">
                <a16:creationId xmlns:a16="http://schemas.microsoft.com/office/drawing/2014/main" id="{3C47C305-BBE2-4293-8E8D-C41289631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6089651"/>
            <a:ext cx="305435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does not provide dates for the birth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85" name="Rectangle 296">
            <a:extLst>
              <a:ext uri="{FF2B5EF4-FFF2-40B4-BE49-F238E27FC236}">
                <a16:creationId xmlns:a16="http://schemas.microsoft.com/office/drawing/2014/main" id="{8A31EAB7-8C39-415C-9D4A-00C8456DA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6237288"/>
            <a:ext cx="26622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or death of Cain or Abel or any of Cain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86" name="Rectangle 297">
            <a:extLst>
              <a:ext uri="{FF2B5EF4-FFF2-40B4-BE49-F238E27FC236}">
                <a16:creationId xmlns:a16="http://schemas.microsoft.com/office/drawing/2014/main" id="{DF205329-5956-41E0-9940-92D746503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3" y="6237288"/>
            <a:ext cx="1524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¶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87" name="Rectangle 298">
            <a:extLst>
              <a:ext uri="{FF2B5EF4-FFF2-40B4-BE49-F238E27FC236}">
                <a16:creationId xmlns:a16="http://schemas.microsoft.com/office/drawing/2014/main" id="{5C0D7160-414D-448B-8E94-C379BDCE5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5963" y="6237288"/>
            <a:ext cx="1857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88" name="Rectangle 299">
            <a:extLst>
              <a:ext uri="{FF2B5EF4-FFF2-40B4-BE49-F238E27FC236}">
                <a16:creationId xmlns:a16="http://schemas.microsoft.com/office/drawing/2014/main" id="{45B0BFCF-795D-4B36-BB4E-37211A736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6383338"/>
            <a:ext cx="27813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descendants.  The genealogy of Cain is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89" name="Rectangle 300">
            <a:extLst>
              <a:ext uri="{FF2B5EF4-FFF2-40B4-BE49-F238E27FC236}">
                <a16:creationId xmlns:a16="http://schemas.microsoft.com/office/drawing/2014/main" id="{C3E5D8AC-E664-4714-B2E9-0B9D951D4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6526213"/>
            <a:ext cx="2803525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shown here based on Genesis 4 with an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0" name="Rectangle 301">
            <a:extLst>
              <a:ext uri="{FF2B5EF4-FFF2-40B4-BE49-F238E27FC236}">
                <a16:creationId xmlns:a16="http://schemas.microsoft.com/office/drawing/2014/main" id="{B4F32798-E960-4729-84FA-FC736CBBD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6673851"/>
            <a:ext cx="3054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assumed average lifespan of 900 years and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1" name="Rectangle 302">
            <a:extLst>
              <a:ext uri="{FF2B5EF4-FFF2-40B4-BE49-F238E27FC236}">
                <a16:creationId xmlns:a16="http://schemas.microsoft.com/office/drawing/2014/main" id="{4BDFCED8-E3DB-44F8-AB02-F4B294344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6816726"/>
            <a:ext cx="360363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age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2" name="Rectangle 303">
            <a:extLst>
              <a:ext uri="{FF2B5EF4-FFF2-40B4-BE49-F238E27FC236}">
                <a16:creationId xmlns:a16="http://schemas.microsoft.com/office/drawing/2014/main" id="{EF0DBFE1-BE9F-40B0-A97B-1079F04D2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3938" y="6816726"/>
            <a:ext cx="2684463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of 75 at the birth of the next generation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3" name="Rectangle 304">
            <a:extLst>
              <a:ext uri="{FF2B5EF4-FFF2-40B4-BE49-F238E27FC236}">
                <a16:creationId xmlns:a16="http://schemas.microsoft.com/office/drawing/2014/main" id="{3C6CDD8F-0A04-4BC2-B5A9-10FA63BD2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575" y="74613"/>
            <a:ext cx="3043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Years from Adam (Anno Mundi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4" name="Rectangle 305">
            <a:extLst>
              <a:ext uri="{FF2B5EF4-FFF2-40B4-BE49-F238E27FC236}">
                <a16:creationId xmlns:a16="http://schemas.microsoft.com/office/drawing/2014/main" id="{9E0AB301-DFA4-44EB-992A-165D00D71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5563" y="74613"/>
            <a:ext cx="1857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–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5" name="Rectangle 306">
            <a:extLst>
              <a:ext uri="{FF2B5EF4-FFF2-40B4-BE49-F238E27FC236}">
                <a16:creationId xmlns:a16="http://schemas.microsoft.com/office/drawing/2014/main" id="{330EA597-32B8-4594-87AD-617742BA3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74613"/>
            <a:ext cx="228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6" name="Rectangle 307">
            <a:extLst>
              <a:ext uri="{FF2B5EF4-FFF2-40B4-BE49-F238E27FC236}">
                <a16:creationId xmlns:a16="http://schemas.microsoft.com/office/drawing/2014/main" id="{DC133456-6057-42A5-9E89-32CBB302B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1613" y="74613"/>
            <a:ext cx="1820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 Black" panose="020B0A04020102020204" pitchFamily="34" charset="0"/>
              </a:rPr>
              <a:t>Year of the World)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7" name="Rectangle 308">
            <a:extLst>
              <a:ext uri="{FF2B5EF4-FFF2-40B4-BE49-F238E27FC236}">
                <a16:creationId xmlns:a16="http://schemas.microsoft.com/office/drawing/2014/main" id="{52329D05-747B-488C-B9B0-4EDA10D75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24650" y="5354638"/>
            <a:ext cx="1428750" cy="20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5:32, 10:21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8" name="Rectangle 309">
            <a:extLst>
              <a:ext uri="{FF2B5EF4-FFF2-40B4-BE49-F238E27FC236}">
                <a16:creationId xmlns:a16="http://schemas.microsoft.com/office/drawing/2014/main" id="{5C4170F2-5979-4F29-9B7D-29D05946C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24650" y="5775326"/>
            <a:ext cx="10477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Genesis 11:10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399" name="Rectangle 310">
            <a:extLst>
              <a:ext uri="{FF2B5EF4-FFF2-40B4-BE49-F238E27FC236}">
                <a16:creationId xmlns:a16="http://schemas.microsoft.com/office/drawing/2014/main" id="{4D00B8C8-A2D5-4947-A732-57596E22E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2863" y="5775326"/>
            <a:ext cx="1190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400" name="Rectangle 311">
            <a:extLst>
              <a:ext uri="{FF2B5EF4-FFF2-40B4-BE49-F238E27FC236}">
                <a16:creationId xmlns:a16="http://schemas.microsoft.com/office/drawing/2014/main" id="{BAD14E44-4B33-4E2C-9116-1DFD82493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0488" y="5775326"/>
            <a:ext cx="228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42465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3">
            <a:extLst>
              <a:ext uri="{FF2B5EF4-FFF2-40B4-BE49-F238E27FC236}">
                <a16:creationId xmlns:a16="http://schemas.microsoft.com/office/drawing/2014/main" id="{DF8EAD89-D06D-42F7-A11A-FE6A8A07083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0" y="215900"/>
            <a:ext cx="36576000" cy="1236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1D0308C5-C767-4C54-A830-904826A84398}"/>
              </a:ext>
            </a:extLst>
          </p:cNvPr>
          <p:cNvGrpSpPr>
            <a:grpSpLocks/>
          </p:cNvGrpSpPr>
          <p:nvPr/>
        </p:nvGrpSpPr>
        <p:grpSpPr bwMode="auto">
          <a:xfrm>
            <a:off x="14288" y="265113"/>
            <a:ext cx="36598225" cy="11896725"/>
            <a:chOff x="9" y="167"/>
            <a:chExt cx="23054" cy="7494"/>
          </a:xfrm>
        </p:grpSpPr>
        <p:sp>
          <p:nvSpPr>
            <p:cNvPr id="5272" name="Freeform 5">
              <a:extLst>
                <a:ext uri="{FF2B5EF4-FFF2-40B4-BE49-F238E27FC236}">
                  <a16:creationId xmlns:a16="http://schemas.microsoft.com/office/drawing/2014/main" id="{8FD63AED-E6A8-4942-89BF-5D4EEE8230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23" y="2990"/>
              <a:ext cx="6" cy="1891"/>
            </a:xfrm>
            <a:custGeom>
              <a:avLst/>
              <a:gdLst>
                <a:gd name="T0" fmla="*/ 4 w 8"/>
                <a:gd name="T1" fmla="*/ 62 h 2458"/>
                <a:gd name="T2" fmla="*/ 4 w 8"/>
                <a:gd name="T3" fmla="*/ 0 h 2458"/>
                <a:gd name="T4" fmla="*/ 8 w 8"/>
                <a:gd name="T5" fmla="*/ 150 h 2458"/>
                <a:gd name="T6" fmla="*/ 0 w 8"/>
                <a:gd name="T7" fmla="*/ 96 h 2458"/>
                <a:gd name="T8" fmla="*/ 8 w 8"/>
                <a:gd name="T9" fmla="*/ 188 h 2458"/>
                <a:gd name="T10" fmla="*/ 0 w 8"/>
                <a:gd name="T11" fmla="*/ 242 h 2458"/>
                <a:gd name="T12" fmla="*/ 8 w 8"/>
                <a:gd name="T13" fmla="*/ 188 h 2458"/>
                <a:gd name="T14" fmla="*/ 4 w 8"/>
                <a:gd name="T15" fmla="*/ 338 h 2458"/>
                <a:gd name="T16" fmla="*/ 4 w 8"/>
                <a:gd name="T17" fmla="*/ 277 h 2458"/>
                <a:gd name="T18" fmla="*/ 8 w 8"/>
                <a:gd name="T19" fmla="*/ 427 h 2458"/>
                <a:gd name="T20" fmla="*/ 0 w 8"/>
                <a:gd name="T21" fmla="*/ 373 h 2458"/>
                <a:gd name="T22" fmla="*/ 8 w 8"/>
                <a:gd name="T23" fmla="*/ 465 h 2458"/>
                <a:gd name="T24" fmla="*/ 0 w 8"/>
                <a:gd name="T25" fmla="*/ 519 h 2458"/>
                <a:gd name="T26" fmla="*/ 8 w 8"/>
                <a:gd name="T27" fmla="*/ 465 h 2458"/>
                <a:gd name="T28" fmla="*/ 4 w 8"/>
                <a:gd name="T29" fmla="*/ 615 h 2458"/>
                <a:gd name="T30" fmla="*/ 4 w 8"/>
                <a:gd name="T31" fmla="*/ 553 h 2458"/>
                <a:gd name="T32" fmla="*/ 8 w 8"/>
                <a:gd name="T33" fmla="*/ 703 h 2458"/>
                <a:gd name="T34" fmla="*/ 0 w 8"/>
                <a:gd name="T35" fmla="*/ 649 h 2458"/>
                <a:gd name="T36" fmla="*/ 8 w 8"/>
                <a:gd name="T37" fmla="*/ 741 h 2458"/>
                <a:gd name="T38" fmla="*/ 0 w 8"/>
                <a:gd name="T39" fmla="*/ 795 h 2458"/>
                <a:gd name="T40" fmla="*/ 8 w 8"/>
                <a:gd name="T41" fmla="*/ 741 h 2458"/>
                <a:gd name="T42" fmla="*/ 4 w 8"/>
                <a:gd name="T43" fmla="*/ 891 h 2458"/>
                <a:gd name="T44" fmla="*/ 4 w 8"/>
                <a:gd name="T45" fmla="*/ 830 h 2458"/>
                <a:gd name="T46" fmla="*/ 8 w 8"/>
                <a:gd name="T47" fmla="*/ 980 h 2458"/>
                <a:gd name="T48" fmla="*/ 0 w 8"/>
                <a:gd name="T49" fmla="*/ 926 h 2458"/>
                <a:gd name="T50" fmla="*/ 8 w 8"/>
                <a:gd name="T51" fmla="*/ 1018 h 2458"/>
                <a:gd name="T52" fmla="*/ 0 w 8"/>
                <a:gd name="T53" fmla="*/ 1072 h 2458"/>
                <a:gd name="T54" fmla="*/ 8 w 8"/>
                <a:gd name="T55" fmla="*/ 1018 h 2458"/>
                <a:gd name="T56" fmla="*/ 4 w 8"/>
                <a:gd name="T57" fmla="*/ 1168 h 2458"/>
                <a:gd name="T58" fmla="*/ 4 w 8"/>
                <a:gd name="T59" fmla="*/ 1106 h 2458"/>
                <a:gd name="T60" fmla="*/ 8 w 8"/>
                <a:gd name="T61" fmla="*/ 1256 h 2458"/>
                <a:gd name="T62" fmla="*/ 0 w 8"/>
                <a:gd name="T63" fmla="*/ 1202 h 2458"/>
                <a:gd name="T64" fmla="*/ 8 w 8"/>
                <a:gd name="T65" fmla="*/ 1294 h 2458"/>
                <a:gd name="T66" fmla="*/ 0 w 8"/>
                <a:gd name="T67" fmla="*/ 1348 h 2458"/>
                <a:gd name="T68" fmla="*/ 8 w 8"/>
                <a:gd name="T69" fmla="*/ 1294 h 2458"/>
                <a:gd name="T70" fmla="*/ 4 w 8"/>
                <a:gd name="T71" fmla="*/ 1444 h 2458"/>
                <a:gd name="T72" fmla="*/ 4 w 8"/>
                <a:gd name="T73" fmla="*/ 1383 h 2458"/>
                <a:gd name="T74" fmla="*/ 8 w 8"/>
                <a:gd name="T75" fmla="*/ 1532 h 2458"/>
                <a:gd name="T76" fmla="*/ 0 w 8"/>
                <a:gd name="T77" fmla="*/ 1479 h 2458"/>
                <a:gd name="T78" fmla="*/ 8 w 8"/>
                <a:gd name="T79" fmla="*/ 1571 h 2458"/>
                <a:gd name="T80" fmla="*/ 0 w 8"/>
                <a:gd name="T81" fmla="*/ 1625 h 2458"/>
                <a:gd name="T82" fmla="*/ 8 w 8"/>
                <a:gd name="T83" fmla="*/ 1571 h 2458"/>
                <a:gd name="T84" fmla="*/ 4 w 8"/>
                <a:gd name="T85" fmla="*/ 1721 h 2458"/>
                <a:gd name="T86" fmla="*/ 4 w 8"/>
                <a:gd name="T87" fmla="*/ 1659 h 2458"/>
                <a:gd name="T88" fmla="*/ 8 w 8"/>
                <a:gd name="T89" fmla="*/ 1809 h 2458"/>
                <a:gd name="T90" fmla="*/ 0 w 8"/>
                <a:gd name="T91" fmla="*/ 1755 h 2458"/>
                <a:gd name="T92" fmla="*/ 8 w 8"/>
                <a:gd name="T93" fmla="*/ 1847 h 2458"/>
                <a:gd name="T94" fmla="*/ 0 w 8"/>
                <a:gd name="T95" fmla="*/ 1901 h 2458"/>
                <a:gd name="T96" fmla="*/ 8 w 8"/>
                <a:gd name="T97" fmla="*/ 1847 h 2458"/>
                <a:gd name="T98" fmla="*/ 4 w 8"/>
                <a:gd name="T99" fmla="*/ 1997 h 2458"/>
                <a:gd name="T100" fmla="*/ 4 w 8"/>
                <a:gd name="T101" fmla="*/ 1936 h 2458"/>
                <a:gd name="T102" fmla="*/ 8 w 8"/>
                <a:gd name="T103" fmla="*/ 2085 h 2458"/>
                <a:gd name="T104" fmla="*/ 0 w 8"/>
                <a:gd name="T105" fmla="*/ 2032 h 2458"/>
                <a:gd name="T106" fmla="*/ 8 w 8"/>
                <a:gd name="T107" fmla="*/ 2124 h 2458"/>
                <a:gd name="T108" fmla="*/ 0 w 8"/>
                <a:gd name="T109" fmla="*/ 2178 h 2458"/>
                <a:gd name="T110" fmla="*/ 8 w 8"/>
                <a:gd name="T111" fmla="*/ 2124 h 2458"/>
                <a:gd name="T112" fmla="*/ 4 w 8"/>
                <a:gd name="T113" fmla="*/ 2274 h 2458"/>
                <a:gd name="T114" fmla="*/ 4 w 8"/>
                <a:gd name="T115" fmla="*/ 2212 h 2458"/>
                <a:gd name="T116" fmla="*/ 8 w 8"/>
                <a:gd name="T117" fmla="*/ 2362 h 2458"/>
                <a:gd name="T118" fmla="*/ 0 w 8"/>
                <a:gd name="T119" fmla="*/ 2308 h 2458"/>
                <a:gd name="T120" fmla="*/ 8 w 8"/>
                <a:gd name="T121" fmla="*/ 2400 h 2458"/>
                <a:gd name="T122" fmla="*/ 0 w 8"/>
                <a:gd name="T123" fmla="*/ 2454 h 2458"/>
                <a:gd name="T124" fmla="*/ 8 w 8"/>
                <a:gd name="T125" fmla="*/ 2400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" h="2458">
                  <a:moveTo>
                    <a:pt x="8" y="4"/>
                  </a:moveTo>
                  <a:lnTo>
                    <a:pt x="8" y="58"/>
                  </a:lnTo>
                  <a:cubicBezTo>
                    <a:pt x="8" y="60"/>
                    <a:pt x="6" y="62"/>
                    <a:pt x="4" y="62"/>
                  </a:cubicBezTo>
                  <a:cubicBezTo>
                    <a:pt x="2" y="62"/>
                    <a:pt x="0" y="60"/>
                    <a:pt x="0" y="58"/>
                  </a:cubicBez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96"/>
                  </a:moveTo>
                  <a:lnTo>
                    <a:pt x="8" y="150"/>
                  </a:lnTo>
                  <a:cubicBezTo>
                    <a:pt x="8" y="152"/>
                    <a:pt x="6" y="154"/>
                    <a:pt x="4" y="154"/>
                  </a:cubicBezTo>
                  <a:cubicBezTo>
                    <a:pt x="2" y="154"/>
                    <a:pt x="0" y="152"/>
                    <a:pt x="0" y="150"/>
                  </a:cubicBez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close/>
                  <a:moveTo>
                    <a:pt x="8" y="188"/>
                  </a:moveTo>
                  <a:lnTo>
                    <a:pt x="8" y="242"/>
                  </a:lnTo>
                  <a:cubicBezTo>
                    <a:pt x="8" y="244"/>
                    <a:pt x="6" y="246"/>
                    <a:pt x="4" y="246"/>
                  </a:cubicBezTo>
                  <a:cubicBezTo>
                    <a:pt x="2" y="246"/>
                    <a:pt x="0" y="244"/>
                    <a:pt x="0" y="242"/>
                  </a:cubicBezTo>
                  <a:lnTo>
                    <a:pt x="0" y="188"/>
                  </a:lnTo>
                  <a:cubicBezTo>
                    <a:pt x="0" y="186"/>
                    <a:pt x="2" y="185"/>
                    <a:pt x="4" y="185"/>
                  </a:cubicBezTo>
                  <a:cubicBezTo>
                    <a:pt x="6" y="185"/>
                    <a:pt x="8" y="186"/>
                    <a:pt x="8" y="188"/>
                  </a:cubicBezTo>
                  <a:close/>
                  <a:moveTo>
                    <a:pt x="8" y="281"/>
                  </a:moveTo>
                  <a:lnTo>
                    <a:pt x="8" y="334"/>
                  </a:lnTo>
                  <a:cubicBezTo>
                    <a:pt x="8" y="337"/>
                    <a:pt x="6" y="338"/>
                    <a:pt x="4" y="338"/>
                  </a:cubicBezTo>
                  <a:cubicBezTo>
                    <a:pt x="2" y="338"/>
                    <a:pt x="0" y="337"/>
                    <a:pt x="0" y="334"/>
                  </a:cubicBezTo>
                  <a:lnTo>
                    <a:pt x="0" y="281"/>
                  </a:lnTo>
                  <a:cubicBezTo>
                    <a:pt x="0" y="279"/>
                    <a:pt x="2" y="277"/>
                    <a:pt x="4" y="277"/>
                  </a:cubicBezTo>
                  <a:cubicBezTo>
                    <a:pt x="6" y="277"/>
                    <a:pt x="8" y="279"/>
                    <a:pt x="8" y="281"/>
                  </a:cubicBezTo>
                  <a:close/>
                  <a:moveTo>
                    <a:pt x="8" y="373"/>
                  </a:moveTo>
                  <a:lnTo>
                    <a:pt x="8" y="427"/>
                  </a:lnTo>
                  <a:cubicBezTo>
                    <a:pt x="8" y="429"/>
                    <a:pt x="6" y="430"/>
                    <a:pt x="4" y="430"/>
                  </a:cubicBezTo>
                  <a:cubicBezTo>
                    <a:pt x="2" y="430"/>
                    <a:pt x="0" y="429"/>
                    <a:pt x="0" y="427"/>
                  </a:cubicBezTo>
                  <a:lnTo>
                    <a:pt x="0" y="373"/>
                  </a:lnTo>
                  <a:cubicBezTo>
                    <a:pt x="0" y="371"/>
                    <a:pt x="2" y="369"/>
                    <a:pt x="4" y="369"/>
                  </a:cubicBezTo>
                  <a:cubicBezTo>
                    <a:pt x="6" y="369"/>
                    <a:pt x="8" y="371"/>
                    <a:pt x="8" y="373"/>
                  </a:cubicBezTo>
                  <a:close/>
                  <a:moveTo>
                    <a:pt x="8" y="465"/>
                  </a:moveTo>
                  <a:lnTo>
                    <a:pt x="8" y="519"/>
                  </a:lnTo>
                  <a:cubicBezTo>
                    <a:pt x="8" y="521"/>
                    <a:pt x="6" y="523"/>
                    <a:pt x="4" y="523"/>
                  </a:cubicBezTo>
                  <a:cubicBezTo>
                    <a:pt x="2" y="523"/>
                    <a:pt x="0" y="521"/>
                    <a:pt x="0" y="519"/>
                  </a:cubicBezTo>
                  <a:lnTo>
                    <a:pt x="0" y="465"/>
                  </a:lnTo>
                  <a:cubicBezTo>
                    <a:pt x="0" y="463"/>
                    <a:pt x="2" y="461"/>
                    <a:pt x="4" y="461"/>
                  </a:cubicBezTo>
                  <a:cubicBezTo>
                    <a:pt x="6" y="461"/>
                    <a:pt x="8" y="463"/>
                    <a:pt x="8" y="465"/>
                  </a:cubicBezTo>
                  <a:close/>
                  <a:moveTo>
                    <a:pt x="8" y="557"/>
                  </a:moveTo>
                  <a:lnTo>
                    <a:pt x="8" y="611"/>
                  </a:lnTo>
                  <a:cubicBezTo>
                    <a:pt x="8" y="613"/>
                    <a:pt x="6" y="615"/>
                    <a:pt x="4" y="615"/>
                  </a:cubicBezTo>
                  <a:cubicBezTo>
                    <a:pt x="2" y="615"/>
                    <a:pt x="0" y="613"/>
                    <a:pt x="0" y="611"/>
                  </a:cubicBezTo>
                  <a:lnTo>
                    <a:pt x="0" y="557"/>
                  </a:lnTo>
                  <a:cubicBezTo>
                    <a:pt x="0" y="555"/>
                    <a:pt x="2" y="553"/>
                    <a:pt x="4" y="553"/>
                  </a:cubicBezTo>
                  <a:cubicBezTo>
                    <a:pt x="6" y="553"/>
                    <a:pt x="8" y="555"/>
                    <a:pt x="8" y="557"/>
                  </a:cubicBezTo>
                  <a:close/>
                  <a:moveTo>
                    <a:pt x="8" y="649"/>
                  </a:moveTo>
                  <a:lnTo>
                    <a:pt x="8" y="703"/>
                  </a:lnTo>
                  <a:cubicBezTo>
                    <a:pt x="8" y="705"/>
                    <a:pt x="6" y="707"/>
                    <a:pt x="4" y="707"/>
                  </a:cubicBezTo>
                  <a:cubicBezTo>
                    <a:pt x="2" y="707"/>
                    <a:pt x="0" y="705"/>
                    <a:pt x="0" y="703"/>
                  </a:cubicBezTo>
                  <a:lnTo>
                    <a:pt x="0" y="649"/>
                  </a:lnTo>
                  <a:cubicBezTo>
                    <a:pt x="0" y="647"/>
                    <a:pt x="2" y="645"/>
                    <a:pt x="4" y="645"/>
                  </a:cubicBezTo>
                  <a:cubicBezTo>
                    <a:pt x="6" y="645"/>
                    <a:pt x="8" y="647"/>
                    <a:pt x="8" y="649"/>
                  </a:cubicBezTo>
                  <a:close/>
                  <a:moveTo>
                    <a:pt x="8" y="741"/>
                  </a:moveTo>
                  <a:lnTo>
                    <a:pt x="8" y="795"/>
                  </a:lnTo>
                  <a:cubicBezTo>
                    <a:pt x="8" y="797"/>
                    <a:pt x="6" y="799"/>
                    <a:pt x="4" y="799"/>
                  </a:cubicBezTo>
                  <a:cubicBezTo>
                    <a:pt x="2" y="799"/>
                    <a:pt x="0" y="797"/>
                    <a:pt x="0" y="795"/>
                  </a:cubicBezTo>
                  <a:lnTo>
                    <a:pt x="0" y="741"/>
                  </a:lnTo>
                  <a:cubicBezTo>
                    <a:pt x="0" y="739"/>
                    <a:pt x="2" y="738"/>
                    <a:pt x="4" y="738"/>
                  </a:cubicBezTo>
                  <a:cubicBezTo>
                    <a:pt x="6" y="738"/>
                    <a:pt x="8" y="739"/>
                    <a:pt x="8" y="741"/>
                  </a:cubicBezTo>
                  <a:close/>
                  <a:moveTo>
                    <a:pt x="8" y="834"/>
                  </a:moveTo>
                  <a:lnTo>
                    <a:pt x="8" y="887"/>
                  </a:lnTo>
                  <a:cubicBezTo>
                    <a:pt x="8" y="889"/>
                    <a:pt x="6" y="891"/>
                    <a:pt x="4" y="891"/>
                  </a:cubicBezTo>
                  <a:cubicBezTo>
                    <a:pt x="2" y="891"/>
                    <a:pt x="0" y="889"/>
                    <a:pt x="0" y="887"/>
                  </a:cubicBezTo>
                  <a:lnTo>
                    <a:pt x="0" y="834"/>
                  </a:lnTo>
                  <a:cubicBezTo>
                    <a:pt x="0" y="831"/>
                    <a:pt x="2" y="830"/>
                    <a:pt x="4" y="830"/>
                  </a:cubicBezTo>
                  <a:cubicBezTo>
                    <a:pt x="6" y="830"/>
                    <a:pt x="8" y="831"/>
                    <a:pt x="8" y="834"/>
                  </a:cubicBezTo>
                  <a:close/>
                  <a:moveTo>
                    <a:pt x="8" y="926"/>
                  </a:moveTo>
                  <a:lnTo>
                    <a:pt x="8" y="980"/>
                  </a:lnTo>
                  <a:cubicBezTo>
                    <a:pt x="8" y="982"/>
                    <a:pt x="6" y="983"/>
                    <a:pt x="4" y="983"/>
                  </a:cubicBezTo>
                  <a:cubicBezTo>
                    <a:pt x="2" y="983"/>
                    <a:pt x="0" y="982"/>
                    <a:pt x="0" y="980"/>
                  </a:cubicBezTo>
                  <a:lnTo>
                    <a:pt x="0" y="926"/>
                  </a:lnTo>
                  <a:cubicBezTo>
                    <a:pt x="0" y="924"/>
                    <a:pt x="2" y="922"/>
                    <a:pt x="4" y="922"/>
                  </a:cubicBezTo>
                  <a:cubicBezTo>
                    <a:pt x="6" y="922"/>
                    <a:pt x="8" y="924"/>
                    <a:pt x="8" y="926"/>
                  </a:cubicBezTo>
                  <a:close/>
                  <a:moveTo>
                    <a:pt x="8" y="1018"/>
                  </a:moveTo>
                  <a:lnTo>
                    <a:pt x="8" y="1072"/>
                  </a:lnTo>
                  <a:cubicBezTo>
                    <a:pt x="8" y="1074"/>
                    <a:pt x="6" y="1076"/>
                    <a:pt x="4" y="1076"/>
                  </a:cubicBezTo>
                  <a:cubicBezTo>
                    <a:pt x="2" y="1076"/>
                    <a:pt x="0" y="1074"/>
                    <a:pt x="0" y="1072"/>
                  </a:cubicBezTo>
                  <a:lnTo>
                    <a:pt x="0" y="1018"/>
                  </a:lnTo>
                  <a:cubicBezTo>
                    <a:pt x="0" y="1016"/>
                    <a:pt x="2" y="1014"/>
                    <a:pt x="4" y="1014"/>
                  </a:cubicBezTo>
                  <a:cubicBezTo>
                    <a:pt x="6" y="1014"/>
                    <a:pt x="8" y="1016"/>
                    <a:pt x="8" y="1018"/>
                  </a:cubicBezTo>
                  <a:close/>
                  <a:moveTo>
                    <a:pt x="8" y="1110"/>
                  </a:moveTo>
                  <a:lnTo>
                    <a:pt x="8" y="1164"/>
                  </a:lnTo>
                  <a:cubicBezTo>
                    <a:pt x="8" y="1166"/>
                    <a:pt x="6" y="1168"/>
                    <a:pt x="4" y="1168"/>
                  </a:cubicBezTo>
                  <a:cubicBezTo>
                    <a:pt x="2" y="1168"/>
                    <a:pt x="0" y="1166"/>
                    <a:pt x="0" y="1164"/>
                  </a:cubicBezTo>
                  <a:lnTo>
                    <a:pt x="0" y="1110"/>
                  </a:lnTo>
                  <a:cubicBezTo>
                    <a:pt x="0" y="1108"/>
                    <a:pt x="2" y="1106"/>
                    <a:pt x="4" y="1106"/>
                  </a:cubicBezTo>
                  <a:cubicBezTo>
                    <a:pt x="6" y="1106"/>
                    <a:pt x="8" y="1108"/>
                    <a:pt x="8" y="1110"/>
                  </a:cubicBezTo>
                  <a:close/>
                  <a:moveTo>
                    <a:pt x="8" y="1202"/>
                  </a:moveTo>
                  <a:lnTo>
                    <a:pt x="8" y="1256"/>
                  </a:lnTo>
                  <a:cubicBezTo>
                    <a:pt x="8" y="1258"/>
                    <a:pt x="6" y="1260"/>
                    <a:pt x="4" y="1260"/>
                  </a:cubicBezTo>
                  <a:cubicBezTo>
                    <a:pt x="2" y="1260"/>
                    <a:pt x="0" y="1258"/>
                    <a:pt x="0" y="1256"/>
                  </a:cubicBezTo>
                  <a:lnTo>
                    <a:pt x="0" y="1202"/>
                  </a:lnTo>
                  <a:cubicBezTo>
                    <a:pt x="0" y="1200"/>
                    <a:pt x="2" y="1198"/>
                    <a:pt x="4" y="1198"/>
                  </a:cubicBezTo>
                  <a:cubicBezTo>
                    <a:pt x="6" y="1198"/>
                    <a:pt x="8" y="1200"/>
                    <a:pt x="8" y="1202"/>
                  </a:cubicBezTo>
                  <a:close/>
                  <a:moveTo>
                    <a:pt x="8" y="1294"/>
                  </a:moveTo>
                  <a:lnTo>
                    <a:pt x="8" y="1348"/>
                  </a:lnTo>
                  <a:cubicBezTo>
                    <a:pt x="8" y="1350"/>
                    <a:pt x="6" y="1352"/>
                    <a:pt x="4" y="1352"/>
                  </a:cubicBezTo>
                  <a:cubicBezTo>
                    <a:pt x="2" y="1352"/>
                    <a:pt x="0" y="1350"/>
                    <a:pt x="0" y="1348"/>
                  </a:cubicBezTo>
                  <a:lnTo>
                    <a:pt x="0" y="1294"/>
                  </a:lnTo>
                  <a:cubicBezTo>
                    <a:pt x="0" y="1292"/>
                    <a:pt x="2" y="1291"/>
                    <a:pt x="4" y="1291"/>
                  </a:cubicBezTo>
                  <a:cubicBezTo>
                    <a:pt x="6" y="1291"/>
                    <a:pt x="8" y="1292"/>
                    <a:pt x="8" y="1294"/>
                  </a:cubicBezTo>
                  <a:close/>
                  <a:moveTo>
                    <a:pt x="8" y="1387"/>
                  </a:moveTo>
                  <a:lnTo>
                    <a:pt x="8" y="1440"/>
                  </a:lnTo>
                  <a:cubicBezTo>
                    <a:pt x="8" y="1442"/>
                    <a:pt x="6" y="1444"/>
                    <a:pt x="4" y="1444"/>
                  </a:cubicBezTo>
                  <a:cubicBezTo>
                    <a:pt x="2" y="1444"/>
                    <a:pt x="0" y="1442"/>
                    <a:pt x="0" y="1440"/>
                  </a:cubicBezTo>
                  <a:lnTo>
                    <a:pt x="0" y="1387"/>
                  </a:lnTo>
                  <a:cubicBezTo>
                    <a:pt x="0" y="1384"/>
                    <a:pt x="2" y="1383"/>
                    <a:pt x="4" y="1383"/>
                  </a:cubicBezTo>
                  <a:cubicBezTo>
                    <a:pt x="6" y="1383"/>
                    <a:pt x="8" y="1384"/>
                    <a:pt x="8" y="1387"/>
                  </a:cubicBezTo>
                  <a:close/>
                  <a:moveTo>
                    <a:pt x="8" y="1479"/>
                  </a:moveTo>
                  <a:lnTo>
                    <a:pt x="8" y="1532"/>
                  </a:lnTo>
                  <a:cubicBezTo>
                    <a:pt x="8" y="1535"/>
                    <a:pt x="6" y="1536"/>
                    <a:pt x="4" y="1536"/>
                  </a:cubicBezTo>
                  <a:cubicBezTo>
                    <a:pt x="2" y="1536"/>
                    <a:pt x="0" y="1535"/>
                    <a:pt x="0" y="1532"/>
                  </a:cubicBezTo>
                  <a:lnTo>
                    <a:pt x="0" y="1479"/>
                  </a:lnTo>
                  <a:cubicBezTo>
                    <a:pt x="0" y="1477"/>
                    <a:pt x="2" y="1475"/>
                    <a:pt x="4" y="1475"/>
                  </a:cubicBezTo>
                  <a:cubicBezTo>
                    <a:pt x="6" y="1475"/>
                    <a:pt x="8" y="1477"/>
                    <a:pt x="8" y="1479"/>
                  </a:cubicBezTo>
                  <a:close/>
                  <a:moveTo>
                    <a:pt x="8" y="1571"/>
                  </a:moveTo>
                  <a:lnTo>
                    <a:pt x="8" y="1625"/>
                  </a:lnTo>
                  <a:cubicBezTo>
                    <a:pt x="8" y="1627"/>
                    <a:pt x="6" y="1628"/>
                    <a:pt x="4" y="1628"/>
                  </a:cubicBezTo>
                  <a:cubicBezTo>
                    <a:pt x="2" y="1628"/>
                    <a:pt x="0" y="1627"/>
                    <a:pt x="0" y="1625"/>
                  </a:cubicBezTo>
                  <a:lnTo>
                    <a:pt x="0" y="1571"/>
                  </a:lnTo>
                  <a:cubicBezTo>
                    <a:pt x="0" y="1569"/>
                    <a:pt x="2" y="1567"/>
                    <a:pt x="4" y="1567"/>
                  </a:cubicBezTo>
                  <a:cubicBezTo>
                    <a:pt x="6" y="1567"/>
                    <a:pt x="8" y="1569"/>
                    <a:pt x="8" y="1571"/>
                  </a:cubicBezTo>
                  <a:close/>
                  <a:moveTo>
                    <a:pt x="8" y="1663"/>
                  </a:moveTo>
                  <a:lnTo>
                    <a:pt x="8" y="1717"/>
                  </a:lnTo>
                  <a:cubicBezTo>
                    <a:pt x="8" y="1719"/>
                    <a:pt x="6" y="1721"/>
                    <a:pt x="4" y="1721"/>
                  </a:cubicBezTo>
                  <a:cubicBezTo>
                    <a:pt x="2" y="1721"/>
                    <a:pt x="0" y="1719"/>
                    <a:pt x="0" y="1717"/>
                  </a:cubicBezTo>
                  <a:lnTo>
                    <a:pt x="0" y="1663"/>
                  </a:lnTo>
                  <a:cubicBezTo>
                    <a:pt x="0" y="1661"/>
                    <a:pt x="2" y="1659"/>
                    <a:pt x="4" y="1659"/>
                  </a:cubicBezTo>
                  <a:cubicBezTo>
                    <a:pt x="6" y="1659"/>
                    <a:pt x="8" y="1661"/>
                    <a:pt x="8" y="1663"/>
                  </a:cubicBezTo>
                  <a:close/>
                  <a:moveTo>
                    <a:pt x="8" y="1755"/>
                  </a:moveTo>
                  <a:lnTo>
                    <a:pt x="8" y="1809"/>
                  </a:lnTo>
                  <a:cubicBezTo>
                    <a:pt x="8" y="1811"/>
                    <a:pt x="6" y="1813"/>
                    <a:pt x="4" y="1813"/>
                  </a:cubicBezTo>
                  <a:cubicBezTo>
                    <a:pt x="2" y="1813"/>
                    <a:pt x="0" y="1811"/>
                    <a:pt x="0" y="1809"/>
                  </a:cubicBezTo>
                  <a:lnTo>
                    <a:pt x="0" y="1755"/>
                  </a:lnTo>
                  <a:cubicBezTo>
                    <a:pt x="0" y="1753"/>
                    <a:pt x="2" y="1751"/>
                    <a:pt x="4" y="1751"/>
                  </a:cubicBezTo>
                  <a:cubicBezTo>
                    <a:pt x="6" y="1751"/>
                    <a:pt x="8" y="1753"/>
                    <a:pt x="8" y="1755"/>
                  </a:cubicBezTo>
                  <a:close/>
                  <a:moveTo>
                    <a:pt x="8" y="1847"/>
                  </a:moveTo>
                  <a:lnTo>
                    <a:pt x="8" y="1901"/>
                  </a:lnTo>
                  <a:cubicBezTo>
                    <a:pt x="8" y="1903"/>
                    <a:pt x="6" y="1905"/>
                    <a:pt x="4" y="1905"/>
                  </a:cubicBezTo>
                  <a:cubicBezTo>
                    <a:pt x="2" y="1905"/>
                    <a:pt x="0" y="1903"/>
                    <a:pt x="0" y="1901"/>
                  </a:cubicBezTo>
                  <a:lnTo>
                    <a:pt x="0" y="1847"/>
                  </a:lnTo>
                  <a:cubicBezTo>
                    <a:pt x="0" y="1845"/>
                    <a:pt x="2" y="1844"/>
                    <a:pt x="4" y="1844"/>
                  </a:cubicBezTo>
                  <a:cubicBezTo>
                    <a:pt x="6" y="1844"/>
                    <a:pt x="8" y="1845"/>
                    <a:pt x="8" y="1847"/>
                  </a:cubicBezTo>
                  <a:close/>
                  <a:moveTo>
                    <a:pt x="8" y="1940"/>
                  </a:moveTo>
                  <a:lnTo>
                    <a:pt x="8" y="1993"/>
                  </a:lnTo>
                  <a:cubicBezTo>
                    <a:pt x="8" y="1995"/>
                    <a:pt x="6" y="1997"/>
                    <a:pt x="4" y="1997"/>
                  </a:cubicBezTo>
                  <a:cubicBezTo>
                    <a:pt x="2" y="1997"/>
                    <a:pt x="0" y="1995"/>
                    <a:pt x="0" y="1993"/>
                  </a:cubicBezTo>
                  <a:lnTo>
                    <a:pt x="0" y="1940"/>
                  </a:lnTo>
                  <a:cubicBezTo>
                    <a:pt x="0" y="1937"/>
                    <a:pt x="2" y="1936"/>
                    <a:pt x="4" y="1936"/>
                  </a:cubicBezTo>
                  <a:cubicBezTo>
                    <a:pt x="6" y="1936"/>
                    <a:pt x="8" y="1937"/>
                    <a:pt x="8" y="1940"/>
                  </a:cubicBezTo>
                  <a:close/>
                  <a:moveTo>
                    <a:pt x="8" y="2032"/>
                  </a:moveTo>
                  <a:lnTo>
                    <a:pt x="8" y="2085"/>
                  </a:lnTo>
                  <a:cubicBezTo>
                    <a:pt x="8" y="2088"/>
                    <a:pt x="6" y="2089"/>
                    <a:pt x="4" y="2089"/>
                  </a:cubicBezTo>
                  <a:cubicBezTo>
                    <a:pt x="2" y="2089"/>
                    <a:pt x="0" y="2088"/>
                    <a:pt x="0" y="2085"/>
                  </a:cubicBezTo>
                  <a:lnTo>
                    <a:pt x="0" y="2032"/>
                  </a:lnTo>
                  <a:cubicBezTo>
                    <a:pt x="0" y="2030"/>
                    <a:pt x="2" y="2028"/>
                    <a:pt x="4" y="2028"/>
                  </a:cubicBezTo>
                  <a:cubicBezTo>
                    <a:pt x="6" y="2028"/>
                    <a:pt x="8" y="2030"/>
                    <a:pt x="8" y="2032"/>
                  </a:cubicBezTo>
                  <a:close/>
                  <a:moveTo>
                    <a:pt x="8" y="2124"/>
                  </a:moveTo>
                  <a:lnTo>
                    <a:pt x="8" y="2178"/>
                  </a:lnTo>
                  <a:cubicBezTo>
                    <a:pt x="8" y="2180"/>
                    <a:pt x="6" y="2181"/>
                    <a:pt x="4" y="2181"/>
                  </a:cubicBezTo>
                  <a:cubicBezTo>
                    <a:pt x="2" y="2181"/>
                    <a:pt x="0" y="2180"/>
                    <a:pt x="0" y="2178"/>
                  </a:cubicBezTo>
                  <a:lnTo>
                    <a:pt x="0" y="2124"/>
                  </a:lnTo>
                  <a:cubicBezTo>
                    <a:pt x="0" y="2122"/>
                    <a:pt x="2" y="2120"/>
                    <a:pt x="4" y="2120"/>
                  </a:cubicBezTo>
                  <a:cubicBezTo>
                    <a:pt x="6" y="2120"/>
                    <a:pt x="8" y="2122"/>
                    <a:pt x="8" y="2124"/>
                  </a:cubicBezTo>
                  <a:close/>
                  <a:moveTo>
                    <a:pt x="8" y="2216"/>
                  </a:moveTo>
                  <a:lnTo>
                    <a:pt x="8" y="2270"/>
                  </a:lnTo>
                  <a:cubicBezTo>
                    <a:pt x="8" y="2272"/>
                    <a:pt x="6" y="2274"/>
                    <a:pt x="4" y="2274"/>
                  </a:cubicBezTo>
                  <a:cubicBezTo>
                    <a:pt x="2" y="2274"/>
                    <a:pt x="0" y="2272"/>
                    <a:pt x="0" y="2270"/>
                  </a:cubicBezTo>
                  <a:lnTo>
                    <a:pt x="0" y="2216"/>
                  </a:lnTo>
                  <a:cubicBezTo>
                    <a:pt x="0" y="2214"/>
                    <a:pt x="2" y="2212"/>
                    <a:pt x="4" y="2212"/>
                  </a:cubicBezTo>
                  <a:cubicBezTo>
                    <a:pt x="6" y="2212"/>
                    <a:pt x="8" y="2214"/>
                    <a:pt x="8" y="2216"/>
                  </a:cubicBezTo>
                  <a:close/>
                  <a:moveTo>
                    <a:pt x="8" y="2308"/>
                  </a:moveTo>
                  <a:lnTo>
                    <a:pt x="8" y="2362"/>
                  </a:lnTo>
                  <a:cubicBezTo>
                    <a:pt x="8" y="2364"/>
                    <a:pt x="6" y="2366"/>
                    <a:pt x="4" y="2366"/>
                  </a:cubicBezTo>
                  <a:cubicBezTo>
                    <a:pt x="2" y="2366"/>
                    <a:pt x="0" y="2364"/>
                    <a:pt x="0" y="2362"/>
                  </a:cubicBezTo>
                  <a:lnTo>
                    <a:pt x="0" y="2308"/>
                  </a:lnTo>
                  <a:cubicBezTo>
                    <a:pt x="0" y="2306"/>
                    <a:pt x="2" y="2304"/>
                    <a:pt x="4" y="2304"/>
                  </a:cubicBezTo>
                  <a:cubicBezTo>
                    <a:pt x="6" y="2304"/>
                    <a:pt x="8" y="2306"/>
                    <a:pt x="8" y="2308"/>
                  </a:cubicBezTo>
                  <a:close/>
                  <a:moveTo>
                    <a:pt x="8" y="2400"/>
                  </a:moveTo>
                  <a:lnTo>
                    <a:pt x="8" y="2454"/>
                  </a:lnTo>
                  <a:cubicBezTo>
                    <a:pt x="8" y="2456"/>
                    <a:pt x="6" y="2458"/>
                    <a:pt x="4" y="2458"/>
                  </a:cubicBezTo>
                  <a:cubicBezTo>
                    <a:pt x="2" y="2458"/>
                    <a:pt x="0" y="2456"/>
                    <a:pt x="0" y="2454"/>
                  </a:cubicBezTo>
                  <a:lnTo>
                    <a:pt x="0" y="2400"/>
                  </a:lnTo>
                  <a:cubicBezTo>
                    <a:pt x="0" y="2398"/>
                    <a:pt x="2" y="2396"/>
                    <a:pt x="4" y="2396"/>
                  </a:cubicBezTo>
                  <a:cubicBezTo>
                    <a:pt x="6" y="2396"/>
                    <a:pt x="8" y="2398"/>
                    <a:pt x="8" y="240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3" name="Freeform 6">
              <a:extLst>
                <a:ext uri="{FF2B5EF4-FFF2-40B4-BE49-F238E27FC236}">
                  <a16:creationId xmlns:a16="http://schemas.microsoft.com/office/drawing/2014/main" id="{0B361E70-0143-4D48-8B9F-334DE3601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1" y="2252"/>
              <a:ext cx="6" cy="2949"/>
            </a:xfrm>
            <a:custGeom>
              <a:avLst/>
              <a:gdLst>
                <a:gd name="T0" fmla="*/ 0 w 8"/>
                <a:gd name="T1" fmla="*/ 60 h 3832"/>
                <a:gd name="T2" fmla="*/ 8 w 8"/>
                <a:gd name="T3" fmla="*/ 124 h 3832"/>
                <a:gd name="T4" fmla="*/ 0 w 8"/>
                <a:gd name="T5" fmla="*/ 172 h 3832"/>
                <a:gd name="T6" fmla="*/ 8 w 8"/>
                <a:gd name="T7" fmla="*/ 252 h 3832"/>
                <a:gd name="T8" fmla="*/ 4 w 8"/>
                <a:gd name="T9" fmla="*/ 288 h 3832"/>
                <a:gd name="T10" fmla="*/ 4 w 8"/>
                <a:gd name="T11" fmla="*/ 376 h 3832"/>
                <a:gd name="T12" fmla="*/ 8 w 8"/>
                <a:gd name="T13" fmla="*/ 412 h 3832"/>
                <a:gd name="T14" fmla="*/ 0 w 8"/>
                <a:gd name="T15" fmla="*/ 492 h 3832"/>
                <a:gd name="T16" fmla="*/ 8 w 8"/>
                <a:gd name="T17" fmla="*/ 556 h 3832"/>
                <a:gd name="T18" fmla="*/ 0 w 8"/>
                <a:gd name="T19" fmla="*/ 604 h 3832"/>
                <a:gd name="T20" fmla="*/ 8 w 8"/>
                <a:gd name="T21" fmla="*/ 684 h 3832"/>
                <a:gd name="T22" fmla="*/ 4 w 8"/>
                <a:gd name="T23" fmla="*/ 720 h 3832"/>
                <a:gd name="T24" fmla="*/ 4 w 8"/>
                <a:gd name="T25" fmla="*/ 808 h 3832"/>
                <a:gd name="T26" fmla="*/ 8 w 8"/>
                <a:gd name="T27" fmla="*/ 844 h 3832"/>
                <a:gd name="T28" fmla="*/ 0 w 8"/>
                <a:gd name="T29" fmla="*/ 924 h 3832"/>
                <a:gd name="T30" fmla="*/ 8 w 8"/>
                <a:gd name="T31" fmla="*/ 988 h 3832"/>
                <a:gd name="T32" fmla="*/ 0 w 8"/>
                <a:gd name="T33" fmla="*/ 1036 h 3832"/>
                <a:gd name="T34" fmla="*/ 8 w 8"/>
                <a:gd name="T35" fmla="*/ 1116 h 3832"/>
                <a:gd name="T36" fmla="*/ 4 w 8"/>
                <a:gd name="T37" fmla="*/ 1152 h 3832"/>
                <a:gd name="T38" fmla="*/ 4 w 8"/>
                <a:gd name="T39" fmla="*/ 1240 h 3832"/>
                <a:gd name="T40" fmla="*/ 8 w 8"/>
                <a:gd name="T41" fmla="*/ 1276 h 3832"/>
                <a:gd name="T42" fmla="*/ 0 w 8"/>
                <a:gd name="T43" fmla="*/ 1356 h 3832"/>
                <a:gd name="T44" fmla="*/ 8 w 8"/>
                <a:gd name="T45" fmla="*/ 1420 h 3832"/>
                <a:gd name="T46" fmla="*/ 0 w 8"/>
                <a:gd name="T47" fmla="*/ 1468 h 3832"/>
                <a:gd name="T48" fmla="*/ 8 w 8"/>
                <a:gd name="T49" fmla="*/ 1548 h 3832"/>
                <a:gd name="T50" fmla="*/ 4 w 8"/>
                <a:gd name="T51" fmla="*/ 1584 h 3832"/>
                <a:gd name="T52" fmla="*/ 4 w 8"/>
                <a:gd name="T53" fmla="*/ 1672 h 3832"/>
                <a:gd name="T54" fmla="*/ 8 w 8"/>
                <a:gd name="T55" fmla="*/ 1708 h 3832"/>
                <a:gd name="T56" fmla="*/ 0 w 8"/>
                <a:gd name="T57" fmla="*/ 1788 h 3832"/>
                <a:gd name="T58" fmla="*/ 8 w 8"/>
                <a:gd name="T59" fmla="*/ 1852 h 3832"/>
                <a:gd name="T60" fmla="*/ 0 w 8"/>
                <a:gd name="T61" fmla="*/ 1900 h 3832"/>
                <a:gd name="T62" fmla="*/ 8 w 8"/>
                <a:gd name="T63" fmla="*/ 1980 h 3832"/>
                <a:gd name="T64" fmla="*/ 4 w 8"/>
                <a:gd name="T65" fmla="*/ 2016 h 3832"/>
                <a:gd name="T66" fmla="*/ 4 w 8"/>
                <a:gd name="T67" fmla="*/ 2104 h 3832"/>
                <a:gd name="T68" fmla="*/ 8 w 8"/>
                <a:gd name="T69" fmla="*/ 2140 h 3832"/>
                <a:gd name="T70" fmla="*/ 0 w 8"/>
                <a:gd name="T71" fmla="*/ 2220 h 3832"/>
                <a:gd name="T72" fmla="*/ 8 w 8"/>
                <a:gd name="T73" fmla="*/ 2284 h 3832"/>
                <a:gd name="T74" fmla="*/ 0 w 8"/>
                <a:gd name="T75" fmla="*/ 2332 h 3832"/>
                <a:gd name="T76" fmla="*/ 8 w 8"/>
                <a:gd name="T77" fmla="*/ 2412 h 3832"/>
                <a:gd name="T78" fmla="*/ 4 w 8"/>
                <a:gd name="T79" fmla="*/ 2448 h 3832"/>
                <a:gd name="T80" fmla="*/ 4 w 8"/>
                <a:gd name="T81" fmla="*/ 2536 h 3832"/>
                <a:gd name="T82" fmla="*/ 8 w 8"/>
                <a:gd name="T83" fmla="*/ 2572 h 3832"/>
                <a:gd name="T84" fmla="*/ 0 w 8"/>
                <a:gd name="T85" fmla="*/ 2652 h 3832"/>
                <a:gd name="T86" fmla="*/ 8 w 8"/>
                <a:gd name="T87" fmla="*/ 2716 h 3832"/>
                <a:gd name="T88" fmla="*/ 0 w 8"/>
                <a:gd name="T89" fmla="*/ 2764 h 3832"/>
                <a:gd name="T90" fmla="*/ 8 w 8"/>
                <a:gd name="T91" fmla="*/ 2844 h 3832"/>
                <a:gd name="T92" fmla="*/ 4 w 8"/>
                <a:gd name="T93" fmla="*/ 2880 h 3832"/>
                <a:gd name="T94" fmla="*/ 4 w 8"/>
                <a:gd name="T95" fmla="*/ 2968 h 3832"/>
                <a:gd name="T96" fmla="*/ 8 w 8"/>
                <a:gd name="T97" fmla="*/ 3004 h 3832"/>
                <a:gd name="T98" fmla="*/ 0 w 8"/>
                <a:gd name="T99" fmla="*/ 3084 h 3832"/>
                <a:gd name="T100" fmla="*/ 8 w 8"/>
                <a:gd name="T101" fmla="*/ 3148 h 3832"/>
                <a:gd name="T102" fmla="*/ 0 w 8"/>
                <a:gd name="T103" fmla="*/ 3196 h 3832"/>
                <a:gd name="T104" fmla="*/ 8 w 8"/>
                <a:gd name="T105" fmla="*/ 3276 h 3832"/>
                <a:gd name="T106" fmla="*/ 4 w 8"/>
                <a:gd name="T107" fmla="*/ 3312 h 3832"/>
                <a:gd name="T108" fmla="*/ 4 w 8"/>
                <a:gd name="T109" fmla="*/ 3400 h 3832"/>
                <a:gd name="T110" fmla="*/ 8 w 8"/>
                <a:gd name="T111" fmla="*/ 3436 h 3832"/>
                <a:gd name="T112" fmla="*/ 0 w 8"/>
                <a:gd name="T113" fmla="*/ 3516 h 3832"/>
                <a:gd name="T114" fmla="*/ 8 w 8"/>
                <a:gd name="T115" fmla="*/ 3580 h 3832"/>
                <a:gd name="T116" fmla="*/ 0 w 8"/>
                <a:gd name="T117" fmla="*/ 3628 h 3832"/>
                <a:gd name="T118" fmla="*/ 8 w 8"/>
                <a:gd name="T119" fmla="*/ 3708 h 3832"/>
                <a:gd name="T120" fmla="*/ 4 w 8"/>
                <a:gd name="T121" fmla="*/ 3744 h 3832"/>
                <a:gd name="T122" fmla="*/ 4 w 8"/>
                <a:gd name="T123" fmla="*/ 3832 h 3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" h="3832">
                  <a:moveTo>
                    <a:pt x="8" y="4"/>
                  </a:moveTo>
                  <a:lnTo>
                    <a:pt x="8" y="12"/>
                  </a:lnTo>
                  <a:cubicBezTo>
                    <a:pt x="8" y="14"/>
                    <a:pt x="6" y="16"/>
                    <a:pt x="4" y="16"/>
                  </a:cubicBezTo>
                  <a:cubicBezTo>
                    <a:pt x="1" y="16"/>
                    <a:pt x="0" y="14"/>
                    <a:pt x="0" y="12"/>
                  </a:cubicBezTo>
                  <a:lnTo>
                    <a:pt x="0" y="4"/>
                  </a:ln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28"/>
                  </a:moveTo>
                  <a:lnTo>
                    <a:pt x="8" y="36"/>
                  </a:lnTo>
                  <a:cubicBezTo>
                    <a:pt x="8" y="38"/>
                    <a:pt x="6" y="40"/>
                    <a:pt x="4" y="40"/>
                  </a:cubicBezTo>
                  <a:cubicBezTo>
                    <a:pt x="1" y="40"/>
                    <a:pt x="0" y="38"/>
                    <a:pt x="0" y="36"/>
                  </a:cubicBezTo>
                  <a:lnTo>
                    <a:pt x="0" y="28"/>
                  </a:lnTo>
                  <a:cubicBezTo>
                    <a:pt x="0" y="26"/>
                    <a:pt x="1" y="24"/>
                    <a:pt x="4" y="24"/>
                  </a:cubicBezTo>
                  <a:cubicBezTo>
                    <a:pt x="6" y="24"/>
                    <a:pt x="8" y="26"/>
                    <a:pt x="8" y="28"/>
                  </a:cubicBezTo>
                  <a:close/>
                  <a:moveTo>
                    <a:pt x="8" y="52"/>
                  </a:moveTo>
                  <a:lnTo>
                    <a:pt x="8" y="60"/>
                  </a:lnTo>
                  <a:cubicBezTo>
                    <a:pt x="8" y="62"/>
                    <a:pt x="6" y="64"/>
                    <a:pt x="4" y="64"/>
                  </a:cubicBezTo>
                  <a:cubicBezTo>
                    <a:pt x="1" y="64"/>
                    <a:pt x="0" y="62"/>
                    <a:pt x="0" y="60"/>
                  </a:cubicBezTo>
                  <a:lnTo>
                    <a:pt x="0" y="52"/>
                  </a:lnTo>
                  <a:cubicBezTo>
                    <a:pt x="0" y="50"/>
                    <a:pt x="1" y="48"/>
                    <a:pt x="4" y="48"/>
                  </a:cubicBezTo>
                  <a:cubicBezTo>
                    <a:pt x="6" y="48"/>
                    <a:pt x="8" y="50"/>
                    <a:pt x="8" y="52"/>
                  </a:cubicBezTo>
                  <a:close/>
                  <a:moveTo>
                    <a:pt x="8" y="76"/>
                  </a:moveTo>
                  <a:lnTo>
                    <a:pt x="8" y="84"/>
                  </a:lnTo>
                  <a:cubicBezTo>
                    <a:pt x="8" y="86"/>
                    <a:pt x="6" y="88"/>
                    <a:pt x="4" y="88"/>
                  </a:cubicBezTo>
                  <a:cubicBezTo>
                    <a:pt x="1" y="88"/>
                    <a:pt x="0" y="86"/>
                    <a:pt x="0" y="84"/>
                  </a:cubicBezTo>
                  <a:lnTo>
                    <a:pt x="0" y="76"/>
                  </a:lnTo>
                  <a:cubicBezTo>
                    <a:pt x="0" y="74"/>
                    <a:pt x="1" y="72"/>
                    <a:pt x="4" y="72"/>
                  </a:cubicBezTo>
                  <a:cubicBezTo>
                    <a:pt x="6" y="72"/>
                    <a:pt x="8" y="74"/>
                    <a:pt x="8" y="76"/>
                  </a:cubicBezTo>
                  <a:close/>
                  <a:moveTo>
                    <a:pt x="8" y="100"/>
                  </a:moveTo>
                  <a:lnTo>
                    <a:pt x="8" y="108"/>
                  </a:lnTo>
                  <a:cubicBezTo>
                    <a:pt x="8" y="110"/>
                    <a:pt x="6" y="112"/>
                    <a:pt x="4" y="112"/>
                  </a:cubicBezTo>
                  <a:cubicBezTo>
                    <a:pt x="1" y="112"/>
                    <a:pt x="0" y="110"/>
                    <a:pt x="0" y="108"/>
                  </a:cubicBezTo>
                  <a:lnTo>
                    <a:pt x="0" y="100"/>
                  </a:lnTo>
                  <a:cubicBezTo>
                    <a:pt x="0" y="98"/>
                    <a:pt x="1" y="96"/>
                    <a:pt x="4" y="96"/>
                  </a:cubicBezTo>
                  <a:cubicBezTo>
                    <a:pt x="6" y="96"/>
                    <a:pt x="8" y="98"/>
                    <a:pt x="8" y="100"/>
                  </a:cubicBezTo>
                  <a:close/>
                  <a:moveTo>
                    <a:pt x="8" y="124"/>
                  </a:moveTo>
                  <a:lnTo>
                    <a:pt x="8" y="132"/>
                  </a:lnTo>
                  <a:cubicBezTo>
                    <a:pt x="8" y="134"/>
                    <a:pt x="6" y="136"/>
                    <a:pt x="4" y="136"/>
                  </a:cubicBezTo>
                  <a:cubicBezTo>
                    <a:pt x="1" y="136"/>
                    <a:pt x="0" y="134"/>
                    <a:pt x="0" y="132"/>
                  </a:cubicBezTo>
                  <a:lnTo>
                    <a:pt x="0" y="124"/>
                  </a:lnTo>
                  <a:cubicBezTo>
                    <a:pt x="0" y="122"/>
                    <a:pt x="1" y="120"/>
                    <a:pt x="4" y="120"/>
                  </a:cubicBezTo>
                  <a:cubicBezTo>
                    <a:pt x="6" y="120"/>
                    <a:pt x="8" y="122"/>
                    <a:pt x="8" y="124"/>
                  </a:cubicBezTo>
                  <a:close/>
                  <a:moveTo>
                    <a:pt x="8" y="148"/>
                  </a:moveTo>
                  <a:lnTo>
                    <a:pt x="8" y="156"/>
                  </a:lnTo>
                  <a:cubicBezTo>
                    <a:pt x="8" y="158"/>
                    <a:pt x="6" y="160"/>
                    <a:pt x="4" y="160"/>
                  </a:cubicBezTo>
                  <a:cubicBezTo>
                    <a:pt x="1" y="160"/>
                    <a:pt x="0" y="158"/>
                    <a:pt x="0" y="156"/>
                  </a:cubicBezTo>
                  <a:lnTo>
                    <a:pt x="0" y="148"/>
                  </a:lnTo>
                  <a:cubicBezTo>
                    <a:pt x="0" y="146"/>
                    <a:pt x="1" y="144"/>
                    <a:pt x="4" y="144"/>
                  </a:cubicBezTo>
                  <a:cubicBezTo>
                    <a:pt x="6" y="144"/>
                    <a:pt x="8" y="146"/>
                    <a:pt x="8" y="148"/>
                  </a:cubicBezTo>
                  <a:close/>
                  <a:moveTo>
                    <a:pt x="8" y="172"/>
                  </a:moveTo>
                  <a:lnTo>
                    <a:pt x="8" y="180"/>
                  </a:lnTo>
                  <a:cubicBezTo>
                    <a:pt x="8" y="182"/>
                    <a:pt x="6" y="184"/>
                    <a:pt x="4" y="184"/>
                  </a:cubicBezTo>
                  <a:cubicBezTo>
                    <a:pt x="1" y="184"/>
                    <a:pt x="0" y="182"/>
                    <a:pt x="0" y="180"/>
                  </a:cubicBezTo>
                  <a:lnTo>
                    <a:pt x="0" y="172"/>
                  </a:lnTo>
                  <a:cubicBezTo>
                    <a:pt x="0" y="170"/>
                    <a:pt x="1" y="168"/>
                    <a:pt x="4" y="168"/>
                  </a:cubicBezTo>
                  <a:cubicBezTo>
                    <a:pt x="6" y="168"/>
                    <a:pt x="8" y="170"/>
                    <a:pt x="8" y="172"/>
                  </a:cubicBezTo>
                  <a:close/>
                  <a:moveTo>
                    <a:pt x="8" y="196"/>
                  </a:moveTo>
                  <a:lnTo>
                    <a:pt x="8" y="204"/>
                  </a:lnTo>
                  <a:cubicBezTo>
                    <a:pt x="8" y="206"/>
                    <a:pt x="6" y="208"/>
                    <a:pt x="4" y="208"/>
                  </a:cubicBezTo>
                  <a:cubicBezTo>
                    <a:pt x="1" y="208"/>
                    <a:pt x="0" y="206"/>
                    <a:pt x="0" y="204"/>
                  </a:cubicBezTo>
                  <a:lnTo>
                    <a:pt x="0" y="196"/>
                  </a:lnTo>
                  <a:cubicBezTo>
                    <a:pt x="0" y="194"/>
                    <a:pt x="1" y="192"/>
                    <a:pt x="4" y="192"/>
                  </a:cubicBezTo>
                  <a:cubicBezTo>
                    <a:pt x="6" y="192"/>
                    <a:pt x="8" y="194"/>
                    <a:pt x="8" y="196"/>
                  </a:cubicBezTo>
                  <a:close/>
                  <a:moveTo>
                    <a:pt x="8" y="220"/>
                  </a:moveTo>
                  <a:lnTo>
                    <a:pt x="8" y="228"/>
                  </a:lnTo>
                  <a:cubicBezTo>
                    <a:pt x="8" y="230"/>
                    <a:pt x="6" y="232"/>
                    <a:pt x="4" y="232"/>
                  </a:cubicBezTo>
                  <a:cubicBezTo>
                    <a:pt x="1" y="232"/>
                    <a:pt x="0" y="230"/>
                    <a:pt x="0" y="228"/>
                  </a:cubicBezTo>
                  <a:lnTo>
                    <a:pt x="0" y="220"/>
                  </a:lnTo>
                  <a:cubicBezTo>
                    <a:pt x="0" y="218"/>
                    <a:pt x="1" y="216"/>
                    <a:pt x="4" y="216"/>
                  </a:cubicBezTo>
                  <a:cubicBezTo>
                    <a:pt x="6" y="216"/>
                    <a:pt x="8" y="218"/>
                    <a:pt x="8" y="220"/>
                  </a:cubicBezTo>
                  <a:close/>
                  <a:moveTo>
                    <a:pt x="8" y="244"/>
                  </a:moveTo>
                  <a:lnTo>
                    <a:pt x="8" y="252"/>
                  </a:lnTo>
                  <a:cubicBezTo>
                    <a:pt x="8" y="254"/>
                    <a:pt x="6" y="256"/>
                    <a:pt x="4" y="256"/>
                  </a:cubicBezTo>
                  <a:cubicBezTo>
                    <a:pt x="1" y="256"/>
                    <a:pt x="0" y="254"/>
                    <a:pt x="0" y="252"/>
                  </a:cubicBezTo>
                  <a:lnTo>
                    <a:pt x="0" y="244"/>
                  </a:lnTo>
                  <a:cubicBezTo>
                    <a:pt x="0" y="242"/>
                    <a:pt x="1" y="240"/>
                    <a:pt x="4" y="240"/>
                  </a:cubicBezTo>
                  <a:cubicBezTo>
                    <a:pt x="6" y="240"/>
                    <a:pt x="8" y="242"/>
                    <a:pt x="8" y="244"/>
                  </a:cubicBezTo>
                  <a:close/>
                  <a:moveTo>
                    <a:pt x="8" y="268"/>
                  </a:moveTo>
                  <a:lnTo>
                    <a:pt x="8" y="276"/>
                  </a:lnTo>
                  <a:cubicBezTo>
                    <a:pt x="8" y="278"/>
                    <a:pt x="6" y="280"/>
                    <a:pt x="4" y="280"/>
                  </a:cubicBezTo>
                  <a:cubicBezTo>
                    <a:pt x="1" y="280"/>
                    <a:pt x="0" y="278"/>
                    <a:pt x="0" y="276"/>
                  </a:cubicBezTo>
                  <a:lnTo>
                    <a:pt x="0" y="268"/>
                  </a:lnTo>
                  <a:cubicBezTo>
                    <a:pt x="0" y="266"/>
                    <a:pt x="1" y="264"/>
                    <a:pt x="4" y="264"/>
                  </a:cubicBezTo>
                  <a:cubicBezTo>
                    <a:pt x="6" y="264"/>
                    <a:pt x="8" y="266"/>
                    <a:pt x="8" y="268"/>
                  </a:cubicBezTo>
                  <a:close/>
                  <a:moveTo>
                    <a:pt x="8" y="292"/>
                  </a:moveTo>
                  <a:lnTo>
                    <a:pt x="8" y="300"/>
                  </a:lnTo>
                  <a:cubicBezTo>
                    <a:pt x="8" y="302"/>
                    <a:pt x="6" y="304"/>
                    <a:pt x="4" y="304"/>
                  </a:cubicBezTo>
                  <a:cubicBezTo>
                    <a:pt x="1" y="304"/>
                    <a:pt x="0" y="302"/>
                    <a:pt x="0" y="300"/>
                  </a:cubicBezTo>
                  <a:lnTo>
                    <a:pt x="0" y="292"/>
                  </a:lnTo>
                  <a:cubicBezTo>
                    <a:pt x="0" y="290"/>
                    <a:pt x="1" y="288"/>
                    <a:pt x="4" y="288"/>
                  </a:cubicBezTo>
                  <a:cubicBezTo>
                    <a:pt x="6" y="288"/>
                    <a:pt x="8" y="290"/>
                    <a:pt x="8" y="292"/>
                  </a:cubicBezTo>
                  <a:close/>
                  <a:moveTo>
                    <a:pt x="8" y="316"/>
                  </a:moveTo>
                  <a:lnTo>
                    <a:pt x="8" y="324"/>
                  </a:lnTo>
                  <a:cubicBezTo>
                    <a:pt x="8" y="326"/>
                    <a:pt x="6" y="328"/>
                    <a:pt x="4" y="328"/>
                  </a:cubicBezTo>
                  <a:cubicBezTo>
                    <a:pt x="1" y="328"/>
                    <a:pt x="0" y="326"/>
                    <a:pt x="0" y="324"/>
                  </a:cubicBezTo>
                  <a:lnTo>
                    <a:pt x="0" y="316"/>
                  </a:lnTo>
                  <a:cubicBezTo>
                    <a:pt x="0" y="314"/>
                    <a:pt x="1" y="312"/>
                    <a:pt x="4" y="312"/>
                  </a:cubicBezTo>
                  <a:cubicBezTo>
                    <a:pt x="6" y="312"/>
                    <a:pt x="8" y="314"/>
                    <a:pt x="8" y="316"/>
                  </a:cubicBezTo>
                  <a:close/>
                  <a:moveTo>
                    <a:pt x="8" y="340"/>
                  </a:moveTo>
                  <a:lnTo>
                    <a:pt x="8" y="348"/>
                  </a:lnTo>
                  <a:cubicBezTo>
                    <a:pt x="8" y="350"/>
                    <a:pt x="6" y="352"/>
                    <a:pt x="4" y="352"/>
                  </a:cubicBezTo>
                  <a:cubicBezTo>
                    <a:pt x="1" y="352"/>
                    <a:pt x="0" y="350"/>
                    <a:pt x="0" y="348"/>
                  </a:cubicBezTo>
                  <a:lnTo>
                    <a:pt x="0" y="340"/>
                  </a:lnTo>
                  <a:cubicBezTo>
                    <a:pt x="0" y="338"/>
                    <a:pt x="1" y="336"/>
                    <a:pt x="4" y="336"/>
                  </a:cubicBezTo>
                  <a:cubicBezTo>
                    <a:pt x="6" y="336"/>
                    <a:pt x="8" y="338"/>
                    <a:pt x="8" y="340"/>
                  </a:cubicBezTo>
                  <a:close/>
                  <a:moveTo>
                    <a:pt x="8" y="364"/>
                  </a:moveTo>
                  <a:lnTo>
                    <a:pt x="8" y="372"/>
                  </a:lnTo>
                  <a:cubicBezTo>
                    <a:pt x="8" y="374"/>
                    <a:pt x="6" y="376"/>
                    <a:pt x="4" y="376"/>
                  </a:cubicBezTo>
                  <a:cubicBezTo>
                    <a:pt x="1" y="376"/>
                    <a:pt x="0" y="374"/>
                    <a:pt x="0" y="372"/>
                  </a:cubicBezTo>
                  <a:lnTo>
                    <a:pt x="0" y="364"/>
                  </a:lnTo>
                  <a:cubicBezTo>
                    <a:pt x="0" y="362"/>
                    <a:pt x="1" y="360"/>
                    <a:pt x="4" y="360"/>
                  </a:cubicBezTo>
                  <a:cubicBezTo>
                    <a:pt x="6" y="360"/>
                    <a:pt x="8" y="362"/>
                    <a:pt x="8" y="364"/>
                  </a:cubicBezTo>
                  <a:close/>
                  <a:moveTo>
                    <a:pt x="8" y="388"/>
                  </a:moveTo>
                  <a:lnTo>
                    <a:pt x="8" y="396"/>
                  </a:lnTo>
                  <a:cubicBezTo>
                    <a:pt x="8" y="398"/>
                    <a:pt x="6" y="400"/>
                    <a:pt x="4" y="400"/>
                  </a:cubicBezTo>
                  <a:cubicBezTo>
                    <a:pt x="1" y="400"/>
                    <a:pt x="0" y="398"/>
                    <a:pt x="0" y="396"/>
                  </a:cubicBezTo>
                  <a:lnTo>
                    <a:pt x="0" y="388"/>
                  </a:lnTo>
                  <a:cubicBezTo>
                    <a:pt x="0" y="386"/>
                    <a:pt x="1" y="384"/>
                    <a:pt x="4" y="384"/>
                  </a:cubicBezTo>
                  <a:cubicBezTo>
                    <a:pt x="6" y="384"/>
                    <a:pt x="8" y="386"/>
                    <a:pt x="8" y="388"/>
                  </a:cubicBezTo>
                  <a:close/>
                  <a:moveTo>
                    <a:pt x="8" y="412"/>
                  </a:moveTo>
                  <a:lnTo>
                    <a:pt x="8" y="420"/>
                  </a:lnTo>
                  <a:cubicBezTo>
                    <a:pt x="8" y="422"/>
                    <a:pt x="6" y="424"/>
                    <a:pt x="4" y="424"/>
                  </a:cubicBezTo>
                  <a:cubicBezTo>
                    <a:pt x="1" y="424"/>
                    <a:pt x="0" y="422"/>
                    <a:pt x="0" y="420"/>
                  </a:cubicBezTo>
                  <a:lnTo>
                    <a:pt x="0" y="412"/>
                  </a:lnTo>
                  <a:cubicBezTo>
                    <a:pt x="0" y="410"/>
                    <a:pt x="1" y="408"/>
                    <a:pt x="4" y="408"/>
                  </a:cubicBezTo>
                  <a:cubicBezTo>
                    <a:pt x="6" y="408"/>
                    <a:pt x="8" y="410"/>
                    <a:pt x="8" y="412"/>
                  </a:cubicBezTo>
                  <a:close/>
                  <a:moveTo>
                    <a:pt x="8" y="436"/>
                  </a:moveTo>
                  <a:lnTo>
                    <a:pt x="8" y="444"/>
                  </a:lnTo>
                  <a:cubicBezTo>
                    <a:pt x="8" y="446"/>
                    <a:pt x="6" y="448"/>
                    <a:pt x="4" y="448"/>
                  </a:cubicBezTo>
                  <a:cubicBezTo>
                    <a:pt x="1" y="448"/>
                    <a:pt x="0" y="446"/>
                    <a:pt x="0" y="444"/>
                  </a:cubicBezTo>
                  <a:lnTo>
                    <a:pt x="0" y="436"/>
                  </a:lnTo>
                  <a:cubicBezTo>
                    <a:pt x="0" y="434"/>
                    <a:pt x="1" y="432"/>
                    <a:pt x="4" y="432"/>
                  </a:cubicBezTo>
                  <a:cubicBezTo>
                    <a:pt x="6" y="432"/>
                    <a:pt x="8" y="434"/>
                    <a:pt x="8" y="436"/>
                  </a:cubicBezTo>
                  <a:close/>
                  <a:moveTo>
                    <a:pt x="8" y="460"/>
                  </a:moveTo>
                  <a:lnTo>
                    <a:pt x="8" y="468"/>
                  </a:lnTo>
                  <a:cubicBezTo>
                    <a:pt x="8" y="470"/>
                    <a:pt x="6" y="472"/>
                    <a:pt x="4" y="472"/>
                  </a:cubicBezTo>
                  <a:cubicBezTo>
                    <a:pt x="1" y="472"/>
                    <a:pt x="0" y="470"/>
                    <a:pt x="0" y="468"/>
                  </a:cubicBezTo>
                  <a:lnTo>
                    <a:pt x="0" y="460"/>
                  </a:lnTo>
                  <a:cubicBezTo>
                    <a:pt x="0" y="458"/>
                    <a:pt x="1" y="456"/>
                    <a:pt x="4" y="456"/>
                  </a:cubicBezTo>
                  <a:cubicBezTo>
                    <a:pt x="6" y="456"/>
                    <a:pt x="8" y="458"/>
                    <a:pt x="8" y="460"/>
                  </a:cubicBezTo>
                  <a:close/>
                  <a:moveTo>
                    <a:pt x="8" y="484"/>
                  </a:moveTo>
                  <a:lnTo>
                    <a:pt x="8" y="492"/>
                  </a:lnTo>
                  <a:cubicBezTo>
                    <a:pt x="8" y="494"/>
                    <a:pt x="6" y="496"/>
                    <a:pt x="4" y="496"/>
                  </a:cubicBezTo>
                  <a:cubicBezTo>
                    <a:pt x="1" y="496"/>
                    <a:pt x="0" y="494"/>
                    <a:pt x="0" y="492"/>
                  </a:cubicBezTo>
                  <a:lnTo>
                    <a:pt x="0" y="484"/>
                  </a:lnTo>
                  <a:cubicBezTo>
                    <a:pt x="0" y="482"/>
                    <a:pt x="1" y="480"/>
                    <a:pt x="4" y="480"/>
                  </a:cubicBezTo>
                  <a:cubicBezTo>
                    <a:pt x="6" y="480"/>
                    <a:pt x="8" y="482"/>
                    <a:pt x="8" y="484"/>
                  </a:cubicBezTo>
                  <a:close/>
                  <a:moveTo>
                    <a:pt x="8" y="508"/>
                  </a:moveTo>
                  <a:lnTo>
                    <a:pt x="8" y="516"/>
                  </a:lnTo>
                  <a:cubicBezTo>
                    <a:pt x="8" y="518"/>
                    <a:pt x="6" y="520"/>
                    <a:pt x="4" y="520"/>
                  </a:cubicBezTo>
                  <a:cubicBezTo>
                    <a:pt x="1" y="520"/>
                    <a:pt x="0" y="518"/>
                    <a:pt x="0" y="516"/>
                  </a:cubicBezTo>
                  <a:lnTo>
                    <a:pt x="0" y="508"/>
                  </a:lnTo>
                  <a:cubicBezTo>
                    <a:pt x="0" y="506"/>
                    <a:pt x="1" y="504"/>
                    <a:pt x="4" y="504"/>
                  </a:cubicBezTo>
                  <a:cubicBezTo>
                    <a:pt x="6" y="504"/>
                    <a:pt x="8" y="506"/>
                    <a:pt x="8" y="508"/>
                  </a:cubicBezTo>
                  <a:close/>
                  <a:moveTo>
                    <a:pt x="8" y="532"/>
                  </a:moveTo>
                  <a:lnTo>
                    <a:pt x="8" y="540"/>
                  </a:lnTo>
                  <a:cubicBezTo>
                    <a:pt x="8" y="542"/>
                    <a:pt x="6" y="544"/>
                    <a:pt x="4" y="544"/>
                  </a:cubicBezTo>
                  <a:cubicBezTo>
                    <a:pt x="1" y="544"/>
                    <a:pt x="0" y="542"/>
                    <a:pt x="0" y="540"/>
                  </a:cubicBezTo>
                  <a:lnTo>
                    <a:pt x="0" y="532"/>
                  </a:lnTo>
                  <a:cubicBezTo>
                    <a:pt x="0" y="530"/>
                    <a:pt x="1" y="528"/>
                    <a:pt x="4" y="528"/>
                  </a:cubicBezTo>
                  <a:cubicBezTo>
                    <a:pt x="6" y="528"/>
                    <a:pt x="8" y="530"/>
                    <a:pt x="8" y="532"/>
                  </a:cubicBezTo>
                  <a:close/>
                  <a:moveTo>
                    <a:pt x="8" y="556"/>
                  </a:moveTo>
                  <a:lnTo>
                    <a:pt x="8" y="564"/>
                  </a:lnTo>
                  <a:cubicBezTo>
                    <a:pt x="8" y="566"/>
                    <a:pt x="6" y="568"/>
                    <a:pt x="4" y="568"/>
                  </a:cubicBezTo>
                  <a:cubicBezTo>
                    <a:pt x="1" y="568"/>
                    <a:pt x="0" y="566"/>
                    <a:pt x="0" y="564"/>
                  </a:cubicBezTo>
                  <a:lnTo>
                    <a:pt x="0" y="556"/>
                  </a:lnTo>
                  <a:cubicBezTo>
                    <a:pt x="0" y="554"/>
                    <a:pt x="1" y="552"/>
                    <a:pt x="4" y="552"/>
                  </a:cubicBezTo>
                  <a:cubicBezTo>
                    <a:pt x="6" y="552"/>
                    <a:pt x="8" y="554"/>
                    <a:pt x="8" y="556"/>
                  </a:cubicBezTo>
                  <a:close/>
                  <a:moveTo>
                    <a:pt x="8" y="580"/>
                  </a:moveTo>
                  <a:lnTo>
                    <a:pt x="8" y="588"/>
                  </a:lnTo>
                  <a:cubicBezTo>
                    <a:pt x="8" y="590"/>
                    <a:pt x="6" y="592"/>
                    <a:pt x="4" y="592"/>
                  </a:cubicBezTo>
                  <a:cubicBezTo>
                    <a:pt x="1" y="592"/>
                    <a:pt x="0" y="590"/>
                    <a:pt x="0" y="588"/>
                  </a:cubicBezTo>
                  <a:lnTo>
                    <a:pt x="0" y="580"/>
                  </a:lnTo>
                  <a:cubicBezTo>
                    <a:pt x="0" y="578"/>
                    <a:pt x="1" y="576"/>
                    <a:pt x="4" y="576"/>
                  </a:cubicBezTo>
                  <a:cubicBezTo>
                    <a:pt x="6" y="576"/>
                    <a:pt x="8" y="578"/>
                    <a:pt x="8" y="580"/>
                  </a:cubicBezTo>
                  <a:close/>
                  <a:moveTo>
                    <a:pt x="8" y="604"/>
                  </a:moveTo>
                  <a:lnTo>
                    <a:pt x="8" y="612"/>
                  </a:lnTo>
                  <a:cubicBezTo>
                    <a:pt x="8" y="614"/>
                    <a:pt x="6" y="616"/>
                    <a:pt x="4" y="616"/>
                  </a:cubicBezTo>
                  <a:cubicBezTo>
                    <a:pt x="1" y="616"/>
                    <a:pt x="0" y="614"/>
                    <a:pt x="0" y="612"/>
                  </a:cubicBezTo>
                  <a:lnTo>
                    <a:pt x="0" y="604"/>
                  </a:lnTo>
                  <a:cubicBezTo>
                    <a:pt x="0" y="602"/>
                    <a:pt x="1" y="600"/>
                    <a:pt x="4" y="600"/>
                  </a:cubicBezTo>
                  <a:cubicBezTo>
                    <a:pt x="6" y="600"/>
                    <a:pt x="8" y="602"/>
                    <a:pt x="8" y="604"/>
                  </a:cubicBezTo>
                  <a:close/>
                  <a:moveTo>
                    <a:pt x="8" y="628"/>
                  </a:moveTo>
                  <a:lnTo>
                    <a:pt x="8" y="636"/>
                  </a:lnTo>
                  <a:cubicBezTo>
                    <a:pt x="8" y="638"/>
                    <a:pt x="6" y="640"/>
                    <a:pt x="4" y="640"/>
                  </a:cubicBezTo>
                  <a:cubicBezTo>
                    <a:pt x="1" y="640"/>
                    <a:pt x="0" y="638"/>
                    <a:pt x="0" y="636"/>
                  </a:cubicBezTo>
                  <a:lnTo>
                    <a:pt x="0" y="628"/>
                  </a:lnTo>
                  <a:cubicBezTo>
                    <a:pt x="0" y="626"/>
                    <a:pt x="1" y="624"/>
                    <a:pt x="4" y="624"/>
                  </a:cubicBezTo>
                  <a:cubicBezTo>
                    <a:pt x="6" y="624"/>
                    <a:pt x="8" y="626"/>
                    <a:pt x="8" y="628"/>
                  </a:cubicBezTo>
                  <a:close/>
                  <a:moveTo>
                    <a:pt x="8" y="652"/>
                  </a:moveTo>
                  <a:lnTo>
                    <a:pt x="8" y="660"/>
                  </a:lnTo>
                  <a:cubicBezTo>
                    <a:pt x="8" y="662"/>
                    <a:pt x="6" y="664"/>
                    <a:pt x="4" y="664"/>
                  </a:cubicBezTo>
                  <a:cubicBezTo>
                    <a:pt x="1" y="664"/>
                    <a:pt x="0" y="662"/>
                    <a:pt x="0" y="660"/>
                  </a:cubicBezTo>
                  <a:lnTo>
                    <a:pt x="0" y="652"/>
                  </a:lnTo>
                  <a:cubicBezTo>
                    <a:pt x="0" y="650"/>
                    <a:pt x="1" y="648"/>
                    <a:pt x="4" y="648"/>
                  </a:cubicBezTo>
                  <a:cubicBezTo>
                    <a:pt x="6" y="648"/>
                    <a:pt x="8" y="650"/>
                    <a:pt x="8" y="652"/>
                  </a:cubicBezTo>
                  <a:close/>
                  <a:moveTo>
                    <a:pt x="8" y="676"/>
                  </a:moveTo>
                  <a:lnTo>
                    <a:pt x="8" y="684"/>
                  </a:lnTo>
                  <a:cubicBezTo>
                    <a:pt x="8" y="686"/>
                    <a:pt x="6" y="688"/>
                    <a:pt x="4" y="688"/>
                  </a:cubicBezTo>
                  <a:cubicBezTo>
                    <a:pt x="1" y="688"/>
                    <a:pt x="0" y="686"/>
                    <a:pt x="0" y="684"/>
                  </a:cubicBezTo>
                  <a:lnTo>
                    <a:pt x="0" y="676"/>
                  </a:lnTo>
                  <a:cubicBezTo>
                    <a:pt x="0" y="674"/>
                    <a:pt x="1" y="672"/>
                    <a:pt x="4" y="672"/>
                  </a:cubicBezTo>
                  <a:cubicBezTo>
                    <a:pt x="6" y="672"/>
                    <a:pt x="8" y="674"/>
                    <a:pt x="8" y="676"/>
                  </a:cubicBezTo>
                  <a:close/>
                  <a:moveTo>
                    <a:pt x="8" y="700"/>
                  </a:moveTo>
                  <a:lnTo>
                    <a:pt x="8" y="708"/>
                  </a:lnTo>
                  <a:cubicBezTo>
                    <a:pt x="8" y="710"/>
                    <a:pt x="6" y="712"/>
                    <a:pt x="4" y="712"/>
                  </a:cubicBezTo>
                  <a:cubicBezTo>
                    <a:pt x="1" y="712"/>
                    <a:pt x="0" y="710"/>
                    <a:pt x="0" y="708"/>
                  </a:cubicBezTo>
                  <a:lnTo>
                    <a:pt x="0" y="700"/>
                  </a:lnTo>
                  <a:cubicBezTo>
                    <a:pt x="0" y="698"/>
                    <a:pt x="1" y="696"/>
                    <a:pt x="4" y="696"/>
                  </a:cubicBezTo>
                  <a:cubicBezTo>
                    <a:pt x="6" y="696"/>
                    <a:pt x="8" y="698"/>
                    <a:pt x="8" y="700"/>
                  </a:cubicBezTo>
                  <a:close/>
                  <a:moveTo>
                    <a:pt x="8" y="724"/>
                  </a:moveTo>
                  <a:lnTo>
                    <a:pt x="8" y="732"/>
                  </a:lnTo>
                  <a:cubicBezTo>
                    <a:pt x="8" y="734"/>
                    <a:pt x="6" y="736"/>
                    <a:pt x="4" y="736"/>
                  </a:cubicBezTo>
                  <a:cubicBezTo>
                    <a:pt x="1" y="736"/>
                    <a:pt x="0" y="734"/>
                    <a:pt x="0" y="732"/>
                  </a:cubicBezTo>
                  <a:lnTo>
                    <a:pt x="0" y="724"/>
                  </a:lnTo>
                  <a:cubicBezTo>
                    <a:pt x="0" y="722"/>
                    <a:pt x="1" y="720"/>
                    <a:pt x="4" y="720"/>
                  </a:cubicBezTo>
                  <a:cubicBezTo>
                    <a:pt x="6" y="720"/>
                    <a:pt x="8" y="722"/>
                    <a:pt x="8" y="724"/>
                  </a:cubicBezTo>
                  <a:close/>
                  <a:moveTo>
                    <a:pt x="8" y="748"/>
                  </a:moveTo>
                  <a:lnTo>
                    <a:pt x="8" y="756"/>
                  </a:lnTo>
                  <a:cubicBezTo>
                    <a:pt x="8" y="758"/>
                    <a:pt x="6" y="760"/>
                    <a:pt x="4" y="760"/>
                  </a:cubicBezTo>
                  <a:cubicBezTo>
                    <a:pt x="1" y="760"/>
                    <a:pt x="0" y="758"/>
                    <a:pt x="0" y="756"/>
                  </a:cubicBezTo>
                  <a:lnTo>
                    <a:pt x="0" y="748"/>
                  </a:lnTo>
                  <a:cubicBezTo>
                    <a:pt x="0" y="746"/>
                    <a:pt x="1" y="744"/>
                    <a:pt x="4" y="744"/>
                  </a:cubicBezTo>
                  <a:cubicBezTo>
                    <a:pt x="6" y="744"/>
                    <a:pt x="8" y="746"/>
                    <a:pt x="8" y="748"/>
                  </a:cubicBezTo>
                  <a:close/>
                  <a:moveTo>
                    <a:pt x="8" y="772"/>
                  </a:moveTo>
                  <a:lnTo>
                    <a:pt x="8" y="780"/>
                  </a:lnTo>
                  <a:cubicBezTo>
                    <a:pt x="8" y="782"/>
                    <a:pt x="6" y="784"/>
                    <a:pt x="4" y="784"/>
                  </a:cubicBezTo>
                  <a:cubicBezTo>
                    <a:pt x="1" y="784"/>
                    <a:pt x="0" y="782"/>
                    <a:pt x="0" y="780"/>
                  </a:cubicBezTo>
                  <a:lnTo>
                    <a:pt x="0" y="772"/>
                  </a:lnTo>
                  <a:cubicBezTo>
                    <a:pt x="0" y="770"/>
                    <a:pt x="1" y="768"/>
                    <a:pt x="4" y="768"/>
                  </a:cubicBezTo>
                  <a:cubicBezTo>
                    <a:pt x="6" y="768"/>
                    <a:pt x="8" y="770"/>
                    <a:pt x="8" y="772"/>
                  </a:cubicBezTo>
                  <a:close/>
                  <a:moveTo>
                    <a:pt x="8" y="796"/>
                  </a:moveTo>
                  <a:lnTo>
                    <a:pt x="8" y="804"/>
                  </a:lnTo>
                  <a:cubicBezTo>
                    <a:pt x="8" y="806"/>
                    <a:pt x="6" y="808"/>
                    <a:pt x="4" y="808"/>
                  </a:cubicBezTo>
                  <a:cubicBezTo>
                    <a:pt x="1" y="808"/>
                    <a:pt x="0" y="806"/>
                    <a:pt x="0" y="804"/>
                  </a:cubicBezTo>
                  <a:lnTo>
                    <a:pt x="0" y="796"/>
                  </a:lnTo>
                  <a:cubicBezTo>
                    <a:pt x="0" y="794"/>
                    <a:pt x="1" y="792"/>
                    <a:pt x="4" y="792"/>
                  </a:cubicBezTo>
                  <a:cubicBezTo>
                    <a:pt x="6" y="792"/>
                    <a:pt x="8" y="794"/>
                    <a:pt x="8" y="796"/>
                  </a:cubicBezTo>
                  <a:close/>
                  <a:moveTo>
                    <a:pt x="8" y="820"/>
                  </a:moveTo>
                  <a:lnTo>
                    <a:pt x="8" y="828"/>
                  </a:lnTo>
                  <a:cubicBezTo>
                    <a:pt x="8" y="830"/>
                    <a:pt x="6" y="832"/>
                    <a:pt x="4" y="832"/>
                  </a:cubicBezTo>
                  <a:cubicBezTo>
                    <a:pt x="1" y="832"/>
                    <a:pt x="0" y="830"/>
                    <a:pt x="0" y="828"/>
                  </a:cubicBezTo>
                  <a:lnTo>
                    <a:pt x="0" y="820"/>
                  </a:lnTo>
                  <a:cubicBezTo>
                    <a:pt x="0" y="818"/>
                    <a:pt x="1" y="816"/>
                    <a:pt x="4" y="816"/>
                  </a:cubicBezTo>
                  <a:cubicBezTo>
                    <a:pt x="6" y="816"/>
                    <a:pt x="8" y="818"/>
                    <a:pt x="8" y="820"/>
                  </a:cubicBezTo>
                  <a:close/>
                  <a:moveTo>
                    <a:pt x="8" y="844"/>
                  </a:moveTo>
                  <a:lnTo>
                    <a:pt x="8" y="852"/>
                  </a:lnTo>
                  <a:cubicBezTo>
                    <a:pt x="8" y="854"/>
                    <a:pt x="6" y="856"/>
                    <a:pt x="4" y="856"/>
                  </a:cubicBezTo>
                  <a:cubicBezTo>
                    <a:pt x="1" y="856"/>
                    <a:pt x="0" y="854"/>
                    <a:pt x="0" y="852"/>
                  </a:cubicBezTo>
                  <a:lnTo>
                    <a:pt x="0" y="844"/>
                  </a:lnTo>
                  <a:cubicBezTo>
                    <a:pt x="0" y="842"/>
                    <a:pt x="1" y="840"/>
                    <a:pt x="4" y="840"/>
                  </a:cubicBezTo>
                  <a:cubicBezTo>
                    <a:pt x="6" y="840"/>
                    <a:pt x="8" y="842"/>
                    <a:pt x="8" y="844"/>
                  </a:cubicBezTo>
                  <a:close/>
                  <a:moveTo>
                    <a:pt x="8" y="868"/>
                  </a:moveTo>
                  <a:lnTo>
                    <a:pt x="8" y="876"/>
                  </a:lnTo>
                  <a:cubicBezTo>
                    <a:pt x="8" y="878"/>
                    <a:pt x="6" y="880"/>
                    <a:pt x="4" y="880"/>
                  </a:cubicBezTo>
                  <a:cubicBezTo>
                    <a:pt x="1" y="880"/>
                    <a:pt x="0" y="878"/>
                    <a:pt x="0" y="876"/>
                  </a:cubicBezTo>
                  <a:lnTo>
                    <a:pt x="0" y="868"/>
                  </a:lnTo>
                  <a:cubicBezTo>
                    <a:pt x="0" y="866"/>
                    <a:pt x="1" y="864"/>
                    <a:pt x="4" y="864"/>
                  </a:cubicBezTo>
                  <a:cubicBezTo>
                    <a:pt x="6" y="864"/>
                    <a:pt x="8" y="866"/>
                    <a:pt x="8" y="868"/>
                  </a:cubicBezTo>
                  <a:close/>
                  <a:moveTo>
                    <a:pt x="8" y="892"/>
                  </a:moveTo>
                  <a:lnTo>
                    <a:pt x="8" y="900"/>
                  </a:lnTo>
                  <a:cubicBezTo>
                    <a:pt x="8" y="902"/>
                    <a:pt x="6" y="904"/>
                    <a:pt x="4" y="904"/>
                  </a:cubicBezTo>
                  <a:cubicBezTo>
                    <a:pt x="1" y="904"/>
                    <a:pt x="0" y="902"/>
                    <a:pt x="0" y="900"/>
                  </a:cubicBezTo>
                  <a:lnTo>
                    <a:pt x="0" y="892"/>
                  </a:lnTo>
                  <a:cubicBezTo>
                    <a:pt x="0" y="890"/>
                    <a:pt x="1" y="888"/>
                    <a:pt x="4" y="888"/>
                  </a:cubicBezTo>
                  <a:cubicBezTo>
                    <a:pt x="6" y="888"/>
                    <a:pt x="8" y="890"/>
                    <a:pt x="8" y="892"/>
                  </a:cubicBezTo>
                  <a:close/>
                  <a:moveTo>
                    <a:pt x="8" y="916"/>
                  </a:moveTo>
                  <a:lnTo>
                    <a:pt x="8" y="924"/>
                  </a:lnTo>
                  <a:cubicBezTo>
                    <a:pt x="8" y="926"/>
                    <a:pt x="6" y="928"/>
                    <a:pt x="4" y="928"/>
                  </a:cubicBezTo>
                  <a:cubicBezTo>
                    <a:pt x="1" y="928"/>
                    <a:pt x="0" y="926"/>
                    <a:pt x="0" y="924"/>
                  </a:cubicBezTo>
                  <a:lnTo>
                    <a:pt x="0" y="916"/>
                  </a:lnTo>
                  <a:cubicBezTo>
                    <a:pt x="0" y="914"/>
                    <a:pt x="1" y="912"/>
                    <a:pt x="4" y="912"/>
                  </a:cubicBezTo>
                  <a:cubicBezTo>
                    <a:pt x="6" y="912"/>
                    <a:pt x="8" y="914"/>
                    <a:pt x="8" y="916"/>
                  </a:cubicBezTo>
                  <a:close/>
                  <a:moveTo>
                    <a:pt x="8" y="940"/>
                  </a:moveTo>
                  <a:lnTo>
                    <a:pt x="8" y="948"/>
                  </a:lnTo>
                  <a:cubicBezTo>
                    <a:pt x="8" y="950"/>
                    <a:pt x="6" y="952"/>
                    <a:pt x="4" y="952"/>
                  </a:cubicBezTo>
                  <a:cubicBezTo>
                    <a:pt x="1" y="952"/>
                    <a:pt x="0" y="950"/>
                    <a:pt x="0" y="948"/>
                  </a:cubicBezTo>
                  <a:lnTo>
                    <a:pt x="0" y="940"/>
                  </a:lnTo>
                  <a:cubicBezTo>
                    <a:pt x="0" y="938"/>
                    <a:pt x="1" y="936"/>
                    <a:pt x="4" y="936"/>
                  </a:cubicBezTo>
                  <a:cubicBezTo>
                    <a:pt x="6" y="936"/>
                    <a:pt x="8" y="938"/>
                    <a:pt x="8" y="940"/>
                  </a:cubicBezTo>
                  <a:close/>
                  <a:moveTo>
                    <a:pt x="8" y="964"/>
                  </a:moveTo>
                  <a:lnTo>
                    <a:pt x="8" y="972"/>
                  </a:lnTo>
                  <a:cubicBezTo>
                    <a:pt x="8" y="974"/>
                    <a:pt x="6" y="976"/>
                    <a:pt x="4" y="976"/>
                  </a:cubicBezTo>
                  <a:cubicBezTo>
                    <a:pt x="1" y="976"/>
                    <a:pt x="0" y="974"/>
                    <a:pt x="0" y="972"/>
                  </a:cubicBezTo>
                  <a:lnTo>
                    <a:pt x="0" y="964"/>
                  </a:lnTo>
                  <a:cubicBezTo>
                    <a:pt x="0" y="962"/>
                    <a:pt x="1" y="960"/>
                    <a:pt x="4" y="960"/>
                  </a:cubicBezTo>
                  <a:cubicBezTo>
                    <a:pt x="6" y="960"/>
                    <a:pt x="8" y="962"/>
                    <a:pt x="8" y="964"/>
                  </a:cubicBezTo>
                  <a:close/>
                  <a:moveTo>
                    <a:pt x="8" y="988"/>
                  </a:moveTo>
                  <a:lnTo>
                    <a:pt x="8" y="996"/>
                  </a:lnTo>
                  <a:cubicBezTo>
                    <a:pt x="8" y="998"/>
                    <a:pt x="6" y="1000"/>
                    <a:pt x="4" y="1000"/>
                  </a:cubicBezTo>
                  <a:cubicBezTo>
                    <a:pt x="1" y="1000"/>
                    <a:pt x="0" y="998"/>
                    <a:pt x="0" y="996"/>
                  </a:cubicBezTo>
                  <a:lnTo>
                    <a:pt x="0" y="988"/>
                  </a:lnTo>
                  <a:cubicBezTo>
                    <a:pt x="0" y="986"/>
                    <a:pt x="1" y="984"/>
                    <a:pt x="4" y="984"/>
                  </a:cubicBezTo>
                  <a:cubicBezTo>
                    <a:pt x="6" y="984"/>
                    <a:pt x="8" y="986"/>
                    <a:pt x="8" y="988"/>
                  </a:cubicBezTo>
                  <a:close/>
                  <a:moveTo>
                    <a:pt x="8" y="1012"/>
                  </a:moveTo>
                  <a:lnTo>
                    <a:pt x="8" y="1020"/>
                  </a:lnTo>
                  <a:cubicBezTo>
                    <a:pt x="8" y="1022"/>
                    <a:pt x="6" y="1024"/>
                    <a:pt x="4" y="1024"/>
                  </a:cubicBezTo>
                  <a:cubicBezTo>
                    <a:pt x="1" y="1024"/>
                    <a:pt x="0" y="1022"/>
                    <a:pt x="0" y="1020"/>
                  </a:cubicBezTo>
                  <a:lnTo>
                    <a:pt x="0" y="1012"/>
                  </a:lnTo>
                  <a:cubicBezTo>
                    <a:pt x="0" y="1010"/>
                    <a:pt x="1" y="1008"/>
                    <a:pt x="4" y="1008"/>
                  </a:cubicBezTo>
                  <a:cubicBezTo>
                    <a:pt x="6" y="1008"/>
                    <a:pt x="8" y="1010"/>
                    <a:pt x="8" y="1012"/>
                  </a:cubicBezTo>
                  <a:close/>
                  <a:moveTo>
                    <a:pt x="8" y="1036"/>
                  </a:moveTo>
                  <a:lnTo>
                    <a:pt x="8" y="1044"/>
                  </a:lnTo>
                  <a:cubicBezTo>
                    <a:pt x="8" y="1046"/>
                    <a:pt x="6" y="1048"/>
                    <a:pt x="4" y="1048"/>
                  </a:cubicBezTo>
                  <a:cubicBezTo>
                    <a:pt x="1" y="1048"/>
                    <a:pt x="0" y="1046"/>
                    <a:pt x="0" y="1044"/>
                  </a:cubicBezTo>
                  <a:lnTo>
                    <a:pt x="0" y="1036"/>
                  </a:lnTo>
                  <a:cubicBezTo>
                    <a:pt x="0" y="1034"/>
                    <a:pt x="1" y="1032"/>
                    <a:pt x="4" y="1032"/>
                  </a:cubicBezTo>
                  <a:cubicBezTo>
                    <a:pt x="6" y="1032"/>
                    <a:pt x="8" y="1034"/>
                    <a:pt x="8" y="1036"/>
                  </a:cubicBezTo>
                  <a:close/>
                  <a:moveTo>
                    <a:pt x="8" y="1060"/>
                  </a:moveTo>
                  <a:lnTo>
                    <a:pt x="8" y="1068"/>
                  </a:lnTo>
                  <a:cubicBezTo>
                    <a:pt x="8" y="1070"/>
                    <a:pt x="6" y="1072"/>
                    <a:pt x="4" y="1072"/>
                  </a:cubicBezTo>
                  <a:cubicBezTo>
                    <a:pt x="1" y="1072"/>
                    <a:pt x="0" y="1070"/>
                    <a:pt x="0" y="1068"/>
                  </a:cubicBezTo>
                  <a:lnTo>
                    <a:pt x="0" y="1060"/>
                  </a:lnTo>
                  <a:cubicBezTo>
                    <a:pt x="0" y="1058"/>
                    <a:pt x="1" y="1056"/>
                    <a:pt x="4" y="1056"/>
                  </a:cubicBezTo>
                  <a:cubicBezTo>
                    <a:pt x="6" y="1056"/>
                    <a:pt x="8" y="1058"/>
                    <a:pt x="8" y="1060"/>
                  </a:cubicBezTo>
                  <a:close/>
                  <a:moveTo>
                    <a:pt x="8" y="1084"/>
                  </a:moveTo>
                  <a:lnTo>
                    <a:pt x="8" y="1092"/>
                  </a:lnTo>
                  <a:cubicBezTo>
                    <a:pt x="8" y="1094"/>
                    <a:pt x="6" y="1096"/>
                    <a:pt x="4" y="1096"/>
                  </a:cubicBezTo>
                  <a:cubicBezTo>
                    <a:pt x="1" y="1096"/>
                    <a:pt x="0" y="1094"/>
                    <a:pt x="0" y="1092"/>
                  </a:cubicBezTo>
                  <a:lnTo>
                    <a:pt x="0" y="1084"/>
                  </a:lnTo>
                  <a:cubicBezTo>
                    <a:pt x="0" y="1082"/>
                    <a:pt x="1" y="1080"/>
                    <a:pt x="4" y="1080"/>
                  </a:cubicBezTo>
                  <a:cubicBezTo>
                    <a:pt x="6" y="1080"/>
                    <a:pt x="8" y="1082"/>
                    <a:pt x="8" y="1084"/>
                  </a:cubicBezTo>
                  <a:close/>
                  <a:moveTo>
                    <a:pt x="8" y="1108"/>
                  </a:moveTo>
                  <a:lnTo>
                    <a:pt x="8" y="1116"/>
                  </a:lnTo>
                  <a:cubicBezTo>
                    <a:pt x="8" y="1118"/>
                    <a:pt x="6" y="1120"/>
                    <a:pt x="4" y="1120"/>
                  </a:cubicBezTo>
                  <a:cubicBezTo>
                    <a:pt x="1" y="1120"/>
                    <a:pt x="0" y="1118"/>
                    <a:pt x="0" y="1116"/>
                  </a:cubicBezTo>
                  <a:lnTo>
                    <a:pt x="0" y="1108"/>
                  </a:lnTo>
                  <a:cubicBezTo>
                    <a:pt x="0" y="1106"/>
                    <a:pt x="1" y="1104"/>
                    <a:pt x="4" y="1104"/>
                  </a:cubicBezTo>
                  <a:cubicBezTo>
                    <a:pt x="6" y="1104"/>
                    <a:pt x="8" y="1106"/>
                    <a:pt x="8" y="1108"/>
                  </a:cubicBezTo>
                  <a:close/>
                  <a:moveTo>
                    <a:pt x="8" y="1132"/>
                  </a:moveTo>
                  <a:lnTo>
                    <a:pt x="8" y="1140"/>
                  </a:lnTo>
                  <a:cubicBezTo>
                    <a:pt x="8" y="1142"/>
                    <a:pt x="6" y="1144"/>
                    <a:pt x="4" y="1144"/>
                  </a:cubicBezTo>
                  <a:cubicBezTo>
                    <a:pt x="1" y="1144"/>
                    <a:pt x="0" y="1142"/>
                    <a:pt x="0" y="1140"/>
                  </a:cubicBezTo>
                  <a:lnTo>
                    <a:pt x="0" y="1132"/>
                  </a:lnTo>
                  <a:cubicBezTo>
                    <a:pt x="0" y="1130"/>
                    <a:pt x="1" y="1128"/>
                    <a:pt x="4" y="1128"/>
                  </a:cubicBezTo>
                  <a:cubicBezTo>
                    <a:pt x="6" y="1128"/>
                    <a:pt x="8" y="1130"/>
                    <a:pt x="8" y="1132"/>
                  </a:cubicBezTo>
                  <a:close/>
                  <a:moveTo>
                    <a:pt x="8" y="1156"/>
                  </a:moveTo>
                  <a:lnTo>
                    <a:pt x="8" y="1164"/>
                  </a:lnTo>
                  <a:cubicBezTo>
                    <a:pt x="8" y="1166"/>
                    <a:pt x="6" y="1168"/>
                    <a:pt x="4" y="1168"/>
                  </a:cubicBezTo>
                  <a:cubicBezTo>
                    <a:pt x="1" y="1168"/>
                    <a:pt x="0" y="1166"/>
                    <a:pt x="0" y="1164"/>
                  </a:cubicBezTo>
                  <a:lnTo>
                    <a:pt x="0" y="1156"/>
                  </a:lnTo>
                  <a:cubicBezTo>
                    <a:pt x="0" y="1154"/>
                    <a:pt x="1" y="1152"/>
                    <a:pt x="4" y="1152"/>
                  </a:cubicBezTo>
                  <a:cubicBezTo>
                    <a:pt x="6" y="1152"/>
                    <a:pt x="8" y="1154"/>
                    <a:pt x="8" y="1156"/>
                  </a:cubicBezTo>
                  <a:close/>
                  <a:moveTo>
                    <a:pt x="8" y="1180"/>
                  </a:moveTo>
                  <a:lnTo>
                    <a:pt x="8" y="1188"/>
                  </a:lnTo>
                  <a:cubicBezTo>
                    <a:pt x="8" y="1190"/>
                    <a:pt x="6" y="1192"/>
                    <a:pt x="4" y="1192"/>
                  </a:cubicBezTo>
                  <a:cubicBezTo>
                    <a:pt x="1" y="1192"/>
                    <a:pt x="0" y="1190"/>
                    <a:pt x="0" y="1188"/>
                  </a:cubicBezTo>
                  <a:lnTo>
                    <a:pt x="0" y="1180"/>
                  </a:lnTo>
                  <a:cubicBezTo>
                    <a:pt x="0" y="1178"/>
                    <a:pt x="1" y="1176"/>
                    <a:pt x="4" y="1176"/>
                  </a:cubicBezTo>
                  <a:cubicBezTo>
                    <a:pt x="6" y="1176"/>
                    <a:pt x="8" y="1178"/>
                    <a:pt x="8" y="1180"/>
                  </a:cubicBezTo>
                  <a:close/>
                  <a:moveTo>
                    <a:pt x="8" y="1204"/>
                  </a:moveTo>
                  <a:lnTo>
                    <a:pt x="8" y="1212"/>
                  </a:lnTo>
                  <a:cubicBezTo>
                    <a:pt x="8" y="1214"/>
                    <a:pt x="6" y="1216"/>
                    <a:pt x="4" y="1216"/>
                  </a:cubicBezTo>
                  <a:cubicBezTo>
                    <a:pt x="1" y="1216"/>
                    <a:pt x="0" y="1214"/>
                    <a:pt x="0" y="1212"/>
                  </a:cubicBezTo>
                  <a:lnTo>
                    <a:pt x="0" y="1204"/>
                  </a:lnTo>
                  <a:cubicBezTo>
                    <a:pt x="0" y="1202"/>
                    <a:pt x="1" y="1200"/>
                    <a:pt x="4" y="1200"/>
                  </a:cubicBezTo>
                  <a:cubicBezTo>
                    <a:pt x="6" y="1200"/>
                    <a:pt x="8" y="1202"/>
                    <a:pt x="8" y="1204"/>
                  </a:cubicBezTo>
                  <a:close/>
                  <a:moveTo>
                    <a:pt x="8" y="1228"/>
                  </a:moveTo>
                  <a:lnTo>
                    <a:pt x="8" y="1236"/>
                  </a:lnTo>
                  <a:cubicBezTo>
                    <a:pt x="8" y="1238"/>
                    <a:pt x="6" y="1240"/>
                    <a:pt x="4" y="1240"/>
                  </a:cubicBezTo>
                  <a:cubicBezTo>
                    <a:pt x="1" y="1240"/>
                    <a:pt x="0" y="1238"/>
                    <a:pt x="0" y="1236"/>
                  </a:cubicBezTo>
                  <a:lnTo>
                    <a:pt x="0" y="1228"/>
                  </a:lnTo>
                  <a:cubicBezTo>
                    <a:pt x="0" y="1226"/>
                    <a:pt x="1" y="1224"/>
                    <a:pt x="4" y="1224"/>
                  </a:cubicBezTo>
                  <a:cubicBezTo>
                    <a:pt x="6" y="1224"/>
                    <a:pt x="8" y="1226"/>
                    <a:pt x="8" y="1228"/>
                  </a:cubicBezTo>
                  <a:close/>
                  <a:moveTo>
                    <a:pt x="8" y="1252"/>
                  </a:moveTo>
                  <a:lnTo>
                    <a:pt x="8" y="1260"/>
                  </a:lnTo>
                  <a:cubicBezTo>
                    <a:pt x="8" y="1262"/>
                    <a:pt x="6" y="1264"/>
                    <a:pt x="4" y="1264"/>
                  </a:cubicBezTo>
                  <a:cubicBezTo>
                    <a:pt x="1" y="1264"/>
                    <a:pt x="0" y="1262"/>
                    <a:pt x="0" y="1260"/>
                  </a:cubicBezTo>
                  <a:lnTo>
                    <a:pt x="0" y="1252"/>
                  </a:lnTo>
                  <a:cubicBezTo>
                    <a:pt x="0" y="1250"/>
                    <a:pt x="1" y="1248"/>
                    <a:pt x="4" y="1248"/>
                  </a:cubicBezTo>
                  <a:cubicBezTo>
                    <a:pt x="6" y="1248"/>
                    <a:pt x="8" y="1250"/>
                    <a:pt x="8" y="1252"/>
                  </a:cubicBezTo>
                  <a:close/>
                  <a:moveTo>
                    <a:pt x="8" y="1276"/>
                  </a:moveTo>
                  <a:lnTo>
                    <a:pt x="8" y="1284"/>
                  </a:lnTo>
                  <a:cubicBezTo>
                    <a:pt x="8" y="1286"/>
                    <a:pt x="6" y="1288"/>
                    <a:pt x="4" y="1288"/>
                  </a:cubicBezTo>
                  <a:cubicBezTo>
                    <a:pt x="1" y="1288"/>
                    <a:pt x="0" y="1286"/>
                    <a:pt x="0" y="1284"/>
                  </a:cubicBezTo>
                  <a:lnTo>
                    <a:pt x="0" y="1276"/>
                  </a:lnTo>
                  <a:cubicBezTo>
                    <a:pt x="0" y="1274"/>
                    <a:pt x="1" y="1272"/>
                    <a:pt x="4" y="1272"/>
                  </a:cubicBezTo>
                  <a:cubicBezTo>
                    <a:pt x="6" y="1272"/>
                    <a:pt x="8" y="1274"/>
                    <a:pt x="8" y="1276"/>
                  </a:cubicBezTo>
                  <a:close/>
                  <a:moveTo>
                    <a:pt x="8" y="1300"/>
                  </a:moveTo>
                  <a:lnTo>
                    <a:pt x="8" y="1308"/>
                  </a:lnTo>
                  <a:cubicBezTo>
                    <a:pt x="8" y="1310"/>
                    <a:pt x="6" y="1312"/>
                    <a:pt x="4" y="1312"/>
                  </a:cubicBezTo>
                  <a:cubicBezTo>
                    <a:pt x="1" y="1312"/>
                    <a:pt x="0" y="1310"/>
                    <a:pt x="0" y="1308"/>
                  </a:cubicBezTo>
                  <a:lnTo>
                    <a:pt x="0" y="1300"/>
                  </a:lnTo>
                  <a:cubicBezTo>
                    <a:pt x="0" y="1298"/>
                    <a:pt x="1" y="1296"/>
                    <a:pt x="4" y="1296"/>
                  </a:cubicBezTo>
                  <a:cubicBezTo>
                    <a:pt x="6" y="1296"/>
                    <a:pt x="8" y="1298"/>
                    <a:pt x="8" y="1300"/>
                  </a:cubicBezTo>
                  <a:close/>
                  <a:moveTo>
                    <a:pt x="8" y="1324"/>
                  </a:moveTo>
                  <a:lnTo>
                    <a:pt x="8" y="1332"/>
                  </a:lnTo>
                  <a:cubicBezTo>
                    <a:pt x="8" y="1334"/>
                    <a:pt x="6" y="1336"/>
                    <a:pt x="4" y="1336"/>
                  </a:cubicBezTo>
                  <a:cubicBezTo>
                    <a:pt x="1" y="1336"/>
                    <a:pt x="0" y="1334"/>
                    <a:pt x="0" y="1332"/>
                  </a:cubicBezTo>
                  <a:lnTo>
                    <a:pt x="0" y="1324"/>
                  </a:lnTo>
                  <a:cubicBezTo>
                    <a:pt x="0" y="1322"/>
                    <a:pt x="1" y="1320"/>
                    <a:pt x="4" y="1320"/>
                  </a:cubicBezTo>
                  <a:cubicBezTo>
                    <a:pt x="6" y="1320"/>
                    <a:pt x="8" y="1322"/>
                    <a:pt x="8" y="1324"/>
                  </a:cubicBezTo>
                  <a:close/>
                  <a:moveTo>
                    <a:pt x="8" y="1348"/>
                  </a:moveTo>
                  <a:lnTo>
                    <a:pt x="8" y="1356"/>
                  </a:lnTo>
                  <a:cubicBezTo>
                    <a:pt x="8" y="1358"/>
                    <a:pt x="6" y="1360"/>
                    <a:pt x="4" y="1360"/>
                  </a:cubicBezTo>
                  <a:cubicBezTo>
                    <a:pt x="1" y="1360"/>
                    <a:pt x="0" y="1358"/>
                    <a:pt x="0" y="1356"/>
                  </a:cubicBezTo>
                  <a:lnTo>
                    <a:pt x="0" y="1348"/>
                  </a:lnTo>
                  <a:cubicBezTo>
                    <a:pt x="0" y="1346"/>
                    <a:pt x="1" y="1344"/>
                    <a:pt x="4" y="1344"/>
                  </a:cubicBezTo>
                  <a:cubicBezTo>
                    <a:pt x="6" y="1344"/>
                    <a:pt x="8" y="1346"/>
                    <a:pt x="8" y="1348"/>
                  </a:cubicBezTo>
                  <a:close/>
                  <a:moveTo>
                    <a:pt x="8" y="1372"/>
                  </a:moveTo>
                  <a:lnTo>
                    <a:pt x="8" y="1380"/>
                  </a:lnTo>
                  <a:cubicBezTo>
                    <a:pt x="8" y="1382"/>
                    <a:pt x="6" y="1384"/>
                    <a:pt x="4" y="1384"/>
                  </a:cubicBezTo>
                  <a:cubicBezTo>
                    <a:pt x="1" y="1384"/>
                    <a:pt x="0" y="1382"/>
                    <a:pt x="0" y="1380"/>
                  </a:cubicBezTo>
                  <a:lnTo>
                    <a:pt x="0" y="1372"/>
                  </a:lnTo>
                  <a:cubicBezTo>
                    <a:pt x="0" y="1370"/>
                    <a:pt x="1" y="1368"/>
                    <a:pt x="4" y="1368"/>
                  </a:cubicBezTo>
                  <a:cubicBezTo>
                    <a:pt x="6" y="1368"/>
                    <a:pt x="8" y="1370"/>
                    <a:pt x="8" y="1372"/>
                  </a:cubicBezTo>
                  <a:close/>
                  <a:moveTo>
                    <a:pt x="8" y="1396"/>
                  </a:moveTo>
                  <a:lnTo>
                    <a:pt x="8" y="1404"/>
                  </a:lnTo>
                  <a:cubicBezTo>
                    <a:pt x="8" y="1406"/>
                    <a:pt x="6" y="1408"/>
                    <a:pt x="4" y="1408"/>
                  </a:cubicBezTo>
                  <a:cubicBezTo>
                    <a:pt x="1" y="1408"/>
                    <a:pt x="0" y="1406"/>
                    <a:pt x="0" y="1404"/>
                  </a:cubicBezTo>
                  <a:lnTo>
                    <a:pt x="0" y="1396"/>
                  </a:lnTo>
                  <a:cubicBezTo>
                    <a:pt x="0" y="1394"/>
                    <a:pt x="1" y="1392"/>
                    <a:pt x="4" y="1392"/>
                  </a:cubicBezTo>
                  <a:cubicBezTo>
                    <a:pt x="6" y="1392"/>
                    <a:pt x="8" y="1394"/>
                    <a:pt x="8" y="1396"/>
                  </a:cubicBezTo>
                  <a:close/>
                  <a:moveTo>
                    <a:pt x="8" y="1420"/>
                  </a:moveTo>
                  <a:lnTo>
                    <a:pt x="8" y="1428"/>
                  </a:lnTo>
                  <a:cubicBezTo>
                    <a:pt x="8" y="1430"/>
                    <a:pt x="6" y="1432"/>
                    <a:pt x="4" y="1432"/>
                  </a:cubicBezTo>
                  <a:cubicBezTo>
                    <a:pt x="1" y="1432"/>
                    <a:pt x="0" y="1430"/>
                    <a:pt x="0" y="1428"/>
                  </a:cubicBezTo>
                  <a:lnTo>
                    <a:pt x="0" y="1420"/>
                  </a:lnTo>
                  <a:cubicBezTo>
                    <a:pt x="0" y="1418"/>
                    <a:pt x="1" y="1416"/>
                    <a:pt x="4" y="1416"/>
                  </a:cubicBezTo>
                  <a:cubicBezTo>
                    <a:pt x="6" y="1416"/>
                    <a:pt x="8" y="1418"/>
                    <a:pt x="8" y="1420"/>
                  </a:cubicBezTo>
                  <a:close/>
                  <a:moveTo>
                    <a:pt x="8" y="1444"/>
                  </a:moveTo>
                  <a:lnTo>
                    <a:pt x="8" y="1452"/>
                  </a:lnTo>
                  <a:cubicBezTo>
                    <a:pt x="8" y="1454"/>
                    <a:pt x="6" y="1456"/>
                    <a:pt x="4" y="1456"/>
                  </a:cubicBezTo>
                  <a:cubicBezTo>
                    <a:pt x="1" y="1456"/>
                    <a:pt x="0" y="1454"/>
                    <a:pt x="0" y="1452"/>
                  </a:cubicBezTo>
                  <a:lnTo>
                    <a:pt x="0" y="1444"/>
                  </a:lnTo>
                  <a:cubicBezTo>
                    <a:pt x="0" y="1442"/>
                    <a:pt x="1" y="1440"/>
                    <a:pt x="4" y="1440"/>
                  </a:cubicBezTo>
                  <a:cubicBezTo>
                    <a:pt x="6" y="1440"/>
                    <a:pt x="8" y="1442"/>
                    <a:pt x="8" y="1444"/>
                  </a:cubicBezTo>
                  <a:close/>
                  <a:moveTo>
                    <a:pt x="8" y="1468"/>
                  </a:moveTo>
                  <a:lnTo>
                    <a:pt x="8" y="1476"/>
                  </a:lnTo>
                  <a:cubicBezTo>
                    <a:pt x="8" y="1478"/>
                    <a:pt x="6" y="1480"/>
                    <a:pt x="4" y="1480"/>
                  </a:cubicBezTo>
                  <a:cubicBezTo>
                    <a:pt x="1" y="1480"/>
                    <a:pt x="0" y="1478"/>
                    <a:pt x="0" y="1476"/>
                  </a:cubicBezTo>
                  <a:lnTo>
                    <a:pt x="0" y="1468"/>
                  </a:lnTo>
                  <a:cubicBezTo>
                    <a:pt x="0" y="1466"/>
                    <a:pt x="1" y="1464"/>
                    <a:pt x="4" y="1464"/>
                  </a:cubicBezTo>
                  <a:cubicBezTo>
                    <a:pt x="6" y="1464"/>
                    <a:pt x="8" y="1466"/>
                    <a:pt x="8" y="1468"/>
                  </a:cubicBezTo>
                  <a:close/>
                  <a:moveTo>
                    <a:pt x="8" y="1492"/>
                  </a:moveTo>
                  <a:lnTo>
                    <a:pt x="8" y="1500"/>
                  </a:lnTo>
                  <a:cubicBezTo>
                    <a:pt x="8" y="1502"/>
                    <a:pt x="6" y="1504"/>
                    <a:pt x="4" y="1504"/>
                  </a:cubicBezTo>
                  <a:cubicBezTo>
                    <a:pt x="1" y="1504"/>
                    <a:pt x="0" y="1502"/>
                    <a:pt x="0" y="1500"/>
                  </a:cubicBezTo>
                  <a:lnTo>
                    <a:pt x="0" y="1492"/>
                  </a:lnTo>
                  <a:cubicBezTo>
                    <a:pt x="0" y="1490"/>
                    <a:pt x="1" y="1488"/>
                    <a:pt x="4" y="1488"/>
                  </a:cubicBezTo>
                  <a:cubicBezTo>
                    <a:pt x="6" y="1488"/>
                    <a:pt x="8" y="1490"/>
                    <a:pt x="8" y="1492"/>
                  </a:cubicBezTo>
                  <a:close/>
                  <a:moveTo>
                    <a:pt x="8" y="1516"/>
                  </a:moveTo>
                  <a:lnTo>
                    <a:pt x="8" y="1524"/>
                  </a:lnTo>
                  <a:cubicBezTo>
                    <a:pt x="8" y="1526"/>
                    <a:pt x="6" y="1528"/>
                    <a:pt x="4" y="1528"/>
                  </a:cubicBezTo>
                  <a:cubicBezTo>
                    <a:pt x="1" y="1528"/>
                    <a:pt x="0" y="1526"/>
                    <a:pt x="0" y="1524"/>
                  </a:cubicBezTo>
                  <a:lnTo>
                    <a:pt x="0" y="1516"/>
                  </a:lnTo>
                  <a:cubicBezTo>
                    <a:pt x="0" y="1514"/>
                    <a:pt x="1" y="1512"/>
                    <a:pt x="4" y="1512"/>
                  </a:cubicBezTo>
                  <a:cubicBezTo>
                    <a:pt x="6" y="1512"/>
                    <a:pt x="8" y="1514"/>
                    <a:pt x="8" y="1516"/>
                  </a:cubicBezTo>
                  <a:close/>
                  <a:moveTo>
                    <a:pt x="8" y="1540"/>
                  </a:moveTo>
                  <a:lnTo>
                    <a:pt x="8" y="1548"/>
                  </a:lnTo>
                  <a:cubicBezTo>
                    <a:pt x="8" y="1550"/>
                    <a:pt x="6" y="1552"/>
                    <a:pt x="4" y="1552"/>
                  </a:cubicBezTo>
                  <a:cubicBezTo>
                    <a:pt x="1" y="1552"/>
                    <a:pt x="0" y="1550"/>
                    <a:pt x="0" y="1548"/>
                  </a:cubicBezTo>
                  <a:lnTo>
                    <a:pt x="0" y="1540"/>
                  </a:lnTo>
                  <a:cubicBezTo>
                    <a:pt x="0" y="1538"/>
                    <a:pt x="1" y="1536"/>
                    <a:pt x="4" y="1536"/>
                  </a:cubicBezTo>
                  <a:cubicBezTo>
                    <a:pt x="6" y="1536"/>
                    <a:pt x="8" y="1538"/>
                    <a:pt x="8" y="1540"/>
                  </a:cubicBezTo>
                  <a:close/>
                  <a:moveTo>
                    <a:pt x="8" y="1564"/>
                  </a:moveTo>
                  <a:lnTo>
                    <a:pt x="8" y="1572"/>
                  </a:lnTo>
                  <a:cubicBezTo>
                    <a:pt x="8" y="1574"/>
                    <a:pt x="6" y="1576"/>
                    <a:pt x="4" y="1576"/>
                  </a:cubicBezTo>
                  <a:cubicBezTo>
                    <a:pt x="1" y="1576"/>
                    <a:pt x="0" y="1574"/>
                    <a:pt x="0" y="1572"/>
                  </a:cubicBezTo>
                  <a:lnTo>
                    <a:pt x="0" y="1564"/>
                  </a:lnTo>
                  <a:cubicBezTo>
                    <a:pt x="0" y="1562"/>
                    <a:pt x="1" y="1560"/>
                    <a:pt x="4" y="1560"/>
                  </a:cubicBezTo>
                  <a:cubicBezTo>
                    <a:pt x="6" y="1560"/>
                    <a:pt x="8" y="1562"/>
                    <a:pt x="8" y="1564"/>
                  </a:cubicBezTo>
                  <a:close/>
                  <a:moveTo>
                    <a:pt x="8" y="1588"/>
                  </a:moveTo>
                  <a:lnTo>
                    <a:pt x="8" y="1596"/>
                  </a:lnTo>
                  <a:cubicBezTo>
                    <a:pt x="8" y="1598"/>
                    <a:pt x="6" y="1600"/>
                    <a:pt x="4" y="1600"/>
                  </a:cubicBezTo>
                  <a:cubicBezTo>
                    <a:pt x="1" y="1600"/>
                    <a:pt x="0" y="1598"/>
                    <a:pt x="0" y="1596"/>
                  </a:cubicBezTo>
                  <a:lnTo>
                    <a:pt x="0" y="1588"/>
                  </a:lnTo>
                  <a:cubicBezTo>
                    <a:pt x="0" y="1586"/>
                    <a:pt x="1" y="1584"/>
                    <a:pt x="4" y="1584"/>
                  </a:cubicBezTo>
                  <a:cubicBezTo>
                    <a:pt x="6" y="1584"/>
                    <a:pt x="8" y="1586"/>
                    <a:pt x="8" y="1588"/>
                  </a:cubicBezTo>
                  <a:close/>
                  <a:moveTo>
                    <a:pt x="8" y="1612"/>
                  </a:moveTo>
                  <a:lnTo>
                    <a:pt x="8" y="1620"/>
                  </a:lnTo>
                  <a:cubicBezTo>
                    <a:pt x="8" y="1622"/>
                    <a:pt x="6" y="1624"/>
                    <a:pt x="4" y="1624"/>
                  </a:cubicBezTo>
                  <a:cubicBezTo>
                    <a:pt x="1" y="1624"/>
                    <a:pt x="0" y="1622"/>
                    <a:pt x="0" y="1620"/>
                  </a:cubicBezTo>
                  <a:lnTo>
                    <a:pt x="0" y="1612"/>
                  </a:lnTo>
                  <a:cubicBezTo>
                    <a:pt x="0" y="1610"/>
                    <a:pt x="1" y="1608"/>
                    <a:pt x="4" y="1608"/>
                  </a:cubicBezTo>
                  <a:cubicBezTo>
                    <a:pt x="6" y="1608"/>
                    <a:pt x="8" y="1610"/>
                    <a:pt x="8" y="1612"/>
                  </a:cubicBezTo>
                  <a:close/>
                  <a:moveTo>
                    <a:pt x="8" y="1636"/>
                  </a:moveTo>
                  <a:lnTo>
                    <a:pt x="8" y="1644"/>
                  </a:lnTo>
                  <a:cubicBezTo>
                    <a:pt x="8" y="1646"/>
                    <a:pt x="6" y="1648"/>
                    <a:pt x="4" y="1648"/>
                  </a:cubicBezTo>
                  <a:cubicBezTo>
                    <a:pt x="1" y="1648"/>
                    <a:pt x="0" y="1646"/>
                    <a:pt x="0" y="1644"/>
                  </a:cubicBezTo>
                  <a:lnTo>
                    <a:pt x="0" y="1636"/>
                  </a:lnTo>
                  <a:cubicBezTo>
                    <a:pt x="0" y="1634"/>
                    <a:pt x="1" y="1632"/>
                    <a:pt x="4" y="1632"/>
                  </a:cubicBezTo>
                  <a:cubicBezTo>
                    <a:pt x="6" y="1632"/>
                    <a:pt x="8" y="1634"/>
                    <a:pt x="8" y="1636"/>
                  </a:cubicBezTo>
                  <a:close/>
                  <a:moveTo>
                    <a:pt x="8" y="1660"/>
                  </a:moveTo>
                  <a:lnTo>
                    <a:pt x="8" y="1668"/>
                  </a:lnTo>
                  <a:cubicBezTo>
                    <a:pt x="8" y="1670"/>
                    <a:pt x="6" y="1672"/>
                    <a:pt x="4" y="1672"/>
                  </a:cubicBezTo>
                  <a:cubicBezTo>
                    <a:pt x="1" y="1672"/>
                    <a:pt x="0" y="1670"/>
                    <a:pt x="0" y="1668"/>
                  </a:cubicBezTo>
                  <a:lnTo>
                    <a:pt x="0" y="1660"/>
                  </a:lnTo>
                  <a:cubicBezTo>
                    <a:pt x="0" y="1658"/>
                    <a:pt x="1" y="1656"/>
                    <a:pt x="4" y="1656"/>
                  </a:cubicBezTo>
                  <a:cubicBezTo>
                    <a:pt x="6" y="1656"/>
                    <a:pt x="8" y="1658"/>
                    <a:pt x="8" y="1660"/>
                  </a:cubicBezTo>
                  <a:close/>
                  <a:moveTo>
                    <a:pt x="8" y="1684"/>
                  </a:moveTo>
                  <a:lnTo>
                    <a:pt x="8" y="1692"/>
                  </a:lnTo>
                  <a:cubicBezTo>
                    <a:pt x="8" y="1694"/>
                    <a:pt x="6" y="1696"/>
                    <a:pt x="4" y="1696"/>
                  </a:cubicBezTo>
                  <a:cubicBezTo>
                    <a:pt x="1" y="1696"/>
                    <a:pt x="0" y="1694"/>
                    <a:pt x="0" y="1692"/>
                  </a:cubicBezTo>
                  <a:lnTo>
                    <a:pt x="0" y="1684"/>
                  </a:lnTo>
                  <a:cubicBezTo>
                    <a:pt x="0" y="1682"/>
                    <a:pt x="1" y="1680"/>
                    <a:pt x="4" y="1680"/>
                  </a:cubicBezTo>
                  <a:cubicBezTo>
                    <a:pt x="6" y="1680"/>
                    <a:pt x="8" y="1682"/>
                    <a:pt x="8" y="1684"/>
                  </a:cubicBezTo>
                  <a:close/>
                  <a:moveTo>
                    <a:pt x="8" y="1708"/>
                  </a:moveTo>
                  <a:lnTo>
                    <a:pt x="8" y="1716"/>
                  </a:lnTo>
                  <a:cubicBezTo>
                    <a:pt x="8" y="1718"/>
                    <a:pt x="6" y="1720"/>
                    <a:pt x="4" y="1720"/>
                  </a:cubicBezTo>
                  <a:cubicBezTo>
                    <a:pt x="1" y="1720"/>
                    <a:pt x="0" y="1718"/>
                    <a:pt x="0" y="1716"/>
                  </a:cubicBezTo>
                  <a:lnTo>
                    <a:pt x="0" y="1708"/>
                  </a:lnTo>
                  <a:cubicBezTo>
                    <a:pt x="0" y="1706"/>
                    <a:pt x="1" y="1704"/>
                    <a:pt x="4" y="1704"/>
                  </a:cubicBezTo>
                  <a:cubicBezTo>
                    <a:pt x="6" y="1704"/>
                    <a:pt x="8" y="1706"/>
                    <a:pt x="8" y="1708"/>
                  </a:cubicBezTo>
                  <a:close/>
                  <a:moveTo>
                    <a:pt x="8" y="1732"/>
                  </a:moveTo>
                  <a:lnTo>
                    <a:pt x="8" y="1740"/>
                  </a:lnTo>
                  <a:cubicBezTo>
                    <a:pt x="8" y="1742"/>
                    <a:pt x="6" y="1744"/>
                    <a:pt x="4" y="1744"/>
                  </a:cubicBezTo>
                  <a:cubicBezTo>
                    <a:pt x="1" y="1744"/>
                    <a:pt x="0" y="1742"/>
                    <a:pt x="0" y="1740"/>
                  </a:cubicBezTo>
                  <a:lnTo>
                    <a:pt x="0" y="1732"/>
                  </a:lnTo>
                  <a:cubicBezTo>
                    <a:pt x="0" y="1730"/>
                    <a:pt x="1" y="1728"/>
                    <a:pt x="4" y="1728"/>
                  </a:cubicBezTo>
                  <a:cubicBezTo>
                    <a:pt x="6" y="1728"/>
                    <a:pt x="8" y="1730"/>
                    <a:pt x="8" y="1732"/>
                  </a:cubicBezTo>
                  <a:close/>
                  <a:moveTo>
                    <a:pt x="8" y="1756"/>
                  </a:moveTo>
                  <a:lnTo>
                    <a:pt x="8" y="1764"/>
                  </a:lnTo>
                  <a:cubicBezTo>
                    <a:pt x="8" y="1766"/>
                    <a:pt x="6" y="1768"/>
                    <a:pt x="4" y="1768"/>
                  </a:cubicBezTo>
                  <a:cubicBezTo>
                    <a:pt x="1" y="1768"/>
                    <a:pt x="0" y="1766"/>
                    <a:pt x="0" y="1764"/>
                  </a:cubicBezTo>
                  <a:lnTo>
                    <a:pt x="0" y="1756"/>
                  </a:lnTo>
                  <a:cubicBezTo>
                    <a:pt x="0" y="1754"/>
                    <a:pt x="1" y="1752"/>
                    <a:pt x="4" y="1752"/>
                  </a:cubicBezTo>
                  <a:cubicBezTo>
                    <a:pt x="6" y="1752"/>
                    <a:pt x="8" y="1754"/>
                    <a:pt x="8" y="1756"/>
                  </a:cubicBezTo>
                  <a:close/>
                  <a:moveTo>
                    <a:pt x="8" y="1780"/>
                  </a:moveTo>
                  <a:lnTo>
                    <a:pt x="8" y="1788"/>
                  </a:lnTo>
                  <a:cubicBezTo>
                    <a:pt x="8" y="1790"/>
                    <a:pt x="6" y="1792"/>
                    <a:pt x="4" y="1792"/>
                  </a:cubicBezTo>
                  <a:cubicBezTo>
                    <a:pt x="1" y="1792"/>
                    <a:pt x="0" y="1790"/>
                    <a:pt x="0" y="1788"/>
                  </a:cubicBezTo>
                  <a:lnTo>
                    <a:pt x="0" y="1780"/>
                  </a:lnTo>
                  <a:cubicBezTo>
                    <a:pt x="0" y="1778"/>
                    <a:pt x="1" y="1776"/>
                    <a:pt x="4" y="1776"/>
                  </a:cubicBezTo>
                  <a:cubicBezTo>
                    <a:pt x="6" y="1776"/>
                    <a:pt x="8" y="1778"/>
                    <a:pt x="8" y="1780"/>
                  </a:cubicBezTo>
                  <a:close/>
                  <a:moveTo>
                    <a:pt x="8" y="1804"/>
                  </a:moveTo>
                  <a:lnTo>
                    <a:pt x="8" y="1812"/>
                  </a:lnTo>
                  <a:cubicBezTo>
                    <a:pt x="8" y="1814"/>
                    <a:pt x="6" y="1816"/>
                    <a:pt x="4" y="1816"/>
                  </a:cubicBezTo>
                  <a:cubicBezTo>
                    <a:pt x="1" y="1816"/>
                    <a:pt x="0" y="1814"/>
                    <a:pt x="0" y="1812"/>
                  </a:cubicBezTo>
                  <a:lnTo>
                    <a:pt x="0" y="1804"/>
                  </a:lnTo>
                  <a:cubicBezTo>
                    <a:pt x="0" y="1802"/>
                    <a:pt x="1" y="1800"/>
                    <a:pt x="4" y="1800"/>
                  </a:cubicBezTo>
                  <a:cubicBezTo>
                    <a:pt x="6" y="1800"/>
                    <a:pt x="8" y="1802"/>
                    <a:pt x="8" y="1804"/>
                  </a:cubicBezTo>
                  <a:close/>
                  <a:moveTo>
                    <a:pt x="8" y="1828"/>
                  </a:moveTo>
                  <a:lnTo>
                    <a:pt x="8" y="1836"/>
                  </a:lnTo>
                  <a:cubicBezTo>
                    <a:pt x="8" y="1838"/>
                    <a:pt x="6" y="1840"/>
                    <a:pt x="4" y="1840"/>
                  </a:cubicBezTo>
                  <a:cubicBezTo>
                    <a:pt x="1" y="1840"/>
                    <a:pt x="0" y="1838"/>
                    <a:pt x="0" y="1836"/>
                  </a:cubicBezTo>
                  <a:lnTo>
                    <a:pt x="0" y="1828"/>
                  </a:lnTo>
                  <a:cubicBezTo>
                    <a:pt x="0" y="1826"/>
                    <a:pt x="1" y="1824"/>
                    <a:pt x="4" y="1824"/>
                  </a:cubicBezTo>
                  <a:cubicBezTo>
                    <a:pt x="6" y="1824"/>
                    <a:pt x="8" y="1826"/>
                    <a:pt x="8" y="1828"/>
                  </a:cubicBezTo>
                  <a:close/>
                  <a:moveTo>
                    <a:pt x="8" y="1852"/>
                  </a:moveTo>
                  <a:lnTo>
                    <a:pt x="8" y="1860"/>
                  </a:lnTo>
                  <a:cubicBezTo>
                    <a:pt x="8" y="1862"/>
                    <a:pt x="6" y="1864"/>
                    <a:pt x="4" y="1864"/>
                  </a:cubicBezTo>
                  <a:cubicBezTo>
                    <a:pt x="1" y="1864"/>
                    <a:pt x="0" y="1862"/>
                    <a:pt x="0" y="1860"/>
                  </a:cubicBezTo>
                  <a:lnTo>
                    <a:pt x="0" y="1852"/>
                  </a:lnTo>
                  <a:cubicBezTo>
                    <a:pt x="0" y="1850"/>
                    <a:pt x="1" y="1848"/>
                    <a:pt x="4" y="1848"/>
                  </a:cubicBezTo>
                  <a:cubicBezTo>
                    <a:pt x="6" y="1848"/>
                    <a:pt x="8" y="1850"/>
                    <a:pt x="8" y="1852"/>
                  </a:cubicBezTo>
                  <a:close/>
                  <a:moveTo>
                    <a:pt x="8" y="1876"/>
                  </a:moveTo>
                  <a:lnTo>
                    <a:pt x="8" y="1884"/>
                  </a:lnTo>
                  <a:cubicBezTo>
                    <a:pt x="8" y="1886"/>
                    <a:pt x="6" y="1888"/>
                    <a:pt x="4" y="1888"/>
                  </a:cubicBezTo>
                  <a:cubicBezTo>
                    <a:pt x="1" y="1888"/>
                    <a:pt x="0" y="1886"/>
                    <a:pt x="0" y="1884"/>
                  </a:cubicBezTo>
                  <a:lnTo>
                    <a:pt x="0" y="1876"/>
                  </a:lnTo>
                  <a:cubicBezTo>
                    <a:pt x="0" y="1874"/>
                    <a:pt x="1" y="1872"/>
                    <a:pt x="4" y="1872"/>
                  </a:cubicBezTo>
                  <a:cubicBezTo>
                    <a:pt x="6" y="1872"/>
                    <a:pt x="8" y="1874"/>
                    <a:pt x="8" y="1876"/>
                  </a:cubicBezTo>
                  <a:close/>
                  <a:moveTo>
                    <a:pt x="8" y="1900"/>
                  </a:moveTo>
                  <a:lnTo>
                    <a:pt x="8" y="1908"/>
                  </a:lnTo>
                  <a:cubicBezTo>
                    <a:pt x="8" y="1910"/>
                    <a:pt x="6" y="1912"/>
                    <a:pt x="4" y="1912"/>
                  </a:cubicBezTo>
                  <a:cubicBezTo>
                    <a:pt x="1" y="1912"/>
                    <a:pt x="0" y="1910"/>
                    <a:pt x="0" y="1908"/>
                  </a:cubicBezTo>
                  <a:lnTo>
                    <a:pt x="0" y="1900"/>
                  </a:lnTo>
                  <a:cubicBezTo>
                    <a:pt x="0" y="1898"/>
                    <a:pt x="1" y="1896"/>
                    <a:pt x="4" y="1896"/>
                  </a:cubicBezTo>
                  <a:cubicBezTo>
                    <a:pt x="6" y="1896"/>
                    <a:pt x="8" y="1898"/>
                    <a:pt x="8" y="1900"/>
                  </a:cubicBezTo>
                  <a:close/>
                  <a:moveTo>
                    <a:pt x="8" y="1924"/>
                  </a:moveTo>
                  <a:lnTo>
                    <a:pt x="8" y="1932"/>
                  </a:lnTo>
                  <a:cubicBezTo>
                    <a:pt x="8" y="1934"/>
                    <a:pt x="6" y="1936"/>
                    <a:pt x="4" y="1936"/>
                  </a:cubicBezTo>
                  <a:cubicBezTo>
                    <a:pt x="1" y="1936"/>
                    <a:pt x="0" y="1934"/>
                    <a:pt x="0" y="1932"/>
                  </a:cubicBezTo>
                  <a:lnTo>
                    <a:pt x="0" y="1924"/>
                  </a:lnTo>
                  <a:cubicBezTo>
                    <a:pt x="0" y="1922"/>
                    <a:pt x="1" y="1920"/>
                    <a:pt x="4" y="1920"/>
                  </a:cubicBezTo>
                  <a:cubicBezTo>
                    <a:pt x="6" y="1920"/>
                    <a:pt x="8" y="1922"/>
                    <a:pt x="8" y="1924"/>
                  </a:cubicBezTo>
                  <a:close/>
                  <a:moveTo>
                    <a:pt x="8" y="1948"/>
                  </a:moveTo>
                  <a:lnTo>
                    <a:pt x="8" y="1956"/>
                  </a:lnTo>
                  <a:cubicBezTo>
                    <a:pt x="8" y="1958"/>
                    <a:pt x="6" y="1960"/>
                    <a:pt x="4" y="1960"/>
                  </a:cubicBezTo>
                  <a:cubicBezTo>
                    <a:pt x="1" y="1960"/>
                    <a:pt x="0" y="1958"/>
                    <a:pt x="0" y="1956"/>
                  </a:cubicBezTo>
                  <a:lnTo>
                    <a:pt x="0" y="1948"/>
                  </a:lnTo>
                  <a:cubicBezTo>
                    <a:pt x="0" y="1946"/>
                    <a:pt x="1" y="1944"/>
                    <a:pt x="4" y="1944"/>
                  </a:cubicBezTo>
                  <a:cubicBezTo>
                    <a:pt x="6" y="1944"/>
                    <a:pt x="8" y="1946"/>
                    <a:pt x="8" y="1948"/>
                  </a:cubicBezTo>
                  <a:close/>
                  <a:moveTo>
                    <a:pt x="8" y="1972"/>
                  </a:moveTo>
                  <a:lnTo>
                    <a:pt x="8" y="1980"/>
                  </a:lnTo>
                  <a:cubicBezTo>
                    <a:pt x="8" y="1982"/>
                    <a:pt x="6" y="1984"/>
                    <a:pt x="4" y="1984"/>
                  </a:cubicBezTo>
                  <a:cubicBezTo>
                    <a:pt x="1" y="1984"/>
                    <a:pt x="0" y="1982"/>
                    <a:pt x="0" y="1980"/>
                  </a:cubicBezTo>
                  <a:lnTo>
                    <a:pt x="0" y="1972"/>
                  </a:lnTo>
                  <a:cubicBezTo>
                    <a:pt x="0" y="1970"/>
                    <a:pt x="1" y="1968"/>
                    <a:pt x="4" y="1968"/>
                  </a:cubicBezTo>
                  <a:cubicBezTo>
                    <a:pt x="6" y="1968"/>
                    <a:pt x="8" y="1970"/>
                    <a:pt x="8" y="1972"/>
                  </a:cubicBezTo>
                  <a:close/>
                  <a:moveTo>
                    <a:pt x="8" y="1996"/>
                  </a:moveTo>
                  <a:lnTo>
                    <a:pt x="8" y="2004"/>
                  </a:lnTo>
                  <a:cubicBezTo>
                    <a:pt x="8" y="2006"/>
                    <a:pt x="6" y="2008"/>
                    <a:pt x="4" y="2008"/>
                  </a:cubicBezTo>
                  <a:cubicBezTo>
                    <a:pt x="1" y="2008"/>
                    <a:pt x="0" y="2006"/>
                    <a:pt x="0" y="2004"/>
                  </a:cubicBezTo>
                  <a:lnTo>
                    <a:pt x="0" y="1996"/>
                  </a:lnTo>
                  <a:cubicBezTo>
                    <a:pt x="0" y="1994"/>
                    <a:pt x="1" y="1992"/>
                    <a:pt x="4" y="1992"/>
                  </a:cubicBezTo>
                  <a:cubicBezTo>
                    <a:pt x="6" y="1992"/>
                    <a:pt x="8" y="1994"/>
                    <a:pt x="8" y="1996"/>
                  </a:cubicBezTo>
                  <a:close/>
                  <a:moveTo>
                    <a:pt x="8" y="2020"/>
                  </a:moveTo>
                  <a:lnTo>
                    <a:pt x="8" y="2028"/>
                  </a:lnTo>
                  <a:cubicBezTo>
                    <a:pt x="8" y="2030"/>
                    <a:pt x="6" y="2032"/>
                    <a:pt x="4" y="2032"/>
                  </a:cubicBezTo>
                  <a:cubicBezTo>
                    <a:pt x="1" y="2032"/>
                    <a:pt x="0" y="2030"/>
                    <a:pt x="0" y="2028"/>
                  </a:cubicBezTo>
                  <a:lnTo>
                    <a:pt x="0" y="2020"/>
                  </a:lnTo>
                  <a:cubicBezTo>
                    <a:pt x="0" y="2018"/>
                    <a:pt x="1" y="2016"/>
                    <a:pt x="4" y="2016"/>
                  </a:cubicBezTo>
                  <a:cubicBezTo>
                    <a:pt x="6" y="2016"/>
                    <a:pt x="8" y="2018"/>
                    <a:pt x="8" y="2020"/>
                  </a:cubicBezTo>
                  <a:close/>
                  <a:moveTo>
                    <a:pt x="8" y="2044"/>
                  </a:moveTo>
                  <a:lnTo>
                    <a:pt x="8" y="2052"/>
                  </a:lnTo>
                  <a:cubicBezTo>
                    <a:pt x="8" y="2054"/>
                    <a:pt x="6" y="2056"/>
                    <a:pt x="4" y="2056"/>
                  </a:cubicBezTo>
                  <a:cubicBezTo>
                    <a:pt x="1" y="2056"/>
                    <a:pt x="0" y="2054"/>
                    <a:pt x="0" y="2052"/>
                  </a:cubicBezTo>
                  <a:lnTo>
                    <a:pt x="0" y="2044"/>
                  </a:lnTo>
                  <a:cubicBezTo>
                    <a:pt x="0" y="2042"/>
                    <a:pt x="1" y="2040"/>
                    <a:pt x="4" y="2040"/>
                  </a:cubicBezTo>
                  <a:cubicBezTo>
                    <a:pt x="6" y="2040"/>
                    <a:pt x="8" y="2042"/>
                    <a:pt x="8" y="2044"/>
                  </a:cubicBezTo>
                  <a:close/>
                  <a:moveTo>
                    <a:pt x="8" y="2068"/>
                  </a:moveTo>
                  <a:lnTo>
                    <a:pt x="8" y="2076"/>
                  </a:lnTo>
                  <a:cubicBezTo>
                    <a:pt x="8" y="2078"/>
                    <a:pt x="6" y="2080"/>
                    <a:pt x="4" y="2080"/>
                  </a:cubicBezTo>
                  <a:cubicBezTo>
                    <a:pt x="1" y="2080"/>
                    <a:pt x="0" y="2078"/>
                    <a:pt x="0" y="2076"/>
                  </a:cubicBezTo>
                  <a:lnTo>
                    <a:pt x="0" y="2068"/>
                  </a:lnTo>
                  <a:cubicBezTo>
                    <a:pt x="0" y="2066"/>
                    <a:pt x="1" y="2064"/>
                    <a:pt x="4" y="2064"/>
                  </a:cubicBezTo>
                  <a:cubicBezTo>
                    <a:pt x="6" y="2064"/>
                    <a:pt x="8" y="2066"/>
                    <a:pt x="8" y="2068"/>
                  </a:cubicBezTo>
                  <a:close/>
                  <a:moveTo>
                    <a:pt x="8" y="2092"/>
                  </a:moveTo>
                  <a:lnTo>
                    <a:pt x="8" y="2100"/>
                  </a:lnTo>
                  <a:cubicBezTo>
                    <a:pt x="8" y="2102"/>
                    <a:pt x="6" y="2104"/>
                    <a:pt x="4" y="2104"/>
                  </a:cubicBezTo>
                  <a:cubicBezTo>
                    <a:pt x="1" y="2104"/>
                    <a:pt x="0" y="2102"/>
                    <a:pt x="0" y="2100"/>
                  </a:cubicBezTo>
                  <a:lnTo>
                    <a:pt x="0" y="2092"/>
                  </a:lnTo>
                  <a:cubicBezTo>
                    <a:pt x="0" y="2090"/>
                    <a:pt x="1" y="2088"/>
                    <a:pt x="4" y="2088"/>
                  </a:cubicBezTo>
                  <a:cubicBezTo>
                    <a:pt x="6" y="2088"/>
                    <a:pt x="8" y="2090"/>
                    <a:pt x="8" y="2092"/>
                  </a:cubicBezTo>
                  <a:close/>
                  <a:moveTo>
                    <a:pt x="8" y="2116"/>
                  </a:moveTo>
                  <a:lnTo>
                    <a:pt x="8" y="2124"/>
                  </a:lnTo>
                  <a:cubicBezTo>
                    <a:pt x="8" y="2126"/>
                    <a:pt x="6" y="2128"/>
                    <a:pt x="4" y="2128"/>
                  </a:cubicBezTo>
                  <a:cubicBezTo>
                    <a:pt x="1" y="2128"/>
                    <a:pt x="0" y="2126"/>
                    <a:pt x="0" y="2124"/>
                  </a:cubicBezTo>
                  <a:lnTo>
                    <a:pt x="0" y="2116"/>
                  </a:lnTo>
                  <a:cubicBezTo>
                    <a:pt x="0" y="2114"/>
                    <a:pt x="1" y="2112"/>
                    <a:pt x="4" y="2112"/>
                  </a:cubicBezTo>
                  <a:cubicBezTo>
                    <a:pt x="6" y="2112"/>
                    <a:pt x="8" y="2114"/>
                    <a:pt x="8" y="2116"/>
                  </a:cubicBezTo>
                  <a:close/>
                  <a:moveTo>
                    <a:pt x="8" y="2140"/>
                  </a:moveTo>
                  <a:lnTo>
                    <a:pt x="8" y="2148"/>
                  </a:lnTo>
                  <a:cubicBezTo>
                    <a:pt x="8" y="2150"/>
                    <a:pt x="6" y="2152"/>
                    <a:pt x="4" y="2152"/>
                  </a:cubicBezTo>
                  <a:cubicBezTo>
                    <a:pt x="1" y="2152"/>
                    <a:pt x="0" y="2150"/>
                    <a:pt x="0" y="2148"/>
                  </a:cubicBezTo>
                  <a:lnTo>
                    <a:pt x="0" y="2140"/>
                  </a:lnTo>
                  <a:cubicBezTo>
                    <a:pt x="0" y="2138"/>
                    <a:pt x="1" y="2136"/>
                    <a:pt x="4" y="2136"/>
                  </a:cubicBezTo>
                  <a:cubicBezTo>
                    <a:pt x="6" y="2136"/>
                    <a:pt x="8" y="2138"/>
                    <a:pt x="8" y="2140"/>
                  </a:cubicBezTo>
                  <a:close/>
                  <a:moveTo>
                    <a:pt x="8" y="2164"/>
                  </a:moveTo>
                  <a:lnTo>
                    <a:pt x="8" y="2172"/>
                  </a:lnTo>
                  <a:cubicBezTo>
                    <a:pt x="8" y="2174"/>
                    <a:pt x="6" y="2176"/>
                    <a:pt x="4" y="2176"/>
                  </a:cubicBezTo>
                  <a:cubicBezTo>
                    <a:pt x="1" y="2176"/>
                    <a:pt x="0" y="2174"/>
                    <a:pt x="0" y="2172"/>
                  </a:cubicBezTo>
                  <a:lnTo>
                    <a:pt x="0" y="2164"/>
                  </a:lnTo>
                  <a:cubicBezTo>
                    <a:pt x="0" y="2162"/>
                    <a:pt x="1" y="2160"/>
                    <a:pt x="4" y="2160"/>
                  </a:cubicBezTo>
                  <a:cubicBezTo>
                    <a:pt x="6" y="2160"/>
                    <a:pt x="8" y="2162"/>
                    <a:pt x="8" y="2164"/>
                  </a:cubicBezTo>
                  <a:close/>
                  <a:moveTo>
                    <a:pt x="8" y="2188"/>
                  </a:moveTo>
                  <a:lnTo>
                    <a:pt x="8" y="2196"/>
                  </a:lnTo>
                  <a:cubicBezTo>
                    <a:pt x="8" y="2198"/>
                    <a:pt x="6" y="2200"/>
                    <a:pt x="4" y="2200"/>
                  </a:cubicBezTo>
                  <a:cubicBezTo>
                    <a:pt x="1" y="2200"/>
                    <a:pt x="0" y="2198"/>
                    <a:pt x="0" y="2196"/>
                  </a:cubicBezTo>
                  <a:lnTo>
                    <a:pt x="0" y="2188"/>
                  </a:lnTo>
                  <a:cubicBezTo>
                    <a:pt x="0" y="2186"/>
                    <a:pt x="1" y="2184"/>
                    <a:pt x="4" y="2184"/>
                  </a:cubicBezTo>
                  <a:cubicBezTo>
                    <a:pt x="6" y="2184"/>
                    <a:pt x="8" y="2186"/>
                    <a:pt x="8" y="2188"/>
                  </a:cubicBezTo>
                  <a:close/>
                  <a:moveTo>
                    <a:pt x="8" y="2212"/>
                  </a:moveTo>
                  <a:lnTo>
                    <a:pt x="8" y="2220"/>
                  </a:lnTo>
                  <a:cubicBezTo>
                    <a:pt x="8" y="2222"/>
                    <a:pt x="6" y="2224"/>
                    <a:pt x="4" y="2224"/>
                  </a:cubicBezTo>
                  <a:cubicBezTo>
                    <a:pt x="1" y="2224"/>
                    <a:pt x="0" y="2222"/>
                    <a:pt x="0" y="2220"/>
                  </a:cubicBezTo>
                  <a:lnTo>
                    <a:pt x="0" y="2212"/>
                  </a:lnTo>
                  <a:cubicBezTo>
                    <a:pt x="0" y="2210"/>
                    <a:pt x="1" y="2208"/>
                    <a:pt x="4" y="2208"/>
                  </a:cubicBezTo>
                  <a:cubicBezTo>
                    <a:pt x="6" y="2208"/>
                    <a:pt x="8" y="2210"/>
                    <a:pt x="8" y="2212"/>
                  </a:cubicBezTo>
                  <a:close/>
                  <a:moveTo>
                    <a:pt x="8" y="2236"/>
                  </a:moveTo>
                  <a:lnTo>
                    <a:pt x="8" y="2244"/>
                  </a:lnTo>
                  <a:cubicBezTo>
                    <a:pt x="8" y="2246"/>
                    <a:pt x="6" y="2248"/>
                    <a:pt x="4" y="2248"/>
                  </a:cubicBezTo>
                  <a:cubicBezTo>
                    <a:pt x="1" y="2248"/>
                    <a:pt x="0" y="2246"/>
                    <a:pt x="0" y="2244"/>
                  </a:cubicBezTo>
                  <a:lnTo>
                    <a:pt x="0" y="2236"/>
                  </a:lnTo>
                  <a:cubicBezTo>
                    <a:pt x="0" y="2234"/>
                    <a:pt x="1" y="2232"/>
                    <a:pt x="4" y="2232"/>
                  </a:cubicBezTo>
                  <a:cubicBezTo>
                    <a:pt x="6" y="2232"/>
                    <a:pt x="8" y="2234"/>
                    <a:pt x="8" y="2236"/>
                  </a:cubicBezTo>
                  <a:close/>
                  <a:moveTo>
                    <a:pt x="8" y="2260"/>
                  </a:moveTo>
                  <a:lnTo>
                    <a:pt x="8" y="2268"/>
                  </a:lnTo>
                  <a:cubicBezTo>
                    <a:pt x="8" y="2270"/>
                    <a:pt x="6" y="2272"/>
                    <a:pt x="4" y="2272"/>
                  </a:cubicBezTo>
                  <a:cubicBezTo>
                    <a:pt x="1" y="2272"/>
                    <a:pt x="0" y="2270"/>
                    <a:pt x="0" y="2268"/>
                  </a:cubicBezTo>
                  <a:lnTo>
                    <a:pt x="0" y="2260"/>
                  </a:lnTo>
                  <a:cubicBezTo>
                    <a:pt x="0" y="2258"/>
                    <a:pt x="1" y="2256"/>
                    <a:pt x="4" y="2256"/>
                  </a:cubicBezTo>
                  <a:cubicBezTo>
                    <a:pt x="6" y="2256"/>
                    <a:pt x="8" y="2258"/>
                    <a:pt x="8" y="2260"/>
                  </a:cubicBezTo>
                  <a:close/>
                  <a:moveTo>
                    <a:pt x="8" y="2284"/>
                  </a:moveTo>
                  <a:lnTo>
                    <a:pt x="8" y="2292"/>
                  </a:lnTo>
                  <a:cubicBezTo>
                    <a:pt x="8" y="2294"/>
                    <a:pt x="6" y="2296"/>
                    <a:pt x="4" y="2296"/>
                  </a:cubicBezTo>
                  <a:cubicBezTo>
                    <a:pt x="1" y="2296"/>
                    <a:pt x="0" y="2294"/>
                    <a:pt x="0" y="2292"/>
                  </a:cubicBezTo>
                  <a:lnTo>
                    <a:pt x="0" y="2284"/>
                  </a:lnTo>
                  <a:cubicBezTo>
                    <a:pt x="0" y="2282"/>
                    <a:pt x="1" y="2280"/>
                    <a:pt x="4" y="2280"/>
                  </a:cubicBezTo>
                  <a:cubicBezTo>
                    <a:pt x="6" y="2280"/>
                    <a:pt x="8" y="2282"/>
                    <a:pt x="8" y="2284"/>
                  </a:cubicBezTo>
                  <a:close/>
                  <a:moveTo>
                    <a:pt x="8" y="2308"/>
                  </a:moveTo>
                  <a:lnTo>
                    <a:pt x="8" y="2316"/>
                  </a:lnTo>
                  <a:cubicBezTo>
                    <a:pt x="8" y="2318"/>
                    <a:pt x="6" y="2320"/>
                    <a:pt x="4" y="2320"/>
                  </a:cubicBezTo>
                  <a:cubicBezTo>
                    <a:pt x="1" y="2320"/>
                    <a:pt x="0" y="2318"/>
                    <a:pt x="0" y="2316"/>
                  </a:cubicBezTo>
                  <a:lnTo>
                    <a:pt x="0" y="2308"/>
                  </a:lnTo>
                  <a:cubicBezTo>
                    <a:pt x="0" y="2306"/>
                    <a:pt x="1" y="2304"/>
                    <a:pt x="4" y="2304"/>
                  </a:cubicBezTo>
                  <a:cubicBezTo>
                    <a:pt x="6" y="2304"/>
                    <a:pt x="8" y="2306"/>
                    <a:pt x="8" y="2308"/>
                  </a:cubicBezTo>
                  <a:close/>
                  <a:moveTo>
                    <a:pt x="8" y="2332"/>
                  </a:moveTo>
                  <a:lnTo>
                    <a:pt x="8" y="2340"/>
                  </a:lnTo>
                  <a:cubicBezTo>
                    <a:pt x="8" y="2342"/>
                    <a:pt x="6" y="2344"/>
                    <a:pt x="4" y="2344"/>
                  </a:cubicBezTo>
                  <a:cubicBezTo>
                    <a:pt x="1" y="2344"/>
                    <a:pt x="0" y="2342"/>
                    <a:pt x="0" y="2340"/>
                  </a:cubicBezTo>
                  <a:lnTo>
                    <a:pt x="0" y="2332"/>
                  </a:lnTo>
                  <a:cubicBezTo>
                    <a:pt x="0" y="2330"/>
                    <a:pt x="1" y="2328"/>
                    <a:pt x="4" y="2328"/>
                  </a:cubicBezTo>
                  <a:cubicBezTo>
                    <a:pt x="6" y="2328"/>
                    <a:pt x="8" y="2330"/>
                    <a:pt x="8" y="2332"/>
                  </a:cubicBezTo>
                  <a:close/>
                  <a:moveTo>
                    <a:pt x="8" y="2356"/>
                  </a:moveTo>
                  <a:lnTo>
                    <a:pt x="8" y="2364"/>
                  </a:lnTo>
                  <a:cubicBezTo>
                    <a:pt x="8" y="2366"/>
                    <a:pt x="6" y="2368"/>
                    <a:pt x="4" y="2368"/>
                  </a:cubicBezTo>
                  <a:cubicBezTo>
                    <a:pt x="1" y="2368"/>
                    <a:pt x="0" y="2366"/>
                    <a:pt x="0" y="2364"/>
                  </a:cubicBezTo>
                  <a:lnTo>
                    <a:pt x="0" y="2356"/>
                  </a:lnTo>
                  <a:cubicBezTo>
                    <a:pt x="0" y="2354"/>
                    <a:pt x="1" y="2352"/>
                    <a:pt x="4" y="2352"/>
                  </a:cubicBezTo>
                  <a:cubicBezTo>
                    <a:pt x="6" y="2352"/>
                    <a:pt x="8" y="2354"/>
                    <a:pt x="8" y="2356"/>
                  </a:cubicBezTo>
                  <a:close/>
                  <a:moveTo>
                    <a:pt x="8" y="2380"/>
                  </a:moveTo>
                  <a:lnTo>
                    <a:pt x="8" y="2388"/>
                  </a:lnTo>
                  <a:cubicBezTo>
                    <a:pt x="8" y="2390"/>
                    <a:pt x="6" y="2392"/>
                    <a:pt x="4" y="2392"/>
                  </a:cubicBezTo>
                  <a:cubicBezTo>
                    <a:pt x="1" y="2392"/>
                    <a:pt x="0" y="2390"/>
                    <a:pt x="0" y="2388"/>
                  </a:cubicBezTo>
                  <a:lnTo>
                    <a:pt x="0" y="2380"/>
                  </a:lnTo>
                  <a:cubicBezTo>
                    <a:pt x="0" y="2378"/>
                    <a:pt x="1" y="2376"/>
                    <a:pt x="4" y="2376"/>
                  </a:cubicBezTo>
                  <a:cubicBezTo>
                    <a:pt x="6" y="2376"/>
                    <a:pt x="8" y="2378"/>
                    <a:pt x="8" y="2380"/>
                  </a:cubicBezTo>
                  <a:close/>
                  <a:moveTo>
                    <a:pt x="8" y="2404"/>
                  </a:moveTo>
                  <a:lnTo>
                    <a:pt x="8" y="2412"/>
                  </a:lnTo>
                  <a:cubicBezTo>
                    <a:pt x="8" y="2414"/>
                    <a:pt x="6" y="2416"/>
                    <a:pt x="4" y="2416"/>
                  </a:cubicBezTo>
                  <a:cubicBezTo>
                    <a:pt x="1" y="2416"/>
                    <a:pt x="0" y="2414"/>
                    <a:pt x="0" y="2412"/>
                  </a:cubicBezTo>
                  <a:lnTo>
                    <a:pt x="0" y="2404"/>
                  </a:lnTo>
                  <a:cubicBezTo>
                    <a:pt x="0" y="2402"/>
                    <a:pt x="1" y="2400"/>
                    <a:pt x="4" y="2400"/>
                  </a:cubicBezTo>
                  <a:cubicBezTo>
                    <a:pt x="6" y="2400"/>
                    <a:pt x="8" y="2402"/>
                    <a:pt x="8" y="2404"/>
                  </a:cubicBezTo>
                  <a:close/>
                  <a:moveTo>
                    <a:pt x="8" y="2428"/>
                  </a:moveTo>
                  <a:lnTo>
                    <a:pt x="8" y="2436"/>
                  </a:lnTo>
                  <a:cubicBezTo>
                    <a:pt x="8" y="2438"/>
                    <a:pt x="6" y="2440"/>
                    <a:pt x="4" y="2440"/>
                  </a:cubicBezTo>
                  <a:cubicBezTo>
                    <a:pt x="1" y="2440"/>
                    <a:pt x="0" y="2438"/>
                    <a:pt x="0" y="2436"/>
                  </a:cubicBezTo>
                  <a:lnTo>
                    <a:pt x="0" y="2428"/>
                  </a:lnTo>
                  <a:cubicBezTo>
                    <a:pt x="0" y="2426"/>
                    <a:pt x="1" y="2424"/>
                    <a:pt x="4" y="2424"/>
                  </a:cubicBezTo>
                  <a:cubicBezTo>
                    <a:pt x="6" y="2424"/>
                    <a:pt x="8" y="2426"/>
                    <a:pt x="8" y="2428"/>
                  </a:cubicBezTo>
                  <a:close/>
                  <a:moveTo>
                    <a:pt x="8" y="2452"/>
                  </a:moveTo>
                  <a:lnTo>
                    <a:pt x="8" y="2460"/>
                  </a:lnTo>
                  <a:cubicBezTo>
                    <a:pt x="8" y="2462"/>
                    <a:pt x="6" y="2464"/>
                    <a:pt x="4" y="2464"/>
                  </a:cubicBezTo>
                  <a:cubicBezTo>
                    <a:pt x="1" y="2464"/>
                    <a:pt x="0" y="2462"/>
                    <a:pt x="0" y="2460"/>
                  </a:cubicBezTo>
                  <a:lnTo>
                    <a:pt x="0" y="2452"/>
                  </a:lnTo>
                  <a:cubicBezTo>
                    <a:pt x="0" y="2450"/>
                    <a:pt x="1" y="2448"/>
                    <a:pt x="4" y="2448"/>
                  </a:cubicBezTo>
                  <a:cubicBezTo>
                    <a:pt x="6" y="2448"/>
                    <a:pt x="8" y="2450"/>
                    <a:pt x="8" y="2452"/>
                  </a:cubicBezTo>
                  <a:close/>
                  <a:moveTo>
                    <a:pt x="8" y="2476"/>
                  </a:moveTo>
                  <a:lnTo>
                    <a:pt x="8" y="2484"/>
                  </a:lnTo>
                  <a:cubicBezTo>
                    <a:pt x="8" y="2486"/>
                    <a:pt x="6" y="2488"/>
                    <a:pt x="4" y="2488"/>
                  </a:cubicBezTo>
                  <a:cubicBezTo>
                    <a:pt x="1" y="2488"/>
                    <a:pt x="0" y="2486"/>
                    <a:pt x="0" y="2484"/>
                  </a:cubicBezTo>
                  <a:lnTo>
                    <a:pt x="0" y="2476"/>
                  </a:lnTo>
                  <a:cubicBezTo>
                    <a:pt x="0" y="2474"/>
                    <a:pt x="1" y="2472"/>
                    <a:pt x="4" y="2472"/>
                  </a:cubicBezTo>
                  <a:cubicBezTo>
                    <a:pt x="6" y="2472"/>
                    <a:pt x="8" y="2474"/>
                    <a:pt x="8" y="2476"/>
                  </a:cubicBezTo>
                  <a:close/>
                  <a:moveTo>
                    <a:pt x="8" y="2500"/>
                  </a:moveTo>
                  <a:lnTo>
                    <a:pt x="8" y="2508"/>
                  </a:lnTo>
                  <a:cubicBezTo>
                    <a:pt x="8" y="2510"/>
                    <a:pt x="6" y="2512"/>
                    <a:pt x="4" y="2512"/>
                  </a:cubicBezTo>
                  <a:cubicBezTo>
                    <a:pt x="1" y="2512"/>
                    <a:pt x="0" y="2510"/>
                    <a:pt x="0" y="2508"/>
                  </a:cubicBezTo>
                  <a:lnTo>
                    <a:pt x="0" y="2500"/>
                  </a:lnTo>
                  <a:cubicBezTo>
                    <a:pt x="0" y="2498"/>
                    <a:pt x="1" y="2496"/>
                    <a:pt x="4" y="2496"/>
                  </a:cubicBezTo>
                  <a:cubicBezTo>
                    <a:pt x="6" y="2496"/>
                    <a:pt x="8" y="2498"/>
                    <a:pt x="8" y="2500"/>
                  </a:cubicBezTo>
                  <a:close/>
                  <a:moveTo>
                    <a:pt x="8" y="2524"/>
                  </a:moveTo>
                  <a:lnTo>
                    <a:pt x="8" y="2532"/>
                  </a:lnTo>
                  <a:cubicBezTo>
                    <a:pt x="8" y="2534"/>
                    <a:pt x="6" y="2536"/>
                    <a:pt x="4" y="2536"/>
                  </a:cubicBezTo>
                  <a:cubicBezTo>
                    <a:pt x="1" y="2536"/>
                    <a:pt x="0" y="2534"/>
                    <a:pt x="0" y="2532"/>
                  </a:cubicBezTo>
                  <a:lnTo>
                    <a:pt x="0" y="2524"/>
                  </a:lnTo>
                  <a:cubicBezTo>
                    <a:pt x="0" y="2522"/>
                    <a:pt x="1" y="2520"/>
                    <a:pt x="4" y="2520"/>
                  </a:cubicBezTo>
                  <a:cubicBezTo>
                    <a:pt x="6" y="2520"/>
                    <a:pt x="8" y="2522"/>
                    <a:pt x="8" y="2524"/>
                  </a:cubicBezTo>
                  <a:close/>
                  <a:moveTo>
                    <a:pt x="8" y="2548"/>
                  </a:moveTo>
                  <a:lnTo>
                    <a:pt x="8" y="2556"/>
                  </a:lnTo>
                  <a:cubicBezTo>
                    <a:pt x="8" y="2558"/>
                    <a:pt x="6" y="2560"/>
                    <a:pt x="4" y="2560"/>
                  </a:cubicBezTo>
                  <a:cubicBezTo>
                    <a:pt x="1" y="2560"/>
                    <a:pt x="0" y="2558"/>
                    <a:pt x="0" y="2556"/>
                  </a:cubicBezTo>
                  <a:lnTo>
                    <a:pt x="0" y="2548"/>
                  </a:lnTo>
                  <a:cubicBezTo>
                    <a:pt x="0" y="2546"/>
                    <a:pt x="1" y="2544"/>
                    <a:pt x="4" y="2544"/>
                  </a:cubicBezTo>
                  <a:cubicBezTo>
                    <a:pt x="6" y="2544"/>
                    <a:pt x="8" y="2546"/>
                    <a:pt x="8" y="2548"/>
                  </a:cubicBezTo>
                  <a:close/>
                  <a:moveTo>
                    <a:pt x="8" y="2572"/>
                  </a:moveTo>
                  <a:lnTo>
                    <a:pt x="8" y="2580"/>
                  </a:lnTo>
                  <a:cubicBezTo>
                    <a:pt x="8" y="2582"/>
                    <a:pt x="6" y="2584"/>
                    <a:pt x="4" y="2584"/>
                  </a:cubicBezTo>
                  <a:cubicBezTo>
                    <a:pt x="1" y="2584"/>
                    <a:pt x="0" y="2582"/>
                    <a:pt x="0" y="2580"/>
                  </a:cubicBezTo>
                  <a:lnTo>
                    <a:pt x="0" y="2572"/>
                  </a:lnTo>
                  <a:cubicBezTo>
                    <a:pt x="0" y="2570"/>
                    <a:pt x="1" y="2568"/>
                    <a:pt x="4" y="2568"/>
                  </a:cubicBezTo>
                  <a:cubicBezTo>
                    <a:pt x="6" y="2568"/>
                    <a:pt x="8" y="2570"/>
                    <a:pt x="8" y="2572"/>
                  </a:cubicBezTo>
                  <a:close/>
                  <a:moveTo>
                    <a:pt x="8" y="2596"/>
                  </a:moveTo>
                  <a:lnTo>
                    <a:pt x="8" y="2604"/>
                  </a:lnTo>
                  <a:cubicBezTo>
                    <a:pt x="8" y="2606"/>
                    <a:pt x="6" y="2608"/>
                    <a:pt x="4" y="2608"/>
                  </a:cubicBezTo>
                  <a:cubicBezTo>
                    <a:pt x="1" y="2608"/>
                    <a:pt x="0" y="2606"/>
                    <a:pt x="0" y="2604"/>
                  </a:cubicBezTo>
                  <a:lnTo>
                    <a:pt x="0" y="2596"/>
                  </a:lnTo>
                  <a:cubicBezTo>
                    <a:pt x="0" y="2594"/>
                    <a:pt x="1" y="2592"/>
                    <a:pt x="4" y="2592"/>
                  </a:cubicBezTo>
                  <a:cubicBezTo>
                    <a:pt x="6" y="2592"/>
                    <a:pt x="8" y="2594"/>
                    <a:pt x="8" y="2596"/>
                  </a:cubicBezTo>
                  <a:close/>
                  <a:moveTo>
                    <a:pt x="8" y="2620"/>
                  </a:moveTo>
                  <a:lnTo>
                    <a:pt x="8" y="2628"/>
                  </a:lnTo>
                  <a:cubicBezTo>
                    <a:pt x="8" y="2630"/>
                    <a:pt x="6" y="2632"/>
                    <a:pt x="4" y="2632"/>
                  </a:cubicBezTo>
                  <a:cubicBezTo>
                    <a:pt x="1" y="2632"/>
                    <a:pt x="0" y="2630"/>
                    <a:pt x="0" y="2628"/>
                  </a:cubicBezTo>
                  <a:lnTo>
                    <a:pt x="0" y="2620"/>
                  </a:lnTo>
                  <a:cubicBezTo>
                    <a:pt x="0" y="2618"/>
                    <a:pt x="1" y="2616"/>
                    <a:pt x="4" y="2616"/>
                  </a:cubicBezTo>
                  <a:cubicBezTo>
                    <a:pt x="6" y="2616"/>
                    <a:pt x="8" y="2618"/>
                    <a:pt x="8" y="2620"/>
                  </a:cubicBezTo>
                  <a:close/>
                  <a:moveTo>
                    <a:pt x="8" y="2644"/>
                  </a:moveTo>
                  <a:lnTo>
                    <a:pt x="8" y="2652"/>
                  </a:lnTo>
                  <a:cubicBezTo>
                    <a:pt x="8" y="2654"/>
                    <a:pt x="6" y="2656"/>
                    <a:pt x="4" y="2656"/>
                  </a:cubicBezTo>
                  <a:cubicBezTo>
                    <a:pt x="1" y="2656"/>
                    <a:pt x="0" y="2654"/>
                    <a:pt x="0" y="2652"/>
                  </a:cubicBezTo>
                  <a:lnTo>
                    <a:pt x="0" y="2644"/>
                  </a:lnTo>
                  <a:cubicBezTo>
                    <a:pt x="0" y="2642"/>
                    <a:pt x="1" y="2640"/>
                    <a:pt x="4" y="2640"/>
                  </a:cubicBezTo>
                  <a:cubicBezTo>
                    <a:pt x="6" y="2640"/>
                    <a:pt x="8" y="2642"/>
                    <a:pt x="8" y="2644"/>
                  </a:cubicBezTo>
                  <a:close/>
                  <a:moveTo>
                    <a:pt x="8" y="2668"/>
                  </a:moveTo>
                  <a:lnTo>
                    <a:pt x="8" y="2676"/>
                  </a:lnTo>
                  <a:cubicBezTo>
                    <a:pt x="8" y="2678"/>
                    <a:pt x="6" y="2680"/>
                    <a:pt x="4" y="2680"/>
                  </a:cubicBezTo>
                  <a:cubicBezTo>
                    <a:pt x="1" y="2680"/>
                    <a:pt x="0" y="2678"/>
                    <a:pt x="0" y="2676"/>
                  </a:cubicBezTo>
                  <a:lnTo>
                    <a:pt x="0" y="2668"/>
                  </a:lnTo>
                  <a:cubicBezTo>
                    <a:pt x="0" y="2666"/>
                    <a:pt x="1" y="2664"/>
                    <a:pt x="4" y="2664"/>
                  </a:cubicBezTo>
                  <a:cubicBezTo>
                    <a:pt x="6" y="2664"/>
                    <a:pt x="8" y="2666"/>
                    <a:pt x="8" y="2668"/>
                  </a:cubicBezTo>
                  <a:close/>
                  <a:moveTo>
                    <a:pt x="8" y="2692"/>
                  </a:moveTo>
                  <a:lnTo>
                    <a:pt x="8" y="2700"/>
                  </a:lnTo>
                  <a:cubicBezTo>
                    <a:pt x="8" y="2702"/>
                    <a:pt x="6" y="2704"/>
                    <a:pt x="4" y="2704"/>
                  </a:cubicBezTo>
                  <a:cubicBezTo>
                    <a:pt x="1" y="2704"/>
                    <a:pt x="0" y="2702"/>
                    <a:pt x="0" y="2700"/>
                  </a:cubicBezTo>
                  <a:lnTo>
                    <a:pt x="0" y="2692"/>
                  </a:lnTo>
                  <a:cubicBezTo>
                    <a:pt x="0" y="2690"/>
                    <a:pt x="1" y="2688"/>
                    <a:pt x="4" y="2688"/>
                  </a:cubicBezTo>
                  <a:cubicBezTo>
                    <a:pt x="6" y="2688"/>
                    <a:pt x="8" y="2690"/>
                    <a:pt x="8" y="2692"/>
                  </a:cubicBezTo>
                  <a:close/>
                  <a:moveTo>
                    <a:pt x="8" y="2716"/>
                  </a:moveTo>
                  <a:lnTo>
                    <a:pt x="8" y="2724"/>
                  </a:lnTo>
                  <a:cubicBezTo>
                    <a:pt x="8" y="2726"/>
                    <a:pt x="6" y="2728"/>
                    <a:pt x="4" y="2728"/>
                  </a:cubicBezTo>
                  <a:cubicBezTo>
                    <a:pt x="1" y="2728"/>
                    <a:pt x="0" y="2726"/>
                    <a:pt x="0" y="2724"/>
                  </a:cubicBezTo>
                  <a:lnTo>
                    <a:pt x="0" y="2716"/>
                  </a:lnTo>
                  <a:cubicBezTo>
                    <a:pt x="0" y="2714"/>
                    <a:pt x="1" y="2712"/>
                    <a:pt x="4" y="2712"/>
                  </a:cubicBezTo>
                  <a:cubicBezTo>
                    <a:pt x="6" y="2712"/>
                    <a:pt x="8" y="2714"/>
                    <a:pt x="8" y="2716"/>
                  </a:cubicBezTo>
                  <a:close/>
                  <a:moveTo>
                    <a:pt x="8" y="2740"/>
                  </a:moveTo>
                  <a:lnTo>
                    <a:pt x="8" y="2748"/>
                  </a:lnTo>
                  <a:cubicBezTo>
                    <a:pt x="8" y="2750"/>
                    <a:pt x="6" y="2752"/>
                    <a:pt x="4" y="2752"/>
                  </a:cubicBezTo>
                  <a:cubicBezTo>
                    <a:pt x="1" y="2752"/>
                    <a:pt x="0" y="2750"/>
                    <a:pt x="0" y="2748"/>
                  </a:cubicBezTo>
                  <a:lnTo>
                    <a:pt x="0" y="2740"/>
                  </a:lnTo>
                  <a:cubicBezTo>
                    <a:pt x="0" y="2738"/>
                    <a:pt x="1" y="2736"/>
                    <a:pt x="4" y="2736"/>
                  </a:cubicBezTo>
                  <a:cubicBezTo>
                    <a:pt x="6" y="2736"/>
                    <a:pt x="8" y="2738"/>
                    <a:pt x="8" y="2740"/>
                  </a:cubicBezTo>
                  <a:close/>
                  <a:moveTo>
                    <a:pt x="8" y="2764"/>
                  </a:moveTo>
                  <a:lnTo>
                    <a:pt x="8" y="2772"/>
                  </a:lnTo>
                  <a:cubicBezTo>
                    <a:pt x="8" y="2774"/>
                    <a:pt x="6" y="2776"/>
                    <a:pt x="4" y="2776"/>
                  </a:cubicBezTo>
                  <a:cubicBezTo>
                    <a:pt x="1" y="2776"/>
                    <a:pt x="0" y="2774"/>
                    <a:pt x="0" y="2772"/>
                  </a:cubicBezTo>
                  <a:lnTo>
                    <a:pt x="0" y="2764"/>
                  </a:lnTo>
                  <a:cubicBezTo>
                    <a:pt x="0" y="2762"/>
                    <a:pt x="1" y="2760"/>
                    <a:pt x="4" y="2760"/>
                  </a:cubicBezTo>
                  <a:cubicBezTo>
                    <a:pt x="6" y="2760"/>
                    <a:pt x="8" y="2762"/>
                    <a:pt x="8" y="2764"/>
                  </a:cubicBezTo>
                  <a:close/>
                  <a:moveTo>
                    <a:pt x="8" y="2788"/>
                  </a:moveTo>
                  <a:lnTo>
                    <a:pt x="8" y="2796"/>
                  </a:lnTo>
                  <a:cubicBezTo>
                    <a:pt x="8" y="2798"/>
                    <a:pt x="6" y="2800"/>
                    <a:pt x="4" y="2800"/>
                  </a:cubicBezTo>
                  <a:cubicBezTo>
                    <a:pt x="1" y="2800"/>
                    <a:pt x="0" y="2798"/>
                    <a:pt x="0" y="2796"/>
                  </a:cubicBezTo>
                  <a:lnTo>
                    <a:pt x="0" y="2788"/>
                  </a:lnTo>
                  <a:cubicBezTo>
                    <a:pt x="0" y="2786"/>
                    <a:pt x="1" y="2784"/>
                    <a:pt x="4" y="2784"/>
                  </a:cubicBezTo>
                  <a:cubicBezTo>
                    <a:pt x="6" y="2784"/>
                    <a:pt x="8" y="2786"/>
                    <a:pt x="8" y="2788"/>
                  </a:cubicBezTo>
                  <a:close/>
                  <a:moveTo>
                    <a:pt x="8" y="2812"/>
                  </a:moveTo>
                  <a:lnTo>
                    <a:pt x="8" y="2820"/>
                  </a:lnTo>
                  <a:cubicBezTo>
                    <a:pt x="8" y="2822"/>
                    <a:pt x="6" y="2824"/>
                    <a:pt x="4" y="2824"/>
                  </a:cubicBezTo>
                  <a:cubicBezTo>
                    <a:pt x="1" y="2824"/>
                    <a:pt x="0" y="2822"/>
                    <a:pt x="0" y="2820"/>
                  </a:cubicBezTo>
                  <a:lnTo>
                    <a:pt x="0" y="2812"/>
                  </a:lnTo>
                  <a:cubicBezTo>
                    <a:pt x="0" y="2810"/>
                    <a:pt x="1" y="2808"/>
                    <a:pt x="4" y="2808"/>
                  </a:cubicBezTo>
                  <a:cubicBezTo>
                    <a:pt x="6" y="2808"/>
                    <a:pt x="8" y="2810"/>
                    <a:pt x="8" y="2812"/>
                  </a:cubicBezTo>
                  <a:close/>
                  <a:moveTo>
                    <a:pt x="8" y="2836"/>
                  </a:moveTo>
                  <a:lnTo>
                    <a:pt x="8" y="2844"/>
                  </a:lnTo>
                  <a:cubicBezTo>
                    <a:pt x="8" y="2846"/>
                    <a:pt x="6" y="2848"/>
                    <a:pt x="4" y="2848"/>
                  </a:cubicBezTo>
                  <a:cubicBezTo>
                    <a:pt x="1" y="2848"/>
                    <a:pt x="0" y="2846"/>
                    <a:pt x="0" y="2844"/>
                  </a:cubicBezTo>
                  <a:lnTo>
                    <a:pt x="0" y="2836"/>
                  </a:lnTo>
                  <a:cubicBezTo>
                    <a:pt x="0" y="2834"/>
                    <a:pt x="1" y="2832"/>
                    <a:pt x="4" y="2832"/>
                  </a:cubicBezTo>
                  <a:cubicBezTo>
                    <a:pt x="6" y="2832"/>
                    <a:pt x="8" y="2834"/>
                    <a:pt x="8" y="2836"/>
                  </a:cubicBezTo>
                  <a:close/>
                  <a:moveTo>
                    <a:pt x="8" y="2860"/>
                  </a:moveTo>
                  <a:lnTo>
                    <a:pt x="8" y="2868"/>
                  </a:lnTo>
                  <a:cubicBezTo>
                    <a:pt x="8" y="2870"/>
                    <a:pt x="6" y="2872"/>
                    <a:pt x="4" y="2872"/>
                  </a:cubicBezTo>
                  <a:cubicBezTo>
                    <a:pt x="1" y="2872"/>
                    <a:pt x="0" y="2870"/>
                    <a:pt x="0" y="2868"/>
                  </a:cubicBezTo>
                  <a:lnTo>
                    <a:pt x="0" y="2860"/>
                  </a:lnTo>
                  <a:cubicBezTo>
                    <a:pt x="0" y="2858"/>
                    <a:pt x="1" y="2856"/>
                    <a:pt x="4" y="2856"/>
                  </a:cubicBezTo>
                  <a:cubicBezTo>
                    <a:pt x="6" y="2856"/>
                    <a:pt x="8" y="2858"/>
                    <a:pt x="8" y="2860"/>
                  </a:cubicBezTo>
                  <a:close/>
                  <a:moveTo>
                    <a:pt x="8" y="2884"/>
                  </a:moveTo>
                  <a:lnTo>
                    <a:pt x="8" y="2892"/>
                  </a:lnTo>
                  <a:cubicBezTo>
                    <a:pt x="8" y="2894"/>
                    <a:pt x="6" y="2896"/>
                    <a:pt x="4" y="2896"/>
                  </a:cubicBezTo>
                  <a:cubicBezTo>
                    <a:pt x="1" y="2896"/>
                    <a:pt x="0" y="2894"/>
                    <a:pt x="0" y="2892"/>
                  </a:cubicBezTo>
                  <a:lnTo>
                    <a:pt x="0" y="2884"/>
                  </a:lnTo>
                  <a:cubicBezTo>
                    <a:pt x="0" y="2882"/>
                    <a:pt x="1" y="2880"/>
                    <a:pt x="4" y="2880"/>
                  </a:cubicBezTo>
                  <a:cubicBezTo>
                    <a:pt x="6" y="2880"/>
                    <a:pt x="8" y="2882"/>
                    <a:pt x="8" y="2884"/>
                  </a:cubicBezTo>
                  <a:close/>
                  <a:moveTo>
                    <a:pt x="8" y="2908"/>
                  </a:moveTo>
                  <a:lnTo>
                    <a:pt x="8" y="2916"/>
                  </a:lnTo>
                  <a:cubicBezTo>
                    <a:pt x="8" y="2918"/>
                    <a:pt x="6" y="2920"/>
                    <a:pt x="4" y="2920"/>
                  </a:cubicBezTo>
                  <a:cubicBezTo>
                    <a:pt x="1" y="2920"/>
                    <a:pt x="0" y="2918"/>
                    <a:pt x="0" y="2916"/>
                  </a:cubicBezTo>
                  <a:lnTo>
                    <a:pt x="0" y="2908"/>
                  </a:lnTo>
                  <a:cubicBezTo>
                    <a:pt x="0" y="2906"/>
                    <a:pt x="1" y="2904"/>
                    <a:pt x="4" y="2904"/>
                  </a:cubicBezTo>
                  <a:cubicBezTo>
                    <a:pt x="6" y="2904"/>
                    <a:pt x="8" y="2906"/>
                    <a:pt x="8" y="2908"/>
                  </a:cubicBezTo>
                  <a:close/>
                  <a:moveTo>
                    <a:pt x="8" y="2932"/>
                  </a:moveTo>
                  <a:lnTo>
                    <a:pt x="8" y="2940"/>
                  </a:lnTo>
                  <a:cubicBezTo>
                    <a:pt x="8" y="2942"/>
                    <a:pt x="6" y="2944"/>
                    <a:pt x="4" y="2944"/>
                  </a:cubicBezTo>
                  <a:cubicBezTo>
                    <a:pt x="1" y="2944"/>
                    <a:pt x="0" y="2942"/>
                    <a:pt x="0" y="2940"/>
                  </a:cubicBezTo>
                  <a:lnTo>
                    <a:pt x="0" y="2932"/>
                  </a:lnTo>
                  <a:cubicBezTo>
                    <a:pt x="0" y="2930"/>
                    <a:pt x="1" y="2928"/>
                    <a:pt x="4" y="2928"/>
                  </a:cubicBezTo>
                  <a:cubicBezTo>
                    <a:pt x="6" y="2928"/>
                    <a:pt x="8" y="2930"/>
                    <a:pt x="8" y="2932"/>
                  </a:cubicBezTo>
                  <a:close/>
                  <a:moveTo>
                    <a:pt x="8" y="2956"/>
                  </a:moveTo>
                  <a:lnTo>
                    <a:pt x="8" y="2964"/>
                  </a:lnTo>
                  <a:cubicBezTo>
                    <a:pt x="8" y="2966"/>
                    <a:pt x="6" y="2968"/>
                    <a:pt x="4" y="2968"/>
                  </a:cubicBezTo>
                  <a:cubicBezTo>
                    <a:pt x="1" y="2968"/>
                    <a:pt x="0" y="2966"/>
                    <a:pt x="0" y="2964"/>
                  </a:cubicBezTo>
                  <a:lnTo>
                    <a:pt x="0" y="2956"/>
                  </a:lnTo>
                  <a:cubicBezTo>
                    <a:pt x="0" y="2954"/>
                    <a:pt x="1" y="2952"/>
                    <a:pt x="4" y="2952"/>
                  </a:cubicBezTo>
                  <a:cubicBezTo>
                    <a:pt x="6" y="2952"/>
                    <a:pt x="8" y="2954"/>
                    <a:pt x="8" y="2956"/>
                  </a:cubicBezTo>
                  <a:close/>
                  <a:moveTo>
                    <a:pt x="8" y="2980"/>
                  </a:moveTo>
                  <a:lnTo>
                    <a:pt x="8" y="2988"/>
                  </a:lnTo>
                  <a:cubicBezTo>
                    <a:pt x="8" y="2990"/>
                    <a:pt x="6" y="2992"/>
                    <a:pt x="4" y="2992"/>
                  </a:cubicBezTo>
                  <a:cubicBezTo>
                    <a:pt x="1" y="2992"/>
                    <a:pt x="0" y="2990"/>
                    <a:pt x="0" y="2988"/>
                  </a:cubicBezTo>
                  <a:lnTo>
                    <a:pt x="0" y="2980"/>
                  </a:lnTo>
                  <a:cubicBezTo>
                    <a:pt x="0" y="2978"/>
                    <a:pt x="1" y="2976"/>
                    <a:pt x="4" y="2976"/>
                  </a:cubicBezTo>
                  <a:cubicBezTo>
                    <a:pt x="6" y="2976"/>
                    <a:pt x="8" y="2978"/>
                    <a:pt x="8" y="2980"/>
                  </a:cubicBezTo>
                  <a:close/>
                  <a:moveTo>
                    <a:pt x="8" y="3004"/>
                  </a:moveTo>
                  <a:lnTo>
                    <a:pt x="8" y="3012"/>
                  </a:lnTo>
                  <a:cubicBezTo>
                    <a:pt x="8" y="3014"/>
                    <a:pt x="6" y="3016"/>
                    <a:pt x="4" y="3016"/>
                  </a:cubicBezTo>
                  <a:cubicBezTo>
                    <a:pt x="1" y="3016"/>
                    <a:pt x="0" y="3014"/>
                    <a:pt x="0" y="3012"/>
                  </a:cubicBezTo>
                  <a:lnTo>
                    <a:pt x="0" y="3004"/>
                  </a:lnTo>
                  <a:cubicBezTo>
                    <a:pt x="0" y="3002"/>
                    <a:pt x="1" y="3000"/>
                    <a:pt x="4" y="3000"/>
                  </a:cubicBezTo>
                  <a:cubicBezTo>
                    <a:pt x="6" y="3000"/>
                    <a:pt x="8" y="3002"/>
                    <a:pt x="8" y="3004"/>
                  </a:cubicBezTo>
                  <a:close/>
                  <a:moveTo>
                    <a:pt x="8" y="3028"/>
                  </a:moveTo>
                  <a:lnTo>
                    <a:pt x="8" y="3036"/>
                  </a:lnTo>
                  <a:cubicBezTo>
                    <a:pt x="8" y="3038"/>
                    <a:pt x="6" y="3040"/>
                    <a:pt x="4" y="3040"/>
                  </a:cubicBezTo>
                  <a:cubicBezTo>
                    <a:pt x="1" y="3040"/>
                    <a:pt x="0" y="3038"/>
                    <a:pt x="0" y="3036"/>
                  </a:cubicBezTo>
                  <a:lnTo>
                    <a:pt x="0" y="3028"/>
                  </a:lnTo>
                  <a:cubicBezTo>
                    <a:pt x="0" y="3026"/>
                    <a:pt x="1" y="3024"/>
                    <a:pt x="4" y="3024"/>
                  </a:cubicBezTo>
                  <a:cubicBezTo>
                    <a:pt x="6" y="3024"/>
                    <a:pt x="8" y="3026"/>
                    <a:pt x="8" y="3028"/>
                  </a:cubicBezTo>
                  <a:close/>
                  <a:moveTo>
                    <a:pt x="8" y="3052"/>
                  </a:moveTo>
                  <a:lnTo>
                    <a:pt x="8" y="3060"/>
                  </a:lnTo>
                  <a:cubicBezTo>
                    <a:pt x="8" y="3062"/>
                    <a:pt x="6" y="3064"/>
                    <a:pt x="4" y="3064"/>
                  </a:cubicBezTo>
                  <a:cubicBezTo>
                    <a:pt x="1" y="3064"/>
                    <a:pt x="0" y="3062"/>
                    <a:pt x="0" y="3060"/>
                  </a:cubicBezTo>
                  <a:lnTo>
                    <a:pt x="0" y="3052"/>
                  </a:lnTo>
                  <a:cubicBezTo>
                    <a:pt x="0" y="3050"/>
                    <a:pt x="1" y="3048"/>
                    <a:pt x="4" y="3048"/>
                  </a:cubicBezTo>
                  <a:cubicBezTo>
                    <a:pt x="6" y="3048"/>
                    <a:pt x="8" y="3050"/>
                    <a:pt x="8" y="3052"/>
                  </a:cubicBezTo>
                  <a:close/>
                  <a:moveTo>
                    <a:pt x="8" y="3076"/>
                  </a:moveTo>
                  <a:lnTo>
                    <a:pt x="8" y="3084"/>
                  </a:lnTo>
                  <a:cubicBezTo>
                    <a:pt x="8" y="3086"/>
                    <a:pt x="6" y="3088"/>
                    <a:pt x="4" y="3088"/>
                  </a:cubicBezTo>
                  <a:cubicBezTo>
                    <a:pt x="1" y="3088"/>
                    <a:pt x="0" y="3086"/>
                    <a:pt x="0" y="3084"/>
                  </a:cubicBezTo>
                  <a:lnTo>
                    <a:pt x="0" y="3076"/>
                  </a:lnTo>
                  <a:cubicBezTo>
                    <a:pt x="0" y="3074"/>
                    <a:pt x="1" y="3072"/>
                    <a:pt x="4" y="3072"/>
                  </a:cubicBezTo>
                  <a:cubicBezTo>
                    <a:pt x="6" y="3072"/>
                    <a:pt x="8" y="3074"/>
                    <a:pt x="8" y="3076"/>
                  </a:cubicBezTo>
                  <a:close/>
                  <a:moveTo>
                    <a:pt x="8" y="3100"/>
                  </a:moveTo>
                  <a:lnTo>
                    <a:pt x="8" y="3108"/>
                  </a:lnTo>
                  <a:cubicBezTo>
                    <a:pt x="8" y="3110"/>
                    <a:pt x="6" y="3112"/>
                    <a:pt x="4" y="3112"/>
                  </a:cubicBezTo>
                  <a:cubicBezTo>
                    <a:pt x="1" y="3112"/>
                    <a:pt x="0" y="3110"/>
                    <a:pt x="0" y="3108"/>
                  </a:cubicBezTo>
                  <a:lnTo>
                    <a:pt x="0" y="3100"/>
                  </a:lnTo>
                  <a:cubicBezTo>
                    <a:pt x="0" y="3098"/>
                    <a:pt x="1" y="3096"/>
                    <a:pt x="4" y="3096"/>
                  </a:cubicBezTo>
                  <a:cubicBezTo>
                    <a:pt x="6" y="3096"/>
                    <a:pt x="8" y="3098"/>
                    <a:pt x="8" y="3100"/>
                  </a:cubicBezTo>
                  <a:close/>
                  <a:moveTo>
                    <a:pt x="8" y="3124"/>
                  </a:moveTo>
                  <a:lnTo>
                    <a:pt x="8" y="3132"/>
                  </a:lnTo>
                  <a:cubicBezTo>
                    <a:pt x="8" y="3134"/>
                    <a:pt x="6" y="3136"/>
                    <a:pt x="4" y="3136"/>
                  </a:cubicBezTo>
                  <a:cubicBezTo>
                    <a:pt x="1" y="3136"/>
                    <a:pt x="0" y="3134"/>
                    <a:pt x="0" y="3132"/>
                  </a:cubicBezTo>
                  <a:lnTo>
                    <a:pt x="0" y="3124"/>
                  </a:lnTo>
                  <a:cubicBezTo>
                    <a:pt x="0" y="3122"/>
                    <a:pt x="1" y="3120"/>
                    <a:pt x="4" y="3120"/>
                  </a:cubicBezTo>
                  <a:cubicBezTo>
                    <a:pt x="6" y="3120"/>
                    <a:pt x="8" y="3122"/>
                    <a:pt x="8" y="3124"/>
                  </a:cubicBezTo>
                  <a:close/>
                  <a:moveTo>
                    <a:pt x="8" y="3148"/>
                  </a:moveTo>
                  <a:lnTo>
                    <a:pt x="8" y="3156"/>
                  </a:lnTo>
                  <a:cubicBezTo>
                    <a:pt x="8" y="3158"/>
                    <a:pt x="6" y="3160"/>
                    <a:pt x="4" y="3160"/>
                  </a:cubicBezTo>
                  <a:cubicBezTo>
                    <a:pt x="1" y="3160"/>
                    <a:pt x="0" y="3158"/>
                    <a:pt x="0" y="3156"/>
                  </a:cubicBezTo>
                  <a:lnTo>
                    <a:pt x="0" y="3148"/>
                  </a:lnTo>
                  <a:cubicBezTo>
                    <a:pt x="0" y="3146"/>
                    <a:pt x="1" y="3144"/>
                    <a:pt x="4" y="3144"/>
                  </a:cubicBezTo>
                  <a:cubicBezTo>
                    <a:pt x="6" y="3144"/>
                    <a:pt x="8" y="3146"/>
                    <a:pt x="8" y="3148"/>
                  </a:cubicBezTo>
                  <a:close/>
                  <a:moveTo>
                    <a:pt x="8" y="3172"/>
                  </a:moveTo>
                  <a:lnTo>
                    <a:pt x="8" y="3180"/>
                  </a:lnTo>
                  <a:cubicBezTo>
                    <a:pt x="8" y="3182"/>
                    <a:pt x="6" y="3184"/>
                    <a:pt x="4" y="3184"/>
                  </a:cubicBezTo>
                  <a:cubicBezTo>
                    <a:pt x="1" y="3184"/>
                    <a:pt x="0" y="3182"/>
                    <a:pt x="0" y="3180"/>
                  </a:cubicBezTo>
                  <a:lnTo>
                    <a:pt x="0" y="3172"/>
                  </a:lnTo>
                  <a:cubicBezTo>
                    <a:pt x="0" y="3170"/>
                    <a:pt x="1" y="3168"/>
                    <a:pt x="4" y="3168"/>
                  </a:cubicBezTo>
                  <a:cubicBezTo>
                    <a:pt x="6" y="3168"/>
                    <a:pt x="8" y="3170"/>
                    <a:pt x="8" y="3172"/>
                  </a:cubicBezTo>
                  <a:close/>
                  <a:moveTo>
                    <a:pt x="8" y="3196"/>
                  </a:moveTo>
                  <a:lnTo>
                    <a:pt x="8" y="3204"/>
                  </a:lnTo>
                  <a:cubicBezTo>
                    <a:pt x="8" y="3206"/>
                    <a:pt x="6" y="3208"/>
                    <a:pt x="4" y="3208"/>
                  </a:cubicBezTo>
                  <a:cubicBezTo>
                    <a:pt x="1" y="3208"/>
                    <a:pt x="0" y="3206"/>
                    <a:pt x="0" y="3204"/>
                  </a:cubicBezTo>
                  <a:lnTo>
                    <a:pt x="0" y="3196"/>
                  </a:lnTo>
                  <a:cubicBezTo>
                    <a:pt x="0" y="3194"/>
                    <a:pt x="1" y="3192"/>
                    <a:pt x="4" y="3192"/>
                  </a:cubicBezTo>
                  <a:cubicBezTo>
                    <a:pt x="6" y="3192"/>
                    <a:pt x="8" y="3194"/>
                    <a:pt x="8" y="3196"/>
                  </a:cubicBezTo>
                  <a:close/>
                  <a:moveTo>
                    <a:pt x="8" y="3220"/>
                  </a:moveTo>
                  <a:lnTo>
                    <a:pt x="8" y="3228"/>
                  </a:lnTo>
                  <a:cubicBezTo>
                    <a:pt x="8" y="3230"/>
                    <a:pt x="6" y="3232"/>
                    <a:pt x="4" y="3232"/>
                  </a:cubicBezTo>
                  <a:cubicBezTo>
                    <a:pt x="1" y="3232"/>
                    <a:pt x="0" y="3230"/>
                    <a:pt x="0" y="3228"/>
                  </a:cubicBezTo>
                  <a:lnTo>
                    <a:pt x="0" y="3220"/>
                  </a:lnTo>
                  <a:cubicBezTo>
                    <a:pt x="0" y="3218"/>
                    <a:pt x="1" y="3216"/>
                    <a:pt x="4" y="3216"/>
                  </a:cubicBezTo>
                  <a:cubicBezTo>
                    <a:pt x="6" y="3216"/>
                    <a:pt x="8" y="3218"/>
                    <a:pt x="8" y="3220"/>
                  </a:cubicBezTo>
                  <a:close/>
                  <a:moveTo>
                    <a:pt x="8" y="3244"/>
                  </a:moveTo>
                  <a:lnTo>
                    <a:pt x="8" y="3252"/>
                  </a:lnTo>
                  <a:cubicBezTo>
                    <a:pt x="8" y="3254"/>
                    <a:pt x="6" y="3256"/>
                    <a:pt x="4" y="3256"/>
                  </a:cubicBezTo>
                  <a:cubicBezTo>
                    <a:pt x="1" y="3256"/>
                    <a:pt x="0" y="3254"/>
                    <a:pt x="0" y="3252"/>
                  </a:cubicBezTo>
                  <a:lnTo>
                    <a:pt x="0" y="3244"/>
                  </a:lnTo>
                  <a:cubicBezTo>
                    <a:pt x="0" y="3242"/>
                    <a:pt x="1" y="3240"/>
                    <a:pt x="4" y="3240"/>
                  </a:cubicBezTo>
                  <a:cubicBezTo>
                    <a:pt x="6" y="3240"/>
                    <a:pt x="8" y="3242"/>
                    <a:pt x="8" y="3244"/>
                  </a:cubicBezTo>
                  <a:close/>
                  <a:moveTo>
                    <a:pt x="8" y="3268"/>
                  </a:moveTo>
                  <a:lnTo>
                    <a:pt x="8" y="3276"/>
                  </a:lnTo>
                  <a:cubicBezTo>
                    <a:pt x="8" y="3278"/>
                    <a:pt x="6" y="3280"/>
                    <a:pt x="4" y="3280"/>
                  </a:cubicBezTo>
                  <a:cubicBezTo>
                    <a:pt x="1" y="3280"/>
                    <a:pt x="0" y="3278"/>
                    <a:pt x="0" y="3276"/>
                  </a:cubicBezTo>
                  <a:lnTo>
                    <a:pt x="0" y="3268"/>
                  </a:lnTo>
                  <a:cubicBezTo>
                    <a:pt x="0" y="3266"/>
                    <a:pt x="1" y="3264"/>
                    <a:pt x="4" y="3264"/>
                  </a:cubicBezTo>
                  <a:cubicBezTo>
                    <a:pt x="6" y="3264"/>
                    <a:pt x="8" y="3266"/>
                    <a:pt x="8" y="3268"/>
                  </a:cubicBezTo>
                  <a:close/>
                  <a:moveTo>
                    <a:pt x="8" y="3292"/>
                  </a:moveTo>
                  <a:lnTo>
                    <a:pt x="8" y="3300"/>
                  </a:lnTo>
                  <a:cubicBezTo>
                    <a:pt x="8" y="3302"/>
                    <a:pt x="6" y="3304"/>
                    <a:pt x="4" y="3304"/>
                  </a:cubicBezTo>
                  <a:cubicBezTo>
                    <a:pt x="1" y="3304"/>
                    <a:pt x="0" y="3302"/>
                    <a:pt x="0" y="3300"/>
                  </a:cubicBezTo>
                  <a:lnTo>
                    <a:pt x="0" y="3292"/>
                  </a:lnTo>
                  <a:cubicBezTo>
                    <a:pt x="0" y="3290"/>
                    <a:pt x="1" y="3288"/>
                    <a:pt x="4" y="3288"/>
                  </a:cubicBezTo>
                  <a:cubicBezTo>
                    <a:pt x="6" y="3288"/>
                    <a:pt x="8" y="3290"/>
                    <a:pt x="8" y="3292"/>
                  </a:cubicBezTo>
                  <a:close/>
                  <a:moveTo>
                    <a:pt x="8" y="3316"/>
                  </a:moveTo>
                  <a:lnTo>
                    <a:pt x="8" y="3324"/>
                  </a:lnTo>
                  <a:cubicBezTo>
                    <a:pt x="8" y="3326"/>
                    <a:pt x="6" y="3328"/>
                    <a:pt x="4" y="3328"/>
                  </a:cubicBezTo>
                  <a:cubicBezTo>
                    <a:pt x="1" y="3328"/>
                    <a:pt x="0" y="3326"/>
                    <a:pt x="0" y="3324"/>
                  </a:cubicBezTo>
                  <a:lnTo>
                    <a:pt x="0" y="3316"/>
                  </a:lnTo>
                  <a:cubicBezTo>
                    <a:pt x="0" y="3314"/>
                    <a:pt x="1" y="3312"/>
                    <a:pt x="4" y="3312"/>
                  </a:cubicBezTo>
                  <a:cubicBezTo>
                    <a:pt x="6" y="3312"/>
                    <a:pt x="8" y="3314"/>
                    <a:pt x="8" y="3316"/>
                  </a:cubicBezTo>
                  <a:close/>
                  <a:moveTo>
                    <a:pt x="8" y="3340"/>
                  </a:moveTo>
                  <a:lnTo>
                    <a:pt x="8" y="3348"/>
                  </a:lnTo>
                  <a:cubicBezTo>
                    <a:pt x="8" y="3350"/>
                    <a:pt x="6" y="3352"/>
                    <a:pt x="4" y="3352"/>
                  </a:cubicBezTo>
                  <a:cubicBezTo>
                    <a:pt x="1" y="3352"/>
                    <a:pt x="0" y="3350"/>
                    <a:pt x="0" y="3348"/>
                  </a:cubicBezTo>
                  <a:lnTo>
                    <a:pt x="0" y="3340"/>
                  </a:lnTo>
                  <a:cubicBezTo>
                    <a:pt x="0" y="3338"/>
                    <a:pt x="1" y="3336"/>
                    <a:pt x="4" y="3336"/>
                  </a:cubicBezTo>
                  <a:cubicBezTo>
                    <a:pt x="6" y="3336"/>
                    <a:pt x="8" y="3338"/>
                    <a:pt x="8" y="3340"/>
                  </a:cubicBezTo>
                  <a:close/>
                  <a:moveTo>
                    <a:pt x="8" y="3364"/>
                  </a:moveTo>
                  <a:lnTo>
                    <a:pt x="8" y="3372"/>
                  </a:lnTo>
                  <a:cubicBezTo>
                    <a:pt x="8" y="3374"/>
                    <a:pt x="6" y="3376"/>
                    <a:pt x="4" y="3376"/>
                  </a:cubicBezTo>
                  <a:cubicBezTo>
                    <a:pt x="1" y="3376"/>
                    <a:pt x="0" y="3374"/>
                    <a:pt x="0" y="3372"/>
                  </a:cubicBezTo>
                  <a:lnTo>
                    <a:pt x="0" y="3364"/>
                  </a:lnTo>
                  <a:cubicBezTo>
                    <a:pt x="0" y="3362"/>
                    <a:pt x="1" y="3360"/>
                    <a:pt x="4" y="3360"/>
                  </a:cubicBezTo>
                  <a:cubicBezTo>
                    <a:pt x="6" y="3360"/>
                    <a:pt x="8" y="3362"/>
                    <a:pt x="8" y="3364"/>
                  </a:cubicBezTo>
                  <a:close/>
                  <a:moveTo>
                    <a:pt x="8" y="3388"/>
                  </a:moveTo>
                  <a:lnTo>
                    <a:pt x="8" y="3396"/>
                  </a:lnTo>
                  <a:cubicBezTo>
                    <a:pt x="8" y="3398"/>
                    <a:pt x="6" y="3400"/>
                    <a:pt x="4" y="3400"/>
                  </a:cubicBezTo>
                  <a:cubicBezTo>
                    <a:pt x="1" y="3400"/>
                    <a:pt x="0" y="3398"/>
                    <a:pt x="0" y="3396"/>
                  </a:cubicBezTo>
                  <a:lnTo>
                    <a:pt x="0" y="3388"/>
                  </a:lnTo>
                  <a:cubicBezTo>
                    <a:pt x="0" y="3386"/>
                    <a:pt x="1" y="3384"/>
                    <a:pt x="4" y="3384"/>
                  </a:cubicBezTo>
                  <a:cubicBezTo>
                    <a:pt x="6" y="3384"/>
                    <a:pt x="8" y="3386"/>
                    <a:pt x="8" y="3388"/>
                  </a:cubicBezTo>
                  <a:close/>
                  <a:moveTo>
                    <a:pt x="8" y="3412"/>
                  </a:moveTo>
                  <a:lnTo>
                    <a:pt x="8" y="3420"/>
                  </a:lnTo>
                  <a:cubicBezTo>
                    <a:pt x="8" y="3422"/>
                    <a:pt x="6" y="3424"/>
                    <a:pt x="4" y="3424"/>
                  </a:cubicBezTo>
                  <a:cubicBezTo>
                    <a:pt x="1" y="3424"/>
                    <a:pt x="0" y="3422"/>
                    <a:pt x="0" y="3420"/>
                  </a:cubicBezTo>
                  <a:lnTo>
                    <a:pt x="0" y="3412"/>
                  </a:lnTo>
                  <a:cubicBezTo>
                    <a:pt x="0" y="3410"/>
                    <a:pt x="1" y="3408"/>
                    <a:pt x="4" y="3408"/>
                  </a:cubicBezTo>
                  <a:cubicBezTo>
                    <a:pt x="6" y="3408"/>
                    <a:pt x="8" y="3410"/>
                    <a:pt x="8" y="3412"/>
                  </a:cubicBezTo>
                  <a:close/>
                  <a:moveTo>
                    <a:pt x="8" y="3436"/>
                  </a:moveTo>
                  <a:lnTo>
                    <a:pt x="8" y="3444"/>
                  </a:lnTo>
                  <a:cubicBezTo>
                    <a:pt x="8" y="3446"/>
                    <a:pt x="6" y="3448"/>
                    <a:pt x="4" y="3448"/>
                  </a:cubicBezTo>
                  <a:cubicBezTo>
                    <a:pt x="1" y="3448"/>
                    <a:pt x="0" y="3446"/>
                    <a:pt x="0" y="3444"/>
                  </a:cubicBezTo>
                  <a:lnTo>
                    <a:pt x="0" y="3436"/>
                  </a:lnTo>
                  <a:cubicBezTo>
                    <a:pt x="0" y="3434"/>
                    <a:pt x="1" y="3432"/>
                    <a:pt x="4" y="3432"/>
                  </a:cubicBezTo>
                  <a:cubicBezTo>
                    <a:pt x="6" y="3432"/>
                    <a:pt x="8" y="3434"/>
                    <a:pt x="8" y="3436"/>
                  </a:cubicBezTo>
                  <a:close/>
                  <a:moveTo>
                    <a:pt x="8" y="3460"/>
                  </a:moveTo>
                  <a:lnTo>
                    <a:pt x="8" y="3468"/>
                  </a:lnTo>
                  <a:cubicBezTo>
                    <a:pt x="8" y="3470"/>
                    <a:pt x="6" y="3472"/>
                    <a:pt x="4" y="3472"/>
                  </a:cubicBezTo>
                  <a:cubicBezTo>
                    <a:pt x="1" y="3472"/>
                    <a:pt x="0" y="3470"/>
                    <a:pt x="0" y="3468"/>
                  </a:cubicBezTo>
                  <a:lnTo>
                    <a:pt x="0" y="3460"/>
                  </a:lnTo>
                  <a:cubicBezTo>
                    <a:pt x="0" y="3458"/>
                    <a:pt x="1" y="3456"/>
                    <a:pt x="4" y="3456"/>
                  </a:cubicBezTo>
                  <a:cubicBezTo>
                    <a:pt x="6" y="3456"/>
                    <a:pt x="8" y="3458"/>
                    <a:pt x="8" y="3460"/>
                  </a:cubicBezTo>
                  <a:close/>
                  <a:moveTo>
                    <a:pt x="8" y="3484"/>
                  </a:moveTo>
                  <a:lnTo>
                    <a:pt x="8" y="3492"/>
                  </a:lnTo>
                  <a:cubicBezTo>
                    <a:pt x="8" y="3494"/>
                    <a:pt x="6" y="3496"/>
                    <a:pt x="4" y="3496"/>
                  </a:cubicBezTo>
                  <a:cubicBezTo>
                    <a:pt x="1" y="3496"/>
                    <a:pt x="0" y="3494"/>
                    <a:pt x="0" y="3492"/>
                  </a:cubicBezTo>
                  <a:lnTo>
                    <a:pt x="0" y="3484"/>
                  </a:lnTo>
                  <a:cubicBezTo>
                    <a:pt x="0" y="3482"/>
                    <a:pt x="1" y="3480"/>
                    <a:pt x="4" y="3480"/>
                  </a:cubicBezTo>
                  <a:cubicBezTo>
                    <a:pt x="6" y="3480"/>
                    <a:pt x="8" y="3482"/>
                    <a:pt x="8" y="3484"/>
                  </a:cubicBezTo>
                  <a:close/>
                  <a:moveTo>
                    <a:pt x="8" y="3508"/>
                  </a:moveTo>
                  <a:lnTo>
                    <a:pt x="8" y="3516"/>
                  </a:lnTo>
                  <a:cubicBezTo>
                    <a:pt x="8" y="3518"/>
                    <a:pt x="6" y="3520"/>
                    <a:pt x="4" y="3520"/>
                  </a:cubicBezTo>
                  <a:cubicBezTo>
                    <a:pt x="1" y="3520"/>
                    <a:pt x="0" y="3518"/>
                    <a:pt x="0" y="3516"/>
                  </a:cubicBezTo>
                  <a:lnTo>
                    <a:pt x="0" y="3508"/>
                  </a:lnTo>
                  <a:cubicBezTo>
                    <a:pt x="0" y="3506"/>
                    <a:pt x="1" y="3504"/>
                    <a:pt x="4" y="3504"/>
                  </a:cubicBezTo>
                  <a:cubicBezTo>
                    <a:pt x="6" y="3504"/>
                    <a:pt x="8" y="3506"/>
                    <a:pt x="8" y="3508"/>
                  </a:cubicBezTo>
                  <a:close/>
                  <a:moveTo>
                    <a:pt x="8" y="3532"/>
                  </a:moveTo>
                  <a:lnTo>
                    <a:pt x="8" y="3540"/>
                  </a:lnTo>
                  <a:cubicBezTo>
                    <a:pt x="8" y="3542"/>
                    <a:pt x="6" y="3544"/>
                    <a:pt x="4" y="3544"/>
                  </a:cubicBezTo>
                  <a:cubicBezTo>
                    <a:pt x="1" y="3544"/>
                    <a:pt x="0" y="3542"/>
                    <a:pt x="0" y="3540"/>
                  </a:cubicBezTo>
                  <a:lnTo>
                    <a:pt x="0" y="3532"/>
                  </a:lnTo>
                  <a:cubicBezTo>
                    <a:pt x="0" y="3530"/>
                    <a:pt x="1" y="3528"/>
                    <a:pt x="4" y="3528"/>
                  </a:cubicBezTo>
                  <a:cubicBezTo>
                    <a:pt x="6" y="3528"/>
                    <a:pt x="8" y="3530"/>
                    <a:pt x="8" y="3532"/>
                  </a:cubicBezTo>
                  <a:close/>
                  <a:moveTo>
                    <a:pt x="8" y="3556"/>
                  </a:moveTo>
                  <a:lnTo>
                    <a:pt x="8" y="3564"/>
                  </a:lnTo>
                  <a:cubicBezTo>
                    <a:pt x="8" y="3566"/>
                    <a:pt x="6" y="3568"/>
                    <a:pt x="4" y="3568"/>
                  </a:cubicBezTo>
                  <a:cubicBezTo>
                    <a:pt x="1" y="3568"/>
                    <a:pt x="0" y="3566"/>
                    <a:pt x="0" y="3564"/>
                  </a:cubicBezTo>
                  <a:lnTo>
                    <a:pt x="0" y="3556"/>
                  </a:lnTo>
                  <a:cubicBezTo>
                    <a:pt x="0" y="3554"/>
                    <a:pt x="1" y="3552"/>
                    <a:pt x="4" y="3552"/>
                  </a:cubicBezTo>
                  <a:cubicBezTo>
                    <a:pt x="6" y="3552"/>
                    <a:pt x="8" y="3554"/>
                    <a:pt x="8" y="3556"/>
                  </a:cubicBezTo>
                  <a:close/>
                  <a:moveTo>
                    <a:pt x="8" y="3580"/>
                  </a:moveTo>
                  <a:lnTo>
                    <a:pt x="8" y="3588"/>
                  </a:lnTo>
                  <a:cubicBezTo>
                    <a:pt x="8" y="3590"/>
                    <a:pt x="6" y="3592"/>
                    <a:pt x="4" y="3592"/>
                  </a:cubicBezTo>
                  <a:cubicBezTo>
                    <a:pt x="1" y="3592"/>
                    <a:pt x="0" y="3590"/>
                    <a:pt x="0" y="3588"/>
                  </a:cubicBezTo>
                  <a:lnTo>
                    <a:pt x="0" y="3580"/>
                  </a:lnTo>
                  <a:cubicBezTo>
                    <a:pt x="0" y="3578"/>
                    <a:pt x="1" y="3576"/>
                    <a:pt x="4" y="3576"/>
                  </a:cubicBezTo>
                  <a:cubicBezTo>
                    <a:pt x="6" y="3576"/>
                    <a:pt x="8" y="3578"/>
                    <a:pt x="8" y="3580"/>
                  </a:cubicBezTo>
                  <a:close/>
                  <a:moveTo>
                    <a:pt x="8" y="3604"/>
                  </a:moveTo>
                  <a:lnTo>
                    <a:pt x="8" y="3612"/>
                  </a:lnTo>
                  <a:cubicBezTo>
                    <a:pt x="8" y="3614"/>
                    <a:pt x="6" y="3616"/>
                    <a:pt x="4" y="3616"/>
                  </a:cubicBezTo>
                  <a:cubicBezTo>
                    <a:pt x="1" y="3616"/>
                    <a:pt x="0" y="3614"/>
                    <a:pt x="0" y="3612"/>
                  </a:cubicBezTo>
                  <a:lnTo>
                    <a:pt x="0" y="3604"/>
                  </a:lnTo>
                  <a:cubicBezTo>
                    <a:pt x="0" y="3602"/>
                    <a:pt x="1" y="3600"/>
                    <a:pt x="4" y="3600"/>
                  </a:cubicBezTo>
                  <a:cubicBezTo>
                    <a:pt x="6" y="3600"/>
                    <a:pt x="8" y="3602"/>
                    <a:pt x="8" y="3604"/>
                  </a:cubicBezTo>
                  <a:close/>
                  <a:moveTo>
                    <a:pt x="8" y="3628"/>
                  </a:moveTo>
                  <a:lnTo>
                    <a:pt x="8" y="3636"/>
                  </a:lnTo>
                  <a:cubicBezTo>
                    <a:pt x="8" y="3638"/>
                    <a:pt x="6" y="3640"/>
                    <a:pt x="4" y="3640"/>
                  </a:cubicBezTo>
                  <a:cubicBezTo>
                    <a:pt x="1" y="3640"/>
                    <a:pt x="0" y="3638"/>
                    <a:pt x="0" y="3636"/>
                  </a:cubicBezTo>
                  <a:lnTo>
                    <a:pt x="0" y="3628"/>
                  </a:lnTo>
                  <a:cubicBezTo>
                    <a:pt x="0" y="3626"/>
                    <a:pt x="1" y="3624"/>
                    <a:pt x="4" y="3624"/>
                  </a:cubicBezTo>
                  <a:cubicBezTo>
                    <a:pt x="6" y="3624"/>
                    <a:pt x="8" y="3626"/>
                    <a:pt x="8" y="3628"/>
                  </a:cubicBezTo>
                  <a:close/>
                  <a:moveTo>
                    <a:pt x="8" y="3652"/>
                  </a:moveTo>
                  <a:lnTo>
                    <a:pt x="8" y="3660"/>
                  </a:lnTo>
                  <a:cubicBezTo>
                    <a:pt x="8" y="3662"/>
                    <a:pt x="6" y="3664"/>
                    <a:pt x="4" y="3664"/>
                  </a:cubicBezTo>
                  <a:cubicBezTo>
                    <a:pt x="1" y="3664"/>
                    <a:pt x="0" y="3662"/>
                    <a:pt x="0" y="3660"/>
                  </a:cubicBezTo>
                  <a:lnTo>
                    <a:pt x="0" y="3652"/>
                  </a:lnTo>
                  <a:cubicBezTo>
                    <a:pt x="0" y="3650"/>
                    <a:pt x="1" y="3648"/>
                    <a:pt x="4" y="3648"/>
                  </a:cubicBezTo>
                  <a:cubicBezTo>
                    <a:pt x="6" y="3648"/>
                    <a:pt x="8" y="3650"/>
                    <a:pt x="8" y="3652"/>
                  </a:cubicBezTo>
                  <a:close/>
                  <a:moveTo>
                    <a:pt x="8" y="3676"/>
                  </a:moveTo>
                  <a:lnTo>
                    <a:pt x="8" y="3684"/>
                  </a:lnTo>
                  <a:cubicBezTo>
                    <a:pt x="8" y="3686"/>
                    <a:pt x="6" y="3688"/>
                    <a:pt x="4" y="3688"/>
                  </a:cubicBezTo>
                  <a:cubicBezTo>
                    <a:pt x="1" y="3688"/>
                    <a:pt x="0" y="3686"/>
                    <a:pt x="0" y="3684"/>
                  </a:cubicBezTo>
                  <a:lnTo>
                    <a:pt x="0" y="3676"/>
                  </a:lnTo>
                  <a:cubicBezTo>
                    <a:pt x="0" y="3674"/>
                    <a:pt x="1" y="3672"/>
                    <a:pt x="4" y="3672"/>
                  </a:cubicBezTo>
                  <a:cubicBezTo>
                    <a:pt x="6" y="3672"/>
                    <a:pt x="8" y="3674"/>
                    <a:pt x="8" y="3676"/>
                  </a:cubicBezTo>
                  <a:close/>
                  <a:moveTo>
                    <a:pt x="8" y="3700"/>
                  </a:moveTo>
                  <a:lnTo>
                    <a:pt x="8" y="3708"/>
                  </a:lnTo>
                  <a:cubicBezTo>
                    <a:pt x="8" y="3710"/>
                    <a:pt x="6" y="3712"/>
                    <a:pt x="4" y="3712"/>
                  </a:cubicBezTo>
                  <a:cubicBezTo>
                    <a:pt x="1" y="3712"/>
                    <a:pt x="0" y="3710"/>
                    <a:pt x="0" y="3708"/>
                  </a:cubicBezTo>
                  <a:lnTo>
                    <a:pt x="0" y="3700"/>
                  </a:lnTo>
                  <a:cubicBezTo>
                    <a:pt x="0" y="3698"/>
                    <a:pt x="1" y="3696"/>
                    <a:pt x="4" y="3696"/>
                  </a:cubicBezTo>
                  <a:cubicBezTo>
                    <a:pt x="6" y="3696"/>
                    <a:pt x="8" y="3698"/>
                    <a:pt x="8" y="3700"/>
                  </a:cubicBezTo>
                  <a:close/>
                  <a:moveTo>
                    <a:pt x="8" y="3724"/>
                  </a:moveTo>
                  <a:lnTo>
                    <a:pt x="8" y="3732"/>
                  </a:lnTo>
                  <a:cubicBezTo>
                    <a:pt x="8" y="3734"/>
                    <a:pt x="6" y="3736"/>
                    <a:pt x="4" y="3736"/>
                  </a:cubicBezTo>
                  <a:cubicBezTo>
                    <a:pt x="1" y="3736"/>
                    <a:pt x="0" y="3734"/>
                    <a:pt x="0" y="3732"/>
                  </a:cubicBezTo>
                  <a:lnTo>
                    <a:pt x="0" y="3724"/>
                  </a:lnTo>
                  <a:cubicBezTo>
                    <a:pt x="0" y="3722"/>
                    <a:pt x="1" y="3720"/>
                    <a:pt x="4" y="3720"/>
                  </a:cubicBezTo>
                  <a:cubicBezTo>
                    <a:pt x="6" y="3720"/>
                    <a:pt x="8" y="3722"/>
                    <a:pt x="8" y="3724"/>
                  </a:cubicBezTo>
                  <a:close/>
                  <a:moveTo>
                    <a:pt x="8" y="3748"/>
                  </a:moveTo>
                  <a:lnTo>
                    <a:pt x="8" y="3756"/>
                  </a:lnTo>
                  <a:cubicBezTo>
                    <a:pt x="8" y="3758"/>
                    <a:pt x="6" y="3760"/>
                    <a:pt x="4" y="3760"/>
                  </a:cubicBezTo>
                  <a:cubicBezTo>
                    <a:pt x="1" y="3760"/>
                    <a:pt x="0" y="3758"/>
                    <a:pt x="0" y="3756"/>
                  </a:cubicBezTo>
                  <a:lnTo>
                    <a:pt x="0" y="3748"/>
                  </a:lnTo>
                  <a:cubicBezTo>
                    <a:pt x="0" y="3746"/>
                    <a:pt x="1" y="3744"/>
                    <a:pt x="4" y="3744"/>
                  </a:cubicBezTo>
                  <a:cubicBezTo>
                    <a:pt x="6" y="3744"/>
                    <a:pt x="8" y="3746"/>
                    <a:pt x="8" y="3748"/>
                  </a:cubicBezTo>
                  <a:close/>
                  <a:moveTo>
                    <a:pt x="8" y="3772"/>
                  </a:moveTo>
                  <a:lnTo>
                    <a:pt x="8" y="3780"/>
                  </a:lnTo>
                  <a:cubicBezTo>
                    <a:pt x="8" y="3782"/>
                    <a:pt x="6" y="3784"/>
                    <a:pt x="4" y="3784"/>
                  </a:cubicBezTo>
                  <a:cubicBezTo>
                    <a:pt x="1" y="3784"/>
                    <a:pt x="0" y="3782"/>
                    <a:pt x="0" y="3780"/>
                  </a:cubicBezTo>
                  <a:lnTo>
                    <a:pt x="0" y="3772"/>
                  </a:lnTo>
                  <a:cubicBezTo>
                    <a:pt x="0" y="3770"/>
                    <a:pt x="1" y="3768"/>
                    <a:pt x="4" y="3768"/>
                  </a:cubicBezTo>
                  <a:cubicBezTo>
                    <a:pt x="6" y="3768"/>
                    <a:pt x="8" y="3770"/>
                    <a:pt x="8" y="3772"/>
                  </a:cubicBezTo>
                  <a:close/>
                  <a:moveTo>
                    <a:pt x="8" y="3796"/>
                  </a:moveTo>
                  <a:lnTo>
                    <a:pt x="8" y="3804"/>
                  </a:lnTo>
                  <a:cubicBezTo>
                    <a:pt x="8" y="3806"/>
                    <a:pt x="6" y="3808"/>
                    <a:pt x="4" y="3808"/>
                  </a:cubicBezTo>
                  <a:cubicBezTo>
                    <a:pt x="1" y="3808"/>
                    <a:pt x="0" y="3806"/>
                    <a:pt x="0" y="3804"/>
                  </a:cubicBezTo>
                  <a:lnTo>
                    <a:pt x="0" y="3796"/>
                  </a:lnTo>
                  <a:cubicBezTo>
                    <a:pt x="0" y="3794"/>
                    <a:pt x="1" y="3792"/>
                    <a:pt x="4" y="3792"/>
                  </a:cubicBezTo>
                  <a:cubicBezTo>
                    <a:pt x="6" y="3792"/>
                    <a:pt x="8" y="3794"/>
                    <a:pt x="8" y="3796"/>
                  </a:cubicBezTo>
                  <a:close/>
                  <a:moveTo>
                    <a:pt x="8" y="3820"/>
                  </a:moveTo>
                  <a:lnTo>
                    <a:pt x="8" y="3828"/>
                  </a:lnTo>
                  <a:cubicBezTo>
                    <a:pt x="8" y="3830"/>
                    <a:pt x="6" y="3832"/>
                    <a:pt x="4" y="3832"/>
                  </a:cubicBezTo>
                  <a:cubicBezTo>
                    <a:pt x="1" y="3832"/>
                    <a:pt x="0" y="3830"/>
                    <a:pt x="0" y="3828"/>
                  </a:cubicBezTo>
                  <a:lnTo>
                    <a:pt x="0" y="3820"/>
                  </a:lnTo>
                  <a:cubicBezTo>
                    <a:pt x="0" y="3818"/>
                    <a:pt x="1" y="3816"/>
                    <a:pt x="4" y="3816"/>
                  </a:cubicBezTo>
                  <a:cubicBezTo>
                    <a:pt x="6" y="3816"/>
                    <a:pt x="8" y="3818"/>
                    <a:pt x="8" y="382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4" name="Freeform 7">
              <a:extLst>
                <a:ext uri="{FF2B5EF4-FFF2-40B4-BE49-F238E27FC236}">
                  <a16:creationId xmlns:a16="http://schemas.microsoft.com/office/drawing/2014/main" id="{D1A95E43-1025-426E-BCB8-CE0F7B617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7" y="2252"/>
              <a:ext cx="7" cy="2949"/>
            </a:xfrm>
            <a:custGeom>
              <a:avLst/>
              <a:gdLst>
                <a:gd name="T0" fmla="*/ 0 w 8"/>
                <a:gd name="T1" fmla="*/ 60 h 3832"/>
                <a:gd name="T2" fmla="*/ 8 w 8"/>
                <a:gd name="T3" fmla="*/ 124 h 3832"/>
                <a:gd name="T4" fmla="*/ 0 w 8"/>
                <a:gd name="T5" fmla="*/ 172 h 3832"/>
                <a:gd name="T6" fmla="*/ 8 w 8"/>
                <a:gd name="T7" fmla="*/ 252 h 3832"/>
                <a:gd name="T8" fmla="*/ 4 w 8"/>
                <a:gd name="T9" fmla="*/ 288 h 3832"/>
                <a:gd name="T10" fmla="*/ 4 w 8"/>
                <a:gd name="T11" fmla="*/ 376 h 3832"/>
                <a:gd name="T12" fmla="*/ 8 w 8"/>
                <a:gd name="T13" fmla="*/ 412 h 3832"/>
                <a:gd name="T14" fmla="*/ 0 w 8"/>
                <a:gd name="T15" fmla="*/ 492 h 3832"/>
                <a:gd name="T16" fmla="*/ 8 w 8"/>
                <a:gd name="T17" fmla="*/ 556 h 3832"/>
                <a:gd name="T18" fmla="*/ 0 w 8"/>
                <a:gd name="T19" fmla="*/ 604 h 3832"/>
                <a:gd name="T20" fmla="*/ 8 w 8"/>
                <a:gd name="T21" fmla="*/ 684 h 3832"/>
                <a:gd name="T22" fmla="*/ 4 w 8"/>
                <a:gd name="T23" fmla="*/ 720 h 3832"/>
                <a:gd name="T24" fmla="*/ 4 w 8"/>
                <a:gd name="T25" fmla="*/ 808 h 3832"/>
                <a:gd name="T26" fmla="*/ 8 w 8"/>
                <a:gd name="T27" fmla="*/ 844 h 3832"/>
                <a:gd name="T28" fmla="*/ 0 w 8"/>
                <a:gd name="T29" fmla="*/ 924 h 3832"/>
                <a:gd name="T30" fmla="*/ 8 w 8"/>
                <a:gd name="T31" fmla="*/ 988 h 3832"/>
                <a:gd name="T32" fmla="*/ 0 w 8"/>
                <a:gd name="T33" fmla="*/ 1036 h 3832"/>
                <a:gd name="T34" fmla="*/ 8 w 8"/>
                <a:gd name="T35" fmla="*/ 1116 h 3832"/>
                <a:gd name="T36" fmla="*/ 4 w 8"/>
                <a:gd name="T37" fmla="*/ 1152 h 3832"/>
                <a:gd name="T38" fmla="*/ 4 w 8"/>
                <a:gd name="T39" fmla="*/ 1240 h 3832"/>
                <a:gd name="T40" fmla="*/ 8 w 8"/>
                <a:gd name="T41" fmla="*/ 1276 h 3832"/>
                <a:gd name="T42" fmla="*/ 0 w 8"/>
                <a:gd name="T43" fmla="*/ 1356 h 3832"/>
                <a:gd name="T44" fmla="*/ 8 w 8"/>
                <a:gd name="T45" fmla="*/ 1420 h 3832"/>
                <a:gd name="T46" fmla="*/ 0 w 8"/>
                <a:gd name="T47" fmla="*/ 1468 h 3832"/>
                <a:gd name="T48" fmla="*/ 8 w 8"/>
                <a:gd name="T49" fmla="*/ 1548 h 3832"/>
                <a:gd name="T50" fmla="*/ 4 w 8"/>
                <a:gd name="T51" fmla="*/ 1584 h 3832"/>
                <a:gd name="T52" fmla="*/ 4 w 8"/>
                <a:gd name="T53" fmla="*/ 1672 h 3832"/>
                <a:gd name="T54" fmla="*/ 8 w 8"/>
                <a:gd name="T55" fmla="*/ 1708 h 3832"/>
                <a:gd name="T56" fmla="*/ 0 w 8"/>
                <a:gd name="T57" fmla="*/ 1788 h 3832"/>
                <a:gd name="T58" fmla="*/ 8 w 8"/>
                <a:gd name="T59" fmla="*/ 1852 h 3832"/>
                <a:gd name="T60" fmla="*/ 0 w 8"/>
                <a:gd name="T61" fmla="*/ 1900 h 3832"/>
                <a:gd name="T62" fmla="*/ 8 w 8"/>
                <a:gd name="T63" fmla="*/ 1980 h 3832"/>
                <a:gd name="T64" fmla="*/ 4 w 8"/>
                <a:gd name="T65" fmla="*/ 2016 h 3832"/>
                <a:gd name="T66" fmla="*/ 4 w 8"/>
                <a:gd name="T67" fmla="*/ 2104 h 3832"/>
                <a:gd name="T68" fmla="*/ 8 w 8"/>
                <a:gd name="T69" fmla="*/ 2140 h 3832"/>
                <a:gd name="T70" fmla="*/ 0 w 8"/>
                <a:gd name="T71" fmla="*/ 2220 h 3832"/>
                <a:gd name="T72" fmla="*/ 8 w 8"/>
                <a:gd name="T73" fmla="*/ 2284 h 3832"/>
                <a:gd name="T74" fmla="*/ 0 w 8"/>
                <a:gd name="T75" fmla="*/ 2332 h 3832"/>
                <a:gd name="T76" fmla="*/ 8 w 8"/>
                <a:gd name="T77" fmla="*/ 2412 h 3832"/>
                <a:gd name="T78" fmla="*/ 4 w 8"/>
                <a:gd name="T79" fmla="*/ 2448 h 3832"/>
                <a:gd name="T80" fmla="*/ 4 w 8"/>
                <a:gd name="T81" fmla="*/ 2536 h 3832"/>
                <a:gd name="T82" fmla="*/ 8 w 8"/>
                <a:gd name="T83" fmla="*/ 2572 h 3832"/>
                <a:gd name="T84" fmla="*/ 0 w 8"/>
                <a:gd name="T85" fmla="*/ 2652 h 3832"/>
                <a:gd name="T86" fmla="*/ 8 w 8"/>
                <a:gd name="T87" fmla="*/ 2716 h 3832"/>
                <a:gd name="T88" fmla="*/ 0 w 8"/>
                <a:gd name="T89" fmla="*/ 2764 h 3832"/>
                <a:gd name="T90" fmla="*/ 8 w 8"/>
                <a:gd name="T91" fmla="*/ 2844 h 3832"/>
                <a:gd name="T92" fmla="*/ 4 w 8"/>
                <a:gd name="T93" fmla="*/ 2880 h 3832"/>
                <a:gd name="T94" fmla="*/ 4 w 8"/>
                <a:gd name="T95" fmla="*/ 2968 h 3832"/>
                <a:gd name="T96" fmla="*/ 8 w 8"/>
                <a:gd name="T97" fmla="*/ 3004 h 3832"/>
                <a:gd name="T98" fmla="*/ 0 w 8"/>
                <a:gd name="T99" fmla="*/ 3084 h 3832"/>
                <a:gd name="T100" fmla="*/ 8 w 8"/>
                <a:gd name="T101" fmla="*/ 3148 h 3832"/>
                <a:gd name="T102" fmla="*/ 0 w 8"/>
                <a:gd name="T103" fmla="*/ 3196 h 3832"/>
                <a:gd name="T104" fmla="*/ 8 w 8"/>
                <a:gd name="T105" fmla="*/ 3276 h 3832"/>
                <a:gd name="T106" fmla="*/ 4 w 8"/>
                <a:gd name="T107" fmla="*/ 3312 h 3832"/>
                <a:gd name="T108" fmla="*/ 4 w 8"/>
                <a:gd name="T109" fmla="*/ 3400 h 3832"/>
                <a:gd name="T110" fmla="*/ 8 w 8"/>
                <a:gd name="T111" fmla="*/ 3436 h 3832"/>
                <a:gd name="T112" fmla="*/ 0 w 8"/>
                <a:gd name="T113" fmla="*/ 3516 h 3832"/>
                <a:gd name="T114" fmla="*/ 8 w 8"/>
                <a:gd name="T115" fmla="*/ 3580 h 3832"/>
                <a:gd name="T116" fmla="*/ 0 w 8"/>
                <a:gd name="T117" fmla="*/ 3628 h 3832"/>
                <a:gd name="T118" fmla="*/ 8 w 8"/>
                <a:gd name="T119" fmla="*/ 3708 h 3832"/>
                <a:gd name="T120" fmla="*/ 4 w 8"/>
                <a:gd name="T121" fmla="*/ 3744 h 3832"/>
                <a:gd name="T122" fmla="*/ 4 w 8"/>
                <a:gd name="T123" fmla="*/ 3832 h 3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" h="3832">
                  <a:moveTo>
                    <a:pt x="8" y="4"/>
                  </a:moveTo>
                  <a:lnTo>
                    <a:pt x="8" y="12"/>
                  </a:lnTo>
                  <a:cubicBezTo>
                    <a:pt x="8" y="14"/>
                    <a:pt x="6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28"/>
                  </a:moveTo>
                  <a:lnTo>
                    <a:pt x="8" y="36"/>
                  </a:lnTo>
                  <a:cubicBezTo>
                    <a:pt x="8" y="38"/>
                    <a:pt x="6" y="40"/>
                    <a:pt x="4" y="40"/>
                  </a:cubicBezTo>
                  <a:cubicBezTo>
                    <a:pt x="2" y="40"/>
                    <a:pt x="0" y="38"/>
                    <a:pt x="0" y="36"/>
                  </a:cubicBezTo>
                  <a:lnTo>
                    <a:pt x="0" y="28"/>
                  </a:lnTo>
                  <a:cubicBezTo>
                    <a:pt x="0" y="26"/>
                    <a:pt x="2" y="24"/>
                    <a:pt x="4" y="24"/>
                  </a:cubicBezTo>
                  <a:cubicBezTo>
                    <a:pt x="6" y="24"/>
                    <a:pt x="8" y="26"/>
                    <a:pt x="8" y="28"/>
                  </a:cubicBezTo>
                  <a:close/>
                  <a:moveTo>
                    <a:pt x="8" y="52"/>
                  </a:moveTo>
                  <a:lnTo>
                    <a:pt x="8" y="60"/>
                  </a:lnTo>
                  <a:cubicBezTo>
                    <a:pt x="8" y="62"/>
                    <a:pt x="6" y="64"/>
                    <a:pt x="4" y="64"/>
                  </a:cubicBezTo>
                  <a:cubicBezTo>
                    <a:pt x="2" y="64"/>
                    <a:pt x="0" y="62"/>
                    <a:pt x="0" y="60"/>
                  </a:cubicBezTo>
                  <a:lnTo>
                    <a:pt x="0" y="52"/>
                  </a:lnTo>
                  <a:cubicBezTo>
                    <a:pt x="0" y="50"/>
                    <a:pt x="2" y="48"/>
                    <a:pt x="4" y="48"/>
                  </a:cubicBezTo>
                  <a:cubicBezTo>
                    <a:pt x="6" y="48"/>
                    <a:pt x="8" y="50"/>
                    <a:pt x="8" y="52"/>
                  </a:cubicBezTo>
                  <a:close/>
                  <a:moveTo>
                    <a:pt x="8" y="76"/>
                  </a:moveTo>
                  <a:lnTo>
                    <a:pt x="8" y="84"/>
                  </a:lnTo>
                  <a:cubicBezTo>
                    <a:pt x="8" y="86"/>
                    <a:pt x="6" y="88"/>
                    <a:pt x="4" y="88"/>
                  </a:cubicBezTo>
                  <a:cubicBezTo>
                    <a:pt x="2" y="88"/>
                    <a:pt x="0" y="86"/>
                    <a:pt x="0" y="84"/>
                  </a:cubicBezTo>
                  <a:lnTo>
                    <a:pt x="0" y="76"/>
                  </a:lnTo>
                  <a:cubicBezTo>
                    <a:pt x="0" y="74"/>
                    <a:pt x="2" y="72"/>
                    <a:pt x="4" y="72"/>
                  </a:cubicBezTo>
                  <a:cubicBezTo>
                    <a:pt x="6" y="72"/>
                    <a:pt x="8" y="74"/>
                    <a:pt x="8" y="76"/>
                  </a:cubicBezTo>
                  <a:close/>
                  <a:moveTo>
                    <a:pt x="8" y="100"/>
                  </a:moveTo>
                  <a:lnTo>
                    <a:pt x="8" y="108"/>
                  </a:lnTo>
                  <a:cubicBezTo>
                    <a:pt x="8" y="110"/>
                    <a:pt x="6" y="112"/>
                    <a:pt x="4" y="112"/>
                  </a:cubicBezTo>
                  <a:cubicBezTo>
                    <a:pt x="2" y="112"/>
                    <a:pt x="0" y="110"/>
                    <a:pt x="0" y="108"/>
                  </a:cubicBezTo>
                  <a:lnTo>
                    <a:pt x="0" y="100"/>
                  </a:lnTo>
                  <a:cubicBezTo>
                    <a:pt x="0" y="98"/>
                    <a:pt x="2" y="96"/>
                    <a:pt x="4" y="96"/>
                  </a:cubicBezTo>
                  <a:cubicBezTo>
                    <a:pt x="6" y="96"/>
                    <a:pt x="8" y="98"/>
                    <a:pt x="8" y="100"/>
                  </a:cubicBezTo>
                  <a:close/>
                  <a:moveTo>
                    <a:pt x="8" y="124"/>
                  </a:moveTo>
                  <a:lnTo>
                    <a:pt x="8" y="132"/>
                  </a:lnTo>
                  <a:cubicBezTo>
                    <a:pt x="8" y="134"/>
                    <a:pt x="6" y="136"/>
                    <a:pt x="4" y="136"/>
                  </a:cubicBezTo>
                  <a:cubicBezTo>
                    <a:pt x="2" y="136"/>
                    <a:pt x="0" y="134"/>
                    <a:pt x="0" y="132"/>
                  </a:cubicBezTo>
                  <a:lnTo>
                    <a:pt x="0" y="124"/>
                  </a:lnTo>
                  <a:cubicBezTo>
                    <a:pt x="0" y="122"/>
                    <a:pt x="2" y="120"/>
                    <a:pt x="4" y="120"/>
                  </a:cubicBezTo>
                  <a:cubicBezTo>
                    <a:pt x="6" y="120"/>
                    <a:pt x="8" y="122"/>
                    <a:pt x="8" y="124"/>
                  </a:cubicBezTo>
                  <a:close/>
                  <a:moveTo>
                    <a:pt x="8" y="148"/>
                  </a:moveTo>
                  <a:lnTo>
                    <a:pt x="8" y="156"/>
                  </a:lnTo>
                  <a:cubicBezTo>
                    <a:pt x="8" y="158"/>
                    <a:pt x="6" y="160"/>
                    <a:pt x="4" y="160"/>
                  </a:cubicBezTo>
                  <a:cubicBezTo>
                    <a:pt x="2" y="160"/>
                    <a:pt x="0" y="158"/>
                    <a:pt x="0" y="156"/>
                  </a:cubicBezTo>
                  <a:lnTo>
                    <a:pt x="0" y="148"/>
                  </a:lnTo>
                  <a:cubicBezTo>
                    <a:pt x="0" y="146"/>
                    <a:pt x="2" y="144"/>
                    <a:pt x="4" y="144"/>
                  </a:cubicBezTo>
                  <a:cubicBezTo>
                    <a:pt x="6" y="144"/>
                    <a:pt x="8" y="146"/>
                    <a:pt x="8" y="148"/>
                  </a:cubicBezTo>
                  <a:close/>
                  <a:moveTo>
                    <a:pt x="8" y="172"/>
                  </a:moveTo>
                  <a:lnTo>
                    <a:pt x="8" y="180"/>
                  </a:lnTo>
                  <a:cubicBezTo>
                    <a:pt x="8" y="182"/>
                    <a:pt x="6" y="184"/>
                    <a:pt x="4" y="184"/>
                  </a:cubicBezTo>
                  <a:cubicBezTo>
                    <a:pt x="2" y="184"/>
                    <a:pt x="0" y="182"/>
                    <a:pt x="0" y="180"/>
                  </a:cubicBezTo>
                  <a:lnTo>
                    <a:pt x="0" y="172"/>
                  </a:lnTo>
                  <a:cubicBezTo>
                    <a:pt x="0" y="170"/>
                    <a:pt x="2" y="168"/>
                    <a:pt x="4" y="168"/>
                  </a:cubicBezTo>
                  <a:cubicBezTo>
                    <a:pt x="6" y="168"/>
                    <a:pt x="8" y="170"/>
                    <a:pt x="8" y="172"/>
                  </a:cubicBezTo>
                  <a:close/>
                  <a:moveTo>
                    <a:pt x="8" y="196"/>
                  </a:moveTo>
                  <a:lnTo>
                    <a:pt x="8" y="204"/>
                  </a:lnTo>
                  <a:cubicBezTo>
                    <a:pt x="8" y="206"/>
                    <a:pt x="6" y="208"/>
                    <a:pt x="4" y="208"/>
                  </a:cubicBezTo>
                  <a:cubicBezTo>
                    <a:pt x="2" y="208"/>
                    <a:pt x="0" y="206"/>
                    <a:pt x="0" y="204"/>
                  </a:cubicBezTo>
                  <a:lnTo>
                    <a:pt x="0" y="196"/>
                  </a:lnTo>
                  <a:cubicBezTo>
                    <a:pt x="0" y="194"/>
                    <a:pt x="2" y="192"/>
                    <a:pt x="4" y="192"/>
                  </a:cubicBezTo>
                  <a:cubicBezTo>
                    <a:pt x="6" y="192"/>
                    <a:pt x="8" y="194"/>
                    <a:pt x="8" y="196"/>
                  </a:cubicBezTo>
                  <a:close/>
                  <a:moveTo>
                    <a:pt x="8" y="220"/>
                  </a:moveTo>
                  <a:lnTo>
                    <a:pt x="8" y="228"/>
                  </a:lnTo>
                  <a:cubicBezTo>
                    <a:pt x="8" y="230"/>
                    <a:pt x="6" y="232"/>
                    <a:pt x="4" y="232"/>
                  </a:cubicBezTo>
                  <a:cubicBezTo>
                    <a:pt x="2" y="232"/>
                    <a:pt x="0" y="230"/>
                    <a:pt x="0" y="228"/>
                  </a:cubicBezTo>
                  <a:lnTo>
                    <a:pt x="0" y="220"/>
                  </a:lnTo>
                  <a:cubicBezTo>
                    <a:pt x="0" y="218"/>
                    <a:pt x="2" y="216"/>
                    <a:pt x="4" y="216"/>
                  </a:cubicBezTo>
                  <a:cubicBezTo>
                    <a:pt x="6" y="216"/>
                    <a:pt x="8" y="218"/>
                    <a:pt x="8" y="220"/>
                  </a:cubicBezTo>
                  <a:close/>
                  <a:moveTo>
                    <a:pt x="8" y="244"/>
                  </a:moveTo>
                  <a:lnTo>
                    <a:pt x="8" y="252"/>
                  </a:lnTo>
                  <a:cubicBezTo>
                    <a:pt x="8" y="254"/>
                    <a:pt x="6" y="256"/>
                    <a:pt x="4" y="256"/>
                  </a:cubicBezTo>
                  <a:cubicBezTo>
                    <a:pt x="2" y="256"/>
                    <a:pt x="0" y="254"/>
                    <a:pt x="0" y="252"/>
                  </a:cubicBezTo>
                  <a:lnTo>
                    <a:pt x="0" y="244"/>
                  </a:lnTo>
                  <a:cubicBezTo>
                    <a:pt x="0" y="242"/>
                    <a:pt x="2" y="240"/>
                    <a:pt x="4" y="240"/>
                  </a:cubicBezTo>
                  <a:cubicBezTo>
                    <a:pt x="6" y="240"/>
                    <a:pt x="8" y="242"/>
                    <a:pt x="8" y="244"/>
                  </a:cubicBezTo>
                  <a:close/>
                  <a:moveTo>
                    <a:pt x="8" y="268"/>
                  </a:moveTo>
                  <a:lnTo>
                    <a:pt x="8" y="276"/>
                  </a:lnTo>
                  <a:cubicBezTo>
                    <a:pt x="8" y="278"/>
                    <a:pt x="6" y="280"/>
                    <a:pt x="4" y="280"/>
                  </a:cubicBezTo>
                  <a:cubicBezTo>
                    <a:pt x="2" y="280"/>
                    <a:pt x="0" y="278"/>
                    <a:pt x="0" y="276"/>
                  </a:cubicBezTo>
                  <a:lnTo>
                    <a:pt x="0" y="268"/>
                  </a:lnTo>
                  <a:cubicBezTo>
                    <a:pt x="0" y="266"/>
                    <a:pt x="2" y="264"/>
                    <a:pt x="4" y="264"/>
                  </a:cubicBezTo>
                  <a:cubicBezTo>
                    <a:pt x="6" y="264"/>
                    <a:pt x="8" y="266"/>
                    <a:pt x="8" y="268"/>
                  </a:cubicBezTo>
                  <a:close/>
                  <a:moveTo>
                    <a:pt x="8" y="292"/>
                  </a:moveTo>
                  <a:lnTo>
                    <a:pt x="8" y="300"/>
                  </a:lnTo>
                  <a:cubicBezTo>
                    <a:pt x="8" y="302"/>
                    <a:pt x="6" y="304"/>
                    <a:pt x="4" y="304"/>
                  </a:cubicBezTo>
                  <a:cubicBezTo>
                    <a:pt x="2" y="304"/>
                    <a:pt x="0" y="302"/>
                    <a:pt x="0" y="300"/>
                  </a:cubicBezTo>
                  <a:lnTo>
                    <a:pt x="0" y="292"/>
                  </a:lnTo>
                  <a:cubicBezTo>
                    <a:pt x="0" y="290"/>
                    <a:pt x="2" y="288"/>
                    <a:pt x="4" y="288"/>
                  </a:cubicBezTo>
                  <a:cubicBezTo>
                    <a:pt x="6" y="288"/>
                    <a:pt x="8" y="290"/>
                    <a:pt x="8" y="292"/>
                  </a:cubicBezTo>
                  <a:close/>
                  <a:moveTo>
                    <a:pt x="8" y="316"/>
                  </a:moveTo>
                  <a:lnTo>
                    <a:pt x="8" y="324"/>
                  </a:lnTo>
                  <a:cubicBezTo>
                    <a:pt x="8" y="326"/>
                    <a:pt x="6" y="328"/>
                    <a:pt x="4" y="328"/>
                  </a:cubicBezTo>
                  <a:cubicBezTo>
                    <a:pt x="2" y="328"/>
                    <a:pt x="0" y="326"/>
                    <a:pt x="0" y="324"/>
                  </a:cubicBezTo>
                  <a:lnTo>
                    <a:pt x="0" y="316"/>
                  </a:lnTo>
                  <a:cubicBezTo>
                    <a:pt x="0" y="314"/>
                    <a:pt x="2" y="312"/>
                    <a:pt x="4" y="312"/>
                  </a:cubicBezTo>
                  <a:cubicBezTo>
                    <a:pt x="6" y="312"/>
                    <a:pt x="8" y="314"/>
                    <a:pt x="8" y="316"/>
                  </a:cubicBezTo>
                  <a:close/>
                  <a:moveTo>
                    <a:pt x="8" y="340"/>
                  </a:moveTo>
                  <a:lnTo>
                    <a:pt x="8" y="348"/>
                  </a:lnTo>
                  <a:cubicBezTo>
                    <a:pt x="8" y="350"/>
                    <a:pt x="6" y="352"/>
                    <a:pt x="4" y="352"/>
                  </a:cubicBezTo>
                  <a:cubicBezTo>
                    <a:pt x="2" y="352"/>
                    <a:pt x="0" y="350"/>
                    <a:pt x="0" y="348"/>
                  </a:cubicBezTo>
                  <a:lnTo>
                    <a:pt x="0" y="340"/>
                  </a:lnTo>
                  <a:cubicBezTo>
                    <a:pt x="0" y="338"/>
                    <a:pt x="2" y="336"/>
                    <a:pt x="4" y="336"/>
                  </a:cubicBezTo>
                  <a:cubicBezTo>
                    <a:pt x="6" y="336"/>
                    <a:pt x="8" y="338"/>
                    <a:pt x="8" y="340"/>
                  </a:cubicBezTo>
                  <a:close/>
                  <a:moveTo>
                    <a:pt x="8" y="364"/>
                  </a:moveTo>
                  <a:lnTo>
                    <a:pt x="8" y="372"/>
                  </a:lnTo>
                  <a:cubicBezTo>
                    <a:pt x="8" y="374"/>
                    <a:pt x="6" y="376"/>
                    <a:pt x="4" y="376"/>
                  </a:cubicBezTo>
                  <a:cubicBezTo>
                    <a:pt x="2" y="376"/>
                    <a:pt x="0" y="374"/>
                    <a:pt x="0" y="372"/>
                  </a:cubicBezTo>
                  <a:lnTo>
                    <a:pt x="0" y="364"/>
                  </a:lnTo>
                  <a:cubicBezTo>
                    <a:pt x="0" y="362"/>
                    <a:pt x="2" y="360"/>
                    <a:pt x="4" y="360"/>
                  </a:cubicBezTo>
                  <a:cubicBezTo>
                    <a:pt x="6" y="360"/>
                    <a:pt x="8" y="362"/>
                    <a:pt x="8" y="364"/>
                  </a:cubicBezTo>
                  <a:close/>
                  <a:moveTo>
                    <a:pt x="8" y="388"/>
                  </a:moveTo>
                  <a:lnTo>
                    <a:pt x="8" y="396"/>
                  </a:lnTo>
                  <a:cubicBezTo>
                    <a:pt x="8" y="398"/>
                    <a:pt x="6" y="400"/>
                    <a:pt x="4" y="400"/>
                  </a:cubicBezTo>
                  <a:cubicBezTo>
                    <a:pt x="2" y="400"/>
                    <a:pt x="0" y="398"/>
                    <a:pt x="0" y="396"/>
                  </a:cubicBezTo>
                  <a:lnTo>
                    <a:pt x="0" y="388"/>
                  </a:lnTo>
                  <a:cubicBezTo>
                    <a:pt x="0" y="386"/>
                    <a:pt x="2" y="384"/>
                    <a:pt x="4" y="384"/>
                  </a:cubicBezTo>
                  <a:cubicBezTo>
                    <a:pt x="6" y="384"/>
                    <a:pt x="8" y="386"/>
                    <a:pt x="8" y="388"/>
                  </a:cubicBezTo>
                  <a:close/>
                  <a:moveTo>
                    <a:pt x="8" y="412"/>
                  </a:moveTo>
                  <a:lnTo>
                    <a:pt x="8" y="420"/>
                  </a:lnTo>
                  <a:cubicBezTo>
                    <a:pt x="8" y="422"/>
                    <a:pt x="6" y="424"/>
                    <a:pt x="4" y="424"/>
                  </a:cubicBezTo>
                  <a:cubicBezTo>
                    <a:pt x="2" y="424"/>
                    <a:pt x="0" y="422"/>
                    <a:pt x="0" y="420"/>
                  </a:cubicBezTo>
                  <a:lnTo>
                    <a:pt x="0" y="412"/>
                  </a:lnTo>
                  <a:cubicBezTo>
                    <a:pt x="0" y="410"/>
                    <a:pt x="2" y="408"/>
                    <a:pt x="4" y="408"/>
                  </a:cubicBezTo>
                  <a:cubicBezTo>
                    <a:pt x="6" y="408"/>
                    <a:pt x="8" y="410"/>
                    <a:pt x="8" y="412"/>
                  </a:cubicBezTo>
                  <a:close/>
                  <a:moveTo>
                    <a:pt x="8" y="436"/>
                  </a:moveTo>
                  <a:lnTo>
                    <a:pt x="8" y="444"/>
                  </a:lnTo>
                  <a:cubicBezTo>
                    <a:pt x="8" y="446"/>
                    <a:pt x="6" y="448"/>
                    <a:pt x="4" y="448"/>
                  </a:cubicBezTo>
                  <a:cubicBezTo>
                    <a:pt x="2" y="448"/>
                    <a:pt x="0" y="446"/>
                    <a:pt x="0" y="444"/>
                  </a:cubicBezTo>
                  <a:lnTo>
                    <a:pt x="0" y="436"/>
                  </a:lnTo>
                  <a:cubicBezTo>
                    <a:pt x="0" y="434"/>
                    <a:pt x="2" y="432"/>
                    <a:pt x="4" y="432"/>
                  </a:cubicBezTo>
                  <a:cubicBezTo>
                    <a:pt x="6" y="432"/>
                    <a:pt x="8" y="434"/>
                    <a:pt x="8" y="436"/>
                  </a:cubicBezTo>
                  <a:close/>
                  <a:moveTo>
                    <a:pt x="8" y="460"/>
                  </a:moveTo>
                  <a:lnTo>
                    <a:pt x="8" y="468"/>
                  </a:lnTo>
                  <a:cubicBezTo>
                    <a:pt x="8" y="470"/>
                    <a:pt x="6" y="472"/>
                    <a:pt x="4" y="472"/>
                  </a:cubicBezTo>
                  <a:cubicBezTo>
                    <a:pt x="2" y="472"/>
                    <a:pt x="0" y="470"/>
                    <a:pt x="0" y="468"/>
                  </a:cubicBezTo>
                  <a:lnTo>
                    <a:pt x="0" y="460"/>
                  </a:lnTo>
                  <a:cubicBezTo>
                    <a:pt x="0" y="458"/>
                    <a:pt x="2" y="456"/>
                    <a:pt x="4" y="456"/>
                  </a:cubicBezTo>
                  <a:cubicBezTo>
                    <a:pt x="6" y="456"/>
                    <a:pt x="8" y="458"/>
                    <a:pt x="8" y="460"/>
                  </a:cubicBezTo>
                  <a:close/>
                  <a:moveTo>
                    <a:pt x="8" y="484"/>
                  </a:moveTo>
                  <a:lnTo>
                    <a:pt x="8" y="492"/>
                  </a:lnTo>
                  <a:cubicBezTo>
                    <a:pt x="8" y="494"/>
                    <a:pt x="6" y="496"/>
                    <a:pt x="4" y="496"/>
                  </a:cubicBezTo>
                  <a:cubicBezTo>
                    <a:pt x="2" y="496"/>
                    <a:pt x="0" y="494"/>
                    <a:pt x="0" y="492"/>
                  </a:cubicBezTo>
                  <a:lnTo>
                    <a:pt x="0" y="484"/>
                  </a:lnTo>
                  <a:cubicBezTo>
                    <a:pt x="0" y="482"/>
                    <a:pt x="2" y="480"/>
                    <a:pt x="4" y="480"/>
                  </a:cubicBezTo>
                  <a:cubicBezTo>
                    <a:pt x="6" y="480"/>
                    <a:pt x="8" y="482"/>
                    <a:pt x="8" y="484"/>
                  </a:cubicBezTo>
                  <a:close/>
                  <a:moveTo>
                    <a:pt x="8" y="508"/>
                  </a:moveTo>
                  <a:lnTo>
                    <a:pt x="8" y="516"/>
                  </a:lnTo>
                  <a:cubicBezTo>
                    <a:pt x="8" y="518"/>
                    <a:pt x="6" y="520"/>
                    <a:pt x="4" y="520"/>
                  </a:cubicBezTo>
                  <a:cubicBezTo>
                    <a:pt x="2" y="520"/>
                    <a:pt x="0" y="518"/>
                    <a:pt x="0" y="516"/>
                  </a:cubicBezTo>
                  <a:lnTo>
                    <a:pt x="0" y="508"/>
                  </a:lnTo>
                  <a:cubicBezTo>
                    <a:pt x="0" y="506"/>
                    <a:pt x="2" y="504"/>
                    <a:pt x="4" y="504"/>
                  </a:cubicBezTo>
                  <a:cubicBezTo>
                    <a:pt x="6" y="504"/>
                    <a:pt x="8" y="506"/>
                    <a:pt x="8" y="508"/>
                  </a:cubicBezTo>
                  <a:close/>
                  <a:moveTo>
                    <a:pt x="8" y="532"/>
                  </a:moveTo>
                  <a:lnTo>
                    <a:pt x="8" y="540"/>
                  </a:lnTo>
                  <a:cubicBezTo>
                    <a:pt x="8" y="542"/>
                    <a:pt x="6" y="544"/>
                    <a:pt x="4" y="544"/>
                  </a:cubicBezTo>
                  <a:cubicBezTo>
                    <a:pt x="2" y="544"/>
                    <a:pt x="0" y="542"/>
                    <a:pt x="0" y="540"/>
                  </a:cubicBezTo>
                  <a:lnTo>
                    <a:pt x="0" y="532"/>
                  </a:lnTo>
                  <a:cubicBezTo>
                    <a:pt x="0" y="530"/>
                    <a:pt x="2" y="528"/>
                    <a:pt x="4" y="528"/>
                  </a:cubicBezTo>
                  <a:cubicBezTo>
                    <a:pt x="6" y="528"/>
                    <a:pt x="8" y="530"/>
                    <a:pt x="8" y="532"/>
                  </a:cubicBezTo>
                  <a:close/>
                  <a:moveTo>
                    <a:pt x="8" y="556"/>
                  </a:moveTo>
                  <a:lnTo>
                    <a:pt x="8" y="564"/>
                  </a:lnTo>
                  <a:cubicBezTo>
                    <a:pt x="8" y="566"/>
                    <a:pt x="6" y="568"/>
                    <a:pt x="4" y="568"/>
                  </a:cubicBezTo>
                  <a:cubicBezTo>
                    <a:pt x="2" y="568"/>
                    <a:pt x="0" y="566"/>
                    <a:pt x="0" y="564"/>
                  </a:cubicBezTo>
                  <a:lnTo>
                    <a:pt x="0" y="556"/>
                  </a:lnTo>
                  <a:cubicBezTo>
                    <a:pt x="0" y="554"/>
                    <a:pt x="2" y="552"/>
                    <a:pt x="4" y="552"/>
                  </a:cubicBezTo>
                  <a:cubicBezTo>
                    <a:pt x="6" y="552"/>
                    <a:pt x="8" y="554"/>
                    <a:pt x="8" y="556"/>
                  </a:cubicBezTo>
                  <a:close/>
                  <a:moveTo>
                    <a:pt x="8" y="580"/>
                  </a:moveTo>
                  <a:lnTo>
                    <a:pt x="8" y="588"/>
                  </a:lnTo>
                  <a:cubicBezTo>
                    <a:pt x="8" y="590"/>
                    <a:pt x="6" y="592"/>
                    <a:pt x="4" y="592"/>
                  </a:cubicBezTo>
                  <a:cubicBezTo>
                    <a:pt x="2" y="592"/>
                    <a:pt x="0" y="590"/>
                    <a:pt x="0" y="588"/>
                  </a:cubicBezTo>
                  <a:lnTo>
                    <a:pt x="0" y="580"/>
                  </a:lnTo>
                  <a:cubicBezTo>
                    <a:pt x="0" y="578"/>
                    <a:pt x="2" y="576"/>
                    <a:pt x="4" y="576"/>
                  </a:cubicBezTo>
                  <a:cubicBezTo>
                    <a:pt x="6" y="576"/>
                    <a:pt x="8" y="578"/>
                    <a:pt x="8" y="580"/>
                  </a:cubicBezTo>
                  <a:close/>
                  <a:moveTo>
                    <a:pt x="8" y="604"/>
                  </a:moveTo>
                  <a:lnTo>
                    <a:pt x="8" y="612"/>
                  </a:lnTo>
                  <a:cubicBezTo>
                    <a:pt x="8" y="614"/>
                    <a:pt x="6" y="616"/>
                    <a:pt x="4" y="616"/>
                  </a:cubicBezTo>
                  <a:cubicBezTo>
                    <a:pt x="2" y="616"/>
                    <a:pt x="0" y="614"/>
                    <a:pt x="0" y="612"/>
                  </a:cubicBezTo>
                  <a:lnTo>
                    <a:pt x="0" y="604"/>
                  </a:lnTo>
                  <a:cubicBezTo>
                    <a:pt x="0" y="602"/>
                    <a:pt x="2" y="600"/>
                    <a:pt x="4" y="600"/>
                  </a:cubicBezTo>
                  <a:cubicBezTo>
                    <a:pt x="6" y="600"/>
                    <a:pt x="8" y="602"/>
                    <a:pt x="8" y="604"/>
                  </a:cubicBezTo>
                  <a:close/>
                  <a:moveTo>
                    <a:pt x="8" y="628"/>
                  </a:moveTo>
                  <a:lnTo>
                    <a:pt x="8" y="636"/>
                  </a:lnTo>
                  <a:cubicBezTo>
                    <a:pt x="8" y="638"/>
                    <a:pt x="6" y="640"/>
                    <a:pt x="4" y="640"/>
                  </a:cubicBezTo>
                  <a:cubicBezTo>
                    <a:pt x="2" y="640"/>
                    <a:pt x="0" y="638"/>
                    <a:pt x="0" y="636"/>
                  </a:cubicBezTo>
                  <a:lnTo>
                    <a:pt x="0" y="628"/>
                  </a:lnTo>
                  <a:cubicBezTo>
                    <a:pt x="0" y="626"/>
                    <a:pt x="2" y="624"/>
                    <a:pt x="4" y="624"/>
                  </a:cubicBezTo>
                  <a:cubicBezTo>
                    <a:pt x="6" y="624"/>
                    <a:pt x="8" y="626"/>
                    <a:pt x="8" y="628"/>
                  </a:cubicBezTo>
                  <a:close/>
                  <a:moveTo>
                    <a:pt x="8" y="652"/>
                  </a:moveTo>
                  <a:lnTo>
                    <a:pt x="8" y="660"/>
                  </a:lnTo>
                  <a:cubicBezTo>
                    <a:pt x="8" y="662"/>
                    <a:pt x="6" y="664"/>
                    <a:pt x="4" y="664"/>
                  </a:cubicBezTo>
                  <a:cubicBezTo>
                    <a:pt x="2" y="664"/>
                    <a:pt x="0" y="662"/>
                    <a:pt x="0" y="660"/>
                  </a:cubicBezTo>
                  <a:lnTo>
                    <a:pt x="0" y="652"/>
                  </a:lnTo>
                  <a:cubicBezTo>
                    <a:pt x="0" y="650"/>
                    <a:pt x="2" y="648"/>
                    <a:pt x="4" y="648"/>
                  </a:cubicBezTo>
                  <a:cubicBezTo>
                    <a:pt x="6" y="648"/>
                    <a:pt x="8" y="650"/>
                    <a:pt x="8" y="652"/>
                  </a:cubicBezTo>
                  <a:close/>
                  <a:moveTo>
                    <a:pt x="8" y="676"/>
                  </a:moveTo>
                  <a:lnTo>
                    <a:pt x="8" y="684"/>
                  </a:lnTo>
                  <a:cubicBezTo>
                    <a:pt x="8" y="686"/>
                    <a:pt x="6" y="688"/>
                    <a:pt x="4" y="688"/>
                  </a:cubicBezTo>
                  <a:cubicBezTo>
                    <a:pt x="2" y="688"/>
                    <a:pt x="0" y="686"/>
                    <a:pt x="0" y="684"/>
                  </a:cubicBezTo>
                  <a:lnTo>
                    <a:pt x="0" y="676"/>
                  </a:lnTo>
                  <a:cubicBezTo>
                    <a:pt x="0" y="674"/>
                    <a:pt x="2" y="672"/>
                    <a:pt x="4" y="672"/>
                  </a:cubicBezTo>
                  <a:cubicBezTo>
                    <a:pt x="6" y="672"/>
                    <a:pt x="8" y="674"/>
                    <a:pt x="8" y="676"/>
                  </a:cubicBezTo>
                  <a:close/>
                  <a:moveTo>
                    <a:pt x="8" y="700"/>
                  </a:moveTo>
                  <a:lnTo>
                    <a:pt x="8" y="708"/>
                  </a:lnTo>
                  <a:cubicBezTo>
                    <a:pt x="8" y="710"/>
                    <a:pt x="6" y="712"/>
                    <a:pt x="4" y="712"/>
                  </a:cubicBezTo>
                  <a:cubicBezTo>
                    <a:pt x="2" y="712"/>
                    <a:pt x="0" y="710"/>
                    <a:pt x="0" y="708"/>
                  </a:cubicBezTo>
                  <a:lnTo>
                    <a:pt x="0" y="700"/>
                  </a:lnTo>
                  <a:cubicBezTo>
                    <a:pt x="0" y="698"/>
                    <a:pt x="2" y="696"/>
                    <a:pt x="4" y="696"/>
                  </a:cubicBezTo>
                  <a:cubicBezTo>
                    <a:pt x="6" y="696"/>
                    <a:pt x="8" y="698"/>
                    <a:pt x="8" y="700"/>
                  </a:cubicBezTo>
                  <a:close/>
                  <a:moveTo>
                    <a:pt x="8" y="724"/>
                  </a:moveTo>
                  <a:lnTo>
                    <a:pt x="8" y="732"/>
                  </a:lnTo>
                  <a:cubicBezTo>
                    <a:pt x="8" y="734"/>
                    <a:pt x="6" y="736"/>
                    <a:pt x="4" y="736"/>
                  </a:cubicBezTo>
                  <a:cubicBezTo>
                    <a:pt x="2" y="736"/>
                    <a:pt x="0" y="734"/>
                    <a:pt x="0" y="732"/>
                  </a:cubicBezTo>
                  <a:lnTo>
                    <a:pt x="0" y="724"/>
                  </a:lnTo>
                  <a:cubicBezTo>
                    <a:pt x="0" y="722"/>
                    <a:pt x="2" y="720"/>
                    <a:pt x="4" y="720"/>
                  </a:cubicBezTo>
                  <a:cubicBezTo>
                    <a:pt x="6" y="720"/>
                    <a:pt x="8" y="722"/>
                    <a:pt x="8" y="724"/>
                  </a:cubicBezTo>
                  <a:close/>
                  <a:moveTo>
                    <a:pt x="8" y="748"/>
                  </a:moveTo>
                  <a:lnTo>
                    <a:pt x="8" y="756"/>
                  </a:lnTo>
                  <a:cubicBezTo>
                    <a:pt x="8" y="758"/>
                    <a:pt x="6" y="760"/>
                    <a:pt x="4" y="760"/>
                  </a:cubicBezTo>
                  <a:cubicBezTo>
                    <a:pt x="2" y="760"/>
                    <a:pt x="0" y="758"/>
                    <a:pt x="0" y="756"/>
                  </a:cubicBezTo>
                  <a:lnTo>
                    <a:pt x="0" y="748"/>
                  </a:lnTo>
                  <a:cubicBezTo>
                    <a:pt x="0" y="746"/>
                    <a:pt x="2" y="744"/>
                    <a:pt x="4" y="744"/>
                  </a:cubicBezTo>
                  <a:cubicBezTo>
                    <a:pt x="6" y="744"/>
                    <a:pt x="8" y="746"/>
                    <a:pt x="8" y="748"/>
                  </a:cubicBezTo>
                  <a:close/>
                  <a:moveTo>
                    <a:pt x="8" y="772"/>
                  </a:moveTo>
                  <a:lnTo>
                    <a:pt x="8" y="780"/>
                  </a:lnTo>
                  <a:cubicBezTo>
                    <a:pt x="8" y="782"/>
                    <a:pt x="6" y="784"/>
                    <a:pt x="4" y="784"/>
                  </a:cubicBezTo>
                  <a:cubicBezTo>
                    <a:pt x="2" y="784"/>
                    <a:pt x="0" y="782"/>
                    <a:pt x="0" y="780"/>
                  </a:cubicBezTo>
                  <a:lnTo>
                    <a:pt x="0" y="772"/>
                  </a:lnTo>
                  <a:cubicBezTo>
                    <a:pt x="0" y="770"/>
                    <a:pt x="2" y="768"/>
                    <a:pt x="4" y="768"/>
                  </a:cubicBezTo>
                  <a:cubicBezTo>
                    <a:pt x="6" y="768"/>
                    <a:pt x="8" y="770"/>
                    <a:pt x="8" y="772"/>
                  </a:cubicBezTo>
                  <a:close/>
                  <a:moveTo>
                    <a:pt x="8" y="796"/>
                  </a:moveTo>
                  <a:lnTo>
                    <a:pt x="8" y="804"/>
                  </a:lnTo>
                  <a:cubicBezTo>
                    <a:pt x="8" y="806"/>
                    <a:pt x="6" y="808"/>
                    <a:pt x="4" y="808"/>
                  </a:cubicBezTo>
                  <a:cubicBezTo>
                    <a:pt x="2" y="808"/>
                    <a:pt x="0" y="806"/>
                    <a:pt x="0" y="804"/>
                  </a:cubicBezTo>
                  <a:lnTo>
                    <a:pt x="0" y="796"/>
                  </a:lnTo>
                  <a:cubicBezTo>
                    <a:pt x="0" y="794"/>
                    <a:pt x="2" y="792"/>
                    <a:pt x="4" y="792"/>
                  </a:cubicBezTo>
                  <a:cubicBezTo>
                    <a:pt x="6" y="792"/>
                    <a:pt x="8" y="794"/>
                    <a:pt x="8" y="796"/>
                  </a:cubicBezTo>
                  <a:close/>
                  <a:moveTo>
                    <a:pt x="8" y="820"/>
                  </a:moveTo>
                  <a:lnTo>
                    <a:pt x="8" y="828"/>
                  </a:lnTo>
                  <a:cubicBezTo>
                    <a:pt x="8" y="830"/>
                    <a:pt x="6" y="832"/>
                    <a:pt x="4" y="832"/>
                  </a:cubicBezTo>
                  <a:cubicBezTo>
                    <a:pt x="2" y="832"/>
                    <a:pt x="0" y="830"/>
                    <a:pt x="0" y="828"/>
                  </a:cubicBezTo>
                  <a:lnTo>
                    <a:pt x="0" y="820"/>
                  </a:ln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8" y="818"/>
                    <a:pt x="8" y="820"/>
                  </a:cubicBezTo>
                  <a:close/>
                  <a:moveTo>
                    <a:pt x="8" y="844"/>
                  </a:moveTo>
                  <a:lnTo>
                    <a:pt x="8" y="852"/>
                  </a:lnTo>
                  <a:cubicBezTo>
                    <a:pt x="8" y="854"/>
                    <a:pt x="6" y="856"/>
                    <a:pt x="4" y="856"/>
                  </a:cubicBezTo>
                  <a:cubicBezTo>
                    <a:pt x="2" y="856"/>
                    <a:pt x="0" y="854"/>
                    <a:pt x="0" y="852"/>
                  </a:cubicBezTo>
                  <a:lnTo>
                    <a:pt x="0" y="844"/>
                  </a:lnTo>
                  <a:cubicBezTo>
                    <a:pt x="0" y="842"/>
                    <a:pt x="2" y="840"/>
                    <a:pt x="4" y="840"/>
                  </a:cubicBezTo>
                  <a:cubicBezTo>
                    <a:pt x="6" y="840"/>
                    <a:pt x="8" y="842"/>
                    <a:pt x="8" y="844"/>
                  </a:cubicBezTo>
                  <a:close/>
                  <a:moveTo>
                    <a:pt x="8" y="868"/>
                  </a:moveTo>
                  <a:lnTo>
                    <a:pt x="8" y="876"/>
                  </a:lnTo>
                  <a:cubicBezTo>
                    <a:pt x="8" y="878"/>
                    <a:pt x="6" y="880"/>
                    <a:pt x="4" y="880"/>
                  </a:cubicBezTo>
                  <a:cubicBezTo>
                    <a:pt x="2" y="880"/>
                    <a:pt x="0" y="878"/>
                    <a:pt x="0" y="876"/>
                  </a:cubicBezTo>
                  <a:lnTo>
                    <a:pt x="0" y="868"/>
                  </a:lnTo>
                  <a:cubicBezTo>
                    <a:pt x="0" y="866"/>
                    <a:pt x="2" y="864"/>
                    <a:pt x="4" y="864"/>
                  </a:cubicBezTo>
                  <a:cubicBezTo>
                    <a:pt x="6" y="864"/>
                    <a:pt x="8" y="866"/>
                    <a:pt x="8" y="868"/>
                  </a:cubicBezTo>
                  <a:close/>
                  <a:moveTo>
                    <a:pt x="8" y="892"/>
                  </a:moveTo>
                  <a:lnTo>
                    <a:pt x="8" y="900"/>
                  </a:lnTo>
                  <a:cubicBezTo>
                    <a:pt x="8" y="902"/>
                    <a:pt x="6" y="904"/>
                    <a:pt x="4" y="904"/>
                  </a:cubicBezTo>
                  <a:cubicBezTo>
                    <a:pt x="2" y="904"/>
                    <a:pt x="0" y="902"/>
                    <a:pt x="0" y="900"/>
                  </a:cubicBezTo>
                  <a:lnTo>
                    <a:pt x="0" y="892"/>
                  </a:lnTo>
                  <a:cubicBezTo>
                    <a:pt x="0" y="890"/>
                    <a:pt x="2" y="888"/>
                    <a:pt x="4" y="888"/>
                  </a:cubicBezTo>
                  <a:cubicBezTo>
                    <a:pt x="6" y="888"/>
                    <a:pt x="8" y="890"/>
                    <a:pt x="8" y="892"/>
                  </a:cubicBezTo>
                  <a:close/>
                  <a:moveTo>
                    <a:pt x="8" y="916"/>
                  </a:moveTo>
                  <a:lnTo>
                    <a:pt x="8" y="924"/>
                  </a:lnTo>
                  <a:cubicBezTo>
                    <a:pt x="8" y="926"/>
                    <a:pt x="6" y="928"/>
                    <a:pt x="4" y="928"/>
                  </a:cubicBezTo>
                  <a:cubicBezTo>
                    <a:pt x="2" y="928"/>
                    <a:pt x="0" y="926"/>
                    <a:pt x="0" y="924"/>
                  </a:cubicBezTo>
                  <a:lnTo>
                    <a:pt x="0" y="916"/>
                  </a:lnTo>
                  <a:cubicBezTo>
                    <a:pt x="0" y="914"/>
                    <a:pt x="2" y="912"/>
                    <a:pt x="4" y="912"/>
                  </a:cubicBezTo>
                  <a:cubicBezTo>
                    <a:pt x="6" y="912"/>
                    <a:pt x="8" y="914"/>
                    <a:pt x="8" y="916"/>
                  </a:cubicBezTo>
                  <a:close/>
                  <a:moveTo>
                    <a:pt x="8" y="940"/>
                  </a:moveTo>
                  <a:lnTo>
                    <a:pt x="8" y="948"/>
                  </a:lnTo>
                  <a:cubicBezTo>
                    <a:pt x="8" y="950"/>
                    <a:pt x="6" y="952"/>
                    <a:pt x="4" y="952"/>
                  </a:cubicBezTo>
                  <a:cubicBezTo>
                    <a:pt x="2" y="952"/>
                    <a:pt x="0" y="950"/>
                    <a:pt x="0" y="948"/>
                  </a:cubicBezTo>
                  <a:lnTo>
                    <a:pt x="0" y="940"/>
                  </a:lnTo>
                  <a:cubicBezTo>
                    <a:pt x="0" y="938"/>
                    <a:pt x="2" y="936"/>
                    <a:pt x="4" y="936"/>
                  </a:cubicBezTo>
                  <a:cubicBezTo>
                    <a:pt x="6" y="936"/>
                    <a:pt x="8" y="938"/>
                    <a:pt x="8" y="940"/>
                  </a:cubicBezTo>
                  <a:close/>
                  <a:moveTo>
                    <a:pt x="8" y="964"/>
                  </a:moveTo>
                  <a:lnTo>
                    <a:pt x="8" y="972"/>
                  </a:lnTo>
                  <a:cubicBezTo>
                    <a:pt x="8" y="974"/>
                    <a:pt x="6" y="976"/>
                    <a:pt x="4" y="976"/>
                  </a:cubicBezTo>
                  <a:cubicBezTo>
                    <a:pt x="2" y="976"/>
                    <a:pt x="0" y="974"/>
                    <a:pt x="0" y="972"/>
                  </a:cubicBezTo>
                  <a:lnTo>
                    <a:pt x="0" y="964"/>
                  </a:lnTo>
                  <a:cubicBezTo>
                    <a:pt x="0" y="962"/>
                    <a:pt x="2" y="960"/>
                    <a:pt x="4" y="960"/>
                  </a:cubicBezTo>
                  <a:cubicBezTo>
                    <a:pt x="6" y="960"/>
                    <a:pt x="8" y="962"/>
                    <a:pt x="8" y="964"/>
                  </a:cubicBezTo>
                  <a:close/>
                  <a:moveTo>
                    <a:pt x="8" y="988"/>
                  </a:moveTo>
                  <a:lnTo>
                    <a:pt x="8" y="996"/>
                  </a:lnTo>
                  <a:cubicBezTo>
                    <a:pt x="8" y="998"/>
                    <a:pt x="6" y="1000"/>
                    <a:pt x="4" y="1000"/>
                  </a:cubicBezTo>
                  <a:cubicBezTo>
                    <a:pt x="2" y="1000"/>
                    <a:pt x="0" y="998"/>
                    <a:pt x="0" y="996"/>
                  </a:cubicBezTo>
                  <a:lnTo>
                    <a:pt x="0" y="988"/>
                  </a:lnTo>
                  <a:cubicBezTo>
                    <a:pt x="0" y="986"/>
                    <a:pt x="2" y="984"/>
                    <a:pt x="4" y="984"/>
                  </a:cubicBezTo>
                  <a:cubicBezTo>
                    <a:pt x="6" y="984"/>
                    <a:pt x="8" y="986"/>
                    <a:pt x="8" y="988"/>
                  </a:cubicBezTo>
                  <a:close/>
                  <a:moveTo>
                    <a:pt x="8" y="1012"/>
                  </a:moveTo>
                  <a:lnTo>
                    <a:pt x="8" y="1020"/>
                  </a:lnTo>
                  <a:cubicBezTo>
                    <a:pt x="8" y="1022"/>
                    <a:pt x="6" y="1024"/>
                    <a:pt x="4" y="1024"/>
                  </a:cubicBezTo>
                  <a:cubicBezTo>
                    <a:pt x="2" y="1024"/>
                    <a:pt x="0" y="1022"/>
                    <a:pt x="0" y="1020"/>
                  </a:cubicBezTo>
                  <a:lnTo>
                    <a:pt x="0" y="1012"/>
                  </a:lnTo>
                  <a:cubicBezTo>
                    <a:pt x="0" y="1010"/>
                    <a:pt x="2" y="1008"/>
                    <a:pt x="4" y="1008"/>
                  </a:cubicBezTo>
                  <a:cubicBezTo>
                    <a:pt x="6" y="1008"/>
                    <a:pt x="8" y="1010"/>
                    <a:pt x="8" y="1012"/>
                  </a:cubicBezTo>
                  <a:close/>
                  <a:moveTo>
                    <a:pt x="8" y="1036"/>
                  </a:moveTo>
                  <a:lnTo>
                    <a:pt x="8" y="1044"/>
                  </a:lnTo>
                  <a:cubicBezTo>
                    <a:pt x="8" y="1046"/>
                    <a:pt x="6" y="1048"/>
                    <a:pt x="4" y="1048"/>
                  </a:cubicBezTo>
                  <a:cubicBezTo>
                    <a:pt x="2" y="1048"/>
                    <a:pt x="0" y="1046"/>
                    <a:pt x="0" y="1044"/>
                  </a:cubicBezTo>
                  <a:lnTo>
                    <a:pt x="0" y="1036"/>
                  </a:lnTo>
                  <a:cubicBezTo>
                    <a:pt x="0" y="1034"/>
                    <a:pt x="2" y="1032"/>
                    <a:pt x="4" y="1032"/>
                  </a:cubicBezTo>
                  <a:cubicBezTo>
                    <a:pt x="6" y="1032"/>
                    <a:pt x="8" y="1034"/>
                    <a:pt x="8" y="1036"/>
                  </a:cubicBezTo>
                  <a:close/>
                  <a:moveTo>
                    <a:pt x="8" y="1060"/>
                  </a:moveTo>
                  <a:lnTo>
                    <a:pt x="8" y="1068"/>
                  </a:lnTo>
                  <a:cubicBezTo>
                    <a:pt x="8" y="1070"/>
                    <a:pt x="6" y="1072"/>
                    <a:pt x="4" y="1072"/>
                  </a:cubicBezTo>
                  <a:cubicBezTo>
                    <a:pt x="2" y="1072"/>
                    <a:pt x="0" y="1070"/>
                    <a:pt x="0" y="1068"/>
                  </a:cubicBezTo>
                  <a:lnTo>
                    <a:pt x="0" y="1060"/>
                  </a:lnTo>
                  <a:cubicBezTo>
                    <a:pt x="0" y="1058"/>
                    <a:pt x="2" y="1056"/>
                    <a:pt x="4" y="1056"/>
                  </a:cubicBezTo>
                  <a:cubicBezTo>
                    <a:pt x="6" y="1056"/>
                    <a:pt x="8" y="1058"/>
                    <a:pt x="8" y="1060"/>
                  </a:cubicBezTo>
                  <a:close/>
                  <a:moveTo>
                    <a:pt x="8" y="1084"/>
                  </a:moveTo>
                  <a:lnTo>
                    <a:pt x="8" y="1092"/>
                  </a:lnTo>
                  <a:cubicBezTo>
                    <a:pt x="8" y="1094"/>
                    <a:pt x="6" y="1096"/>
                    <a:pt x="4" y="1096"/>
                  </a:cubicBezTo>
                  <a:cubicBezTo>
                    <a:pt x="2" y="1096"/>
                    <a:pt x="0" y="1094"/>
                    <a:pt x="0" y="1092"/>
                  </a:cubicBezTo>
                  <a:lnTo>
                    <a:pt x="0" y="1084"/>
                  </a:lnTo>
                  <a:cubicBezTo>
                    <a:pt x="0" y="1082"/>
                    <a:pt x="2" y="1080"/>
                    <a:pt x="4" y="1080"/>
                  </a:cubicBezTo>
                  <a:cubicBezTo>
                    <a:pt x="6" y="1080"/>
                    <a:pt x="8" y="1082"/>
                    <a:pt x="8" y="1084"/>
                  </a:cubicBezTo>
                  <a:close/>
                  <a:moveTo>
                    <a:pt x="8" y="1108"/>
                  </a:moveTo>
                  <a:lnTo>
                    <a:pt x="8" y="1116"/>
                  </a:lnTo>
                  <a:cubicBezTo>
                    <a:pt x="8" y="1118"/>
                    <a:pt x="6" y="1120"/>
                    <a:pt x="4" y="1120"/>
                  </a:cubicBezTo>
                  <a:cubicBezTo>
                    <a:pt x="2" y="1120"/>
                    <a:pt x="0" y="1118"/>
                    <a:pt x="0" y="1116"/>
                  </a:cubicBezTo>
                  <a:lnTo>
                    <a:pt x="0" y="1108"/>
                  </a:lnTo>
                  <a:cubicBezTo>
                    <a:pt x="0" y="1106"/>
                    <a:pt x="2" y="1104"/>
                    <a:pt x="4" y="1104"/>
                  </a:cubicBezTo>
                  <a:cubicBezTo>
                    <a:pt x="6" y="1104"/>
                    <a:pt x="8" y="1106"/>
                    <a:pt x="8" y="1108"/>
                  </a:cubicBezTo>
                  <a:close/>
                  <a:moveTo>
                    <a:pt x="8" y="1132"/>
                  </a:moveTo>
                  <a:lnTo>
                    <a:pt x="8" y="1140"/>
                  </a:lnTo>
                  <a:cubicBezTo>
                    <a:pt x="8" y="1142"/>
                    <a:pt x="6" y="1144"/>
                    <a:pt x="4" y="1144"/>
                  </a:cubicBezTo>
                  <a:cubicBezTo>
                    <a:pt x="2" y="1144"/>
                    <a:pt x="0" y="1142"/>
                    <a:pt x="0" y="1140"/>
                  </a:cubicBezTo>
                  <a:lnTo>
                    <a:pt x="0" y="1132"/>
                  </a:lnTo>
                  <a:cubicBezTo>
                    <a:pt x="0" y="1130"/>
                    <a:pt x="2" y="1128"/>
                    <a:pt x="4" y="1128"/>
                  </a:cubicBezTo>
                  <a:cubicBezTo>
                    <a:pt x="6" y="1128"/>
                    <a:pt x="8" y="1130"/>
                    <a:pt x="8" y="1132"/>
                  </a:cubicBezTo>
                  <a:close/>
                  <a:moveTo>
                    <a:pt x="8" y="1156"/>
                  </a:moveTo>
                  <a:lnTo>
                    <a:pt x="8" y="1164"/>
                  </a:lnTo>
                  <a:cubicBezTo>
                    <a:pt x="8" y="1166"/>
                    <a:pt x="6" y="1168"/>
                    <a:pt x="4" y="1168"/>
                  </a:cubicBezTo>
                  <a:cubicBezTo>
                    <a:pt x="2" y="1168"/>
                    <a:pt x="0" y="1166"/>
                    <a:pt x="0" y="1164"/>
                  </a:cubicBezTo>
                  <a:lnTo>
                    <a:pt x="0" y="1156"/>
                  </a:lnTo>
                  <a:cubicBezTo>
                    <a:pt x="0" y="1154"/>
                    <a:pt x="2" y="1152"/>
                    <a:pt x="4" y="1152"/>
                  </a:cubicBezTo>
                  <a:cubicBezTo>
                    <a:pt x="6" y="1152"/>
                    <a:pt x="8" y="1154"/>
                    <a:pt x="8" y="1156"/>
                  </a:cubicBezTo>
                  <a:close/>
                  <a:moveTo>
                    <a:pt x="8" y="1180"/>
                  </a:moveTo>
                  <a:lnTo>
                    <a:pt x="8" y="1188"/>
                  </a:lnTo>
                  <a:cubicBezTo>
                    <a:pt x="8" y="1190"/>
                    <a:pt x="6" y="1192"/>
                    <a:pt x="4" y="1192"/>
                  </a:cubicBezTo>
                  <a:cubicBezTo>
                    <a:pt x="2" y="1192"/>
                    <a:pt x="0" y="1190"/>
                    <a:pt x="0" y="1188"/>
                  </a:cubicBezTo>
                  <a:lnTo>
                    <a:pt x="0" y="1180"/>
                  </a:lnTo>
                  <a:cubicBezTo>
                    <a:pt x="0" y="1178"/>
                    <a:pt x="2" y="1176"/>
                    <a:pt x="4" y="1176"/>
                  </a:cubicBezTo>
                  <a:cubicBezTo>
                    <a:pt x="6" y="1176"/>
                    <a:pt x="8" y="1178"/>
                    <a:pt x="8" y="1180"/>
                  </a:cubicBezTo>
                  <a:close/>
                  <a:moveTo>
                    <a:pt x="8" y="1204"/>
                  </a:moveTo>
                  <a:lnTo>
                    <a:pt x="8" y="1212"/>
                  </a:lnTo>
                  <a:cubicBezTo>
                    <a:pt x="8" y="1214"/>
                    <a:pt x="6" y="1216"/>
                    <a:pt x="4" y="1216"/>
                  </a:cubicBezTo>
                  <a:cubicBezTo>
                    <a:pt x="2" y="1216"/>
                    <a:pt x="0" y="1214"/>
                    <a:pt x="0" y="1212"/>
                  </a:cubicBezTo>
                  <a:lnTo>
                    <a:pt x="0" y="1204"/>
                  </a:lnTo>
                  <a:cubicBezTo>
                    <a:pt x="0" y="1202"/>
                    <a:pt x="2" y="1200"/>
                    <a:pt x="4" y="1200"/>
                  </a:cubicBezTo>
                  <a:cubicBezTo>
                    <a:pt x="6" y="1200"/>
                    <a:pt x="8" y="1202"/>
                    <a:pt x="8" y="1204"/>
                  </a:cubicBezTo>
                  <a:close/>
                  <a:moveTo>
                    <a:pt x="8" y="1228"/>
                  </a:moveTo>
                  <a:lnTo>
                    <a:pt x="8" y="1236"/>
                  </a:lnTo>
                  <a:cubicBezTo>
                    <a:pt x="8" y="1238"/>
                    <a:pt x="6" y="1240"/>
                    <a:pt x="4" y="1240"/>
                  </a:cubicBezTo>
                  <a:cubicBezTo>
                    <a:pt x="2" y="1240"/>
                    <a:pt x="0" y="1238"/>
                    <a:pt x="0" y="1236"/>
                  </a:cubicBezTo>
                  <a:lnTo>
                    <a:pt x="0" y="1228"/>
                  </a:lnTo>
                  <a:cubicBezTo>
                    <a:pt x="0" y="1226"/>
                    <a:pt x="2" y="1224"/>
                    <a:pt x="4" y="1224"/>
                  </a:cubicBezTo>
                  <a:cubicBezTo>
                    <a:pt x="6" y="1224"/>
                    <a:pt x="8" y="1226"/>
                    <a:pt x="8" y="1228"/>
                  </a:cubicBezTo>
                  <a:close/>
                  <a:moveTo>
                    <a:pt x="8" y="1252"/>
                  </a:moveTo>
                  <a:lnTo>
                    <a:pt x="8" y="1260"/>
                  </a:lnTo>
                  <a:cubicBezTo>
                    <a:pt x="8" y="1262"/>
                    <a:pt x="6" y="1264"/>
                    <a:pt x="4" y="1264"/>
                  </a:cubicBezTo>
                  <a:cubicBezTo>
                    <a:pt x="2" y="1264"/>
                    <a:pt x="0" y="1262"/>
                    <a:pt x="0" y="1260"/>
                  </a:cubicBezTo>
                  <a:lnTo>
                    <a:pt x="0" y="1252"/>
                  </a:lnTo>
                  <a:cubicBezTo>
                    <a:pt x="0" y="1250"/>
                    <a:pt x="2" y="1248"/>
                    <a:pt x="4" y="1248"/>
                  </a:cubicBezTo>
                  <a:cubicBezTo>
                    <a:pt x="6" y="1248"/>
                    <a:pt x="8" y="1250"/>
                    <a:pt x="8" y="1252"/>
                  </a:cubicBezTo>
                  <a:close/>
                  <a:moveTo>
                    <a:pt x="8" y="1276"/>
                  </a:moveTo>
                  <a:lnTo>
                    <a:pt x="8" y="1284"/>
                  </a:lnTo>
                  <a:cubicBezTo>
                    <a:pt x="8" y="1286"/>
                    <a:pt x="6" y="1288"/>
                    <a:pt x="4" y="1288"/>
                  </a:cubicBezTo>
                  <a:cubicBezTo>
                    <a:pt x="2" y="1288"/>
                    <a:pt x="0" y="1286"/>
                    <a:pt x="0" y="1284"/>
                  </a:cubicBezTo>
                  <a:lnTo>
                    <a:pt x="0" y="1276"/>
                  </a:lnTo>
                  <a:cubicBezTo>
                    <a:pt x="0" y="1274"/>
                    <a:pt x="2" y="1272"/>
                    <a:pt x="4" y="1272"/>
                  </a:cubicBezTo>
                  <a:cubicBezTo>
                    <a:pt x="6" y="1272"/>
                    <a:pt x="8" y="1274"/>
                    <a:pt x="8" y="1276"/>
                  </a:cubicBezTo>
                  <a:close/>
                  <a:moveTo>
                    <a:pt x="8" y="1300"/>
                  </a:moveTo>
                  <a:lnTo>
                    <a:pt x="8" y="1308"/>
                  </a:lnTo>
                  <a:cubicBezTo>
                    <a:pt x="8" y="1310"/>
                    <a:pt x="6" y="1312"/>
                    <a:pt x="4" y="1312"/>
                  </a:cubicBezTo>
                  <a:cubicBezTo>
                    <a:pt x="2" y="1312"/>
                    <a:pt x="0" y="1310"/>
                    <a:pt x="0" y="1308"/>
                  </a:cubicBezTo>
                  <a:lnTo>
                    <a:pt x="0" y="1300"/>
                  </a:lnTo>
                  <a:cubicBezTo>
                    <a:pt x="0" y="1298"/>
                    <a:pt x="2" y="1296"/>
                    <a:pt x="4" y="1296"/>
                  </a:cubicBezTo>
                  <a:cubicBezTo>
                    <a:pt x="6" y="1296"/>
                    <a:pt x="8" y="1298"/>
                    <a:pt x="8" y="1300"/>
                  </a:cubicBezTo>
                  <a:close/>
                  <a:moveTo>
                    <a:pt x="8" y="1324"/>
                  </a:moveTo>
                  <a:lnTo>
                    <a:pt x="8" y="1332"/>
                  </a:lnTo>
                  <a:cubicBezTo>
                    <a:pt x="8" y="1334"/>
                    <a:pt x="6" y="1336"/>
                    <a:pt x="4" y="1336"/>
                  </a:cubicBezTo>
                  <a:cubicBezTo>
                    <a:pt x="2" y="1336"/>
                    <a:pt x="0" y="1334"/>
                    <a:pt x="0" y="1332"/>
                  </a:cubicBezTo>
                  <a:lnTo>
                    <a:pt x="0" y="1324"/>
                  </a:lnTo>
                  <a:cubicBezTo>
                    <a:pt x="0" y="1322"/>
                    <a:pt x="2" y="1320"/>
                    <a:pt x="4" y="1320"/>
                  </a:cubicBezTo>
                  <a:cubicBezTo>
                    <a:pt x="6" y="1320"/>
                    <a:pt x="8" y="1322"/>
                    <a:pt x="8" y="1324"/>
                  </a:cubicBezTo>
                  <a:close/>
                  <a:moveTo>
                    <a:pt x="8" y="1348"/>
                  </a:moveTo>
                  <a:lnTo>
                    <a:pt x="8" y="1356"/>
                  </a:lnTo>
                  <a:cubicBezTo>
                    <a:pt x="8" y="1358"/>
                    <a:pt x="6" y="1360"/>
                    <a:pt x="4" y="1360"/>
                  </a:cubicBezTo>
                  <a:cubicBezTo>
                    <a:pt x="2" y="1360"/>
                    <a:pt x="0" y="1358"/>
                    <a:pt x="0" y="1356"/>
                  </a:cubicBezTo>
                  <a:lnTo>
                    <a:pt x="0" y="1348"/>
                  </a:lnTo>
                  <a:cubicBezTo>
                    <a:pt x="0" y="1346"/>
                    <a:pt x="2" y="1344"/>
                    <a:pt x="4" y="1344"/>
                  </a:cubicBezTo>
                  <a:cubicBezTo>
                    <a:pt x="6" y="1344"/>
                    <a:pt x="8" y="1346"/>
                    <a:pt x="8" y="1348"/>
                  </a:cubicBezTo>
                  <a:close/>
                  <a:moveTo>
                    <a:pt x="8" y="1372"/>
                  </a:moveTo>
                  <a:lnTo>
                    <a:pt x="8" y="1380"/>
                  </a:lnTo>
                  <a:cubicBezTo>
                    <a:pt x="8" y="1382"/>
                    <a:pt x="6" y="1384"/>
                    <a:pt x="4" y="1384"/>
                  </a:cubicBezTo>
                  <a:cubicBezTo>
                    <a:pt x="2" y="1384"/>
                    <a:pt x="0" y="1382"/>
                    <a:pt x="0" y="1380"/>
                  </a:cubicBezTo>
                  <a:lnTo>
                    <a:pt x="0" y="1372"/>
                  </a:lnTo>
                  <a:cubicBezTo>
                    <a:pt x="0" y="1370"/>
                    <a:pt x="2" y="1368"/>
                    <a:pt x="4" y="1368"/>
                  </a:cubicBezTo>
                  <a:cubicBezTo>
                    <a:pt x="6" y="1368"/>
                    <a:pt x="8" y="1370"/>
                    <a:pt x="8" y="1372"/>
                  </a:cubicBezTo>
                  <a:close/>
                  <a:moveTo>
                    <a:pt x="8" y="1396"/>
                  </a:moveTo>
                  <a:lnTo>
                    <a:pt x="8" y="1404"/>
                  </a:lnTo>
                  <a:cubicBezTo>
                    <a:pt x="8" y="1406"/>
                    <a:pt x="6" y="1408"/>
                    <a:pt x="4" y="1408"/>
                  </a:cubicBezTo>
                  <a:cubicBezTo>
                    <a:pt x="2" y="1408"/>
                    <a:pt x="0" y="1406"/>
                    <a:pt x="0" y="1404"/>
                  </a:cubicBezTo>
                  <a:lnTo>
                    <a:pt x="0" y="1396"/>
                  </a:lnTo>
                  <a:cubicBezTo>
                    <a:pt x="0" y="1394"/>
                    <a:pt x="2" y="1392"/>
                    <a:pt x="4" y="1392"/>
                  </a:cubicBezTo>
                  <a:cubicBezTo>
                    <a:pt x="6" y="1392"/>
                    <a:pt x="8" y="1394"/>
                    <a:pt x="8" y="1396"/>
                  </a:cubicBezTo>
                  <a:close/>
                  <a:moveTo>
                    <a:pt x="8" y="1420"/>
                  </a:moveTo>
                  <a:lnTo>
                    <a:pt x="8" y="1428"/>
                  </a:lnTo>
                  <a:cubicBezTo>
                    <a:pt x="8" y="1430"/>
                    <a:pt x="6" y="1432"/>
                    <a:pt x="4" y="1432"/>
                  </a:cubicBezTo>
                  <a:cubicBezTo>
                    <a:pt x="2" y="1432"/>
                    <a:pt x="0" y="1430"/>
                    <a:pt x="0" y="1428"/>
                  </a:cubicBezTo>
                  <a:lnTo>
                    <a:pt x="0" y="1420"/>
                  </a:lnTo>
                  <a:cubicBezTo>
                    <a:pt x="0" y="1418"/>
                    <a:pt x="2" y="1416"/>
                    <a:pt x="4" y="1416"/>
                  </a:cubicBezTo>
                  <a:cubicBezTo>
                    <a:pt x="6" y="1416"/>
                    <a:pt x="8" y="1418"/>
                    <a:pt x="8" y="1420"/>
                  </a:cubicBezTo>
                  <a:close/>
                  <a:moveTo>
                    <a:pt x="8" y="1444"/>
                  </a:moveTo>
                  <a:lnTo>
                    <a:pt x="8" y="1452"/>
                  </a:lnTo>
                  <a:cubicBezTo>
                    <a:pt x="8" y="1454"/>
                    <a:pt x="6" y="1456"/>
                    <a:pt x="4" y="1456"/>
                  </a:cubicBezTo>
                  <a:cubicBezTo>
                    <a:pt x="2" y="1456"/>
                    <a:pt x="0" y="1454"/>
                    <a:pt x="0" y="1452"/>
                  </a:cubicBezTo>
                  <a:lnTo>
                    <a:pt x="0" y="1444"/>
                  </a:lnTo>
                  <a:cubicBezTo>
                    <a:pt x="0" y="1442"/>
                    <a:pt x="2" y="1440"/>
                    <a:pt x="4" y="1440"/>
                  </a:cubicBezTo>
                  <a:cubicBezTo>
                    <a:pt x="6" y="1440"/>
                    <a:pt x="8" y="1442"/>
                    <a:pt x="8" y="1444"/>
                  </a:cubicBezTo>
                  <a:close/>
                  <a:moveTo>
                    <a:pt x="8" y="1468"/>
                  </a:moveTo>
                  <a:lnTo>
                    <a:pt x="8" y="1476"/>
                  </a:lnTo>
                  <a:cubicBezTo>
                    <a:pt x="8" y="1478"/>
                    <a:pt x="6" y="1480"/>
                    <a:pt x="4" y="1480"/>
                  </a:cubicBezTo>
                  <a:cubicBezTo>
                    <a:pt x="2" y="1480"/>
                    <a:pt x="0" y="1478"/>
                    <a:pt x="0" y="1476"/>
                  </a:cubicBezTo>
                  <a:lnTo>
                    <a:pt x="0" y="1468"/>
                  </a:lnTo>
                  <a:cubicBezTo>
                    <a:pt x="0" y="1466"/>
                    <a:pt x="2" y="1464"/>
                    <a:pt x="4" y="1464"/>
                  </a:cubicBezTo>
                  <a:cubicBezTo>
                    <a:pt x="6" y="1464"/>
                    <a:pt x="8" y="1466"/>
                    <a:pt x="8" y="1468"/>
                  </a:cubicBezTo>
                  <a:close/>
                  <a:moveTo>
                    <a:pt x="8" y="1492"/>
                  </a:moveTo>
                  <a:lnTo>
                    <a:pt x="8" y="1500"/>
                  </a:lnTo>
                  <a:cubicBezTo>
                    <a:pt x="8" y="1502"/>
                    <a:pt x="6" y="1504"/>
                    <a:pt x="4" y="1504"/>
                  </a:cubicBezTo>
                  <a:cubicBezTo>
                    <a:pt x="2" y="1504"/>
                    <a:pt x="0" y="1502"/>
                    <a:pt x="0" y="1500"/>
                  </a:cubicBezTo>
                  <a:lnTo>
                    <a:pt x="0" y="1492"/>
                  </a:lnTo>
                  <a:cubicBezTo>
                    <a:pt x="0" y="1490"/>
                    <a:pt x="2" y="1488"/>
                    <a:pt x="4" y="1488"/>
                  </a:cubicBezTo>
                  <a:cubicBezTo>
                    <a:pt x="6" y="1488"/>
                    <a:pt x="8" y="1490"/>
                    <a:pt x="8" y="1492"/>
                  </a:cubicBezTo>
                  <a:close/>
                  <a:moveTo>
                    <a:pt x="8" y="1516"/>
                  </a:moveTo>
                  <a:lnTo>
                    <a:pt x="8" y="1524"/>
                  </a:lnTo>
                  <a:cubicBezTo>
                    <a:pt x="8" y="1526"/>
                    <a:pt x="6" y="1528"/>
                    <a:pt x="4" y="1528"/>
                  </a:cubicBezTo>
                  <a:cubicBezTo>
                    <a:pt x="2" y="1528"/>
                    <a:pt x="0" y="1526"/>
                    <a:pt x="0" y="1524"/>
                  </a:cubicBezTo>
                  <a:lnTo>
                    <a:pt x="0" y="1516"/>
                  </a:lnTo>
                  <a:cubicBezTo>
                    <a:pt x="0" y="1514"/>
                    <a:pt x="2" y="1512"/>
                    <a:pt x="4" y="1512"/>
                  </a:cubicBezTo>
                  <a:cubicBezTo>
                    <a:pt x="6" y="1512"/>
                    <a:pt x="8" y="1514"/>
                    <a:pt x="8" y="1516"/>
                  </a:cubicBezTo>
                  <a:close/>
                  <a:moveTo>
                    <a:pt x="8" y="1540"/>
                  </a:moveTo>
                  <a:lnTo>
                    <a:pt x="8" y="1548"/>
                  </a:lnTo>
                  <a:cubicBezTo>
                    <a:pt x="8" y="1550"/>
                    <a:pt x="6" y="1552"/>
                    <a:pt x="4" y="1552"/>
                  </a:cubicBezTo>
                  <a:cubicBezTo>
                    <a:pt x="2" y="1552"/>
                    <a:pt x="0" y="1550"/>
                    <a:pt x="0" y="1548"/>
                  </a:cubicBezTo>
                  <a:lnTo>
                    <a:pt x="0" y="1540"/>
                  </a:lnTo>
                  <a:cubicBezTo>
                    <a:pt x="0" y="1538"/>
                    <a:pt x="2" y="1536"/>
                    <a:pt x="4" y="1536"/>
                  </a:cubicBezTo>
                  <a:cubicBezTo>
                    <a:pt x="6" y="1536"/>
                    <a:pt x="8" y="1538"/>
                    <a:pt x="8" y="1540"/>
                  </a:cubicBezTo>
                  <a:close/>
                  <a:moveTo>
                    <a:pt x="8" y="1564"/>
                  </a:moveTo>
                  <a:lnTo>
                    <a:pt x="8" y="1572"/>
                  </a:lnTo>
                  <a:cubicBezTo>
                    <a:pt x="8" y="1574"/>
                    <a:pt x="6" y="1576"/>
                    <a:pt x="4" y="1576"/>
                  </a:cubicBezTo>
                  <a:cubicBezTo>
                    <a:pt x="2" y="1576"/>
                    <a:pt x="0" y="1574"/>
                    <a:pt x="0" y="1572"/>
                  </a:cubicBezTo>
                  <a:lnTo>
                    <a:pt x="0" y="1564"/>
                  </a:lnTo>
                  <a:cubicBezTo>
                    <a:pt x="0" y="1562"/>
                    <a:pt x="2" y="1560"/>
                    <a:pt x="4" y="1560"/>
                  </a:cubicBezTo>
                  <a:cubicBezTo>
                    <a:pt x="6" y="1560"/>
                    <a:pt x="8" y="1562"/>
                    <a:pt x="8" y="1564"/>
                  </a:cubicBezTo>
                  <a:close/>
                  <a:moveTo>
                    <a:pt x="8" y="1588"/>
                  </a:moveTo>
                  <a:lnTo>
                    <a:pt x="8" y="1596"/>
                  </a:lnTo>
                  <a:cubicBezTo>
                    <a:pt x="8" y="1598"/>
                    <a:pt x="6" y="1600"/>
                    <a:pt x="4" y="1600"/>
                  </a:cubicBezTo>
                  <a:cubicBezTo>
                    <a:pt x="2" y="1600"/>
                    <a:pt x="0" y="1598"/>
                    <a:pt x="0" y="1596"/>
                  </a:cubicBezTo>
                  <a:lnTo>
                    <a:pt x="0" y="1588"/>
                  </a:lnTo>
                  <a:cubicBezTo>
                    <a:pt x="0" y="1586"/>
                    <a:pt x="2" y="1584"/>
                    <a:pt x="4" y="1584"/>
                  </a:cubicBezTo>
                  <a:cubicBezTo>
                    <a:pt x="6" y="1584"/>
                    <a:pt x="8" y="1586"/>
                    <a:pt x="8" y="1588"/>
                  </a:cubicBezTo>
                  <a:close/>
                  <a:moveTo>
                    <a:pt x="8" y="1612"/>
                  </a:moveTo>
                  <a:lnTo>
                    <a:pt x="8" y="1620"/>
                  </a:lnTo>
                  <a:cubicBezTo>
                    <a:pt x="8" y="1622"/>
                    <a:pt x="6" y="1624"/>
                    <a:pt x="4" y="1624"/>
                  </a:cubicBezTo>
                  <a:cubicBezTo>
                    <a:pt x="2" y="1624"/>
                    <a:pt x="0" y="1622"/>
                    <a:pt x="0" y="1620"/>
                  </a:cubicBezTo>
                  <a:lnTo>
                    <a:pt x="0" y="1612"/>
                  </a:lnTo>
                  <a:cubicBezTo>
                    <a:pt x="0" y="1610"/>
                    <a:pt x="2" y="1608"/>
                    <a:pt x="4" y="1608"/>
                  </a:cubicBezTo>
                  <a:cubicBezTo>
                    <a:pt x="6" y="1608"/>
                    <a:pt x="8" y="1610"/>
                    <a:pt x="8" y="1612"/>
                  </a:cubicBezTo>
                  <a:close/>
                  <a:moveTo>
                    <a:pt x="8" y="1636"/>
                  </a:moveTo>
                  <a:lnTo>
                    <a:pt x="8" y="1644"/>
                  </a:lnTo>
                  <a:cubicBezTo>
                    <a:pt x="8" y="1646"/>
                    <a:pt x="6" y="1648"/>
                    <a:pt x="4" y="1648"/>
                  </a:cubicBezTo>
                  <a:cubicBezTo>
                    <a:pt x="2" y="1648"/>
                    <a:pt x="0" y="1646"/>
                    <a:pt x="0" y="1644"/>
                  </a:cubicBezTo>
                  <a:lnTo>
                    <a:pt x="0" y="1636"/>
                  </a:lnTo>
                  <a:cubicBezTo>
                    <a:pt x="0" y="1634"/>
                    <a:pt x="2" y="1632"/>
                    <a:pt x="4" y="1632"/>
                  </a:cubicBezTo>
                  <a:cubicBezTo>
                    <a:pt x="6" y="1632"/>
                    <a:pt x="8" y="1634"/>
                    <a:pt x="8" y="1636"/>
                  </a:cubicBezTo>
                  <a:close/>
                  <a:moveTo>
                    <a:pt x="8" y="1660"/>
                  </a:moveTo>
                  <a:lnTo>
                    <a:pt x="8" y="1668"/>
                  </a:lnTo>
                  <a:cubicBezTo>
                    <a:pt x="8" y="1670"/>
                    <a:pt x="6" y="1672"/>
                    <a:pt x="4" y="1672"/>
                  </a:cubicBezTo>
                  <a:cubicBezTo>
                    <a:pt x="2" y="1672"/>
                    <a:pt x="0" y="1670"/>
                    <a:pt x="0" y="1668"/>
                  </a:cubicBezTo>
                  <a:lnTo>
                    <a:pt x="0" y="1660"/>
                  </a:lnTo>
                  <a:cubicBezTo>
                    <a:pt x="0" y="1658"/>
                    <a:pt x="2" y="1656"/>
                    <a:pt x="4" y="1656"/>
                  </a:cubicBezTo>
                  <a:cubicBezTo>
                    <a:pt x="6" y="1656"/>
                    <a:pt x="8" y="1658"/>
                    <a:pt x="8" y="1660"/>
                  </a:cubicBezTo>
                  <a:close/>
                  <a:moveTo>
                    <a:pt x="8" y="1684"/>
                  </a:moveTo>
                  <a:lnTo>
                    <a:pt x="8" y="1692"/>
                  </a:lnTo>
                  <a:cubicBezTo>
                    <a:pt x="8" y="1694"/>
                    <a:pt x="6" y="1696"/>
                    <a:pt x="4" y="1696"/>
                  </a:cubicBezTo>
                  <a:cubicBezTo>
                    <a:pt x="2" y="1696"/>
                    <a:pt x="0" y="1694"/>
                    <a:pt x="0" y="1692"/>
                  </a:cubicBezTo>
                  <a:lnTo>
                    <a:pt x="0" y="1684"/>
                  </a:lnTo>
                  <a:cubicBezTo>
                    <a:pt x="0" y="1682"/>
                    <a:pt x="2" y="1680"/>
                    <a:pt x="4" y="1680"/>
                  </a:cubicBezTo>
                  <a:cubicBezTo>
                    <a:pt x="6" y="1680"/>
                    <a:pt x="8" y="1682"/>
                    <a:pt x="8" y="1684"/>
                  </a:cubicBezTo>
                  <a:close/>
                  <a:moveTo>
                    <a:pt x="8" y="1708"/>
                  </a:moveTo>
                  <a:lnTo>
                    <a:pt x="8" y="1716"/>
                  </a:lnTo>
                  <a:cubicBezTo>
                    <a:pt x="8" y="1718"/>
                    <a:pt x="6" y="1720"/>
                    <a:pt x="4" y="1720"/>
                  </a:cubicBezTo>
                  <a:cubicBezTo>
                    <a:pt x="2" y="1720"/>
                    <a:pt x="0" y="1718"/>
                    <a:pt x="0" y="1716"/>
                  </a:cubicBezTo>
                  <a:lnTo>
                    <a:pt x="0" y="1708"/>
                  </a:lnTo>
                  <a:cubicBezTo>
                    <a:pt x="0" y="1706"/>
                    <a:pt x="2" y="1704"/>
                    <a:pt x="4" y="1704"/>
                  </a:cubicBezTo>
                  <a:cubicBezTo>
                    <a:pt x="6" y="1704"/>
                    <a:pt x="8" y="1706"/>
                    <a:pt x="8" y="1708"/>
                  </a:cubicBezTo>
                  <a:close/>
                  <a:moveTo>
                    <a:pt x="8" y="1732"/>
                  </a:moveTo>
                  <a:lnTo>
                    <a:pt x="8" y="1740"/>
                  </a:lnTo>
                  <a:cubicBezTo>
                    <a:pt x="8" y="1742"/>
                    <a:pt x="6" y="1744"/>
                    <a:pt x="4" y="1744"/>
                  </a:cubicBezTo>
                  <a:cubicBezTo>
                    <a:pt x="2" y="1744"/>
                    <a:pt x="0" y="1742"/>
                    <a:pt x="0" y="1740"/>
                  </a:cubicBezTo>
                  <a:lnTo>
                    <a:pt x="0" y="1732"/>
                  </a:lnTo>
                  <a:cubicBezTo>
                    <a:pt x="0" y="1730"/>
                    <a:pt x="2" y="1728"/>
                    <a:pt x="4" y="1728"/>
                  </a:cubicBezTo>
                  <a:cubicBezTo>
                    <a:pt x="6" y="1728"/>
                    <a:pt x="8" y="1730"/>
                    <a:pt x="8" y="1732"/>
                  </a:cubicBezTo>
                  <a:close/>
                  <a:moveTo>
                    <a:pt x="8" y="1756"/>
                  </a:moveTo>
                  <a:lnTo>
                    <a:pt x="8" y="1764"/>
                  </a:lnTo>
                  <a:cubicBezTo>
                    <a:pt x="8" y="1766"/>
                    <a:pt x="6" y="1768"/>
                    <a:pt x="4" y="1768"/>
                  </a:cubicBezTo>
                  <a:cubicBezTo>
                    <a:pt x="2" y="1768"/>
                    <a:pt x="0" y="1766"/>
                    <a:pt x="0" y="1764"/>
                  </a:cubicBezTo>
                  <a:lnTo>
                    <a:pt x="0" y="1756"/>
                  </a:lnTo>
                  <a:cubicBezTo>
                    <a:pt x="0" y="1754"/>
                    <a:pt x="2" y="1752"/>
                    <a:pt x="4" y="1752"/>
                  </a:cubicBezTo>
                  <a:cubicBezTo>
                    <a:pt x="6" y="1752"/>
                    <a:pt x="8" y="1754"/>
                    <a:pt x="8" y="1756"/>
                  </a:cubicBezTo>
                  <a:close/>
                  <a:moveTo>
                    <a:pt x="8" y="1780"/>
                  </a:moveTo>
                  <a:lnTo>
                    <a:pt x="8" y="1788"/>
                  </a:lnTo>
                  <a:cubicBezTo>
                    <a:pt x="8" y="1790"/>
                    <a:pt x="6" y="1792"/>
                    <a:pt x="4" y="1792"/>
                  </a:cubicBezTo>
                  <a:cubicBezTo>
                    <a:pt x="2" y="1792"/>
                    <a:pt x="0" y="1790"/>
                    <a:pt x="0" y="1788"/>
                  </a:cubicBezTo>
                  <a:lnTo>
                    <a:pt x="0" y="1780"/>
                  </a:lnTo>
                  <a:cubicBezTo>
                    <a:pt x="0" y="1778"/>
                    <a:pt x="2" y="1776"/>
                    <a:pt x="4" y="1776"/>
                  </a:cubicBezTo>
                  <a:cubicBezTo>
                    <a:pt x="6" y="1776"/>
                    <a:pt x="8" y="1778"/>
                    <a:pt x="8" y="1780"/>
                  </a:cubicBezTo>
                  <a:close/>
                  <a:moveTo>
                    <a:pt x="8" y="1804"/>
                  </a:moveTo>
                  <a:lnTo>
                    <a:pt x="8" y="1812"/>
                  </a:lnTo>
                  <a:cubicBezTo>
                    <a:pt x="8" y="1814"/>
                    <a:pt x="6" y="1816"/>
                    <a:pt x="4" y="1816"/>
                  </a:cubicBezTo>
                  <a:cubicBezTo>
                    <a:pt x="2" y="1816"/>
                    <a:pt x="0" y="1814"/>
                    <a:pt x="0" y="1812"/>
                  </a:cubicBezTo>
                  <a:lnTo>
                    <a:pt x="0" y="1804"/>
                  </a:lnTo>
                  <a:cubicBezTo>
                    <a:pt x="0" y="1802"/>
                    <a:pt x="2" y="1800"/>
                    <a:pt x="4" y="1800"/>
                  </a:cubicBezTo>
                  <a:cubicBezTo>
                    <a:pt x="6" y="1800"/>
                    <a:pt x="8" y="1802"/>
                    <a:pt x="8" y="1804"/>
                  </a:cubicBezTo>
                  <a:close/>
                  <a:moveTo>
                    <a:pt x="8" y="1828"/>
                  </a:moveTo>
                  <a:lnTo>
                    <a:pt x="8" y="1836"/>
                  </a:lnTo>
                  <a:cubicBezTo>
                    <a:pt x="8" y="1838"/>
                    <a:pt x="6" y="1840"/>
                    <a:pt x="4" y="1840"/>
                  </a:cubicBezTo>
                  <a:cubicBezTo>
                    <a:pt x="2" y="1840"/>
                    <a:pt x="0" y="1838"/>
                    <a:pt x="0" y="1836"/>
                  </a:cubicBezTo>
                  <a:lnTo>
                    <a:pt x="0" y="1828"/>
                  </a:lnTo>
                  <a:cubicBezTo>
                    <a:pt x="0" y="1826"/>
                    <a:pt x="2" y="1824"/>
                    <a:pt x="4" y="1824"/>
                  </a:cubicBezTo>
                  <a:cubicBezTo>
                    <a:pt x="6" y="1824"/>
                    <a:pt x="8" y="1826"/>
                    <a:pt x="8" y="1828"/>
                  </a:cubicBezTo>
                  <a:close/>
                  <a:moveTo>
                    <a:pt x="8" y="1852"/>
                  </a:moveTo>
                  <a:lnTo>
                    <a:pt x="8" y="1860"/>
                  </a:lnTo>
                  <a:cubicBezTo>
                    <a:pt x="8" y="1862"/>
                    <a:pt x="6" y="1864"/>
                    <a:pt x="4" y="1864"/>
                  </a:cubicBezTo>
                  <a:cubicBezTo>
                    <a:pt x="2" y="1864"/>
                    <a:pt x="0" y="1862"/>
                    <a:pt x="0" y="1860"/>
                  </a:cubicBezTo>
                  <a:lnTo>
                    <a:pt x="0" y="1852"/>
                  </a:lnTo>
                  <a:cubicBezTo>
                    <a:pt x="0" y="1850"/>
                    <a:pt x="2" y="1848"/>
                    <a:pt x="4" y="1848"/>
                  </a:cubicBezTo>
                  <a:cubicBezTo>
                    <a:pt x="6" y="1848"/>
                    <a:pt x="8" y="1850"/>
                    <a:pt x="8" y="1852"/>
                  </a:cubicBezTo>
                  <a:close/>
                  <a:moveTo>
                    <a:pt x="8" y="1876"/>
                  </a:moveTo>
                  <a:lnTo>
                    <a:pt x="8" y="1884"/>
                  </a:lnTo>
                  <a:cubicBezTo>
                    <a:pt x="8" y="1886"/>
                    <a:pt x="6" y="1888"/>
                    <a:pt x="4" y="1888"/>
                  </a:cubicBezTo>
                  <a:cubicBezTo>
                    <a:pt x="2" y="1888"/>
                    <a:pt x="0" y="1886"/>
                    <a:pt x="0" y="1884"/>
                  </a:cubicBezTo>
                  <a:lnTo>
                    <a:pt x="0" y="1876"/>
                  </a:lnTo>
                  <a:cubicBezTo>
                    <a:pt x="0" y="1874"/>
                    <a:pt x="2" y="1872"/>
                    <a:pt x="4" y="1872"/>
                  </a:cubicBezTo>
                  <a:cubicBezTo>
                    <a:pt x="6" y="1872"/>
                    <a:pt x="8" y="1874"/>
                    <a:pt x="8" y="1876"/>
                  </a:cubicBezTo>
                  <a:close/>
                  <a:moveTo>
                    <a:pt x="8" y="1900"/>
                  </a:moveTo>
                  <a:lnTo>
                    <a:pt x="8" y="1908"/>
                  </a:lnTo>
                  <a:cubicBezTo>
                    <a:pt x="8" y="1910"/>
                    <a:pt x="6" y="1912"/>
                    <a:pt x="4" y="1912"/>
                  </a:cubicBezTo>
                  <a:cubicBezTo>
                    <a:pt x="2" y="1912"/>
                    <a:pt x="0" y="1910"/>
                    <a:pt x="0" y="1908"/>
                  </a:cubicBezTo>
                  <a:lnTo>
                    <a:pt x="0" y="1900"/>
                  </a:lnTo>
                  <a:cubicBezTo>
                    <a:pt x="0" y="1898"/>
                    <a:pt x="2" y="1896"/>
                    <a:pt x="4" y="1896"/>
                  </a:cubicBezTo>
                  <a:cubicBezTo>
                    <a:pt x="6" y="1896"/>
                    <a:pt x="8" y="1898"/>
                    <a:pt x="8" y="1900"/>
                  </a:cubicBezTo>
                  <a:close/>
                  <a:moveTo>
                    <a:pt x="8" y="1924"/>
                  </a:moveTo>
                  <a:lnTo>
                    <a:pt x="8" y="1932"/>
                  </a:lnTo>
                  <a:cubicBezTo>
                    <a:pt x="8" y="1934"/>
                    <a:pt x="6" y="1936"/>
                    <a:pt x="4" y="1936"/>
                  </a:cubicBezTo>
                  <a:cubicBezTo>
                    <a:pt x="2" y="1936"/>
                    <a:pt x="0" y="1934"/>
                    <a:pt x="0" y="1932"/>
                  </a:cubicBezTo>
                  <a:lnTo>
                    <a:pt x="0" y="1924"/>
                  </a:lnTo>
                  <a:cubicBezTo>
                    <a:pt x="0" y="1922"/>
                    <a:pt x="2" y="1920"/>
                    <a:pt x="4" y="1920"/>
                  </a:cubicBezTo>
                  <a:cubicBezTo>
                    <a:pt x="6" y="1920"/>
                    <a:pt x="8" y="1922"/>
                    <a:pt x="8" y="1924"/>
                  </a:cubicBezTo>
                  <a:close/>
                  <a:moveTo>
                    <a:pt x="8" y="1948"/>
                  </a:moveTo>
                  <a:lnTo>
                    <a:pt x="8" y="1956"/>
                  </a:lnTo>
                  <a:cubicBezTo>
                    <a:pt x="8" y="1958"/>
                    <a:pt x="6" y="1960"/>
                    <a:pt x="4" y="1960"/>
                  </a:cubicBezTo>
                  <a:cubicBezTo>
                    <a:pt x="2" y="1960"/>
                    <a:pt x="0" y="1958"/>
                    <a:pt x="0" y="1956"/>
                  </a:cubicBezTo>
                  <a:lnTo>
                    <a:pt x="0" y="1948"/>
                  </a:lnTo>
                  <a:cubicBezTo>
                    <a:pt x="0" y="1946"/>
                    <a:pt x="2" y="1944"/>
                    <a:pt x="4" y="1944"/>
                  </a:cubicBezTo>
                  <a:cubicBezTo>
                    <a:pt x="6" y="1944"/>
                    <a:pt x="8" y="1946"/>
                    <a:pt x="8" y="1948"/>
                  </a:cubicBezTo>
                  <a:close/>
                  <a:moveTo>
                    <a:pt x="8" y="1972"/>
                  </a:moveTo>
                  <a:lnTo>
                    <a:pt x="8" y="1980"/>
                  </a:lnTo>
                  <a:cubicBezTo>
                    <a:pt x="8" y="1982"/>
                    <a:pt x="6" y="1984"/>
                    <a:pt x="4" y="1984"/>
                  </a:cubicBezTo>
                  <a:cubicBezTo>
                    <a:pt x="2" y="1984"/>
                    <a:pt x="0" y="1982"/>
                    <a:pt x="0" y="1980"/>
                  </a:cubicBezTo>
                  <a:lnTo>
                    <a:pt x="0" y="1972"/>
                  </a:lnTo>
                  <a:cubicBezTo>
                    <a:pt x="0" y="1970"/>
                    <a:pt x="2" y="1968"/>
                    <a:pt x="4" y="1968"/>
                  </a:cubicBezTo>
                  <a:cubicBezTo>
                    <a:pt x="6" y="1968"/>
                    <a:pt x="8" y="1970"/>
                    <a:pt x="8" y="1972"/>
                  </a:cubicBezTo>
                  <a:close/>
                  <a:moveTo>
                    <a:pt x="8" y="1996"/>
                  </a:moveTo>
                  <a:lnTo>
                    <a:pt x="8" y="2004"/>
                  </a:lnTo>
                  <a:cubicBezTo>
                    <a:pt x="8" y="2006"/>
                    <a:pt x="6" y="2008"/>
                    <a:pt x="4" y="2008"/>
                  </a:cubicBezTo>
                  <a:cubicBezTo>
                    <a:pt x="2" y="2008"/>
                    <a:pt x="0" y="2006"/>
                    <a:pt x="0" y="2004"/>
                  </a:cubicBezTo>
                  <a:lnTo>
                    <a:pt x="0" y="1996"/>
                  </a:lnTo>
                  <a:cubicBezTo>
                    <a:pt x="0" y="1994"/>
                    <a:pt x="2" y="1992"/>
                    <a:pt x="4" y="1992"/>
                  </a:cubicBezTo>
                  <a:cubicBezTo>
                    <a:pt x="6" y="1992"/>
                    <a:pt x="8" y="1994"/>
                    <a:pt x="8" y="1996"/>
                  </a:cubicBezTo>
                  <a:close/>
                  <a:moveTo>
                    <a:pt x="8" y="2020"/>
                  </a:moveTo>
                  <a:lnTo>
                    <a:pt x="8" y="2028"/>
                  </a:lnTo>
                  <a:cubicBezTo>
                    <a:pt x="8" y="2030"/>
                    <a:pt x="6" y="2032"/>
                    <a:pt x="4" y="2032"/>
                  </a:cubicBezTo>
                  <a:cubicBezTo>
                    <a:pt x="2" y="2032"/>
                    <a:pt x="0" y="2030"/>
                    <a:pt x="0" y="2028"/>
                  </a:cubicBezTo>
                  <a:lnTo>
                    <a:pt x="0" y="2020"/>
                  </a:lnTo>
                  <a:cubicBezTo>
                    <a:pt x="0" y="2018"/>
                    <a:pt x="2" y="2016"/>
                    <a:pt x="4" y="2016"/>
                  </a:cubicBezTo>
                  <a:cubicBezTo>
                    <a:pt x="6" y="2016"/>
                    <a:pt x="8" y="2018"/>
                    <a:pt x="8" y="2020"/>
                  </a:cubicBezTo>
                  <a:close/>
                  <a:moveTo>
                    <a:pt x="8" y="2044"/>
                  </a:moveTo>
                  <a:lnTo>
                    <a:pt x="8" y="2052"/>
                  </a:lnTo>
                  <a:cubicBezTo>
                    <a:pt x="8" y="2054"/>
                    <a:pt x="6" y="2056"/>
                    <a:pt x="4" y="2056"/>
                  </a:cubicBezTo>
                  <a:cubicBezTo>
                    <a:pt x="2" y="2056"/>
                    <a:pt x="0" y="2054"/>
                    <a:pt x="0" y="2052"/>
                  </a:cubicBezTo>
                  <a:lnTo>
                    <a:pt x="0" y="2044"/>
                  </a:lnTo>
                  <a:cubicBezTo>
                    <a:pt x="0" y="2042"/>
                    <a:pt x="2" y="2040"/>
                    <a:pt x="4" y="2040"/>
                  </a:cubicBezTo>
                  <a:cubicBezTo>
                    <a:pt x="6" y="2040"/>
                    <a:pt x="8" y="2042"/>
                    <a:pt x="8" y="2044"/>
                  </a:cubicBezTo>
                  <a:close/>
                  <a:moveTo>
                    <a:pt x="8" y="2068"/>
                  </a:moveTo>
                  <a:lnTo>
                    <a:pt x="8" y="2076"/>
                  </a:lnTo>
                  <a:cubicBezTo>
                    <a:pt x="8" y="2078"/>
                    <a:pt x="6" y="2080"/>
                    <a:pt x="4" y="2080"/>
                  </a:cubicBezTo>
                  <a:cubicBezTo>
                    <a:pt x="2" y="2080"/>
                    <a:pt x="0" y="2078"/>
                    <a:pt x="0" y="2076"/>
                  </a:cubicBezTo>
                  <a:lnTo>
                    <a:pt x="0" y="2068"/>
                  </a:lnTo>
                  <a:cubicBezTo>
                    <a:pt x="0" y="2066"/>
                    <a:pt x="2" y="2064"/>
                    <a:pt x="4" y="2064"/>
                  </a:cubicBezTo>
                  <a:cubicBezTo>
                    <a:pt x="6" y="2064"/>
                    <a:pt x="8" y="2066"/>
                    <a:pt x="8" y="2068"/>
                  </a:cubicBezTo>
                  <a:close/>
                  <a:moveTo>
                    <a:pt x="8" y="2092"/>
                  </a:moveTo>
                  <a:lnTo>
                    <a:pt x="8" y="2100"/>
                  </a:lnTo>
                  <a:cubicBezTo>
                    <a:pt x="8" y="2102"/>
                    <a:pt x="6" y="2104"/>
                    <a:pt x="4" y="2104"/>
                  </a:cubicBezTo>
                  <a:cubicBezTo>
                    <a:pt x="2" y="2104"/>
                    <a:pt x="0" y="2102"/>
                    <a:pt x="0" y="2100"/>
                  </a:cubicBezTo>
                  <a:lnTo>
                    <a:pt x="0" y="2092"/>
                  </a:lnTo>
                  <a:cubicBezTo>
                    <a:pt x="0" y="2090"/>
                    <a:pt x="2" y="2088"/>
                    <a:pt x="4" y="2088"/>
                  </a:cubicBezTo>
                  <a:cubicBezTo>
                    <a:pt x="6" y="2088"/>
                    <a:pt x="8" y="2090"/>
                    <a:pt x="8" y="2092"/>
                  </a:cubicBezTo>
                  <a:close/>
                  <a:moveTo>
                    <a:pt x="8" y="2116"/>
                  </a:moveTo>
                  <a:lnTo>
                    <a:pt x="8" y="2124"/>
                  </a:lnTo>
                  <a:cubicBezTo>
                    <a:pt x="8" y="2126"/>
                    <a:pt x="6" y="2128"/>
                    <a:pt x="4" y="2128"/>
                  </a:cubicBezTo>
                  <a:cubicBezTo>
                    <a:pt x="2" y="2128"/>
                    <a:pt x="0" y="2126"/>
                    <a:pt x="0" y="2124"/>
                  </a:cubicBezTo>
                  <a:lnTo>
                    <a:pt x="0" y="2116"/>
                  </a:lnTo>
                  <a:cubicBezTo>
                    <a:pt x="0" y="2114"/>
                    <a:pt x="2" y="2112"/>
                    <a:pt x="4" y="2112"/>
                  </a:cubicBezTo>
                  <a:cubicBezTo>
                    <a:pt x="6" y="2112"/>
                    <a:pt x="8" y="2114"/>
                    <a:pt x="8" y="2116"/>
                  </a:cubicBezTo>
                  <a:close/>
                  <a:moveTo>
                    <a:pt x="8" y="2140"/>
                  </a:moveTo>
                  <a:lnTo>
                    <a:pt x="8" y="2148"/>
                  </a:lnTo>
                  <a:cubicBezTo>
                    <a:pt x="8" y="2150"/>
                    <a:pt x="6" y="2152"/>
                    <a:pt x="4" y="2152"/>
                  </a:cubicBezTo>
                  <a:cubicBezTo>
                    <a:pt x="2" y="2152"/>
                    <a:pt x="0" y="2150"/>
                    <a:pt x="0" y="2148"/>
                  </a:cubicBezTo>
                  <a:lnTo>
                    <a:pt x="0" y="2140"/>
                  </a:lnTo>
                  <a:cubicBezTo>
                    <a:pt x="0" y="2138"/>
                    <a:pt x="2" y="2136"/>
                    <a:pt x="4" y="2136"/>
                  </a:cubicBezTo>
                  <a:cubicBezTo>
                    <a:pt x="6" y="2136"/>
                    <a:pt x="8" y="2138"/>
                    <a:pt x="8" y="2140"/>
                  </a:cubicBezTo>
                  <a:close/>
                  <a:moveTo>
                    <a:pt x="8" y="2164"/>
                  </a:moveTo>
                  <a:lnTo>
                    <a:pt x="8" y="2172"/>
                  </a:lnTo>
                  <a:cubicBezTo>
                    <a:pt x="8" y="2174"/>
                    <a:pt x="6" y="2176"/>
                    <a:pt x="4" y="2176"/>
                  </a:cubicBezTo>
                  <a:cubicBezTo>
                    <a:pt x="2" y="2176"/>
                    <a:pt x="0" y="2174"/>
                    <a:pt x="0" y="2172"/>
                  </a:cubicBezTo>
                  <a:lnTo>
                    <a:pt x="0" y="2164"/>
                  </a:lnTo>
                  <a:cubicBezTo>
                    <a:pt x="0" y="2162"/>
                    <a:pt x="2" y="2160"/>
                    <a:pt x="4" y="2160"/>
                  </a:cubicBezTo>
                  <a:cubicBezTo>
                    <a:pt x="6" y="2160"/>
                    <a:pt x="8" y="2162"/>
                    <a:pt x="8" y="2164"/>
                  </a:cubicBezTo>
                  <a:close/>
                  <a:moveTo>
                    <a:pt x="8" y="2188"/>
                  </a:moveTo>
                  <a:lnTo>
                    <a:pt x="8" y="2196"/>
                  </a:lnTo>
                  <a:cubicBezTo>
                    <a:pt x="8" y="2198"/>
                    <a:pt x="6" y="2200"/>
                    <a:pt x="4" y="2200"/>
                  </a:cubicBezTo>
                  <a:cubicBezTo>
                    <a:pt x="2" y="2200"/>
                    <a:pt x="0" y="2198"/>
                    <a:pt x="0" y="2196"/>
                  </a:cubicBezTo>
                  <a:lnTo>
                    <a:pt x="0" y="2188"/>
                  </a:lnTo>
                  <a:cubicBezTo>
                    <a:pt x="0" y="2186"/>
                    <a:pt x="2" y="2184"/>
                    <a:pt x="4" y="2184"/>
                  </a:cubicBezTo>
                  <a:cubicBezTo>
                    <a:pt x="6" y="2184"/>
                    <a:pt x="8" y="2186"/>
                    <a:pt x="8" y="2188"/>
                  </a:cubicBezTo>
                  <a:close/>
                  <a:moveTo>
                    <a:pt x="8" y="2212"/>
                  </a:moveTo>
                  <a:lnTo>
                    <a:pt x="8" y="2220"/>
                  </a:lnTo>
                  <a:cubicBezTo>
                    <a:pt x="8" y="2222"/>
                    <a:pt x="6" y="2224"/>
                    <a:pt x="4" y="2224"/>
                  </a:cubicBezTo>
                  <a:cubicBezTo>
                    <a:pt x="2" y="2224"/>
                    <a:pt x="0" y="2222"/>
                    <a:pt x="0" y="2220"/>
                  </a:cubicBezTo>
                  <a:lnTo>
                    <a:pt x="0" y="2212"/>
                  </a:lnTo>
                  <a:cubicBezTo>
                    <a:pt x="0" y="2210"/>
                    <a:pt x="2" y="2208"/>
                    <a:pt x="4" y="2208"/>
                  </a:cubicBezTo>
                  <a:cubicBezTo>
                    <a:pt x="6" y="2208"/>
                    <a:pt x="8" y="2210"/>
                    <a:pt x="8" y="2212"/>
                  </a:cubicBezTo>
                  <a:close/>
                  <a:moveTo>
                    <a:pt x="8" y="2236"/>
                  </a:moveTo>
                  <a:lnTo>
                    <a:pt x="8" y="2244"/>
                  </a:lnTo>
                  <a:cubicBezTo>
                    <a:pt x="8" y="2246"/>
                    <a:pt x="6" y="2248"/>
                    <a:pt x="4" y="2248"/>
                  </a:cubicBezTo>
                  <a:cubicBezTo>
                    <a:pt x="2" y="2248"/>
                    <a:pt x="0" y="2246"/>
                    <a:pt x="0" y="2244"/>
                  </a:cubicBezTo>
                  <a:lnTo>
                    <a:pt x="0" y="2236"/>
                  </a:lnTo>
                  <a:cubicBezTo>
                    <a:pt x="0" y="2234"/>
                    <a:pt x="2" y="2232"/>
                    <a:pt x="4" y="2232"/>
                  </a:cubicBezTo>
                  <a:cubicBezTo>
                    <a:pt x="6" y="2232"/>
                    <a:pt x="8" y="2234"/>
                    <a:pt x="8" y="2236"/>
                  </a:cubicBezTo>
                  <a:close/>
                  <a:moveTo>
                    <a:pt x="8" y="2260"/>
                  </a:moveTo>
                  <a:lnTo>
                    <a:pt x="8" y="2268"/>
                  </a:lnTo>
                  <a:cubicBezTo>
                    <a:pt x="8" y="2270"/>
                    <a:pt x="6" y="2272"/>
                    <a:pt x="4" y="2272"/>
                  </a:cubicBezTo>
                  <a:cubicBezTo>
                    <a:pt x="2" y="2272"/>
                    <a:pt x="0" y="2270"/>
                    <a:pt x="0" y="2268"/>
                  </a:cubicBezTo>
                  <a:lnTo>
                    <a:pt x="0" y="2260"/>
                  </a:lnTo>
                  <a:cubicBezTo>
                    <a:pt x="0" y="2258"/>
                    <a:pt x="2" y="2256"/>
                    <a:pt x="4" y="2256"/>
                  </a:cubicBezTo>
                  <a:cubicBezTo>
                    <a:pt x="6" y="2256"/>
                    <a:pt x="8" y="2258"/>
                    <a:pt x="8" y="2260"/>
                  </a:cubicBezTo>
                  <a:close/>
                  <a:moveTo>
                    <a:pt x="8" y="2284"/>
                  </a:moveTo>
                  <a:lnTo>
                    <a:pt x="8" y="2292"/>
                  </a:lnTo>
                  <a:cubicBezTo>
                    <a:pt x="8" y="2294"/>
                    <a:pt x="6" y="2296"/>
                    <a:pt x="4" y="2296"/>
                  </a:cubicBezTo>
                  <a:cubicBezTo>
                    <a:pt x="2" y="2296"/>
                    <a:pt x="0" y="2294"/>
                    <a:pt x="0" y="2292"/>
                  </a:cubicBezTo>
                  <a:lnTo>
                    <a:pt x="0" y="2284"/>
                  </a:lnTo>
                  <a:cubicBezTo>
                    <a:pt x="0" y="2282"/>
                    <a:pt x="2" y="2280"/>
                    <a:pt x="4" y="2280"/>
                  </a:cubicBezTo>
                  <a:cubicBezTo>
                    <a:pt x="6" y="2280"/>
                    <a:pt x="8" y="2282"/>
                    <a:pt x="8" y="2284"/>
                  </a:cubicBezTo>
                  <a:close/>
                  <a:moveTo>
                    <a:pt x="8" y="2308"/>
                  </a:moveTo>
                  <a:lnTo>
                    <a:pt x="8" y="2316"/>
                  </a:lnTo>
                  <a:cubicBezTo>
                    <a:pt x="8" y="2318"/>
                    <a:pt x="6" y="2320"/>
                    <a:pt x="4" y="2320"/>
                  </a:cubicBezTo>
                  <a:cubicBezTo>
                    <a:pt x="2" y="2320"/>
                    <a:pt x="0" y="2318"/>
                    <a:pt x="0" y="2316"/>
                  </a:cubicBezTo>
                  <a:lnTo>
                    <a:pt x="0" y="2308"/>
                  </a:lnTo>
                  <a:cubicBezTo>
                    <a:pt x="0" y="2306"/>
                    <a:pt x="2" y="2304"/>
                    <a:pt x="4" y="2304"/>
                  </a:cubicBezTo>
                  <a:cubicBezTo>
                    <a:pt x="6" y="2304"/>
                    <a:pt x="8" y="2306"/>
                    <a:pt x="8" y="2308"/>
                  </a:cubicBezTo>
                  <a:close/>
                  <a:moveTo>
                    <a:pt x="8" y="2332"/>
                  </a:moveTo>
                  <a:lnTo>
                    <a:pt x="8" y="2340"/>
                  </a:lnTo>
                  <a:cubicBezTo>
                    <a:pt x="8" y="2342"/>
                    <a:pt x="6" y="2344"/>
                    <a:pt x="4" y="2344"/>
                  </a:cubicBezTo>
                  <a:cubicBezTo>
                    <a:pt x="2" y="2344"/>
                    <a:pt x="0" y="2342"/>
                    <a:pt x="0" y="2340"/>
                  </a:cubicBezTo>
                  <a:lnTo>
                    <a:pt x="0" y="2332"/>
                  </a:lnTo>
                  <a:cubicBezTo>
                    <a:pt x="0" y="2330"/>
                    <a:pt x="2" y="2328"/>
                    <a:pt x="4" y="2328"/>
                  </a:cubicBezTo>
                  <a:cubicBezTo>
                    <a:pt x="6" y="2328"/>
                    <a:pt x="8" y="2330"/>
                    <a:pt x="8" y="2332"/>
                  </a:cubicBezTo>
                  <a:close/>
                  <a:moveTo>
                    <a:pt x="8" y="2356"/>
                  </a:moveTo>
                  <a:lnTo>
                    <a:pt x="8" y="2364"/>
                  </a:lnTo>
                  <a:cubicBezTo>
                    <a:pt x="8" y="2366"/>
                    <a:pt x="6" y="2368"/>
                    <a:pt x="4" y="2368"/>
                  </a:cubicBezTo>
                  <a:cubicBezTo>
                    <a:pt x="2" y="2368"/>
                    <a:pt x="0" y="2366"/>
                    <a:pt x="0" y="2364"/>
                  </a:cubicBezTo>
                  <a:lnTo>
                    <a:pt x="0" y="2356"/>
                  </a:lnTo>
                  <a:cubicBezTo>
                    <a:pt x="0" y="2354"/>
                    <a:pt x="2" y="2352"/>
                    <a:pt x="4" y="2352"/>
                  </a:cubicBezTo>
                  <a:cubicBezTo>
                    <a:pt x="6" y="2352"/>
                    <a:pt x="8" y="2354"/>
                    <a:pt x="8" y="2356"/>
                  </a:cubicBezTo>
                  <a:close/>
                  <a:moveTo>
                    <a:pt x="8" y="2380"/>
                  </a:moveTo>
                  <a:lnTo>
                    <a:pt x="8" y="2388"/>
                  </a:lnTo>
                  <a:cubicBezTo>
                    <a:pt x="8" y="2390"/>
                    <a:pt x="6" y="2392"/>
                    <a:pt x="4" y="2392"/>
                  </a:cubicBezTo>
                  <a:cubicBezTo>
                    <a:pt x="2" y="2392"/>
                    <a:pt x="0" y="2390"/>
                    <a:pt x="0" y="2388"/>
                  </a:cubicBezTo>
                  <a:lnTo>
                    <a:pt x="0" y="2380"/>
                  </a:lnTo>
                  <a:cubicBezTo>
                    <a:pt x="0" y="2378"/>
                    <a:pt x="2" y="2376"/>
                    <a:pt x="4" y="2376"/>
                  </a:cubicBezTo>
                  <a:cubicBezTo>
                    <a:pt x="6" y="2376"/>
                    <a:pt x="8" y="2378"/>
                    <a:pt x="8" y="2380"/>
                  </a:cubicBezTo>
                  <a:close/>
                  <a:moveTo>
                    <a:pt x="8" y="2404"/>
                  </a:moveTo>
                  <a:lnTo>
                    <a:pt x="8" y="2412"/>
                  </a:lnTo>
                  <a:cubicBezTo>
                    <a:pt x="8" y="2414"/>
                    <a:pt x="6" y="2416"/>
                    <a:pt x="4" y="2416"/>
                  </a:cubicBezTo>
                  <a:cubicBezTo>
                    <a:pt x="2" y="2416"/>
                    <a:pt x="0" y="2414"/>
                    <a:pt x="0" y="2412"/>
                  </a:cubicBezTo>
                  <a:lnTo>
                    <a:pt x="0" y="2404"/>
                  </a:lnTo>
                  <a:cubicBezTo>
                    <a:pt x="0" y="2402"/>
                    <a:pt x="2" y="2400"/>
                    <a:pt x="4" y="2400"/>
                  </a:cubicBezTo>
                  <a:cubicBezTo>
                    <a:pt x="6" y="2400"/>
                    <a:pt x="8" y="2402"/>
                    <a:pt x="8" y="2404"/>
                  </a:cubicBezTo>
                  <a:close/>
                  <a:moveTo>
                    <a:pt x="8" y="2428"/>
                  </a:moveTo>
                  <a:lnTo>
                    <a:pt x="8" y="2436"/>
                  </a:lnTo>
                  <a:cubicBezTo>
                    <a:pt x="8" y="2438"/>
                    <a:pt x="6" y="2440"/>
                    <a:pt x="4" y="2440"/>
                  </a:cubicBezTo>
                  <a:cubicBezTo>
                    <a:pt x="2" y="2440"/>
                    <a:pt x="0" y="2438"/>
                    <a:pt x="0" y="2436"/>
                  </a:cubicBezTo>
                  <a:lnTo>
                    <a:pt x="0" y="2428"/>
                  </a:lnTo>
                  <a:cubicBezTo>
                    <a:pt x="0" y="2426"/>
                    <a:pt x="2" y="2424"/>
                    <a:pt x="4" y="2424"/>
                  </a:cubicBezTo>
                  <a:cubicBezTo>
                    <a:pt x="6" y="2424"/>
                    <a:pt x="8" y="2426"/>
                    <a:pt x="8" y="2428"/>
                  </a:cubicBezTo>
                  <a:close/>
                  <a:moveTo>
                    <a:pt x="8" y="2452"/>
                  </a:moveTo>
                  <a:lnTo>
                    <a:pt x="8" y="2460"/>
                  </a:lnTo>
                  <a:cubicBezTo>
                    <a:pt x="8" y="2462"/>
                    <a:pt x="6" y="2464"/>
                    <a:pt x="4" y="2464"/>
                  </a:cubicBezTo>
                  <a:cubicBezTo>
                    <a:pt x="2" y="2464"/>
                    <a:pt x="0" y="2462"/>
                    <a:pt x="0" y="2460"/>
                  </a:cubicBezTo>
                  <a:lnTo>
                    <a:pt x="0" y="2452"/>
                  </a:lnTo>
                  <a:cubicBezTo>
                    <a:pt x="0" y="2450"/>
                    <a:pt x="2" y="2448"/>
                    <a:pt x="4" y="2448"/>
                  </a:cubicBezTo>
                  <a:cubicBezTo>
                    <a:pt x="6" y="2448"/>
                    <a:pt x="8" y="2450"/>
                    <a:pt x="8" y="2452"/>
                  </a:cubicBezTo>
                  <a:close/>
                  <a:moveTo>
                    <a:pt x="8" y="2476"/>
                  </a:moveTo>
                  <a:lnTo>
                    <a:pt x="8" y="2484"/>
                  </a:lnTo>
                  <a:cubicBezTo>
                    <a:pt x="8" y="2486"/>
                    <a:pt x="6" y="2488"/>
                    <a:pt x="4" y="2488"/>
                  </a:cubicBezTo>
                  <a:cubicBezTo>
                    <a:pt x="2" y="2488"/>
                    <a:pt x="0" y="2486"/>
                    <a:pt x="0" y="2484"/>
                  </a:cubicBezTo>
                  <a:lnTo>
                    <a:pt x="0" y="2476"/>
                  </a:lnTo>
                  <a:cubicBezTo>
                    <a:pt x="0" y="2474"/>
                    <a:pt x="2" y="2472"/>
                    <a:pt x="4" y="2472"/>
                  </a:cubicBezTo>
                  <a:cubicBezTo>
                    <a:pt x="6" y="2472"/>
                    <a:pt x="8" y="2474"/>
                    <a:pt x="8" y="2476"/>
                  </a:cubicBezTo>
                  <a:close/>
                  <a:moveTo>
                    <a:pt x="8" y="2500"/>
                  </a:moveTo>
                  <a:lnTo>
                    <a:pt x="8" y="2508"/>
                  </a:lnTo>
                  <a:cubicBezTo>
                    <a:pt x="8" y="2510"/>
                    <a:pt x="6" y="2512"/>
                    <a:pt x="4" y="2512"/>
                  </a:cubicBezTo>
                  <a:cubicBezTo>
                    <a:pt x="2" y="2512"/>
                    <a:pt x="0" y="2510"/>
                    <a:pt x="0" y="2508"/>
                  </a:cubicBezTo>
                  <a:lnTo>
                    <a:pt x="0" y="2500"/>
                  </a:lnTo>
                  <a:cubicBezTo>
                    <a:pt x="0" y="2498"/>
                    <a:pt x="2" y="2496"/>
                    <a:pt x="4" y="2496"/>
                  </a:cubicBezTo>
                  <a:cubicBezTo>
                    <a:pt x="6" y="2496"/>
                    <a:pt x="8" y="2498"/>
                    <a:pt x="8" y="2500"/>
                  </a:cubicBezTo>
                  <a:close/>
                  <a:moveTo>
                    <a:pt x="8" y="2524"/>
                  </a:moveTo>
                  <a:lnTo>
                    <a:pt x="8" y="2532"/>
                  </a:lnTo>
                  <a:cubicBezTo>
                    <a:pt x="8" y="2534"/>
                    <a:pt x="6" y="2536"/>
                    <a:pt x="4" y="2536"/>
                  </a:cubicBezTo>
                  <a:cubicBezTo>
                    <a:pt x="2" y="2536"/>
                    <a:pt x="0" y="2534"/>
                    <a:pt x="0" y="2532"/>
                  </a:cubicBezTo>
                  <a:lnTo>
                    <a:pt x="0" y="2524"/>
                  </a:lnTo>
                  <a:cubicBezTo>
                    <a:pt x="0" y="2522"/>
                    <a:pt x="2" y="2520"/>
                    <a:pt x="4" y="2520"/>
                  </a:cubicBezTo>
                  <a:cubicBezTo>
                    <a:pt x="6" y="2520"/>
                    <a:pt x="8" y="2522"/>
                    <a:pt x="8" y="2524"/>
                  </a:cubicBezTo>
                  <a:close/>
                  <a:moveTo>
                    <a:pt x="8" y="2548"/>
                  </a:moveTo>
                  <a:lnTo>
                    <a:pt x="8" y="2556"/>
                  </a:lnTo>
                  <a:cubicBezTo>
                    <a:pt x="8" y="2558"/>
                    <a:pt x="6" y="2560"/>
                    <a:pt x="4" y="2560"/>
                  </a:cubicBezTo>
                  <a:cubicBezTo>
                    <a:pt x="2" y="2560"/>
                    <a:pt x="0" y="2558"/>
                    <a:pt x="0" y="2556"/>
                  </a:cubicBezTo>
                  <a:lnTo>
                    <a:pt x="0" y="2548"/>
                  </a:lnTo>
                  <a:cubicBezTo>
                    <a:pt x="0" y="2546"/>
                    <a:pt x="2" y="2544"/>
                    <a:pt x="4" y="2544"/>
                  </a:cubicBezTo>
                  <a:cubicBezTo>
                    <a:pt x="6" y="2544"/>
                    <a:pt x="8" y="2546"/>
                    <a:pt x="8" y="2548"/>
                  </a:cubicBezTo>
                  <a:close/>
                  <a:moveTo>
                    <a:pt x="8" y="2572"/>
                  </a:moveTo>
                  <a:lnTo>
                    <a:pt x="8" y="2580"/>
                  </a:lnTo>
                  <a:cubicBezTo>
                    <a:pt x="8" y="2582"/>
                    <a:pt x="6" y="2584"/>
                    <a:pt x="4" y="2584"/>
                  </a:cubicBezTo>
                  <a:cubicBezTo>
                    <a:pt x="2" y="2584"/>
                    <a:pt x="0" y="2582"/>
                    <a:pt x="0" y="2580"/>
                  </a:cubicBezTo>
                  <a:lnTo>
                    <a:pt x="0" y="2572"/>
                  </a:lnTo>
                  <a:cubicBezTo>
                    <a:pt x="0" y="2570"/>
                    <a:pt x="2" y="2568"/>
                    <a:pt x="4" y="2568"/>
                  </a:cubicBezTo>
                  <a:cubicBezTo>
                    <a:pt x="6" y="2568"/>
                    <a:pt x="8" y="2570"/>
                    <a:pt x="8" y="2572"/>
                  </a:cubicBezTo>
                  <a:close/>
                  <a:moveTo>
                    <a:pt x="8" y="2596"/>
                  </a:moveTo>
                  <a:lnTo>
                    <a:pt x="8" y="2604"/>
                  </a:lnTo>
                  <a:cubicBezTo>
                    <a:pt x="8" y="2606"/>
                    <a:pt x="6" y="2608"/>
                    <a:pt x="4" y="2608"/>
                  </a:cubicBezTo>
                  <a:cubicBezTo>
                    <a:pt x="2" y="2608"/>
                    <a:pt x="0" y="2606"/>
                    <a:pt x="0" y="2604"/>
                  </a:cubicBezTo>
                  <a:lnTo>
                    <a:pt x="0" y="2596"/>
                  </a:lnTo>
                  <a:cubicBezTo>
                    <a:pt x="0" y="2594"/>
                    <a:pt x="2" y="2592"/>
                    <a:pt x="4" y="2592"/>
                  </a:cubicBezTo>
                  <a:cubicBezTo>
                    <a:pt x="6" y="2592"/>
                    <a:pt x="8" y="2594"/>
                    <a:pt x="8" y="2596"/>
                  </a:cubicBezTo>
                  <a:close/>
                  <a:moveTo>
                    <a:pt x="8" y="2620"/>
                  </a:moveTo>
                  <a:lnTo>
                    <a:pt x="8" y="2628"/>
                  </a:lnTo>
                  <a:cubicBezTo>
                    <a:pt x="8" y="2630"/>
                    <a:pt x="6" y="2632"/>
                    <a:pt x="4" y="2632"/>
                  </a:cubicBezTo>
                  <a:cubicBezTo>
                    <a:pt x="2" y="2632"/>
                    <a:pt x="0" y="2630"/>
                    <a:pt x="0" y="2628"/>
                  </a:cubicBezTo>
                  <a:lnTo>
                    <a:pt x="0" y="2620"/>
                  </a:lnTo>
                  <a:cubicBezTo>
                    <a:pt x="0" y="2618"/>
                    <a:pt x="2" y="2616"/>
                    <a:pt x="4" y="2616"/>
                  </a:cubicBezTo>
                  <a:cubicBezTo>
                    <a:pt x="6" y="2616"/>
                    <a:pt x="8" y="2618"/>
                    <a:pt x="8" y="2620"/>
                  </a:cubicBezTo>
                  <a:close/>
                  <a:moveTo>
                    <a:pt x="8" y="2644"/>
                  </a:moveTo>
                  <a:lnTo>
                    <a:pt x="8" y="2652"/>
                  </a:lnTo>
                  <a:cubicBezTo>
                    <a:pt x="8" y="2654"/>
                    <a:pt x="6" y="2656"/>
                    <a:pt x="4" y="2656"/>
                  </a:cubicBezTo>
                  <a:cubicBezTo>
                    <a:pt x="2" y="2656"/>
                    <a:pt x="0" y="2654"/>
                    <a:pt x="0" y="2652"/>
                  </a:cubicBezTo>
                  <a:lnTo>
                    <a:pt x="0" y="2644"/>
                  </a:lnTo>
                  <a:cubicBezTo>
                    <a:pt x="0" y="2642"/>
                    <a:pt x="2" y="2640"/>
                    <a:pt x="4" y="2640"/>
                  </a:cubicBezTo>
                  <a:cubicBezTo>
                    <a:pt x="6" y="2640"/>
                    <a:pt x="8" y="2642"/>
                    <a:pt x="8" y="2644"/>
                  </a:cubicBezTo>
                  <a:close/>
                  <a:moveTo>
                    <a:pt x="8" y="2668"/>
                  </a:moveTo>
                  <a:lnTo>
                    <a:pt x="8" y="2676"/>
                  </a:lnTo>
                  <a:cubicBezTo>
                    <a:pt x="8" y="2678"/>
                    <a:pt x="6" y="2680"/>
                    <a:pt x="4" y="2680"/>
                  </a:cubicBezTo>
                  <a:cubicBezTo>
                    <a:pt x="2" y="2680"/>
                    <a:pt x="0" y="2678"/>
                    <a:pt x="0" y="2676"/>
                  </a:cubicBezTo>
                  <a:lnTo>
                    <a:pt x="0" y="2668"/>
                  </a:lnTo>
                  <a:cubicBezTo>
                    <a:pt x="0" y="2666"/>
                    <a:pt x="2" y="2664"/>
                    <a:pt x="4" y="2664"/>
                  </a:cubicBezTo>
                  <a:cubicBezTo>
                    <a:pt x="6" y="2664"/>
                    <a:pt x="8" y="2666"/>
                    <a:pt x="8" y="2668"/>
                  </a:cubicBezTo>
                  <a:close/>
                  <a:moveTo>
                    <a:pt x="8" y="2692"/>
                  </a:moveTo>
                  <a:lnTo>
                    <a:pt x="8" y="2700"/>
                  </a:lnTo>
                  <a:cubicBezTo>
                    <a:pt x="8" y="2702"/>
                    <a:pt x="6" y="2704"/>
                    <a:pt x="4" y="2704"/>
                  </a:cubicBezTo>
                  <a:cubicBezTo>
                    <a:pt x="2" y="2704"/>
                    <a:pt x="0" y="2702"/>
                    <a:pt x="0" y="2700"/>
                  </a:cubicBezTo>
                  <a:lnTo>
                    <a:pt x="0" y="2692"/>
                  </a:lnTo>
                  <a:cubicBezTo>
                    <a:pt x="0" y="2690"/>
                    <a:pt x="2" y="2688"/>
                    <a:pt x="4" y="2688"/>
                  </a:cubicBezTo>
                  <a:cubicBezTo>
                    <a:pt x="6" y="2688"/>
                    <a:pt x="8" y="2690"/>
                    <a:pt x="8" y="2692"/>
                  </a:cubicBezTo>
                  <a:close/>
                  <a:moveTo>
                    <a:pt x="8" y="2716"/>
                  </a:moveTo>
                  <a:lnTo>
                    <a:pt x="8" y="2724"/>
                  </a:lnTo>
                  <a:cubicBezTo>
                    <a:pt x="8" y="2726"/>
                    <a:pt x="6" y="2728"/>
                    <a:pt x="4" y="2728"/>
                  </a:cubicBezTo>
                  <a:cubicBezTo>
                    <a:pt x="2" y="2728"/>
                    <a:pt x="0" y="2726"/>
                    <a:pt x="0" y="2724"/>
                  </a:cubicBezTo>
                  <a:lnTo>
                    <a:pt x="0" y="2716"/>
                  </a:lnTo>
                  <a:cubicBezTo>
                    <a:pt x="0" y="2714"/>
                    <a:pt x="2" y="2712"/>
                    <a:pt x="4" y="2712"/>
                  </a:cubicBezTo>
                  <a:cubicBezTo>
                    <a:pt x="6" y="2712"/>
                    <a:pt x="8" y="2714"/>
                    <a:pt x="8" y="2716"/>
                  </a:cubicBezTo>
                  <a:close/>
                  <a:moveTo>
                    <a:pt x="8" y="2740"/>
                  </a:moveTo>
                  <a:lnTo>
                    <a:pt x="8" y="2748"/>
                  </a:lnTo>
                  <a:cubicBezTo>
                    <a:pt x="8" y="2750"/>
                    <a:pt x="6" y="2752"/>
                    <a:pt x="4" y="2752"/>
                  </a:cubicBezTo>
                  <a:cubicBezTo>
                    <a:pt x="2" y="2752"/>
                    <a:pt x="0" y="2750"/>
                    <a:pt x="0" y="2748"/>
                  </a:cubicBezTo>
                  <a:lnTo>
                    <a:pt x="0" y="2740"/>
                  </a:lnTo>
                  <a:cubicBezTo>
                    <a:pt x="0" y="2738"/>
                    <a:pt x="2" y="2736"/>
                    <a:pt x="4" y="2736"/>
                  </a:cubicBezTo>
                  <a:cubicBezTo>
                    <a:pt x="6" y="2736"/>
                    <a:pt x="8" y="2738"/>
                    <a:pt x="8" y="2740"/>
                  </a:cubicBezTo>
                  <a:close/>
                  <a:moveTo>
                    <a:pt x="8" y="2764"/>
                  </a:moveTo>
                  <a:lnTo>
                    <a:pt x="8" y="2772"/>
                  </a:lnTo>
                  <a:cubicBezTo>
                    <a:pt x="8" y="2774"/>
                    <a:pt x="6" y="2776"/>
                    <a:pt x="4" y="2776"/>
                  </a:cubicBezTo>
                  <a:cubicBezTo>
                    <a:pt x="2" y="2776"/>
                    <a:pt x="0" y="2774"/>
                    <a:pt x="0" y="2772"/>
                  </a:cubicBezTo>
                  <a:lnTo>
                    <a:pt x="0" y="2764"/>
                  </a:lnTo>
                  <a:cubicBezTo>
                    <a:pt x="0" y="2762"/>
                    <a:pt x="2" y="2760"/>
                    <a:pt x="4" y="2760"/>
                  </a:cubicBezTo>
                  <a:cubicBezTo>
                    <a:pt x="6" y="2760"/>
                    <a:pt x="8" y="2762"/>
                    <a:pt x="8" y="2764"/>
                  </a:cubicBezTo>
                  <a:close/>
                  <a:moveTo>
                    <a:pt x="8" y="2788"/>
                  </a:moveTo>
                  <a:lnTo>
                    <a:pt x="8" y="2796"/>
                  </a:lnTo>
                  <a:cubicBezTo>
                    <a:pt x="8" y="2798"/>
                    <a:pt x="6" y="2800"/>
                    <a:pt x="4" y="2800"/>
                  </a:cubicBezTo>
                  <a:cubicBezTo>
                    <a:pt x="2" y="2800"/>
                    <a:pt x="0" y="2798"/>
                    <a:pt x="0" y="2796"/>
                  </a:cubicBezTo>
                  <a:lnTo>
                    <a:pt x="0" y="2788"/>
                  </a:lnTo>
                  <a:cubicBezTo>
                    <a:pt x="0" y="2786"/>
                    <a:pt x="2" y="2784"/>
                    <a:pt x="4" y="2784"/>
                  </a:cubicBezTo>
                  <a:cubicBezTo>
                    <a:pt x="6" y="2784"/>
                    <a:pt x="8" y="2786"/>
                    <a:pt x="8" y="2788"/>
                  </a:cubicBezTo>
                  <a:close/>
                  <a:moveTo>
                    <a:pt x="8" y="2812"/>
                  </a:moveTo>
                  <a:lnTo>
                    <a:pt x="8" y="2820"/>
                  </a:lnTo>
                  <a:cubicBezTo>
                    <a:pt x="8" y="2822"/>
                    <a:pt x="6" y="2824"/>
                    <a:pt x="4" y="2824"/>
                  </a:cubicBezTo>
                  <a:cubicBezTo>
                    <a:pt x="2" y="2824"/>
                    <a:pt x="0" y="2822"/>
                    <a:pt x="0" y="2820"/>
                  </a:cubicBezTo>
                  <a:lnTo>
                    <a:pt x="0" y="2812"/>
                  </a:lnTo>
                  <a:cubicBezTo>
                    <a:pt x="0" y="2810"/>
                    <a:pt x="2" y="2808"/>
                    <a:pt x="4" y="2808"/>
                  </a:cubicBezTo>
                  <a:cubicBezTo>
                    <a:pt x="6" y="2808"/>
                    <a:pt x="8" y="2810"/>
                    <a:pt x="8" y="2812"/>
                  </a:cubicBezTo>
                  <a:close/>
                  <a:moveTo>
                    <a:pt x="8" y="2836"/>
                  </a:moveTo>
                  <a:lnTo>
                    <a:pt x="8" y="2844"/>
                  </a:lnTo>
                  <a:cubicBezTo>
                    <a:pt x="8" y="2846"/>
                    <a:pt x="6" y="2848"/>
                    <a:pt x="4" y="2848"/>
                  </a:cubicBezTo>
                  <a:cubicBezTo>
                    <a:pt x="2" y="2848"/>
                    <a:pt x="0" y="2846"/>
                    <a:pt x="0" y="2844"/>
                  </a:cubicBezTo>
                  <a:lnTo>
                    <a:pt x="0" y="2836"/>
                  </a:lnTo>
                  <a:cubicBezTo>
                    <a:pt x="0" y="2834"/>
                    <a:pt x="2" y="2832"/>
                    <a:pt x="4" y="2832"/>
                  </a:cubicBezTo>
                  <a:cubicBezTo>
                    <a:pt x="6" y="2832"/>
                    <a:pt x="8" y="2834"/>
                    <a:pt x="8" y="2836"/>
                  </a:cubicBezTo>
                  <a:close/>
                  <a:moveTo>
                    <a:pt x="8" y="2860"/>
                  </a:moveTo>
                  <a:lnTo>
                    <a:pt x="8" y="2868"/>
                  </a:lnTo>
                  <a:cubicBezTo>
                    <a:pt x="8" y="2870"/>
                    <a:pt x="6" y="2872"/>
                    <a:pt x="4" y="2872"/>
                  </a:cubicBezTo>
                  <a:cubicBezTo>
                    <a:pt x="2" y="2872"/>
                    <a:pt x="0" y="2870"/>
                    <a:pt x="0" y="2868"/>
                  </a:cubicBezTo>
                  <a:lnTo>
                    <a:pt x="0" y="2860"/>
                  </a:lnTo>
                  <a:cubicBezTo>
                    <a:pt x="0" y="2858"/>
                    <a:pt x="2" y="2856"/>
                    <a:pt x="4" y="2856"/>
                  </a:cubicBezTo>
                  <a:cubicBezTo>
                    <a:pt x="6" y="2856"/>
                    <a:pt x="8" y="2858"/>
                    <a:pt x="8" y="2860"/>
                  </a:cubicBezTo>
                  <a:close/>
                  <a:moveTo>
                    <a:pt x="8" y="2884"/>
                  </a:moveTo>
                  <a:lnTo>
                    <a:pt x="8" y="2892"/>
                  </a:lnTo>
                  <a:cubicBezTo>
                    <a:pt x="8" y="2894"/>
                    <a:pt x="6" y="2896"/>
                    <a:pt x="4" y="2896"/>
                  </a:cubicBezTo>
                  <a:cubicBezTo>
                    <a:pt x="2" y="2896"/>
                    <a:pt x="0" y="2894"/>
                    <a:pt x="0" y="2892"/>
                  </a:cubicBezTo>
                  <a:lnTo>
                    <a:pt x="0" y="2884"/>
                  </a:lnTo>
                  <a:cubicBezTo>
                    <a:pt x="0" y="2882"/>
                    <a:pt x="2" y="2880"/>
                    <a:pt x="4" y="2880"/>
                  </a:cubicBezTo>
                  <a:cubicBezTo>
                    <a:pt x="6" y="2880"/>
                    <a:pt x="8" y="2882"/>
                    <a:pt x="8" y="2884"/>
                  </a:cubicBezTo>
                  <a:close/>
                  <a:moveTo>
                    <a:pt x="8" y="2908"/>
                  </a:moveTo>
                  <a:lnTo>
                    <a:pt x="8" y="2916"/>
                  </a:lnTo>
                  <a:cubicBezTo>
                    <a:pt x="8" y="2918"/>
                    <a:pt x="6" y="2920"/>
                    <a:pt x="4" y="2920"/>
                  </a:cubicBezTo>
                  <a:cubicBezTo>
                    <a:pt x="2" y="2920"/>
                    <a:pt x="0" y="2918"/>
                    <a:pt x="0" y="2916"/>
                  </a:cubicBezTo>
                  <a:lnTo>
                    <a:pt x="0" y="2908"/>
                  </a:lnTo>
                  <a:cubicBezTo>
                    <a:pt x="0" y="2906"/>
                    <a:pt x="2" y="2904"/>
                    <a:pt x="4" y="2904"/>
                  </a:cubicBezTo>
                  <a:cubicBezTo>
                    <a:pt x="6" y="2904"/>
                    <a:pt x="8" y="2906"/>
                    <a:pt x="8" y="2908"/>
                  </a:cubicBezTo>
                  <a:close/>
                  <a:moveTo>
                    <a:pt x="8" y="2932"/>
                  </a:moveTo>
                  <a:lnTo>
                    <a:pt x="8" y="2940"/>
                  </a:lnTo>
                  <a:cubicBezTo>
                    <a:pt x="8" y="2942"/>
                    <a:pt x="6" y="2944"/>
                    <a:pt x="4" y="2944"/>
                  </a:cubicBezTo>
                  <a:cubicBezTo>
                    <a:pt x="2" y="2944"/>
                    <a:pt x="0" y="2942"/>
                    <a:pt x="0" y="2940"/>
                  </a:cubicBezTo>
                  <a:lnTo>
                    <a:pt x="0" y="2932"/>
                  </a:lnTo>
                  <a:cubicBezTo>
                    <a:pt x="0" y="2930"/>
                    <a:pt x="2" y="2928"/>
                    <a:pt x="4" y="2928"/>
                  </a:cubicBezTo>
                  <a:cubicBezTo>
                    <a:pt x="6" y="2928"/>
                    <a:pt x="8" y="2930"/>
                    <a:pt x="8" y="2932"/>
                  </a:cubicBezTo>
                  <a:close/>
                  <a:moveTo>
                    <a:pt x="8" y="2956"/>
                  </a:moveTo>
                  <a:lnTo>
                    <a:pt x="8" y="2964"/>
                  </a:lnTo>
                  <a:cubicBezTo>
                    <a:pt x="8" y="2966"/>
                    <a:pt x="6" y="2968"/>
                    <a:pt x="4" y="2968"/>
                  </a:cubicBezTo>
                  <a:cubicBezTo>
                    <a:pt x="2" y="2968"/>
                    <a:pt x="0" y="2966"/>
                    <a:pt x="0" y="2964"/>
                  </a:cubicBezTo>
                  <a:lnTo>
                    <a:pt x="0" y="2956"/>
                  </a:lnTo>
                  <a:cubicBezTo>
                    <a:pt x="0" y="2954"/>
                    <a:pt x="2" y="2952"/>
                    <a:pt x="4" y="2952"/>
                  </a:cubicBezTo>
                  <a:cubicBezTo>
                    <a:pt x="6" y="2952"/>
                    <a:pt x="8" y="2954"/>
                    <a:pt x="8" y="2956"/>
                  </a:cubicBezTo>
                  <a:close/>
                  <a:moveTo>
                    <a:pt x="8" y="2980"/>
                  </a:moveTo>
                  <a:lnTo>
                    <a:pt x="8" y="2988"/>
                  </a:lnTo>
                  <a:cubicBezTo>
                    <a:pt x="8" y="2990"/>
                    <a:pt x="6" y="2992"/>
                    <a:pt x="4" y="2992"/>
                  </a:cubicBezTo>
                  <a:cubicBezTo>
                    <a:pt x="2" y="2992"/>
                    <a:pt x="0" y="2990"/>
                    <a:pt x="0" y="2988"/>
                  </a:cubicBezTo>
                  <a:lnTo>
                    <a:pt x="0" y="2980"/>
                  </a:lnTo>
                  <a:cubicBezTo>
                    <a:pt x="0" y="2978"/>
                    <a:pt x="2" y="2976"/>
                    <a:pt x="4" y="2976"/>
                  </a:cubicBezTo>
                  <a:cubicBezTo>
                    <a:pt x="6" y="2976"/>
                    <a:pt x="8" y="2978"/>
                    <a:pt x="8" y="2980"/>
                  </a:cubicBezTo>
                  <a:close/>
                  <a:moveTo>
                    <a:pt x="8" y="3004"/>
                  </a:moveTo>
                  <a:lnTo>
                    <a:pt x="8" y="3012"/>
                  </a:lnTo>
                  <a:cubicBezTo>
                    <a:pt x="8" y="3014"/>
                    <a:pt x="6" y="3016"/>
                    <a:pt x="4" y="3016"/>
                  </a:cubicBezTo>
                  <a:cubicBezTo>
                    <a:pt x="2" y="3016"/>
                    <a:pt x="0" y="3014"/>
                    <a:pt x="0" y="3012"/>
                  </a:cubicBezTo>
                  <a:lnTo>
                    <a:pt x="0" y="3004"/>
                  </a:lnTo>
                  <a:cubicBezTo>
                    <a:pt x="0" y="3002"/>
                    <a:pt x="2" y="3000"/>
                    <a:pt x="4" y="3000"/>
                  </a:cubicBezTo>
                  <a:cubicBezTo>
                    <a:pt x="6" y="3000"/>
                    <a:pt x="8" y="3002"/>
                    <a:pt x="8" y="3004"/>
                  </a:cubicBezTo>
                  <a:close/>
                  <a:moveTo>
                    <a:pt x="8" y="3028"/>
                  </a:moveTo>
                  <a:lnTo>
                    <a:pt x="8" y="3036"/>
                  </a:lnTo>
                  <a:cubicBezTo>
                    <a:pt x="8" y="3038"/>
                    <a:pt x="6" y="3040"/>
                    <a:pt x="4" y="3040"/>
                  </a:cubicBezTo>
                  <a:cubicBezTo>
                    <a:pt x="2" y="3040"/>
                    <a:pt x="0" y="3038"/>
                    <a:pt x="0" y="3036"/>
                  </a:cubicBezTo>
                  <a:lnTo>
                    <a:pt x="0" y="3028"/>
                  </a:lnTo>
                  <a:cubicBezTo>
                    <a:pt x="0" y="3026"/>
                    <a:pt x="2" y="3024"/>
                    <a:pt x="4" y="3024"/>
                  </a:cubicBezTo>
                  <a:cubicBezTo>
                    <a:pt x="6" y="3024"/>
                    <a:pt x="8" y="3026"/>
                    <a:pt x="8" y="3028"/>
                  </a:cubicBezTo>
                  <a:close/>
                  <a:moveTo>
                    <a:pt x="8" y="3052"/>
                  </a:moveTo>
                  <a:lnTo>
                    <a:pt x="8" y="3060"/>
                  </a:lnTo>
                  <a:cubicBezTo>
                    <a:pt x="8" y="3062"/>
                    <a:pt x="6" y="3064"/>
                    <a:pt x="4" y="3064"/>
                  </a:cubicBezTo>
                  <a:cubicBezTo>
                    <a:pt x="2" y="3064"/>
                    <a:pt x="0" y="3062"/>
                    <a:pt x="0" y="3060"/>
                  </a:cubicBezTo>
                  <a:lnTo>
                    <a:pt x="0" y="3052"/>
                  </a:lnTo>
                  <a:cubicBezTo>
                    <a:pt x="0" y="3050"/>
                    <a:pt x="2" y="3048"/>
                    <a:pt x="4" y="3048"/>
                  </a:cubicBezTo>
                  <a:cubicBezTo>
                    <a:pt x="6" y="3048"/>
                    <a:pt x="8" y="3050"/>
                    <a:pt x="8" y="3052"/>
                  </a:cubicBezTo>
                  <a:close/>
                  <a:moveTo>
                    <a:pt x="8" y="3076"/>
                  </a:moveTo>
                  <a:lnTo>
                    <a:pt x="8" y="3084"/>
                  </a:lnTo>
                  <a:cubicBezTo>
                    <a:pt x="8" y="3086"/>
                    <a:pt x="6" y="3088"/>
                    <a:pt x="4" y="3088"/>
                  </a:cubicBezTo>
                  <a:cubicBezTo>
                    <a:pt x="2" y="3088"/>
                    <a:pt x="0" y="3086"/>
                    <a:pt x="0" y="3084"/>
                  </a:cubicBezTo>
                  <a:lnTo>
                    <a:pt x="0" y="3076"/>
                  </a:lnTo>
                  <a:cubicBezTo>
                    <a:pt x="0" y="3074"/>
                    <a:pt x="2" y="3072"/>
                    <a:pt x="4" y="3072"/>
                  </a:cubicBezTo>
                  <a:cubicBezTo>
                    <a:pt x="6" y="3072"/>
                    <a:pt x="8" y="3074"/>
                    <a:pt x="8" y="3076"/>
                  </a:cubicBezTo>
                  <a:close/>
                  <a:moveTo>
                    <a:pt x="8" y="3100"/>
                  </a:moveTo>
                  <a:lnTo>
                    <a:pt x="8" y="3108"/>
                  </a:lnTo>
                  <a:cubicBezTo>
                    <a:pt x="8" y="3110"/>
                    <a:pt x="6" y="3112"/>
                    <a:pt x="4" y="3112"/>
                  </a:cubicBezTo>
                  <a:cubicBezTo>
                    <a:pt x="2" y="3112"/>
                    <a:pt x="0" y="3110"/>
                    <a:pt x="0" y="3108"/>
                  </a:cubicBezTo>
                  <a:lnTo>
                    <a:pt x="0" y="3100"/>
                  </a:lnTo>
                  <a:cubicBezTo>
                    <a:pt x="0" y="3098"/>
                    <a:pt x="2" y="3096"/>
                    <a:pt x="4" y="3096"/>
                  </a:cubicBezTo>
                  <a:cubicBezTo>
                    <a:pt x="6" y="3096"/>
                    <a:pt x="8" y="3098"/>
                    <a:pt x="8" y="3100"/>
                  </a:cubicBezTo>
                  <a:close/>
                  <a:moveTo>
                    <a:pt x="8" y="3124"/>
                  </a:moveTo>
                  <a:lnTo>
                    <a:pt x="8" y="3132"/>
                  </a:lnTo>
                  <a:cubicBezTo>
                    <a:pt x="8" y="3134"/>
                    <a:pt x="6" y="3136"/>
                    <a:pt x="4" y="3136"/>
                  </a:cubicBezTo>
                  <a:cubicBezTo>
                    <a:pt x="2" y="3136"/>
                    <a:pt x="0" y="3134"/>
                    <a:pt x="0" y="3132"/>
                  </a:cubicBezTo>
                  <a:lnTo>
                    <a:pt x="0" y="3124"/>
                  </a:lnTo>
                  <a:cubicBezTo>
                    <a:pt x="0" y="3122"/>
                    <a:pt x="2" y="3120"/>
                    <a:pt x="4" y="3120"/>
                  </a:cubicBezTo>
                  <a:cubicBezTo>
                    <a:pt x="6" y="3120"/>
                    <a:pt x="8" y="3122"/>
                    <a:pt x="8" y="3124"/>
                  </a:cubicBezTo>
                  <a:close/>
                  <a:moveTo>
                    <a:pt x="8" y="3148"/>
                  </a:moveTo>
                  <a:lnTo>
                    <a:pt x="8" y="3156"/>
                  </a:lnTo>
                  <a:cubicBezTo>
                    <a:pt x="8" y="3158"/>
                    <a:pt x="6" y="3160"/>
                    <a:pt x="4" y="3160"/>
                  </a:cubicBezTo>
                  <a:cubicBezTo>
                    <a:pt x="2" y="3160"/>
                    <a:pt x="0" y="3158"/>
                    <a:pt x="0" y="3156"/>
                  </a:cubicBezTo>
                  <a:lnTo>
                    <a:pt x="0" y="3148"/>
                  </a:lnTo>
                  <a:cubicBezTo>
                    <a:pt x="0" y="3146"/>
                    <a:pt x="2" y="3144"/>
                    <a:pt x="4" y="3144"/>
                  </a:cubicBezTo>
                  <a:cubicBezTo>
                    <a:pt x="6" y="3144"/>
                    <a:pt x="8" y="3146"/>
                    <a:pt x="8" y="3148"/>
                  </a:cubicBezTo>
                  <a:close/>
                  <a:moveTo>
                    <a:pt x="8" y="3172"/>
                  </a:moveTo>
                  <a:lnTo>
                    <a:pt x="8" y="3180"/>
                  </a:lnTo>
                  <a:cubicBezTo>
                    <a:pt x="8" y="3182"/>
                    <a:pt x="6" y="3184"/>
                    <a:pt x="4" y="3184"/>
                  </a:cubicBezTo>
                  <a:cubicBezTo>
                    <a:pt x="2" y="3184"/>
                    <a:pt x="0" y="3182"/>
                    <a:pt x="0" y="3180"/>
                  </a:cubicBezTo>
                  <a:lnTo>
                    <a:pt x="0" y="3172"/>
                  </a:lnTo>
                  <a:cubicBezTo>
                    <a:pt x="0" y="3170"/>
                    <a:pt x="2" y="3168"/>
                    <a:pt x="4" y="3168"/>
                  </a:cubicBezTo>
                  <a:cubicBezTo>
                    <a:pt x="6" y="3168"/>
                    <a:pt x="8" y="3170"/>
                    <a:pt x="8" y="3172"/>
                  </a:cubicBezTo>
                  <a:close/>
                  <a:moveTo>
                    <a:pt x="8" y="3196"/>
                  </a:moveTo>
                  <a:lnTo>
                    <a:pt x="8" y="3204"/>
                  </a:lnTo>
                  <a:cubicBezTo>
                    <a:pt x="8" y="3206"/>
                    <a:pt x="6" y="3208"/>
                    <a:pt x="4" y="3208"/>
                  </a:cubicBezTo>
                  <a:cubicBezTo>
                    <a:pt x="2" y="3208"/>
                    <a:pt x="0" y="3206"/>
                    <a:pt x="0" y="3204"/>
                  </a:cubicBezTo>
                  <a:lnTo>
                    <a:pt x="0" y="3196"/>
                  </a:lnTo>
                  <a:cubicBezTo>
                    <a:pt x="0" y="3194"/>
                    <a:pt x="2" y="3192"/>
                    <a:pt x="4" y="3192"/>
                  </a:cubicBezTo>
                  <a:cubicBezTo>
                    <a:pt x="6" y="3192"/>
                    <a:pt x="8" y="3194"/>
                    <a:pt x="8" y="3196"/>
                  </a:cubicBezTo>
                  <a:close/>
                  <a:moveTo>
                    <a:pt x="8" y="3220"/>
                  </a:moveTo>
                  <a:lnTo>
                    <a:pt x="8" y="3228"/>
                  </a:lnTo>
                  <a:cubicBezTo>
                    <a:pt x="8" y="3230"/>
                    <a:pt x="6" y="3232"/>
                    <a:pt x="4" y="3232"/>
                  </a:cubicBezTo>
                  <a:cubicBezTo>
                    <a:pt x="2" y="3232"/>
                    <a:pt x="0" y="3230"/>
                    <a:pt x="0" y="3228"/>
                  </a:cubicBezTo>
                  <a:lnTo>
                    <a:pt x="0" y="3220"/>
                  </a:lnTo>
                  <a:cubicBezTo>
                    <a:pt x="0" y="3218"/>
                    <a:pt x="2" y="3216"/>
                    <a:pt x="4" y="3216"/>
                  </a:cubicBezTo>
                  <a:cubicBezTo>
                    <a:pt x="6" y="3216"/>
                    <a:pt x="8" y="3218"/>
                    <a:pt x="8" y="3220"/>
                  </a:cubicBezTo>
                  <a:close/>
                  <a:moveTo>
                    <a:pt x="8" y="3244"/>
                  </a:moveTo>
                  <a:lnTo>
                    <a:pt x="8" y="3252"/>
                  </a:lnTo>
                  <a:cubicBezTo>
                    <a:pt x="8" y="3254"/>
                    <a:pt x="6" y="3256"/>
                    <a:pt x="4" y="3256"/>
                  </a:cubicBezTo>
                  <a:cubicBezTo>
                    <a:pt x="2" y="3256"/>
                    <a:pt x="0" y="3254"/>
                    <a:pt x="0" y="3252"/>
                  </a:cubicBezTo>
                  <a:lnTo>
                    <a:pt x="0" y="3244"/>
                  </a:lnTo>
                  <a:cubicBezTo>
                    <a:pt x="0" y="3242"/>
                    <a:pt x="2" y="3240"/>
                    <a:pt x="4" y="3240"/>
                  </a:cubicBezTo>
                  <a:cubicBezTo>
                    <a:pt x="6" y="3240"/>
                    <a:pt x="8" y="3242"/>
                    <a:pt x="8" y="3244"/>
                  </a:cubicBezTo>
                  <a:close/>
                  <a:moveTo>
                    <a:pt x="8" y="3268"/>
                  </a:moveTo>
                  <a:lnTo>
                    <a:pt x="8" y="3276"/>
                  </a:lnTo>
                  <a:cubicBezTo>
                    <a:pt x="8" y="3278"/>
                    <a:pt x="6" y="3280"/>
                    <a:pt x="4" y="3280"/>
                  </a:cubicBezTo>
                  <a:cubicBezTo>
                    <a:pt x="2" y="3280"/>
                    <a:pt x="0" y="3278"/>
                    <a:pt x="0" y="3276"/>
                  </a:cubicBezTo>
                  <a:lnTo>
                    <a:pt x="0" y="3268"/>
                  </a:lnTo>
                  <a:cubicBezTo>
                    <a:pt x="0" y="3266"/>
                    <a:pt x="2" y="3264"/>
                    <a:pt x="4" y="3264"/>
                  </a:cubicBezTo>
                  <a:cubicBezTo>
                    <a:pt x="6" y="3264"/>
                    <a:pt x="8" y="3266"/>
                    <a:pt x="8" y="3268"/>
                  </a:cubicBezTo>
                  <a:close/>
                  <a:moveTo>
                    <a:pt x="8" y="3292"/>
                  </a:moveTo>
                  <a:lnTo>
                    <a:pt x="8" y="3300"/>
                  </a:lnTo>
                  <a:cubicBezTo>
                    <a:pt x="8" y="3302"/>
                    <a:pt x="6" y="3304"/>
                    <a:pt x="4" y="3304"/>
                  </a:cubicBezTo>
                  <a:cubicBezTo>
                    <a:pt x="2" y="3304"/>
                    <a:pt x="0" y="3302"/>
                    <a:pt x="0" y="3300"/>
                  </a:cubicBezTo>
                  <a:lnTo>
                    <a:pt x="0" y="3292"/>
                  </a:lnTo>
                  <a:cubicBezTo>
                    <a:pt x="0" y="3290"/>
                    <a:pt x="2" y="3288"/>
                    <a:pt x="4" y="3288"/>
                  </a:cubicBezTo>
                  <a:cubicBezTo>
                    <a:pt x="6" y="3288"/>
                    <a:pt x="8" y="3290"/>
                    <a:pt x="8" y="3292"/>
                  </a:cubicBezTo>
                  <a:close/>
                  <a:moveTo>
                    <a:pt x="8" y="3316"/>
                  </a:moveTo>
                  <a:lnTo>
                    <a:pt x="8" y="3324"/>
                  </a:lnTo>
                  <a:cubicBezTo>
                    <a:pt x="8" y="3326"/>
                    <a:pt x="6" y="3328"/>
                    <a:pt x="4" y="3328"/>
                  </a:cubicBezTo>
                  <a:cubicBezTo>
                    <a:pt x="2" y="3328"/>
                    <a:pt x="0" y="3326"/>
                    <a:pt x="0" y="3324"/>
                  </a:cubicBezTo>
                  <a:lnTo>
                    <a:pt x="0" y="3316"/>
                  </a:lnTo>
                  <a:cubicBezTo>
                    <a:pt x="0" y="3314"/>
                    <a:pt x="2" y="3312"/>
                    <a:pt x="4" y="3312"/>
                  </a:cubicBezTo>
                  <a:cubicBezTo>
                    <a:pt x="6" y="3312"/>
                    <a:pt x="8" y="3314"/>
                    <a:pt x="8" y="3316"/>
                  </a:cubicBezTo>
                  <a:close/>
                  <a:moveTo>
                    <a:pt x="8" y="3340"/>
                  </a:moveTo>
                  <a:lnTo>
                    <a:pt x="8" y="3348"/>
                  </a:lnTo>
                  <a:cubicBezTo>
                    <a:pt x="8" y="3350"/>
                    <a:pt x="6" y="3352"/>
                    <a:pt x="4" y="3352"/>
                  </a:cubicBezTo>
                  <a:cubicBezTo>
                    <a:pt x="2" y="3352"/>
                    <a:pt x="0" y="3350"/>
                    <a:pt x="0" y="3348"/>
                  </a:cubicBezTo>
                  <a:lnTo>
                    <a:pt x="0" y="3340"/>
                  </a:lnTo>
                  <a:cubicBezTo>
                    <a:pt x="0" y="3338"/>
                    <a:pt x="2" y="3336"/>
                    <a:pt x="4" y="3336"/>
                  </a:cubicBezTo>
                  <a:cubicBezTo>
                    <a:pt x="6" y="3336"/>
                    <a:pt x="8" y="3338"/>
                    <a:pt x="8" y="3340"/>
                  </a:cubicBezTo>
                  <a:close/>
                  <a:moveTo>
                    <a:pt x="8" y="3364"/>
                  </a:moveTo>
                  <a:lnTo>
                    <a:pt x="8" y="3372"/>
                  </a:lnTo>
                  <a:cubicBezTo>
                    <a:pt x="8" y="3374"/>
                    <a:pt x="6" y="3376"/>
                    <a:pt x="4" y="3376"/>
                  </a:cubicBezTo>
                  <a:cubicBezTo>
                    <a:pt x="2" y="3376"/>
                    <a:pt x="0" y="3374"/>
                    <a:pt x="0" y="3372"/>
                  </a:cubicBezTo>
                  <a:lnTo>
                    <a:pt x="0" y="3364"/>
                  </a:lnTo>
                  <a:cubicBezTo>
                    <a:pt x="0" y="3362"/>
                    <a:pt x="2" y="3360"/>
                    <a:pt x="4" y="3360"/>
                  </a:cubicBezTo>
                  <a:cubicBezTo>
                    <a:pt x="6" y="3360"/>
                    <a:pt x="8" y="3362"/>
                    <a:pt x="8" y="3364"/>
                  </a:cubicBezTo>
                  <a:close/>
                  <a:moveTo>
                    <a:pt x="8" y="3388"/>
                  </a:moveTo>
                  <a:lnTo>
                    <a:pt x="8" y="3396"/>
                  </a:lnTo>
                  <a:cubicBezTo>
                    <a:pt x="8" y="3398"/>
                    <a:pt x="6" y="3400"/>
                    <a:pt x="4" y="3400"/>
                  </a:cubicBezTo>
                  <a:cubicBezTo>
                    <a:pt x="2" y="3400"/>
                    <a:pt x="0" y="3398"/>
                    <a:pt x="0" y="3396"/>
                  </a:cubicBezTo>
                  <a:lnTo>
                    <a:pt x="0" y="3388"/>
                  </a:lnTo>
                  <a:cubicBezTo>
                    <a:pt x="0" y="3386"/>
                    <a:pt x="2" y="3384"/>
                    <a:pt x="4" y="3384"/>
                  </a:cubicBezTo>
                  <a:cubicBezTo>
                    <a:pt x="6" y="3384"/>
                    <a:pt x="8" y="3386"/>
                    <a:pt x="8" y="3388"/>
                  </a:cubicBezTo>
                  <a:close/>
                  <a:moveTo>
                    <a:pt x="8" y="3412"/>
                  </a:moveTo>
                  <a:lnTo>
                    <a:pt x="8" y="3420"/>
                  </a:lnTo>
                  <a:cubicBezTo>
                    <a:pt x="8" y="3422"/>
                    <a:pt x="6" y="3424"/>
                    <a:pt x="4" y="3424"/>
                  </a:cubicBezTo>
                  <a:cubicBezTo>
                    <a:pt x="2" y="3424"/>
                    <a:pt x="0" y="3422"/>
                    <a:pt x="0" y="3420"/>
                  </a:cubicBezTo>
                  <a:lnTo>
                    <a:pt x="0" y="3412"/>
                  </a:lnTo>
                  <a:cubicBezTo>
                    <a:pt x="0" y="3410"/>
                    <a:pt x="2" y="3408"/>
                    <a:pt x="4" y="3408"/>
                  </a:cubicBezTo>
                  <a:cubicBezTo>
                    <a:pt x="6" y="3408"/>
                    <a:pt x="8" y="3410"/>
                    <a:pt x="8" y="3412"/>
                  </a:cubicBezTo>
                  <a:close/>
                  <a:moveTo>
                    <a:pt x="8" y="3436"/>
                  </a:moveTo>
                  <a:lnTo>
                    <a:pt x="8" y="3444"/>
                  </a:lnTo>
                  <a:cubicBezTo>
                    <a:pt x="8" y="3446"/>
                    <a:pt x="6" y="3448"/>
                    <a:pt x="4" y="3448"/>
                  </a:cubicBezTo>
                  <a:cubicBezTo>
                    <a:pt x="2" y="3448"/>
                    <a:pt x="0" y="3446"/>
                    <a:pt x="0" y="3444"/>
                  </a:cubicBezTo>
                  <a:lnTo>
                    <a:pt x="0" y="3436"/>
                  </a:lnTo>
                  <a:cubicBezTo>
                    <a:pt x="0" y="3434"/>
                    <a:pt x="2" y="3432"/>
                    <a:pt x="4" y="3432"/>
                  </a:cubicBezTo>
                  <a:cubicBezTo>
                    <a:pt x="6" y="3432"/>
                    <a:pt x="8" y="3434"/>
                    <a:pt x="8" y="3436"/>
                  </a:cubicBezTo>
                  <a:close/>
                  <a:moveTo>
                    <a:pt x="8" y="3460"/>
                  </a:moveTo>
                  <a:lnTo>
                    <a:pt x="8" y="3468"/>
                  </a:lnTo>
                  <a:cubicBezTo>
                    <a:pt x="8" y="3470"/>
                    <a:pt x="6" y="3472"/>
                    <a:pt x="4" y="3472"/>
                  </a:cubicBezTo>
                  <a:cubicBezTo>
                    <a:pt x="2" y="3472"/>
                    <a:pt x="0" y="3470"/>
                    <a:pt x="0" y="3468"/>
                  </a:cubicBezTo>
                  <a:lnTo>
                    <a:pt x="0" y="3460"/>
                  </a:lnTo>
                  <a:cubicBezTo>
                    <a:pt x="0" y="3458"/>
                    <a:pt x="2" y="3456"/>
                    <a:pt x="4" y="3456"/>
                  </a:cubicBezTo>
                  <a:cubicBezTo>
                    <a:pt x="6" y="3456"/>
                    <a:pt x="8" y="3458"/>
                    <a:pt x="8" y="3460"/>
                  </a:cubicBezTo>
                  <a:close/>
                  <a:moveTo>
                    <a:pt x="8" y="3484"/>
                  </a:moveTo>
                  <a:lnTo>
                    <a:pt x="8" y="3492"/>
                  </a:lnTo>
                  <a:cubicBezTo>
                    <a:pt x="8" y="3494"/>
                    <a:pt x="6" y="3496"/>
                    <a:pt x="4" y="3496"/>
                  </a:cubicBezTo>
                  <a:cubicBezTo>
                    <a:pt x="2" y="3496"/>
                    <a:pt x="0" y="3494"/>
                    <a:pt x="0" y="3492"/>
                  </a:cubicBezTo>
                  <a:lnTo>
                    <a:pt x="0" y="3484"/>
                  </a:lnTo>
                  <a:cubicBezTo>
                    <a:pt x="0" y="3482"/>
                    <a:pt x="2" y="3480"/>
                    <a:pt x="4" y="3480"/>
                  </a:cubicBezTo>
                  <a:cubicBezTo>
                    <a:pt x="6" y="3480"/>
                    <a:pt x="8" y="3482"/>
                    <a:pt x="8" y="3484"/>
                  </a:cubicBezTo>
                  <a:close/>
                  <a:moveTo>
                    <a:pt x="8" y="3508"/>
                  </a:moveTo>
                  <a:lnTo>
                    <a:pt x="8" y="3516"/>
                  </a:lnTo>
                  <a:cubicBezTo>
                    <a:pt x="8" y="3518"/>
                    <a:pt x="6" y="3520"/>
                    <a:pt x="4" y="3520"/>
                  </a:cubicBezTo>
                  <a:cubicBezTo>
                    <a:pt x="2" y="3520"/>
                    <a:pt x="0" y="3518"/>
                    <a:pt x="0" y="3516"/>
                  </a:cubicBezTo>
                  <a:lnTo>
                    <a:pt x="0" y="3508"/>
                  </a:lnTo>
                  <a:cubicBezTo>
                    <a:pt x="0" y="3506"/>
                    <a:pt x="2" y="3504"/>
                    <a:pt x="4" y="3504"/>
                  </a:cubicBezTo>
                  <a:cubicBezTo>
                    <a:pt x="6" y="3504"/>
                    <a:pt x="8" y="3506"/>
                    <a:pt x="8" y="3508"/>
                  </a:cubicBezTo>
                  <a:close/>
                  <a:moveTo>
                    <a:pt x="8" y="3532"/>
                  </a:moveTo>
                  <a:lnTo>
                    <a:pt x="8" y="3540"/>
                  </a:lnTo>
                  <a:cubicBezTo>
                    <a:pt x="8" y="3542"/>
                    <a:pt x="6" y="3544"/>
                    <a:pt x="4" y="3544"/>
                  </a:cubicBezTo>
                  <a:cubicBezTo>
                    <a:pt x="2" y="3544"/>
                    <a:pt x="0" y="3542"/>
                    <a:pt x="0" y="3540"/>
                  </a:cubicBezTo>
                  <a:lnTo>
                    <a:pt x="0" y="3532"/>
                  </a:lnTo>
                  <a:cubicBezTo>
                    <a:pt x="0" y="3530"/>
                    <a:pt x="2" y="3528"/>
                    <a:pt x="4" y="3528"/>
                  </a:cubicBezTo>
                  <a:cubicBezTo>
                    <a:pt x="6" y="3528"/>
                    <a:pt x="8" y="3530"/>
                    <a:pt x="8" y="3532"/>
                  </a:cubicBezTo>
                  <a:close/>
                  <a:moveTo>
                    <a:pt x="8" y="3556"/>
                  </a:moveTo>
                  <a:lnTo>
                    <a:pt x="8" y="3564"/>
                  </a:lnTo>
                  <a:cubicBezTo>
                    <a:pt x="8" y="3566"/>
                    <a:pt x="6" y="3568"/>
                    <a:pt x="4" y="3568"/>
                  </a:cubicBezTo>
                  <a:cubicBezTo>
                    <a:pt x="2" y="3568"/>
                    <a:pt x="0" y="3566"/>
                    <a:pt x="0" y="3564"/>
                  </a:cubicBezTo>
                  <a:lnTo>
                    <a:pt x="0" y="3556"/>
                  </a:lnTo>
                  <a:cubicBezTo>
                    <a:pt x="0" y="3554"/>
                    <a:pt x="2" y="3552"/>
                    <a:pt x="4" y="3552"/>
                  </a:cubicBezTo>
                  <a:cubicBezTo>
                    <a:pt x="6" y="3552"/>
                    <a:pt x="8" y="3554"/>
                    <a:pt x="8" y="3556"/>
                  </a:cubicBezTo>
                  <a:close/>
                  <a:moveTo>
                    <a:pt x="8" y="3580"/>
                  </a:moveTo>
                  <a:lnTo>
                    <a:pt x="8" y="3588"/>
                  </a:lnTo>
                  <a:cubicBezTo>
                    <a:pt x="8" y="3590"/>
                    <a:pt x="6" y="3592"/>
                    <a:pt x="4" y="3592"/>
                  </a:cubicBezTo>
                  <a:cubicBezTo>
                    <a:pt x="2" y="3592"/>
                    <a:pt x="0" y="3590"/>
                    <a:pt x="0" y="3588"/>
                  </a:cubicBezTo>
                  <a:lnTo>
                    <a:pt x="0" y="3580"/>
                  </a:lnTo>
                  <a:cubicBezTo>
                    <a:pt x="0" y="3578"/>
                    <a:pt x="2" y="3576"/>
                    <a:pt x="4" y="3576"/>
                  </a:cubicBezTo>
                  <a:cubicBezTo>
                    <a:pt x="6" y="3576"/>
                    <a:pt x="8" y="3578"/>
                    <a:pt x="8" y="3580"/>
                  </a:cubicBezTo>
                  <a:close/>
                  <a:moveTo>
                    <a:pt x="8" y="3604"/>
                  </a:moveTo>
                  <a:lnTo>
                    <a:pt x="8" y="3612"/>
                  </a:lnTo>
                  <a:cubicBezTo>
                    <a:pt x="8" y="3614"/>
                    <a:pt x="6" y="3616"/>
                    <a:pt x="4" y="3616"/>
                  </a:cubicBezTo>
                  <a:cubicBezTo>
                    <a:pt x="2" y="3616"/>
                    <a:pt x="0" y="3614"/>
                    <a:pt x="0" y="3612"/>
                  </a:cubicBezTo>
                  <a:lnTo>
                    <a:pt x="0" y="3604"/>
                  </a:lnTo>
                  <a:cubicBezTo>
                    <a:pt x="0" y="3602"/>
                    <a:pt x="2" y="3600"/>
                    <a:pt x="4" y="3600"/>
                  </a:cubicBezTo>
                  <a:cubicBezTo>
                    <a:pt x="6" y="3600"/>
                    <a:pt x="8" y="3602"/>
                    <a:pt x="8" y="3604"/>
                  </a:cubicBezTo>
                  <a:close/>
                  <a:moveTo>
                    <a:pt x="8" y="3628"/>
                  </a:moveTo>
                  <a:lnTo>
                    <a:pt x="8" y="3636"/>
                  </a:lnTo>
                  <a:cubicBezTo>
                    <a:pt x="8" y="3638"/>
                    <a:pt x="6" y="3640"/>
                    <a:pt x="4" y="3640"/>
                  </a:cubicBezTo>
                  <a:cubicBezTo>
                    <a:pt x="2" y="3640"/>
                    <a:pt x="0" y="3638"/>
                    <a:pt x="0" y="3636"/>
                  </a:cubicBezTo>
                  <a:lnTo>
                    <a:pt x="0" y="3628"/>
                  </a:lnTo>
                  <a:cubicBezTo>
                    <a:pt x="0" y="3626"/>
                    <a:pt x="2" y="3624"/>
                    <a:pt x="4" y="3624"/>
                  </a:cubicBezTo>
                  <a:cubicBezTo>
                    <a:pt x="6" y="3624"/>
                    <a:pt x="8" y="3626"/>
                    <a:pt x="8" y="3628"/>
                  </a:cubicBezTo>
                  <a:close/>
                  <a:moveTo>
                    <a:pt x="8" y="3652"/>
                  </a:moveTo>
                  <a:lnTo>
                    <a:pt x="8" y="3660"/>
                  </a:lnTo>
                  <a:cubicBezTo>
                    <a:pt x="8" y="3662"/>
                    <a:pt x="6" y="3664"/>
                    <a:pt x="4" y="3664"/>
                  </a:cubicBezTo>
                  <a:cubicBezTo>
                    <a:pt x="2" y="3664"/>
                    <a:pt x="0" y="3662"/>
                    <a:pt x="0" y="3660"/>
                  </a:cubicBezTo>
                  <a:lnTo>
                    <a:pt x="0" y="3652"/>
                  </a:lnTo>
                  <a:cubicBezTo>
                    <a:pt x="0" y="3650"/>
                    <a:pt x="2" y="3648"/>
                    <a:pt x="4" y="3648"/>
                  </a:cubicBezTo>
                  <a:cubicBezTo>
                    <a:pt x="6" y="3648"/>
                    <a:pt x="8" y="3650"/>
                    <a:pt x="8" y="3652"/>
                  </a:cubicBezTo>
                  <a:close/>
                  <a:moveTo>
                    <a:pt x="8" y="3676"/>
                  </a:moveTo>
                  <a:lnTo>
                    <a:pt x="8" y="3684"/>
                  </a:lnTo>
                  <a:cubicBezTo>
                    <a:pt x="8" y="3686"/>
                    <a:pt x="6" y="3688"/>
                    <a:pt x="4" y="3688"/>
                  </a:cubicBezTo>
                  <a:cubicBezTo>
                    <a:pt x="2" y="3688"/>
                    <a:pt x="0" y="3686"/>
                    <a:pt x="0" y="3684"/>
                  </a:cubicBezTo>
                  <a:lnTo>
                    <a:pt x="0" y="3676"/>
                  </a:lnTo>
                  <a:cubicBezTo>
                    <a:pt x="0" y="3674"/>
                    <a:pt x="2" y="3672"/>
                    <a:pt x="4" y="3672"/>
                  </a:cubicBezTo>
                  <a:cubicBezTo>
                    <a:pt x="6" y="3672"/>
                    <a:pt x="8" y="3674"/>
                    <a:pt x="8" y="3676"/>
                  </a:cubicBezTo>
                  <a:close/>
                  <a:moveTo>
                    <a:pt x="8" y="3700"/>
                  </a:moveTo>
                  <a:lnTo>
                    <a:pt x="8" y="3708"/>
                  </a:lnTo>
                  <a:cubicBezTo>
                    <a:pt x="8" y="3710"/>
                    <a:pt x="6" y="3712"/>
                    <a:pt x="4" y="3712"/>
                  </a:cubicBezTo>
                  <a:cubicBezTo>
                    <a:pt x="2" y="3712"/>
                    <a:pt x="0" y="3710"/>
                    <a:pt x="0" y="3708"/>
                  </a:cubicBezTo>
                  <a:lnTo>
                    <a:pt x="0" y="3700"/>
                  </a:lnTo>
                  <a:cubicBezTo>
                    <a:pt x="0" y="3698"/>
                    <a:pt x="2" y="3696"/>
                    <a:pt x="4" y="3696"/>
                  </a:cubicBezTo>
                  <a:cubicBezTo>
                    <a:pt x="6" y="3696"/>
                    <a:pt x="8" y="3698"/>
                    <a:pt x="8" y="3700"/>
                  </a:cubicBezTo>
                  <a:close/>
                  <a:moveTo>
                    <a:pt x="8" y="3724"/>
                  </a:moveTo>
                  <a:lnTo>
                    <a:pt x="8" y="3732"/>
                  </a:lnTo>
                  <a:cubicBezTo>
                    <a:pt x="8" y="3734"/>
                    <a:pt x="6" y="3736"/>
                    <a:pt x="4" y="3736"/>
                  </a:cubicBezTo>
                  <a:cubicBezTo>
                    <a:pt x="2" y="3736"/>
                    <a:pt x="0" y="3734"/>
                    <a:pt x="0" y="3732"/>
                  </a:cubicBezTo>
                  <a:lnTo>
                    <a:pt x="0" y="3724"/>
                  </a:lnTo>
                  <a:cubicBezTo>
                    <a:pt x="0" y="3722"/>
                    <a:pt x="2" y="3720"/>
                    <a:pt x="4" y="3720"/>
                  </a:cubicBezTo>
                  <a:cubicBezTo>
                    <a:pt x="6" y="3720"/>
                    <a:pt x="8" y="3722"/>
                    <a:pt x="8" y="3724"/>
                  </a:cubicBezTo>
                  <a:close/>
                  <a:moveTo>
                    <a:pt x="8" y="3748"/>
                  </a:moveTo>
                  <a:lnTo>
                    <a:pt x="8" y="3756"/>
                  </a:lnTo>
                  <a:cubicBezTo>
                    <a:pt x="8" y="3758"/>
                    <a:pt x="6" y="3760"/>
                    <a:pt x="4" y="3760"/>
                  </a:cubicBezTo>
                  <a:cubicBezTo>
                    <a:pt x="2" y="3760"/>
                    <a:pt x="0" y="3758"/>
                    <a:pt x="0" y="3756"/>
                  </a:cubicBezTo>
                  <a:lnTo>
                    <a:pt x="0" y="3748"/>
                  </a:lnTo>
                  <a:cubicBezTo>
                    <a:pt x="0" y="3746"/>
                    <a:pt x="2" y="3744"/>
                    <a:pt x="4" y="3744"/>
                  </a:cubicBezTo>
                  <a:cubicBezTo>
                    <a:pt x="6" y="3744"/>
                    <a:pt x="8" y="3746"/>
                    <a:pt x="8" y="3748"/>
                  </a:cubicBezTo>
                  <a:close/>
                  <a:moveTo>
                    <a:pt x="8" y="3772"/>
                  </a:moveTo>
                  <a:lnTo>
                    <a:pt x="8" y="3780"/>
                  </a:lnTo>
                  <a:cubicBezTo>
                    <a:pt x="8" y="3782"/>
                    <a:pt x="6" y="3784"/>
                    <a:pt x="4" y="3784"/>
                  </a:cubicBezTo>
                  <a:cubicBezTo>
                    <a:pt x="2" y="3784"/>
                    <a:pt x="0" y="3782"/>
                    <a:pt x="0" y="3780"/>
                  </a:cubicBezTo>
                  <a:lnTo>
                    <a:pt x="0" y="3772"/>
                  </a:lnTo>
                  <a:cubicBezTo>
                    <a:pt x="0" y="3770"/>
                    <a:pt x="2" y="3768"/>
                    <a:pt x="4" y="3768"/>
                  </a:cubicBezTo>
                  <a:cubicBezTo>
                    <a:pt x="6" y="3768"/>
                    <a:pt x="8" y="3770"/>
                    <a:pt x="8" y="3772"/>
                  </a:cubicBezTo>
                  <a:close/>
                  <a:moveTo>
                    <a:pt x="8" y="3796"/>
                  </a:moveTo>
                  <a:lnTo>
                    <a:pt x="8" y="3804"/>
                  </a:lnTo>
                  <a:cubicBezTo>
                    <a:pt x="8" y="3806"/>
                    <a:pt x="6" y="3808"/>
                    <a:pt x="4" y="3808"/>
                  </a:cubicBezTo>
                  <a:cubicBezTo>
                    <a:pt x="2" y="3808"/>
                    <a:pt x="0" y="3806"/>
                    <a:pt x="0" y="3804"/>
                  </a:cubicBezTo>
                  <a:lnTo>
                    <a:pt x="0" y="3796"/>
                  </a:lnTo>
                  <a:cubicBezTo>
                    <a:pt x="0" y="3794"/>
                    <a:pt x="2" y="3792"/>
                    <a:pt x="4" y="3792"/>
                  </a:cubicBezTo>
                  <a:cubicBezTo>
                    <a:pt x="6" y="3792"/>
                    <a:pt x="8" y="3794"/>
                    <a:pt x="8" y="3796"/>
                  </a:cubicBezTo>
                  <a:close/>
                  <a:moveTo>
                    <a:pt x="8" y="3820"/>
                  </a:moveTo>
                  <a:lnTo>
                    <a:pt x="8" y="3828"/>
                  </a:lnTo>
                  <a:cubicBezTo>
                    <a:pt x="8" y="3830"/>
                    <a:pt x="6" y="3832"/>
                    <a:pt x="4" y="3832"/>
                  </a:cubicBezTo>
                  <a:cubicBezTo>
                    <a:pt x="2" y="3832"/>
                    <a:pt x="0" y="3830"/>
                    <a:pt x="0" y="3828"/>
                  </a:cubicBezTo>
                  <a:lnTo>
                    <a:pt x="0" y="3820"/>
                  </a:lnTo>
                  <a:cubicBezTo>
                    <a:pt x="0" y="3818"/>
                    <a:pt x="2" y="3816"/>
                    <a:pt x="4" y="3816"/>
                  </a:cubicBezTo>
                  <a:cubicBezTo>
                    <a:pt x="6" y="3816"/>
                    <a:pt x="8" y="3818"/>
                    <a:pt x="8" y="382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5" name="Freeform 8">
              <a:extLst>
                <a:ext uri="{FF2B5EF4-FFF2-40B4-BE49-F238E27FC236}">
                  <a16:creationId xmlns:a16="http://schemas.microsoft.com/office/drawing/2014/main" id="{6F8C4B07-0EDA-416A-B1A0-37B4EB5D0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75" y="2252"/>
              <a:ext cx="6" cy="2949"/>
            </a:xfrm>
            <a:custGeom>
              <a:avLst/>
              <a:gdLst>
                <a:gd name="T0" fmla="*/ 0 w 8"/>
                <a:gd name="T1" fmla="*/ 60 h 3832"/>
                <a:gd name="T2" fmla="*/ 8 w 8"/>
                <a:gd name="T3" fmla="*/ 124 h 3832"/>
                <a:gd name="T4" fmla="*/ 0 w 8"/>
                <a:gd name="T5" fmla="*/ 172 h 3832"/>
                <a:gd name="T6" fmla="*/ 8 w 8"/>
                <a:gd name="T7" fmla="*/ 252 h 3832"/>
                <a:gd name="T8" fmla="*/ 4 w 8"/>
                <a:gd name="T9" fmla="*/ 288 h 3832"/>
                <a:gd name="T10" fmla="*/ 4 w 8"/>
                <a:gd name="T11" fmla="*/ 376 h 3832"/>
                <a:gd name="T12" fmla="*/ 8 w 8"/>
                <a:gd name="T13" fmla="*/ 412 h 3832"/>
                <a:gd name="T14" fmla="*/ 0 w 8"/>
                <a:gd name="T15" fmla="*/ 492 h 3832"/>
                <a:gd name="T16" fmla="*/ 8 w 8"/>
                <a:gd name="T17" fmla="*/ 556 h 3832"/>
                <a:gd name="T18" fmla="*/ 0 w 8"/>
                <a:gd name="T19" fmla="*/ 604 h 3832"/>
                <a:gd name="T20" fmla="*/ 8 w 8"/>
                <a:gd name="T21" fmla="*/ 684 h 3832"/>
                <a:gd name="T22" fmla="*/ 4 w 8"/>
                <a:gd name="T23" fmla="*/ 720 h 3832"/>
                <a:gd name="T24" fmla="*/ 4 w 8"/>
                <a:gd name="T25" fmla="*/ 808 h 3832"/>
                <a:gd name="T26" fmla="*/ 8 w 8"/>
                <a:gd name="T27" fmla="*/ 844 h 3832"/>
                <a:gd name="T28" fmla="*/ 0 w 8"/>
                <a:gd name="T29" fmla="*/ 924 h 3832"/>
                <a:gd name="T30" fmla="*/ 8 w 8"/>
                <a:gd name="T31" fmla="*/ 988 h 3832"/>
                <a:gd name="T32" fmla="*/ 0 w 8"/>
                <a:gd name="T33" fmla="*/ 1036 h 3832"/>
                <a:gd name="T34" fmla="*/ 8 w 8"/>
                <a:gd name="T35" fmla="*/ 1116 h 3832"/>
                <a:gd name="T36" fmla="*/ 4 w 8"/>
                <a:gd name="T37" fmla="*/ 1152 h 3832"/>
                <a:gd name="T38" fmla="*/ 4 w 8"/>
                <a:gd name="T39" fmla="*/ 1240 h 3832"/>
                <a:gd name="T40" fmla="*/ 8 w 8"/>
                <a:gd name="T41" fmla="*/ 1276 h 3832"/>
                <a:gd name="T42" fmla="*/ 0 w 8"/>
                <a:gd name="T43" fmla="*/ 1356 h 3832"/>
                <a:gd name="T44" fmla="*/ 8 w 8"/>
                <a:gd name="T45" fmla="*/ 1420 h 3832"/>
                <a:gd name="T46" fmla="*/ 0 w 8"/>
                <a:gd name="T47" fmla="*/ 1468 h 3832"/>
                <a:gd name="T48" fmla="*/ 8 w 8"/>
                <a:gd name="T49" fmla="*/ 1548 h 3832"/>
                <a:gd name="T50" fmla="*/ 4 w 8"/>
                <a:gd name="T51" fmla="*/ 1584 h 3832"/>
                <a:gd name="T52" fmla="*/ 4 w 8"/>
                <a:gd name="T53" fmla="*/ 1672 h 3832"/>
                <a:gd name="T54" fmla="*/ 8 w 8"/>
                <a:gd name="T55" fmla="*/ 1708 h 3832"/>
                <a:gd name="T56" fmla="*/ 0 w 8"/>
                <a:gd name="T57" fmla="*/ 1788 h 3832"/>
                <a:gd name="T58" fmla="*/ 8 w 8"/>
                <a:gd name="T59" fmla="*/ 1852 h 3832"/>
                <a:gd name="T60" fmla="*/ 0 w 8"/>
                <a:gd name="T61" fmla="*/ 1900 h 3832"/>
                <a:gd name="T62" fmla="*/ 8 w 8"/>
                <a:gd name="T63" fmla="*/ 1980 h 3832"/>
                <a:gd name="T64" fmla="*/ 4 w 8"/>
                <a:gd name="T65" fmla="*/ 2016 h 3832"/>
                <a:gd name="T66" fmla="*/ 4 w 8"/>
                <a:gd name="T67" fmla="*/ 2104 h 3832"/>
                <a:gd name="T68" fmla="*/ 8 w 8"/>
                <a:gd name="T69" fmla="*/ 2140 h 3832"/>
                <a:gd name="T70" fmla="*/ 0 w 8"/>
                <a:gd name="T71" fmla="*/ 2220 h 3832"/>
                <a:gd name="T72" fmla="*/ 8 w 8"/>
                <a:gd name="T73" fmla="*/ 2284 h 3832"/>
                <a:gd name="T74" fmla="*/ 0 w 8"/>
                <a:gd name="T75" fmla="*/ 2332 h 3832"/>
                <a:gd name="T76" fmla="*/ 8 w 8"/>
                <a:gd name="T77" fmla="*/ 2412 h 3832"/>
                <a:gd name="T78" fmla="*/ 4 w 8"/>
                <a:gd name="T79" fmla="*/ 2448 h 3832"/>
                <a:gd name="T80" fmla="*/ 4 w 8"/>
                <a:gd name="T81" fmla="*/ 2536 h 3832"/>
                <a:gd name="T82" fmla="*/ 8 w 8"/>
                <a:gd name="T83" fmla="*/ 2572 h 3832"/>
                <a:gd name="T84" fmla="*/ 0 w 8"/>
                <a:gd name="T85" fmla="*/ 2652 h 3832"/>
                <a:gd name="T86" fmla="*/ 8 w 8"/>
                <a:gd name="T87" fmla="*/ 2716 h 3832"/>
                <a:gd name="T88" fmla="*/ 0 w 8"/>
                <a:gd name="T89" fmla="*/ 2764 h 3832"/>
                <a:gd name="T90" fmla="*/ 8 w 8"/>
                <a:gd name="T91" fmla="*/ 2844 h 3832"/>
                <a:gd name="T92" fmla="*/ 4 w 8"/>
                <a:gd name="T93" fmla="*/ 2880 h 3832"/>
                <a:gd name="T94" fmla="*/ 4 w 8"/>
                <a:gd name="T95" fmla="*/ 2968 h 3832"/>
                <a:gd name="T96" fmla="*/ 8 w 8"/>
                <a:gd name="T97" fmla="*/ 3004 h 3832"/>
                <a:gd name="T98" fmla="*/ 0 w 8"/>
                <a:gd name="T99" fmla="*/ 3084 h 3832"/>
                <a:gd name="T100" fmla="*/ 8 w 8"/>
                <a:gd name="T101" fmla="*/ 3148 h 3832"/>
                <a:gd name="T102" fmla="*/ 0 w 8"/>
                <a:gd name="T103" fmla="*/ 3196 h 3832"/>
                <a:gd name="T104" fmla="*/ 8 w 8"/>
                <a:gd name="T105" fmla="*/ 3276 h 3832"/>
                <a:gd name="T106" fmla="*/ 4 w 8"/>
                <a:gd name="T107" fmla="*/ 3312 h 3832"/>
                <a:gd name="T108" fmla="*/ 4 w 8"/>
                <a:gd name="T109" fmla="*/ 3400 h 3832"/>
                <a:gd name="T110" fmla="*/ 8 w 8"/>
                <a:gd name="T111" fmla="*/ 3436 h 3832"/>
                <a:gd name="T112" fmla="*/ 0 w 8"/>
                <a:gd name="T113" fmla="*/ 3516 h 3832"/>
                <a:gd name="T114" fmla="*/ 8 w 8"/>
                <a:gd name="T115" fmla="*/ 3580 h 3832"/>
                <a:gd name="T116" fmla="*/ 0 w 8"/>
                <a:gd name="T117" fmla="*/ 3628 h 3832"/>
                <a:gd name="T118" fmla="*/ 8 w 8"/>
                <a:gd name="T119" fmla="*/ 3708 h 3832"/>
                <a:gd name="T120" fmla="*/ 4 w 8"/>
                <a:gd name="T121" fmla="*/ 3744 h 3832"/>
                <a:gd name="T122" fmla="*/ 4 w 8"/>
                <a:gd name="T123" fmla="*/ 3832 h 3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" h="3832">
                  <a:moveTo>
                    <a:pt x="8" y="4"/>
                  </a:moveTo>
                  <a:lnTo>
                    <a:pt x="8" y="12"/>
                  </a:lnTo>
                  <a:cubicBezTo>
                    <a:pt x="8" y="14"/>
                    <a:pt x="6" y="16"/>
                    <a:pt x="4" y="16"/>
                  </a:cubicBezTo>
                  <a:cubicBezTo>
                    <a:pt x="1" y="16"/>
                    <a:pt x="0" y="14"/>
                    <a:pt x="0" y="12"/>
                  </a:cubicBezTo>
                  <a:lnTo>
                    <a:pt x="0" y="4"/>
                  </a:ln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28"/>
                  </a:moveTo>
                  <a:lnTo>
                    <a:pt x="8" y="36"/>
                  </a:lnTo>
                  <a:cubicBezTo>
                    <a:pt x="8" y="38"/>
                    <a:pt x="6" y="40"/>
                    <a:pt x="4" y="40"/>
                  </a:cubicBezTo>
                  <a:cubicBezTo>
                    <a:pt x="1" y="40"/>
                    <a:pt x="0" y="38"/>
                    <a:pt x="0" y="36"/>
                  </a:cubicBezTo>
                  <a:lnTo>
                    <a:pt x="0" y="28"/>
                  </a:lnTo>
                  <a:cubicBezTo>
                    <a:pt x="0" y="26"/>
                    <a:pt x="1" y="24"/>
                    <a:pt x="4" y="24"/>
                  </a:cubicBezTo>
                  <a:cubicBezTo>
                    <a:pt x="6" y="24"/>
                    <a:pt x="8" y="26"/>
                    <a:pt x="8" y="28"/>
                  </a:cubicBezTo>
                  <a:close/>
                  <a:moveTo>
                    <a:pt x="8" y="52"/>
                  </a:moveTo>
                  <a:lnTo>
                    <a:pt x="8" y="60"/>
                  </a:lnTo>
                  <a:cubicBezTo>
                    <a:pt x="8" y="62"/>
                    <a:pt x="6" y="64"/>
                    <a:pt x="4" y="64"/>
                  </a:cubicBezTo>
                  <a:cubicBezTo>
                    <a:pt x="1" y="64"/>
                    <a:pt x="0" y="62"/>
                    <a:pt x="0" y="60"/>
                  </a:cubicBezTo>
                  <a:lnTo>
                    <a:pt x="0" y="52"/>
                  </a:lnTo>
                  <a:cubicBezTo>
                    <a:pt x="0" y="50"/>
                    <a:pt x="1" y="48"/>
                    <a:pt x="4" y="48"/>
                  </a:cubicBezTo>
                  <a:cubicBezTo>
                    <a:pt x="6" y="48"/>
                    <a:pt x="8" y="50"/>
                    <a:pt x="8" y="52"/>
                  </a:cubicBezTo>
                  <a:close/>
                  <a:moveTo>
                    <a:pt x="8" y="76"/>
                  </a:moveTo>
                  <a:lnTo>
                    <a:pt x="8" y="84"/>
                  </a:lnTo>
                  <a:cubicBezTo>
                    <a:pt x="8" y="86"/>
                    <a:pt x="6" y="88"/>
                    <a:pt x="4" y="88"/>
                  </a:cubicBezTo>
                  <a:cubicBezTo>
                    <a:pt x="1" y="88"/>
                    <a:pt x="0" y="86"/>
                    <a:pt x="0" y="84"/>
                  </a:cubicBezTo>
                  <a:lnTo>
                    <a:pt x="0" y="76"/>
                  </a:lnTo>
                  <a:cubicBezTo>
                    <a:pt x="0" y="74"/>
                    <a:pt x="1" y="72"/>
                    <a:pt x="4" y="72"/>
                  </a:cubicBezTo>
                  <a:cubicBezTo>
                    <a:pt x="6" y="72"/>
                    <a:pt x="8" y="74"/>
                    <a:pt x="8" y="76"/>
                  </a:cubicBezTo>
                  <a:close/>
                  <a:moveTo>
                    <a:pt x="8" y="100"/>
                  </a:moveTo>
                  <a:lnTo>
                    <a:pt x="8" y="108"/>
                  </a:lnTo>
                  <a:cubicBezTo>
                    <a:pt x="8" y="110"/>
                    <a:pt x="6" y="112"/>
                    <a:pt x="4" y="112"/>
                  </a:cubicBezTo>
                  <a:cubicBezTo>
                    <a:pt x="1" y="112"/>
                    <a:pt x="0" y="110"/>
                    <a:pt x="0" y="108"/>
                  </a:cubicBezTo>
                  <a:lnTo>
                    <a:pt x="0" y="100"/>
                  </a:lnTo>
                  <a:cubicBezTo>
                    <a:pt x="0" y="98"/>
                    <a:pt x="1" y="96"/>
                    <a:pt x="4" y="96"/>
                  </a:cubicBezTo>
                  <a:cubicBezTo>
                    <a:pt x="6" y="96"/>
                    <a:pt x="8" y="98"/>
                    <a:pt x="8" y="100"/>
                  </a:cubicBezTo>
                  <a:close/>
                  <a:moveTo>
                    <a:pt x="8" y="124"/>
                  </a:moveTo>
                  <a:lnTo>
                    <a:pt x="8" y="132"/>
                  </a:lnTo>
                  <a:cubicBezTo>
                    <a:pt x="8" y="134"/>
                    <a:pt x="6" y="136"/>
                    <a:pt x="4" y="136"/>
                  </a:cubicBezTo>
                  <a:cubicBezTo>
                    <a:pt x="1" y="136"/>
                    <a:pt x="0" y="134"/>
                    <a:pt x="0" y="132"/>
                  </a:cubicBezTo>
                  <a:lnTo>
                    <a:pt x="0" y="124"/>
                  </a:lnTo>
                  <a:cubicBezTo>
                    <a:pt x="0" y="122"/>
                    <a:pt x="1" y="120"/>
                    <a:pt x="4" y="120"/>
                  </a:cubicBezTo>
                  <a:cubicBezTo>
                    <a:pt x="6" y="120"/>
                    <a:pt x="8" y="122"/>
                    <a:pt x="8" y="124"/>
                  </a:cubicBezTo>
                  <a:close/>
                  <a:moveTo>
                    <a:pt x="8" y="148"/>
                  </a:moveTo>
                  <a:lnTo>
                    <a:pt x="8" y="156"/>
                  </a:lnTo>
                  <a:cubicBezTo>
                    <a:pt x="8" y="158"/>
                    <a:pt x="6" y="160"/>
                    <a:pt x="4" y="160"/>
                  </a:cubicBezTo>
                  <a:cubicBezTo>
                    <a:pt x="1" y="160"/>
                    <a:pt x="0" y="158"/>
                    <a:pt x="0" y="156"/>
                  </a:cubicBezTo>
                  <a:lnTo>
                    <a:pt x="0" y="148"/>
                  </a:lnTo>
                  <a:cubicBezTo>
                    <a:pt x="0" y="146"/>
                    <a:pt x="1" y="144"/>
                    <a:pt x="4" y="144"/>
                  </a:cubicBezTo>
                  <a:cubicBezTo>
                    <a:pt x="6" y="144"/>
                    <a:pt x="8" y="146"/>
                    <a:pt x="8" y="148"/>
                  </a:cubicBezTo>
                  <a:close/>
                  <a:moveTo>
                    <a:pt x="8" y="172"/>
                  </a:moveTo>
                  <a:lnTo>
                    <a:pt x="8" y="180"/>
                  </a:lnTo>
                  <a:cubicBezTo>
                    <a:pt x="8" y="182"/>
                    <a:pt x="6" y="184"/>
                    <a:pt x="4" y="184"/>
                  </a:cubicBezTo>
                  <a:cubicBezTo>
                    <a:pt x="1" y="184"/>
                    <a:pt x="0" y="182"/>
                    <a:pt x="0" y="180"/>
                  </a:cubicBezTo>
                  <a:lnTo>
                    <a:pt x="0" y="172"/>
                  </a:lnTo>
                  <a:cubicBezTo>
                    <a:pt x="0" y="170"/>
                    <a:pt x="1" y="168"/>
                    <a:pt x="4" y="168"/>
                  </a:cubicBezTo>
                  <a:cubicBezTo>
                    <a:pt x="6" y="168"/>
                    <a:pt x="8" y="170"/>
                    <a:pt x="8" y="172"/>
                  </a:cubicBezTo>
                  <a:close/>
                  <a:moveTo>
                    <a:pt x="8" y="196"/>
                  </a:moveTo>
                  <a:lnTo>
                    <a:pt x="8" y="204"/>
                  </a:lnTo>
                  <a:cubicBezTo>
                    <a:pt x="8" y="206"/>
                    <a:pt x="6" y="208"/>
                    <a:pt x="4" y="208"/>
                  </a:cubicBezTo>
                  <a:cubicBezTo>
                    <a:pt x="1" y="208"/>
                    <a:pt x="0" y="206"/>
                    <a:pt x="0" y="204"/>
                  </a:cubicBezTo>
                  <a:lnTo>
                    <a:pt x="0" y="196"/>
                  </a:lnTo>
                  <a:cubicBezTo>
                    <a:pt x="0" y="194"/>
                    <a:pt x="1" y="192"/>
                    <a:pt x="4" y="192"/>
                  </a:cubicBezTo>
                  <a:cubicBezTo>
                    <a:pt x="6" y="192"/>
                    <a:pt x="8" y="194"/>
                    <a:pt x="8" y="196"/>
                  </a:cubicBezTo>
                  <a:close/>
                  <a:moveTo>
                    <a:pt x="8" y="220"/>
                  </a:moveTo>
                  <a:lnTo>
                    <a:pt x="8" y="228"/>
                  </a:lnTo>
                  <a:cubicBezTo>
                    <a:pt x="8" y="230"/>
                    <a:pt x="6" y="232"/>
                    <a:pt x="4" y="232"/>
                  </a:cubicBezTo>
                  <a:cubicBezTo>
                    <a:pt x="1" y="232"/>
                    <a:pt x="0" y="230"/>
                    <a:pt x="0" y="228"/>
                  </a:cubicBezTo>
                  <a:lnTo>
                    <a:pt x="0" y="220"/>
                  </a:lnTo>
                  <a:cubicBezTo>
                    <a:pt x="0" y="218"/>
                    <a:pt x="1" y="216"/>
                    <a:pt x="4" y="216"/>
                  </a:cubicBezTo>
                  <a:cubicBezTo>
                    <a:pt x="6" y="216"/>
                    <a:pt x="8" y="218"/>
                    <a:pt x="8" y="220"/>
                  </a:cubicBezTo>
                  <a:close/>
                  <a:moveTo>
                    <a:pt x="8" y="244"/>
                  </a:moveTo>
                  <a:lnTo>
                    <a:pt x="8" y="252"/>
                  </a:lnTo>
                  <a:cubicBezTo>
                    <a:pt x="8" y="254"/>
                    <a:pt x="6" y="256"/>
                    <a:pt x="4" y="256"/>
                  </a:cubicBezTo>
                  <a:cubicBezTo>
                    <a:pt x="1" y="256"/>
                    <a:pt x="0" y="254"/>
                    <a:pt x="0" y="252"/>
                  </a:cubicBezTo>
                  <a:lnTo>
                    <a:pt x="0" y="244"/>
                  </a:lnTo>
                  <a:cubicBezTo>
                    <a:pt x="0" y="242"/>
                    <a:pt x="1" y="240"/>
                    <a:pt x="4" y="240"/>
                  </a:cubicBezTo>
                  <a:cubicBezTo>
                    <a:pt x="6" y="240"/>
                    <a:pt x="8" y="242"/>
                    <a:pt x="8" y="244"/>
                  </a:cubicBezTo>
                  <a:close/>
                  <a:moveTo>
                    <a:pt x="8" y="268"/>
                  </a:moveTo>
                  <a:lnTo>
                    <a:pt x="8" y="276"/>
                  </a:lnTo>
                  <a:cubicBezTo>
                    <a:pt x="8" y="278"/>
                    <a:pt x="6" y="280"/>
                    <a:pt x="4" y="280"/>
                  </a:cubicBezTo>
                  <a:cubicBezTo>
                    <a:pt x="1" y="280"/>
                    <a:pt x="0" y="278"/>
                    <a:pt x="0" y="276"/>
                  </a:cubicBezTo>
                  <a:lnTo>
                    <a:pt x="0" y="268"/>
                  </a:lnTo>
                  <a:cubicBezTo>
                    <a:pt x="0" y="266"/>
                    <a:pt x="1" y="264"/>
                    <a:pt x="4" y="264"/>
                  </a:cubicBezTo>
                  <a:cubicBezTo>
                    <a:pt x="6" y="264"/>
                    <a:pt x="8" y="266"/>
                    <a:pt x="8" y="268"/>
                  </a:cubicBezTo>
                  <a:close/>
                  <a:moveTo>
                    <a:pt x="8" y="292"/>
                  </a:moveTo>
                  <a:lnTo>
                    <a:pt x="8" y="300"/>
                  </a:lnTo>
                  <a:cubicBezTo>
                    <a:pt x="8" y="302"/>
                    <a:pt x="6" y="304"/>
                    <a:pt x="4" y="304"/>
                  </a:cubicBezTo>
                  <a:cubicBezTo>
                    <a:pt x="1" y="304"/>
                    <a:pt x="0" y="302"/>
                    <a:pt x="0" y="300"/>
                  </a:cubicBezTo>
                  <a:lnTo>
                    <a:pt x="0" y="292"/>
                  </a:lnTo>
                  <a:cubicBezTo>
                    <a:pt x="0" y="290"/>
                    <a:pt x="1" y="288"/>
                    <a:pt x="4" y="288"/>
                  </a:cubicBezTo>
                  <a:cubicBezTo>
                    <a:pt x="6" y="288"/>
                    <a:pt x="8" y="290"/>
                    <a:pt x="8" y="292"/>
                  </a:cubicBezTo>
                  <a:close/>
                  <a:moveTo>
                    <a:pt x="8" y="316"/>
                  </a:moveTo>
                  <a:lnTo>
                    <a:pt x="8" y="324"/>
                  </a:lnTo>
                  <a:cubicBezTo>
                    <a:pt x="8" y="326"/>
                    <a:pt x="6" y="328"/>
                    <a:pt x="4" y="328"/>
                  </a:cubicBezTo>
                  <a:cubicBezTo>
                    <a:pt x="1" y="328"/>
                    <a:pt x="0" y="326"/>
                    <a:pt x="0" y="324"/>
                  </a:cubicBezTo>
                  <a:lnTo>
                    <a:pt x="0" y="316"/>
                  </a:lnTo>
                  <a:cubicBezTo>
                    <a:pt x="0" y="314"/>
                    <a:pt x="1" y="312"/>
                    <a:pt x="4" y="312"/>
                  </a:cubicBezTo>
                  <a:cubicBezTo>
                    <a:pt x="6" y="312"/>
                    <a:pt x="8" y="314"/>
                    <a:pt x="8" y="316"/>
                  </a:cubicBezTo>
                  <a:close/>
                  <a:moveTo>
                    <a:pt x="8" y="340"/>
                  </a:moveTo>
                  <a:lnTo>
                    <a:pt x="8" y="348"/>
                  </a:lnTo>
                  <a:cubicBezTo>
                    <a:pt x="8" y="350"/>
                    <a:pt x="6" y="352"/>
                    <a:pt x="4" y="352"/>
                  </a:cubicBezTo>
                  <a:cubicBezTo>
                    <a:pt x="1" y="352"/>
                    <a:pt x="0" y="350"/>
                    <a:pt x="0" y="348"/>
                  </a:cubicBezTo>
                  <a:lnTo>
                    <a:pt x="0" y="340"/>
                  </a:lnTo>
                  <a:cubicBezTo>
                    <a:pt x="0" y="338"/>
                    <a:pt x="1" y="336"/>
                    <a:pt x="4" y="336"/>
                  </a:cubicBezTo>
                  <a:cubicBezTo>
                    <a:pt x="6" y="336"/>
                    <a:pt x="8" y="338"/>
                    <a:pt x="8" y="340"/>
                  </a:cubicBezTo>
                  <a:close/>
                  <a:moveTo>
                    <a:pt x="8" y="364"/>
                  </a:moveTo>
                  <a:lnTo>
                    <a:pt x="8" y="372"/>
                  </a:lnTo>
                  <a:cubicBezTo>
                    <a:pt x="8" y="374"/>
                    <a:pt x="6" y="376"/>
                    <a:pt x="4" y="376"/>
                  </a:cubicBezTo>
                  <a:cubicBezTo>
                    <a:pt x="1" y="376"/>
                    <a:pt x="0" y="374"/>
                    <a:pt x="0" y="372"/>
                  </a:cubicBezTo>
                  <a:lnTo>
                    <a:pt x="0" y="364"/>
                  </a:lnTo>
                  <a:cubicBezTo>
                    <a:pt x="0" y="362"/>
                    <a:pt x="1" y="360"/>
                    <a:pt x="4" y="360"/>
                  </a:cubicBezTo>
                  <a:cubicBezTo>
                    <a:pt x="6" y="360"/>
                    <a:pt x="8" y="362"/>
                    <a:pt x="8" y="364"/>
                  </a:cubicBezTo>
                  <a:close/>
                  <a:moveTo>
                    <a:pt x="8" y="388"/>
                  </a:moveTo>
                  <a:lnTo>
                    <a:pt x="8" y="396"/>
                  </a:lnTo>
                  <a:cubicBezTo>
                    <a:pt x="8" y="398"/>
                    <a:pt x="6" y="400"/>
                    <a:pt x="4" y="400"/>
                  </a:cubicBezTo>
                  <a:cubicBezTo>
                    <a:pt x="1" y="400"/>
                    <a:pt x="0" y="398"/>
                    <a:pt x="0" y="396"/>
                  </a:cubicBezTo>
                  <a:lnTo>
                    <a:pt x="0" y="388"/>
                  </a:lnTo>
                  <a:cubicBezTo>
                    <a:pt x="0" y="386"/>
                    <a:pt x="1" y="384"/>
                    <a:pt x="4" y="384"/>
                  </a:cubicBezTo>
                  <a:cubicBezTo>
                    <a:pt x="6" y="384"/>
                    <a:pt x="8" y="386"/>
                    <a:pt x="8" y="388"/>
                  </a:cubicBezTo>
                  <a:close/>
                  <a:moveTo>
                    <a:pt x="8" y="412"/>
                  </a:moveTo>
                  <a:lnTo>
                    <a:pt x="8" y="420"/>
                  </a:lnTo>
                  <a:cubicBezTo>
                    <a:pt x="8" y="422"/>
                    <a:pt x="6" y="424"/>
                    <a:pt x="4" y="424"/>
                  </a:cubicBezTo>
                  <a:cubicBezTo>
                    <a:pt x="1" y="424"/>
                    <a:pt x="0" y="422"/>
                    <a:pt x="0" y="420"/>
                  </a:cubicBezTo>
                  <a:lnTo>
                    <a:pt x="0" y="412"/>
                  </a:lnTo>
                  <a:cubicBezTo>
                    <a:pt x="0" y="410"/>
                    <a:pt x="1" y="408"/>
                    <a:pt x="4" y="408"/>
                  </a:cubicBezTo>
                  <a:cubicBezTo>
                    <a:pt x="6" y="408"/>
                    <a:pt x="8" y="410"/>
                    <a:pt x="8" y="412"/>
                  </a:cubicBezTo>
                  <a:close/>
                  <a:moveTo>
                    <a:pt x="8" y="436"/>
                  </a:moveTo>
                  <a:lnTo>
                    <a:pt x="8" y="444"/>
                  </a:lnTo>
                  <a:cubicBezTo>
                    <a:pt x="8" y="446"/>
                    <a:pt x="6" y="448"/>
                    <a:pt x="4" y="448"/>
                  </a:cubicBezTo>
                  <a:cubicBezTo>
                    <a:pt x="1" y="448"/>
                    <a:pt x="0" y="446"/>
                    <a:pt x="0" y="444"/>
                  </a:cubicBezTo>
                  <a:lnTo>
                    <a:pt x="0" y="436"/>
                  </a:lnTo>
                  <a:cubicBezTo>
                    <a:pt x="0" y="434"/>
                    <a:pt x="1" y="432"/>
                    <a:pt x="4" y="432"/>
                  </a:cubicBezTo>
                  <a:cubicBezTo>
                    <a:pt x="6" y="432"/>
                    <a:pt x="8" y="434"/>
                    <a:pt x="8" y="436"/>
                  </a:cubicBezTo>
                  <a:close/>
                  <a:moveTo>
                    <a:pt x="8" y="460"/>
                  </a:moveTo>
                  <a:lnTo>
                    <a:pt x="8" y="468"/>
                  </a:lnTo>
                  <a:cubicBezTo>
                    <a:pt x="8" y="470"/>
                    <a:pt x="6" y="472"/>
                    <a:pt x="4" y="472"/>
                  </a:cubicBezTo>
                  <a:cubicBezTo>
                    <a:pt x="1" y="472"/>
                    <a:pt x="0" y="470"/>
                    <a:pt x="0" y="468"/>
                  </a:cubicBezTo>
                  <a:lnTo>
                    <a:pt x="0" y="460"/>
                  </a:lnTo>
                  <a:cubicBezTo>
                    <a:pt x="0" y="458"/>
                    <a:pt x="1" y="456"/>
                    <a:pt x="4" y="456"/>
                  </a:cubicBezTo>
                  <a:cubicBezTo>
                    <a:pt x="6" y="456"/>
                    <a:pt x="8" y="458"/>
                    <a:pt x="8" y="460"/>
                  </a:cubicBezTo>
                  <a:close/>
                  <a:moveTo>
                    <a:pt x="8" y="484"/>
                  </a:moveTo>
                  <a:lnTo>
                    <a:pt x="8" y="492"/>
                  </a:lnTo>
                  <a:cubicBezTo>
                    <a:pt x="8" y="494"/>
                    <a:pt x="6" y="496"/>
                    <a:pt x="4" y="496"/>
                  </a:cubicBezTo>
                  <a:cubicBezTo>
                    <a:pt x="1" y="496"/>
                    <a:pt x="0" y="494"/>
                    <a:pt x="0" y="492"/>
                  </a:cubicBezTo>
                  <a:lnTo>
                    <a:pt x="0" y="484"/>
                  </a:lnTo>
                  <a:cubicBezTo>
                    <a:pt x="0" y="482"/>
                    <a:pt x="1" y="480"/>
                    <a:pt x="4" y="480"/>
                  </a:cubicBezTo>
                  <a:cubicBezTo>
                    <a:pt x="6" y="480"/>
                    <a:pt x="8" y="482"/>
                    <a:pt x="8" y="484"/>
                  </a:cubicBezTo>
                  <a:close/>
                  <a:moveTo>
                    <a:pt x="8" y="508"/>
                  </a:moveTo>
                  <a:lnTo>
                    <a:pt x="8" y="516"/>
                  </a:lnTo>
                  <a:cubicBezTo>
                    <a:pt x="8" y="518"/>
                    <a:pt x="6" y="520"/>
                    <a:pt x="4" y="520"/>
                  </a:cubicBezTo>
                  <a:cubicBezTo>
                    <a:pt x="1" y="520"/>
                    <a:pt x="0" y="518"/>
                    <a:pt x="0" y="516"/>
                  </a:cubicBezTo>
                  <a:lnTo>
                    <a:pt x="0" y="508"/>
                  </a:lnTo>
                  <a:cubicBezTo>
                    <a:pt x="0" y="506"/>
                    <a:pt x="1" y="504"/>
                    <a:pt x="4" y="504"/>
                  </a:cubicBezTo>
                  <a:cubicBezTo>
                    <a:pt x="6" y="504"/>
                    <a:pt x="8" y="506"/>
                    <a:pt x="8" y="508"/>
                  </a:cubicBezTo>
                  <a:close/>
                  <a:moveTo>
                    <a:pt x="8" y="532"/>
                  </a:moveTo>
                  <a:lnTo>
                    <a:pt x="8" y="540"/>
                  </a:lnTo>
                  <a:cubicBezTo>
                    <a:pt x="8" y="542"/>
                    <a:pt x="6" y="544"/>
                    <a:pt x="4" y="544"/>
                  </a:cubicBezTo>
                  <a:cubicBezTo>
                    <a:pt x="1" y="544"/>
                    <a:pt x="0" y="542"/>
                    <a:pt x="0" y="540"/>
                  </a:cubicBezTo>
                  <a:lnTo>
                    <a:pt x="0" y="532"/>
                  </a:lnTo>
                  <a:cubicBezTo>
                    <a:pt x="0" y="530"/>
                    <a:pt x="1" y="528"/>
                    <a:pt x="4" y="528"/>
                  </a:cubicBezTo>
                  <a:cubicBezTo>
                    <a:pt x="6" y="528"/>
                    <a:pt x="8" y="530"/>
                    <a:pt x="8" y="532"/>
                  </a:cubicBezTo>
                  <a:close/>
                  <a:moveTo>
                    <a:pt x="8" y="556"/>
                  </a:moveTo>
                  <a:lnTo>
                    <a:pt x="8" y="564"/>
                  </a:lnTo>
                  <a:cubicBezTo>
                    <a:pt x="8" y="566"/>
                    <a:pt x="6" y="568"/>
                    <a:pt x="4" y="568"/>
                  </a:cubicBezTo>
                  <a:cubicBezTo>
                    <a:pt x="1" y="568"/>
                    <a:pt x="0" y="566"/>
                    <a:pt x="0" y="564"/>
                  </a:cubicBezTo>
                  <a:lnTo>
                    <a:pt x="0" y="556"/>
                  </a:lnTo>
                  <a:cubicBezTo>
                    <a:pt x="0" y="554"/>
                    <a:pt x="1" y="552"/>
                    <a:pt x="4" y="552"/>
                  </a:cubicBezTo>
                  <a:cubicBezTo>
                    <a:pt x="6" y="552"/>
                    <a:pt x="8" y="554"/>
                    <a:pt x="8" y="556"/>
                  </a:cubicBezTo>
                  <a:close/>
                  <a:moveTo>
                    <a:pt x="8" y="580"/>
                  </a:moveTo>
                  <a:lnTo>
                    <a:pt x="8" y="588"/>
                  </a:lnTo>
                  <a:cubicBezTo>
                    <a:pt x="8" y="590"/>
                    <a:pt x="6" y="592"/>
                    <a:pt x="4" y="592"/>
                  </a:cubicBezTo>
                  <a:cubicBezTo>
                    <a:pt x="1" y="592"/>
                    <a:pt x="0" y="590"/>
                    <a:pt x="0" y="588"/>
                  </a:cubicBezTo>
                  <a:lnTo>
                    <a:pt x="0" y="580"/>
                  </a:lnTo>
                  <a:cubicBezTo>
                    <a:pt x="0" y="578"/>
                    <a:pt x="1" y="576"/>
                    <a:pt x="4" y="576"/>
                  </a:cubicBezTo>
                  <a:cubicBezTo>
                    <a:pt x="6" y="576"/>
                    <a:pt x="8" y="578"/>
                    <a:pt x="8" y="580"/>
                  </a:cubicBezTo>
                  <a:close/>
                  <a:moveTo>
                    <a:pt x="8" y="604"/>
                  </a:moveTo>
                  <a:lnTo>
                    <a:pt x="8" y="612"/>
                  </a:lnTo>
                  <a:cubicBezTo>
                    <a:pt x="8" y="614"/>
                    <a:pt x="6" y="616"/>
                    <a:pt x="4" y="616"/>
                  </a:cubicBezTo>
                  <a:cubicBezTo>
                    <a:pt x="1" y="616"/>
                    <a:pt x="0" y="614"/>
                    <a:pt x="0" y="612"/>
                  </a:cubicBezTo>
                  <a:lnTo>
                    <a:pt x="0" y="604"/>
                  </a:lnTo>
                  <a:cubicBezTo>
                    <a:pt x="0" y="602"/>
                    <a:pt x="1" y="600"/>
                    <a:pt x="4" y="600"/>
                  </a:cubicBezTo>
                  <a:cubicBezTo>
                    <a:pt x="6" y="600"/>
                    <a:pt x="8" y="602"/>
                    <a:pt x="8" y="604"/>
                  </a:cubicBezTo>
                  <a:close/>
                  <a:moveTo>
                    <a:pt x="8" y="628"/>
                  </a:moveTo>
                  <a:lnTo>
                    <a:pt x="8" y="636"/>
                  </a:lnTo>
                  <a:cubicBezTo>
                    <a:pt x="8" y="638"/>
                    <a:pt x="6" y="640"/>
                    <a:pt x="4" y="640"/>
                  </a:cubicBezTo>
                  <a:cubicBezTo>
                    <a:pt x="1" y="640"/>
                    <a:pt x="0" y="638"/>
                    <a:pt x="0" y="636"/>
                  </a:cubicBezTo>
                  <a:lnTo>
                    <a:pt x="0" y="628"/>
                  </a:lnTo>
                  <a:cubicBezTo>
                    <a:pt x="0" y="626"/>
                    <a:pt x="1" y="624"/>
                    <a:pt x="4" y="624"/>
                  </a:cubicBezTo>
                  <a:cubicBezTo>
                    <a:pt x="6" y="624"/>
                    <a:pt x="8" y="626"/>
                    <a:pt x="8" y="628"/>
                  </a:cubicBezTo>
                  <a:close/>
                  <a:moveTo>
                    <a:pt x="8" y="652"/>
                  </a:moveTo>
                  <a:lnTo>
                    <a:pt x="8" y="660"/>
                  </a:lnTo>
                  <a:cubicBezTo>
                    <a:pt x="8" y="662"/>
                    <a:pt x="6" y="664"/>
                    <a:pt x="4" y="664"/>
                  </a:cubicBezTo>
                  <a:cubicBezTo>
                    <a:pt x="1" y="664"/>
                    <a:pt x="0" y="662"/>
                    <a:pt x="0" y="660"/>
                  </a:cubicBezTo>
                  <a:lnTo>
                    <a:pt x="0" y="652"/>
                  </a:lnTo>
                  <a:cubicBezTo>
                    <a:pt x="0" y="650"/>
                    <a:pt x="1" y="648"/>
                    <a:pt x="4" y="648"/>
                  </a:cubicBezTo>
                  <a:cubicBezTo>
                    <a:pt x="6" y="648"/>
                    <a:pt x="8" y="650"/>
                    <a:pt x="8" y="652"/>
                  </a:cubicBezTo>
                  <a:close/>
                  <a:moveTo>
                    <a:pt x="8" y="676"/>
                  </a:moveTo>
                  <a:lnTo>
                    <a:pt x="8" y="684"/>
                  </a:lnTo>
                  <a:cubicBezTo>
                    <a:pt x="8" y="686"/>
                    <a:pt x="6" y="688"/>
                    <a:pt x="4" y="688"/>
                  </a:cubicBezTo>
                  <a:cubicBezTo>
                    <a:pt x="1" y="688"/>
                    <a:pt x="0" y="686"/>
                    <a:pt x="0" y="684"/>
                  </a:cubicBezTo>
                  <a:lnTo>
                    <a:pt x="0" y="676"/>
                  </a:lnTo>
                  <a:cubicBezTo>
                    <a:pt x="0" y="674"/>
                    <a:pt x="1" y="672"/>
                    <a:pt x="4" y="672"/>
                  </a:cubicBezTo>
                  <a:cubicBezTo>
                    <a:pt x="6" y="672"/>
                    <a:pt x="8" y="674"/>
                    <a:pt x="8" y="676"/>
                  </a:cubicBezTo>
                  <a:close/>
                  <a:moveTo>
                    <a:pt x="8" y="700"/>
                  </a:moveTo>
                  <a:lnTo>
                    <a:pt x="8" y="708"/>
                  </a:lnTo>
                  <a:cubicBezTo>
                    <a:pt x="8" y="710"/>
                    <a:pt x="6" y="712"/>
                    <a:pt x="4" y="712"/>
                  </a:cubicBezTo>
                  <a:cubicBezTo>
                    <a:pt x="1" y="712"/>
                    <a:pt x="0" y="710"/>
                    <a:pt x="0" y="708"/>
                  </a:cubicBezTo>
                  <a:lnTo>
                    <a:pt x="0" y="700"/>
                  </a:lnTo>
                  <a:cubicBezTo>
                    <a:pt x="0" y="698"/>
                    <a:pt x="1" y="696"/>
                    <a:pt x="4" y="696"/>
                  </a:cubicBezTo>
                  <a:cubicBezTo>
                    <a:pt x="6" y="696"/>
                    <a:pt x="8" y="698"/>
                    <a:pt x="8" y="700"/>
                  </a:cubicBezTo>
                  <a:close/>
                  <a:moveTo>
                    <a:pt x="8" y="724"/>
                  </a:moveTo>
                  <a:lnTo>
                    <a:pt x="8" y="732"/>
                  </a:lnTo>
                  <a:cubicBezTo>
                    <a:pt x="8" y="734"/>
                    <a:pt x="6" y="736"/>
                    <a:pt x="4" y="736"/>
                  </a:cubicBezTo>
                  <a:cubicBezTo>
                    <a:pt x="1" y="736"/>
                    <a:pt x="0" y="734"/>
                    <a:pt x="0" y="732"/>
                  </a:cubicBezTo>
                  <a:lnTo>
                    <a:pt x="0" y="724"/>
                  </a:lnTo>
                  <a:cubicBezTo>
                    <a:pt x="0" y="722"/>
                    <a:pt x="1" y="720"/>
                    <a:pt x="4" y="720"/>
                  </a:cubicBezTo>
                  <a:cubicBezTo>
                    <a:pt x="6" y="720"/>
                    <a:pt x="8" y="722"/>
                    <a:pt x="8" y="724"/>
                  </a:cubicBezTo>
                  <a:close/>
                  <a:moveTo>
                    <a:pt x="8" y="748"/>
                  </a:moveTo>
                  <a:lnTo>
                    <a:pt x="8" y="756"/>
                  </a:lnTo>
                  <a:cubicBezTo>
                    <a:pt x="8" y="758"/>
                    <a:pt x="6" y="760"/>
                    <a:pt x="4" y="760"/>
                  </a:cubicBezTo>
                  <a:cubicBezTo>
                    <a:pt x="1" y="760"/>
                    <a:pt x="0" y="758"/>
                    <a:pt x="0" y="756"/>
                  </a:cubicBezTo>
                  <a:lnTo>
                    <a:pt x="0" y="748"/>
                  </a:lnTo>
                  <a:cubicBezTo>
                    <a:pt x="0" y="746"/>
                    <a:pt x="1" y="744"/>
                    <a:pt x="4" y="744"/>
                  </a:cubicBezTo>
                  <a:cubicBezTo>
                    <a:pt x="6" y="744"/>
                    <a:pt x="8" y="746"/>
                    <a:pt x="8" y="748"/>
                  </a:cubicBezTo>
                  <a:close/>
                  <a:moveTo>
                    <a:pt x="8" y="772"/>
                  </a:moveTo>
                  <a:lnTo>
                    <a:pt x="8" y="780"/>
                  </a:lnTo>
                  <a:cubicBezTo>
                    <a:pt x="8" y="782"/>
                    <a:pt x="6" y="784"/>
                    <a:pt x="4" y="784"/>
                  </a:cubicBezTo>
                  <a:cubicBezTo>
                    <a:pt x="1" y="784"/>
                    <a:pt x="0" y="782"/>
                    <a:pt x="0" y="780"/>
                  </a:cubicBezTo>
                  <a:lnTo>
                    <a:pt x="0" y="772"/>
                  </a:lnTo>
                  <a:cubicBezTo>
                    <a:pt x="0" y="770"/>
                    <a:pt x="1" y="768"/>
                    <a:pt x="4" y="768"/>
                  </a:cubicBezTo>
                  <a:cubicBezTo>
                    <a:pt x="6" y="768"/>
                    <a:pt x="8" y="770"/>
                    <a:pt x="8" y="772"/>
                  </a:cubicBezTo>
                  <a:close/>
                  <a:moveTo>
                    <a:pt x="8" y="796"/>
                  </a:moveTo>
                  <a:lnTo>
                    <a:pt x="8" y="804"/>
                  </a:lnTo>
                  <a:cubicBezTo>
                    <a:pt x="8" y="806"/>
                    <a:pt x="6" y="808"/>
                    <a:pt x="4" y="808"/>
                  </a:cubicBezTo>
                  <a:cubicBezTo>
                    <a:pt x="1" y="808"/>
                    <a:pt x="0" y="806"/>
                    <a:pt x="0" y="804"/>
                  </a:cubicBezTo>
                  <a:lnTo>
                    <a:pt x="0" y="796"/>
                  </a:lnTo>
                  <a:cubicBezTo>
                    <a:pt x="0" y="794"/>
                    <a:pt x="1" y="792"/>
                    <a:pt x="4" y="792"/>
                  </a:cubicBezTo>
                  <a:cubicBezTo>
                    <a:pt x="6" y="792"/>
                    <a:pt x="8" y="794"/>
                    <a:pt x="8" y="796"/>
                  </a:cubicBezTo>
                  <a:close/>
                  <a:moveTo>
                    <a:pt x="8" y="820"/>
                  </a:moveTo>
                  <a:lnTo>
                    <a:pt x="8" y="828"/>
                  </a:lnTo>
                  <a:cubicBezTo>
                    <a:pt x="8" y="830"/>
                    <a:pt x="6" y="832"/>
                    <a:pt x="4" y="832"/>
                  </a:cubicBezTo>
                  <a:cubicBezTo>
                    <a:pt x="1" y="832"/>
                    <a:pt x="0" y="830"/>
                    <a:pt x="0" y="828"/>
                  </a:cubicBezTo>
                  <a:lnTo>
                    <a:pt x="0" y="820"/>
                  </a:lnTo>
                  <a:cubicBezTo>
                    <a:pt x="0" y="818"/>
                    <a:pt x="1" y="816"/>
                    <a:pt x="4" y="816"/>
                  </a:cubicBezTo>
                  <a:cubicBezTo>
                    <a:pt x="6" y="816"/>
                    <a:pt x="8" y="818"/>
                    <a:pt x="8" y="820"/>
                  </a:cubicBezTo>
                  <a:close/>
                  <a:moveTo>
                    <a:pt x="8" y="844"/>
                  </a:moveTo>
                  <a:lnTo>
                    <a:pt x="8" y="852"/>
                  </a:lnTo>
                  <a:cubicBezTo>
                    <a:pt x="8" y="854"/>
                    <a:pt x="6" y="856"/>
                    <a:pt x="4" y="856"/>
                  </a:cubicBezTo>
                  <a:cubicBezTo>
                    <a:pt x="1" y="856"/>
                    <a:pt x="0" y="854"/>
                    <a:pt x="0" y="852"/>
                  </a:cubicBezTo>
                  <a:lnTo>
                    <a:pt x="0" y="844"/>
                  </a:lnTo>
                  <a:cubicBezTo>
                    <a:pt x="0" y="842"/>
                    <a:pt x="1" y="840"/>
                    <a:pt x="4" y="840"/>
                  </a:cubicBezTo>
                  <a:cubicBezTo>
                    <a:pt x="6" y="840"/>
                    <a:pt x="8" y="842"/>
                    <a:pt x="8" y="844"/>
                  </a:cubicBezTo>
                  <a:close/>
                  <a:moveTo>
                    <a:pt x="8" y="868"/>
                  </a:moveTo>
                  <a:lnTo>
                    <a:pt x="8" y="876"/>
                  </a:lnTo>
                  <a:cubicBezTo>
                    <a:pt x="8" y="878"/>
                    <a:pt x="6" y="880"/>
                    <a:pt x="4" y="880"/>
                  </a:cubicBezTo>
                  <a:cubicBezTo>
                    <a:pt x="1" y="880"/>
                    <a:pt x="0" y="878"/>
                    <a:pt x="0" y="876"/>
                  </a:cubicBezTo>
                  <a:lnTo>
                    <a:pt x="0" y="868"/>
                  </a:lnTo>
                  <a:cubicBezTo>
                    <a:pt x="0" y="866"/>
                    <a:pt x="1" y="864"/>
                    <a:pt x="4" y="864"/>
                  </a:cubicBezTo>
                  <a:cubicBezTo>
                    <a:pt x="6" y="864"/>
                    <a:pt x="8" y="866"/>
                    <a:pt x="8" y="868"/>
                  </a:cubicBezTo>
                  <a:close/>
                  <a:moveTo>
                    <a:pt x="8" y="892"/>
                  </a:moveTo>
                  <a:lnTo>
                    <a:pt x="8" y="900"/>
                  </a:lnTo>
                  <a:cubicBezTo>
                    <a:pt x="8" y="902"/>
                    <a:pt x="6" y="904"/>
                    <a:pt x="4" y="904"/>
                  </a:cubicBezTo>
                  <a:cubicBezTo>
                    <a:pt x="1" y="904"/>
                    <a:pt x="0" y="902"/>
                    <a:pt x="0" y="900"/>
                  </a:cubicBezTo>
                  <a:lnTo>
                    <a:pt x="0" y="892"/>
                  </a:lnTo>
                  <a:cubicBezTo>
                    <a:pt x="0" y="890"/>
                    <a:pt x="1" y="888"/>
                    <a:pt x="4" y="888"/>
                  </a:cubicBezTo>
                  <a:cubicBezTo>
                    <a:pt x="6" y="888"/>
                    <a:pt x="8" y="890"/>
                    <a:pt x="8" y="892"/>
                  </a:cubicBezTo>
                  <a:close/>
                  <a:moveTo>
                    <a:pt x="8" y="916"/>
                  </a:moveTo>
                  <a:lnTo>
                    <a:pt x="8" y="924"/>
                  </a:lnTo>
                  <a:cubicBezTo>
                    <a:pt x="8" y="926"/>
                    <a:pt x="6" y="928"/>
                    <a:pt x="4" y="928"/>
                  </a:cubicBezTo>
                  <a:cubicBezTo>
                    <a:pt x="1" y="928"/>
                    <a:pt x="0" y="926"/>
                    <a:pt x="0" y="924"/>
                  </a:cubicBezTo>
                  <a:lnTo>
                    <a:pt x="0" y="916"/>
                  </a:lnTo>
                  <a:cubicBezTo>
                    <a:pt x="0" y="914"/>
                    <a:pt x="1" y="912"/>
                    <a:pt x="4" y="912"/>
                  </a:cubicBezTo>
                  <a:cubicBezTo>
                    <a:pt x="6" y="912"/>
                    <a:pt x="8" y="914"/>
                    <a:pt x="8" y="916"/>
                  </a:cubicBezTo>
                  <a:close/>
                  <a:moveTo>
                    <a:pt x="8" y="940"/>
                  </a:moveTo>
                  <a:lnTo>
                    <a:pt x="8" y="948"/>
                  </a:lnTo>
                  <a:cubicBezTo>
                    <a:pt x="8" y="950"/>
                    <a:pt x="6" y="952"/>
                    <a:pt x="4" y="952"/>
                  </a:cubicBezTo>
                  <a:cubicBezTo>
                    <a:pt x="1" y="952"/>
                    <a:pt x="0" y="950"/>
                    <a:pt x="0" y="948"/>
                  </a:cubicBezTo>
                  <a:lnTo>
                    <a:pt x="0" y="940"/>
                  </a:lnTo>
                  <a:cubicBezTo>
                    <a:pt x="0" y="938"/>
                    <a:pt x="1" y="936"/>
                    <a:pt x="4" y="936"/>
                  </a:cubicBezTo>
                  <a:cubicBezTo>
                    <a:pt x="6" y="936"/>
                    <a:pt x="8" y="938"/>
                    <a:pt x="8" y="940"/>
                  </a:cubicBezTo>
                  <a:close/>
                  <a:moveTo>
                    <a:pt x="8" y="964"/>
                  </a:moveTo>
                  <a:lnTo>
                    <a:pt x="8" y="972"/>
                  </a:lnTo>
                  <a:cubicBezTo>
                    <a:pt x="8" y="974"/>
                    <a:pt x="6" y="976"/>
                    <a:pt x="4" y="976"/>
                  </a:cubicBezTo>
                  <a:cubicBezTo>
                    <a:pt x="1" y="976"/>
                    <a:pt x="0" y="974"/>
                    <a:pt x="0" y="972"/>
                  </a:cubicBezTo>
                  <a:lnTo>
                    <a:pt x="0" y="964"/>
                  </a:lnTo>
                  <a:cubicBezTo>
                    <a:pt x="0" y="962"/>
                    <a:pt x="1" y="960"/>
                    <a:pt x="4" y="960"/>
                  </a:cubicBezTo>
                  <a:cubicBezTo>
                    <a:pt x="6" y="960"/>
                    <a:pt x="8" y="962"/>
                    <a:pt x="8" y="964"/>
                  </a:cubicBezTo>
                  <a:close/>
                  <a:moveTo>
                    <a:pt x="8" y="988"/>
                  </a:moveTo>
                  <a:lnTo>
                    <a:pt x="8" y="996"/>
                  </a:lnTo>
                  <a:cubicBezTo>
                    <a:pt x="8" y="998"/>
                    <a:pt x="6" y="1000"/>
                    <a:pt x="4" y="1000"/>
                  </a:cubicBezTo>
                  <a:cubicBezTo>
                    <a:pt x="1" y="1000"/>
                    <a:pt x="0" y="998"/>
                    <a:pt x="0" y="996"/>
                  </a:cubicBezTo>
                  <a:lnTo>
                    <a:pt x="0" y="988"/>
                  </a:lnTo>
                  <a:cubicBezTo>
                    <a:pt x="0" y="986"/>
                    <a:pt x="1" y="984"/>
                    <a:pt x="4" y="984"/>
                  </a:cubicBezTo>
                  <a:cubicBezTo>
                    <a:pt x="6" y="984"/>
                    <a:pt x="8" y="986"/>
                    <a:pt x="8" y="988"/>
                  </a:cubicBezTo>
                  <a:close/>
                  <a:moveTo>
                    <a:pt x="8" y="1012"/>
                  </a:moveTo>
                  <a:lnTo>
                    <a:pt x="8" y="1020"/>
                  </a:lnTo>
                  <a:cubicBezTo>
                    <a:pt x="8" y="1022"/>
                    <a:pt x="6" y="1024"/>
                    <a:pt x="4" y="1024"/>
                  </a:cubicBezTo>
                  <a:cubicBezTo>
                    <a:pt x="1" y="1024"/>
                    <a:pt x="0" y="1022"/>
                    <a:pt x="0" y="1020"/>
                  </a:cubicBezTo>
                  <a:lnTo>
                    <a:pt x="0" y="1012"/>
                  </a:lnTo>
                  <a:cubicBezTo>
                    <a:pt x="0" y="1010"/>
                    <a:pt x="1" y="1008"/>
                    <a:pt x="4" y="1008"/>
                  </a:cubicBezTo>
                  <a:cubicBezTo>
                    <a:pt x="6" y="1008"/>
                    <a:pt x="8" y="1010"/>
                    <a:pt x="8" y="1012"/>
                  </a:cubicBezTo>
                  <a:close/>
                  <a:moveTo>
                    <a:pt x="8" y="1036"/>
                  </a:moveTo>
                  <a:lnTo>
                    <a:pt x="8" y="1044"/>
                  </a:lnTo>
                  <a:cubicBezTo>
                    <a:pt x="8" y="1046"/>
                    <a:pt x="6" y="1048"/>
                    <a:pt x="4" y="1048"/>
                  </a:cubicBezTo>
                  <a:cubicBezTo>
                    <a:pt x="1" y="1048"/>
                    <a:pt x="0" y="1046"/>
                    <a:pt x="0" y="1044"/>
                  </a:cubicBezTo>
                  <a:lnTo>
                    <a:pt x="0" y="1036"/>
                  </a:lnTo>
                  <a:cubicBezTo>
                    <a:pt x="0" y="1034"/>
                    <a:pt x="1" y="1032"/>
                    <a:pt x="4" y="1032"/>
                  </a:cubicBezTo>
                  <a:cubicBezTo>
                    <a:pt x="6" y="1032"/>
                    <a:pt x="8" y="1034"/>
                    <a:pt x="8" y="1036"/>
                  </a:cubicBezTo>
                  <a:close/>
                  <a:moveTo>
                    <a:pt x="8" y="1060"/>
                  </a:moveTo>
                  <a:lnTo>
                    <a:pt x="8" y="1068"/>
                  </a:lnTo>
                  <a:cubicBezTo>
                    <a:pt x="8" y="1070"/>
                    <a:pt x="6" y="1072"/>
                    <a:pt x="4" y="1072"/>
                  </a:cubicBezTo>
                  <a:cubicBezTo>
                    <a:pt x="1" y="1072"/>
                    <a:pt x="0" y="1070"/>
                    <a:pt x="0" y="1068"/>
                  </a:cubicBezTo>
                  <a:lnTo>
                    <a:pt x="0" y="1060"/>
                  </a:lnTo>
                  <a:cubicBezTo>
                    <a:pt x="0" y="1058"/>
                    <a:pt x="1" y="1056"/>
                    <a:pt x="4" y="1056"/>
                  </a:cubicBezTo>
                  <a:cubicBezTo>
                    <a:pt x="6" y="1056"/>
                    <a:pt x="8" y="1058"/>
                    <a:pt x="8" y="1060"/>
                  </a:cubicBezTo>
                  <a:close/>
                  <a:moveTo>
                    <a:pt x="8" y="1084"/>
                  </a:moveTo>
                  <a:lnTo>
                    <a:pt x="8" y="1092"/>
                  </a:lnTo>
                  <a:cubicBezTo>
                    <a:pt x="8" y="1094"/>
                    <a:pt x="6" y="1096"/>
                    <a:pt x="4" y="1096"/>
                  </a:cubicBezTo>
                  <a:cubicBezTo>
                    <a:pt x="1" y="1096"/>
                    <a:pt x="0" y="1094"/>
                    <a:pt x="0" y="1092"/>
                  </a:cubicBezTo>
                  <a:lnTo>
                    <a:pt x="0" y="1084"/>
                  </a:lnTo>
                  <a:cubicBezTo>
                    <a:pt x="0" y="1082"/>
                    <a:pt x="1" y="1080"/>
                    <a:pt x="4" y="1080"/>
                  </a:cubicBezTo>
                  <a:cubicBezTo>
                    <a:pt x="6" y="1080"/>
                    <a:pt x="8" y="1082"/>
                    <a:pt x="8" y="1084"/>
                  </a:cubicBezTo>
                  <a:close/>
                  <a:moveTo>
                    <a:pt x="8" y="1108"/>
                  </a:moveTo>
                  <a:lnTo>
                    <a:pt x="8" y="1116"/>
                  </a:lnTo>
                  <a:cubicBezTo>
                    <a:pt x="8" y="1118"/>
                    <a:pt x="6" y="1120"/>
                    <a:pt x="4" y="1120"/>
                  </a:cubicBezTo>
                  <a:cubicBezTo>
                    <a:pt x="1" y="1120"/>
                    <a:pt x="0" y="1118"/>
                    <a:pt x="0" y="1116"/>
                  </a:cubicBezTo>
                  <a:lnTo>
                    <a:pt x="0" y="1108"/>
                  </a:lnTo>
                  <a:cubicBezTo>
                    <a:pt x="0" y="1106"/>
                    <a:pt x="1" y="1104"/>
                    <a:pt x="4" y="1104"/>
                  </a:cubicBezTo>
                  <a:cubicBezTo>
                    <a:pt x="6" y="1104"/>
                    <a:pt x="8" y="1106"/>
                    <a:pt x="8" y="1108"/>
                  </a:cubicBezTo>
                  <a:close/>
                  <a:moveTo>
                    <a:pt x="8" y="1132"/>
                  </a:moveTo>
                  <a:lnTo>
                    <a:pt x="8" y="1140"/>
                  </a:lnTo>
                  <a:cubicBezTo>
                    <a:pt x="8" y="1142"/>
                    <a:pt x="6" y="1144"/>
                    <a:pt x="4" y="1144"/>
                  </a:cubicBezTo>
                  <a:cubicBezTo>
                    <a:pt x="1" y="1144"/>
                    <a:pt x="0" y="1142"/>
                    <a:pt x="0" y="1140"/>
                  </a:cubicBezTo>
                  <a:lnTo>
                    <a:pt x="0" y="1132"/>
                  </a:lnTo>
                  <a:cubicBezTo>
                    <a:pt x="0" y="1130"/>
                    <a:pt x="1" y="1128"/>
                    <a:pt x="4" y="1128"/>
                  </a:cubicBezTo>
                  <a:cubicBezTo>
                    <a:pt x="6" y="1128"/>
                    <a:pt x="8" y="1130"/>
                    <a:pt x="8" y="1132"/>
                  </a:cubicBezTo>
                  <a:close/>
                  <a:moveTo>
                    <a:pt x="8" y="1156"/>
                  </a:moveTo>
                  <a:lnTo>
                    <a:pt x="8" y="1164"/>
                  </a:lnTo>
                  <a:cubicBezTo>
                    <a:pt x="8" y="1166"/>
                    <a:pt x="6" y="1168"/>
                    <a:pt x="4" y="1168"/>
                  </a:cubicBezTo>
                  <a:cubicBezTo>
                    <a:pt x="1" y="1168"/>
                    <a:pt x="0" y="1166"/>
                    <a:pt x="0" y="1164"/>
                  </a:cubicBezTo>
                  <a:lnTo>
                    <a:pt x="0" y="1156"/>
                  </a:lnTo>
                  <a:cubicBezTo>
                    <a:pt x="0" y="1154"/>
                    <a:pt x="1" y="1152"/>
                    <a:pt x="4" y="1152"/>
                  </a:cubicBezTo>
                  <a:cubicBezTo>
                    <a:pt x="6" y="1152"/>
                    <a:pt x="8" y="1154"/>
                    <a:pt x="8" y="1156"/>
                  </a:cubicBezTo>
                  <a:close/>
                  <a:moveTo>
                    <a:pt x="8" y="1180"/>
                  </a:moveTo>
                  <a:lnTo>
                    <a:pt x="8" y="1188"/>
                  </a:lnTo>
                  <a:cubicBezTo>
                    <a:pt x="8" y="1190"/>
                    <a:pt x="6" y="1192"/>
                    <a:pt x="4" y="1192"/>
                  </a:cubicBezTo>
                  <a:cubicBezTo>
                    <a:pt x="1" y="1192"/>
                    <a:pt x="0" y="1190"/>
                    <a:pt x="0" y="1188"/>
                  </a:cubicBezTo>
                  <a:lnTo>
                    <a:pt x="0" y="1180"/>
                  </a:lnTo>
                  <a:cubicBezTo>
                    <a:pt x="0" y="1178"/>
                    <a:pt x="1" y="1176"/>
                    <a:pt x="4" y="1176"/>
                  </a:cubicBezTo>
                  <a:cubicBezTo>
                    <a:pt x="6" y="1176"/>
                    <a:pt x="8" y="1178"/>
                    <a:pt x="8" y="1180"/>
                  </a:cubicBezTo>
                  <a:close/>
                  <a:moveTo>
                    <a:pt x="8" y="1204"/>
                  </a:moveTo>
                  <a:lnTo>
                    <a:pt x="8" y="1212"/>
                  </a:lnTo>
                  <a:cubicBezTo>
                    <a:pt x="8" y="1214"/>
                    <a:pt x="6" y="1216"/>
                    <a:pt x="4" y="1216"/>
                  </a:cubicBezTo>
                  <a:cubicBezTo>
                    <a:pt x="1" y="1216"/>
                    <a:pt x="0" y="1214"/>
                    <a:pt x="0" y="1212"/>
                  </a:cubicBezTo>
                  <a:lnTo>
                    <a:pt x="0" y="1204"/>
                  </a:lnTo>
                  <a:cubicBezTo>
                    <a:pt x="0" y="1202"/>
                    <a:pt x="1" y="1200"/>
                    <a:pt x="4" y="1200"/>
                  </a:cubicBezTo>
                  <a:cubicBezTo>
                    <a:pt x="6" y="1200"/>
                    <a:pt x="8" y="1202"/>
                    <a:pt x="8" y="1204"/>
                  </a:cubicBezTo>
                  <a:close/>
                  <a:moveTo>
                    <a:pt x="8" y="1228"/>
                  </a:moveTo>
                  <a:lnTo>
                    <a:pt x="8" y="1236"/>
                  </a:lnTo>
                  <a:cubicBezTo>
                    <a:pt x="8" y="1238"/>
                    <a:pt x="6" y="1240"/>
                    <a:pt x="4" y="1240"/>
                  </a:cubicBezTo>
                  <a:cubicBezTo>
                    <a:pt x="1" y="1240"/>
                    <a:pt x="0" y="1238"/>
                    <a:pt x="0" y="1236"/>
                  </a:cubicBezTo>
                  <a:lnTo>
                    <a:pt x="0" y="1228"/>
                  </a:lnTo>
                  <a:cubicBezTo>
                    <a:pt x="0" y="1226"/>
                    <a:pt x="1" y="1224"/>
                    <a:pt x="4" y="1224"/>
                  </a:cubicBezTo>
                  <a:cubicBezTo>
                    <a:pt x="6" y="1224"/>
                    <a:pt x="8" y="1226"/>
                    <a:pt x="8" y="1228"/>
                  </a:cubicBezTo>
                  <a:close/>
                  <a:moveTo>
                    <a:pt x="8" y="1252"/>
                  </a:moveTo>
                  <a:lnTo>
                    <a:pt x="8" y="1260"/>
                  </a:lnTo>
                  <a:cubicBezTo>
                    <a:pt x="8" y="1262"/>
                    <a:pt x="6" y="1264"/>
                    <a:pt x="4" y="1264"/>
                  </a:cubicBezTo>
                  <a:cubicBezTo>
                    <a:pt x="1" y="1264"/>
                    <a:pt x="0" y="1262"/>
                    <a:pt x="0" y="1260"/>
                  </a:cubicBezTo>
                  <a:lnTo>
                    <a:pt x="0" y="1252"/>
                  </a:lnTo>
                  <a:cubicBezTo>
                    <a:pt x="0" y="1250"/>
                    <a:pt x="1" y="1248"/>
                    <a:pt x="4" y="1248"/>
                  </a:cubicBezTo>
                  <a:cubicBezTo>
                    <a:pt x="6" y="1248"/>
                    <a:pt x="8" y="1250"/>
                    <a:pt x="8" y="1252"/>
                  </a:cubicBezTo>
                  <a:close/>
                  <a:moveTo>
                    <a:pt x="8" y="1276"/>
                  </a:moveTo>
                  <a:lnTo>
                    <a:pt x="8" y="1284"/>
                  </a:lnTo>
                  <a:cubicBezTo>
                    <a:pt x="8" y="1286"/>
                    <a:pt x="6" y="1288"/>
                    <a:pt x="4" y="1288"/>
                  </a:cubicBezTo>
                  <a:cubicBezTo>
                    <a:pt x="1" y="1288"/>
                    <a:pt x="0" y="1286"/>
                    <a:pt x="0" y="1284"/>
                  </a:cubicBezTo>
                  <a:lnTo>
                    <a:pt x="0" y="1276"/>
                  </a:lnTo>
                  <a:cubicBezTo>
                    <a:pt x="0" y="1274"/>
                    <a:pt x="1" y="1272"/>
                    <a:pt x="4" y="1272"/>
                  </a:cubicBezTo>
                  <a:cubicBezTo>
                    <a:pt x="6" y="1272"/>
                    <a:pt x="8" y="1274"/>
                    <a:pt x="8" y="1276"/>
                  </a:cubicBezTo>
                  <a:close/>
                  <a:moveTo>
                    <a:pt x="8" y="1300"/>
                  </a:moveTo>
                  <a:lnTo>
                    <a:pt x="8" y="1308"/>
                  </a:lnTo>
                  <a:cubicBezTo>
                    <a:pt x="8" y="1310"/>
                    <a:pt x="6" y="1312"/>
                    <a:pt x="4" y="1312"/>
                  </a:cubicBezTo>
                  <a:cubicBezTo>
                    <a:pt x="1" y="1312"/>
                    <a:pt x="0" y="1310"/>
                    <a:pt x="0" y="1308"/>
                  </a:cubicBezTo>
                  <a:lnTo>
                    <a:pt x="0" y="1300"/>
                  </a:lnTo>
                  <a:cubicBezTo>
                    <a:pt x="0" y="1298"/>
                    <a:pt x="1" y="1296"/>
                    <a:pt x="4" y="1296"/>
                  </a:cubicBezTo>
                  <a:cubicBezTo>
                    <a:pt x="6" y="1296"/>
                    <a:pt x="8" y="1298"/>
                    <a:pt x="8" y="1300"/>
                  </a:cubicBezTo>
                  <a:close/>
                  <a:moveTo>
                    <a:pt x="8" y="1324"/>
                  </a:moveTo>
                  <a:lnTo>
                    <a:pt x="8" y="1332"/>
                  </a:lnTo>
                  <a:cubicBezTo>
                    <a:pt x="8" y="1334"/>
                    <a:pt x="6" y="1336"/>
                    <a:pt x="4" y="1336"/>
                  </a:cubicBezTo>
                  <a:cubicBezTo>
                    <a:pt x="1" y="1336"/>
                    <a:pt x="0" y="1334"/>
                    <a:pt x="0" y="1332"/>
                  </a:cubicBezTo>
                  <a:lnTo>
                    <a:pt x="0" y="1324"/>
                  </a:lnTo>
                  <a:cubicBezTo>
                    <a:pt x="0" y="1322"/>
                    <a:pt x="1" y="1320"/>
                    <a:pt x="4" y="1320"/>
                  </a:cubicBezTo>
                  <a:cubicBezTo>
                    <a:pt x="6" y="1320"/>
                    <a:pt x="8" y="1322"/>
                    <a:pt x="8" y="1324"/>
                  </a:cubicBezTo>
                  <a:close/>
                  <a:moveTo>
                    <a:pt x="8" y="1348"/>
                  </a:moveTo>
                  <a:lnTo>
                    <a:pt x="8" y="1356"/>
                  </a:lnTo>
                  <a:cubicBezTo>
                    <a:pt x="8" y="1358"/>
                    <a:pt x="6" y="1360"/>
                    <a:pt x="4" y="1360"/>
                  </a:cubicBezTo>
                  <a:cubicBezTo>
                    <a:pt x="1" y="1360"/>
                    <a:pt x="0" y="1358"/>
                    <a:pt x="0" y="1356"/>
                  </a:cubicBezTo>
                  <a:lnTo>
                    <a:pt x="0" y="1348"/>
                  </a:lnTo>
                  <a:cubicBezTo>
                    <a:pt x="0" y="1346"/>
                    <a:pt x="1" y="1344"/>
                    <a:pt x="4" y="1344"/>
                  </a:cubicBezTo>
                  <a:cubicBezTo>
                    <a:pt x="6" y="1344"/>
                    <a:pt x="8" y="1346"/>
                    <a:pt x="8" y="1348"/>
                  </a:cubicBezTo>
                  <a:close/>
                  <a:moveTo>
                    <a:pt x="8" y="1372"/>
                  </a:moveTo>
                  <a:lnTo>
                    <a:pt x="8" y="1380"/>
                  </a:lnTo>
                  <a:cubicBezTo>
                    <a:pt x="8" y="1382"/>
                    <a:pt x="6" y="1384"/>
                    <a:pt x="4" y="1384"/>
                  </a:cubicBezTo>
                  <a:cubicBezTo>
                    <a:pt x="1" y="1384"/>
                    <a:pt x="0" y="1382"/>
                    <a:pt x="0" y="1380"/>
                  </a:cubicBezTo>
                  <a:lnTo>
                    <a:pt x="0" y="1372"/>
                  </a:lnTo>
                  <a:cubicBezTo>
                    <a:pt x="0" y="1370"/>
                    <a:pt x="1" y="1368"/>
                    <a:pt x="4" y="1368"/>
                  </a:cubicBezTo>
                  <a:cubicBezTo>
                    <a:pt x="6" y="1368"/>
                    <a:pt x="8" y="1370"/>
                    <a:pt x="8" y="1372"/>
                  </a:cubicBezTo>
                  <a:close/>
                  <a:moveTo>
                    <a:pt x="8" y="1396"/>
                  </a:moveTo>
                  <a:lnTo>
                    <a:pt x="8" y="1404"/>
                  </a:lnTo>
                  <a:cubicBezTo>
                    <a:pt x="8" y="1406"/>
                    <a:pt x="6" y="1408"/>
                    <a:pt x="4" y="1408"/>
                  </a:cubicBezTo>
                  <a:cubicBezTo>
                    <a:pt x="1" y="1408"/>
                    <a:pt x="0" y="1406"/>
                    <a:pt x="0" y="1404"/>
                  </a:cubicBezTo>
                  <a:lnTo>
                    <a:pt x="0" y="1396"/>
                  </a:lnTo>
                  <a:cubicBezTo>
                    <a:pt x="0" y="1394"/>
                    <a:pt x="1" y="1392"/>
                    <a:pt x="4" y="1392"/>
                  </a:cubicBezTo>
                  <a:cubicBezTo>
                    <a:pt x="6" y="1392"/>
                    <a:pt x="8" y="1394"/>
                    <a:pt x="8" y="1396"/>
                  </a:cubicBezTo>
                  <a:close/>
                  <a:moveTo>
                    <a:pt x="8" y="1420"/>
                  </a:moveTo>
                  <a:lnTo>
                    <a:pt x="8" y="1428"/>
                  </a:lnTo>
                  <a:cubicBezTo>
                    <a:pt x="8" y="1430"/>
                    <a:pt x="6" y="1432"/>
                    <a:pt x="4" y="1432"/>
                  </a:cubicBezTo>
                  <a:cubicBezTo>
                    <a:pt x="1" y="1432"/>
                    <a:pt x="0" y="1430"/>
                    <a:pt x="0" y="1428"/>
                  </a:cubicBezTo>
                  <a:lnTo>
                    <a:pt x="0" y="1420"/>
                  </a:lnTo>
                  <a:cubicBezTo>
                    <a:pt x="0" y="1418"/>
                    <a:pt x="1" y="1416"/>
                    <a:pt x="4" y="1416"/>
                  </a:cubicBezTo>
                  <a:cubicBezTo>
                    <a:pt x="6" y="1416"/>
                    <a:pt x="8" y="1418"/>
                    <a:pt x="8" y="1420"/>
                  </a:cubicBezTo>
                  <a:close/>
                  <a:moveTo>
                    <a:pt x="8" y="1444"/>
                  </a:moveTo>
                  <a:lnTo>
                    <a:pt x="8" y="1452"/>
                  </a:lnTo>
                  <a:cubicBezTo>
                    <a:pt x="8" y="1454"/>
                    <a:pt x="6" y="1456"/>
                    <a:pt x="4" y="1456"/>
                  </a:cubicBezTo>
                  <a:cubicBezTo>
                    <a:pt x="1" y="1456"/>
                    <a:pt x="0" y="1454"/>
                    <a:pt x="0" y="1452"/>
                  </a:cubicBezTo>
                  <a:lnTo>
                    <a:pt x="0" y="1444"/>
                  </a:lnTo>
                  <a:cubicBezTo>
                    <a:pt x="0" y="1442"/>
                    <a:pt x="1" y="1440"/>
                    <a:pt x="4" y="1440"/>
                  </a:cubicBezTo>
                  <a:cubicBezTo>
                    <a:pt x="6" y="1440"/>
                    <a:pt x="8" y="1442"/>
                    <a:pt x="8" y="1444"/>
                  </a:cubicBezTo>
                  <a:close/>
                  <a:moveTo>
                    <a:pt x="8" y="1468"/>
                  </a:moveTo>
                  <a:lnTo>
                    <a:pt x="8" y="1476"/>
                  </a:lnTo>
                  <a:cubicBezTo>
                    <a:pt x="8" y="1478"/>
                    <a:pt x="6" y="1480"/>
                    <a:pt x="4" y="1480"/>
                  </a:cubicBezTo>
                  <a:cubicBezTo>
                    <a:pt x="1" y="1480"/>
                    <a:pt x="0" y="1478"/>
                    <a:pt x="0" y="1476"/>
                  </a:cubicBezTo>
                  <a:lnTo>
                    <a:pt x="0" y="1468"/>
                  </a:lnTo>
                  <a:cubicBezTo>
                    <a:pt x="0" y="1466"/>
                    <a:pt x="1" y="1464"/>
                    <a:pt x="4" y="1464"/>
                  </a:cubicBezTo>
                  <a:cubicBezTo>
                    <a:pt x="6" y="1464"/>
                    <a:pt x="8" y="1466"/>
                    <a:pt x="8" y="1468"/>
                  </a:cubicBezTo>
                  <a:close/>
                  <a:moveTo>
                    <a:pt x="8" y="1492"/>
                  </a:moveTo>
                  <a:lnTo>
                    <a:pt x="8" y="1500"/>
                  </a:lnTo>
                  <a:cubicBezTo>
                    <a:pt x="8" y="1502"/>
                    <a:pt x="6" y="1504"/>
                    <a:pt x="4" y="1504"/>
                  </a:cubicBezTo>
                  <a:cubicBezTo>
                    <a:pt x="1" y="1504"/>
                    <a:pt x="0" y="1502"/>
                    <a:pt x="0" y="1500"/>
                  </a:cubicBezTo>
                  <a:lnTo>
                    <a:pt x="0" y="1492"/>
                  </a:lnTo>
                  <a:cubicBezTo>
                    <a:pt x="0" y="1490"/>
                    <a:pt x="1" y="1488"/>
                    <a:pt x="4" y="1488"/>
                  </a:cubicBezTo>
                  <a:cubicBezTo>
                    <a:pt x="6" y="1488"/>
                    <a:pt x="8" y="1490"/>
                    <a:pt x="8" y="1492"/>
                  </a:cubicBezTo>
                  <a:close/>
                  <a:moveTo>
                    <a:pt x="8" y="1516"/>
                  </a:moveTo>
                  <a:lnTo>
                    <a:pt x="8" y="1524"/>
                  </a:lnTo>
                  <a:cubicBezTo>
                    <a:pt x="8" y="1526"/>
                    <a:pt x="6" y="1528"/>
                    <a:pt x="4" y="1528"/>
                  </a:cubicBezTo>
                  <a:cubicBezTo>
                    <a:pt x="1" y="1528"/>
                    <a:pt x="0" y="1526"/>
                    <a:pt x="0" y="1524"/>
                  </a:cubicBezTo>
                  <a:lnTo>
                    <a:pt x="0" y="1516"/>
                  </a:lnTo>
                  <a:cubicBezTo>
                    <a:pt x="0" y="1514"/>
                    <a:pt x="1" y="1512"/>
                    <a:pt x="4" y="1512"/>
                  </a:cubicBezTo>
                  <a:cubicBezTo>
                    <a:pt x="6" y="1512"/>
                    <a:pt x="8" y="1514"/>
                    <a:pt x="8" y="1516"/>
                  </a:cubicBezTo>
                  <a:close/>
                  <a:moveTo>
                    <a:pt x="8" y="1540"/>
                  </a:moveTo>
                  <a:lnTo>
                    <a:pt x="8" y="1548"/>
                  </a:lnTo>
                  <a:cubicBezTo>
                    <a:pt x="8" y="1550"/>
                    <a:pt x="6" y="1552"/>
                    <a:pt x="4" y="1552"/>
                  </a:cubicBezTo>
                  <a:cubicBezTo>
                    <a:pt x="1" y="1552"/>
                    <a:pt x="0" y="1550"/>
                    <a:pt x="0" y="1548"/>
                  </a:cubicBezTo>
                  <a:lnTo>
                    <a:pt x="0" y="1540"/>
                  </a:lnTo>
                  <a:cubicBezTo>
                    <a:pt x="0" y="1538"/>
                    <a:pt x="1" y="1536"/>
                    <a:pt x="4" y="1536"/>
                  </a:cubicBezTo>
                  <a:cubicBezTo>
                    <a:pt x="6" y="1536"/>
                    <a:pt x="8" y="1538"/>
                    <a:pt x="8" y="1540"/>
                  </a:cubicBezTo>
                  <a:close/>
                  <a:moveTo>
                    <a:pt x="8" y="1564"/>
                  </a:moveTo>
                  <a:lnTo>
                    <a:pt x="8" y="1572"/>
                  </a:lnTo>
                  <a:cubicBezTo>
                    <a:pt x="8" y="1574"/>
                    <a:pt x="6" y="1576"/>
                    <a:pt x="4" y="1576"/>
                  </a:cubicBezTo>
                  <a:cubicBezTo>
                    <a:pt x="1" y="1576"/>
                    <a:pt x="0" y="1574"/>
                    <a:pt x="0" y="1572"/>
                  </a:cubicBezTo>
                  <a:lnTo>
                    <a:pt x="0" y="1564"/>
                  </a:lnTo>
                  <a:cubicBezTo>
                    <a:pt x="0" y="1562"/>
                    <a:pt x="1" y="1560"/>
                    <a:pt x="4" y="1560"/>
                  </a:cubicBezTo>
                  <a:cubicBezTo>
                    <a:pt x="6" y="1560"/>
                    <a:pt x="8" y="1562"/>
                    <a:pt x="8" y="1564"/>
                  </a:cubicBezTo>
                  <a:close/>
                  <a:moveTo>
                    <a:pt x="8" y="1588"/>
                  </a:moveTo>
                  <a:lnTo>
                    <a:pt x="8" y="1596"/>
                  </a:lnTo>
                  <a:cubicBezTo>
                    <a:pt x="8" y="1598"/>
                    <a:pt x="6" y="1600"/>
                    <a:pt x="4" y="1600"/>
                  </a:cubicBezTo>
                  <a:cubicBezTo>
                    <a:pt x="1" y="1600"/>
                    <a:pt x="0" y="1598"/>
                    <a:pt x="0" y="1596"/>
                  </a:cubicBezTo>
                  <a:lnTo>
                    <a:pt x="0" y="1588"/>
                  </a:lnTo>
                  <a:cubicBezTo>
                    <a:pt x="0" y="1586"/>
                    <a:pt x="1" y="1584"/>
                    <a:pt x="4" y="1584"/>
                  </a:cubicBezTo>
                  <a:cubicBezTo>
                    <a:pt x="6" y="1584"/>
                    <a:pt x="8" y="1586"/>
                    <a:pt x="8" y="1588"/>
                  </a:cubicBezTo>
                  <a:close/>
                  <a:moveTo>
                    <a:pt x="8" y="1612"/>
                  </a:moveTo>
                  <a:lnTo>
                    <a:pt x="8" y="1620"/>
                  </a:lnTo>
                  <a:cubicBezTo>
                    <a:pt x="8" y="1622"/>
                    <a:pt x="6" y="1624"/>
                    <a:pt x="4" y="1624"/>
                  </a:cubicBezTo>
                  <a:cubicBezTo>
                    <a:pt x="1" y="1624"/>
                    <a:pt x="0" y="1622"/>
                    <a:pt x="0" y="1620"/>
                  </a:cubicBezTo>
                  <a:lnTo>
                    <a:pt x="0" y="1612"/>
                  </a:lnTo>
                  <a:cubicBezTo>
                    <a:pt x="0" y="1610"/>
                    <a:pt x="1" y="1608"/>
                    <a:pt x="4" y="1608"/>
                  </a:cubicBezTo>
                  <a:cubicBezTo>
                    <a:pt x="6" y="1608"/>
                    <a:pt x="8" y="1610"/>
                    <a:pt x="8" y="1612"/>
                  </a:cubicBezTo>
                  <a:close/>
                  <a:moveTo>
                    <a:pt x="8" y="1636"/>
                  </a:moveTo>
                  <a:lnTo>
                    <a:pt x="8" y="1644"/>
                  </a:lnTo>
                  <a:cubicBezTo>
                    <a:pt x="8" y="1646"/>
                    <a:pt x="6" y="1648"/>
                    <a:pt x="4" y="1648"/>
                  </a:cubicBezTo>
                  <a:cubicBezTo>
                    <a:pt x="1" y="1648"/>
                    <a:pt x="0" y="1646"/>
                    <a:pt x="0" y="1644"/>
                  </a:cubicBezTo>
                  <a:lnTo>
                    <a:pt x="0" y="1636"/>
                  </a:lnTo>
                  <a:cubicBezTo>
                    <a:pt x="0" y="1634"/>
                    <a:pt x="1" y="1632"/>
                    <a:pt x="4" y="1632"/>
                  </a:cubicBezTo>
                  <a:cubicBezTo>
                    <a:pt x="6" y="1632"/>
                    <a:pt x="8" y="1634"/>
                    <a:pt x="8" y="1636"/>
                  </a:cubicBezTo>
                  <a:close/>
                  <a:moveTo>
                    <a:pt x="8" y="1660"/>
                  </a:moveTo>
                  <a:lnTo>
                    <a:pt x="8" y="1668"/>
                  </a:lnTo>
                  <a:cubicBezTo>
                    <a:pt x="8" y="1670"/>
                    <a:pt x="6" y="1672"/>
                    <a:pt x="4" y="1672"/>
                  </a:cubicBezTo>
                  <a:cubicBezTo>
                    <a:pt x="1" y="1672"/>
                    <a:pt x="0" y="1670"/>
                    <a:pt x="0" y="1668"/>
                  </a:cubicBezTo>
                  <a:lnTo>
                    <a:pt x="0" y="1660"/>
                  </a:lnTo>
                  <a:cubicBezTo>
                    <a:pt x="0" y="1658"/>
                    <a:pt x="1" y="1656"/>
                    <a:pt x="4" y="1656"/>
                  </a:cubicBezTo>
                  <a:cubicBezTo>
                    <a:pt x="6" y="1656"/>
                    <a:pt x="8" y="1658"/>
                    <a:pt x="8" y="1660"/>
                  </a:cubicBezTo>
                  <a:close/>
                  <a:moveTo>
                    <a:pt x="8" y="1684"/>
                  </a:moveTo>
                  <a:lnTo>
                    <a:pt x="8" y="1692"/>
                  </a:lnTo>
                  <a:cubicBezTo>
                    <a:pt x="8" y="1694"/>
                    <a:pt x="6" y="1696"/>
                    <a:pt x="4" y="1696"/>
                  </a:cubicBezTo>
                  <a:cubicBezTo>
                    <a:pt x="1" y="1696"/>
                    <a:pt x="0" y="1694"/>
                    <a:pt x="0" y="1692"/>
                  </a:cubicBezTo>
                  <a:lnTo>
                    <a:pt x="0" y="1684"/>
                  </a:lnTo>
                  <a:cubicBezTo>
                    <a:pt x="0" y="1682"/>
                    <a:pt x="1" y="1680"/>
                    <a:pt x="4" y="1680"/>
                  </a:cubicBezTo>
                  <a:cubicBezTo>
                    <a:pt x="6" y="1680"/>
                    <a:pt x="8" y="1682"/>
                    <a:pt x="8" y="1684"/>
                  </a:cubicBezTo>
                  <a:close/>
                  <a:moveTo>
                    <a:pt x="8" y="1708"/>
                  </a:moveTo>
                  <a:lnTo>
                    <a:pt x="8" y="1716"/>
                  </a:lnTo>
                  <a:cubicBezTo>
                    <a:pt x="8" y="1718"/>
                    <a:pt x="6" y="1720"/>
                    <a:pt x="4" y="1720"/>
                  </a:cubicBezTo>
                  <a:cubicBezTo>
                    <a:pt x="1" y="1720"/>
                    <a:pt x="0" y="1718"/>
                    <a:pt x="0" y="1716"/>
                  </a:cubicBezTo>
                  <a:lnTo>
                    <a:pt x="0" y="1708"/>
                  </a:lnTo>
                  <a:cubicBezTo>
                    <a:pt x="0" y="1706"/>
                    <a:pt x="1" y="1704"/>
                    <a:pt x="4" y="1704"/>
                  </a:cubicBezTo>
                  <a:cubicBezTo>
                    <a:pt x="6" y="1704"/>
                    <a:pt x="8" y="1706"/>
                    <a:pt x="8" y="1708"/>
                  </a:cubicBezTo>
                  <a:close/>
                  <a:moveTo>
                    <a:pt x="8" y="1732"/>
                  </a:moveTo>
                  <a:lnTo>
                    <a:pt x="8" y="1740"/>
                  </a:lnTo>
                  <a:cubicBezTo>
                    <a:pt x="8" y="1742"/>
                    <a:pt x="6" y="1744"/>
                    <a:pt x="4" y="1744"/>
                  </a:cubicBezTo>
                  <a:cubicBezTo>
                    <a:pt x="1" y="1744"/>
                    <a:pt x="0" y="1742"/>
                    <a:pt x="0" y="1740"/>
                  </a:cubicBezTo>
                  <a:lnTo>
                    <a:pt x="0" y="1732"/>
                  </a:lnTo>
                  <a:cubicBezTo>
                    <a:pt x="0" y="1730"/>
                    <a:pt x="1" y="1728"/>
                    <a:pt x="4" y="1728"/>
                  </a:cubicBezTo>
                  <a:cubicBezTo>
                    <a:pt x="6" y="1728"/>
                    <a:pt x="8" y="1730"/>
                    <a:pt x="8" y="1732"/>
                  </a:cubicBezTo>
                  <a:close/>
                  <a:moveTo>
                    <a:pt x="8" y="1756"/>
                  </a:moveTo>
                  <a:lnTo>
                    <a:pt x="8" y="1764"/>
                  </a:lnTo>
                  <a:cubicBezTo>
                    <a:pt x="8" y="1766"/>
                    <a:pt x="6" y="1768"/>
                    <a:pt x="4" y="1768"/>
                  </a:cubicBezTo>
                  <a:cubicBezTo>
                    <a:pt x="1" y="1768"/>
                    <a:pt x="0" y="1766"/>
                    <a:pt x="0" y="1764"/>
                  </a:cubicBezTo>
                  <a:lnTo>
                    <a:pt x="0" y="1756"/>
                  </a:lnTo>
                  <a:cubicBezTo>
                    <a:pt x="0" y="1754"/>
                    <a:pt x="1" y="1752"/>
                    <a:pt x="4" y="1752"/>
                  </a:cubicBezTo>
                  <a:cubicBezTo>
                    <a:pt x="6" y="1752"/>
                    <a:pt x="8" y="1754"/>
                    <a:pt x="8" y="1756"/>
                  </a:cubicBezTo>
                  <a:close/>
                  <a:moveTo>
                    <a:pt x="8" y="1780"/>
                  </a:moveTo>
                  <a:lnTo>
                    <a:pt x="8" y="1788"/>
                  </a:lnTo>
                  <a:cubicBezTo>
                    <a:pt x="8" y="1790"/>
                    <a:pt x="6" y="1792"/>
                    <a:pt x="4" y="1792"/>
                  </a:cubicBezTo>
                  <a:cubicBezTo>
                    <a:pt x="1" y="1792"/>
                    <a:pt x="0" y="1790"/>
                    <a:pt x="0" y="1788"/>
                  </a:cubicBezTo>
                  <a:lnTo>
                    <a:pt x="0" y="1780"/>
                  </a:lnTo>
                  <a:cubicBezTo>
                    <a:pt x="0" y="1778"/>
                    <a:pt x="1" y="1776"/>
                    <a:pt x="4" y="1776"/>
                  </a:cubicBezTo>
                  <a:cubicBezTo>
                    <a:pt x="6" y="1776"/>
                    <a:pt x="8" y="1778"/>
                    <a:pt x="8" y="1780"/>
                  </a:cubicBezTo>
                  <a:close/>
                  <a:moveTo>
                    <a:pt x="8" y="1804"/>
                  </a:moveTo>
                  <a:lnTo>
                    <a:pt x="8" y="1812"/>
                  </a:lnTo>
                  <a:cubicBezTo>
                    <a:pt x="8" y="1814"/>
                    <a:pt x="6" y="1816"/>
                    <a:pt x="4" y="1816"/>
                  </a:cubicBezTo>
                  <a:cubicBezTo>
                    <a:pt x="1" y="1816"/>
                    <a:pt x="0" y="1814"/>
                    <a:pt x="0" y="1812"/>
                  </a:cubicBezTo>
                  <a:lnTo>
                    <a:pt x="0" y="1804"/>
                  </a:lnTo>
                  <a:cubicBezTo>
                    <a:pt x="0" y="1802"/>
                    <a:pt x="1" y="1800"/>
                    <a:pt x="4" y="1800"/>
                  </a:cubicBezTo>
                  <a:cubicBezTo>
                    <a:pt x="6" y="1800"/>
                    <a:pt x="8" y="1802"/>
                    <a:pt x="8" y="1804"/>
                  </a:cubicBezTo>
                  <a:close/>
                  <a:moveTo>
                    <a:pt x="8" y="1828"/>
                  </a:moveTo>
                  <a:lnTo>
                    <a:pt x="8" y="1836"/>
                  </a:lnTo>
                  <a:cubicBezTo>
                    <a:pt x="8" y="1838"/>
                    <a:pt x="6" y="1840"/>
                    <a:pt x="4" y="1840"/>
                  </a:cubicBezTo>
                  <a:cubicBezTo>
                    <a:pt x="1" y="1840"/>
                    <a:pt x="0" y="1838"/>
                    <a:pt x="0" y="1836"/>
                  </a:cubicBezTo>
                  <a:lnTo>
                    <a:pt x="0" y="1828"/>
                  </a:lnTo>
                  <a:cubicBezTo>
                    <a:pt x="0" y="1826"/>
                    <a:pt x="1" y="1824"/>
                    <a:pt x="4" y="1824"/>
                  </a:cubicBezTo>
                  <a:cubicBezTo>
                    <a:pt x="6" y="1824"/>
                    <a:pt x="8" y="1826"/>
                    <a:pt x="8" y="1828"/>
                  </a:cubicBezTo>
                  <a:close/>
                  <a:moveTo>
                    <a:pt x="8" y="1852"/>
                  </a:moveTo>
                  <a:lnTo>
                    <a:pt x="8" y="1860"/>
                  </a:lnTo>
                  <a:cubicBezTo>
                    <a:pt x="8" y="1862"/>
                    <a:pt x="6" y="1864"/>
                    <a:pt x="4" y="1864"/>
                  </a:cubicBezTo>
                  <a:cubicBezTo>
                    <a:pt x="1" y="1864"/>
                    <a:pt x="0" y="1862"/>
                    <a:pt x="0" y="1860"/>
                  </a:cubicBezTo>
                  <a:lnTo>
                    <a:pt x="0" y="1852"/>
                  </a:lnTo>
                  <a:cubicBezTo>
                    <a:pt x="0" y="1850"/>
                    <a:pt x="1" y="1848"/>
                    <a:pt x="4" y="1848"/>
                  </a:cubicBezTo>
                  <a:cubicBezTo>
                    <a:pt x="6" y="1848"/>
                    <a:pt x="8" y="1850"/>
                    <a:pt x="8" y="1852"/>
                  </a:cubicBezTo>
                  <a:close/>
                  <a:moveTo>
                    <a:pt x="8" y="1876"/>
                  </a:moveTo>
                  <a:lnTo>
                    <a:pt x="8" y="1884"/>
                  </a:lnTo>
                  <a:cubicBezTo>
                    <a:pt x="8" y="1886"/>
                    <a:pt x="6" y="1888"/>
                    <a:pt x="4" y="1888"/>
                  </a:cubicBezTo>
                  <a:cubicBezTo>
                    <a:pt x="1" y="1888"/>
                    <a:pt x="0" y="1886"/>
                    <a:pt x="0" y="1884"/>
                  </a:cubicBezTo>
                  <a:lnTo>
                    <a:pt x="0" y="1876"/>
                  </a:lnTo>
                  <a:cubicBezTo>
                    <a:pt x="0" y="1874"/>
                    <a:pt x="1" y="1872"/>
                    <a:pt x="4" y="1872"/>
                  </a:cubicBezTo>
                  <a:cubicBezTo>
                    <a:pt x="6" y="1872"/>
                    <a:pt x="8" y="1874"/>
                    <a:pt x="8" y="1876"/>
                  </a:cubicBezTo>
                  <a:close/>
                  <a:moveTo>
                    <a:pt x="8" y="1900"/>
                  </a:moveTo>
                  <a:lnTo>
                    <a:pt x="8" y="1908"/>
                  </a:lnTo>
                  <a:cubicBezTo>
                    <a:pt x="8" y="1910"/>
                    <a:pt x="6" y="1912"/>
                    <a:pt x="4" y="1912"/>
                  </a:cubicBezTo>
                  <a:cubicBezTo>
                    <a:pt x="1" y="1912"/>
                    <a:pt x="0" y="1910"/>
                    <a:pt x="0" y="1908"/>
                  </a:cubicBezTo>
                  <a:lnTo>
                    <a:pt x="0" y="1900"/>
                  </a:lnTo>
                  <a:cubicBezTo>
                    <a:pt x="0" y="1898"/>
                    <a:pt x="1" y="1896"/>
                    <a:pt x="4" y="1896"/>
                  </a:cubicBezTo>
                  <a:cubicBezTo>
                    <a:pt x="6" y="1896"/>
                    <a:pt x="8" y="1898"/>
                    <a:pt x="8" y="1900"/>
                  </a:cubicBezTo>
                  <a:close/>
                  <a:moveTo>
                    <a:pt x="8" y="1924"/>
                  </a:moveTo>
                  <a:lnTo>
                    <a:pt x="8" y="1932"/>
                  </a:lnTo>
                  <a:cubicBezTo>
                    <a:pt x="8" y="1934"/>
                    <a:pt x="6" y="1936"/>
                    <a:pt x="4" y="1936"/>
                  </a:cubicBezTo>
                  <a:cubicBezTo>
                    <a:pt x="1" y="1936"/>
                    <a:pt x="0" y="1934"/>
                    <a:pt x="0" y="1932"/>
                  </a:cubicBezTo>
                  <a:lnTo>
                    <a:pt x="0" y="1924"/>
                  </a:lnTo>
                  <a:cubicBezTo>
                    <a:pt x="0" y="1922"/>
                    <a:pt x="1" y="1920"/>
                    <a:pt x="4" y="1920"/>
                  </a:cubicBezTo>
                  <a:cubicBezTo>
                    <a:pt x="6" y="1920"/>
                    <a:pt x="8" y="1922"/>
                    <a:pt x="8" y="1924"/>
                  </a:cubicBezTo>
                  <a:close/>
                  <a:moveTo>
                    <a:pt x="8" y="1948"/>
                  </a:moveTo>
                  <a:lnTo>
                    <a:pt x="8" y="1956"/>
                  </a:lnTo>
                  <a:cubicBezTo>
                    <a:pt x="8" y="1958"/>
                    <a:pt x="6" y="1960"/>
                    <a:pt x="4" y="1960"/>
                  </a:cubicBezTo>
                  <a:cubicBezTo>
                    <a:pt x="1" y="1960"/>
                    <a:pt x="0" y="1958"/>
                    <a:pt x="0" y="1956"/>
                  </a:cubicBezTo>
                  <a:lnTo>
                    <a:pt x="0" y="1948"/>
                  </a:lnTo>
                  <a:cubicBezTo>
                    <a:pt x="0" y="1946"/>
                    <a:pt x="1" y="1944"/>
                    <a:pt x="4" y="1944"/>
                  </a:cubicBezTo>
                  <a:cubicBezTo>
                    <a:pt x="6" y="1944"/>
                    <a:pt x="8" y="1946"/>
                    <a:pt x="8" y="1948"/>
                  </a:cubicBezTo>
                  <a:close/>
                  <a:moveTo>
                    <a:pt x="8" y="1972"/>
                  </a:moveTo>
                  <a:lnTo>
                    <a:pt x="8" y="1980"/>
                  </a:lnTo>
                  <a:cubicBezTo>
                    <a:pt x="8" y="1982"/>
                    <a:pt x="6" y="1984"/>
                    <a:pt x="4" y="1984"/>
                  </a:cubicBezTo>
                  <a:cubicBezTo>
                    <a:pt x="1" y="1984"/>
                    <a:pt x="0" y="1982"/>
                    <a:pt x="0" y="1980"/>
                  </a:cubicBezTo>
                  <a:lnTo>
                    <a:pt x="0" y="1972"/>
                  </a:lnTo>
                  <a:cubicBezTo>
                    <a:pt x="0" y="1970"/>
                    <a:pt x="1" y="1968"/>
                    <a:pt x="4" y="1968"/>
                  </a:cubicBezTo>
                  <a:cubicBezTo>
                    <a:pt x="6" y="1968"/>
                    <a:pt x="8" y="1970"/>
                    <a:pt x="8" y="1972"/>
                  </a:cubicBezTo>
                  <a:close/>
                  <a:moveTo>
                    <a:pt x="8" y="1996"/>
                  </a:moveTo>
                  <a:lnTo>
                    <a:pt x="8" y="2004"/>
                  </a:lnTo>
                  <a:cubicBezTo>
                    <a:pt x="8" y="2006"/>
                    <a:pt x="6" y="2008"/>
                    <a:pt x="4" y="2008"/>
                  </a:cubicBezTo>
                  <a:cubicBezTo>
                    <a:pt x="1" y="2008"/>
                    <a:pt x="0" y="2006"/>
                    <a:pt x="0" y="2004"/>
                  </a:cubicBezTo>
                  <a:lnTo>
                    <a:pt x="0" y="1996"/>
                  </a:lnTo>
                  <a:cubicBezTo>
                    <a:pt x="0" y="1994"/>
                    <a:pt x="1" y="1992"/>
                    <a:pt x="4" y="1992"/>
                  </a:cubicBezTo>
                  <a:cubicBezTo>
                    <a:pt x="6" y="1992"/>
                    <a:pt x="8" y="1994"/>
                    <a:pt x="8" y="1996"/>
                  </a:cubicBezTo>
                  <a:close/>
                  <a:moveTo>
                    <a:pt x="8" y="2020"/>
                  </a:moveTo>
                  <a:lnTo>
                    <a:pt x="8" y="2028"/>
                  </a:lnTo>
                  <a:cubicBezTo>
                    <a:pt x="8" y="2030"/>
                    <a:pt x="6" y="2032"/>
                    <a:pt x="4" y="2032"/>
                  </a:cubicBezTo>
                  <a:cubicBezTo>
                    <a:pt x="1" y="2032"/>
                    <a:pt x="0" y="2030"/>
                    <a:pt x="0" y="2028"/>
                  </a:cubicBezTo>
                  <a:lnTo>
                    <a:pt x="0" y="2020"/>
                  </a:lnTo>
                  <a:cubicBezTo>
                    <a:pt x="0" y="2018"/>
                    <a:pt x="1" y="2016"/>
                    <a:pt x="4" y="2016"/>
                  </a:cubicBezTo>
                  <a:cubicBezTo>
                    <a:pt x="6" y="2016"/>
                    <a:pt x="8" y="2018"/>
                    <a:pt x="8" y="2020"/>
                  </a:cubicBezTo>
                  <a:close/>
                  <a:moveTo>
                    <a:pt x="8" y="2044"/>
                  </a:moveTo>
                  <a:lnTo>
                    <a:pt x="8" y="2052"/>
                  </a:lnTo>
                  <a:cubicBezTo>
                    <a:pt x="8" y="2054"/>
                    <a:pt x="6" y="2056"/>
                    <a:pt x="4" y="2056"/>
                  </a:cubicBezTo>
                  <a:cubicBezTo>
                    <a:pt x="1" y="2056"/>
                    <a:pt x="0" y="2054"/>
                    <a:pt x="0" y="2052"/>
                  </a:cubicBezTo>
                  <a:lnTo>
                    <a:pt x="0" y="2044"/>
                  </a:lnTo>
                  <a:cubicBezTo>
                    <a:pt x="0" y="2042"/>
                    <a:pt x="1" y="2040"/>
                    <a:pt x="4" y="2040"/>
                  </a:cubicBezTo>
                  <a:cubicBezTo>
                    <a:pt x="6" y="2040"/>
                    <a:pt x="8" y="2042"/>
                    <a:pt x="8" y="2044"/>
                  </a:cubicBezTo>
                  <a:close/>
                  <a:moveTo>
                    <a:pt x="8" y="2068"/>
                  </a:moveTo>
                  <a:lnTo>
                    <a:pt x="8" y="2076"/>
                  </a:lnTo>
                  <a:cubicBezTo>
                    <a:pt x="8" y="2078"/>
                    <a:pt x="6" y="2080"/>
                    <a:pt x="4" y="2080"/>
                  </a:cubicBezTo>
                  <a:cubicBezTo>
                    <a:pt x="1" y="2080"/>
                    <a:pt x="0" y="2078"/>
                    <a:pt x="0" y="2076"/>
                  </a:cubicBezTo>
                  <a:lnTo>
                    <a:pt x="0" y="2068"/>
                  </a:lnTo>
                  <a:cubicBezTo>
                    <a:pt x="0" y="2066"/>
                    <a:pt x="1" y="2064"/>
                    <a:pt x="4" y="2064"/>
                  </a:cubicBezTo>
                  <a:cubicBezTo>
                    <a:pt x="6" y="2064"/>
                    <a:pt x="8" y="2066"/>
                    <a:pt x="8" y="2068"/>
                  </a:cubicBezTo>
                  <a:close/>
                  <a:moveTo>
                    <a:pt x="8" y="2092"/>
                  </a:moveTo>
                  <a:lnTo>
                    <a:pt x="8" y="2100"/>
                  </a:lnTo>
                  <a:cubicBezTo>
                    <a:pt x="8" y="2102"/>
                    <a:pt x="6" y="2104"/>
                    <a:pt x="4" y="2104"/>
                  </a:cubicBezTo>
                  <a:cubicBezTo>
                    <a:pt x="1" y="2104"/>
                    <a:pt x="0" y="2102"/>
                    <a:pt x="0" y="2100"/>
                  </a:cubicBezTo>
                  <a:lnTo>
                    <a:pt x="0" y="2092"/>
                  </a:lnTo>
                  <a:cubicBezTo>
                    <a:pt x="0" y="2090"/>
                    <a:pt x="1" y="2088"/>
                    <a:pt x="4" y="2088"/>
                  </a:cubicBezTo>
                  <a:cubicBezTo>
                    <a:pt x="6" y="2088"/>
                    <a:pt x="8" y="2090"/>
                    <a:pt x="8" y="2092"/>
                  </a:cubicBezTo>
                  <a:close/>
                  <a:moveTo>
                    <a:pt x="8" y="2116"/>
                  </a:moveTo>
                  <a:lnTo>
                    <a:pt x="8" y="2124"/>
                  </a:lnTo>
                  <a:cubicBezTo>
                    <a:pt x="8" y="2126"/>
                    <a:pt x="6" y="2128"/>
                    <a:pt x="4" y="2128"/>
                  </a:cubicBezTo>
                  <a:cubicBezTo>
                    <a:pt x="1" y="2128"/>
                    <a:pt x="0" y="2126"/>
                    <a:pt x="0" y="2124"/>
                  </a:cubicBezTo>
                  <a:lnTo>
                    <a:pt x="0" y="2116"/>
                  </a:lnTo>
                  <a:cubicBezTo>
                    <a:pt x="0" y="2114"/>
                    <a:pt x="1" y="2112"/>
                    <a:pt x="4" y="2112"/>
                  </a:cubicBezTo>
                  <a:cubicBezTo>
                    <a:pt x="6" y="2112"/>
                    <a:pt x="8" y="2114"/>
                    <a:pt x="8" y="2116"/>
                  </a:cubicBezTo>
                  <a:close/>
                  <a:moveTo>
                    <a:pt x="8" y="2140"/>
                  </a:moveTo>
                  <a:lnTo>
                    <a:pt x="8" y="2148"/>
                  </a:lnTo>
                  <a:cubicBezTo>
                    <a:pt x="8" y="2150"/>
                    <a:pt x="6" y="2152"/>
                    <a:pt x="4" y="2152"/>
                  </a:cubicBezTo>
                  <a:cubicBezTo>
                    <a:pt x="1" y="2152"/>
                    <a:pt x="0" y="2150"/>
                    <a:pt x="0" y="2148"/>
                  </a:cubicBezTo>
                  <a:lnTo>
                    <a:pt x="0" y="2140"/>
                  </a:lnTo>
                  <a:cubicBezTo>
                    <a:pt x="0" y="2138"/>
                    <a:pt x="1" y="2136"/>
                    <a:pt x="4" y="2136"/>
                  </a:cubicBezTo>
                  <a:cubicBezTo>
                    <a:pt x="6" y="2136"/>
                    <a:pt x="8" y="2138"/>
                    <a:pt x="8" y="2140"/>
                  </a:cubicBezTo>
                  <a:close/>
                  <a:moveTo>
                    <a:pt x="8" y="2164"/>
                  </a:moveTo>
                  <a:lnTo>
                    <a:pt x="8" y="2172"/>
                  </a:lnTo>
                  <a:cubicBezTo>
                    <a:pt x="8" y="2174"/>
                    <a:pt x="6" y="2176"/>
                    <a:pt x="4" y="2176"/>
                  </a:cubicBezTo>
                  <a:cubicBezTo>
                    <a:pt x="1" y="2176"/>
                    <a:pt x="0" y="2174"/>
                    <a:pt x="0" y="2172"/>
                  </a:cubicBezTo>
                  <a:lnTo>
                    <a:pt x="0" y="2164"/>
                  </a:lnTo>
                  <a:cubicBezTo>
                    <a:pt x="0" y="2162"/>
                    <a:pt x="1" y="2160"/>
                    <a:pt x="4" y="2160"/>
                  </a:cubicBezTo>
                  <a:cubicBezTo>
                    <a:pt x="6" y="2160"/>
                    <a:pt x="8" y="2162"/>
                    <a:pt x="8" y="2164"/>
                  </a:cubicBezTo>
                  <a:close/>
                  <a:moveTo>
                    <a:pt x="8" y="2188"/>
                  </a:moveTo>
                  <a:lnTo>
                    <a:pt x="8" y="2196"/>
                  </a:lnTo>
                  <a:cubicBezTo>
                    <a:pt x="8" y="2198"/>
                    <a:pt x="6" y="2200"/>
                    <a:pt x="4" y="2200"/>
                  </a:cubicBezTo>
                  <a:cubicBezTo>
                    <a:pt x="1" y="2200"/>
                    <a:pt x="0" y="2198"/>
                    <a:pt x="0" y="2196"/>
                  </a:cubicBezTo>
                  <a:lnTo>
                    <a:pt x="0" y="2188"/>
                  </a:lnTo>
                  <a:cubicBezTo>
                    <a:pt x="0" y="2186"/>
                    <a:pt x="1" y="2184"/>
                    <a:pt x="4" y="2184"/>
                  </a:cubicBezTo>
                  <a:cubicBezTo>
                    <a:pt x="6" y="2184"/>
                    <a:pt x="8" y="2186"/>
                    <a:pt x="8" y="2188"/>
                  </a:cubicBezTo>
                  <a:close/>
                  <a:moveTo>
                    <a:pt x="8" y="2212"/>
                  </a:moveTo>
                  <a:lnTo>
                    <a:pt x="8" y="2220"/>
                  </a:lnTo>
                  <a:cubicBezTo>
                    <a:pt x="8" y="2222"/>
                    <a:pt x="6" y="2224"/>
                    <a:pt x="4" y="2224"/>
                  </a:cubicBezTo>
                  <a:cubicBezTo>
                    <a:pt x="1" y="2224"/>
                    <a:pt x="0" y="2222"/>
                    <a:pt x="0" y="2220"/>
                  </a:cubicBezTo>
                  <a:lnTo>
                    <a:pt x="0" y="2212"/>
                  </a:lnTo>
                  <a:cubicBezTo>
                    <a:pt x="0" y="2210"/>
                    <a:pt x="1" y="2208"/>
                    <a:pt x="4" y="2208"/>
                  </a:cubicBezTo>
                  <a:cubicBezTo>
                    <a:pt x="6" y="2208"/>
                    <a:pt x="8" y="2210"/>
                    <a:pt x="8" y="2212"/>
                  </a:cubicBezTo>
                  <a:close/>
                  <a:moveTo>
                    <a:pt x="8" y="2236"/>
                  </a:moveTo>
                  <a:lnTo>
                    <a:pt x="8" y="2244"/>
                  </a:lnTo>
                  <a:cubicBezTo>
                    <a:pt x="8" y="2246"/>
                    <a:pt x="6" y="2248"/>
                    <a:pt x="4" y="2248"/>
                  </a:cubicBezTo>
                  <a:cubicBezTo>
                    <a:pt x="1" y="2248"/>
                    <a:pt x="0" y="2246"/>
                    <a:pt x="0" y="2244"/>
                  </a:cubicBezTo>
                  <a:lnTo>
                    <a:pt x="0" y="2236"/>
                  </a:lnTo>
                  <a:cubicBezTo>
                    <a:pt x="0" y="2234"/>
                    <a:pt x="1" y="2232"/>
                    <a:pt x="4" y="2232"/>
                  </a:cubicBezTo>
                  <a:cubicBezTo>
                    <a:pt x="6" y="2232"/>
                    <a:pt x="8" y="2234"/>
                    <a:pt x="8" y="2236"/>
                  </a:cubicBezTo>
                  <a:close/>
                  <a:moveTo>
                    <a:pt x="8" y="2260"/>
                  </a:moveTo>
                  <a:lnTo>
                    <a:pt x="8" y="2268"/>
                  </a:lnTo>
                  <a:cubicBezTo>
                    <a:pt x="8" y="2270"/>
                    <a:pt x="6" y="2272"/>
                    <a:pt x="4" y="2272"/>
                  </a:cubicBezTo>
                  <a:cubicBezTo>
                    <a:pt x="1" y="2272"/>
                    <a:pt x="0" y="2270"/>
                    <a:pt x="0" y="2268"/>
                  </a:cubicBezTo>
                  <a:lnTo>
                    <a:pt x="0" y="2260"/>
                  </a:lnTo>
                  <a:cubicBezTo>
                    <a:pt x="0" y="2258"/>
                    <a:pt x="1" y="2256"/>
                    <a:pt x="4" y="2256"/>
                  </a:cubicBezTo>
                  <a:cubicBezTo>
                    <a:pt x="6" y="2256"/>
                    <a:pt x="8" y="2258"/>
                    <a:pt x="8" y="2260"/>
                  </a:cubicBezTo>
                  <a:close/>
                  <a:moveTo>
                    <a:pt x="8" y="2284"/>
                  </a:moveTo>
                  <a:lnTo>
                    <a:pt x="8" y="2292"/>
                  </a:lnTo>
                  <a:cubicBezTo>
                    <a:pt x="8" y="2294"/>
                    <a:pt x="6" y="2296"/>
                    <a:pt x="4" y="2296"/>
                  </a:cubicBezTo>
                  <a:cubicBezTo>
                    <a:pt x="1" y="2296"/>
                    <a:pt x="0" y="2294"/>
                    <a:pt x="0" y="2292"/>
                  </a:cubicBezTo>
                  <a:lnTo>
                    <a:pt x="0" y="2284"/>
                  </a:lnTo>
                  <a:cubicBezTo>
                    <a:pt x="0" y="2282"/>
                    <a:pt x="1" y="2280"/>
                    <a:pt x="4" y="2280"/>
                  </a:cubicBezTo>
                  <a:cubicBezTo>
                    <a:pt x="6" y="2280"/>
                    <a:pt x="8" y="2282"/>
                    <a:pt x="8" y="2284"/>
                  </a:cubicBezTo>
                  <a:close/>
                  <a:moveTo>
                    <a:pt x="8" y="2308"/>
                  </a:moveTo>
                  <a:lnTo>
                    <a:pt x="8" y="2316"/>
                  </a:lnTo>
                  <a:cubicBezTo>
                    <a:pt x="8" y="2318"/>
                    <a:pt x="6" y="2320"/>
                    <a:pt x="4" y="2320"/>
                  </a:cubicBezTo>
                  <a:cubicBezTo>
                    <a:pt x="1" y="2320"/>
                    <a:pt x="0" y="2318"/>
                    <a:pt x="0" y="2316"/>
                  </a:cubicBezTo>
                  <a:lnTo>
                    <a:pt x="0" y="2308"/>
                  </a:lnTo>
                  <a:cubicBezTo>
                    <a:pt x="0" y="2306"/>
                    <a:pt x="1" y="2304"/>
                    <a:pt x="4" y="2304"/>
                  </a:cubicBezTo>
                  <a:cubicBezTo>
                    <a:pt x="6" y="2304"/>
                    <a:pt x="8" y="2306"/>
                    <a:pt x="8" y="2308"/>
                  </a:cubicBezTo>
                  <a:close/>
                  <a:moveTo>
                    <a:pt x="8" y="2332"/>
                  </a:moveTo>
                  <a:lnTo>
                    <a:pt x="8" y="2340"/>
                  </a:lnTo>
                  <a:cubicBezTo>
                    <a:pt x="8" y="2342"/>
                    <a:pt x="6" y="2344"/>
                    <a:pt x="4" y="2344"/>
                  </a:cubicBezTo>
                  <a:cubicBezTo>
                    <a:pt x="1" y="2344"/>
                    <a:pt x="0" y="2342"/>
                    <a:pt x="0" y="2340"/>
                  </a:cubicBezTo>
                  <a:lnTo>
                    <a:pt x="0" y="2332"/>
                  </a:lnTo>
                  <a:cubicBezTo>
                    <a:pt x="0" y="2330"/>
                    <a:pt x="1" y="2328"/>
                    <a:pt x="4" y="2328"/>
                  </a:cubicBezTo>
                  <a:cubicBezTo>
                    <a:pt x="6" y="2328"/>
                    <a:pt x="8" y="2330"/>
                    <a:pt x="8" y="2332"/>
                  </a:cubicBezTo>
                  <a:close/>
                  <a:moveTo>
                    <a:pt x="8" y="2356"/>
                  </a:moveTo>
                  <a:lnTo>
                    <a:pt x="8" y="2364"/>
                  </a:lnTo>
                  <a:cubicBezTo>
                    <a:pt x="8" y="2366"/>
                    <a:pt x="6" y="2368"/>
                    <a:pt x="4" y="2368"/>
                  </a:cubicBezTo>
                  <a:cubicBezTo>
                    <a:pt x="1" y="2368"/>
                    <a:pt x="0" y="2366"/>
                    <a:pt x="0" y="2364"/>
                  </a:cubicBezTo>
                  <a:lnTo>
                    <a:pt x="0" y="2356"/>
                  </a:lnTo>
                  <a:cubicBezTo>
                    <a:pt x="0" y="2354"/>
                    <a:pt x="1" y="2352"/>
                    <a:pt x="4" y="2352"/>
                  </a:cubicBezTo>
                  <a:cubicBezTo>
                    <a:pt x="6" y="2352"/>
                    <a:pt x="8" y="2354"/>
                    <a:pt x="8" y="2356"/>
                  </a:cubicBezTo>
                  <a:close/>
                  <a:moveTo>
                    <a:pt x="8" y="2380"/>
                  </a:moveTo>
                  <a:lnTo>
                    <a:pt x="8" y="2388"/>
                  </a:lnTo>
                  <a:cubicBezTo>
                    <a:pt x="8" y="2390"/>
                    <a:pt x="6" y="2392"/>
                    <a:pt x="4" y="2392"/>
                  </a:cubicBezTo>
                  <a:cubicBezTo>
                    <a:pt x="1" y="2392"/>
                    <a:pt x="0" y="2390"/>
                    <a:pt x="0" y="2388"/>
                  </a:cubicBezTo>
                  <a:lnTo>
                    <a:pt x="0" y="2380"/>
                  </a:lnTo>
                  <a:cubicBezTo>
                    <a:pt x="0" y="2378"/>
                    <a:pt x="1" y="2376"/>
                    <a:pt x="4" y="2376"/>
                  </a:cubicBezTo>
                  <a:cubicBezTo>
                    <a:pt x="6" y="2376"/>
                    <a:pt x="8" y="2378"/>
                    <a:pt x="8" y="2380"/>
                  </a:cubicBezTo>
                  <a:close/>
                  <a:moveTo>
                    <a:pt x="8" y="2404"/>
                  </a:moveTo>
                  <a:lnTo>
                    <a:pt x="8" y="2412"/>
                  </a:lnTo>
                  <a:cubicBezTo>
                    <a:pt x="8" y="2414"/>
                    <a:pt x="6" y="2416"/>
                    <a:pt x="4" y="2416"/>
                  </a:cubicBezTo>
                  <a:cubicBezTo>
                    <a:pt x="1" y="2416"/>
                    <a:pt x="0" y="2414"/>
                    <a:pt x="0" y="2412"/>
                  </a:cubicBezTo>
                  <a:lnTo>
                    <a:pt x="0" y="2404"/>
                  </a:lnTo>
                  <a:cubicBezTo>
                    <a:pt x="0" y="2402"/>
                    <a:pt x="1" y="2400"/>
                    <a:pt x="4" y="2400"/>
                  </a:cubicBezTo>
                  <a:cubicBezTo>
                    <a:pt x="6" y="2400"/>
                    <a:pt x="8" y="2402"/>
                    <a:pt x="8" y="2404"/>
                  </a:cubicBezTo>
                  <a:close/>
                  <a:moveTo>
                    <a:pt x="8" y="2428"/>
                  </a:moveTo>
                  <a:lnTo>
                    <a:pt x="8" y="2436"/>
                  </a:lnTo>
                  <a:cubicBezTo>
                    <a:pt x="8" y="2438"/>
                    <a:pt x="6" y="2440"/>
                    <a:pt x="4" y="2440"/>
                  </a:cubicBezTo>
                  <a:cubicBezTo>
                    <a:pt x="1" y="2440"/>
                    <a:pt x="0" y="2438"/>
                    <a:pt x="0" y="2436"/>
                  </a:cubicBezTo>
                  <a:lnTo>
                    <a:pt x="0" y="2428"/>
                  </a:lnTo>
                  <a:cubicBezTo>
                    <a:pt x="0" y="2426"/>
                    <a:pt x="1" y="2424"/>
                    <a:pt x="4" y="2424"/>
                  </a:cubicBezTo>
                  <a:cubicBezTo>
                    <a:pt x="6" y="2424"/>
                    <a:pt x="8" y="2426"/>
                    <a:pt x="8" y="2428"/>
                  </a:cubicBezTo>
                  <a:close/>
                  <a:moveTo>
                    <a:pt x="8" y="2452"/>
                  </a:moveTo>
                  <a:lnTo>
                    <a:pt x="8" y="2460"/>
                  </a:lnTo>
                  <a:cubicBezTo>
                    <a:pt x="8" y="2462"/>
                    <a:pt x="6" y="2464"/>
                    <a:pt x="4" y="2464"/>
                  </a:cubicBezTo>
                  <a:cubicBezTo>
                    <a:pt x="1" y="2464"/>
                    <a:pt x="0" y="2462"/>
                    <a:pt x="0" y="2460"/>
                  </a:cubicBezTo>
                  <a:lnTo>
                    <a:pt x="0" y="2452"/>
                  </a:lnTo>
                  <a:cubicBezTo>
                    <a:pt x="0" y="2450"/>
                    <a:pt x="1" y="2448"/>
                    <a:pt x="4" y="2448"/>
                  </a:cubicBezTo>
                  <a:cubicBezTo>
                    <a:pt x="6" y="2448"/>
                    <a:pt x="8" y="2450"/>
                    <a:pt x="8" y="2452"/>
                  </a:cubicBezTo>
                  <a:close/>
                  <a:moveTo>
                    <a:pt x="8" y="2476"/>
                  </a:moveTo>
                  <a:lnTo>
                    <a:pt x="8" y="2484"/>
                  </a:lnTo>
                  <a:cubicBezTo>
                    <a:pt x="8" y="2486"/>
                    <a:pt x="6" y="2488"/>
                    <a:pt x="4" y="2488"/>
                  </a:cubicBezTo>
                  <a:cubicBezTo>
                    <a:pt x="1" y="2488"/>
                    <a:pt x="0" y="2486"/>
                    <a:pt x="0" y="2484"/>
                  </a:cubicBezTo>
                  <a:lnTo>
                    <a:pt x="0" y="2476"/>
                  </a:lnTo>
                  <a:cubicBezTo>
                    <a:pt x="0" y="2474"/>
                    <a:pt x="1" y="2472"/>
                    <a:pt x="4" y="2472"/>
                  </a:cubicBezTo>
                  <a:cubicBezTo>
                    <a:pt x="6" y="2472"/>
                    <a:pt x="8" y="2474"/>
                    <a:pt x="8" y="2476"/>
                  </a:cubicBezTo>
                  <a:close/>
                  <a:moveTo>
                    <a:pt x="8" y="2500"/>
                  </a:moveTo>
                  <a:lnTo>
                    <a:pt x="8" y="2508"/>
                  </a:lnTo>
                  <a:cubicBezTo>
                    <a:pt x="8" y="2510"/>
                    <a:pt x="6" y="2512"/>
                    <a:pt x="4" y="2512"/>
                  </a:cubicBezTo>
                  <a:cubicBezTo>
                    <a:pt x="1" y="2512"/>
                    <a:pt x="0" y="2510"/>
                    <a:pt x="0" y="2508"/>
                  </a:cubicBezTo>
                  <a:lnTo>
                    <a:pt x="0" y="2500"/>
                  </a:lnTo>
                  <a:cubicBezTo>
                    <a:pt x="0" y="2498"/>
                    <a:pt x="1" y="2496"/>
                    <a:pt x="4" y="2496"/>
                  </a:cubicBezTo>
                  <a:cubicBezTo>
                    <a:pt x="6" y="2496"/>
                    <a:pt x="8" y="2498"/>
                    <a:pt x="8" y="2500"/>
                  </a:cubicBezTo>
                  <a:close/>
                  <a:moveTo>
                    <a:pt x="8" y="2524"/>
                  </a:moveTo>
                  <a:lnTo>
                    <a:pt x="8" y="2532"/>
                  </a:lnTo>
                  <a:cubicBezTo>
                    <a:pt x="8" y="2534"/>
                    <a:pt x="6" y="2536"/>
                    <a:pt x="4" y="2536"/>
                  </a:cubicBezTo>
                  <a:cubicBezTo>
                    <a:pt x="1" y="2536"/>
                    <a:pt x="0" y="2534"/>
                    <a:pt x="0" y="2532"/>
                  </a:cubicBezTo>
                  <a:lnTo>
                    <a:pt x="0" y="2524"/>
                  </a:lnTo>
                  <a:cubicBezTo>
                    <a:pt x="0" y="2522"/>
                    <a:pt x="1" y="2520"/>
                    <a:pt x="4" y="2520"/>
                  </a:cubicBezTo>
                  <a:cubicBezTo>
                    <a:pt x="6" y="2520"/>
                    <a:pt x="8" y="2522"/>
                    <a:pt x="8" y="2524"/>
                  </a:cubicBezTo>
                  <a:close/>
                  <a:moveTo>
                    <a:pt x="8" y="2548"/>
                  </a:moveTo>
                  <a:lnTo>
                    <a:pt x="8" y="2556"/>
                  </a:lnTo>
                  <a:cubicBezTo>
                    <a:pt x="8" y="2558"/>
                    <a:pt x="6" y="2560"/>
                    <a:pt x="4" y="2560"/>
                  </a:cubicBezTo>
                  <a:cubicBezTo>
                    <a:pt x="1" y="2560"/>
                    <a:pt x="0" y="2558"/>
                    <a:pt x="0" y="2556"/>
                  </a:cubicBezTo>
                  <a:lnTo>
                    <a:pt x="0" y="2548"/>
                  </a:lnTo>
                  <a:cubicBezTo>
                    <a:pt x="0" y="2546"/>
                    <a:pt x="1" y="2544"/>
                    <a:pt x="4" y="2544"/>
                  </a:cubicBezTo>
                  <a:cubicBezTo>
                    <a:pt x="6" y="2544"/>
                    <a:pt x="8" y="2546"/>
                    <a:pt x="8" y="2548"/>
                  </a:cubicBezTo>
                  <a:close/>
                  <a:moveTo>
                    <a:pt x="8" y="2572"/>
                  </a:moveTo>
                  <a:lnTo>
                    <a:pt x="8" y="2580"/>
                  </a:lnTo>
                  <a:cubicBezTo>
                    <a:pt x="8" y="2582"/>
                    <a:pt x="6" y="2584"/>
                    <a:pt x="4" y="2584"/>
                  </a:cubicBezTo>
                  <a:cubicBezTo>
                    <a:pt x="1" y="2584"/>
                    <a:pt x="0" y="2582"/>
                    <a:pt x="0" y="2580"/>
                  </a:cubicBezTo>
                  <a:lnTo>
                    <a:pt x="0" y="2572"/>
                  </a:lnTo>
                  <a:cubicBezTo>
                    <a:pt x="0" y="2570"/>
                    <a:pt x="1" y="2568"/>
                    <a:pt x="4" y="2568"/>
                  </a:cubicBezTo>
                  <a:cubicBezTo>
                    <a:pt x="6" y="2568"/>
                    <a:pt x="8" y="2570"/>
                    <a:pt x="8" y="2572"/>
                  </a:cubicBezTo>
                  <a:close/>
                  <a:moveTo>
                    <a:pt x="8" y="2596"/>
                  </a:moveTo>
                  <a:lnTo>
                    <a:pt x="8" y="2604"/>
                  </a:lnTo>
                  <a:cubicBezTo>
                    <a:pt x="8" y="2606"/>
                    <a:pt x="6" y="2608"/>
                    <a:pt x="4" y="2608"/>
                  </a:cubicBezTo>
                  <a:cubicBezTo>
                    <a:pt x="1" y="2608"/>
                    <a:pt x="0" y="2606"/>
                    <a:pt x="0" y="2604"/>
                  </a:cubicBezTo>
                  <a:lnTo>
                    <a:pt x="0" y="2596"/>
                  </a:lnTo>
                  <a:cubicBezTo>
                    <a:pt x="0" y="2594"/>
                    <a:pt x="1" y="2592"/>
                    <a:pt x="4" y="2592"/>
                  </a:cubicBezTo>
                  <a:cubicBezTo>
                    <a:pt x="6" y="2592"/>
                    <a:pt x="8" y="2594"/>
                    <a:pt x="8" y="2596"/>
                  </a:cubicBezTo>
                  <a:close/>
                  <a:moveTo>
                    <a:pt x="8" y="2620"/>
                  </a:moveTo>
                  <a:lnTo>
                    <a:pt x="8" y="2628"/>
                  </a:lnTo>
                  <a:cubicBezTo>
                    <a:pt x="8" y="2630"/>
                    <a:pt x="6" y="2632"/>
                    <a:pt x="4" y="2632"/>
                  </a:cubicBezTo>
                  <a:cubicBezTo>
                    <a:pt x="1" y="2632"/>
                    <a:pt x="0" y="2630"/>
                    <a:pt x="0" y="2628"/>
                  </a:cubicBezTo>
                  <a:lnTo>
                    <a:pt x="0" y="2620"/>
                  </a:lnTo>
                  <a:cubicBezTo>
                    <a:pt x="0" y="2618"/>
                    <a:pt x="1" y="2616"/>
                    <a:pt x="4" y="2616"/>
                  </a:cubicBezTo>
                  <a:cubicBezTo>
                    <a:pt x="6" y="2616"/>
                    <a:pt x="8" y="2618"/>
                    <a:pt x="8" y="2620"/>
                  </a:cubicBezTo>
                  <a:close/>
                  <a:moveTo>
                    <a:pt x="8" y="2644"/>
                  </a:moveTo>
                  <a:lnTo>
                    <a:pt x="8" y="2652"/>
                  </a:lnTo>
                  <a:cubicBezTo>
                    <a:pt x="8" y="2654"/>
                    <a:pt x="6" y="2656"/>
                    <a:pt x="4" y="2656"/>
                  </a:cubicBezTo>
                  <a:cubicBezTo>
                    <a:pt x="1" y="2656"/>
                    <a:pt x="0" y="2654"/>
                    <a:pt x="0" y="2652"/>
                  </a:cubicBezTo>
                  <a:lnTo>
                    <a:pt x="0" y="2644"/>
                  </a:lnTo>
                  <a:cubicBezTo>
                    <a:pt x="0" y="2642"/>
                    <a:pt x="1" y="2640"/>
                    <a:pt x="4" y="2640"/>
                  </a:cubicBezTo>
                  <a:cubicBezTo>
                    <a:pt x="6" y="2640"/>
                    <a:pt x="8" y="2642"/>
                    <a:pt x="8" y="2644"/>
                  </a:cubicBezTo>
                  <a:close/>
                  <a:moveTo>
                    <a:pt x="8" y="2668"/>
                  </a:moveTo>
                  <a:lnTo>
                    <a:pt x="8" y="2676"/>
                  </a:lnTo>
                  <a:cubicBezTo>
                    <a:pt x="8" y="2678"/>
                    <a:pt x="6" y="2680"/>
                    <a:pt x="4" y="2680"/>
                  </a:cubicBezTo>
                  <a:cubicBezTo>
                    <a:pt x="1" y="2680"/>
                    <a:pt x="0" y="2678"/>
                    <a:pt x="0" y="2676"/>
                  </a:cubicBezTo>
                  <a:lnTo>
                    <a:pt x="0" y="2668"/>
                  </a:lnTo>
                  <a:cubicBezTo>
                    <a:pt x="0" y="2666"/>
                    <a:pt x="1" y="2664"/>
                    <a:pt x="4" y="2664"/>
                  </a:cubicBezTo>
                  <a:cubicBezTo>
                    <a:pt x="6" y="2664"/>
                    <a:pt x="8" y="2666"/>
                    <a:pt x="8" y="2668"/>
                  </a:cubicBezTo>
                  <a:close/>
                  <a:moveTo>
                    <a:pt x="8" y="2692"/>
                  </a:moveTo>
                  <a:lnTo>
                    <a:pt x="8" y="2700"/>
                  </a:lnTo>
                  <a:cubicBezTo>
                    <a:pt x="8" y="2702"/>
                    <a:pt x="6" y="2704"/>
                    <a:pt x="4" y="2704"/>
                  </a:cubicBezTo>
                  <a:cubicBezTo>
                    <a:pt x="1" y="2704"/>
                    <a:pt x="0" y="2702"/>
                    <a:pt x="0" y="2700"/>
                  </a:cubicBezTo>
                  <a:lnTo>
                    <a:pt x="0" y="2692"/>
                  </a:lnTo>
                  <a:cubicBezTo>
                    <a:pt x="0" y="2690"/>
                    <a:pt x="1" y="2688"/>
                    <a:pt x="4" y="2688"/>
                  </a:cubicBezTo>
                  <a:cubicBezTo>
                    <a:pt x="6" y="2688"/>
                    <a:pt x="8" y="2690"/>
                    <a:pt x="8" y="2692"/>
                  </a:cubicBezTo>
                  <a:close/>
                  <a:moveTo>
                    <a:pt x="8" y="2716"/>
                  </a:moveTo>
                  <a:lnTo>
                    <a:pt x="8" y="2724"/>
                  </a:lnTo>
                  <a:cubicBezTo>
                    <a:pt x="8" y="2726"/>
                    <a:pt x="6" y="2728"/>
                    <a:pt x="4" y="2728"/>
                  </a:cubicBezTo>
                  <a:cubicBezTo>
                    <a:pt x="1" y="2728"/>
                    <a:pt x="0" y="2726"/>
                    <a:pt x="0" y="2724"/>
                  </a:cubicBezTo>
                  <a:lnTo>
                    <a:pt x="0" y="2716"/>
                  </a:lnTo>
                  <a:cubicBezTo>
                    <a:pt x="0" y="2714"/>
                    <a:pt x="1" y="2712"/>
                    <a:pt x="4" y="2712"/>
                  </a:cubicBezTo>
                  <a:cubicBezTo>
                    <a:pt x="6" y="2712"/>
                    <a:pt x="8" y="2714"/>
                    <a:pt x="8" y="2716"/>
                  </a:cubicBezTo>
                  <a:close/>
                  <a:moveTo>
                    <a:pt x="8" y="2740"/>
                  </a:moveTo>
                  <a:lnTo>
                    <a:pt x="8" y="2748"/>
                  </a:lnTo>
                  <a:cubicBezTo>
                    <a:pt x="8" y="2750"/>
                    <a:pt x="6" y="2752"/>
                    <a:pt x="4" y="2752"/>
                  </a:cubicBezTo>
                  <a:cubicBezTo>
                    <a:pt x="1" y="2752"/>
                    <a:pt x="0" y="2750"/>
                    <a:pt x="0" y="2748"/>
                  </a:cubicBezTo>
                  <a:lnTo>
                    <a:pt x="0" y="2740"/>
                  </a:lnTo>
                  <a:cubicBezTo>
                    <a:pt x="0" y="2738"/>
                    <a:pt x="1" y="2736"/>
                    <a:pt x="4" y="2736"/>
                  </a:cubicBezTo>
                  <a:cubicBezTo>
                    <a:pt x="6" y="2736"/>
                    <a:pt x="8" y="2738"/>
                    <a:pt x="8" y="2740"/>
                  </a:cubicBezTo>
                  <a:close/>
                  <a:moveTo>
                    <a:pt x="8" y="2764"/>
                  </a:moveTo>
                  <a:lnTo>
                    <a:pt x="8" y="2772"/>
                  </a:lnTo>
                  <a:cubicBezTo>
                    <a:pt x="8" y="2774"/>
                    <a:pt x="6" y="2776"/>
                    <a:pt x="4" y="2776"/>
                  </a:cubicBezTo>
                  <a:cubicBezTo>
                    <a:pt x="1" y="2776"/>
                    <a:pt x="0" y="2774"/>
                    <a:pt x="0" y="2772"/>
                  </a:cubicBezTo>
                  <a:lnTo>
                    <a:pt x="0" y="2764"/>
                  </a:lnTo>
                  <a:cubicBezTo>
                    <a:pt x="0" y="2762"/>
                    <a:pt x="1" y="2760"/>
                    <a:pt x="4" y="2760"/>
                  </a:cubicBezTo>
                  <a:cubicBezTo>
                    <a:pt x="6" y="2760"/>
                    <a:pt x="8" y="2762"/>
                    <a:pt x="8" y="2764"/>
                  </a:cubicBezTo>
                  <a:close/>
                  <a:moveTo>
                    <a:pt x="8" y="2788"/>
                  </a:moveTo>
                  <a:lnTo>
                    <a:pt x="8" y="2796"/>
                  </a:lnTo>
                  <a:cubicBezTo>
                    <a:pt x="8" y="2798"/>
                    <a:pt x="6" y="2800"/>
                    <a:pt x="4" y="2800"/>
                  </a:cubicBezTo>
                  <a:cubicBezTo>
                    <a:pt x="1" y="2800"/>
                    <a:pt x="0" y="2798"/>
                    <a:pt x="0" y="2796"/>
                  </a:cubicBezTo>
                  <a:lnTo>
                    <a:pt x="0" y="2788"/>
                  </a:lnTo>
                  <a:cubicBezTo>
                    <a:pt x="0" y="2786"/>
                    <a:pt x="1" y="2784"/>
                    <a:pt x="4" y="2784"/>
                  </a:cubicBezTo>
                  <a:cubicBezTo>
                    <a:pt x="6" y="2784"/>
                    <a:pt x="8" y="2786"/>
                    <a:pt x="8" y="2788"/>
                  </a:cubicBezTo>
                  <a:close/>
                  <a:moveTo>
                    <a:pt x="8" y="2812"/>
                  </a:moveTo>
                  <a:lnTo>
                    <a:pt x="8" y="2820"/>
                  </a:lnTo>
                  <a:cubicBezTo>
                    <a:pt x="8" y="2822"/>
                    <a:pt x="6" y="2824"/>
                    <a:pt x="4" y="2824"/>
                  </a:cubicBezTo>
                  <a:cubicBezTo>
                    <a:pt x="1" y="2824"/>
                    <a:pt x="0" y="2822"/>
                    <a:pt x="0" y="2820"/>
                  </a:cubicBezTo>
                  <a:lnTo>
                    <a:pt x="0" y="2812"/>
                  </a:lnTo>
                  <a:cubicBezTo>
                    <a:pt x="0" y="2810"/>
                    <a:pt x="1" y="2808"/>
                    <a:pt x="4" y="2808"/>
                  </a:cubicBezTo>
                  <a:cubicBezTo>
                    <a:pt x="6" y="2808"/>
                    <a:pt x="8" y="2810"/>
                    <a:pt x="8" y="2812"/>
                  </a:cubicBezTo>
                  <a:close/>
                  <a:moveTo>
                    <a:pt x="8" y="2836"/>
                  </a:moveTo>
                  <a:lnTo>
                    <a:pt x="8" y="2844"/>
                  </a:lnTo>
                  <a:cubicBezTo>
                    <a:pt x="8" y="2846"/>
                    <a:pt x="6" y="2848"/>
                    <a:pt x="4" y="2848"/>
                  </a:cubicBezTo>
                  <a:cubicBezTo>
                    <a:pt x="1" y="2848"/>
                    <a:pt x="0" y="2846"/>
                    <a:pt x="0" y="2844"/>
                  </a:cubicBezTo>
                  <a:lnTo>
                    <a:pt x="0" y="2836"/>
                  </a:lnTo>
                  <a:cubicBezTo>
                    <a:pt x="0" y="2834"/>
                    <a:pt x="1" y="2832"/>
                    <a:pt x="4" y="2832"/>
                  </a:cubicBezTo>
                  <a:cubicBezTo>
                    <a:pt x="6" y="2832"/>
                    <a:pt x="8" y="2834"/>
                    <a:pt x="8" y="2836"/>
                  </a:cubicBezTo>
                  <a:close/>
                  <a:moveTo>
                    <a:pt x="8" y="2860"/>
                  </a:moveTo>
                  <a:lnTo>
                    <a:pt x="8" y="2868"/>
                  </a:lnTo>
                  <a:cubicBezTo>
                    <a:pt x="8" y="2870"/>
                    <a:pt x="6" y="2872"/>
                    <a:pt x="4" y="2872"/>
                  </a:cubicBezTo>
                  <a:cubicBezTo>
                    <a:pt x="1" y="2872"/>
                    <a:pt x="0" y="2870"/>
                    <a:pt x="0" y="2868"/>
                  </a:cubicBezTo>
                  <a:lnTo>
                    <a:pt x="0" y="2860"/>
                  </a:lnTo>
                  <a:cubicBezTo>
                    <a:pt x="0" y="2858"/>
                    <a:pt x="1" y="2856"/>
                    <a:pt x="4" y="2856"/>
                  </a:cubicBezTo>
                  <a:cubicBezTo>
                    <a:pt x="6" y="2856"/>
                    <a:pt x="8" y="2858"/>
                    <a:pt x="8" y="2860"/>
                  </a:cubicBezTo>
                  <a:close/>
                  <a:moveTo>
                    <a:pt x="8" y="2884"/>
                  </a:moveTo>
                  <a:lnTo>
                    <a:pt x="8" y="2892"/>
                  </a:lnTo>
                  <a:cubicBezTo>
                    <a:pt x="8" y="2894"/>
                    <a:pt x="6" y="2896"/>
                    <a:pt x="4" y="2896"/>
                  </a:cubicBezTo>
                  <a:cubicBezTo>
                    <a:pt x="1" y="2896"/>
                    <a:pt x="0" y="2894"/>
                    <a:pt x="0" y="2892"/>
                  </a:cubicBezTo>
                  <a:lnTo>
                    <a:pt x="0" y="2884"/>
                  </a:lnTo>
                  <a:cubicBezTo>
                    <a:pt x="0" y="2882"/>
                    <a:pt x="1" y="2880"/>
                    <a:pt x="4" y="2880"/>
                  </a:cubicBezTo>
                  <a:cubicBezTo>
                    <a:pt x="6" y="2880"/>
                    <a:pt x="8" y="2882"/>
                    <a:pt x="8" y="2884"/>
                  </a:cubicBezTo>
                  <a:close/>
                  <a:moveTo>
                    <a:pt x="8" y="2908"/>
                  </a:moveTo>
                  <a:lnTo>
                    <a:pt x="8" y="2916"/>
                  </a:lnTo>
                  <a:cubicBezTo>
                    <a:pt x="8" y="2918"/>
                    <a:pt x="6" y="2920"/>
                    <a:pt x="4" y="2920"/>
                  </a:cubicBezTo>
                  <a:cubicBezTo>
                    <a:pt x="1" y="2920"/>
                    <a:pt x="0" y="2918"/>
                    <a:pt x="0" y="2916"/>
                  </a:cubicBezTo>
                  <a:lnTo>
                    <a:pt x="0" y="2908"/>
                  </a:lnTo>
                  <a:cubicBezTo>
                    <a:pt x="0" y="2906"/>
                    <a:pt x="1" y="2904"/>
                    <a:pt x="4" y="2904"/>
                  </a:cubicBezTo>
                  <a:cubicBezTo>
                    <a:pt x="6" y="2904"/>
                    <a:pt x="8" y="2906"/>
                    <a:pt x="8" y="2908"/>
                  </a:cubicBezTo>
                  <a:close/>
                  <a:moveTo>
                    <a:pt x="8" y="2932"/>
                  </a:moveTo>
                  <a:lnTo>
                    <a:pt x="8" y="2940"/>
                  </a:lnTo>
                  <a:cubicBezTo>
                    <a:pt x="8" y="2942"/>
                    <a:pt x="6" y="2944"/>
                    <a:pt x="4" y="2944"/>
                  </a:cubicBezTo>
                  <a:cubicBezTo>
                    <a:pt x="1" y="2944"/>
                    <a:pt x="0" y="2942"/>
                    <a:pt x="0" y="2940"/>
                  </a:cubicBezTo>
                  <a:lnTo>
                    <a:pt x="0" y="2932"/>
                  </a:lnTo>
                  <a:cubicBezTo>
                    <a:pt x="0" y="2930"/>
                    <a:pt x="1" y="2928"/>
                    <a:pt x="4" y="2928"/>
                  </a:cubicBezTo>
                  <a:cubicBezTo>
                    <a:pt x="6" y="2928"/>
                    <a:pt x="8" y="2930"/>
                    <a:pt x="8" y="2932"/>
                  </a:cubicBezTo>
                  <a:close/>
                  <a:moveTo>
                    <a:pt x="8" y="2956"/>
                  </a:moveTo>
                  <a:lnTo>
                    <a:pt x="8" y="2964"/>
                  </a:lnTo>
                  <a:cubicBezTo>
                    <a:pt x="8" y="2966"/>
                    <a:pt x="6" y="2968"/>
                    <a:pt x="4" y="2968"/>
                  </a:cubicBezTo>
                  <a:cubicBezTo>
                    <a:pt x="1" y="2968"/>
                    <a:pt x="0" y="2966"/>
                    <a:pt x="0" y="2964"/>
                  </a:cubicBezTo>
                  <a:lnTo>
                    <a:pt x="0" y="2956"/>
                  </a:lnTo>
                  <a:cubicBezTo>
                    <a:pt x="0" y="2954"/>
                    <a:pt x="1" y="2952"/>
                    <a:pt x="4" y="2952"/>
                  </a:cubicBezTo>
                  <a:cubicBezTo>
                    <a:pt x="6" y="2952"/>
                    <a:pt x="8" y="2954"/>
                    <a:pt x="8" y="2956"/>
                  </a:cubicBezTo>
                  <a:close/>
                  <a:moveTo>
                    <a:pt x="8" y="2980"/>
                  </a:moveTo>
                  <a:lnTo>
                    <a:pt x="8" y="2988"/>
                  </a:lnTo>
                  <a:cubicBezTo>
                    <a:pt x="8" y="2990"/>
                    <a:pt x="6" y="2992"/>
                    <a:pt x="4" y="2992"/>
                  </a:cubicBezTo>
                  <a:cubicBezTo>
                    <a:pt x="1" y="2992"/>
                    <a:pt x="0" y="2990"/>
                    <a:pt x="0" y="2988"/>
                  </a:cubicBezTo>
                  <a:lnTo>
                    <a:pt x="0" y="2980"/>
                  </a:lnTo>
                  <a:cubicBezTo>
                    <a:pt x="0" y="2978"/>
                    <a:pt x="1" y="2976"/>
                    <a:pt x="4" y="2976"/>
                  </a:cubicBezTo>
                  <a:cubicBezTo>
                    <a:pt x="6" y="2976"/>
                    <a:pt x="8" y="2978"/>
                    <a:pt x="8" y="2980"/>
                  </a:cubicBezTo>
                  <a:close/>
                  <a:moveTo>
                    <a:pt x="8" y="3004"/>
                  </a:moveTo>
                  <a:lnTo>
                    <a:pt x="8" y="3012"/>
                  </a:lnTo>
                  <a:cubicBezTo>
                    <a:pt x="8" y="3014"/>
                    <a:pt x="6" y="3016"/>
                    <a:pt x="4" y="3016"/>
                  </a:cubicBezTo>
                  <a:cubicBezTo>
                    <a:pt x="1" y="3016"/>
                    <a:pt x="0" y="3014"/>
                    <a:pt x="0" y="3012"/>
                  </a:cubicBezTo>
                  <a:lnTo>
                    <a:pt x="0" y="3004"/>
                  </a:lnTo>
                  <a:cubicBezTo>
                    <a:pt x="0" y="3002"/>
                    <a:pt x="1" y="3000"/>
                    <a:pt x="4" y="3000"/>
                  </a:cubicBezTo>
                  <a:cubicBezTo>
                    <a:pt x="6" y="3000"/>
                    <a:pt x="8" y="3002"/>
                    <a:pt x="8" y="3004"/>
                  </a:cubicBezTo>
                  <a:close/>
                  <a:moveTo>
                    <a:pt x="8" y="3028"/>
                  </a:moveTo>
                  <a:lnTo>
                    <a:pt x="8" y="3036"/>
                  </a:lnTo>
                  <a:cubicBezTo>
                    <a:pt x="8" y="3038"/>
                    <a:pt x="6" y="3040"/>
                    <a:pt x="4" y="3040"/>
                  </a:cubicBezTo>
                  <a:cubicBezTo>
                    <a:pt x="1" y="3040"/>
                    <a:pt x="0" y="3038"/>
                    <a:pt x="0" y="3036"/>
                  </a:cubicBezTo>
                  <a:lnTo>
                    <a:pt x="0" y="3028"/>
                  </a:lnTo>
                  <a:cubicBezTo>
                    <a:pt x="0" y="3026"/>
                    <a:pt x="1" y="3024"/>
                    <a:pt x="4" y="3024"/>
                  </a:cubicBezTo>
                  <a:cubicBezTo>
                    <a:pt x="6" y="3024"/>
                    <a:pt x="8" y="3026"/>
                    <a:pt x="8" y="3028"/>
                  </a:cubicBezTo>
                  <a:close/>
                  <a:moveTo>
                    <a:pt x="8" y="3052"/>
                  </a:moveTo>
                  <a:lnTo>
                    <a:pt x="8" y="3060"/>
                  </a:lnTo>
                  <a:cubicBezTo>
                    <a:pt x="8" y="3062"/>
                    <a:pt x="6" y="3064"/>
                    <a:pt x="4" y="3064"/>
                  </a:cubicBezTo>
                  <a:cubicBezTo>
                    <a:pt x="1" y="3064"/>
                    <a:pt x="0" y="3062"/>
                    <a:pt x="0" y="3060"/>
                  </a:cubicBezTo>
                  <a:lnTo>
                    <a:pt x="0" y="3052"/>
                  </a:lnTo>
                  <a:cubicBezTo>
                    <a:pt x="0" y="3050"/>
                    <a:pt x="1" y="3048"/>
                    <a:pt x="4" y="3048"/>
                  </a:cubicBezTo>
                  <a:cubicBezTo>
                    <a:pt x="6" y="3048"/>
                    <a:pt x="8" y="3050"/>
                    <a:pt x="8" y="3052"/>
                  </a:cubicBezTo>
                  <a:close/>
                  <a:moveTo>
                    <a:pt x="8" y="3076"/>
                  </a:moveTo>
                  <a:lnTo>
                    <a:pt x="8" y="3084"/>
                  </a:lnTo>
                  <a:cubicBezTo>
                    <a:pt x="8" y="3086"/>
                    <a:pt x="6" y="3088"/>
                    <a:pt x="4" y="3088"/>
                  </a:cubicBezTo>
                  <a:cubicBezTo>
                    <a:pt x="1" y="3088"/>
                    <a:pt x="0" y="3086"/>
                    <a:pt x="0" y="3084"/>
                  </a:cubicBezTo>
                  <a:lnTo>
                    <a:pt x="0" y="3076"/>
                  </a:lnTo>
                  <a:cubicBezTo>
                    <a:pt x="0" y="3074"/>
                    <a:pt x="1" y="3072"/>
                    <a:pt x="4" y="3072"/>
                  </a:cubicBezTo>
                  <a:cubicBezTo>
                    <a:pt x="6" y="3072"/>
                    <a:pt x="8" y="3074"/>
                    <a:pt x="8" y="3076"/>
                  </a:cubicBezTo>
                  <a:close/>
                  <a:moveTo>
                    <a:pt x="8" y="3100"/>
                  </a:moveTo>
                  <a:lnTo>
                    <a:pt x="8" y="3108"/>
                  </a:lnTo>
                  <a:cubicBezTo>
                    <a:pt x="8" y="3110"/>
                    <a:pt x="6" y="3112"/>
                    <a:pt x="4" y="3112"/>
                  </a:cubicBezTo>
                  <a:cubicBezTo>
                    <a:pt x="1" y="3112"/>
                    <a:pt x="0" y="3110"/>
                    <a:pt x="0" y="3108"/>
                  </a:cubicBezTo>
                  <a:lnTo>
                    <a:pt x="0" y="3100"/>
                  </a:lnTo>
                  <a:cubicBezTo>
                    <a:pt x="0" y="3098"/>
                    <a:pt x="1" y="3096"/>
                    <a:pt x="4" y="3096"/>
                  </a:cubicBezTo>
                  <a:cubicBezTo>
                    <a:pt x="6" y="3096"/>
                    <a:pt x="8" y="3098"/>
                    <a:pt x="8" y="3100"/>
                  </a:cubicBezTo>
                  <a:close/>
                  <a:moveTo>
                    <a:pt x="8" y="3124"/>
                  </a:moveTo>
                  <a:lnTo>
                    <a:pt x="8" y="3132"/>
                  </a:lnTo>
                  <a:cubicBezTo>
                    <a:pt x="8" y="3134"/>
                    <a:pt x="6" y="3136"/>
                    <a:pt x="4" y="3136"/>
                  </a:cubicBezTo>
                  <a:cubicBezTo>
                    <a:pt x="1" y="3136"/>
                    <a:pt x="0" y="3134"/>
                    <a:pt x="0" y="3132"/>
                  </a:cubicBezTo>
                  <a:lnTo>
                    <a:pt x="0" y="3124"/>
                  </a:lnTo>
                  <a:cubicBezTo>
                    <a:pt x="0" y="3122"/>
                    <a:pt x="1" y="3120"/>
                    <a:pt x="4" y="3120"/>
                  </a:cubicBezTo>
                  <a:cubicBezTo>
                    <a:pt x="6" y="3120"/>
                    <a:pt x="8" y="3122"/>
                    <a:pt x="8" y="3124"/>
                  </a:cubicBezTo>
                  <a:close/>
                  <a:moveTo>
                    <a:pt x="8" y="3148"/>
                  </a:moveTo>
                  <a:lnTo>
                    <a:pt x="8" y="3156"/>
                  </a:lnTo>
                  <a:cubicBezTo>
                    <a:pt x="8" y="3158"/>
                    <a:pt x="6" y="3160"/>
                    <a:pt x="4" y="3160"/>
                  </a:cubicBezTo>
                  <a:cubicBezTo>
                    <a:pt x="1" y="3160"/>
                    <a:pt x="0" y="3158"/>
                    <a:pt x="0" y="3156"/>
                  </a:cubicBezTo>
                  <a:lnTo>
                    <a:pt x="0" y="3148"/>
                  </a:lnTo>
                  <a:cubicBezTo>
                    <a:pt x="0" y="3146"/>
                    <a:pt x="1" y="3144"/>
                    <a:pt x="4" y="3144"/>
                  </a:cubicBezTo>
                  <a:cubicBezTo>
                    <a:pt x="6" y="3144"/>
                    <a:pt x="8" y="3146"/>
                    <a:pt x="8" y="3148"/>
                  </a:cubicBezTo>
                  <a:close/>
                  <a:moveTo>
                    <a:pt x="8" y="3172"/>
                  </a:moveTo>
                  <a:lnTo>
                    <a:pt x="8" y="3180"/>
                  </a:lnTo>
                  <a:cubicBezTo>
                    <a:pt x="8" y="3182"/>
                    <a:pt x="6" y="3184"/>
                    <a:pt x="4" y="3184"/>
                  </a:cubicBezTo>
                  <a:cubicBezTo>
                    <a:pt x="1" y="3184"/>
                    <a:pt x="0" y="3182"/>
                    <a:pt x="0" y="3180"/>
                  </a:cubicBezTo>
                  <a:lnTo>
                    <a:pt x="0" y="3172"/>
                  </a:lnTo>
                  <a:cubicBezTo>
                    <a:pt x="0" y="3170"/>
                    <a:pt x="1" y="3168"/>
                    <a:pt x="4" y="3168"/>
                  </a:cubicBezTo>
                  <a:cubicBezTo>
                    <a:pt x="6" y="3168"/>
                    <a:pt x="8" y="3170"/>
                    <a:pt x="8" y="3172"/>
                  </a:cubicBezTo>
                  <a:close/>
                  <a:moveTo>
                    <a:pt x="8" y="3196"/>
                  </a:moveTo>
                  <a:lnTo>
                    <a:pt x="8" y="3204"/>
                  </a:lnTo>
                  <a:cubicBezTo>
                    <a:pt x="8" y="3206"/>
                    <a:pt x="6" y="3208"/>
                    <a:pt x="4" y="3208"/>
                  </a:cubicBezTo>
                  <a:cubicBezTo>
                    <a:pt x="1" y="3208"/>
                    <a:pt x="0" y="3206"/>
                    <a:pt x="0" y="3204"/>
                  </a:cubicBezTo>
                  <a:lnTo>
                    <a:pt x="0" y="3196"/>
                  </a:lnTo>
                  <a:cubicBezTo>
                    <a:pt x="0" y="3194"/>
                    <a:pt x="1" y="3192"/>
                    <a:pt x="4" y="3192"/>
                  </a:cubicBezTo>
                  <a:cubicBezTo>
                    <a:pt x="6" y="3192"/>
                    <a:pt x="8" y="3194"/>
                    <a:pt x="8" y="3196"/>
                  </a:cubicBezTo>
                  <a:close/>
                  <a:moveTo>
                    <a:pt x="8" y="3220"/>
                  </a:moveTo>
                  <a:lnTo>
                    <a:pt x="8" y="3228"/>
                  </a:lnTo>
                  <a:cubicBezTo>
                    <a:pt x="8" y="3230"/>
                    <a:pt x="6" y="3232"/>
                    <a:pt x="4" y="3232"/>
                  </a:cubicBezTo>
                  <a:cubicBezTo>
                    <a:pt x="1" y="3232"/>
                    <a:pt x="0" y="3230"/>
                    <a:pt x="0" y="3228"/>
                  </a:cubicBezTo>
                  <a:lnTo>
                    <a:pt x="0" y="3220"/>
                  </a:lnTo>
                  <a:cubicBezTo>
                    <a:pt x="0" y="3218"/>
                    <a:pt x="1" y="3216"/>
                    <a:pt x="4" y="3216"/>
                  </a:cubicBezTo>
                  <a:cubicBezTo>
                    <a:pt x="6" y="3216"/>
                    <a:pt x="8" y="3218"/>
                    <a:pt x="8" y="3220"/>
                  </a:cubicBezTo>
                  <a:close/>
                  <a:moveTo>
                    <a:pt x="8" y="3244"/>
                  </a:moveTo>
                  <a:lnTo>
                    <a:pt x="8" y="3252"/>
                  </a:lnTo>
                  <a:cubicBezTo>
                    <a:pt x="8" y="3254"/>
                    <a:pt x="6" y="3256"/>
                    <a:pt x="4" y="3256"/>
                  </a:cubicBezTo>
                  <a:cubicBezTo>
                    <a:pt x="1" y="3256"/>
                    <a:pt x="0" y="3254"/>
                    <a:pt x="0" y="3252"/>
                  </a:cubicBezTo>
                  <a:lnTo>
                    <a:pt x="0" y="3244"/>
                  </a:lnTo>
                  <a:cubicBezTo>
                    <a:pt x="0" y="3242"/>
                    <a:pt x="1" y="3240"/>
                    <a:pt x="4" y="3240"/>
                  </a:cubicBezTo>
                  <a:cubicBezTo>
                    <a:pt x="6" y="3240"/>
                    <a:pt x="8" y="3242"/>
                    <a:pt x="8" y="3244"/>
                  </a:cubicBezTo>
                  <a:close/>
                  <a:moveTo>
                    <a:pt x="8" y="3268"/>
                  </a:moveTo>
                  <a:lnTo>
                    <a:pt x="8" y="3276"/>
                  </a:lnTo>
                  <a:cubicBezTo>
                    <a:pt x="8" y="3278"/>
                    <a:pt x="6" y="3280"/>
                    <a:pt x="4" y="3280"/>
                  </a:cubicBezTo>
                  <a:cubicBezTo>
                    <a:pt x="1" y="3280"/>
                    <a:pt x="0" y="3278"/>
                    <a:pt x="0" y="3276"/>
                  </a:cubicBezTo>
                  <a:lnTo>
                    <a:pt x="0" y="3268"/>
                  </a:lnTo>
                  <a:cubicBezTo>
                    <a:pt x="0" y="3266"/>
                    <a:pt x="1" y="3264"/>
                    <a:pt x="4" y="3264"/>
                  </a:cubicBezTo>
                  <a:cubicBezTo>
                    <a:pt x="6" y="3264"/>
                    <a:pt x="8" y="3266"/>
                    <a:pt x="8" y="3268"/>
                  </a:cubicBezTo>
                  <a:close/>
                  <a:moveTo>
                    <a:pt x="8" y="3292"/>
                  </a:moveTo>
                  <a:lnTo>
                    <a:pt x="8" y="3300"/>
                  </a:lnTo>
                  <a:cubicBezTo>
                    <a:pt x="8" y="3302"/>
                    <a:pt x="6" y="3304"/>
                    <a:pt x="4" y="3304"/>
                  </a:cubicBezTo>
                  <a:cubicBezTo>
                    <a:pt x="1" y="3304"/>
                    <a:pt x="0" y="3302"/>
                    <a:pt x="0" y="3300"/>
                  </a:cubicBezTo>
                  <a:lnTo>
                    <a:pt x="0" y="3292"/>
                  </a:lnTo>
                  <a:cubicBezTo>
                    <a:pt x="0" y="3290"/>
                    <a:pt x="1" y="3288"/>
                    <a:pt x="4" y="3288"/>
                  </a:cubicBezTo>
                  <a:cubicBezTo>
                    <a:pt x="6" y="3288"/>
                    <a:pt x="8" y="3290"/>
                    <a:pt x="8" y="3292"/>
                  </a:cubicBezTo>
                  <a:close/>
                  <a:moveTo>
                    <a:pt x="8" y="3316"/>
                  </a:moveTo>
                  <a:lnTo>
                    <a:pt x="8" y="3324"/>
                  </a:lnTo>
                  <a:cubicBezTo>
                    <a:pt x="8" y="3326"/>
                    <a:pt x="6" y="3328"/>
                    <a:pt x="4" y="3328"/>
                  </a:cubicBezTo>
                  <a:cubicBezTo>
                    <a:pt x="1" y="3328"/>
                    <a:pt x="0" y="3326"/>
                    <a:pt x="0" y="3324"/>
                  </a:cubicBezTo>
                  <a:lnTo>
                    <a:pt x="0" y="3316"/>
                  </a:lnTo>
                  <a:cubicBezTo>
                    <a:pt x="0" y="3314"/>
                    <a:pt x="1" y="3312"/>
                    <a:pt x="4" y="3312"/>
                  </a:cubicBezTo>
                  <a:cubicBezTo>
                    <a:pt x="6" y="3312"/>
                    <a:pt x="8" y="3314"/>
                    <a:pt x="8" y="3316"/>
                  </a:cubicBezTo>
                  <a:close/>
                  <a:moveTo>
                    <a:pt x="8" y="3340"/>
                  </a:moveTo>
                  <a:lnTo>
                    <a:pt x="8" y="3348"/>
                  </a:lnTo>
                  <a:cubicBezTo>
                    <a:pt x="8" y="3350"/>
                    <a:pt x="6" y="3352"/>
                    <a:pt x="4" y="3352"/>
                  </a:cubicBezTo>
                  <a:cubicBezTo>
                    <a:pt x="1" y="3352"/>
                    <a:pt x="0" y="3350"/>
                    <a:pt x="0" y="3348"/>
                  </a:cubicBezTo>
                  <a:lnTo>
                    <a:pt x="0" y="3340"/>
                  </a:lnTo>
                  <a:cubicBezTo>
                    <a:pt x="0" y="3338"/>
                    <a:pt x="1" y="3336"/>
                    <a:pt x="4" y="3336"/>
                  </a:cubicBezTo>
                  <a:cubicBezTo>
                    <a:pt x="6" y="3336"/>
                    <a:pt x="8" y="3338"/>
                    <a:pt x="8" y="3340"/>
                  </a:cubicBezTo>
                  <a:close/>
                  <a:moveTo>
                    <a:pt x="8" y="3364"/>
                  </a:moveTo>
                  <a:lnTo>
                    <a:pt x="8" y="3372"/>
                  </a:lnTo>
                  <a:cubicBezTo>
                    <a:pt x="8" y="3374"/>
                    <a:pt x="6" y="3376"/>
                    <a:pt x="4" y="3376"/>
                  </a:cubicBezTo>
                  <a:cubicBezTo>
                    <a:pt x="1" y="3376"/>
                    <a:pt x="0" y="3374"/>
                    <a:pt x="0" y="3372"/>
                  </a:cubicBezTo>
                  <a:lnTo>
                    <a:pt x="0" y="3364"/>
                  </a:lnTo>
                  <a:cubicBezTo>
                    <a:pt x="0" y="3362"/>
                    <a:pt x="1" y="3360"/>
                    <a:pt x="4" y="3360"/>
                  </a:cubicBezTo>
                  <a:cubicBezTo>
                    <a:pt x="6" y="3360"/>
                    <a:pt x="8" y="3362"/>
                    <a:pt x="8" y="3364"/>
                  </a:cubicBezTo>
                  <a:close/>
                  <a:moveTo>
                    <a:pt x="8" y="3388"/>
                  </a:moveTo>
                  <a:lnTo>
                    <a:pt x="8" y="3396"/>
                  </a:lnTo>
                  <a:cubicBezTo>
                    <a:pt x="8" y="3398"/>
                    <a:pt x="6" y="3400"/>
                    <a:pt x="4" y="3400"/>
                  </a:cubicBezTo>
                  <a:cubicBezTo>
                    <a:pt x="1" y="3400"/>
                    <a:pt x="0" y="3398"/>
                    <a:pt x="0" y="3396"/>
                  </a:cubicBezTo>
                  <a:lnTo>
                    <a:pt x="0" y="3388"/>
                  </a:lnTo>
                  <a:cubicBezTo>
                    <a:pt x="0" y="3386"/>
                    <a:pt x="1" y="3384"/>
                    <a:pt x="4" y="3384"/>
                  </a:cubicBezTo>
                  <a:cubicBezTo>
                    <a:pt x="6" y="3384"/>
                    <a:pt x="8" y="3386"/>
                    <a:pt x="8" y="3388"/>
                  </a:cubicBezTo>
                  <a:close/>
                  <a:moveTo>
                    <a:pt x="8" y="3412"/>
                  </a:moveTo>
                  <a:lnTo>
                    <a:pt x="8" y="3420"/>
                  </a:lnTo>
                  <a:cubicBezTo>
                    <a:pt x="8" y="3422"/>
                    <a:pt x="6" y="3424"/>
                    <a:pt x="4" y="3424"/>
                  </a:cubicBezTo>
                  <a:cubicBezTo>
                    <a:pt x="1" y="3424"/>
                    <a:pt x="0" y="3422"/>
                    <a:pt x="0" y="3420"/>
                  </a:cubicBezTo>
                  <a:lnTo>
                    <a:pt x="0" y="3412"/>
                  </a:lnTo>
                  <a:cubicBezTo>
                    <a:pt x="0" y="3410"/>
                    <a:pt x="1" y="3408"/>
                    <a:pt x="4" y="3408"/>
                  </a:cubicBezTo>
                  <a:cubicBezTo>
                    <a:pt x="6" y="3408"/>
                    <a:pt x="8" y="3410"/>
                    <a:pt x="8" y="3412"/>
                  </a:cubicBezTo>
                  <a:close/>
                  <a:moveTo>
                    <a:pt x="8" y="3436"/>
                  </a:moveTo>
                  <a:lnTo>
                    <a:pt x="8" y="3444"/>
                  </a:lnTo>
                  <a:cubicBezTo>
                    <a:pt x="8" y="3446"/>
                    <a:pt x="6" y="3448"/>
                    <a:pt x="4" y="3448"/>
                  </a:cubicBezTo>
                  <a:cubicBezTo>
                    <a:pt x="1" y="3448"/>
                    <a:pt x="0" y="3446"/>
                    <a:pt x="0" y="3444"/>
                  </a:cubicBezTo>
                  <a:lnTo>
                    <a:pt x="0" y="3436"/>
                  </a:lnTo>
                  <a:cubicBezTo>
                    <a:pt x="0" y="3434"/>
                    <a:pt x="1" y="3432"/>
                    <a:pt x="4" y="3432"/>
                  </a:cubicBezTo>
                  <a:cubicBezTo>
                    <a:pt x="6" y="3432"/>
                    <a:pt x="8" y="3434"/>
                    <a:pt x="8" y="3436"/>
                  </a:cubicBezTo>
                  <a:close/>
                  <a:moveTo>
                    <a:pt x="8" y="3460"/>
                  </a:moveTo>
                  <a:lnTo>
                    <a:pt x="8" y="3468"/>
                  </a:lnTo>
                  <a:cubicBezTo>
                    <a:pt x="8" y="3470"/>
                    <a:pt x="6" y="3472"/>
                    <a:pt x="4" y="3472"/>
                  </a:cubicBezTo>
                  <a:cubicBezTo>
                    <a:pt x="1" y="3472"/>
                    <a:pt x="0" y="3470"/>
                    <a:pt x="0" y="3468"/>
                  </a:cubicBezTo>
                  <a:lnTo>
                    <a:pt x="0" y="3460"/>
                  </a:lnTo>
                  <a:cubicBezTo>
                    <a:pt x="0" y="3458"/>
                    <a:pt x="1" y="3456"/>
                    <a:pt x="4" y="3456"/>
                  </a:cubicBezTo>
                  <a:cubicBezTo>
                    <a:pt x="6" y="3456"/>
                    <a:pt x="8" y="3458"/>
                    <a:pt x="8" y="3460"/>
                  </a:cubicBezTo>
                  <a:close/>
                  <a:moveTo>
                    <a:pt x="8" y="3484"/>
                  </a:moveTo>
                  <a:lnTo>
                    <a:pt x="8" y="3492"/>
                  </a:lnTo>
                  <a:cubicBezTo>
                    <a:pt x="8" y="3494"/>
                    <a:pt x="6" y="3496"/>
                    <a:pt x="4" y="3496"/>
                  </a:cubicBezTo>
                  <a:cubicBezTo>
                    <a:pt x="1" y="3496"/>
                    <a:pt x="0" y="3494"/>
                    <a:pt x="0" y="3492"/>
                  </a:cubicBezTo>
                  <a:lnTo>
                    <a:pt x="0" y="3484"/>
                  </a:lnTo>
                  <a:cubicBezTo>
                    <a:pt x="0" y="3482"/>
                    <a:pt x="1" y="3480"/>
                    <a:pt x="4" y="3480"/>
                  </a:cubicBezTo>
                  <a:cubicBezTo>
                    <a:pt x="6" y="3480"/>
                    <a:pt x="8" y="3482"/>
                    <a:pt x="8" y="3484"/>
                  </a:cubicBezTo>
                  <a:close/>
                  <a:moveTo>
                    <a:pt x="8" y="3508"/>
                  </a:moveTo>
                  <a:lnTo>
                    <a:pt x="8" y="3516"/>
                  </a:lnTo>
                  <a:cubicBezTo>
                    <a:pt x="8" y="3518"/>
                    <a:pt x="6" y="3520"/>
                    <a:pt x="4" y="3520"/>
                  </a:cubicBezTo>
                  <a:cubicBezTo>
                    <a:pt x="1" y="3520"/>
                    <a:pt x="0" y="3518"/>
                    <a:pt x="0" y="3516"/>
                  </a:cubicBezTo>
                  <a:lnTo>
                    <a:pt x="0" y="3508"/>
                  </a:lnTo>
                  <a:cubicBezTo>
                    <a:pt x="0" y="3506"/>
                    <a:pt x="1" y="3504"/>
                    <a:pt x="4" y="3504"/>
                  </a:cubicBezTo>
                  <a:cubicBezTo>
                    <a:pt x="6" y="3504"/>
                    <a:pt x="8" y="3506"/>
                    <a:pt x="8" y="3508"/>
                  </a:cubicBezTo>
                  <a:close/>
                  <a:moveTo>
                    <a:pt x="8" y="3532"/>
                  </a:moveTo>
                  <a:lnTo>
                    <a:pt x="8" y="3540"/>
                  </a:lnTo>
                  <a:cubicBezTo>
                    <a:pt x="8" y="3542"/>
                    <a:pt x="6" y="3544"/>
                    <a:pt x="4" y="3544"/>
                  </a:cubicBezTo>
                  <a:cubicBezTo>
                    <a:pt x="1" y="3544"/>
                    <a:pt x="0" y="3542"/>
                    <a:pt x="0" y="3540"/>
                  </a:cubicBezTo>
                  <a:lnTo>
                    <a:pt x="0" y="3532"/>
                  </a:lnTo>
                  <a:cubicBezTo>
                    <a:pt x="0" y="3530"/>
                    <a:pt x="1" y="3528"/>
                    <a:pt x="4" y="3528"/>
                  </a:cubicBezTo>
                  <a:cubicBezTo>
                    <a:pt x="6" y="3528"/>
                    <a:pt x="8" y="3530"/>
                    <a:pt x="8" y="3532"/>
                  </a:cubicBezTo>
                  <a:close/>
                  <a:moveTo>
                    <a:pt x="8" y="3556"/>
                  </a:moveTo>
                  <a:lnTo>
                    <a:pt x="8" y="3564"/>
                  </a:lnTo>
                  <a:cubicBezTo>
                    <a:pt x="8" y="3566"/>
                    <a:pt x="6" y="3568"/>
                    <a:pt x="4" y="3568"/>
                  </a:cubicBezTo>
                  <a:cubicBezTo>
                    <a:pt x="1" y="3568"/>
                    <a:pt x="0" y="3566"/>
                    <a:pt x="0" y="3564"/>
                  </a:cubicBezTo>
                  <a:lnTo>
                    <a:pt x="0" y="3556"/>
                  </a:lnTo>
                  <a:cubicBezTo>
                    <a:pt x="0" y="3554"/>
                    <a:pt x="1" y="3552"/>
                    <a:pt x="4" y="3552"/>
                  </a:cubicBezTo>
                  <a:cubicBezTo>
                    <a:pt x="6" y="3552"/>
                    <a:pt x="8" y="3554"/>
                    <a:pt x="8" y="3556"/>
                  </a:cubicBezTo>
                  <a:close/>
                  <a:moveTo>
                    <a:pt x="8" y="3580"/>
                  </a:moveTo>
                  <a:lnTo>
                    <a:pt x="8" y="3588"/>
                  </a:lnTo>
                  <a:cubicBezTo>
                    <a:pt x="8" y="3590"/>
                    <a:pt x="6" y="3592"/>
                    <a:pt x="4" y="3592"/>
                  </a:cubicBezTo>
                  <a:cubicBezTo>
                    <a:pt x="1" y="3592"/>
                    <a:pt x="0" y="3590"/>
                    <a:pt x="0" y="3588"/>
                  </a:cubicBezTo>
                  <a:lnTo>
                    <a:pt x="0" y="3580"/>
                  </a:lnTo>
                  <a:cubicBezTo>
                    <a:pt x="0" y="3578"/>
                    <a:pt x="1" y="3576"/>
                    <a:pt x="4" y="3576"/>
                  </a:cubicBezTo>
                  <a:cubicBezTo>
                    <a:pt x="6" y="3576"/>
                    <a:pt x="8" y="3578"/>
                    <a:pt x="8" y="3580"/>
                  </a:cubicBezTo>
                  <a:close/>
                  <a:moveTo>
                    <a:pt x="8" y="3604"/>
                  </a:moveTo>
                  <a:lnTo>
                    <a:pt x="8" y="3612"/>
                  </a:lnTo>
                  <a:cubicBezTo>
                    <a:pt x="8" y="3614"/>
                    <a:pt x="6" y="3616"/>
                    <a:pt x="4" y="3616"/>
                  </a:cubicBezTo>
                  <a:cubicBezTo>
                    <a:pt x="1" y="3616"/>
                    <a:pt x="0" y="3614"/>
                    <a:pt x="0" y="3612"/>
                  </a:cubicBezTo>
                  <a:lnTo>
                    <a:pt x="0" y="3604"/>
                  </a:lnTo>
                  <a:cubicBezTo>
                    <a:pt x="0" y="3602"/>
                    <a:pt x="1" y="3600"/>
                    <a:pt x="4" y="3600"/>
                  </a:cubicBezTo>
                  <a:cubicBezTo>
                    <a:pt x="6" y="3600"/>
                    <a:pt x="8" y="3602"/>
                    <a:pt x="8" y="3604"/>
                  </a:cubicBezTo>
                  <a:close/>
                  <a:moveTo>
                    <a:pt x="8" y="3628"/>
                  </a:moveTo>
                  <a:lnTo>
                    <a:pt x="8" y="3636"/>
                  </a:lnTo>
                  <a:cubicBezTo>
                    <a:pt x="8" y="3638"/>
                    <a:pt x="6" y="3640"/>
                    <a:pt x="4" y="3640"/>
                  </a:cubicBezTo>
                  <a:cubicBezTo>
                    <a:pt x="1" y="3640"/>
                    <a:pt x="0" y="3638"/>
                    <a:pt x="0" y="3636"/>
                  </a:cubicBezTo>
                  <a:lnTo>
                    <a:pt x="0" y="3628"/>
                  </a:lnTo>
                  <a:cubicBezTo>
                    <a:pt x="0" y="3626"/>
                    <a:pt x="1" y="3624"/>
                    <a:pt x="4" y="3624"/>
                  </a:cubicBezTo>
                  <a:cubicBezTo>
                    <a:pt x="6" y="3624"/>
                    <a:pt x="8" y="3626"/>
                    <a:pt x="8" y="3628"/>
                  </a:cubicBezTo>
                  <a:close/>
                  <a:moveTo>
                    <a:pt x="8" y="3652"/>
                  </a:moveTo>
                  <a:lnTo>
                    <a:pt x="8" y="3660"/>
                  </a:lnTo>
                  <a:cubicBezTo>
                    <a:pt x="8" y="3662"/>
                    <a:pt x="6" y="3664"/>
                    <a:pt x="4" y="3664"/>
                  </a:cubicBezTo>
                  <a:cubicBezTo>
                    <a:pt x="1" y="3664"/>
                    <a:pt x="0" y="3662"/>
                    <a:pt x="0" y="3660"/>
                  </a:cubicBezTo>
                  <a:lnTo>
                    <a:pt x="0" y="3652"/>
                  </a:lnTo>
                  <a:cubicBezTo>
                    <a:pt x="0" y="3650"/>
                    <a:pt x="1" y="3648"/>
                    <a:pt x="4" y="3648"/>
                  </a:cubicBezTo>
                  <a:cubicBezTo>
                    <a:pt x="6" y="3648"/>
                    <a:pt x="8" y="3650"/>
                    <a:pt x="8" y="3652"/>
                  </a:cubicBezTo>
                  <a:close/>
                  <a:moveTo>
                    <a:pt x="8" y="3676"/>
                  </a:moveTo>
                  <a:lnTo>
                    <a:pt x="8" y="3684"/>
                  </a:lnTo>
                  <a:cubicBezTo>
                    <a:pt x="8" y="3686"/>
                    <a:pt x="6" y="3688"/>
                    <a:pt x="4" y="3688"/>
                  </a:cubicBezTo>
                  <a:cubicBezTo>
                    <a:pt x="1" y="3688"/>
                    <a:pt x="0" y="3686"/>
                    <a:pt x="0" y="3684"/>
                  </a:cubicBezTo>
                  <a:lnTo>
                    <a:pt x="0" y="3676"/>
                  </a:lnTo>
                  <a:cubicBezTo>
                    <a:pt x="0" y="3674"/>
                    <a:pt x="1" y="3672"/>
                    <a:pt x="4" y="3672"/>
                  </a:cubicBezTo>
                  <a:cubicBezTo>
                    <a:pt x="6" y="3672"/>
                    <a:pt x="8" y="3674"/>
                    <a:pt x="8" y="3676"/>
                  </a:cubicBezTo>
                  <a:close/>
                  <a:moveTo>
                    <a:pt x="8" y="3700"/>
                  </a:moveTo>
                  <a:lnTo>
                    <a:pt x="8" y="3708"/>
                  </a:lnTo>
                  <a:cubicBezTo>
                    <a:pt x="8" y="3710"/>
                    <a:pt x="6" y="3712"/>
                    <a:pt x="4" y="3712"/>
                  </a:cubicBezTo>
                  <a:cubicBezTo>
                    <a:pt x="1" y="3712"/>
                    <a:pt x="0" y="3710"/>
                    <a:pt x="0" y="3708"/>
                  </a:cubicBezTo>
                  <a:lnTo>
                    <a:pt x="0" y="3700"/>
                  </a:lnTo>
                  <a:cubicBezTo>
                    <a:pt x="0" y="3698"/>
                    <a:pt x="1" y="3696"/>
                    <a:pt x="4" y="3696"/>
                  </a:cubicBezTo>
                  <a:cubicBezTo>
                    <a:pt x="6" y="3696"/>
                    <a:pt x="8" y="3698"/>
                    <a:pt x="8" y="3700"/>
                  </a:cubicBezTo>
                  <a:close/>
                  <a:moveTo>
                    <a:pt x="8" y="3724"/>
                  </a:moveTo>
                  <a:lnTo>
                    <a:pt x="8" y="3732"/>
                  </a:lnTo>
                  <a:cubicBezTo>
                    <a:pt x="8" y="3734"/>
                    <a:pt x="6" y="3736"/>
                    <a:pt x="4" y="3736"/>
                  </a:cubicBezTo>
                  <a:cubicBezTo>
                    <a:pt x="1" y="3736"/>
                    <a:pt x="0" y="3734"/>
                    <a:pt x="0" y="3732"/>
                  </a:cubicBezTo>
                  <a:lnTo>
                    <a:pt x="0" y="3724"/>
                  </a:lnTo>
                  <a:cubicBezTo>
                    <a:pt x="0" y="3722"/>
                    <a:pt x="1" y="3720"/>
                    <a:pt x="4" y="3720"/>
                  </a:cubicBezTo>
                  <a:cubicBezTo>
                    <a:pt x="6" y="3720"/>
                    <a:pt x="8" y="3722"/>
                    <a:pt x="8" y="3724"/>
                  </a:cubicBezTo>
                  <a:close/>
                  <a:moveTo>
                    <a:pt x="8" y="3748"/>
                  </a:moveTo>
                  <a:lnTo>
                    <a:pt x="8" y="3756"/>
                  </a:lnTo>
                  <a:cubicBezTo>
                    <a:pt x="8" y="3758"/>
                    <a:pt x="6" y="3760"/>
                    <a:pt x="4" y="3760"/>
                  </a:cubicBezTo>
                  <a:cubicBezTo>
                    <a:pt x="1" y="3760"/>
                    <a:pt x="0" y="3758"/>
                    <a:pt x="0" y="3756"/>
                  </a:cubicBezTo>
                  <a:lnTo>
                    <a:pt x="0" y="3748"/>
                  </a:lnTo>
                  <a:cubicBezTo>
                    <a:pt x="0" y="3746"/>
                    <a:pt x="1" y="3744"/>
                    <a:pt x="4" y="3744"/>
                  </a:cubicBezTo>
                  <a:cubicBezTo>
                    <a:pt x="6" y="3744"/>
                    <a:pt x="8" y="3746"/>
                    <a:pt x="8" y="3748"/>
                  </a:cubicBezTo>
                  <a:close/>
                  <a:moveTo>
                    <a:pt x="8" y="3772"/>
                  </a:moveTo>
                  <a:lnTo>
                    <a:pt x="8" y="3780"/>
                  </a:lnTo>
                  <a:cubicBezTo>
                    <a:pt x="8" y="3782"/>
                    <a:pt x="6" y="3784"/>
                    <a:pt x="4" y="3784"/>
                  </a:cubicBezTo>
                  <a:cubicBezTo>
                    <a:pt x="1" y="3784"/>
                    <a:pt x="0" y="3782"/>
                    <a:pt x="0" y="3780"/>
                  </a:cubicBezTo>
                  <a:lnTo>
                    <a:pt x="0" y="3772"/>
                  </a:lnTo>
                  <a:cubicBezTo>
                    <a:pt x="0" y="3770"/>
                    <a:pt x="1" y="3768"/>
                    <a:pt x="4" y="3768"/>
                  </a:cubicBezTo>
                  <a:cubicBezTo>
                    <a:pt x="6" y="3768"/>
                    <a:pt x="8" y="3770"/>
                    <a:pt x="8" y="3772"/>
                  </a:cubicBezTo>
                  <a:close/>
                  <a:moveTo>
                    <a:pt x="8" y="3796"/>
                  </a:moveTo>
                  <a:lnTo>
                    <a:pt x="8" y="3804"/>
                  </a:lnTo>
                  <a:cubicBezTo>
                    <a:pt x="8" y="3806"/>
                    <a:pt x="6" y="3808"/>
                    <a:pt x="4" y="3808"/>
                  </a:cubicBezTo>
                  <a:cubicBezTo>
                    <a:pt x="1" y="3808"/>
                    <a:pt x="0" y="3806"/>
                    <a:pt x="0" y="3804"/>
                  </a:cubicBezTo>
                  <a:lnTo>
                    <a:pt x="0" y="3796"/>
                  </a:lnTo>
                  <a:cubicBezTo>
                    <a:pt x="0" y="3794"/>
                    <a:pt x="1" y="3792"/>
                    <a:pt x="4" y="3792"/>
                  </a:cubicBezTo>
                  <a:cubicBezTo>
                    <a:pt x="6" y="3792"/>
                    <a:pt x="8" y="3794"/>
                    <a:pt x="8" y="3796"/>
                  </a:cubicBezTo>
                  <a:close/>
                  <a:moveTo>
                    <a:pt x="8" y="3820"/>
                  </a:moveTo>
                  <a:lnTo>
                    <a:pt x="8" y="3828"/>
                  </a:lnTo>
                  <a:cubicBezTo>
                    <a:pt x="8" y="3830"/>
                    <a:pt x="6" y="3832"/>
                    <a:pt x="4" y="3832"/>
                  </a:cubicBezTo>
                  <a:cubicBezTo>
                    <a:pt x="1" y="3832"/>
                    <a:pt x="0" y="3830"/>
                    <a:pt x="0" y="3828"/>
                  </a:cubicBezTo>
                  <a:lnTo>
                    <a:pt x="0" y="3820"/>
                  </a:lnTo>
                  <a:cubicBezTo>
                    <a:pt x="0" y="3818"/>
                    <a:pt x="1" y="3816"/>
                    <a:pt x="4" y="3816"/>
                  </a:cubicBezTo>
                  <a:cubicBezTo>
                    <a:pt x="6" y="3816"/>
                    <a:pt x="8" y="3818"/>
                    <a:pt x="8" y="382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6" name="Rectangle 9">
              <a:extLst>
                <a:ext uri="{FF2B5EF4-FFF2-40B4-BE49-F238E27FC236}">
                  <a16:creationId xmlns:a16="http://schemas.microsoft.com/office/drawing/2014/main" id="{77F86265-AE65-437D-A779-186C43780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8" y="334"/>
              <a:ext cx="1182" cy="6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7" name="Rectangle 10">
              <a:extLst>
                <a:ext uri="{FF2B5EF4-FFF2-40B4-BE49-F238E27FC236}">
                  <a16:creationId xmlns:a16="http://schemas.microsoft.com/office/drawing/2014/main" id="{51997C39-204F-43D6-BADB-C1C8B4AD2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8" y="334"/>
              <a:ext cx="1182" cy="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8" name="Rectangle 11">
              <a:extLst>
                <a:ext uri="{FF2B5EF4-FFF2-40B4-BE49-F238E27FC236}">
                  <a16:creationId xmlns:a16="http://schemas.microsoft.com/office/drawing/2014/main" id="{A63FE821-1228-4BC2-9C5E-28326F980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5" y="334"/>
              <a:ext cx="1183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9" name="Rectangle 12">
              <a:extLst>
                <a:ext uri="{FF2B5EF4-FFF2-40B4-BE49-F238E27FC236}">
                  <a16:creationId xmlns:a16="http://schemas.microsoft.com/office/drawing/2014/main" id="{AE768441-A2F8-4A3F-8E0C-76304720F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5" y="334"/>
              <a:ext cx="1183" cy="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0" name="Rectangle 13">
              <a:extLst>
                <a:ext uri="{FF2B5EF4-FFF2-40B4-BE49-F238E27FC236}">
                  <a16:creationId xmlns:a16="http://schemas.microsoft.com/office/drawing/2014/main" id="{696212B8-6B58-4E68-A3B2-EBF1E158C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0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1500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81" name="Rectangle 14">
              <a:extLst>
                <a:ext uri="{FF2B5EF4-FFF2-40B4-BE49-F238E27FC236}">
                  <a16:creationId xmlns:a16="http://schemas.microsoft.com/office/drawing/2014/main" id="{E2F62980-7788-48B2-B848-AA1F928EC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9" y="174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1600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82" name="Rectangle 15">
              <a:extLst>
                <a:ext uri="{FF2B5EF4-FFF2-40B4-BE49-F238E27FC236}">
                  <a16:creationId xmlns:a16="http://schemas.microsoft.com/office/drawing/2014/main" id="{690D8E4F-5DFD-44C4-BC96-DEE981D2B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3" y="334"/>
              <a:ext cx="1182" cy="6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3" name="Rectangle 16">
              <a:extLst>
                <a:ext uri="{FF2B5EF4-FFF2-40B4-BE49-F238E27FC236}">
                  <a16:creationId xmlns:a16="http://schemas.microsoft.com/office/drawing/2014/main" id="{A737E226-E244-434F-BD2C-6BE765C6A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3" y="334"/>
              <a:ext cx="1182" cy="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4" name="Rectangle 17">
              <a:extLst>
                <a:ext uri="{FF2B5EF4-FFF2-40B4-BE49-F238E27FC236}">
                  <a16:creationId xmlns:a16="http://schemas.microsoft.com/office/drawing/2014/main" id="{28BCFE35-2A6E-432A-AB34-44308BA9E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0" y="334"/>
              <a:ext cx="1183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5" name="Rectangle 18">
              <a:extLst>
                <a:ext uri="{FF2B5EF4-FFF2-40B4-BE49-F238E27FC236}">
                  <a16:creationId xmlns:a16="http://schemas.microsoft.com/office/drawing/2014/main" id="{7BF4323E-5184-410F-8BE4-AECDC838D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0" y="334"/>
              <a:ext cx="1183" cy="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6" name="Rectangle 19">
              <a:extLst>
                <a:ext uri="{FF2B5EF4-FFF2-40B4-BE49-F238E27FC236}">
                  <a16:creationId xmlns:a16="http://schemas.microsoft.com/office/drawing/2014/main" id="{474BD65A-C941-41B0-8892-943733C8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4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1800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87" name="Rectangle 20">
              <a:extLst>
                <a:ext uri="{FF2B5EF4-FFF2-40B4-BE49-F238E27FC236}">
                  <a16:creationId xmlns:a16="http://schemas.microsoft.com/office/drawing/2014/main" id="{0E6BA91A-C94F-4508-8531-84C0A525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8" y="334"/>
              <a:ext cx="1182" cy="6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8" name="Rectangle 21">
              <a:extLst>
                <a:ext uri="{FF2B5EF4-FFF2-40B4-BE49-F238E27FC236}">
                  <a16:creationId xmlns:a16="http://schemas.microsoft.com/office/drawing/2014/main" id="{E679C12B-F6ED-433E-9319-78A6FA170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8" y="334"/>
              <a:ext cx="1182" cy="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9" name="Rectangle 22">
              <a:extLst>
                <a:ext uri="{FF2B5EF4-FFF2-40B4-BE49-F238E27FC236}">
                  <a16:creationId xmlns:a16="http://schemas.microsoft.com/office/drawing/2014/main" id="{3BAE6A03-216C-47C6-AC38-57B36209E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5" y="334"/>
              <a:ext cx="1183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0" name="Rectangle 23">
              <a:extLst>
                <a:ext uri="{FF2B5EF4-FFF2-40B4-BE49-F238E27FC236}">
                  <a16:creationId xmlns:a16="http://schemas.microsoft.com/office/drawing/2014/main" id="{9483734C-CF89-43EC-B333-C47400B11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5" y="334"/>
              <a:ext cx="1183" cy="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1" name="Rectangle 24">
              <a:extLst>
                <a:ext uri="{FF2B5EF4-FFF2-40B4-BE49-F238E27FC236}">
                  <a16:creationId xmlns:a16="http://schemas.microsoft.com/office/drawing/2014/main" id="{2420F20E-55DE-42B7-96B4-C49D91649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9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2000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92" name="Rectangle 25">
              <a:extLst>
                <a:ext uri="{FF2B5EF4-FFF2-40B4-BE49-F238E27FC236}">
                  <a16:creationId xmlns:a16="http://schemas.microsoft.com/office/drawing/2014/main" id="{691021BD-7F9B-4E4E-B0D2-5066EBEBD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6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1700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93" name="Rectangle 26">
              <a:extLst>
                <a:ext uri="{FF2B5EF4-FFF2-40B4-BE49-F238E27FC236}">
                  <a16:creationId xmlns:a16="http://schemas.microsoft.com/office/drawing/2014/main" id="{2DCB3306-FA78-471A-836C-FF3B43A57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1" y="167"/>
              <a:ext cx="53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1900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94" name="Rectangle 27">
              <a:extLst>
                <a:ext uri="{FF2B5EF4-FFF2-40B4-BE49-F238E27FC236}">
                  <a16:creationId xmlns:a16="http://schemas.microsoft.com/office/drawing/2014/main" id="{A1D85CE4-4A40-46FE-97B0-43516210C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3" y="334"/>
              <a:ext cx="1182" cy="6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5" name="Rectangle 28">
              <a:extLst>
                <a:ext uri="{FF2B5EF4-FFF2-40B4-BE49-F238E27FC236}">
                  <a16:creationId xmlns:a16="http://schemas.microsoft.com/office/drawing/2014/main" id="{785A43B0-ACD7-49D6-9EF0-5998907C2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3" y="334"/>
              <a:ext cx="1182" cy="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6" name="Rectangle 29">
              <a:extLst>
                <a:ext uri="{FF2B5EF4-FFF2-40B4-BE49-F238E27FC236}">
                  <a16:creationId xmlns:a16="http://schemas.microsoft.com/office/drawing/2014/main" id="{AA485CA3-C309-4D26-993B-06DE709A6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0" y="334"/>
              <a:ext cx="1183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7" name="Rectangle 30">
              <a:extLst>
                <a:ext uri="{FF2B5EF4-FFF2-40B4-BE49-F238E27FC236}">
                  <a16:creationId xmlns:a16="http://schemas.microsoft.com/office/drawing/2014/main" id="{27BD9916-5072-4CA9-9852-F22A0929E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0" y="334"/>
              <a:ext cx="1183" cy="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8" name="Rectangle 31">
              <a:extLst>
                <a:ext uri="{FF2B5EF4-FFF2-40B4-BE49-F238E27FC236}">
                  <a16:creationId xmlns:a16="http://schemas.microsoft.com/office/drawing/2014/main" id="{962D6D66-DC85-4EBB-B100-5589CD9FF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4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2200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99" name="Rectangle 32">
              <a:extLst>
                <a:ext uri="{FF2B5EF4-FFF2-40B4-BE49-F238E27FC236}">
                  <a16:creationId xmlns:a16="http://schemas.microsoft.com/office/drawing/2014/main" id="{C247830E-955B-41F5-AC82-0FE6206AD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6" y="167"/>
              <a:ext cx="53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2100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00" name="Rectangle 33">
              <a:extLst>
                <a:ext uri="{FF2B5EF4-FFF2-40B4-BE49-F238E27FC236}">
                  <a16:creationId xmlns:a16="http://schemas.microsoft.com/office/drawing/2014/main" id="{0023435F-7741-47B8-A59F-9EE43882E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8" y="334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1" name="Rectangle 34">
              <a:extLst>
                <a:ext uri="{FF2B5EF4-FFF2-40B4-BE49-F238E27FC236}">
                  <a16:creationId xmlns:a16="http://schemas.microsoft.com/office/drawing/2014/main" id="{7D68E7A4-5AC9-4B29-B3D1-DA95364A2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8" y="334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2" name="Rectangle 35">
              <a:extLst>
                <a:ext uri="{FF2B5EF4-FFF2-40B4-BE49-F238E27FC236}">
                  <a16:creationId xmlns:a16="http://schemas.microsoft.com/office/drawing/2014/main" id="{71A1A5C2-C71D-4C31-B05B-4F905686E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5" y="334"/>
              <a:ext cx="1183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3" name="Rectangle 36">
              <a:extLst>
                <a:ext uri="{FF2B5EF4-FFF2-40B4-BE49-F238E27FC236}">
                  <a16:creationId xmlns:a16="http://schemas.microsoft.com/office/drawing/2014/main" id="{08B3B93B-1731-405D-98D1-C40DAC16B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5" y="334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4" name="Rectangle 37">
              <a:extLst>
                <a:ext uri="{FF2B5EF4-FFF2-40B4-BE49-F238E27FC236}">
                  <a16:creationId xmlns:a16="http://schemas.microsoft.com/office/drawing/2014/main" id="{32B20DB9-FCAE-4510-BB63-E33B5987B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9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2400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05" name="Rectangle 38">
              <a:extLst>
                <a:ext uri="{FF2B5EF4-FFF2-40B4-BE49-F238E27FC236}">
                  <a16:creationId xmlns:a16="http://schemas.microsoft.com/office/drawing/2014/main" id="{294EE722-A328-49DF-BAA7-5533C81A5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1" y="167"/>
              <a:ext cx="53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2300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06" name="Rectangle 39">
              <a:extLst>
                <a:ext uri="{FF2B5EF4-FFF2-40B4-BE49-F238E27FC236}">
                  <a16:creationId xmlns:a16="http://schemas.microsoft.com/office/drawing/2014/main" id="{0791EB51-CF26-4C2D-95E7-144695EB9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" y="334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7" name="Rectangle 40">
              <a:extLst>
                <a:ext uri="{FF2B5EF4-FFF2-40B4-BE49-F238E27FC236}">
                  <a16:creationId xmlns:a16="http://schemas.microsoft.com/office/drawing/2014/main" id="{EB19FC2A-32C9-46B0-8E3F-F11828CE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" y="334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8" name="Rectangle 41">
              <a:extLst>
                <a:ext uri="{FF2B5EF4-FFF2-40B4-BE49-F238E27FC236}">
                  <a16:creationId xmlns:a16="http://schemas.microsoft.com/office/drawing/2014/main" id="{0BFC679E-4874-4DF5-A712-DBCA178FE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1" y="334"/>
              <a:ext cx="1182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9" name="Rectangle 42">
              <a:extLst>
                <a:ext uri="{FF2B5EF4-FFF2-40B4-BE49-F238E27FC236}">
                  <a16:creationId xmlns:a16="http://schemas.microsoft.com/office/drawing/2014/main" id="{B6E2BF90-EA28-41A5-84D7-2F0BE07CC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1" y="334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0" name="Rectangle 43">
              <a:extLst>
                <a:ext uri="{FF2B5EF4-FFF2-40B4-BE49-F238E27FC236}">
                  <a16:creationId xmlns:a16="http://schemas.microsoft.com/office/drawing/2014/main" id="{446F6233-B30A-4906-BE7F-3B03DF274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2600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11" name="Rectangle 44">
              <a:extLst>
                <a:ext uri="{FF2B5EF4-FFF2-40B4-BE49-F238E27FC236}">
                  <a16:creationId xmlns:a16="http://schemas.microsoft.com/office/drawing/2014/main" id="{CB6EFC95-3424-4182-BD55-216EC6C84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4" y="167"/>
              <a:ext cx="53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2500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12" name="Rectangle 45">
              <a:extLst>
                <a:ext uri="{FF2B5EF4-FFF2-40B4-BE49-F238E27FC236}">
                  <a16:creationId xmlns:a16="http://schemas.microsoft.com/office/drawing/2014/main" id="{FD2A2CCE-642E-441B-8D27-017BE699C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8" y="334"/>
              <a:ext cx="1183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3" name="Rectangle 46">
              <a:extLst>
                <a:ext uri="{FF2B5EF4-FFF2-40B4-BE49-F238E27FC236}">
                  <a16:creationId xmlns:a16="http://schemas.microsoft.com/office/drawing/2014/main" id="{BA8DC3AB-E29D-4DE8-8587-5E0C9BAF3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8" y="334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4" name="Rectangle 47">
              <a:extLst>
                <a:ext uri="{FF2B5EF4-FFF2-40B4-BE49-F238E27FC236}">
                  <a16:creationId xmlns:a16="http://schemas.microsoft.com/office/drawing/2014/main" id="{D08C347E-8E62-4E26-8C72-DA86A9D8B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" y="334"/>
              <a:ext cx="1182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5" name="Rectangle 48">
              <a:extLst>
                <a:ext uri="{FF2B5EF4-FFF2-40B4-BE49-F238E27FC236}">
                  <a16:creationId xmlns:a16="http://schemas.microsoft.com/office/drawing/2014/main" id="{C282678C-1650-4769-A89E-09CF341CB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" y="334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6" name="Rectangle 49">
              <a:extLst>
                <a:ext uri="{FF2B5EF4-FFF2-40B4-BE49-F238E27FC236}">
                  <a16:creationId xmlns:a16="http://schemas.microsoft.com/office/drawing/2014/main" id="{7B5E9AA1-D100-4E6A-84B8-732FFC4F4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6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2800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17" name="Rectangle 50">
              <a:extLst>
                <a:ext uri="{FF2B5EF4-FFF2-40B4-BE49-F238E27FC236}">
                  <a16:creationId xmlns:a16="http://schemas.microsoft.com/office/drawing/2014/main" id="{8F3319A2-4510-4682-967B-2195C366C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9" y="167"/>
              <a:ext cx="53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2700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18" name="Rectangle 51">
              <a:extLst>
                <a:ext uri="{FF2B5EF4-FFF2-40B4-BE49-F238E27FC236}">
                  <a16:creationId xmlns:a16="http://schemas.microsoft.com/office/drawing/2014/main" id="{06E0DF55-5A84-46BC-9960-2A95DA034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334"/>
              <a:ext cx="1183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9" name="Rectangle 52">
              <a:extLst>
                <a:ext uri="{FF2B5EF4-FFF2-40B4-BE49-F238E27FC236}">
                  <a16:creationId xmlns:a16="http://schemas.microsoft.com/office/drawing/2014/main" id="{011207DE-EE74-4C74-B411-DEDB1339F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334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0" name="Rectangle 53">
              <a:extLst>
                <a:ext uri="{FF2B5EF4-FFF2-40B4-BE49-F238E27FC236}">
                  <a16:creationId xmlns:a16="http://schemas.microsoft.com/office/drawing/2014/main" id="{BABEB052-0E25-45EF-A595-3AFD80791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74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3000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21" name="Rectangle 54">
              <a:extLst>
                <a:ext uri="{FF2B5EF4-FFF2-40B4-BE49-F238E27FC236}">
                  <a16:creationId xmlns:a16="http://schemas.microsoft.com/office/drawing/2014/main" id="{AC1151FA-826D-426A-AD6E-041CDA74C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" y="167"/>
              <a:ext cx="53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2900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22" name="Rectangle 55">
              <a:extLst>
                <a:ext uri="{FF2B5EF4-FFF2-40B4-BE49-F238E27FC236}">
                  <a16:creationId xmlns:a16="http://schemas.microsoft.com/office/drawing/2014/main" id="{03E8AE79-A705-4326-BE30-704C7E8AB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8" y="334"/>
              <a:ext cx="1182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3" name="Rectangle 56">
              <a:extLst>
                <a:ext uri="{FF2B5EF4-FFF2-40B4-BE49-F238E27FC236}">
                  <a16:creationId xmlns:a16="http://schemas.microsoft.com/office/drawing/2014/main" id="{4B3331B7-15AA-4E8E-A2DF-B321EE436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8" y="334"/>
              <a:ext cx="1182" cy="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4" name="Rectangle 57">
              <a:extLst>
                <a:ext uri="{FF2B5EF4-FFF2-40B4-BE49-F238E27FC236}">
                  <a16:creationId xmlns:a16="http://schemas.microsoft.com/office/drawing/2014/main" id="{0AA52893-9211-4CA2-93AD-30FB9E49A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4" y="174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1400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25" name="Rectangle 58">
              <a:extLst>
                <a:ext uri="{FF2B5EF4-FFF2-40B4-BE49-F238E27FC236}">
                  <a16:creationId xmlns:a16="http://schemas.microsoft.com/office/drawing/2014/main" id="{83A11969-71A0-4AD5-A795-2F23F47FF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" y="4651"/>
              <a:ext cx="382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Egypt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26" name="Rectangle 59">
              <a:extLst>
                <a:ext uri="{FF2B5EF4-FFF2-40B4-BE49-F238E27FC236}">
                  <a16:creationId xmlns:a16="http://schemas.microsoft.com/office/drawing/2014/main" id="{435CA4F6-78A1-41B9-BD0D-FF9A44C6C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" y="4618"/>
              <a:ext cx="227" cy="304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7" name="Rectangle 60">
              <a:extLst>
                <a:ext uri="{FF2B5EF4-FFF2-40B4-BE49-F238E27FC236}">
                  <a16:creationId xmlns:a16="http://schemas.microsoft.com/office/drawing/2014/main" id="{3155F0EF-8B13-485E-A02A-0780C1204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" y="4618"/>
              <a:ext cx="227" cy="304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" name="Rectangle 61">
              <a:extLst>
                <a:ext uri="{FF2B5EF4-FFF2-40B4-BE49-F238E27FC236}">
                  <a16:creationId xmlns:a16="http://schemas.microsoft.com/office/drawing/2014/main" id="{4AAAF74E-E44B-49DC-88A8-950BC7A9F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" y="6531"/>
              <a:ext cx="3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 Black" panose="020B0A04020102020204" pitchFamily="34" charset="0"/>
                </a:rPr>
                <a:t>World Empires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29" name="Rectangle 62">
              <a:extLst>
                <a:ext uri="{FF2B5EF4-FFF2-40B4-BE49-F238E27FC236}">
                  <a16:creationId xmlns:a16="http://schemas.microsoft.com/office/drawing/2014/main" id="{AF8813A4-C77E-4896-810F-4EF77599B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" y="518"/>
              <a:ext cx="227" cy="40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0" name="Rectangle 63">
              <a:extLst>
                <a:ext uri="{FF2B5EF4-FFF2-40B4-BE49-F238E27FC236}">
                  <a16:creationId xmlns:a16="http://schemas.microsoft.com/office/drawing/2014/main" id="{96E08343-F0FC-4243-95A3-0A8BA0F1B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" y="518"/>
              <a:ext cx="227" cy="401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" name="Rectangle 64">
              <a:extLst>
                <a:ext uri="{FF2B5EF4-FFF2-40B4-BE49-F238E27FC236}">
                  <a16:creationId xmlns:a16="http://schemas.microsoft.com/office/drawing/2014/main" id="{D1CE2B7D-8185-48B6-B351-D91A50304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" y="2680"/>
              <a:ext cx="31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 Black" panose="020B0A04020102020204" pitchFamily="34" charset="0"/>
                </a:rPr>
                <a:t>Israel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32" name="Rectangle 65">
              <a:extLst>
                <a:ext uri="{FF2B5EF4-FFF2-40B4-BE49-F238E27FC236}">
                  <a16:creationId xmlns:a16="http://schemas.microsoft.com/office/drawing/2014/main" id="{2CD7C7C9-D13B-4B7D-8EA1-60366335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4" y="2137"/>
              <a:ext cx="473" cy="183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" name="Rectangle 66">
              <a:extLst>
                <a:ext uri="{FF2B5EF4-FFF2-40B4-BE49-F238E27FC236}">
                  <a16:creationId xmlns:a16="http://schemas.microsoft.com/office/drawing/2014/main" id="{A70A2347-E20C-4D44-94DA-E62E65E6A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4" y="2137"/>
              <a:ext cx="473" cy="183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4" name="Rectangle 67">
              <a:extLst>
                <a:ext uri="{FF2B5EF4-FFF2-40B4-BE49-F238E27FC236}">
                  <a16:creationId xmlns:a16="http://schemas.microsoft.com/office/drawing/2014/main" id="{AACAA0B5-8434-47DA-B93E-293DEDB98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7" y="3028"/>
              <a:ext cx="191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C1446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35" name="Rectangle 68">
              <a:extLst>
                <a:ext uri="{FF2B5EF4-FFF2-40B4-BE49-F238E27FC236}">
                  <a16:creationId xmlns:a16="http://schemas.microsoft.com/office/drawing/2014/main" id="{E958AFAE-B11E-4325-B017-99B02681A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2" y="302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36" name="Rectangle 69">
              <a:extLst>
                <a:ext uri="{FF2B5EF4-FFF2-40B4-BE49-F238E27FC236}">
                  <a16:creationId xmlns:a16="http://schemas.microsoft.com/office/drawing/2014/main" id="{74D65C33-AFA5-4371-A902-E228AD17B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9" y="3028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1406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37" name="Rectangle 70">
              <a:extLst>
                <a:ext uri="{FF2B5EF4-FFF2-40B4-BE49-F238E27FC236}">
                  <a16:creationId xmlns:a16="http://schemas.microsoft.com/office/drawing/2014/main" id="{3DCCBECD-674F-42E9-8032-3C30A7D24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1" y="2059"/>
              <a:ext cx="27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Moses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38" name="Freeform 71">
              <a:extLst>
                <a:ext uri="{FF2B5EF4-FFF2-40B4-BE49-F238E27FC236}">
                  <a16:creationId xmlns:a16="http://schemas.microsoft.com/office/drawing/2014/main" id="{4887C384-1535-4772-BE4C-36E8431DB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9" y="3929"/>
              <a:ext cx="5079" cy="136"/>
            </a:xfrm>
            <a:custGeom>
              <a:avLst/>
              <a:gdLst>
                <a:gd name="T0" fmla="*/ 0 w 5079"/>
                <a:gd name="T1" fmla="*/ 59 h 136"/>
                <a:gd name="T2" fmla="*/ 59 w 5079"/>
                <a:gd name="T3" fmla="*/ 0 h 136"/>
                <a:gd name="T4" fmla="*/ 59 w 5079"/>
                <a:gd name="T5" fmla="*/ 39 h 136"/>
                <a:gd name="T6" fmla="*/ 5019 w 5079"/>
                <a:gd name="T7" fmla="*/ 57 h 136"/>
                <a:gd name="T8" fmla="*/ 5019 w 5079"/>
                <a:gd name="T9" fmla="*/ 18 h 136"/>
                <a:gd name="T10" fmla="*/ 5079 w 5079"/>
                <a:gd name="T11" fmla="*/ 77 h 136"/>
                <a:gd name="T12" fmla="*/ 5019 w 5079"/>
                <a:gd name="T13" fmla="*/ 136 h 136"/>
                <a:gd name="T14" fmla="*/ 5019 w 5079"/>
                <a:gd name="T15" fmla="*/ 97 h 136"/>
                <a:gd name="T16" fmla="*/ 59 w 5079"/>
                <a:gd name="T17" fmla="*/ 79 h 136"/>
                <a:gd name="T18" fmla="*/ 59 w 5079"/>
                <a:gd name="T19" fmla="*/ 118 h 136"/>
                <a:gd name="T20" fmla="*/ 0 w 5079"/>
                <a:gd name="T21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79" h="136">
                  <a:moveTo>
                    <a:pt x="0" y="59"/>
                  </a:moveTo>
                  <a:lnTo>
                    <a:pt x="59" y="0"/>
                  </a:lnTo>
                  <a:lnTo>
                    <a:pt x="59" y="39"/>
                  </a:lnTo>
                  <a:lnTo>
                    <a:pt x="5019" y="57"/>
                  </a:lnTo>
                  <a:lnTo>
                    <a:pt x="5019" y="18"/>
                  </a:lnTo>
                  <a:lnTo>
                    <a:pt x="5079" y="77"/>
                  </a:lnTo>
                  <a:lnTo>
                    <a:pt x="5019" y="136"/>
                  </a:lnTo>
                  <a:lnTo>
                    <a:pt x="5019" y="97"/>
                  </a:lnTo>
                  <a:lnTo>
                    <a:pt x="59" y="79"/>
                  </a:lnTo>
                  <a:lnTo>
                    <a:pt x="59" y="118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" name="Freeform 72">
              <a:extLst>
                <a:ext uri="{FF2B5EF4-FFF2-40B4-BE49-F238E27FC236}">
                  <a16:creationId xmlns:a16="http://schemas.microsoft.com/office/drawing/2014/main" id="{1D244BBD-6FC8-468B-A63D-0B420812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9" y="3929"/>
              <a:ext cx="5079" cy="136"/>
            </a:xfrm>
            <a:custGeom>
              <a:avLst/>
              <a:gdLst>
                <a:gd name="T0" fmla="*/ 0 w 5079"/>
                <a:gd name="T1" fmla="*/ 59 h 136"/>
                <a:gd name="T2" fmla="*/ 59 w 5079"/>
                <a:gd name="T3" fmla="*/ 0 h 136"/>
                <a:gd name="T4" fmla="*/ 59 w 5079"/>
                <a:gd name="T5" fmla="*/ 39 h 136"/>
                <a:gd name="T6" fmla="*/ 5019 w 5079"/>
                <a:gd name="T7" fmla="*/ 57 h 136"/>
                <a:gd name="T8" fmla="*/ 5019 w 5079"/>
                <a:gd name="T9" fmla="*/ 18 h 136"/>
                <a:gd name="T10" fmla="*/ 5079 w 5079"/>
                <a:gd name="T11" fmla="*/ 77 h 136"/>
                <a:gd name="T12" fmla="*/ 5019 w 5079"/>
                <a:gd name="T13" fmla="*/ 136 h 136"/>
                <a:gd name="T14" fmla="*/ 5019 w 5079"/>
                <a:gd name="T15" fmla="*/ 97 h 136"/>
                <a:gd name="T16" fmla="*/ 59 w 5079"/>
                <a:gd name="T17" fmla="*/ 79 h 136"/>
                <a:gd name="T18" fmla="*/ 59 w 5079"/>
                <a:gd name="T19" fmla="*/ 118 h 136"/>
                <a:gd name="T20" fmla="*/ 0 w 5079"/>
                <a:gd name="T21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79" h="136">
                  <a:moveTo>
                    <a:pt x="0" y="59"/>
                  </a:moveTo>
                  <a:lnTo>
                    <a:pt x="59" y="0"/>
                  </a:lnTo>
                  <a:lnTo>
                    <a:pt x="59" y="39"/>
                  </a:lnTo>
                  <a:lnTo>
                    <a:pt x="5019" y="57"/>
                  </a:lnTo>
                  <a:lnTo>
                    <a:pt x="5019" y="18"/>
                  </a:lnTo>
                  <a:lnTo>
                    <a:pt x="5079" y="77"/>
                  </a:lnTo>
                  <a:lnTo>
                    <a:pt x="5019" y="136"/>
                  </a:lnTo>
                  <a:lnTo>
                    <a:pt x="5019" y="97"/>
                  </a:lnTo>
                  <a:lnTo>
                    <a:pt x="59" y="79"/>
                  </a:lnTo>
                  <a:lnTo>
                    <a:pt x="59" y="118"/>
                  </a:lnTo>
                  <a:lnTo>
                    <a:pt x="0" y="59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0" name="Rectangle 73">
              <a:extLst>
                <a:ext uri="{FF2B5EF4-FFF2-40B4-BE49-F238E27FC236}">
                  <a16:creationId xmlns:a16="http://schemas.microsoft.com/office/drawing/2014/main" id="{9052A3DB-807A-450E-8972-E308AB24D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9" y="4046"/>
              <a:ext cx="1768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Four hundred thirty years in Egypt (Exodus 12:40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1" name="Rectangle 74">
              <a:extLst>
                <a:ext uri="{FF2B5EF4-FFF2-40B4-BE49-F238E27FC236}">
                  <a16:creationId xmlns:a16="http://schemas.microsoft.com/office/drawing/2014/main" id="{C0A1FA07-FF11-424E-BAF1-CFB32D1C3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9" y="4046"/>
              <a:ext cx="61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2" name="Rectangle 75">
              <a:extLst>
                <a:ext uri="{FF2B5EF4-FFF2-40B4-BE49-F238E27FC236}">
                  <a16:creationId xmlns:a16="http://schemas.microsoft.com/office/drawing/2014/main" id="{4BDE51A5-D1DB-456C-90F5-362004E16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6" y="4046"/>
              <a:ext cx="154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41)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3" name="Rectangle 76">
              <a:extLst>
                <a:ext uri="{FF2B5EF4-FFF2-40B4-BE49-F238E27FC236}">
                  <a16:creationId xmlns:a16="http://schemas.microsoft.com/office/drawing/2014/main" id="{2B494FCC-5571-46A9-89F3-29BBD966C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9" y="3270"/>
              <a:ext cx="247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Jacob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4" name="Freeform 77">
              <a:extLst>
                <a:ext uri="{FF2B5EF4-FFF2-40B4-BE49-F238E27FC236}">
                  <a16:creationId xmlns:a16="http://schemas.microsoft.com/office/drawing/2014/main" id="{5F53D281-C2E4-4CF7-B51C-BA50A0B79E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36" y="2311"/>
              <a:ext cx="6" cy="2096"/>
            </a:xfrm>
            <a:custGeom>
              <a:avLst/>
              <a:gdLst>
                <a:gd name="T0" fmla="*/ 0 w 8"/>
                <a:gd name="T1" fmla="*/ 58 h 2724"/>
                <a:gd name="T2" fmla="*/ 8 w 8"/>
                <a:gd name="T3" fmla="*/ 96 h 2724"/>
                <a:gd name="T4" fmla="*/ 0 w 8"/>
                <a:gd name="T5" fmla="*/ 96 h 2724"/>
                <a:gd name="T6" fmla="*/ 8 w 8"/>
                <a:gd name="T7" fmla="*/ 242 h 2724"/>
                <a:gd name="T8" fmla="*/ 4 w 8"/>
                <a:gd name="T9" fmla="*/ 184 h 2724"/>
                <a:gd name="T10" fmla="*/ 4 w 8"/>
                <a:gd name="T11" fmla="*/ 338 h 2724"/>
                <a:gd name="T12" fmla="*/ 8 w 8"/>
                <a:gd name="T13" fmla="*/ 280 h 2724"/>
                <a:gd name="T14" fmla="*/ 0 w 8"/>
                <a:gd name="T15" fmla="*/ 426 h 2724"/>
                <a:gd name="T16" fmla="*/ 8 w 8"/>
                <a:gd name="T17" fmla="*/ 465 h 2724"/>
                <a:gd name="T18" fmla="*/ 0 w 8"/>
                <a:gd name="T19" fmla="*/ 465 h 2724"/>
                <a:gd name="T20" fmla="*/ 8 w 8"/>
                <a:gd name="T21" fmla="*/ 611 h 2724"/>
                <a:gd name="T22" fmla="*/ 4 w 8"/>
                <a:gd name="T23" fmla="*/ 553 h 2724"/>
                <a:gd name="T24" fmla="*/ 4 w 8"/>
                <a:gd name="T25" fmla="*/ 707 h 2724"/>
                <a:gd name="T26" fmla="*/ 8 w 8"/>
                <a:gd name="T27" fmla="*/ 649 h 2724"/>
                <a:gd name="T28" fmla="*/ 0 w 8"/>
                <a:gd name="T29" fmla="*/ 795 h 2724"/>
                <a:gd name="T30" fmla="*/ 8 w 8"/>
                <a:gd name="T31" fmla="*/ 833 h 2724"/>
                <a:gd name="T32" fmla="*/ 0 w 8"/>
                <a:gd name="T33" fmla="*/ 833 h 2724"/>
                <a:gd name="T34" fmla="*/ 8 w 8"/>
                <a:gd name="T35" fmla="*/ 979 h 2724"/>
                <a:gd name="T36" fmla="*/ 4 w 8"/>
                <a:gd name="T37" fmla="*/ 922 h 2724"/>
                <a:gd name="T38" fmla="*/ 4 w 8"/>
                <a:gd name="T39" fmla="*/ 1075 h 2724"/>
                <a:gd name="T40" fmla="*/ 8 w 8"/>
                <a:gd name="T41" fmla="*/ 1018 h 2724"/>
                <a:gd name="T42" fmla="*/ 0 w 8"/>
                <a:gd name="T43" fmla="*/ 1164 h 2724"/>
                <a:gd name="T44" fmla="*/ 8 w 8"/>
                <a:gd name="T45" fmla="*/ 1202 h 2724"/>
                <a:gd name="T46" fmla="*/ 0 w 8"/>
                <a:gd name="T47" fmla="*/ 1202 h 2724"/>
                <a:gd name="T48" fmla="*/ 8 w 8"/>
                <a:gd name="T49" fmla="*/ 1348 h 2724"/>
                <a:gd name="T50" fmla="*/ 4 w 8"/>
                <a:gd name="T51" fmla="*/ 1290 h 2724"/>
                <a:gd name="T52" fmla="*/ 4 w 8"/>
                <a:gd name="T53" fmla="*/ 1444 h 2724"/>
                <a:gd name="T54" fmla="*/ 8 w 8"/>
                <a:gd name="T55" fmla="*/ 1386 h 2724"/>
                <a:gd name="T56" fmla="*/ 0 w 8"/>
                <a:gd name="T57" fmla="*/ 1532 h 2724"/>
                <a:gd name="T58" fmla="*/ 8 w 8"/>
                <a:gd name="T59" fmla="*/ 1571 h 2724"/>
                <a:gd name="T60" fmla="*/ 0 w 8"/>
                <a:gd name="T61" fmla="*/ 1571 h 2724"/>
                <a:gd name="T62" fmla="*/ 8 w 8"/>
                <a:gd name="T63" fmla="*/ 1717 h 2724"/>
                <a:gd name="T64" fmla="*/ 4 w 8"/>
                <a:gd name="T65" fmla="*/ 1659 h 2724"/>
                <a:gd name="T66" fmla="*/ 4 w 8"/>
                <a:gd name="T67" fmla="*/ 1813 h 2724"/>
                <a:gd name="T68" fmla="*/ 8 w 8"/>
                <a:gd name="T69" fmla="*/ 1755 h 2724"/>
                <a:gd name="T70" fmla="*/ 0 w 8"/>
                <a:gd name="T71" fmla="*/ 1901 h 2724"/>
                <a:gd name="T72" fmla="*/ 8 w 8"/>
                <a:gd name="T73" fmla="*/ 1939 h 2724"/>
                <a:gd name="T74" fmla="*/ 0 w 8"/>
                <a:gd name="T75" fmla="*/ 1939 h 2724"/>
                <a:gd name="T76" fmla="*/ 8 w 8"/>
                <a:gd name="T77" fmla="*/ 2085 h 2724"/>
                <a:gd name="T78" fmla="*/ 4 w 8"/>
                <a:gd name="T79" fmla="*/ 2028 h 2724"/>
                <a:gd name="T80" fmla="*/ 4 w 8"/>
                <a:gd name="T81" fmla="*/ 2181 h 2724"/>
                <a:gd name="T82" fmla="*/ 8 w 8"/>
                <a:gd name="T83" fmla="*/ 2124 h 2724"/>
                <a:gd name="T84" fmla="*/ 0 w 8"/>
                <a:gd name="T85" fmla="*/ 2270 h 2724"/>
                <a:gd name="T86" fmla="*/ 8 w 8"/>
                <a:gd name="T87" fmla="*/ 2308 h 2724"/>
                <a:gd name="T88" fmla="*/ 0 w 8"/>
                <a:gd name="T89" fmla="*/ 2308 h 2724"/>
                <a:gd name="T90" fmla="*/ 8 w 8"/>
                <a:gd name="T91" fmla="*/ 2454 h 2724"/>
                <a:gd name="T92" fmla="*/ 4 w 8"/>
                <a:gd name="T93" fmla="*/ 2396 h 2724"/>
                <a:gd name="T94" fmla="*/ 4 w 8"/>
                <a:gd name="T95" fmla="*/ 2550 h 2724"/>
                <a:gd name="T96" fmla="*/ 8 w 8"/>
                <a:gd name="T97" fmla="*/ 2492 h 2724"/>
                <a:gd name="T98" fmla="*/ 0 w 8"/>
                <a:gd name="T99" fmla="*/ 2638 h 2724"/>
                <a:gd name="T100" fmla="*/ 8 w 8"/>
                <a:gd name="T101" fmla="*/ 2677 h 2724"/>
                <a:gd name="T102" fmla="*/ 0 w 8"/>
                <a:gd name="T103" fmla="*/ 2677 h 2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2724">
                  <a:moveTo>
                    <a:pt x="8" y="4"/>
                  </a:moveTo>
                  <a:lnTo>
                    <a:pt x="8" y="58"/>
                  </a:lnTo>
                  <a:cubicBezTo>
                    <a:pt x="8" y="60"/>
                    <a:pt x="6" y="62"/>
                    <a:pt x="4" y="62"/>
                  </a:cubicBezTo>
                  <a:cubicBezTo>
                    <a:pt x="2" y="62"/>
                    <a:pt x="0" y="60"/>
                    <a:pt x="0" y="58"/>
                  </a:cubicBez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96"/>
                  </a:moveTo>
                  <a:lnTo>
                    <a:pt x="8" y="150"/>
                  </a:lnTo>
                  <a:cubicBezTo>
                    <a:pt x="8" y="152"/>
                    <a:pt x="6" y="154"/>
                    <a:pt x="4" y="154"/>
                  </a:cubicBezTo>
                  <a:cubicBezTo>
                    <a:pt x="2" y="154"/>
                    <a:pt x="0" y="152"/>
                    <a:pt x="0" y="150"/>
                  </a:cubicBez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close/>
                  <a:moveTo>
                    <a:pt x="8" y="188"/>
                  </a:moveTo>
                  <a:lnTo>
                    <a:pt x="8" y="242"/>
                  </a:lnTo>
                  <a:cubicBezTo>
                    <a:pt x="8" y="244"/>
                    <a:pt x="6" y="246"/>
                    <a:pt x="4" y="246"/>
                  </a:cubicBezTo>
                  <a:cubicBezTo>
                    <a:pt x="2" y="246"/>
                    <a:pt x="0" y="244"/>
                    <a:pt x="0" y="242"/>
                  </a:cubicBezTo>
                  <a:lnTo>
                    <a:pt x="0" y="188"/>
                  </a:lnTo>
                  <a:cubicBezTo>
                    <a:pt x="0" y="186"/>
                    <a:pt x="2" y="184"/>
                    <a:pt x="4" y="184"/>
                  </a:cubicBezTo>
                  <a:cubicBezTo>
                    <a:pt x="6" y="184"/>
                    <a:pt x="8" y="186"/>
                    <a:pt x="8" y="188"/>
                  </a:cubicBezTo>
                  <a:close/>
                  <a:moveTo>
                    <a:pt x="8" y="280"/>
                  </a:moveTo>
                  <a:lnTo>
                    <a:pt x="8" y="334"/>
                  </a:lnTo>
                  <a:cubicBezTo>
                    <a:pt x="8" y="336"/>
                    <a:pt x="6" y="338"/>
                    <a:pt x="4" y="338"/>
                  </a:cubicBezTo>
                  <a:cubicBezTo>
                    <a:pt x="2" y="338"/>
                    <a:pt x="0" y="336"/>
                    <a:pt x="0" y="334"/>
                  </a:cubicBezTo>
                  <a:lnTo>
                    <a:pt x="0" y="280"/>
                  </a:lnTo>
                  <a:cubicBezTo>
                    <a:pt x="0" y="278"/>
                    <a:pt x="2" y="277"/>
                    <a:pt x="4" y="277"/>
                  </a:cubicBezTo>
                  <a:cubicBezTo>
                    <a:pt x="6" y="277"/>
                    <a:pt x="8" y="278"/>
                    <a:pt x="8" y="280"/>
                  </a:cubicBezTo>
                  <a:close/>
                  <a:moveTo>
                    <a:pt x="8" y="373"/>
                  </a:moveTo>
                  <a:lnTo>
                    <a:pt x="8" y="426"/>
                  </a:lnTo>
                  <a:cubicBezTo>
                    <a:pt x="8" y="428"/>
                    <a:pt x="6" y="430"/>
                    <a:pt x="4" y="430"/>
                  </a:cubicBezTo>
                  <a:cubicBezTo>
                    <a:pt x="2" y="430"/>
                    <a:pt x="0" y="428"/>
                    <a:pt x="0" y="426"/>
                  </a:cubicBezTo>
                  <a:lnTo>
                    <a:pt x="0" y="373"/>
                  </a:lnTo>
                  <a:cubicBezTo>
                    <a:pt x="0" y="370"/>
                    <a:pt x="2" y="369"/>
                    <a:pt x="4" y="369"/>
                  </a:cubicBezTo>
                  <a:cubicBezTo>
                    <a:pt x="6" y="369"/>
                    <a:pt x="8" y="370"/>
                    <a:pt x="8" y="373"/>
                  </a:cubicBezTo>
                  <a:close/>
                  <a:moveTo>
                    <a:pt x="8" y="465"/>
                  </a:moveTo>
                  <a:lnTo>
                    <a:pt x="8" y="519"/>
                  </a:lnTo>
                  <a:cubicBezTo>
                    <a:pt x="8" y="521"/>
                    <a:pt x="6" y="522"/>
                    <a:pt x="4" y="522"/>
                  </a:cubicBezTo>
                  <a:cubicBezTo>
                    <a:pt x="2" y="522"/>
                    <a:pt x="0" y="521"/>
                    <a:pt x="0" y="519"/>
                  </a:cubicBezTo>
                  <a:lnTo>
                    <a:pt x="0" y="465"/>
                  </a:lnTo>
                  <a:cubicBezTo>
                    <a:pt x="0" y="463"/>
                    <a:pt x="2" y="461"/>
                    <a:pt x="4" y="461"/>
                  </a:cubicBezTo>
                  <a:cubicBezTo>
                    <a:pt x="6" y="461"/>
                    <a:pt x="8" y="463"/>
                    <a:pt x="8" y="465"/>
                  </a:cubicBezTo>
                  <a:close/>
                  <a:moveTo>
                    <a:pt x="8" y="557"/>
                  </a:moveTo>
                  <a:lnTo>
                    <a:pt x="8" y="611"/>
                  </a:lnTo>
                  <a:cubicBezTo>
                    <a:pt x="8" y="613"/>
                    <a:pt x="6" y="615"/>
                    <a:pt x="4" y="615"/>
                  </a:cubicBezTo>
                  <a:cubicBezTo>
                    <a:pt x="2" y="615"/>
                    <a:pt x="0" y="613"/>
                    <a:pt x="0" y="611"/>
                  </a:cubicBezTo>
                  <a:lnTo>
                    <a:pt x="0" y="557"/>
                  </a:lnTo>
                  <a:cubicBezTo>
                    <a:pt x="0" y="555"/>
                    <a:pt x="2" y="553"/>
                    <a:pt x="4" y="553"/>
                  </a:cubicBezTo>
                  <a:cubicBezTo>
                    <a:pt x="6" y="553"/>
                    <a:pt x="8" y="555"/>
                    <a:pt x="8" y="557"/>
                  </a:cubicBezTo>
                  <a:close/>
                  <a:moveTo>
                    <a:pt x="8" y="649"/>
                  </a:moveTo>
                  <a:lnTo>
                    <a:pt x="8" y="703"/>
                  </a:lnTo>
                  <a:cubicBezTo>
                    <a:pt x="8" y="705"/>
                    <a:pt x="6" y="707"/>
                    <a:pt x="4" y="707"/>
                  </a:cubicBezTo>
                  <a:cubicBezTo>
                    <a:pt x="2" y="707"/>
                    <a:pt x="0" y="705"/>
                    <a:pt x="0" y="703"/>
                  </a:cubicBezTo>
                  <a:lnTo>
                    <a:pt x="0" y="649"/>
                  </a:lnTo>
                  <a:cubicBezTo>
                    <a:pt x="0" y="647"/>
                    <a:pt x="2" y="645"/>
                    <a:pt x="4" y="645"/>
                  </a:cubicBezTo>
                  <a:cubicBezTo>
                    <a:pt x="6" y="645"/>
                    <a:pt x="8" y="647"/>
                    <a:pt x="8" y="649"/>
                  </a:cubicBezTo>
                  <a:close/>
                  <a:moveTo>
                    <a:pt x="8" y="741"/>
                  </a:moveTo>
                  <a:lnTo>
                    <a:pt x="8" y="795"/>
                  </a:lnTo>
                  <a:cubicBezTo>
                    <a:pt x="8" y="797"/>
                    <a:pt x="6" y="799"/>
                    <a:pt x="4" y="799"/>
                  </a:cubicBezTo>
                  <a:cubicBezTo>
                    <a:pt x="2" y="799"/>
                    <a:pt x="0" y="797"/>
                    <a:pt x="0" y="795"/>
                  </a:cubicBezTo>
                  <a:lnTo>
                    <a:pt x="0" y="741"/>
                  </a:lnTo>
                  <a:cubicBezTo>
                    <a:pt x="0" y="739"/>
                    <a:pt x="2" y="737"/>
                    <a:pt x="4" y="737"/>
                  </a:cubicBezTo>
                  <a:cubicBezTo>
                    <a:pt x="6" y="737"/>
                    <a:pt x="8" y="739"/>
                    <a:pt x="8" y="741"/>
                  </a:cubicBezTo>
                  <a:close/>
                  <a:moveTo>
                    <a:pt x="8" y="833"/>
                  </a:moveTo>
                  <a:lnTo>
                    <a:pt x="8" y="887"/>
                  </a:lnTo>
                  <a:cubicBezTo>
                    <a:pt x="8" y="889"/>
                    <a:pt x="6" y="891"/>
                    <a:pt x="4" y="891"/>
                  </a:cubicBezTo>
                  <a:cubicBezTo>
                    <a:pt x="2" y="891"/>
                    <a:pt x="0" y="889"/>
                    <a:pt x="0" y="887"/>
                  </a:cubicBezTo>
                  <a:lnTo>
                    <a:pt x="0" y="833"/>
                  </a:lnTo>
                  <a:cubicBezTo>
                    <a:pt x="0" y="831"/>
                    <a:pt x="2" y="830"/>
                    <a:pt x="4" y="830"/>
                  </a:cubicBezTo>
                  <a:cubicBezTo>
                    <a:pt x="6" y="830"/>
                    <a:pt x="8" y="831"/>
                    <a:pt x="8" y="833"/>
                  </a:cubicBezTo>
                  <a:close/>
                  <a:moveTo>
                    <a:pt x="8" y="926"/>
                  </a:moveTo>
                  <a:lnTo>
                    <a:pt x="8" y="979"/>
                  </a:lnTo>
                  <a:cubicBezTo>
                    <a:pt x="8" y="981"/>
                    <a:pt x="6" y="983"/>
                    <a:pt x="4" y="983"/>
                  </a:cubicBezTo>
                  <a:cubicBezTo>
                    <a:pt x="2" y="983"/>
                    <a:pt x="0" y="981"/>
                    <a:pt x="0" y="979"/>
                  </a:cubicBezTo>
                  <a:lnTo>
                    <a:pt x="0" y="926"/>
                  </a:lnTo>
                  <a:cubicBezTo>
                    <a:pt x="0" y="923"/>
                    <a:pt x="2" y="922"/>
                    <a:pt x="4" y="922"/>
                  </a:cubicBezTo>
                  <a:cubicBezTo>
                    <a:pt x="6" y="922"/>
                    <a:pt x="8" y="923"/>
                    <a:pt x="8" y="926"/>
                  </a:cubicBezTo>
                  <a:close/>
                  <a:moveTo>
                    <a:pt x="8" y="1018"/>
                  </a:moveTo>
                  <a:lnTo>
                    <a:pt x="8" y="1071"/>
                  </a:lnTo>
                  <a:cubicBezTo>
                    <a:pt x="8" y="1074"/>
                    <a:pt x="6" y="1075"/>
                    <a:pt x="4" y="1075"/>
                  </a:cubicBezTo>
                  <a:cubicBezTo>
                    <a:pt x="2" y="1075"/>
                    <a:pt x="0" y="1074"/>
                    <a:pt x="0" y="1071"/>
                  </a:cubicBezTo>
                  <a:lnTo>
                    <a:pt x="0" y="1018"/>
                  </a:lnTo>
                  <a:cubicBezTo>
                    <a:pt x="0" y="1016"/>
                    <a:pt x="2" y="1014"/>
                    <a:pt x="4" y="1014"/>
                  </a:cubicBezTo>
                  <a:cubicBezTo>
                    <a:pt x="6" y="1014"/>
                    <a:pt x="8" y="1016"/>
                    <a:pt x="8" y="1018"/>
                  </a:cubicBezTo>
                  <a:close/>
                  <a:moveTo>
                    <a:pt x="8" y="1110"/>
                  </a:moveTo>
                  <a:lnTo>
                    <a:pt x="8" y="1164"/>
                  </a:lnTo>
                  <a:cubicBezTo>
                    <a:pt x="8" y="1166"/>
                    <a:pt x="6" y="1167"/>
                    <a:pt x="4" y="1167"/>
                  </a:cubicBezTo>
                  <a:cubicBezTo>
                    <a:pt x="2" y="1167"/>
                    <a:pt x="0" y="1166"/>
                    <a:pt x="0" y="1164"/>
                  </a:cubicBezTo>
                  <a:lnTo>
                    <a:pt x="0" y="1110"/>
                  </a:lnTo>
                  <a:cubicBezTo>
                    <a:pt x="0" y="1108"/>
                    <a:pt x="2" y="1106"/>
                    <a:pt x="4" y="1106"/>
                  </a:cubicBezTo>
                  <a:cubicBezTo>
                    <a:pt x="6" y="1106"/>
                    <a:pt x="8" y="1108"/>
                    <a:pt x="8" y="1110"/>
                  </a:cubicBezTo>
                  <a:close/>
                  <a:moveTo>
                    <a:pt x="8" y="1202"/>
                  </a:moveTo>
                  <a:lnTo>
                    <a:pt x="8" y="1256"/>
                  </a:lnTo>
                  <a:cubicBezTo>
                    <a:pt x="8" y="1258"/>
                    <a:pt x="6" y="1260"/>
                    <a:pt x="4" y="1260"/>
                  </a:cubicBezTo>
                  <a:cubicBezTo>
                    <a:pt x="2" y="1260"/>
                    <a:pt x="0" y="1258"/>
                    <a:pt x="0" y="1256"/>
                  </a:cubicBezTo>
                  <a:lnTo>
                    <a:pt x="0" y="1202"/>
                  </a:lnTo>
                  <a:cubicBezTo>
                    <a:pt x="0" y="1200"/>
                    <a:pt x="2" y="1198"/>
                    <a:pt x="4" y="1198"/>
                  </a:cubicBezTo>
                  <a:cubicBezTo>
                    <a:pt x="6" y="1198"/>
                    <a:pt x="8" y="1200"/>
                    <a:pt x="8" y="1202"/>
                  </a:cubicBezTo>
                  <a:close/>
                  <a:moveTo>
                    <a:pt x="8" y="1294"/>
                  </a:moveTo>
                  <a:lnTo>
                    <a:pt x="8" y="1348"/>
                  </a:lnTo>
                  <a:cubicBezTo>
                    <a:pt x="8" y="1350"/>
                    <a:pt x="6" y="1352"/>
                    <a:pt x="4" y="1352"/>
                  </a:cubicBezTo>
                  <a:cubicBezTo>
                    <a:pt x="2" y="1352"/>
                    <a:pt x="0" y="1350"/>
                    <a:pt x="0" y="1348"/>
                  </a:cubicBezTo>
                  <a:lnTo>
                    <a:pt x="0" y="1294"/>
                  </a:lnTo>
                  <a:cubicBezTo>
                    <a:pt x="0" y="1292"/>
                    <a:pt x="2" y="1290"/>
                    <a:pt x="4" y="1290"/>
                  </a:cubicBezTo>
                  <a:cubicBezTo>
                    <a:pt x="6" y="1290"/>
                    <a:pt x="8" y="1292"/>
                    <a:pt x="8" y="1294"/>
                  </a:cubicBezTo>
                  <a:close/>
                  <a:moveTo>
                    <a:pt x="8" y="1386"/>
                  </a:moveTo>
                  <a:lnTo>
                    <a:pt x="8" y="1440"/>
                  </a:lnTo>
                  <a:cubicBezTo>
                    <a:pt x="8" y="1442"/>
                    <a:pt x="6" y="1444"/>
                    <a:pt x="4" y="1444"/>
                  </a:cubicBezTo>
                  <a:cubicBezTo>
                    <a:pt x="2" y="1444"/>
                    <a:pt x="0" y="1442"/>
                    <a:pt x="0" y="1440"/>
                  </a:cubicBezTo>
                  <a:lnTo>
                    <a:pt x="0" y="1386"/>
                  </a:lnTo>
                  <a:cubicBezTo>
                    <a:pt x="0" y="1384"/>
                    <a:pt x="2" y="1383"/>
                    <a:pt x="4" y="1383"/>
                  </a:cubicBezTo>
                  <a:cubicBezTo>
                    <a:pt x="6" y="1383"/>
                    <a:pt x="8" y="1384"/>
                    <a:pt x="8" y="1386"/>
                  </a:cubicBezTo>
                  <a:close/>
                  <a:moveTo>
                    <a:pt x="8" y="1479"/>
                  </a:moveTo>
                  <a:lnTo>
                    <a:pt x="8" y="1532"/>
                  </a:lnTo>
                  <a:cubicBezTo>
                    <a:pt x="8" y="1534"/>
                    <a:pt x="6" y="1536"/>
                    <a:pt x="4" y="1536"/>
                  </a:cubicBezTo>
                  <a:cubicBezTo>
                    <a:pt x="2" y="1536"/>
                    <a:pt x="0" y="1534"/>
                    <a:pt x="0" y="1532"/>
                  </a:cubicBezTo>
                  <a:lnTo>
                    <a:pt x="0" y="1479"/>
                  </a:lnTo>
                  <a:cubicBezTo>
                    <a:pt x="0" y="1476"/>
                    <a:pt x="2" y="1475"/>
                    <a:pt x="4" y="1475"/>
                  </a:cubicBezTo>
                  <a:cubicBezTo>
                    <a:pt x="6" y="1475"/>
                    <a:pt x="8" y="1476"/>
                    <a:pt x="8" y="1479"/>
                  </a:cubicBezTo>
                  <a:close/>
                  <a:moveTo>
                    <a:pt x="8" y="1571"/>
                  </a:moveTo>
                  <a:lnTo>
                    <a:pt x="8" y="1624"/>
                  </a:lnTo>
                  <a:cubicBezTo>
                    <a:pt x="8" y="1627"/>
                    <a:pt x="6" y="1628"/>
                    <a:pt x="4" y="1628"/>
                  </a:cubicBezTo>
                  <a:cubicBezTo>
                    <a:pt x="2" y="1628"/>
                    <a:pt x="0" y="1627"/>
                    <a:pt x="0" y="1624"/>
                  </a:cubicBezTo>
                  <a:lnTo>
                    <a:pt x="0" y="1571"/>
                  </a:lnTo>
                  <a:cubicBezTo>
                    <a:pt x="0" y="1569"/>
                    <a:pt x="2" y="1567"/>
                    <a:pt x="4" y="1567"/>
                  </a:cubicBezTo>
                  <a:cubicBezTo>
                    <a:pt x="6" y="1567"/>
                    <a:pt x="8" y="1569"/>
                    <a:pt x="8" y="1571"/>
                  </a:cubicBezTo>
                  <a:close/>
                  <a:moveTo>
                    <a:pt x="8" y="1663"/>
                  </a:moveTo>
                  <a:lnTo>
                    <a:pt x="8" y="1717"/>
                  </a:lnTo>
                  <a:cubicBezTo>
                    <a:pt x="8" y="1719"/>
                    <a:pt x="6" y="1720"/>
                    <a:pt x="4" y="1720"/>
                  </a:cubicBezTo>
                  <a:cubicBezTo>
                    <a:pt x="2" y="1720"/>
                    <a:pt x="0" y="1719"/>
                    <a:pt x="0" y="1717"/>
                  </a:cubicBezTo>
                  <a:lnTo>
                    <a:pt x="0" y="1663"/>
                  </a:lnTo>
                  <a:cubicBezTo>
                    <a:pt x="0" y="1661"/>
                    <a:pt x="2" y="1659"/>
                    <a:pt x="4" y="1659"/>
                  </a:cubicBezTo>
                  <a:cubicBezTo>
                    <a:pt x="6" y="1659"/>
                    <a:pt x="8" y="1661"/>
                    <a:pt x="8" y="1663"/>
                  </a:cubicBezTo>
                  <a:close/>
                  <a:moveTo>
                    <a:pt x="8" y="1755"/>
                  </a:moveTo>
                  <a:lnTo>
                    <a:pt x="8" y="1809"/>
                  </a:lnTo>
                  <a:cubicBezTo>
                    <a:pt x="8" y="1811"/>
                    <a:pt x="6" y="1813"/>
                    <a:pt x="4" y="1813"/>
                  </a:cubicBezTo>
                  <a:cubicBezTo>
                    <a:pt x="2" y="1813"/>
                    <a:pt x="0" y="1811"/>
                    <a:pt x="0" y="1809"/>
                  </a:cubicBezTo>
                  <a:lnTo>
                    <a:pt x="0" y="1755"/>
                  </a:lnTo>
                  <a:cubicBezTo>
                    <a:pt x="0" y="1753"/>
                    <a:pt x="2" y="1751"/>
                    <a:pt x="4" y="1751"/>
                  </a:cubicBezTo>
                  <a:cubicBezTo>
                    <a:pt x="6" y="1751"/>
                    <a:pt x="8" y="1753"/>
                    <a:pt x="8" y="1755"/>
                  </a:cubicBezTo>
                  <a:close/>
                  <a:moveTo>
                    <a:pt x="8" y="1847"/>
                  </a:moveTo>
                  <a:lnTo>
                    <a:pt x="8" y="1901"/>
                  </a:lnTo>
                  <a:cubicBezTo>
                    <a:pt x="8" y="1903"/>
                    <a:pt x="6" y="1905"/>
                    <a:pt x="4" y="1905"/>
                  </a:cubicBezTo>
                  <a:cubicBezTo>
                    <a:pt x="2" y="1905"/>
                    <a:pt x="0" y="1903"/>
                    <a:pt x="0" y="1901"/>
                  </a:cubicBezTo>
                  <a:lnTo>
                    <a:pt x="0" y="1847"/>
                  </a:lnTo>
                  <a:cubicBezTo>
                    <a:pt x="0" y="1845"/>
                    <a:pt x="2" y="1843"/>
                    <a:pt x="4" y="1843"/>
                  </a:cubicBezTo>
                  <a:cubicBezTo>
                    <a:pt x="6" y="1843"/>
                    <a:pt x="8" y="1845"/>
                    <a:pt x="8" y="1847"/>
                  </a:cubicBezTo>
                  <a:close/>
                  <a:moveTo>
                    <a:pt x="8" y="1939"/>
                  </a:moveTo>
                  <a:lnTo>
                    <a:pt x="8" y="1993"/>
                  </a:lnTo>
                  <a:cubicBezTo>
                    <a:pt x="8" y="1995"/>
                    <a:pt x="6" y="1997"/>
                    <a:pt x="4" y="1997"/>
                  </a:cubicBezTo>
                  <a:cubicBezTo>
                    <a:pt x="2" y="1997"/>
                    <a:pt x="0" y="1995"/>
                    <a:pt x="0" y="1993"/>
                  </a:cubicBezTo>
                  <a:lnTo>
                    <a:pt x="0" y="1939"/>
                  </a:lnTo>
                  <a:cubicBezTo>
                    <a:pt x="0" y="1937"/>
                    <a:pt x="2" y="1935"/>
                    <a:pt x="4" y="1935"/>
                  </a:cubicBezTo>
                  <a:cubicBezTo>
                    <a:pt x="6" y="1935"/>
                    <a:pt x="8" y="1937"/>
                    <a:pt x="8" y="1939"/>
                  </a:cubicBezTo>
                  <a:close/>
                  <a:moveTo>
                    <a:pt x="8" y="2031"/>
                  </a:moveTo>
                  <a:lnTo>
                    <a:pt x="8" y="2085"/>
                  </a:lnTo>
                  <a:cubicBezTo>
                    <a:pt x="8" y="2087"/>
                    <a:pt x="6" y="2089"/>
                    <a:pt x="4" y="2089"/>
                  </a:cubicBezTo>
                  <a:cubicBezTo>
                    <a:pt x="2" y="2089"/>
                    <a:pt x="0" y="2087"/>
                    <a:pt x="0" y="2085"/>
                  </a:cubicBezTo>
                  <a:lnTo>
                    <a:pt x="0" y="2031"/>
                  </a:lnTo>
                  <a:cubicBezTo>
                    <a:pt x="0" y="2029"/>
                    <a:pt x="2" y="2028"/>
                    <a:pt x="4" y="2028"/>
                  </a:cubicBezTo>
                  <a:cubicBezTo>
                    <a:pt x="6" y="2028"/>
                    <a:pt x="8" y="2029"/>
                    <a:pt x="8" y="2031"/>
                  </a:cubicBezTo>
                  <a:close/>
                  <a:moveTo>
                    <a:pt x="8" y="2124"/>
                  </a:moveTo>
                  <a:lnTo>
                    <a:pt x="8" y="2177"/>
                  </a:lnTo>
                  <a:cubicBezTo>
                    <a:pt x="8" y="2180"/>
                    <a:pt x="6" y="2181"/>
                    <a:pt x="4" y="2181"/>
                  </a:cubicBezTo>
                  <a:cubicBezTo>
                    <a:pt x="2" y="2181"/>
                    <a:pt x="0" y="2180"/>
                    <a:pt x="0" y="2177"/>
                  </a:cubicBezTo>
                  <a:lnTo>
                    <a:pt x="0" y="2124"/>
                  </a:lnTo>
                  <a:cubicBezTo>
                    <a:pt x="0" y="2121"/>
                    <a:pt x="2" y="2120"/>
                    <a:pt x="4" y="2120"/>
                  </a:cubicBezTo>
                  <a:cubicBezTo>
                    <a:pt x="6" y="2120"/>
                    <a:pt x="8" y="2121"/>
                    <a:pt x="8" y="2124"/>
                  </a:cubicBezTo>
                  <a:close/>
                  <a:moveTo>
                    <a:pt x="8" y="2216"/>
                  </a:moveTo>
                  <a:lnTo>
                    <a:pt x="8" y="2270"/>
                  </a:lnTo>
                  <a:cubicBezTo>
                    <a:pt x="8" y="2272"/>
                    <a:pt x="6" y="2273"/>
                    <a:pt x="4" y="2273"/>
                  </a:cubicBezTo>
                  <a:cubicBezTo>
                    <a:pt x="2" y="2273"/>
                    <a:pt x="0" y="2272"/>
                    <a:pt x="0" y="2270"/>
                  </a:cubicBezTo>
                  <a:lnTo>
                    <a:pt x="0" y="2216"/>
                  </a:lnTo>
                  <a:cubicBezTo>
                    <a:pt x="0" y="2214"/>
                    <a:pt x="2" y="2212"/>
                    <a:pt x="4" y="2212"/>
                  </a:cubicBezTo>
                  <a:cubicBezTo>
                    <a:pt x="6" y="2212"/>
                    <a:pt x="8" y="2214"/>
                    <a:pt x="8" y="2216"/>
                  </a:cubicBezTo>
                  <a:close/>
                  <a:moveTo>
                    <a:pt x="8" y="2308"/>
                  </a:moveTo>
                  <a:lnTo>
                    <a:pt x="8" y="2362"/>
                  </a:lnTo>
                  <a:cubicBezTo>
                    <a:pt x="8" y="2364"/>
                    <a:pt x="6" y="2366"/>
                    <a:pt x="4" y="2366"/>
                  </a:cubicBezTo>
                  <a:cubicBezTo>
                    <a:pt x="2" y="2366"/>
                    <a:pt x="0" y="2364"/>
                    <a:pt x="0" y="2362"/>
                  </a:cubicBezTo>
                  <a:lnTo>
                    <a:pt x="0" y="2308"/>
                  </a:lnTo>
                  <a:cubicBezTo>
                    <a:pt x="0" y="2306"/>
                    <a:pt x="2" y="2304"/>
                    <a:pt x="4" y="2304"/>
                  </a:cubicBezTo>
                  <a:cubicBezTo>
                    <a:pt x="6" y="2304"/>
                    <a:pt x="8" y="2306"/>
                    <a:pt x="8" y="2308"/>
                  </a:cubicBezTo>
                  <a:close/>
                  <a:moveTo>
                    <a:pt x="8" y="2400"/>
                  </a:moveTo>
                  <a:lnTo>
                    <a:pt x="8" y="2454"/>
                  </a:lnTo>
                  <a:cubicBezTo>
                    <a:pt x="8" y="2456"/>
                    <a:pt x="6" y="2458"/>
                    <a:pt x="4" y="2458"/>
                  </a:cubicBezTo>
                  <a:cubicBezTo>
                    <a:pt x="2" y="2458"/>
                    <a:pt x="0" y="2456"/>
                    <a:pt x="0" y="2454"/>
                  </a:cubicBezTo>
                  <a:lnTo>
                    <a:pt x="0" y="2400"/>
                  </a:lnTo>
                  <a:cubicBezTo>
                    <a:pt x="0" y="2398"/>
                    <a:pt x="2" y="2396"/>
                    <a:pt x="4" y="2396"/>
                  </a:cubicBezTo>
                  <a:cubicBezTo>
                    <a:pt x="6" y="2396"/>
                    <a:pt x="8" y="2398"/>
                    <a:pt x="8" y="2400"/>
                  </a:cubicBezTo>
                  <a:close/>
                  <a:moveTo>
                    <a:pt x="8" y="2492"/>
                  </a:moveTo>
                  <a:lnTo>
                    <a:pt x="8" y="2546"/>
                  </a:lnTo>
                  <a:cubicBezTo>
                    <a:pt x="8" y="2548"/>
                    <a:pt x="6" y="2550"/>
                    <a:pt x="4" y="2550"/>
                  </a:cubicBezTo>
                  <a:cubicBezTo>
                    <a:pt x="2" y="2550"/>
                    <a:pt x="0" y="2548"/>
                    <a:pt x="0" y="2546"/>
                  </a:cubicBezTo>
                  <a:lnTo>
                    <a:pt x="0" y="2492"/>
                  </a:lnTo>
                  <a:cubicBezTo>
                    <a:pt x="0" y="2490"/>
                    <a:pt x="2" y="2488"/>
                    <a:pt x="4" y="2488"/>
                  </a:cubicBezTo>
                  <a:cubicBezTo>
                    <a:pt x="6" y="2488"/>
                    <a:pt x="8" y="2490"/>
                    <a:pt x="8" y="2492"/>
                  </a:cubicBezTo>
                  <a:close/>
                  <a:moveTo>
                    <a:pt x="8" y="2584"/>
                  </a:moveTo>
                  <a:lnTo>
                    <a:pt x="8" y="2638"/>
                  </a:lnTo>
                  <a:cubicBezTo>
                    <a:pt x="8" y="2640"/>
                    <a:pt x="6" y="2642"/>
                    <a:pt x="4" y="2642"/>
                  </a:cubicBezTo>
                  <a:cubicBezTo>
                    <a:pt x="2" y="2642"/>
                    <a:pt x="0" y="2640"/>
                    <a:pt x="0" y="2638"/>
                  </a:cubicBezTo>
                  <a:lnTo>
                    <a:pt x="0" y="2584"/>
                  </a:lnTo>
                  <a:cubicBezTo>
                    <a:pt x="0" y="2582"/>
                    <a:pt x="2" y="2581"/>
                    <a:pt x="4" y="2581"/>
                  </a:cubicBezTo>
                  <a:cubicBezTo>
                    <a:pt x="6" y="2581"/>
                    <a:pt x="8" y="2582"/>
                    <a:pt x="8" y="2584"/>
                  </a:cubicBezTo>
                  <a:close/>
                  <a:moveTo>
                    <a:pt x="8" y="2677"/>
                  </a:moveTo>
                  <a:lnTo>
                    <a:pt x="8" y="2720"/>
                  </a:lnTo>
                  <a:cubicBezTo>
                    <a:pt x="8" y="2722"/>
                    <a:pt x="6" y="2724"/>
                    <a:pt x="4" y="2724"/>
                  </a:cubicBezTo>
                  <a:cubicBezTo>
                    <a:pt x="2" y="2724"/>
                    <a:pt x="0" y="2722"/>
                    <a:pt x="0" y="2720"/>
                  </a:cubicBezTo>
                  <a:lnTo>
                    <a:pt x="0" y="2677"/>
                  </a:lnTo>
                  <a:cubicBezTo>
                    <a:pt x="0" y="2674"/>
                    <a:pt x="2" y="2673"/>
                    <a:pt x="4" y="2673"/>
                  </a:cubicBezTo>
                  <a:cubicBezTo>
                    <a:pt x="6" y="2673"/>
                    <a:pt x="8" y="2674"/>
                    <a:pt x="8" y="2677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5" name="Rectangle 78">
              <a:extLst>
                <a:ext uri="{FF2B5EF4-FFF2-40B4-BE49-F238E27FC236}">
                  <a16:creationId xmlns:a16="http://schemas.microsoft.com/office/drawing/2014/main" id="{02123E49-BC3D-40E3-B80F-5B92ED265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85" y="3242"/>
              <a:ext cx="573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Genesis 47:28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6" name="Rectangle 79">
              <a:extLst>
                <a:ext uri="{FF2B5EF4-FFF2-40B4-BE49-F238E27FC236}">
                  <a16:creationId xmlns:a16="http://schemas.microsoft.com/office/drawing/2014/main" id="{0EC8AF7B-6C20-4FB8-A327-7F4B92DF2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8" y="3242"/>
              <a:ext cx="80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–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7" name="Rectangle 80">
              <a:extLst>
                <a:ext uri="{FF2B5EF4-FFF2-40B4-BE49-F238E27FC236}">
                  <a16:creationId xmlns:a16="http://schemas.microsoft.com/office/drawing/2014/main" id="{137C58B1-346F-4AF2-8353-C634B6746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3" y="3242"/>
              <a:ext cx="9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8" name="Rectangle 81">
              <a:extLst>
                <a:ext uri="{FF2B5EF4-FFF2-40B4-BE49-F238E27FC236}">
                  <a16:creationId xmlns:a16="http://schemas.microsoft.com/office/drawing/2014/main" id="{BBCB76FA-5D4E-4F33-99BC-F8E6CD309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6" y="3242"/>
              <a:ext cx="33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9" name="Rectangle 82">
              <a:extLst>
                <a:ext uri="{FF2B5EF4-FFF2-40B4-BE49-F238E27FC236}">
                  <a16:creationId xmlns:a16="http://schemas.microsoft.com/office/drawing/2014/main" id="{196CA5F1-76F0-4977-9A9C-E53DCA544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1" y="3242"/>
              <a:ext cx="148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50" name="Rectangle 83">
              <a:extLst>
                <a:ext uri="{FF2B5EF4-FFF2-40B4-BE49-F238E27FC236}">
                  <a16:creationId xmlns:a16="http://schemas.microsoft.com/office/drawing/2014/main" id="{7FBBD571-B257-4FFA-8518-9914C99AD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2" y="3112"/>
              <a:ext cx="2128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1" name="Rectangle 84">
              <a:extLst>
                <a:ext uri="{FF2B5EF4-FFF2-40B4-BE49-F238E27FC236}">
                  <a16:creationId xmlns:a16="http://schemas.microsoft.com/office/drawing/2014/main" id="{8AA6E1CA-04B0-48D0-B56A-4096117C4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2" y="3112"/>
              <a:ext cx="2128" cy="118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2" name="Rectangle 85">
              <a:extLst>
                <a:ext uri="{FF2B5EF4-FFF2-40B4-BE49-F238E27FC236}">
                  <a16:creationId xmlns:a16="http://schemas.microsoft.com/office/drawing/2014/main" id="{F249C0AC-B055-4F81-B309-96F4198C1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7" y="3145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C 2065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53" name="Rectangle 86">
              <a:extLst>
                <a:ext uri="{FF2B5EF4-FFF2-40B4-BE49-F238E27FC236}">
                  <a16:creationId xmlns:a16="http://schemas.microsoft.com/office/drawing/2014/main" id="{001A2901-5B65-439D-8CF7-ADD966A73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6" y="3145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54" name="Rectangle 87">
              <a:extLst>
                <a:ext uri="{FF2B5EF4-FFF2-40B4-BE49-F238E27FC236}">
                  <a16:creationId xmlns:a16="http://schemas.microsoft.com/office/drawing/2014/main" id="{6227B800-E8F0-4E26-A6CF-ADE68A3F4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2" y="3145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1885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55" name="Rectangle 88">
              <a:extLst>
                <a:ext uri="{FF2B5EF4-FFF2-40B4-BE49-F238E27FC236}">
                  <a16:creationId xmlns:a16="http://schemas.microsoft.com/office/drawing/2014/main" id="{AAB5BCE1-F42D-4C16-B179-0058D7B20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4" y="3032"/>
              <a:ext cx="228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Isaac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56" name="Rectangle 89">
              <a:extLst>
                <a:ext uri="{FF2B5EF4-FFF2-40B4-BE49-F238E27FC236}">
                  <a16:creationId xmlns:a16="http://schemas.microsoft.com/office/drawing/2014/main" id="{AA0E01C4-B6F2-45C2-888B-D496187E4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9" y="2876"/>
              <a:ext cx="2070" cy="117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7" name="Rectangle 90">
              <a:extLst>
                <a:ext uri="{FF2B5EF4-FFF2-40B4-BE49-F238E27FC236}">
                  <a16:creationId xmlns:a16="http://schemas.microsoft.com/office/drawing/2014/main" id="{B4FD7FE3-97EB-439B-A51C-FC932166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9" y="2876"/>
              <a:ext cx="2070" cy="117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8" name="Rectangle 91">
              <a:extLst>
                <a:ext uri="{FF2B5EF4-FFF2-40B4-BE49-F238E27FC236}">
                  <a16:creationId xmlns:a16="http://schemas.microsoft.com/office/drawing/2014/main" id="{52BCB761-3370-41D1-9823-33880EF77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5" y="2909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 2165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59" name="Rectangle 92">
              <a:extLst>
                <a:ext uri="{FF2B5EF4-FFF2-40B4-BE49-F238E27FC236}">
                  <a16:creationId xmlns:a16="http://schemas.microsoft.com/office/drawing/2014/main" id="{98A9DFE0-57AA-477C-B05D-076A8CF81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3" y="2909"/>
              <a:ext cx="44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60" name="Rectangle 93">
              <a:extLst>
                <a:ext uri="{FF2B5EF4-FFF2-40B4-BE49-F238E27FC236}">
                  <a16:creationId xmlns:a16="http://schemas.microsoft.com/office/drawing/2014/main" id="{90767F36-98D3-4C78-B9A1-EECDDA9C9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0" y="2909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1990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61" name="Rectangle 94">
              <a:extLst>
                <a:ext uri="{FF2B5EF4-FFF2-40B4-BE49-F238E27FC236}">
                  <a16:creationId xmlns:a16="http://schemas.microsoft.com/office/drawing/2014/main" id="{D8E8706E-52AA-4F73-B28E-67579C3D9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0" y="2796"/>
              <a:ext cx="357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Abraham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62" name="Rectangle 95">
              <a:extLst>
                <a:ext uri="{FF2B5EF4-FFF2-40B4-BE49-F238E27FC236}">
                  <a16:creationId xmlns:a16="http://schemas.microsoft.com/office/drawing/2014/main" id="{778997EE-266F-4EC0-8C35-7350098A6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2" y="2639"/>
              <a:ext cx="2405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3" name="Rectangle 96">
              <a:extLst>
                <a:ext uri="{FF2B5EF4-FFF2-40B4-BE49-F238E27FC236}">
                  <a16:creationId xmlns:a16="http://schemas.microsoft.com/office/drawing/2014/main" id="{DC1BF6E5-09C7-42F0-837C-1F9136EFB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2" y="2639"/>
              <a:ext cx="2405" cy="118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4" name="Rectangle 97">
              <a:extLst>
                <a:ext uri="{FF2B5EF4-FFF2-40B4-BE49-F238E27FC236}">
                  <a16:creationId xmlns:a16="http://schemas.microsoft.com/office/drawing/2014/main" id="{463C07A9-EC5B-4C96-898B-B8D515745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5" y="2673"/>
              <a:ext cx="20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C 2295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65" name="Rectangle 98">
              <a:extLst>
                <a:ext uri="{FF2B5EF4-FFF2-40B4-BE49-F238E27FC236}">
                  <a16:creationId xmlns:a16="http://schemas.microsoft.com/office/drawing/2014/main" id="{670725F5-1A6C-4B35-B1BC-D18B7D84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4" y="2673"/>
              <a:ext cx="4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66" name="Rectangle 99">
              <a:extLst>
                <a:ext uri="{FF2B5EF4-FFF2-40B4-BE49-F238E27FC236}">
                  <a16:creationId xmlns:a16="http://schemas.microsoft.com/office/drawing/2014/main" id="{F8F0CF26-232F-4AD7-A0A7-6580B2065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0" y="2673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2090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67" name="Rectangle 100">
              <a:extLst>
                <a:ext uri="{FF2B5EF4-FFF2-40B4-BE49-F238E27FC236}">
                  <a16:creationId xmlns:a16="http://schemas.microsoft.com/office/drawing/2014/main" id="{B168987E-0DB3-4359-A27E-78A8A73A3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6" y="2561"/>
              <a:ext cx="246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Terah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68" name="Rectangle 101">
              <a:extLst>
                <a:ext uri="{FF2B5EF4-FFF2-40B4-BE49-F238E27FC236}">
                  <a16:creationId xmlns:a16="http://schemas.microsoft.com/office/drawing/2014/main" id="{42A6216C-BD12-4A48-B1FC-0FE68AD10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3" y="4893"/>
              <a:ext cx="440" cy="118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9" name="Rectangle 102">
              <a:extLst>
                <a:ext uri="{FF2B5EF4-FFF2-40B4-BE49-F238E27FC236}">
                  <a16:creationId xmlns:a16="http://schemas.microsoft.com/office/drawing/2014/main" id="{3F3569A7-DB10-4543-A83E-718437EAC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3" y="4893"/>
              <a:ext cx="440" cy="118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0" name="Rectangle 103">
              <a:extLst>
                <a:ext uri="{FF2B5EF4-FFF2-40B4-BE49-F238E27FC236}">
                  <a16:creationId xmlns:a16="http://schemas.microsoft.com/office/drawing/2014/main" id="{AD63420A-B67E-4541-A8C2-C22213173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8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1455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71" name="Rectangle 104">
              <a:extLst>
                <a:ext uri="{FF2B5EF4-FFF2-40B4-BE49-F238E27FC236}">
                  <a16:creationId xmlns:a16="http://schemas.microsoft.com/office/drawing/2014/main" id="{F6443CE5-9492-4083-9530-F0C62DC32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7" y="4927"/>
              <a:ext cx="44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72" name="Rectangle 105">
              <a:extLst>
                <a:ext uri="{FF2B5EF4-FFF2-40B4-BE49-F238E27FC236}">
                  <a16:creationId xmlns:a16="http://schemas.microsoft.com/office/drawing/2014/main" id="{EDBE08C6-78C2-4AFE-8A65-944377E43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4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1418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73" name="Rectangle 106">
              <a:extLst>
                <a:ext uri="{FF2B5EF4-FFF2-40B4-BE49-F238E27FC236}">
                  <a16:creationId xmlns:a16="http://schemas.microsoft.com/office/drawing/2014/main" id="{2853FD25-CD81-4739-B21F-EE254E7EC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0" y="4802"/>
              <a:ext cx="474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Amenhotep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74" name="Rectangle 107">
              <a:extLst>
                <a:ext uri="{FF2B5EF4-FFF2-40B4-BE49-F238E27FC236}">
                  <a16:creationId xmlns:a16="http://schemas.microsoft.com/office/drawing/2014/main" id="{5E38EBB5-0C2E-401E-9901-C66D7A073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6" y="4893"/>
              <a:ext cx="607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5" name="Rectangle 108">
              <a:extLst>
                <a:ext uri="{FF2B5EF4-FFF2-40B4-BE49-F238E27FC236}">
                  <a16:creationId xmlns:a16="http://schemas.microsoft.com/office/drawing/2014/main" id="{F6118E4B-F0A9-45E2-828F-9C46A26A0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6" y="4893"/>
              <a:ext cx="607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6" name="Rectangle 109">
              <a:extLst>
                <a:ext uri="{FF2B5EF4-FFF2-40B4-BE49-F238E27FC236}">
                  <a16:creationId xmlns:a16="http://schemas.microsoft.com/office/drawing/2014/main" id="{7A3158AB-D44D-4121-AD77-9F3642F38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5" y="4927"/>
              <a:ext cx="147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1506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77" name="Rectangle 110">
              <a:extLst>
                <a:ext uri="{FF2B5EF4-FFF2-40B4-BE49-F238E27FC236}">
                  <a16:creationId xmlns:a16="http://schemas.microsoft.com/office/drawing/2014/main" id="{0DFF3125-21CB-4F8F-8967-92AED02B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4" y="4927"/>
              <a:ext cx="4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78" name="Rectangle 111">
              <a:extLst>
                <a:ext uri="{FF2B5EF4-FFF2-40B4-BE49-F238E27FC236}">
                  <a16:creationId xmlns:a16="http://schemas.microsoft.com/office/drawing/2014/main" id="{7BFFC34A-67B8-4282-9A1A-0EB33F787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1" y="4927"/>
              <a:ext cx="147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1452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79" name="Rectangle 112">
              <a:extLst>
                <a:ext uri="{FF2B5EF4-FFF2-40B4-BE49-F238E27FC236}">
                  <a16:creationId xmlns:a16="http://schemas.microsoft.com/office/drawing/2014/main" id="{2B2E126F-E5AF-4998-91D1-5FEA50D6C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3" y="4893"/>
              <a:ext cx="29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0" name="Rectangle 113">
              <a:extLst>
                <a:ext uri="{FF2B5EF4-FFF2-40B4-BE49-F238E27FC236}">
                  <a16:creationId xmlns:a16="http://schemas.microsoft.com/office/drawing/2014/main" id="{DB54835F-21F2-4F99-92C1-DD794EA5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3" y="4893"/>
              <a:ext cx="29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1" name="Rectangle 114">
              <a:extLst>
                <a:ext uri="{FF2B5EF4-FFF2-40B4-BE49-F238E27FC236}">
                  <a16:creationId xmlns:a16="http://schemas.microsoft.com/office/drawing/2014/main" id="{0550BD5C-C0F8-410C-91FA-7C2668C61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0" y="5024"/>
              <a:ext cx="44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Thutmose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82" name="Rectangle 115">
              <a:extLst>
                <a:ext uri="{FF2B5EF4-FFF2-40B4-BE49-F238E27FC236}">
                  <a16:creationId xmlns:a16="http://schemas.microsoft.com/office/drawing/2014/main" id="{3F0840E3-0237-4680-975A-7A00A7280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4" y="5159"/>
              <a:ext cx="236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3" name="Rectangle 116">
              <a:extLst>
                <a:ext uri="{FF2B5EF4-FFF2-40B4-BE49-F238E27FC236}">
                  <a16:creationId xmlns:a16="http://schemas.microsoft.com/office/drawing/2014/main" id="{A0412860-B2D7-41EB-8D2D-C654E0371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4" y="5159"/>
              <a:ext cx="236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4" name="Rectangle 117">
              <a:extLst>
                <a:ext uri="{FF2B5EF4-FFF2-40B4-BE49-F238E27FC236}">
                  <a16:creationId xmlns:a16="http://schemas.microsoft.com/office/drawing/2014/main" id="{686E86BD-C8C0-4248-8EF1-7E84633AF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89" y="5244"/>
              <a:ext cx="647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Queen Hatshepsut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85" name="Rectangle 118">
              <a:extLst>
                <a:ext uri="{FF2B5EF4-FFF2-40B4-BE49-F238E27FC236}">
                  <a16:creationId xmlns:a16="http://schemas.microsoft.com/office/drawing/2014/main" id="{35C37694-0CAE-464F-BA75-BFD80FF83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8" y="2137"/>
              <a:ext cx="946" cy="119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6" name="Rectangle 119">
              <a:extLst>
                <a:ext uri="{FF2B5EF4-FFF2-40B4-BE49-F238E27FC236}">
                  <a16:creationId xmlns:a16="http://schemas.microsoft.com/office/drawing/2014/main" id="{E1CBBFF5-576D-4C68-B77B-DB2CDE60E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8" y="2137"/>
              <a:ext cx="946" cy="119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7" name="Rectangle 120">
              <a:extLst>
                <a:ext uri="{FF2B5EF4-FFF2-40B4-BE49-F238E27FC236}">
                  <a16:creationId xmlns:a16="http://schemas.microsoft.com/office/drawing/2014/main" id="{FB29689B-8919-428D-AAE4-CBB0E1066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6" y="2166"/>
              <a:ext cx="1301" cy="119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8" name="Rectangle 121">
              <a:extLst>
                <a:ext uri="{FF2B5EF4-FFF2-40B4-BE49-F238E27FC236}">
                  <a16:creationId xmlns:a16="http://schemas.microsoft.com/office/drawing/2014/main" id="{D24A7035-0F76-41C5-A29D-FCA36C4E3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6" y="2166"/>
              <a:ext cx="1301" cy="119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9" name="Rectangle 122">
              <a:extLst>
                <a:ext uri="{FF2B5EF4-FFF2-40B4-BE49-F238E27FC236}">
                  <a16:creationId xmlns:a16="http://schemas.microsoft.com/office/drawing/2014/main" id="{C528614B-3414-4C8E-8247-0CD5A2E02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7" y="2200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 1913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90" name="Rectangle 123">
              <a:extLst>
                <a:ext uri="{FF2B5EF4-FFF2-40B4-BE49-F238E27FC236}">
                  <a16:creationId xmlns:a16="http://schemas.microsoft.com/office/drawing/2014/main" id="{350B33FF-AF7F-4579-85FE-A2DDACFBB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5" y="2200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91" name="Rectangle 124">
              <a:extLst>
                <a:ext uri="{FF2B5EF4-FFF2-40B4-BE49-F238E27FC236}">
                  <a16:creationId xmlns:a16="http://schemas.microsoft.com/office/drawing/2014/main" id="{006E2B4C-6F89-43BA-B2BA-410F6590A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2" y="2200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1803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92" name="Rectangle 125">
              <a:extLst>
                <a:ext uri="{FF2B5EF4-FFF2-40B4-BE49-F238E27FC236}">
                  <a16:creationId xmlns:a16="http://schemas.microsoft.com/office/drawing/2014/main" id="{5BCB072F-5E86-4DD3-BA2D-AB9BE8B60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99" y="2087"/>
              <a:ext cx="296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Joseph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93" name="Rectangle 126">
              <a:extLst>
                <a:ext uri="{FF2B5EF4-FFF2-40B4-BE49-F238E27FC236}">
                  <a16:creationId xmlns:a16="http://schemas.microsoft.com/office/drawing/2014/main" id="{D90FE8EE-3060-4197-8215-930217B5B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4" y="4406"/>
              <a:ext cx="89" cy="88"/>
            </a:xfrm>
            <a:prstGeom prst="rect">
              <a:avLst/>
            </a:prstGeom>
            <a:solidFill>
              <a:srgbClr val="BF9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4" name="Rectangle 127">
              <a:extLst>
                <a:ext uri="{FF2B5EF4-FFF2-40B4-BE49-F238E27FC236}">
                  <a16:creationId xmlns:a16="http://schemas.microsoft.com/office/drawing/2014/main" id="{FC394DBC-FA70-4E2A-8206-F24EAFB13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4" y="4406"/>
              <a:ext cx="89" cy="88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5" name="Rectangle 128">
              <a:extLst>
                <a:ext uri="{FF2B5EF4-FFF2-40B4-BE49-F238E27FC236}">
                  <a16:creationId xmlns:a16="http://schemas.microsoft.com/office/drawing/2014/main" id="{261B654E-C969-4053-B5ED-D5EA179D3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5" y="4406"/>
              <a:ext cx="89" cy="88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6" name="Rectangle 129">
              <a:extLst>
                <a:ext uri="{FF2B5EF4-FFF2-40B4-BE49-F238E27FC236}">
                  <a16:creationId xmlns:a16="http://schemas.microsoft.com/office/drawing/2014/main" id="{18CFED3C-0608-483D-84DF-882F55814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5" y="4406"/>
              <a:ext cx="89" cy="88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7" name="Rectangle 130">
              <a:extLst>
                <a:ext uri="{FF2B5EF4-FFF2-40B4-BE49-F238E27FC236}">
                  <a16:creationId xmlns:a16="http://schemas.microsoft.com/office/drawing/2014/main" id="{B3DE9702-BD95-4951-9979-B210904D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2" y="4406"/>
              <a:ext cx="573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Years of Plenty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98" name="Rectangle 131">
              <a:extLst>
                <a:ext uri="{FF2B5EF4-FFF2-40B4-BE49-F238E27FC236}">
                  <a16:creationId xmlns:a16="http://schemas.microsoft.com/office/drawing/2014/main" id="{1223C741-36EF-4D10-9D98-C36E2D988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7" y="4406"/>
              <a:ext cx="444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Lean Years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99" name="Rectangle 132">
              <a:extLst>
                <a:ext uri="{FF2B5EF4-FFF2-40B4-BE49-F238E27FC236}">
                  <a16:creationId xmlns:a16="http://schemas.microsoft.com/office/drawing/2014/main" id="{F5A5B075-3FB7-40ED-8D13-2845C96A7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1" y="3584"/>
              <a:ext cx="1390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0" name="Rectangle 133">
              <a:extLst>
                <a:ext uri="{FF2B5EF4-FFF2-40B4-BE49-F238E27FC236}">
                  <a16:creationId xmlns:a16="http://schemas.microsoft.com/office/drawing/2014/main" id="{899C05B6-2D3D-44D5-BC3A-C345B5516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1" y="3584"/>
              <a:ext cx="1390" cy="119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1" name="Rectangle 134">
              <a:extLst>
                <a:ext uri="{FF2B5EF4-FFF2-40B4-BE49-F238E27FC236}">
                  <a16:creationId xmlns:a16="http://schemas.microsoft.com/office/drawing/2014/main" id="{408F0DA3-2F71-451D-B5D5-70A434214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5" y="3618"/>
              <a:ext cx="41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Dates Unknown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02" name="Rectangle 135">
              <a:extLst>
                <a:ext uri="{FF2B5EF4-FFF2-40B4-BE49-F238E27FC236}">
                  <a16:creationId xmlns:a16="http://schemas.microsoft.com/office/drawing/2014/main" id="{0A0A9C47-9683-46F5-8777-BFB244E03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7" y="3505"/>
              <a:ext cx="253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Judah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03" name="Rectangle 136">
              <a:extLst>
                <a:ext uri="{FF2B5EF4-FFF2-40B4-BE49-F238E27FC236}">
                  <a16:creationId xmlns:a16="http://schemas.microsoft.com/office/drawing/2014/main" id="{620BF742-207A-47E8-A54B-8852B4E49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1" y="3820"/>
              <a:ext cx="1420" cy="119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4" name="Rectangle 137">
              <a:extLst>
                <a:ext uri="{FF2B5EF4-FFF2-40B4-BE49-F238E27FC236}">
                  <a16:creationId xmlns:a16="http://schemas.microsoft.com/office/drawing/2014/main" id="{6B262A42-81E4-45D0-A736-DAF5E4789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1" y="3820"/>
              <a:ext cx="1420" cy="119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5" name="Rectangle 138">
              <a:extLst>
                <a:ext uri="{FF2B5EF4-FFF2-40B4-BE49-F238E27FC236}">
                  <a16:creationId xmlns:a16="http://schemas.microsoft.com/office/drawing/2014/main" id="{CAAFBBA0-15E5-4F84-963A-EA84A0DF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0" y="3854"/>
              <a:ext cx="412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Dates Unknown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06" name="Rectangle 139">
              <a:extLst>
                <a:ext uri="{FF2B5EF4-FFF2-40B4-BE49-F238E27FC236}">
                  <a16:creationId xmlns:a16="http://schemas.microsoft.com/office/drawing/2014/main" id="{EA20CC7D-FE6A-4FDD-9696-E0DD98399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5" y="3741"/>
              <a:ext cx="247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Perez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07" name="Rectangle 140">
              <a:extLst>
                <a:ext uri="{FF2B5EF4-FFF2-40B4-BE49-F238E27FC236}">
                  <a16:creationId xmlns:a16="http://schemas.microsoft.com/office/drawing/2014/main" id="{0BD02C01-D1F5-4616-AA50-2C96424F6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9" y="2626"/>
              <a:ext cx="308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Nashon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08" name="Rectangle 141">
              <a:extLst>
                <a:ext uri="{FF2B5EF4-FFF2-40B4-BE49-F238E27FC236}">
                  <a16:creationId xmlns:a16="http://schemas.microsoft.com/office/drawing/2014/main" id="{BA6E3ECB-BEE5-4324-967F-C63B00A1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9" y="2626"/>
              <a:ext cx="295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Hezron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09" name="Rectangle 142">
              <a:extLst>
                <a:ext uri="{FF2B5EF4-FFF2-40B4-BE49-F238E27FC236}">
                  <a16:creationId xmlns:a16="http://schemas.microsoft.com/office/drawing/2014/main" id="{5ED295F8-09EF-4CD5-8FB5-99179A01E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3" y="2634"/>
              <a:ext cx="204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Ram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10" name="Freeform 143">
              <a:extLst>
                <a:ext uri="{FF2B5EF4-FFF2-40B4-BE49-F238E27FC236}">
                  <a16:creationId xmlns:a16="http://schemas.microsoft.com/office/drawing/2014/main" id="{0FF2DD46-62D2-40CB-B02D-B602AA13BD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49" y="2755"/>
              <a:ext cx="7" cy="1040"/>
            </a:xfrm>
            <a:custGeom>
              <a:avLst/>
              <a:gdLst>
                <a:gd name="T0" fmla="*/ 0 w 8"/>
                <a:gd name="T1" fmla="*/ 1294 h 1352"/>
                <a:gd name="T2" fmla="*/ 8 w 8"/>
                <a:gd name="T3" fmla="*/ 1294 h 1352"/>
                <a:gd name="T4" fmla="*/ 4 w 8"/>
                <a:gd name="T5" fmla="*/ 1352 h 1352"/>
                <a:gd name="T6" fmla="*/ 0 w 8"/>
                <a:gd name="T7" fmla="*/ 1256 h 1352"/>
                <a:gd name="T8" fmla="*/ 4 w 8"/>
                <a:gd name="T9" fmla="*/ 1198 h 1352"/>
                <a:gd name="T10" fmla="*/ 8 w 8"/>
                <a:gd name="T11" fmla="*/ 1256 h 1352"/>
                <a:gd name="T12" fmla="*/ 0 w 8"/>
                <a:gd name="T13" fmla="*/ 1256 h 1352"/>
                <a:gd name="T14" fmla="*/ 0 w 8"/>
                <a:gd name="T15" fmla="*/ 1110 h 1352"/>
                <a:gd name="T16" fmla="*/ 8 w 8"/>
                <a:gd name="T17" fmla="*/ 1110 h 1352"/>
                <a:gd name="T18" fmla="*/ 4 w 8"/>
                <a:gd name="T19" fmla="*/ 1167 h 1352"/>
                <a:gd name="T20" fmla="*/ 0 w 8"/>
                <a:gd name="T21" fmla="*/ 1071 h 1352"/>
                <a:gd name="T22" fmla="*/ 4 w 8"/>
                <a:gd name="T23" fmla="*/ 1014 h 1352"/>
                <a:gd name="T24" fmla="*/ 8 w 8"/>
                <a:gd name="T25" fmla="*/ 1071 h 1352"/>
                <a:gd name="T26" fmla="*/ 0 w 8"/>
                <a:gd name="T27" fmla="*/ 1071 h 1352"/>
                <a:gd name="T28" fmla="*/ 0 w 8"/>
                <a:gd name="T29" fmla="*/ 925 h 1352"/>
                <a:gd name="T30" fmla="*/ 8 w 8"/>
                <a:gd name="T31" fmla="*/ 925 h 1352"/>
                <a:gd name="T32" fmla="*/ 4 w 8"/>
                <a:gd name="T33" fmla="*/ 983 h 1352"/>
                <a:gd name="T34" fmla="*/ 0 w 8"/>
                <a:gd name="T35" fmla="*/ 887 h 1352"/>
                <a:gd name="T36" fmla="*/ 4 w 8"/>
                <a:gd name="T37" fmla="*/ 829 h 1352"/>
                <a:gd name="T38" fmla="*/ 8 w 8"/>
                <a:gd name="T39" fmla="*/ 887 h 1352"/>
                <a:gd name="T40" fmla="*/ 0 w 8"/>
                <a:gd name="T41" fmla="*/ 887 h 1352"/>
                <a:gd name="T42" fmla="*/ 0 w 8"/>
                <a:gd name="T43" fmla="*/ 741 h 1352"/>
                <a:gd name="T44" fmla="*/ 8 w 8"/>
                <a:gd name="T45" fmla="*/ 741 h 1352"/>
                <a:gd name="T46" fmla="*/ 4 w 8"/>
                <a:gd name="T47" fmla="*/ 799 h 1352"/>
                <a:gd name="T48" fmla="*/ 0 w 8"/>
                <a:gd name="T49" fmla="*/ 703 h 1352"/>
                <a:gd name="T50" fmla="*/ 4 w 8"/>
                <a:gd name="T51" fmla="*/ 645 h 1352"/>
                <a:gd name="T52" fmla="*/ 8 w 8"/>
                <a:gd name="T53" fmla="*/ 703 h 1352"/>
                <a:gd name="T54" fmla="*/ 0 w 8"/>
                <a:gd name="T55" fmla="*/ 703 h 1352"/>
                <a:gd name="T56" fmla="*/ 0 w 8"/>
                <a:gd name="T57" fmla="*/ 557 h 1352"/>
                <a:gd name="T58" fmla="*/ 8 w 8"/>
                <a:gd name="T59" fmla="*/ 557 h 1352"/>
                <a:gd name="T60" fmla="*/ 4 w 8"/>
                <a:gd name="T61" fmla="*/ 614 h 1352"/>
                <a:gd name="T62" fmla="*/ 0 w 8"/>
                <a:gd name="T63" fmla="*/ 518 h 1352"/>
                <a:gd name="T64" fmla="*/ 4 w 8"/>
                <a:gd name="T65" fmla="*/ 461 h 1352"/>
                <a:gd name="T66" fmla="*/ 8 w 8"/>
                <a:gd name="T67" fmla="*/ 518 h 1352"/>
                <a:gd name="T68" fmla="*/ 0 w 8"/>
                <a:gd name="T69" fmla="*/ 518 h 1352"/>
                <a:gd name="T70" fmla="*/ 0 w 8"/>
                <a:gd name="T71" fmla="*/ 372 h 1352"/>
                <a:gd name="T72" fmla="*/ 8 w 8"/>
                <a:gd name="T73" fmla="*/ 372 h 1352"/>
                <a:gd name="T74" fmla="*/ 4 w 8"/>
                <a:gd name="T75" fmla="*/ 430 h 1352"/>
                <a:gd name="T76" fmla="*/ 0 w 8"/>
                <a:gd name="T77" fmla="*/ 334 h 1352"/>
                <a:gd name="T78" fmla="*/ 4 w 8"/>
                <a:gd name="T79" fmla="*/ 276 h 1352"/>
                <a:gd name="T80" fmla="*/ 8 w 8"/>
                <a:gd name="T81" fmla="*/ 334 h 1352"/>
                <a:gd name="T82" fmla="*/ 0 w 8"/>
                <a:gd name="T83" fmla="*/ 334 h 1352"/>
                <a:gd name="T84" fmla="*/ 0 w 8"/>
                <a:gd name="T85" fmla="*/ 188 h 1352"/>
                <a:gd name="T86" fmla="*/ 8 w 8"/>
                <a:gd name="T87" fmla="*/ 188 h 1352"/>
                <a:gd name="T88" fmla="*/ 4 w 8"/>
                <a:gd name="T89" fmla="*/ 246 h 1352"/>
                <a:gd name="T90" fmla="*/ 0 w 8"/>
                <a:gd name="T91" fmla="*/ 150 h 1352"/>
                <a:gd name="T92" fmla="*/ 4 w 8"/>
                <a:gd name="T93" fmla="*/ 92 h 1352"/>
                <a:gd name="T94" fmla="*/ 8 w 8"/>
                <a:gd name="T95" fmla="*/ 150 h 1352"/>
                <a:gd name="T96" fmla="*/ 0 w 8"/>
                <a:gd name="T97" fmla="*/ 150 h 1352"/>
                <a:gd name="T98" fmla="*/ 0 w 8"/>
                <a:gd name="T99" fmla="*/ 4 h 1352"/>
                <a:gd name="T100" fmla="*/ 8 w 8"/>
                <a:gd name="T101" fmla="*/ 4 h 1352"/>
                <a:gd name="T102" fmla="*/ 4 w 8"/>
                <a:gd name="T103" fmla="*/ 61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1352">
                  <a:moveTo>
                    <a:pt x="0" y="1348"/>
                  </a:moveTo>
                  <a:lnTo>
                    <a:pt x="0" y="1294"/>
                  </a:lnTo>
                  <a:cubicBezTo>
                    <a:pt x="0" y="1292"/>
                    <a:pt x="2" y="1290"/>
                    <a:pt x="4" y="1290"/>
                  </a:cubicBezTo>
                  <a:cubicBezTo>
                    <a:pt x="6" y="1290"/>
                    <a:pt x="8" y="1292"/>
                    <a:pt x="8" y="1294"/>
                  </a:cubicBezTo>
                  <a:lnTo>
                    <a:pt x="8" y="1348"/>
                  </a:lnTo>
                  <a:cubicBezTo>
                    <a:pt x="8" y="1350"/>
                    <a:pt x="6" y="1352"/>
                    <a:pt x="4" y="1352"/>
                  </a:cubicBezTo>
                  <a:cubicBezTo>
                    <a:pt x="2" y="1352"/>
                    <a:pt x="0" y="1350"/>
                    <a:pt x="0" y="1348"/>
                  </a:cubicBezTo>
                  <a:close/>
                  <a:moveTo>
                    <a:pt x="0" y="1256"/>
                  </a:moveTo>
                  <a:lnTo>
                    <a:pt x="0" y="1202"/>
                  </a:lnTo>
                  <a:cubicBezTo>
                    <a:pt x="0" y="1200"/>
                    <a:pt x="2" y="1198"/>
                    <a:pt x="4" y="1198"/>
                  </a:cubicBezTo>
                  <a:cubicBezTo>
                    <a:pt x="6" y="1198"/>
                    <a:pt x="8" y="1200"/>
                    <a:pt x="8" y="1202"/>
                  </a:cubicBezTo>
                  <a:lnTo>
                    <a:pt x="8" y="1256"/>
                  </a:lnTo>
                  <a:cubicBezTo>
                    <a:pt x="8" y="1258"/>
                    <a:pt x="6" y="1259"/>
                    <a:pt x="4" y="1259"/>
                  </a:cubicBezTo>
                  <a:cubicBezTo>
                    <a:pt x="2" y="1259"/>
                    <a:pt x="0" y="1258"/>
                    <a:pt x="0" y="1256"/>
                  </a:cubicBezTo>
                  <a:close/>
                  <a:moveTo>
                    <a:pt x="0" y="1163"/>
                  </a:moveTo>
                  <a:lnTo>
                    <a:pt x="0" y="1110"/>
                  </a:lnTo>
                  <a:cubicBezTo>
                    <a:pt x="0" y="1108"/>
                    <a:pt x="2" y="1106"/>
                    <a:pt x="4" y="1106"/>
                  </a:cubicBezTo>
                  <a:cubicBezTo>
                    <a:pt x="6" y="1106"/>
                    <a:pt x="8" y="1108"/>
                    <a:pt x="8" y="1110"/>
                  </a:cubicBezTo>
                  <a:lnTo>
                    <a:pt x="8" y="1163"/>
                  </a:lnTo>
                  <a:cubicBezTo>
                    <a:pt x="8" y="1166"/>
                    <a:pt x="6" y="1167"/>
                    <a:pt x="4" y="1167"/>
                  </a:cubicBezTo>
                  <a:cubicBezTo>
                    <a:pt x="2" y="1167"/>
                    <a:pt x="0" y="1166"/>
                    <a:pt x="0" y="1163"/>
                  </a:cubicBezTo>
                  <a:close/>
                  <a:moveTo>
                    <a:pt x="0" y="1071"/>
                  </a:moveTo>
                  <a:lnTo>
                    <a:pt x="0" y="1018"/>
                  </a:lnTo>
                  <a:cubicBezTo>
                    <a:pt x="0" y="1015"/>
                    <a:pt x="2" y="1014"/>
                    <a:pt x="4" y="1014"/>
                  </a:cubicBezTo>
                  <a:cubicBezTo>
                    <a:pt x="6" y="1014"/>
                    <a:pt x="8" y="1015"/>
                    <a:pt x="8" y="1018"/>
                  </a:cubicBezTo>
                  <a:lnTo>
                    <a:pt x="8" y="1071"/>
                  </a:lnTo>
                  <a:cubicBezTo>
                    <a:pt x="8" y="1073"/>
                    <a:pt x="6" y="1075"/>
                    <a:pt x="4" y="1075"/>
                  </a:cubicBezTo>
                  <a:cubicBezTo>
                    <a:pt x="2" y="1075"/>
                    <a:pt x="0" y="1073"/>
                    <a:pt x="0" y="1071"/>
                  </a:cubicBezTo>
                  <a:close/>
                  <a:moveTo>
                    <a:pt x="0" y="979"/>
                  </a:moveTo>
                  <a:lnTo>
                    <a:pt x="0" y="925"/>
                  </a:lnTo>
                  <a:cubicBezTo>
                    <a:pt x="0" y="923"/>
                    <a:pt x="2" y="922"/>
                    <a:pt x="4" y="922"/>
                  </a:cubicBezTo>
                  <a:cubicBezTo>
                    <a:pt x="6" y="922"/>
                    <a:pt x="8" y="923"/>
                    <a:pt x="8" y="925"/>
                  </a:cubicBezTo>
                  <a:lnTo>
                    <a:pt x="8" y="979"/>
                  </a:lnTo>
                  <a:cubicBezTo>
                    <a:pt x="8" y="981"/>
                    <a:pt x="6" y="983"/>
                    <a:pt x="4" y="983"/>
                  </a:cubicBezTo>
                  <a:cubicBezTo>
                    <a:pt x="2" y="983"/>
                    <a:pt x="0" y="981"/>
                    <a:pt x="0" y="979"/>
                  </a:cubicBezTo>
                  <a:close/>
                  <a:moveTo>
                    <a:pt x="0" y="887"/>
                  </a:moveTo>
                  <a:lnTo>
                    <a:pt x="0" y="833"/>
                  </a:lnTo>
                  <a:cubicBezTo>
                    <a:pt x="0" y="831"/>
                    <a:pt x="2" y="829"/>
                    <a:pt x="4" y="829"/>
                  </a:cubicBezTo>
                  <a:cubicBezTo>
                    <a:pt x="6" y="829"/>
                    <a:pt x="8" y="831"/>
                    <a:pt x="8" y="833"/>
                  </a:cubicBezTo>
                  <a:lnTo>
                    <a:pt x="8" y="887"/>
                  </a:lnTo>
                  <a:cubicBezTo>
                    <a:pt x="8" y="889"/>
                    <a:pt x="6" y="891"/>
                    <a:pt x="4" y="891"/>
                  </a:cubicBezTo>
                  <a:cubicBezTo>
                    <a:pt x="2" y="891"/>
                    <a:pt x="0" y="889"/>
                    <a:pt x="0" y="887"/>
                  </a:cubicBezTo>
                  <a:close/>
                  <a:moveTo>
                    <a:pt x="0" y="795"/>
                  </a:moveTo>
                  <a:lnTo>
                    <a:pt x="0" y="741"/>
                  </a:lnTo>
                  <a:cubicBezTo>
                    <a:pt x="0" y="739"/>
                    <a:pt x="2" y="737"/>
                    <a:pt x="4" y="737"/>
                  </a:cubicBezTo>
                  <a:cubicBezTo>
                    <a:pt x="6" y="737"/>
                    <a:pt x="8" y="739"/>
                    <a:pt x="8" y="741"/>
                  </a:cubicBezTo>
                  <a:lnTo>
                    <a:pt x="8" y="795"/>
                  </a:lnTo>
                  <a:cubicBezTo>
                    <a:pt x="8" y="797"/>
                    <a:pt x="6" y="799"/>
                    <a:pt x="4" y="799"/>
                  </a:cubicBezTo>
                  <a:cubicBezTo>
                    <a:pt x="2" y="799"/>
                    <a:pt x="0" y="797"/>
                    <a:pt x="0" y="795"/>
                  </a:cubicBezTo>
                  <a:close/>
                  <a:moveTo>
                    <a:pt x="0" y="703"/>
                  </a:moveTo>
                  <a:lnTo>
                    <a:pt x="0" y="649"/>
                  </a:lnTo>
                  <a:cubicBezTo>
                    <a:pt x="0" y="647"/>
                    <a:pt x="2" y="645"/>
                    <a:pt x="4" y="645"/>
                  </a:cubicBezTo>
                  <a:cubicBezTo>
                    <a:pt x="6" y="645"/>
                    <a:pt x="8" y="647"/>
                    <a:pt x="8" y="649"/>
                  </a:cubicBezTo>
                  <a:lnTo>
                    <a:pt x="8" y="703"/>
                  </a:lnTo>
                  <a:cubicBezTo>
                    <a:pt x="8" y="705"/>
                    <a:pt x="6" y="707"/>
                    <a:pt x="4" y="707"/>
                  </a:cubicBezTo>
                  <a:cubicBezTo>
                    <a:pt x="2" y="707"/>
                    <a:pt x="0" y="705"/>
                    <a:pt x="0" y="703"/>
                  </a:cubicBezTo>
                  <a:close/>
                  <a:moveTo>
                    <a:pt x="0" y="611"/>
                  </a:moveTo>
                  <a:lnTo>
                    <a:pt x="0" y="557"/>
                  </a:lnTo>
                  <a:cubicBezTo>
                    <a:pt x="0" y="555"/>
                    <a:pt x="2" y="553"/>
                    <a:pt x="4" y="553"/>
                  </a:cubicBezTo>
                  <a:cubicBezTo>
                    <a:pt x="6" y="553"/>
                    <a:pt x="8" y="555"/>
                    <a:pt x="8" y="557"/>
                  </a:cubicBezTo>
                  <a:lnTo>
                    <a:pt x="8" y="611"/>
                  </a:lnTo>
                  <a:cubicBezTo>
                    <a:pt x="8" y="613"/>
                    <a:pt x="6" y="614"/>
                    <a:pt x="4" y="614"/>
                  </a:cubicBezTo>
                  <a:cubicBezTo>
                    <a:pt x="2" y="614"/>
                    <a:pt x="0" y="613"/>
                    <a:pt x="0" y="611"/>
                  </a:cubicBezTo>
                  <a:close/>
                  <a:moveTo>
                    <a:pt x="0" y="518"/>
                  </a:moveTo>
                  <a:lnTo>
                    <a:pt x="0" y="465"/>
                  </a:lnTo>
                  <a:cubicBezTo>
                    <a:pt x="0" y="462"/>
                    <a:pt x="2" y="461"/>
                    <a:pt x="4" y="461"/>
                  </a:cubicBezTo>
                  <a:cubicBezTo>
                    <a:pt x="6" y="461"/>
                    <a:pt x="8" y="462"/>
                    <a:pt x="8" y="465"/>
                  </a:cubicBezTo>
                  <a:lnTo>
                    <a:pt x="8" y="518"/>
                  </a:lnTo>
                  <a:cubicBezTo>
                    <a:pt x="8" y="520"/>
                    <a:pt x="6" y="522"/>
                    <a:pt x="4" y="522"/>
                  </a:cubicBezTo>
                  <a:cubicBezTo>
                    <a:pt x="2" y="522"/>
                    <a:pt x="0" y="520"/>
                    <a:pt x="0" y="518"/>
                  </a:cubicBezTo>
                  <a:close/>
                  <a:moveTo>
                    <a:pt x="0" y="426"/>
                  </a:moveTo>
                  <a:lnTo>
                    <a:pt x="0" y="372"/>
                  </a:lnTo>
                  <a:cubicBezTo>
                    <a:pt x="0" y="370"/>
                    <a:pt x="2" y="369"/>
                    <a:pt x="4" y="369"/>
                  </a:cubicBezTo>
                  <a:cubicBezTo>
                    <a:pt x="6" y="369"/>
                    <a:pt x="8" y="370"/>
                    <a:pt x="8" y="372"/>
                  </a:cubicBezTo>
                  <a:lnTo>
                    <a:pt x="8" y="426"/>
                  </a:lnTo>
                  <a:cubicBezTo>
                    <a:pt x="8" y="428"/>
                    <a:pt x="6" y="430"/>
                    <a:pt x="4" y="430"/>
                  </a:cubicBezTo>
                  <a:cubicBezTo>
                    <a:pt x="2" y="430"/>
                    <a:pt x="0" y="428"/>
                    <a:pt x="0" y="426"/>
                  </a:cubicBezTo>
                  <a:close/>
                  <a:moveTo>
                    <a:pt x="0" y="334"/>
                  </a:moveTo>
                  <a:lnTo>
                    <a:pt x="0" y="280"/>
                  </a:lnTo>
                  <a:cubicBezTo>
                    <a:pt x="0" y="278"/>
                    <a:pt x="2" y="276"/>
                    <a:pt x="4" y="276"/>
                  </a:cubicBezTo>
                  <a:cubicBezTo>
                    <a:pt x="6" y="276"/>
                    <a:pt x="8" y="278"/>
                    <a:pt x="8" y="280"/>
                  </a:cubicBezTo>
                  <a:lnTo>
                    <a:pt x="8" y="334"/>
                  </a:lnTo>
                  <a:cubicBezTo>
                    <a:pt x="8" y="336"/>
                    <a:pt x="6" y="338"/>
                    <a:pt x="4" y="338"/>
                  </a:cubicBezTo>
                  <a:cubicBezTo>
                    <a:pt x="2" y="338"/>
                    <a:pt x="0" y="336"/>
                    <a:pt x="0" y="334"/>
                  </a:cubicBezTo>
                  <a:close/>
                  <a:moveTo>
                    <a:pt x="0" y="242"/>
                  </a:moveTo>
                  <a:lnTo>
                    <a:pt x="0" y="188"/>
                  </a:lnTo>
                  <a:cubicBezTo>
                    <a:pt x="0" y="186"/>
                    <a:pt x="2" y="184"/>
                    <a:pt x="4" y="184"/>
                  </a:cubicBezTo>
                  <a:cubicBezTo>
                    <a:pt x="6" y="184"/>
                    <a:pt x="8" y="186"/>
                    <a:pt x="8" y="188"/>
                  </a:cubicBezTo>
                  <a:lnTo>
                    <a:pt x="8" y="242"/>
                  </a:lnTo>
                  <a:cubicBezTo>
                    <a:pt x="8" y="244"/>
                    <a:pt x="6" y="246"/>
                    <a:pt x="4" y="246"/>
                  </a:cubicBezTo>
                  <a:cubicBezTo>
                    <a:pt x="2" y="246"/>
                    <a:pt x="0" y="244"/>
                    <a:pt x="0" y="242"/>
                  </a:cubicBezTo>
                  <a:close/>
                  <a:moveTo>
                    <a:pt x="0" y="150"/>
                  </a:move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lnTo>
                    <a:pt x="8" y="150"/>
                  </a:lnTo>
                  <a:cubicBezTo>
                    <a:pt x="8" y="152"/>
                    <a:pt x="6" y="154"/>
                    <a:pt x="4" y="154"/>
                  </a:cubicBezTo>
                  <a:cubicBezTo>
                    <a:pt x="2" y="154"/>
                    <a:pt x="0" y="152"/>
                    <a:pt x="0" y="150"/>
                  </a:cubicBezTo>
                  <a:close/>
                  <a:moveTo>
                    <a:pt x="0" y="58"/>
                  </a:move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lnTo>
                    <a:pt x="8" y="58"/>
                  </a:lnTo>
                  <a:cubicBezTo>
                    <a:pt x="8" y="60"/>
                    <a:pt x="6" y="61"/>
                    <a:pt x="4" y="61"/>
                  </a:cubicBezTo>
                  <a:cubicBezTo>
                    <a:pt x="2" y="61"/>
                    <a:pt x="0" y="60"/>
                    <a:pt x="0" y="58"/>
                  </a:cubicBezTo>
                  <a:close/>
                </a:path>
              </a:pathLst>
            </a:custGeom>
            <a:solidFill>
              <a:srgbClr val="800080"/>
            </a:solidFill>
            <a:ln w="1588" cap="flat">
              <a:solidFill>
                <a:srgbClr val="800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1" name="Freeform 144">
              <a:extLst>
                <a:ext uri="{FF2B5EF4-FFF2-40B4-BE49-F238E27FC236}">
                  <a16:creationId xmlns:a16="http://schemas.microsoft.com/office/drawing/2014/main" id="{DC532FC1-50B6-4646-9560-1F02EBEEA2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45" y="2726"/>
              <a:ext cx="4918" cy="5"/>
            </a:xfrm>
            <a:custGeom>
              <a:avLst/>
              <a:gdLst>
                <a:gd name="T0" fmla="*/ 6293 w 6389"/>
                <a:gd name="T1" fmla="*/ 7 h 7"/>
                <a:gd name="T2" fmla="*/ 6147 w 6389"/>
                <a:gd name="T3" fmla="*/ 7 h 7"/>
                <a:gd name="T4" fmla="*/ 6051 w 6389"/>
                <a:gd name="T5" fmla="*/ 3 h 7"/>
                <a:gd name="T6" fmla="*/ 5962 w 6389"/>
                <a:gd name="T7" fmla="*/ 0 h 7"/>
                <a:gd name="T8" fmla="*/ 5924 w 6389"/>
                <a:gd name="T9" fmla="*/ 0 h 7"/>
                <a:gd name="T10" fmla="*/ 5836 w 6389"/>
                <a:gd name="T11" fmla="*/ 3 h 7"/>
                <a:gd name="T12" fmla="*/ 5740 w 6389"/>
                <a:gd name="T13" fmla="*/ 7 h 7"/>
                <a:gd name="T14" fmla="*/ 5555 w 6389"/>
                <a:gd name="T15" fmla="*/ 7 h 7"/>
                <a:gd name="T16" fmla="*/ 5409 w 6389"/>
                <a:gd name="T17" fmla="*/ 7 h 7"/>
                <a:gd name="T18" fmla="*/ 5313 w 6389"/>
                <a:gd name="T19" fmla="*/ 3 h 7"/>
                <a:gd name="T20" fmla="*/ 5225 w 6389"/>
                <a:gd name="T21" fmla="*/ 0 h 7"/>
                <a:gd name="T22" fmla="*/ 5187 w 6389"/>
                <a:gd name="T23" fmla="*/ 0 h 7"/>
                <a:gd name="T24" fmla="*/ 5098 w 6389"/>
                <a:gd name="T25" fmla="*/ 3 h 7"/>
                <a:gd name="T26" fmla="*/ 5002 w 6389"/>
                <a:gd name="T27" fmla="*/ 7 h 7"/>
                <a:gd name="T28" fmla="*/ 4818 w 6389"/>
                <a:gd name="T29" fmla="*/ 7 h 7"/>
                <a:gd name="T30" fmla="*/ 4672 w 6389"/>
                <a:gd name="T31" fmla="*/ 7 h 7"/>
                <a:gd name="T32" fmla="*/ 4576 w 6389"/>
                <a:gd name="T33" fmla="*/ 3 h 7"/>
                <a:gd name="T34" fmla="*/ 4488 w 6389"/>
                <a:gd name="T35" fmla="*/ 0 h 7"/>
                <a:gd name="T36" fmla="*/ 4449 w 6389"/>
                <a:gd name="T37" fmla="*/ 0 h 7"/>
                <a:gd name="T38" fmla="*/ 4361 w 6389"/>
                <a:gd name="T39" fmla="*/ 3 h 7"/>
                <a:gd name="T40" fmla="*/ 4265 w 6389"/>
                <a:gd name="T41" fmla="*/ 7 h 7"/>
                <a:gd name="T42" fmla="*/ 4081 w 6389"/>
                <a:gd name="T43" fmla="*/ 7 h 7"/>
                <a:gd name="T44" fmla="*/ 3935 w 6389"/>
                <a:gd name="T45" fmla="*/ 7 h 7"/>
                <a:gd name="T46" fmla="*/ 3839 w 6389"/>
                <a:gd name="T47" fmla="*/ 3 h 7"/>
                <a:gd name="T48" fmla="*/ 3750 w 6389"/>
                <a:gd name="T49" fmla="*/ 0 h 7"/>
                <a:gd name="T50" fmla="*/ 3712 w 6389"/>
                <a:gd name="T51" fmla="*/ 0 h 7"/>
                <a:gd name="T52" fmla="*/ 3624 w 6389"/>
                <a:gd name="T53" fmla="*/ 3 h 7"/>
                <a:gd name="T54" fmla="*/ 3528 w 6389"/>
                <a:gd name="T55" fmla="*/ 7 h 7"/>
                <a:gd name="T56" fmla="*/ 3343 w 6389"/>
                <a:gd name="T57" fmla="*/ 7 h 7"/>
                <a:gd name="T58" fmla="*/ 3198 w 6389"/>
                <a:gd name="T59" fmla="*/ 7 h 7"/>
                <a:gd name="T60" fmla="*/ 3102 w 6389"/>
                <a:gd name="T61" fmla="*/ 3 h 7"/>
                <a:gd name="T62" fmla="*/ 3013 w 6389"/>
                <a:gd name="T63" fmla="*/ 0 h 7"/>
                <a:gd name="T64" fmla="*/ 2975 w 6389"/>
                <a:gd name="T65" fmla="*/ 0 h 7"/>
                <a:gd name="T66" fmla="*/ 2886 w 6389"/>
                <a:gd name="T67" fmla="*/ 3 h 7"/>
                <a:gd name="T68" fmla="*/ 2790 w 6389"/>
                <a:gd name="T69" fmla="*/ 7 h 7"/>
                <a:gd name="T70" fmla="*/ 2606 w 6389"/>
                <a:gd name="T71" fmla="*/ 7 h 7"/>
                <a:gd name="T72" fmla="*/ 2460 w 6389"/>
                <a:gd name="T73" fmla="*/ 7 h 7"/>
                <a:gd name="T74" fmla="*/ 2364 w 6389"/>
                <a:gd name="T75" fmla="*/ 3 h 7"/>
                <a:gd name="T76" fmla="*/ 2276 w 6389"/>
                <a:gd name="T77" fmla="*/ 0 h 7"/>
                <a:gd name="T78" fmla="*/ 2238 w 6389"/>
                <a:gd name="T79" fmla="*/ 0 h 7"/>
                <a:gd name="T80" fmla="*/ 2149 w 6389"/>
                <a:gd name="T81" fmla="*/ 3 h 7"/>
                <a:gd name="T82" fmla="*/ 2053 w 6389"/>
                <a:gd name="T83" fmla="*/ 7 h 7"/>
                <a:gd name="T84" fmla="*/ 1869 w 6389"/>
                <a:gd name="T85" fmla="*/ 7 h 7"/>
                <a:gd name="T86" fmla="*/ 1723 w 6389"/>
                <a:gd name="T87" fmla="*/ 7 h 7"/>
                <a:gd name="T88" fmla="*/ 1627 w 6389"/>
                <a:gd name="T89" fmla="*/ 3 h 7"/>
                <a:gd name="T90" fmla="*/ 1539 w 6389"/>
                <a:gd name="T91" fmla="*/ 0 h 7"/>
                <a:gd name="T92" fmla="*/ 1500 w 6389"/>
                <a:gd name="T93" fmla="*/ 0 h 7"/>
                <a:gd name="T94" fmla="*/ 1412 w 6389"/>
                <a:gd name="T95" fmla="*/ 3 h 7"/>
                <a:gd name="T96" fmla="*/ 1316 w 6389"/>
                <a:gd name="T97" fmla="*/ 7 h 7"/>
                <a:gd name="T98" fmla="*/ 1132 w 6389"/>
                <a:gd name="T99" fmla="*/ 7 h 7"/>
                <a:gd name="T100" fmla="*/ 986 w 6389"/>
                <a:gd name="T101" fmla="*/ 7 h 7"/>
                <a:gd name="T102" fmla="*/ 890 w 6389"/>
                <a:gd name="T103" fmla="*/ 3 h 7"/>
                <a:gd name="T104" fmla="*/ 801 w 6389"/>
                <a:gd name="T105" fmla="*/ 0 h 7"/>
                <a:gd name="T106" fmla="*/ 763 w 6389"/>
                <a:gd name="T107" fmla="*/ 0 h 7"/>
                <a:gd name="T108" fmla="*/ 675 w 6389"/>
                <a:gd name="T109" fmla="*/ 3 h 7"/>
                <a:gd name="T110" fmla="*/ 579 w 6389"/>
                <a:gd name="T111" fmla="*/ 7 h 7"/>
                <a:gd name="T112" fmla="*/ 394 w 6389"/>
                <a:gd name="T113" fmla="*/ 7 h 7"/>
                <a:gd name="T114" fmla="*/ 248 w 6389"/>
                <a:gd name="T115" fmla="*/ 7 h 7"/>
                <a:gd name="T116" fmla="*/ 152 w 6389"/>
                <a:gd name="T117" fmla="*/ 3 h 7"/>
                <a:gd name="T118" fmla="*/ 64 w 6389"/>
                <a:gd name="T119" fmla="*/ 0 h 7"/>
                <a:gd name="T120" fmla="*/ 26 w 6389"/>
                <a:gd name="T1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89" h="7">
                  <a:moveTo>
                    <a:pt x="6385" y="7"/>
                  </a:moveTo>
                  <a:lnTo>
                    <a:pt x="6331" y="7"/>
                  </a:lnTo>
                  <a:cubicBezTo>
                    <a:pt x="6329" y="7"/>
                    <a:pt x="6327" y="6"/>
                    <a:pt x="6327" y="3"/>
                  </a:cubicBezTo>
                  <a:cubicBezTo>
                    <a:pt x="6327" y="1"/>
                    <a:pt x="6329" y="0"/>
                    <a:pt x="6331" y="0"/>
                  </a:cubicBezTo>
                  <a:lnTo>
                    <a:pt x="6385" y="0"/>
                  </a:lnTo>
                  <a:cubicBezTo>
                    <a:pt x="6387" y="0"/>
                    <a:pt x="6389" y="1"/>
                    <a:pt x="6389" y="3"/>
                  </a:cubicBezTo>
                  <a:cubicBezTo>
                    <a:pt x="6389" y="6"/>
                    <a:pt x="6387" y="7"/>
                    <a:pt x="6385" y="7"/>
                  </a:cubicBezTo>
                  <a:close/>
                  <a:moveTo>
                    <a:pt x="6293" y="7"/>
                  </a:moveTo>
                  <a:lnTo>
                    <a:pt x="6239" y="7"/>
                  </a:lnTo>
                  <a:cubicBezTo>
                    <a:pt x="6237" y="7"/>
                    <a:pt x="6235" y="6"/>
                    <a:pt x="6235" y="3"/>
                  </a:cubicBezTo>
                  <a:cubicBezTo>
                    <a:pt x="6235" y="1"/>
                    <a:pt x="6237" y="0"/>
                    <a:pt x="6239" y="0"/>
                  </a:cubicBezTo>
                  <a:lnTo>
                    <a:pt x="6293" y="0"/>
                  </a:lnTo>
                  <a:cubicBezTo>
                    <a:pt x="6295" y="0"/>
                    <a:pt x="6296" y="1"/>
                    <a:pt x="6296" y="3"/>
                  </a:cubicBezTo>
                  <a:cubicBezTo>
                    <a:pt x="6296" y="6"/>
                    <a:pt x="6295" y="7"/>
                    <a:pt x="6293" y="7"/>
                  </a:cubicBezTo>
                  <a:close/>
                  <a:moveTo>
                    <a:pt x="6200" y="7"/>
                  </a:moveTo>
                  <a:lnTo>
                    <a:pt x="6147" y="7"/>
                  </a:lnTo>
                  <a:cubicBezTo>
                    <a:pt x="6145" y="7"/>
                    <a:pt x="6143" y="6"/>
                    <a:pt x="6143" y="3"/>
                  </a:cubicBezTo>
                  <a:cubicBezTo>
                    <a:pt x="6143" y="1"/>
                    <a:pt x="6145" y="0"/>
                    <a:pt x="6147" y="0"/>
                  </a:cubicBezTo>
                  <a:lnTo>
                    <a:pt x="6200" y="0"/>
                  </a:lnTo>
                  <a:cubicBezTo>
                    <a:pt x="6203" y="0"/>
                    <a:pt x="6204" y="1"/>
                    <a:pt x="6204" y="3"/>
                  </a:cubicBezTo>
                  <a:cubicBezTo>
                    <a:pt x="6204" y="6"/>
                    <a:pt x="6203" y="7"/>
                    <a:pt x="6200" y="7"/>
                  </a:cubicBezTo>
                  <a:close/>
                  <a:moveTo>
                    <a:pt x="6108" y="7"/>
                  </a:moveTo>
                  <a:lnTo>
                    <a:pt x="6054" y="7"/>
                  </a:lnTo>
                  <a:cubicBezTo>
                    <a:pt x="6052" y="7"/>
                    <a:pt x="6051" y="6"/>
                    <a:pt x="6051" y="3"/>
                  </a:cubicBezTo>
                  <a:cubicBezTo>
                    <a:pt x="6051" y="1"/>
                    <a:pt x="6052" y="0"/>
                    <a:pt x="6054" y="0"/>
                  </a:cubicBezTo>
                  <a:lnTo>
                    <a:pt x="6108" y="0"/>
                  </a:lnTo>
                  <a:cubicBezTo>
                    <a:pt x="6110" y="0"/>
                    <a:pt x="6112" y="1"/>
                    <a:pt x="6112" y="3"/>
                  </a:cubicBezTo>
                  <a:cubicBezTo>
                    <a:pt x="6112" y="6"/>
                    <a:pt x="6110" y="7"/>
                    <a:pt x="6108" y="7"/>
                  </a:cubicBezTo>
                  <a:close/>
                  <a:moveTo>
                    <a:pt x="6016" y="7"/>
                  </a:moveTo>
                  <a:lnTo>
                    <a:pt x="5962" y="7"/>
                  </a:lnTo>
                  <a:cubicBezTo>
                    <a:pt x="5960" y="7"/>
                    <a:pt x="5958" y="6"/>
                    <a:pt x="5958" y="3"/>
                  </a:cubicBezTo>
                  <a:cubicBezTo>
                    <a:pt x="5958" y="1"/>
                    <a:pt x="5960" y="0"/>
                    <a:pt x="5962" y="0"/>
                  </a:cubicBezTo>
                  <a:lnTo>
                    <a:pt x="6016" y="0"/>
                  </a:lnTo>
                  <a:cubicBezTo>
                    <a:pt x="6018" y="0"/>
                    <a:pt x="6020" y="1"/>
                    <a:pt x="6020" y="3"/>
                  </a:cubicBezTo>
                  <a:cubicBezTo>
                    <a:pt x="6020" y="6"/>
                    <a:pt x="6018" y="7"/>
                    <a:pt x="6016" y="7"/>
                  </a:cubicBezTo>
                  <a:close/>
                  <a:moveTo>
                    <a:pt x="5924" y="7"/>
                  </a:moveTo>
                  <a:lnTo>
                    <a:pt x="5870" y="7"/>
                  </a:lnTo>
                  <a:cubicBezTo>
                    <a:pt x="5868" y="7"/>
                    <a:pt x="5866" y="6"/>
                    <a:pt x="5866" y="3"/>
                  </a:cubicBezTo>
                  <a:cubicBezTo>
                    <a:pt x="5866" y="1"/>
                    <a:pt x="5868" y="0"/>
                    <a:pt x="5870" y="0"/>
                  </a:cubicBezTo>
                  <a:lnTo>
                    <a:pt x="5924" y="0"/>
                  </a:lnTo>
                  <a:cubicBezTo>
                    <a:pt x="5926" y="0"/>
                    <a:pt x="5928" y="1"/>
                    <a:pt x="5928" y="3"/>
                  </a:cubicBezTo>
                  <a:cubicBezTo>
                    <a:pt x="5928" y="6"/>
                    <a:pt x="5926" y="7"/>
                    <a:pt x="5924" y="7"/>
                  </a:cubicBezTo>
                  <a:close/>
                  <a:moveTo>
                    <a:pt x="5832" y="7"/>
                  </a:moveTo>
                  <a:lnTo>
                    <a:pt x="5778" y="7"/>
                  </a:lnTo>
                  <a:cubicBezTo>
                    <a:pt x="5776" y="7"/>
                    <a:pt x="5774" y="6"/>
                    <a:pt x="5774" y="3"/>
                  </a:cubicBezTo>
                  <a:cubicBezTo>
                    <a:pt x="5774" y="1"/>
                    <a:pt x="5776" y="0"/>
                    <a:pt x="5778" y="0"/>
                  </a:cubicBezTo>
                  <a:lnTo>
                    <a:pt x="5832" y="0"/>
                  </a:lnTo>
                  <a:cubicBezTo>
                    <a:pt x="5834" y="0"/>
                    <a:pt x="5836" y="1"/>
                    <a:pt x="5836" y="3"/>
                  </a:cubicBezTo>
                  <a:cubicBezTo>
                    <a:pt x="5836" y="6"/>
                    <a:pt x="5834" y="7"/>
                    <a:pt x="5832" y="7"/>
                  </a:cubicBezTo>
                  <a:close/>
                  <a:moveTo>
                    <a:pt x="5740" y="7"/>
                  </a:moveTo>
                  <a:lnTo>
                    <a:pt x="5686" y="7"/>
                  </a:lnTo>
                  <a:cubicBezTo>
                    <a:pt x="5684" y="7"/>
                    <a:pt x="5682" y="6"/>
                    <a:pt x="5682" y="3"/>
                  </a:cubicBezTo>
                  <a:cubicBezTo>
                    <a:pt x="5682" y="1"/>
                    <a:pt x="5684" y="0"/>
                    <a:pt x="5686" y="0"/>
                  </a:cubicBezTo>
                  <a:lnTo>
                    <a:pt x="5740" y="0"/>
                  </a:lnTo>
                  <a:cubicBezTo>
                    <a:pt x="5742" y="0"/>
                    <a:pt x="5743" y="1"/>
                    <a:pt x="5743" y="3"/>
                  </a:cubicBezTo>
                  <a:cubicBezTo>
                    <a:pt x="5743" y="6"/>
                    <a:pt x="5742" y="7"/>
                    <a:pt x="5740" y="7"/>
                  </a:cubicBezTo>
                  <a:close/>
                  <a:moveTo>
                    <a:pt x="5647" y="7"/>
                  </a:moveTo>
                  <a:lnTo>
                    <a:pt x="5594" y="7"/>
                  </a:lnTo>
                  <a:cubicBezTo>
                    <a:pt x="5592" y="7"/>
                    <a:pt x="5590" y="6"/>
                    <a:pt x="5590" y="3"/>
                  </a:cubicBezTo>
                  <a:cubicBezTo>
                    <a:pt x="5590" y="1"/>
                    <a:pt x="5592" y="0"/>
                    <a:pt x="5594" y="0"/>
                  </a:cubicBezTo>
                  <a:lnTo>
                    <a:pt x="5647" y="0"/>
                  </a:lnTo>
                  <a:cubicBezTo>
                    <a:pt x="5650" y="0"/>
                    <a:pt x="5651" y="1"/>
                    <a:pt x="5651" y="3"/>
                  </a:cubicBezTo>
                  <a:cubicBezTo>
                    <a:pt x="5651" y="6"/>
                    <a:pt x="5650" y="7"/>
                    <a:pt x="5647" y="7"/>
                  </a:cubicBezTo>
                  <a:close/>
                  <a:moveTo>
                    <a:pt x="5555" y="7"/>
                  </a:moveTo>
                  <a:lnTo>
                    <a:pt x="5502" y="7"/>
                  </a:lnTo>
                  <a:cubicBezTo>
                    <a:pt x="5499" y="7"/>
                    <a:pt x="5498" y="6"/>
                    <a:pt x="5498" y="3"/>
                  </a:cubicBezTo>
                  <a:cubicBezTo>
                    <a:pt x="5498" y="1"/>
                    <a:pt x="5499" y="0"/>
                    <a:pt x="5502" y="0"/>
                  </a:cubicBezTo>
                  <a:lnTo>
                    <a:pt x="5555" y="0"/>
                  </a:lnTo>
                  <a:cubicBezTo>
                    <a:pt x="5557" y="0"/>
                    <a:pt x="5559" y="1"/>
                    <a:pt x="5559" y="3"/>
                  </a:cubicBezTo>
                  <a:cubicBezTo>
                    <a:pt x="5559" y="6"/>
                    <a:pt x="5557" y="7"/>
                    <a:pt x="5555" y="7"/>
                  </a:cubicBezTo>
                  <a:close/>
                  <a:moveTo>
                    <a:pt x="5463" y="7"/>
                  </a:moveTo>
                  <a:lnTo>
                    <a:pt x="5409" y="7"/>
                  </a:lnTo>
                  <a:cubicBezTo>
                    <a:pt x="5407" y="7"/>
                    <a:pt x="5406" y="6"/>
                    <a:pt x="5406" y="3"/>
                  </a:cubicBezTo>
                  <a:cubicBezTo>
                    <a:pt x="5406" y="1"/>
                    <a:pt x="5407" y="0"/>
                    <a:pt x="5409" y="0"/>
                  </a:cubicBezTo>
                  <a:lnTo>
                    <a:pt x="5463" y="0"/>
                  </a:lnTo>
                  <a:cubicBezTo>
                    <a:pt x="5465" y="0"/>
                    <a:pt x="5467" y="1"/>
                    <a:pt x="5467" y="3"/>
                  </a:cubicBezTo>
                  <a:cubicBezTo>
                    <a:pt x="5467" y="6"/>
                    <a:pt x="5465" y="7"/>
                    <a:pt x="5463" y="7"/>
                  </a:cubicBezTo>
                  <a:close/>
                  <a:moveTo>
                    <a:pt x="5371" y="7"/>
                  </a:moveTo>
                  <a:lnTo>
                    <a:pt x="5317" y="7"/>
                  </a:lnTo>
                  <a:cubicBezTo>
                    <a:pt x="5315" y="7"/>
                    <a:pt x="5313" y="6"/>
                    <a:pt x="5313" y="3"/>
                  </a:cubicBezTo>
                  <a:cubicBezTo>
                    <a:pt x="5313" y="1"/>
                    <a:pt x="5315" y="0"/>
                    <a:pt x="5317" y="0"/>
                  </a:cubicBezTo>
                  <a:lnTo>
                    <a:pt x="5371" y="0"/>
                  </a:lnTo>
                  <a:cubicBezTo>
                    <a:pt x="5373" y="0"/>
                    <a:pt x="5375" y="1"/>
                    <a:pt x="5375" y="3"/>
                  </a:cubicBezTo>
                  <a:cubicBezTo>
                    <a:pt x="5375" y="6"/>
                    <a:pt x="5373" y="7"/>
                    <a:pt x="5371" y="7"/>
                  </a:cubicBezTo>
                  <a:close/>
                  <a:moveTo>
                    <a:pt x="5279" y="7"/>
                  </a:moveTo>
                  <a:lnTo>
                    <a:pt x="5225" y="7"/>
                  </a:lnTo>
                  <a:cubicBezTo>
                    <a:pt x="5223" y="7"/>
                    <a:pt x="5221" y="6"/>
                    <a:pt x="5221" y="3"/>
                  </a:cubicBezTo>
                  <a:cubicBezTo>
                    <a:pt x="5221" y="1"/>
                    <a:pt x="5223" y="0"/>
                    <a:pt x="5225" y="0"/>
                  </a:cubicBezTo>
                  <a:lnTo>
                    <a:pt x="5279" y="0"/>
                  </a:lnTo>
                  <a:cubicBezTo>
                    <a:pt x="5281" y="0"/>
                    <a:pt x="5283" y="1"/>
                    <a:pt x="5283" y="3"/>
                  </a:cubicBezTo>
                  <a:cubicBezTo>
                    <a:pt x="5283" y="6"/>
                    <a:pt x="5281" y="7"/>
                    <a:pt x="5279" y="7"/>
                  </a:cubicBezTo>
                  <a:close/>
                  <a:moveTo>
                    <a:pt x="5187" y="7"/>
                  </a:moveTo>
                  <a:lnTo>
                    <a:pt x="5133" y="7"/>
                  </a:lnTo>
                  <a:cubicBezTo>
                    <a:pt x="5131" y="7"/>
                    <a:pt x="5129" y="6"/>
                    <a:pt x="5129" y="3"/>
                  </a:cubicBezTo>
                  <a:cubicBezTo>
                    <a:pt x="5129" y="1"/>
                    <a:pt x="5131" y="0"/>
                    <a:pt x="5133" y="0"/>
                  </a:cubicBezTo>
                  <a:lnTo>
                    <a:pt x="5187" y="0"/>
                  </a:lnTo>
                  <a:cubicBezTo>
                    <a:pt x="5189" y="0"/>
                    <a:pt x="5190" y="1"/>
                    <a:pt x="5190" y="3"/>
                  </a:cubicBezTo>
                  <a:cubicBezTo>
                    <a:pt x="5190" y="6"/>
                    <a:pt x="5189" y="7"/>
                    <a:pt x="5187" y="7"/>
                  </a:cubicBezTo>
                  <a:close/>
                  <a:moveTo>
                    <a:pt x="5094" y="7"/>
                  </a:moveTo>
                  <a:lnTo>
                    <a:pt x="5041" y="7"/>
                  </a:lnTo>
                  <a:cubicBezTo>
                    <a:pt x="5039" y="7"/>
                    <a:pt x="5037" y="6"/>
                    <a:pt x="5037" y="3"/>
                  </a:cubicBezTo>
                  <a:cubicBezTo>
                    <a:pt x="5037" y="1"/>
                    <a:pt x="5039" y="0"/>
                    <a:pt x="5041" y="0"/>
                  </a:cubicBezTo>
                  <a:lnTo>
                    <a:pt x="5094" y="0"/>
                  </a:lnTo>
                  <a:cubicBezTo>
                    <a:pt x="5097" y="0"/>
                    <a:pt x="5098" y="1"/>
                    <a:pt x="5098" y="3"/>
                  </a:cubicBezTo>
                  <a:cubicBezTo>
                    <a:pt x="5098" y="6"/>
                    <a:pt x="5097" y="7"/>
                    <a:pt x="5094" y="7"/>
                  </a:cubicBezTo>
                  <a:close/>
                  <a:moveTo>
                    <a:pt x="5002" y="7"/>
                  </a:moveTo>
                  <a:lnTo>
                    <a:pt x="4949" y="7"/>
                  </a:lnTo>
                  <a:cubicBezTo>
                    <a:pt x="4946" y="7"/>
                    <a:pt x="4945" y="6"/>
                    <a:pt x="4945" y="3"/>
                  </a:cubicBezTo>
                  <a:cubicBezTo>
                    <a:pt x="4945" y="1"/>
                    <a:pt x="4946" y="0"/>
                    <a:pt x="4949" y="0"/>
                  </a:cubicBezTo>
                  <a:lnTo>
                    <a:pt x="5002" y="0"/>
                  </a:lnTo>
                  <a:cubicBezTo>
                    <a:pt x="5004" y="0"/>
                    <a:pt x="5006" y="1"/>
                    <a:pt x="5006" y="3"/>
                  </a:cubicBezTo>
                  <a:cubicBezTo>
                    <a:pt x="5006" y="6"/>
                    <a:pt x="5004" y="7"/>
                    <a:pt x="5002" y="7"/>
                  </a:cubicBezTo>
                  <a:close/>
                  <a:moveTo>
                    <a:pt x="4910" y="7"/>
                  </a:moveTo>
                  <a:lnTo>
                    <a:pt x="4856" y="7"/>
                  </a:lnTo>
                  <a:cubicBezTo>
                    <a:pt x="4854" y="7"/>
                    <a:pt x="4853" y="6"/>
                    <a:pt x="4853" y="3"/>
                  </a:cubicBezTo>
                  <a:cubicBezTo>
                    <a:pt x="4853" y="1"/>
                    <a:pt x="4854" y="0"/>
                    <a:pt x="4856" y="0"/>
                  </a:cubicBezTo>
                  <a:lnTo>
                    <a:pt x="4910" y="0"/>
                  </a:lnTo>
                  <a:cubicBezTo>
                    <a:pt x="4912" y="0"/>
                    <a:pt x="4914" y="1"/>
                    <a:pt x="4914" y="3"/>
                  </a:cubicBezTo>
                  <a:cubicBezTo>
                    <a:pt x="4914" y="6"/>
                    <a:pt x="4912" y="7"/>
                    <a:pt x="4910" y="7"/>
                  </a:cubicBezTo>
                  <a:close/>
                  <a:moveTo>
                    <a:pt x="4818" y="7"/>
                  </a:moveTo>
                  <a:lnTo>
                    <a:pt x="4764" y="7"/>
                  </a:lnTo>
                  <a:cubicBezTo>
                    <a:pt x="4762" y="7"/>
                    <a:pt x="4760" y="6"/>
                    <a:pt x="4760" y="3"/>
                  </a:cubicBezTo>
                  <a:cubicBezTo>
                    <a:pt x="4760" y="1"/>
                    <a:pt x="4762" y="0"/>
                    <a:pt x="4764" y="0"/>
                  </a:cubicBezTo>
                  <a:lnTo>
                    <a:pt x="4818" y="0"/>
                  </a:lnTo>
                  <a:cubicBezTo>
                    <a:pt x="4820" y="0"/>
                    <a:pt x="4822" y="1"/>
                    <a:pt x="4822" y="3"/>
                  </a:cubicBezTo>
                  <a:cubicBezTo>
                    <a:pt x="4822" y="6"/>
                    <a:pt x="4820" y="7"/>
                    <a:pt x="4818" y="7"/>
                  </a:cubicBezTo>
                  <a:close/>
                  <a:moveTo>
                    <a:pt x="4726" y="7"/>
                  </a:moveTo>
                  <a:lnTo>
                    <a:pt x="4672" y="7"/>
                  </a:lnTo>
                  <a:cubicBezTo>
                    <a:pt x="4670" y="7"/>
                    <a:pt x="4668" y="6"/>
                    <a:pt x="4668" y="3"/>
                  </a:cubicBezTo>
                  <a:cubicBezTo>
                    <a:pt x="4668" y="1"/>
                    <a:pt x="4670" y="0"/>
                    <a:pt x="4672" y="0"/>
                  </a:cubicBezTo>
                  <a:lnTo>
                    <a:pt x="4726" y="0"/>
                  </a:lnTo>
                  <a:cubicBezTo>
                    <a:pt x="4728" y="0"/>
                    <a:pt x="4730" y="1"/>
                    <a:pt x="4730" y="3"/>
                  </a:cubicBezTo>
                  <a:cubicBezTo>
                    <a:pt x="4730" y="6"/>
                    <a:pt x="4728" y="7"/>
                    <a:pt x="4726" y="7"/>
                  </a:cubicBezTo>
                  <a:close/>
                  <a:moveTo>
                    <a:pt x="4634" y="7"/>
                  </a:moveTo>
                  <a:lnTo>
                    <a:pt x="4580" y="7"/>
                  </a:lnTo>
                  <a:cubicBezTo>
                    <a:pt x="4578" y="7"/>
                    <a:pt x="4576" y="6"/>
                    <a:pt x="4576" y="3"/>
                  </a:cubicBezTo>
                  <a:cubicBezTo>
                    <a:pt x="4576" y="1"/>
                    <a:pt x="4578" y="0"/>
                    <a:pt x="4580" y="0"/>
                  </a:cubicBezTo>
                  <a:lnTo>
                    <a:pt x="4634" y="0"/>
                  </a:lnTo>
                  <a:cubicBezTo>
                    <a:pt x="4636" y="0"/>
                    <a:pt x="4638" y="1"/>
                    <a:pt x="4638" y="3"/>
                  </a:cubicBezTo>
                  <a:cubicBezTo>
                    <a:pt x="4638" y="6"/>
                    <a:pt x="4636" y="7"/>
                    <a:pt x="4634" y="7"/>
                  </a:cubicBezTo>
                  <a:close/>
                  <a:moveTo>
                    <a:pt x="4542" y="7"/>
                  </a:moveTo>
                  <a:lnTo>
                    <a:pt x="4488" y="7"/>
                  </a:lnTo>
                  <a:cubicBezTo>
                    <a:pt x="4486" y="7"/>
                    <a:pt x="4484" y="6"/>
                    <a:pt x="4484" y="3"/>
                  </a:cubicBezTo>
                  <a:cubicBezTo>
                    <a:pt x="4484" y="1"/>
                    <a:pt x="4486" y="0"/>
                    <a:pt x="4488" y="0"/>
                  </a:cubicBezTo>
                  <a:lnTo>
                    <a:pt x="4542" y="0"/>
                  </a:lnTo>
                  <a:cubicBezTo>
                    <a:pt x="4544" y="0"/>
                    <a:pt x="4545" y="1"/>
                    <a:pt x="4545" y="3"/>
                  </a:cubicBezTo>
                  <a:cubicBezTo>
                    <a:pt x="4545" y="6"/>
                    <a:pt x="4544" y="7"/>
                    <a:pt x="4542" y="7"/>
                  </a:cubicBezTo>
                  <a:close/>
                  <a:moveTo>
                    <a:pt x="4449" y="7"/>
                  </a:moveTo>
                  <a:lnTo>
                    <a:pt x="4396" y="7"/>
                  </a:lnTo>
                  <a:cubicBezTo>
                    <a:pt x="4393" y="7"/>
                    <a:pt x="4392" y="6"/>
                    <a:pt x="4392" y="3"/>
                  </a:cubicBezTo>
                  <a:cubicBezTo>
                    <a:pt x="4392" y="1"/>
                    <a:pt x="4393" y="0"/>
                    <a:pt x="4396" y="0"/>
                  </a:cubicBezTo>
                  <a:lnTo>
                    <a:pt x="4449" y="0"/>
                  </a:lnTo>
                  <a:cubicBezTo>
                    <a:pt x="4451" y="0"/>
                    <a:pt x="4453" y="1"/>
                    <a:pt x="4453" y="3"/>
                  </a:cubicBezTo>
                  <a:cubicBezTo>
                    <a:pt x="4453" y="6"/>
                    <a:pt x="4451" y="7"/>
                    <a:pt x="4449" y="7"/>
                  </a:cubicBezTo>
                  <a:close/>
                  <a:moveTo>
                    <a:pt x="4357" y="7"/>
                  </a:moveTo>
                  <a:lnTo>
                    <a:pt x="4303" y="7"/>
                  </a:lnTo>
                  <a:cubicBezTo>
                    <a:pt x="4301" y="7"/>
                    <a:pt x="4300" y="6"/>
                    <a:pt x="4300" y="3"/>
                  </a:cubicBezTo>
                  <a:cubicBezTo>
                    <a:pt x="4300" y="1"/>
                    <a:pt x="4301" y="0"/>
                    <a:pt x="4303" y="0"/>
                  </a:cubicBezTo>
                  <a:lnTo>
                    <a:pt x="4357" y="0"/>
                  </a:lnTo>
                  <a:cubicBezTo>
                    <a:pt x="4359" y="0"/>
                    <a:pt x="4361" y="1"/>
                    <a:pt x="4361" y="3"/>
                  </a:cubicBezTo>
                  <a:cubicBezTo>
                    <a:pt x="4361" y="6"/>
                    <a:pt x="4359" y="7"/>
                    <a:pt x="4357" y="7"/>
                  </a:cubicBezTo>
                  <a:close/>
                  <a:moveTo>
                    <a:pt x="4265" y="7"/>
                  </a:moveTo>
                  <a:lnTo>
                    <a:pt x="4211" y="7"/>
                  </a:lnTo>
                  <a:cubicBezTo>
                    <a:pt x="4209" y="7"/>
                    <a:pt x="4207" y="6"/>
                    <a:pt x="4207" y="3"/>
                  </a:cubicBezTo>
                  <a:cubicBezTo>
                    <a:pt x="4207" y="1"/>
                    <a:pt x="4209" y="0"/>
                    <a:pt x="4211" y="0"/>
                  </a:cubicBezTo>
                  <a:lnTo>
                    <a:pt x="4265" y="0"/>
                  </a:lnTo>
                  <a:cubicBezTo>
                    <a:pt x="4267" y="0"/>
                    <a:pt x="4269" y="1"/>
                    <a:pt x="4269" y="3"/>
                  </a:cubicBezTo>
                  <a:cubicBezTo>
                    <a:pt x="4269" y="6"/>
                    <a:pt x="4267" y="7"/>
                    <a:pt x="4265" y="7"/>
                  </a:cubicBezTo>
                  <a:close/>
                  <a:moveTo>
                    <a:pt x="4173" y="7"/>
                  </a:moveTo>
                  <a:lnTo>
                    <a:pt x="4119" y="7"/>
                  </a:lnTo>
                  <a:cubicBezTo>
                    <a:pt x="4117" y="7"/>
                    <a:pt x="4115" y="6"/>
                    <a:pt x="4115" y="3"/>
                  </a:cubicBezTo>
                  <a:cubicBezTo>
                    <a:pt x="4115" y="1"/>
                    <a:pt x="4117" y="0"/>
                    <a:pt x="4119" y="0"/>
                  </a:cubicBezTo>
                  <a:lnTo>
                    <a:pt x="4173" y="0"/>
                  </a:lnTo>
                  <a:cubicBezTo>
                    <a:pt x="4175" y="0"/>
                    <a:pt x="4177" y="1"/>
                    <a:pt x="4177" y="3"/>
                  </a:cubicBezTo>
                  <a:cubicBezTo>
                    <a:pt x="4177" y="6"/>
                    <a:pt x="4175" y="7"/>
                    <a:pt x="4173" y="7"/>
                  </a:cubicBezTo>
                  <a:close/>
                  <a:moveTo>
                    <a:pt x="4081" y="7"/>
                  </a:moveTo>
                  <a:lnTo>
                    <a:pt x="4027" y="7"/>
                  </a:lnTo>
                  <a:cubicBezTo>
                    <a:pt x="4025" y="7"/>
                    <a:pt x="4023" y="6"/>
                    <a:pt x="4023" y="3"/>
                  </a:cubicBezTo>
                  <a:cubicBezTo>
                    <a:pt x="4023" y="1"/>
                    <a:pt x="4025" y="0"/>
                    <a:pt x="4027" y="0"/>
                  </a:cubicBezTo>
                  <a:lnTo>
                    <a:pt x="4081" y="0"/>
                  </a:lnTo>
                  <a:cubicBezTo>
                    <a:pt x="4083" y="0"/>
                    <a:pt x="4085" y="1"/>
                    <a:pt x="4085" y="3"/>
                  </a:cubicBezTo>
                  <a:cubicBezTo>
                    <a:pt x="4085" y="6"/>
                    <a:pt x="4083" y="7"/>
                    <a:pt x="4081" y="7"/>
                  </a:cubicBezTo>
                  <a:close/>
                  <a:moveTo>
                    <a:pt x="3989" y="7"/>
                  </a:moveTo>
                  <a:lnTo>
                    <a:pt x="3935" y="7"/>
                  </a:lnTo>
                  <a:cubicBezTo>
                    <a:pt x="3933" y="7"/>
                    <a:pt x="3931" y="6"/>
                    <a:pt x="3931" y="3"/>
                  </a:cubicBezTo>
                  <a:cubicBezTo>
                    <a:pt x="3931" y="1"/>
                    <a:pt x="3933" y="0"/>
                    <a:pt x="3935" y="0"/>
                  </a:cubicBezTo>
                  <a:lnTo>
                    <a:pt x="3989" y="0"/>
                  </a:lnTo>
                  <a:cubicBezTo>
                    <a:pt x="3991" y="0"/>
                    <a:pt x="3992" y="1"/>
                    <a:pt x="3992" y="3"/>
                  </a:cubicBezTo>
                  <a:cubicBezTo>
                    <a:pt x="3992" y="6"/>
                    <a:pt x="3991" y="7"/>
                    <a:pt x="3989" y="7"/>
                  </a:cubicBezTo>
                  <a:close/>
                  <a:moveTo>
                    <a:pt x="3896" y="7"/>
                  </a:moveTo>
                  <a:lnTo>
                    <a:pt x="3843" y="7"/>
                  </a:lnTo>
                  <a:cubicBezTo>
                    <a:pt x="3841" y="7"/>
                    <a:pt x="3839" y="6"/>
                    <a:pt x="3839" y="3"/>
                  </a:cubicBezTo>
                  <a:cubicBezTo>
                    <a:pt x="3839" y="1"/>
                    <a:pt x="3841" y="0"/>
                    <a:pt x="3843" y="0"/>
                  </a:cubicBezTo>
                  <a:lnTo>
                    <a:pt x="3896" y="0"/>
                  </a:lnTo>
                  <a:cubicBezTo>
                    <a:pt x="3899" y="0"/>
                    <a:pt x="3900" y="1"/>
                    <a:pt x="3900" y="3"/>
                  </a:cubicBezTo>
                  <a:cubicBezTo>
                    <a:pt x="3900" y="6"/>
                    <a:pt x="3899" y="7"/>
                    <a:pt x="3896" y="7"/>
                  </a:cubicBezTo>
                  <a:close/>
                  <a:moveTo>
                    <a:pt x="3804" y="7"/>
                  </a:moveTo>
                  <a:lnTo>
                    <a:pt x="3750" y="7"/>
                  </a:lnTo>
                  <a:cubicBezTo>
                    <a:pt x="3748" y="7"/>
                    <a:pt x="3747" y="6"/>
                    <a:pt x="3747" y="3"/>
                  </a:cubicBezTo>
                  <a:cubicBezTo>
                    <a:pt x="3747" y="1"/>
                    <a:pt x="3748" y="0"/>
                    <a:pt x="3750" y="0"/>
                  </a:cubicBezTo>
                  <a:lnTo>
                    <a:pt x="3804" y="0"/>
                  </a:lnTo>
                  <a:cubicBezTo>
                    <a:pt x="3806" y="0"/>
                    <a:pt x="3808" y="1"/>
                    <a:pt x="3808" y="3"/>
                  </a:cubicBezTo>
                  <a:cubicBezTo>
                    <a:pt x="3808" y="6"/>
                    <a:pt x="3806" y="7"/>
                    <a:pt x="3804" y="7"/>
                  </a:cubicBezTo>
                  <a:close/>
                  <a:moveTo>
                    <a:pt x="3712" y="7"/>
                  </a:moveTo>
                  <a:lnTo>
                    <a:pt x="3658" y="7"/>
                  </a:lnTo>
                  <a:cubicBezTo>
                    <a:pt x="3656" y="7"/>
                    <a:pt x="3654" y="6"/>
                    <a:pt x="3654" y="3"/>
                  </a:cubicBezTo>
                  <a:cubicBezTo>
                    <a:pt x="3654" y="1"/>
                    <a:pt x="3656" y="0"/>
                    <a:pt x="3658" y="0"/>
                  </a:cubicBezTo>
                  <a:lnTo>
                    <a:pt x="3712" y="0"/>
                  </a:lnTo>
                  <a:cubicBezTo>
                    <a:pt x="3714" y="0"/>
                    <a:pt x="3716" y="1"/>
                    <a:pt x="3716" y="3"/>
                  </a:cubicBezTo>
                  <a:cubicBezTo>
                    <a:pt x="3716" y="6"/>
                    <a:pt x="3714" y="7"/>
                    <a:pt x="3712" y="7"/>
                  </a:cubicBezTo>
                  <a:close/>
                  <a:moveTo>
                    <a:pt x="3620" y="7"/>
                  </a:moveTo>
                  <a:lnTo>
                    <a:pt x="3566" y="7"/>
                  </a:lnTo>
                  <a:cubicBezTo>
                    <a:pt x="3564" y="7"/>
                    <a:pt x="3562" y="6"/>
                    <a:pt x="3562" y="3"/>
                  </a:cubicBezTo>
                  <a:cubicBezTo>
                    <a:pt x="3562" y="1"/>
                    <a:pt x="3564" y="0"/>
                    <a:pt x="3566" y="0"/>
                  </a:cubicBezTo>
                  <a:lnTo>
                    <a:pt x="3620" y="0"/>
                  </a:lnTo>
                  <a:cubicBezTo>
                    <a:pt x="3622" y="0"/>
                    <a:pt x="3624" y="1"/>
                    <a:pt x="3624" y="3"/>
                  </a:cubicBezTo>
                  <a:cubicBezTo>
                    <a:pt x="3624" y="6"/>
                    <a:pt x="3622" y="7"/>
                    <a:pt x="3620" y="7"/>
                  </a:cubicBezTo>
                  <a:close/>
                  <a:moveTo>
                    <a:pt x="3528" y="7"/>
                  </a:moveTo>
                  <a:lnTo>
                    <a:pt x="3474" y="7"/>
                  </a:lnTo>
                  <a:cubicBezTo>
                    <a:pt x="3472" y="7"/>
                    <a:pt x="3470" y="6"/>
                    <a:pt x="3470" y="3"/>
                  </a:cubicBezTo>
                  <a:cubicBezTo>
                    <a:pt x="3470" y="1"/>
                    <a:pt x="3472" y="0"/>
                    <a:pt x="3474" y="0"/>
                  </a:cubicBezTo>
                  <a:lnTo>
                    <a:pt x="3528" y="0"/>
                  </a:lnTo>
                  <a:cubicBezTo>
                    <a:pt x="3530" y="0"/>
                    <a:pt x="3532" y="1"/>
                    <a:pt x="3532" y="3"/>
                  </a:cubicBezTo>
                  <a:cubicBezTo>
                    <a:pt x="3532" y="6"/>
                    <a:pt x="3530" y="7"/>
                    <a:pt x="3528" y="7"/>
                  </a:cubicBezTo>
                  <a:close/>
                  <a:moveTo>
                    <a:pt x="3436" y="7"/>
                  </a:moveTo>
                  <a:lnTo>
                    <a:pt x="3382" y="7"/>
                  </a:lnTo>
                  <a:cubicBezTo>
                    <a:pt x="3380" y="7"/>
                    <a:pt x="3378" y="6"/>
                    <a:pt x="3378" y="3"/>
                  </a:cubicBezTo>
                  <a:cubicBezTo>
                    <a:pt x="3378" y="1"/>
                    <a:pt x="3380" y="0"/>
                    <a:pt x="3382" y="0"/>
                  </a:cubicBezTo>
                  <a:lnTo>
                    <a:pt x="3436" y="0"/>
                  </a:lnTo>
                  <a:cubicBezTo>
                    <a:pt x="3438" y="0"/>
                    <a:pt x="3439" y="1"/>
                    <a:pt x="3439" y="3"/>
                  </a:cubicBezTo>
                  <a:cubicBezTo>
                    <a:pt x="3439" y="6"/>
                    <a:pt x="3438" y="7"/>
                    <a:pt x="3436" y="7"/>
                  </a:cubicBezTo>
                  <a:close/>
                  <a:moveTo>
                    <a:pt x="3343" y="7"/>
                  </a:moveTo>
                  <a:lnTo>
                    <a:pt x="3290" y="7"/>
                  </a:lnTo>
                  <a:cubicBezTo>
                    <a:pt x="3288" y="7"/>
                    <a:pt x="3286" y="6"/>
                    <a:pt x="3286" y="3"/>
                  </a:cubicBezTo>
                  <a:cubicBezTo>
                    <a:pt x="3286" y="1"/>
                    <a:pt x="3288" y="0"/>
                    <a:pt x="3290" y="0"/>
                  </a:cubicBezTo>
                  <a:lnTo>
                    <a:pt x="3343" y="0"/>
                  </a:lnTo>
                  <a:cubicBezTo>
                    <a:pt x="3346" y="0"/>
                    <a:pt x="3347" y="1"/>
                    <a:pt x="3347" y="3"/>
                  </a:cubicBezTo>
                  <a:cubicBezTo>
                    <a:pt x="3347" y="6"/>
                    <a:pt x="3346" y="7"/>
                    <a:pt x="3343" y="7"/>
                  </a:cubicBezTo>
                  <a:close/>
                  <a:moveTo>
                    <a:pt x="3251" y="7"/>
                  </a:moveTo>
                  <a:lnTo>
                    <a:pt x="3198" y="7"/>
                  </a:lnTo>
                  <a:cubicBezTo>
                    <a:pt x="3195" y="7"/>
                    <a:pt x="3194" y="6"/>
                    <a:pt x="3194" y="3"/>
                  </a:cubicBezTo>
                  <a:cubicBezTo>
                    <a:pt x="3194" y="1"/>
                    <a:pt x="3195" y="0"/>
                    <a:pt x="3198" y="0"/>
                  </a:cubicBezTo>
                  <a:lnTo>
                    <a:pt x="3251" y="0"/>
                  </a:lnTo>
                  <a:cubicBezTo>
                    <a:pt x="3253" y="0"/>
                    <a:pt x="3255" y="1"/>
                    <a:pt x="3255" y="3"/>
                  </a:cubicBezTo>
                  <a:cubicBezTo>
                    <a:pt x="3255" y="6"/>
                    <a:pt x="3253" y="7"/>
                    <a:pt x="3251" y="7"/>
                  </a:cubicBezTo>
                  <a:close/>
                  <a:moveTo>
                    <a:pt x="3159" y="7"/>
                  </a:moveTo>
                  <a:lnTo>
                    <a:pt x="3105" y="7"/>
                  </a:lnTo>
                  <a:cubicBezTo>
                    <a:pt x="3103" y="7"/>
                    <a:pt x="3102" y="6"/>
                    <a:pt x="3102" y="3"/>
                  </a:cubicBezTo>
                  <a:cubicBezTo>
                    <a:pt x="3102" y="1"/>
                    <a:pt x="3103" y="0"/>
                    <a:pt x="3105" y="0"/>
                  </a:cubicBezTo>
                  <a:lnTo>
                    <a:pt x="3159" y="0"/>
                  </a:lnTo>
                  <a:cubicBezTo>
                    <a:pt x="3161" y="0"/>
                    <a:pt x="3163" y="1"/>
                    <a:pt x="3163" y="3"/>
                  </a:cubicBezTo>
                  <a:cubicBezTo>
                    <a:pt x="3163" y="6"/>
                    <a:pt x="3161" y="7"/>
                    <a:pt x="3159" y="7"/>
                  </a:cubicBezTo>
                  <a:close/>
                  <a:moveTo>
                    <a:pt x="3067" y="7"/>
                  </a:moveTo>
                  <a:lnTo>
                    <a:pt x="3013" y="7"/>
                  </a:lnTo>
                  <a:cubicBezTo>
                    <a:pt x="3011" y="7"/>
                    <a:pt x="3009" y="6"/>
                    <a:pt x="3009" y="3"/>
                  </a:cubicBezTo>
                  <a:cubicBezTo>
                    <a:pt x="3009" y="1"/>
                    <a:pt x="3011" y="0"/>
                    <a:pt x="3013" y="0"/>
                  </a:cubicBezTo>
                  <a:lnTo>
                    <a:pt x="3067" y="0"/>
                  </a:lnTo>
                  <a:cubicBezTo>
                    <a:pt x="3069" y="0"/>
                    <a:pt x="3071" y="1"/>
                    <a:pt x="3071" y="3"/>
                  </a:cubicBezTo>
                  <a:cubicBezTo>
                    <a:pt x="3071" y="6"/>
                    <a:pt x="3069" y="7"/>
                    <a:pt x="3067" y="7"/>
                  </a:cubicBezTo>
                  <a:close/>
                  <a:moveTo>
                    <a:pt x="2975" y="7"/>
                  </a:moveTo>
                  <a:lnTo>
                    <a:pt x="2921" y="7"/>
                  </a:lnTo>
                  <a:cubicBezTo>
                    <a:pt x="2919" y="7"/>
                    <a:pt x="2917" y="6"/>
                    <a:pt x="2917" y="3"/>
                  </a:cubicBezTo>
                  <a:cubicBezTo>
                    <a:pt x="2917" y="1"/>
                    <a:pt x="2919" y="0"/>
                    <a:pt x="2921" y="0"/>
                  </a:cubicBezTo>
                  <a:lnTo>
                    <a:pt x="2975" y="0"/>
                  </a:lnTo>
                  <a:cubicBezTo>
                    <a:pt x="2977" y="0"/>
                    <a:pt x="2979" y="1"/>
                    <a:pt x="2979" y="3"/>
                  </a:cubicBezTo>
                  <a:cubicBezTo>
                    <a:pt x="2979" y="6"/>
                    <a:pt x="2977" y="7"/>
                    <a:pt x="2975" y="7"/>
                  </a:cubicBezTo>
                  <a:close/>
                  <a:moveTo>
                    <a:pt x="2883" y="7"/>
                  </a:moveTo>
                  <a:lnTo>
                    <a:pt x="2829" y="7"/>
                  </a:lnTo>
                  <a:cubicBezTo>
                    <a:pt x="2827" y="7"/>
                    <a:pt x="2825" y="6"/>
                    <a:pt x="2825" y="3"/>
                  </a:cubicBezTo>
                  <a:cubicBezTo>
                    <a:pt x="2825" y="1"/>
                    <a:pt x="2827" y="0"/>
                    <a:pt x="2829" y="0"/>
                  </a:cubicBezTo>
                  <a:lnTo>
                    <a:pt x="2883" y="0"/>
                  </a:lnTo>
                  <a:cubicBezTo>
                    <a:pt x="2885" y="0"/>
                    <a:pt x="2886" y="1"/>
                    <a:pt x="2886" y="3"/>
                  </a:cubicBezTo>
                  <a:cubicBezTo>
                    <a:pt x="2886" y="6"/>
                    <a:pt x="2885" y="7"/>
                    <a:pt x="2883" y="7"/>
                  </a:cubicBezTo>
                  <a:close/>
                  <a:moveTo>
                    <a:pt x="2790" y="7"/>
                  </a:moveTo>
                  <a:lnTo>
                    <a:pt x="2737" y="7"/>
                  </a:lnTo>
                  <a:cubicBezTo>
                    <a:pt x="2735" y="7"/>
                    <a:pt x="2733" y="6"/>
                    <a:pt x="2733" y="3"/>
                  </a:cubicBezTo>
                  <a:cubicBezTo>
                    <a:pt x="2733" y="1"/>
                    <a:pt x="2735" y="0"/>
                    <a:pt x="2737" y="0"/>
                  </a:cubicBezTo>
                  <a:lnTo>
                    <a:pt x="2790" y="0"/>
                  </a:lnTo>
                  <a:cubicBezTo>
                    <a:pt x="2793" y="0"/>
                    <a:pt x="2794" y="1"/>
                    <a:pt x="2794" y="3"/>
                  </a:cubicBezTo>
                  <a:cubicBezTo>
                    <a:pt x="2794" y="6"/>
                    <a:pt x="2793" y="7"/>
                    <a:pt x="2790" y="7"/>
                  </a:cubicBezTo>
                  <a:close/>
                  <a:moveTo>
                    <a:pt x="2698" y="7"/>
                  </a:moveTo>
                  <a:lnTo>
                    <a:pt x="2645" y="7"/>
                  </a:lnTo>
                  <a:cubicBezTo>
                    <a:pt x="2642" y="7"/>
                    <a:pt x="2641" y="6"/>
                    <a:pt x="2641" y="3"/>
                  </a:cubicBezTo>
                  <a:cubicBezTo>
                    <a:pt x="2641" y="1"/>
                    <a:pt x="2642" y="0"/>
                    <a:pt x="2645" y="0"/>
                  </a:cubicBezTo>
                  <a:lnTo>
                    <a:pt x="2698" y="0"/>
                  </a:lnTo>
                  <a:cubicBezTo>
                    <a:pt x="2700" y="0"/>
                    <a:pt x="2702" y="1"/>
                    <a:pt x="2702" y="3"/>
                  </a:cubicBezTo>
                  <a:cubicBezTo>
                    <a:pt x="2702" y="6"/>
                    <a:pt x="2700" y="7"/>
                    <a:pt x="2698" y="7"/>
                  </a:cubicBezTo>
                  <a:close/>
                  <a:moveTo>
                    <a:pt x="2606" y="7"/>
                  </a:moveTo>
                  <a:lnTo>
                    <a:pt x="2552" y="7"/>
                  </a:lnTo>
                  <a:cubicBezTo>
                    <a:pt x="2550" y="7"/>
                    <a:pt x="2549" y="6"/>
                    <a:pt x="2549" y="3"/>
                  </a:cubicBezTo>
                  <a:cubicBezTo>
                    <a:pt x="2549" y="1"/>
                    <a:pt x="2550" y="0"/>
                    <a:pt x="2552" y="0"/>
                  </a:cubicBezTo>
                  <a:lnTo>
                    <a:pt x="2606" y="0"/>
                  </a:lnTo>
                  <a:cubicBezTo>
                    <a:pt x="2608" y="0"/>
                    <a:pt x="2610" y="1"/>
                    <a:pt x="2610" y="3"/>
                  </a:cubicBezTo>
                  <a:cubicBezTo>
                    <a:pt x="2610" y="6"/>
                    <a:pt x="2608" y="7"/>
                    <a:pt x="2606" y="7"/>
                  </a:cubicBezTo>
                  <a:close/>
                  <a:moveTo>
                    <a:pt x="2514" y="7"/>
                  </a:moveTo>
                  <a:lnTo>
                    <a:pt x="2460" y="7"/>
                  </a:lnTo>
                  <a:cubicBezTo>
                    <a:pt x="2458" y="7"/>
                    <a:pt x="2456" y="6"/>
                    <a:pt x="2456" y="3"/>
                  </a:cubicBezTo>
                  <a:cubicBezTo>
                    <a:pt x="2456" y="1"/>
                    <a:pt x="2458" y="0"/>
                    <a:pt x="2460" y="0"/>
                  </a:cubicBezTo>
                  <a:lnTo>
                    <a:pt x="2514" y="0"/>
                  </a:lnTo>
                  <a:cubicBezTo>
                    <a:pt x="2516" y="0"/>
                    <a:pt x="2518" y="1"/>
                    <a:pt x="2518" y="3"/>
                  </a:cubicBezTo>
                  <a:cubicBezTo>
                    <a:pt x="2518" y="6"/>
                    <a:pt x="2516" y="7"/>
                    <a:pt x="2514" y="7"/>
                  </a:cubicBezTo>
                  <a:close/>
                  <a:moveTo>
                    <a:pt x="2422" y="7"/>
                  </a:moveTo>
                  <a:lnTo>
                    <a:pt x="2368" y="7"/>
                  </a:lnTo>
                  <a:cubicBezTo>
                    <a:pt x="2366" y="7"/>
                    <a:pt x="2364" y="6"/>
                    <a:pt x="2364" y="3"/>
                  </a:cubicBezTo>
                  <a:cubicBezTo>
                    <a:pt x="2364" y="1"/>
                    <a:pt x="2366" y="0"/>
                    <a:pt x="2368" y="0"/>
                  </a:cubicBezTo>
                  <a:lnTo>
                    <a:pt x="2422" y="0"/>
                  </a:lnTo>
                  <a:cubicBezTo>
                    <a:pt x="2424" y="0"/>
                    <a:pt x="2426" y="1"/>
                    <a:pt x="2426" y="3"/>
                  </a:cubicBezTo>
                  <a:cubicBezTo>
                    <a:pt x="2426" y="6"/>
                    <a:pt x="2424" y="7"/>
                    <a:pt x="2422" y="7"/>
                  </a:cubicBezTo>
                  <a:close/>
                  <a:moveTo>
                    <a:pt x="2330" y="7"/>
                  </a:moveTo>
                  <a:lnTo>
                    <a:pt x="2276" y="7"/>
                  </a:lnTo>
                  <a:cubicBezTo>
                    <a:pt x="2274" y="7"/>
                    <a:pt x="2272" y="6"/>
                    <a:pt x="2272" y="3"/>
                  </a:cubicBezTo>
                  <a:cubicBezTo>
                    <a:pt x="2272" y="1"/>
                    <a:pt x="2274" y="0"/>
                    <a:pt x="2276" y="0"/>
                  </a:cubicBezTo>
                  <a:lnTo>
                    <a:pt x="2330" y="0"/>
                  </a:lnTo>
                  <a:cubicBezTo>
                    <a:pt x="2332" y="0"/>
                    <a:pt x="2334" y="1"/>
                    <a:pt x="2334" y="3"/>
                  </a:cubicBezTo>
                  <a:cubicBezTo>
                    <a:pt x="2334" y="6"/>
                    <a:pt x="2332" y="7"/>
                    <a:pt x="2330" y="7"/>
                  </a:cubicBezTo>
                  <a:close/>
                  <a:moveTo>
                    <a:pt x="2238" y="7"/>
                  </a:moveTo>
                  <a:lnTo>
                    <a:pt x="2184" y="7"/>
                  </a:lnTo>
                  <a:cubicBezTo>
                    <a:pt x="2182" y="7"/>
                    <a:pt x="2180" y="6"/>
                    <a:pt x="2180" y="3"/>
                  </a:cubicBezTo>
                  <a:cubicBezTo>
                    <a:pt x="2180" y="1"/>
                    <a:pt x="2182" y="0"/>
                    <a:pt x="2184" y="0"/>
                  </a:cubicBezTo>
                  <a:lnTo>
                    <a:pt x="2238" y="0"/>
                  </a:lnTo>
                  <a:cubicBezTo>
                    <a:pt x="2240" y="0"/>
                    <a:pt x="2241" y="1"/>
                    <a:pt x="2241" y="3"/>
                  </a:cubicBezTo>
                  <a:cubicBezTo>
                    <a:pt x="2241" y="6"/>
                    <a:pt x="2240" y="7"/>
                    <a:pt x="2238" y="7"/>
                  </a:cubicBezTo>
                  <a:close/>
                  <a:moveTo>
                    <a:pt x="2145" y="7"/>
                  </a:moveTo>
                  <a:lnTo>
                    <a:pt x="2092" y="7"/>
                  </a:lnTo>
                  <a:cubicBezTo>
                    <a:pt x="2089" y="7"/>
                    <a:pt x="2088" y="6"/>
                    <a:pt x="2088" y="3"/>
                  </a:cubicBezTo>
                  <a:cubicBezTo>
                    <a:pt x="2088" y="1"/>
                    <a:pt x="2089" y="0"/>
                    <a:pt x="2092" y="0"/>
                  </a:cubicBezTo>
                  <a:lnTo>
                    <a:pt x="2145" y="0"/>
                  </a:lnTo>
                  <a:cubicBezTo>
                    <a:pt x="2147" y="0"/>
                    <a:pt x="2149" y="1"/>
                    <a:pt x="2149" y="3"/>
                  </a:cubicBezTo>
                  <a:cubicBezTo>
                    <a:pt x="2149" y="6"/>
                    <a:pt x="2147" y="7"/>
                    <a:pt x="2145" y="7"/>
                  </a:cubicBezTo>
                  <a:close/>
                  <a:moveTo>
                    <a:pt x="2053" y="7"/>
                  </a:moveTo>
                  <a:lnTo>
                    <a:pt x="1999" y="7"/>
                  </a:lnTo>
                  <a:cubicBezTo>
                    <a:pt x="1997" y="7"/>
                    <a:pt x="1996" y="6"/>
                    <a:pt x="1996" y="3"/>
                  </a:cubicBezTo>
                  <a:cubicBezTo>
                    <a:pt x="1996" y="1"/>
                    <a:pt x="1997" y="0"/>
                    <a:pt x="1999" y="0"/>
                  </a:cubicBezTo>
                  <a:lnTo>
                    <a:pt x="2053" y="0"/>
                  </a:lnTo>
                  <a:cubicBezTo>
                    <a:pt x="2055" y="0"/>
                    <a:pt x="2057" y="1"/>
                    <a:pt x="2057" y="3"/>
                  </a:cubicBezTo>
                  <a:cubicBezTo>
                    <a:pt x="2057" y="6"/>
                    <a:pt x="2055" y="7"/>
                    <a:pt x="2053" y="7"/>
                  </a:cubicBezTo>
                  <a:close/>
                  <a:moveTo>
                    <a:pt x="1961" y="7"/>
                  </a:moveTo>
                  <a:lnTo>
                    <a:pt x="1907" y="7"/>
                  </a:lnTo>
                  <a:cubicBezTo>
                    <a:pt x="1905" y="7"/>
                    <a:pt x="1903" y="6"/>
                    <a:pt x="1903" y="3"/>
                  </a:cubicBezTo>
                  <a:cubicBezTo>
                    <a:pt x="1903" y="1"/>
                    <a:pt x="1905" y="0"/>
                    <a:pt x="1907" y="0"/>
                  </a:cubicBezTo>
                  <a:lnTo>
                    <a:pt x="1961" y="0"/>
                  </a:lnTo>
                  <a:cubicBezTo>
                    <a:pt x="1963" y="0"/>
                    <a:pt x="1965" y="1"/>
                    <a:pt x="1965" y="3"/>
                  </a:cubicBezTo>
                  <a:cubicBezTo>
                    <a:pt x="1965" y="6"/>
                    <a:pt x="1963" y="7"/>
                    <a:pt x="1961" y="7"/>
                  </a:cubicBezTo>
                  <a:close/>
                  <a:moveTo>
                    <a:pt x="1869" y="7"/>
                  </a:moveTo>
                  <a:lnTo>
                    <a:pt x="1815" y="7"/>
                  </a:lnTo>
                  <a:cubicBezTo>
                    <a:pt x="1813" y="7"/>
                    <a:pt x="1811" y="6"/>
                    <a:pt x="1811" y="3"/>
                  </a:cubicBezTo>
                  <a:cubicBezTo>
                    <a:pt x="1811" y="1"/>
                    <a:pt x="1813" y="0"/>
                    <a:pt x="1815" y="0"/>
                  </a:cubicBezTo>
                  <a:lnTo>
                    <a:pt x="1869" y="0"/>
                  </a:lnTo>
                  <a:cubicBezTo>
                    <a:pt x="1871" y="0"/>
                    <a:pt x="1873" y="1"/>
                    <a:pt x="1873" y="3"/>
                  </a:cubicBezTo>
                  <a:cubicBezTo>
                    <a:pt x="1873" y="6"/>
                    <a:pt x="1871" y="7"/>
                    <a:pt x="1869" y="7"/>
                  </a:cubicBezTo>
                  <a:close/>
                  <a:moveTo>
                    <a:pt x="1777" y="7"/>
                  </a:moveTo>
                  <a:lnTo>
                    <a:pt x="1723" y="7"/>
                  </a:lnTo>
                  <a:cubicBezTo>
                    <a:pt x="1721" y="7"/>
                    <a:pt x="1719" y="6"/>
                    <a:pt x="1719" y="3"/>
                  </a:cubicBezTo>
                  <a:cubicBezTo>
                    <a:pt x="1719" y="1"/>
                    <a:pt x="1721" y="0"/>
                    <a:pt x="1723" y="0"/>
                  </a:cubicBezTo>
                  <a:lnTo>
                    <a:pt x="1777" y="0"/>
                  </a:lnTo>
                  <a:cubicBezTo>
                    <a:pt x="1779" y="0"/>
                    <a:pt x="1781" y="1"/>
                    <a:pt x="1781" y="3"/>
                  </a:cubicBezTo>
                  <a:cubicBezTo>
                    <a:pt x="1781" y="6"/>
                    <a:pt x="1779" y="7"/>
                    <a:pt x="1777" y="7"/>
                  </a:cubicBezTo>
                  <a:close/>
                  <a:moveTo>
                    <a:pt x="1685" y="7"/>
                  </a:moveTo>
                  <a:lnTo>
                    <a:pt x="1631" y="7"/>
                  </a:lnTo>
                  <a:cubicBezTo>
                    <a:pt x="1629" y="7"/>
                    <a:pt x="1627" y="6"/>
                    <a:pt x="1627" y="3"/>
                  </a:cubicBezTo>
                  <a:cubicBezTo>
                    <a:pt x="1627" y="1"/>
                    <a:pt x="1629" y="0"/>
                    <a:pt x="1631" y="0"/>
                  </a:cubicBezTo>
                  <a:lnTo>
                    <a:pt x="1685" y="0"/>
                  </a:lnTo>
                  <a:cubicBezTo>
                    <a:pt x="1687" y="0"/>
                    <a:pt x="1688" y="1"/>
                    <a:pt x="1688" y="3"/>
                  </a:cubicBezTo>
                  <a:cubicBezTo>
                    <a:pt x="1688" y="6"/>
                    <a:pt x="1687" y="7"/>
                    <a:pt x="1685" y="7"/>
                  </a:cubicBezTo>
                  <a:close/>
                  <a:moveTo>
                    <a:pt x="1592" y="7"/>
                  </a:moveTo>
                  <a:lnTo>
                    <a:pt x="1539" y="7"/>
                  </a:lnTo>
                  <a:cubicBezTo>
                    <a:pt x="1537" y="7"/>
                    <a:pt x="1535" y="6"/>
                    <a:pt x="1535" y="3"/>
                  </a:cubicBezTo>
                  <a:cubicBezTo>
                    <a:pt x="1535" y="1"/>
                    <a:pt x="1537" y="0"/>
                    <a:pt x="1539" y="0"/>
                  </a:cubicBezTo>
                  <a:lnTo>
                    <a:pt x="1592" y="0"/>
                  </a:lnTo>
                  <a:cubicBezTo>
                    <a:pt x="1595" y="0"/>
                    <a:pt x="1596" y="1"/>
                    <a:pt x="1596" y="3"/>
                  </a:cubicBezTo>
                  <a:cubicBezTo>
                    <a:pt x="1596" y="6"/>
                    <a:pt x="1595" y="7"/>
                    <a:pt x="1592" y="7"/>
                  </a:cubicBezTo>
                  <a:close/>
                  <a:moveTo>
                    <a:pt x="1500" y="7"/>
                  </a:moveTo>
                  <a:lnTo>
                    <a:pt x="1446" y="7"/>
                  </a:lnTo>
                  <a:cubicBezTo>
                    <a:pt x="1444" y="7"/>
                    <a:pt x="1443" y="6"/>
                    <a:pt x="1443" y="3"/>
                  </a:cubicBezTo>
                  <a:cubicBezTo>
                    <a:pt x="1443" y="1"/>
                    <a:pt x="1444" y="0"/>
                    <a:pt x="1446" y="0"/>
                  </a:cubicBezTo>
                  <a:lnTo>
                    <a:pt x="1500" y="0"/>
                  </a:lnTo>
                  <a:cubicBezTo>
                    <a:pt x="1502" y="0"/>
                    <a:pt x="1504" y="1"/>
                    <a:pt x="1504" y="3"/>
                  </a:cubicBezTo>
                  <a:cubicBezTo>
                    <a:pt x="1504" y="6"/>
                    <a:pt x="1502" y="7"/>
                    <a:pt x="1500" y="7"/>
                  </a:cubicBezTo>
                  <a:close/>
                  <a:moveTo>
                    <a:pt x="1408" y="7"/>
                  </a:moveTo>
                  <a:lnTo>
                    <a:pt x="1354" y="7"/>
                  </a:lnTo>
                  <a:cubicBezTo>
                    <a:pt x="1352" y="7"/>
                    <a:pt x="1350" y="6"/>
                    <a:pt x="1350" y="3"/>
                  </a:cubicBezTo>
                  <a:cubicBezTo>
                    <a:pt x="1350" y="1"/>
                    <a:pt x="1352" y="0"/>
                    <a:pt x="1354" y="0"/>
                  </a:cubicBezTo>
                  <a:lnTo>
                    <a:pt x="1408" y="0"/>
                  </a:lnTo>
                  <a:cubicBezTo>
                    <a:pt x="1410" y="0"/>
                    <a:pt x="1412" y="1"/>
                    <a:pt x="1412" y="3"/>
                  </a:cubicBezTo>
                  <a:cubicBezTo>
                    <a:pt x="1412" y="6"/>
                    <a:pt x="1410" y="7"/>
                    <a:pt x="1408" y="7"/>
                  </a:cubicBezTo>
                  <a:close/>
                  <a:moveTo>
                    <a:pt x="1316" y="7"/>
                  </a:moveTo>
                  <a:lnTo>
                    <a:pt x="1262" y="7"/>
                  </a:lnTo>
                  <a:cubicBezTo>
                    <a:pt x="1260" y="7"/>
                    <a:pt x="1258" y="6"/>
                    <a:pt x="1258" y="3"/>
                  </a:cubicBezTo>
                  <a:cubicBezTo>
                    <a:pt x="1258" y="1"/>
                    <a:pt x="1260" y="0"/>
                    <a:pt x="1262" y="0"/>
                  </a:cubicBezTo>
                  <a:lnTo>
                    <a:pt x="1316" y="0"/>
                  </a:lnTo>
                  <a:cubicBezTo>
                    <a:pt x="1318" y="0"/>
                    <a:pt x="1320" y="1"/>
                    <a:pt x="1320" y="3"/>
                  </a:cubicBezTo>
                  <a:cubicBezTo>
                    <a:pt x="1320" y="6"/>
                    <a:pt x="1318" y="7"/>
                    <a:pt x="1316" y="7"/>
                  </a:cubicBezTo>
                  <a:close/>
                  <a:moveTo>
                    <a:pt x="1224" y="7"/>
                  </a:moveTo>
                  <a:lnTo>
                    <a:pt x="1170" y="7"/>
                  </a:lnTo>
                  <a:cubicBezTo>
                    <a:pt x="1168" y="7"/>
                    <a:pt x="1166" y="6"/>
                    <a:pt x="1166" y="3"/>
                  </a:cubicBezTo>
                  <a:cubicBezTo>
                    <a:pt x="1166" y="1"/>
                    <a:pt x="1168" y="0"/>
                    <a:pt x="1170" y="0"/>
                  </a:cubicBezTo>
                  <a:lnTo>
                    <a:pt x="1224" y="0"/>
                  </a:lnTo>
                  <a:cubicBezTo>
                    <a:pt x="1226" y="0"/>
                    <a:pt x="1228" y="1"/>
                    <a:pt x="1228" y="3"/>
                  </a:cubicBezTo>
                  <a:cubicBezTo>
                    <a:pt x="1228" y="6"/>
                    <a:pt x="1226" y="7"/>
                    <a:pt x="1224" y="7"/>
                  </a:cubicBezTo>
                  <a:close/>
                  <a:moveTo>
                    <a:pt x="1132" y="7"/>
                  </a:moveTo>
                  <a:lnTo>
                    <a:pt x="1078" y="7"/>
                  </a:lnTo>
                  <a:cubicBezTo>
                    <a:pt x="1076" y="7"/>
                    <a:pt x="1074" y="6"/>
                    <a:pt x="1074" y="3"/>
                  </a:cubicBezTo>
                  <a:cubicBezTo>
                    <a:pt x="1074" y="1"/>
                    <a:pt x="1076" y="0"/>
                    <a:pt x="1078" y="0"/>
                  </a:cubicBezTo>
                  <a:lnTo>
                    <a:pt x="1132" y="0"/>
                  </a:lnTo>
                  <a:cubicBezTo>
                    <a:pt x="1134" y="0"/>
                    <a:pt x="1135" y="1"/>
                    <a:pt x="1135" y="3"/>
                  </a:cubicBezTo>
                  <a:cubicBezTo>
                    <a:pt x="1135" y="6"/>
                    <a:pt x="1134" y="7"/>
                    <a:pt x="1132" y="7"/>
                  </a:cubicBezTo>
                  <a:close/>
                  <a:moveTo>
                    <a:pt x="1039" y="7"/>
                  </a:moveTo>
                  <a:lnTo>
                    <a:pt x="986" y="7"/>
                  </a:lnTo>
                  <a:cubicBezTo>
                    <a:pt x="984" y="7"/>
                    <a:pt x="982" y="6"/>
                    <a:pt x="982" y="3"/>
                  </a:cubicBezTo>
                  <a:cubicBezTo>
                    <a:pt x="982" y="1"/>
                    <a:pt x="984" y="0"/>
                    <a:pt x="986" y="0"/>
                  </a:cubicBezTo>
                  <a:lnTo>
                    <a:pt x="1039" y="0"/>
                  </a:lnTo>
                  <a:cubicBezTo>
                    <a:pt x="1042" y="0"/>
                    <a:pt x="1043" y="1"/>
                    <a:pt x="1043" y="3"/>
                  </a:cubicBezTo>
                  <a:cubicBezTo>
                    <a:pt x="1043" y="6"/>
                    <a:pt x="1042" y="7"/>
                    <a:pt x="1039" y="7"/>
                  </a:cubicBezTo>
                  <a:close/>
                  <a:moveTo>
                    <a:pt x="947" y="7"/>
                  </a:moveTo>
                  <a:lnTo>
                    <a:pt x="894" y="7"/>
                  </a:lnTo>
                  <a:cubicBezTo>
                    <a:pt x="891" y="7"/>
                    <a:pt x="890" y="6"/>
                    <a:pt x="890" y="3"/>
                  </a:cubicBezTo>
                  <a:cubicBezTo>
                    <a:pt x="890" y="1"/>
                    <a:pt x="891" y="0"/>
                    <a:pt x="894" y="0"/>
                  </a:cubicBezTo>
                  <a:lnTo>
                    <a:pt x="947" y="0"/>
                  </a:lnTo>
                  <a:cubicBezTo>
                    <a:pt x="949" y="0"/>
                    <a:pt x="951" y="1"/>
                    <a:pt x="951" y="3"/>
                  </a:cubicBezTo>
                  <a:cubicBezTo>
                    <a:pt x="951" y="6"/>
                    <a:pt x="949" y="7"/>
                    <a:pt x="947" y="7"/>
                  </a:cubicBezTo>
                  <a:close/>
                  <a:moveTo>
                    <a:pt x="855" y="7"/>
                  </a:moveTo>
                  <a:lnTo>
                    <a:pt x="801" y="7"/>
                  </a:lnTo>
                  <a:cubicBezTo>
                    <a:pt x="799" y="7"/>
                    <a:pt x="798" y="6"/>
                    <a:pt x="798" y="3"/>
                  </a:cubicBezTo>
                  <a:cubicBezTo>
                    <a:pt x="798" y="1"/>
                    <a:pt x="799" y="0"/>
                    <a:pt x="801" y="0"/>
                  </a:cubicBezTo>
                  <a:lnTo>
                    <a:pt x="855" y="0"/>
                  </a:lnTo>
                  <a:cubicBezTo>
                    <a:pt x="857" y="0"/>
                    <a:pt x="859" y="1"/>
                    <a:pt x="859" y="3"/>
                  </a:cubicBezTo>
                  <a:cubicBezTo>
                    <a:pt x="859" y="6"/>
                    <a:pt x="857" y="7"/>
                    <a:pt x="855" y="7"/>
                  </a:cubicBezTo>
                  <a:close/>
                  <a:moveTo>
                    <a:pt x="763" y="7"/>
                  </a:moveTo>
                  <a:lnTo>
                    <a:pt x="709" y="7"/>
                  </a:lnTo>
                  <a:cubicBezTo>
                    <a:pt x="707" y="7"/>
                    <a:pt x="705" y="6"/>
                    <a:pt x="705" y="3"/>
                  </a:cubicBezTo>
                  <a:cubicBezTo>
                    <a:pt x="705" y="1"/>
                    <a:pt x="707" y="0"/>
                    <a:pt x="709" y="0"/>
                  </a:cubicBezTo>
                  <a:lnTo>
                    <a:pt x="763" y="0"/>
                  </a:lnTo>
                  <a:cubicBezTo>
                    <a:pt x="765" y="0"/>
                    <a:pt x="767" y="1"/>
                    <a:pt x="767" y="3"/>
                  </a:cubicBezTo>
                  <a:cubicBezTo>
                    <a:pt x="767" y="6"/>
                    <a:pt x="765" y="7"/>
                    <a:pt x="763" y="7"/>
                  </a:cubicBezTo>
                  <a:close/>
                  <a:moveTo>
                    <a:pt x="671" y="7"/>
                  </a:moveTo>
                  <a:lnTo>
                    <a:pt x="617" y="7"/>
                  </a:lnTo>
                  <a:cubicBezTo>
                    <a:pt x="615" y="7"/>
                    <a:pt x="613" y="6"/>
                    <a:pt x="613" y="3"/>
                  </a:cubicBezTo>
                  <a:cubicBezTo>
                    <a:pt x="613" y="1"/>
                    <a:pt x="615" y="0"/>
                    <a:pt x="617" y="0"/>
                  </a:cubicBezTo>
                  <a:lnTo>
                    <a:pt x="671" y="0"/>
                  </a:lnTo>
                  <a:cubicBezTo>
                    <a:pt x="673" y="0"/>
                    <a:pt x="675" y="1"/>
                    <a:pt x="675" y="3"/>
                  </a:cubicBezTo>
                  <a:cubicBezTo>
                    <a:pt x="675" y="6"/>
                    <a:pt x="673" y="7"/>
                    <a:pt x="671" y="7"/>
                  </a:cubicBezTo>
                  <a:close/>
                  <a:moveTo>
                    <a:pt x="579" y="7"/>
                  </a:moveTo>
                  <a:lnTo>
                    <a:pt x="525" y="7"/>
                  </a:lnTo>
                  <a:cubicBezTo>
                    <a:pt x="523" y="7"/>
                    <a:pt x="521" y="6"/>
                    <a:pt x="521" y="3"/>
                  </a:cubicBezTo>
                  <a:cubicBezTo>
                    <a:pt x="521" y="1"/>
                    <a:pt x="523" y="0"/>
                    <a:pt x="525" y="0"/>
                  </a:cubicBezTo>
                  <a:lnTo>
                    <a:pt x="579" y="0"/>
                  </a:lnTo>
                  <a:cubicBezTo>
                    <a:pt x="581" y="0"/>
                    <a:pt x="582" y="1"/>
                    <a:pt x="582" y="3"/>
                  </a:cubicBezTo>
                  <a:cubicBezTo>
                    <a:pt x="582" y="6"/>
                    <a:pt x="581" y="7"/>
                    <a:pt x="579" y="7"/>
                  </a:cubicBezTo>
                  <a:close/>
                  <a:moveTo>
                    <a:pt x="486" y="7"/>
                  </a:moveTo>
                  <a:lnTo>
                    <a:pt x="433" y="7"/>
                  </a:lnTo>
                  <a:cubicBezTo>
                    <a:pt x="431" y="7"/>
                    <a:pt x="429" y="6"/>
                    <a:pt x="429" y="3"/>
                  </a:cubicBezTo>
                  <a:cubicBezTo>
                    <a:pt x="429" y="1"/>
                    <a:pt x="431" y="0"/>
                    <a:pt x="433" y="0"/>
                  </a:cubicBezTo>
                  <a:lnTo>
                    <a:pt x="486" y="0"/>
                  </a:lnTo>
                  <a:cubicBezTo>
                    <a:pt x="489" y="0"/>
                    <a:pt x="490" y="1"/>
                    <a:pt x="490" y="3"/>
                  </a:cubicBezTo>
                  <a:cubicBezTo>
                    <a:pt x="490" y="6"/>
                    <a:pt x="489" y="7"/>
                    <a:pt x="486" y="7"/>
                  </a:cubicBezTo>
                  <a:close/>
                  <a:moveTo>
                    <a:pt x="394" y="7"/>
                  </a:moveTo>
                  <a:lnTo>
                    <a:pt x="341" y="7"/>
                  </a:lnTo>
                  <a:cubicBezTo>
                    <a:pt x="338" y="7"/>
                    <a:pt x="337" y="6"/>
                    <a:pt x="337" y="3"/>
                  </a:cubicBezTo>
                  <a:cubicBezTo>
                    <a:pt x="337" y="1"/>
                    <a:pt x="338" y="0"/>
                    <a:pt x="341" y="0"/>
                  </a:cubicBezTo>
                  <a:lnTo>
                    <a:pt x="394" y="0"/>
                  </a:lnTo>
                  <a:cubicBezTo>
                    <a:pt x="396" y="0"/>
                    <a:pt x="398" y="1"/>
                    <a:pt x="398" y="3"/>
                  </a:cubicBezTo>
                  <a:cubicBezTo>
                    <a:pt x="398" y="6"/>
                    <a:pt x="396" y="7"/>
                    <a:pt x="394" y="7"/>
                  </a:cubicBezTo>
                  <a:close/>
                  <a:moveTo>
                    <a:pt x="302" y="7"/>
                  </a:moveTo>
                  <a:lnTo>
                    <a:pt x="248" y="7"/>
                  </a:lnTo>
                  <a:cubicBezTo>
                    <a:pt x="246" y="7"/>
                    <a:pt x="245" y="6"/>
                    <a:pt x="245" y="3"/>
                  </a:cubicBezTo>
                  <a:cubicBezTo>
                    <a:pt x="245" y="1"/>
                    <a:pt x="246" y="0"/>
                    <a:pt x="248" y="0"/>
                  </a:cubicBezTo>
                  <a:lnTo>
                    <a:pt x="302" y="0"/>
                  </a:lnTo>
                  <a:cubicBezTo>
                    <a:pt x="304" y="0"/>
                    <a:pt x="306" y="1"/>
                    <a:pt x="306" y="3"/>
                  </a:cubicBezTo>
                  <a:cubicBezTo>
                    <a:pt x="306" y="6"/>
                    <a:pt x="304" y="7"/>
                    <a:pt x="302" y="7"/>
                  </a:cubicBezTo>
                  <a:close/>
                  <a:moveTo>
                    <a:pt x="210" y="7"/>
                  </a:moveTo>
                  <a:lnTo>
                    <a:pt x="156" y="7"/>
                  </a:lnTo>
                  <a:cubicBezTo>
                    <a:pt x="154" y="7"/>
                    <a:pt x="152" y="6"/>
                    <a:pt x="152" y="3"/>
                  </a:cubicBezTo>
                  <a:cubicBezTo>
                    <a:pt x="152" y="1"/>
                    <a:pt x="154" y="0"/>
                    <a:pt x="156" y="0"/>
                  </a:cubicBezTo>
                  <a:lnTo>
                    <a:pt x="210" y="0"/>
                  </a:lnTo>
                  <a:cubicBezTo>
                    <a:pt x="212" y="0"/>
                    <a:pt x="214" y="1"/>
                    <a:pt x="214" y="3"/>
                  </a:cubicBezTo>
                  <a:cubicBezTo>
                    <a:pt x="214" y="6"/>
                    <a:pt x="212" y="7"/>
                    <a:pt x="210" y="7"/>
                  </a:cubicBezTo>
                  <a:close/>
                  <a:moveTo>
                    <a:pt x="118" y="7"/>
                  </a:moveTo>
                  <a:lnTo>
                    <a:pt x="64" y="7"/>
                  </a:lnTo>
                  <a:cubicBezTo>
                    <a:pt x="62" y="7"/>
                    <a:pt x="60" y="6"/>
                    <a:pt x="60" y="3"/>
                  </a:cubicBezTo>
                  <a:cubicBezTo>
                    <a:pt x="60" y="1"/>
                    <a:pt x="62" y="0"/>
                    <a:pt x="64" y="0"/>
                  </a:cubicBezTo>
                  <a:lnTo>
                    <a:pt x="118" y="0"/>
                  </a:lnTo>
                  <a:cubicBezTo>
                    <a:pt x="120" y="0"/>
                    <a:pt x="122" y="1"/>
                    <a:pt x="122" y="3"/>
                  </a:cubicBezTo>
                  <a:cubicBezTo>
                    <a:pt x="122" y="6"/>
                    <a:pt x="120" y="7"/>
                    <a:pt x="118" y="7"/>
                  </a:cubicBezTo>
                  <a:close/>
                  <a:moveTo>
                    <a:pt x="26" y="7"/>
                  </a:moveTo>
                  <a:lnTo>
                    <a:pt x="4" y="7"/>
                  </a:ln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lnTo>
                    <a:pt x="26" y="0"/>
                  </a:lnTo>
                  <a:cubicBezTo>
                    <a:pt x="28" y="0"/>
                    <a:pt x="30" y="1"/>
                    <a:pt x="30" y="3"/>
                  </a:cubicBezTo>
                  <a:cubicBezTo>
                    <a:pt x="30" y="6"/>
                    <a:pt x="28" y="7"/>
                    <a:pt x="26" y="7"/>
                  </a:cubicBezTo>
                  <a:close/>
                </a:path>
              </a:pathLst>
            </a:custGeom>
            <a:solidFill>
              <a:srgbClr val="800080"/>
            </a:solidFill>
            <a:ln w="1588" cap="flat">
              <a:solidFill>
                <a:srgbClr val="800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2" name="Rectangle 145">
              <a:extLst>
                <a:ext uri="{FF2B5EF4-FFF2-40B4-BE49-F238E27FC236}">
                  <a16:creationId xmlns:a16="http://schemas.microsoft.com/office/drawing/2014/main" id="{A590BCB0-4BC9-4FAC-8B62-67F9268DF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1" y="2626"/>
              <a:ext cx="46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Amminadab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13" name="Freeform 146">
              <a:extLst>
                <a:ext uri="{FF2B5EF4-FFF2-40B4-BE49-F238E27FC236}">
                  <a16:creationId xmlns:a16="http://schemas.microsoft.com/office/drawing/2014/main" id="{AC377816-D082-4D5F-8F84-299EAE8764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1" y="3168"/>
              <a:ext cx="5" cy="561"/>
            </a:xfrm>
            <a:custGeom>
              <a:avLst/>
              <a:gdLst>
                <a:gd name="T0" fmla="*/ 0 w 7"/>
                <a:gd name="T1" fmla="*/ 11 h 729"/>
                <a:gd name="T2" fmla="*/ 7 w 7"/>
                <a:gd name="T3" fmla="*/ 27 h 729"/>
                <a:gd name="T4" fmla="*/ 0 w 7"/>
                <a:gd name="T5" fmla="*/ 27 h 729"/>
                <a:gd name="T6" fmla="*/ 7 w 7"/>
                <a:gd name="T7" fmla="*/ 57 h 729"/>
                <a:gd name="T8" fmla="*/ 4 w 7"/>
                <a:gd name="T9" fmla="*/ 46 h 729"/>
                <a:gd name="T10" fmla="*/ 4 w 7"/>
                <a:gd name="T11" fmla="*/ 84 h 729"/>
                <a:gd name="T12" fmla="*/ 7 w 7"/>
                <a:gd name="T13" fmla="*/ 73 h 729"/>
                <a:gd name="T14" fmla="*/ 0 w 7"/>
                <a:gd name="T15" fmla="*/ 103 h 729"/>
                <a:gd name="T16" fmla="*/ 7 w 7"/>
                <a:gd name="T17" fmla="*/ 119 h 729"/>
                <a:gd name="T18" fmla="*/ 0 w 7"/>
                <a:gd name="T19" fmla="*/ 119 h 729"/>
                <a:gd name="T20" fmla="*/ 7 w 7"/>
                <a:gd name="T21" fmla="*/ 149 h 729"/>
                <a:gd name="T22" fmla="*/ 4 w 7"/>
                <a:gd name="T23" fmla="*/ 138 h 729"/>
                <a:gd name="T24" fmla="*/ 4 w 7"/>
                <a:gd name="T25" fmla="*/ 176 h 729"/>
                <a:gd name="T26" fmla="*/ 7 w 7"/>
                <a:gd name="T27" fmla="*/ 165 h 729"/>
                <a:gd name="T28" fmla="*/ 0 w 7"/>
                <a:gd name="T29" fmla="*/ 196 h 729"/>
                <a:gd name="T30" fmla="*/ 7 w 7"/>
                <a:gd name="T31" fmla="*/ 211 h 729"/>
                <a:gd name="T32" fmla="*/ 0 w 7"/>
                <a:gd name="T33" fmla="*/ 211 h 729"/>
                <a:gd name="T34" fmla="*/ 7 w 7"/>
                <a:gd name="T35" fmla="*/ 242 h 729"/>
                <a:gd name="T36" fmla="*/ 4 w 7"/>
                <a:gd name="T37" fmla="*/ 230 h 729"/>
                <a:gd name="T38" fmla="*/ 4 w 7"/>
                <a:gd name="T39" fmla="*/ 269 h 729"/>
                <a:gd name="T40" fmla="*/ 7 w 7"/>
                <a:gd name="T41" fmla="*/ 257 h 729"/>
                <a:gd name="T42" fmla="*/ 0 w 7"/>
                <a:gd name="T43" fmla="*/ 288 h 729"/>
                <a:gd name="T44" fmla="*/ 7 w 7"/>
                <a:gd name="T45" fmla="*/ 303 h 729"/>
                <a:gd name="T46" fmla="*/ 0 w 7"/>
                <a:gd name="T47" fmla="*/ 303 h 729"/>
                <a:gd name="T48" fmla="*/ 7 w 7"/>
                <a:gd name="T49" fmla="*/ 334 h 729"/>
                <a:gd name="T50" fmla="*/ 4 w 7"/>
                <a:gd name="T51" fmla="*/ 322 h 729"/>
                <a:gd name="T52" fmla="*/ 4 w 7"/>
                <a:gd name="T53" fmla="*/ 361 h 729"/>
                <a:gd name="T54" fmla="*/ 7 w 7"/>
                <a:gd name="T55" fmla="*/ 349 h 729"/>
                <a:gd name="T56" fmla="*/ 0 w 7"/>
                <a:gd name="T57" fmla="*/ 380 h 729"/>
                <a:gd name="T58" fmla="*/ 7 w 7"/>
                <a:gd name="T59" fmla="*/ 395 h 729"/>
                <a:gd name="T60" fmla="*/ 0 w 7"/>
                <a:gd name="T61" fmla="*/ 395 h 729"/>
                <a:gd name="T62" fmla="*/ 7 w 7"/>
                <a:gd name="T63" fmla="*/ 426 h 729"/>
                <a:gd name="T64" fmla="*/ 4 w 7"/>
                <a:gd name="T65" fmla="*/ 414 h 729"/>
                <a:gd name="T66" fmla="*/ 4 w 7"/>
                <a:gd name="T67" fmla="*/ 453 h 729"/>
                <a:gd name="T68" fmla="*/ 7 w 7"/>
                <a:gd name="T69" fmla="*/ 441 h 729"/>
                <a:gd name="T70" fmla="*/ 0 w 7"/>
                <a:gd name="T71" fmla="*/ 472 h 729"/>
                <a:gd name="T72" fmla="*/ 7 w 7"/>
                <a:gd name="T73" fmla="*/ 487 h 729"/>
                <a:gd name="T74" fmla="*/ 0 w 7"/>
                <a:gd name="T75" fmla="*/ 487 h 729"/>
                <a:gd name="T76" fmla="*/ 7 w 7"/>
                <a:gd name="T77" fmla="*/ 518 h 729"/>
                <a:gd name="T78" fmla="*/ 4 w 7"/>
                <a:gd name="T79" fmla="*/ 507 h 729"/>
                <a:gd name="T80" fmla="*/ 4 w 7"/>
                <a:gd name="T81" fmla="*/ 545 h 729"/>
                <a:gd name="T82" fmla="*/ 7 w 7"/>
                <a:gd name="T83" fmla="*/ 533 h 729"/>
                <a:gd name="T84" fmla="*/ 0 w 7"/>
                <a:gd name="T85" fmla="*/ 564 h 729"/>
                <a:gd name="T86" fmla="*/ 7 w 7"/>
                <a:gd name="T87" fmla="*/ 580 h 729"/>
                <a:gd name="T88" fmla="*/ 0 w 7"/>
                <a:gd name="T89" fmla="*/ 580 h 729"/>
                <a:gd name="T90" fmla="*/ 7 w 7"/>
                <a:gd name="T91" fmla="*/ 610 h 729"/>
                <a:gd name="T92" fmla="*/ 4 w 7"/>
                <a:gd name="T93" fmla="*/ 599 h 729"/>
                <a:gd name="T94" fmla="*/ 4 w 7"/>
                <a:gd name="T95" fmla="*/ 637 h 729"/>
                <a:gd name="T96" fmla="*/ 7 w 7"/>
                <a:gd name="T97" fmla="*/ 626 h 729"/>
                <a:gd name="T98" fmla="*/ 0 w 7"/>
                <a:gd name="T99" fmla="*/ 656 h 729"/>
                <a:gd name="T100" fmla="*/ 7 w 7"/>
                <a:gd name="T101" fmla="*/ 672 h 729"/>
                <a:gd name="T102" fmla="*/ 0 w 7"/>
                <a:gd name="T103" fmla="*/ 672 h 729"/>
                <a:gd name="T104" fmla="*/ 7 w 7"/>
                <a:gd name="T105" fmla="*/ 702 h 729"/>
                <a:gd name="T106" fmla="*/ 4 w 7"/>
                <a:gd name="T107" fmla="*/ 691 h 729"/>
                <a:gd name="T108" fmla="*/ 4 w 7"/>
                <a:gd name="T109" fmla="*/ 729 h 729"/>
                <a:gd name="T110" fmla="*/ 7 w 7"/>
                <a:gd name="T111" fmla="*/ 7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" h="729">
                  <a:moveTo>
                    <a:pt x="7" y="4"/>
                  </a:moveTo>
                  <a:lnTo>
                    <a:pt x="7" y="11"/>
                  </a:lnTo>
                  <a:cubicBezTo>
                    <a:pt x="7" y="13"/>
                    <a:pt x="6" y="15"/>
                    <a:pt x="4" y="15"/>
                  </a:cubicBezTo>
                  <a:cubicBezTo>
                    <a:pt x="1" y="15"/>
                    <a:pt x="0" y="13"/>
                    <a:pt x="0" y="11"/>
                  </a:cubicBezTo>
                  <a:lnTo>
                    <a:pt x="0" y="4"/>
                  </a:lnTo>
                  <a:cubicBezTo>
                    <a:pt x="0" y="1"/>
                    <a:pt x="1" y="0"/>
                    <a:pt x="4" y="0"/>
                  </a:cubicBezTo>
                  <a:cubicBezTo>
                    <a:pt x="6" y="0"/>
                    <a:pt x="7" y="1"/>
                    <a:pt x="7" y="4"/>
                  </a:cubicBezTo>
                  <a:close/>
                  <a:moveTo>
                    <a:pt x="7" y="27"/>
                  </a:moveTo>
                  <a:lnTo>
                    <a:pt x="7" y="34"/>
                  </a:lnTo>
                  <a:cubicBezTo>
                    <a:pt x="7" y="36"/>
                    <a:pt x="6" y="38"/>
                    <a:pt x="4" y="38"/>
                  </a:cubicBezTo>
                  <a:cubicBezTo>
                    <a:pt x="1" y="38"/>
                    <a:pt x="0" y="36"/>
                    <a:pt x="0" y="34"/>
                  </a:cubicBezTo>
                  <a:lnTo>
                    <a:pt x="0" y="27"/>
                  </a:lnTo>
                  <a:cubicBezTo>
                    <a:pt x="0" y="24"/>
                    <a:pt x="1" y="23"/>
                    <a:pt x="4" y="23"/>
                  </a:cubicBezTo>
                  <a:cubicBezTo>
                    <a:pt x="6" y="23"/>
                    <a:pt x="7" y="24"/>
                    <a:pt x="7" y="27"/>
                  </a:cubicBezTo>
                  <a:close/>
                  <a:moveTo>
                    <a:pt x="7" y="50"/>
                  </a:moveTo>
                  <a:lnTo>
                    <a:pt x="7" y="57"/>
                  </a:lnTo>
                  <a:cubicBezTo>
                    <a:pt x="7" y="59"/>
                    <a:pt x="6" y="61"/>
                    <a:pt x="4" y="61"/>
                  </a:cubicBezTo>
                  <a:cubicBezTo>
                    <a:pt x="1" y="61"/>
                    <a:pt x="0" y="59"/>
                    <a:pt x="0" y="57"/>
                  </a:cubicBezTo>
                  <a:lnTo>
                    <a:pt x="0" y="50"/>
                  </a:lnTo>
                  <a:cubicBezTo>
                    <a:pt x="0" y="48"/>
                    <a:pt x="1" y="46"/>
                    <a:pt x="4" y="46"/>
                  </a:cubicBezTo>
                  <a:cubicBezTo>
                    <a:pt x="6" y="46"/>
                    <a:pt x="7" y="48"/>
                    <a:pt x="7" y="50"/>
                  </a:cubicBezTo>
                  <a:close/>
                  <a:moveTo>
                    <a:pt x="7" y="73"/>
                  </a:moveTo>
                  <a:lnTo>
                    <a:pt x="7" y="80"/>
                  </a:lnTo>
                  <a:cubicBezTo>
                    <a:pt x="7" y="82"/>
                    <a:pt x="6" y="84"/>
                    <a:pt x="4" y="84"/>
                  </a:cubicBezTo>
                  <a:cubicBezTo>
                    <a:pt x="1" y="84"/>
                    <a:pt x="0" y="82"/>
                    <a:pt x="0" y="80"/>
                  </a:cubicBezTo>
                  <a:lnTo>
                    <a:pt x="0" y="73"/>
                  </a:lnTo>
                  <a:cubicBezTo>
                    <a:pt x="0" y="71"/>
                    <a:pt x="1" y="69"/>
                    <a:pt x="4" y="69"/>
                  </a:cubicBezTo>
                  <a:cubicBezTo>
                    <a:pt x="6" y="69"/>
                    <a:pt x="7" y="71"/>
                    <a:pt x="7" y="73"/>
                  </a:cubicBezTo>
                  <a:close/>
                  <a:moveTo>
                    <a:pt x="7" y="96"/>
                  </a:moveTo>
                  <a:lnTo>
                    <a:pt x="7" y="103"/>
                  </a:lnTo>
                  <a:cubicBezTo>
                    <a:pt x="7" y="106"/>
                    <a:pt x="6" y="107"/>
                    <a:pt x="4" y="107"/>
                  </a:cubicBezTo>
                  <a:cubicBezTo>
                    <a:pt x="1" y="107"/>
                    <a:pt x="0" y="106"/>
                    <a:pt x="0" y="103"/>
                  </a:cubicBezTo>
                  <a:lnTo>
                    <a:pt x="0" y="96"/>
                  </a:lnTo>
                  <a:cubicBezTo>
                    <a:pt x="0" y="94"/>
                    <a:pt x="1" y="92"/>
                    <a:pt x="4" y="92"/>
                  </a:cubicBezTo>
                  <a:cubicBezTo>
                    <a:pt x="6" y="92"/>
                    <a:pt x="7" y="94"/>
                    <a:pt x="7" y="96"/>
                  </a:cubicBezTo>
                  <a:close/>
                  <a:moveTo>
                    <a:pt x="7" y="119"/>
                  </a:moveTo>
                  <a:lnTo>
                    <a:pt x="7" y="126"/>
                  </a:lnTo>
                  <a:cubicBezTo>
                    <a:pt x="7" y="129"/>
                    <a:pt x="6" y="130"/>
                    <a:pt x="4" y="130"/>
                  </a:cubicBezTo>
                  <a:cubicBezTo>
                    <a:pt x="1" y="130"/>
                    <a:pt x="0" y="129"/>
                    <a:pt x="0" y="126"/>
                  </a:cubicBezTo>
                  <a:lnTo>
                    <a:pt x="0" y="119"/>
                  </a:lnTo>
                  <a:cubicBezTo>
                    <a:pt x="0" y="117"/>
                    <a:pt x="1" y="115"/>
                    <a:pt x="4" y="115"/>
                  </a:cubicBezTo>
                  <a:cubicBezTo>
                    <a:pt x="6" y="115"/>
                    <a:pt x="7" y="117"/>
                    <a:pt x="7" y="119"/>
                  </a:cubicBezTo>
                  <a:close/>
                  <a:moveTo>
                    <a:pt x="7" y="142"/>
                  </a:moveTo>
                  <a:lnTo>
                    <a:pt x="7" y="149"/>
                  </a:lnTo>
                  <a:cubicBezTo>
                    <a:pt x="7" y="152"/>
                    <a:pt x="6" y="153"/>
                    <a:pt x="4" y="153"/>
                  </a:cubicBezTo>
                  <a:cubicBezTo>
                    <a:pt x="1" y="153"/>
                    <a:pt x="0" y="152"/>
                    <a:pt x="0" y="149"/>
                  </a:cubicBezTo>
                  <a:lnTo>
                    <a:pt x="0" y="142"/>
                  </a:lnTo>
                  <a:cubicBezTo>
                    <a:pt x="0" y="140"/>
                    <a:pt x="1" y="138"/>
                    <a:pt x="4" y="138"/>
                  </a:cubicBezTo>
                  <a:cubicBezTo>
                    <a:pt x="6" y="138"/>
                    <a:pt x="7" y="140"/>
                    <a:pt x="7" y="142"/>
                  </a:cubicBezTo>
                  <a:close/>
                  <a:moveTo>
                    <a:pt x="7" y="165"/>
                  </a:moveTo>
                  <a:lnTo>
                    <a:pt x="7" y="173"/>
                  </a:lnTo>
                  <a:cubicBezTo>
                    <a:pt x="7" y="175"/>
                    <a:pt x="6" y="176"/>
                    <a:pt x="4" y="176"/>
                  </a:cubicBezTo>
                  <a:cubicBezTo>
                    <a:pt x="1" y="176"/>
                    <a:pt x="0" y="175"/>
                    <a:pt x="0" y="173"/>
                  </a:cubicBezTo>
                  <a:lnTo>
                    <a:pt x="0" y="165"/>
                  </a:lnTo>
                  <a:cubicBezTo>
                    <a:pt x="0" y="163"/>
                    <a:pt x="1" y="161"/>
                    <a:pt x="4" y="161"/>
                  </a:cubicBezTo>
                  <a:cubicBezTo>
                    <a:pt x="6" y="161"/>
                    <a:pt x="7" y="163"/>
                    <a:pt x="7" y="165"/>
                  </a:cubicBezTo>
                  <a:close/>
                  <a:moveTo>
                    <a:pt x="7" y="188"/>
                  </a:moveTo>
                  <a:lnTo>
                    <a:pt x="7" y="196"/>
                  </a:lnTo>
                  <a:cubicBezTo>
                    <a:pt x="7" y="198"/>
                    <a:pt x="6" y="199"/>
                    <a:pt x="4" y="199"/>
                  </a:cubicBezTo>
                  <a:cubicBezTo>
                    <a:pt x="1" y="199"/>
                    <a:pt x="0" y="198"/>
                    <a:pt x="0" y="196"/>
                  </a:cubicBezTo>
                  <a:lnTo>
                    <a:pt x="0" y="188"/>
                  </a:lnTo>
                  <a:cubicBezTo>
                    <a:pt x="0" y="186"/>
                    <a:pt x="1" y="184"/>
                    <a:pt x="4" y="184"/>
                  </a:cubicBezTo>
                  <a:cubicBezTo>
                    <a:pt x="6" y="184"/>
                    <a:pt x="7" y="186"/>
                    <a:pt x="7" y="188"/>
                  </a:cubicBezTo>
                  <a:close/>
                  <a:moveTo>
                    <a:pt x="7" y="211"/>
                  </a:moveTo>
                  <a:lnTo>
                    <a:pt x="7" y="219"/>
                  </a:lnTo>
                  <a:cubicBezTo>
                    <a:pt x="7" y="221"/>
                    <a:pt x="6" y="222"/>
                    <a:pt x="4" y="222"/>
                  </a:cubicBezTo>
                  <a:cubicBezTo>
                    <a:pt x="1" y="222"/>
                    <a:pt x="0" y="221"/>
                    <a:pt x="0" y="219"/>
                  </a:cubicBezTo>
                  <a:lnTo>
                    <a:pt x="0" y="211"/>
                  </a:lnTo>
                  <a:cubicBezTo>
                    <a:pt x="0" y="209"/>
                    <a:pt x="1" y="207"/>
                    <a:pt x="4" y="207"/>
                  </a:cubicBezTo>
                  <a:cubicBezTo>
                    <a:pt x="6" y="207"/>
                    <a:pt x="7" y="209"/>
                    <a:pt x="7" y="211"/>
                  </a:cubicBezTo>
                  <a:close/>
                  <a:moveTo>
                    <a:pt x="7" y="234"/>
                  </a:moveTo>
                  <a:lnTo>
                    <a:pt x="7" y="242"/>
                  </a:lnTo>
                  <a:cubicBezTo>
                    <a:pt x="7" y="244"/>
                    <a:pt x="6" y="245"/>
                    <a:pt x="4" y="245"/>
                  </a:cubicBezTo>
                  <a:cubicBezTo>
                    <a:pt x="1" y="245"/>
                    <a:pt x="0" y="244"/>
                    <a:pt x="0" y="242"/>
                  </a:cubicBezTo>
                  <a:lnTo>
                    <a:pt x="0" y="234"/>
                  </a:lnTo>
                  <a:cubicBezTo>
                    <a:pt x="0" y="232"/>
                    <a:pt x="1" y="230"/>
                    <a:pt x="4" y="230"/>
                  </a:cubicBezTo>
                  <a:cubicBezTo>
                    <a:pt x="6" y="230"/>
                    <a:pt x="7" y="232"/>
                    <a:pt x="7" y="234"/>
                  </a:cubicBezTo>
                  <a:close/>
                  <a:moveTo>
                    <a:pt x="7" y="257"/>
                  </a:moveTo>
                  <a:lnTo>
                    <a:pt x="7" y="265"/>
                  </a:lnTo>
                  <a:cubicBezTo>
                    <a:pt x="7" y="267"/>
                    <a:pt x="6" y="269"/>
                    <a:pt x="4" y="269"/>
                  </a:cubicBezTo>
                  <a:cubicBezTo>
                    <a:pt x="1" y="269"/>
                    <a:pt x="0" y="267"/>
                    <a:pt x="0" y="265"/>
                  </a:cubicBezTo>
                  <a:lnTo>
                    <a:pt x="0" y="257"/>
                  </a:lnTo>
                  <a:cubicBezTo>
                    <a:pt x="0" y="255"/>
                    <a:pt x="1" y="253"/>
                    <a:pt x="4" y="253"/>
                  </a:cubicBezTo>
                  <a:cubicBezTo>
                    <a:pt x="6" y="253"/>
                    <a:pt x="7" y="255"/>
                    <a:pt x="7" y="257"/>
                  </a:cubicBezTo>
                  <a:close/>
                  <a:moveTo>
                    <a:pt x="7" y="280"/>
                  </a:moveTo>
                  <a:lnTo>
                    <a:pt x="7" y="288"/>
                  </a:lnTo>
                  <a:cubicBezTo>
                    <a:pt x="7" y="290"/>
                    <a:pt x="6" y="292"/>
                    <a:pt x="4" y="292"/>
                  </a:cubicBezTo>
                  <a:cubicBezTo>
                    <a:pt x="1" y="292"/>
                    <a:pt x="0" y="290"/>
                    <a:pt x="0" y="288"/>
                  </a:cubicBezTo>
                  <a:lnTo>
                    <a:pt x="0" y="280"/>
                  </a:lnTo>
                  <a:cubicBezTo>
                    <a:pt x="0" y="278"/>
                    <a:pt x="1" y="276"/>
                    <a:pt x="4" y="276"/>
                  </a:cubicBezTo>
                  <a:cubicBezTo>
                    <a:pt x="6" y="276"/>
                    <a:pt x="7" y="278"/>
                    <a:pt x="7" y="280"/>
                  </a:cubicBezTo>
                  <a:close/>
                  <a:moveTo>
                    <a:pt x="7" y="303"/>
                  </a:moveTo>
                  <a:lnTo>
                    <a:pt x="7" y="311"/>
                  </a:lnTo>
                  <a:cubicBezTo>
                    <a:pt x="7" y="313"/>
                    <a:pt x="6" y="315"/>
                    <a:pt x="4" y="315"/>
                  </a:cubicBezTo>
                  <a:cubicBezTo>
                    <a:pt x="1" y="315"/>
                    <a:pt x="0" y="313"/>
                    <a:pt x="0" y="311"/>
                  </a:cubicBezTo>
                  <a:lnTo>
                    <a:pt x="0" y="303"/>
                  </a:lnTo>
                  <a:cubicBezTo>
                    <a:pt x="0" y="301"/>
                    <a:pt x="1" y="299"/>
                    <a:pt x="4" y="299"/>
                  </a:cubicBezTo>
                  <a:cubicBezTo>
                    <a:pt x="6" y="299"/>
                    <a:pt x="7" y="301"/>
                    <a:pt x="7" y="303"/>
                  </a:cubicBezTo>
                  <a:close/>
                  <a:moveTo>
                    <a:pt x="7" y="326"/>
                  </a:moveTo>
                  <a:lnTo>
                    <a:pt x="7" y="334"/>
                  </a:lnTo>
                  <a:cubicBezTo>
                    <a:pt x="7" y="336"/>
                    <a:pt x="6" y="338"/>
                    <a:pt x="4" y="338"/>
                  </a:cubicBezTo>
                  <a:cubicBezTo>
                    <a:pt x="1" y="338"/>
                    <a:pt x="0" y="336"/>
                    <a:pt x="0" y="334"/>
                  </a:cubicBezTo>
                  <a:lnTo>
                    <a:pt x="0" y="326"/>
                  </a:lnTo>
                  <a:cubicBezTo>
                    <a:pt x="0" y="324"/>
                    <a:pt x="1" y="322"/>
                    <a:pt x="4" y="322"/>
                  </a:cubicBezTo>
                  <a:cubicBezTo>
                    <a:pt x="6" y="322"/>
                    <a:pt x="7" y="324"/>
                    <a:pt x="7" y="326"/>
                  </a:cubicBezTo>
                  <a:close/>
                  <a:moveTo>
                    <a:pt x="7" y="349"/>
                  </a:moveTo>
                  <a:lnTo>
                    <a:pt x="7" y="357"/>
                  </a:lnTo>
                  <a:cubicBezTo>
                    <a:pt x="7" y="359"/>
                    <a:pt x="6" y="361"/>
                    <a:pt x="4" y="361"/>
                  </a:cubicBezTo>
                  <a:cubicBezTo>
                    <a:pt x="1" y="361"/>
                    <a:pt x="0" y="359"/>
                    <a:pt x="0" y="357"/>
                  </a:cubicBezTo>
                  <a:lnTo>
                    <a:pt x="0" y="349"/>
                  </a:lnTo>
                  <a:cubicBezTo>
                    <a:pt x="0" y="347"/>
                    <a:pt x="1" y="345"/>
                    <a:pt x="4" y="345"/>
                  </a:cubicBezTo>
                  <a:cubicBezTo>
                    <a:pt x="6" y="345"/>
                    <a:pt x="7" y="347"/>
                    <a:pt x="7" y="349"/>
                  </a:cubicBezTo>
                  <a:close/>
                  <a:moveTo>
                    <a:pt x="7" y="372"/>
                  </a:moveTo>
                  <a:lnTo>
                    <a:pt x="7" y="380"/>
                  </a:lnTo>
                  <a:cubicBezTo>
                    <a:pt x="7" y="382"/>
                    <a:pt x="6" y="384"/>
                    <a:pt x="4" y="384"/>
                  </a:cubicBezTo>
                  <a:cubicBezTo>
                    <a:pt x="1" y="384"/>
                    <a:pt x="0" y="382"/>
                    <a:pt x="0" y="380"/>
                  </a:cubicBezTo>
                  <a:lnTo>
                    <a:pt x="0" y="372"/>
                  </a:lnTo>
                  <a:cubicBezTo>
                    <a:pt x="0" y="370"/>
                    <a:pt x="1" y="368"/>
                    <a:pt x="4" y="368"/>
                  </a:cubicBezTo>
                  <a:cubicBezTo>
                    <a:pt x="6" y="368"/>
                    <a:pt x="7" y="370"/>
                    <a:pt x="7" y="372"/>
                  </a:cubicBezTo>
                  <a:close/>
                  <a:moveTo>
                    <a:pt x="7" y="395"/>
                  </a:moveTo>
                  <a:lnTo>
                    <a:pt x="7" y="403"/>
                  </a:lnTo>
                  <a:cubicBezTo>
                    <a:pt x="7" y="405"/>
                    <a:pt x="6" y="407"/>
                    <a:pt x="4" y="407"/>
                  </a:cubicBezTo>
                  <a:cubicBezTo>
                    <a:pt x="1" y="407"/>
                    <a:pt x="0" y="405"/>
                    <a:pt x="0" y="403"/>
                  </a:cubicBezTo>
                  <a:lnTo>
                    <a:pt x="0" y="395"/>
                  </a:lnTo>
                  <a:cubicBezTo>
                    <a:pt x="0" y="393"/>
                    <a:pt x="1" y="391"/>
                    <a:pt x="4" y="391"/>
                  </a:cubicBezTo>
                  <a:cubicBezTo>
                    <a:pt x="6" y="391"/>
                    <a:pt x="7" y="393"/>
                    <a:pt x="7" y="395"/>
                  </a:cubicBezTo>
                  <a:close/>
                  <a:moveTo>
                    <a:pt x="7" y="418"/>
                  </a:moveTo>
                  <a:lnTo>
                    <a:pt x="7" y="426"/>
                  </a:lnTo>
                  <a:cubicBezTo>
                    <a:pt x="7" y="428"/>
                    <a:pt x="6" y="430"/>
                    <a:pt x="4" y="430"/>
                  </a:cubicBezTo>
                  <a:cubicBezTo>
                    <a:pt x="1" y="430"/>
                    <a:pt x="0" y="428"/>
                    <a:pt x="0" y="426"/>
                  </a:cubicBezTo>
                  <a:lnTo>
                    <a:pt x="0" y="418"/>
                  </a:lnTo>
                  <a:cubicBezTo>
                    <a:pt x="0" y="416"/>
                    <a:pt x="1" y="414"/>
                    <a:pt x="4" y="414"/>
                  </a:cubicBezTo>
                  <a:cubicBezTo>
                    <a:pt x="6" y="414"/>
                    <a:pt x="7" y="416"/>
                    <a:pt x="7" y="418"/>
                  </a:cubicBezTo>
                  <a:close/>
                  <a:moveTo>
                    <a:pt x="7" y="441"/>
                  </a:moveTo>
                  <a:lnTo>
                    <a:pt x="7" y="449"/>
                  </a:lnTo>
                  <a:cubicBezTo>
                    <a:pt x="7" y="451"/>
                    <a:pt x="6" y="453"/>
                    <a:pt x="4" y="453"/>
                  </a:cubicBezTo>
                  <a:cubicBezTo>
                    <a:pt x="1" y="453"/>
                    <a:pt x="0" y="451"/>
                    <a:pt x="0" y="449"/>
                  </a:cubicBezTo>
                  <a:lnTo>
                    <a:pt x="0" y="441"/>
                  </a:lnTo>
                  <a:cubicBezTo>
                    <a:pt x="0" y="439"/>
                    <a:pt x="1" y="437"/>
                    <a:pt x="4" y="437"/>
                  </a:cubicBezTo>
                  <a:cubicBezTo>
                    <a:pt x="6" y="437"/>
                    <a:pt x="7" y="439"/>
                    <a:pt x="7" y="441"/>
                  </a:cubicBezTo>
                  <a:close/>
                  <a:moveTo>
                    <a:pt x="7" y="464"/>
                  </a:moveTo>
                  <a:lnTo>
                    <a:pt x="7" y="472"/>
                  </a:lnTo>
                  <a:cubicBezTo>
                    <a:pt x="7" y="474"/>
                    <a:pt x="6" y="476"/>
                    <a:pt x="4" y="476"/>
                  </a:cubicBezTo>
                  <a:cubicBezTo>
                    <a:pt x="1" y="476"/>
                    <a:pt x="0" y="474"/>
                    <a:pt x="0" y="472"/>
                  </a:cubicBezTo>
                  <a:lnTo>
                    <a:pt x="0" y="464"/>
                  </a:lnTo>
                  <a:cubicBezTo>
                    <a:pt x="0" y="462"/>
                    <a:pt x="1" y="461"/>
                    <a:pt x="4" y="461"/>
                  </a:cubicBezTo>
                  <a:cubicBezTo>
                    <a:pt x="6" y="461"/>
                    <a:pt x="7" y="462"/>
                    <a:pt x="7" y="464"/>
                  </a:cubicBezTo>
                  <a:close/>
                  <a:moveTo>
                    <a:pt x="7" y="487"/>
                  </a:moveTo>
                  <a:lnTo>
                    <a:pt x="7" y="495"/>
                  </a:lnTo>
                  <a:cubicBezTo>
                    <a:pt x="7" y="497"/>
                    <a:pt x="6" y="499"/>
                    <a:pt x="4" y="499"/>
                  </a:cubicBezTo>
                  <a:cubicBezTo>
                    <a:pt x="1" y="499"/>
                    <a:pt x="0" y="497"/>
                    <a:pt x="0" y="495"/>
                  </a:cubicBezTo>
                  <a:lnTo>
                    <a:pt x="0" y="487"/>
                  </a:lnTo>
                  <a:cubicBezTo>
                    <a:pt x="0" y="485"/>
                    <a:pt x="1" y="484"/>
                    <a:pt x="4" y="484"/>
                  </a:cubicBezTo>
                  <a:cubicBezTo>
                    <a:pt x="6" y="484"/>
                    <a:pt x="7" y="485"/>
                    <a:pt x="7" y="487"/>
                  </a:cubicBezTo>
                  <a:close/>
                  <a:moveTo>
                    <a:pt x="7" y="510"/>
                  </a:moveTo>
                  <a:lnTo>
                    <a:pt x="7" y="518"/>
                  </a:lnTo>
                  <a:cubicBezTo>
                    <a:pt x="7" y="520"/>
                    <a:pt x="6" y="522"/>
                    <a:pt x="4" y="522"/>
                  </a:cubicBezTo>
                  <a:cubicBezTo>
                    <a:pt x="1" y="522"/>
                    <a:pt x="0" y="520"/>
                    <a:pt x="0" y="518"/>
                  </a:cubicBezTo>
                  <a:lnTo>
                    <a:pt x="0" y="510"/>
                  </a:lnTo>
                  <a:cubicBezTo>
                    <a:pt x="0" y="508"/>
                    <a:pt x="1" y="507"/>
                    <a:pt x="4" y="507"/>
                  </a:cubicBezTo>
                  <a:cubicBezTo>
                    <a:pt x="6" y="507"/>
                    <a:pt x="7" y="508"/>
                    <a:pt x="7" y="510"/>
                  </a:cubicBezTo>
                  <a:close/>
                  <a:moveTo>
                    <a:pt x="7" y="533"/>
                  </a:moveTo>
                  <a:lnTo>
                    <a:pt x="7" y="541"/>
                  </a:lnTo>
                  <a:cubicBezTo>
                    <a:pt x="7" y="543"/>
                    <a:pt x="6" y="545"/>
                    <a:pt x="4" y="545"/>
                  </a:cubicBezTo>
                  <a:cubicBezTo>
                    <a:pt x="1" y="545"/>
                    <a:pt x="0" y="543"/>
                    <a:pt x="0" y="541"/>
                  </a:cubicBezTo>
                  <a:lnTo>
                    <a:pt x="0" y="533"/>
                  </a:lnTo>
                  <a:cubicBezTo>
                    <a:pt x="0" y="531"/>
                    <a:pt x="1" y="530"/>
                    <a:pt x="4" y="530"/>
                  </a:cubicBezTo>
                  <a:cubicBezTo>
                    <a:pt x="6" y="530"/>
                    <a:pt x="7" y="531"/>
                    <a:pt x="7" y="533"/>
                  </a:cubicBezTo>
                  <a:close/>
                  <a:moveTo>
                    <a:pt x="7" y="557"/>
                  </a:moveTo>
                  <a:lnTo>
                    <a:pt x="7" y="564"/>
                  </a:lnTo>
                  <a:cubicBezTo>
                    <a:pt x="7" y="566"/>
                    <a:pt x="6" y="568"/>
                    <a:pt x="4" y="568"/>
                  </a:cubicBezTo>
                  <a:cubicBezTo>
                    <a:pt x="1" y="568"/>
                    <a:pt x="0" y="566"/>
                    <a:pt x="0" y="564"/>
                  </a:cubicBezTo>
                  <a:lnTo>
                    <a:pt x="0" y="557"/>
                  </a:lnTo>
                  <a:cubicBezTo>
                    <a:pt x="0" y="554"/>
                    <a:pt x="1" y="553"/>
                    <a:pt x="4" y="553"/>
                  </a:cubicBezTo>
                  <a:cubicBezTo>
                    <a:pt x="6" y="553"/>
                    <a:pt x="7" y="554"/>
                    <a:pt x="7" y="557"/>
                  </a:cubicBezTo>
                  <a:close/>
                  <a:moveTo>
                    <a:pt x="7" y="580"/>
                  </a:moveTo>
                  <a:lnTo>
                    <a:pt x="7" y="587"/>
                  </a:lnTo>
                  <a:cubicBezTo>
                    <a:pt x="7" y="589"/>
                    <a:pt x="6" y="591"/>
                    <a:pt x="4" y="591"/>
                  </a:cubicBezTo>
                  <a:cubicBezTo>
                    <a:pt x="1" y="591"/>
                    <a:pt x="0" y="589"/>
                    <a:pt x="0" y="587"/>
                  </a:cubicBezTo>
                  <a:lnTo>
                    <a:pt x="0" y="580"/>
                  </a:lnTo>
                  <a:cubicBezTo>
                    <a:pt x="0" y="577"/>
                    <a:pt x="1" y="576"/>
                    <a:pt x="4" y="576"/>
                  </a:cubicBezTo>
                  <a:cubicBezTo>
                    <a:pt x="6" y="576"/>
                    <a:pt x="7" y="577"/>
                    <a:pt x="7" y="580"/>
                  </a:cubicBezTo>
                  <a:close/>
                  <a:moveTo>
                    <a:pt x="7" y="603"/>
                  </a:moveTo>
                  <a:lnTo>
                    <a:pt x="7" y="610"/>
                  </a:lnTo>
                  <a:cubicBezTo>
                    <a:pt x="7" y="612"/>
                    <a:pt x="6" y="614"/>
                    <a:pt x="4" y="614"/>
                  </a:cubicBezTo>
                  <a:cubicBezTo>
                    <a:pt x="1" y="614"/>
                    <a:pt x="0" y="612"/>
                    <a:pt x="0" y="610"/>
                  </a:cubicBezTo>
                  <a:lnTo>
                    <a:pt x="0" y="603"/>
                  </a:lnTo>
                  <a:cubicBezTo>
                    <a:pt x="0" y="600"/>
                    <a:pt x="1" y="599"/>
                    <a:pt x="4" y="599"/>
                  </a:cubicBezTo>
                  <a:cubicBezTo>
                    <a:pt x="6" y="599"/>
                    <a:pt x="7" y="600"/>
                    <a:pt x="7" y="603"/>
                  </a:cubicBezTo>
                  <a:close/>
                  <a:moveTo>
                    <a:pt x="7" y="626"/>
                  </a:moveTo>
                  <a:lnTo>
                    <a:pt x="7" y="633"/>
                  </a:lnTo>
                  <a:cubicBezTo>
                    <a:pt x="7" y="635"/>
                    <a:pt x="6" y="637"/>
                    <a:pt x="4" y="637"/>
                  </a:cubicBezTo>
                  <a:cubicBezTo>
                    <a:pt x="1" y="637"/>
                    <a:pt x="0" y="635"/>
                    <a:pt x="0" y="633"/>
                  </a:cubicBezTo>
                  <a:lnTo>
                    <a:pt x="0" y="626"/>
                  </a:lnTo>
                  <a:cubicBezTo>
                    <a:pt x="0" y="624"/>
                    <a:pt x="1" y="622"/>
                    <a:pt x="4" y="622"/>
                  </a:cubicBezTo>
                  <a:cubicBezTo>
                    <a:pt x="6" y="622"/>
                    <a:pt x="7" y="624"/>
                    <a:pt x="7" y="626"/>
                  </a:cubicBezTo>
                  <a:close/>
                  <a:moveTo>
                    <a:pt x="7" y="649"/>
                  </a:moveTo>
                  <a:lnTo>
                    <a:pt x="7" y="656"/>
                  </a:lnTo>
                  <a:cubicBezTo>
                    <a:pt x="7" y="658"/>
                    <a:pt x="6" y="660"/>
                    <a:pt x="4" y="660"/>
                  </a:cubicBezTo>
                  <a:cubicBezTo>
                    <a:pt x="1" y="660"/>
                    <a:pt x="0" y="658"/>
                    <a:pt x="0" y="656"/>
                  </a:cubicBezTo>
                  <a:lnTo>
                    <a:pt x="0" y="649"/>
                  </a:lnTo>
                  <a:cubicBezTo>
                    <a:pt x="0" y="647"/>
                    <a:pt x="1" y="645"/>
                    <a:pt x="4" y="645"/>
                  </a:cubicBezTo>
                  <a:cubicBezTo>
                    <a:pt x="6" y="645"/>
                    <a:pt x="7" y="647"/>
                    <a:pt x="7" y="649"/>
                  </a:cubicBezTo>
                  <a:close/>
                  <a:moveTo>
                    <a:pt x="7" y="672"/>
                  </a:moveTo>
                  <a:lnTo>
                    <a:pt x="7" y="679"/>
                  </a:lnTo>
                  <a:cubicBezTo>
                    <a:pt x="7" y="682"/>
                    <a:pt x="6" y="683"/>
                    <a:pt x="4" y="683"/>
                  </a:cubicBezTo>
                  <a:cubicBezTo>
                    <a:pt x="1" y="683"/>
                    <a:pt x="0" y="682"/>
                    <a:pt x="0" y="679"/>
                  </a:cubicBezTo>
                  <a:lnTo>
                    <a:pt x="0" y="672"/>
                  </a:lnTo>
                  <a:cubicBezTo>
                    <a:pt x="0" y="670"/>
                    <a:pt x="1" y="668"/>
                    <a:pt x="4" y="668"/>
                  </a:cubicBezTo>
                  <a:cubicBezTo>
                    <a:pt x="6" y="668"/>
                    <a:pt x="7" y="670"/>
                    <a:pt x="7" y="672"/>
                  </a:cubicBezTo>
                  <a:close/>
                  <a:moveTo>
                    <a:pt x="7" y="695"/>
                  </a:moveTo>
                  <a:lnTo>
                    <a:pt x="7" y="702"/>
                  </a:lnTo>
                  <a:cubicBezTo>
                    <a:pt x="7" y="705"/>
                    <a:pt x="6" y="706"/>
                    <a:pt x="4" y="706"/>
                  </a:cubicBezTo>
                  <a:cubicBezTo>
                    <a:pt x="1" y="706"/>
                    <a:pt x="0" y="705"/>
                    <a:pt x="0" y="702"/>
                  </a:cubicBezTo>
                  <a:lnTo>
                    <a:pt x="0" y="695"/>
                  </a:lnTo>
                  <a:cubicBezTo>
                    <a:pt x="0" y="693"/>
                    <a:pt x="1" y="691"/>
                    <a:pt x="4" y="691"/>
                  </a:cubicBezTo>
                  <a:cubicBezTo>
                    <a:pt x="6" y="691"/>
                    <a:pt x="7" y="693"/>
                    <a:pt x="7" y="695"/>
                  </a:cubicBezTo>
                  <a:close/>
                  <a:moveTo>
                    <a:pt x="7" y="718"/>
                  </a:moveTo>
                  <a:lnTo>
                    <a:pt x="7" y="725"/>
                  </a:lnTo>
                  <a:cubicBezTo>
                    <a:pt x="7" y="728"/>
                    <a:pt x="6" y="729"/>
                    <a:pt x="4" y="729"/>
                  </a:cubicBezTo>
                  <a:cubicBezTo>
                    <a:pt x="1" y="729"/>
                    <a:pt x="0" y="728"/>
                    <a:pt x="0" y="725"/>
                  </a:cubicBezTo>
                  <a:lnTo>
                    <a:pt x="0" y="718"/>
                  </a:lnTo>
                  <a:cubicBezTo>
                    <a:pt x="0" y="716"/>
                    <a:pt x="1" y="714"/>
                    <a:pt x="4" y="714"/>
                  </a:cubicBezTo>
                  <a:cubicBezTo>
                    <a:pt x="6" y="714"/>
                    <a:pt x="7" y="716"/>
                    <a:pt x="7" y="718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4" name="Rectangle 147">
              <a:extLst>
                <a:ext uri="{FF2B5EF4-FFF2-40B4-BE49-F238E27FC236}">
                  <a16:creationId xmlns:a16="http://schemas.microsoft.com/office/drawing/2014/main" id="{AE670C03-A4E9-4C6D-B8DA-86C306B10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1" y="5065"/>
              <a:ext cx="875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Exodus in year 9 of the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15" name="Rectangle 148">
              <a:extLst>
                <a:ext uri="{FF2B5EF4-FFF2-40B4-BE49-F238E27FC236}">
                  <a16:creationId xmlns:a16="http://schemas.microsoft.com/office/drawing/2014/main" id="{CCB94FC6-C6A3-4653-B9CD-C094622ED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1" y="5155"/>
              <a:ext cx="795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reign of Amenhotep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16" name="Rectangle 149">
              <a:extLst>
                <a:ext uri="{FF2B5EF4-FFF2-40B4-BE49-F238E27FC236}">
                  <a16:creationId xmlns:a16="http://schemas.microsoft.com/office/drawing/2014/main" id="{00FCBFD0-4251-4ACA-8005-FCDD802CA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0" y="5337"/>
              <a:ext cx="394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Likely the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17" name="Rectangle 150">
              <a:extLst>
                <a:ext uri="{FF2B5EF4-FFF2-40B4-BE49-F238E27FC236}">
                  <a16:creationId xmlns:a16="http://schemas.microsoft.com/office/drawing/2014/main" id="{83F376E4-BA70-4956-9497-209061CF8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33" y="5337"/>
              <a:ext cx="61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³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18" name="Rectangle 151">
              <a:extLst>
                <a:ext uri="{FF2B5EF4-FFF2-40B4-BE49-F238E27FC236}">
                  <a16:creationId xmlns:a16="http://schemas.microsoft.com/office/drawing/2014/main" id="{2635A0B0-6E37-4249-A96C-5DE00D2E5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8" y="5337"/>
              <a:ext cx="461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daughter of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19" name="Rectangle 152">
              <a:extLst>
                <a:ext uri="{FF2B5EF4-FFF2-40B4-BE49-F238E27FC236}">
                  <a16:creationId xmlns:a16="http://schemas.microsoft.com/office/drawing/2014/main" id="{C7CDE63B-452D-42AE-BDEC-E2BC3F391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0" y="5426"/>
              <a:ext cx="339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Pharaoh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20" name="Rectangle 153">
              <a:extLst>
                <a:ext uri="{FF2B5EF4-FFF2-40B4-BE49-F238E27FC236}">
                  <a16:creationId xmlns:a16="http://schemas.microsoft.com/office/drawing/2014/main" id="{70FCAFC2-F737-401A-AB84-E438C027E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0" y="5426"/>
              <a:ext cx="98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´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21" name="Rectangle 154">
              <a:extLst>
                <a:ext uri="{FF2B5EF4-FFF2-40B4-BE49-F238E27FC236}">
                  <a16:creationId xmlns:a16="http://schemas.microsoft.com/office/drawing/2014/main" id="{379B6C49-4962-4B3A-A601-A988662DC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5" y="5426"/>
              <a:ext cx="46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(Exodus 2:5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22" name="Rectangle 155">
              <a:extLst>
                <a:ext uri="{FF2B5EF4-FFF2-40B4-BE49-F238E27FC236}">
                  <a16:creationId xmlns:a16="http://schemas.microsoft.com/office/drawing/2014/main" id="{5FE2ED1A-497D-4A25-9E07-4739A37A0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9" y="5426"/>
              <a:ext cx="6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23" name="Rectangle 156">
              <a:extLst>
                <a:ext uri="{FF2B5EF4-FFF2-40B4-BE49-F238E27FC236}">
                  <a16:creationId xmlns:a16="http://schemas.microsoft.com/office/drawing/2014/main" id="{20B3E554-E3D2-4C70-9508-6FB44E3B4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4" y="5426"/>
              <a:ext cx="154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24" name="Rectangle 157">
              <a:extLst>
                <a:ext uri="{FF2B5EF4-FFF2-40B4-BE49-F238E27FC236}">
                  <a16:creationId xmlns:a16="http://schemas.microsoft.com/office/drawing/2014/main" id="{C2D3D5BF-BA91-4122-8593-9FAA09190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8" y="4893"/>
              <a:ext cx="119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5" name="Rectangle 158">
              <a:extLst>
                <a:ext uri="{FF2B5EF4-FFF2-40B4-BE49-F238E27FC236}">
                  <a16:creationId xmlns:a16="http://schemas.microsoft.com/office/drawing/2014/main" id="{F801A214-08EC-4BEF-B13B-DF973CA46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8" y="4893"/>
              <a:ext cx="119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6" name="Rectangle 159">
              <a:extLst>
                <a:ext uri="{FF2B5EF4-FFF2-40B4-BE49-F238E27FC236}">
                  <a16:creationId xmlns:a16="http://schemas.microsoft.com/office/drawing/2014/main" id="{69D63E56-604E-4B03-9A6F-00CDBB3EF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2" y="4794"/>
              <a:ext cx="42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Thutmose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27" name="Rectangle 160">
              <a:extLst>
                <a:ext uri="{FF2B5EF4-FFF2-40B4-BE49-F238E27FC236}">
                  <a16:creationId xmlns:a16="http://schemas.microsoft.com/office/drawing/2014/main" id="{E358A933-3625-45A6-9393-369EC3AEC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2" y="4893"/>
              <a:ext cx="134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8" name="Rectangle 161">
              <a:extLst>
                <a:ext uri="{FF2B5EF4-FFF2-40B4-BE49-F238E27FC236}">
                  <a16:creationId xmlns:a16="http://schemas.microsoft.com/office/drawing/2014/main" id="{00665BAF-0D00-4D1C-A592-42C2612C4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2" y="4893"/>
              <a:ext cx="134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9" name="Rectangle 162">
              <a:extLst>
                <a:ext uri="{FF2B5EF4-FFF2-40B4-BE49-F238E27FC236}">
                  <a16:creationId xmlns:a16="http://schemas.microsoft.com/office/drawing/2014/main" id="{1E11A69F-893E-451E-B56F-A5E8661B1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75" y="5032"/>
              <a:ext cx="40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Thutmose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30" name="Rectangle 163">
              <a:extLst>
                <a:ext uri="{FF2B5EF4-FFF2-40B4-BE49-F238E27FC236}">
                  <a16:creationId xmlns:a16="http://schemas.microsoft.com/office/drawing/2014/main" id="{9628E0A9-0733-4EF3-84DA-D5DFE7F6C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2" y="4893"/>
              <a:ext cx="263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1" name="Rectangle 164">
              <a:extLst>
                <a:ext uri="{FF2B5EF4-FFF2-40B4-BE49-F238E27FC236}">
                  <a16:creationId xmlns:a16="http://schemas.microsoft.com/office/drawing/2014/main" id="{7014A2FE-EBEE-4F12-AA7B-BE21C0DC0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2" y="4893"/>
              <a:ext cx="263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2" name="Rectangle 165">
              <a:extLst>
                <a:ext uri="{FF2B5EF4-FFF2-40B4-BE49-F238E27FC236}">
                  <a16:creationId xmlns:a16="http://schemas.microsoft.com/office/drawing/2014/main" id="{39CFD550-874D-4759-823C-685E3F1F5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3" y="4897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1550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33" name="Rectangle 166">
              <a:extLst>
                <a:ext uri="{FF2B5EF4-FFF2-40B4-BE49-F238E27FC236}">
                  <a16:creationId xmlns:a16="http://schemas.microsoft.com/office/drawing/2014/main" id="{723014E5-681B-41D8-B1BD-E35348427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2" y="4897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34" name="Rectangle 167">
              <a:extLst>
                <a:ext uri="{FF2B5EF4-FFF2-40B4-BE49-F238E27FC236}">
                  <a16:creationId xmlns:a16="http://schemas.microsoft.com/office/drawing/2014/main" id="{392E995A-BDAE-4AE4-A5EF-35F2E9D6D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1" y="4956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1529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35" name="Rectangle 168">
              <a:extLst>
                <a:ext uri="{FF2B5EF4-FFF2-40B4-BE49-F238E27FC236}">
                  <a16:creationId xmlns:a16="http://schemas.microsoft.com/office/drawing/2014/main" id="{0501950D-0240-4C34-A360-48C86C2A8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9" y="4712"/>
              <a:ext cx="449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Amenhotep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36" name="Line 169">
              <a:extLst>
                <a:ext uri="{FF2B5EF4-FFF2-40B4-BE49-F238E27FC236}">
                  <a16:creationId xmlns:a16="http://schemas.microsoft.com/office/drawing/2014/main" id="{21DFEC92-D79A-40AF-BB1E-4A13A6C4C9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82" y="4627"/>
              <a:ext cx="173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7" name="Freeform 170">
              <a:extLst>
                <a:ext uri="{FF2B5EF4-FFF2-40B4-BE49-F238E27FC236}">
                  <a16:creationId xmlns:a16="http://schemas.microsoft.com/office/drawing/2014/main" id="{4B83E348-3433-45CB-BA0D-5A41F7B37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3" y="4601"/>
              <a:ext cx="53" cy="53"/>
            </a:xfrm>
            <a:custGeom>
              <a:avLst/>
              <a:gdLst>
                <a:gd name="T0" fmla="*/ 69 w 69"/>
                <a:gd name="T1" fmla="*/ 35 h 69"/>
                <a:gd name="T2" fmla="*/ 0 w 69"/>
                <a:gd name="T3" fmla="*/ 69 h 69"/>
                <a:gd name="T4" fmla="*/ 0 w 69"/>
                <a:gd name="T5" fmla="*/ 0 h 69"/>
                <a:gd name="T6" fmla="*/ 69 w 69"/>
                <a:gd name="T7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0" y="69"/>
                  </a:lnTo>
                  <a:cubicBezTo>
                    <a:pt x="10" y="47"/>
                    <a:pt x="10" y="22"/>
                    <a:pt x="0" y="0"/>
                  </a:cubicBezTo>
                  <a:lnTo>
                    <a:pt x="69" y="35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8" name="Rectangle 171">
              <a:extLst>
                <a:ext uri="{FF2B5EF4-FFF2-40B4-BE49-F238E27FC236}">
                  <a16:creationId xmlns:a16="http://schemas.microsoft.com/office/drawing/2014/main" id="{579BF8E8-D724-4851-B46F-FFDF4D64B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3" y="4597"/>
              <a:ext cx="652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9" name="Rectangle 172">
              <a:extLst>
                <a:ext uri="{FF2B5EF4-FFF2-40B4-BE49-F238E27FC236}">
                  <a16:creationId xmlns:a16="http://schemas.microsoft.com/office/drawing/2014/main" id="{F0A85534-4F41-4644-A088-83CF2115C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6" y="4602"/>
              <a:ext cx="751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XVIII: 14 Kings from Diaspolis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40" name="Line 173">
              <a:extLst>
                <a:ext uri="{FF2B5EF4-FFF2-40B4-BE49-F238E27FC236}">
                  <a16:creationId xmlns:a16="http://schemas.microsoft.com/office/drawing/2014/main" id="{0DE98681-F48A-4053-8EF4-D92A7913C7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82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1" name="Rectangle 174">
              <a:extLst>
                <a:ext uri="{FF2B5EF4-FFF2-40B4-BE49-F238E27FC236}">
                  <a16:creationId xmlns:a16="http://schemas.microsoft.com/office/drawing/2014/main" id="{EF42A80F-E813-4938-AB12-E07C71C08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1" y="4893"/>
              <a:ext cx="215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2" name="Rectangle 175">
              <a:extLst>
                <a:ext uri="{FF2B5EF4-FFF2-40B4-BE49-F238E27FC236}">
                  <a16:creationId xmlns:a16="http://schemas.microsoft.com/office/drawing/2014/main" id="{A383A7E3-63F6-4176-B533-4E0BC3EBD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1" y="4893"/>
              <a:ext cx="215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3" name="Freeform 176">
              <a:extLst>
                <a:ext uri="{FF2B5EF4-FFF2-40B4-BE49-F238E27FC236}">
                  <a16:creationId xmlns:a16="http://schemas.microsoft.com/office/drawing/2014/main" id="{E786D50F-E186-4CC3-900B-6BE45AE617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9" y="5008"/>
              <a:ext cx="6" cy="686"/>
            </a:xfrm>
            <a:custGeom>
              <a:avLst/>
              <a:gdLst>
                <a:gd name="T0" fmla="*/ 0 w 8"/>
                <a:gd name="T1" fmla="*/ 4 h 891"/>
                <a:gd name="T2" fmla="*/ 4 w 8"/>
                <a:gd name="T3" fmla="*/ 38 h 891"/>
                <a:gd name="T4" fmla="*/ 8 w 8"/>
                <a:gd name="T5" fmla="*/ 50 h 891"/>
                <a:gd name="T6" fmla="*/ 4 w 8"/>
                <a:gd name="T7" fmla="*/ 46 h 891"/>
                <a:gd name="T8" fmla="*/ 0 w 8"/>
                <a:gd name="T9" fmla="*/ 81 h 891"/>
                <a:gd name="T10" fmla="*/ 8 w 8"/>
                <a:gd name="T11" fmla="*/ 104 h 891"/>
                <a:gd name="T12" fmla="*/ 8 w 8"/>
                <a:gd name="T13" fmla="*/ 96 h 891"/>
                <a:gd name="T14" fmla="*/ 0 w 8"/>
                <a:gd name="T15" fmla="*/ 119 h 891"/>
                <a:gd name="T16" fmla="*/ 4 w 8"/>
                <a:gd name="T17" fmla="*/ 154 h 891"/>
                <a:gd name="T18" fmla="*/ 8 w 8"/>
                <a:gd name="T19" fmla="*/ 165 h 891"/>
                <a:gd name="T20" fmla="*/ 4 w 8"/>
                <a:gd name="T21" fmla="*/ 161 h 891"/>
                <a:gd name="T22" fmla="*/ 0 w 8"/>
                <a:gd name="T23" fmla="*/ 196 h 891"/>
                <a:gd name="T24" fmla="*/ 8 w 8"/>
                <a:gd name="T25" fmla="*/ 219 h 891"/>
                <a:gd name="T26" fmla="*/ 8 w 8"/>
                <a:gd name="T27" fmla="*/ 211 h 891"/>
                <a:gd name="T28" fmla="*/ 0 w 8"/>
                <a:gd name="T29" fmla="*/ 234 h 891"/>
                <a:gd name="T30" fmla="*/ 4 w 8"/>
                <a:gd name="T31" fmla="*/ 269 h 891"/>
                <a:gd name="T32" fmla="*/ 8 w 8"/>
                <a:gd name="T33" fmla="*/ 280 h 891"/>
                <a:gd name="T34" fmla="*/ 4 w 8"/>
                <a:gd name="T35" fmla="*/ 277 h 891"/>
                <a:gd name="T36" fmla="*/ 0 w 8"/>
                <a:gd name="T37" fmla="*/ 311 h 891"/>
                <a:gd name="T38" fmla="*/ 8 w 8"/>
                <a:gd name="T39" fmla="*/ 334 h 891"/>
                <a:gd name="T40" fmla="*/ 8 w 8"/>
                <a:gd name="T41" fmla="*/ 326 h 891"/>
                <a:gd name="T42" fmla="*/ 0 w 8"/>
                <a:gd name="T43" fmla="*/ 349 h 891"/>
                <a:gd name="T44" fmla="*/ 4 w 8"/>
                <a:gd name="T45" fmla="*/ 384 h 891"/>
                <a:gd name="T46" fmla="*/ 8 w 8"/>
                <a:gd name="T47" fmla="*/ 396 h 891"/>
                <a:gd name="T48" fmla="*/ 4 w 8"/>
                <a:gd name="T49" fmla="*/ 392 h 891"/>
                <a:gd name="T50" fmla="*/ 0 w 8"/>
                <a:gd name="T51" fmla="*/ 426 h 891"/>
                <a:gd name="T52" fmla="*/ 8 w 8"/>
                <a:gd name="T53" fmla="*/ 449 h 891"/>
                <a:gd name="T54" fmla="*/ 8 w 8"/>
                <a:gd name="T55" fmla="*/ 442 h 891"/>
                <a:gd name="T56" fmla="*/ 0 w 8"/>
                <a:gd name="T57" fmla="*/ 465 h 891"/>
                <a:gd name="T58" fmla="*/ 4 w 8"/>
                <a:gd name="T59" fmla="*/ 499 h 891"/>
                <a:gd name="T60" fmla="*/ 8 w 8"/>
                <a:gd name="T61" fmla="*/ 511 h 891"/>
                <a:gd name="T62" fmla="*/ 4 w 8"/>
                <a:gd name="T63" fmla="*/ 507 h 891"/>
                <a:gd name="T64" fmla="*/ 0 w 8"/>
                <a:gd name="T65" fmla="*/ 541 h 891"/>
                <a:gd name="T66" fmla="*/ 8 w 8"/>
                <a:gd name="T67" fmla="*/ 565 h 891"/>
                <a:gd name="T68" fmla="*/ 8 w 8"/>
                <a:gd name="T69" fmla="*/ 557 h 891"/>
                <a:gd name="T70" fmla="*/ 0 w 8"/>
                <a:gd name="T71" fmla="*/ 580 h 891"/>
                <a:gd name="T72" fmla="*/ 4 w 8"/>
                <a:gd name="T73" fmla="*/ 614 h 891"/>
                <a:gd name="T74" fmla="*/ 8 w 8"/>
                <a:gd name="T75" fmla="*/ 626 h 891"/>
                <a:gd name="T76" fmla="*/ 4 w 8"/>
                <a:gd name="T77" fmla="*/ 622 h 891"/>
                <a:gd name="T78" fmla="*/ 0 w 8"/>
                <a:gd name="T79" fmla="*/ 657 h 891"/>
                <a:gd name="T80" fmla="*/ 8 w 8"/>
                <a:gd name="T81" fmla="*/ 680 h 891"/>
                <a:gd name="T82" fmla="*/ 8 w 8"/>
                <a:gd name="T83" fmla="*/ 672 h 891"/>
                <a:gd name="T84" fmla="*/ 0 w 8"/>
                <a:gd name="T85" fmla="*/ 695 h 891"/>
                <a:gd name="T86" fmla="*/ 4 w 8"/>
                <a:gd name="T87" fmla="*/ 730 h 891"/>
                <a:gd name="T88" fmla="*/ 8 w 8"/>
                <a:gd name="T89" fmla="*/ 741 h 891"/>
                <a:gd name="T90" fmla="*/ 4 w 8"/>
                <a:gd name="T91" fmla="*/ 737 h 891"/>
                <a:gd name="T92" fmla="*/ 0 w 8"/>
                <a:gd name="T93" fmla="*/ 772 h 891"/>
                <a:gd name="T94" fmla="*/ 8 w 8"/>
                <a:gd name="T95" fmla="*/ 795 h 891"/>
                <a:gd name="T96" fmla="*/ 8 w 8"/>
                <a:gd name="T97" fmla="*/ 787 h 891"/>
                <a:gd name="T98" fmla="*/ 0 w 8"/>
                <a:gd name="T99" fmla="*/ 810 h 891"/>
                <a:gd name="T100" fmla="*/ 4 w 8"/>
                <a:gd name="T101" fmla="*/ 845 h 891"/>
                <a:gd name="T102" fmla="*/ 8 w 8"/>
                <a:gd name="T103" fmla="*/ 856 h 891"/>
                <a:gd name="T104" fmla="*/ 4 w 8"/>
                <a:gd name="T105" fmla="*/ 853 h 891"/>
                <a:gd name="T106" fmla="*/ 0 w 8"/>
                <a:gd name="T107" fmla="*/ 88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" h="891">
                  <a:moveTo>
                    <a:pt x="8" y="4"/>
                  </a:moveTo>
                  <a:lnTo>
                    <a:pt x="8" y="12"/>
                  </a:lnTo>
                  <a:cubicBezTo>
                    <a:pt x="8" y="14"/>
                    <a:pt x="6" y="15"/>
                    <a:pt x="4" y="15"/>
                  </a:cubicBezTo>
                  <a:cubicBezTo>
                    <a:pt x="2" y="15"/>
                    <a:pt x="0" y="14"/>
                    <a:pt x="0" y="12"/>
                  </a:cubicBez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27"/>
                  </a:moveTo>
                  <a:lnTo>
                    <a:pt x="8" y="35"/>
                  </a:lnTo>
                  <a:cubicBezTo>
                    <a:pt x="8" y="37"/>
                    <a:pt x="6" y="38"/>
                    <a:pt x="4" y="38"/>
                  </a:cubicBezTo>
                  <a:cubicBezTo>
                    <a:pt x="2" y="38"/>
                    <a:pt x="0" y="37"/>
                    <a:pt x="0" y="35"/>
                  </a:cubicBezTo>
                  <a:lnTo>
                    <a:pt x="0" y="27"/>
                  </a:lnTo>
                  <a:cubicBezTo>
                    <a:pt x="0" y="25"/>
                    <a:pt x="2" y="23"/>
                    <a:pt x="4" y="23"/>
                  </a:cubicBezTo>
                  <a:cubicBezTo>
                    <a:pt x="6" y="23"/>
                    <a:pt x="8" y="25"/>
                    <a:pt x="8" y="27"/>
                  </a:cubicBezTo>
                  <a:close/>
                  <a:moveTo>
                    <a:pt x="8" y="50"/>
                  </a:moveTo>
                  <a:lnTo>
                    <a:pt x="8" y="58"/>
                  </a:lnTo>
                  <a:cubicBezTo>
                    <a:pt x="8" y="60"/>
                    <a:pt x="6" y="61"/>
                    <a:pt x="4" y="61"/>
                  </a:cubicBezTo>
                  <a:cubicBezTo>
                    <a:pt x="2" y="61"/>
                    <a:pt x="0" y="60"/>
                    <a:pt x="0" y="58"/>
                  </a:cubicBezTo>
                  <a:lnTo>
                    <a:pt x="0" y="50"/>
                  </a:lnTo>
                  <a:cubicBezTo>
                    <a:pt x="0" y="48"/>
                    <a:pt x="2" y="46"/>
                    <a:pt x="4" y="46"/>
                  </a:cubicBezTo>
                  <a:cubicBezTo>
                    <a:pt x="6" y="46"/>
                    <a:pt x="8" y="48"/>
                    <a:pt x="8" y="50"/>
                  </a:cubicBezTo>
                  <a:close/>
                  <a:moveTo>
                    <a:pt x="8" y="73"/>
                  </a:moveTo>
                  <a:lnTo>
                    <a:pt x="8" y="81"/>
                  </a:lnTo>
                  <a:cubicBezTo>
                    <a:pt x="8" y="83"/>
                    <a:pt x="6" y="85"/>
                    <a:pt x="4" y="85"/>
                  </a:cubicBezTo>
                  <a:cubicBezTo>
                    <a:pt x="2" y="85"/>
                    <a:pt x="0" y="83"/>
                    <a:pt x="0" y="81"/>
                  </a:cubicBezTo>
                  <a:lnTo>
                    <a:pt x="0" y="73"/>
                  </a:lnTo>
                  <a:cubicBezTo>
                    <a:pt x="0" y="71"/>
                    <a:pt x="2" y="69"/>
                    <a:pt x="4" y="69"/>
                  </a:cubicBezTo>
                  <a:cubicBezTo>
                    <a:pt x="6" y="69"/>
                    <a:pt x="8" y="71"/>
                    <a:pt x="8" y="73"/>
                  </a:cubicBezTo>
                  <a:close/>
                  <a:moveTo>
                    <a:pt x="8" y="96"/>
                  </a:moveTo>
                  <a:lnTo>
                    <a:pt x="8" y="104"/>
                  </a:lnTo>
                  <a:cubicBezTo>
                    <a:pt x="8" y="106"/>
                    <a:pt x="6" y="108"/>
                    <a:pt x="4" y="108"/>
                  </a:cubicBezTo>
                  <a:cubicBezTo>
                    <a:pt x="2" y="108"/>
                    <a:pt x="0" y="106"/>
                    <a:pt x="0" y="104"/>
                  </a:cubicBez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close/>
                  <a:moveTo>
                    <a:pt x="8" y="119"/>
                  </a:moveTo>
                  <a:lnTo>
                    <a:pt x="8" y="127"/>
                  </a:lnTo>
                  <a:cubicBezTo>
                    <a:pt x="8" y="129"/>
                    <a:pt x="6" y="131"/>
                    <a:pt x="4" y="131"/>
                  </a:cubicBezTo>
                  <a:cubicBezTo>
                    <a:pt x="2" y="131"/>
                    <a:pt x="0" y="129"/>
                    <a:pt x="0" y="127"/>
                  </a:cubicBezTo>
                  <a:lnTo>
                    <a:pt x="0" y="119"/>
                  </a:lnTo>
                  <a:cubicBezTo>
                    <a:pt x="0" y="117"/>
                    <a:pt x="2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lose/>
                  <a:moveTo>
                    <a:pt x="8" y="142"/>
                  </a:moveTo>
                  <a:lnTo>
                    <a:pt x="8" y="150"/>
                  </a:lnTo>
                  <a:cubicBezTo>
                    <a:pt x="8" y="152"/>
                    <a:pt x="6" y="154"/>
                    <a:pt x="4" y="154"/>
                  </a:cubicBezTo>
                  <a:cubicBezTo>
                    <a:pt x="2" y="154"/>
                    <a:pt x="0" y="152"/>
                    <a:pt x="0" y="150"/>
                  </a:cubicBezTo>
                  <a:lnTo>
                    <a:pt x="0" y="142"/>
                  </a:lnTo>
                  <a:cubicBezTo>
                    <a:pt x="0" y="140"/>
                    <a:pt x="2" y="138"/>
                    <a:pt x="4" y="138"/>
                  </a:cubicBezTo>
                  <a:cubicBezTo>
                    <a:pt x="6" y="138"/>
                    <a:pt x="8" y="140"/>
                    <a:pt x="8" y="142"/>
                  </a:cubicBezTo>
                  <a:close/>
                  <a:moveTo>
                    <a:pt x="8" y="165"/>
                  </a:moveTo>
                  <a:lnTo>
                    <a:pt x="8" y="173"/>
                  </a:lnTo>
                  <a:cubicBezTo>
                    <a:pt x="8" y="175"/>
                    <a:pt x="6" y="177"/>
                    <a:pt x="4" y="177"/>
                  </a:cubicBezTo>
                  <a:cubicBezTo>
                    <a:pt x="2" y="177"/>
                    <a:pt x="0" y="175"/>
                    <a:pt x="0" y="173"/>
                  </a:cubicBezTo>
                  <a:lnTo>
                    <a:pt x="0" y="165"/>
                  </a:lnTo>
                  <a:cubicBezTo>
                    <a:pt x="0" y="163"/>
                    <a:pt x="2" y="161"/>
                    <a:pt x="4" y="161"/>
                  </a:cubicBezTo>
                  <a:cubicBezTo>
                    <a:pt x="6" y="161"/>
                    <a:pt x="8" y="163"/>
                    <a:pt x="8" y="165"/>
                  </a:cubicBezTo>
                  <a:close/>
                  <a:moveTo>
                    <a:pt x="8" y="188"/>
                  </a:moveTo>
                  <a:lnTo>
                    <a:pt x="8" y="196"/>
                  </a:lnTo>
                  <a:cubicBezTo>
                    <a:pt x="8" y="198"/>
                    <a:pt x="6" y="200"/>
                    <a:pt x="4" y="200"/>
                  </a:cubicBezTo>
                  <a:cubicBezTo>
                    <a:pt x="2" y="200"/>
                    <a:pt x="0" y="198"/>
                    <a:pt x="0" y="196"/>
                  </a:cubicBezTo>
                  <a:lnTo>
                    <a:pt x="0" y="188"/>
                  </a:lnTo>
                  <a:cubicBezTo>
                    <a:pt x="0" y="186"/>
                    <a:pt x="2" y="184"/>
                    <a:pt x="4" y="184"/>
                  </a:cubicBezTo>
                  <a:cubicBezTo>
                    <a:pt x="6" y="184"/>
                    <a:pt x="8" y="186"/>
                    <a:pt x="8" y="188"/>
                  </a:cubicBezTo>
                  <a:close/>
                  <a:moveTo>
                    <a:pt x="8" y="211"/>
                  </a:moveTo>
                  <a:lnTo>
                    <a:pt x="8" y="219"/>
                  </a:lnTo>
                  <a:cubicBezTo>
                    <a:pt x="8" y="221"/>
                    <a:pt x="6" y="223"/>
                    <a:pt x="4" y="223"/>
                  </a:cubicBezTo>
                  <a:cubicBezTo>
                    <a:pt x="2" y="223"/>
                    <a:pt x="0" y="221"/>
                    <a:pt x="0" y="219"/>
                  </a:cubicBezTo>
                  <a:lnTo>
                    <a:pt x="0" y="211"/>
                  </a:lnTo>
                  <a:cubicBezTo>
                    <a:pt x="0" y="209"/>
                    <a:pt x="2" y="207"/>
                    <a:pt x="4" y="207"/>
                  </a:cubicBezTo>
                  <a:cubicBezTo>
                    <a:pt x="6" y="207"/>
                    <a:pt x="8" y="209"/>
                    <a:pt x="8" y="211"/>
                  </a:cubicBezTo>
                  <a:close/>
                  <a:moveTo>
                    <a:pt x="8" y="234"/>
                  </a:moveTo>
                  <a:lnTo>
                    <a:pt x="8" y="242"/>
                  </a:lnTo>
                  <a:cubicBezTo>
                    <a:pt x="8" y="244"/>
                    <a:pt x="6" y="246"/>
                    <a:pt x="4" y="246"/>
                  </a:cubicBezTo>
                  <a:cubicBezTo>
                    <a:pt x="2" y="246"/>
                    <a:pt x="0" y="244"/>
                    <a:pt x="0" y="242"/>
                  </a:cubicBezTo>
                  <a:lnTo>
                    <a:pt x="0" y="234"/>
                  </a:lnTo>
                  <a:cubicBezTo>
                    <a:pt x="0" y="232"/>
                    <a:pt x="2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lose/>
                  <a:moveTo>
                    <a:pt x="8" y="257"/>
                  </a:moveTo>
                  <a:lnTo>
                    <a:pt x="8" y="265"/>
                  </a:lnTo>
                  <a:cubicBezTo>
                    <a:pt x="8" y="267"/>
                    <a:pt x="6" y="269"/>
                    <a:pt x="4" y="269"/>
                  </a:cubicBezTo>
                  <a:cubicBezTo>
                    <a:pt x="2" y="269"/>
                    <a:pt x="0" y="267"/>
                    <a:pt x="0" y="265"/>
                  </a:cubicBezTo>
                  <a:lnTo>
                    <a:pt x="0" y="257"/>
                  </a:lnTo>
                  <a:cubicBezTo>
                    <a:pt x="0" y="255"/>
                    <a:pt x="2" y="253"/>
                    <a:pt x="4" y="253"/>
                  </a:cubicBezTo>
                  <a:cubicBezTo>
                    <a:pt x="6" y="253"/>
                    <a:pt x="8" y="255"/>
                    <a:pt x="8" y="257"/>
                  </a:cubicBezTo>
                  <a:close/>
                  <a:moveTo>
                    <a:pt x="8" y="280"/>
                  </a:moveTo>
                  <a:lnTo>
                    <a:pt x="8" y="288"/>
                  </a:lnTo>
                  <a:cubicBezTo>
                    <a:pt x="8" y="290"/>
                    <a:pt x="6" y="292"/>
                    <a:pt x="4" y="292"/>
                  </a:cubicBezTo>
                  <a:cubicBezTo>
                    <a:pt x="2" y="292"/>
                    <a:pt x="0" y="290"/>
                    <a:pt x="0" y="288"/>
                  </a:cubicBezTo>
                  <a:lnTo>
                    <a:pt x="0" y="280"/>
                  </a:lnTo>
                  <a:cubicBezTo>
                    <a:pt x="0" y="278"/>
                    <a:pt x="2" y="277"/>
                    <a:pt x="4" y="277"/>
                  </a:cubicBezTo>
                  <a:cubicBezTo>
                    <a:pt x="6" y="277"/>
                    <a:pt x="8" y="278"/>
                    <a:pt x="8" y="280"/>
                  </a:cubicBezTo>
                  <a:close/>
                  <a:moveTo>
                    <a:pt x="8" y="303"/>
                  </a:moveTo>
                  <a:lnTo>
                    <a:pt x="8" y="311"/>
                  </a:lnTo>
                  <a:cubicBezTo>
                    <a:pt x="8" y="313"/>
                    <a:pt x="6" y="315"/>
                    <a:pt x="4" y="315"/>
                  </a:cubicBezTo>
                  <a:cubicBezTo>
                    <a:pt x="2" y="315"/>
                    <a:pt x="0" y="313"/>
                    <a:pt x="0" y="311"/>
                  </a:cubicBezTo>
                  <a:lnTo>
                    <a:pt x="0" y="303"/>
                  </a:lnTo>
                  <a:cubicBezTo>
                    <a:pt x="0" y="301"/>
                    <a:pt x="2" y="300"/>
                    <a:pt x="4" y="300"/>
                  </a:cubicBezTo>
                  <a:cubicBezTo>
                    <a:pt x="6" y="300"/>
                    <a:pt x="8" y="301"/>
                    <a:pt x="8" y="303"/>
                  </a:cubicBezTo>
                  <a:close/>
                  <a:moveTo>
                    <a:pt x="8" y="326"/>
                  </a:moveTo>
                  <a:lnTo>
                    <a:pt x="8" y="334"/>
                  </a:lnTo>
                  <a:cubicBezTo>
                    <a:pt x="8" y="336"/>
                    <a:pt x="6" y="338"/>
                    <a:pt x="4" y="338"/>
                  </a:cubicBezTo>
                  <a:cubicBezTo>
                    <a:pt x="2" y="338"/>
                    <a:pt x="0" y="336"/>
                    <a:pt x="0" y="334"/>
                  </a:cubicBezTo>
                  <a:lnTo>
                    <a:pt x="0" y="326"/>
                  </a:lnTo>
                  <a:cubicBezTo>
                    <a:pt x="0" y="324"/>
                    <a:pt x="2" y="323"/>
                    <a:pt x="4" y="323"/>
                  </a:cubicBezTo>
                  <a:cubicBezTo>
                    <a:pt x="6" y="323"/>
                    <a:pt x="8" y="324"/>
                    <a:pt x="8" y="326"/>
                  </a:cubicBezTo>
                  <a:close/>
                  <a:moveTo>
                    <a:pt x="8" y="349"/>
                  </a:moveTo>
                  <a:lnTo>
                    <a:pt x="8" y="357"/>
                  </a:lnTo>
                  <a:cubicBezTo>
                    <a:pt x="8" y="359"/>
                    <a:pt x="6" y="361"/>
                    <a:pt x="4" y="361"/>
                  </a:cubicBezTo>
                  <a:cubicBezTo>
                    <a:pt x="2" y="361"/>
                    <a:pt x="0" y="359"/>
                    <a:pt x="0" y="357"/>
                  </a:cubicBezTo>
                  <a:lnTo>
                    <a:pt x="0" y="349"/>
                  </a:lnTo>
                  <a:cubicBezTo>
                    <a:pt x="0" y="347"/>
                    <a:pt x="2" y="346"/>
                    <a:pt x="4" y="346"/>
                  </a:cubicBezTo>
                  <a:cubicBezTo>
                    <a:pt x="6" y="346"/>
                    <a:pt x="8" y="347"/>
                    <a:pt x="8" y="349"/>
                  </a:cubicBezTo>
                  <a:close/>
                  <a:moveTo>
                    <a:pt x="8" y="373"/>
                  </a:moveTo>
                  <a:lnTo>
                    <a:pt x="8" y="380"/>
                  </a:lnTo>
                  <a:cubicBezTo>
                    <a:pt x="8" y="382"/>
                    <a:pt x="6" y="384"/>
                    <a:pt x="4" y="384"/>
                  </a:cubicBezTo>
                  <a:cubicBezTo>
                    <a:pt x="2" y="384"/>
                    <a:pt x="0" y="382"/>
                    <a:pt x="0" y="380"/>
                  </a:cubicBezTo>
                  <a:lnTo>
                    <a:pt x="0" y="373"/>
                  </a:lnTo>
                  <a:cubicBezTo>
                    <a:pt x="0" y="370"/>
                    <a:pt x="2" y="369"/>
                    <a:pt x="4" y="369"/>
                  </a:cubicBezTo>
                  <a:cubicBezTo>
                    <a:pt x="6" y="369"/>
                    <a:pt x="8" y="370"/>
                    <a:pt x="8" y="373"/>
                  </a:cubicBezTo>
                  <a:close/>
                  <a:moveTo>
                    <a:pt x="8" y="396"/>
                  </a:moveTo>
                  <a:lnTo>
                    <a:pt x="8" y="403"/>
                  </a:lnTo>
                  <a:cubicBezTo>
                    <a:pt x="8" y="405"/>
                    <a:pt x="6" y="407"/>
                    <a:pt x="4" y="407"/>
                  </a:cubicBezTo>
                  <a:cubicBezTo>
                    <a:pt x="2" y="407"/>
                    <a:pt x="0" y="405"/>
                    <a:pt x="0" y="403"/>
                  </a:cubicBezTo>
                  <a:lnTo>
                    <a:pt x="0" y="396"/>
                  </a:lnTo>
                  <a:cubicBezTo>
                    <a:pt x="0" y="393"/>
                    <a:pt x="2" y="392"/>
                    <a:pt x="4" y="392"/>
                  </a:cubicBezTo>
                  <a:cubicBezTo>
                    <a:pt x="6" y="392"/>
                    <a:pt x="8" y="393"/>
                    <a:pt x="8" y="396"/>
                  </a:cubicBezTo>
                  <a:close/>
                  <a:moveTo>
                    <a:pt x="8" y="419"/>
                  </a:moveTo>
                  <a:lnTo>
                    <a:pt x="8" y="426"/>
                  </a:lnTo>
                  <a:cubicBezTo>
                    <a:pt x="8" y="428"/>
                    <a:pt x="6" y="430"/>
                    <a:pt x="4" y="430"/>
                  </a:cubicBezTo>
                  <a:cubicBezTo>
                    <a:pt x="2" y="430"/>
                    <a:pt x="0" y="428"/>
                    <a:pt x="0" y="426"/>
                  </a:cubicBezTo>
                  <a:lnTo>
                    <a:pt x="0" y="419"/>
                  </a:lnTo>
                  <a:cubicBezTo>
                    <a:pt x="0" y="416"/>
                    <a:pt x="2" y="415"/>
                    <a:pt x="4" y="415"/>
                  </a:cubicBezTo>
                  <a:cubicBezTo>
                    <a:pt x="6" y="415"/>
                    <a:pt x="8" y="416"/>
                    <a:pt x="8" y="419"/>
                  </a:cubicBezTo>
                  <a:close/>
                  <a:moveTo>
                    <a:pt x="8" y="442"/>
                  </a:moveTo>
                  <a:lnTo>
                    <a:pt x="8" y="449"/>
                  </a:lnTo>
                  <a:cubicBezTo>
                    <a:pt x="8" y="451"/>
                    <a:pt x="6" y="453"/>
                    <a:pt x="4" y="453"/>
                  </a:cubicBezTo>
                  <a:cubicBezTo>
                    <a:pt x="2" y="453"/>
                    <a:pt x="0" y="451"/>
                    <a:pt x="0" y="449"/>
                  </a:cubicBezTo>
                  <a:lnTo>
                    <a:pt x="0" y="442"/>
                  </a:lnTo>
                  <a:cubicBezTo>
                    <a:pt x="0" y="440"/>
                    <a:pt x="2" y="438"/>
                    <a:pt x="4" y="438"/>
                  </a:cubicBezTo>
                  <a:cubicBezTo>
                    <a:pt x="6" y="438"/>
                    <a:pt x="8" y="440"/>
                    <a:pt x="8" y="442"/>
                  </a:cubicBezTo>
                  <a:close/>
                  <a:moveTo>
                    <a:pt x="8" y="465"/>
                  </a:moveTo>
                  <a:lnTo>
                    <a:pt x="8" y="472"/>
                  </a:lnTo>
                  <a:cubicBezTo>
                    <a:pt x="8" y="474"/>
                    <a:pt x="6" y="476"/>
                    <a:pt x="4" y="476"/>
                  </a:cubicBezTo>
                  <a:cubicBezTo>
                    <a:pt x="2" y="476"/>
                    <a:pt x="0" y="474"/>
                    <a:pt x="0" y="472"/>
                  </a:cubicBezTo>
                  <a:lnTo>
                    <a:pt x="0" y="465"/>
                  </a:lnTo>
                  <a:cubicBezTo>
                    <a:pt x="0" y="463"/>
                    <a:pt x="2" y="461"/>
                    <a:pt x="4" y="461"/>
                  </a:cubicBezTo>
                  <a:cubicBezTo>
                    <a:pt x="6" y="461"/>
                    <a:pt x="8" y="463"/>
                    <a:pt x="8" y="465"/>
                  </a:cubicBezTo>
                  <a:close/>
                  <a:moveTo>
                    <a:pt x="8" y="488"/>
                  </a:moveTo>
                  <a:lnTo>
                    <a:pt x="8" y="495"/>
                  </a:lnTo>
                  <a:cubicBezTo>
                    <a:pt x="8" y="498"/>
                    <a:pt x="6" y="499"/>
                    <a:pt x="4" y="499"/>
                  </a:cubicBezTo>
                  <a:cubicBezTo>
                    <a:pt x="2" y="499"/>
                    <a:pt x="0" y="498"/>
                    <a:pt x="0" y="495"/>
                  </a:cubicBezTo>
                  <a:lnTo>
                    <a:pt x="0" y="488"/>
                  </a:lnTo>
                  <a:cubicBezTo>
                    <a:pt x="0" y="486"/>
                    <a:pt x="2" y="484"/>
                    <a:pt x="4" y="484"/>
                  </a:cubicBezTo>
                  <a:cubicBezTo>
                    <a:pt x="6" y="484"/>
                    <a:pt x="8" y="486"/>
                    <a:pt x="8" y="488"/>
                  </a:cubicBezTo>
                  <a:close/>
                  <a:moveTo>
                    <a:pt x="8" y="511"/>
                  </a:moveTo>
                  <a:lnTo>
                    <a:pt x="8" y="518"/>
                  </a:lnTo>
                  <a:cubicBezTo>
                    <a:pt x="8" y="521"/>
                    <a:pt x="6" y="522"/>
                    <a:pt x="4" y="522"/>
                  </a:cubicBezTo>
                  <a:cubicBezTo>
                    <a:pt x="2" y="522"/>
                    <a:pt x="0" y="521"/>
                    <a:pt x="0" y="518"/>
                  </a:cubicBezTo>
                  <a:lnTo>
                    <a:pt x="0" y="511"/>
                  </a:lnTo>
                  <a:cubicBezTo>
                    <a:pt x="0" y="509"/>
                    <a:pt x="2" y="507"/>
                    <a:pt x="4" y="507"/>
                  </a:cubicBezTo>
                  <a:cubicBezTo>
                    <a:pt x="6" y="507"/>
                    <a:pt x="8" y="509"/>
                    <a:pt x="8" y="511"/>
                  </a:cubicBezTo>
                  <a:close/>
                  <a:moveTo>
                    <a:pt x="8" y="534"/>
                  </a:moveTo>
                  <a:lnTo>
                    <a:pt x="8" y="541"/>
                  </a:lnTo>
                  <a:cubicBezTo>
                    <a:pt x="8" y="544"/>
                    <a:pt x="6" y="545"/>
                    <a:pt x="4" y="545"/>
                  </a:cubicBezTo>
                  <a:cubicBezTo>
                    <a:pt x="2" y="545"/>
                    <a:pt x="0" y="544"/>
                    <a:pt x="0" y="541"/>
                  </a:cubicBezTo>
                  <a:lnTo>
                    <a:pt x="0" y="534"/>
                  </a:lnTo>
                  <a:cubicBezTo>
                    <a:pt x="0" y="532"/>
                    <a:pt x="2" y="530"/>
                    <a:pt x="4" y="530"/>
                  </a:cubicBezTo>
                  <a:cubicBezTo>
                    <a:pt x="6" y="530"/>
                    <a:pt x="8" y="532"/>
                    <a:pt x="8" y="534"/>
                  </a:cubicBezTo>
                  <a:close/>
                  <a:moveTo>
                    <a:pt x="8" y="557"/>
                  </a:moveTo>
                  <a:lnTo>
                    <a:pt x="8" y="565"/>
                  </a:lnTo>
                  <a:cubicBezTo>
                    <a:pt x="8" y="567"/>
                    <a:pt x="6" y="568"/>
                    <a:pt x="4" y="568"/>
                  </a:cubicBezTo>
                  <a:cubicBezTo>
                    <a:pt x="2" y="568"/>
                    <a:pt x="0" y="567"/>
                    <a:pt x="0" y="565"/>
                  </a:cubicBezTo>
                  <a:lnTo>
                    <a:pt x="0" y="557"/>
                  </a:lnTo>
                  <a:cubicBezTo>
                    <a:pt x="0" y="555"/>
                    <a:pt x="2" y="553"/>
                    <a:pt x="4" y="553"/>
                  </a:cubicBezTo>
                  <a:cubicBezTo>
                    <a:pt x="6" y="553"/>
                    <a:pt x="8" y="555"/>
                    <a:pt x="8" y="557"/>
                  </a:cubicBezTo>
                  <a:close/>
                  <a:moveTo>
                    <a:pt x="8" y="580"/>
                  </a:moveTo>
                  <a:lnTo>
                    <a:pt x="8" y="588"/>
                  </a:lnTo>
                  <a:cubicBezTo>
                    <a:pt x="8" y="590"/>
                    <a:pt x="6" y="591"/>
                    <a:pt x="4" y="591"/>
                  </a:cubicBezTo>
                  <a:cubicBezTo>
                    <a:pt x="2" y="591"/>
                    <a:pt x="0" y="590"/>
                    <a:pt x="0" y="588"/>
                  </a:cubicBezTo>
                  <a:lnTo>
                    <a:pt x="0" y="580"/>
                  </a:lnTo>
                  <a:cubicBezTo>
                    <a:pt x="0" y="578"/>
                    <a:pt x="2" y="576"/>
                    <a:pt x="4" y="576"/>
                  </a:cubicBezTo>
                  <a:cubicBezTo>
                    <a:pt x="6" y="576"/>
                    <a:pt x="8" y="578"/>
                    <a:pt x="8" y="580"/>
                  </a:cubicBezTo>
                  <a:close/>
                  <a:moveTo>
                    <a:pt x="8" y="603"/>
                  </a:moveTo>
                  <a:lnTo>
                    <a:pt x="8" y="611"/>
                  </a:lnTo>
                  <a:cubicBezTo>
                    <a:pt x="8" y="613"/>
                    <a:pt x="6" y="614"/>
                    <a:pt x="4" y="614"/>
                  </a:cubicBezTo>
                  <a:cubicBezTo>
                    <a:pt x="2" y="614"/>
                    <a:pt x="0" y="613"/>
                    <a:pt x="0" y="611"/>
                  </a:cubicBezTo>
                  <a:lnTo>
                    <a:pt x="0" y="603"/>
                  </a:lnTo>
                  <a:cubicBezTo>
                    <a:pt x="0" y="601"/>
                    <a:pt x="2" y="599"/>
                    <a:pt x="4" y="599"/>
                  </a:cubicBezTo>
                  <a:cubicBezTo>
                    <a:pt x="6" y="599"/>
                    <a:pt x="8" y="601"/>
                    <a:pt x="8" y="603"/>
                  </a:cubicBezTo>
                  <a:close/>
                  <a:moveTo>
                    <a:pt x="8" y="626"/>
                  </a:moveTo>
                  <a:lnTo>
                    <a:pt x="8" y="634"/>
                  </a:lnTo>
                  <a:cubicBezTo>
                    <a:pt x="8" y="636"/>
                    <a:pt x="6" y="637"/>
                    <a:pt x="4" y="637"/>
                  </a:cubicBezTo>
                  <a:cubicBezTo>
                    <a:pt x="2" y="637"/>
                    <a:pt x="0" y="636"/>
                    <a:pt x="0" y="634"/>
                  </a:cubicBezTo>
                  <a:lnTo>
                    <a:pt x="0" y="626"/>
                  </a:lnTo>
                  <a:cubicBezTo>
                    <a:pt x="0" y="624"/>
                    <a:pt x="2" y="622"/>
                    <a:pt x="4" y="622"/>
                  </a:cubicBezTo>
                  <a:cubicBezTo>
                    <a:pt x="6" y="622"/>
                    <a:pt x="8" y="624"/>
                    <a:pt x="8" y="626"/>
                  </a:cubicBezTo>
                  <a:close/>
                  <a:moveTo>
                    <a:pt x="8" y="649"/>
                  </a:moveTo>
                  <a:lnTo>
                    <a:pt x="8" y="657"/>
                  </a:lnTo>
                  <a:cubicBezTo>
                    <a:pt x="8" y="659"/>
                    <a:pt x="6" y="661"/>
                    <a:pt x="4" y="661"/>
                  </a:cubicBezTo>
                  <a:cubicBezTo>
                    <a:pt x="2" y="661"/>
                    <a:pt x="0" y="659"/>
                    <a:pt x="0" y="657"/>
                  </a:cubicBezTo>
                  <a:lnTo>
                    <a:pt x="0" y="649"/>
                  </a:lnTo>
                  <a:cubicBezTo>
                    <a:pt x="0" y="647"/>
                    <a:pt x="2" y="645"/>
                    <a:pt x="4" y="645"/>
                  </a:cubicBezTo>
                  <a:cubicBezTo>
                    <a:pt x="6" y="645"/>
                    <a:pt x="8" y="647"/>
                    <a:pt x="8" y="649"/>
                  </a:cubicBezTo>
                  <a:close/>
                  <a:moveTo>
                    <a:pt x="8" y="672"/>
                  </a:moveTo>
                  <a:lnTo>
                    <a:pt x="8" y="680"/>
                  </a:lnTo>
                  <a:cubicBezTo>
                    <a:pt x="8" y="682"/>
                    <a:pt x="6" y="684"/>
                    <a:pt x="4" y="684"/>
                  </a:cubicBezTo>
                  <a:cubicBezTo>
                    <a:pt x="2" y="684"/>
                    <a:pt x="0" y="682"/>
                    <a:pt x="0" y="680"/>
                  </a:cubicBezTo>
                  <a:lnTo>
                    <a:pt x="0" y="672"/>
                  </a:lnTo>
                  <a:cubicBezTo>
                    <a:pt x="0" y="670"/>
                    <a:pt x="2" y="668"/>
                    <a:pt x="4" y="668"/>
                  </a:cubicBezTo>
                  <a:cubicBezTo>
                    <a:pt x="6" y="668"/>
                    <a:pt x="8" y="670"/>
                    <a:pt x="8" y="672"/>
                  </a:cubicBezTo>
                  <a:close/>
                  <a:moveTo>
                    <a:pt x="8" y="695"/>
                  </a:moveTo>
                  <a:lnTo>
                    <a:pt x="8" y="703"/>
                  </a:lnTo>
                  <a:cubicBezTo>
                    <a:pt x="8" y="705"/>
                    <a:pt x="6" y="707"/>
                    <a:pt x="4" y="707"/>
                  </a:cubicBezTo>
                  <a:cubicBezTo>
                    <a:pt x="2" y="707"/>
                    <a:pt x="0" y="705"/>
                    <a:pt x="0" y="703"/>
                  </a:cubicBezTo>
                  <a:lnTo>
                    <a:pt x="0" y="695"/>
                  </a:lnTo>
                  <a:cubicBezTo>
                    <a:pt x="0" y="693"/>
                    <a:pt x="2" y="691"/>
                    <a:pt x="4" y="691"/>
                  </a:cubicBezTo>
                  <a:cubicBezTo>
                    <a:pt x="6" y="691"/>
                    <a:pt x="8" y="693"/>
                    <a:pt x="8" y="695"/>
                  </a:cubicBezTo>
                  <a:close/>
                  <a:moveTo>
                    <a:pt x="8" y="718"/>
                  </a:moveTo>
                  <a:lnTo>
                    <a:pt x="8" y="726"/>
                  </a:lnTo>
                  <a:cubicBezTo>
                    <a:pt x="8" y="728"/>
                    <a:pt x="6" y="730"/>
                    <a:pt x="4" y="730"/>
                  </a:cubicBezTo>
                  <a:cubicBezTo>
                    <a:pt x="2" y="730"/>
                    <a:pt x="0" y="728"/>
                    <a:pt x="0" y="726"/>
                  </a:cubicBezTo>
                  <a:lnTo>
                    <a:pt x="0" y="718"/>
                  </a:lnTo>
                  <a:cubicBezTo>
                    <a:pt x="0" y="716"/>
                    <a:pt x="2" y="714"/>
                    <a:pt x="4" y="714"/>
                  </a:cubicBezTo>
                  <a:cubicBezTo>
                    <a:pt x="6" y="714"/>
                    <a:pt x="8" y="716"/>
                    <a:pt x="8" y="718"/>
                  </a:cubicBezTo>
                  <a:close/>
                  <a:moveTo>
                    <a:pt x="8" y="741"/>
                  </a:moveTo>
                  <a:lnTo>
                    <a:pt x="8" y="749"/>
                  </a:lnTo>
                  <a:cubicBezTo>
                    <a:pt x="8" y="751"/>
                    <a:pt x="6" y="753"/>
                    <a:pt x="4" y="753"/>
                  </a:cubicBezTo>
                  <a:cubicBezTo>
                    <a:pt x="2" y="753"/>
                    <a:pt x="0" y="751"/>
                    <a:pt x="0" y="749"/>
                  </a:cubicBezTo>
                  <a:lnTo>
                    <a:pt x="0" y="741"/>
                  </a:lnTo>
                  <a:cubicBezTo>
                    <a:pt x="0" y="739"/>
                    <a:pt x="2" y="737"/>
                    <a:pt x="4" y="737"/>
                  </a:cubicBezTo>
                  <a:cubicBezTo>
                    <a:pt x="6" y="737"/>
                    <a:pt x="8" y="739"/>
                    <a:pt x="8" y="741"/>
                  </a:cubicBezTo>
                  <a:close/>
                  <a:moveTo>
                    <a:pt x="8" y="764"/>
                  </a:moveTo>
                  <a:lnTo>
                    <a:pt x="8" y="772"/>
                  </a:lnTo>
                  <a:cubicBezTo>
                    <a:pt x="8" y="774"/>
                    <a:pt x="6" y="776"/>
                    <a:pt x="4" y="776"/>
                  </a:cubicBezTo>
                  <a:cubicBezTo>
                    <a:pt x="2" y="776"/>
                    <a:pt x="0" y="774"/>
                    <a:pt x="0" y="772"/>
                  </a:cubicBezTo>
                  <a:lnTo>
                    <a:pt x="0" y="764"/>
                  </a:lnTo>
                  <a:cubicBezTo>
                    <a:pt x="0" y="762"/>
                    <a:pt x="2" y="760"/>
                    <a:pt x="4" y="760"/>
                  </a:cubicBezTo>
                  <a:cubicBezTo>
                    <a:pt x="6" y="760"/>
                    <a:pt x="8" y="762"/>
                    <a:pt x="8" y="764"/>
                  </a:cubicBezTo>
                  <a:close/>
                  <a:moveTo>
                    <a:pt x="8" y="787"/>
                  </a:moveTo>
                  <a:lnTo>
                    <a:pt x="8" y="795"/>
                  </a:lnTo>
                  <a:cubicBezTo>
                    <a:pt x="8" y="797"/>
                    <a:pt x="6" y="799"/>
                    <a:pt x="4" y="799"/>
                  </a:cubicBezTo>
                  <a:cubicBezTo>
                    <a:pt x="2" y="799"/>
                    <a:pt x="0" y="797"/>
                    <a:pt x="0" y="795"/>
                  </a:cubicBezTo>
                  <a:lnTo>
                    <a:pt x="0" y="787"/>
                  </a:lnTo>
                  <a:cubicBezTo>
                    <a:pt x="0" y="785"/>
                    <a:pt x="2" y="783"/>
                    <a:pt x="4" y="783"/>
                  </a:cubicBezTo>
                  <a:cubicBezTo>
                    <a:pt x="6" y="783"/>
                    <a:pt x="8" y="785"/>
                    <a:pt x="8" y="787"/>
                  </a:cubicBezTo>
                  <a:close/>
                  <a:moveTo>
                    <a:pt x="8" y="810"/>
                  </a:moveTo>
                  <a:lnTo>
                    <a:pt x="8" y="818"/>
                  </a:lnTo>
                  <a:cubicBezTo>
                    <a:pt x="8" y="820"/>
                    <a:pt x="6" y="822"/>
                    <a:pt x="4" y="822"/>
                  </a:cubicBezTo>
                  <a:cubicBezTo>
                    <a:pt x="2" y="822"/>
                    <a:pt x="0" y="820"/>
                    <a:pt x="0" y="818"/>
                  </a:cubicBezTo>
                  <a:lnTo>
                    <a:pt x="0" y="810"/>
                  </a:lnTo>
                  <a:cubicBezTo>
                    <a:pt x="0" y="808"/>
                    <a:pt x="2" y="806"/>
                    <a:pt x="4" y="806"/>
                  </a:cubicBezTo>
                  <a:cubicBezTo>
                    <a:pt x="6" y="806"/>
                    <a:pt x="8" y="808"/>
                    <a:pt x="8" y="810"/>
                  </a:cubicBezTo>
                  <a:close/>
                  <a:moveTo>
                    <a:pt x="8" y="833"/>
                  </a:moveTo>
                  <a:lnTo>
                    <a:pt x="8" y="841"/>
                  </a:lnTo>
                  <a:cubicBezTo>
                    <a:pt x="8" y="843"/>
                    <a:pt x="6" y="845"/>
                    <a:pt x="4" y="845"/>
                  </a:cubicBezTo>
                  <a:cubicBezTo>
                    <a:pt x="2" y="845"/>
                    <a:pt x="0" y="843"/>
                    <a:pt x="0" y="841"/>
                  </a:cubicBezTo>
                  <a:lnTo>
                    <a:pt x="0" y="833"/>
                  </a:lnTo>
                  <a:cubicBezTo>
                    <a:pt x="0" y="831"/>
                    <a:pt x="2" y="829"/>
                    <a:pt x="4" y="829"/>
                  </a:cubicBezTo>
                  <a:cubicBezTo>
                    <a:pt x="6" y="829"/>
                    <a:pt x="8" y="831"/>
                    <a:pt x="8" y="833"/>
                  </a:cubicBezTo>
                  <a:close/>
                  <a:moveTo>
                    <a:pt x="8" y="856"/>
                  </a:moveTo>
                  <a:lnTo>
                    <a:pt x="8" y="864"/>
                  </a:lnTo>
                  <a:cubicBezTo>
                    <a:pt x="8" y="866"/>
                    <a:pt x="6" y="868"/>
                    <a:pt x="4" y="868"/>
                  </a:cubicBezTo>
                  <a:cubicBezTo>
                    <a:pt x="2" y="868"/>
                    <a:pt x="0" y="866"/>
                    <a:pt x="0" y="864"/>
                  </a:cubicBezTo>
                  <a:lnTo>
                    <a:pt x="0" y="856"/>
                  </a:lnTo>
                  <a:cubicBezTo>
                    <a:pt x="0" y="854"/>
                    <a:pt x="2" y="853"/>
                    <a:pt x="4" y="853"/>
                  </a:cubicBezTo>
                  <a:cubicBezTo>
                    <a:pt x="6" y="853"/>
                    <a:pt x="8" y="854"/>
                    <a:pt x="8" y="856"/>
                  </a:cubicBezTo>
                  <a:close/>
                  <a:moveTo>
                    <a:pt x="8" y="879"/>
                  </a:moveTo>
                  <a:lnTo>
                    <a:pt x="8" y="887"/>
                  </a:lnTo>
                  <a:cubicBezTo>
                    <a:pt x="8" y="889"/>
                    <a:pt x="6" y="891"/>
                    <a:pt x="4" y="891"/>
                  </a:cubicBezTo>
                  <a:cubicBezTo>
                    <a:pt x="2" y="891"/>
                    <a:pt x="0" y="889"/>
                    <a:pt x="0" y="887"/>
                  </a:cubicBezTo>
                  <a:lnTo>
                    <a:pt x="0" y="879"/>
                  </a:lnTo>
                  <a:cubicBezTo>
                    <a:pt x="0" y="877"/>
                    <a:pt x="2" y="876"/>
                    <a:pt x="4" y="876"/>
                  </a:cubicBezTo>
                  <a:cubicBezTo>
                    <a:pt x="6" y="876"/>
                    <a:pt x="8" y="877"/>
                    <a:pt x="8" y="879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4" name="Freeform 177">
              <a:extLst>
                <a:ext uri="{FF2B5EF4-FFF2-40B4-BE49-F238E27FC236}">
                  <a16:creationId xmlns:a16="http://schemas.microsoft.com/office/drawing/2014/main" id="{6BF1ED26-DD8E-48C8-A5C8-378DD69458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93" y="5008"/>
              <a:ext cx="6" cy="686"/>
            </a:xfrm>
            <a:custGeom>
              <a:avLst/>
              <a:gdLst>
                <a:gd name="T0" fmla="*/ 0 w 8"/>
                <a:gd name="T1" fmla="*/ 4 h 891"/>
                <a:gd name="T2" fmla="*/ 4 w 8"/>
                <a:gd name="T3" fmla="*/ 38 h 891"/>
                <a:gd name="T4" fmla="*/ 8 w 8"/>
                <a:gd name="T5" fmla="*/ 50 h 891"/>
                <a:gd name="T6" fmla="*/ 4 w 8"/>
                <a:gd name="T7" fmla="*/ 46 h 891"/>
                <a:gd name="T8" fmla="*/ 0 w 8"/>
                <a:gd name="T9" fmla="*/ 81 h 891"/>
                <a:gd name="T10" fmla="*/ 8 w 8"/>
                <a:gd name="T11" fmla="*/ 104 h 891"/>
                <a:gd name="T12" fmla="*/ 8 w 8"/>
                <a:gd name="T13" fmla="*/ 96 h 891"/>
                <a:gd name="T14" fmla="*/ 0 w 8"/>
                <a:gd name="T15" fmla="*/ 119 h 891"/>
                <a:gd name="T16" fmla="*/ 4 w 8"/>
                <a:gd name="T17" fmla="*/ 154 h 891"/>
                <a:gd name="T18" fmla="*/ 8 w 8"/>
                <a:gd name="T19" fmla="*/ 165 h 891"/>
                <a:gd name="T20" fmla="*/ 4 w 8"/>
                <a:gd name="T21" fmla="*/ 161 h 891"/>
                <a:gd name="T22" fmla="*/ 0 w 8"/>
                <a:gd name="T23" fmla="*/ 196 h 891"/>
                <a:gd name="T24" fmla="*/ 8 w 8"/>
                <a:gd name="T25" fmla="*/ 219 h 891"/>
                <a:gd name="T26" fmla="*/ 8 w 8"/>
                <a:gd name="T27" fmla="*/ 211 h 891"/>
                <a:gd name="T28" fmla="*/ 0 w 8"/>
                <a:gd name="T29" fmla="*/ 234 h 891"/>
                <a:gd name="T30" fmla="*/ 4 w 8"/>
                <a:gd name="T31" fmla="*/ 269 h 891"/>
                <a:gd name="T32" fmla="*/ 8 w 8"/>
                <a:gd name="T33" fmla="*/ 280 h 891"/>
                <a:gd name="T34" fmla="*/ 4 w 8"/>
                <a:gd name="T35" fmla="*/ 277 h 891"/>
                <a:gd name="T36" fmla="*/ 0 w 8"/>
                <a:gd name="T37" fmla="*/ 311 h 891"/>
                <a:gd name="T38" fmla="*/ 8 w 8"/>
                <a:gd name="T39" fmla="*/ 334 h 891"/>
                <a:gd name="T40" fmla="*/ 8 w 8"/>
                <a:gd name="T41" fmla="*/ 326 h 891"/>
                <a:gd name="T42" fmla="*/ 0 w 8"/>
                <a:gd name="T43" fmla="*/ 349 h 891"/>
                <a:gd name="T44" fmla="*/ 4 w 8"/>
                <a:gd name="T45" fmla="*/ 384 h 891"/>
                <a:gd name="T46" fmla="*/ 8 w 8"/>
                <a:gd name="T47" fmla="*/ 396 h 891"/>
                <a:gd name="T48" fmla="*/ 4 w 8"/>
                <a:gd name="T49" fmla="*/ 392 h 891"/>
                <a:gd name="T50" fmla="*/ 0 w 8"/>
                <a:gd name="T51" fmla="*/ 426 h 891"/>
                <a:gd name="T52" fmla="*/ 8 w 8"/>
                <a:gd name="T53" fmla="*/ 449 h 891"/>
                <a:gd name="T54" fmla="*/ 8 w 8"/>
                <a:gd name="T55" fmla="*/ 442 h 891"/>
                <a:gd name="T56" fmla="*/ 0 w 8"/>
                <a:gd name="T57" fmla="*/ 465 h 891"/>
                <a:gd name="T58" fmla="*/ 4 w 8"/>
                <a:gd name="T59" fmla="*/ 499 h 891"/>
                <a:gd name="T60" fmla="*/ 8 w 8"/>
                <a:gd name="T61" fmla="*/ 511 h 891"/>
                <a:gd name="T62" fmla="*/ 4 w 8"/>
                <a:gd name="T63" fmla="*/ 507 h 891"/>
                <a:gd name="T64" fmla="*/ 0 w 8"/>
                <a:gd name="T65" fmla="*/ 541 h 891"/>
                <a:gd name="T66" fmla="*/ 8 w 8"/>
                <a:gd name="T67" fmla="*/ 565 h 891"/>
                <a:gd name="T68" fmla="*/ 8 w 8"/>
                <a:gd name="T69" fmla="*/ 557 h 891"/>
                <a:gd name="T70" fmla="*/ 0 w 8"/>
                <a:gd name="T71" fmla="*/ 580 h 891"/>
                <a:gd name="T72" fmla="*/ 4 w 8"/>
                <a:gd name="T73" fmla="*/ 614 h 891"/>
                <a:gd name="T74" fmla="*/ 8 w 8"/>
                <a:gd name="T75" fmla="*/ 626 h 891"/>
                <a:gd name="T76" fmla="*/ 4 w 8"/>
                <a:gd name="T77" fmla="*/ 622 h 891"/>
                <a:gd name="T78" fmla="*/ 0 w 8"/>
                <a:gd name="T79" fmla="*/ 657 h 891"/>
                <a:gd name="T80" fmla="*/ 8 w 8"/>
                <a:gd name="T81" fmla="*/ 680 h 891"/>
                <a:gd name="T82" fmla="*/ 8 w 8"/>
                <a:gd name="T83" fmla="*/ 672 h 891"/>
                <a:gd name="T84" fmla="*/ 0 w 8"/>
                <a:gd name="T85" fmla="*/ 695 h 891"/>
                <a:gd name="T86" fmla="*/ 4 w 8"/>
                <a:gd name="T87" fmla="*/ 730 h 891"/>
                <a:gd name="T88" fmla="*/ 8 w 8"/>
                <a:gd name="T89" fmla="*/ 741 h 891"/>
                <a:gd name="T90" fmla="*/ 4 w 8"/>
                <a:gd name="T91" fmla="*/ 737 h 891"/>
                <a:gd name="T92" fmla="*/ 0 w 8"/>
                <a:gd name="T93" fmla="*/ 772 h 891"/>
                <a:gd name="T94" fmla="*/ 8 w 8"/>
                <a:gd name="T95" fmla="*/ 795 h 891"/>
                <a:gd name="T96" fmla="*/ 8 w 8"/>
                <a:gd name="T97" fmla="*/ 787 h 891"/>
                <a:gd name="T98" fmla="*/ 0 w 8"/>
                <a:gd name="T99" fmla="*/ 810 h 891"/>
                <a:gd name="T100" fmla="*/ 4 w 8"/>
                <a:gd name="T101" fmla="*/ 845 h 891"/>
                <a:gd name="T102" fmla="*/ 8 w 8"/>
                <a:gd name="T103" fmla="*/ 856 h 891"/>
                <a:gd name="T104" fmla="*/ 4 w 8"/>
                <a:gd name="T105" fmla="*/ 853 h 891"/>
                <a:gd name="T106" fmla="*/ 0 w 8"/>
                <a:gd name="T107" fmla="*/ 88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" h="891">
                  <a:moveTo>
                    <a:pt x="8" y="4"/>
                  </a:moveTo>
                  <a:lnTo>
                    <a:pt x="8" y="12"/>
                  </a:lnTo>
                  <a:cubicBezTo>
                    <a:pt x="8" y="14"/>
                    <a:pt x="6" y="15"/>
                    <a:pt x="4" y="15"/>
                  </a:cubicBezTo>
                  <a:cubicBezTo>
                    <a:pt x="2" y="15"/>
                    <a:pt x="0" y="14"/>
                    <a:pt x="0" y="12"/>
                  </a:cubicBez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27"/>
                  </a:moveTo>
                  <a:lnTo>
                    <a:pt x="8" y="35"/>
                  </a:lnTo>
                  <a:cubicBezTo>
                    <a:pt x="8" y="37"/>
                    <a:pt x="6" y="38"/>
                    <a:pt x="4" y="38"/>
                  </a:cubicBezTo>
                  <a:cubicBezTo>
                    <a:pt x="2" y="38"/>
                    <a:pt x="0" y="37"/>
                    <a:pt x="0" y="35"/>
                  </a:cubicBezTo>
                  <a:lnTo>
                    <a:pt x="0" y="27"/>
                  </a:lnTo>
                  <a:cubicBezTo>
                    <a:pt x="0" y="25"/>
                    <a:pt x="2" y="23"/>
                    <a:pt x="4" y="23"/>
                  </a:cubicBezTo>
                  <a:cubicBezTo>
                    <a:pt x="6" y="23"/>
                    <a:pt x="8" y="25"/>
                    <a:pt x="8" y="27"/>
                  </a:cubicBezTo>
                  <a:close/>
                  <a:moveTo>
                    <a:pt x="8" y="50"/>
                  </a:moveTo>
                  <a:lnTo>
                    <a:pt x="8" y="58"/>
                  </a:lnTo>
                  <a:cubicBezTo>
                    <a:pt x="8" y="60"/>
                    <a:pt x="6" y="61"/>
                    <a:pt x="4" y="61"/>
                  </a:cubicBezTo>
                  <a:cubicBezTo>
                    <a:pt x="2" y="61"/>
                    <a:pt x="0" y="60"/>
                    <a:pt x="0" y="58"/>
                  </a:cubicBezTo>
                  <a:lnTo>
                    <a:pt x="0" y="50"/>
                  </a:lnTo>
                  <a:cubicBezTo>
                    <a:pt x="0" y="48"/>
                    <a:pt x="2" y="46"/>
                    <a:pt x="4" y="46"/>
                  </a:cubicBezTo>
                  <a:cubicBezTo>
                    <a:pt x="6" y="46"/>
                    <a:pt x="8" y="48"/>
                    <a:pt x="8" y="50"/>
                  </a:cubicBezTo>
                  <a:close/>
                  <a:moveTo>
                    <a:pt x="8" y="73"/>
                  </a:moveTo>
                  <a:lnTo>
                    <a:pt x="8" y="81"/>
                  </a:lnTo>
                  <a:cubicBezTo>
                    <a:pt x="8" y="83"/>
                    <a:pt x="6" y="85"/>
                    <a:pt x="4" y="85"/>
                  </a:cubicBezTo>
                  <a:cubicBezTo>
                    <a:pt x="2" y="85"/>
                    <a:pt x="0" y="83"/>
                    <a:pt x="0" y="81"/>
                  </a:cubicBezTo>
                  <a:lnTo>
                    <a:pt x="0" y="73"/>
                  </a:lnTo>
                  <a:cubicBezTo>
                    <a:pt x="0" y="71"/>
                    <a:pt x="2" y="69"/>
                    <a:pt x="4" y="69"/>
                  </a:cubicBezTo>
                  <a:cubicBezTo>
                    <a:pt x="6" y="69"/>
                    <a:pt x="8" y="71"/>
                    <a:pt x="8" y="73"/>
                  </a:cubicBezTo>
                  <a:close/>
                  <a:moveTo>
                    <a:pt x="8" y="96"/>
                  </a:moveTo>
                  <a:lnTo>
                    <a:pt x="8" y="104"/>
                  </a:lnTo>
                  <a:cubicBezTo>
                    <a:pt x="8" y="106"/>
                    <a:pt x="6" y="108"/>
                    <a:pt x="4" y="108"/>
                  </a:cubicBezTo>
                  <a:cubicBezTo>
                    <a:pt x="2" y="108"/>
                    <a:pt x="0" y="106"/>
                    <a:pt x="0" y="104"/>
                  </a:cubicBez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close/>
                  <a:moveTo>
                    <a:pt x="8" y="119"/>
                  </a:moveTo>
                  <a:lnTo>
                    <a:pt x="8" y="127"/>
                  </a:lnTo>
                  <a:cubicBezTo>
                    <a:pt x="8" y="129"/>
                    <a:pt x="6" y="131"/>
                    <a:pt x="4" y="131"/>
                  </a:cubicBezTo>
                  <a:cubicBezTo>
                    <a:pt x="2" y="131"/>
                    <a:pt x="0" y="129"/>
                    <a:pt x="0" y="127"/>
                  </a:cubicBezTo>
                  <a:lnTo>
                    <a:pt x="0" y="119"/>
                  </a:lnTo>
                  <a:cubicBezTo>
                    <a:pt x="0" y="117"/>
                    <a:pt x="2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lose/>
                  <a:moveTo>
                    <a:pt x="8" y="142"/>
                  </a:moveTo>
                  <a:lnTo>
                    <a:pt x="8" y="150"/>
                  </a:lnTo>
                  <a:cubicBezTo>
                    <a:pt x="8" y="152"/>
                    <a:pt x="6" y="154"/>
                    <a:pt x="4" y="154"/>
                  </a:cubicBezTo>
                  <a:cubicBezTo>
                    <a:pt x="2" y="154"/>
                    <a:pt x="0" y="152"/>
                    <a:pt x="0" y="150"/>
                  </a:cubicBezTo>
                  <a:lnTo>
                    <a:pt x="0" y="142"/>
                  </a:lnTo>
                  <a:cubicBezTo>
                    <a:pt x="0" y="140"/>
                    <a:pt x="2" y="138"/>
                    <a:pt x="4" y="138"/>
                  </a:cubicBezTo>
                  <a:cubicBezTo>
                    <a:pt x="6" y="138"/>
                    <a:pt x="8" y="140"/>
                    <a:pt x="8" y="142"/>
                  </a:cubicBezTo>
                  <a:close/>
                  <a:moveTo>
                    <a:pt x="8" y="165"/>
                  </a:moveTo>
                  <a:lnTo>
                    <a:pt x="8" y="173"/>
                  </a:lnTo>
                  <a:cubicBezTo>
                    <a:pt x="8" y="175"/>
                    <a:pt x="6" y="177"/>
                    <a:pt x="4" y="177"/>
                  </a:cubicBezTo>
                  <a:cubicBezTo>
                    <a:pt x="2" y="177"/>
                    <a:pt x="0" y="175"/>
                    <a:pt x="0" y="173"/>
                  </a:cubicBezTo>
                  <a:lnTo>
                    <a:pt x="0" y="165"/>
                  </a:lnTo>
                  <a:cubicBezTo>
                    <a:pt x="0" y="163"/>
                    <a:pt x="2" y="161"/>
                    <a:pt x="4" y="161"/>
                  </a:cubicBezTo>
                  <a:cubicBezTo>
                    <a:pt x="6" y="161"/>
                    <a:pt x="8" y="163"/>
                    <a:pt x="8" y="165"/>
                  </a:cubicBezTo>
                  <a:close/>
                  <a:moveTo>
                    <a:pt x="8" y="188"/>
                  </a:moveTo>
                  <a:lnTo>
                    <a:pt x="8" y="196"/>
                  </a:lnTo>
                  <a:cubicBezTo>
                    <a:pt x="8" y="198"/>
                    <a:pt x="6" y="200"/>
                    <a:pt x="4" y="200"/>
                  </a:cubicBezTo>
                  <a:cubicBezTo>
                    <a:pt x="2" y="200"/>
                    <a:pt x="0" y="198"/>
                    <a:pt x="0" y="196"/>
                  </a:cubicBezTo>
                  <a:lnTo>
                    <a:pt x="0" y="188"/>
                  </a:lnTo>
                  <a:cubicBezTo>
                    <a:pt x="0" y="186"/>
                    <a:pt x="2" y="184"/>
                    <a:pt x="4" y="184"/>
                  </a:cubicBezTo>
                  <a:cubicBezTo>
                    <a:pt x="6" y="184"/>
                    <a:pt x="8" y="186"/>
                    <a:pt x="8" y="188"/>
                  </a:cubicBezTo>
                  <a:close/>
                  <a:moveTo>
                    <a:pt x="8" y="211"/>
                  </a:moveTo>
                  <a:lnTo>
                    <a:pt x="8" y="219"/>
                  </a:lnTo>
                  <a:cubicBezTo>
                    <a:pt x="8" y="221"/>
                    <a:pt x="6" y="223"/>
                    <a:pt x="4" y="223"/>
                  </a:cubicBezTo>
                  <a:cubicBezTo>
                    <a:pt x="2" y="223"/>
                    <a:pt x="0" y="221"/>
                    <a:pt x="0" y="219"/>
                  </a:cubicBezTo>
                  <a:lnTo>
                    <a:pt x="0" y="211"/>
                  </a:lnTo>
                  <a:cubicBezTo>
                    <a:pt x="0" y="209"/>
                    <a:pt x="2" y="207"/>
                    <a:pt x="4" y="207"/>
                  </a:cubicBezTo>
                  <a:cubicBezTo>
                    <a:pt x="6" y="207"/>
                    <a:pt x="8" y="209"/>
                    <a:pt x="8" y="211"/>
                  </a:cubicBezTo>
                  <a:close/>
                  <a:moveTo>
                    <a:pt x="8" y="234"/>
                  </a:moveTo>
                  <a:lnTo>
                    <a:pt x="8" y="242"/>
                  </a:lnTo>
                  <a:cubicBezTo>
                    <a:pt x="8" y="244"/>
                    <a:pt x="6" y="246"/>
                    <a:pt x="4" y="246"/>
                  </a:cubicBezTo>
                  <a:cubicBezTo>
                    <a:pt x="2" y="246"/>
                    <a:pt x="0" y="244"/>
                    <a:pt x="0" y="242"/>
                  </a:cubicBezTo>
                  <a:lnTo>
                    <a:pt x="0" y="234"/>
                  </a:lnTo>
                  <a:cubicBezTo>
                    <a:pt x="0" y="232"/>
                    <a:pt x="2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lose/>
                  <a:moveTo>
                    <a:pt x="8" y="257"/>
                  </a:moveTo>
                  <a:lnTo>
                    <a:pt x="8" y="265"/>
                  </a:lnTo>
                  <a:cubicBezTo>
                    <a:pt x="8" y="267"/>
                    <a:pt x="6" y="269"/>
                    <a:pt x="4" y="269"/>
                  </a:cubicBezTo>
                  <a:cubicBezTo>
                    <a:pt x="2" y="269"/>
                    <a:pt x="0" y="267"/>
                    <a:pt x="0" y="265"/>
                  </a:cubicBezTo>
                  <a:lnTo>
                    <a:pt x="0" y="257"/>
                  </a:lnTo>
                  <a:cubicBezTo>
                    <a:pt x="0" y="255"/>
                    <a:pt x="2" y="253"/>
                    <a:pt x="4" y="253"/>
                  </a:cubicBezTo>
                  <a:cubicBezTo>
                    <a:pt x="6" y="253"/>
                    <a:pt x="8" y="255"/>
                    <a:pt x="8" y="257"/>
                  </a:cubicBezTo>
                  <a:close/>
                  <a:moveTo>
                    <a:pt x="8" y="280"/>
                  </a:moveTo>
                  <a:lnTo>
                    <a:pt x="8" y="288"/>
                  </a:lnTo>
                  <a:cubicBezTo>
                    <a:pt x="8" y="290"/>
                    <a:pt x="6" y="292"/>
                    <a:pt x="4" y="292"/>
                  </a:cubicBezTo>
                  <a:cubicBezTo>
                    <a:pt x="2" y="292"/>
                    <a:pt x="0" y="290"/>
                    <a:pt x="0" y="288"/>
                  </a:cubicBezTo>
                  <a:lnTo>
                    <a:pt x="0" y="280"/>
                  </a:lnTo>
                  <a:cubicBezTo>
                    <a:pt x="0" y="278"/>
                    <a:pt x="2" y="277"/>
                    <a:pt x="4" y="277"/>
                  </a:cubicBezTo>
                  <a:cubicBezTo>
                    <a:pt x="6" y="277"/>
                    <a:pt x="8" y="278"/>
                    <a:pt x="8" y="280"/>
                  </a:cubicBezTo>
                  <a:close/>
                  <a:moveTo>
                    <a:pt x="8" y="303"/>
                  </a:moveTo>
                  <a:lnTo>
                    <a:pt x="8" y="311"/>
                  </a:lnTo>
                  <a:cubicBezTo>
                    <a:pt x="8" y="313"/>
                    <a:pt x="6" y="315"/>
                    <a:pt x="4" y="315"/>
                  </a:cubicBezTo>
                  <a:cubicBezTo>
                    <a:pt x="2" y="315"/>
                    <a:pt x="0" y="313"/>
                    <a:pt x="0" y="311"/>
                  </a:cubicBezTo>
                  <a:lnTo>
                    <a:pt x="0" y="303"/>
                  </a:lnTo>
                  <a:cubicBezTo>
                    <a:pt x="0" y="301"/>
                    <a:pt x="2" y="300"/>
                    <a:pt x="4" y="300"/>
                  </a:cubicBezTo>
                  <a:cubicBezTo>
                    <a:pt x="6" y="300"/>
                    <a:pt x="8" y="301"/>
                    <a:pt x="8" y="303"/>
                  </a:cubicBezTo>
                  <a:close/>
                  <a:moveTo>
                    <a:pt x="8" y="326"/>
                  </a:moveTo>
                  <a:lnTo>
                    <a:pt x="8" y="334"/>
                  </a:lnTo>
                  <a:cubicBezTo>
                    <a:pt x="8" y="336"/>
                    <a:pt x="6" y="338"/>
                    <a:pt x="4" y="338"/>
                  </a:cubicBezTo>
                  <a:cubicBezTo>
                    <a:pt x="2" y="338"/>
                    <a:pt x="0" y="336"/>
                    <a:pt x="0" y="334"/>
                  </a:cubicBezTo>
                  <a:lnTo>
                    <a:pt x="0" y="326"/>
                  </a:lnTo>
                  <a:cubicBezTo>
                    <a:pt x="0" y="324"/>
                    <a:pt x="2" y="323"/>
                    <a:pt x="4" y="323"/>
                  </a:cubicBezTo>
                  <a:cubicBezTo>
                    <a:pt x="6" y="323"/>
                    <a:pt x="8" y="324"/>
                    <a:pt x="8" y="326"/>
                  </a:cubicBezTo>
                  <a:close/>
                  <a:moveTo>
                    <a:pt x="8" y="349"/>
                  </a:moveTo>
                  <a:lnTo>
                    <a:pt x="8" y="357"/>
                  </a:lnTo>
                  <a:cubicBezTo>
                    <a:pt x="8" y="359"/>
                    <a:pt x="6" y="361"/>
                    <a:pt x="4" y="361"/>
                  </a:cubicBezTo>
                  <a:cubicBezTo>
                    <a:pt x="2" y="361"/>
                    <a:pt x="0" y="359"/>
                    <a:pt x="0" y="357"/>
                  </a:cubicBezTo>
                  <a:lnTo>
                    <a:pt x="0" y="349"/>
                  </a:lnTo>
                  <a:cubicBezTo>
                    <a:pt x="0" y="347"/>
                    <a:pt x="2" y="346"/>
                    <a:pt x="4" y="346"/>
                  </a:cubicBezTo>
                  <a:cubicBezTo>
                    <a:pt x="6" y="346"/>
                    <a:pt x="8" y="347"/>
                    <a:pt x="8" y="349"/>
                  </a:cubicBezTo>
                  <a:close/>
                  <a:moveTo>
                    <a:pt x="8" y="373"/>
                  </a:moveTo>
                  <a:lnTo>
                    <a:pt x="8" y="380"/>
                  </a:lnTo>
                  <a:cubicBezTo>
                    <a:pt x="8" y="382"/>
                    <a:pt x="6" y="384"/>
                    <a:pt x="4" y="384"/>
                  </a:cubicBezTo>
                  <a:cubicBezTo>
                    <a:pt x="2" y="384"/>
                    <a:pt x="0" y="382"/>
                    <a:pt x="0" y="380"/>
                  </a:cubicBezTo>
                  <a:lnTo>
                    <a:pt x="0" y="373"/>
                  </a:lnTo>
                  <a:cubicBezTo>
                    <a:pt x="0" y="370"/>
                    <a:pt x="2" y="369"/>
                    <a:pt x="4" y="369"/>
                  </a:cubicBezTo>
                  <a:cubicBezTo>
                    <a:pt x="6" y="369"/>
                    <a:pt x="8" y="370"/>
                    <a:pt x="8" y="373"/>
                  </a:cubicBezTo>
                  <a:close/>
                  <a:moveTo>
                    <a:pt x="8" y="396"/>
                  </a:moveTo>
                  <a:lnTo>
                    <a:pt x="8" y="403"/>
                  </a:lnTo>
                  <a:cubicBezTo>
                    <a:pt x="8" y="405"/>
                    <a:pt x="6" y="407"/>
                    <a:pt x="4" y="407"/>
                  </a:cubicBezTo>
                  <a:cubicBezTo>
                    <a:pt x="2" y="407"/>
                    <a:pt x="0" y="405"/>
                    <a:pt x="0" y="403"/>
                  </a:cubicBezTo>
                  <a:lnTo>
                    <a:pt x="0" y="396"/>
                  </a:lnTo>
                  <a:cubicBezTo>
                    <a:pt x="0" y="393"/>
                    <a:pt x="2" y="392"/>
                    <a:pt x="4" y="392"/>
                  </a:cubicBezTo>
                  <a:cubicBezTo>
                    <a:pt x="6" y="392"/>
                    <a:pt x="8" y="393"/>
                    <a:pt x="8" y="396"/>
                  </a:cubicBezTo>
                  <a:close/>
                  <a:moveTo>
                    <a:pt x="8" y="419"/>
                  </a:moveTo>
                  <a:lnTo>
                    <a:pt x="8" y="426"/>
                  </a:lnTo>
                  <a:cubicBezTo>
                    <a:pt x="8" y="428"/>
                    <a:pt x="6" y="430"/>
                    <a:pt x="4" y="430"/>
                  </a:cubicBezTo>
                  <a:cubicBezTo>
                    <a:pt x="2" y="430"/>
                    <a:pt x="0" y="428"/>
                    <a:pt x="0" y="426"/>
                  </a:cubicBezTo>
                  <a:lnTo>
                    <a:pt x="0" y="419"/>
                  </a:lnTo>
                  <a:cubicBezTo>
                    <a:pt x="0" y="416"/>
                    <a:pt x="2" y="415"/>
                    <a:pt x="4" y="415"/>
                  </a:cubicBezTo>
                  <a:cubicBezTo>
                    <a:pt x="6" y="415"/>
                    <a:pt x="8" y="416"/>
                    <a:pt x="8" y="419"/>
                  </a:cubicBezTo>
                  <a:close/>
                  <a:moveTo>
                    <a:pt x="8" y="442"/>
                  </a:moveTo>
                  <a:lnTo>
                    <a:pt x="8" y="449"/>
                  </a:lnTo>
                  <a:cubicBezTo>
                    <a:pt x="8" y="451"/>
                    <a:pt x="6" y="453"/>
                    <a:pt x="4" y="453"/>
                  </a:cubicBezTo>
                  <a:cubicBezTo>
                    <a:pt x="2" y="453"/>
                    <a:pt x="0" y="451"/>
                    <a:pt x="0" y="449"/>
                  </a:cubicBezTo>
                  <a:lnTo>
                    <a:pt x="0" y="442"/>
                  </a:lnTo>
                  <a:cubicBezTo>
                    <a:pt x="0" y="440"/>
                    <a:pt x="2" y="438"/>
                    <a:pt x="4" y="438"/>
                  </a:cubicBezTo>
                  <a:cubicBezTo>
                    <a:pt x="6" y="438"/>
                    <a:pt x="8" y="440"/>
                    <a:pt x="8" y="442"/>
                  </a:cubicBezTo>
                  <a:close/>
                  <a:moveTo>
                    <a:pt x="8" y="465"/>
                  </a:moveTo>
                  <a:lnTo>
                    <a:pt x="8" y="472"/>
                  </a:lnTo>
                  <a:cubicBezTo>
                    <a:pt x="8" y="474"/>
                    <a:pt x="6" y="476"/>
                    <a:pt x="4" y="476"/>
                  </a:cubicBezTo>
                  <a:cubicBezTo>
                    <a:pt x="2" y="476"/>
                    <a:pt x="0" y="474"/>
                    <a:pt x="0" y="472"/>
                  </a:cubicBezTo>
                  <a:lnTo>
                    <a:pt x="0" y="465"/>
                  </a:lnTo>
                  <a:cubicBezTo>
                    <a:pt x="0" y="463"/>
                    <a:pt x="2" y="461"/>
                    <a:pt x="4" y="461"/>
                  </a:cubicBezTo>
                  <a:cubicBezTo>
                    <a:pt x="6" y="461"/>
                    <a:pt x="8" y="463"/>
                    <a:pt x="8" y="465"/>
                  </a:cubicBezTo>
                  <a:close/>
                  <a:moveTo>
                    <a:pt x="8" y="488"/>
                  </a:moveTo>
                  <a:lnTo>
                    <a:pt x="8" y="495"/>
                  </a:lnTo>
                  <a:cubicBezTo>
                    <a:pt x="8" y="498"/>
                    <a:pt x="6" y="499"/>
                    <a:pt x="4" y="499"/>
                  </a:cubicBezTo>
                  <a:cubicBezTo>
                    <a:pt x="2" y="499"/>
                    <a:pt x="0" y="498"/>
                    <a:pt x="0" y="495"/>
                  </a:cubicBezTo>
                  <a:lnTo>
                    <a:pt x="0" y="488"/>
                  </a:lnTo>
                  <a:cubicBezTo>
                    <a:pt x="0" y="486"/>
                    <a:pt x="2" y="484"/>
                    <a:pt x="4" y="484"/>
                  </a:cubicBezTo>
                  <a:cubicBezTo>
                    <a:pt x="6" y="484"/>
                    <a:pt x="8" y="486"/>
                    <a:pt x="8" y="488"/>
                  </a:cubicBezTo>
                  <a:close/>
                  <a:moveTo>
                    <a:pt x="8" y="511"/>
                  </a:moveTo>
                  <a:lnTo>
                    <a:pt x="8" y="518"/>
                  </a:lnTo>
                  <a:cubicBezTo>
                    <a:pt x="8" y="521"/>
                    <a:pt x="6" y="522"/>
                    <a:pt x="4" y="522"/>
                  </a:cubicBezTo>
                  <a:cubicBezTo>
                    <a:pt x="2" y="522"/>
                    <a:pt x="0" y="521"/>
                    <a:pt x="0" y="518"/>
                  </a:cubicBezTo>
                  <a:lnTo>
                    <a:pt x="0" y="511"/>
                  </a:lnTo>
                  <a:cubicBezTo>
                    <a:pt x="0" y="509"/>
                    <a:pt x="2" y="507"/>
                    <a:pt x="4" y="507"/>
                  </a:cubicBezTo>
                  <a:cubicBezTo>
                    <a:pt x="6" y="507"/>
                    <a:pt x="8" y="509"/>
                    <a:pt x="8" y="511"/>
                  </a:cubicBezTo>
                  <a:close/>
                  <a:moveTo>
                    <a:pt x="8" y="534"/>
                  </a:moveTo>
                  <a:lnTo>
                    <a:pt x="8" y="541"/>
                  </a:lnTo>
                  <a:cubicBezTo>
                    <a:pt x="8" y="544"/>
                    <a:pt x="6" y="545"/>
                    <a:pt x="4" y="545"/>
                  </a:cubicBezTo>
                  <a:cubicBezTo>
                    <a:pt x="2" y="545"/>
                    <a:pt x="0" y="544"/>
                    <a:pt x="0" y="541"/>
                  </a:cubicBezTo>
                  <a:lnTo>
                    <a:pt x="0" y="534"/>
                  </a:lnTo>
                  <a:cubicBezTo>
                    <a:pt x="0" y="532"/>
                    <a:pt x="2" y="530"/>
                    <a:pt x="4" y="530"/>
                  </a:cubicBezTo>
                  <a:cubicBezTo>
                    <a:pt x="6" y="530"/>
                    <a:pt x="8" y="532"/>
                    <a:pt x="8" y="534"/>
                  </a:cubicBezTo>
                  <a:close/>
                  <a:moveTo>
                    <a:pt x="8" y="557"/>
                  </a:moveTo>
                  <a:lnTo>
                    <a:pt x="8" y="565"/>
                  </a:lnTo>
                  <a:cubicBezTo>
                    <a:pt x="8" y="567"/>
                    <a:pt x="6" y="568"/>
                    <a:pt x="4" y="568"/>
                  </a:cubicBezTo>
                  <a:cubicBezTo>
                    <a:pt x="2" y="568"/>
                    <a:pt x="0" y="567"/>
                    <a:pt x="0" y="565"/>
                  </a:cubicBezTo>
                  <a:lnTo>
                    <a:pt x="0" y="557"/>
                  </a:lnTo>
                  <a:cubicBezTo>
                    <a:pt x="0" y="555"/>
                    <a:pt x="2" y="553"/>
                    <a:pt x="4" y="553"/>
                  </a:cubicBezTo>
                  <a:cubicBezTo>
                    <a:pt x="6" y="553"/>
                    <a:pt x="8" y="555"/>
                    <a:pt x="8" y="557"/>
                  </a:cubicBezTo>
                  <a:close/>
                  <a:moveTo>
                    <a:pt x="8" y="580"/>
                  </a:moveTo>
                  <a:lnTo>
                    <a:pt x="8" y="588"/>
                  </a:lnTo>
                  <a:cubicBezTo>
                    <a:pt x="8" y="590"/>
                    <a:pt x="6" y="591"/>
                    <a:pt x="4" y="591"/>
                  </a:cubicBezTo>
                  <a:cubicBezTo>
                    <a:pt x="2" y="591"/>
                    <a:pt x="0" y="590"/>
                    <a:pt x="0" y="588"/>
                  </a:cubicBezTo>
                  <a:lnTo>
                    <a:pt x="0" y="580"/>
                  </a:lnTo>
                  <a:cubicBezTo>
                    <a:pt x="0" y="578"/>
                    <a:pt x="2" y="576"/>
                    <a:pt x="4" y="576"/>
                  </a:cubicBezTo>
                  <a:cubicBezTo>
                    <a:pt x="6" y="576"/>
                    <a:pt x="8" y="578"/>
                    <a:pt x="8" y="580"/>
                  </a:cubicBezTo>
                  <a:close/>
                  <a:moveTo>
                    <a:pt x="8" y="603"/>
                  </a:moveTo>
                  <a:lnTo>
                    <a:pt x="8" y="611"/>
                  </a:lnTo>
                  <a:cubicBezTo>
                    <a:pt x="8" y="613"/>
                    <a:pt x="6" y="614"/>
                    <a:pt x="4" y="614"/>
                  </a:cubicBezTo>
                  <a:cubicBezTo>
                    <a:pt x="2" y="614"/>
                    <a:pt x="0" y="613"/>
                    <a:pt x="0" y="611"/>
                  </a:cubicBezTo>
                  <a:lnTo>
                    <a:pt x="0" y="603"/>
                  </a:lnTo>
                  <a:cubicBezTo>
                    <a:pt x="0" y="601"/>
                    <a:pt x="2" y="599"/>
                    <a:pt x="4" y="599"/>
                  </a:cubicBezTo>
                  <a:cubicBezTo>
                    <a:pt x="6" y="599"/>
                    <a:pt x="8" y="601"/>
                    <a:pt x="8" y="603"/>
                  </a:cubicBezTo>
                  <a:close/>
                  <a:moveTo>
                    <a:pt x="8" y="626"/>
                  </a:moveTo>
                  <a:lnTo>
                    <a:pt x="8" y="634"/>
                  </a:lnTo>
                  <a:cubicBezTo>
                    <a:pt x="8" y="636"/>
                    <a:pt x="6" y="637"/>
                    <a:pt x="4" y="637"/>
                  </a:cubicBezTo>
                  <a:cubicBezTo>
                    <a:pt x="2" y="637"/>
                    <a:pt x="0" y="636"/>
                    <a:pt x="0" y="634"/>
                  </a:cubicBezTo>
                  <a:lnTo>
                    <a:pt x="0" y="626"/>
                  </a:lnTo>
                  <a:cubicBezTo>
                    <a:pt x="0" y="624"/>
                    <a:pt x="2" y="622"/>
                    <a:pt x="4" y="622"/>
                  </a:cubicBezTo>
                  <a:cubicBezTo>
                    <a:pt x="6" y="622"/>
                    <a:pt x="8" y="624"/>
                    <a:pt x="8" y="626"/>
                  </a:cubicBezTo>
                  <a:close/>
                  <a:moveTo>
                    <a:pt x="8" y="649"/>
                  </a:moveTo>
                  <a:lnTo>
                    <a:pt x="8" y="657"/>
                  </a:lnTo>
                  <a:cubicBezTo>
                    <a:pt x="8" y="659"/>
                    <a:pt x="6" y="661"/>
                    <a:pt x="4" y="661"/>
                  </a:cubicBezTo>
                  <a:cubicBezTo>
                    <a:pt x="2" y="661"/>
                    <a:pt x="0" y="659"/>
                    <a:pt x="0" y="657"/>
                  </a:cubicBezTo>
                  <a:lnTo>
                    <a:pt x="0" y="649"/>
                  </a:lnTo>
                  <a:cubicBezTo>
                    <a:pt x="0" y="647"/>
                    <a:pt x="2" y="645"/>
                    <a:pt x="4" y="645"/>
                  </a:cubicBezTo>
                  <a:cubicBezTo>
                    <a:pt x="6" y="645"/>
                    <a:pt x="8" y="647"/>
                    <a:pt x="8" y="649"/>
                  </a:cubicBezTo>
                  <a:close/>
                  <a:moveTo>
                    <a:pt x="8" y="672"/>
                  </a:moveTo>
                  <a:lnTo>
                    <a:pt x="8" y="680"/>
                  </a:lnTo>
                  <a:cubicBezTo>
                    <a:pt x="8" y="682"/>
                    <a:pt x="6" y="684"/>
                    <a:pt x="4" y="684"/>
                  </a:cubicBezTo>
                  <a:cubicBezTo>
                    <a:pt x="2" y="684"/>
                    <a:pt x="0" y="682"/>
                    <a:pt x="0" y="680"/>
                  </a:cubicBezTo>
                  <a:lnTo>
                    <a:pt x="0" y="672"/>
                  </a:lnTo>
                  <a:cubicBezTo>
                    <a:pt x="0" y="670"/>
                    <a:pt x="2" y="668"/>
                    <a:pt x="4" y="668"/>
                  </a:cubicBezTo>
                  <a:cubicBezTo>
                    <a:pt x="6" y="668"/>
                    <a:pt x="8" y="670"/>
                    <a:pt x="8" y="672"/>
                  </a:cubicBezTo>
                  <a:close/>
                  <a:moveTo>
                    <a:pt x="8" y="695"/>
                  </a:moveTo>
                  <a:lnTo>
                    <a:pt x="8" y="703"/>
                  </a:lnTo>
                  <a:cubicBezTo>
                    <a:pt x="8" y="705"/>
                    <a:pt x="6" y="707"/>
                    <a:pt x="4" y="707"/>
                  </a:cubicBezTo>
                  <a:cubicBezTo>
                    <a:pt x="2" y="707"/>
                    <a:pt x="0" y="705"/>
                    <a:pt x="0" y="703"/>
                  </a:cubicBezTo>
                  <a:lnTo>
                    <a:pt x="0" y="695"/>
                  </a:lnTo>
                  <a:cubicBezTo>
                    <a:pt x="0" y="693"/>
                    <a:pt x="2" y="691"/>
                    <a:pt x="4" y="691"/>
                  </a:cubicBezTo>
                  <a:cubicBezTo>
                    <a:pt x="6" y="691"/>
                    <a:pt x="8" y="693"/>
                    <a:pt x="8" y="695"/>
                  </a:cubicBezTo>
                  <a:close/>
                  <a:moveTo>
                    <a:pt x="8" y="718"/>
                  </a:moveTo>
                  <a:lnTo>
                    <a:pt x="8" y="726"/>
                  </a:lnTo>
                  <a:cubicBezTo>
                    <a:pt x="8" y="728"/>
                    <a:pt x="6" y="730"/>
                    <a:pt x="4" y="730"/>
                  </a:cubicBezTo>
                  <a:cubicBezTo>
                    <a:pt x="2" y="730"/>
                    <a:pt x="0" y="728"/>
                    <a:pt x="0" y="726"/>
                  </a:cubicBezTo>
                  <a:lnTo>
                    <a:pt x="0" y="718"/>
                  </a:lnTo>
                  <a:cubicBezTo>
                    <a:pt x="0" y="716"/>
                    <a:pt x="2" y="714"/>
                    <a:pt x="4" y="714"/>
                  </a:cubicBezTo>
                  <a:cubicBezTo>
                    <a:pt x="6" y="714"/>
                    <a:pt x="8" y="716"/>
                    <a:pt x="8" y="718"/>
                  </a:cubicBezTo>
                  <a:close/>
                  <a:moveTo>
                    <a:pt x="8" y="741"/>
                  </a:moveTo>
                  <a:lnTo>
                    <a:pt x="8" y="749"/>
                  </a:lnTo>
                  <a:cubicBezTo>
                    <a:pt x="8" y="751"/>
                    <a:pt x="6" y="753"/>
                    <a:pt x="4" y="753"/>
                  </a:cubicBezTo>
                  <a:cubicBezTo>
                    <a:pt x="2" y="753"/>
                    <a:pt x="0" y="751"/>
                    <a:pt x="0" y="749"/>
                  </a:cubicBezTo>
                  <a:lnTo>
                    <a:pt x="0" y="741"/>
                  </a:lnTo>
                  <a:cubicBezTo>
                    <a:pt x="0" y="739"/>
                    <a:pt x="2" y="737"/>
                    <a:pt x="4" y="737"/>
                  </a:cubicBezTo>
                  <a:cubicBezTo>
                    <a:pt x="6" y="737"/>
                    <a:pt x="8" y="739"/>
                    <a:pt x="8" y="741"/>
                  </a:cubicBezTo>
                  <a:close/>
                  <a:moveTo>
                    <a:pt x="8" y="764"/>
                  </a:moveTo>
                  <a:lnTo>
                    <a:pt x="8" y="772"/>
                  </a:lnTo>
                  <a:cubicBezTo>
                    <a:pt x="8" y="774"/>
                    <a:pt x="6" y="776"/>
                    <a:pt x="4" y="776"/>
                  </a:cubicBezTo>
                  <a:cubicBezTo>
                    <a:pt x="2" y="776"/>
                    <a:pt x="0" y="774"/>
                    <a:pt x="0" y="772"/>
                  </a:cubicBezTo>
                  <a:lnTo>
                    <a:pt x="0" y="764"/>
                  </a:lnTo>
                  <a:cubicBezTo>
                    <a:pt x="0" y="762"/>
                    <a:pt x="2" y="760"/>
                    <a:pt x="4" y="760"/>
                  </a:cubicBezTo>
                  <a:cubicBezTo>
                    <a:pt x="6" y="760"/>
                    <a:pt x="8" y="762"/>
                    <a:pt x="8" y="764"/>
                  </a:cubicBezTo>
                  <a:close/>
                  <a:moveTo>
                    <a:pt x="8" y="787"/>
                  </a:moveTo>
                  <a:lnTo>
                    <a:pt x="8" y="795"/>
                  </a:lnTo>
                  <a:cubicBezTo>
                    <a:pt x="8" y="797"/>
                    <a:pt x="6" y="799"/>
                    <a:pt x="4" y="799"/>
                  </a:cubicBezTo>
                  <a:cubicBezTo>
                    <a:pt x="2" y="799"/>
                    <a:pt x="0" y="797"/>
                    <a:pt x="0" y="795"/>
                  </a:cubicBezTo>
                  <a:lnTo>
                    <a:pt x="0" y="787"/>
                  </a:lnTo>
                  <a:cubicBezTo>
                    <a:pt x="0" y="785"/>
                    <a:pt x="2" y="783"/>
                    <a:pt x="4" y="783"/>
                  </a:cubicBezTo>
                  <a:cubicBezTo>
                    <a:pt x="6" y="783"/>
                    <a:pt x="8" y="785"/>
                    <a:pt x="8" y="787"/>
                  </a:cubicBezTo>
                  <a:close/>
                  <a:moveTo>
                    <a:pt x="8" y="810"/>
                  </a:moveTo>
                  <a:lnTo>
                    <a:pt x="8" y="818"/>
                  </a:lnTo>
                  <a:cubicBezTo>
                    <a:pt x="8" y="820"/>
                    <a:pt x="6" y="822"/>
                    <a:pt x="4" y="822"/>
                  </a:cubicBezTo>
                  <a:cubicBezTo>
                    <a:pt x="2" y="822"/>
                    <a:pt x="0" y="820"/>
                    <a:pt x="0" y="818"/>
                  </a:cubicBezTo>
                  <a:lnTo>
                    <a:pt x="0" y="810"/>
                  </a:lnTo>
                  <a:cubicBezTo>
                    <a:pt x="0" y="808"/>
                    <a:pt x="2" y="806"/>
                    <a:pt x="4" y="806"/>
                  </a:cubicBezTo>
                  <a:cubicBezTo>
                    <a:pt x="6" y="806"/>
                    <a:pt x="8" y="808"/>
                    <a:pt x="8" y="810"/>
                  </a:cubicBezTo>
                  <a:close/>
                  <a:moveTo>
                    <a:pt x="8" y="833"/>
                  </a:moveTo>
                  <a:lnTo>
                    <a:pt x="8" y="841"/>
                  </a:lnTo>
                  <a:cubicBezTo>
                    <a:pt x="8" y="843"/>
                    <a:pt x="6" y="845"/>
                    <a:pt x="4" y="845"/>
                  </a:cubicBezTo>
                  <a:cubicBezTo>
                    <a:pt x="2" y="845"/>
                    <a:pt x="0" y="843"/>
                    <a:pt x="0" y="841"/>
                  </a:cubicBezTo>
                  <a:lnTo>
                    <a:pt x="0" y="833"/>
                  </a:lnTo>
                  <a:cubicBezTo>
                    <a:pt x="0" y="831"/>
                    <a:pt x="2" y="829"/>
                    <a:pt x="4" y="829"/>
                  </a:cubicBezTo>
                  <a:cubicBezTo>
                    <a:pt x="6" y="829"/>
                    <a:pt x="8" y="831"/>
                    <a:pt x="8" y="833"/>
                  </a:cubicBezTo>
                  <a:close/>
                  <a:moveTo>
                    <a:pt x="8" y="856"/>
                  </a:moveTo>
                  <a:lnTo>
                    <a:pt x="8" y="864"/>
                  </a:lnTo>
                  <a:cubicBezTo>
                    <a:pt x="8" y="866"/>
                    <a:pt x="6" y="868"/>
                    <a:pt x="4" y="868"/>
                  </a:cubicBezTo>
                  <a:cubicBezTo>
                    <a:pt x="2" y="868"/>
                    <a:pt x="0" y="866"/>
                    <a:pt x="0" y="864"/>
                  </a:cubicBezTo>
                  <a:lnTo>
                    <a:pt x="0" y="856"/>
                  </a:lnTo>
                  <a:cubicBezTo>
                    <a:pt x="0" y="854"/>
                    <a:pt x="2" y="853"/>
                    <a:pt x="4" y="853"/>
                  </a:cubicBezTo>
                  <a:cubicBezTo>
                    <a:pt x="6" y="853"/>
                    <a:pt x="8" y="854"/>
                    <a:pt x="8" y="856"/>
                  </a:cubicBezTo>
                  <a:close/>
                  <a:moveTo>
                    <a:pt x="8" y="879"/>
                  </a:moveTo>
                  <a:lnTo>
                    <a:pt x="8" y="887"/>
                  </a:lnTo>
                  <a:cubicBezTo>
                    <a:pt x="8" y="889"/>
                    <a:pt x="6" y="891"/>
                    <a:pt x="4" y="891"/>
                  </a:cubicBezTo>
                  <a:cubicBezTo>
                    <a:pt x="2" y="891"/>
                    <a:pt x="0" y="889"/>
                    <a:pt x="0" y="887"/>
                  </a:cubicBezTo>
                  <a:lnTo>
                    <a:pt x="0" y="879"/>
                  </a:lnTo>
                  <a:cubicBezTo>
                    <a:pt x="0" y="877"/>
                    <a:pt x="2" y="876"/>
                    <a:pt x="4" y="876"/>
                  </a:cubicBezTo>
                  <a:cubicBezTo>
                    <a:pt x="6" y="876"/>
                    <a:pt x="8" y="877"/>
                    <a:pt x="8" y="879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5" name="Line 178">
              <a:extLst>
                <a:ext uri="{FF2B5EF4-FFF2-40B4-BE49-F238E27FC236}">
                  <a16:creationId xmlns:a16="http://schemas.microsoft.com/office/drawing/2014/main" id="{7969252B-854F-41CD-9E06-8BAC3C644E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37" y="5691"/>
              <a:ext cx="2904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6" name="Freeform 179">
              <a:extLst>
                <a:ext uri="{FF2B5EF4-FFF2-40B4-BE49-F238E27FC236}">
                  <a16:creationId xmlns:a16="http://schemas.microsoft.com/office/drawing/2014/main" id="{4A3DB2C5-5634-493B-A58F-5D180BDF6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6" y="5665"/>
              <a:ext cx="53" cy="53"/>
            </a:xfrm>
            <a:custGeom>
              <a:avLst/>
              <a:gdLst>
                <a:gd name="T0" fmla="*/ 0 w 69"/>
                <a:gd name="T1" fmla="*/ 34 h 69"/>
                <a:gd name="T2" fmla="*/ 69 w 69"/>
                <a:gd name="T3" fmla="*/ 0 h 69"/>
                <a:gd name="T4" fmla="*/ 69 w 69"/>
                <a:gd name="T5" fmla="*/ 69 h 69"/>
                <a:gd name="T6" fmla="*/ 0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0" y="34"/>
                  </a:moveTo>
                  <a:lnTo>
                    <a:pt x="69" y="0"/>
                  </a:lnTo>
                  <a:cubicBezTo>
                    <a:pt x="59" y="21"/>
                    <a:pt x="59" y="47"/>
                    <a:pt x="69" y="69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7" name="Freeform 180">
              <a:extLst>
                <a:ext uri="{FF2B5EF4-FFF2-40B4-BE49-F238E27FC236}">
                  <a16:creationId xmlns:a16="http://schemas.microsoft.com/office/drawing/2014/main" id="{135EE142-FB5E-4FBA-A317-99A402EB4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9" y="5665"/>
              <a:ext cx="53" cy="53"/>
            </a:xfrm>
            <a:custGeom>
              <a:avLst/>
              <a:gdLst>
                <a:gd name="T0" fmla="*/ 69 w 69"/>
                <a:gd name="T1" fmla="*/ 34 h 69"/>
                <a:gd name="T2" fmla="*/ 0 w 69"/>
                <a:gd name="T3" fmla="*/ 69 h 69"/>
                <a:gd name="T4" fmla="*/ 0 w 69"/>
                <a:gd name="T5" fmla="*/ 0 h 69"/>
                <a:gd name="T6" fmla="*/ 69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69" y="34"/>
                  </a:moveTo>
                  <a:lnTo>
                    <a:pt x="0" y="69"/>
                  </a:lnTo>
                  <a:cubicBezTo>
                    <a:pt x="10" y="47"/>
                    <a:pt x="10" y="21"/>
                    <a:pt x="0" y="0"/>
                  </a:cubicBezTo>
                  <a:lnTo>
                    <a:pt x="69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8" name="Rectangle 181">
              <a:extLst>
                <a:ext uri="{FF2B5EF4-FFF2-40B4-BE49-F238E27FC236}">
                  <a16:creationId xmlns:a16="http://schemas.microsoft.com/office/drawing/2014/main" id="{0DA0B0FF-A9F1-42FD-902E-13DEC8168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4" y="5661"/>
              <a:ext cx="610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9" name="Rectangle 182">
              <a:extLst>
                <a:ext uri="{FF2B5EF4-FFF2-40B4-BE49-F238E27FC236}">
                  <a16:creationId xmlns:a16="http://schemas.microsoft.com/office/drawing/2014/main" id="{0FEA17E4-3361-4AD2-941D-25048D1B2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6" y="5665"/>
              <a:ext cx="709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Second Intermediate Period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50" name="Rectangle 183">
              <a:extLst>
                <a:ext uri="{FF2B5EF4-FFF2-40B4-BE49-F238E27FC236}">
                  <a16:creationId xmlns:a16="http://schemas.microsoft.com/office/drawing/2014/main" id="{3711ACFD-5C5E-45EA-B426-57057D3B5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7" y="4893"/>
              <a:ext cx="60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1" name="Rectangle 184">
              <a:extLst>
                <a:ext uri="{FF2B5EF4-FFF2-40B4-BE49-F238E27FC236}">
                  <a16:creationId xmlns:a16="http://schemas.microsoft.com/office/drawing/2014/main" id="{14E9CB2F-94C5-4EB7-B44C-D69F12647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7" y="4893"/>
              <a:ext cx="60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2" name="Rectangle 185">
              <a:extLst>
                <a:ext uri="{FF2B5EF4-FFF2-40B4-BE49-F238E27FC236}">
                  <a16:creationId xmlns:a16="http://schemas.microsoft.com/office/drawing/2014/main" id="{2FC0B7CE-EA15-40EC-A038-39D2BDA1E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48" y="4893"/>
              <a:ext cx="89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3" name="Rectangle 186">
              <a:extLst>
                <a:ext uri="{FF2B5EF4-FFF2-40B4-BE49-F238E27FC236}">
                  <a16:creationId xmlns:a16="http://schemas.microsoft.com/office/drawing/2014/main" id="{02394DC1-65F9-4581-AFCB-DFDE9CC71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48" y="4893"/>
              <a:ext cx="89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4" name="Rectangle 187">
              <a:extLst>
                <a:ext uri="{FF2B5EF4-FFF2-40B4-BE49-F238E27FC236}">
                  <a16:creationId xmlns:a16="http://schemas.microsoft.com/office/drawing/2014/main" id="{7F4A8CCF-A63B-4C77-A403-E8F1BDC2B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2" y="4720"/>
              <a:ext cx="407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Sobekkare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55" name="Rectangle 188">
              <a:extLst>
                <a:ext uri="{FF2B5EF4-FFF2-40B4-BE49-F238E27FC236}">
                  <a16:creationId xmlns:a16="http://schemas.microsoft.com/office/drawing/2014/main" id="{CD1E4156-E11C-4D2E-AFC2-CEF277011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3" y="4799"/>
              <a:ext cx="45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Sobekneferu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56" name="Rectangle 189">
              <a:extLst>
                <a:ext uri="{FF2B5EF4-FFF2-40B4-BE49-F238E27FC236}">
                  <a16:creationId xmlns:a16="http://schemas.microsoft.com/office/drawing/2014/main" id="{D9A47754-8B1C-48A0-9B41-1452159EC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0" y="5027"/>
              <a:ext cx="449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Maakherure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57" name="Rectangle 190">
              <a:extLst>
                <a:ext uri="{FF2B5EF4-FFF2-40B4-BE49-F238E27FC236}">
                  <a16:creationId xmlns:a16="http://schemas.microsoft.com/office/drawing/2014/main" id="{6761299B-6D3D-4225-BC8E-3AF637EE7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8" y="5106"/>
              <a:ext cx="52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Amenemhat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58" name="Rectangle 191">
              <a:extLst>
                <a:ext uri="{FF2B5EF4-FFF2-40B4-BE49-F238E27FC236}">
                  <a16:creationId xmlns:a16="http://schemas.microsoft.com/office/drawing/2014/main" id="{F5A844F7-009D-4FEE-87B7-3CB6A5826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6" y="4893"/>
              <a:ext cx="534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9" name="Rectangle 192">
              <a:extLst>
                <a:ext uri="{FF2B5EF4-FFF2-40B4-BE49-F238E27FC236}">
                  <a16:creationId xmlns:a16="http://schemas.microsoft.com/office/drawing/2014/main" id="{BFE7647B-1475-4101-83C6-DC586FF4F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6" y="4893"/>
              <a:ext cx="534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0" name="Rectangle 193">
              <a:extLst>
                <a:ext uri="{FF2B5EF4-FFF2-40B4-BE49-F238E27FC236}">
                  <a16:creationId xmlns:a16="http://schemas.microsoft.com/office/drawing/2014/main" id="{5B1188FD-34C1-43C1-BC1C-1FB71B2BF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8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1860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61" name="Rectangle 194">
              <a:extLst>
                <a:ext uri="{FF2B5EF4-FFF2-40B4-BE49-F238E27FC236}">
                  <a16:creationId xmlns:a16="http://schemas.microsoft.com/office/drawing/2014/main" id="{CD03B97A-0B9E-40AD-B89B-971DAE910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7" y="4927"/>
              <a:ext cx="4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62" name="Rectangle 195">
              <a:extLst>
                <a:ext uri="{FF2B5EF4-FFF2-40B4-BE49-F238E27FC236}">
                  <a16:creationId xmlns:a16="http://schemas.microsoft.com/office/drawing/2014/main" id="{94F06EF9-77B5-4EBF-9EE2-3C66B6E4E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4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1815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63" name="Rectangle 196">
              <a:extLst>
                <a:ext uri="{FF2B5EF4-FFF2-40B4-BE49-F238E27FC236}">
                  <a16:creationId xmlns:a16="http://schemas.microsoft.com/office/drawing/2014/main" id="{EE5B2496-6E87-4341-8761-1F1242AD0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4" y="4732"/>
              <a:ext cx="351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Nimaatre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64" name="Rectangle 197">
              <a:extLst>
                <a:ext uri="{FF2B5EF4-FFF2-40B4-BE49-F238E27FC236}">
                  <a16:creationId xmlns:a16="http://schemas.microsoft.com/office/drawing/2014/main" id="{AF7FF782-BAC4-4DAE-B860-EFE467C82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4" y="4812"/>
              <a:ext cx="517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Amenemhat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65" name="Rectangle 198">
              <a:extLst>
                <a:ext uri="{FF2B5EF4-FFF2-40B4-BE49-F238E27FC236}">
                  <a16:creationId xmlns:a16="http://schemas.microsoft.com/office/drawing/2014/main" id="{84E7E300-967C-459D-B951-C1E757297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9" y="4893"/>
              <a:ext cx="207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6" name="Rectangle 199">
              <a:extLst>
                <a:ext uri="{FF2B5EF4-FFF2-40B4-BE49-F238E27FC236}">
                  <a16:creationId xmlns:a16="http://schemas.microsoft.com/office/drawing/2014/main" id="{D20B7F8A-9E5A-42F9-AA2C-3D3ED3C41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9" y="4893"/>
              <a:ext cx="207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7" name="Rectangle 200">
              <a:extLst>
                <a:ext uri="{FF2B5EF4-FFF2-40B4-BE49-F238E27FC236}">
                  <a16:creationId xmlns:a16="http://schemas.microsoft.com/office/drawing/2014/main" id="{7FC4EDA5-1575-4488-8D32-8FEB78FA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2" y="4897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1878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68" name="Rectangle 201">
              <a:extLst>
                <a:ext uri="{FF2B5EF4-FFF2-40B4-BE49-F238E27FC236}">
                  <a16:creationId xmlns:a16="http://schemas.microsoft.com/office/drawing/2014/main" id="{91E922AC-3FFA-43D2-9251-CED6E4177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2" y="4897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69" name="Rectangle 202">
              <a:extLst>
                <a:ext uri="{FF2B5EF4-FFF2-40B4-BE49-F238E27FC236}">
                  <a16:creationId xmlns:a16="http://schemas.microsoft.com/office/drawing/2014/main" id="{BE9EAD53-1981-459A-A14C-F335EEEA7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1" y="4956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1860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70" name="Rectangle 203">
              <a:extLst>
                <a:ext uri="{FF2B5EF4-FFF2-40B4-BE49-F238E27FC236}">
                  <a16:creationId xmlns:a16="http://schemas.microsoft.com/office/drawing/2014/main" id="{28DD4E02-8BFE-4EF4-BBFB-8DBB0B89E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0" y="5022"/>
              <a:ext cx="36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Khakaure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71" name="Rectangle 204">
              <a:extLst>
                <a:ext uri="{FF2B5EF4-FFF2-40B4-BE49-F238E27FC236}">
                  <a16:creationId xmlns:a16="http://schemas.microsoft.com/office/drawing/2014/main" id="{6E6B3D3A-AD38-4690-9756-88191D41A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2" y="5101"/>
              <a:ext cx="41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Senusret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01F0B670-DEE2-4DB0-88D4-CD3519917496}"/>
              </a:ext>
            </a:extLst>
          </p:cNvPr>
          <p:cNvGrpSpPr>
            <a:grpSpLocks/>
          </p:cNvGrpSpPr>
          <p:nvPr/>
        </p:nvGrpSpPr>
        <p:grpSpPr bwMode="auto">
          <a:xfrm>
            <a:off x="11998325" y="7297738"/>
            <a:ext cx="16570325" cy="1817688"/>
            <a:chOff x="7558" y="4597"/>
            <a:chExt cx="10438" cy="1145"/>
          </a:xfrm>
        </p:grpSpPr>
        <p:sp>
          <p:nvSpPr>
            <p:cNvPr id="5072" name="Rectangle 206">
              <a:extLst>
                <a:ext uri="{FF2B5EF4-FFF2-40B4-BE49-F238E27FC236}">
                  <a16:creationId xmlns:a16="http://schemas.microsoft.com/office/drawing/2014/main" id="{6295CE4C-C82A-47D5-80DD-0A0CB1B5D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3" y="4893"/>
              <a:ext cx="238" cy="118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3" name="Rectangle 207">
              <a:extLst>
                <a:ext uri="{FF2B5EF4-FFF2-40B4-BE49-F238E27FC236}">
                  <a16:creationId xmlns:a16="http://schemas.microsoft.com/office/drawing/2014/main" id="{0E647B2E-81D3-45E6-A014-DE4C4A6E0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3" y="4893"/>
              <a:ext cx="238" cy="118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4" name="Rectangle 208">
              <a:extLst>
                <a:ext uri="{FF2B5EF4-FFF2-40B4-BE49-F238E27FC236}">
                  <a16:creationId xmlns:a16="http://schemas.microsoft.com/office/drawing/2014/main" id="{1980F81A-9BA6-4535-9EC6-BC9280E3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1" y="4897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1897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5" name="Rectangle 209">
              <a:extLst>
                <a:ext uri="{FF2B5EF4-FFF2-40B4-BE49-F238E27FC236}">
                  <a16:creationId xmlns:a16="http://schemas.microsoft.com/office/drawing/2014/main" id="{80030A74-25EE-4C2D-AB9F-BECDEFFCC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41" y="4897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6" name="Rectangle 210">
              <a:extLst>
                <a:ext uri="{FF2B5EF4-FFF2-40B4-BE49-F238E27FC236}">
                  <a16:creationId xmlns:a16="http://schemas.microsoft.com/office/drawing/2014/main" id="{BB028A8C-5FD3-407D-9185-0D6961893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0" y="4956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1878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7" name="Rectangle 211">
              <a:extLst>
                <a:ext uri="{FF2B5EF4-FFF2-40B4-BE49-F238E27FC236}">
                  <a16:creationId xmlns:a16="http://schemas.microsoft.com/office/drawing/2014/main" id="{72BB6B64-55BB-4B5A-B3EC-A2615E522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3" y="4732"/>
              <a:ext cx="474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Khakheperre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8" name="Rectangle 212">
              <a:extLst>
                <a:ext uri="{FF2B5EF4-FFF2-40B4-BE49-F238E27FC236}">
                  <a16:creationId xmlns:a16="http://schemas.microsoft.com/office/drawing/2014/main" id="{9F372B01-86B1-4E8E-8C48-C446E58F4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2" y="4812"/>
              <a:ext cx="38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Senusret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9" name="Rectangle 213">
              <a:extLst>
                <a:ext uri="{FF2B5EF4-FFF2-40B4-BE49-F238E27FC236}">
                  <a16:creationId xmlns:a16="http://schemas.microsoft.com/office/drawing/2014/main" id="{FED2C8A1-85F5-4C53-BF2E-78832A9A6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8" y="4893"/>
              <a:ext cx="355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0" name="Rectangle 214">
              <a:extLst>
                <a:ext uri="{FF2B5EF4-FFF2-40B4-BE49-F238E27FC236}">
                  <a16:creationId xmlns:a16="http://schemas.microsoft.com/office/drawing/2014/main" id="{77F45C06-0725-422A-B427-B6E58AB00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8" y="4893"/>
              <a:ext cx="355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1" name="Rectangle 215">
              <a:extLst>
                <a:ext uri="{FF2B5EF4-FFF2-40B4-BE49-F238E27FC236}">
                  <a16:creationId xmlns:a16="http://schemas.microsoft.com/office/drawing/2014/main" id="{A7145A92-8D7B-4371-8263-70CBCD32B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0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1929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82" name="Rectangle 216">
              <a:extLst>
                <a:ext uri="{FF2B5EF4-FFF2-40B4-BE49-F238E27FC236}">
                  <a16:creationId xmlns:a16="http://schemas.microsoft.com/office/drawing/2014/main" id="{096E8150-6D90-42DB-A37A-6A1787B1B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90" y="4927"/>
              <a:ext cx="4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83" name="Rectangle 217">
              <a:extLst>
                <a:ext uri="{FF2B5EF4-FFF2-40B4-BE49-F238E27FC236}">
                  <a16:creationId xmlns:a16="http://schemas.microsoft.com/office/drawing/2014/main" id="{2D7FBB1B-A93F-4F64-AEBB-05E31C73E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06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1895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84" name="Rectangle 218">
              <a:extLst>
                <a:ext uri="{FF2B5EF4-FFF2-40B4-BE49-F238E27FC236}">
                  <a16:creationId xmlns:a16="http://schemas.microsoft.com/office/drawing/2014/main" id="{22DAA0D3-2559-416E-9A5F-20E33D605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8" y="5022"/>
              <a:ext cx="37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Nubkaure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85" name="Rectangle 219">
              <a:extLst>
                <a:ext uri="{FF2B5EF4-FFF2-40B4-BE49-F238E27FC236}">
                  <a16:creationId xmlns:a16="http://schemas.microsoft.com/office/drawing/2014/main" id="{3530166D-017D-4AEA-867C-35CB85B57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6" y="5101"/>
              <a:ext cx="49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Amenemhat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86" name="Rectangle 220">
              <a:extLst>
                <a:ext uri="{FF2B5EF4-FFF2-40B4-BE49-F238E27FC236}">
                  <a16:creationId xmlns:a16="http://schemas.microsoft.com/office/drawing/2014/main" id="{58FE0A23-326E-45A9-8B75-2618AF132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" y="4893"/>
              <a:ext cx="562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7" name="Rectangle 221">
              <a:extLst>
                <a:ext uri="{FF2B5EF4-FFF2-40B4-BE49-F238E27FC236}">
                  <a16:creationId xmlns:a16="http://schemas.microsoft.com/office/drawing/2014/main" id="{33C6F86E-5F81-4D43-9D44-1390935FE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" y="4893"/>
              <a:ext cx="562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8" name="Rectangle 222">
              <a:extLst>
                <a:ext uri="{FF2B5EF4-FFF2-40B4-BE49-F238E27FC236}">
                  <a16:creationId xmlns:a16="http://schemas.microsoft.com/office/drawing/2014/main" id="{75C8C3C0-8B47-46C6-92F4-EBEDDEF3C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2" y="4927"/>
              <a:ext cx="147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1971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89" name="Rectangle 223">
              <a:extLst>
                <a:ext uri="{FF2B5EF4-FFF2-40B4-BE49-F238E27FC236}">
                  <a16:creationId xmlns:a16="http://schemas.microsoft.com/office/drawing/2014/main" id="{35F3C7F7-FF2D-4697-A77A-410A66D5A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1" y="4927"/>
              <a:ext cx="4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0" name="Rectangle 224">
              <a:extLst>
                <a:ext uri="{FF2B5EF4-FFF2-40B4-BE49-F238E27FC236}">
                  <a16:creationId xmlns:a16="http://schemas.microsoft.com/office/drawing/2014/main" id="{5FDD64FD-63B3-49E4-BD6C-4D57EC5FF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8" y="4927"/>
              <a:ext cx="147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1926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1" name="Rectangle 225">
              <a:extLst>
                <a:ext uri="{FF2B5EF4-FFF2-40B4-BE49-F238E27FC236}">
                  <a16:creationId xmlns:a16="http://schemas.microsoft.com/office/drawing/2014/main" id="{19C103E9-683C-48EF-8BF9-7E0DBD248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0" y="4732"/>
              <a:ext cx="437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Kheperkare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2" name="Rectangle 226">
              <a:extLst>
                <a:ext uri="{FF2B5EF4-FFF2-40B4-BE49-F238E27FC236}">
                  <a16:creationId xmlns:a16="http://schemas.microsoft.com/office/drawing/2014/main" id="{A56AD35E-F54A-4034-A7FE-9CA750252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0" y="4812"/>
              <a:ext cx="36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Senusret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3" name="Rectangle 227">
              <a:extLst>
                <a:ext uri="{FF2B5EF4-FFF2-40B4-BE49-F238E27FC236}">
                  <a16:creationId xmlns:a16="http://schemas.microsoft.com/office/drawing/2014/main" id="{DB6F3E60-6DCD-49E1-8031-B06F02C7A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9" y="4893"/>
              <a:ext cx="237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4" name="Rectangle 228">
              <a:extLst>
                <a:ext uri="{FF2B5EF4-FFF2-40B4-BE49-F238E27FC236}">
                  <a16:creationId xmlns:a16="http://schemas.microsoft.com/office/drawing/2014/main" id="{A9107062-7AD5-429F-9291-B7F6F7AC4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9" y="4893"/>
              <a:ext cx="237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5" name="Rectangle 229">
              <a:extLst>
                <a:ext uri="{FF2B5EF4-FFF2-40B4-BE49-F238E27FC236}">
                  <a16:creationId xmlns:a16="http://schemas.microsoft.com/office/drawing/2014/main" id="{342B68A0-B718-4817-9E5E-FBA1293AB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7" y="4897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1991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6" name="Rectangle 230">
              <a:extLst>
                <a:ext uri="{FF2B5EF4-FFF2-40B4-BE49-F238E27FC236}">
                  <a16:creationId xmlns:a16="http://schemas.microsoft.com/office/drawing/2014/main" id="{2A1D3E08-762D-4E6F-87C4-E8D8AAC91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7" y="4897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7" name="Rectangle 231">
              <a:extLst>
                <a:ext uri="{FF2B5EF4-FFF2-40B4-BE49-F238E27FC236}">
                  <a16:creationId xmlns:a16="http://schemas.microsoft.com/office/drawing/2014/main" id="{1F9C51D8-F57D-49AD-BBA9-15645D7B3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6" y="4956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1962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8" name="Rectangle 232">
              <a:extLst>
                <a:ext uri="{FF2B5EF4-FFF2-40B4-BE49-F238E27FC236}">
                  <a16:creationId xmlns:a16="http://schemas.microsoft.com/office/drawing/2014/main" id="{80C77643-FB72-40CF-A846-FB207A9A8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4" y="5027"/>
              <a:ext cx="449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Sehetepibre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9" name="Rectangle 233">
              <a:extLst>
                <a:ext uri="{FF2B5EF4-FFF2-40B4-BE49-F238E27FC236}">
                  <a16:creationId xmlns:a16="http://schemas.microsoft.com/office/drawing/2014/main" id="{91C92081-43FA-4E58-B99A-D235DD6EF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4" y="5106"/>
              <a:ext cx="47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Amenemhat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00" name="Line 234">
              <a:extLst>
                <a:ext uri="{FF2B5EF4-FFF2-40B4-BE49-F238E27FC236}">
                  <a16:creationId xmlns:a16="http://schemas.microsoft.com/office/drawing/2014/main" id="{AC8C3413-8E91-4B20-B190-71824FC170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9" y="4627"/>
              <a:ext cx="2217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1" name="Rectangle 235">
              <a:extLst>
                <a:ext uri="{FF2B5EF4-FFF2-40B4-BE49-F238E27FC236}">
                  <a16:creationId xmlns:a16="http://schemas.microsoft.com/office/drawing/2014/main" id="{C2A1169F-CEB5-411E-AE88-B3887AA25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6" y="4597"/>
              <a:ext cx="542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2" name="Rectangle 236">
              <a:extLst>
                <a:ext uri="{FF2B5EF4-FFF2-40B4-BE49-F238E27FC236}">
                  <a16:creationId xmlns:a16="http://schemas.microsoft.com/office/drawing/2014/main" id="{74B96453-85F1-4A0D-83DC-532E59BD8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9" y="4602"/>
              <a:ext cx="62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XII: 8 Kings from Thebes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03" name="Line 237">
              <a:extLst>
                <a:ext uri="{FF2B5EF4-FFF2-40B4-BE49-F238E27FC236}">
                  <a16:creationId xmlns:a16="http://schemas.microsoft.com/office/drawing/2014/main" id="{DF45DEAE-C162-4273-A07F-5E1F8B5919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96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4" name="Line 238">
              <a:extLst>
                <a:ext uri="{FF2B5EF4-FFF2-40B4-BE49-F238E27FC236}">
                  <a16:creationId xmlns:a16="http://schemas.microsoft.com/office/drawing/2014/main" id="{9D61BE0D-6B77-4DE6-8577-BD6AD5AF5E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9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5" name="Line 239">
              <a:extLst>
                <a:ext uri="{FF2B5EF4-FFF2-40B4-BE49-F238E27FC236}">
                  <a16:creationId xmlns:a16="http://schemas.microsoft.com/office/drawing/2014/main" id="{39C93A58-71BF-49CD-BD8B-0FFF44BD35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991" y="5691"/>
              <a:ext cx="2965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6" name="Freeform 240">
              <a:extLst>
                <a:ext uri="{FF2B5EF4-FFF2-40B4-BE49-F238E27FC236}">
                  <a16:creationId xmlns:a16="http://schemas.microsoft.com/office/drawing/2014/main" id="{987A0544-F99F-4836-A919-2EE69B8E3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1" y="5665"/>
              <a:ext cx="53" cy="53"/>
            </a:xfrm>
            <a:custGeom>
              <a:avLst/>
              <a:gdLst>
                <a:gd name="T0" fmla="*/ 0 w 69"/>
                <a:gd name="T1" fmla="*/ 34 h 69"/>
                <a:gd name="T2" fmla="*/ 69 w 69"/>
                <a:gd name="T3" fmla="*/ 0 h 69"/>
                <a:gd name="T4" fmla="*/ 69 w 69"/>
                <a:gd name="T5" fmla="*/ 69 h 69"/>
                <a:gd name="T6" fmla="*/ 0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0" y="34"/>
                  </a:moveTo>
                  <a:lnTo>
                    <a:pt x="69" y="0"/>
                  </a:lnTo>
                  <a:cubicBezTo>
                    <a:pt x="58" y="21"/>
                    <a:pt x="58" y="47"/>
                    <a:pt x="69" y="69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7" name="Freeform 241">
              <a:extLst>
                <a:ext uri="{FF2B5EF4-FFF2-40B4-BE49-F238E27FC236}">
                  <a16:creationId xmlns:a16="http://schemas.microsoft.com/office/drawing/2014/main" id="{027E42E0-6533-4F45-9E03-62188730A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3" y="5665"/>
              <a:ext cx="53" cy="53"/>
            </a:xfrm>
            <a:custGeom>
              <a:avLst/>
              <a:gdLst>
                <a:gd name="T0" fmla="*/ 69 w 69"/>
                <a:gd name="T1" fmla="*/ 34 h 69"/>
                <a:gd name="T2" fmla="*/ 0 w 69"/>
                <a:gd name="T3" fmla="*/ 69 h 69"/>
                <a:gd name="T4" fmla="*/ 0 w 69"/>
                <a:gd name="T5" fmla="*/ 0 h 69"/>
                <a:gd name="T6" fmla="*/ 69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69" y="34"/>
                  </a:moveTo>
                  <a:lnTo>
                    <a:pt x="0" y="69"/>
                  </a:lnTo>
                  <a:cubicBezTo>
                    <a:pt x="11" y="47"/>
                    <a:pt x="11" y="21"/>
                    <a:pt x="0" y="0"/>
                  </a:cubicBezTo>
                  <a:lnTo>
                    <a:pt x="69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8" name="Rectangle 242">
              <a:extLst>
                <a:ext uri="{FF2B5EF4-FFF2-40B4-BE49-F238E27FC236}">
                  <a16:creationId xmlns:a16="http://schemas.microsoft.com/office/drawing/2014/main" id="{BFE5B8A6-1BDB-4C41-88E5-E0BDEA849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97" y="5661"/>
              <a:ext cx="353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9" name="Rectangle 243">
              <a:extLst>
                <a:ext uri="{FF2B5EF4-FFF2-40B4-BE49-F238E27FC236}">
                  <a16:creationId xmlns:a16="http://schemas.microsoft.com/office/drawing/2014/main" id="{315C1BCA-66E2-4A55-A527-E8034B356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0" y="5665"/>
              <a:ext cx="419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Middle Kingdom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10" name="Freeform 244">
              <a:extLst>
                <a:ext uri="{FF2B5EF4-FFF2-40B4-BE49-F238E27FC236}">
                  <a16:creationId xmlns:a16="http://schemas.microsoft.com/office/drawing/2014/main" id="{73C0E84C-D215-4BF9-821E-2606BE0D5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3" y="5188"/>
              <a:ext cx="118" cy="117"/>
            </a:xfrm>
            <a:custGeom>
              <a:avLst/>
              <a:gdLst>
                <a:gd name="T0" fmla="*/ 59 w 118"/>
                <a:gd name="T1" fmla="*/ 0 h 117"/>
                <a:gd name="T2" fmla="*/ 118 w 118"/>
                <a:gd name="T3" fmla="*/ 59 h 117"/>
                <a:gd name="T4" fmla="*/ 89 w 118"/>
                <a:gd name="T5" fmla="*/ 59 h 117"/>
                <a:gd name="T6" fmla="*/ 89 w 118"/>
                <a:gd name="T7" fmla="*/ 117 h 117"/>
                <a:gd name="T8" fmla="*/ 30 w 118"/>
                <a:gd name="T9" fmla="*/ 117 h 117"/>
                <a:gd name="T10" fmla="*/ 30 w 118"/>
                <a:gd name="T11" fmla="*/ 59 h 117"/>
                <a:gd name="T12" fmla="*/ 0 w 118"/>
                <a:gd name="T13" fmla="*/ 59 h 117"/>
                <a:gd name="T14" fmla="*/ 59 w 118"/>
                <a:gd name="T1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17">
                  <a:moveTo>
                    <a:pt x="59" y="0"/>
                  </a:moveTo>
                  <a:lnTo>
                    <a:pt x="118" y="59"/>
                  </a:lnTo>
                  <a:lnTo>
                    <a:pt x="89" y="59"/>
                  </a:lnTo>
                  <a:lnTo>
                    <a:pt x="89" y="117"/>
                  </a:lnTo>
                  <a:lnTo>
                    <a:pt x="30" y="117"/>
                  </a:lnTo>
                  <a:lnTo>
                    <a:pt x="30" y="59"/>
                  </a:lnTo>
                  <a:lnTo>
                    <a:pt x="0" y="5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F4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1" name="Freeform 245">
              <a:extLst>
                <a:ext uri="{FF2B5EF4-FFF2-40B4-BE49-F238E27FC236}">
                  <a16:creationId xmlns:a16="http://schemas.microsoft.com/office/drawing/2014/main" id="{F1491AB4-CD96-48E0-9FA3-C0950A638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3" y="5188"/>
              <a:ext cx="118" cy="117"/>
            </a:xfrm>
            <a:custGeom>
              <a:avLst/>
              <a:gdLst>
                <a:gd name="T0" fmla="*/ 59 w 118"/>
                <a:gd name="T1" fmla="*/ 0 h 117"/>
                <a:gd name="T2" fmla="*/ 118 w 118"/>
                <a:gd name="T3" fmla="*/ 59 h 117"/>
                <a:gd name="T4" fmla="*/ 89 w 118"/>
                <a:gd name="T5" fmla="*/ 59 h 117"/>
                <a:gd name="T6" fmla="*/ 89 w 118"/>
                <a:gd name="T7" fmla="*/ 117 h 117"/>
                <a:gd name="T8" fmla="*/ 30 w 118"/>
                <a:gd name="T9" fmla="*/ 117 h 117"/>
                <a:gd name="T10" fmla="*/ 30 w 118"/>
                <a:gd name="T11" fmla="*/ 59 h 117"/>
                <a:gd name="T12" fmla="*/ 0 w 118"/>
                <a:gd name="T13" fmla="*/ 59 h 117"/>
                <a:gd name="T14" fmla="*/ 59 w 118"/>
                <a:gd name="T1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17">
                  <a:moveTo>
                    <a:pt x="59" y="0"/>
                  </a:moveTo>
                  <a:lnTo>
                    <a:pt x="118" y="59"/>
                  </a:lnTo>
                  <a:lnTo>
                    <a:pt x="89" y="59"/>
                  </a:lnTo>
                  <a:lnTo>
                    <a:pt x="89" y="117"/>
                  </a:lnTo>
                  <a:lnTo>
                    <a:pt x="30" y="117"/>
                  </a:lnTo>
                  <a:lnTo>
                    <a:pt x="30" y="59"/>
                  </a:lnTo>
                  <a:lnTo>
                    <a:pt x="0" y="59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3175" cap="rnd">
              <a:solidFill>
                <a:srgbClr val="1F477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2" name="Rectangle 246">
              <a:extLst>
                <a:ext uri="{FF2B5EF4-FFF2-40B4-BE49-F238E27FC236}">
                  <a16:creationId xmlns:a16="http://schemas.microsoft.com/office/drawing/2014/main" id="{4501D101-1E89-4EF7-B624-3A3C23E1D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8" y="5387"/>
              <a:ext cx="1655" cy="1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3" name="Rectangle 247">
              <a:extLst>
                <a:ext uri="{FF2B5EF4-FFF2-40B4-BE49-F238E27FC236}">
                  <a16:creationId xmlns:a16="http://schemas.microsoft.com/office/drawing/2014/main" id="{669B5EFE-A256-4108-BFCD-34FF6ADCA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3" y="5308"/>
              <a:ext cx="173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Senusret II is the likely Pharaoh of Genesis 41. 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14" name="Rectangle 248">
              <a:extLst>
                <a:ext uri="{FF2B5EF4-FFF2-40B4-BE49-F238E27FC236}">
                  <a16:creationId xmlns:a16="http://schemas.microsoft.com/office/drawing/2014/main" id="{6FF4A993-6953-4EFF-901B-4BBC4AC6E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3" y="5398"/>
              <a:ext cx="1583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Bahr Yussef or Joseph Canal was built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15" name="Rectangle 249">
              <a:extLst>
                <a:ext uri="{FF2B5EF4-FFF2-40B4-BE49-F238E27FC236}">
                  <a16:creationId xmlns:a16="http://schemas.microsoft.com/office/drawing/2014/main" id="{F6557FC9-A6F3-4419-A4E0-6228932A5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3" y="5485"/>
              <a:ext cx="1595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during his reign connecting the Nile with the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16" name="Rectangle 250">
              <a:extLst>
                <a:ext uri="{FF2B5EF4-FFF2-40B4-BE49-F238E27FC236}">
                  <a16:creationId xmlns:a16="http://schemas.microsoft.com/office/drawing/2014/main" id="{F35AA5F0-1F6C-4625-90E6-066C012F5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3" y="5575"/>
              <a:ext cx="524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Faiyum Oasis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17" name="Freeform 251">
              <a:extLst>
                <a:ext uri="{FF2B5EF4-FFF2-40B4-BE49-F238E27FC236}">
                  <a16:creationId xmlns:a16="http://schemas.microsoft.com/office/drawing/2014/main" id="{989FE949-3729-40C4-B350-610DC985D5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48" y="5008"/>
              <a:ext cx="6" cy="686"/>
            </a:xfrm>
            <a:custGeom>
              <a:avLst/>
              <a:gdLst>
                <a:gd name="T0" fmla="*/ 0 w 8"/>
                <a:gd name="T1" fmla="*/ 4 h 891"/>
                <a:gd name="T2" fmla="*/ 4 w 8"/>
                <a:gd name="T3" fmla="*/ 38 h 891"/>
                <a:gd name="T4" fmla="*/ 8 w 8"/>
                <a:gd name="T5" fmla="*/ 50 h 891"/>
                <a:gd name="T6" fmla="*/ 4 w 8"/>
                <a:gd name="T7" fmla="*/ 46 h 891"/>
                <a:gd name="T8" fmla="*/ 0 w 8"/>
                <a:gd name="T9" fmla="*/ 81 h 891"/>
                <a:gd name="T10" fmla="*/ 8 w 8"/>
                <a:gd name="T11" fmla="*/ 104 h 891"/>
                <a:gd name="T12" fmla="*/ 8 w 8"/>
                <a:gd name="T13" fmla="*/ 96 h 891"/>
                <a:gd name="T14" fmla="*/ 0 w 8"/>
                <a:gd name="T15" fmla="*/ 119 h 891"/>
                <a:gd name="T16" fmla="*/ 4 w 8"/>
                <a:gd name="T17" fmla="*/ 154 h 891"/>
                <a:gd name="T18" fmla="*/ 8 w 8"/>
                <a:gd name="T19" fmla="*/ 165 h 891"/>
                <a:gd name="T20" fmla="*/ 4 w 8"/>
                <a:gd name="T21" fmla="*/ 161 h 891"/>
                <a:gd name="T22" fmla="*/ 0 w 8"/>
                <a:gd name="T23" fmla="*/ 196 h 891"/>
                <a:gd name="T24" fmla="*/ 8 w 8"/>
                <a:gd name="T25" fmla="*/ 219 h 891"/>
                <a:gd name="T26" fmla="*/ 8 w 8"/>
                <a:gd name="T27" fmla="*/ 211 h 891"/>
                <a:gd name="T28" fmla="*/ 0 w 8"/>
                <a:gd name="T29" fmla="*/ 234 h 891"/>
                <a:gd name="T30" fmla="*/ 4 w 8"/>
                <a:gd name="T31" fmla="*/ 269 h 891"/>
                <a:gd name="T32" fmla="*/ 8 w 8"/>
                <a:gd name="T33" fmla="*/ 280 h 891"/>
                <a:gd name="T34" fmla="*/ 4 w 8"/>
                <a:gd name="T35" fmla="*/ 277 h 891"/>
                <a:gd name="T36" fmla="*/ 0 w 8"/>
                <a:gd name="T37" fmla="*/ 311 h 891"/>
                <a:gd name="T38" fmla="*/ 8 w 8"/>
                <a:gd name="T39" fmla="*/ 334 h 891"/>
                <a:gd name="T40" fmla="*/ 8 w 8"/>
                <a:gd name="T41" fmla="*/ 326 h 891"/>
                <a:gd name="T42" fmla="*/ 0 w 8"/>
                <a:gd name="T43" fmla="*/ 349 h 891"/>
                <a:gd name="T44" fmla="*/ 4 w 8"/>
                <a:gd name="T45" fmla="*/ 384 h 891"/>
                <a:gd name="T46" fmla="*/ 8 w 8"/>
                <a:gd name="T47" fmla="*/ 396 h 891"/>
                <a:gd name="T48" fmla="*/ 4 w 8"/>
                <a:gd name="T49" fmla="*/ 392 h 891"/>
                <a:gd name="T50" fmla="*/ 0 w 8"/>
                <a:gd name="T51" fmla="*/ 426 h 891"/>
                <a:gd name="T52" fmla="*/ 8 w 8"/>
                <a:gd name="T53" fmla="*/ 449 h 891"/>
                <a:gd name="T54" fmla="*/ 8 w 8"/>
                <a:gd name="T55" fmla="*/ 442 h 891"/>
                <a:gd name="T56" fmla="*/ 0 w 8"/>
                <a:gd name="T57" fmla="*/ 465 h 891"/>
                <a:gd name="T58" fmla="*/ 4 w 8"/>
                <a:gd name="T59" fmla="*/ 499 h 891"/>
                <a:gd name="T60" fmla="*/ 8 w 8"/>
                <a:gd name="T61" fmla="*/ 511 h 891"/>
                <a:gd name="T62" fmla="*/ 4 w 8"/>
                <a:gd name="T63" fmla="*/ 507 h 891"/>
                <a:gd name="T64" fmla="*/ 0 w 8"/>
                <a:gd name="T65" fmla="*/ 541 h 891"/>
                <a:gd name="T66" fmla="*/ 8 w 8"/>
                <a:gd name="T67" fmla="*/ 565 h 891"/>
                <a:gd name="T68" fmla="*/ 8 w 8"/>
                <a:gd name="T69" fmla="*/ 557 h 891"/>
                <a:gd name="T70" fmla="*/ 0 w 8"/>
                <a:gd name="T71" fmla="*/ 580 h 891"/>
                <a:gd name="T72" fmla="*/ 4 w 8"/>
                <a:gd name="T73" fmla="*/ 614 h 891"/>
                <a:gd name="T74" fmla="*/ 8 w 8"/>
                <a:gd name="T75" fmla="*/ 626 h 891"/>
                <a:gd name="T76" fmla="*/ 4 w 8"/>
                <a:gd name="T77" fmla="*/ 622 h 891"/>
                <a:gd name="T78" fmla="*/ 0 w 8"/>
                <a:gd name="T79" fmla="*/ 657 h 891"/>
                <a:gd name="T80" fmla="*/ 8 w 8"/>
                <a:gd name="T81" fmla="*/ 680 h 891"/>
                <a:gd name="T82" fmla="*/ 8 w 8"/>
                <a:gd name="T83" fmla="*/ 672 h 891"/>
                <a:gd name="T84" fmla="*/ 0 w 8"/>
                <a:gd name="T85" fmla="*/ 695 h 891"/>
                <a:gd name="T86" fmla="*/ 4 w 8"/>
                <a:gd name="T87" fmla="*/ 730 h 891"/>
                <a:gd name="T88" fmla="*/ 8 w 8"/>
                <a:gd name="T89" fmla="*/ 741 h 891"/>
                <a:gd name="T90" fmla="*/ 4 w 8"/>
                <a:gd name="T91" fmla="*/ 737 h 891"/>
                <a:gd name="T92" fmla="*/ 0 w 8"/>
                <a:gd name="T93" fmla="*/ 772 h 891"/>
                <a:gd name="T94" fmla="*/ 8 w 8"/>
                <a:gd name="T95" fmla="*/ 795 h 891"/>
                <a:gd name="T96" fmla="*/ 8 w 8"/>
                <a:gd name="T97" fmla="*/ 787 h 891"/>
                <a:gd name="T98" fmla="*/ 0 w 8"/>
                <a:gd name="T99" fmla="*/ 810 h 891"/>
                <a:gd name="T100" fmla="*/ 4 w 8"/>
                <a:gd name="T101" fmla="*/ 845 h 891"/>
                <a:gd name="T102" fmla="*/ 8 w 8"/>
                <a:gd name="T103" fmla="*/ 856 h 891"/>
                <a:gd name="T104" fmla="*/ 4 w 8"/>
                <a:gd name="T105" fmla="*/ 853 h 891"/>
                <a:gd name="T106" fmla="*/ 0 w 8"/>
                <a:gd name="T107" fmla="*/ 88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" h="891">
                  <a:moveTo>
                    <a:pt x="8" y="4"/>
                  </a:moveTo>
                  <a:lnTo>
                    <a:pt x="8" y="12"/>
                  </a:lnTo>
                  <a:cubicBezTo>
                    <a:pt x="8" y="14"/>
                    <a:pt x="6" y="15"/>
                    <a:pt x="4" y="15"/>
                  </a:cubicBezTo>
                  <a:cubicBezTo>
                    <a:pt x="2" y="15"/>
                    <a:pt x="0" y="14"/>
                    <a:pt x="0" y="12"/>
                  </a:cubicBez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27"/>
                  </a:moveTo>
                  <a:lnTo>
                    <a:pt x="8" y="35"/>
                  </a:lnTo>
                  <a:cubicBezTo>
                    <a:pt x="8" y="37"/>
                    <a:pt x="6" y="38"/>
                    <a:pt x="4" y="38"/>
                  </a:cubicBezTo>
                  <a:cubicBezTo>
                    <a:pt x="2" y="38"/>
                    <a:pt x="0" y="37"/>
                    <a:pt x="0" y="35"/>
                  </a:cubicBezTo>
                  <a:lnTo>
                    <a:pt x="0" y="27"/>
                  </a:lnTo>
                  <a:cubicBezTo>
                    <a:pt x="0" y="25"/>
                    <a:pt x="2" y="23"/>
                    <a:pt x="4" y="23"/>
                  </a:cubicBezTo>
                  <a:cubicBezTo>
                    <a:pt x="6" y="23"/>
                    <a:pt x="8" y="25"/>
                    <a:pt x="8" y="27"/>
                  </a:cubicBezTo>
                  <a:close/>
                  <a:moveTo>
                    <a:pt x="8" y="50"/>
                  </a:moveTo>
                  <a:lnTo>
                    <a:pt x="8" y="58"/>
                  </a:lnTo>
                  <a:cubicBezTo>
                    <a:pt x="8" y="60"/>
                    <a:pt x="6" y="61"/>
                    <a:pt x="4" y="61"/>
                  </a:cubicBezTo>
                  <a:cubicBezTo>
                    <a:pt x="2" y="61"/>
                    <a:pt x="0" y="60"/>
                    <a:pt x="0" y="58"/>
                  </a:cubicBezTo>
                  <a:lnTo>
                    <a:pt x="0" y="50"/>
                  </a:lnTo>
                  <a:cubicBezTo>
                    <a:pt x="0" y="48"/>
                    <a:pt x="2" y="46"/>
                    <a:pt x="4" y="46"/>
                  </a:cubicBezTo>
                  <a:cubicBezTo>
                    <a:pt x="6" y="46"/>
                    <a:pt x="8" y="48"/>
                    <a:pt x="8" y="50"/>
                  </a:cubicBezTo>
                  <a:close/>
                  <a:moveTo>
                    <a:pt x="8" y="73"/>
                  </a:moveTo>
                  <a:lnTo>
                    <a:pt x="8" y="81"/>
                  </a:lnTo>
                  <a:cubicBezTo>
                    <a:pt x="8" y="83"/>
                    <a:pt x="6" y="85"/>
                    <a:pt x="4" y="85"/>
                  </a:cubicBezTo>
                  <a:cubicBezTo>
                    <a:pt x="2" y="85"/>
                    <a:pt x="0" y="83"/>
                    <a:pt x="0" y="81"/>
                  </a:cubicBezTo>
                  <a:lnTo>
                    <a:pt x="0" y="73"/>
                  </a:lnTo>
                  <a:cubicBezTo>
                    <a:pt x="0" y="71"/>
                    <a:pt x="2" y="69"/>
                    <a:pt x="4" y="69"/>
                  </a:cubicBezTo>
                  <a:cubicBezTo>
                    <a:pt x="6" y="69"/>
                    <a:pt x="8" y="71"/>
                    <a:pt x="8" y="73"/>
                  </a:cubicBezTo>
                  <a:close/>
                  <a:moveTo>
                    <a:pt x="8" y="96"/>
                  </a:moveTo>
                  <a:lnTo>
                    <a:pt x="8" y="104"/>
                  </a:lnTo>
                  <a:cubicBezTo>
                    <a:pt x="8" y="106"/>
                    <a:pt x="6" y="108"/>
                    <a:pt x="4" y="108"/>
                  </a:cubicBezTo>
                  <a:cubicBezTo>
                    <a:pt x="2" y="108"/>
                    <a:pt x="0" y="106"/>
                    <a:pt x="0" y="104"/>
                  </a:cubicBez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close/>
                  <a:moveTo>
                    <a:pt x="8" y="119"/>
                  </a:moveTo>
                  <a:lnTo>
                    <a:pt x="8" y="127"/>
                  </a:lnTo>
                  <a:cubicBezTo>
                    <a:pt x="8" y="129"/>
                    <a:pt x="6" y="131"/>
                    <a:pt x="4" y="131"/>
                  </a:cubicBezTo>
                  <a:cubicBezTo>
                    <a:pt x="2" y="131"/>
                    <a:pt x="0" y="129"/>
                    <a:pt x="0" y="127"/>
                  </a:cubicBezTo>
                  <a:lnTo>
                    <a:pt x="0" y="119"/>
                  </a:lnTo>
                  <a:cubicBezTo>
                    <a:pt x="0" y="117"/>
                    <a:pt x="2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lose/>
                  <a:moveTo>
                    <a:pt x="8" y="142"/>
                  </a:moveTo>
                  <a:lnTo>
                    <a:pt x="8" y="150"/>
                  </a:lnTo>
                  <a:cubicBezTo>
                    <a:pt x="8" y="152"/>
                    <a:pt x="6" y="154"/>
                    <a:pt x="4" y="154"/>
                  </a:cubicBezTo>
                  <a:cubicBezTo>
                    <a:pt x="2" y="154"/>
                    <a:pt x="0" y="152"/>
                    <a:pt x="0" y="150"/>
                  </a:cubicBezTo>
                  <a:lnTo>
                    <a:pt x="0" y="142"/>
                  </a:lnTo>
                  <a:cubicBezTo>
                    <a:pt x="0" y="140"/>
                    <a:pt x="2" y="138"/>
                    <a:pt x="4" y="138"/>
                  </a:cubicBezTo>
                  <a:cubicBezTo>
                    <a:pt x="6" y="138"/>
                    <a:pt x="8" y="140"/>
                    <a:pt x="8" y="142"/>
                  </a:cubicBezTo>
                  <a:close/>
                  <a:moveTo>
                    <a:pt x="8" y="165"/>
                  </a:moveTo>
                  <a:lnTo>
                    <a:pt x="8" y="173"/>
                  </a:lnTo>
                  <a:cubicBezTo>
                    <a:pt x="8" y="175"/>
                    <a:pt x="6" y="177"/>
                    <a:pt x="4" y="177"/>
                  </a:cubicBezTo>
                  <a:cubicBezTo>
                    <a:pt x="2" y="177"/>
                    <a:pt x="0" y="175"/>
                    <a:pt x="0" y="173"/>
                  </a:cubicBezTo>
                  <a:lnTo>
                    <a:pt x="0" y="165"/>
                  </a:lnTo>
                  <a:cubicBezTo>
                    <a:pt x="0" y="163"/>
                    <a:pt x="2" y="161"/>
                    <a:pt x="4" y="161"/>
                  </a:cubicBezTo>
                  <a:cubicBezTo>
                    <a:pt x="6" y="161"/>
                    <a:pt x="8" y="163"/>
                    <a:pt x="8" y="165"/>
                  </a:cubicBezTo>
                  <a:close/>
                  <a:moveTo>
                    <a:pt x="8" y="188"/>
                  </a:moveTo>
                  <a:lnTo>
                    <a:pt x="8" y="196"/>
                  </a:lnTo>
                  <a:cubicBezTo>
                    <a:pt x="8" y="198"/>
                    <a:pt x="6" y="200"/>
                    <a:pt x="4" y="200"/>
                  </a:cubicBezTo>
                  <a:cubicBezTo>
                    <a:pt x="2" y="200"/>
                    <a:pt x="0" y="198"/>
                    <a:pt x="0" y="196"/>
                  </a:cubicBezTo>
                  <a:lnTo>
                    <a:pt x="0" y="188"/>
                  </a:lnTo>
                  <a:cubicBezTo>
                    <a:pt x="0" y="186"/>
                    <a:pt x="2" y="184"/>
                    <a:pt x="4" y="184"/>
                  </a:cubicBezTo>
                  <a:cubicBezTo>
                    <a:pt x="6" y="184"/>
                    <a:pt x="8" y="186"/>
                    <a:pt x="8" y="188"/>
                  </a:cubicBezTo>
                  <a:close/>
                  <a:moveTo>
                    <a:pt x="8" y="211"/>
                  </a:moveTo>
                  <a:lnTo>
                    <a:pt x="8" y="219"/>
                  </a:lnTo>
                  <a:cubicBezTo>
                    <a:pt x="8" y="221"/>
                    <a:pt x="6" y="223"/>
                    <a:pt x="4" y="223"/>
                  </a:cubicBezTo>
                  <a:cubicBezTo>
                    <a:pt x="2" y="223"/>
                    <a:pt x="0" y="221"/>
                    <a:pt x="0" y="219"/>
                  </a:cubicBezTo>
                  <a:lnTo>
                    <a:pt x="0" y="211"/>
                  </a:lnTo>
                  <a:cubicBezTo>
                    <a:pt x="0" y="209"/>
                    <a:pt x="2" y="207"/>
                    <a:pt x="4" y="207"/>
                  </a:cubicBezTo>
                  <a:cubicBezTo>
                    <a:pt x="6" y="207"/>
                    <a:pt x="8" y="209"/>
                    <a:pt x="8" y="211"/>
                  </a:cubicBezTo>
                  <a:close/>
                  <a:moveTo>
                    <a:pt x="8" y="234"/>
                  </a:moveTo>
                  <a:lnTo>
                    <a:pt x="8" y="242"/>
                  </a:lnTo>
                  <a:cubicBezTo>
                    <a:pt x="8" y="244"/>
                    <a:pt x="6" y="246"/>
                    <a:pt x="4" y="246"/>
                  </a:cubicBezTo>
                  <a:cubicBezTo>
                    <a:pt x="2" y="246"/>
                    <a:pt x="0" y="244"/>
                    <a:pt x="0" y="242"/>
                  </a:cubicBezTo>
                  <a:lnTo>
                    <a:pt x="0" y="234"/>
                  </a:lnTo>
                  <a:cubicBezTo>
                    <a:pt x="0" y="232"/>
                    <a:pt x="2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lose/>
                  <a:moveTo>
                    <a:pt x="8" y="257"/>
                  </a:moveTo>
                  <a:lnTo>
                    <a:pt x="8" y="265"/>
                  </a:lnTo>
                  <a:cubicBezTo>
                    <a:pt x="8" y="267"/>
                    <a:pt x="6" y="269"/>
                    <a:pt x="4" y="269"/>
                  </a:cubicBezTo>
                  <a:cubicBezTo>
                    <a:pt x="2" y="269"/>
                    <a:pt x="0" y="267"/>
                    <a:pt x="0" y="265"/>
                  </a:cubicBezTo>
                  <a:lnTo>
                    <a:pt x="0" y="257"/>
                  </a:lnTo>
                  <a:cubicBezTo>
                    <a:pt x="0" y="255"/>
                    <a:pt x="2" y="253"/>
                    <a:pt x="4" y="253"/>
                  </a:cubicBezTo>
                  <a:cubicBezTo>
                    <a:pt x="6" y="253"/>
                    <a:pt x="8" y="255"/>
                    <a:pt x="8" y="257"/>
                  </a:cubicBezTo>
                  <a:close/>
                  <a:moveTo>
                    <a:pt x="8" y="280"/>
                  </a:moveTo>
                  <a:lnTo>
                    <a:pt x="8" y="288"/>
                  </a:lnTo>
                  <a:cubicBezTo>
                    <a:pt x="8" y="290"/>
                    <a:pt x="6" y="292"/>
                    <a:pt x="4" y="292"/>
                  </a:cubicBezTo>
                  <a:cubicBezTo>
                    <a:pt x="2" y="292"/>
                    <a:pt x="0" y="290"/>
                    <a:pt x="0" y="288"/>
                  </a:cubicBezTo>
                  <a:lnTo>
                    <a:pt x="0" y="280"/>
                  </a:lnTo>
                  <a:cubicBezTo>
                    <a:pt x="0" y="278"/>
                    <a:pt x="2" y="277"/>
                    <a:pt x="4" y="277"/>
                  </a:cubicBezTo>
                  <a:cubicBezTo>
                    <a:pt x="6" y="277"/>
                    <a:pt x="8" y="278"/>
                    <a:pt x="8" y="280"/>
                  </a:cubicBezTo>
                  <a:close/>
                  <a:moveTo>
                    <a:pt x="8" y="303"/>
                  </a:moveTo>
                  <a:lnTo>
                    <a:pt x="8" y="311"/>
                  </a:lnTo>
                  <a:cubicBezTo>
                    <a:pt x="8" y="313"/>
                    <a:pt x="6" y="315"/>
                    <a:pt x="4" y="315"/>
                  </a:cubicBezTo>
                  <a:cubicBezTo>
                    <a:pt x="2" y="315"/>
                    <a:pt x="0" y="313"/>
                    <a:pt x="0" y="311"/>
                  </a:cubicBezTo>
                  <a:lnTo>
                    <a:pt x="0" y="303"/>
                  </a:lnTo>
                  <a:cubicBezTo>
                    <a:pt x="0" y="301"/>
                    <a:pt x="2" y="300"/>
                    <a:pt x="4" y="300"/>
                  </a:cubicBezTo>
                  <a:cubicBezTo>
                    <a:pt x="6" y="300"/>
                    <a:pt x="8" y="301"/>
                    <a:pt x="8" y="303"/>
                  </a:cubicBezTo>
                  <a:close/>
                  <a:moveTo>
                    <a:pt x="8" y="326"/>
                  </a:moveTo>
                  <a:lnTo>
                    <a:pt x="8" y="334"/>
                  </a:lnTo>
                  <a:cubicBezTo>
                    <a:pt x="8" y="336"/>
                    <a:pt x="6" y="338"/>
                    <a:pt x="4" y="338"/>
                  </a:cubicBezTo>
                  <a:cubicBezTo>
                    <a:pt x="2" y="338"/>
                    <a:pt x="0" y="336"/>
                    <a:pt x="0" y="334"/>
                  </a:cubicBezTo>
                  <a:lnTo>
                    <a:pt x="0" y="326"/>
                  </a:lnTo>
                  <a:cubicBezTo>
                    <a:pt x="0" y="324"/>
                    <a:pt x="2" y="323"/>
                    <a:pt x="4" y="323"/>
                  </a:cubicBezTo>
                  <a:cubicBezTo>
                    <a:pt x="6" y="323"/>
                    <a:pt x="8" y="324"/>
                    <a:pt x="8" y="326"/>
                  </a:cubicBezTo>
                  <a:close/>
                  <a:moveTo>
                    <a:pt x="8" y="349"/>
                  </a:moveTo>
                  <a:lnTo>
                    <a:pt x="8" y="357"/>
                  </a:lnTo>
                  <a:cubicBezTo>
                    <a:pt x="8" y="359"/>
                    <a:pt x="6" y="361"/>
                    <a:pt x="4" y="361"/>
                  </a:cubicBezTo>
                  <a:cubicBezTo>
                    <a:pt x="2" y="361"/>
                    <a:pt x="0" y="359"/>
                    <a:pt x="0" y="357"/>
                  </a:cubicBezTo>
                  <a:lnTo>
                    <a:pt x="0" y="349"/>
                  </a:lnTo>
                  <a:cubicBezTo>
                    <a:pt x="0" y="347"/>
                    <a:pt x="2" y="346"/>
                    <a:pt x="4" y="346"/>
                  </a:cubicBezTo>
                  <a:cubicBezTo>
                    <a:pt x="6" y="346"/>
                    <a:pt x="8" y="347"/>
                    <a:pt x="8" y="349"/>
                  </a:cubicBezTo>
                  <a:close/>
                  <a:moveTo>
                    <a:pt x="8" y="373"/>
                  </a:moveTo>
                  <a:lnTo>
                    <a:pt x="8" y="380"/>
                  </a:lnTo>
                  <a:cubicBezTo>
                    <a:pt x="8" y="382"/>
                    <a:pt x="6" y="384"/>
                    <a:pt x="4" y="384"/>
                  </a:cubicBezTo>
                  <a:cubicBezTo>
                    <a:pt x="2" y="384"/>
                    <a:pt x="0" y="382"/>
                    <a:pt x="0" y="380"/>
                  </a:cubicBezTo>
                  <a:lnTo>
                    <a:pt x="0" y="373"/>
                  </a:lnTo>
                  <a:cubicBezTo>
                    <a:pt x="0" y="370"/>
                    <a:pt x="2" y="369"/>
                    <a:pt x="4" y="369"/>
                  </a:cubicBezTo>
                  <a:cubicBezTo>
                    <a:pt x="6" y="369"/>
                    <a:pt x="8" y="370"/>
                    <a:pt x="8" y="373"/>
                  </a:cubicBezTo>
                  <a:close/>
                  <a:moveTo>
                    <a:pt x="8" y="396"/>
                  </a:moveTo>
                  <a:lnTo>
                    <a:pt x="8" y="403"/>
                  </a:lnTo>
                  <a:cubicBezTo>
                    <a:pt x="8" y="405"/>
                    <a:pt x="6" y="407"/>
                    <a:pt x="4" y="407"/>
                  </a:cubicBezTo>
                  <a:cubicBezTo>
                    <a:pt x="2" y="407"/>
                    <a:pt x="0" y="405"/>
                    <a:pt x="0" y="403"/>
                  </a:cubicBezTo>
                  <a:lnTo>
                    <a:pt x="0" y="396"/>
                  </a:lnTo>
                  <a:cubicBezTo>
                    <a:pt x="0" y="393"/>
                    <a:pt x="2" y="392"/>
                    <a:pt x="4" y="392"/>
                  </a:cubicBezTo>
                  <a:cubicBezTo>
                    <a:pt x="6" y="392"/>
                    <a:pt x="8" y="393"/>
                    <a:pt x="8" y="396"/>
                  </a:cubicBezTo>
                  <a:close/>
                  <a:moveTo>
                    <a:pt x="8" y="419"/>
                  </a:moveTo>
                  <a:lnTo>
                    <a:pt x="8" y="426"/>
                  </a:lnTo>
                  <a:cubicBezTo>
                    <a:pt x="8" y="428"/>
                    <a:pt x="6" y="430"/>
                    <a:pt x="4" y="430"/>
                  </a:cubicBezTo>
                  <a:cubicBezTo>
                    <a:pt x="2" y="430"/>
                    <a:pt x="0" y="428"/>
                    <a:pt x="0" y="426"/>
                  </a:cubicBezTo>
                  <a:lnTo>
                    <a:pt x="0" y="419"/>
                  </a:lnTo>
                  <a:cubicBezTo>
                    <a:pt x="0" y="416"/>
                    <a:pt x="2" y="415"/>
                    <a:pt x="4" y="415"/>
                  </a:cubicBezTo>
                  <a:cubicBezTo>
                    <a:pt x="6" y="415"/>
                    <a:pt x="8" y="416"/>
                    <a:pt x="8" y="419"/>
                  </a:cubicBezTo>
                  <a:close/>
                  <a:moveTo>
                    <a:pt x="8" y="442"/>
                  </a:moveTo>
                  <a:lnTo>
                    <a:pt x="8" y="449"/>
                  </a:lnTo>
                  <a:cubicBezTo>
                    <a:pt x="8" y="451"/>
                    <a:pt x="6" y="453"/>
                    <a:pt x="4" y="453"/>
                  </a:cubicBezTo>
                  <a:cubicBezTo>
                    <a:pt x="2" y="453"/>
                    <a:pt x="0" y="451"/>
                    <a:pt x="0" y="449"/>
                  </a:cubicBezTo>
                  <a:lnTo>
                    <a:pt x="0" y="442"/>
                  </a:lnTo>
                  <a:cubicBezTo>
                    <a:pt x="0" y="440"/>
                    <a:pt x="2" y="438"/>
                    <a:pt x="4" y="438"/>
                  </a:cubicBezTo>
                  <a:cubicBezTo>
                    <a:pt x="6" y="438"/>
                    <a:pt x="8" y="440"/>
                    <a:pt x="8" y="442"/>
                  </a:cubicBezTo>
                  <a:close/>
                  <a:moveTo>
                    <a:pt x="8" y="465"/>
                  </a:moveTo>
                  <a:lnTo>
                    <a:pt x="8" y="472"/>
                  </a:lnTo>
                  <a:cubicBezTo>
                    <a:pt x="8" y="474"/>
                    <a:pt x="6" y="476"/>
                    <a:pt x="4" y="476"/>
                  </a:cubicBezTo>
                  <a:cubicBezTo>
                    <a:pt x="2" y="476"/>
                    <a:pt x="0" y="474"/>
                    <a:pt x="0" y="472"/>
                  </a:cubicBezTo>
                  <a:lnTo>
                    <a:pt x="0" y="465"/>
                  </a:lnTo>
                  <a:cubicBezTo>
                    <a:pt x="0" y="463"/>
                    <a:pt x="2" y="461"/>
                    <a:pt x="4" y="461"/>
                  </a:cubicBezTo>
                  <a:cubicBezTo>
                    <a:pt x="6" y="461"/>
                    <a:pt x="8" y="463"/>
                    <a:pt x="8" y="465"/>
                  </a:cubicBezTo>
                  <a:close/>
                  <a:moveTo>
                    <a:pt x="8" y="488"/>
                  </a:moveTo>
                  <a:lnTo>
                    <a:pt x="8" y="495"/>
                  </a:lnTo>
                  <a:cubicBezTo>
                    <a:pt x="8" y="498"/>
                    <a:pt x="6" y="499"/>
                    <a:pt x="4" y="499"/>
                  </a:cubicBezTo>
                  <a:cubicBezTo>
                    <a:pt x="2" y="499"/>
                    <a:pt x="0" y="498"/>
                    <a:pt x="0" y="495"/>
                  </a:cubicBezTo>
                  <a:lnTo>
                    <a:pt x="0" y="488"/>
                  </a:lnTo>
                  <a:cubicBezTo>
                    <a:pt x="0" y="486"/>
                    <a:pt x="2" y="484"/>
                    <a:pt x="4" y="484"/>
                  </a:cubicBezTo>
                  <a:cubicBezTo>
                    <a:pt x="6" y="484"/>
                    <a:pt x="8" y="486"/>
                    <a:pt x="8" y="488"/>
                  </a:cubicBezTo>
                  <a:close/>
                  <a:moveTo>
                    <a:pt x="8" y="511"/>
                  </a:moveTo>
                  <a:lnTo>
                    <a:pt x="8" y="518"/>
                  </a:lnTo>
                  <a:cubicBezTo>
                    <a:pt x="8" y="521"/>
                    <a:pt x="6" y="522"/>
                    <a:pt x="4" y="522"/>
                  </a:cubicBezTo>
                  <a:cubicBezTo>
                    <a:pt x="2" y="522"/>
                    <a:pt x="0" y="521"/>
                    <a:pt x="0" y="518"/>
                  </a:cubicBezTo>
                  <a:lnTo>
                    <a:pt x="0" y="511"/>
                  </a:lnTo>
                  <a:cubicBezTo>
                    <a:pt x="0" y="509"/>
                    <a:pt x="2" y="507"/>
                    <a:pt x="4" y="507"/>
                  </a:cubicBezTo>
                  <a:cubicBezTo>
                    <a:pt x="6" y="507"/>
                    <a:pt x="8" y="509"/>
                    <a:pt x="8" y="511"/>
                  </a:cubicBezTo>
                  <a:close/>
                  <a:moveTo>
                    <a:pt x="8" y="534"/>
                  </a:moveTo>
                  <a:lnTo>
                    <a:pt x="8" y="541"/>
                  </a:lnTo>
                  <a:cubicBezTo>
                    <a:pt x="8" y="544"/>
                    <a:pt x="6" y="545"/>
                    <a:pt x="4" y="545"/>
                  </a:cubicBezTo>
                  <a:cubicBezTo>
                    <a:pt x="2" y="545"/>
                    <a:pt x="0" y="544"/>
                    <a:pt x="0" y="541"/>
                  </a:cubicBezTo>
                  <a:lnTo>
                    <a:pt x="0" y="534"/>
                  </a:lnTo>
                  <a:cubicBezTo>
                    <a:pt x="0" y="532"/>
                    <a:pt x="2" y="530"/>
                    <a:pt x="4" y="530"/>
                  </a:cubicBezTo>
                  <a:cubicBezTo>
                    <a:pt x="6" y="530"/>
                    <a:pt x="8" y="532"/>
                    <a:pt x="8" y="534"/>
                  </a:cubicBezTo>
                  <a:close/>
                  <a:moveTo>
                    <a:pt x="8" y="557"/>
                  </a:moveTo>
                  <a:lnTo>
                    <a:pt x="8" y="565"/>
                  </a:lnTo>
                  <a:cubicBezTo>
                    <a:pt x="8" y="567"/>
                    <a:pt x="6" y="568"/>
                    <a:pt x="4" y="568"/>
                  </a:cubicBezTo>
                  <a:cubicBezTo>
                    <a:pt x="2" y="568"/>
                    <a:pt x="0" y="567"/>
                    <a:pt x="0" y="565"/>
                  </a:cubicBezTo>
                  <a:lnTo>
                    <a:pt x="0" y="557"/>
                  </a:lnTo>
                  <a:cubicBezTo>
                    <a:pt x="0" y="555"/>
                    <a:pt x="2" y="553"/>
                    <a:pt x="4" y="553"/>
                  </a:cubicBezTo>
                  <a:cubicBezTo>
                    <a:pt x="6" y="553"/>
                    <a:pt x="8" y="555"/>
                    <a:pt x="8" y="557"/>
                  </a:cubicBezTo>
                  <a:close/>
                  <a:moveTo>
                    <a:pt x="8" y="580"/>
                  </a:moveTo>
                  <a:lnTo>
                    <a:pt x="8" y="588"/>
                  </a:lnTo>
                  <a:cubicBezTo>
                    <a:pt x="8" y="590"/>
                    <a:pt x="6" y="591"/>
                    <a:pt x="4" y="591"/>
                  </a:cubicBezTo>
                  <a:cubicBezTo>
                    <a:pt x="2" y="591"/>
                    <a:pt x="0" y="590"/>
                    <a:pt x="0" y="588"/>
                  </a:cubicBezTo>
                  <a:lnTo>
                    <a:pt x="0" y="580"/>
                  </a:lnTo>
                  <a:cubicBezTo>
                    <a:pt x="0" y="578"/>
                    <a:pt x="2" y="576"/>
                    <a:pt x="4" y="576"/>
                  </a:cubicBezTo>
                  <a:cubicBezTo>
                    <a:pt x="6" y="576"/>
                    <a:pt x="8" y="578"/>
                    <a:pt x="8" y="580"/>
                  </a:cubicBezTo>
                  <a:close/>
                  <a:moveTo>
                    <a:pt x="8" y="603"/>
                  </a:moveTo>
                  <a:lnTo>
                    <a:pt x="8" y="611"/>
                  </a:lnTo>
                  <a:cubicBezTo>
                    <a:pt x="8" y="613"/>
                    <a:pt x="6" y="614"/>
                    <a:pt x="4" y="614"/>
                  </a:cubicBezTo>
                  <a:cubicBezTo>
                    <a:pt x="2" y="614"/>
                    <a:pt x="0" y="613"/>
                    <a:pt x="0" y="611"/>
                  </a:cubicBezTo>
                  <a:lnTo>
                    <a:pt x="0" y="603"/>
                  </a:lnTo>
                  <a:cubicBezTo>
                    <a:pt x="0" y="601"/>
                    <a:pt x="2" y="599"/>
                    <a:pt x="4" y="599"/>
                  </a:cubicBezTo>
                  <a:cubicBezTo>
                    <a:pt x="6" y="599"/>
                    <a:pt x="8" y="601"/>
                    <a:pt x="8" y="603"/>
                  </a:cubicBezTo>
                  <a:close/>
                  <a:moveTo>
                    <a:pt x="8" y="626"/>
                  </a:moveTo>
                  <a:lnTo>
                    <a:pt x="8" y="634"/>
                  </a:lnTo>
                  <a:cubicBezTo>
                    <a:pt x="8" y="636"/>
                    <a:pt x="6" y="637"/>
                    <a:pt x="4" y="637"/>
                  </a:cubicBezTo>
                  <a:cubicBezTo>
                    <a:pt x="2" y="637"/>
                    <a:pt x="0" y="636"/>
                    <a:pt x="0" y="634"/>
                  </a:cubicBezTo>
                  <a:lnTo>
                    <a:pt x="0" y="626"/>
                  </a:lnTo>
                  <a:cubicBezTo>
                    <a:pt x="0" y="624"/>
                    <a:pt x="2" y="622"/>
                    <a:pt x="4" y="622"/>
                  </a:cubicBezTo>
                  <a:cubicBezTo>
                    <a:pt x="6" y="622"/>
                    <a:pt x="8" y="624"/>
                    <a:pt x="8" y="626"/>
                  </a:cubicBezTo>
                  <a:close/>
                  <a:moveTo>
                    <a:pt x="8" y="649"/>
                  </a:moveTo>
                  <a:lnTo>
                    <a:pt x="8" y="657"/>
                  </a:lnTo>
                  <a:cubicBezTo>
                    <a:pt x="8" y="659"/>
                    <a:pt x="6" y="661"/>
                    <a:pt x="4" y="661"/>
                  </a:cubicBezTo>
                  <a:cubicBezTo>
                    <a:pt x="2" y="661"/>
                    <a:pt x="0" y="659"/>
                    <a:pt x="0" y="657"/>
                  </a:cubicBezTo>
                  <a:lnTo>
                    <a:pt x="0" y="649"/>
                  </a:lnTo>
                  <a:cubicBezTo>
                    <a:pt x="0" y="647"/>
                    <a:pt x="2" y="645"/>
                    <a:pt x="4" y="645"/>
                  </a:cubicBezTo>
                  <a:cubicBezTo>
                    <a:pt x="6" y="645"/>
                    <a:pt x="8" y="647"/>
                    <a:pt x="8" y="649"/>
                  </a:cubicBezTo>
                  <a:close/>
                  <a:moveTo>
                    <a:pt x="8" y="672"/>
                  </a:moveTo>
                  <a:lnTo>
                    <a:pt x="8" y="680"/>
                  </a:lnTo>
                  <a:cubicBezTo>
                    <a:pt x="8" y="682"/>
                    <a:pt x="6" y="684"/>
                    <a:pt x="4" y="684"/>
                  </a:cubicBezTo>
                  <a:cubicBezTo>
                    <a:pt x="2" y="684"/>
                    <a:pt x="0" y="682"/>
                    <a:pt x="0" y="680"/>
                  </a:cubicBezTo>
                  <a:lnTo>
                    <a:pt x="0" y="672"/>
                  </a:lnTo>
                  <a:cubicBezTo>
                    <a:pt x="0" y="670"/>
                    <a:pt x="2" y="668"/>
                    <a:pt x="4" y="668"/>
                  </a:cubicBezTo>
                  <a:cubicBezTo>
                    <a:pt x="6" y="668"/>
                    <a:pt x="8" y="670"/>
                    <a:pt x="8" y="672"/>
                  </a:cubicBezTo>
                  <a:close/>
                  <a:moveTo>
                    <a:pt x="8" y="695"/>
                  </a:moveTo>
                  <a:lnTo>
                    <a:pt x="8" y="703"/>
                  </a:lnTo>
                  <a:cubicBezTo>
                    <a:pt x="8" y="705"/>
                    <a:pt x="6" y="707"/>
                    <a:pt x="4" y="707"/>
                  </a:cubicBezTo>
                  <a:cubicBezTo>
                    <a:pt x="2" y="707"/>
                    <a:pt x="0" y="705"/>
                    <a:pt x="0" y="703"/>
                  </a:cubicBezTo>
                  <a:lnTo>
                    <a:pt x="0" y="695"/>
                  </a:lnTo>
                  <a:cubicBezTo>
                    <a:pt x="0" y="693"/>
                    <a:pt x="2" y="691"/>
                    <a:pt x="4" y="691"/>
                  </a:cubicBezTo>
                  <a:cubicBezTo>
                    <a:pt x="6" y="691"/>
                    <a:pt x="8" y="693"/>
                    <a:pt x="8" y="695"/>
                  </a:cubicBezTo>
                  <a:close/>
                  <a:moveTo>
                    <a:pt x="8" y="718"/>
                  </a:moveTo>
                  <a:lnTo>
                    <a:pt x="8" y="726"/>
                  </a:lnTo>
                  <a:cubicBezTo>
                    <a:pt x="8" y="728"/>
                    <a:pt x="6" y="730"/>
                    <a:pt x="4" y="730"/>
                  </a:cubicBezTo>
                  <a:cubicBezTo>
                    <a:pt x="2" y="730"/>
                    <a:pt x="0" y="728"/>
                    <a:pt x="0" y="726"/>
                  </a:cubicBezTo>
                  <a:lnTo>
                    <a:pt x="0" y="718"/>
                  </a:lnTo>
                  <a:cubicBezTo>
                    <a:pt x="0" y="716"/>
                    <a:pt x="2" y="714"/>
                    <a:pt x="4" y="714"/>
                  </a:cubicBezTo>
                  <a:cubicBezTo>
                    <a:pt x="6" y="714"/>
                    <a:pt x="8" y="716"/>
                    <a:pt x="8" y="718"/>
                  </a:cubicBezTo>
                  <a:close/>
                  <a:moveTo>
                    <a:pt x="8" y="741"/>
                  </a:moveTo>
                  <a:lnTo>
                    <a:pt x="8" y="749"/>
                  </a:lnTo>
                  <a:cubicBezTo>
                    <a:pt x="8" y="751"/>
                    <a:pt x="6" y="753"/>
                    <a:pt x="4" y="753"/>
                  </a:cubicBezTo>
                  <a:cubicBezTo>
                    <a:pt x="2" y="753"/>
                    <a:pt x="0" y="751"/>
                    <a:pt x="0" y="749"/>
                  </a:cubicBezTo>
                  <a:lnTo>
                    <a:pt x="0" y="741"/>
                  </a:lnTo>
                  <a:cubicBezTo>
                    <a:pt x="0" y="739"/>
                    <a:pt x="2" y="737"/>
                    <a:pt x="4" y="737"/>
                  </a:cubicBezTo>
                  <a:cubicBezTo>
                    <a:pt x="6" y="737"/>
                    <a:pt x="8" y="739"/>
                    <a:pt x="8" y="741"/>
                  </a:cubicBezTo>
                  <a:close/>
                  <a:moveTo>
                    <a:pt x="8" y="764"/>
                  </a:moveTo>
                  <a:lnTo>
                    <a:pt x="8" y="772"/>
                  </a:lnTo>
                  <a:cubicBezTo>
                    <a:pt x="8" y="774"/>
                    <a:pt x="6" y="776"/>
                    <a:pt x="4" y="776"/>
                  </a:cubicBezTo>
                  <a:cubicBezTo>
                    <a:pt x="2" y="776"/>
                    <a:pt x="0" y="774"/>
                    <a:pt x="0" y="772"/>
                  </a:cubicBezTo>
                  <a:lnTo>
                    <a:pt x="0" y="764"/>
                  </a:lnTo>
                  <a:cubicBezTo>
                    <a:pt x="0" y="762"/>
                    <a:pt x="2" y="760"/>
                    <a:pt x="4" y="760"/>
                  </a:cubicBezTo>
                  <a:cubicBezTo>
                    <a:pt x="6" y="760"/>
                    <a:pt x="8" y="762"/>
                    <a:pt x="8" y="764"/>
                  </a:cubicBezTo>
                  <a:close/>
                  <a:moveTo>
                    <a:pt x="8" y="787"/>
                  </a:moveTo>
                  <a:lnTo>
                    <a:pt x="8" y="795"/>
                  </a:lnTo>
                  <a:cubicBezTo>
                    <a:pt x="8" y="797"/>
                    <a:pt x="6" y="799"/>
                    <a:pt x="4" y="799"/>
                  </a:cubicBezTo>
                  <a:cubicBezTo>
                    <a:pt x="2" y="799"/>
                    <a:pt x="0" y="797"/>
                    <a:pt x="0" y="795"/>
                  </a:cubicBezTo>
                  <a:lnTo>
                    <a:pt x="0" y="787"/>
                  </a:lnTo>
                  <a:cubicBezTo>
                    <a:pt x="0" y="785"/>
                    <a:pt x="2" y="783"/>
                    <a:pt x="4" y="783"/>
                  </a:cubicBezTo>
                  <a:cubicBezTo>
                    <a:pt x="6" y="783"/>
                    <a:pt x="8" y="785"/>
                    <a:pt x="8" y="787"/>
                  </a:cubicBezTo>
                  <a:close/>
                  <a:moveTo>
                    <a:pt x="8" y="810"/>
                  </a:moveTo>
                  <a:lnTo>
                    <a:pt x="8" y="818"/>
                  </a:lnTo>
                  <a:cubicBezTo>
                    <a:pt x="8" y="820"/>
                    <a:pt x="6" y="822"/>
                    <a:pt x="4" y="822"/>
                  </a:cubicBezTo>
                  <a:cubicBezTo>
                    <a:pt x="2" y="822"/>
                    <a:pt x="0" y="820"/>
                    <a:pt x="0" y="818"/>
                  </a:cubicBezTo>
                  <a:lnTo>
                    <a:pt x="0" y="810"/>
                  </a:lnTo>
                  <a:cubicBezTo>
                    <a:pt x="0" y="808"/>
                    <a:pt x="2" y="806"/>
                    <a:pt x="4" y="806"/>
                  </a:cubicBezTo>
                  <a:cubicBezTo>
                    <a:pt x="6" y="806"/>
                    <a:pt x="8" y="808"/>
                    <a:pt x="8" y="810"/>
                  </a:cubicBezTo>
                  <a:close/>
                  <a:moveTo>
                    <a:pt x="8" y="833"/>
                  </a:moveTo>
                  <a:lnTo>
                    <a:pt x="8" y="841"/>
                  </a:lnTo>
                  <a:cubicBezTo>
                    <a:pt x="8" y="843"/>
                    <a:pt x="6" y="845"/>
                    <a:pt x="4" y="845"/>
                  </a:cubicBezTo>
                  <a:cubicBezTo>
                    <a:pt x="2" y="845"/>
                    <a:pt x="0" y="843"/>
                    <a:pt x="0" y="841"/>
                  </a:cubicBezTo>
                  <a:lnTo>
                    <a:pt x="0" y="833"/>
                  </a:lnTo>
                  <a:cubicBezTo>
                    <a:pt x="0" y="831"/>
                    <a:pt x="2" y="829"/>
                    <a:pt x="4" y="829"/>
                  </a:cubicBezTo>
                  <a:cubicBezTo>
                    <a:pt x="6" y="829"/>
                    <a:pt x="8" y="831"/>
                    <a:pt x="8" y="833"/>
                  </a:cubicBezTo>
                  <a:close/>
                  <a:moveTo>
                    <a:pt x="8" y="856"/>
                  </a:moveTo>
                  <a:lnTo>
                    <a:pt x="8" y="864"/>
                  </a:lnTo>
                  <a:cubicBezTo>
                    <a:pt x="8" y="866"/>
                    <a:pt x="6" y="868"/>
                    <a:pt x="4" y="868"/>
                  </a:cubicBezTo>
                  <a:cubicBezTo>
                    <a:pt x="2" y="868"/>
                    <a:pt x="0" y="866"/>
                    <a:pt x="0" y="864"/>
                  </a:cubicBezTo>
                  <a:lnTo>
                    <a:pt x="0" y="856"/>
                  </a:lnTo>
                  <a:cubicBezTo>
                    <a:pt x="0" y="854"/>
                    <a:pt x="2" y="853"/>
                    <a:pt x="4" y="853"/>
                  </a:cubicBezTo>
                  <a:cubicBezTo>
                    <a:pt x="6" y="853"/>
                    <a:pt x="8" y="854"/>
                    <a:pt x="8" y="856"/>
                  </a:cubicBezTo>
                  <a:close/>
                  <a:moveTo>
                    <a:pt x="8" y="879"/>
                  </a:moveTo>
                  <a:lnTo>
                    <a:pt x="8" y="887"/>
                  </a:lnTo>
                  <a:cubicBezTo>
                    <a:pt x="8" y="889"/>
                    <a:pt x="6" y="891"/>
                    <a:pt x="4" y="891"/>
                  </a:cubicBezTo>
                  <a:cubicBezTo>
                    <a:pt x="2" y="891"/>
                    <a:pt x="0" y="889"/>
                    <a:pt x="0" y="887"/>
                  </a:cubicBezTo>
                  <a:lnTo>
                    <a:pt x="0" y="879"/>
                  </a:lnTo>
                  <a:cubicBezTo>
                    <a:pt x="0" y="877"/>
                    <a:pt x="2" y="876"/>
                    <a:pt x="4" y="876"/>
                  </a:cubicBezTo>
                  <a:cubicBezTo>
                    <a:pt x="6" y="876"/>
                    <a:pt x="8" y="877"/>
                    <a:pt x="8" y="879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8" name="Rectangle 252">
              <a:extLst>
                <a:ext uri="{FF2B5EF4-FFF2-40B4-BE49-F238E27FC236}">
                  <a16:creationId xmlns:a16="http://schemas.microsoft.com/office/drawing/2014/main" id="{7DF7E2D9-16AE-4525-925B-562BE06AC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0" y="4893"/>
              <a:ext cx="89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9" name="Rectangle 253">
              <a:extLst>
                <a:ext uri="{FF2B5EF4-FFF2-40B4-BE49-F238E27FC236}">
                  <a16:creationId xmlns:a16="http://schemas.microsoft.com/office/drawing/2014/main" id="{D737CE6D-A249-4ABD-97AF-92FE194F2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0" y="4893"/>
              <a:ext cx="89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0" name="Line 254">
              <a:extLst>
                <a:ext uri="{FF2B5EF4-FFF2-40B4-BE49-F238E27FC236}">
                  <a16:creationId xmlns:a16="http://schemas.microsoft.com/office/drawing/2014/main" id="{7A4B7105-FB92-4881-ACBB-C47BF570E2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90" y="4627"/>
              <a:ext cx="1719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1" name="Rectangle 255">
              <a:extLst>
                <a:ext uri="{FF2B5EF4-FFF2-40B4-BE49-F238E27FC236}">
                  <a16:creationId xmlns:a16="http://schemas.microsoft.com/office/drawing/2014/main" id="{F3FD2517-16FC-4A41-BC91-433456254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5" y="4597"/>
              <a:ext cx="529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2" name="Rectangle 256">
              <a:extLst>
                <a:ext uri="{FF2B5EF4-FFF2-40B4-BE49-F238E27FC236}">
                  <a16:creationId xmlns:a16="http://schemas.microsoft.com/office/drawing/2014/main" id="{0BF63B7B-4EB8-4FBE-A990-16E61FF09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8" y="4601"/>
              <a:ext cx="615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XI: 8 Kings from Thebes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23" name="Rectangle 257">
              <a:extLst>
                <a:ext uri="{FF2B5EF4-FFF2-40B4-BE49-F238E27FC236}">
                  <a16:creationId xmlns:a16="http://schemas.microsoft.com/office/drawing/2014/main" id="{5B5F0C8C-DBD8-41EE-9B57-1D9A3F588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2" y="4893"/>
              <a:ext cx="142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4" name="Rectangle 258">
              <a:extLst>
                <a:ext uri="{FF2B5EF4-FFF2-40B4-BE49-F238E27FC236}">
                  <a16:creationId xmlns:a16="http://schemas.microsoft.com/office/drawing/2014/main" id="{B2F285AA-F6D5-417B-91A8-BCE68A2F5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2" y="4893"/>
              <a:ext cx="142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5" name="Rectangle 259">
              <a:extLst>
                <a:ext uri="{FF2B5EF4-FFF2-40B4-BE49-F238E27FC236}">
                  <a16:creationId xmlns:a16="http://schemas.microsoft.com/office/drawing/2014/main" id="{6E7100E0-CB6E-442A-A91D-605083D26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0" y="4732"/>
              <a:ext cx="401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Nebtawyre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26" name="Rectangle 260">
              <a:extLst>
                <a:ext uri="{FF2B5EF4-FFF2-40B4-BE49-F238E27FC236}">
                  <a16:creationId xmlns:a16="http://schemas.microsoft.com/office/drawing/2014/main" id="{64E4A06F-8537-4E0E-9088-193857FB0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4" y="4812"/>
              <a:ext cx="511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Mentuhotep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27" name="Rectangle 261">
              <a:extLst>
                <a:ext uri="{FF2B5EF4-FFF2-40B4-BE49-F238E27FC236}">
                  <a16:creationId xmlns:a16="http://schemas.microsoft.com/office/drawing/2014/main" id="{B160599E-D0D0-47DA-95E4-78966DBA6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7" y="5027"/>
              <a:ext cx="407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Sankhkare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28" name="Rectangle 262">
              <a:extLst>
                <a:ext uri="{FF2B5EF4-FFF2-40B4-BE49-F238E27FC236}">
                  <a16:creationId xmlns:a16="http://schemas.microsoft.com/office/drawing/2014/main" id="{4EFE2F2A-584C-4DB3-95AB-24E4A1348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4" y="5106"/>
              <a:ext cx="50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Mentuhotep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29" name="Rectangle 263">
              <a:extLst>
                <a:ext uri="{FF2B5EF4-FFF2-40B4-BE49-F238E27FC236}">
                  <a16:creationId xmlns:a16="http://schemas.microsoft.com/office/drawing/2014/main" id="{7BA87A13-1512-44C5-A926-6C4DBD949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51" y="4893"/>
              <a:ext cx="591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Rectangle 264">
              <a:extLst>
                <a:ext uri="{FF2B5EF4-FFF2-40B4-BE49-F238E27FC236}">
                  <a16:creationId xmlns:a16="http://schemas.microsoft.com/office/drawing/2014/main" id="{75E3C708-06F7-4F58-8181-73C202B70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51" y="4893"/>
              <a:ext cx="591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Rectangle 265">
              <a:extLst>
                <a:ext uri="{FF2B5EF4-FFF2-40B4-BE49-F238E27FC236}">
                  <a16:creationId xmlns:a16="http://schemas.microsoft.com/office/drawing/2014/main" id="{E20B19BC-3EB0-4729-9798-72718958C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2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2060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2" name="Rectangle 266">
              <a:extLst>
                <a:ext uri="{FF2B5EF4-FFF2-40B4-BE49-F238E27FC236}">
                  <a16:creationId xmlns:a16="http://schemas.microsoft.com/office/drawing/2014/main" id="{EACC6057-745D-4E41-8546-94F57E8CB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1" y="4927"/>
              <a:ext cx="4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3" name="Rectangle 267">
              <a:extLst>
                <a:ext uri="{FF2B5EF4-FFF2-40B4-BE49-F238E27FC236}">
                  <a16:creationId xmlns:a16="http://schemas.microsoft.com/office/drawing/2014/main" id="{F858100C-2025-43DD-B842-4E3C16A9A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8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2010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4" name="Rectangle 268">
              <a:extLst>
                <a:ext uri="{FF2B5EF4-FFF2-40B4-BE49-F238E27FC236}">
                  <a16:creationId xmlns:a16="http://schemas.microsoft.com/office/drawing/2014/main" id="{DBBD7BA6-2386-43F5-B297-5099596A7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3" y="4732"/>
              <a:ext cx="437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Nebhepetre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5" name="Rectangle 269">
              <a:extLst>
                <a:ext uri="{FF2B5EF4-FFF2-40B4-BE49-F238E27FC236}">
                  <a16:creationId xmlns:a16="http://schemas.microsoft.com/office/drawing/2014/main" id="{AA89B842-15FC-4EE4-9129-A309737A1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4" y="4812"/>
              <a:ext cx="48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Mentuhotep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6" name="Line 270">
              <a:extLst>
                <a:ext uri="{FF2B5EF4-FFF2-40B4-BE49-F238E27FC236}">
                  <a16:creationId xmlns:a16="http://schemas.microsoft.com/office/drawing/2014/main" id="{D6ED1B95-66E0-400D-932C-8E2031F84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72" y="5693"/>
              <a:ext cx="1339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271">
              <a:extLst>
                <a:ext uri="{FF2B5EF4-FFF2-40B4-BE49-F238E27FC236}">
                  <a16:creationId xmlns:a16="http://schemas.microsoft.com/office/drawing/2014/main" id="{42E8EC5B-7075-455A-BE1E-716070710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2" y="5667"/>
              <a:ext cx="53" cy="53"/>
            </a:xfrm>
            <a:custGeom>
              <a:avLst/>
              <a:gdLst>
                <a:gd name="T0" fmla="*/ 0 w 69"/>
                <a:gd name="T1" fmla="*/ 34 h 69"/>
                <a:gd name="T2" fmla="*/ 69 w 69"/>
                <a:gd name="T3" fmla="*/ 0 h 69"/>
                <a:gd name="T4" fmla="*/ 69 w 69"/>
                <a:gd name="T5" fmla="*/ 69 h 69"/>
                <a:gd name="T6" fmla="*/ 0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0" y="34"/>
                  </a:moveTo>
                  <a:lnTo>
                    <a:pt x="69" y="0"/>
                  </a:lnTo>
                  <a:cubicBezTo>
                    <a:pt x="58" y="22"/>
                    <a:pt x="58" y="47"/>
                    <a:pt x="69" y="69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8" name="Freeform 272">
              <a:extLst>
                <a:ext uri="{FF2B5EF4-FFF2-40B4-BE49-F238E27FC236}">
                  <a16:creationId xmlns:a16="http://schemas.microsoft.com/office/drawing/2014/main" id="{6F5637D1-D60F-4A0E-AEF6-1E5E85542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8" y="5667"/>
              <a:ext cx="53" cy="53"/>
            </a:xfrm>
            <a:custGeom>
              <a:avLst/>
              <a:gdLst>
                <a:gd name="T0" fmla="*/ 69 w 69"/>
                <a:gd name="T1" fmla="*/ 34 h 69"/>
                <a:gd name="T2" fmla="*/ 0 w 69"/>
                <a:gd name="T3" fmla="*/ 69 h 69"/>
                <a:gd name="T4" fmla="*/ 0 w 69"/>
                <a:gd name="T5" fmla="*/ 0 h 69"/>
                <a:gd name="T6" fmla="*/ 69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69" y="34"/>
                  </a:moveTo>
                  <a:lnTo>
                    <a:pt x="0" y="69"/>
                  </a:lnTo>
                  <a:cubicBezTo>
                    <a:pt x="11" y="47"/>
                    <a:pt x="11" y="22"/>
                    <a:pt x="0" y="0"/>
                  </a:cubicBezTo>
                  <a:lnTo>
                    <a:pt x="69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9" name="Rectangle 273">
              <a:extLst>
                <a:ext uri="{FF2B5EF4-FFF2-40B4-BE49-F238E27FC236}">
                  <a16:creationId xmlns:a16="http://schemas.microsoft.com/office/drawing/2014/main" id="{93E85881-6542-4576-8C44-78744264E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2" y="5664"/>
              <a:ext cx="540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0" name="Rectangle 274">
              <a:extLst>
                <a:ext uri="{FF2B5EF4-FFF2-40B4-BE49-F238E27FC236}">
                  <a16:creationId xmlns:a16="http://schemas.microsoft.com/office/drawing/2014/main" id="{5614F183-4D88-4CEE-A829-60980F263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5" y="5668"/>
              <a:ext cx="62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First Intermediate Period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41" name="Rectangle 275">
              <a:extLst>
                <a:ext uri="{FF2B5EF4-FFF2-40B4-BE49-F238E27FC236}">
                  <a16:creationId xmlns:a16="http://schemas.microsoft.com/office/drawing/2014/main" id="{E3DFC728-78F5-44BC-9C20-2AF754147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6" y="4893"/>
              <a:ext cx="95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Rectangle 276">
              <a:extLst>
                <a:ext uri="{FF2B5EF4-FFF2-40B4-BE49-F238E27FC236}">
                  <a16:creationId xmlns:a16="http://schemas.microsoft.com/office/drawing/2014/main" id="{29FC13C7-36E2-4CF0-800B-08DB18DA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6" y="4893"/>
              <a:ext cx="95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Rectangle 277">
              <a:extLst>
                <a:ext uri="{FF2B5EF4-FFF2-40B4-BE49-F238E27FC236}">
                  <a16:creationId xmlns:a16="http://schemas.microsoft.com/office/drawing/2014/main" id="{C842B6D0-35AF-47E2-B6F6-DA668DAB9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7" y="5032"/>
              <a:ext cx="25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Intef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44" name="Rectangle 278">
              <a:extLst>
                <a:ext uri="{FF2B5EF4-FFF2-40B4-BE49-F238E27FC236}">
                  <a16:creationId xmlns:a16="http://schemas.microsoft.com/office/drawing/2014/main" id="{8F470EB3-970E-4BD7-B517-84154FE58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8" y="4893"/>
              <a:ext cx="578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5" name="Rectangle 279">
              <a:extLst>
                <a:ext uri="{FF2B5EF4-FFF2-40B4-BE49-F238E27FC236}">
                  <a16:creationId xmlns:a16="http://schemas.microsoft.com/office/drawing/2014/main" id="{E69B8F5C-5E68-434E-A11D-B9BB241E8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8" y="4893"/>
              <a:ext cx="578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6" name="Rectangle 280">
              <a:extLst>
                <a:ext uri="{FF2B5EF4-FFF2-40B4-BE49-F238E27FC236}">
                  <a16:creationId xmlns:a16="http://schemas.microsoft.com/office/drawing/2014/main" id="{8279E02D-2F6F-449F-A432-B502384FE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2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2118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47" name="Rectangle 281">
              <a:extLst>
                <a:ext uri="{FF2B5EF4-FFF2-40B4-BE49-F238E27FC236}">
                  <a16:creationId xmlns:a16="http://schemas.microsoft.com/office/drawing/2014/main" id="{223323D6-B011-4606-84E3-F99F6FFF0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1" y="4927"/>
              <a:ext cx="44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48" name="Rectangle 282">
              <a:extLst>
                <a:ext uri="{FF2B5EF4-FFF2-40B4-BE49-F238E27FC236}">
                  <a16:creationId xmlns:a16="http://schemas.microsoft.com/office/drawing/2014/main" id="{5FF9A0DF-A453-4617-AEF3-55E01A221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8" y="4927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2069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49" name="Rectangle 283">
              <a:extLst>
                <a:ext uri="{FF2B5EF4-FFF2-40B4-BE49-F238E27FC236}">
                  <a16:creationId xmlns:a16="http://schemas.microsoft.com/office/drawing/2014/main" id="{6CD018DB-D8B0-41F1-B513-0BA299C76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6" y="4817"/>
              <a:ext cx="240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Intef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50" name="Rectangle 284">
              <a:extLst>
                <a:ext uri="{FF2B5EF4-FFF2-40B4-BE49-F238E27FC236}">
                  <a16:creationId xmlns:a16="http://schemas.microsoft.com/office/drawing/2014/main" id="{0C3989F1-9A77-49FF-B2CB-E780D3188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3" y="4893"/>
              <a:ext cx="95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1" name="Rectangle 285">
              <a:extLst>
                <a:ext uri="{FF2B5EF4-FFF2-40B4-BE49-F238E27FC236}">
                  <a16:creationId xmlns:a16="http://schemas.microsoft.com/office/drawing/2014/main" id="{754DFE8F-4732-4488-AD2E-8AC3E17BD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3" y="4893"/>
              <a:ext cx="95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2" name="Rectangle 286">
              <a:extLst>
                <a:ext uri="{FF2B5EF4-FFF2-40B4-BE49-F238E27FC236}">
                  <a16:creationId xmlns:a16="http://schemas.microsoft.com/office/drawing/2014/main" id="{B5704947-C12C-48EC-8EEB-D92101237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2" y="5032"/>
              <a:ext cx="21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Intef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53" name="Rectangle 287">
              <a:extLst>
                <a:ext uri="{FF2B5EF4-FFF2-40B4-BE49-F238E27FC236}">
                  <a16:creationId xmlns:a16="http://schemas.microsoft.com/office/drawing/2014/main" id="{367507C6-35D0-4BAA-8E72-ACEA107E2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4" y="4893"/>
              <a:ext cx="89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4" name="Rectangle 288">
              <a:extLst>
                <a:ext uri="{FF2B5EF4-FFF2-40B4-BE49-F238E27FC236}">
                  <a16:creationId xmlns:a16="http://schemas.microsoft.com/office/drawing/2014/main" id="{C6BAB72D-ED6E-4830-A68F-E53416D1B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4" y="4893"/>
              <a:ext cx="89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5" name="Rectangle 289">
              <a:extLst>
                <a:ext uri="{FF2B5EF4-FFF2-40B4-BE49-F238E27FC236}">
                  <a16:creationId xmlns:a16="http://schemas.microsoft.com/office/drawing/2014/main" id="{BDCC4685-6942-44A0-A2A4-7B247F0D3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7" y="4794"/>
              <a:ext cx="462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Mentuhotep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56" name="Line 290">
              <a:extLst>
                <a:ext uri="{FF2B5EF4-FFF2-40B4-BE49-F238E27FC236}">
                  <a16:creationId xmlns:a16="http://schemas.microsoft.com/office/drawing/2014/main" id="{717A144F-70AE-4DDA-8862-C1DAAD58F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87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7" name="Rectangle 291">
              <a:extLst>
                <a:ext uri="{FF2B5EF4-FFF2-40B4-BE49-F238E27FC236}">
                  <a16:creationId xmlns:a16="http://schemas.microsoft.com/office/drawing/2014/main" id="{0D21CBF2-CD2B-4FEA-A1C9-DEF314E1C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4" y="5307"/>
              <a:ext cx="1063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8" name="Rectangle 292">
              <a:extLst>
                <a:ext uri="{FF2B5EF4-FFF2-40B4-BE49-F238E27FC236}">
                  <a16:creationId xmlns:a16="http://schemas.microsoft.com/office/drawing/2014/main" id="{9F8B5D74-15FE-4F0D-AC8D-331B0C6AE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4" y="5307"/>
              <a:ext cx="1063" cy="117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9" name="Line 293">
              <a:extLst>
                <a:ext uri="{FF2B5EF4-FFF2-40B4-BE49-F238E27FC236}">
                  <a16:creationId xmlns:a16="http://schemas.microsoft.com/office/drawing/2014/main" id="{6708B1CA-9F14-4224-83E8-9303023987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4" y="5248"/>
              <a:ext cx="106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0" name="Rectangle 294">
              <a:extLst>
                <a:ext uri="{FF2B5EF4-FFF2-40B4-BE49-F238E27FC236}">
                  <a16:creationId xmlns:a16="http://schemas.microsoft.com/office/drawing/2014/main" id="{6DDB1A18-556E-453A-A7B1-F58E2D516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31" y="5218"/>
              <a:ext cx="649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1" name="Rectangle 295">
              <a:extLst>
                <a:ext uri="{FF2B5EF4-FFF2-40B4-BE49-F238E27FC236}">
                  <a16:creationId xmlns:a16="http://schemas.microsoft.com/office/drawing/2014/main" id="{F109929A-DB87-4D16-B3A4-E076312F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34" y="5222"/>
              <a:ext cx="745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X: 4 Kings from Heracleopolis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62" name="Line 296">
              <a:extLst>
                <a:ext uri="{FF2B5EF4-FFF2-40B4-BE49-F238E27FC236}">
                  <a16:creationId xmlns:a16="http://schemas.microsoft.com/office/drawing/2014/main" id="{DF8DD05A-7365-4E56-83CB-B6FAFB4241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4" y="5224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3" name="Line 297">
              <a:extLst>
                <a:ext uri="{FF2B5EF4-FFF2-40B4-BE49-F238E27FC236}">
                  <a16:creationId xmlns:a16="http://schemas.microsoft.com/office/drawing/2014/main" id="{7A73256E-8425-4DA0-9105-7553F02AC5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87" y="5224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4" name="Rectangle 298">
              <a:extLst>
                <a:ext uri="{FF2B5EF4-FFF2-40B4-BE49-F238E27FC236}">
                  <a16:creationId xmlns:a16="http://schemas.microsoft.com/office/drawing/2014/main" id="{BF7C606E-6895-44DC-B75B-78CFEC528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9" y="5307"/>
              <a:ext cx="355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5" name="Rectangle 299">
              <a:extLst>
                <a:ext uri="{FF2B5EF4-FFF2-40B4-BE49-F238E27FC236}">
                  <a16:creationId xmlns:a16="http://schemas.microsoft.com/office/drawing/2014/main" id="{F820DF8B-3B16-4D7A-8C56-563A8B8D2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9" y="5307"/>
              <a:ext cx="355" cy="117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6" name="Line 300">
              <a:extLst>
                <a:ext uri="{FF2B5EF4-FFF2-40B4-BE49-F238E27FC236}">
                  <a16:creationId xmlns:a16="http://schemas.microsoft.com/office/drawing/2014/main" id="{6FF7BA2C-F65C-42B4-A2EF-7E5ECE04A7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69" y="5248"/>
              <a:ext cx="355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7" name="Rectangle 301">
              <a:extLst>
                <a:ext uri="{FF2B5EF4-FFF2-40B4-BE49-F238E27FC236}">
                  <a16:creationId xmlns:a16="http://schemas.microsoft.com/office/drawing/2014/main" id="{E8994E9E-2B4E-465C-99E9-5DA80753C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3" y="5218"/>
              <a:ext cx="47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8" name="Rectangle 302">
              <a:extLst>
                <a:ext uri="{FF2B5EF4-FFF2-40B4-BE49-F238E27FC236}">
                  <a16:creationId xmlns:a16="http://schemas.microsoft.com/office/drawing/2014/main" id="{01F0C473-2D2F-450B-A500-97B5FA605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6" y="5222"/>
              <a:ext cx="7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69" name="Line 303">
              <a:extLst>
                <a:ext uri="{FF2B5EF4-FFF2-40B4-BE49-F238E27FC236}">
                  <a16:creationId xmlns:a16="http://schemas.microsoft.com/office/drawing/2014/main" id="{37874A5F-96E3-4292-B7F0-E7B6B245F1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69" y="5224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0" name="Rectangle 304">
              <a:extLst>
                <a:ext uri="{FF2B5EF4-FFF2-40B4-BE49-F238E27FC236}">
                  <a16:creationId xmlns:a16="http://schemas.microsoft.com/office/drawing/2014/main" id="{778E7F6A-4D0D-48E8-8A23-EF7DD13C2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2" y="5307"/>
              <a:ext cx="237" cy="11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1" name="Rectangle 305">
              <a:extLst>
                <a:ext uri="{FF2B5EF4-FFF2-40B4-BE49-F238E27FC236}">
                  <a16:creationId xmlns:a16="http://schemas.microsoft.com/office/drawing/2014/main" id="{251D7706-D42B-4974-94D3-AD5F85E68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2" y="5307"/>
              <a:ext cx="237" cy="117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2" name="Line 306">
              <a:extLst>
                <a:ext uri="{FF2B5EF4-FFF2-40B4-BE49-F238E27FC236}">
                  <a16:creationId xmlns:a16="http://schemas.microsoft.com/office/drawing/2014/main" id="{850DFFA8-F4E2-42DC-B316-3ABC1B2AD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32" y="5248"/>
              <a:ext cx="237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3" name="Rectangle 307">
              <a:extLst>
                <a:ext uri="{FF2B5EF4-FFF2-40B4-BE49-F238E27FC236}">
                  <a16:creationId xmlns:a16="http://schemas.microsoft.com/office/drawing/2014/main" id="{B36F8CAD-B036-4D5A-8F9D-64E9146B3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7" y="5188"/>
              <a:ext cx="107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4" name="Rectangle 308">
              <a:extLst>
                <a:ext uri="{FF2B5EF4-FFF2-40B4-BE49-F238E27FC236}">
                  <a16:creationId xmlns:a16="http://schemas.microsoft.com/office/drawing/2014/main" id="{82C87BB4-C634-48DA-A396-BF7FBF912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0" y="5193"/>
              <a:ext cx="160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VII &amp;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75" name="Rectangle 309">
              <a:extLst>
                <a:ext uri="{FF2B5EF4-FFF2-40B4-BE49-F238E27FC236}">
                  <a16:creationId xmlns:a16="http://schemas.microsoft.com/office/drawing/2014/main" id="{53D171DA-58F9-4DB6-A141-3CC203990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6" y="5252"/>
              <a:ext cx="105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76" name="Freeform 310">
              <a:extLst>
                <a:ext uri="{FF2B5EF4-FFF2-40B4-BE49-F238E27FC236}">
                  <a16:creationId xmlns:a16="http://schemas.microsoft.com/office/drawing/2014/main" id="{20CD7B17-0A06-4E76-8FD9-BD563CDEC4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29" y="5008"/>
              <a:ext cx="6" cy="686"/>
            </a:xfrm>
            <a:custGeom>
              <a:avLst/>
              <a:gdLst>
                <a:gd name="T0" fmla="*/ 0 w 8"/>
                <a:gd name="T1" fmla="*/ 4 h 891"/>
                <a:gd name="T2" fmla="*/ 4 w 8"/>
                <a:gd name="T3" fmla="*/ 38 h 891"/>
                <a:gd name="T4" fmla="*/ 8 w 8"/>
                <a:gd name="T5" fmla="*/ 50 h 891"/>
                <a:gd name="T6" fmla="*/ 4 w 8"/>
                <a:gd name="T7" fmla="*/ 46 h 891"/>
                <a:gd name="T8" fmla="*/ 0 w 8"/>
                <a:gd name="T9" fmla="*/ 81 h 891"/>
                <a:gd name="T10" fmla="*/ 8 w 8"/>
                <a:gd name="T11" fmla="*/ 104 h 891"/>
                <a:gd name="T12" fmla="*/ 8 w 8"/>
                <a:gd name="T13" fmla="*/ 96 h 891"/>
                <a:gd name="T14" fmla="*/ 0 w 8"/>
                <a:gd name="T15" fmla="*/ 119 h 891"/>
                <a:gd name="T16" fmla="*/ 4 w 8"/>
                <a:gd name="T17" fmla="*/ 154 h 891"/>
                <a:gd name="T18" fmla="*/ 8 w 8"/>
                <a:gd name="T19" fmla="*/ 165 h 891"/>
                <a:gd name="T20" fmla="*/ 4 w 8"/>
                <a:gd name="T21" fmla="*/ 161 h 891"/>
                <a:gd name="T22" fmla="*/ 0 w 8"/>
                <a:gd name="T23" fmla="*/ 196 h 891"/>
                <a:gd name="T24" fmla="*/ 8 w 8"/>
                <a:gd name="T25" fmla="*/ 219 h 891"/>
                <a:gd name="T26" fmla="*/ 8 w 8"/>
                <a:gd name="T27" fmla="*/ 211 h 891"/>
                <a:gd name="T28" fmla="*/ 0 w 8"/>
                <a:gd name="T29" fmla="*/ 234 h 891"/>
                <a:gd name="T30" fmla="*/ 4 w 8"/>
                <a:gd name="T31" fmla="*/ 269 h 891"/>
                <a:gd name="T32" fmla="*/ 8 w 8"/>
                <a:gd name="T33" fmla="*/ 280 h 891"/>
                <a:gd name="T34" fmla="*/ 4 w 8"/>
                <a:gd name="T35" fmla="*/ 276 h 891"/>
                <a:gd name="T36" fmla="*/ 0 w 8"/>
                <a:gd name="T37" fmla="*/ 311 h 891"/>
                <a:gd name="T38" fmla="*/ 8 w 8"/>
                <a:gd name="T39" fmla="*/ 334 h 891"/>
                <a:gd name="T40" fmla="*/ 8 w 8"/>
                <a:gd name="T41" fmla="*/ 326 h 891"/>
                <a:gd name="T42" fmla="*/ 0 w 8"/>
                <a:gd name="T43" fmla="*/ 349 h 891"/>
                <a:gd name="T44" fmla="*/ 4 w 8"/>
                <a:gd name="T45" fmla="*/ 384 h 891"/>
                <a:gd name="T46" fmla="*/ 8 w 8"/>
                <a:gd name="T47" fmla="*/ 396 h 891"/>
                <a:gd name="T48" fmla="*/ 4 w 8"/>
                <a:gd name="T49" fmla="*/ 392 h 891"/>
                <a:gd name="T50" fmla="*/ 0 w 8"/>
                <a:gd name="T51" fmla="*/ 426 h 891"/>
                <a:gd name="T52" fmla="*/ 8 w 8"/>
                <a:gd name="T53" fmla="*/ 449 h 891"/>
                <a:gd name="T54" fmla="*/ 8 w 8"/>
                <a:gd name="T55" fmla="*/ 442 h 891"/>
                <a:gd name="T56" fmla="*/ 0 w 8"/>
                <a:gd name="T57" fmla="*/ 465 h 891"/>
                <a:gd name="T58" fmla="*/ 4 w 8"/>
                <a:gd name="T59" fmla="*/ 499 h 891"/>
                <a:gd name="T60" fmla="*/ 8 w 8"/>
                <a:gd name="T61" fmla="*/ 511 h 891"/>
                <a:gd name="T62" fmla="*/ 4 w 8"/>
                <a:gd name="T63" fmla="*/ 507 h 891"/>
                <a:gd name="T64" fmla="*/ 0 w 8"/>
                <a:gd name="T65" fmla="*/ 541 h 891"/>
                <a:gd name="T66" fmla="*/ 8 w 8"/>
                <a:gd name="T67" fmla="*/ 564 h 891"/>
                <a:gd name="T68" fmla="*/ 8 w 8"/>
                <a:gd name="T69" fmla="*/ 557 h 891"/>
                <a:gd name="T70" fmla="*/ 0 w 8"/>
                <a:gd name="T71" fmla="*/ 580 h 891"/>
                <a:gd name="T72" fmla="*/ 4 w 8"/>
                <a:gd name="T73" fmla="*/ 614 h 891"/>
                <a:gd name="T74" fmla="*/ 8 w 8"/>
                <a:gd name="T75" fmla="*/ 626 h 891"/>
                <a:gd name="T76" fmla="*/ 4 w 8"/>
                <a:gd name="T77" fmla="*/ 622 h 891"/>
                <a:gd name="T78" fmla="*/ 0 w 8"/>
                <a:gd name="T79" fmla="*/ 657 h 891"/>
                <a:gd name="T80" fmla="*/ 8 w 8"/>
                <a:gd name="T81" fmla="*/ 680 h 891"/>
                <a:gd name="T82" fmla="*/ 8 w 8"/>
                <a:gd name="T83" fmla="*/ 672 h 891"/>
                <a:gd name="T84" fmla="*/ 0 w 8"/>
                <a:gd name="T85" fmla="*/ 695 h 891"/>
                <a:gd name="T86" fmla="*/ 4 w 8"/>
                <a:gd name="T87" fmla="*/ 730 h 891"/>
                <a:gd name="T88" fmla="*/ 8 w 8"/>
                <a:gd name="T89" fmla="*/ 741 h 891"/>
                <a:gd name="T90" fmla="*/ 4 w 8"/>
                <a:gd name="T91" fmla="*/ 737 h 891"/>
                <a:gd name="T92" fmla="*/ 0 w 8"/>
                <a:gd name="T93" fmla="*/ 772 h 891"/>
                <a:gd name="T94" fmla="*/ 8 w 8"/>
                <a:gd name="T95" fmla="*/ 795 h 891"/>
                <a:gd name="T96" fmla="*/ 8 w 8"/>
                <a:gd name="T97" fmla="*/ 787 h 891"/>
                <a:gd name="T98" fmla="*/ 0 w 8"/>
                <a:gd name="T99" fmla="*/ 810 h 891"/>
                <a:gd name="T100" fmla="*/ 4 w 8"/>
                <a:gd name="T101" fmla="*/ 845 h 891"/>
                <a:gd name="T102" fmla="*/ 8 w 8"/>
                <a:gd name="T103" fmla="*/ 856 h 891"/>
                <a:gd name="T104" fmla="*/ 4 w 8"/>
                <a:gd name="T105" fmla="*/ 852 h 891"/>
                <a:gd name="T106" fmla="*/ 0 w 8"/>
                <a:gd name="T107" fmla="*/ 88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" h="891">
                  <a:moveTo>
                    <a:pt x="8" y="4"/>
                  </a:moveTo>
                  <a:lnTo>
                    <a:pt x="8" y="12"/>
                  </a:lnTo>
                  <a:cubicBezTo>
                    <a:pt x="8" y="14"/>
                    <a:pt x="6" y="15"/>
                    <a:pt x="4" y="15"/>
                  </a:cubicBezTo>
                  <a:cubicBezTo>
                    <a:pt x="2" y="15"/>
                    <a:pt x="0" y="14"/>
                    <a:pt x="0" y="12"/>
                  </a:cubicBez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27"/>
                  </a:moveTo>
                  <a:lnTo>
                    <a:pt x="8" y="35"/>
                  </a:lnTo>
                  <a:cubicBezTo>
                    <a:pt x="8" y="37"/>
                    <a:pt x="6" y="38"/>
                    <a:pt x="4" y="38"/>
                  </a:cubicBezTo>
                  <a:cubicBezTo>
                    <a:pt x="2" y="38"/>
                    <a:pt x="0" y="37"/>
                    <a:pt x="0" y="35"/>
                  </a:cubicBezTo>
                  <a:lnTo>
                    <a:pt x="0" y="27"/>
                  </a:lnTo>
                  <a:cubicBezTo>
                    <a:pt x="0" y="25"/>
                    <a:pt x="2" y="23"/>
                    <a:pt x="4" y="23"/>
                  </a:cubicBezTo>
                  <a:cubicBezTo>
                    <a:pt x="6" y="23"/>
                    <a:pt x="8" y="25"/>
                    <a:pt x="8" y="27"/>
                  </a:cubicBezTo>
                  <a:close/>
                  <a:moveTo>
                    <a:pt x="8" y="50"/>
                  </a:moveTo>
                  <a:lnTo>
                    <a:pt x="8" y="58"/>
                  </a:lnTo>
                  <a:cubicBezTo>
                    <a:pt x="8" y="60"/>
                    <a:pt x="6" y="61"/>
                    <a:pt x="4" y="61"/>
                  </a:cubicBezTo>
                  <a:cubicBezTo>
                    <a:pt x="2" y="61"/>
                    <a:pt x="0" y="60"/>
                    <a:pt x="0" y="58"/>
                  </a:cubicBezTo>
                  <a:lnTo>
                    <a:pt x="0" y="50"/>
                  </a:lnTo>
                  <a:cubicBezTo>
                    <a:pt x="0" y="48"/>
                    <a:pt x="2" y="46"/>
                    <a:pt x="4" y="46"/>
                  </a:cubicBezTo>
                  <a:cubicBezTo>
                    <a:pt x="6" y="46"/>
                    <a:pt x="8" y="48"/>
                    <a:pt x="8" y="50"/>
                  </a:cubicBezTo>
                  <a:close/>
                  <a:moveTo>
                    <a:pt x="8" y="73"/>
                  </a:moveTo>
                  <a:lnTo>
                    <a:pt x="8" y="81"/>
                  </a:lnTo>
                  <a:cubicBezTo>
                    <a:pt x="8" y="83"/>
                    <a:pt x="6" y="84"/>
                    <a:pt x="4" y="84"/>
                  </a:cubicBezTo>
                  <a:cubicBezTo>
                    <a:pt x="2" y="84"/>
                    <a:pt x="0" y="83"/>
                    <a:pt x="0" y="81"/>
                  </a:cubicBezTo>
                  <a:lnTo>
                    <a:pt x="0" y="73"/>
                  </a:lnTo>
                  <a:cubicBezTo>
                    <a:pt x="0" y="71"/>
                    <a:pt x="2" y="69"/>
                    <a:pt x="4" y="69"/>
                  </a:cubicBezTo>
                  <a:cubicBezTo>
                    <a:pt x="6" y="69"/>
                    <a:pt x="8" y="71"/>
                    <a:pt x="8" y="73"/>
                  </a:cubicBezTo>
                  <a:close/>
                  <a:moveTo>
                    <a:pt x="8" y="96"/>
                  </a:moveTo>
                  <a:lnTo>
                    <a:pt x="8" y="104"/>
                  </a:lnTo>
                  <a:cubicBezTo>
                    <a:pt x="8" y="106"/>
                    <a:pt x="6" y="108"/>
                    <a:pt x="4" y="108"/>
                  </a:cubicBezTo>
                  <a:cubicBezTo>
                    <a:pt x="2" y="108"/>
                    <a:pt x="0" y="106"/>
                    <a:pt x="0" y="104"/>
                  </a:cubicBez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close/>
                  <a:moveTo>
                    <a:pt x="8" y="119"/>
                  </a:moveTo>
                  <a:lnTo>
                    <a:pt x="8" y="127"/>
                  </a:lnTo>
                  <a:cubicBezTo>
                    <a:pt x="8" y="129"/>
                    <a:pt x="6" y="131"/>
                    <a:pt x="4" y="131"/>
                  </a:cubicBezTo>
                  <a:cubicBezTo>
                    <a:pt x="2" y="131"/>
                    <a:pt x="0" y="129"/>
                    <a:pt x="0" y="127"/>
                  </a:cubicBezTo>
                  <a:lnTo>
                    <a:pt x="0" y="119"/>
                  </a:lnTo>
                  <a:cubicBezTo>
                    <a:pt x="0" y="117"/>
                    <a:pt x="2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lose/>
                  <a:moveTo>
                    <a:pt x="8" y="142"/>
                  </a:moveTo>
                  <a:lnTo>
                    <a:pt x="8" y="150"/>
                  </a:lnTo>
                  <a:cubicBezTo>
                    <a:pt x="8" y="152"/>
                    <a:pt x="6" y="154"/>
                    <a:pt x="4" y="154"/>
                  </a:cubicBezTo>
                  <a:cubicBezTo>
                    <a:pt x="2" y="154"/>
                    <a:pt x="0" y="152"/>
                    <a:pt x="0" y="150"/>
                  </a:cubicBezTo>
                  <a:lnTo>
                    <a:pt x="0" y="142"/>
                  </a:lnTo>
                  <a:cubicBezTo>
                    <a:pt x="0" y="140"/>
                    <a:pt x="2" y="138"/>
                    <a:pt x="4" y="138"/>
                  </a:cubicBezTo>
                  <a:cubicBezTo>
                    <a:pt x="6" y="138"/>
                    <a:pt x="8" y="140"/>
                    <a:pt x="8" y="142"/>
                  </a:cubicBezTo>
                  <a:close/>
                  <a:moveTo>
                    <a:pt x="8" y="165"/>
                  </a:moveTo>
                  <a:lnTo>
                    <a:pt x="8" y="173"/>
                  </a:lnTo>
                  <a:cubicBezTo>
                    <a:pt x="8" y="175"/>
                    <a:pt x="6" y="177"/>
                    <a:pt x="4" y="177"/>
                  </a:cubicBezTo>
                  <a:cubicBezTo>
                    <a:pt x="2" y="177"/>
                    <a:pt x="0" y="175"/>
                    <a:pt x="0" y="173"/>
                  </a:cubicBezTo>
                  <a:lnTo>
                    <a:pt x="0" y="165"/>
                  </a:lnTo>
                  <a:cubicBezTo>
                    <a:pt x="0" y="163"/>
                    <a:pt x="2" y="161"/>
                    <a:pt x="4" y="161"/>
                  </a:cubicBezTo>
                  <a:cubicBezTo>
                    <a:pt x="6" y="161"/>
                    <a:pt x="8" y="163"/>
                    <a:pt x="8" y="165"/>
                  </a:cubicBezTo>
                  <a:close/>
                  <a:moveTo>
                    <a:pt x="8" y="188"/>
                  </a:moveTo>
                  <a:lnTo>
                    <a:pt x="8" y="196"/>
                  </a:lnTo>
                  <a:cubicBezTo>
                    <a:pt x="8" y="198"/>
                    <a:pt x="6" y="200"/>
                    <a:pt x="4" y="200"/>
                  </a:cubicBezTo>
                  <a:cubicBezTo>
                    <a:pt x="2" y="200"/>
                    <a:pt x="0" y="198"/>
                    <a:pt x="0" y="196"/>
                  </a:cubicBezTo>
                  <a:lnTo>
                    <a:pt x="0" y="188"/>
                  </a:lnTo>
                  <a:cubicBezTo>
                    <a:pt x="0" y="186"/>
                    <a:pt x="2" y="184"/>
                    <a:pt x="4" y="184"/>
                  </a:cubicBezTo>
                  <a:cubicBezTo>
                    <a:pt x="6" y="184"/>
                    <a:pt x="8" y="186"/>
                    <a:pt x="8" y="188"/>
                  </a:cubicBezTo>
                  <a:close/>
                  <a:moveTo>
                    <a:pt x="8" y="211"/>
                  </a:moveTo>
                  <a:lnTo>
                    <a:pt x="8" y="219"/>
                  </a:lnTo>
                  <a:cubicBezTo>
                    <a:pt x="8" y="221"/>
                    <a:pt x="6" y="223"/>
                    <a:pt x="4" y="223"/>
                  </a:cubicBezTo>
                  <a:cubicBezTo>
                    <a:pt x="2" y="223"/>
                    <a:pt x="0" y="221"/>
                    <a:pt x="0" y="219"/>
                  </a:cubicBezTo>
                  <a:lnTo>
                    <a:pt x="0" y="211"/>
                  </a:lnTo>
                  <a:cubicBezTo>
                    <a:pt x="0" y="209"/>
                    <a:pt x="2" y="207"/>
                    <a:pt x="4" y="207"/>
                  </a:cubicBezTo>
                  <a:cubicBezTo>
                    <a:pt x="6" y="207"/>
                    <a:pt x="8" y="209"/>
                    <a:pt x="8" y="211"/>
                  </a:cubicBezTo>
                  <a:close/>
                  <a:moveTo>
                    <a:pt x="8" y="234"/>
                  </a:moveTo>
                  <a:lnTo>
                    <a:pt x="8" y="242"/>
                  </a:lnTo>
                  <a:cubicBezTo>
                    <a:pt x="8" y="244"/>
                    <a:pt x="6" y="246"/>
                    <a:pt x="4" y="246"/>
                  </a:cubicBezTo>
                  <a:cubicBezTo>
                    <a:pt x="2" y="246"/>
                    <a:pt x="0" y="244"/>
                    <a:pt x="0" y="242"/>
                  </a:cubicBezTo>
                  <a:lnTo>
                    <a:pt x="0" y="234"/>
                  </a:lnTo>
                  <a:cubicBezTo>
                    <a:pt x="0" y="232"/>
                    <a:pt x="2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lose/>
                  <a:moveTo>
                    <a:pt x="8" y="257"/>
                  </a:moveTo>
                  <a:lnTo>
                    <a:pt x="8" y="265"/>
                  </a:lnTo>
                  <a:cubicBezTo>
                    <a:pt x="8" y="267"/>
                    <a:pt x="6" y="269"/>
                    <a:pt x="4" y="269"/>
                  </a:cubicBezTo>
                  <a:cubicBezTo>
                    <a:pt x="2" y="269"/>
                    <a:pt x="0" y="267"/>
                    <a:pt x="0" y="265"/>
                  </a:cubicBezTo>
                  <a:lnTo>
                    <a:pt x="0" y="257"/>
                  </a:lnTo>
                  <a:cubicBezTo>
                    <a:pt x="0" y="255"/>
                    <a:pt x="2" y="253"/>
                    <a:pt x="4" y="253"/>
                  </a:cubicBezTo>
                  <a:cubicBezTo>
                    <a:pt x="6" y="253"/>
                    <a:pt x="8" y="255"/>
                    <a:pt x="8" y="257"/>
                  </a:cubicBezTo>
                  <a:close/>
                  <a:moveTo>
                    <a:pt x="8" y="280"/>
                  </a:moveTo>
                  <a:lnTo>
                    <a:pt x="8" y="288"/>
                  </a:lnTo>
                  <a:cubicBezTo>
                    <a:pt x="8" y="290"/>
                    <a:pt x="6" y="292"/>
                    <a:pt x="4" y="292"/>
                  </a:cubicBezTo>
                  <a:cubicBezTo>
                    <a:pt x="2" y="292"/>
                    <a:pt x="0" y="290"/>
                    <a:pt x="0" y="288"/>
                  </a:cubicBezTo>
                  <a:lnTo>
                    <a:pt x="0" y="280"/>
                  </a:lnTo>
                  <a:cubicBezTo>
                    <a:pt x="0" y="278"/>
                    <a:pt x="2" y="276"/>
                    <a:pt x="4" y="276"/>
                  </a:cubicBezTo>
                  <a:cubicBezTo>
                    <a:pt x="6" y="276"/>
                    <a:pt x="8" y="278"/>
                    <a:pt x="8" y="280"/>
                  </a:cubicBezTo>
                  <a:close/>
                  <a:moveTo>
                    <a:pt x="8" y="303"/>
                  </a:moveTo>
                  <a:lnTo>
                    <a:pt x="8" y="311"/>
                  </a:lnTo>
                  <a:cubicBezTo>
                    <a:pt x="8" y="313"/>
                    <a:pt x="6" y="315"/>
                    <a:pt x="4" y="315"/>
                  </a:cubicBezTo>
                  <a:cubicBezTo>
                    <a:pt x="2" y="315"/>
                    <a:pt x="0" y="313"/>
                    <a:pt x="0" y="311"/>
                  </a:cubicBezTo>
                  <a:lnTo>
                    <a:pt x="0" y="303"/>
                  </a:lnTo>
                  <a:cubicBezTo>
                    <a:pt x="0" y="301"/>
                    <a:pt x="2" y="300"/>
                    <a:pt x="4" y="300"/>
                  </a:cubicBezTo>
                  <a:cubicBezTo>
                    <a:pt x="6" y="300"/>
                    <a:pt x="8" y="301"/>
                    <a:pt x="8" y="303"/>
                  </a:cubicBezTo>
                  <a:close/>
                  <a:moveTo>
                    <a:pt x="8" y="326"/>
                  </a:moveTo>
                  <a:lnTo>
                    <a:pt x="8" y="334"/>
                  </a:lnTo>
                  <a:cubicBezTo>
                    <a:pt x="8" y="336"/>
                    <a:pt x="6" y="338"/>
                    <a:pt x="4" y="338"/>
                  </a:cubicBezTo>
                  <a:cubicBezTo>
                    <a:pt x="2" y="338"/>
                    <a:pt x="0" y="336"/>
                    <a:pt x="0" y="334"/>
                  </a:cubicBezTo>
                  <a:lnTo>
                    <a:pt x="0" y="326"/>
                  </a:lnTo>
                  <a:cubicBezTo>
                    <a:pt x="0" y="324"/>
                    <a:pt x="2" y="323"/>
                    <a:pt x="4" y="323"/>
                  </a:cubicBezTo>
                  <a:cubicBezTo>
                    <a:pt x="6" y="323"/>
                    <a:pt x="8" y="324"/>
                    <a:pt x="8" y="326"/>
                  </a:cubicBezTo>
                  <a:close/>
                  <a:moveTo>
                    <a:pt x="8" y="349"/>
                  </a:moveTo>
                  <a:lnTo>
                    <a:pt x="8" y="357"/>
                  </a:lnTo>
                  <a:cubicBezTo>
                    <a:pt x="8" y="359"/>
                    <a:pt x="6" y="361"/>
                    <a:pt x="4" y="361"/>
                  </a:cubicBezTo>
                  <a:cubicBezTo>
                    <a:pt x="2" y="361"/>
                    <a:pt x="0" y="359"/>
                    <a:pt x="0" y="357"/>
                  </a:cubicBezTo>
                  <a:lnTo>
                    <a:pt x="0" y="349"/>
                  </a:lnTo>
                  <a:cubicBezTo>
                    <a:pt x="0" y="347"/>
                    <a:pt x="2" y="346"/>
                    <a:pt x="4" y="346"/>
                  </a:cubicBezTo>
                  <a:cubicBezTo>
                    <a:pt x="6" y="346"/>
                    <a:pt x="8" y="347"/>
                    <a:pt x="8" y="349"/>
                  </a:cubicBezTo>
                  <a:close/>
                  <a:moveTo>
                    <a:pt x="8" y="372"/>
                  </a:moveTo>
                  <a:lnTo>
                    <a:pt x="8" y="380"/>
                  </a:lnTo>
                  <a:cubicBezTo>
                    <a:pt x="8" y="382"/>
                    <a:pt x="6" y="384"/>
                    <a:pt x="4" y="384"/>
                  </a:cubicBezTo>
                  <a:cubicBezTo>
                    <a:pt x="2" y="384"/>
                    <a:pt x="0" y="382"/>
                    <a:pt x="0" y="380"/>
                  </a:cubicBezTo>
                  <a:lnTo>
                    <a:pt x="0" y="372"/>
                  </a:lnTo>
                  <a:cubicBezTo>
                    <a:pt x="0" y="370"/>
                    <a:pt x="2" y="369"/>
                    <a:pt x="4" y="369"/>
                  </a:cubicBezTo>
                  <a:cubicBezTo>
                    <a:pt x="6" y="369"/>
                    <a:pt x="8" y="370"/>
                    <a:pt x="8" y="372"/>
                  </a:cubicBezTo>
                  <a:close/>
                  <a:moveTo>
                    <a:pt x="8" y="396"/>
                  </a:moveTo>
                  <a:lnTo>
                    <a:pt x="8" y="403"/>
                  </a:lnTo>
                  <a:cubicBezTo>
                    <a:pt x="8" y="405"/>
                    <a:pt x="6" y="407"/>
                    <a:pt x="4" y="407"/>
                  </a:cubicBezTo>
                  <a:cubicBezTo>
                    <a:pt x="2" y="407"/>
                    <a:pt x="0" y="405"/>
                    <a:pt x="0" y="403"/>
                  </a:cubicBezTo>
                  <a:lnTo>
                    <a:pt x="0" y="396"/>
                  </a:lnTo>
                  <a:cubicBezTo>
                    <a:pt x="0" y="393"/>
                    <a:pt x="2" y="392"/>
                    <a:pt x="4" y="392"/>
                  </a:cubicBezTo>
                  <a:cubicBezTo>
                    <a:pt x="6" y="392"/>
                    <a:pt x="8" y="393"/>
                    <a:pt x="8" y="396"/>
                  </a:cubicBezTo>
                  <a:close/>
                  <a:moveTo>
                    <a:pt x="8" y="419"/>
                  </a:moveTo>
                  <a:lnTo>
                    <a:pt x="8" y="426"/>
                  </a:lnTo>
                  <a:cubicBezTo>
                    <a:pt x="8" y="428"/>
                    <a:pt x="6" y="430"/>
                    <a:pt x="4" y="430"/>
                  </a:cubicBezTo>
                  <a:cubicBezTo>
                    <a:pt x="2" y="430"/>
                    <a:pt x="0" y="428"/>
                    <a:pt x="0" y="426"/>
                  </a:cubicBezTo>
                  <a:lnTo>
                    <a:pt x="0" y="419"/>
                  </a:lnTo>
                  <a:cubicBezTo>
                    <a:pt x="0" y="416"/>
                    <a:pt x="2" y="415"/>
                    <a:pt x="4" y="415"/>
                  </a:cubicBezTo>
                  <a:cubicBezTo>
                    <a:pt x="6" y="415"/>
                    <a:pt x="8" y="416"/>
                    <a:pt x="8" y="419"/>
                  </a:cubicBezTo>
                  <a:close/>
                  <a:moveTo>
                    <a:pt x="8" y="442"/>
                  </a:moveTo>
                  <a:lnTo>
                    <a:pt x="8" y="449"/>
                  </a:lnTo>
                  <a:cubicBezTo>
                    <a:pt x="8" y="451"/>
                    <a:pt x="6" y="453"/>
                    <a:pt x="4" y="453"/>
                  </a:cubicBezTo>
                  <a:cubicBezTo>
                    <a:pt x="2" y="453"/>
                    <a:pt x="0" y="451"/>
                    <a:pt x="0" y="449"/>
                  </a:cubicBezTo>
                  <a:lnTo>
                    <a:pt x="0" y="442"/>
                  </a:lnTo>
                  <a:cubicBezTo>
                    <a:pt x="0" y="439"/>
                    <a:pt x="2" y="438"/>
                    <a:pt x="4" y="438"/>
                  </a:cubicBezTo>
                  <a:cubicBezTo>
                    <a:pt x="6" y="438"/>
                    <a:pt x="8" y="439"/>
                    <a:pt x="8" y="442"/>
                  </a:cubicBezTo>
                  <a:close/>
                  <a:moveTo>
                    <a:pt x="8" y="465"/>
                  </a:moveTo>
                  <a:lnTo>
                    <a:pt x="8" y="472"/>
                  </a:lnTo>
                  <a:cubicBezTo>
                    <a:pt x="8" y="474"/>
                    <a:pt x="6" y="476"/>
                    <a:pt x="4" y="476"/>
                  </a:cubicBezTo>
                  <a:cubicBezTo>
                    <a:pt x="2" y="476"/>
                    <a:pt x="0" y="474"/>
                    <a:pt x="0" y="472"/>
                  </a:cubicBezTo>
                  <a:lnTo>
                    <a:pt x="0" y="465"/>
                  </a:lnTo>
                  <a:cubicBezTo>
                    <a:pt x="0" y="463"/>
                    <a:pt x="2" y="461"/>
                    <a:pt x="4" y="461"/>
                  </a:cubicBezTo>
                  <a:cubicBezTo>
                    <a:pt x="6" y="461"/>
                    <a:pt x="8" y="463"/>
                    <a:pt x="8" y="465"/>
                  </a:cubicBezTo>
                  <a:close/>
                  <a:moveTo>
                    <a:pt x="8" y="488"/>
                  </a:moveTo>
                  <a:lnTo>
                    <a:pt x="8" y="495"/>
                  </a:lnTo>
                  <a:cubicBezTo>
                    <a:pt x="8" y="498"/>
                    <a:pt x="6" y="499"/>
                    <a:pt x="4" y="499"/>
                  </a:cubicBezTo>
                  <a:cubicBezTo>
                    <a:pt x="2" y="499"/>
                    <a:pt x="0" y="498"/>
                    <a:pt x="0" y="495"/>
                  </a:cubicBezTo>
                  <a:lnTo>
                    <a:pt x="0" y="488"/>
                  </a:lnTo>
                  <a:cubicBezTo>
                    <a:pt x="0" y="486"/>
                    <a:pt x="2" y="484"/>
                    <a:pt x="4" y="484"/>
                  </a:cubicBezTo>
                  <a:cubicBezTo>
                    <a:pt x="6" y="484"/>
                    <a:pt x="8" y="486"/>
                    <a:pt x="8" y="488"/>
                  </a:cubicBezTo>
                  <a:close/>
                  <a:moveTo>
                    <a:pt x="8" y="511"/>
                  </a:moveTo>
                  <a:lnTo>
                    <a:pt x="8" y="518"/>
                  </a:lnTo>
                  <a:cubicBezTo>
                    <a:pt x="8" y="521"/>
                    <a:pt x="6" y="522"/>
                    <a:pt x="4" y="522"/>
                  </a:cubicBezTo>
                  <a:cubicBezTo>
                    <a:pt x="2" y="522"/>
                    <a:pt x="0" y="521"/>
                    <a:pt x="0" y="518"/>
                  </a:cubicBezTo>
                  <a:lnTo>
                    <a:pt x="0" y="511"/>
                  </a:lnTo>
                  <a:cubicBezTo>
                    <a:pt x="0" y="509"/>
                    <a:pt x="2" y="507"/>
                    <a:pt x="4" y="507"/>
                  </a:cubicBezTo>
                  <a:cubicBezTo>
                    <a:pt x="6" y="507"/>
                    <a:pt x="8" y="509"/>
                    <a:pt x="8" y="511"/>
                  </a:cubicBezTo>
                  <a:close/>
                  <a:moveTo>
                    <a:pt x="8" y="534"/>
                  </a:moveTo>
                  <a:lnTo>
                    <a:pt x="8" y="541"/>
                  </a:lnTo>
                  <a:cubicBezTo>
                    <a:pt x="8" y="544"/>
                    <a:pt x="6" y="545"/>
                    <a:pt x="4" y="545"/>
                  </a:cubicBezTo>
                  <a:cubicBezTo>
                    <a:pt x="2" y="545"/>
                    <a:pt x="0" y="544"/>
                    <a:pt x="0" y="541"/>
                  </a:cubicBezTo>
                  <a:lnTo>
                    <a:pt x="0" y="534"/>
                  </a:lnTo>
                  <a:cubicBezTo>
                    <a:pt x="0" y="532"/>
                    <a:pt x="2" y="530"/>
                    <a:pt x="4" y="530"/>
                  </a:cubicBezTo>
                  <a:cubicBezTo>
                    <a:pt x="6" y="530"/>
                    <a:pt x="8" y="532"/>
                    <a:pt x="8" y="534"/>
                  </a:cubicBezTo>
                  <a:close/>
                  <a:moveTo>
                    <a:pt x="8" y="557"/>
                  </a:moveTo>
                  <a:lnTo>
                    <a:pt x="8" y="564"/>
                  </a:lnTo>
                  <a:cubicBezTo>
                    <a:pt x="8" y="567"/>
                    <a:pt x="6" y="568"/>
                    <a:pt x="4" y="568"/>
                  </a:cubicBezTo>
                  <a:cubicBezTo>
                    <a:pt x="2" y="568"/>
                    <a:pt x="0" y="567"/>
                    <a:pt x="0" y="564"/>
                  </a:cubicBezTo>
                  <a:lnTo>
                    <a:pt x="0" y="557"/>
                  </a:lnTo>
                  <a:cubicBezTo>
                    <a:pt x="0" y="555"/>
                    <a:pt x="2" y="553"/>
                    <a:pt x="4" y="553"/>
                  </a:cubicBezTo>
                  <a:cubicBezTo>
                    <a:pt x="6" y="553"/>
                    <a:pt x="8" y="555"/>
                    <a:pt x="8" y="557"/>
                  </a:cubicBezTo>
                  <a:close/>
                  <a:moveTo>
                    <a:pt x="8" y="580"/>
                  </a:moveTo>
                  <a:lnTo>
                    <a:pt x="8" y="588"/>
                  </a:lnTo>
                  <a:cubicBezTo>
                    <a:pt x="8" y="590"/>
                    <a:pt x="6" y="591"/>
                    <a:pt x="4" y="591"/>
                  </a:cubicBezTo>
                  <a:cubicBezTo>
                    <a:pt x="2" y="591"/>
                    <a:pt x="0" y="590"/>
                    <a:pt x="0" y="588"/>
                  </a:cubicBezTo>
                  <a:lnTo>
                    <a:pt x="0" y="580"/>
                  </a:lnTo>
                  <a:cubicBezTo>
                    <a:pt x="0" y="578"/>
                    <a:pt x="2" y="576"/>
                    <a:pt x="4" y="576"/>
                  </a:cubicBezTo>
                  <a:cubicBezTo>
                    <a:pt x="6" y="576"/>
                    <a:pt x="8" y="578"/>
                    <a:pt x="8" y="580"/>
                  </a:cubicBezTo>
                  <a:close/>
                  <a:moveTo>
                    <a:pt x="8" y="603"/>
                  </a:moveTo>
                  <a:lnTo>
                    <a:pt x="8" y="611"/>
                  </a:lnTo>
                  <a:cubicBezTo>
                    <a:pt x="8" y="613"/>
                    <a:pt x="6" y="614"/>
                    <a:pt x="4" y="614"/>
                  </a:cubicBezTo>
                  <a:cubicBezTo>
                    <a:pt x="2" y="614"/>
                    <a:pt x="0" y="613"/>
                    <a:pt x="0" y="611"/>
                  </a:cubicBezTo>
                  <a:lnTo>
                    <a:pt x="0" y="603"/>
                  </a:lnTo>
                  <a:cubicBezTo>
                    <a:pt x="0" y="601"/>
                    <a:pt x="2" y="599"/>
                    <a:pt x="4" y="599"/>
                  </a:cubicBezTo>
                  <a:cubicBezTo>
                    <a:pt x="6" y="599"/>
                    <a:pt x="8" y="601"/>
                    <a:pt x="8" y="603"/>
                  </a:cubicBezTo>
                  <a:close/>
                  <a:moveTo>
                    <a:pt x="8" y="626"/>
                  </a:moveTo>
                  <a:lnTo>
                    <a:pt x="8" y="634"/>
                  </a:lnTo>
                  <a:cubicBezTo>
                    <a:pt x="8" y="636"/>
                    <a:pt x="6" y="637"/>
                    <a:pt x="4" y="637"/>
                  </a:cubicBezTo>
                  <a:cubicBezTo>
                    <a:pt x="2" y="637"/>
                    <a:pt x="0" y="636"/>
                    <a:pt x="0" y="634"/>
                  </a:cubicBezTo>
                  <a:lnTo>
                    <a:pt x="0" y="626"/>
                  </a:lnTo>
                  <a:cubicBezTo>
                    <a:pt x="0" y="624"/>
                    <a:pt x="2" y="622"/>
                    <a:pt x="4" y="622"/>
                  </a:cubicBezTo>
                  <a:cubicBezTo>
                    <a:pt x="6" y="622"/>
                    <a:pt x="8" y="624"/>
                    <a:pt x="8" y="626"/>
                  </a:cubicBezTo>
                  <a:close/>
                  <a:moveTo>
                    <a:pt x="8" y="649"/>
                  </a:moveTo>
                  <a:lnTo>
                    <a:pt x="8" y="657"/>
                  </a:lnTo>
                  <a:cubicBezTo>
                    <a:pt x="8" y="659"/>
                    <a:pt x="6" y="660"/>
                    <a:pt x="4" y="660"/>
                  </a:cubicBezTo>
                  <a:cubicBezTo>
                    <a:pt x="2" y="660"/>
                    <a:pt x="0" y="659"/>
                    <a:pt x="0" y="657"/>
                  </a:cubicBezTo>
                  <a:lnTo>
                    <a:pt x="0" y="649"/>
                  </a:lnTo>
                  <a:cubicBezTo>
                    <a:pt x="0" y="647"/>
                    <a:pt x="2" y="645"/>
                    <a:pt x="4" y="645"/>
                  </a:cubicBezTo>
                  <a:cubicBezTo>
                    <a:pt x="6" y="645"/>
                    <a:pt x="8" y="647"/>
                    <a:pt x="8" y="649"/>
                  </a:cubicBezTo>
                  <a:close/>
                  <a:moveTo>
                    <a:pt x="8" y="672"/>
                  </a:moveTo>
                  <a:lnTo>
                    <a:pt x="8" y="680"/>
                  </a:lnTo>
                  <a:cubicBezTo>
                    <a:pt x="8" y="682"/>
                    <a:pt x="6" y="684"/>
                    <a:pt x="4" y="684"/>
                  </a:cubicBezTo>
                  <a:cubicBezTo>
                    <a:pt x="2" y="684"/>
                    <a:pt x="0" y="682"/>
                    <a:pt x="0" y="680"/>
                  </a:cubicBezTo>
                  <a:lnTo>
                    <a:pt x="0" y="672"/>
                  </a:lnTo>
                  <a:cubicBezTo>
                    <a:pt x="0" y="670"/>
                    <a:pt x="2" y="668"/>
                    <a:pt x="4" y="668"/>
                  </a:cubicBezTo>
                  <a:cubicBezTo>
                    <a:pt x="6" y="668"/>
                    <a:pt x="8" y="670"/>
                    <a:pt x="8" y="672"/>
                  </a:cubicBezTo>
                  <a:close/>
                  <a:moveTo>
                    <a:pt x="8" y="695"/>
                  </a:moveTo>
                  <a:lnTo>
                    <a:pt x="8" y="703"/>
                  </a:lnTo>
                  <a:cubicBezTo>
                    <a:pt x="8" y="705"/>
                    <a:pt x="6" y="707"/>
                    <a:pt x="4" y="707"/>
                  </a:cubicBezTo>
                  <a:cubicBezTo>
                    <a:pt x="2" y="707"/>
                    <a:pt x="0" y="705"/>
                    <a:pt x="0" y="703"/>
                  </a:cubicBezTo>
                  <a:lnTo>
                    <a:pt x="0" y="695"/>
                  </a:lnTo>
                  <a:cubicBezTo>
                    <a:pt x="0" y="693"/>
                    <a:pt x="2" y="691"/>
                    <a:pt x="4" y="691"/>
                  </a:cubicBezTo>
                  <a:cubicBezTo>
                    <a:pt x="6" y="691"/>
                    <a:pt x="8" y="693"/>
                    <a:pt x="8" y="695"/>
                  </a:cubicBezTo>
                  <a:close/>
                  <a:moveTo>
                    <a:pt x="8" y="718"/>
                  </a:moveTo>
                  <a:lnTo>
                    <a:pt x="8" y="726"/>
                  </a:lnTo>
                  <a:cubicBezTo>
                    <a:pt x="8" y="728"/>
                    <a:pt x="6" y="730"/>
                    <a:pt x="4" y="730"/>
                  </a:cubicBezTo>
                  <a:cubicBezTo>
                    <a:pt x="2" y="730"/>
                    <a:pt x="0" y="728"/>
                    <a:pt x="0" y="726"/>
                  </a:cubicBezTo>
                  <a:lnTo>
                    <a:pt x="0" y="718"/>
                  </a:lnTo>
                  <a:cubicBezTo>
                    <a:pt x="0" y="716"/>
                    <a:pt x="2" y="714"/>
                    <a:pt x="4" y="714"/>
                  </a:cubicBezTo>
                  <a:cubicBezTo>
                    <a:pt x="6" y="714"/>
                    <a:pt x="8" y="716"/>
                    <a:pt x="8" y="718"/>
                  </a:cubicBezTo>
                  <a:close/>
                  <a:moveTo>
                    <a:pt x="8" y="741"/>
                  </a:moveTo>
                  <a:lnTo>
                    <a:pt x="8" y="749"/>
                  </a:lnTo>
                  <a:cubicBezTo>
                    <a:pt x="8" y="751"/>
                    <a:pt x="6" y="753"/>
                    <a:pt x="4" y="753"/>
                  </a:cubicBezTo>
                  <a:cubicBezTo>
                    <a:pt x="2" y="753"/>
                    <a:pt x="0" y="751"/>
                    <a:pt x="0" y="749"/>
                  </a:cubicBezTo>
                  <a:lnTo>
                    <a:pt x="0" y="741"/>
                  </a:lnTo>
                  <a:cubicBezTo>
                    <a:pt x="0" y="739"/>
                    <a:pt x="2" y="737"/>
                    <a:pt x="4" y="737"/>
                  </a:cubicBezTo>
                  <a:cubicBezTo>
                    <a:pt x="6" y="737"/>
                    <a:pt x="8" y="739"/>
                    <a:pt x="8" y="741"/>
                  </a:cubicBezTo>
                  <a:close/>
                  <a:moveTo>
                    <a:pt x="8" y="764"/>
                  </a:moveTo>
                  <a:lnTo>
                    <a:pt x="8" y="772"/>
                  </a:lnTo>
                  <a:cubicBezTo>
                    <a:pt x="8" y="774"/>
                    <a:pt x="6" y="776"/>
                    <a:pt x="4" y="776"/>
                  </a:cubicBezTo>
                  <a:cubicBezTo>
                    <a:pt x="2" y="776"/>
                    <a:pt x="0" y="774"/>
                    <a:pt x="0" y="772"/>
                  </a:cubicBezTo>
                  <a:lnTo>
                    <a:pt x="0" y="764"/>
                  </a:lnTo>
                  <a:cubicBezTo>
                    <a:pt x="0" y="762"/>
                    <a:pt x="2" y="760"/>
                    <a:pt x="4" y="760"/>
                  </a:cubicBezTo>
                  <a:cubicBezTo>
                    <a:pt x="6" y="760"/>
                    <a:pt x="8" y="762"/>
                    <a:pt x="8" y="764"/>
                  </a:cubicBezTo>
                  <a:close/>
                  <a:moveTo>
                    <a:pt x="8" y="787"/>
                  </a:moveTo>
                  <a:lnTo>
                    <a:pt x="8" y="795"/>
                  </a:lnTo>
                  <a:cubicBezTo>
                    <a:pt x="8" y="797"/>
                    <a:pt x="6" y="799"/>
                    <a:pt x="4" y="799"/>
                  </a:cubicBezTo>
                  <a:cubicBezTo>
                    <a:pt x="2" y="799"/>
                    <a:pt x="0" y="797"/>
                    <a:pt x="0" y="795"/>
                  </a:cubicBezTo>
                  <a:lnTo>
                    <a:pt x="0" y="787"/>
                  </a:lnTo>
                  <a:cubicBezTo>
                    <a:pt x="0" y="785"/>
                    <a:pt x="2" y="783"/>
                    <a:pt x="4" y="783"/>
                  </a:cubicBezTo>
                  <a:cubicBezTo>
                    <a:pt x="6" y="783"/>
                    <a:pt x="8" y="785"/>
                    <a:pt x="8" y="787"/>
                  </a:cubicBezTo>
                  <a:close/>
                  <a:moveTo>
                    <a:pt x="8" y="810"/>
                  </a:moveTo>
                  <a:lnTo>
                    <a:pt x="8" y="818"/>
                  </a:lnTo>
                  <a:cubicBezTo>
                    <a:pt x="8" y="820"/>
                    <a:pt x="6" y="822"/>
                    <a:pt x="4" y="822"/>
                  </a:cubicBezTo>
                  <a:cubicBezTo>
                    <a:pt x="2" y="822"/>
                    <a:pt x="0" y="820"/>
                    <a:pt x="0" y="818"/>
                  </a:cubicBezTo>
                  <a:lnTo>
                    <a:pt x="0" y="810"/>
                  </a:lnTo>
                  <a:cubicBezTo>
                    <a:pt x="0" y="808"/>
                    <a:pt x="2" y="806"/>
                    <a:pt x="4" y="806"/>
                  </a:cubicBezTo>
                  <a:cubicBezTo>
                    <a:pt x="6" y="806"/>
                    <a:pt x="8" y="808"/>
                    <a:pt x="8" y="810"/>
                  </a:cubicBezTo>
                  <a:close/>
                  <a:moveTo>
                    <a:pt x="8" y="833"/>
                  </a:moveTo>
                  <a:lnTo>
                    <a:pt x="8" y="841"/>
                  </a:lnTo>
                  <a:cubicBezTo>
                    <a:pt x="8" y="843"/>
                    <a:pt x="6" y="845"/>
                    <a:pt x="4" y="845"/>
                  </a:cubicBezTo>
                  <a:cubicBezTo>
                    <a:pt x="2" y="845"/>
                    <a:pt x="0" y="843"/>
                    <a:pt x="0" y="841"/>
                  </a:cubicBezTo>
                  <a:lnTo>
                    <a:pt x="0" y="833"/>
                  </a:lnTo>
                  <a:cubicBezTo>
                    <a:pt x="0" y="831"/>
                    <a:pt x="2" y="829"/>
                    <a:pt x="4" y="829"/>
                  </a:cubicBezTo>
                  <a:cubicBezTo>
                    <a:pt x="6" y="829"/>
                    <a:pt x="8" y="831"/>
                    <a:pt x="8" y="833"/>
                  </a:cubicBezTo>
                  <a:close/>
                  <a:moveTo>
                    <a:pt x="8" y="856"/>
                  </a:moveTo>
                  <a:lnTo>
                    <a:pt x="8" y="864"/>
                  </a:lnTo>
                  <a:cubicBezTo>
                    <a:pt x="8" y="866"/>
                    <a:pt x="6" y="868"/>
                    <a:pt x="4" y="868"/>
                  </a:cubicBezTo>
                  <a:cubicBezTo>
                    <a:pt x="2" y="868"/>
                    <a:pt x="0" y="866"/>
                    <a:pt x="0" y="864"/>
                  </a:cubicBezTo>
                  <a:lnTo>
                    <a:pt x="0" y="856"/>
                  </a:lnTo>
                  <a:cubicBezTo>
                    <a:pt x="0" y="854"/>
                    <a:pt x="2" y="852"/>
                    <a:pt x="4" y="852"/>
                  </a:cubicBezTo>
                  <a:cubicBezTo>
                    <a:pt x="6" y="852"/>
                    <a:pt x="8" y="854"/>
                    <a:pt x="8" y="856"/>
                  </a:cubicBezTo>
                  <a:close/>
                  <a:moveTo>
                    <a:pt x="8" y="879"/>
                  </a:moveTo>
                  <a:lnTo>
                    <a:pt x="8" y="887"/>
                  </a:lnTo>
                  <a:cubicBezTo>
                    <a:pt x="8" y="889"/>
                    <a:pt x="6" y="891"/>
                    <a:pt x="4" y="891"/>
                  </a:cubicBezTo>
                  <a:cubicBezTo>
                    <a:pt x="2" y="891"/>
                    <a:pt x="0" y="889"/>
                    <a:pt x="0" y="887"/>
                  </a:cubicBezTo>
                  <a:lnTo>
                    <a:pt x="0" y="879"/>
                  </a:lnTo>
                  <a:cubicBezTo>
                    <a:pt x="0" y="877"/>
                    <a:pt x="2" y="876"/>
                    <a:pt x="4" y="876"/>
                  </a:cubicBezTo>
                  <a:cubicBezTo>
                    <a:pt x="6" y="876"/>
                    <a:pt x="8" y="877"/>
                    <a:pt x="8" y="879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7" name="Rectangle 311">
              <a:extLst>
                <a:ext uri="{FF2B5EF4-FFF2-40B4-BE49-F238E27FC236}">
                  <a16:creationId xmlns:a16="http://schemas.microsoft.com/office/drawing/2014/main" id="{68005EFB-E22A-440C-B936-38E1D44E7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9" y="4884"/>
              <a:ext cx="1094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8" name="Rectangle 312">
              <a:extLst>
                <a:ext uri="{FF2B5EF4-FFF2-40B4-BE49-F238E27FC236}">
                  <a16:creationId xmlns:a16="http://schemas.microsoft.com/office/drawing/2014/main" id="{D5534CC1-ADCC-4DB2-A993-0E02419E9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9" y="4884"/>
              <a:ext cx="1094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9" name="Rectangle 313">
              <a:extLst>
                <a:ext uri="{FF2B5EF4-FFF2-40B4-BE49-F238E27FC236}">
                  <a16:creationId xmlns:a16="http://schemas.microsoft.com/office/drawing/2014/main" id="{FC471855-443B-4400-A35F-DF476FF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1" y="491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2278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80" name="Rectangle 314">
              <a:extLst>
                <a:ext uri="{FF2B5EF4-FFF2-40B4-BE49-F238E27FC236}">
                  <a16:creationId xmlns:a16="http://schemas.microsoft.com/office/drawing/2014/main" id="{6B51A6E3-C4DD-4EDE-8B5B-258EE184D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1" y="491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81" name="Rectangle 315">
              <a:extLst>
                <a:ext uri="{FF2B5EF4-FFF2-40B4-BE49-F238E27FC236}">
                  <a16:creationId xmlns:a16="http://schemas.microsoft.com/office/drawing/2014/main" id="{75783A96-916C-4616-9538-0959CBAC7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7" y="491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2184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82" name="Rectangle 316">
              <a:extLst>
                <a:ext uri="{FF2B5EF4-FFF2-40B4-BE49-F238E27FC236}">
                  <a16:creationId xmlns:a16="http://schemas.microsoft.com/office/drawing/2014/main" id="{D3156B39-510E-46A8-9013-D26F3940F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3" y="4884"/>
              <a:ext cx="30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3" name="Rectangle 317">
              <a:extLst>
                <a:ext uri="{FF2B5EF4-FFF2-40B4-BE49-F238E27FC236}">
                  <a16:creationId xmlns:a16="http://schemas.microsoft.com/office/drawing/2014/main" id="{DDB4F73C-D413-4AF9-897C-9870F307F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3" y="4884"/>
              <a:ext cx="30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4" name="Rectangle 318">
              <a:extLst>
                <a:ext uri="{FF2B5EF4-FFF2-40B4-BE49-F238E27FC236}">
                  <a16:creationId xmlns:a16="http://schemas.microsoft.com/office/drawing/2014/main" id="{34ADD97D-A33A-4809-88F5-F6B90B975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3" y="4884"/>
              <a:ext cx="29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5" name="Rectangle 319">
              <a:extLst>
                <a:ext uri="{FF2B5EF4-FFF2-40B4-BE49-F238E27FC236}">
                  <a16:creationId xmlns:a16="http://schemas.microsoft.com/office/drawing/2014/main" id="{B978D211-A157-4680-B452-0227393EB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3" y="4884"/>
              <a:ext cx="29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6" name="Rectangle 320">
              <a:extLst>
                <a:ext uri="{FF2B5EF4-FFF2-40B4-BE49-F238E27FC236}">
                  <a16:creationId xmlns:a16="http://schemas.microsoft.com/office/drawing/2014/main" id="{26FC7284-952C-414F-816D-0FBC69AAD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3" y="4802"/>
              <a:ext cx="24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Pepi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87" name="Line 321">
              <a:extLst>
                <a:ext uri="{FF2B5EF4-FFF2-40B4-BE49-F238E27FC236}">
                  <a16:creationId xmlns:a16="http://schemas.microsoft.com/office/drawing/2014/main" id="{717C53FB-056A-4476-8D99-E9AB3248C7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01" y="5691"/>
              <a:ext cx="5891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8" name="Freeform 322">
              <a:extLst>
                <a:ext uri="{FF2B5EF4-FFF2-40B4-BE49-F238E27FC236}">
                  <a16:creationId xmlns:a16="http://schemas.microsoft.com/office/drawing/2014/main" id="{FDFA642A-39EC-4AA6-84BC-8A1E4A994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" y="5664"/>
              <a:ext cx="53" cy="53"/>
            </a:xfrm>
            <a:custGeom>
              <a:avLst/>
              <a:gdLst>
                <a:gd name="T0" fmla="*/ 0 w 138"/>
                <a:gd name="T1" fmla="*/ 69 h 138"/>
                <a:gd name="T2" fmla="*/ 138 w 138"/>
                <a:gd name="T3" fmla="*/ 0 h 138"/>
                <a:gd name="T4" fmla="*/ 138 w 138"/>
                <a:gd name="T5" fmla="*/ 138 h 138"/>
                <a:gd name="T6" fmla="*/ 0 w 138"/>
                <a:gd name="T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138">
                  <a:moveTo>
                    <a:pt x="0" y="69"/>
                  </a:moveTo>
                  <a:lnTo>
                    <a:pt x="138" y="0"/>
                  </a:lnTo>
                  <a:cubicBezTo>
                    <a:pt x="116" y="43"/>
                    <a:pt x="116" y="94"/>
                    <a:pt x="138" y="138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9" name="Freeform 323">
              <a:extLst>
                <a:ext uri="{FF2B5EF4-FFF2-40B4-BE49-F238E27FC236}">
                  <a16:creationId xmlns:a16="http://schemas.microsoft.com/office/drawing/2014/main" id="{12B9029C-C5A2-4C0B-B6EE-FF166F69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9" y="5665"/>
              <a:ext cx="53" cy="53"/>
            </a:xfrm>
            <a:custGeom>
              <a:avLst/>
              <a:gdLst>
                <a:gd name="T0" fmla="*/ 69 w 69"/>
                <a:gd name="T1" fmla="*/ 34 h 69"/>
                <a:gd name="T2" fmla="*/ 0 w 69"/>
                <a:gd name="T3" fmla="*/ 69 h 69"/>
                <a:gd name="T4" fmla="*/ 0 w 69"/>
                <a:gd name="T5" fmla="*/ 0 h 69"/>
                <a:gd name="T6" fmla="*/ 69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69" y="34"/>
                  </a:moveTo>
                  <a:lnTo>
                    <a:pt x="0" y="69"/>
                  </a:lnTo>
                  <a:cubicBezTo>
                    <a:pt x="11" y="47"/>
                    <a:pt x="11" y="21"/>
                    <a:pt x="0" y="0"/>
                  </a:cubicBezTo>
                  <a:lnTo>
                    <a:pt x="69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0" name="Rectangle 324">
              <a:extLst>
                <a:ext uri="{FF2B5EF4-FFF2-40B4-BE49-F238E27FC236}">
                  <a16:creationId xmlns:a16="http://schemas.microsoft.com/office/drawing/2014/main" id="{A94C2599-244A-476D-AA53-0C15745AC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4" y="5661"/>
              <a:ext cx="285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1" name="Rectangle 325">
              <a:extLst>
                <a:ext uri="{FF2B5EF4-FFF2-40B4-BE49-F238E27FC236}">
                  <a16:creationId xmlns:a16="http://schemas.microsoft.com/office/drawing/2014/main" id="{29BA4166-F288-48B7-87EF-EB7DE9522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7" y="5665"/>
              <a:ext cx="345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Old Kingdom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92" name="Line 326">
              <a:extLst>
                <a:ext uri="{FF2B5EF4-FFF2-40B4-BE49-F238E27FC236}">
                  <a16:creationId xmlns:a16="http://schemas.microsoft.com/office/drawing/2014/main" id="{8AE3A671-49CD-428C-8F0E-F5BCE8E3C0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32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3" name="Line 327">
              <a:extLst>
                <a:ext uri="{FF2B5EF4-FFF2-40B4-BE49-F238E27FC236}">
                  <a16:creationId xmlns:a16="http://schemas.microsoft.com/office/drawing/2014/main" id="{75B5C6FA-681B-43C3-89FA-86E3E24234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82" y="4633"/>
              <a:ext cx="1954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4" name="Rectangle 328">
              <a:extLst>
                <a:ext uri="{FF2B5EF4-FFF2-40B4-BE49-F238E27FC236}">
                  <a16:creationId xmlns:a16="http://schemas.microsoft.com/office/drawing/2014/main" id="{61886E01-0DC6-4BD3-AB86-EE7A3F74F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7" y="4604"/>
              <a:ext cx="564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5" name="Rectangle 329">
              <a:extLst>
                <a:ext uri="{FF2B5EF4-FFF2-40B4-BE49-F238E27FC236}">
                  <a16:creationId xmlns:a16="http://schemas.microsoft.com/office/drawing/2014/main" id="{666B7D08-BD01-4191-A1B5-670E4ACEC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0" y="4608"/>
              <a:ext cx="652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VI: 7 Kings from Memphis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96" name="Line 330">
              <a:extLst>
                <a:ext uri="{FF2B5EF4-FFF2-40B4-BE49-F238E27FC236}">
                  <a16:creationId xmlns:a16="http://schemas.microsoft.com/office/drawing/2014/main" id="{700F27C0-0F6F-471B-9606-35CBA96952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81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7" name="Rectangle 331">
              <a:extLst>
                <a:ext uri="{FF2B5EF4-FFF2-40B4-BE49-F238E27FC236}">
                  <a16:creationId xmlns:a16="http://schemas.microsoft.com/office/drawing/2014/main" id="{05F3254F-7E08-49C5-988E-79700E5E3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7" y="4884"/>
              <a:ext cx="118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8" name="Rectangle 332">
              <a:extLst>
                <a:ext uri="{FF2B5EF4-FFF2-40B4-BE49-F238E27FC236}">
                  <a16:creationId xmlns:a16="http://schemas.microsoft.com/office/drawing/2014/main" id="{759A3C24-33CF-4441-9558-330341247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7" y="4884"/>
              <a:ext cx="118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9" name="Rectangle 333">
              <a:extLst>
                <a:ext uri="{FF2B5EF4-FFF2-40B4-BE49-F238E27FC236}">
                  <a16:creationId xmlns:a16="http://schemas.microsoft.com/office/drawing/2014/main" id="{AD547425-72CB-43B9-A960-F2B041C7F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0" y="5032"/>
              <a:ext cx="34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Merenre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00" name="Rectangle 334">
              <a:extLst>
                <a:ext uri="{FF2B5EF4-FFF2-40B4-BE49-F238E27FC236}">
                  <a16:creationId xmlns:a16="http://schemas.microsoft.com/office/drawing/2014/main" id="{28D506C4-B339-4E37-8FC5-2B05FC71C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8" y="4884"/>
              <a:ext cx="443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1" name="Rectangle 335">
              <a:extLst>
                <a:ext uri="{FF2B5EF4-FFF2-40B4-BE49-F238E27FC236}">
                  <a16:creationId xmlns:a16="http://schemas.microsoft.com/office/drawing/2014/main" id="{F2ACBDA8-EF2F-49BF-A3C0-5FAFA6085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8" y="4884"/>
              <a:ext cx="443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2" name="Rectangle 336">
              <a:extLst>
                <a:ext uri="{FF2B5EF4-FFF2-40B4-BE49-F238E27FC236}">
                  <a16:creationId xmlns:a16="http://schemas.microsoft.com/office/drawing/2014/main" id="{66CC4F00-3B31-4579-BE7E-BED69D950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24" y="491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2331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03" name="Rectangle 337">
              <a:extLst>
                <a:ext uri="{FF2B5EF4-FFF2-40B4-BE49-F238E27FC236}">
                  <a16:creationId xmlns:a16="http://schemas.microsoft.com/office/drawing/2014/main" id="{502F8ECA-F1AD-4C9C-9290-A0799849C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4" y="491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04" name="Rectangle 338">
              <a:extLst>
                <a:ext uri="{FF2B5EF4-FFF2-40B4-BE49-F238E27FC236}">
                  <a16:creationId xmlns:a16="http://schemas.microsoft.com/office/drawing/2014/main" id="{A6BF18F1-46ED-453D-A03F-574084290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0" y="491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2287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05" name="Rectangle 339">
              <a:extLst>
                <a:ext uri="{FF2B5EF4-FFF2-40B4-BE49-F238E27FC236}">
                  <a16:creationId xmlns:a16="http://schemas.microsoft.com/office/drawing/2014/main" id="{EB488CCE-11B2-451D-AA89-53695812D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3" y="4810"/>
              <a:ext cx="22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Pepi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06" name="Rectangle 340">
              <a:extLst>
                <a:ext uri="{FF2B5EF4-FFF2-40B4-BE49-F238E27FC236}">
                  <a16:creationId xmlns:a16="http://schemas.microsoft.com/office/drawing/2014/main" id="{6EDCC3AB-91F5-4F38-8315-109734CEC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8" y="4884"/>
              <a:ext cx="60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7" name="Rectangle 341">
              <a:extLst>
                <a:ext uri="{FF2B5EF4-FFF2-40B4-BE49-F238E27FC236}">
                  <a16:creationId xmlns:a16="http://schemas.microsoft.com/office/drawing/2014/main" id="{379FF885-3090-4A5E-8821-14BFDEA5A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8" y="4884"/>
              <a:ext cx="60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8" name="Rectangle 342">
              <a:extLst>
                <a:ext uri="{FF2B5EF4-FFF2-40B4-BE49-F238E27FC236}">
                  <a16:creationId xmlns:a16="http://schemas.microsoft.com/office/drawing/2014/main" id="{EC03B03A-882C-418E-B6C9-58A8E6945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5" y="5032"/>
              <a:ext cx="33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Userkare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09" name="Rectangle 343">
              <a:extLst>
                <a:ext uri="{FF2B5EF4-FFF2-40B4-BE49-F238E27FC236}">
                  <a16:creationId xmlns:a16="http://schemas.microsoft.com/office/drawing/2014/main" id="{2E2A5341-8608-44A0-9848-D7EF9E61D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1" y="4884"/>
              <a:ext cx="177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0" name="Rectangle 344">
              <a:extLst>
                <a:ext uri="{FF2B5EF4-FFF2-40B4-BE49-F238E27FC236}">
                  <a16:creationId xmlns:a16="http://schemas.microsoft.com/office/drawing/2014/main" id="{1F18A582-7E33-4D04-AFA1-992E5013C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1" y="4884"/>
              <a:ext cx="177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1" name="Rectangle 345">
              <a:extLst>
                <a:ext uri="{FF2B5EF4-FFF2-40B4-BE49-F238E27FC236}">
                  <a16:creationId xmlns:a16="http://schemas.microsoft.com/office/drawing/2014/main" id="{9017DA8A-6F16-488A-BE1D-741D85045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5" y="4810"/>
              <a:ext cx="154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Teti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12" name="Line 346">
              <a:extLst>
                <a:ext uri="{FF2B5EF4-FFF2-40B4-BE49-F238E27FC236}">
                  <a16:creationId xmlns:a16="http://schemas.microsoft.com/office/drawing/2014/main" id="{48F6CB79-78B9-41FB-BEE6-C675623575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80" y="4631"/>
              <a:ext cx="1805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3" name="Rectangle 347">
              <a:extLst>
                <a:ext uri="{FF2B5EF4-FFF2-40B4-BE49-F238E27FC236}">
                  <a16:creationId xmlns:a16="http://schemas.microsoft.com/office/drawing/2014/main" id="{8103C418-E406-4D2C-88B7-95C917D29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8" y="4601"/>
              <a:ext cx="550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4" name="Rectangle 348">
              <a:extLst>
                <a:ext uri="{FF2B5EF4-FFF2-40B4-BE49-F238E27FC236}">
                  <a16:creationId xmlns:a16="http://schemas.microsoft.com/office/drawing/2014/main" id="{E6F207BF-502D-4C11-BD94-124E3BFD9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0" y="4606"/>
              <a:ext cx="641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V: 9 Kings from Memphis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15" name="Line 349">
              <a:extLst>
                <a:ext uri="{FF2B5EF4-FFF2-40B4-BE49-F238E27FC236}">
                  <a16:creationId xmlns:a16="http://schemas.microsoft.com/office/drawing/2014/main" id="{00DFC34C-AD63-4270-BACD-3B880F5DB5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83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6" name="Line 350">
              <a:extLst>
                <a:ext uri="{FF2B5EF4-FFF2-40B4-BE49-F238E27FC236}">
                  <a16:creationId xmlns:a16="http://schemas.microsoft.com/office/drawing/2014/main" id="{A3D34CB7-84B1-43FC-851D-B3071D6E7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12" y="4631"/>
              <a:ext cx="1367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7" name="Rectangle 351">
              <a:extLst>
                <a:ext uri="{FF2B5EF4-FFF2-40B4-BE49-F238E27FC236}">
                  <a16:creationId xmlns:a16="http://schemas.microsoft.com/office/drawing/2014/main" id="{32413DD2-9EC2-40F8-8C55-997373556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4" y="4601"/>
              <a:ext cx="564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8" name="Rectangle 352">
              <a:extLst>
                <a:ext uri="{FF2B5EF4-FFF2-40B4-BE49-F238E27FC236}">
                  <a16:creationId xmlns:a16="http://schemas.microsoft.com/office/drawing/2014/main" id="{EF78D971-7050-412E-AF5F-222B6035F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7" y="4606"/>
              <a:ext cx="65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IV: 8 Kings from Memphis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19" name="Line 353">
              <a:extLst>
                <a:ext uri="{FF2B5EF4-FFF2-40B4-BE49-F238E27FC236}">
                  <a16:creationId xmlns:a16="http://schemas.microsoft.com/office/drawing/2014/main" id="{7F92345D-1AAF-46C7-BF47-A59CA4EC7E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19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0" name="Freeform 354">
              <a:extLst>
                <a:ext uri="{FF2B5EF4-FFF2-40B4-BE49-F238E27FC236}">
                  <a16:creationId xmlns:a16="http://schemas.microsoft.com/office/drawing/2014/main" id="{98132A33-2F92-4976-A77D-559163FA0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8" y="5008"/>
              <a:ext cx="5" cy="685"/>
            </a:xfrm>
            <a:custGeom>
              <a:avLst/>
              <a:gdLst>
                <a:gd name="T0" fmla="*/ 0 w 15"/>
                <a:gd name="T1" fmla="*/ 7 h 1781"/>
                <a:gd name="T2" fmla="*/ 8 w 15"/>
                <a:gd name="T3" fmla="*/ 76 h 1781"/>
                <a:gd name="T4" fmla="*/ 15 w 15"/>
                <a:gd name="T5" fmla="*/ 99 h 1781"/>
                <a:gd name="T6" fmla="*/ 8 w 15"/>
                <a:gd name="T7" fmla="*/ 92 h 1781"/>
                <a:gd name="T8" fmla="*/ 0 w 15"/>
                <a:gd name="T9" fmla="*/ 161 h 1781"/>
                <a:gd name="T10" fmla="*/ 15 w 15"/>
                <a:gd name="T11" fmla="*/ 207 h 1781"/>
                <a:gd name="T12" fmla="*/ 15 w 15"/>
                <a:gd name="T13" fmla="*/ 192 h 1781"/>
                <a:gd name="T14" fmla="*/ 0 w 15"/>
                <a:gd name="T15" fmla="*/ 238 h 1781"/>
                <a:gd name="T16" fmla="*/ 8 w 15"/>
                <a:gd name="T17" fmla="*/ 307 h 1781"/>
                <a:gd name="T18" fmla="*/ 15 w 15"/>
                <a:gd name="T19" fmla="*/ 330 h 1781"/>
                <a:gd name="T20" fmla="*/ 8 w 15"/>
                <a:gd name="T21" fmla="*/ 322 h 1781"/>
                <a:gd name="T22" fmla="*/ 0 w 15"/>
                <a:gd name="T23" fmla="*/ 391 h 1781"/>
                <a:gd name="T24" fmla="*/ 15 w 15"/>
                <a:gd name="T25" fmla="*/ 437 h 1781"/>
                <a:gd name="T26" fmla="*/ 15 w 15"/>
                <a:gd name="T27" fmla="*/ 422 h 1781"/>
                <a:gd name="T28" fmla="*/ 0 w 15"/>
                <a:gd name="T29" fmla="*/ 468 h 1781"/>
                <a:gd name="T30" fmla="*/ 8 w 15"/>
                <a:gd name="T31" fmla="*/ 537 h 1781"/>
                <a:gd name="T32" fmla="*/ 15 w 15"/>
                <a:gd name="T33" fmla="*/ 560 h 1781"/>
                <a:gd name="T34" fmla="*/ 8 w 15"/>
                <a:gd name="T35" fmla="*/ 553 h 1781"/>
                <a:gd name="T36" fmla="*/ 0 w 15"/>
                <a:gd name="T37" fmla="*/ 622 h 1781"/>
                <a:gd name="T38" fmla="*/ 15 w 15"/>
                <a:gd name="T39" fmla="*/ 668 h 1781"/>
                <a:gd name="T40" fmla="*/ 15 w 15"/>
                <a:gd name="T41" fmla="*/ 652 h 1781"/>
                <a:gd name="T42" fmla="*/ 0 w 15"/>
                <a:gd name="T43" fmla="*/ 698 h 1781"/>
                <a:gd name="T44" fmla="*/ 8 w 15"/>
                <a:gd name="T45" fmla="*/ 768 h 1781"/>
                <a:gd name="T46" fmla="*/ 15 w 15"/>
                <a:gd name="T47" fmla="*/ 791 h 1781"/>
                <a:gd name="T48" fmla="*/ 8 w 15"/>
                <a:gd name="T49" fmla="*/ 783 h 1781"/>
                <a:gd name="T50" fmla="*/ 0 w 15"/>
                <a:gd name="T51" fmla="*/ 852 h 1781"/>
                <a:gd name="T52" fmla="*/ 15 w 15"/>
                <a:gd name="T53" fmla="*/ 898 h 1781"/>
                <a:gd name="T54" fmla="*/ 15 w 15"/>
                <a:gd name="T55" fmla="*/ 883 h 1781"/>
                <a:gd name="T56" fmla="*/ 0 w 15"/>
                <a:gd name="T57" fmla="*/ 929 h 1781"/>
                <a:gd name="T58" fmla="*/ 8 w 15"/>
                <a:gd name="T59" fmla="*/ 998 h 1781"/>
                <a:gd name="T60" fmla="*/ 15 w 15"/>
                <a:gd name="T61" fmla="*/ 1021 h 1781"/>
                <a:gd name="T62" fmla="*/ 8 w 15"/>
                <a:gd name="T63" fmla="*/ 1013 h 1781"/>
                <a:gd name="T64" fmla="*/ 0 w 15"/>
                <a:gd name="T65" fmla="*/ 1082 h 1781"/>
                <a:gd name="T66" fmla="*/ 15 w 15"/>
                <a:gd name="T67" fmla="*/ 1129 h 1781"/>
                <a:gd name="T68" fmla="*/ 15 w 15"/>
                <a:gd name="T69" fmla="*/ 1113 h 1781"/>
                <a:gd name="T70" fmla="*/ 0 w 15"/>
                <a:gd name="T71" fmla="*/ 1159 h 1781"/>
                <a:gd name="T72" fmla="*/ 8 w 15"/>
                <a:gd name="T73" fmla="*/ 1228 h 1781"/>
                <a:gd name="T74" fmla="*/ 15 w 15"/>
                <a:gd name="T75" fmla="*/ 1251 h 1781"/>
                <a:gd name="T76" fmla="*/ 8 w 15"/>
                <a:gd name="T77" fmla="*/ 1244 h 1781"/>
                <a:gd name="T78" fmla="*/ 0 w 15"/>
                <a:gd name="T79" fmla="*/ 1313 h 1781"/>
                <a:gd name="T80" fmla="*/ 15 w 15"/>
                <a:gd name="T81" fmla="*/ 1359 h 1781"/>
                <a:gd name="T82" fmla="*/ 15 w 15"/>
                <a:gd name="T83" fmla="*/ 1344 h 1781"/>
                <a:gd name="T84" fmla="*/ 0 w 15"/>
                <a:gd name="T85" fmla="*/ 1390 h 1781"/>
                <a:gd name="T86" fmla="*/ 8 w 15"/>
                <a:gd name="T87" fmla="*/ 1459 h 1781"/>
                <a:gd name="T88" fmla="*/ 15 w 15"/>
                <a:gd name="T89" fmla="*/ 1482 h 1781"/>
                <a:gd name="T90" fmla="*/ 8 w 15"/>
                <a:gd name="T91" fmla="*/ 1474 h 1781"/>
                <a:gd name="T92" fmla="*/ 0 w 15"/>
                <a:gd name="T93" fmla="*/ 1543 h 1781"/>
                <a:gd name="T94" fmla="*/ 15 w 15"/>
                <a:gd name="T95" fmla="*/ 1589 h 1781"/>
                <a:gd name="T96" fmla="*/ 15 w 15"/>
                <a:gd name="T97" fmla="*/ 1574 h 1781"/>
                <a:gd name="T98" fmla="*/ 0 w 15"/>
                <a:gd name="T99" fmla="*/ 1620 h 1781"/>
                <a:gd name="T100" fmla="*/ 8 w 15"/>
                <a:gd name="T101" fmla="*/ 1689 h 1781"/>
                <a:gd name="T102" fmla="*/ 15 w 15"/>
                <a:gd name="T103" fmla="*/ 1712 h 1781"/>
                <a:gd name="T104" fmla="*/ 8 w 15"/>
                <a:gd name="T105" fmla="*/ 1705 h 1781"/>
                <a:gd name="T106" fmla="*/ 0 w 15"/>
                <a:gd name="T107" fmla="*/ 1774 h 1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" h="1781">
                  <a:moveTo>
                    <a:pt x="15" y="7"/>
                  </a:moveTo>
                  <a:lnTo>
                    <a:pt x="15" y="23"/>
                  </a:lnTo>
                  <a:cubicBezTo>
                    <a:pt x="15" y="27"/>
                    <a:pt x="12" y="30"/>
                    <a:pt x="8" y="30"/>
                  </a:cubicBezTo>
                  <a:cubicBezTo>
                    <a:pt x="4" y="30"/>
                    <a:pt x="0" y="27"/>
                    <a:pt x="0" y="23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lose/>
                  <a:moveTo>
                    <a:pt x="15" y="53"/>
                  </a:moveTo>
                  <a:lnTo>
                    <a:pt x="15" y="69"/>
                  </a:lnTo>
                  <a:cubicBezTo>
                    <a:pt x="15" y="73"/>
                    <a:pt x="12" y="76"/>
                    <a:pt x="8" y="76"/>
                  </a:cubicBezTo>
                  <a:cubicBezTo>
                    <a:pt x="4" y="76"/>
                    <a:pt x="0" y="73"/>
                    <a:pt x="0" y="69"/>
                  </a:cubicBezTo>
                  <a:lnTo>
                    <a:pt x="0" y="53"/>
                  </a:lnTo>
                  <a:cubicBezTo>
                    <a:pt x="0" y="49"/>
                    <a:pt x="4" y="46"/>
                    <a:pt x="8" y="46"/>
                  </a:cubicBezTo>
                  <a:cubicBezTo>
                    <a:pt x="12" y="46"/>
                    <a:pt x="15" y="49"/>
                    <a:pt x="15" y="53"/>
                  </a:cubicBezTo>
                  <a:close/>
                  <a:moveTo>
                    <a:pt x="15" y="99"/>
                  </a:moveTo>
                  <a:lnTo>
                    <a:pt x="15" y="115"/>
                  </a:lnTo>
                  <a:cubicBezTo>
                    <a:pt x="15" y="119"/>
                    <a:pt x="12" y="122"/>
                    <a:pt x="8" y="122"/>
                  </a:cubicBezTo>
                  <a:cubicBezTo>
                    <a:pt x="4" y="122"/>
                    <a:pt x="0" y="119"/>
                    <a:pt x="0" y="115"/>
                  </a:cubicBezTo>
                  <a:lnTo>
                    <a:pt x="0" y="99"/>
                  </a:lnTo>
                  <a:cubicBezTo>
                    <a:pt x="0" y="95"/>
                    <a:pt x="4" y="92"/>
                    <a:pt x="8" y="92"/>
                  </a:cubicBezTo>
                  <a:cubicBezTo>
                    <a:pt x="12" y="92"/>
                    <a:pt x="15" y="95"/>
                    <a:pt x="15" y="99"/>
                  </a:cubicBezTo>
                  <a:close/>
                  <a:moveTo>
                    <a:pt x="15" y="145"/>
                  </a:moveTo>
                  <a:lnTo>
                    <a:pt x="15" y="161"/>
                  </a:lnTo>
                  <a:cubicBezTo>
                    <a:pt x="15" y="165"/>
                    <a:pt x="12" y="169"/>
                    <a:pt x="8" y="169"/>
                  </a:cubicBezTo>
                  <a:cubicBezTo>
                    <a:pt x="4" y="169"/>
                    <a:pt x="0" y="165"/>
                    <a:pt x="0" y="161"/>
                  </a:cubicBezTo>
                  <a:lnTo>
                    <a:pt x="0" y="145"/>
                  </a:lnTo>
                  <a:cubicBezTo>
                    <a:pt x="0" y="141"/>
                    <a:pt x="4" y="138"/>
                    <a:pt x="8" y="138"/>
                  </a:cubicBezTo>
                  <a:cubicBezTo>
                    <a:pt x="12" y="138"/>
                    <a:pt x="15" y="141"/>
                    <a:pt x="15" y="145"/>
                  </a:cubicBezTo>
                  <a:close/>
                  <a:moveTo>
                    <a:pt x="15" y="192"/>
                  </a:moveTo>
                  <a:lnTo>
                    <a:pt x="15" y="207"/>
                  </a:lnTo>
                  <a:cubicBezTo>
                    <a:pt x="15" y="211"/>
                    <a:pt x="12" y="215"/>
                    <a:pt x="8" y="215"/>
                  </a:cubicBezTo>
                  <a:cubicBezTo>
                    <a:pt x="4" y="215"/>
                    <a:pt x="0" y="211"/>
                    <a:pt x="0" y="207"/>
                  </a:cubicBezTo>
                  <a:lnTo>
                    <a:pt x="0" y="192"/>
                  </a:lnTo>
                  <a:cubicBezTo>
                    <a:pt x="0" y="187"/>
                    <a:pt x="4" y="184"/>
                    <a:pt x="8" y="184"/>
                  </a:cubicBezTo>
                  <a:cubicBezTo>
                    <a:pt x="12" y="184"/>
                    <a:pt x="15" y="187"/>
                    <a:pt x="15" y="192"/>
                  </a:cubicBezTo>
                  <a:close/>
                  <a:moveTo>
                    <a:pt x="15" y="238"/>
                  </a:moveTo>
                  <a:lnTo>
                    <a:pt x="15" y="253"/>
                  </a:lnTo>
                  <a:cubicBezTo>
                    <a:pt x="15" y="257"/>
                    <a:pt x="12" y="261"/>
                    <a:pt x="8" y="261"/>
                  </a:cubicBezTo>
                  <a:cubicBezTo>
                    <a:pt x="4" y="261"/>
                    <a:pt x="0" y="257"/>
                    <a:pt x="0" y="253"/>
                  </a:cubicBezTo>
                  <a:lnTo>
                    <a:pt x="0" y="238"/>
                  </a:lnTo>
                  <a:cubicBezTo>
                    <a:pt x="0" y="233"/>
                    <a:pt x="4" y="230"/>
                    <a:pt x="8" y="230"/>
                  </a:cubicBezTo>
                  <a:cubicBezTo>
                    <a:pt x="12" y="230"/>
                    <a:pt x="15" y="233"/>
                    <a:pt x="15" y="238"/>
                  </a:cubicBezTo>
                  <a:close/>
                  <a:moveTo>
                    <a:pt x="15" y="284"/>
                  </a:moveTo>
                  <a:lnTo>
                    <a:pt x="15" y="299"/>
                  </a:lnTo>
                  <a:cubicBezTo>
                    <a:pt x="15" y="303"/>
                    <a:pt x="12" y="307"/>
                    <a:pt x="8" y="307"/>
                  </a:cubicBezTo>
                  <a:cubicBezTo>
                    <a:pt x="4" y="307"/>
                    <a:pt x="0" y="303"/>
                    <a:pt x="0" y="299"/>
                  </a:cubicBezTo>
                  <a:lnTo>
                    <a:pt x="0" y="284"/>
                  </a:lnTo>
                  <a:cubicBezTo>
                    <a:pt x="0" y="279"/>
                    <a:pt x="4" y="276"/>
                    <a:pt x="8" y="276"/>
                  </a:cubicBezTo>
                  <a:cubicBezTo>
                    <a:pt x="12" y="276"/>
                    <a:pt x="15" y="279"/>
                    <a:pt x="15" y="284"/>
                  </a:cubicBezTo>
                  <a:close/>
                  <a:moveTo>
                    <a:pt x="15" y="330"/>
                  </a:moveTo>
                  <a:lnTo>
                    <a:pt x="15" y="345"/>
                  </a:lnTo>
                  <a:cubicBezTo>
                    <a:pt x="15" y="349"/>
                    <a:pt x="12" y="353"/>
                    <a:pt x="8" y="353"/>
                  </a:cubicBezTo>
                  <a:cubicBezTo>
                    <a:pt x="4" y="353"/>
                    <a:pt x="0" y="349"/>
                    <a:pt x="0" y="345"/>
                  </a:cubicBezTo>
                  <a:lnTo>
                    <a:pt x="0" y="330"/>
                  </a:lnTo>
                  <a:cubicBezTo>
                    <a:pt x="0" y="326"/>
                    <a:pt x="4" y="322"/>
                    <a:pt x="8" y="322"/>
                  </a:cubicBezTo>
                  <a:cubicBezTo>
                    <a:pt x="12" y="322"/>
                    <a:pt x="15" y="326"/>
                    <a:pt x="15" y="330"/>
                  </a:cubicBezTo>
                  <a:close/>
                  <a:moveTo>
                    <a:pt x="15" y="376"/>
                  </a:moveTo>
                  <a:lnTo>
                    <a:pt x="15" y="391"/>
                  </a:lnTo>
                  <a:cubicBezTo>
                    <a:pt x="15" y="395"/>
                    <a:pt x="12" y="399"/>
                    <a:pt x="8" y="399"/>
                  </a:cubicBezTo>
                  <a:cubicBezTo>
                    <a:pt x="4" y="399"/>
                    <a:pt x="0" y="395"/>
                    <a:pt x="0" y="391"/>
                  </a:cubicBezTo>
                  <a:lnTo>
                    <a:pt x="0" y="376"/>
                  </a:lnTo>
                  <a:cubicBezTo>
                    <a:pt x="0" y="372"/>
                    <a:pt x="4" y="368"/>
                    <a:pt x="8" y="368"/>
                  </a:cubicBezTo>
                  <a:cubicBezTo>
                    <a:pt x="12" y="368"/>
                    <a:pt x="15" y="372"/>
                    <a:pt x="15" y="376"/>
                  </a:cubicBezTo>
                  <a:close/>
                  <a:moveTo>
                    <a:pt x="15" y="422"/>
                  </a:moveTo>
                  <a:lnTo>
                    <a:pt x="15" y="437"/>
                  </a:lnTo>
                  <a:cubicBezTo>
                    <a:pt x="15" y="442"/>
                    <a:pt x="12" y="445"/>
                    <a:pt x="8" y="445"/>
                  </a:cubicBezTo>
                  <a:cubicBezTo>
                    <a:pt x="4" y="445"/>
                    <a:pt x="0" y="442"/>
                    <a:pt x="0" y="437"/>
                  </a:cubicBezTo>
                  <a:lnTo>
                    <a:pt x="0" y="422"/>
                  </a:lnTo>
                  <a:cubicBezTo>
                    <a:pt x="0" y="418"/>
                    <a:pt x="4" y="414"/>
                    <a:pt x="8" y="414"/>
                  </a:cubicBezTo>
                  <a:cubicBezTo>
                    <a:pt x="12" y="414"/>
                    <a:pt x="15" y="418"/>
                    <a:pt x="15" y="422"/>
                  </a:cubicBezTo>
                  <a:close/>
                  <a:moveTo>
                    <a:pt x="15" y="468"/>
                  </a:moveTo>
                  <a:lnTo>
                    <a:pt x="15" y="483"/>
                  </a:lnTo>
                  <a:cubicBezTo>
                    <a:pt x="15" y="488"/>
                    <a:pt x="12" y="491"/>
                    <a:pt x="8" y="491"/>
                  </a:cubicBezTo>
                  <a:cubicBezTo>
                    <a:pt x="4" y="491"/>
                    <a:pt x="0" y="488"/>
                    <a:pt x="0" y="483"/>
                  </a:cubicBezTo>
                  <a:lnTo>
                    <a:pt x="0" y="468"/>
                  </a:lnTo>
                  <a:cubicBezTo>
                    <a:pt x="0" y="464"/>
                    <a:pt x="4" y="460"/>
                    <a:pt x="8" y="460"/>
                  </a:cubicBezTo>
                  <a:cubicBezTo>
                    <a:pt x="12" y="460"/>
                    <a:pt x="15" y="464"/>
                    <a:pt x="15" y="468"/>
                  </a:cubicBezTo>
                  <a:close/>
                  <a:moveTo>
                    <a:pt x="15" y="514"/>
                  </a:moveTo>
                  <a:lnTo>
                    <a:pt x="15" y="529"/>
                  </a:lnTo>
                  <a:cubicBezTo>
                    <a:pt x="15" y="534"/>
                    <a:pt x="12" y="537"/>
                    <a:pt x="8" y="537"/>
                  </a:cubicBezTo>
                  <a:cubicBezTo>
                    <a:pt x="4" y="537"/>
                    <a:pt x="0" y="534"/>
                    <a:pt x="0" y="529"/>
                  </a:cubicBezTo>
                  <a:lnTo>
                    <a:pt x="0" y="514"/>
                  </a:lnTo>
                  <a:cubicBezTo>
                    <a:pt x="0" y="510"/>
                    <a:pt x="4" y="506"/>
                    <a:pt x="8" y="506"/>
                  </a:cubicBezTo>
                  <a:cubicBezTo>
                    <a:pt x="12" y="506"/>
                    <a:pt x="15" y="510"/>
                    <a:pt x="15" y="514"/>
                  </a:cubicBezTo>
                  <a:close/>
                  <a:moveTo>
                    <a:pt x="15" y="560"/>
                  </a:moveTo>
                  <a:lnTo>
                    <a:pt x="15" y="576"/>
                  </a:lnTo>
                  <a:cubicBezTo>
                    <a:pt x="15" y="580"/>
                    <a:pt x="12" y="583"/>
                    <a:pt x="8" y="583"/>
                  </a:cubicBezTo>
                  <a:cubicBezTo>
                    <a:pt x="4" y="583"/>
                    <a:pt x="0" y="580"/>
                    <a:pt x="0" y="576"/>
                  </a:cubicBezTo>
                  <a:lnTo>
                    <a:pt x="0" y="560"/>
                  </a:lnTo>
                  <a:cubicBezTo>
                    <a:pt x="0" y="556"/>
                    <a:pt x="4" y="553"/>
                    <a:pt x="8" y="553"/>
                  </a:cubicBezTo>
                  <a:cubicBezTo>
                    <a:pt x="12" y="553"/>
                    <a:pt x="15" y="556"/>
                    <a:pt x="15" y="560"/>
                  </a:cubicBezTo>
                  <a:close/>
                  <a:moveTo>
                    <a:pt x="15" y="606"/>
                  </a:moveTo>
                  <a:lnTo>
                    <a:pt x="15" y="622"/>
                  </a:lnTo>
                  <a:cubicBezTo>
                    <a:pt x="15" y="626"/>
                    <a:pt x="12" y="629"/>
                    <a:pt x="8" y="629"/>
                  </a:cubicBezTo>
                  <a:cubicBezTo>
                    <a:pt x="4" y="629"/>
                    <a:pt x="0" y="626"/>
                    <a:pt x="0" y="622"/>
                  </a:cubicBezTo>
                  <a:lnTo>
                    <a:pt x="0" y="606"/>
                  </a:lnTo>
                  <a:cubicBezTo>
                    <a:pt x="0" y="602"/>
                    <a:pt x="4" y="599"/>
                    <a:pt x="8" y="599"/>
                  </a:cubicBezTo>
                  <a:cubicBezTo>
                    <a:pt x="12" y="599"/>
                    <a:pt x="15" y="602"/>
                    <a:pt x="15" y="606"/>
                  </a:cubicBezTo>
                  <a:close/>
                  <a:moveTo>
                    <a:pt x="15" y="652"/>
                  </a:moveTo>
                  <a:lnTo>
                    <a:pt x="15" y="668"/>
                  </a:lnTo>
                  <a:cubicBezTo>
                    <a:pt x="15" y="672"/>
                    <a:pt x="12" y="675"/>
                    <a:pt x="8" y="675"/>
                  </a:cubicBezTo>
                  <a:cubicBezTo>
                    <a:pt x="4" y="675"/>
                    <a:pt x="0" y="672"/>
                    <a:pt x="0" y="668"/>
                  </a:cubicBezTo>
                  <a:lnTo>
                    <a:pt x="0" y="652"/>
                  </a:lnTo>
                  <a:cubicBezTo>
                    <a:pt x="0" y="648"/>
                    <a:pt x="4" y="645"/>
                    <a:pt x="8" y="645"/>
                  </a:cubicBezTo>
                  <a:cubicBezTo>
                    <a:pt x="12" y="645"/>
                    <a:pt x="15" y="648"/>
                    <a:pt x="15" y="652"/>
                  </a:cubicBezTo>
                  <a:close/>
                  <a:moveTo>
                    <a:pt x="15" y="698"/>
                  </a:moveTo>
                  <a:lnTo>
                    <a:pt x="15" y="714"/>
                  </a:lnTo>
                  <a:cubicBezTo>
                    <a:pt x="15" y="718"/>
                    <a:pt x="12" y="721"/>
                    <a:pt x="8" y="721"/>
                  </a:cubicBezTo>
                  <a:cubicBezTo>
                    <a:pt x="4" y="721"/>
                    <a:pt x="0" y="718"/>
                    <a:pt x="0" y="714"/>
                  </a:cubicBezTo>
                  <a:lnTo>
                    <a:pt x="0" y="698"/>
                  </a:lnTo>
                  <a:cubicBezTo>
                    <a:pt x="0" y="694"/>
                    <a:pt x="4" y="691"/>
                    <a:pt x="8" y="691"/>
                  </a:cubicBezTo>
                  <a:cubicBezTo>
                    <a:pt x="12" y="691"/>
                    <a:pt x="15" y="694"/>
                    <a:pt x="15" y="698"/>
                  </a:cubicBezTo>
                  <a:close/>
                  <a:moveTo>
                    <a:pt x="15" y="745"/>
                  </a:moveTo>
                  <a:lnTo>
                    <a:pt x="15" y="760"/>
                  </a:lnTo>
                  <a:cubicBezTo>
                    <a:pt x="15" y="764"/>
                    <a:pt x="12" y="768"/>
                    <a:pt x="8" y="768"/>
                  </a:cubicBezTo>
                  <a:cubicBezTo>
                    <a:pt x="4" y="768"/>
                    <a:pt x="0" y="764"/>
                    <a:pt x="0" y="760"/>
                  </a:cubicBezTo>
                  <a:lnTo>
                    <a:pt x="0" y="745"/>
                  </a:lnTo>
                  <a:cubicBezTo>
                    <a:pt x="0" y="740"/>
                    <a:pt x="4" y="737"/>
                    <a:pt x="8" y="737"/>
                  </a:cubicBezTo>
                  <a:cubicBezTo>
                    <a:pt x="12" y="737"/>
                    <a:pt x="15" y="740"/>
                    <a:pt x="15" y="745"/>
                  </a:cubicBezTo>
                  <a:close/>
                  <a:moveTo>
                    <a:pt x="15" y="791"/>
                  </a:moveTo>
                  <a:lnTo>
                    <a:pt x="15" y="806"/>
                  </a:lnTo>
                  <a:cubicBezTo>
                    <a:pt x="15" y="810"/>
                    <a:pt x="12" y="814"/>
                    <a:pt x="8" y="814"/>
                  </a:cubicBezTo>
                  <a:cubicBezTo>
                    <a:pt x="4" y="814"/>
                    <a:pt x="0" y="810"/>
                    <a:pt x="0" y="806"/>
                  </a:cubicBezTo>
                  <a:lnTo>
                    <a:pt x="0" y="791"/>
                  </a:lnTo>
                  <a:cubicBezTo>
                    <a:pt x="0" y="786"/>
                    <a:pt x="4" y="783"/>
                    <a:pt x="8" y="783"/>
                  </a:cubicBezTo>
                  <a:cubicBezTo>
                    <a:pt x="12" y="783"/>
                    <a:pt x="15" y="786"/>
                    <a:pt x="15" y="791"/>
                  </a:cubicBezTo>
                  <a:close/>
                  <a:moveTo>
                    <a:pt x="15" y="837"/>
                  </a:moveTo>
                  <a:lnTo>
                    <a:pt x="15" y="852"/>
                  </a:lnTo>
                  <a:cubicBezTo>
                    <a:pt x="15" y="856"/>
                    <a:pt x="12" y="860"/>
                    <a:pt x="8" y="860"/>
                  </a:cubicBezTo>
                  <a:cubicBezTo>
                    <a:pt x="4" y="860"/>
                    <a:pt x="0" y="856"/>
                    <a:pt x="0" y="852"/>
                  </a:cubicBezTo>
                  <a:lnTo>
                    <a:pt x="0" y="837"/>
                  </a:lnTo>
                  <a:cubicBezTo>
                    <a:pt x="0" y="832"/>
                    <a:pt x="4" y="829"/>
                    <a:pt x="8" y="829"/>
                  </a:cubicBezTo>
                  <a:cubicBezTo>
                    <a:pt x="12" y="829"/>
                    <a:pt x="15" y="832"/>
                    <a:pt x="15" y="837"/>
                  </a:cubicBezTo>
                  <a:close/>
                  <a:moveTo>
                    <a:pt x="15" y="883"/>
                  </a:moveTo>
                  <a:lnTo>
                    <a:pt x="15" y="898"/>
                  </a:lnTo>
                  <a:cubicBezTo>
                    <a:pt x="15" y="902"/>
                    <a:pt x="12" y="906"/>
                    <a:pt x="8" y="906"/>
                  </a:cubicBezTo>
                  <a:cubicBezTo>
                    <a:pt x="4" y="906"/>
                    <a:pt x="0" y="902"/>
                    <a:pt x="0" y="898"/>
                  </a:cubicBezTo>
                  <a:lnTo>
                    <a:pt x="0" y="883"/>
                  </a:lnTo>
                  <a:cubicBezTo>
                    <a:pt x="0" y="879"/>
                    <a:pt x="4" y="875"/>
                    <a:pt x="8" y="875"/>
                  </a:cubicBezTo>
                  <a:cubicBezTo>
                    <a:pt x="12" y="875"/>
                    <a:pt x="15" y="879"/>
                    <a:pt x="15" y="883"/>
                  </a:cubicBezTo>
                  <a:close/>
                  <a:moveTo>
                    <a:pt x="15" y="929"/>
                  </a:moveTo>
                  <a:lnTo>
                    <a:pt x="15" y="944"/>
                  </a:lnTo>
                  <a:cubicBezTo>
                    <a:pt x="15" y="948"/>
                    <a:pt x="12" y="952"/>
                    <a:pt x="8" y="952"/>
                  </a:cubicBezTo>
                  <a:cubicBezTo>
                    <a:pt x="4" y="952"/>
                    <a:pt x="0" y="948"/>
                    <a:pt x="0" y="944"/>
                  </a:cubicBezTo>
                  <a:lnTo>
                    <a:pt x="0" y="929"/>
                  </a:lnTo>
                  <a:cubicBezTo>
                    <a:pt x="0" y="925"/>
                    <a:pt x="4" y="921"/>
                    <a:pt x="8" y="921"/>
                  </a:cubicBezTo>
                  <a:cubicBezTo>
                    <a:pt x="12" y="921"/>
                    <a:pt x="15" y="925"/>
                    <a:pt x="15" y="929"/>
                  </a:cubicBezTo>
                  <a:close/>
                  <a:moveTo>
                    <a:pt x="15" y="975"/>
                  </a:moveTo>
                  <a:lnTo>
                    <a:pt x="15" y="990"/>
                  </a:lnTo>
                  <a:cubicBezTo>
                    <a:pt x="15" y="995"/>
                    <a:pt x="12" y="998"/>
                    <a:pt x="8" y="998"/>
                  </a:cubicBezTo>
                  <a:cubicBezTo>
                    <a:pt x="4" y="998"/>
                    <a:pt x="0" y="995"/>
                    <a:pt x="0" y="990"/>
                  </a:cubicBezTo>
                  <a:lnTo>
                    <a:pt x="0" y="975"/>
                  </a:lnTo>
                  <a:cubicBezTo>
                    <a:pt x="0" y="971"/>
                    <a:pt x="4" y="967"/>
                    <a:pt x="8" y="967"/>
                  </a:cubicBezTo>
                  <a:cubicBezTo>
                    <a:pt x="12" y="967"/>
                    <a:pt x="15" y="971"/>
                    <a:pt x="15" y="975"/>
                  </a:cubicBezTo>
                  <a:close/>
                  <a:moveTo>
                    <a:pt x="15" y="1021"/>
                  </a:moveTo>
                  <a:lnTo>
                    <a:pt x="15" y="1036"/>
                  </a:lnTo>
                  <a:cubicBezTo>
                    <a:pt x="15" y="1041"/>
                    <a:pt x="12" y="1044"/>
                    <a:pt x="8" y="1044"/>
                  </a:cubicBezTo>
                  <a:cubicBezTo>
                    <a:pt x="4" y="1044"/>
                    <a:pt x="0" y="1041"/>
                    <a:pt x="0" y="1036"/>
                  </a:cubicBezTo>
                  <a:lnTo>
                    <a:pt x="0" y="1021"/>
                  </a:lnTo>
                  <a:cubicBezTo>
                    <a:pt x="0" y="1017"/>
                    <a:pt x="4" y="1013"/>
                    <a:pt x="8" y="1013"/>
                  </a:cubicBezTo>
                  <a:cubicBezTo>
                    <a:pt x="12" y="1013"/>
                    <a:pt x="15" y="1017"/>
                    <a:pt x="15" y="1021"/>
                  </a:cubicBezTo>
                  <a:close/>
                  <a:moveTo>
                    <a:pt x="15" y="1067"/>
                  </a:moveTo>
                  <a:lnTo>
                    <a:pt x="15" y="1082"/>
                  </a:lnTo>
                  <a:cubicBezTo>
                    <a:pt x="15" y="1087"/>
                    <a:pt x="12" y="1090"/>
                    <a:pt x="8" y="1090"/>
                  </a:cubicBezTo>
                  <a:cubicBezTo>
                    <a:pt x="4" y="1090"/>
                    <a:pt x="0" y="1087"/>
                    <a:pt x="0" y="1082"/>
                  </a:cubicBezTo>
                  <a:lnTo>
                    <a:pt x="0" y="1067"/>
                  </a:lnTo>
                  <a:cubicBezTo>
                    <a:pt x="0" y="1063"/>
                    <a:pt x="4" y="1059"/>
                    <a:pt x="8" y="1059"/>
                  </a:cubicBezTo>
                  <a:cubicBezTo>
                    <a:pt x="12" y="1059"/>
                    <a:pt x="15" y="1063"/>
                    <a:pt x="15" y="1067"/>
                  </a:cubicBezTo>
                  <a:close/>
                  <a:moveTo>
                    <a:pt x="15" y="1113"/>
                  </a:moveTo>
                  <a:lnTo>
                    <a:pt x="15" y="1129"/>
                  </a:lnTo>
                  <a:cubicBezTo>
                    <a:pt x="15" y="1133"/>
                    <a:pt x="12" y="1136"/>
                    <a:pt x="8" y="1136"/>
                  </a:cubicBezTo>
                  <a:cubicBezTo>
                    <a:pt x="4" y="1136"/>
                    <a:pt x="0" y="1133"/>
                    <a:pt x="0" y="1129"/>
                  </a:cubicBezTo>
                  <a:lnTo>
                    <a:pt x="0" y="1113"/>
                  </a:lnTo>
                  <a:cubicBezTo>
                    <a:pt x="0" y="1109"/>
                    <a:pt x="4" y="1105"/>
                    <a:pt x="8" y="1105"/>
                  </a:cubicBezTo>
                  <a:cubicBezTo>
                    <a:pt x="12" y="1105"/>
                    <a:pt x="15" y="1109"/>
                    <a:pt x="15" y="1113"/>
                  </a:cubicBezTo>
                  <a:close/>
                  <a:moveTo>
                    <a:pt x="15" y="1159"/>
                  </a:moveTo>
                  <a:lnTo>
                    <a:pt x="15" y="1175"/>
                  </a:lnTo>
                  <a:cubicBezTo>
                    <a:pt x="15" y="1179"/>
                    <a:pt x="12" y="1182"/>
                    <a:pt x="8" y="1182"/>
                  </a:cubicBezTo>
                  <a:cubicBezTo>
                    <a:pt x="4" y="1182"/>
                    <a:pt x="0" y="1179"/>
                    <a:pt x="0" y="1175"/>
                  </a:cubicBezTo>
                  <a:lnTo>
                    <a:pt x="0" y="1159"/>
                  </a:lnTo>
                  <a:cubicBezTo>
                    <a:pt x="0" y="1155"/>
                    <a:pt x="4" y="1152"/>
                    <a:pt x="8" y="1152"/>
                  </a:cubicBezTo>
                  <a:cubicBezTo>
                    <a:pt x="12" y="1152"/>
                    <a:pt x="15" y="1155"/>
                    <a:pt x="15" y="1159"/>
                  </a:cubicBezTo>
                  <a:close/>
                  <a:moveTo>
                    <a:pt x="15" y="1205"/>
                  </a:moveTo>
                  <a:lnTo>
                    <a:pt x="15" y="1221"/>
                  </a:lnTo>
                  <a:cubicBezTo>
                    <a:pt x="15" y="1225"/>
                    <a:pt x="12" y="1228"/>
                    <a:pt x="8" y="1228"/>
                  </a:cubicBezTo>
                  <a:cubicBezTo>
                    <a:pt x="4" y="1228"/>
                    <a:pt x="0" y="1225"/>
                    <a:pt x="0" y="1221"/>
                  </a:cubicBezTo>
                  <a:lnTo>
                    <a:pt x="0" y="1205"/>
                  </a:lnTo>
                  <a:cubicBezTo>
                    <a:pt x="0" y="1201"/>
                    <a:pt x="4" y="1198"/>
                    <a:pt x="8" y="1198"/>
                  </a:cubicBezTo>
                  <a:cubicBezTo>
                    <a:pt x="12" y="1198"/>
                    <a:pt x="15" y="1201"/>
                    <a:pt x="15" y="1205"/>
                  </a:cubicBezTo>
                  <a:close/>
                  <a:moveTo>
                    <a:pt x="15" y="1251"/>
                  </a:moveTo>
                  <a:lnTo>
                    <a:pt x="15" y="1267"/>
                  </a:lnTo>
                  <a:cubicBezTo>
                    <a:pt x="15" y="1271"/>
                    <a:pt x="12" y="1274"/>
                    <a:pt x="8" y="1274"/>
                  </a:cubicBezTo>
                  <a:cubicBezTo>
                    <a:pt x="4" y="1274"/>
                    <a:pt x="0" y="1271"/>
                    <a:pt x="0" y="1267"/>
                  </a:cubicBezTo>
                  <a:lnTo>
                    <a:pt x="0" y="1251"/>
                  </a:lnTo>
                  <a:cubicBezTo>
                    <a:pt x="0" y="1247"/>
                    <a:pt x="4" y="1244"/>
                    <a:pt x="8" y="1244"/>
                  </a:cubicBezTo>
                  <a:cubicBezTo>
                    <a:pt x="12" y="1244"/>
                    <a:pt x="15" y="1247"/>
                    <a:pt x="15" y="1251"/>
                  </a:cubicBezTo>
                  <a:close/>
                  <a:moveTo>
                    <a:pt x="15" y="1297"/>
                  </a:moveTo>
                  <a:lnTo>
                    <a:pt x="15" y="1313"/>
                  </a:lnTo>
                  <a:cubicBezTo>
                    <a:pt x="15" y="1317"/>
                    <a:pt x="12" y="1321"/>
                    <a:pt x="8" y="1321"/>
                  </a:cubicBezTo>
                  <a:cubicBezTo>
                    <a:pt x="4" y="1321"/>
                    <a:pt x="0" y="1317"/>
                    <a:pt x="0" y="1313"/>
                  </a:cubicBezTo>
                  <a:lnTo>
                    <a:pt x="0" y="1297"/>
                  </a:lnTo>
                  <a:cubicBezTo>
                    <a:pt x="0" y="1293"/>
                    <a:pt x="4" y="1290"/>
                    <a:pt x="8" y="1290"/>
                  </a:cubicBezTo>
                  <a:cubicBezTo>
                    <a:pt x="12" y="1290"/>
                    <a:pt x="15" y="1293"/>
                    <a:pt x="15" y="1297"/>
                  </a:cubicBezTo>
                  <a:close/>
                  <a:moveTo>
                    <a:pt x="15" y="1344"/>
                  </a:moveTo>
                  <a:lnTo>
                    <a:pt x="15" y="1359"/>
                  </a:lnTo>
                  <a:cubicBezTo>
                    <a:pt x="15" y="1363"/>
                    <a:pt x="12" y="1367"/>
                    <a:pt x="8" y="1367"/>
                  </a:cubicBezTo>
                  <a:cubicBezTo>
                    <a:pt x="4" y="1367"/>
                    <a:pt x="0" y="1363"/>
                    <a:pt x="0" y="1359"/>
                  </a:cubicBezTo>
                  <a:lnTo>
                    <a:pt x="0" y="1344"/>
                  </a:lnTo>
                  <a:cubicBezTo>
                    <a:pt x="0" y="1339"/>
                    <a:pt x="4" y="1336"/>
                    <a:pt x="8" y="1336"/>
                  </a:cubicBezTo>
                  <a:cubicBezTo>
                    <a:pt x="12" y="1336"/>
                    <a:pt x="15" y="1339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5"/>
                  </a:lnTo>
                  <a:cubicBezTo>
                    <a:pt x="15" y="1409"/>
                    <a:pt x="12" y="1413"/>
                    <a:pt x="8" y="1413"/>
                  </a:cubicBezTo>
                  <a:cubicBezTo>
                    <a:pt x="4" y="1413"/>
                    <a:pt x="0" y="1409"/>
                    <a:pt x="0" y="1405"/>
                  </a:cubicBezTo>
                  <a:lnTo>
                    <a:pt x="0" y="1390"/>
                  </a:lnTo>
                  <a:cubicBezTo>
                    <a:pt x="0" y="1385"/>
                    <a:pt x="4" y="1382"/>
                    <a:pt x="8" y="1382"/>
                  </a:cubicBezTo>
                  <a:cubicBezTo>
                    <a:pt x="12" y="1382"/>
                    <a:pt x="15" y="1385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1"/>
                  </a:lnTo>
                  <a:cubicBezTo>
                    <a:pt x="15" y="1455"/>
                    <a:pt x="12" y="1459"/>
                    <a:pt x="8" y="1459"/>
                  </a:cubicBezTo>
                  <a:cubicBezTo>
                    <a:pt x="4" y="1459"/>
                    <a:pt x="0" y="1455"/>
                    <a:pt x="0" y="1451"/>
                  </a:cubicBezTo>
                  <a:lnTo>
                    <a:pt x="0" y="1436"/>
                  </a:lnTo>
                  <a:cubicBezTo>
                    <a:pt x="0" y="1431"/>
                    <a:pt x="4" y="1428"/>
                    <a:pt x="8" y="1428"/>
                  </a:cubicBezTo>
                  <a:cubicBezTo>
                    <a:pt x="12" y="1428"/>
                    <a:pt x="15" y="1431"/>
                    <a:pt x="15" y="1436"/>
                  </a:cubicBezTo>
                  <a:close/>
                  <a:moveTo>
                    <a:pt x="15" y="1482"/>
                  </a:moveTo>
                  <a:lnTo>
                    <a:pt x="15" y="1497"/>
                  </a:lnTo>
                  <a:cubicBezTo>
                    <a:pt x="15" y="1501"/>
                    <a:pt x="12" y="1505"/>
                    <a:pt x="8" y="1505"/>
                  </a:cubicBezTo>
                  <a:cubicBezTo>
                    <a:pt x="4" y="1505"/>
                    <a:pt x="0" y="1501"/>
                    <a:pt x="0" y="1497"/>
                  </a:cubicBezTo>
                  <a:lnTo>
                    <a:pt x="0" y="1482"/>
                  </a:lnTo>
                  <a:cubicBezTo>
                    <a:pt x="0" y="1478"/>
                    <a:pt x="4" y="1474"/>
                    <a:pt x="8" y="1474"/>
                  </a:cubicBezTo>
                  <a:cubicBezTo>
                    <a:pt x="12" y="1474"/>
                    <a:pt x="15" y="1478"/>
                    <a:pt x="15" y="1482"/>
                  </a:cubicBezTo>
                  <a:close/>
                  <a:moveTo>
                    <a:pt x="15" y="1528"/>
                  </a:moveTo>
                  <a:lnTo>
                    <a:pt x="15" y="1543"/>
                  </a:lnTo>
                  <a:cubicBezTo>
                    <a:pt x="15" y="1547"/>
                    <a:pt x="12" y="1551"/>
                    <a:pt x="8" y="1551"/>
                  </a:cubicBezTo>
                  <a:cubicBezTo>
                    <a:pt x="4" y="1551"/>
                    <a:pt x="0" y="1547"/>
                    <a:pt x="0" y="1543"/>
                  </a:cubicBezTo>
                  <a:lnTo>
                    <a:pt x="0" y="1528"/>
                  </a:lnTo>
                  <a:cubicBezTo>
                    <a:pt x="0" y="1524"/>
                    <a:pt x="4" y="1520"/>
                    <a:pt x="8" y="1520"/>
                  </a:cubicBezTo>
                  <a:cubicBezTo>
                    <a:pt x="12" y="1520"/>
                    <a:pt x="15" y="1524"/>
                    <a:pt x="15" y="1528"/>
                  </a:cubicBezTo>
                  <a:close/>
                  <a:moveTo>
                    <a:pt x="15" y="1574"/>
                  </a:moveTo>
                  <a:lnTo>
                    <a:pt x="15" y="1589"/>
                  </a:lnTo>
                  <a:cubicBezTo>
                    <a:pt x="15" y="1594"/>
                    <a:pt x="12" y="1597"/>
                    <a:pt x="8" y="1597"/>
                  </a:cubicBezTo>
                  <a:cubicBezTo>
                    <a:pt x="4" y="1597"/>
                    <a:pt x="0" y="1594"/>
                    <a:pt x="0" y="1589"/>
                  </a:cubicBezTo>
                  <a:lnTo>
                    <a:pt x="0" y="1574"/>
                  </a:lnTo>
                  <a:cubicBezTo>
                    <a:pt x="0" y="1570"/>
                    <a:pt x="4" y="1566"/>
                    <a:pt x="8" y="1566"/>
                  </a:cubicBezTo>
                  <a:cubicBezTo>
                    <a:pt x="12" y="1566"/>
                    <a:pt x="15" y="1570"/>
                    <a:pt x="15" y="1574"/>
                  </a:cubicBezTo>
                  <a:close/>
                  <a:moveTo>
                    <a:pt x="15" y="1620"/>
                  </a:moveTo>
                  <a:lnTo>
                    <a:pt x="15" y="1635"/>
                  </a:lnTo>
                  <a:cubicBezTo>
                    <a:pt x="15" y="1640"/>
                    <a:pt x="12" y="1643"/>
                    <a:pt x="8" y="1643"/>
                  </a:cubicBezTo>
                  <a:cubicBezTo>
                    <a:pt x="4" y="1643"/>
                    <a:pt x="0" y="1640"/>
                    <a:pt x="0" y="1635"/>
                  </a:cubicBezTo>
                  <a:lnTo>
                    <a:pt x="0" y="1620"/>
                  </a:lnTo>
                  <a:cubicBezTo>
                    <a:pt x="0" y="1616"/>
                    <a:pt x="4" y="1612"/>
                    <a:pt x="8" y="1612"/>
                  </a:cubicBezTo>
                  <a:cubicBezTo>
                    <a:pt x="12" y="1612"/>
                    <a:pt x="15" y="1616"/>
                    <a:pt x="15" y="1620"/>
                  </a:cubicBezTo>
                  <a:close/>
                  <a:moveTo>
                    <a:pt x="15" y="1666"/>
                  </a:moveTo>
                  <a:lnTo>
                    <a:pt x="15" y="1681"/>
                  </a:lnTo>
                  <a:cubicBezTo>
                    <a:pt x="15" y="1686"/>
                    <a:pt x="12" y="1689"/>
                    <a:pt x="8" y="1689"/>
                  </a:cubicBezTo>
                  <a:cubicBezTo>
                    <a:pt x="4" y="1689"/>
                    <a:pt x="0" y="1686"/>
                    <a:pt x="0" y="1681"/>
                  </a:cubicBezTo>
                  <a:lnTo>
                    <a:pt x="0" y="1666"/>
                  </a:lnTo>
                  <a:cubicBezTo>
                    <a:pt x="0" y="1662"/>
                    <a:pt x="4" y="1658"/>
                    <a:pt x="8" y="1658"/>
                  </a:cubicBezTo>
                  <a:cubicBezTo>
                    <a:pt x="12" y="1658"/>
                    <a:pt x="15" y="1662"/>
                    <a:pt x="15" y="1666"/>
                  </a:cubicBezTo>
                  <a:close/>
                  <a:moveTo>
                    <a:pt x="15" y="1712"/>
                  </a:moveTo>
                  <a:lnTo>
                    <a:pt x="15" y="1728"/>
                  </a:lnTo>
                  <a:cubicBezTo>
                    <a:pt x="15" y="1732"/>
                    <a:pt x="12" y="1735"/>
                    <a:pt x="8" y="1735"/>
                  </a:cubicBezTo>
                  <a:cubicBezTo>
                    <a:pt x="4" y="1735"/>
                    <a:pt x="0" y="1732"/>
                    <a:pt x="0" y="1728"/>
                  </a:cubicBezTo>
                  <a:lnTo>
                    <a:pt x="0" y="1712"/>
                  </a:lnTo>
                  <a:cubicBezTo>
                    <a:pt x="0" y="1708"/>
                    <a:pt x="4" y="1705"/>
                    <a:pt x="8" y="1705"/>
                  </a:cubicBezTo>
                  <a:cubicBezTo>
                    <a:pt x="12" y="1705"/>
                    <a:pt x="15" y="1708"/>
                    <a:pt x="15" y="1712"/>
                  </a:cubicBezTo>
                  <a:close/>
                  <a:moveTo>
                    <a:pt x="15" y="1758"/>
                  </a:moveTo>
                  <a:lnTo>
                    <a:pt x="15" y="1774"/>
                  </a:lnTo>
                  <a:cubicBezTo>
                    <a:pt x="15" y="1778"/>
                    <a:pt x="12" y="1781"/>
                    <a:pt x="8" y="1781"/>
                  </a:cubicBezTo>
                  <a:cubicBezTo>
                    <a:pt x="4" y="1781"/>
                    <a:pt x="0" y="1778"/>
                    <a:pt x="0" y="1774"/>
                  </a:cubicBezTo>
                  <a:lnTo>
                    <a:pt x="0" y="1758"/>
                  </a:lnTo>
                  <a:cubicBezTo>
                    <a:pt x="0" y="1754"/>
                    <a:pt x="4" y="1751"/>
                    <a:pt x="8" y="1751"/>
                  </a:cubicBezTo>
                  <a:cubicBezTo>
                    <a:pt x="12" y="1751"/>
                    <a:pt x="15" y="1754"/>
                    <a:pt x="15" y="1758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1" name="Line 355">
              <a:extLst>
                <a:ext uri="{FF2B5EF4-FFF2-40B4-BE49-F238E27FC236}">
                  <a16:creationId xmlns:a16="http://schemas.microsoft.com/office/drawing/2014/main" id="{49C07EA2-0A0A-449C-A27E-4E0F5F4234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61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2" name="Line 356">
              <a:extLst>
                <a:ext uri="{FF2B5EF4-FFF2-40B4-BE49-F238E27FC236}">
                  <a16:creationId xmlns:a16="http://schemas.microsoft.com/office/drawing/2014/main" id="{7245E19E-680C-455C-B84E-D7A44D6CFD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61" y="4634"/>
              <a:ext cx="858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3" name="Rectangle 357">
              <a:extLst>
                <a:ext uri="{FF2B5EF4-FFF2-40B4-BE49-F238E27FC236}">
                  <a16:creationId xmlns:a16="http://schemas.microsoft.com/office/drawing/2014/main" id="{00E487E8-B90C-4DB4-ADD6-A9C6DA05C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0" y="4605"/>
              <a:ext cx="559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4" name="Rectangle 358">
              <a:extLst>
                <a:ext uri="{FF2B5EF4-FFF2-40B4-BE49-F238E27FC236}">
                  <a16:creationId xmlns:a16="http://schemas.microsoft.com/office/drawing/2014/main" id="{8098AF7C-3AEB-4CC6-84F0-8DDC573F4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3" y="4609"/>
              <a:ext cx="6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III: 5 Kings from Memphis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25" name="Rectangle 359">
              <a:extLst>
                <a:ext uri="{FF2B5EF4-FFF2-40B4-BE49-F238E27FC236}">
                  <a16:creationId xmlns:a16="http://schemas.microsoft.com/office/drawing/2014/main" id="{2B7274C6-099B-4730-98B3-F3CF06B93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6" y="4884"/>
              <a:ext cx="355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6" name="Rectangle 360">
              <a:extLst>
                <a:ext uri="{FF2B5EF4-FFF2-40B4-BE49-F238E27FC236}">
                  <a16:creationId xmlns:a16="http://schemas.microsoft.com/office/drawing/2014/main" id="{462BAFA1-1BED-4019-9B59-61045157E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6" y="4884"/>
              <a:ext cx="355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7" name="Rectangle 361">
              <a:extLst>
                <a:ext uri="{FF2B5EF4-FFF2-40B4-BE49-F238E27FC236}">
                  <a16:creationId xmlns:a16="http://schemas.microsoft.com/office/drawing/2014/main" id="{96209C17-AF9E-460A-BAD4-F9788AB90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9" y="4918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2375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28" name="Rectangle 362">
              <a:extLst>
                <a:ext uri="{FF2B5EF4-FFF2-40B4-BE49-F238E27FC236}">
                  <a16:creationId xmlns:a16="http://schemas.microsoft.com/office/drawing/2014/main" id="{777E9E59-2D6F-410F-9162-0EED10D2A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8" y="491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29" name="Rectangle 363">
              <a:extLst>
                <a:ext uri="{FF2B5EF4-FFF2-40B4-BE49-F238E27FC236}">
                  <a16:creationId xmlns:a16="http://schemas.microsoft.com/office/drawing/2014/main" id="{7D0DB84E-26FC-4022-BAEE-23FB7F681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5" y="4918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2345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0" name="Rectangle 364">
              <a:extLst>
                <a:ext uri="{FF2B5EF4-FFF2-40B4-BE49-F238E27FC236}">
                  <a16:creationId xmlns:a16="http://schemas.microsoft.com/office/drawing/2014/main" id="{07C95D79-B77A-4930-AC38-2A3CDCED4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0" y="5032"/>
              <a:ext cx="20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Unas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1" name="Rectangle 365">
              <a:extLst>
                <a:ext uri="{FF2B5EF4-FFF2-40B4-BE49-F238E27FC236}">
                  <a16:creationId xmlns:a16="http://schemas.microsoft.com/office/drawing/2014/main" id="{3F5BE1AD-A681-4631-868B-53CCE1FC3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3" y="4884"/>
              <a:ext cx="473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2" name="Rectangle 366">
              <a:extLst>
                <a:ext uri="{FF2B5EF4-FFF2-40B4-BE49-F238E27FC236}">
                  <a16:creationId xmlns:a16="http://schemas.microsoft.com/office/drawing/2014/main" id="{E2D965DF-3565-41F2-8EA7-919B441A1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3" y="4884"/>
              <a:ext cx="473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3" name="Rectangle 367">
              <a:extLst>
                <a:ext uri="{FF2B5EF4-FFF2-40B4-BE49-F238E27FC236}">
                  <a16:creationId xmlns:a16="http://schemas.microsoft.com/office/drawing/2014/main" id="{042CAD4C-6001-4122-91FA-C7F16EEE5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5" y="491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2414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4" name="Rectangle 368">
              <a:extLst>
                <a:ext uri="{FF2B5EF4-FFF2-40B4-BE49-F238E27FC236}">
                  <a16:creationId xmlns:a16="http://schemas.microsoft.com/office/drawing/2014/main" id="{BFB993D4-91BC-4FFD-BAD6-4CE248086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4" y="4918"/>
              <a:ext cx="44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5" name="Rectangle 369">
              <a:extLst>
                <a:ext uri="{FF2B5EF4-FFF2-40B4-BE49-F238E27FC236}">
                  <a16:creationId xmlns:a16="http://schemas.microsoft.com/office/drawing/2014/main" id="{804B4A1F-83D1-4E23-911F-B62E8FC0E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" y="491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2375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6" name="Rectangle 370">
              <a:extLst>
                <a:ext uri="{FF2B5EF4-FFF2-40B4-BE49-F238E27FC236}">
                  <a16:creationId xmlns:a16="http://schemas.microsoft.com/office/drawing/2014/main" id="{2AE2E51B-96EC-4EFF-89C2-8C55C3B94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5" y="4810"/>
              <a:ext cx="49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Djedkare Isesi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7" name="Rectangle 371">
              <a:extLst>
                <a:ext uri="{FF2B5EF4-FFF2-40B4-BE49-F238E27FC236}">
                  <a16:creationId xmlns:a16="http://schemas.microsoft.com/office/drawing/2014/main" id="{EAE171B3-CAF0-499C-AF4E-BFC0CC846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9" y="4884"/>
              <a:ext cx="94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8" name="Rectangle 372">
              <a:extLst>
                <a:ext uri="{FF2B5EF4-FFF2-40B4-BE49-F238E27FC236}">
                  <a16:creationId xmlns:a16="http://schemas.microsoft.com/office/drawing/2014/main" id="{FC2B4DAD-47ED-40A0-90C0-5B9A13EEC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9" y="4884"/>
              <a:ext cx="94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9" name="Rectangle 373">
              <a:extLst>
                <a:ext uri="{FF2B5EF4-FFF2-40B4-BE49-F238E27FC236}">
                  <a16:creationId xmlns:a16="http://schemas.microsoft.com/office/drawing/2014/main" id="{0AD28D7A-40C4-4B16-8A83-D5ABF0B51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5" y="5027"/>
              <a:ext cx="419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Menkauhor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40" name="Rectangle 374">
              <a:extLst>
                <a:ext uri="{FF2B5EF4-FFF2-40B4-BE49-F238E27FC236}">
                  <a16:creationId xmlns:a16="http://schemas.microsoft.com/office/drawing/2014/main" id="{F2B27B3D-B997-4771-9DA0-29CA29344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3" y="5106"/>
              <a:ext cx="179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Kaiu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41" name="Rectangle 375">
              <a:extLst>
                <a:ext uri="{FF2B5EF4-FFF2-40B4-BE49-F238E27FC236}">
                  <a16:creationId xmlns:a16="http://schemas.microsoft.com/office/drawing/2014/main" id="{817E1C81-18E0-4786-BFD5-A282706EF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9" y="4884"/>
              <a:ext cx="260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" name="Rectangle 376">
              <a:extLst>
                <a:ext uri="{FF2B5EF4-FFF2-40B4-BE49-F238E27FC236}">
                  <a16:creationId xmlns:a16="http://schemas.microsoft.com/office/drawing/2014/main" id="{8B4BFEA1-E804-4557-9059-92B5E98B0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9" y="4884"/>
              <a:ext cx="260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" name="Rectangle 377">
              <a:extLst>
                <a:ext uri="{FF2B5EF4-FFF2-40B4-BE49-F238E27FC236}">
                  <a16:creationId xmlns:a16="http://schemas.microsoft.com/office/drawing/2014/main" id="{26EE7FD1-5293-4E1F-8C5F-72EAE8550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5" y="4810"/>
              <a:ext cx="42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Nyuserre Ini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44" name="Freeform 378">
              <a:extLst>
                <a:ext uri="{FF2B5EF4-FFF2-40B4-BE49-F238E27FC236}">
                  <a16:creationId xmlns:a16="http://schemas.microsoft.com/office/drawing/2014/main" id="{34D26EE1-D8FB-4EDF-BC8C-FADD53BF6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" y="4884"/>
              <a:ext cx="0" cy="118"/>
            </a:xfrm>
            <a:custGeom>
              <a:avLst/>
              <a:gdLst>
                <a:gd name="T0" fmla="*/ 118 h 118"/>
                <a:gd name="T1" fmla="*/ 0 h 118"/>
                <a:gd name="T2" fmla="*/ 118 h 11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18">
                  <a:moveTo>
                    <a:pt x="0" y="118"/>
                  </a:moveTo>
                  <a:lnTo>
                    <a:pt x="0" y="0"/>
                  </a:lnTo>
                  <a:lnTo>
                    <a:pt x="0" y="118"/>
                  </a:lnTo>
                  <a:close/>
                </a:path>
              </a:pathLst>
            </a:cu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5" name="Rectangle 379">
              <a:extLst>
                <a:ext uri="{FF2B5EF4-FFF2-40B4-BE49-F238E27FC236}">
                  <a16:creationId xmlns:a16="http://schemas.microsoft.com/office/drawing/2014/main" id="{A954A2DA-62F2-4DE5-B752-2937A3C3C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0" y="5173"/>
              <a:ext cx="46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Shepseskare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46" name="Rectangle 380">
              <a:extLst>
                <a:ext uri="{FF2B5EF4-FFF2-40B4-BE49-F238E27FC236}">
                  <a16:creationId xmlns:a16="http://schemas.microsoft.com/office/drawing/2014/main" id="{2FBA98B4-9B80-44BB-A2AF-F21F21A94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1" y="4884"/>
              <a:ext cx="36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7" name="Rectangle 381">
              <a:extLst>
                <a:ext uri="{FF2B5EF4-FFF2-40B4-BE49-F238E27FC236}">
                  <a16:creationId xmlns:a16="http://schemas.microsoft.com/office/drawing/2014/main" id="{22F1000D-B533-4967-BD37-22610B9E7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1" y="4884"/>
              <a:ext cx="36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8" name="Rectangle 382">
              <a:extLst>
                <a:ext uri="{FF2B5EF4-FFF2-40B4-BE49-F238E27FC236}">
                  <a16:creationId xmlns:a16="http://schemas.microsoft.com/office/drawing/2014/main" id="{A107C51E-F81B-4719-B512-CAF92A114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9" y="4735"/>
              <a:ext cx="339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Neferefre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49" name="Rectangle 383">
              <a:extLst>
                <a:ext uri="{FF2B5EF4-FFF2-40B4-BE49-F238E27FC236}">
                  <a16:creationId xmlns:a16="http://schemas.microsoft.com/office/drawing/2014/main" id="{A394E406-5579-4075-A74D-10F165783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0" y="4884"/>
              <a:ext cx="118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0" name="Rectangle 384">
              <a:extLst>
                <a:ext uri="{FF2B5EF4-FFF2-40B4-BE49-F238E27FC236}">
                  <a16:creationId xmlns:a16="http://schemas.microsoft.com/office/drawing/2014/main" id="{B278D4D9-F685-4B82-9B25-37F27DCE5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0" y="4884"/>
              <a:ext cx="118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1" name="Rectangle 385">
              <a:extLst>
                <a:ext uri="{FF2B5EF4-FFF2-40B4-BE49-F238E27FC236}">
                  <a16:creationId xmlns:a16="http://schemas.microsoft.com/office/drawing/2014/main" id="{6DFA830D-D0EB-4CF5-9D8C-5F02897FB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" y="5027"/>
              <a:ext cx="419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Neferirkare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52" name="Rectangle 386">
              <a:extLst>
                <a:ext uri="{FF2B5EF4-FFF2-40B4-BE49-F238E27FC236}">
                  <a16:creationId xmlns:a16="http://schemas.microsoft.com/office/drawing/2014/main" id="{FEB7791D-2014-4227-BC0C-575147028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" y="5106"/>
              <a:ext cx="216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Kakai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53" name="Rectangle 387">
              <a:extLst>
                <a:ext uri="{FF2B5EF4-FFF2-40B4-BE49-F238E27FC236}">
                  <a16:creationId xmlns:a16="http://schemas.microsoft.com/office/drawing/2014/main" id="{61C1592B-FC49-4DFC-B391-5E9BA72A4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6" y="4884"/>
              <a:ext cx="148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4" name="Rectangle 388">
              <a:extLst>
                <a:ext uri="{FF2B5EF4-FFF2-40B4-BE49-F238E27FC236}">
                  <a16:creationId xmlns:a16="http://schemas.microsoft.com/office/drawing/2014/main" id="{F6F3ECA4-0E44-4085-B4D2-C35BCD738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6" y="4884"/>
              <a:ext cx="148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5" name="Rectangle 389">
              <a:extLst>
                <a:ext uri="{FF2B5EF4-FFF2-40B4-BE49-F238E27FC236}">
                  <a16:creationId xmlns:a16="http://schemas.microsoft.com/office/drawing/2014/main" id="{4F0889BB-E79C-4926-B594-97DB8A033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5" y="4810"/>
              <a:ext cx="271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Sahure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56" name="Rectangle 390">
              <a:extLst>
                <a:ext uri="{FF2B5EF4-FFF2-40B4-BE49-F238E27FC236}">
                  <a16:creationId xmlns:a16="http://schemas.microsoft.com/office/drawing/2014/main" id="{D1237829-3A62-4A58-B4E1-25ECFC761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0" y="4884"/>
              <a:ext cx="86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7" name="Rectangle 391">
              <a:extLst>
                <a:ext uri="{FF2B5EF4-FFF2-40B4-BE49-F238E27FC236}">
                  <a16:creationId xmlns:a16="http://schemas.microsoft.com/office/drawing/2014/main" id="{18D10CAA-D072-40F8-89AE-6660C95FE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0" y="4884"/>
              <a:ext cx="86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8" name="Rectangle 392">
              <a:extLst>
                <a:ext uri="{FF2B5EF4-FFF2-40B4-BE49-F238E27FC236}">
                  <a16:creationId xmlns:a16="http://schemas.microsoft.com/office/drawing/2014/main" id="{C54CD6D0-BF08-4687-A4D9-4CE8798F6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4" y="5173"/>
              <a:ext cx="28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Userkaf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59" name="Rectangle 393">
              <a:extLst>
                <a:ext uri="{FF2B5EF4-FFF2-40B4-BE49-F238E27FC236}">
                  <a16:creationId xmlns:a16="http://schemas.microsoft.com/office/drawing/2014/main" id="{D166C69A-C106-498C-82E0-55A1B2046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3" y="4884"/>
              <a:ext cx="65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0" name="Rectangle 394">
              <a:extLst>
                <a:ext uri="{FF2B5EF4-FFF2-40B4-BE49-F238E27FC236}">
                  <a16:creationId xmlns:a16="http://schemas.microsoft.com/office/drawing/2014/main" id="{8F462DA5-9231-4D61-87B7-01D8A29ED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3" y="4884"/>
              <a:ext cx="65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1" name="Rectangle 395">
              <a:extLst>
                <a:ext uri="{FF2B5EF4-FFF2-40B4-BE49-F238E27FC236}">
                  <a16:creationId xmlns:a16="http://schemas.microsoft.com/office/drawing/2014/main" id="{01C2C67F-1C1E-4954-A28D-B43D3C0D3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9" y="4735"/>
              <a:ext cx="419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Shepseskaf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62" name="Rectangle 396">
              <a:extLst>
                <a:ext uri="{FF2B5EF4-FFF2-40B4-BE49-F238E27FC236}">
                  <a16:creationId xmlns:a16="http://schemas.microsoft.com/office/drawing/2014/main" id="{55C3389F-4892-4BD6-8489-6BD774869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3" y="4884"/>
              <a:ext cx="296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3" name="Rectangle 397">
              <a:extLst>
                <a:ext uri="{FF2B5EF4-FFF2-40B4-BE49-F238E27FC236}">
                  <a16:creationId xmlns:a16="http://schemas.microsoft.com/office/drawing/2014/main" id="{BC06A92A-1DF9-42C4-AA0C-BC466FBA6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3" y="4884"/>
              <a:ext cx="296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4" name="Rectangle 398">
              <a:extLst>
                <a:ext uri="{FF2B5EF4-FFF2-40B4-BE49-F238E27FC236}">
                  <a16:creationId xmlns:a16="http://schemas.microsoft.com/office/drawing/2014/main" id="{51FAE20D-8CCA-4B9C-815D-B3B28E785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1" y="488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2532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65" name="Rectangle 399">
              <a:extLst>
                <a:ext uri="{FF2B5EF4-FFF2-40B4-BE49-F238E27FC236}">
                  <a16:creationId xmlns:a16="http://schemas.microsoft.com/office/drawing/2014/main" id="{082CB0F4-6B63-47AC-8729-1232CDEE9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1" y="488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66" name="Rectangle 400">
              <a:extLst>
                <a:ext uri="{FF2B5EF4-FFF2-40B4-BE49-F238E27FC236}">
                  <a16:creationId xmlns:a16="http://schemas.microsoft.com/office/drawing/2014/main" id="{6B1559F3-2987-468B-8535-A15D61D07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9" y="4947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2503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67" name="Rectangle 401">
              <a:extLst>
                <a:ext uri="{FF2B5EF4-FFF2-40B4-BE49-F238E27FC236}">
                  <a16:creationId xmlns:a16="http://schemas.microsoft.com/office/drawing/2014/main" id="{397AA059-50AB-4E3E-992E-9BC29E623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8" y="5032"/>
              <a:ext cx="357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Menkaure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68" name="Rectangle 402">
              <a:extLst>
                <a:ext uri="{FF2B5EF4-FFF2-40B4-BE49-F238E27FC236}">
                  <a16:creationId xmlns:a16="http://schemas.microsoft.com/office/drawing/2014/main" id="{1E031692-8930-4D9D-A6ED-7F0787831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2" y="4884"/>
              <a:ext cx="363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9" name="Rectangle 403">
              <a:extLst>
                <a:ext uri="{FF2B5EF4-FFF2-40B4-BE49-F238E27FC236}">
                  <a16:creationId xmlns:a16="http://schemas.microsoft.com/office/drawing/2014/main" id="{1A837AAD-24C1-4939-AAD1-D8CAA2460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2" y="4884"/>
              <a:ext cx="363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0" name="Rectangle 404">
              <a:extLst>
                <a:ext uri="{FF2B5EF4-FFF2-40B4-BE49-F238E27FC236}">
                  <a16:creationId xmlns:a16="http://schemas.microsoft.com/office/drawing/2014/main" id="{874D1B1F-0B3E-4258-A5E0-A1FAFD30B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9" y="491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2558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71" name="Rectangle 405">
              <a:extLst>
                <a:ext uri="{FF2B5EF4-FFF2-40B4-BE49-F238E27FC236}">
                  <a16:creationId xmlns:a16="http://schemas.microsoft.com/office/drawing/2014/main" id="{4F3E96FC-AC16-422F-B831-0FB3CC780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9" y="491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8" name="Group 607">
            <a:extLst>
              <a:ext uri="{FF2B5EF4-FFF2-40B4-BE49-F238E27FC236}">
                <a16:creationId xmlns:a16="http://schemas.microsoft.com/office/drawing/2014/main" id="{747C282D-82E3-420D-9CAB-EAC2282F37C8}"/>
              </a:ext>
            </a:extLst>
          </p:cNvPr>
          <p:cNvGrpSpPr>
            <a:grpSpLocks/>
          </p:cNvGrpSpPr>
          <p:nvPr/>
        </p:nvGrpSpPr>
        <p:grpSpPr bwMode="auto">
          <a:xfrm>
            <a:off x="530225" y="1062038"/>
            <a:ext cx="36099750" cy="11503025"/>
            <a:chOff x="334" y="669"/>
            <a:chExt cx="22740" cy="7246"/>
          </a:xfrm>
        </p:grpSpPr>
        <p:sp>
          <p:nvSpPr>
            <p:cNvPr id="4872" name="Rectangle 407">
              <a:extLst>
                <a:ext uri="{FF2B5EF4-FFF2-40B4-BE49-F238E27FC236}">
                  <a16:creationId xmlns:a16="http://schemas.microsoft.com/office/drawing/2014/main" id="{C4976DCC-6119-40EB-8FB7-9E85296E8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5" y="491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2532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73" name="Rectangle 408">
              <a:extLst>
                <a:ext uri="{FF2B5EF4-FFF2-40B4-BE49-F238E27FC236}">
                  <a16:creationId xmlns:a16="http://schemas.microsoft.com/office/drawing/2014/main" id="{74BADCCC-D3DC-4270-813B-5A00F67C2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9" y="4810"/>
              <a:ext cx="24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Khafre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74" name="Rectangle 409">
              <a:extLst>
                <a:ext uri="{FF2B5EF4-FFF2-40B4-BE49-F238E27FC236}">
                  <a16:creationId xmlns:a16="http://schemas.microsoft.com/office/drawing/2014/main" id="{4579E0DF-FDD4-4F4E-849C-4A9442742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" y="4884"/>
              <a:ext cx="87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5" name="Rectangle 410">
              <a:extLst>
                <a:ext uri="{FF2B5EF4-FFF2-40B4-BE49-F238E27FC236}">
                  <a16:creationId xmlns:a16="http://schemas.microsoft.com/office/drawing/2014/main" id="{D01485A9-6A30-4871-B157-7B6C1ABA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" y="4884"/>
              <a:ext cx="87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6" name="Rectangle 411">
              <a:extLst>
                <a:ext uri="{FF2B5EF4-FFF2-40B4-BE49-F238E27FC236}">
                  <a16:creationId xmlns:a16="http://schemas.microsoft.com/office/drawing/2014/main" id="{1A6EA01D-72D3-4DA2-936C-F7BEDBFC8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5" y="5032"/>
              <a:ext cx="30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Djedefre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77" name="Rectangle 412">
              <a:extLst>
                <a:ext uri="{FF2B5EF4-FFF2-40B4-BE49-F238E27FC236}">
                  <a16:creationId xmlns:a16="http://schemas.microsoft.com/office/drawing/2014/main" id="{04FFD327-C188-436B-B0A1-0BDFA1871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4" y="4884"/>
              <a:ext cx="295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8" name="Rectangle 413">
              <a:extLst>
                <a:ext uri="{FF2B5EF4-FFF2-40B4-BE49-F238E27FC236}">
                  <a16:creationId xmlns:a16="http://schemas.microsoft.com/office/drawing/2014/main" id="{A8118B25-9734-41D3-975B-35DAF5D72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4" y="4884"/>
              <a:ext cx="295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9" name="Rectangle 414">
              <a:extLst>
                <a:ext uri="{FF2B5EF4-FFF2-40B4-BE49-F238E27FC236}">
                  <a16:creationId xmlns:a16="http://schemas.microsoft.com/office/drawing/2014/main" id="{899949EA-A5AA-4457-9541-1D828864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2" y="4888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2589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80" name="Rectangle 415">
              <a:extLst>
                <a:ext uri="{FF2B5EF4-FFF2-40B4-BE49-F238E27FC236}">
                  <a16:creationId xmlns:a16="http://schemas.microsoft.com/office/drawing/2014/main" id="{86343FC4-B9FA-4215-9FA8-5DA71996A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1" y="488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81" name="Rectangle 416">
              <a:extLst>
                <a:ext uri="{FF2B5EF4-FFF2-40B4-BE49-F238E27FC236}">
                  <a16:creationId xmlns:a16="http://schemas.microsoft.com/office/drawing/2014/main" id="{1F85F04C-A9A8-42A7-9BAB-234616601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0" y="4947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2566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82" name="Rectangle 417">
              <a:extLst>
                <a:ext uri="{FF2B5EF4-FFF2-40B4-BE49-F238E27FC236}">
                  <a16:creationId xmlns:a16="http://schemas.microsoft.com/office/drawing/2014/main" id="{569EE4D2-D303-4CCC-B281-7112D701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6" y="4810"/>
              <a:ext cx="22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Khufu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83" name="Freeform 418">
              <a:extLst>
                <a:ext uri="{FF2B5EF4-FFF2-40B4-BE49-F238E27FC236}">
                  <a16:creationId xmlns:a16="http://schemas.microsoft.com/office/drawing/2014/main" id="{63EEAAF1-B3E6-449B-B6BB-3F8009AA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" y="5343"/>
              <a:ext cx="113" cy="98"/>
            </a:xfrm>
            <a:custGeom>
              <a:avLst/>
              <a:gdLst>
                <a:gd name="T0" fmla="*/ 57 w 113"/>
                <a:gd name="T1" fmla="*/ 0 h 98"/>
                <a:gd name="T2" fmla="*/ 0 w 113"/>
                <a:gd name="T3" fmla="*/ 98 h 98"/>
                <a:gd name="T4" fmla="*/ 113 w 113"/>
                <a:gd name="T5" fmla="*/ 98 h 98"/>
                <a:gd name="T6" fmla="*/ 57 w 113"/>
                <a:gd name="T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98">
                  <a:moveTo>
                    <a:pt x="57" y="0"/>
                  </a:moveTo>
                  <a:lnTo>
                    <a:pt x="0" y="98"/>
                  </a:lnTo>
                  <a:lnTo>
                    <a:pt x="113" y="9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4" name="Freeform 419">
              <a:extLst>
                <a:ext uri="{FF2B5EF4-FFF2-40B4-BE49-F238E27FC236}">
                  <a16:creationId xmlns:a16="http://schemas.microsoft.com/office/drawing/2014/main" id="{E84FED4C-64BB-4943-8ED9-132EFA5AB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" y="5343"/>
              <a:ext cx="113" cy="98"/>
            </a:xfrm>
            <a:custGeom>
              <a:avLst/>
              <a:gdLst>
                <a:gd name="T0" fmla="*/ 57 w 113"/>
                <a:gd name="T1" fmla="*/ 0 h 98"/>
                <a:gd name="T2" fmla="*/ 0 w 113"/>
                <a:gd name="T3" fmla="*/ 98 h 98"/>
                <a:gd name="T4" fmla="*/ 113 w 113"/>
                <a:gd name="T5" fmla="*/ 98 h 98"/>
                <a:gd name="T6" fmla="*/ 57 w 113"/>
                <a:gd name="T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98">
                  <a:moveTo>
                    <a:pt x="57" y="0"/>
                  </a:moveTo>
                  <a:lnTo>
                    <a:pt x="0" y="98"/>
                  </a:lnTo>
                  <a:lnTo>
                    <a:pt x="113" y="98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5" name="Rectangle 420">
              <a:extLst>
                <a:ext uri="{FF2B5EF4-FFF2-40B4-BE49-F238E27FC236}">
                  <a16:creationId xmlns:a16="http://schemas.microsoft.com/office/drawing/2014/main" id="{FA0BBAFC-8433-4FB7-8784-AB7CBF4C1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1" y="5349"/>
              <a:ext cx="66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Great Pyramid built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86" name="Rectangle 421">
              <a:extLst>
                <a:ext uri="{FF2B5EF4-FFF2-40B4-BE49-F238E27FC236}">
                  <a16:creationId xmlns:a16="http://schemas.microsoft.com/office/drawing/2014/main" id="{30EA50ED-3595-40E1-93FD-D673C730E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7" y="4884"/>
              <a:ext cx="267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7" name="Rectangle 422">
              <a:extLst>
                <a:ext uri="{FF2B5EF4-FFF2-40B4-BE49-F238E27FC236}">
                  <a16:creationId xmlns:a16="http://schemas.microsoft.com/office/drawing/2014/main" id="{FE03653A-5AC6-4E2E-984C-4001691B4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7" y="4884"/>
              <a:ext cx="267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8" name="Rectangle 423">
              <a:extLst>
                <a:ext uri="{FF2B5EF4-FFF2-40B4-BE49-F238E27FC236}">
                  <a16:creationId xmlns:a16="http://schemas.microsoft.com/office/drawing/2014/main" id="{FC96758E-6FF2-4D34-AB51-950CB3AEE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1" y="4888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2613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89" name="Rectangle 424">
              <a:extLst>
                <a:ext uri="{FF2B5EF4-FFF2-40B4-BE49-F238E27FC236}">
                  <a16:creationId xmlns:a16="http://schemas.microsoft.com/office/drawing/2014/main" id="{4243012B-D900-472C-A37D-84525F1F5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0" y="488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90" name="Rectangle 425">
              <a:extLst>
                <a:ext uri="{FF2B5EF4-FFF2-40B4-BE49-F238E27FC236}">
                  <a16:creationId xmlns:a16="http://schemas.microsoft.com/office/drawing/2014/main" id="{92DE09D4-D2D0-42FD-934E-A9BE196A7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9" y="4947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2589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91" name="Rectangle 426">
              <a:extLst>
                <a:ext uri="{FF2B5EF4-FFF2-40B4-BE49-F238E27FC236}">
                  <a16:creationId xmlns:a16="http://schemas.microsoft.com/office/drawing/2014/main" id="{2B5FFC53-E007-44A4-BE63-B2F17EDC4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1" y="5032"/>
              <a:ext cx="29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Sneferu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92" name="Rectangle 427">
              <a:extLst>
                <a:ext uri="{FF2B5EF4-FFF2-40B4-BE49-F238E27FC236}">
                  <a16:creationId xmlns:a16="http://schemas.microsoft.com/office/drawing/2014/main" id="{AE15AD61-4CDB-491B-AB49-12369E36D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" y="4884"/>
              <a:ext cx="225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3" name="Rectangle 428">
              <a:extLst>
                <a:ext uri="{FF2B5EF4-FFF2-40B4-BE49-F238E27FC236}">
                  <a16:creationId xmlns:a16="http://schemas.microsoft.com/office/drawing/2014/main" id="{E65B7CE0-1E05-46B3-A30A-8ABD6E24C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3" y="4884"/>
              <a:ext cx="225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4" name="Rectangle 429">
              <a:extLst>
                <a:ext uri="{FF2B5EF4-FFF2-40B4-BE49-F238E27FC236}">
                  <a16:creationId xmlns:a16="http://schemas.microsoft.com/office/drawing/2014/main" id="{3554E350-A4A5-4B33-B571-3ED40E2E8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5" y="488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2637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95" name="Rectangle 430">
              <a:extLst>
                <a:ext uri="{FF2B5EF4-FFF2-40B4-BE49-F238E27FC236}">
                  <a16:creationId xmlns:a16="http://schemas.microsoft.com/office/drawing/2014/main" id="{7FD9435F-5FD7-4E8F-B35A-B5D83022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55" y="488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96" name="Rectangle 431">
              <a:extLst>
                <a:ext uri="{FF2B5EF4-FFF2-40B4-BE49-F238E27FC236}">
                  <a16:creationId xmlns:a16="http://schemas.microsoft.com/office/drawing/2014/main" id="{6503303B-69A3-4741-87DE-87136DB26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4" y="4947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2613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97" name="Rectangle 432">
              <a:extLst>
                <a:ext uri="{FF2B5EF4-FFF2-40B4-BE49-F238E27FC236}">
                  <a16:creationId xmlns:a16="http://schemas.microsoft.com/office/drawing/2014/main" id="{C71BA62C-A8EA-406F-BDA1-49C322E51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2" y="4810"/>
              <a:ext cx="18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Huni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98" name="Rectangle 433">
              <a:extLst>
                <a:ext uri="{FF2B5EF4-FFF2-40B4-BE49-F238E27FC236}">
                  <a16:creationId xmlns:a16="http://schemas.microsoft.com/office/drawing/2014/main" id="{F59072E9-F25B-488E-9872-1D0D04BA4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3" y="4884"/>
              <a:ext cx="124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9" name="Rectangle 434">
              <a:extLst>
                <a:ext uri="{FF2B5EF4-FFF2-40B4-BE49-F238E27FC236}">
                  <a16:creationId xmlns:a16="http://schemas.microsoft.com/office/drawing/2014/main" id="{CB84AB1D-DEDE-4872-B27C-22140F9D8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3" y="4884"/>
              <a:ext cx="124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0" name="Rectangle 435">
              <a:extLst>
                <a:ext uri="{FF2B5EF4-FFF2-40B4-BE49-F238E27FC236}">
                  <a16:creationId xmlns:a16="http://schemas.microsoft.com/office/drawing/2014/main" id="{A14A3575-A061-432D-9664-FFB3D492A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8" y="5032"/>
              <a:ext cx="24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Khaba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01" name="Rectangle 436">
              <a:extLst>
                <a:ext uri="{FF2B5EF4-FFF2-40B4-BE49-F238E27FC236}">
                  <a16:creationId xmlns:a16="http://schemas.microsoft.com/office/drawing/2014/main" id="{211731A8-3A3A-4B7C-838B-AA248A236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4" y="4884"/>
              <a:ext cx="89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2" name="Rectangle 437">
              <a:extLst>
                <a:ext uri="{FF2B5EF4-FFF2-40B4-BE49-F238E27FC236}">
                  <a16:creationId xmlns:a16="http://schemas.microsoft.com/office/drawing/2014/main" id="{B54B4C08-9F5D-43B1-A35F-7D09CE3A2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4" y="4884"/>
              <a:ext cx="89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3" name="Rectangle 438">
              <a:extLst>
                <a:ext uri="{FF2B5EF4-FFF2-40B4-BE49-F238E27FC236}">
                  <a16:creationId xmlns:a16="http://schemas.microsoft.com/office/drawing/2014/main" id="{FA739F6E-813E-4259-B78A-FB85560DE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3" y="4735"/>
              <a:ext cx="44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Sekhemkhet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04" name="Rectangle 439">
              <a:extLst>
                <a:ext uri="{FF2B5EF4-FFF2-40B4-BE49-F238E27FC236}">
                  <a16:creationId xmlns:a16="http://schemas.microsoft.com/office/drawing/2014/main" id="{D3C96D8E-FE7C-4E36-9B60-09D03EE43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1" y="4884"/>
              <a:ext cx="413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5" name="Rectangle 440">
              <a:extLst>
                <a:ext uri="{FF2B5EF4-FFF2-40B4-BE49-F238E27FC236}">
                  <a16:creationId xmlns:a16="http://schemas.microsoft.com/office/drawing/2014/main" id="{F84A821E-8AA5-4375-B72A-E9DDE81FE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1" y="4884"/>
              <a:ext cx="413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6" name="Rectangle 441">
              <a:extLst>
                <a:ext uri="{FF2B5EF4-FFF2-40B4-BE49-F238E27FC236}">
                  <a16:creationId xmlns:a16="http://schemas.microsoft.com/office/drawing/2014/main" id="{BF05AE30-7346-4D34-A4C1-94DCD469A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" y="5032"/>
              <a:ext cx="24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Djoser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07" name="Rectangle 442">
              <a:extLst>
                <a:ext uri="{FF2B5EF4-FFF2-40B4-BE49-F238E27FC236}">
                  <a16:creationId xmlns:a16="http://schemas.microsoft.com/office/drawing/2014/main" id="{F4B4CB2A-AB56-4956-B134-5A2453C4F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0" y="5349"/>
              <a:ext cx="301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Imhotep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08" name="Rectangle 443">
              <a:extLst>
                <a:ext uri="{FF2B5EF4-FFF2-40B4-BE49-F238E27FC236}">
                  <a16:creationId xmlns:a16="http://schemas.microsoft.com/office/drawing/2014/main" id="{E157AC2E-F154-4319-A16B-A0FE2AF08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9" y="4893"/>
              <a:ext cx="1801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9" name="Rectangle 444">
              <a:extLst>
                <a:ext uri="{FF2B5EF4-FFF2-40B4-BE49-F238E27FC236}">
                  <a16:creationId xmlns:a16="http://schemas.microsoft.com/office/drawing/2014/main" id="{D7013EF3-2131-4387-BBB3-0DC34BC99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9" y="4893"/>
              <a:ext cx="1801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0" name="Line 445">
              <a:extLst>
                <a:ext uri="{FF2B5EF4-FFF2-40B4-BE49-F238E27FC236}">
                  <a16:creationId xmlns:a16="http://schemas.microsoft.com/office/drawing/2014/main" id="{00D36E34-8EBE-4838-BA59-BB0C7FE357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96" y="4630"/>
              <a:ext cx="1804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1" name="Rectangle 446">
              <a:extLst>
                <a:ext uri="{FF2B5EF4-FFF2-40B4-BE49-F238E27FC236}">
                  <a16:creationId xmlns:a16="http://schemas.microsoft.com/office/drawing/2014/main" id="{D14E4EC5-387B-42D7-976A-F3DDE1C2F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0" y="4601"/>
              <a:ext cx="515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2" name="Rectangle 447">
              <a:extLst>
                <a:ext uri="{FF2B5EF4-FFF2-40B4-BE49-F238E27FC236}">
                  <a16:creationId xmlns:a16="http://schemas.microsoft.com/office/drawing/2014/main" id="{EEAE4EE5-523C-45B2-823B-F532350B5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3" y="4605"/>
              <a:ext cx="597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XIII: Kings from Thebes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13" name="Line 448">
              <a:extLst>
                <a:ext uri="{FF2B5EF4-FFF2-40B4-BE49-F238E27FC236}">
                  <a16:creationId xmlns:a16="http://schemas.microsoft.com/office/drawing/2014/main" id="{8385C79F-E72B-4CD2-B5A6-8C16CA2263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00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4" name="Rectangle 449">
              <a:extLst>
                <a:ext uri="{FF2B5EF4-FFF2-40B4-BE49-F238E27FC236}">
                  <a16:creationId xmlns:a16="http://schemas.microsoft.com/office/drawing/2014/main" id="{9EF88709-FDCA-4E44-9516-E8BF77FD8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9" y="5299"/>
              <a:ext cx="1801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5" name="Rectangle 450">
              <a:extLst>
                <a:ext uri="{FF2B5EF4-FFF2-40B4-BE49-F238E27FC236}">
                  <a16:creationId xmlns:a16="http://schemas.microsoft.com/office/drawing/2014/main" id="{9B5D53F4-9ECD-4A17-A23B-62FBC4A76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9" y="5299"/>
              <a:ext cx="1801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6" name="Line 451">
              <a:extLst>
                <a:ext uri="{FF2B5EF4-FFF2-40B4-BE49-F238E27FC236}">
                  <a16:creationId xmlns:a16="http://schemas.microsoft.com/office/drawing/2014/main" id="{B0F16662-38A8-443A-B1CB-E8C9657933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03" y="5240"/>
              <a:ext cx="180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7" name="Rectangle 452">
              <a:extLst>
                <a:ext uri="{FF2B5EF4-FFF2-40B4-BE49-F238E27FC236}">
                  <a16:creationId xmlns:a16="http://schemas.microsoft.com/office/drawing/2014/main" id="{D018F67D-D303-4498-BF54-131F6E1EC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5" y="5210"/>
              <a:ext cx="939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8" name="Rectangle 453">
              <a:extLst>
                <a:ext uri="{FF2B5EF4-FFF2-40B4-BE49-F238E27FC236}">
                  <a16:creationId xmlns:a16="http://schemas.microsoft.com/office/drawing/2014/main" id="{C0B9E539-B4A1-4623-A5EB-A803531E5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8" y="5214"/>
              <a:ext cx="1071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XIV: Kings from Avaris (Caananite/Semitic)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19" name="Line 454">
              <a:extLst>
                <a:ext uri="{FF2B5EF4-FFF2-40B4-BE49-F238E27FC236}">
                  <a16:creationId xmlns:a16="http://schemas.microsoft.com/office/drawing/2014/main" id="{0C594A6F-2AF2-47AD-A7B1-02CDCF7ABF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00" y="5209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0" name="Line 455">
              <a:extLst>
                <a:ext uri="{FF2B5EF4-FFF2-40B4-BE49-F238E27FC236}">
                  <a16:creationId xmlns:a16="http://schemas.microsoft.com/office/drawing/2014/main" id="{32D59875-07E0-4048-856B-C7046B7A6D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96" y="5210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1" name="Rectangle 456">
              <a:extLst>
                <a:ext uri="{FF2B5EF4-FFF2-40B4-BE49-F238E27FC236}">
                  <a16:creationId xmlns:a16="http://schemas.microsoft.com/office/drawing/2014/main" id="{B6F82B87-04BD-4104-A2ED-4DDDE333D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0" y="5299"/>
              <a:ext cx="1359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2" name="Rectangle 457">
              <a:extLst>
                <a:ext uri="{FF2B5EF4-FFF2-40B4-BE49-F238E27FC236}">
                  <a16:creationId xmlns:a16="http://schemas.microsoft.com/office/drawing/2014/main" id="{5556A004-C804-477E-8EFE-247680928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0" y="5299"/>
              <a:ext cx="1359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3" name="Line 458">
              <a:extLst>
                <a:ext uri="{FF2B5EF4-FFF2-40B4-BE49-F238E27FC236}">
                  <a16:creationId xmlns:a16="http://schemas.microsoft.com/office/drawing/2014/main" id="{CCF290E6-EE09-4868-9265-8F8E7854E7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00" y="5240"/>
              <a:ext cx="1359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4" name="Rectangle 459">
              <a:extLst>
                <a:ext uri="{FF2B5EF4-FFF2-40B4-BE49-F238E27FC236}">
                  <a16:creationId xmlns:a16="http://schemas.microsoft.com/office/drawing/2014/main" id="{EFF1CB78-CBDD-4FD3-BDC3-BD05C6C8A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6" y="5210"/>
              <a:ext cx="687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5" name="Rectangle 460">
              <a:extLst>
                <a:ext uri="{FF2B5EF4-FFF2-40B4-BE49-F238E27FC236}">
                  <a16:creationId xmlns:a16="http://schemas.microsoft.com/office/drawing/2014/main" id="{D7D7F3C2-9F7D-4622-9971-33F8C74F4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9" y="5214"/>
              <a:ext cx="794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XV: Kings from Avaris (Hyksos)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26" name="Line 461">
              <a:extLst>
                <a:ext uri="{FF2B5EF4-FFF2-40B4-BE49-F238E27FC236}">
                  <a16:creationId xmlns:a16="http://schemas.microsoft.com/office/drawing/2014/main" id="{E7B20DA6-902F-4EC9-B7F3-8E9E11BEA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59" y="5210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7" name="Rectangle 462">
              <a:extLst>
                <a:ext uri="{FF2B5EF4-FFF2-40B4-BE49-F238E27FC236}">
                  <a16:creationId xmlns:a16="http://schemas.microsoft.com/office/drawing/2014/main" id="{0E7F2E7C-A708-4985-B8A2-0ACEF3B26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7" y="5475"/>
              <a:ext cx="1803" cy="1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8" name="Rectangle 463">
              <a:extLst>
                <a:ext uri="{FF2B5EF4-FFF2-40B4-BE49-F238E27FC236}">
                  <a16:creationId xmlns:a16="http://schemas.microsoft.com/office/drawing/2014/main" id="{B1C27625-6A12-400E-939C-C5F1BB68A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2" y="5454"/>
              <a:ext cx="196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kings of Dynasty XIV have Caananite or West Semitic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29" name="Rectangle 464">
              <a:extLst>
                <a:ext uri="{FF2B5EF4-FFF2-40B4-BE49-F238E27FC236}">
                  <a16:creationId xmlns:a16="http://schemas.microsoft.com/office/drawing/2014/main" id="{2117C682-663C-482C-B691-C0F430F14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2" y="5534"/>
              <a:ext cx="199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names.  This dynasty was based in the Nile delta.  Possible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0" name="Rectangle 465">
              <a:extLst>
                <a:ext uri="{FF2B5EF4-FFF2-40B4-BE49-F238E27FC236}">
                  <a16:creationId xmlns:a16="http://schemas.microsoft.com/office/drawing/2014/main" id="{9DEC56B8-42C7-4C96-BAC2-6926B49AA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2" y="5613"/>
              <a:ext cx="91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period of Israelite self rule?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1" name="Rectangle 466">
              <a:extLst>
                <a:ext uri="{FF2B5EF4-FFF2-40B4-BE49-F238E27FC236}">
                  <a16:creationId xmlns:a16="http://schemas.microsoft.com/office/drawing/2014/main" id="{6B9140BB-EAFC-43EB-9F78-F38319AD9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8" y="4069"/>
              <a:ext cx="1803" cy="4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2" name="Rectangle 467">
              <a:extLst>
                <a:ext uri="{FF2B5EF4-FFF2-40B4-BE49-F238E27FC236}">
                  <a16:creationId xmlns:a16="http://schemas.microsoft.com/office/drawing/2014/main" id="{825118C8-F6C4-420B-AFF5-68B03A03A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3" y="4079"/>
              <a:ext cx="6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³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3" name="Rectangle 468">
              <a:extLst>
                <a:ext uri="{FF2B5EF4-FFF2-40B4-BE49-F238E27FC236}">
                  <a16:creationId xmlns:a16="http://schemas.microsoft.com/office/drawing/2014/main" id="{846EF559-9079-4A2E-AADC-2F8177609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8" y="4079"/>
              <a:ext cx="1780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And there arose a new king in Egypt, who did not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4" name="Rectangle 469">
              <a:extLst>
                <a:ext uri="{FF2B5EF4-FFF2-40B4-BE49-F238E27FC236}">
                  <a16:creationId xmlns:a16="http://schemas.microsoft.com/office/drawing/2014/main" id="{AD7DEA0E-EF1E-4BA8-9D6A-E37A4291F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3" y="4169"/>
              <a:ext cx="499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know Joseph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5" name="Rectangle 470">
              <a:extLst>
                <a:ext uri="{FF2B5EF4-FFF2-40B4-BE49-F238E27FC236}">
                  <a16:creationId xmlns:a16="http://schemas.microsoft.com/office/drawing/2014/main" id="{1E1D6C80-0348-4C68-BF0D-45D01E8B8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5" y="4169"/>
              <a:ext cx="98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´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6" name="Rectangle 471">
              <a:extLst>
                <a:ext uri="{FF2B5EF4-FFF2-40B4-BE49-F238E27FC236}">
                  <a16:creationId xmlns:a16="http://schemas.microsoft.com/office/drawing/2014/main" id="{26CE61AF-3E06-4E13-B0E8-EA6B90CBD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0" y="4169"/>
              <a:ext cx="139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(Exodus 1:8). This would be expected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7" name="Rectangle 472">
              <a:extLst>
                <a:ext uri="{FF2B5EF4-FFF2-40B4-BE49-F238E27FC236}">
                  <a16:creationId xmlns:a16="http://schemas.microsoft.com/office/drawing/2014/main" id="{BF164283-6A7C-4A43-8E5A-44A051C0D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3" y="4256"/>
              <a:ext cx="1866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after the Second Intermediate Period and suspicion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8" name="Rectangle 473">
              <a:extLst>
                <a:ext uri="{FF2B5EF4-FFF2-40B4-BE49-F238E27FC236}">
                  <a16:creationId xmlns:a16="http://schemas.microsoft.com/office/drawing/2014/main" id="{B5891CC7-F758-4C0B-80D6-C9B9EEB24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3" y="4346"/>
              <a:ext cx="1694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of the Israelites would be natural after a period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9" name="Rectangle 474">
              <a:extLst>
                <a:ext uri="{FF2B5EF4-FFF2-40B4-BE49-F238E27FC236}">
                  <a16:creationId xmlns:a16="http://schemas.microsoft.com/office/drawing/2014/main" id="{C7C70C7E-9290-40F9-831A-3073602DC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3" y="4433"/>
              <a:ext cx="1337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where Lower Egypt was independent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40" name="Line 475">
              <a:extLst>
                <a:ext uri="{FF2B5EF4-FFF2-40B4-BE49-F238E27FC236}">
                  <a16:creationId xmlns:a16="http://schemas.microsoft.com/office/drawing/2014/main" id="{459F9AD9-7C43-4DE7-B65D-B72141642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22" y="5691"/>
              <a:ext cx="1704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1" name="Freeform 476">
              <a:extLst>
                <a:ext uri="{FF2B5EF4-FFF2-40B4-BE49-F238E27FC236}">
                  <a16:creationId xmlns:a16="http://schemas.microsoft.com/office/drawing/2014/main" id="{5D79D52A-699E-41A6-86E5-F3899752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2" y="5665"/>
              <a:ext cx="53" cy="53"/>
            </a:xfrm>
            <a:custGeom>
              <a:avLst/>
              <a:gdLst>
                <a:gd name="T0" fmla="*/ 0 w 69"/>
                <a:gd name="T1" fmla="*/ 34 h 69"/>
                <a:gd name="T2" fmla="*/ 69 w 69"/>
                <a:gd name="T3" fmla="*/ 0 h 69"/>
                <a:gd name="T4" fmla="*/ 69 w 69"/>
                <a:gd name="T5" fmla="*/ 69 h 69"/>
                <a:gd name="T6" fmla="*/ 0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0" y="34"/>
                  </a:moveTo>
                  <a:lnTo>
                    <a:pt x="69" y="0"/>
                  </a:lnTo>
                  <a:cubicBezTo>
                    <a:pt x="58" y="21"/>
                    <a:pt x="58" y="47"/>
                    <a:pt x="69" y="69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2" name="Freeform 477">
              <a:extLst>
                <a:ext uri="{FF2B5EF4-FFF2-40B4-BE49-F238E27FC236}">
                  <a16:creationId xmlns:a16="http://schemas.microsoft.com/office/drawing/2014/main" id="{1A0436A2-36AF-4B55-B515-BD021D9C1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4" y="5665"/>
              <a:ext cx="53" cy="53"/>
            </a:xfrm>
            <a:custGeom>
              <a:avLst/>
              <a:gdLst>
                <a:gd name="T0" fmla="*/ 69 w 69"/>
                <a:gd name="T1" fmla="*/ 34 h 69"/>
                <a:gd name="T2" fmla="*/ 0 w 69"/>
                <a:gd name="T3" fmla="*/ 69 h 69"/>
                <a:gd name="T4" fmla="*/ 0 w 69"/>
                <a:gd name="T5" fmla="*/ 0 h 69"/>
                <a:gd name="T6" fmla="*/ 69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69" y="34"/>
                  </a:moveTo>
                  <a:lnTo>
                    <a:pt x="0" y="69"/>
                  </a:lnTo>
                  <a:cubicBezTo>
                    <a:pt x="10" y="47"/>
                    <a:pt x="10" y="21"/>
                    <a:pt x="0" y="0"/>
                  </a:cubicBezTo>
                  <a:lnTo>
                    <a:pt x="69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3" name="Rectangle 478">
              <a:extLst>
                <a:ext uri="{FF2B5EF4-FFF2-40B4-BE49-F238E27FC236}">
                  <a16:creationId xmlns:a16="http://schemas.microsoft.com/office/drawing/2014/main" id="{F3BFE926-4B85-417B-9AFA-9FE2AD87A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0" y="5662"/>
              <a:ext cx="308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4" name="Rectangle 479">
              <a:extLst>
                <a:ext uri="{FF2B5EF4-FFF2-40B4-BE49-F238E27FC236}">
                  <a16:creationId xmlns:a16="http://schemas.microsoft.com/office/drawing/2014/main" id="{BE822745-3745-4506-91C2-DC3E83FE6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4" y="5666"/>
              <a:ext cx="369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New Kingdom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45" name="Rectangle 480">
              <a:extLst>
                <a:ext uri="{FF2B5EF4-FFF2-40B4-BE49-F238E27FC236}">
                  <a16:creationId xmlns:a16="http://schemas.microsoft.com/office/drawing/2014/main" id="{813AD2B8-9AEC-4500-A596-9753EAD25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0" y="4893"/>
              <a:ext cx="798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6" name="Rectangle 481">
              <a:extLst>
                <a:ext uri="{FF2B5EF4-FFF2-40B4-BE49-F238E27FC236}">
                  <a16:creationId xmlns:a16="http://schemas.microsoft.com/office/drawing/2014/main" id="{24AC63B4-983A-4181-9FF5-A1F112282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0" y="4893"/>
              <a:ext cx="798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7" name="Line 482">
              <a:extLst>
                <a:ext uri="{FF2B5EF4-FFF2-40B4-BE49-F238E27FC236}">
                  <a16:creationId xmlns:a16="http://schemas.microsoft.com/office/drawing/2014/main" id="{680CC5E4-763A-4709-AFA7-8A3DB40D92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00" y="4630"/>
              <a:ext cx="786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8" name="Rectangle 483">
              <a:extLst>
                <a:ext uri="{FF2B5EF4-FFF2-40B4-BE49-F238E27FC236}">
                  <a16:creationId xmlns:a16="http://schemas.microsoft.com/office/drawing/2014/main" id="{CD3B55BB-83CF-4A5E-BBC1-C55CD33F5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33" y="4601"/>
              <a:ext cx="520" cy="5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9" name="Rectangle 484">
              <a:extLst>
                <a:ext uri="{FF2B5EF4-FFF2-40B4-BE49-F238E27FC236}">
                  <a16:creationId xmlns:a16="http://schemas.microsoft.com/office/drawing/2014/main" id="{E1A93A8C-836D-49A9-A80B-151E1E00E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36" y="4604"/>
              <a:ext cx="6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XVI: Kings from Thebes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50" name="Line 485">
              <a:extLst>
                <a:ext uri="{FF2B5EF4-FFF2-40B4-BE49-F238E27FC236}">
                  <a16:creationId xmlns:a16="http://schemas.microsoft.com/office/drawing/2014/main" id="{C049A34A-0809-4DA5-B9E6-E7CF6A7276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93" y="4597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1" name="Rectangle 486">
              <a:extLst>
                <a:ext uri="{FF2B5EF4-FFF2-40B4-BE49-F238E27FC236}">
                  <a16:creationId xmlns:a16="http://schemas.microsoft.com/office/drawing/2014/main" id="{27967F85-0085-4185-A25E-7B09B9EE7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8" y="4893"/>
              <a:ext cx="384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2" name="Rectangle 487">
              <a:extLst>
                <a:ext uri="{FF2B5EF4-FFF2-40B4-BE49-F238E27FC236}">
                  <a16:creationId xmlns:a16="http://schemas.microsoft.com/office/drawing/2014/main" id="{367E2DB2-B342-472C-BD07-2FB982FD1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8" y="4893"/>
              <a:ext cx="384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3" name="Line 488">
              <a:extLst>
                <a:ext uri="{FF2B5EF4-FFF2-40B4-BE49-F238E27FC236}">
                  <a16:creationId xmlns:a16="http://schemas.microsoft.com/office/drawing/2014/main" id="{725F05B0-C479-499E-AAF8-C9A8B8875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9" y="4630"/>
              <a:ext cx="37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4" name="Rectangle 489">
              <a:extLst>
                <a:ext uri="{FF2B5EF4-FFF2-40B4-BE49-F238E27FC236}">
                  <a16:creationId xmlns:a16="http://schemas.microsoft.com/office/drawing/2014/main" id="{088E7886-4EED-4F90-B773-A2C99E033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7" y="4571"/>
              <a:ext cx="277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5" name="Rectangle 490">
              <a:extLst>
                <a:ext uri="{FF2B5EF4-FFF2-40B4-BE49-F238E27FC236}">
                  <a16:creationId xmlns:a16="http://schemas.microsoft.com/office/drawing/2014/main" id="{B6F0C7EB-D350-421D-8111-350316C76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76" y="4575"/>
              <a:ext cx="30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XVII: Kings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56" name="Rectangle 491">
              <a:extLst>
                <a:ext uri="{FF2B5EF4-FFF2-40B4-BE49-F238E27FC236}">
                  <a16:creationId xmlns:a16="http://schemas.microsoft.com/office/drawing/2014/main" id="{C4CE99BE-CF3B-48BD-8099-4609ABBE1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0" y="4634"/>
              <a:ext cx="332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from Thebes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57" name="Rectangle 492">
              <a:extLst>
                <a:ext uri="{FF2B5EF4-FFF2-40B4-BE49-F238E27FC236}">
                  <a16:creationId xmlns:a16="http://schemas.microsoft.com/office/drawing/2014/main" id="{94DA4C5E-70F1-43F7-8074-83BCFDF0A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" y="4893"/>
              <a:ext cx="59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8" name="Rectangle 493">
              <a:extLst>
                <a:ext uri="{FF2B5EF4-FFF2-40B4-BE49-F238E27FC236}">
                  <a16:creationId xmlns:a16="http://schemas.microsoft.com/office/drawing/2014/main" id="{DE2C19C6-84E0-45C6-B7F9-D16BB92BC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" y="4893"/>
              <a:ext cx="59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9" name="Rectangle 494">
              <a:extLst>
                <a:ext uri="{FF2B5EF4-FFF2-40B4-BE49-F238E27FC236}">
                  <a16:creationId xmlns:a16="http://schemas.microsoft.com/office/drawing/2014/main" id="{4DF22540-F4F1-4A29-BBAC-E0B2246DB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6" y="5032"/>
              <a:ext cx="30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Kamose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60" name="Rectangle 495">
              <a:extLst>
                <a:ext uri="{FF2B5EF4-FFF2-40B4-BE49-F238E27FC236}">
                  <a16:creationId xmlns:a16="http://schemas.microsoft.com/office/drawing/2014/main" id="{7D00C92C-4234-4A56-8557-200C92F31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6" y="4893"/>
              <a:ext cx="30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1" name="Rectangle 496">
              <a:extLst>
                <a:ext uri="{FF2B5EF4-FFF2-40B4-BE49-F238E27FC236}">
                  <a16:creationId xmlns:a16="http://schemas.microsoft.com/office/drawing/2014/main" id="{F3CB493A-B38C-4A17-B77B-D54429150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6" y="4893"/>
              <a:ext cx="30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2" name="Rectangle 497">
              <a:extLst>
                <a:ext uri="{FF2B5EF4-FFF2-40B4-BE49-F238E27FC236}">
                  <a16:creationId xmlns:a16="http://schemas.microsoft.com/office/drawing/2014/main" id="{E3C36C81-D675-4034-91FA-CBFC98BA8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2" y="5032"/>
              <a:ext cx="46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Sobekhotep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63" name="Rectangle 498">
              <a:extLst>
                <a:ext uri="{FF2B5EF4-FFF2-40B4-BE49-F238E27FC236}">
                  <a16:creationId xmlns:a16="http://schemas.microsoft.com/office/drawing/2014/main" id="{C6885C30-C17C-41C4-BC57-B44E969C4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2" y="3348"/>
              <a:ext cx="1744" cy="118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4" name="Rectangle 499">
              <a:extLst>
                <a:ext uri="{FF2B5EF4-FFF2-40B4-BE49-F238E27FC236}">
                  <a16:creationId xmlns:a16="http://schemas.microsoft.com/office/drawing/2014/main" id="{81C6FDBF-1B47-4F90-A68B-EEB44D67C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2" y="3348"/>
              <a:ext cx="1744" cy="118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5" name="Rectangle 500">
              <a:extLst>
                <a:ext uri="{FF2B5EF4-FFF2-40B4-BE49-F238E27FC236}">
                  <a16:creationId xmlns:a16="http://schemas.microsoft.com/office/drawing/2014/main" id="{49B33429-C320-467A-B334-943196308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4" y="3382"/>
              <a:ext cx="20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 2005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66" name="Rectangle 501">
              <a:extLst>
                <a:ext uri="{FF2B5EF4-FFF2-40B4-BE49-F238E27FC236}">
                  <a16:creationId xmlns:a16="http://schemas.microsoft.com/office/drawing/2014/main" id="{2CD3812A-7276-4AC2-91FE-103F978E5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3" y="3382"/>
              <a:ext cx="4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67" name="Rectangle 502">
              <a:extLst>
                <a:ext uri="{FF2B5EF4-FFF2-40B4-BE49-F238E27FC236}">
                  <a16:creationId xmlns:a16="http://schemas.microsoft.com/office/drawing/2014/main" id="{F26F0B57-C4D8-4802-A321-5414FD07F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9" y="3382"/>
              <a:ext cx="148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1858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68" name="Rectangle 503">
              <a:extLst>
                <a:ext uri="{FF2B5EF4-FFF2-40B4-BE49-F238E27FC236}">
                  <a16:creationId xmlns:a16="http://schemas.microsoft.com/office/drawing/2014/main" id="{12E4113E-FBA9-4DF1-827A-999FCD44A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9" y="7661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9" name="Rectangle 504">
              <a:extLst>
                <a:ext uri="{FF2B5EF4-FFF2-40B4-BE49-F238E27FC236}">
                  <a16:creationId xmlns:a16="http://schemas.microsoft.com/office/drawing/2014/main" id="{572699C8-95EB-4A28-9ABF-01ACA1EB6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9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0" name="Rectangle 505">
              <a:extLst>
                <a:ext uri="{FF2B5EF4-FFF2-40B4-BE49-F238E27FC236}">
                  <a16:creationId xmlns:a16="http://schemas.microsoft.com/office/drawing/2014/main" id="{E6095AEE-AB5B-4DF1-9806-E643EF456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6" y="7661"/>
              <a:ext cx="1183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1" name="Rectangle 506">
              <a:extLst>
                <a:ext uri="{FF2B5EF4-FFF2-40B4-BE49-F238E27FC236}">
                  <a16:creationId xmlns:a16="http://schemas.microsoft.com/office/drawing/2014/main" id="{51F2E6AF-5FE8-4996-9128-8C5C4AA9B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6" y="7661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2" name="Rectangle 507">
              <a:extLst>
                <a:ext uri="{FF2B5EF4-FFF2-40B4-BE49-F238E27FC236}">
                  <a16:creationId xmlns:a16="http://schemas.microsoft.com/office/drawing/2014/main" id="{7A291EBC-44B0-4476-8E6B-253C9B752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1" y="7737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1500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73" name="Rectangle 508">
              <a:extLst>
                <a:ext uri="{FF2B5EF4-FFF2-40B4-BE49-F238E27FC236}">
                  <a16:creationId xmlns:a16="http://schemas.microsoft.com/office/drawing/2014/main" id="{CCD7F3CD-1A33-4BD8-A091-0F45A498D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0" y="7737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1600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74" name="Rectangle 509">
              <a:extLst>
                <a:ext uri="{FF2B5EF4-FFF2-40B4-BE49-F238E27FC236}">
                  <a16:creationId xmlns:a16="http://schemas.microsoft.com/office/drawing/2014/main" id="{23F0EBE5-F716-487E-BA33-9A69C526E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4" y="7661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5" name="Rectangle 510">
              <a:extLst>
                <a:ext uri="{FF2B5EF4-FFF2-40B4-BE49-F238E27FC236}">
                  <a16:creationId xmlns:a16="http://schemas.microsoft.com/office/drawing/2014/main" id="{6D9AEC2E-D51A-43EF-8F85-E28BE3922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4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6" name="Rectangle 511">
              <a:extLst>
                <a:ext uri="{FF2B5EF4-FFF2-40B4-BE49-F238E27FC236}">
                  <a16:creationId xmlns:a16="http://schemas.microsoft.com/office/drawing/2014/main" id="{8BBAC0C4-A242-4DD1-BC45-5C180C744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1" y="7661"/>
              <a:ext cx="1183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7" name="Rectangle 512">
              <a:extLst>
                <a:ext uri="{FF2B5EF4-FFF2-40B4-BE49-F238E27FC236}">
                  <a16:creationId xmlns:a16="http://schemas.microsoft.com/office/drawing/2014/main" id="{CF6797D2-F7E3-4DD5-BDE2-63477EAF6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1" y="7661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8" name="Rectangle 513">
              <a:extLst>
                <a:ext uri="{FF2B5EF4-FFF2-40B4-BE49-F238E27FC236}">
                  <a16:creationId xmlns:a16="http://schemas.microsoft.com/office/drawing/2014/main" id="{7A67D6A1-9204-433F-9284-63B6DC1D5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5" y="7737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1800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79" name="Rectangle 514">
              <a:extLst>
                <a:ext uri="{FF2B5EF4-FFF2-40B4-BE49-F238E27FC236}">
                  <a16:creationId xmlns:a16="http://schemas.microsoft.com/office/drawing/2014/main" id="{77A416A8-5691-41C3-A260-377E81878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9" y="7661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0" name="Rectangle 515">
              <a:extLst>
                <a:ext uri="{FF2B5EF4-FFF2-40B4-BE49-F238E27FC236}">
                  <a16:creationId xmlns:a16="http://schemas.microsoft.com/office/drawing/2014/main" id="{43712B5A-FBBF-4EF8-9533-FE4D11A01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9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1" name="Rectangle 516">
              <a:extLst>
                <a:ext uri="{FF2B5EF4-FFF2-40B4-BE49-F238E27FC236}">
                  <a16:creationId xmlns:a16="http://schemas.microsoft.com/office/drawing/2014/main" id="{84B63E11-4334-482F-933C-172B5E2A5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6" y="7661"/>
              <a:ext cx="1183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2" name="Rectangle 517">
              <a:extLst>
                <a:ext uri="{FF2B5EF4-FFF2-40B4-BE49-F238E27FC236}">
                  <a16:creationId xmlns:a16="http://schemas.microsoft.com/office/drawing/2014/main" id="{A97A941C-F36A-4893-B901-8ED188590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6" y="7661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3" name="Rectangle 518">
              <a:extLst>
                <a:ext uri="{FF2B5EF4-FFF2-40B4-BE49-F238E27FC236}">
                  <a16:creationId xmlns:a16="http://schemas.microsoft.com/office/drawing/2014/main" id="{F9EDFCDB-898F-4424-AE58-47F5D658C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0" y="7737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2000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84" name="Rectangle 519">
              <a:extLst>
                <a:ext uri="{FF2B5EF4-FFF2-40B4-BE49-F238E27FC236}">
                  <a16:creationId xmlns:a16="http://schemas.microsoft.com/office/drawing/2014/main" id="{BFA9DA26-A1CB-4EAD-847E-9E5C28DBB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7" y="7737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1700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85" name="Rectangle 520">
              <a:extLst>
                <a:ext uri="{FF2B5EF4-FFF2-40B4-BE49-F238E27FC236}">
                  <a16:creationId xmlns:a16="http://schemas.microsoft.com/office/drawing/2014/main" id="{57A8F558-AE60-4FC9-94E8-AFF3CC51C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2" y="7730"/>
              <a:ext cx="53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1900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86" name="Rectangle 521">
              <a:extLst>
                <a:ext uri="{FF2B5EF4-FFF2-40B4-BE49-F238E27FC236}">
                  <a16:creationId xmlns:a16="http://schemas.microsoft.com/office/drawing/2014/main" id="{2890A6C4-D602-400E-9D96-852D1814F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4" y="7661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7" name="Rectangle 522">
              <a:extLst>
                <a:ext uri="{FF2B5EF4-FFF2-40B4-BE49-F238E27FC236}">
                  <a16:creationId xmlns:a16="http://schemas.microsoft.com/office/drawing/2014/main" id="{1E3E95EE-0C33-469C-8724-E18EB44B2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4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8" name="Rectangle 523">
              <a:extLst>
                <a:ext uri="{FF2B5EF4-FFF2-40B4-BE49-F238E27FC236}">
                  <a16:creationId xmlns:a16="http://schemas.microsoft.com/office/drawing/2014/main" id="{6D247FAE-72E7-460D-9B50-29724C5C8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1" y="7661"/>
              <a:ext cx="1183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9" name="Rectangle 524">
              <a:extLst>
                <a:ext uri="{FF2B5EF4-FFF2-40B4-BE49-F238E27FC236}">
                  <a16:creationId xmlns:a16="http://schemas.microsoft.com/office/drawing/2014/main" id="{7FE40ACE-F162-4BE2-AFB8-6AD933059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1" y="7661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0" name="Rectangle 525">
              <a:extLst>
                <a:ext uri="{FF2B5EF4-FFF2-40B4-BE49-F238E27FC236}">
                  <a16:creationId xmlns:a16="http://schemas.microsoft.com/office/drawing/2014/main" id="{3A1DF450-DFFA-468D-AAB2-854946F6B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5" y="7737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2200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91" name="Rectangle 526">
              <a:extLst>
                <a:ext uri="{FF2B5EF4-FFF2-40B4-BE49-F238E27FC236}">
                  <a16:creationId xmlns:a16="http://schemas.microsoft.com/office/drawing/2014/main" id="{BB9294CD-434A-438E-B64E-17A88BEEF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7" y="7730"/>
              <a:ext cx="53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2100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92" name="Rectangle 527">
              <a:extLst>
                <a:ext uri="{FF2B5EF4-FFF2-40B4-BE49-F238E27FC236}">
                  <a16:creationId xmlns:a16="http://schemas.microsoft.com/office/drawing/2014/main" id="{CDC232A9-A238-454B-99BA-FBD935A70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9" y="7661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3" name="Rectangle 528">
              <a:extLst>
                <a:ext uri="{FF2B5EF4-FFF2-40B4-BE49-F238E27FC236}">
                  <a16:creationId xmlns:a16="http://schemas.microsoft.com/office/drawing/2014/main" id="{7B15AC7F-F01B-4CE5-8AE7-55007F2BD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9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4" name="Rectangle 529">
              <a:extLst>
                <a:ext uri="{FF2B5EF4-FFF2-40B4-BE49-F238E27FC236}">
                  <a16:creationId xmlns:a16="http://schemas.microsoft.com/office/drawing/2014/main" id="{346C855D-E20C-49CC-8527-3CF1AEB2A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6" y="7661"/>
              <a:ext cx="1183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5" name="Rectangle 530">
              <a:extLst>
                <a:ext uri="{FF2B5EF4-FFF2-40B4-BE49-F238E27FC236}">
                  <a16:creationId xmlns:a16="http://schemas.microsoft.com/office/drawing/2014/main" id="{14D9A390-5154-4076-B6DE-18632BC39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6" y="7661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6" name="Rectangle 531">
              <a:extLst>
                <a:ext uri="{FF2B5EF4-FFF2-40B4-BE49-F238E27FC236}">
                  <a16:creationId xmlns:a16="http://schemas.microsoft.com/office/drawing/2014/main" id="{B3E32C2F-C30C-426C-9656-B54BB20DF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0" y="7737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2400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97" name="Rectangle 532">
              <a:extLst>
                <a:ext uri="{FF2B5EF4-FFF2-40B4-BE49-F238E27FC236}">
                  <a16:creationId xmlns:a16="http://schemas.microsoft.com/office/drawing/2014/main" id="{EA2FFE7F-2F27-4BFB-9051-3FDE9825F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2" y="7730"/>
              <a:ext cx="53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2300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98" name="Rectangle 533">
              <a:extLst>
                <a:ext uri="{FF2B5EF4-FFF2-40B4-BE49-F238E27FC236}">
                  <a16:creationId xmlns:a16="http://schemas.microsoft.com/office/drawing/2014/main" id="{95B41DA5-2B8C-4781-B24E-138B9349E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6" y="7661"/>
              <a:ext cx="1183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9" name="Rectangle 534">
              <a:extLst>
                <a:ext uri="{FF2B5EF4-FFF2-40B4-BE49-F238E27FC236}">
                  <a16:creationId xmlns:a16="http://schemas.microsoft.com/office/drawing/2014/main" id="{A2AACF11-AD10-4EBF-8042-DA92D5BD6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6" y="7661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0" name="Rectangle 535">
              <a:extLst>
                <a:ext uri="{FF2B5EF4-FFF2-40B4-BE49-F238E27FC236}">
                  <a16:creationId xmlns:a16="http://schemas.microsoft.com/office/drawing/2014/main" id="{8D85C054-1950-4F08-94FE-503373AD6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" y="7661"/>
              <a:ext cx="1182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1" name="Rectangle 536">
              <a:extLst>
                <a:ext uri="{FF2B5EF4-FFF2-40B4-BE49-F238E27FC236}">
                  <a16:creationId xmlns:a16="http://schemas.microsoft.com/office/drawing/2014/main" id="{10A01986-731B-416B-9B5E-2D024A735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2" name="Rectangle 537">
              <a:extLst>
                <a:ext uri="{FF2B5EF4-FFF2-40B4-BE49-F238E27FC236}">
                  <a16:creationId xmlns:a16="http://schemas.microsoft.com/office/drawing/2014/main" id="{D216D041-0BE5-4D7B-8813-2E4BBDADC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2" y="7737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2600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03" name="Rectangle 538">
              <a:extLst>
                <a:ext uri="{FF2B5EF4-FFF2-40B4-BE49-F238E27FC236}">
                  <a16:creationId xmlns:a16="http://schemas.microsoft.com/office/drawing/2014/main" id="{772CA8CD-23FD-4A30-B852-C02A017A1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5" y="7730"/>
              <a:ext cx="52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2500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04" name="Rectangle 539">
              <a:extLst>
                <a:ext uri="{FF2B5EF4-FFF2-40B4-BE49-F238E27FC236}">
                  <a16:creationId xmlns:a16="http://schemas.microsoft.com/office/drawing/2014/main" id="{C6467EF2-A1CC-414F-8CE6-A3B624033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" y="7661"/>
              <a:ext cx="1183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5" name="Rectangle 540">
              <a:extLst>
                <a:ext uri="{FF2B5EF4-FFF2-40B4-BE49-F238E27FC236}">
                  <a16:creationId xmlns:a16="http://schemas.microsoft.com/office/drawing/2014/main" id="{B3EAD6E3-1065-4A83-AED2-8658C3AF7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" y="7661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6" name="Rectangle 541">
              <a:extLst>
                <a:ext uri="{FF2B5EF4-FFF2-40B4-BE49-F238E27FC236}">
                  <a16:creationId xmlns:a16="http://schemas.microsoft.com/office/drawing/2014/main" id="{DB3236F5-469F-4264-A463-A3931BF28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" y="7661"/>
              <a:ext cx="1182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7" name="Rectangle 542">
              <a:extLst>
                <a:ext uri="{FF2B5EF4-FFF2-40B4-BE49-F238E27FC236}">
                  <a16:creationId xmlns:a16="http://schemas.microsoft.com/office/drawing/2014/main" id="{D5A0043D-DDF9-4B40-824E-C9325038C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8" name="Rectangle 543">
              <a:extLst>
                <a:ext uri="{FF2B5EF4-FFF2-40B4-BE49-F238E27FC236}">
                  <a16:creationId xmlns:a16="http://schemas.microsoft.com/office/drawing/2014/main" id="{5A589269-F89A-4A63-AE80-BD9516054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" y="7737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2800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09" name="Rectangle 544">
              <a:extLst>
                <a:ext uri="{FF2B5EF4-FFF2-40B4-BE49-F238E27FC236}">
                  <a16:creationId xmlns:a16="http://schemas.microsoft.com/office/drawing/2014/main" id="{96D4A936-8F6F-434E-8B57-655EB68E4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0" y="7730"/>
              <a:ext cx="52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2700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10" name="Rectangle 545">
              <a:extLst>
                <a:ext uri="{FF2B5EF4-FFF2-40B4-BE49-F238E27FC236}">
                  <a16:creationId xmlns:a16="http://schemas.microsoft.com/office/drawing/2014/main" id="{C744FCB0-EEC0-4ADE-9A80-B93028DDB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7661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1" name="Rectangle 546">
              <a:extLst>
                <a:ext uri="{FF2B5EF4-FFF2-40B4-BE49-F238E27FC236}">
                  <a16:creationId xmlns:a16="http://schemas.microsoft.com/office/drawing/2014/main" id="{8137F798-31F0-451E-BBB5-B29F7C5AF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2" name="Rectangle 547">
              <a:extLst>
                <a:ext uri="{FF2B5EF4-FFF2-40B4-BE49-F238E27FC236}">
                  <a16:creationId xmlns:a16="http://schemas.microsoft.com/office/drawing/2014/main" id="{CB3C6F6A-8B46-483C-81AD-2ABAE8BDB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7737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3000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13" name="Rectangle 548">
              <a:extLst>
                <a:ext uri="{FF2B5EF4-FFF2-40B4-BE49-F238E27FC236}">
                  <a16:creationId xmlns:a16="http://schemas.microsoft.com/office/drawing/2014/main" id="{9FDA681D-D86C-4341-AC6C-203B87992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5" y="7730"/>
              <a:ext cx="52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2900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14" name="Rectangle 549">
              <a:extLst>
                <a:ext uri="{FF2B5EF4-FFF2-40B4-BE49-F238E27FC236}">
                  <a16:creationId xmlns:a16="http://schemas.microsoft.com/office/drawing/2014/main" id="{374C37EE-3C42-4750-802A-417324657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9" y="7661"/>
              <a:ext cx="1182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5" name="Rectangle 550">
              <a:extLst>
                <a:ext uri="{FF2B5EF4-FFF2-40B4-BE49-F238E27FC236}">
                  <a16:creationId xmlns:a16="http://schemas.microsoft.com/office/drawing/2014/main" id="{4FF58AA9-6FD5-49BF-8178-16BE63EE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9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6" name="Rectangle 551">
              <a:extLst>
                <a:ext uri="{FF2B5EF4-FFF2-40B4-BE49-F238E27FC236}">
                  <a16:creationId xmlns:a16="http://schemas.microsoft.com/office/drawing/2014/main" id="{FBC8EB1B-E38F-4C5A-BF90-FC2637869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5" y="7737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1400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17" name="Rectangle 552">
              <a:extLst>
                <a:ext uri="{FF2B5EF4-FFF2-40B4-BE49-F238E27FC236}">
                  <a16:creationId xmlns:a16="http://schemas.microsoft.com/office/drawing/2014/main" id="{5FE9B759-2FFE-43F6-AFDA-3B0327480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7" y="2402"/>
              <a:ext cx="2513" cy="119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8" name="Rectangle 553">
              <a:extLst>
                <a:ext uri="{FF2B5EF4-FFF2-40B4-BE49-F238E27FC236}">
                  <a16:creationId xmlns:a16="http://schemas.microsoft.com/office/drawing/2014/main" id="{192604EF-8741-446E-97FC-84941234E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7" y="2402"/>
              <a:ext cx="2513" cy="119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9" name="Rectangle 554">
              <a:extLst>
                <a:ext uri="{FF2B5EF4-FFF2-40B4-BE49-F238E27FC236}">
                  <a16:creationId xmlns:a16="http://schemas.microsoft.com/office/drawing/2014/main" id="{FC0A1774-D291-4496-A161-33D8ED6DB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4" y="2436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 2374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0" name="Rectangle 555">
              <a:extLst>
                <a:ext uri="{FF2B5EF4-FFF2-40B4-BE49-F238E27FC236}">
                  <a16:creationId xmlns:a16="http://schemas.microsoft.com/office/drawing/2014/main" id="{0CB8870D-00A6-4868-B597-0AED3D1ED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3" y="2436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1" name="Rectangle 556">
              <a:extLst>
                <a:ext uri="{FF2B5EF4-FFF2-40B4-BE49-F238E27FC236}">
                  <a16:creationId xmlns:a16="http://schemas.microsoft.com/office/drawing/2014/main" id="{6F3672D2-90A2-4E42-8247-91E374F04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9" y="2436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2166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2" name="Rectangle 557">
              <a:extLst>
                <a:ext uri="{FF2B5EF4-FFF2-40B4-BE49-F238E27FC236}">
                  <a16:creationId xmlns:a16="http://schemas.microsoft.com/office/drawing/2014/main" id="{85397E62-EF1C-433D-92E7-F670B1776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9" y="2323"/>
              <a:ext cx="252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Nahor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3" name="Rectangle 558">
              <a:extLst>
                <a:ext uri="{FF2B5EF4-FFF2-40B4-BE49-F238E27FC236}">
                  <a16:creationId xmlns:a16="http://schemas.microsoft.com/office/drawing/2014/main" id="{D9ACB4F1-B3D8-4EC4-A393-BAB966B68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0" y="2166"/>
              <a:ext cx="3862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4" name="Rectangle 559">
              <a:extLst>
                <a:ext uri="{FF2B5EF4-FFF2-40B4-BE49-F238E27FC236}">
                  <a16:creationId xmlns:a16="http://schemas.microsoft.com/office/drawing/2014/main" id="{F2D99BF8-CF26-49FB-8FF3-0626D26F5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0" y="2166"/>
              <a:ext cx="3862" cy="119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5" name="Rectangle 560">
              <a:extLst>
                <a:ext uri="{FF2B5EF4-FFF2-40B4-BE49-F238E27FC236}">
                  <a16:creationId xmlns:a16="http://schemas.microsoft.com/office/drawing/2014/main" id="{34584218-5420-4023-8ED9-8F085DAB5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1" y="2200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C 2504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6" name="Rectangle 561">
              <a:extLst>
                <a:ext uri="{FF2B5EF4-FFF2-40B4-BE49-F238E27FC236}">
                  <a16:creationId xmlns:a16="http://schemas.microsoft.com/office/drawing/2014/main" id="{F66B844C-F744-4DA1-BA3C-D484100CC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0" y="2200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7" name="Rectangle 562">
              <a:extLst>
                <a:ext uri="{FF2B5EF4-FFF2-40B4-BE49-F238E27FC236}">
                  <a16:creationId xmlns:a16="http://schemas.microsoft.com/office/drawing/2014/main" id="{966109FA-B18E-4730-8C72-D530F36D3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07" y="2200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2174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8" name="Rectangle 563">
              <a:extLst>
                <a:ext uri="{FF2B5EF4-FFF2-40B4-BE49-F238E27FC236}">
                  <a16:creationId xmlns:a16="http://schemas.microsoft.com/office/drawing/2014/main" id="{C1B3A3BE-1A26-4827-9709-F30DFD658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3" y="2087"/>
              <a:ext cx="246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Serug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9" name="Rectangle 564">
              <a:extLst>
                <a:ext uri="{FF2B5EF4-FFF2-40B4-BE49-F238E27FC236}">
                  <a16:creationId xmlns:a16="http://schemas.microsoft.com/office/drawing/2014/main" id="{AA70E906-8AF9-4744-B507-6C1834B5D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3" y="1930"/>
              <a:ext cx="3991" cy="118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0" name="Rectangle 565">
              <a:extLst>
                <a:ext uri="{FF2B5EF4-FFF2-40B4-BE49-F238E27FC236}">
                  <a16:creationId xmlns:a16="http://schemas.microsoft.com/office/drawing/2014/main" id="{425E6D53-17B7-4D2B-B4E2-25ACBC472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3" y="1930"/>
              <a:ext cx="3991" cy="118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1" name="Rectangle 566">
              <a:extLst>
                <a:ext uri="{FF2B5EF4-FFF2-40B4-BE49-F238E27FC236}">
                  <a16:creationId xmlns:a16="http://schemas.microsoft.com/office/drawing/2014/main" id="{92F2D1F3-29A6-47F3-9BD1-F16654E78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8" y="1964"/>
              <a:ext cx="204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 2636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2" name="Rectangle 567">
              <a:extLst>
                <a:ext uri="{FF2B5EF4-FFF2-40B4-BE49-F238E27FC236}">
                  <a16:creationId xmlns:a16="http://schemas.microsoft.com/office/drawing/2014/main" id="{EE2249CD-6F56-43A9-9918-040500DD0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7" y="1964"/>
              <a:ext cx="43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3" name="Rectangle 568">
              <a:extLst>
                <a:ext uri="{FF2B5EF4-FFF2-40B4-BE49-F238E27FC236}">
                  <a16:creationId xmlns:a16="http://schemas.microsoft.com/office/drawing/2014/main" id="{8FFC2C66-44B2-47A4-BD23-ECF0BC8E7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4" y="1964"/>
              <a:ext cx="147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2297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4" name="Rectangle 569">
              <a:extLst>
                <a:ext uri="{FF2B5EF4-FFF2-40B4-BE49-F238E27FC236}">
                  <a16:creationId xmlns:a16="http://schemas.microsoft.com/office/drawing/2014/main" id="{F0A8C10C-87C2-4161-8C0B-71B3C015B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7" y="1852"/>
              <a:ext cx="185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Reu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5" name="Rectangle 570">
              <a:extLst>
                <a:ext uri="{FF2B5EF4-FFF2-40B4-BE49-F238E27FC236}">
                  <a16:creationId xmlns:a16="http://schemas.microsoft.com/office/drawing/2014/main" id="{6D1C90EC-08F3-4B29-9F3F-296FACA6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" y="1694"/>
              <a:ext cx="4021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6" name="Rectangle 571">
              <a:extLst>
                <a:ext uri="{FF2B5EF4-FFF2-40B4-BE49-F238E27FC236}">
                  <a16:creationId xmlns:a16="http://schemas.microsoft.com/office/drawing/2014/main" id="{505F0788-E89F-4C8C-8633-8D4A7C9C1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" y="1694"/>
              <a:ext cx="4021" cy="118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7" name="Rectangle 572">
              <a:extLst>
                <a:ext uri="{FF2B5EF4-FFF2-40B4-BE49-F238E27FC236}">
                  <a16:creationId xmlns:a16="http://schemas.microsoft.com/office/drawing/2014/main" id="{C44BF207-965C-4CBB-98DD-FFA0B6B29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8" y="1727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C 2774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8" name="Rectangle 573">
              <a:extLst>
                <a:ext uri="{FF2B5EF4-FFF2-40B4-BE49-F238E27FC236}">
                  <a16:creationId xmlns:a16="http://schemas.microsoft.com/office/drawing/2014/main" id="{0502652D-07E9-4461-B7AE-166445C72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7" y="1727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9" name="Rectangle 574">
              <a:extLst>
                <a:ext uri="{FF2B5EF4-FFF2-40B4-BE49-F238E27FC236}">
                  <a16:creationId xmlns:a16="http://schemas.microsoft.com/office/drawing/2014/main" id="{A4947807-9C6A-4B12-BED3-7F76C0BC4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3" y="1727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2435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40" name="Rectangle 575">
              <a:extLst>
                <a:ext uri="{FF2B5EF4-FFF2-40B4-BE49-F238E27FC236}">
                  <a16:creationId xmlns:a16="http://schemas.microsoft.com/office/drawing/2014/main" id="{EDD0F8DA-EFE9-473C-A57D-CC9C35D90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3" y="1614"/>
              <a:ext cx="240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Peleg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41" name="Rectangle 576">
              <a:extLst>
                <a:ext uri="{FF2B5EF4-FFF2-40B4-BE49-F238E27FC236}">
                  <a16:creationId xmlns:a16="http://schemas.microsoft.com/office/drawing/2014/main" id="{10381DBA-3290-4A14-B10C-41259451B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457"/>
              <a:ext cx="4759" cy="118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2" name="Rectangle 577">
              <a:extLst>
                <a:ext uri="{FF2B5EF4-FFF2-40B4-BE49-F238E27FC236}">
                  <a16:creationId xmlns:a16="http://schemas.microsoft.com/office/drawing/2014/main" id="{C46E5D2B-57EF-49C3-A5BC-87AA5CBCA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457"/>
              <a:ext cx="4759" cy="118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3" name="Rectangle 578">
              <a:extLst>
                <a:ext uri="{FF2B5EF4-FFF2-40B4-BE49-F238E27FC236}">
                  <a16:creationId xmlns:a16="http://schemas.microsoft.com/office/drawing/2014/main" id="{1798B064-9797-4C30-B6FD-93B32981E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" y="1491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 2898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44" name="Rectangle 579">
              <a:extLst>
                <a:ext uri="{FF2B5EF4-FFF2-40B4-BE49-F238E27FC236}">
                  <a16:creationId xmlns:a16="http://schemas.microsoft.com/office/drawing/2014/main" id="{5C60177E-82EA-400E-9D6F-79E6B889C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8" y="1491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45" name="Rectangle 580">
              <a:extLst>
                <a:ext uri="{FF2B5EF4-FFF2-40B4-BE49-F238E27FC236}">
                  <a16:creationId xmlns:a16="http://schemas.microsoft.com/office/drawing/2014/main" id="{110E2694-8D80-426A-B948-F0C833F32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4" y="1491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2494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46" name="Rectangle 581">
              <a:extLst>
                <a:ext uri="{FF2B5EF4-FFF2-40B4-BE49-F238E27FC236}">
                  <a16:creationId xmlns:a16="http://schemas.microsoft.com/office/drawing/2014/main" id="{4BDF8E61-9B4B-4792-A7F3-B73F0B098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" y="1378"/>
              <a:ext cx="203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Eber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47" name="Rectangle 582">
              <a:extLst>
                <a:ext uri="{FF2B5EF4-FFF2-40B4-BE49-F238E27FC236}">
                  <a16:creationId xmlns:a16="http://schemas.microsoft.com/office/drawing/2014/main" id="{0605DBA1-7F40-4597-8F2F-1B056C705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" y="1221"/>
              <a:ext cx="5439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8" name="Rectangle 583">
              <a:extLst>
                <a:ext uri="{FF2B5EF4-FFF2-40B4-BE49-F238E27FC236}">
                  <a16:creationId xmlns:a16="http://schemas.microsoft.com/office/drawing/2014/main" id="{8B80E9A7-61F0-4214-976C-4B2371E20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" y="1221"/>
              <a:ext cx="5439" cy="118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9" name="Rectangle 584">
              <a:extLst>
                <a:ext uri="{FF2B5EF4-FFF2-40B4-BE49-F238E27FC236}">
                  <a16:creationId xmlns:a16="http://schemas.microsoft.com/office/drawing/2014/main" id="{E4824D40-6DEF-4FA6-A4B3-E86060FDD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3" y="1253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C 3038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0" name="Rectangle 585">
              <a:extLst>
                <a:ext uri="{FF2B5EF4-FFF2-40B4-BE49-F238E27FC236}">
                  <a16:creationId xmlns:a16="http://schemas.microsoft.com/office/drawing/2014/main" id="{DA956604-3A9B-4DAC-91B2-4A724B00A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" y="1253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1" name="Rectangle 586">
              <a:extLst>
                <a:ext uri="{FF2B5EF4-FFF2-40B4-BE49-F238E27FC236}">
                  <a16:creationId xmlns:a16="http://schemas.microsoft.com/office/drawing/2014/main" id="{53CC1879-2F58-40B4-8575-8E10BCEE7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8" y="1253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2578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2" name="Rectangle 587">
              <a:extLst>
                <a:ext uri="{FF2B5EF4-FFF2-40B4-BE49-F238E27FC236}">
                  <a16:creationId xmlns:a16="http://schemas.microsoft.com/office/drawing/2014/main" id="{3FF75B71-3B1C-48E7-848A-DB57114FD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1143"/>
              <a:ext cx="240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Salah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3" name="Rectangle 588">
              <a:extLst>
                <a:ext uri="{FF2B5EF4-FFF2-40B4-BE49-F238E27FC236}">
                  <a16:creationId xmlns:a16="http://schemas.microsoft.com/office/drawing/2014/main" id="{4F34C358-406D-4083-9D76-7D6869E31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984"/>
              <a:ext cx="6326" cy="119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4" name="Rectangle 589">
              <a:extLst>
                <a:ext uri="{FF2B5EF4-FFF2-40B4-BE49-F238E27FC236}">
                  <a16:creationId xmlns:a16="http://schemas.microsoft.com/office/drawing/2014/main" id="{9A7B961E-FD19-43C2-80FE-C12EDB32D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984"/>
              <a:ext cx="6326" cy="119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5" name="Rectangle 590">
              <a:extLst>
                <a:ext uri="{FF2B5EF4-FFF2-40B4-BE49-F238E27FC236}">
                  <a16:creationId xmlns:a16="http://schemas.microsoft.com/office/drawing/2014/main" id="{870D17CC-40CF-4777-869C-DC2FEF3CD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1018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 3173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6" name="Rectangle 591">
              <a:extLst>
                <a:ext uri="{FF2B5EF4-FFF2-40B4-BE49-F238E27FC236}">
                  <a16:creationId xmlns:a16="http://schemas.microsoft.com/office/drawing/2014/main" id="{88DD665A-AB9A-4F8B-9A37-1CD6D4F02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" y="1018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7" name="Rectangle 592">
              <a:extLst>
                <a:ext uri="{FF2B5EF4-FFF2-40B4-BE49-F238E27FC236}">
                  <a16:creationId xmlns:a16="http://schemas.microsoft.com/office/drawing/2014/main" id="{8087FADC-48B3-42EA-80DC-CBBFF39A2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" y="1018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2638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8" name="Rectangle 593">
              <a:extLst>
                <a:ext uri="{FF2B5EF4-FFF2-40B4-BE49-F238E27FC236}">
                  <a16:creationId xmlns:a16="http://schemas.microsoft.com/office/drawing/2014/main" id="{3F8909F5-367C-492C-888E-2723EF786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905"/>
              <a:ext cx="376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Arphaxad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9" name="Rectangle 594">
              <a:extLst>
                <a:ext uri="{FF2B5EF4-FFF2-40B4-BE49-F238E27FC236}">
                  <a16:creationId xmlns:a16="http://schemas.microsoft.com/office/drawing/2014/main" id="{29671B42-71E1-4B5B-9206-A5DF2351F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748"/>
              <a:ext cx="7110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0" name="Rectangle 595">
              <a:extLst>
                <a:ext uri="{FF2B5EF4-FFF2-40B4-BE49-F238E27FC236}">
                  <a16:creationId xmlns:a16="http://schemas.microsoft.com/office/drawing/2014/main" id="{4AE32144-7F67-4AE3-B959-923B55563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748"/>
              <a:ext cx="7110" cy="118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1" name="Rectangle 596">
              <a:extLst>
                <a:ext uri="{FF2B5EF4-FFF2-40B4-BE49-F238E27FC236}">
                  <a16:creationId xmlns:a16="http://schemas.microsoft.com/office/drawing/2014/main" id="{2AB9542F-5DA7-4171-B74C-E7F0520B4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1" y="782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C 3273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62" name="Rectangle 597">
              <a:extLst>
                <a:ext uri="{FF2B5EF4-FFF2-40B4-BE49-F238E27FC236}">
                  <a16:creationId xmlns:a16="http://schemas.microsoft.com/office/drawing/2014/main" id="{33AE16BE-2C38-4034-8330-25103639E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782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63" name="Rectangle 598">
              <a:extLst>
                <a:ext uri="{FF2B5EF4-FFF2-40B4-BE49-F238E27FC236}">
                  <a16:creationId xmlns:a16="http://schemas.microsoft.com/office/drawing/2014/main" id="{E7B66CCF-C346-43E2-9ACA-795F2689B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782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2673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64" name="Rectangle 599">
              <a:extLst>
                <a:ext uri="{FF2B5EF4-FFF2-40B4-BE49-F238E27FC236}">
                  <a16:creationId xmlns:a16="http://schemas.microsoft.com/office/drawing/2014/main" id="{6D2A73A5-F116-42B3-B2CD-E1E6A2744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" y="669"/>
              <a:ext cx="247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Shem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65" name="Rectangle 600">
              <a:extLst>
                <a:ext uri="{FF2B5EF4-FFF2-40B4-BE49-F238E27FC236}">
                  <a16:creationId xmlns:a16="http://schemas.microsoft.com/office/drawing/2014/main" id="{4DA2960E-CDF1-4310-913E-1B2490C89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" y="5869"/>
              <a:ext cx="517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Babylon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66" name="Rectangle 601">
              <a:extLst>
                <a:ext uri="{FF2B5EF4-FFF2-40B4-BE49-F238E27FC236}">
                  <a16:creationId xmlns:a16="http://schemas.microsoft.com/office/drawing/2014/main" id="{BBCE2F36-27C8-4505-ABDC-58E0366E8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4" y="6007"/>
              <a:ext cx="502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7" name="Rectangle 602">
              <a:extLst>
                <a:ext uri="{FF2B5EF4-FFF2-40B4-BE49-F238E27FC236}">
                  <a16:creationId xmlns:a16="http://schemas.microsoft.com/office/drawing/2014/main" id="{46BC5473-6ED2-4081-8532-10F213940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4" y="6007"/>
              <a:ext cx="502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8" name="Rectangle 603">
              <a:extLst>
                <a:ext uri="{FF2B5EF4-FFF2-40B4-BE49-F238E27FC236}">
                  <a16:creationId xmlns:a16="http://schemas.microsoft.com/office/drawing/2014/main" id="{6C8C3BE7-7AC3-4538-B5DD-09C2654EB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0" y="6039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1728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69" name="Rectangle 604">
              <a:extLst>
                <a:ext uri="{FF2B5EF4-FFF2-40B4-BE49-F238E27FC236}">
                  <a16:creationId xmlns:a16="http://schemas.microsoft.com/office/drawing/2014/main" id="{C47063B2-CD58-44C6-8BB2-37930DE7C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40" y="6039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0" name="Rectangle 605">
              <a:extLst>
                <a:ext uri="{FF2B5EF4-FFF2-40B4-BE49-F238E27FC236}">
                  <a16:creationId xmlns:a16="http://schemas.microsoft.com/office/drawing/2014/main" id="{B3355BB4-B553-470E-860E-37AA40A7D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6" y="6039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1686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1" name="Rectangle 606">
              <a:extLst>
                <a:ext uri="{FF2B5EF4-FFF2-40B4-BE49-F238E27FC236}">
                  <a16:creationId xmlns:a16="http://schemas.microsoft.com/office/drawing/2014/main" id="{764ADA23-EA13-4413-AEBF-D5F4B48A3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9" y="5920"/>
              <a:ext cx="41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Hammurabi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808">
            <a:extLst>
              <a:ext uri="{FF2B5EF4-FFF2-40B4-BE49-F238E27FC236}">
                <a16:creationId xmlns:a16="http://schemas.microsoft.com/office/drawing/2014/main" id="{8FF00DDD-2407-4C80-B082-134239AD4C10}"/>
              </a:ext>
            </a:extLst>
          </p:cNvPr>
          <p:cNvGrpSpPr>
            <a:grpSpLocks/>
          </p:cNvGrpSpPr>
          <p:nvPr/>
        </p:nvGrpSpPr>
        <p:grpSpPr bwMode="auto">
          <a:xfrm>
            <a:off x="14288" y="276225"/>
            <a:ext cx="36128325" cy="12288838"/>
            <a:chOff x="9" y="174"/>
            <a:chExt cx="22758" cy="7741"/>
          </a:xfrm>
        </p:grpSpPr>
        <p:sp>
          <p:nvSpPr>
            <p:cNvPr id="32" name="Line 608">
              <a:extLst>
                <a:ext uri="{FF2B5EF4-FFF2-40B4-BE49-F238E27FC236}">
                  <a16:creationId xmlns:a16="http://schemas.microsoft.com/office/drawing/2014/main" id="{3AC83D60-0873-4535-9BB1-70E03ECC98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82" y="5830"/>
              <a:ext cx="3550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609">
              <a:extLst>
                <a:ext uri="{FF2B5EF4-FFF2-40B4-BE49-F238E27FC236}">
                  <a16:creationId xmlns:a16="http://schemas.microsoft.com/office/drawing/2014/main" id="{4FCB4929-5425-4690-B6D2-150B06F6A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3" y="5800"/>
              <a:ext cx="348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610">
              <a:extLst>
                <a:ext uri="{FF2B5EF4-FFF2-40B4-BE49-F238E27FC236}">
                  <a16:creationId xmlns:a16="http://schemas.microsoft.com/office/drawing/2014/main" id="{27629DC8-293E-443B-8E5B-DC8507C64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6" y="5804"/>
              <a:ext cx="412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I: Amorite Kings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" name="Rectangle 611">
              <a:extLst>
                <a:ext uri="{FF2B5EF4-FFF2-40B4-BE49-F238E27FC236}">
                  <a16:creationId xmlns:a16="http://schemas.microsoft.com/office/drawing/2014/main" id="{EA8E8A02-F60F-4045-8B0C-A1FBA66D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6" y="6007"/>
              <a:ext cx="384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612">
              <a:extLst>
                <a:ext uri="{FF2B5EF4-FFF2-40B4-BE49-F238E27FC236}">
                  <a16:creationId xmlns:a16="http://schemas.microsoft.com/office/drawing/2014/main" id="{97392B16-89D6-40C1-B0B8-9BE1AEBBB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6" y="6007"/>
              <a:ext cx="384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613">
              <a:extLst>
                <a:ext uri="{FF2B5EF4-FFF2-40B4-BE49-F238E27FC236}">
                  <a16:creationId xmlns:a16="http://schemas.microsoft.com/office/drawing/2014/main" id="{41FB36DB-6658-47AB-B5FF-0B0B31A63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3" y="6039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1686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" name="Rectangle 614">
              <a:extLst>
                <a:ext uri="{FF2B5EF4-FFF2-40B4-BE49-F238E27FC236}">
                  <a16:creationId xmlns:a16="http://schemas.microsoft.com/office/drawing/2014/main" id="{9E89B72F-8054-4001-B271-89EFC2093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3" y="6039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" name="Rectangle 615">
              <a:extLst>
                <a:ext uri="{FF2B5EF4-FFF2-40B4-BE49-F238E27FC236}">
                  <a16:creationId xmlns:a16="http://schemas.microsoft.com/office/drawing/2014/main" id="{427B7D29-D19E-42A3-B559-5006D5891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9" y="6039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1648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Rectangle 616">
              <a:extLst>
                <a:ext uri="{FF2B5EF4-FFF2-40B4-BE49-F238E27FC236}">
                  <a16:creationId xmlns:a16="http://schemas.microsoft.com/office/drawing/2014/main" id="{98B94FFD-2503-46AD-B0BC-60EBBBB86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1" y="6151"/>
              <a:ext cx="26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Samsu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" name="Rectangle 617">
              <a:extLst>
                <a:ext uri="{FF2B5EF4-FFF2-40B4-BE49-F238E27FC236}">
                  <a16:creationId xmlns:a16="http://schemas.microsoft.com/office/drawing/2014/main" id="{E5DC126F-AC46-432C-9E6C-5A2FBCED2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6" y="6151"/>
              <a:ext cx="5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618">
              <a:extLst>
                <a:ext uri="{FF2B5EF4-FFF2-40B4-BE49-F238E27FC236}">
                  <a16:creationId xmlns:a16="http://schemas.microsoft.com/office/drawing/2014/main" id="{961024AA-3B70-4C52-BF44-3E98F0EFD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8" y="6151"/>
              <a:ext cx="184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iluna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" name="Rectangle 619">
              <a:extLst>
                <a:ext uri="{FF2B5EF4-FFF2-40B4-BE49-F238E27FC236}">
                  <a16:creationId xmlns:a16="http://schemas.microsoft.com/office/drawing/2014/main" id="{490BC227-2376-4EF1-9F8D-FA237838A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0" y="6007"/>
              <a:ext cx="385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620">
              <a:extLst>
                <a:ext uri="{FF2B5EF4-FFF2-40B4-BE49-F238E27FC236}">
                  <a16:creationId xmlns:a16="http://schemas.microsoft.com/office/drawing/2014/main" id="{CBD7FDE9-55E3-4007-AB8D-393ECE03B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0" y="6007"/>
              <a:ext cx="385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621">
              <a:extLst>
                <a:ext uri="{FF2B5EF4-FFF2-40B4-BE49-F238E27FC236}">
                  <a16:creationId xmlns:a16="http://schemas.microsoft.com/office/drawing/2014/main" id="{0FE95FCA-EFF2-4B43-A79D-B7C194693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8" y="6039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1648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" name="Rectangle 622">
              <a:extLst>
                <a:ext uri="{FF2B5EF4-FFF2-40B4-BE49-F238E27FC236}">
                  <a16:creationId xmlns:a16="http://schemas.microsoft.com/office/drawing/2014/main" id="{E1E86443-33C7-4201-A3AE-218BECAFA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7" y="6039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" name="Rectangle 623">
              <a:extLst>
                <a:ext uri="{FF2B5EF4-FFF2-40B4-BE49-F238E27FC236}">
                  <a16:creationId xmlns:a16="http://schemas.microsoft.com/office/drawing/2014/main" id="{F6B28FC7-0D38-471B-9201-0B05F04CB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4" y="6039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1620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" name="Rectangle 624">
              <a:extLst>
                <a:ext uri="{FF2B5EF4-FFF2-40B4-BE49-F238E27FC236}">
                  <a16:creationId xmlns:a16="http://schemas.microsoft.com/office/drawing/2014/main" id="{7016643B-915B-4D69-992D-B258ABC2D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2" y="5931"/>
              <a:ext cx="29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Abieshu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" name="Rectangle 625">
              <a:extLst>
                <a:ext uri="{FF2B5EF4-FFF2-40B4-BE49-F238E27FC236}">
                  <a16:creationId xmlns:a16="http://schemas.microsoft.com/office/drawing/2014/main" id="{C9AA09B9-584A-400A-9BC6-65D6773A0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5" y="6007"/>
              <a:ext cx="443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626">
              <a:extLst>
                <a:ext uri="{FF2B5EF4-FFF2-40B4-BE49-F238E27FC236}">
                  <a16:creationId xmlns:a16="http://schemas.microsoft.com/office/drawing/2014/main" id="{D5B0A26A-F784-4746-AAE3-2D8539204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5" y="6007"/>
              <a:ext cx="443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627">
              <a:extLst>
                <a:ext uri="{FF2B5EF4-FFF2-40B4-BE49-F238E27FC236}">
                  <a16:creationId xmlns:a16="http://schemas.microsoft.com/office/drawing/2014/main" id="{A8461F48-2DEC-40A3-AEE3-1C23C5EAF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2" y="6039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1620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" name="Rectangle 628">
              <a:extLst>
                <a:ext uri="{FF2B5EF4-FFF2-40B4-BE49-F238E27FC236}">
                  <a16:creationId xmlns:a16="http://schemas.microsoft.com/office/drawing/2014/main" id="{93BA883E-6D8B-4898-9032-69CC90585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1" y="6039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" name="Rectangle 629">
              <a:extLst>
                <a:ext uri="{FF2B5EF4-FFF2-40B4-BE49-F238E27FC236}">
                  <a16:creationId xmlns:a16="http://schemas.microsoft.com/office/drawing/2014/main" id="{E0DBCF55-580A-4CB8-90E9-E6F29EFA5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8" y="6039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1583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" name="Rectangle 630">
              <a:extLst>
                <a:ext uri="{FF2B5EF4-FFF2-40B4-BE49-F238E27FC236}">
                  <a16:creationId xmlns:a16="http://schemas.microsoft.com/office/drawing/2014/main" id="{B3840EDF-5F02-4766-974B-061C5B5E8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2" y="6146"/>
              <a:ext cx="22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Ammi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" name="Rectangle 631">
              <a:extLst>
                <a:ext uri="{FF2B5EF4-FFF2-40B4-BE49-F238E27FC236}">
                  <a16:creationId xmlns:a16="http://schemas.microsoft.com/office/drawing/2014/main" id="{C0EE1644-E822-494F-BD08-5A2B954E2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0" y="6146"/>
              <a:ext cx="5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" name="Rectangle 632">
              <a:extLst>
                <a:ext uri="{FF2B5EF4-FFF2-40B4-BE49-F238E27FC236}">
                  <a16:creationId xmlns:a16="http://schemas.microsoft.com/office/drawing/2014/main" id="{9C32163B-E036-4BCE-B573-65BEB1CD9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2" y="6146"/>
              <a:ext cx="234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ditana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" name="Rectangle 633">
              <a:extLst>
                <a:ext uri="{FF2B5EF4-FFF2-40B4-BE49-F238E27FC236}">
                  <a16:creationId xmlns:a16="http://schemas.microsoft.com/office/drawing/2014/main" id="{1A70A7DF-EB50-4D21-9018-3E4A34613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8" y="6007"/>
              <a:ext cx="237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634">
              <a:extLst>
                <a:ext uri="{FF2B5EF4-FFF2-40B4-BE49-F238E27FC236}">
                  <a16:creationId xmlns:a16="http://schemas.microsoft.com/office/drawing/2014/main" id="{DF23E03F-2309-493B-8D87-56DFF5047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8" y="6007"/>
              <a:ext cx="237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635">
              <a:extLst>
                <a:ext uri="{FF2B5EF4-FFF2-40B4-BE49-F238E27FC236}">
                  <a16:creationId xmlns:a16="http://schemas.microsoft.com/office/drawing/2014/main" id="{2BF77966-1F8B-4AC7-B16C-2F666988D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6" y="6011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1582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" name="Rectangle 636">
              <a:extLst>
                <a:ext uri="{FF2B5EF4-FFF2-40B4-BE49-F238E27FC236}">
                  <a16:creationId xmlns:a16="http://schemas.microsoft.com/office/drawing/2014/main" id="{BA0BEFF6-D603-4DFD-B47C-AE5ACF0E8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6" y="6011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" name="Rectangle 637">
              <a:extLst>
                <a:ext uri="{FF2B5EF4-FFF2-40B4-BE49-F238E27FC236}">
                  <a16:creationId xmlns:a16="http://schemas.microsoft.com/office/drawing/2014/main" id="{ED220AAA-E17F-4C63-B3A8-2A7007956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75" y="6070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1562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" name="Rectangle 638">
              <a:extLst>
                <a:ext uri="{FF2B5EF4-FFF2-40B4-BE49-F238E27FC236}">
                  <a16:creationId xmlns:a16="http://schemas.microsoft.com/office/drawing/2014/main" id="{6F6A3388-F5B8-40A3-BB78-CCA98DC02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38" y="5916"/>
              <a:ext cx="461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Ammisaduqa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" name="Rectangle 639">
              <a:extLst>
                <a:ext uri="{FF2B5EF4-FFF2-40B4-BE49-F238E27FC236}">
                  <a16:creationId xmlns:a16="http://schemas.microsoft.com/office/drawing/2014/main" id="{31F3B53B-0C7C-4886-BC16-72AE343D8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5" y="6007"/>
              <a:ext cx="384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640">
              <a:extLst>
                <a:ext uri="{FF2B5EF4-FFF2-40B4-BE49-F238E27FC236}">
                  <a16:creationId xmlns:a16="http://schemas.microsoft.com/office/drawing/2014/main" id="{A40FB0D5-6450-47D0-880F-9E8AD00A4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5" y="6007"/>
              <a:ext cx="384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641">
              <a:extLst>
                <a:ext uri="{FF2B5EF4-FFF2-40B4-BE49-F238E27FC236}">
                  <a16:creationId xmlns:a16="http://schemas.microsoft.com/office/drawing/2014/main" id="{5A3A6701-6843-4AE9-86EB-4A68AFF8D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2" y="6039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1562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6" name="Rectangle 642">
              <a:extLst>
                <a:ext uri="{FF2B5EF4-FFF2-40B4-BE49-F238E27FC236}">
                  <a16:creationId xmlns:a16="http://schemas.microsoft.com/office/drawing/2014/main" id="{95801BF1-D7E8-4FEA-8064-0CF4B4669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2" y="6039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" name="Rectangle 643">
              <a:extLst>
                <a:ext uri="{FF2B5EF4-FFF2-40B4-BE49-F238E27FC236}">
                  <a16:creationId xmlns:a16="http://schemas.microsoft.com/office/drawing/2014/main" id="{BA17A36B-B75D-4E79-A06D-8130275A5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8" y="6039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1531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" name="Rectangle 644">
              <a:extLst>
                <a:ext uri="{FF2B5EF4-FFF2-40B4-BE49-F238E27FC236}">
                  <a16:creationId xmlns:a16="http://schemas.microsoft.com/office/drawing/2014/main" id="{FCBDFFC6-1AA3-418D-8A0A-27C687E9F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9" y="6145"/>
              <a:ext cx="26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Samsu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Rectangle 645">
              <a:extLst>
                <a:ext uri="{FF2B5EF4-FFF2-40B4-BE49-F238E27FC236}">
                  <a16:creationId xmlns:a16="http://schemas.microsoft.com/office/drawing/2014/main" id="{10342724-DB6A-44D6-A03A-E2F01FC5D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3" y="6145"/>
              <a:ext cx="56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" name="Rectangle 646">
              <a:extLst>
                <a:ext uri="{FF2B5EF4-FFF2-40B4-BE49-F238E27FC236}">
                  <a16:creationId xmlns:a16="http://schemas.microsoft.com/office/drawing/2014/main" id="{96104534-55E4-47B7-B3E7-6C7C5F959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5" y="6145"/>
              <a:ext cx="247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Ditana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1" name="Line 647">
              <a:extLst>
                <a:ext uri="{FF2B5EF4-FFF2-40B4-BE49-F238E27FC236}">
                  <a16:creationId xmlns:a16="http://schemas.microsoft.com/office/drawing/2014/main" id="{16C657F8-2B75-4B5B-ADBE-E2F346F658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29" y="5800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648">
              <a:extLst>
                <a:ext uri="{FF2B5EF4-FFF2-40B4-BE49-F238E27FC236}">
                  <a16:creationId xmlns:a16="http://schemas.microsoft.com/office/drawing/2014/main" id="{33FC62F4-E37A-4FAE-A66F-8B1AA464E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57" y="6007"/>
              <a:ext cx="237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649">
              <a:extLst>
                <a:ext uri="{FF2B5EF4-FFF2-40B4-BE49-F238E27FC236}">
                  <a16:creationId xmlns:a16="http://schemas.microsoft.com/office/drawing/2014/main" id="{77F6EE69-1843-4019-B2B0-F3BC0392F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57" y="6007"/>
              <a:ext cx="237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650">
              <a:extLst>
                <a:ext uri="{FF2B5EF4-FFF2-40B4-BE49-F238E27FC236}">
                  <a16:creationId xmlns:a16="http://schemas.microsoft.com/office/drawing/2014/main" id="{864CD31A-6A87-4A45-9CA8-9759B9C2E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5" y="6011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1748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" name="Rectangle 651">
              <a:extLst>
                <a:ext uri="{FF2B5EF4-FFF2-40B4-BE49-F238E27FC236}">
                  <a16:creationId xmlns:a16="http://schemas.microsoft.com/office/drawing/2014/main" id="{4F4F4E4B-B145-41BC-B4C4-CCB22EB23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5" y="6011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" name="Rectangle 652">
              <a:extLst>
                <a:ext uri="{FF2B5EF4-FFF2-40B4-BE49-F238E27FC236}">
                  <a16:creationId xmlns:a16="http://schemas.microsoft.com/office/drawing/2014/main" id="{B4E3E38D-D652-41BF-904A-9F80F097B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23" y="6070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1729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" name="Rectangle 653">
              <a:extLst>
                <a:ext uri="{FF2B5EF4-FFF2-40B4-BE49-F238E27FC236}">
                  <a16:creationId xmlns:a16="http://schemas.microsoft.com/office/drawing/2014/main" id="{914DF174-CA12-4C56-B0BA-CCF9B68FB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3" y="6145"/>
              <a:ext cx="13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Sin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" name="Rectangle 654">
              <a:extLst>
                <a:ext uri="{FF2B5EF4-FFF2-40B4-BE49-F238E27FC236}">
                  <a16:creationId xmlns:a16="http://schemas.microsoft.com/office/drawing/2014/main" id="{3AA43E29-E8EB-4816-8DBF-625C3B2A1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8" y="6145"/>
              <a:ext cx="5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" name="Rectangle 655">
              <a:extLst>
                <a:ext uri="{FF2B5EF4-FFF2-40B4-BE49-F238E27FC236}">
                  <a16:creationId xmlns:a16="http://schemas.microsoft.com/office/drawing/2014/main" id="{1508FA1E-C914-4444-BA9F-B0AD60F52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0" y="6145"/>
              <a:ext cx="28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Muballit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Rectangle 656">
              <a:extLst>
                <a:ext uri="{FF2B5EF4-FFF2-40B4-BE49-F238E27FC236}">
                  <a16:creationId xmlns:a16="http://schemas.microsoft.com/office/drawing/2014/main" id="{54ED4AB5-1D5F-4CB9-8DD9-97C5ABE81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1" y="6007"/>
              <a:ext cx="236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657">
              <a:extLst>
                <a:ext uri="{FF2B5EF4-FFF2-40B4-BE49-F238E27FC236}">
                  <a16:creationId xmlns:a16="http://schemas.microsoft.com/office/drawing/2014/main" id="{A48AC2D6-38E1-478E-A42C-6D05F8718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1" y="6007"/>
              <a:ext cx="236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658">
              <a:extLst>
                <a:ext uri="{FF2B5EF4-FFF2-40B4-BE49-F238E27FC236}">
                  <a16:creationId xmlns:a16="http://schemas.microsoft.com/office/drawing/2014/main" id="{2F4C0D55-1468-456F-8A1D-F1E3A56DF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9" y="6011"/>
              <a:ext cx="147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1767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" name="Rectangle 659">
              <a:extLst>
                <a:ext uri="{FF2B5EF4-FFF2-40B4-BE49-F238E27FC236}">
                  <a16:creationId xmlns:a16="http://schemas.microsoft.com/office/drawing/2014/main" id="{36DBABDA-F2B9-4382-9FC4-7F9EF21F4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8" y="6011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" name="Rectangle 660">
              <a:extLst>
                <a:ext uri="{FF2B5EF4-FFF2-40B4-BE49-F238E27FC236}">
                  <a16:creationId xmlns:a16="http://schemas.microsoft.com/office/drawing/2014/main" id="{7D8C03C4-20C0-4EEF-8ECD-92CD522A5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7" y="6070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1749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" name="Rectangle 661">
              <a:extLst>
                <a:ext uri="{FF2B5EF4-FFF2-40B4-BE49-F238E27FC236}">
                  <a16:creationId xmlns:a16="http://schemas.microsoft.com/office/drawing/2014/main" id="{C75CDE1E-F63C-44BC-9695-7B5AD5A9C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1" y="5922"/>
              <a:ext cx="154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Apil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" name="Rectangle 662">
              <a:extLst>
                <a:ext uri="{FF2B5EF4-FFF2-40B4-BE49-F238E27FC236}">
                  <a16:creationId xmlns:a16="http://schemas.microsoft.com/office/drawing/2014/main" id="{13C61988-5008-432A-8E0E-5FFDCA5FD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31" y="5922"/>
              <a:ext cx="5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" name="Rectangle 663">
              <a:extLst>
                <a:ext uri="{FF2B5EF4-FFF2-40B4-BE49-F238E27FC236}">
                  <a16:creationId xmlns:a16="http://schemas.microsoft.com/office/drawing/2014/main" id="{29423C6D-EDC1-40B9-924C-785F1AC26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3" y="5922"/>
              <a:ext cx="13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Sin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664">
              <a:extLst>
                <a:ext uri="{FF2B5EF4-FFF2-40B4-BE49-F238E27FC236}">
                  <a16:creationId xmlns:a16="http://schemas.microsoft.com/office/drawing/2014/main" id="{2F3E6077-2CAE-4DFF-B393-A1D77CE80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3" y="6007"/>
              <a:ext cx="148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665">
              <a:extLst>
                <a:ext uri="{FF2B5EF4-FFF2-40B4-BE49-F238E27FC236}">
                  <a16:creationId xmlns:a16="http://schemas.microsoft.com/office/drawing/2014/main" id="{43230A60-2AB2-4AD7-9B1F-528802AD4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3" y="6007"/>
              <a:ext cx="148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Rectangle 666">
              <a:extLst>
                <a:ext uri="{FF2B5EF4-FFF2-40B4-BE49-F238E27FC236}">
                  <a16:creationId xmlns:a16="http://schemas.microsoft.com/office/drawing/2014/main" id="{4B6B92BF-17FF-4432-A618-583FB05E2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6" y="6145"/>
              <a:ext cx="26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Sabum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" name="Rectangle 667">
              <a:extLst>
                <a:ext uri="{FF2B5EF4-FFF2-40B4-BE49-F238E27FC236}">
                  <a16:creationId xmlns:a16="http://schemas.microsoft.com/office/drawing/2014/main" id="{591561ED-38DC-4733-A041-73B84CDBC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0" y="6007"/>
              <a:ext cx="443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668">
              <a:extLst>
                <a:ext uri="{FF2B5EF4-FFF2-40B4-BE49-F238E27FC236}">
                  <a16:creationId xmlns:a16="http://schemas.microsoft.com/office/drawing/2014/main" id="{37B03D96-F509-448F-B6ED-94286141F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0" y="6007"/>
              <a:ext cx="443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669">
              <a:extLst>
                <a:ext uri="{FF2B5EF4-FFF2-40B4-BE49-F238E27FC236}">
                  <a16:creationId xmlns:a16="http://schemas.microsoft.com/office/drawing/2014/main" id="{F99A6B39-2465-4C27-9844-A01BFFE24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6" y="6039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1817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670">
              <a:extLst>
                <a:ext uri="{FF2B5EF4-FFF2-40B4-BE49-F238E27FC236}">
                  <a16:creationId xmlns:a16="http://schemas.microsoft.com/office/drawing/2014/main" id="{D373AAEE-FA35-4D70-AA65-294992BB2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6" y="6039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671">
              <a:extLst>
                <a:ext uri="{FF2B5EF4-FFF2-40B4-BE49-F238E27FC236}">
                  <a16:creationId xmlns:a16="http://schemas.microsoft.com/office/drawing/2014/main" id="{FCDA9F93-B3B6-43DE-8264-E3A42FCD5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2" y="6039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1781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672">
              <a:extLst>
                <a:ext uri="{FF2B5EF4-FFF2-40B4-BE49-F238E27FC236}">
                  <a16:creationId xmlns:a16="http://schemas.microsoft.com/office/drawing/2014/main" id="{D8CF7FB0-55CF-4964-8DC1-A4B7547B0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84" y="5916"/>
              <a:ext cx="22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Sumu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" name="Rectangle 673">
              <a:extLst>
                <a:ext uri="{FF2B5EF4-FFF2-40B4-BE49-F238E27FC236}">
                  <a16:creationId xmlns:a16="http://schemas.microsoft.com/office/drawing/2014/main" id="{4336FE0E-490C-4291-988F-26AC0AD0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6" y="5916"/>
              <a:ext cx="5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" name="Rectangle 674">
              <a:extLst>
                <a:ext uri="{FF2B5EF4-FFF2-40B4-BE49-F238E27FC236}">
                  <a16:creationId xmlns:a16="http://schemas.microsoft.com/office/drawing/2014/main" id="{C2CCCE7B-E76A-4F8F-BED3-029486EF6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8" y="5916"/>
              <a:ext cx="8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Rectangle 675">
              <a:extLst>
                <a:ext uri="{FF2B5EF4-FFF2-40B4-BE49-F238E27FC236}">
                  <a16:creationId xmlns:a16="http://schemas.microsoft.com/office/drawing/2014/main" id="{23920AE5-6335-4B8A-9B51-94A9E28F0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9" y="5916"/>
              <a:ext cx="5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" name="Rectangle 676">
              <a:extLst>
                <a:ext uri="{FF2B5EF4-FFF2-40B4-BE49-F238E27FC236}">
                  <a16:creationId xmlns:a16="http://schemas.microsoft.com/office/drawing/2014/main" id="{59165FE1-CF2E-42D4-A4A0-FAA5C1A9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1" y="5916"/>
              <a:ext cx="9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" name="Rectangle 677">
              <a:extLst>
                <a:ext uri="{FF2B5EF4-FFF2-40B4-BE49-F238E27FC236}">
                  <a16:creationId xmlns:a16="http://schemas.microsoft.com/office/drawing/2014/main" id="{F98504E6-3524-4FD8-9278-8F03C4008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2" y="6007"/>
              <a:ext cx="148" cy="1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678">
              <a:extLst>
                <a:ext uri="{FF2B5EF4-FFF2-40B4-BE49-F238E27FC236}">
                  <a16:creationId xmlns:a16="http://schemas.microsoft.com/office/drawing/2014/main" id="{8B2A3DEC-D855-4546-86A6-CA6F2087A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2" y="6007"/>
              <a:ext cx="148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79">
              <a:extLst>
                <a:ext uri="{FF2B5EF4-FFF2-40B4-BE49-F238E27FC236}">
                  <a16:creationId xmlns:a16="http://schemas.microsoft.com/office/drawing/2014/main" id="{0A4A287A-DDF0-4DF3-B7BB-E927BA6E7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0" y="6145"/>
              <a:ext cx="12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" name="Rectangle 680">
              <a:extLst>
                <a:ext uri="{FF2B5EF4-FFF2-40B4-BE49-F238E27FC236}">
                  <a16:creationId xmlns:a16="http://schemas.microsoft.com/office/drawing/2014/main" id="{F79BDB84-3845-4DCB-94F0-1AD25DEE6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0" y="6145"/>
              <a:ext cx="56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" name="Rectangle 681">
              <a:extLst>
                <a:ext uri="{FF2B5EF4-FFF2-40B4-BE49-F238E27FC236}">
                  <a16:creationId xmlns:a16="http://schemas.microsoft.com/office/drawing/2014/main" id="{0B9DD523-CF51-4694-AB79-969675311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2" y="6145"/>
              <a:ext cx="15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abu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" name="Line 682">
              <a:extLst>
                <a:ext uri="{FF2B5EF4-FFF2-40B4-BE49-F238E27FC236}">
                  <a16:creationId xmlns:a16="http://schemas.microsoft.com/office/drawing/2014/main" id="{C18BDA08-3FAF-4A9C-8CE3-E480CAAE31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82" y="5806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683">
              <a:extLst>
                <a:ext uri="{FF2B5EF4-FFF2-40B4-BE49-F238E27FC236}">
                  <a16:creationId xmlns:a16="http://schemas.microsoft.com/office/drawing/2014/main" id="{BF19A5BE-C47C-4A3F-BE9B-6AA13E7699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96" y="6657"/>
              <a:ext cx="2661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684">
              <a:extLst>
                <a:ext uri="{FF2B5EF4-FFF2-40B4-BE49-F238E27FC236}">
                  <a16:creationId xmlns:a16="http://schemas.microsoft.com/office/drawing/2014/main" id="{0A70761C-0E86-4CE6-A979-3BFB16219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9" y="6627"/>
              <a:ext cx="235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Rectangle 685">
              <a:extLst>
                <a:ext uri="{FF2B5EF4-FFF2-40B4-BE49-F238E27FC236}">
                  <a16:creationId xmlns:a16="http://schemas.microsoft.com/office/drawing/2014/main" id="{49CEFC0A-2A60-4371-9209-69ACB2045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2" y="6631"/>
              <a:ext cx="289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II: Sealand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" name="Line 686">
              <a:extLst>
                <a:ext uri="{FF2B5EF4-FFF2-40B4-BE49-F238E27FC236}">
                  <a16:creationId xmlns:a16="http://schemas.microsoft.com/office/drawing/2014/main" id="{08C21F62-801A-4E66-8B88-C9A52F0A9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7" y="6633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687">
              <a:extLst>
                <a:ext uri="{FF2B5EF4-FFF2-40B4-BE49-F238E27FC236}">
                  <a16:creationId xmlns:a16="http://schemas.microsoft.com/office/drawing/2014/main" id="{6BEE79B9-8CDF-4346-A196-4DDE1E04B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2" y="6246"/>
              <a:ext cx="58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Sack of Babylon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" name="Rectangle 688">
              <a:extLst>
                <a:ext uri="{FF2B5EF4-FFF2-40B4-BE49-F238E27FC236}">
                  <a16:creationId xmlns:a16="http://schemas.microsoft.com/office/drawing/2014/main" id="{E69EE419-7B83-4CE0-B030-2491C6CF4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2" y="6325"/>
              <a:ext cx="351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by Hittites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" name="Rectangle 689">
              <a:extLst>
                <a:ext uri="{FF2B5EF4-FFF2-40B4-BE49-F238E27FC236}">
                  <a16:creationId xmlns:a16="http://schemas.microsoft.com/office/drawing/2014/main" id="{CB19FF72-EF07-4397-AAF8-B6211280A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6" y="6424"/>
              <a:ext cx="2661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Rectangle 690">
              <a:extLst>
                <a:ext uri="{FF2B5EF4-FFF2-40B4-BE49-F238E27FC236}">
                  <a16:creationId xmlns:a16="http://schemas.microsoft.com/office/drawing/2014/main" id="{ADAF2894-7C6A-42A8-8DE9-F3205D272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6" y="6424"/>
              <a:ext cx="2661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Rectangle 691">
              <a:extLst>
                <a:ext uri="{FF2B5EF4-FFF2-40B4-BE49-F238E27FC236}">
                  <a16:creationId xmlns:a16="http://schemas.microsoft.com/office/drawing/2014/main" id="{CB807D78-C86C-4D8F-AEAF-74FD4B117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" y="6555"/>
              <a:ext cx="12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" name="Rectangle 692">
              <a:extLst>
                <a:ext uri="{FF2B5EF4-FFF2-40B4-BE49-F238E27FC236}">
                  <a16:creationId xmlns:a16="http://schemas.microsoft.com/office/drawing/2014/main" id="{99BF2C8B-964C-4754-90CA-8817C050A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2" y="6555"/>
              <a:ext cx="5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" name="Rectangle 693">
              <a:extLst>
                <a:ext uri="{FF2B5EF4-FFF2-40B4-BE49-F238E27FC236}">
                  <a16:creationId xmlns:a16="http://schemas.microsoft.com/office/drawing/2014/main" id="{F37CE2DB-360F-4C3B-94B5-BEAC43D5E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4" y="6555"/>
              <a:ext cx="20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gamil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" name="Line 694">
              <a:extLst>
                <a:ext uri="{FF2B5EF4-FFF2-40B4-BE49-F238E27FC236}">
                  <a16:creationId xmlns:a16="http://schemas.microsoft.com/office/drawing/2014/main" id="{189FDBA6-D4F5-4D54-8D11-89671C6B2E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96" y="6627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Rectangle 695">
              <a:extLst>
                <a:ext uri="{FF2B5EF4-FFF2-40B4-BE49-F238E27FC236}">
                  <a16:creationId xmlns:a16="http://schemas.microsoft.com/office/drawing/2014/main" id="{1408C6E1-E9EE-41E9-A201-35CE27AE7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3" y="6558"/>
              <a:ext cx="17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Ilum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0" name="Rectangle 696">
              <a:extLst>
                <a:ext uri="{FF2B5EF4-FFF2-40B4-BE49-F238E27FC236}">
                  <a16:creationId xmlns:a16="http://schemas.microsoft.com/office/drawing/2014/main" id="{01C76125-6DAD-4BAC-BD1B-9232084A0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7" y="6558"/>
              <a:ext cx="5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" name="Rectangle 697">
              <a:extLst>
                <a:ext uri="{FF2B5EF4-FFF2-40B4-BE49-F238E27FC236}">
                  <a16:creationId xmlns:a16="http://schemas.microsoft.com/office/drawing/2014/main" id="{EEC50CF6-C00A-43E6-BD31-20DA84D95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9" y="6558"/>
              <a:ext cx="13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2" name="Rectangle 698">
              <a:extLst>
                <a:ext uri="{FF2B5EF4-FFF2-40B4-BE49-F238E27FC236}">
                  <a16:creationId xmlns:a16="http://schemas.microsoft.com/office/drawing/2014/main" id="{9D50E99D-087E-4DBD-8126-8C2D3F0D1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0" y="6558"/>
              <a:ext cx="5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3" name="Rectangle 699">
              <a:extLst>
                <a:ext uri="{FF2B5EF4-FFF2-40B4-BE49-F238E27FC236}">
                  <a16:creationId xmlns:a16="http://schemas.microsoft.com/office/drawing/2014/main" id="{1F5BFE97-4D5D-4B64-8FF2-568F1E5F2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2" y="6558"/>
              <a:ext cx="8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ili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4" name="Rectangle 700">
              <a:extLst>
                <a:ext uri="{FF2B5EF4-FFF2-40B4-BE49-F238E27FC236}">
                  <a16:creationId xmlns:a16="http://schemas.microsoft.com/office/drawing/2014/main" id="{26043752-778F-4D25-A375-8589A1873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6082"/>
              <a:ext cx="203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Ham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5" name="Rectangle 701">
              <a:extLst>
                <a:ext uri="{FF2B5EF4-FFF2-40B4-BE49-F238E27FC236}">
                  <a16:creationId xmlns:a16="http://schemas.microsoft.com/office/drawing/2014/main" id="{25C0D967-58FB-45AB-A8BF-F5D5F6517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6082"/>
              <a:ext cx="22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Cush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" name="Rectangle 702">
              <a:extLst>
                <a:ext uri="{FF2B5EF4-FFF2-40B4-BE49-F238E27FC236}">
                  <a16:creationId xmlns:a16="http://schemas.microsoft.com/office/drawing/2014/main" id="{97C8A585-F922-44F2-9F45-CF5B5BD7C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6082"/>
              <a:ext cx="295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Nimrod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7" name="Rectangle 703">
              <a:extLst>
                <a:ext uri="{FF2B5EF4-FFF2-40B4-BE49-F238E27FC236}">
                  <a16:creationId xmlns:a16="http://schemas.microsoft.com/office/drawing/2014/main" id="{423115AF-25AC-408F-B3A0-68CB6D1D5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6082"/>
              <a:ext cx="505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Genesis 10:8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" name="Rectangle 704">
              <a:extLst>
                <a:ext uri="{FF2B5EF4-FFF2-40B4-BE49-F238E27FC236}">
                  <a16:creationId xmlns:a16="http://schemas.microsoft.com/office/drawing/2014/main" id="{4455FB8F-1869-4734-8240-92382B272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6082"/>
              <a:ext cx="6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" name="Rectangle 705">
              <a:extLst>
                <a:ext uri="{FF2B5EF4-FFF2-40B4-BE49-F238E27FC236}">
                  <a16:creationId xmlns:a16="http://schemas.microsoft.com/office/drawing/2014/main" id="{E860FB92-32A8-423D-B744-DEA6ACF65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" y="6082"/>
              <a:ext cx="123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0" name="Rectangle 706">
              <a:extLst>
                <a:ext uri="{FF2B5EF4-FFF2-40B4-BE49-F238E27FC236}">
                  <a16:creationId xmlns:a16="http://schemas.microsoft.com/office/drawing/2014/main" id="{5DB18B7B-36A5-435C-9393-8711EA62C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1" y="6421"/>
              <a:ext cx="1773" cy="1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Rectangle 707">
              <a:extLst>
                <a:ext uri="{FF2B5EF4-FFF2-40B4-BE49-F238E27FC236}">
                  <a16:creationId xmlns:a16="http://schemas.microsoft.com/office/drawing/2014/main" id="{60D37777-5557-41B3-AD4E-DD307508D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6" y="6386"/>
              <a:ext cx="1774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While Genesis 10:10 states that Nimrod founded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" name="Rectangle 708">
              <a:extLst>
                <a:ext uri="{FF2B5EF4-FFF2-40B4-BE49-F238E27FC236}">
                  <a16:creationId xmlns:a16="http://schemas.microsoft.com/office/drawing/2014/main" id="{37C1DFFD-9F77-4CA6-B4E0-BDF8543B9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6" y="6475"/>
              <a:ext cx="1774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Babylon, the first dynasty of kings were Amorites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" name="Rectangle 709">
              <a:extLst>
                <a:ext uri="{FF2B5EF4-FFF2-40B4-BE49-F238E27FC236}">
                  <a16:creationId xmlns:a16="http://schemas.microsoft.com/office/drawing/2014/main" id="{BE08DED1-F8D3-45B8-8486-A2B026B8B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6" y="6563"/>
              <a:ext cx="1823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and thus descended from Caanan (Genesis 10:15)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" name="Rectangle 710">
              <a:extLst>
                <a:ext uri="{FF2B5EF4-FFF2-40B4-BE49-F238E27FC236}">
                  <a16:creationId xmlns:a16="http://schemas.microsoft.com/office/drawing/2014/main" id="{09263A4B-5ECB-48CB-A8B5-7EA131836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4" y="6287"/>
              <a:ext cx="69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Code of Hammurabi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" name="Rectangle 711">
              <a:extLst>
                <a:ext uri="{FF2B5EF4-FFF2-40B4-BE49-F238E27FC236}">
                  <a16:creationId xmlns:a16="http://schemas.microsoft.com/office/drawing/2014/main" id="{22564BCE-4C41-4DCB-B642-8137993C0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0" y="5315"/>
              <a:ext cx="480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Exodus 2:23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" name="Line 712">
              <a:extLst>
                <a:ext uri="{FF2B5EF4-FFF2-40B4-BE49-F238E27FC236}">
                  <a16:creationId xmlns:a16="http://schemas.microsoft.com/office/drawing/2014/main" id="{F9730132-D11E-4A03-9DBC-D81B78B7E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103" y="5011"/>
              <a:ext cx="72" cy="287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Rectangle 713">
              <a:extLst>
                <a:ext uri="{FF2B5EF4-FFF2-40B4-BE49-F238E27FC236}">
                  <a16:creationId xmlns:a16="http://schemas.microsoft.com/office/drawing/2014/main" id="{C0BDFE34-4420-4D48-A957-3E6B8A95D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5" y="6007"/>
              <a:ext cx="1272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714">
              <a:extLst>
                <a:ext uri="{FF2B5EF4-FFF2-40B4-BE49-F238E27FC236}">
                  <a16:creationId xmlns:a16="http://schemas.microsoft.com/office/drawing/2014/main" id="{A4767971-5FC7-4229-B4B5-9C913EFE0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5" y="6007"/>
              <a:ext cx="1272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Line 715">
              <a:extLst>
                <a:ext uri="{FF2B5EF4-FFF2-40B4-BE49-F238E27FC236}">
                  <a16:creationId xmlns:a16="http://schemas.microsoft.com/office/drawing/2014/main" id="{27D2038F-E043-4397-BB6C-E6394C93AA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95" y="5830"/>
              <a:ext cx="1231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16">
              <a:extLst>
                <a:ext uri="{FF2B5EF4-FFF2-40B4-BE49-F238E27FC236}">
                  <a16:creationId xmlns:a16="http://schemas.microsoft.com/office/drawing/2014/main" id="{E7C40A2E-C74C-4957-8660-34896CCF8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4" y="5803"/>
              <a:ext cx="53" cy="53"/>
            </a:xfrm>
            <a:custGeom>
              <a:avLst/>
              <a:gdLst>
                <a:gd name="T0" fmla="*/ 69 w 69"/>
                <a:gd name="T1" fmla="*/ 35 h 69"/>
                <a:gd name="T2" fmla="*/ 0 w 69"/>
                <a:gd name="T3" fmla="*/ 69 h 69"/>
                <a:gd name="T4" fmla="*/ 0 w 69"/>
                <a:gd name="T5" fmla="*/ 0 h 69"/>
                <a:gd name="T6" fmla="*/ 69 w 69"/>
                <a:gd name="T7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0" y="69"/>
                  </a:lnTo>
                  <a:cubicBezTo>
                    <a:pt x="10" y="47"/>
                    <a:pt x="10" y="22"/>
                    <a:pt x="0" y="0"/>
                  </a:cubicBezTo>
                  <a:lnTo>
                    <a:pt x="69" y="35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717">
              <a:extLst>
                <a:ext uri="{FF2B5EF4-FFF2-40B4-BE49-F238E27FC236}">
                  <a16:creationId xmlns:a16="http://schemas.microsoft.com/office/drawing/2014/main" id="{53E07D63-F13B-4FE1-9F36-C0773C0F0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1" y="5800"/>
              <a:ext cx="359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718">
              <a:extLst>
                <a:ext uri="{FF2B5EF4-FFF2-40B4-BE49-F238E27FC236}">
                  <a16:creationId xmlns:a16="http://schemas.microsoft.com/office/drawing/2014/main" id="{30DA881A-A0AF-4416-8033-007BEA95D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4" y="5804"/>
              <a:ext cx="425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III: Kassite kings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" name="Line 719">
              <a:extLst>
                <a:ext uri="{FF2B5EF4-FFF2-40B4-BE49-F238E27FC236}">
                  <a16:creationId xmlns:a16="http://schemas.microsoft.com/office/drawing/2014/main" id="{790CF2AA-60C6-4A0A-BA7B-D52D7E1516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95" y="5800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Rectangle 720">
              <a:extLst>
                <a:ext uri="{FF2B5EF4-FFF2-40B4-BE49-F238E27FC236}">
                  <a16:creationId xmlns:a16="http://schemas.microsoft.com/office/drawing/2014/main" id="{2A84E087-4958-4BDB-94B1-720DC165F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80" y="2292"/>
              <a:ext cx="375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Moses in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5" name="Rectangle 721">
              <a:extLst>
                <a:ext uri="{FF2B5EF4-FFF2-40B4-BE49-F238E27FC236}">
                  <a16:creationId xmlns:a16="http://schemas.microsoft.com/office/drawing/2014/main" id="{1D5B4952-469D-4A8F-9B3A-C9229FDDD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3" y="2381"/>
              <a:ext cx="240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Egypt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" name="Rectangle 722">
              <a:extLst>
                <a:ext uri="{FF2B5EF4-FFF2-40B4-BE49-F238E27FC236}">
                  <a16:creationId xmlns:a16="http://schemas.microsoft.com/office/drawing/2014/main" id="{CD51BC21-8371-42EF-8377-9FA1DC108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3" y="2292"/>
              <a:ext cx="375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Moses in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" name="Rectangle 723">
              <a:extLst>
                <a:ext uri="{FF2B5EF4-FFF2-40B4-BE49-F238E27FC236}">
                  <a16:creationId xmlns:a16="http://schemas.microsoft.com/office/drawing/2014/main" id="{29ADB5FE-E37B-41A1-9A37-87DBE2154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2" y="2381"/>
              <a:ext cx="27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Midian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" name="Rectangle 724">
              <a:extLst>
                <a:ext uri="{FF2B5EF4-FFF2-40B4-BE49-F238E27FC236}">
                  <a16:creationId xmlns:a16="http://schemas.microsoft.com/office/drawing/2014/main" id="{AD560966-6B42-48D4-9EF3-3C4A3EBB9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512"/>
              <a:ext cx="5499" cy="118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725">
              <a:extLst>
                <a:ext uri="{FF2B5EF4-FFF2-40B4-BE49-F238E27FC236}">
                  <a16:creationId xmlns:a16="http://schemas.microsoft.com/office/drawing/2014/main" id="{07126764-6D79-4A34-B560-D3811FF61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512"/>
              <a:ext cx="5499" cy="118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Rectangle 726">
              <a:extLst>
                <a:ext uri="{FF2B5EF4-FFF2-40B4-BE49-F238E27FC236}">
                  <a16:creationId xmlns:a16="http://schemas.microsoft.com/office/drawing/2014/main" id="{6914B295-28AF-4ED3-915C-EF4333DD0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" y="544"/>
              <a:ext cx="20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 3775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" name="Rectangle 727">
              <a:extLst>
                <a:ext uri="{FF2B5EF4-FFF2-40B4-BE49-F238E27FC236}">
                  <a16:creationId xmlns:a16="http://schemas.microsoft.com/office/drawing/2014/main" id="{6E392030-F8CF-4CFD-A77E-5E7CAF1BE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2" y="544"/>
              <a:ext cx="4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" name="Rectangle 728">
              <a:extLst>
                <a:ext uri="{FF2B5EF4-FFF2-40B4-BE49-F238E27FC236}">
                  <a16:creationId xmlns:a16="http://schemas.microsoft.com/office/drawing/2014/main" id="{14610243-05F4-45BE-8191-DC2B5BEA7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544"/>
              <a:ext cx="148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2825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3" name="Rectangle 729">
              <a:extLst>
                <a:ext uri="{FF2B5EF4-FFF2-40B4-BE49-F238E27FC236}">
                  <a16:creationId xmlns:a16="http://schemas.microsoft.com/office/drawing/2014/main" id="{7D8DF214-2217-46E9-AA4E-247903675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434"/>
              <a:ext cx="228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Noah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4" name="Freeform 730">
              <a:extLst>
                <a:ext uri="{FF2B5EF4-FFF2-40B4-BE49-F238E27FC236}">
                  <a16:creationId xmlns:a16="http://schemas.microsoft.com/office/drawing/2014/main" id="{9263DEAF-0FC7-4BF9-BCB5-DD245369C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8" y="3119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731">
              <a:extLst>
                <a:ext uri="{FF2B5EF4-FFF2-40B4-BE49-F238E27FC236}">
                  <a16:creationId xmlns:a16="http://schemas.microsoft.com/office/drawing/2014/main" id="{76766867-CA03-4A2C-95C5-867D302D1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8" y="3119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Rectangle 732">
              <a:extLst>
                <a:ext uri="{FF2B5EF4-FFF2-40B4-BE49-F238E27FC236}">
                  <a16:creationId xmlns:a16="http://schemas.microsoft.com/office/drawing/2014/main" id="{A3C20280-8ACB-4823-A1C6-D447F7935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5" y="3117"/>
              <a:ext cx="70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 2090 BC Abram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7" name="Rectangle 733">
              <a:extLst>
                <a:ext uri="{FF2B5EF4-FFF2-40B4-BE49-F238E27FC236}">
                  <a16:creationId xmlns:a16="http://schemas.microsoft.com/office/drawing/2014/main" id="{E047A9DA-F079-410B-938E-BA3131D56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5" y="3204"/>
              <a:ext cx="745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departs from Haran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" name="Rectangle 734">
              <a:extLst>
                <a:ext uri="{FF2B5EF4-FFF2-40B4-BE49-F238E27FC236}">
                  <a16:creationId xmlns:a16="http://schemas.microsoft.com/office/drawing/2014/main" id="{FFC137D2-4C6F-4991-B3AB-DBA4E6CC1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5" y="3293"/>
              <a:ext cx="56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(Genesis 12:4)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" name="Rectangle 735">
              <a:extLst>
                <a:ext uri="{FF2B5EF4-FFF2-40B4-BE49-F238E27FC236}">
                  <a16:creationId xmlns:a16="http://schemas.microsoft.com/office/drawing/2014/main" id="{5FC7F987-D990-4690-BC8F-E6123FC31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2" y="1568"/>
              <a:ext cx="1244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Genesis 41:46 The plentiful years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0" name="Rectangle 736">
              <a:extLst>
                <a:ext uri="{FF2B5EF4-FFF2-40B4-BE49-F238E27FC236}">
                  <a16:creationId xmlns:a16="http://schemas.microsoft.com/office/drawing/2014/main" id="{A33B24E3-CB18-454E-8267-DE1286E2C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2" y="1668"/>
              <a:ext cx="1016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began when Joseph was 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1" name="Rectangle 737">
              <a:extLst>
                <a:ext uri="{FF2B5EF4-FFF2-40B4-BE49-F238E27FC236}">
                  <a16:creationId xmlns:a16="http://schemas.microsoft.com/office/drawing/2014/main" id="{4EB0E0FF-AEFD-452B-B57B-0DE80BD2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0" y="1668"/>
              <a:ext cx="6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2" name="Rectangle 738">
              <a:extLst>
                <a:ext uri="{FF2B5EF4-FFF2-40B4-BE49-F238E27FC236}">
                  <a16:creationId xmlns:a16="http://schemas.microsoft.com/office/drawing/2014/main" id="{01C81439-8B95-4FBA-AF31-470BA9280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8" y="1668"/>
              <a:ext cx="147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31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3" name="Rectangle 739">
              <a:extLst>
                <a:ext uri="{FF2B5EF4-FFF2-40B4-BE49-F238E27FC236}">
                  <a16:creationId xmlns:a16="http://schemas.microsoft.com/office/drawing/2014/main" id="{478F06AA-571F-4FE0-BE4F-5195D9866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2" y="1765"/>
              <a:ext cx="118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and Jacob arrived in the second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" name="Rectangle 740">
              <a:extLst>
                <a:ext uri="{FF2B5EF4-FFF2-40B4-BE49-F238E27FC236}">
                  <a16:creationId xmlns:a16="http://schemas.microsoft.com/office/drawing/2014/main" id="{7F6716CA-D608-4301-B96A-8B96283DC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2" y="1865"/>
              <a:ext cx="1226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year of famine 9 or 10 years later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5" name="Rectangle 741">
              <a:extLst>
                <a:ext uri="{FF2B5EF4-FFF2-40B4-BE49-F238E27FC236}">
                  <a16:creationId xmlns:a16="http://schemas.microsoft.com/office/drawing/2014/main" id="{22C0C982-0C92-4935-A22C-381C55D42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2" y="1962"/>
              <a:ext cx="690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(Genesis 45:6, 11)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" name="Rectangle 742">
              <a:extLst>
                <a:ext uri="{FF2B5EF4-FFF2-40B4-BE49-F238E27FC236}">
                  <a16:creationId xmlns:a16="http://schemas.microsoft.com/office/drawing/2014/main" id="{676B4A51-187C-4ACA-BDB1-EFE7C613B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0" y="3615"/>
              <a:ext cx="672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Abram in Egypt +/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7" name="Rectangle 743">
              <a:extLst>
                <a:ext uri="{FF2B5EF4-FFF2-40B4-BE49-F238E27FC236}">
                  <a16:creationId xmlns:a16="http://schemas.microsoft.com/office/drawing/2014/main" id="{844DD5BE-B58D-4A99-8209-7136384E0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0" y="3615"/>
              <a:ext cx="61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" name="Rectangle 744">
              <a:extLst>
                <a:ext uri="{FF2B5EF4-FFF2-40B4-BE49-F238E27FC236}">
                  <a16:creationId xmlns:a16="http://schemas.microsoft.com/office/drawing/2014/main" id="{6750721D-F4DA-4F0B-9C0E-EC9C001C7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0" y="3705"/>
              <a:ext cx="549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Genesis 12:10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9" name="Rectangle 745">
              <a:extLst>
                <a:ext uri="{FF2B5EF4-FFF2-40B4-BE49-F238E27FC236}">
                  <a16:creationId xmlns:a16="http://schemas.microsoft.com/office/drawing/2014/main" id="{529DEBCB-851B-469C-8BA8-CC9E7D758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2" y="2612"/>
              <a:ext cx="758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Terah dies in Haran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" name="Rectangle 746">
              <a:extLst>
                <a:ext uri="{FF2B5EF4-FFF2-40B4-BE49-F238E27FC236}">
                  <a16:creationId xmlns:a16="http://schemas.microsoft.com/office/drawing/2014/main" id="{A91C8EC6-4D16-4A1C-AEBE-A03331379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2" y="2699"/>
              <a:ext cx="604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(Genesis 11:32)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1" name="Rectangle 747">
              <a:extLst>
                <a:ext uri="{FF2B5EF4-FFF2-40B4-BE49-F238E27FC236}">
                  <a16:creationId xmlns:a16="http://schemas.microsoft.com/office/drawing/2014/main" id="{81489D97-AA4B-43A8-94C0-2005334AF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1376"/>
              <a:ext cx="234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Flood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" name="Rectangle 748">
              <a:extLst>
                <a:ext uri="{FF2B5EF4-FFF2-40B4-BE49-F238E27FC236}">
                  <a16:creationId xmlns:a16="http://schemas.microsoft.com/office/drawing/2014/main" id="{70E276D4-205E-42AB-8245-D8335BC7D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1465"/>
              <a:ext cx="776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1656 AM (Masoretic)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" name="Rectangle 749">
              <a:extLst>
                <a:ext uri="{FF2B5EF4-FFF2-40B4-BE49-F238E27FC236}">
                  <a16:creationId xmlns:a16="http://schemas.microsoft.com/office/drawing/2014/main" id="{69FF097D-BB6F-4C84-AAB2-C67957C13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1555"/>
              <a:ext cx="813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2242 AM (Septuagint)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" name="Rectangle 750">
              <a:extLst>
                <a:ext uri="{FF2B5EF4-FFF2-40B4-BE49-F238E27FC236}">
                  <a16:creationId xmlns:a16="http://schemas.microsoft.com/office/drawing/2014/main" id="{6DA5653E-D708-4285-99D6-6AD76B181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" y="1642"/>
              <a:ext cx="800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3175 BC (Septuagint)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5" name="Freeform 751">
              <a:extLst>
                <a:ext uri="{FF2B5EF4-FFF2-40B4-BE49-F238E27FC236}">
                  <a16:creationId xmlns:a16="http://schemas.microsoft.com/office/drawing/2014/main" id="{2679790C-3776-4963-8DD7-84DB9DB0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4" y="1809"/>
              <a:ext cx="6" cy="4230"/>
            </a:xfrm>
            <a:custGeom>
              <a:avLst/>
              <a:gdLst>
                <a:gd name="T0" fmla="*/ 15 w 15"/>
                <a:gd name="T1" fmla="*/ 8 h 10998"/>
                <a:gd name="T2" fmla="*/ 15 w 15"/>
                <a:gd name="T3" fmla="*/ 192 h 10998"/>
                <a:gd name="T4" fmla="*/ 15 w 15"/>
                <a:gd name="T5" fmla="*/ 376 h 10998"/>
                <a:gd name="T6" fmla="*/ 15 w 15"/>
                <a:gd name="T7" fmla="*/ 561 h 10998"/>
                <a:gd name="T8" fmla="*/ 15 w 15"/>
                <a:gd name="T9" fmla="*/ 745 h 10998"/>
                <a:gd name="T10" fmla="*/ 15 w 15"/>
                <a:gd name="T11" fmla="*/ 929 h 10998"/>
                <a:gd name="T12" fmla="*/ 15 w 15"/>
                <a:gd name="T13" fmla="*/ 1114 h 10998"/>
                <a:gd name="T14" fmla="*/ 15 w 15"/>
                <a:gd name="T15" fmla="*/ 1298 h 10998"/>
                <a:gd name="T16" fmla="*/ 15 w 15"/>
                <a:gd name="T17" fmla="*/ 1482 h 10998"/>
                <a:gd name="T18" fmla="*/ 15 w 15"/>
                <a:gd name="T19" fmla="*/ 1667 h 10998"/>
                <a:gd name="T20" fmla="*/ 15 w 15"/>
                <a:gd name="T21" fmla="*/ 1851 h 10998"/>
                <a:gd name="T22" fmla="*/ 15 w 15"/>
                <a:gd name="T23" fmla="*/ 2035 h 10998"/>
                <a:gd name="T24" fmla="*/ 15 w 15"/>
                <a:gd name="T25" fmla="*/ 2220 h 10998"/>
                <a:gd name="T26" fmla="*/ 15 w 15"/>
                <a:gd name="T27" fmla="*/ 2404 h 10998"/>
                <a:gd name="T28" fmla="*/ 15 w 15"/>
                <a:gd name="T29" fmla="*/ 2588 h 10998"/>
                <a:gd name="T30" fmla="*/ 15 w 15"/>
                <a:gd name="T31" fmla="*/ 2773 h 10998"/>
                <a:gd name="T32" fmla="*/ 15 w 15"/>
                <a:gd name="T33" fmla="*/ 2957 h 10998"/>
                <a:gd name="T34" fmla="*/ 15 w 15"/>
                <a:gd name="T35" fmla="*/ 3141 h 10998"/>
                <a:gd name="T36" fmla="*/ 15 w 15"/>
                <a:gd name="T37" fmla="*/ 3326 h 10998"/>
                <a:gd name="T38" fmla="*/ 15 w 15"/>
                <a:gd name="T39" fmla="*/ 3510 h 10998"/>
                <a:gd name="T40" fmla="*/ 15 w 15"/>
                <a:gd name="T41" fmla="*/ 3694 h 10998"/>
                <a:gd name="T42" fmla="*/ 15 w 15"/>
                <a:gd name="T43" fmla="*/ 3879 h 10998"/>
                <a:gd name="T44" fmla="*/ 15 w 15"/>
                <a:gd name="T45" fmla="*/ 4063 h 10998"/>
                <a:gd name="T46" fmla="*/ 15 w 15"/>
                <a:gd name="T47" fmla="*/ 4247 h 10998"/>
                <a:gd name="T48" fmla="*/ 15 w 15"/>
                <a:gd name="T49" fmla="*/ 4431 h 10998"/>
                <a:gd name="T50" fmla="*/ 15 w 15"/>
                <a:gd name="T51" fmla="*/ 4616 h 10998"/>
                <a:gd name="T52" fmla="*/ 15 w 15"/>
                <a:gd name="T53" fmla="*/ 4800 h 10998"/>
                <a:gd name="T54" fmla="*/ 15 w 15"/>
                <a:gd name="T55" fmla="*/ 4984 h 10998"/>
                <a:gd name="T56" fmla="*/ 15 w 15"/>
                <a:gd name="T57" fmla="*/ 5169 h 10998"/>
                <a:gd name="T58" fmla="*/ 15 w 15"/>
                <a:gd name="T59" fmla="*/ 5353 h 10998"/>
                <a:gd name="T60" fmla="*/ 15 w 15"/>
                <a:gd name="T61" fmla="*/ 5537 h 10998"/>
                <a:gd name="T62" fmla="*/ 15 w 15"/>
                <a:gd name="T63" fmla="*/ 5722 h 10998"/>
                <a:gd name="T64" fmla="*/ 15 w 15"/>
                <a:gd name="T65" fmla="*/ 5906 h 10998"/>
                <a:gd name="T66" fmla="*/ 15 w 15"/>
                <a:gd name="T67" fmla="*/ 6090 h 10998"/>
                <a:gd name="T68" fmla="*/ 15 w 15"/>
                <a:gd name="T69" fmla="*/ 6275 h 10998"/>
                <a:gd name="T70" fmla="*/ 15 w 15"/>
                <a:gd name="T71" fmla="*/ 6459 h 10998"/>
                <a:gd name="T72" fmla="*/ 15 w 15"/>
                <a:gd name="T73" fmla="*/ 6643 h 10998"/>
                <a:gd name="T74" fmla="*/ 15 w 15"/>
                <a:gd name="T75" fmla="*/ 6828 h 10998"/>
                <a:gd name="T76" fmla="*/ 15 w 15"/>
                <a:gd name="T77" fmla="*/ 7012 h 10998"/>
                <a:gd name="T78" fmla="*/ 15 w 15"/>
                <a:gd name="T79" fmla="*/ 7196 h 10998"/>
                <a:gd name="T80" fmla="*/ 15 w 15"/>
                <a:gd name="T81" fmla="*/ 7381 h 10998"/>
                <a:gd name="T82" fmla="*/ 15 w 15"/>
                <a:gd name="T83" fmla="*/ 7565 h 10998"/>
                <a:gd name="T84" fmla="*/ 15 w 15"/>
                <a:gd name="T85" fmla="*/ 7749 h 10998"/>
                <a:gd name="T86" fmla="*/ 15 w 15"/>
                <a:gd name="T87" fmla="*/ 7934 h 10998"/>
                <a:gd name="T88" fmla="*/ 15 w 15"/>
                <a:gd name="T89" fmla="*/ 8118 h 10998"/>
                <a:gd name="T90" fmla="*/ 15 w 15"/>
                <a:gd name="T91" fmla="*/ 8302 h 10998"/>
                <a:gd name="T92" fmla="*/ 15 w 15"/>
                <a:gd name="T93" fmla="*/ 8487 h 10998"/>
                <a:gd name="T94" fmla="*/ 15 w 15"/>
                <a:gd name="T95" fmla="*/ 8671 h 10998"/>
                <a:gd name="T96" fmla="*/ 15 w 15"/>
                <a:gd name="T97" fmla="*/ 8855 h 10998"/>
                <a:gd name="T98" fmla="*/ 15 w 15"/>
                <a:gd name="T99" fmla="*/ 9039 h 10998"/>
                <a:gd name="T100" fmla="*/ 15 w 15"/>
                <a:gd name="T101" fmla="*/ 9224 h 10998"/>
                <a:gd name="T102" fmla="*/ 15 w 15"/>
                <a:gd name="T103" fmla="*/ 9408 h 10998"/>
                <a:gd name="T104" fmla="*/ 15 w 15"/>
                <a:gd name="T105" fmla="*/ 9592 h 10998"/>
                <a:gd name="T106" fmla="*/ 15 w 15"/>
                <a:gd name="T107" fmla="*/ 9777 h 10998"/>
                <a:gd name="T108" fmla="*/ 15 w 15"/>
                <a:gd name="T109" fmla="*/ 9961 h 10998"/>
                <a:gd name="T110" fmla="*/ 15 w 15"/>
                <a:gd name="T111" fmla="*/ 10145 h 10998"/>
                <a:gd name="T112" fmla="*/ 15 w 15"/>
                <a:gd name="T113" fmla="*/ 10330 h 10998"/>
                <a:gd name="T114" fmla="*/ 15 w 15"/>
                <a:gd name="T115" fmla="*/ 10514 h 10998"/>
                <a:gd name="T116" fmla="*/ 15 w 15"/>
                <a:gd name="T117" fmla="*/ 10698 h 10998"/>
                <a:gd name="T118" fmla="*/ 15 w 15"/>
                <a:gd name="T119" fmla="*/ 10883 h 10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" h="10998">
                  <a:moveTo>
                    <a:pt x="15" y="8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4" y="123"/>
                    <a:pt x="0" y="120"/>
                    <a:pt x="0" y="115"/>
                  </a:cubicBez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192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8" y="307"/>
                  </a:cubicBezTo>
                  <a:cubicBezTo>
                    <a:pt x="4" y="307"/>
                    <a:pt x="0" y="304"/>
                    <a:pt x="0" y="300"/>
                  </a:cubicBezTo>
                  <a:lnTo>
                    <a:pt x="0" y="192"/>
                  </a:lnTo>
                  <a:cubicBezTo>
                    <a:pt x="0" y="188"/>
                    <a:pt x="4" y="184"/>
                    <a:pt x="8" y="184"/>
                  </a:cubicBezTo>
                  <a:cubicBezTo>
                    <a:pt x="12" y="184"/>
                    <a:pt x="15" y="188"/>
                    <a:pt x="15" y="192"/>
                  </a:cubicBezTo>
                  <a:close/>
                  <a:moveTo>
                    <a:pt x="15" y="376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8" y="492"/>
                  </a:cubicBezTo>
                  <a:cubicBezTo>
                    <a:pt x="4" y="492"/>
                    <a:pt x="0" y="488"/>
                    <a:pt x="0" y="484"/>
                  </a:cubicBezTo>
                  <a:lnTo>
                    <a:pt x="0" y="376"/>
                  </a:lnTo>
                  <a:cubicBezTo>
                    <a:pt x="0" y="372"/>
                    <a:pt x="4" y="369"/>
                    <a:pt x="8" y="369"/>
                  </a:cubicBezTo>
                  <a:cubicBezTo>
                    <a:pt x="12" y="369"/>
                    <a:pt x="15" y="372"/>
                    <a:pt x="15" y="376"/>
                  </a:cubicBezTo>
                  <a:close/>
                  <a:moveTo>
                    <a:pt x="15" y="561"/>
                  </a:moveTo>
                  <a:lnTo>
                    <a:pt x="15" y="668"/>
                  </a:lnTo>
                  <a:cubicBezTo>
                    <a:pt x="15" y="673"/>
                    <a:pt x="12" y="676"/>
                    <a:pt x="8" y="676"/>
                  </a:cubicBezTo>
                  <a:cubicBezTo>
                    <a:pt x="4" y="676"/>
                    <a:pt x="0" y="673"/>
                    <a:pt x="0" y="668"/>
                  </a:cubicBezTo>
                  <a:lnTo>
                    <a:pt x="0" y="561"/>
                  </a:lnTo>
                  <a:cubicBezTo>
                    <a:pt x="0" y="557"/>
                    <a:pt x="4" y="553"/>
                    <a:pt x="8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745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8" y="860"/>
                  </a:cubicBezTo>
                  <a:cubicBezTo>
                    <a:pt x="4" y="860"/>
                    <a:pt x="0" y="857"/>
                    <a:pt x="0" y="853"/>
                  </a:cubicBezTo>
                  <a:lnTo>
                    <a:pt x="0" y="745"/>
                  </a:lnTo>
                  <a:cubicBezTo>
                    <a:pt x="0" y="741"/>
                    <a:pt x="4" y="737"/>
                    <a:pt x="8" y="737"/>
                  </a:cubicBezTo>
                  <a:cubicBezTo>
                    <a:pt x="12" y="737"/>
                    <a:pt x="15" y="741"/>
                    <a:pt x="15" y="745"/>
                  </a:cubicBezTo>
                  <a:close/>
                  <a:moveTo>
                    <a:pt x="15" y="929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8" y="1045"/>
                  </a:cubicBezTo>
                  <a:cubicBezTo>
                    <a:pt x="4" y="1045"/>
                    <a:pt x="0" y="1041"/>
                    <a:pt x="0" y="1037"/>
                  </a:cubicBezTo>
                  <a:lnTo>
                    <a:pt x="0" y="929"/>
                  </a:lnTo>
                  <a:cubicBezTo>
                    <a:pt x="0" y="925"/>
                    <a:pt x="4" y="922"/>
                    <a:pt x="8" y="922"/>
                  </a:cubicBezTo>
                  <a:cubicBezTo>
                    <a:pt x="12" y="922"/>
                    <a:pt x="15" y="925"/>
                    <a:pt x="15" y="929"/>
                  </a:cubicBezTo>
                  <a:close/>
                  <a:moveTo>
                    <a:pt x="15" y="1114"/>
                  </a:moveTo>
                  <a:lnTo>
                    <a:pt x="15" y="1221"/>
                  </a:lnTo>
                  <a:cubicBezTo>
                    <a:pt x="15" y="1225"/>
                    <a:pt x="12" y="1229"/>
                    <a:pt x="8" y="1229"/>
                  </a:cubicBezTo>
                  <a:cubicBezTo>
                    <a:pt x="4" y="1229"/>
                    <a:pt x="0" y="1225"/>
                    <a:pt x="0" y="1221"/>
                  </a:cubicBezTo>
                  <a:lnTo>
                    <a:pt x="0" y="1114"/>
                  </a:lnTo>
                  <a:cubicBezTo>
                    <a:pt x="0" y="1109"/>
                    <a:pt x="4" y="1106"/>
                    <a:pt x="8" y="1106"/>
                  </a:cubicBezTo>
                  <a:cubicBezTo>
                    <a:pt x="12" y="1106"/>
                    <a:pt x="15" y="1109"/>
                    <a:pt x="15" y="1114"/>
                  </a:cubicBezTo>
                  <a:close/>
                  <a:moveTo>
                    <a:pt x="15" y="1298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8" y="1413"/>
                  </a:cubicBezTo>
                  <a:cubicBezTo>
                    <a:pt x="4" y="1413"/>
                    <a:pt x="0" y="1410"/>
                    <a:pt x="0" y="1406"/>
                  </a:cubicBezTo>
                  <a:lnTo>
                    <a:pt x="0" y="1298"/>
                  </a:lnTo>
                  <a:cubicBezTo>
                    <a:pt x="0" y="1294"/>
                    <a:pt x="4" y="1290"/>
                    <a:pt x="8" y="1290"/>
                  </a:cubicBezTo>
                  <a:cubicBezTo>
                    <a:pt x="12" y="1290"/>
                    <a:pt x="15" y="1294"/>
                    <a:pt x="15" y="1298"/>
                  </a:cubicBezTo>
                  <a:close/>
                  <a:moveTo>
                    <a:pt x="15" y="1482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8" y="1598"/>
                  </a:cubicBezTo>
                  <a:cubicBezTo>
                    <a:pt x="4" y="1598"/>
                    <a:pt x="0" y="1594"/>
                    <a:pt x="0" y="1590"/>
                  </a:cubicBezTo>
                  <a:lnTo>
                    <a:pt x="0" y="1482"/>
                  </a:lnTo>
                  <a:cubicBezTo>
                    <a:pt x="0" y="1478"/>
                    <a:pt x="4" y="1475"/>
                    <a:pt x="8" y="1475"/>
                  </a:cubicBezTo>
                  <a:cubicBezTo>
                    <a:pt x="12" y="1475"/>
                    <a:pt x="15" y="1478"/>
                    <a:pt x="15" y="1482"/>
                  </a:cubicBezTo>
                  <a:close/>
                  <a:moveTo>
                    <a:pt x="15" y="1667"/>
                  </a:moveTo>
                  <a:lnTo>
                    <a:pt x="15" y="1774"/>
                  </a:lnTo>
                  <a:cubicBezTo>
                    <a:pt x="15" y="1778"/>
                    <a:pt x="12" y="1782"/>
                    <a:pt x="8" y="1782"/>
                  </a:cubicBezTo>
                  <a:cubicBezTo>
                    <a:pt x="4" y="1782"/>
                    <a:pt x="0" y="1778"/>
                    <a:pt x="0" y="1774"/>
                  </a:cubicBezTo>
                  <a:lnTo>
                    <a:pt x="0" y="1667"/>
                  </a:lnTo>
                  <a:cubicBezTo>
                    <a:pt x="0" y="1662"/>
                    <a:pt x="4" y="1659"/>
                    <a:pt x="8" y="1659"/>
                  </a:cubicBezTo>
                  <a:cubicBezTo>
                    <a:pt x="12" y="1659"/>
                    <a:pt x="15" y="1662"/>
                    <a:pt x="15" y="1667"/>
                  </a:cubicBezTo>
                  <a:close/>
                  <a:moveTo>
                    <a:pt x="15" y="1851"/>
                  </a:moveTo>
                  <a:lnTo>
                    <a:pt x="15" y="1959"/>
                  </a:lnTo>
                  <a:cubicBezTo>
                    <a:pt x="15" y="1963"/>
                    <a:pt x="12" y="1966"/>
                    <a:pt x="8" y="1966"/>
                  </a:cubicBezTo>
                  <a:cubicBezTo>
                    <a:pt x="4" y="1966"/>
                    <a:pt x="0" y="1963"/>
                    <a:pt x="0" y="1959"/>
                  </a:cubicBezTo>
                  <a:lnTo>
                    <a:pt x="0" y="1851"/>
                  </a:lnTo>
                  <a:cubicBezTo>
                    <a:pt x="0" y="1847"/>
                    <a:pt x="4" y="1843"/>
                    <a:pt x="8" y="1843"/>
                  </a:cubicBezTo>
                  <a:cubicBezTo>
                    <a:pt x="12" y="1843"/>
                    <a:pt x="15" y="1847"/>
                    <a:pt x="15" y="1851"/>
                  </a:cubicBezTo>
                  <a:close/>
                  <a:moveTo>
                    <a:pt x="15" y="2035"/>
                  </a:moveTo>
                  <a:lnTo>
                    <a:pt x="15" y="2143"/>
                  </a:lnTo>
                  <a:cubicBezTo>
                    <a:pt x="15" y="2147"/>
                    <a:pt x="12" y="2151"/>
                    <a:pt x="8" y="2151"/>
                  </a:cubicBezTo>
                  <a:cubicBezTo>
                    <a:pt x="4" y="2151"/>
                    <a:pt x="0" y="2147"/>
                    <a:pt x="0" y="2143"/>
                  </a:cubicBezTo>
                  <a:lnTo>
                    <a:pt x="0" y="2035"/>
                  </a:lnTo>
                  <a:cubicBezTo>
                    <a:pt x="0" y="2031"/>
                    <a:pt x="4" y="2028"/>
                    <a:pt x="8" y="2028"/>
                  </a:cubicBezTo>
                  <a:cubicBezTo>
                    <a:pt x="12" y="2028"/>
                    <a:pt x="15" y="2031"/>
                    <a:pt x="15" y="2035"/>
                  </a:cubicBezTo>
                  <a:close/>
                  <a:moveTo>
                    <a:pt x="15" y="2220"/>
                  </a:moveTo>
                  <a:lnTo>
                    <a:pt x="15" y="2327"/>
                  </a:lnTo>
                  <a:cubicBezTo>
                    <a:pt x="15" y="2331"/>
                    <a:pt x="12" y="2335"/>
                    <a:pt x="8" y="2335"/>
                  </a:cubicBezTo>
                  <a:cubicBezTo>
                    <a:pt x="4" y="2335"/>
                    <a:pt x="0" y="2331"/>
                    <a:pt x="0" y="2327"/>
                  </a:cubicBezTo>
                  <a:lnTo>
                    <a:pt x="0" y="2220"/>
                  </a:lnTo>
                  <a:cubicBezTo>
                    <a:pt x="0" y="2215"/>
                    <a:pt x="4" y="2212"/>
                    <a:pt x="8" y="2212"/>
                  </a:cubicBezTo>
                  <a:cubicBezTo>
                    <a:pt x="12" y="2212"/>
                    <a:pt x="15" y="2215"/>
                    <a:pt x="15" y="2220"/>
                  </a:cubicBezTo>
                  <a:close/>
                  <a:moveTo>
                    <a:pt x="15" y="2404"/>
                  </a:moveTo>
                  <a:lnTo>
                    <a:pt x="15" y="2511"/>
                  </a:lnTo>
                  <a:cubicBezTo>
                    <a:pt x="15" y="2516"/>
                    <a:pt x="12" y="2519"/>
                    <a:pt x="8" y="2519"/>
                  </a:cubicBezTo>
                  <a:cubicBezTo>
                    <a:pt x="4" y="2519"/>
                    <a:pt x="0" y="2516"/>
                    <a:pt x="0" y="2511"/>
                  </a:cubicBezTo>
                  <a:lnTo>
                    <a:pt x="0" y="2404"/>
                  </a:lnTo>
                  <a:cubicBezTo>
                    <a:pt x="0" y="2400"/>
                    <a:pt x="4" y="2396"/>
                    <a:pt x="8" y="2396"/>
                  </a:cubicBezTo>
                  <a:cubicBezTo>
                    <a:pt x="12" y="2396"/>
                    <a:pt x="15" y="2400"/>
                    <a:pt x="15" y="2404"/>
                  </a:cubicBezTo>
                  <a:close/>
                  <a:moveTo>
                    <a:pt x="15" y="2588"/>
                  </a:moveTo>
                  <a:lnTo>
                    <a:pt x="15" y="2696"/>
                  </a:lnTo>
                  <a:cubicBezTo>
                    <a:pt x="15" y="2700"/>
                    <a:pt x="12" y="2703"/>
                    <a:pt x="8" y="2703"/>
                  </a:cubicBezTo>
                  <a:cubicBezTo>
                    <a:pt x="4" y="2703"/>
                    <a:pt x="0" y="2700"/>
                    <a:pt x="0" y="2696"/>
                  </a:cubicBezTo>
                  <a:lnTo>
                    <a:pt x="0" y="2588"/>
                  </a:lnTo>
                  <a:cubicBezTo>
                    <a:pt x="0" y="2584"/>
                    <a:pt x="4" y="2581"/>
                    <a:pt x="8" y="2581"/>
                  </a:cubicBezTo>
                  <a:cubicBezTo>
                    <a:pt x="12" y="2581"/>
                    <a:pt x="15" y="2584"/>
                    <a:pt x="15" y="2588"/>
                  </a:cubicBezTo>
                  <a:close/>
                  <a:moveTo>
                    <a:pt x="15" y="2773"/>
                  </a:moveTo>
                  <a:lnTo>
                    <a:pt x="15" y="2880"/>
                  </a:lnTo>
                  <a:cubicBezTo>
                    <a:pt x="15" y="2884"/>
                    <a:pt x="12" y="2888"/>
                    <a:pt x="8" y="2888"/>
                  </a:cubicBezTo>
                  <a:cubicBezTo>
                    <a:pt x="4" y="2888"/>
                    <a:pt x="0" y="2884"/>
                    <a:pt x="0" y="2880"/>
                  </a:cubicBezTo>
                  <a:lnTo>
                    <a:pt x="0" y="2773"/>
                  </a:lnTo>
                  <a:cubicBezTo>
                    <a:pt x="0" y="2768"/>
                    <a:pt x="4" y="2765"/>
                    <a:pt x="8" y="2765"/>
                  </a:cubicBezTo>
                  <a:cubicBezTo>
                    <a:pt x="12" y="2765"/>
                    <a:pt x="15" y="2768"/>
                    <a:pt x="15" y="2773"/>
                  </a:cubicBezTo>
                  <a:close/>
                  <a:moveTo>
                    <a:pt x="15" y="2957"/>
                  </a:moveTo>
                  <a:lnTo>
                    <a:pt x="15" y="3064"/>
                  </a:lnTo>
                  <a:cubicBezTo>
                    <a:pt x="15" y="3069"/>
                    <a:pt x="12" y="3072"/>
                    <a:pt x="8" y="3072"/>
                  </a:cubicBezTo>
                  <a:cubicBezTo>
                    <a:pt x="4" y="3072"/>
                    <a:pt x="0" y="3069"/>
                    <a:pt x="0" y="3064"/>
                  </a:cubicBezTo>
                  <a:lnTo>
                    <a:pt x="0" y="2957"/>
                  </a:lnTo>
                  <a:cubicBezTo>
                    <a:pt x="0" y="2953"/>
                    <a:pt x="4" y="2949"/>
                    <a:pt x="8" y="2949"/>
                  </a:cubicBezTo>
                  <a:cubicBezTo>
                    <a:pt x="12" y="2949"/>
                    <a:pt x="15" y="2953"/>
                    <a:pt x="15" y="2957"/>
                  </a:cubicBezTo>
                  <a:close/>
                  <a:moveTo>
                    <a:pt x="15" y="3141"/>
                  </a:moveTo>
                  <a:lnTo>
                    <a:pt x="15" y="3249"/>
                  </a:lnTo>
                  <a:cubicBezTo>
                    <a:pt x="15" y="3253"/>
                    <a:pt x="12" y="3256"/>
                    <a:pt x="8" y="3256"/>
                  </a:cubicBezTo>
                  <a:cubicBezTo>
                    <a:pt x="4" y="3256"/>
                    <a:pt x="0" y="3253"/>
                    <a:pt x="0" y="3249"/>
                  </a:cubicBezTo>
                  <a:lnTo>
                    <a:pt x="0" y="3141"/>
                  </a:lnTo>
                  <a:cubicBezTo>
                    <a:pt x="0" y="3137"/>
                    <a:pt x="4" y="3134"/>
                    <a:pt x="8" y="3134"/>
                  </a:cubicBezTo>
                  <a:cubicBezTo>
                    <a:pt x="12" y="3134"/>
                    <a:pt x="15" y="3137"/>
                    <a:pt x="15" y="3141"/>
                  </a:cubicBezTo>
                  <a:close/>
                  <a:moveTo>
                    <a:pt x="15" y="3326"/>
                  </a:moveTo>
                  <a:lnTo>
                    <a:pt x="15" y="3433"/>
                  </a:lnTo>
                  <a:cubicBezTo>
                    <a:pt x="15" y="3437"/>
                    <a:pt x="12" y="3441"/>
                    <a:pt x="8" y="3441"/>
                  </a:cubicBezTo>
                  <a:cubicBezTo>
                    <a:pt x="4" y="3441"/>
                    <a:pt x="0" y="3437"/>
                    <a:pt x="0" y="3433"/>
                  </a:cubicBezTo>
                  <a:lnTo>
                    <a:pt x="0" y="3326"/>
                  </a:lnTo>
                  <a:cubicBezTo>
                    <a:pt x="0" y="3321"/>
                    <a:pt x="4" y="3318"/>
                    <a:pt x="8" y="3318"/>
                  </a:cubicBezTo>
                  <a:cubicBezTo>
                    <a:pt x="12" y="3318"/>
                    <a:pt x="15" y="3321"/>
                    <a:pt x="15" y="3326"/>
                  </a:cubicBezTo>
                  <a:close/>
                  <a:moveTo>
                    <a:pt x="15" y="3510"/>
                  </a:moveTo>
                  <a:lnTo>
                    <a:pt x="15" y="3617"/>
                  </a:lnTo>
                  <a:cubicBezTo>
                    <a:pt x="15" y="3622"/>
                    <a:pt x="12" y="3625"/>
                    <a:pt x="8" y="3625"/>
                  </a:cubicBezTo>
                  <a:cubicBezTo>
                    <a:pt x="4" y="3625"/>
                    <a:pt x="0" y="3622"/>
                    <a:pt x="0" y="3617"/>
                  </a:cubicBezTo>
                  <a:lnTo>
                    <a:pt x="0" y="3510"/>
                  </a:lnTo>
                  <a:cubicBezTo>
                    <a:pt x="0" y="3506"/>
                    <a:pt x="4" y="3502"/>
                    <a:pt x="8" y="3502"/>
                  </a:cubicBezTo>
                  <a:cubicBezTo>
                    <a:pt x="12" y="3502"/>
                    <a:pt x="15" y="3506"/>
                    <a:pt x="15" y="3510"/>
                  </a:cubicBezTo>
                  <a:close/>
                  <a:moveTo>
                    <a:pt x="15" y="3694"/>
                  </a:moveTo>
                  <a:lnTo>
                    <a:pt x="15" y="3802"/>
                  </a:lnTo>
                  <a:cubicBezTo>
                    <a:pt x="15" y="3806"/>
                    <a:pt x="12" y="3809"/>
                    <a:pt x="8" y="3809"/>
                  </a:cubicBezTo>
                  <a:cubicBezTo>
                    <a:pt x="4" y="3809"/>
                    <a:pt x="0" y="3806"/>
                    <a:pt x="0" y="3802"/>
                  </a:cubicBezTo>
                  <a:lnTo>
                    <a:pt x="0" y="3694"/>
                  </a:lnTo>
                  <a:cubicBezTo>
                    <a:pt x="0" y="3690"/>
                    <a:pt x="4" y="3687"/>
                    <a:pt x="8" y="3687"/>
                  </a:cubicBezTo>
                  <a:cubicBezTo>
                    <a:pt x="12" y="3687"/>
                    <a:pt x="15" y="3690"/>
                    <a:pt x="15" y="3694"/>
                  </a:cubicBezTo>
                  <a:close/>
                  <a:moveTo>
                    <a:pt x="15" y="3879"/>
                  </a:moveTo>
                  <a:lnTo>
                    <a:pt x="15" y="3986"/>
                  </a:lnTo>
                  <a:cubicBezTo>
                    <a:pt x="15" y="3990"/>
                    <a:pt x="12" y="3994"/>
                    <a:pt x="8" y="3994"/>
                  </a:cubicBezTo>
                  <a:cubicBezTo>
                    <a:pt x="4" y="3994"/>
                    <a:pt x="0" y="3990"/>
                    <a:pt x="0" y="3986"/>
                  </a:cubicBezTo>
                  <a:lnTo>
                    <a:pt x="0" y="3879"/>
                  </a:lnTo>
                  <a:cubicBezTo>
                    <a:pt x="0" y="3874"/>
                    <a:pt x="4" y="3871"/>
                    <a:pt x="8" y="3871"/>
                  </a:cubicBezTo>
                  <a:cubicBezTo>
                    <a:pt x="12" y="3871"/>
                    <a:pt x="15" y="3874"/>
                    <a:pt x="15" y="3879"/>
                  </a:cubicBezTo>
                  <a:close/>
                  <a:moveTo>
                    <a:pt x="15" y="4063"/>
                  </a:moveTo>
                  <a:lnTo>
                    <a:pt x="15" y="4170"/>
                  </a:lnTo>
                  <a:cubicBezTo>
                    <a:pt x="15" y="4175"/>
                    <a:pt x="12" y="4178"/>
                    <a:pt x="8" y="4178"/>
                  </a:cubicBezTo>
                  <a:cubicBezTo>
                    <a:pt x="4" y="4178"/>
                    <a:pt x="0" y="4175"/>
                    <a:pt x="0" y="4170"/>
                  </a:cubicBezTo>
                  <a:lnTo>
                    <a:pt x="0" y="4063"/>
                  </a:lnTo>
                  <a:cubicBezTo>
                    <a:pt x="0" y="4059"/>
                    <a:pt x="4" y="4055"/>
                    <a:pt x="8" y="4055"/>
                  </a:cubicBezTo>
                  <a:cubicBezTo>
                    <a:pt x="12" y="4055"/>
                    <a:pt x="15" y="4059"/>
                    <a:pt x="15" y="4063"/>
                  </a:cubicBezTo>
                  <a:close/>
                  <a:moveTo>
                    <a:pt x="15" y="4247"/>
                  </a:moveTo>
                  <a:lnTo>
                    <a:pt x="15" y="4355"/>
                  </a:lnTo>
                  <a:cubicBezTo>
                    <a:pt x="15" y="4359"/>
                    <a:pt x="12" y="4362"/>
                    <a:pt x="8" y="4362"/>
                  </a:cubicBezTo>
                  <a:cubicBezTo>
                    <a:pt x="4" y="4362"/>
                    <a:pt x="0" y="4359"/>
                    <a:pt x="0" y="4355"/>
                  </a:cubicBezTo>
                  <a:lnTo>
                    <a:pt x="0" y="4247"/>
                  </a:lnTo>
                  <a:cubicBezTo>
                    <a:pt x="0" y="4243"/>
                    <a:pt x="4" y="4239"/>
                    <a:pt x="8" y="4239"/>
                  </a:cubicBezTo>
                  <a:cubicBezTo>
                    <a:pt x="12" y="4239"/>
                    <a:pt x="15" y="4243"/>
                    <a:pt x="15" y="4247"/>
                  </a:cubicBezTo>
                  <a:close/>
                  <a:moveTo>
                    <a:pt x="15" y="4431"/>
                  </a:moveTo>
                  <a:lnTo>
                    <a:pt x="15" y="4539"/>
                  </a:lnTo>
                  <a:cubicBezTo>
                    <a:pt x="15" y="4543"/>
                    <a:pt x="12" y="4547"/>
                    <a:pt x="8" y="4547"/>
                  </a:cubicBezTo>
                  <a:cubicBezTo>
                    <a:pt x="4" y="4547"/>
                    <a:pt x="0" y="4543"/>
                    <a:pt x="0" y="4539"/>
                  </a:cubicBezTo>
                  <a:lnTo>
                    <a:pt x="0" y="4431"/>
                  </a:lnTo>
                  <a:cubicBezTo>
                    <a:pt x="0" y="4427"/>
                    <a:pt x="4" y="4424"/>
                    <a:pt x="8" y="4424"/>
                  </a:cubicBezTo>
                  <a:cubicBezTo>
                    <a:pt x="12" y="4424"/>
                    <a:pt x="15" y="4427"/>
                    <a:pt x="15" y="4431"/>
                  </a:cubicBezTo>
                  <a:close/>
                  <a:moveTo>
                    <a:pt x="15" y="4616"/>
                  </a:moveTo>
                  <a:lnTo>
                    <a:pt x="15" y="4723"/>
                  </a:lnTo>
                  <a:cubicBezTo>
                    <a:pt x="15" y="4728"/>
                    <a:pt x="12" y="4731"/>
                    <a:pt x="8" y="4731"/>
                  </a:cubicBezTo>
                  <a:cubicBezTo>
                    <a:pt x="4" y="4731"/>
                    <a:pt x="0" y="4728"/>
                    <a:pt x="0" y="4723"/>
                  </a:cubicBezTo>
                  <a:lnTo>
                    <a:pt x="0" y="4616"/>
                  </a:lnTo>
                  <a:cubicBezTo>
                    <a:pt x="0" y="4612"/>
                    <a:pt x="4" y="4608"/>
                    <a:pt x="8" y="4608"/>
                  </a:cubicBezTo>
                  <a:cubicBezTo>
                    <a:pt x="12" y="4608"/>
                    <a:pt x="15" y="4612"/>
                    <a:pt x="15" y="4616"/>
                  </a:cubicBezTo>
                  <a:close/>
                  <a:moveTo>
                    <a:pt x="15" y="4800"/>
                  </a:moveTo>
                  <a:lnTo>
                    <a:pt x="15" y="4908"/>
                  </a:lnTo>
                  <a:cubicBezTo>
                    <a:pt x="15" y="4912"/>
                    <a:pt x="12" y="4915"/>
                    <a:pt x="8" y="4915"/>
                  </a:cubicBezTo>
                  <a:cubicBezTo>
                    <a:pt x="4" y="4915"/>
                    <a:pt x="0" y="4912"/>
                    <a:pt x="0" y="4908"/>
                  </a:cubicBezTo>
                  <a:lnTo>
                    <a:pt x="0" y="4800"/>
                  </a:lnTo>
                  <a:cubicBezTo>
                    <a:pt x="0" y="4796"/>
                    <a:pt x="4" y="4792"/>
                    <a:pt x="8" y="4792"/>
                  </a:cubicBezTo>
                  <a:cubicBezTo>
                    <a:pt x="12" y="4792"/>
                    <a:pt x="15" y="4796"/>
                    <a:pt x="15" y="4800"/>
                  </a:cubicBezTo>
                  <a:close/>
                  <a:moveTo>
                    <a:pt x="15" y="4984"/>
                  </a:moveTo>
                  <a:lnTo>
                    <a:pt x="15" y="5092"/>
                  </a:lnTo>
                  <a:cubicBezTo>
                    <a:pt x="15" y="5096"/>
                    <a:pt x="12" y="5100"/>
                    <a:pt x="8" y="5100"/>
                  </a:cubicBezTo>
                  <a:cubicBezTo>
                    <a:pt x="4" y="5100"/>
                    <a:pt x="0" y="5096"/>
                    <a:pt x="0" y="5092"/>
                  </a:cubicBezTo>
                  <a:lnTo>
                    <a:pt x="0" y="4984"/>
                  </a:lnTo>
                  <a:cubicBezTo>
                    <a:pt x="0" y="4980"/>
                    <a:pt x="4" y="4977"/>
                    <a:pt x="8" y="4977"/>
                  </a:cubicBezTo>
                  <a:cubicBezTo>
                    <a:pt x="12" y="4977"/>
                    <a:pt x="15" y="4980"/>
                    <a:pt x="15" y="4984"/>
                  </a:cubicBezTo>
                  <a:close/>
                  <a:moveTo>
                    <a:pt x="15" y="5169"/>
                  </a:moveTo>
                  <a:lnTo>
                    <a:pt x="15" y="5276"/>
                  </a:lnTo>
                  <a:cubicBezTo>
                    <a:pt x="15" y="5281"/>
                    <a:pt x="12" y="5284"/>
                    <a:pt x="8" y="5284"/>
                  </a:cubicBezTo>
                  <a:cubicBezTo>
                    <a:pt x="4" y="5284"/>
                    <a:pt x="0" y="5281"/>
                    <a:pt x="0" y="5276"/>
                  </a:cubicBezTo>
                  <a:lnTo>
                    <a:pt x="0" y="5169"/>
                  </a:lnTo>
                  <a:cubicBezTo>
                    <a:pt x="0" y="5165"/>
                    <a:pt x="4" y="5161"/>
                    <a:pt x="8" y="5161"/>
                  </a:cubicBezTo>
                  <a:cubicBezTo>
                    <a:pt x="12" y="5161"/>
                    <a:pt x="15" y="5165"/>
                    <a:pt x="15" y="5169"/>
                  </a:cubicBezTo>
                  <a:close/>
                  <a:moveTo>
                    <a:pt x="15" y="5353"/>
                  </a:moveTo>
                  <a:lnTo>
                    <a:pt x="15" y="5461"/>
                  </a:lnTo>
                  <a:cubicBezTo>
                    <a:pt x="15" y="5465"/>
                    <a:pt x="12" y="5468"/>
                    <a:pt x="8" y="5468"/>
                  </a:cubicBezTo>
                  <a:cubicBezTo>
                    <a:pt x="4" y="5468"/>
                    <a:pt x="0" y="5465"/>
                    <a:pt x="0" y="5461"/>
                  </a:cubicBezTo>
                  <a:lnTo>
                    <a:pt x="0" y="5353"/>
                  </a:lnTo>
                  <a:cubicBezTo>
                    <a:pt x="0" y="5349"/>
                    <a:pt x="4" y="5345"/>
                    <a:pt x="8" y="5345"/>
                  </a:cubicBezTo>
                  <a:cubicBezTo>
                    <a:pt x="12" y="5345"/>
                    <a:pt x="15" y="5349"/>
                    <a:pt x="15" y="5353"/>
                  </a:cubicBezTo>
                  <a:close/>
                  <a:moveTo>
                    <a:pt x="15" y="5537"/>
                  </a:moveTo>
                  <a:lnTo>
                    <a:pt x="15" y="5645"/>
                  </a:lnTo>
                  <a:cubicBezTo>
                    <a:pt x="15" y="5649"/>
                    <a:pt x="12" y="5653"/>
                    <a:pt x="8" y="5653"/>
                  </a:cubicBezTo>
                  <a:cubicBezTo>
                    <a:pt x="4" y="5653"/>
                    <a:pt x="0" y="5649"/>
                    <a:pt x="0" y="5645"/>
                  </a:cubicBezTo>
                  <a:lnTo>
                    <a:pt x="0" y="5537"/>
                  </a:lnTo>
                  <a:cubicBezTo>
                    <a:pt x="0" y="5533"/>
                    <a:pt x="4" y="5530"/>
                    <a:pt x="8" y="5530"/>
                  </a:cubicBezTo>
                  <a:cubicBezTo>
                    <a:pt x="12" y="5530"/>
                    <a:pt x="15" y="5533"/>
                    <a:pt x="15" y="5537"/>
                  </a:cubicBezTo>
                  <a:close/>
                  <a:moveTo>
                    <a:pt x="15" y="5722"/>
                  </a:moveTo>
                  <a:lnTo>
                    <a:pt x="15" y="5829"/>
                  </a:lnTo>
                  <a:cubicBezTo>
                    <a:pt x="15" y="5833"/>
                    <a:pt x="12" y="5837"/>
                    <a:pt x="8" y="5837"/>
                  </a:cubicBezTo>
                  <a:cubicBezTo>
                    <a:pt x="4" y="5837"/>
                    <a:pt x="0" y="5833"/>
                    <a:pt x="0" y="5829"/>
                  </a:cubicBezTo>
                  <a:lnTo>
                    <a:pt x="0" y="5722"/>
                  </a:lnTo>
                  <a:cubicBezTo>
                    <a:pt x="0" y="5717"/>
                    <a:pt x="4" y="5714"/>
                    <a:pt x="8" y="5714"/>
                  </a:cubicBezTo>
                  <a:cubicBezTo>
                    <a:pt x="12" y="5714"/>
                    <a:pt x="15" y="5717"/>
                    <a:pt x="15" y="5722"/>
                  </a:cubicBezTo>
                  <a:close/>
                  <a:moveTo>
                    <a:pt x="15" y="5906"/>
                  </a:moveTo>
                  <a:lnTo>
                    <a:pt x="15" y="6014"/>
                  </a:lnTo>
                  <a:cubicBezTo>
                    <a:pt x="15" y="6018"/>
                    <a:pt x="12" y="6021"/>
                    <a:pt x="8" y="6021"/>
                  </a:cubicBezTo>
                  <a:cubicBezTo>
                    <a:pt x="4" y="6021"/>
                    <a:pt x="0" y="6018"/>
                    <a:pt x="0" y="6014"/>
                  </a:cubicBezTo>
                  <a:lnTo>
                    <a:pt x="0" y="5906"/>
                  </a:lnTo>
                  <a:cubicBezTo>
                    <a:pt x="0" y="5902"/>
                    <a:pt x="4" y="5898"/>
                    <a:pt x="8" y="5898"/>
                  </a:cubicBezTo>
                  <a:cubicBezTo>
                    <a:pt x="12" y="5898"/>
                    <a:pt x="15" y="5902"/>
                    <a:pt x="15" y="5906"/>
                  </a:cubicBezTo>
                  <a:close/>
                  <a:moveTo>
                    <a:pt x="15" y="6090"/>
                  </a:moveTo>
                  <a:lnTo>
                    <a:pt x="15" y="6198"/>
                  </a:lnTo>
                  <a:cubicBezTo>
                    <a:pt x="15" y="6202"/>
                    <a:pt x="12" y="6206"/>
                    <a:pt x="8" y="6206"/>
                  </a:cubicBezTo>
                  <a:cubicBezTo>
                    <a:pt x="4" y="6206"/>
                    <a:pt x="0" y="6202"/>
                    <a:pt x="0" y="6198"/>
                  </a:cubicBezTo>
                  <a:lnTo>
                    <a:pt x="0" y="6090"/>
                  </a:lnTo>
                  <a:cubicBezTo>
                    <a:pt x="0" y="6086"/>
                    <a:pt x="4" y="6083"/>
                    <a:pt x="8" y="6083"/>
                  </a:cubicBezTo>
                  <a:cubicBezTo>
                    <a:pt x="12" y="6083"/>
                    <a:pt x="15" y="6086"/>
                    <a:pt x="15" y="6090"/>
                  </a:cubicBezTo>
                  <a:close/>
                  <a:moveTo>
                    <a:pt x="15" y="6275"/>
                  </a:moveTo>
                  <a:lnTo>
                    <a:pt x="15" y="6382"/>
                  </a:lnTo>
                  <a:cubicBezTo>
                    <a:pt x="15" y="6386"/>
                    <a:pt x="12" y="6390"/>
                    <a:pt x="8" y="6390"/>
                  </a:cubicBezTo>
                  <a:cubicBezTo>
                    <a:pt x="4" y="6390"/>
                    <a:pt x="0" y="6386"/>
                    <a:pt x="0" y="6382"/>
                  </a:cubicBezTo>
                  <a:lnTo>
                    <a:pt x="0" y="6275"/>
                  </a:lnTo>
                  <a:cubicBezTo>
                    <a:pt x="0" y="6270"/>
                    <a:pt x="4" y="6267"/>
                    <a:pt x="8" y="6267"/>
                  </a:cubicBezTo>
                  <a:cubicBezTo>
                    <a:pt x="12" y="6267"/>
                    <a:pt x="15" y="6270"/>
                    <a:pt x="15" y="6275"/>
                  </a:cubicBezTo>
                  <a:close/>
                  <a:moveTo>
                    <a:pt x="15" y="6459"/>
                  </a:moveTo>
                  <a:lnTo>
                    <a:pt x="15" y="6567"/>
                  </a:lnTo>
                  <a:cubicBezTo>
                    <a:pt x="15" y="6571"/>
                    <a:pt x="12" y="6574"/>
                    <a:pt x="8" y="6574"/>
                  </a:cubicBezTo>
                  <a:cubicBezTo>
                    <a:pt x="4" y="6574"/>
                    <a:pt x="0" y="6571"/>
                    <a:pt x="0" y="6567"/>
                  </a:cubicBezTo>
                  <a:lnTo>
                    <a:pt x="0" y="6459"/>
                  </a:lnTo>
                  <a:cubicBezTo>
                    <a:pt x="0" y="6455"/>
                    <a:pt x="4" y="6451"/>
                    <a:pt x="8" y="6451"/>
                  </a:cubicBezTo>
                  <a:cubicBezTo>
                    <a:pt x="12" y="6451"/>
                    <a:pt x="15" y="6455"/>
                    <a:pt x="15" y="6459"/>
                  </a:cubicBezTo>
                  <a:close/>
                  <a:moveTo>
                    <a:pt x="15" y="6643"/>
                  </a:moveTo>
                  <a:lnTo>
                    <a:pt x="15" y="6751"/>
                  </a:lnTo>
                  <a:cubicBezTo>
                    <a:pt x="15" y="6755"/>
                    <a:pt x="12" y="6759"/>
                    <a:pt x="8" y="6759"/>
                  </a:cubicBezTo>
                  <a:cubicBezTo>
                    <a:pt x="4" y="6759"/>
                    <a:pt x="0" y="6755"/>
                    <a:pt x="0" y="6751"/>
                  </a:cubicBezTo>
                  <a:lnTo>
                    <a:pt x="0" y="6643"/>
                  </a:lnTo>
                  <a:cubicBezTo>
                    <a:pt x="0" y="6639"/>
                    <a:pt x="4" y="6636"/>
                    <a:pt x="8" y="6636"/>
                  </a:cubicBezTo>
                  <a:cubicBezTo>
                    <a:pt x="12" y="6636"/>
                    <a:pt x="15" y="6639"/>
                    <a:pt x="15" y="6643"/>
                  </a:cubicBezTo>
                  <a:close/>
                  <a:moveTo>
                    <a:pt x="15" y="6828"/>
                  </a:moveTo>
                  <a:lnTo>
                    <a:pt x="15" y="6935"/>
                  </a:lnTo>
                  <a:cubicBezTo>
                    <a:pt x="15" y="6939"/>
                    <a:pt x="12" y="6943"/>
                    <a:pt x="8" y="6943"/>
                  </a:cubicBezTo>
                  <a:cubicBezTo>
                    <a:pt x="4" y="6943"/>
                    <a:pt x="0" y="6939"/>
                    <a:pt x="0" y="6935"/>
                  </a:cubicBezTo>
                  <a:lnTo>
                    <a:pt x="0" y="6828"/>
                  </a:lnTo>
                  <a:cubicBezTo>
                    <a:pt x="0" y="6823"/>
                    <a:pt x="4" y="6820"/>
                    <a:pt x="8" y="6820"/>
                  </a:cubicBezTo>
                  <a:cubicBezTo>
                    <a:pt x="12" y="6820"/>
                    <a:pt x="15" y="6823"/>
                    <a:pt x="15" y="6828"/>
                  </a:cubicBezTo>
                  <a:close/>
                  <a:moveTo>
                    <a:pt x="15" y="7012"/>
                  </a:moveTo>
                  <a:lnTo>
                    <a:pt x="15" y="7119"/>
                  </a:lnTo>
                  <a:cubicBezTo>
                    <a:pt x="15" y="7124"/>
                    <a:pt x="12" y="7127"/>
                    <a:pt x="8" y="7127"/>
                  </a:cubicBezTo>
                  <a:cubicBezTo>
                    <a:pt x="4" y="7127"/>
                    <a:pt x="0" y="7124"/>
                    <a:pt x="0" y="7119"/>
                  </a:cubicBezTo>
                  <a:lnTo>
                    <a:pt x="0" y="7012"/>
                  </a:lnTo>
                  <a:cubicBezTo>
                    <a:pt x="0" y="7008"/>
                    <a:pt x="4" y="7004"/>
                    <a:pt x="8" y="7004"/>
                  </a:cubicBezTo>
                  <a:cubicBezTo>
                    <a:pt x="12" y="7004"/>
                    <a:pt x="15" y="7008"/>
                    <a:pt x="15" y="7012"/>
                  </a:cubicBezTo>
                  <a:close/>
                  <a:moveTo>
                    <a:pt x="15" y="7196"/>
                  </a:moveTo>
                  <a:lnTo>
                    <a:pt x="15" y="7304"/>
                  </a:lnTo>
                  <a:cubicBezTo>
                    <a:pt x="15" y="7308"/>
                    <a:pt x="12" y="7311"/>
                    <a:pt x="8" y="7311"/>
                  </a:cubicBezTo>
                  <a:cubicBezTo>
                    <a:pt x="4" y="7311"/>
                    <a:pt x="0" y="7308"/>
                    <a:pt x="0" y="7304"/>
                  </a:cubicBezTo>
                  <a:lnTo>
                    <a:pt x="0" y="7196"/>
                  </a:lnTo>
                  <a:cubicBezTo>
                    <a:pt x="0" y="7192"/>
                    <a:pt x="4" y="7189"/>
                    <a:pt x="8" y="7189"/>
                  </a:cubicBezTo>
                  <a:cubicBezTo>
                    <a:pt x="12" y="7189"/>
                    <a:pt x="15" y="7192"/>
                    <a:pt x="15" y="7196"/>
                  </a:cubicBezTo>
                  <a:close/>
                  <a:moveTo>
                    <a:pt x="15" y="7381"/>
                  </a:moveTo>
                  <a:lnTo>
                    <a:pt x="15" y="7488"/>
                  </a:lnTo>
                  <a:cubicBezTo>
                    <a:pt x="15" y="7492"/>
                    <a:pt x="12" y="7496"/>
                    <a:pt x="8" y="7496"/>
                  </a:cubicBezTo>
                  <a:cubicBezTo>
                    <a:pt x="4" y="7496"/>
                    <a:pt x="0" y="7492"/>
                    <a:pt x="0" y="7488"/>
                  </a:cubicBezTo>
                  <a:lnTo>
                    <a:pt x="0" y="7381"/>
                  </a:lnTo>
                  <a:cubicBezTo>
                    <a:pt x="0" y="7376"/>
                    <a:pt x="4" y="7373"/>
                    <a:pt x="8" y="7373"/>
                  </a:cubicBezTo>
                  <a:cubicBezTo>
                    <a:pt x="12" y="7373"/>
                    <a:pt x="15" y="7376"/>
                    <a:pt x="15" y="7381"/>
                  </a:cubicBezTo>
                  <a:close/>
                  <a:moveTo>
                    <a:pt x="15" y="7565"/>
                  </a:moveTo>
                  <a:lnTo>
                    <a:pt x="15" y="7672"/>
                  </a:lnTo>
                  <a:cubicBezTo>
                    <a:pt x="15" y="7677"/>
                    <a:pt x="12" y="7680"/>
                    <a:pt x="8" y="7680"/>
                  </a:cubicBezTo>
                  <a:cubicBezTo>
                    <a:pt x="4" y="7680"/>
                    <a:pt x="0" y="7677"/>
                    <a:pt x="0" y="7672"/>
                  </a:cubicBezTo>
                  <a:lnTo>
                    <a:pt x="0" y="7565"/>
                  </a:lnTo>
                  <a:cubicBezTo>
                    <a:pt x="0" y="7561"/>
                    <a:pt x="4" y="7557"/>
                    <a:pt x="8" y="7557"/>
                  </a:cubicBezTo>
                  <a:cubicBezTo>
                    <a:pt x="12" y="7557"/>
                    <a:pt x="15" y="7561"/>
                    <a:pt x="15" y="7565"/>
                  </a:cubicBezTo>
                  <a:close/>
                  <a:moveTo>
                    <a:pt x="15" y="7749"/>
                  </a:moveTo>
                  <a:lnTo>
                    <a:pt x="15" y="7857"/>
                  </a:lnTo>
                  <a:cubicBezTo>
                    <a:pt x="15" y="7861"/>
                    <a:pt x="12" y="7864"/>
                    <a:pt x="8" y="7864"/>
                  </a:cubicBezTo>
                  <a:cubicBezTo>
                    <a:pt x="4" y="7864"/>
                    <a:pt x="0" y="7861"/>
                    <a:pt x="0" y="7857"/>
                  </a:cubicBezTo>
                  <a:lnTo>
                    <a:pt x="0" y="7749"/>
                  </a:lnTo>
                  <a:cubicBezTo>
                    <a:pt x="0" y="7745"/>
                    <a:pt x="4" y="7742"/>
                    <a:pt x="8" y="7742"/>
                  </a:cubicBezTo>
                  <a:cubicBezTo>
                    <a:pt x="12" y="7742"/>
                    <a:pt x="15" y="7745"/>
                    <a:pt x="15" y="7749"/>
                  </a:cubicBezTo>
                  <a:close/>
                  <a:moveTo>
                    <a:pt x="15" y="7934"/>
                  </a:moveTo>
                  <a:lnTo>
                    <a:pt x="15" y="8041"/>
                  </a:lnTo>
                  <a:cubicBezTo>
                    <a:pt x="15" y="8045"/>
                    <a:pt x="12" y="8049"/>
                    <a:pt x="8" y="8049"/>
                  </a:cubicBezTo>
                  <a:cubicBezTo>
                    <a:pt x="4" y="8049"/>
                    <a:pt x="0" y="8045"/>
                    <a:pt x="0" y="8041"/>
                  </a:cubicBezTo>
                  <a:lnTo>
                    <a:pt x="0" y="7934"/>
                  </a:lnTo>
                  <a:cubicBezTo>
                    <a:pt x="0" y="7929"/>
                    <a:pt x="4" y="7926"/>
                    <a:pt x="8" y="7926"/>
                  </a:cubicBezTo>
                  <a:cubicBezTo>
                    <a:pt x="12" y="7926"/>
                    <a:pt x="15" y="7929"/>
                    <a:pt x="15" y="7934"/>
                  </a:cubicBezTo>
                  <a:close/>
                  <a:moveTo>
                    <a:pt x="15" y="8118"/>
                  </a:moveTo>
                  <a:lnTo>
                    <a:pt x="15" y="8225"/>
                  </a:lnTo>
                  <a:cubicBezTo>
                    <a:pt x="15" y="8230"/>
                    <a:pt x="12" y="8233"/>
                    <a:pt x="8" y="8233"/>
                  </a:cubicBezTo>
                  <a:cubicBezTo>
                    <a:pt x="4" y="8233"/>
                    <a:pt x="0" y="8230"/>
                    <a:pt x="0" y="8225"/>
                  </a:cubicBezTo>
                  <a:lnTo>
                    <a:pt x="0" y="8118"/>
                  </a:lnTo>
                  <a:cubicBezTo>
                    <a:pt x="0" y="8114"/>
                    <a:pt x="4" y="8110"/>
                    <a:pt x="8" y="8110"/>
                  </a:cubicBezTo>
                  <a:cubicBezTo>
                    <a:pt x="12" y="8110"/>
                    <a:pt x="15" y="8114"/>
                    <a:pt x="15" y="8118"/>
                  </a:cubicBezTo>
                  <a:close/>
                  <a:moveTo>
                    <a:pt x="15" y="8302"/>
                  </a:moveTo>
                  <a:lnTo>
                    <a:pt x="15" y="8410"/>
                  </a:lnTo>
                  <a:cubicBezTo>
                    <a:pt x="15" y="8414"/>
                    <a:pt x="12" y="8417"/>
                    <a:pt x="8" y="8417"/>
                  </a:cubicBezTo>
                  <a:cubicBezTo>
                    <a:pt x="4" y="8417"/>
                    <a:pt x="0" y="8414"/>
                    <a:pt x="0" y="8410"/>
                  </a:cubicBezTo>
                  <a:lnTo>
                    <a:pt x="0" y="8302"/>
                  </a:lnTo>
                  <a:cubicBezTo>
                    <a:pt x="0" y="8298"/>
                    <a:pt x="4" y="8295"/>
                    <a:pt x="8" y="8295"/>
                  </a:cubicBezTo>
                  <a:cubicBezTo>
                    <a:pt x="12" y="8295"/>
                    <a:pt x="15" y="8298"/>
                    <a:pt x="15" y="8302"/>
                  </a:cubicBezTo>
                  <a:close/>
                  <a:moveTo>
                    <a:pt x="15" y="8487"/>
                  </a:moveTo>
                  <a:lnTo>
                    <a:pt x="15" y="8594"/>
                  </a:lnTo>
                  <a:cubicBezTo>
                    <a:pt x="15" y="8598"/>
                    <a:pt x="12" y="8602"/>
                    <a:pt x="8" y="8602"/>
                  </a:cubicBezTo>
                  <a:cubicBezTo>
                    <a:pt x="4" y="8602"/>
                    <a:pt x="0" y="8598"/>
                    <a:pt x="0" y="8594"/>
                  </a:cubicBezTo>
                  <a:lnTo>
                    <a:pt x="0" y="8487"/>
                  </a:lnTo>
                  <a:cubicBezTo>
                    <a:pt x="0" y="8482"/>
                    <a:pt x="4" y="8479"/>
                    <a:pt x="8" y="8479"/>
                  </a:cubicBezTo>
                  <a:cubicBezTo>
                    <a:pt x="12" y="8479"/>
                    <a:pt x="15" y="8482"/>
                    <a:pt x="15" y="8487"/>
                  </a:cubicBezTo>
                  <a:close/>
                  <a:moveTo>
                    <a:pt x="15" y="8671"/>
                  </a:moveTo>
                  <a:lnTo>
                    <a:pt x="15" y="8778"/>
                  </a:lnTo>
                  <a:cubicBezTo>
                    <a:pt x="15" y="8783"/>
                    <a:pt x="12" y="8786"/>
                    <a:pt x="8" y="8786"/>
                  </a:cubicBezTo>
                  <a:cubicBezTo>
                    <a:pt x="4" y="8786"/>
                    <a:pt x="0" y="8783"/>
                    <a:pt x="0" y="8778"/>
                  </a:cubicBezTo>
                  <a:lnTo>
                    <a:pt x="0" y="8671"/>
                  </a:lnTo>
                  <a:cubicBezTo>
                    <a:pt x="0" y="8667"/>
                    <a:pt x="4" y="8663"/>
                    <a:pt x="8" y="8663"/>
                  </a:cubicBezTo>
                  <a:cubicBezTo>
                    <a:pt x="12" y="8663"/>
                    <a:pt x="15" y="8667"/>
                    <a:pt x="15" y="8671"/>
                  </a:cubicBezTo>
                  <a:close/>
                  <a:moveTo>
                    <a:pt x="15" y="8855"/>
                  </a:moveTo>
                  <a:lnTo>
                    <a:pt x="15" y="8963"/>
                  </a:lnTo>
                  <a:cubicBezTo>
                    <a:pt x="15" y="8967"/>
                    <a:pt x="12" y="8970"/>
                    <a:pt x="8" y="8970"/>
                  </a:cubicBezTo>
                  <a:cubicBezTo>
                    <a:pt x="4" y="8970"/>
                    <a:pt x="0" y="8967"/>
                    <a:pt x="0" y="8963"/>
                  </a:cubicBezTo>
                  <a:lnTo>
                    <a:pt x="0" y="8855"/>
                  </a:lnTo>
                  <a:cubicBezTo>
                    <a:pt x="0" y="8851"/>
                    <a:pt x="4" y="8847"/>
                    <a:pt x="8" y="8847"/>
                  </a:cubicBezTo>
                  <a:cubicBezTo>
                    <a:pt x="12" y="8847"/>
                    <a:pt x="15" y="8851"/>
                    <a:pt x="15" y="8855"/>
                  </a:cubicBezTo>
                  <a:close/>
                  <a:moveTo>
                    <a:pt x="15" y="9039"/>
                  </a:moveTo>
                  <a:lnTo>
                    <a:pt x="15" y="9147"/>
                  </a:lnTo>
                  <a:cubicBezTo>
                    <a:pt x="15" y="9151"/>
                    <a:pt x="12" y="9155"/>
                    <a:pt x="8" y="9155"/>
                  </a:cubicBezTo>
                  <a:cubicBezTo>
                    <a:pt x="4" y="9155"/>
                    <a:pt x="0" y="9151"/>
                    <a:pt x="0" y="9147"/>
                  </a:cubicBezTo>
                  <a:lnTo>
                    <a:pt x="0" y="9039"/>
                  </a:lnTo>
                  <a:cubicBezTo>
                    <a:pt x="0" y="9035"/>
                    <a:pt x="4" y="9032"/>
                    <a:pt x="8" y="9032"/>
                  </a:cubicBezTo>
                  <a:cubicBezTo>
                    <a:pt x="12" y="9032"/>
                    <a:pt x="15" y="9035"/>
                    <a:pt x="15" y="9039"/>
                  </a:cubicBezTo>
                  <a:close/>
                  <a:moveTo>
                    <a:pt x="15" y="9224"/>
                  </a:moveTo>
                  <a:lnTo>
                    <a:pt x="15" y="9331"/>
                  </a:lnTo>
                  <a:cubicBezTo>
                    <a:pt x="15" y="9336"/>
                    <a:pt x="12" y="9339"/>
                    <a:pt x="8" y="9339"/>
                  </a:cubicBezTo>
                  <a:cubicBezTo>
                    <a:pt x="4" y="9339"/>
                    <a:pt x="0" y="9336"/>
                    <a:pt x="0" y="9331"/>
                  </a:cubicBezTo>
                  <a:lnTo>
                    <a:pt x="0" y="9224"/>
                  </a:lnTo>
                  <a:cubicBezTo>
                    <a:pt x="0" y="9220"/>
                    <a:pt x="4" y="9216"/>
                    <a:pt x="8" y="9216"/>
                  </a:cubicBezTo>
                  <a:cubicBezTo>
                    <a:pt x="12" y="9216"/>
                    <a:pt x="15" y="9220"/>
                    <a:pt x="15" y="9224"/>
                  </a:cubicBezTo>
                  <a:close/>
                  <a:moveTo>
                    <a:pt x="15" y="9408"/>
                  </a:moveTo>
                  <a:lnTo>
                    <a:pt x="15" y="9516"/>
                  </a:lnTo>
                  <a:cubicBezTo>
                    <a:pt x="15" y="9520"/>
                    <a:pt x="12" y="9523"/>
                    <a:pt x="8" y="9523"/>
                  </a:cubicBezTo>
                  <a:cubicBezTo>
                    <a:pt x="4" y="9523"/>
                    <a:pt x="0" y="9520"/>
                    <a:pt x="0" y="9516"/>
                  </a:cubicBezTo>
                  <a:lnTo>
                    <a:pt x="0" y="9408"/>
                  </a:lnTo>
                  <a:cubicBezTo>
                    <a:pt x="0" y="9404"/>
                    <a:pt x="4" y="9400"/>
                    <a:pt x="8" y="9400"/>
                  </a:cubicBezTo>
                  <a:cubicBezTo>
                    <a:pt x="12" y="9400"/>
                    <a:pt x="15" y="9404"/>
                    <a:pt x="15" y="9408"/>
                  </a:cubicBezTo>
                  <a:close/>
                  <a:moveTo>
                    <a:pt x="15" y="9592"/>
                  </a:moveTo>
                  <a:lnTo>
                    <a:pt x="15" y="9700"/>
                  </a:lnTo>
                  <a:cubicBezTo>
                    <a:pt x="15" y="9704"/>
                    <a:pt x="12" y="9708"/>
                    <a:pt x="8" y="9708"/>
                  </a:cubicBezTo>
                  <a:cubicBezTo>
                    <a:pt x="4" y="9708"/>
                    <a:pt x="0" y="9704"/>
                    <a:pt x="0" y="9700"/>
                  </a:cubicBezTo>
                  <a:lnTo>
                    <a:pt x="0" y="9592"/>
                  </a:lnTo>
                  <a:cubicBezTo>
                    <a:pt x="0" y="9588"/>
                    <a:pt x="4" y="9585"/>
                    <a:pt x="8" y="9585"/>
                  </a:cubicBezTo>
                  <a:cubicBezTo>
                    <a:pt x="12" y="9585"/>
                    <a:pt x="15" y="9588"/>
                    <a:pt x="15" y="9592"/>
                  </a:cubicBezTo>
                  <a:close/>
                  <a:moveTo>
                    <a:pt x="15" y="9777"/>
                  </a:moveTo>
                  <a:lnTo>
                    <a:pt x="15" y="9884"/>
                  </a:lnTo>
                  <a:cubicBezTo>
                    <a:pt x="15" y="9889"/>
                    <a:pt x="12" y="9892"/>
                    <a:pt x="8" y="9892"/>
                  </a:cubicBezTo>
                  <a:cubicBezTo>
                    <a:pt x="4" y="9892"/>
                    <a:pt x="0" y="9889"/>
                    <a:pt x="0" y="9884"/>
                  </a:cubicBezTo>
                  <a:lnTo>
                    <a:pt x="0" y="9777"/>
                  </a:lnTo>
                  <a:cubicBezTo>
                    <a:pt x="0" y="9773"/>
                    <a:pt x="4" y="9769"/>
                    <a:pt x="8" y="9769"/>
                  </a:cubicBezTo>
                  <a:cubicBezTo>
                    <a:pt x="12" y="9769"/>
                    <a:pt x="15" y="9773"/>
                    <a:pt x="15" y="9777"/>
                  </a:cubicBezTo>
                  <a:close/>
                  <a:moveTo>
                    <a:pt x="15" y="9961"/>
                  </a:moveTo>
                  <a:lnTo>
                    <a:pt x="15" y="10069"/>
                  </a:lnTo>
                  <a:cubicBezTo>
                    <a:pt x="15" y="10073"/>
                    <a:pt x="12" y="10076"/>
                    <a:pt x="8" y="10076"/>
                  </a:cubicBezTo>
                  <a:cubicBezTo>
                    <a:pt x="4" y="10076"/>
                    <a:pt x="0" y="10073"/>
                    <a:pt x="0" y="10069"/>
                  </a:cubicBezTo>
                  <a:lnTo>
                    <a:pt x="0" y="9961"/>
                  </a:lnTo>
                  <a:cubicBezTo>
                    <a:pt x="0" y="9957"/>
                    <a:pt x="4" y="9953"/>
                    <a:pt x="8" y="9953"/>
                  </a:cubicBezTo>
                  <a:cubicBezTo>
                    <a:pt x="12" y="9953"/>
                    <a:pt x="15" y="9957"/>
                    <a:pt x="15" y="9961"/>
                  </a:cubicBezTo>
                  <a:close/>
                  <a:moveTo>
                    <a:pt x="15" y="10145"/>
                  </a:moveTo>
                  <a:lnTo>
                    <a:pt x="15" y="10253"/>
                  </a:lnTo>
                  <a:cubicBezTo>
                    <a:pt x="15" y="10257"/>
                    <a:pt x="12" y="10261"/>
                    <a:pt x="8" y="10261"/>
                  </a:cubicBezTo>
                  <a:cubicBezTo>
                    <a:pt x="4" y="10261"/>
                    <a:pt x="0" y="10257"/>
                    <a:pt x="0" y="10253"/>
                  </a:cubicBezTo>
                  <a:lnTo>
                    <a:pt x="0" y="10145"/>
                  </a:lnTo>
                  <a:cubicBezTo>
                    <a:pt x="0" y="10141"/>
                    <a:pt x="4" y="10138"/>
                    <a:pt x="8" y="10138"/>
                  </a:cubicBezTo>
                  <a:cubicBezTo>
                    <a:pt x="12" y="10138"/>
                    <a:pt x="15" y="10141"/>
                    <a:pt x="15" y="10145"/>
                  </a:cubicBezTo>
                  <a:close/>
                  <a:moveTo>
                    <a:pt x="15" y="10330"/>
                  </a:moveTo>
                  <a:lnTo>
                    <a:pt x="15" y="10437"/>
                  </a:lnTo>
                  <a:cubicBezTo>
                    <a:pt x="15" y="10441"/>
                    <a:pt x="12" y="10445"/>
                    <a:pt x="8" y="10445"/>
                  </a:cubicBezTo>
                  <a:cubicBezTo>
                    <a:pt x="4" y="10445"/>
                    <a:pt x="0" y="10441"/>
                    <a:pt x="0" y="10437"/>
                  </a:cubicBezTo>
                  <a:lnTo>
                    <a:pt x="0" y="10330"/>
                  </a:lnTo>
                  <a:cubicBezTo>
                    <a:pt x="0" y="10325"/>
                    <a:pt x="4" y="10322"/>
                    <a:pt x="8" y="10322"/>
                  </a:cubicBezTo>
                  <a:cubicBezTo>
                    <a:pt x="12" y="10322"/>
                    <a:pt x="15" y="10325"/>
                    <a:pt x="15" y="10330"/>
                  </a:cubicBezTo>
                  <a:close/>
                  <a:moveTo>
                    <a:pt x="15" y="10514"/>
                  </a:moveTo>
                  <a:lnTo>
                    <a:pt x="15" y="10622"/>
                  </a:lnTo>
                  <a:cubicBezTo>
                    <a:pt x="15" y="10626"/>
                    <a:pt x="12" y="10629"/>
                    <a:pt x="8" y="10629"/>
                  </a:cubicBezTo>
                  <a:cubicBezTo>
                    <a:pt x="4" y="10629"/>
                    <a:pt x="0" y="10626"/>
                    <a:pt x="0" y="10622"/>
                  </a:cubicBezTo>
                  <a:lnTo>
                    <a:pt x="0" y="10514"/>
                  </a:lnTo>
                  <a:cubicBezTo>
                    <a:pt x="0" y="10510"/>
                    <a:pt x="4" y="10506"/>
                    <a:pt x="8" y="10506"/>
                  </a:cubicBezTo>
                  <a:cubicBezTo>
                    <a:pt x="12" y="10506"/>
                    <a:pt x="15" y="10510"/>
                    <a:pt x="15" y="10514"/>
                  </a:cubicBezTo>
                  <a:close/>
                  <a:moveTo>
                    <a:pt x="15" y="10698"/>
                  </a:moveTo>
                  <a:lnTo>
                    <a:pt x="15" y="10806"/>
                  </a:lnTo>
                  <a:cubicBezTo>
                    <a:pt x="15" y="10810"/>
                    <a:pt x="12" y="10814"/>
                    <a:pt x="8" y="10814"/>
                  </a:cubicBezTo>
                  <a:cubicBezTo>
                    <a:pt x="4" y="10814"/>
                    <a:pt x="0" y="10810"/>
                    <a:pt x="0" y="10806"/>
                  </a:cubicBezTo>
                  <a:lnTo>
                    <a:pt x="0" y="10698"/>
                  </a:lnTo>
                  <a:cubicBezTo>
                    <a:pt x="0" y="10694"/>
                    <a:pt x="4" y="10691"/>
                    <a:pt x="8" y="10691"/>
                  </a:cubicBezTo>
                  <a:cubicBezTo>
                    <a:pt x="12" y="10691"/>
                    <a:pt x="15" y="10694"/>
                    <a:pt x="15" y="10698"/>
                  </a:cubicBezTo>
                  <a:close/>
                  <a:moveTo>
                    <a:pt x="15" y="10883"/>
                  </a:moveTo>
                  <a:lnTo>
                    <a:pt x="15" y="10990"/>
                  </a:lnTo>
                  <a:cubicBezTo>
                    <a:pt x="15" y="10994"/>
                    <a:pt x="12" y="10998"/>
                    <a:pt x="8" y="10998"/>
                  </a:cubicBezTo>
                  <a:cubicBezTo>
                    <a:pt x="4" y="10998"/>
                    <a:pt x="0" y="10994"/>
                    <a:pt x="0" y="10990"/>
                  </a:cubicBezTo>
                  <a:lnTo>
                    <a:pt x="0" y="10883"/>
                  </a:lnTo>
                  <a:cubicBezTo>
                    <a:pt x="0" y="10878"/>
                    <a:pt x="4" y="10875"/>
                    <a:pt x="8" y="10875"/>
                  </a:cubicBezTo>
                  <a:cubicBezTo>
                    <a:pt x="12" y="10875"/>
                    <a:pt x="15" y="10878"/>
                    <a:pt x="15" y="10883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752">
              <a:extLst>
                <a:ext uri="{FF2B5EF4-FFF2-40B4-BE49-F238E27FC236}">
                  <a16:creationId xmlns:a16="http://schemas.microsoft.com/office/drawing/2014/main" id="{F402CB5C-263C-4D44-A3B3-D7444606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8" y="6006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753">
              <a:extLst>
                <a:ext uri="{FF2B5EF4-FFF2-40B4-BE49-F238E27FC236}">
                  <a16:creationId xmlns:a16="http://schemas.microsoft.com/office/drawing/2014/main" id="{0ED04425-F885-4AC4-B14F-6AA36DA5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8" y="6006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Rectangle 754">
              <a:extLst>
                <a:ext uri="{FF2B5EF4-FFF2-40B4-BE49-F238E27FC236}">
                  <a16:creationId xmlns:a16="http://schemas.microsoft.com/office/drawing/2014/main" id="{023FF9A7-656B-44EC-897E-79F5840D4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1" y="6023"/>
              <a:ext cx="573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Tower of Babel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" name="Rectangle 755">
              <a:extLst>
                <a:ext uri="{FF2B5EF4-FFF2-40B4-BE49-F238E27FC236}">
                  <a16:creationId xmlns:a16="http://schemas.microsoft.com/office/drawing/2014/main" id="{DC7ECEA9-88A9-43B2-811F-D683D6AF3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334"/>
              <a:ext cx="1183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Rectangle 756">
              <a:extLst>
                <a:ext uri="{FF2B5EF4-FFF2-40B4-BE49-F238E27FC236}">
                  <a16:creationId xmlns:a16="http://schemas.microsoft.com/office/drawing/2014/main" id="{A7304B11-1C5F-4FEC-8B6B-250F15E4D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334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Rectangle 757">
              <a:extLst>
                <a:ext uri="{FF2B5EF4-FFF2-40B4-BE49-F238E27FC236}">
                  <a16:creationId xmlns:a16="http://schemas.microsoft.com/office/drawing/2014/main" id="{6F1572BB-E1FD-4BAC-96A8-6FAF3BB46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334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Rectangle 758">
              <a:extLst>
                <a:ext uri="{FF2B5EF4-FFF2-40B4-BE49-F238E27FC236}">
                  <a16:creationId xmlns:a16="http://schemas.microsoft.com/office/drawing/2014/main" id="{446C19E2-4BF6-4B3A-AE65-706AD087E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334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Rectangle 759">
              <a:extLst>
                <a:ext uri="{FF2B5EF4-FFF2-40B4-BE49-F238E27FC236}">
                  <a16:creationId xmlns:a16="http://schemas.microsoft.com/office/drawing/2014/main" id="{B374E77F-5471-4AEE-820C-6FBC3AEB1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7661"/>
              <a:ext cx="1183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Rectangle 760">
              <a:extLst>
                <a:ext uri="{FF2B5EF4-FFF2-40B4-BE49-F238E27FC236}">
                  <a16:creationId xmlns:a16="http://schemas.microsoft.com/office/drawing/2014/main" id="{7E39ABAA-3E8A-436D-8948-1CBC1F968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7661"/>
              <a:ext cx="1183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761">
              <a:extLst>
                <a:ext uri="{FF2B5EF4-FFF2-40B4-BE49-F238E27FC236}">
                  <a16:creationId xmlns:a16="http://schemas.microsoft.com/office/drawing/2014/main" id="{B9EF971E-171C-48FB-904D-56BE7BB1E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7661"/>
              <a:ext cx="1182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Rectangle 762">
              <a:extLst>
                <a:ext uri="{FF2B5EF4-FFF2-40B4-BE49-F238E27FC236}">
                  <a16:creationId xmlns:a16="http://schemas.microsoft.com/office/drawing/2014/main" id="{0163F6B2-8D4F-42D8-979D-5D51B6669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763">
              <a:extLst>
                <a:ext uri="{FF2B5EF4-FFF2-40B4-BE49-F238E27FC236}">
                  <a16:creationId xmlns:a16="http://schemas.microsoft.com/office/drawing/2014/main" id="{ECF6F078-53E0-43D5-852D-07543C75F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" y="7737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3100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" name="Rectangle 764">
              <a:extLst>
                <a:ext uri="{FF2B5EF4-FFF2-40B4-BE49-F238E27FC236}">
                  <a16:creationId xmlns:a16="http://schemas.microsoft.com/office/drawing/2014/main" id="{B41D5501-F867-4B2C-A3F9-093CA8671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" y="7661"/>
              <a:ext cx="1182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Rectangle 765">
              <a:extLst>
                <a:ext uri="{FF2B5EF4-FFF2-40B4-BE49-F238E27FC236}">
                  <a16:creationId xmlns:a16="http://schemas.microsoft.com/office/drawing/2014/main" id="{9F1BC4E0-56D5-4098-A8CB-373C38669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" y="7661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Rectangle 766">
              <a:extLst>
                <a:ext uri="{FF2B5EF4-FFF2-40B4-BE49-F238E27FC236}">
                  <a16:creationId xmlns:a16="http://schemas.microsoft.com/office/drawing/2014/main" id="{69693EFA-413E-439C-B142-A738C9FEF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" y="334"/>
              <a:ext cx="1182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767">
              <a:extLst>
                <a:ext uri="{FF2B5EF4-FFF2-40B4-BE49-F238E27FC236}">
                  <a16:creationId xmlns:a16="http://schemas.microsoft.com/office/drawing/2014/main" id="{88DC674F-C7D2-4ECD-A540-1AF3D83EF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" y="334"/>
              <a:ext cx="1182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768">
              <a:extLst>
                <a:ext uri="{FF2B5EF4-FFF2-40B4-BE49-F238E27FC236}">
                  <a16:creationId xmlns:a16="http://schemas.microsoft.com/office/drawing/2014/main" id="{9058FFB7-92CA-4955-AB08-8BABBBB52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3100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3" name="Rectangle 769">
              <a:extLst>
                <a:ext uri="{FF2B5EF4-FFF2-40B4-BE49-F238E27FC236}">
                  <a16:creationId xmlns:a16="http://schemas.microsoft.com/office/drawing/2014/main" id="{CA52BECC-A1E1-413C-B024-6E03AA5FD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" y="334"/>
              <a:ext cx="296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Rectangle 770">
              <a:extLst>
                <a:ext uri="{FF2B5EF4-FFF2-40B4-BE49-F238E27FC236}">
                  <a16:creationId xmlns:a16="http://schemas.microsoft.com/office/drawing/2014/main" id="{B26A8CF8-D694-4269-A606-1B4342840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" y="334"/>
              <a:ext cx="296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867" name="Picture 771">
              <a:extLst>
                <a:ext uri="{FF2B5EF4-FFF2-40B4-BE49-F238E27FC236}">
                  <a16:creationId xmlns:a16="http://schemas.microsoft.com/office/drawing/2014/main" id="{5D29375F-134D-4790-ACFD-6CA27AB503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9" y="388"/>
              <a:ext cx="31" cy="7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" name="Rectangle 772">
              <a:extLst>
                <a:ext uri="{FF2B5EF4-FFF2-40B4-BE49-F238E27FC236}">
                  <a16:creationId xmlns:a16="http://schemas.microsoft.com/office/drawing/2014/main" id="{7B393100-344F-48FA-95C9-01142E8CF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393"/>
              <a:ext cx="30" cy="7268"/>
            </a:xfrm>
            <a:prstGeom prst="rect">
              <a:avLst/>
            </a:prstGeom>
            <a:noFill/>
            <a:ln w="9525" cap="rnd">
              <a:solidFill>
                <a:srgbClr val="33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Rectangle 773">
              <a:extLst>
                <a:ext uri="{FF2B5EF4-FFF2-40B4-BE49-F238E27FC236}">
                  <a16:creationId xmlns:a16="http://schemas.microsoft.com/office/drawing/2014/main" id="{EDAD3C1C-9BAF-4576-B7AE-138C2298C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4884"/>
              <a:ext cx="2424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Rectangle 774">
              <a:extLst>
                <a:ext uri="{FF2B5EF4-FFF2-40B4-BE49-F238E27FC236}">
                  <a16:creationId xmlns:a16="http://schemas.microsoft.com/office/drawing/2014/main" id="{440F7871-2CA2-4FC1-AD53-EE19D03E3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4884"/>
              <a:ext cx="2424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Line 775">
              <a:extLst>
                <a:ext uri="{FF2B5EF4-FFF2-40B4-BE49-F238E27FC236}">
                  <a16:creationId xmlns:a16="http://schemas.microsoft.com/office/drawing/2014/main" id="{9EC56C1B-870D-4C83-9A1D-8E494E172D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6" y="4634"/>
              <a:ext cx="2395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ctangle 776">
              <a:extLst>
                <a:ext uri="{FF2B5EF4-FFF2-40B4-BE49-F238E27FC236}">
                  <a16:creationId xmlns:a16="http://schemas.microsoft.com/office/drawing/2014/main" id="{31732248-549F-4F7C-91DE-B0C967216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" y="4605"/>
              <a:ext cx="504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angle 777">
              <a:extLst>
                <a:ext uri="{FF2B5EF4-FFF2-40B4-BE49-F238E27FC236}">
                  <a16:creationId xmlns:a16="http://schemas.microsoft.com/office/drawing/2014/main" id="{0B3B7C13-DCF9-4045-9515-CC00DC440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4" y="4609"/>
              <a:ext cx="585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II: 11 Kings from Thinis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" name="Line 778">
              <a:extLst>
                <a:ext uri="{FF2B5EF4-FFF2-40B4-BE49-F238E27FC236}">
                  <a16:creationId xmlns:a16="http://schemas.microsoft.com/office/drawing/2014/main" id="{1BB60164-19D2-46BF-8154-EFED1213A1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3" y="4589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779">
              <a:extLst>
                <a:ext uri="{FF2B5EF4-FFF2-40B4-BE49-F238E27FC236}">
                  <a16:creationId xmlns:a16="http://schemas.microsoft.com/office/drawing/2014/main" id="{293E53B6-371E-4DDE-A83A-B56E1E930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4884"/>
              <a:ext cx="3666" cy="1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Rectangle 780">
              <a:extLst>
                <a:ext uri="{FF2B5EF4-FFF2-40B4-BE49-F238E27FC236}">
                  <a16:creationId xmlns:a16="http://schemas.microsoft.com/office/drawing/2014/main" id="{A6281A48-B38A-4799-9D19-8F4BB7A16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4884"/>
              <a:ext cx="3666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Line 781">
              <a:extLst>
                <a:ext uri="{FF2B5EF4-FFF2-40B4-BE49-F238E27FC236}">
                  <a16:creationId xmlns:a16="http://schemas.microsoft.com/office/drawing/2014/main" id="{B002C244-C81F-487B-B832-0FD8448AAC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7" y="4634"/>
              <a:ext cx="3666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782">
              <a:extLst>
                <a:ext uri="{FF2B5EF4-FFF2-40B4-BE49-F238E27FC236}">
                  <a16:creationId xmlns:a16="http://schemas.microsoft.com/office/drawing/2014/main" id="{8740526F-C311-4C08-ACF1-506EB39B0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4605"/>
              <a:ext cx="490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783">
              <a:extLst>
                <a:ext uri="{FF2B5EF4-FFF2-40B4-BE49-F238E27FC236}">
                  <a16:creationId xmlns:a16="http://schemas.microsoft.com/office/drawing/2014/main" id="{88E25DD4-D687-4034-8306-206E8F49A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4609"/>
              <a:ext cx="573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I: 10 Kings from Thinis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" name="Line 784">
              <a:extLst>
                <a:ext uri="{FF2B5EF4-FFF2-40B4-BE49-F238E27FC236}">
                  <a16:creationId xmlns:a16="http://schemas.microsoft.com/office/drawing/2014/main" id="{F1672380-42A1-402B-ACCC-CBC68D4F2F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7" y="4589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785">
              <a:extLst>
                <a:ext uri="{FF2B5EF4-FFF2-40B4-BE49-F238E27FC236}">
                  <a16:creationId xmlns:a16="http://schemas.microsoft.com/office/drawing/2014/main" id="{2FFEBA82-AA4E-42B5-8AF0-070A811D2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4723"/>
              <a:ext cx="301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Narmer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" name="Rectangle 786">
              <a:extLst>
                <a:ext uri="{FF2B5EF4-FFF2-40B4-BE49-F238E27FC236}">
                  <a16:creationId xmlns:a16="http://schemas.microsoft.com/office/drawing/2014/main" id="{8831C136-6DF1-4CC5-A5AC-A2F52E5CC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4803"/>
              <a:ext cx="29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/ Menes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0" name="Rectangle 787">
              <a:extLst>
                <a:ext uri="{FF2B5EF4-FFF2-40B4-BE49-F238E27FC236}">
                  <a16:creationId xmlns:a16="http://schemas.microsoft.com/office/drawing/2014/main" id="{6257A165-048B-47D7-9CC5-AC033609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9" y="2551"/>
              <a:ext cx="131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Note: Ages and dates for the period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" name="Rectangle 788">
              <a:extLst>
                <a:ext uri="{FF2B5EF4-FFF2-40B4-BE49-F238E27FC236}">
                  <a16:creationId xmlns:a16="http://schemas.microsoft.com/office/drawing/2014/main" id="{67D57EA3-2A31-4DF1-AA87-B16B49C99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9" y="2649"/>
              <a:ext cx="1318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between the flood and Abraham are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2" name="Rectangle 789">
              <a:extLst>
                <a:ext uri="{FF2B5EF4-FFF2-40B4-BE49-F238E27FC236}">
                  <a16:creationId xmlns:a16="http://schemas.microsoft.com/office/drawing/2014/main" id="{7E0117D8-AFFB-42AE-A4A4-6D50D00AA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9" y="2748"/>
              <a:ext cx="1195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derived from the Septuagint (not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" name="Rectangle 790">
              <a:extLst>
                <a:ext uri="{FF2B5EF4-FFF2-40B4-BE49-F238E27FC236}">
                  <a16:creationId xmlns:a16="http://schemas.microsoft.com/office/drawing/2014/main" id="{64870FD3-4232-4218-9711-42F3D0368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9" y="2846"/>
              <a:ext cx="1257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including the extra Canaan) which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" name="Rectangle 791">
              <a:extLst>
                <a:ext uri="{FF2B5EF4-FFF2-40B4-BE49-F238E27FC236}">
                  <a16:creationId xmlns:a16="http://schemas.microsoft.com/office/drawing/2014/main" id="{9F1A7368-79FF-4128-B3E4-71B6939A5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9" y="2945"/>
              <a:ext cx="1226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adds 658 years vs. the Masoretic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5" name="Rectangle 792">
              <a:extLst>
                <a:ext uri="{FF2B5EF4-FFF2-40B4-BE49-F238E27FC236}">
                  <a16:creationId xmlns:a16="http://schemas.microsoft.com/office/drawing/2014/main" id="{962D3FBE-1855-4CCE-B591-FE31BAE0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9" y="3043"/>
              <a:ext cx="1072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text that is the basis for most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6" name="Rectangle 793">
              <a:extLst>
                <a:ext uri="{FF2B5EF4-FFF2-40B4-BE49-F238E27FC236}">
                  <a16:creationId xmlns:a16="http://schemas.microsoft.com/office/drawing/2014/main" id="{0F4630F0-08FE-437A-B8AF-4234D2946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9" y="3142"/>
              <a:ext cx="59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Christian Bibles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7" name="Rectangle 794">
              <a:extLst>
                <a:ext uri="{FF2B5EF4-FFF2-40B4-BE49-F238E27FC236}">
                  <a16:creationId xmlns:a16="http://schemas.microsoft.com/office/drawing/2014/main" id="{32FBBDA2-7C70-4806-AA47-4E78AB167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74"/>
              <a:ext cx="52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3200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" name="Rectangle 795">
              <a:extLst>
                <a:ext uri="{FF2B5EF4-FFF2-40B4-BE49-F238E27FC236}">
                  <a16:creationId xmlns:a16="http://schemas.microsoft.com/office/drawing/2014/main" id="{EB8A9379-8B13-4851-BADD-08914B862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" y="174"/>
              <a:ext cx="53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3300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9" name="Freeform 796">
              <a:extLst>
                <a:ext uri="{FF2B5EF4-FFF2-40B4-BE49-F238E27FC236}">
                  <a16:creationId xmlns:a16="http://schemas.microsoft.com/office/drawing/2014/main" id="{64833A5E-69AE-435E-BEA5-5F8A5AC86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512"/>
              <a:ext cx="118" cy="118"/>
            </a:xfrm>
            <a:custGeom>
              <a:avLst/>
              <a:gdLst>
                <a:gd name="T0" fmla="*/ 118 w 118"/>
                <a:gd name="T1" fmla="*/ 0 h 118"/>
                <a:gd name="T2" fmla="*/ 0 w 118"/>
                <a:gd name="T3" fmla="*/ 59 h 118"/>
                <a:gd name="T4" fmla="*/ 118 w 118"/>
                <a:gd name="T5" fmla="*/ 118 h 118"/>
                <a:gd name="T6" fmla="*/ 118 w 11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118" y="0"/>
                  </a:moveTo>
                  <a:lnTo>
                    <a:pt x="0" y="59"/>
                  </a:lnTo>
                  <a:lnTo>
                    <a:pt x="118" y="118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797">
              <a:extLst>
                <a:ext uri="{FF2B5EF4-FFF2-40B4-BE49-F238E27FC236}">
                  <a16:creationId xmlns:a16="http://schemas.microsoft.com/office/drawing/2014/main" id="{D9578840-6828-4120-BE0F-FBBC79AB0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512"/>
              <a:ext cx="118" cy="118"/>
            </a:xfrm>
            <a:custGeom>
              <a:avLst/>
              <a:gdLst>
                <a:gd name="T0" fmla="*/ 118 w 118"/>
                <a:gd name="T1" fmla="*/ 0 h 118"/>
                <a:gd name="T2" fmla="*/ 0 w 118"/>
                <a:gd name="T3" fmla="*/ 59 h 118"/>
                <a:gd name="T4" fmla="*/ 118 w 118"/>
                <a:gd name="T5" fmla="*/ 118 h 118"/>
                <a:gd name="T6" fmla="*/ 118 w 11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118" y="0"/>
                  </a:moveTo>
                  <a:lnTo>
                    <a:pt x="0" y="59"/>
                  </a:lnTo>
                  <a:lnTo>
                    <a:pt x="118" y="118"/>
                  </a:lnTo>
                  <a:lnTo>
                    <a:pt x="118" y="0"/>
                  </a:lnTo>
                  <a:close/>
                </a:path>
              </a:pathLst>
            </a:custGeom>
            <a:noFill/>
            <a:ln w="317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798">
              <a:extLst>
                <a:ext uri="{FF2B5EF4-FFF2-40B4-BE49-F238E27FC236}">
                  <a16:creationId xmlns:a16="http://schemas.microsoft.com/office/drawing/2014/main" id="{024E2491-27E7-4F9E-B615-F2574FC95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4908"/>
              <a:ext cx="314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Mizraim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" name="Line 799">
              <a:extLst>
                <a:ext uri="{FF2B5EF4-FFF2-40B4-BE49-F238E27FC236}">
                  <a16:creationId xmlns:a16="http://schemas.microsoft.com/office/drawing/2014/main" id="{B50349F8-DEE5-4CCC-81DA-3D80AC85D2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4" y="6118"/>
              <a:ext cx="178" cy="0"/>
            </a:xfrm>
            <a:prstGeom prst="line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Line 800">
              <a:extLst>
                <a:ext uri="{FF2B5EF4-FFF2-40B4-BE49-F238E27FC236}">
                  <a16:creationId xmlns:a16="http://schemas.microsoft.com/office/drawing/2014/main" id="{8F886162-0327-4A22-B53D-C6DF4206AB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8" y="6118"/>
              <a:ext cx="118" cy="0"/>
            </a:xfrm>
            <a:prstGeom prst="line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4" name="Line 801">
              <a:extLst>
                <a:ext uri="{FF2B5EF4-FFF2-40B4-BE49-F238E27FC236}">
                  <a16:creationId xmlns:a16="http://schemas.microsoft.com/office/drawing/2014/main" id="{74851E7F-BE1F-4F9D-B419-5D7752BFC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3" y="4958"/>
              <a:ext cx="0" cy="1167"/>
            </a:xfrm>
            <a:prstGeom prst="line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5" name="Line 802">
              <a:extLst>
                <a:ext uri="{FF2B5EF4-FFF2-40B4-BE49-F238E27FC236}">
                  <a16:creationId xmlns:a16="http://schemas.microsoft.com/office/drawing/2014/main" id="{12502A83-0A80-46F5-813A-A5D0CF75ED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3" y="4950"/>
              <a:ext cx="59" cy="0"/>
            </a:xfrm>
            <a:prstGeom prst="line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6" name="Rectangle 803">
              <a:extLst>
                <a:ext uri="{FF2B5EF4-FFF2-40B4-BE49-F238E27FC236}">
                  <a16:creationId xmlns:a16="http://schemas.microsoft.com/office/drawing/2014/main" id="{9EC2EFE5-A9D6-4C4A-8D69-78CCB96DA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4908"/>
              <a:ext cx="635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Genesis 10:6, 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68" name="Rectangle 804">
              <a:extLst>
                <a:ext uri="{FF2B5EF4-FFF2-40B4-BE49-F238E27FC236}">
                  <a16:creationId xmlns:a16="http://schemas.microsoft.com/office/drawing/2014/main" id="{D8BCA86A-7471-4E07-BE1F-03463E2FD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4908"/>
              <a:ext cx="6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69" name="Rectangle 805">
              <a:extLst>
                <a:ext uri="{FF2B5EF4-FFF2-40B4-BE49-F238E27FC236}">
                  <a16:creationId xmlns:a16="http://schemas.microsoft.com/office/drawing/2014/main" id="{C6A1E06E-7133-4986-A7CC-3F00BD9CF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4908"/>
              <a:ext cx="123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70" name="Rectangle 806">
              <a:extLst>
                <a:ext uri="{FF2B5EF4-FFF2-40B4-BE49-F238E27FC236}">
                  <a16:creationId xmlns:a16="http://schemas.microsoft.com/office/drawing/2014/main" id="{63E9FBBD-2667-42A5-A7CB-2BDB29784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" y="6538"/>
              <a:ext cx="2956" cy="94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1" name="Freeform 807">
              <a:extLst>
                <a:ext uri="{FF2B5EF4-FFF2-40B4-BE49-F238E27FC236}">
                  <a16:creationId xmlns:a16="http://schemas.microsoft.com/office/drawing/2014/main" id="{A0B7142C-2D7D-47B4-B257-278C47DA9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" y="6533"/>
              <a:ext cx="2966" cy="956"/>
            </a:xfrm>
            <a:custGeom>
              <a:avLst/>
              <a:gdLst>
                <a:gd name="T0" fmla="*/ 26 w 7706"/>
                <a:gd name="T1" fmla="*/ 2458 h 2485"/>
                <a:gd name="T2" fmla="*/ 7680 w 7706"/>
                <a:gd name="T3" fmla="*/ 2458 h 2485"/>
                <a:gd name="T4" fmla="*/ 7680 w 7706"/>
                <a:gd name="T5" fmla="*/ 27 h 2485"/>
                <a:gd name="T6" fmla="*/ 26 w 7706"/>
                <a:gd name="T7" fmla="*/ 27 h 2485"/>
                <a:gd name="T8" fmla="*/ 26 w 7706"/>
                <a:gd name="T9" fmla="*/ 2458 h 2485"/>
                <a:gd name="T10" fmla="*/ 21 w 7706"/>
                <a:gd name="T11" fmla="*/ 22 h 2485"/>
                <a:gd name="T12" fmla="*/ 7685 w 7706"/>
                <a:gd name="T13" fmla="*/ 22 h 2485"/>
                <a:gd name="T14" fmla="*/ 7685 w 7706"/>
                <a:gd name="T15" fmla="*/ 2463 h 2485"/>
                <a:gd name="T16" fmla="*/ 21 w 7706"/>
                <a:gd name="T17" fmla="*/ 2463 h 2485"/>
                <a:gd name="T18" fmla="*/ 21 w 7706"/>
                <a:gd name="T19" fmla="*/ 22 h 2485"/>
                <a:gd name="T20" fmla="*/ 16 w 7706"/>
                <a:gd name="T21" fmla="*/ 2469 h 2485"/>
                <a:gd name="T22" fmla="*/ 7690 w 7706"/>
                <a:gd name="T23" fmla="*/ 2469 h 2485"/>
                <a:gd name="T24" fmla="*/ 7690 w 7706"/>
                <a:gd name="T25" fmla="*/ 16 h 2485"/>
                <a:gd name="T26" fmla="*/ 16 w 7706"/>
                <a:gd name="T27" fmla="*/ 16 h 2485"/>
                <a:gd name="T28" fmla="*/ 16 w 7706"/>
                <a:gd name="T29" fmla="*/ 2469 h 2485"/>
                <a:gd name="T30" fmla="*/ 0 w 7706"/>
                <a:gd name="T31" fmla="*/ 14 h 2485"/>
                <a:gd name="T32" fmla="*/ 13 w 7706"/>
                <a:gd name="T33" fmla="*/ 0 h 2485"/>
                <a:gd name="T34" fmla="*/ 7693 w 7706"/>
                <a:gd name="T35" fmla="*/ 0 h 2485"/>
                <a:gd name="T36" fmla="*/ 7706 w 7706"/>
                <a:gd name="T37" fmla="*/ 14 h 2485"/>
                <a:gd name="T38" fmla="*/ 7706 w 7706"/>
                <a:gd name="T39" fmla="*/ 2471 h 2485"/>
                <a:gd name="T40" fmla="*/ 7693 w 7706"/>
                <a:gd name="T41" fmla="*/ 2485 h 2485"/>
                <a:gd name="T42" fmla="*/ 13 w 7706"/>
                <a:gd name="T43" fmla="*/ 2485 h 2485"/>
                <a:gd name="T44" fmla="*/ 0 w 7706"/>
                <a:gd name="T45" fmla="*/ 2471 h 2485"/>
                <a:gd name="T46" fmla="*/ 0 w 7706"/>
                <a:gd name="T47" fmla="*/ 14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06" h="2485">
                  <a:moveTo>
                    <a:pt x="26" y="2458"/>
                  </a:moveTo>
                  <a:lnTo>
                    <a:pt x="7680" y="2458"/>
                  </a:lnTo>
                  <a:lnTo>
                    <a:pt x="7680" y="27"/>
                  </a:lnTo>
                  <a:lnTo>
                    <a:pt x="26" y="27"/>
                  </a:lnTo>
                  <a:lnTo>
                    <a:pt x="26" y="2458"/>
                  </a:lnTo>
                  <a:close/>
                  <a:moveTo>
                    <a:pt x="21" y="22"/>
                  </a:moveTo>
                  <a:lnTo>
                    <a:pt x="7685" y="22"/>
                  </a:lnTo>
                  <a:lnTo>
                    <a:pt x="7685" y="2463"/>
                  </a:lnTo>
                  <a:lnTo>
                    <a:pt x="21" y="2463"/>
                  </a:lnTo>
                  <a:lnTo>
                    <a:pt x="21" y="22"/>
                  </a:lnTo>
                  <a:close/>
                  <a:moveTo>
                    <a:pt x="16" y="2469"/>
                  </a:moveTo>
                  <a:lnTo>
                    <a:pt x="7690" y="2469"/>
                  </a:lnTo>
                  <a:lnTo>
                    <a:pt x="7690" y="16"/>
                  </a:lnTo>
                  <a:lnTo>
                    <a:pt x="16" y="16"/>
                  </a:lnTo>
                  <a:lnTo>
                    <a:pt x="16" y="2469"/>
                  </a:lnTo>
                  <a:close/>
                  <a:moveTo>
                    <a:pt x="0" y="14"/>
                  </a:moveTo>
                  <a:cubicBezTo>
                    <a:pt x="0" y="6"/>
                    <a:pt x="6" y="0"/>
                    <a:pt x="13" y="0"/>
                  </a:cubicBezTo>
                  <a:lnTo>
                    <a:pt x="7693" y="0"/>
                  </a:lnTo>
                  <a:cubicBezTo>
                    <a:pt x="7701" y="0"/>
                    <a:pt x="7706" y="6"/>
                    <a:pt x="7706" y="14"/>
                  </a:cubicBezTo>
                  <a:lnTo>
                    <a:pt x="7706" y="2471"/>
                  </a:lnTo>
                  <a:cubicBezTo>
                    <a:pt x="7706" y="2479"/>
                    <a:pt x="7701" y="2485"/>
                    <a:pt x="7693" y="2485"/>
                  </a:cubicBezTo>
                  <a:lnTo>
                    <a:pt x="13" y="2485"/>
                  </a:lnTo>
                  <a:cubicBezTo>
                    <a:pt x="6" y="2485"/>
                    <a:pt x="0" y="2479"/>
                    <a:pt x="0" y="2471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Rectangle 809">
            <a:extLst>
              <a:ext uri="{FF2B5EF4-FFF2-40B4-BE49-F238E27FC236}">
                <a16:creationId xmlns:a16="http://schemas.microsoft.com/office/drawing/2014/main" id="{F1F237BC-C2F2-428A-84EA-B6983DBF3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6213" y="10415588"/>
            <a:ext cx="341313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Key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810">
            <a:extLst>
              <a:ext uri="{FF2B5EF4-FFF2-40B4-BE49-F238E27FC236}">
                <a16:creationId xmlns:a16="http://schemas.microsoft.com/office/drawing/2014/main" id="{98856697-6627-4C0B-A9A7-8141D1863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3" y="10698163"/>
            <a:ext cx="187325" cy="187325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Rectangle 811">
            <a:extLst>
              <a:ext uri="{FF2B5EF4-FFF2-40B4-BE49-F238E27FC236}">
                <a16:creationId xmlns:a16="http://schemas.microsoft.com/office/drawing/2014/main" id="{819032F2-2A4F-43DA-80F9-19BFFDF49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3" y="10698163"/>
            <a:ext cx="187325" cy="187325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Rectangle 812">
            <a:extLst>
              <a:ext uri="{FF2B5EF4-FFF2-40B4-BE49-F238E27FC236}">
                <a16:creationId xmlns:a16="http://schemas.microsoft.com/office/drawing/2014/main" id="{0306ECE1-4A43-4856-A0B9-4F197C619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10698163"/>
            <a:ext cx="201613" cy="1873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813">
            <a:extLst>
              <a:ext uri="{FF2B5EF4-FFF2-40B4-BE49-F238E27FC236}">
                <a16:creationId xmlns:a16="http://schemas.microsoft.com/office/drawing/2014/main" id="{3B9885E5-69DC-433C-8D15-34DCB4D25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10698163"/>
            <a:ext cx="201613" cy="187325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814">
            <a:extLst>
              <a:ext uri="{FF2B5EF4-FFF2-40B4-BE49-F238E27FC236}">
                <a16:creationId xmlns:a16="http://schemas.microsoft.com/office/drawing/2014/main" id="{00A2D138-EA2B-4353-9C2E-5DAACDF15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3" y="10979150"/>
            <a:ext cx="187325" cy="187325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815">
            <a:extLst>
              <a:ext uri="{FF2B5EF4-FFF2-40B4-BE49-F238E27FC236}">
                <a16:creationId xmlns:a16="http://schemas.microsoft.com/office/drawing/2014/main" id="{6D2DAE5D-0DA3-42E6-B911-482E4EC69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3" y="10979150"/>
            <a:ext cx="187325" cy="18732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816">
            <a:extLst>
              <a:ext uri="{FF2B5EF4-FFF2-40B4-BE49-F238E27FC236}">
                <a16:creationId xmlns:a16="http://schemas.microsoft.com/office/drawing/2014/main" id="{20E7F2E0-E8F9-46E8-94BB-F75458AFC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10980738"/>
            <a:ext cx="201613" cy="1873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817">
            <a:extLst>
              <a:ext uri="{FF2B5EF4-FFF2-40B4-BE49-F238E27FC236}">
                <a16:creationId xmlns:a16="http://schemas.microsoft.com/office/drawing/2014/main" id="{560E9A69-3A9D-493B-98DD-FBC135FCF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10980738"/>
            <a:ext cx="201613" cy="18732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818">
            <a:extLst>
              <a:ext uri="{FF2B5EF4-FFF2-40B4-BE49-F238E27FC236}">
                <a16:creationId xmlns:a16="http://schemas.microsoft.com/office/drawing/2014/main" id="{CD3659E3-8A14-4BF7-9F95-ACC6559A4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10706100"/>
            <a:ext cx="1173163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Messianic Line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" name="Rectangle 819">
            <a:extLst>
              <a:ext uri="{FF2B5EF4-FFF2-40B4-BE49-F238E27FC236}">
                <a16:creationId xmlns:a16="http://schemas.microsoft.com/office/drawing/2014/main" id="{BAAA2441-8E1E-485F-8BBA-9E67A0544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10985500"/>
            <a:ext cx="1741488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Mentioned in Scripture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" name="Rectangle 820">
            <a:extLst>
              <a:ext uri="{FF2B5EF4-FFF2-40B4-BE49-F238E27FC236}">
                <a16:creationId xmlns:a16="http://schemas.microsoft.com/office/drawing/2014/main" id="{19028AE4-544D-407E-95D9-E15A716DB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3" y="11261725"/>
            <a:ext cx="187325" cy="187325"/>
          </a:xfrm>
          <a:prstGeom prst="rect">
            <a:avLst/>
          </a:prstGeom>
          <a:solidFill>
            <a:srgbClr val="A5A5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Rectangle 821">
            <a:extLst>
              <a:ext uri="{FF2B5EF4-FFF2-40B4-BE49-F238E27FC236}">
                <a16:creationId xmlns:a16="http://schemas.microsoft.com/office/drawing/2014/main" id="{F31DE714-CEEA-45F4-AC22-EADDA264B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63" y="11261725"/>
            <a:ext cx="187325" cy="187325"/>
          </a:xfrm>
          <a:prstGeom prst="rect">
            <a:avLst/>
          </a:prstGeom>
          <a:noFill/>
          <a:ln w="9525" cap="rnd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822">
            <a:extLst>
              <a:ext uri="{FF2B5EF4-FFF2-40B4-BE49-F238E27FC236}">
                <a16:creationId xmlns:a16="http://schemas.microsoft.com/office/drawing/2014/main" id="{BD15C523-6713-4D70-82E6-8E7A5144E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11261725"/>
            <a:ext cx="201613" cy="1889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 823">
            <a:extLst>
              <a:ext uri="{FF2B5EF4-FFF2-40B4-BE49-F238E27FC236}">
                <a16:creationId xmlns:a16="http://schemas.microsoft.com/office/drawing/2014/main" id="{23DFFE6E-9CBC-49AD-8686-F8FB12252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850" y="11261725"/>
            <a:ext cx="201613" cy="188913"/>
          </a:xfrm>
          <a:prstGeom prst="rect">
            <a:avLst/>
          </a:prstGeom>
          <a:noFill/>
          <a:ln w="9525" cap="rnd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824">
            <a:extLst>
              <a:ext uri="{FF2B5EF4-FFF2-40B4-BE49-F238E27FC236}">
                <a16:creationId xmlns:a16="http://schemas.microsoft.com/office/drawing/2014/main" id="{821232CA-AA8B-4C45-9B6A-55D61D66C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11269663"/>
            <a:ext cx="17414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Other historical figures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Rectangle 825">
            <a:extLst>
              <a:ext uri="{FF2B5EF4-FFF2-40B4-BE49-F238E27FC236}">
                <a16:creationId xmlns:a16="http://schemas.microsoft.com/office/drawing/2014/main" id="{226BF949-5001-4AD3-9AC9-EA2F4C727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3" y="11537950"/>
            <a:ext cx="187325" cy="187325"/>
          </a:xfrm>
          <a:prstGeom prst="rect">
            <a:avLst/>
          </a:prstGeom>
          <a:solidFill>
            <a:srgbClr val="3399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826">
            <a:extLst>
              <a:ext uri="{FF2B5EF4-FFF2-40B4-BE49-F238E27FC236}">
                <a16:creationId xmlns:a16="http://schemas.microsoft.com/office/drawing/2014/main" id="{B35394B6-4705-4E60-A8F0-877FDCACC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3" y="11537950"/>
            <a:ext cx="187325" cy="187325"/>
          </a:xfrm>
          <a:prstGeom prst="rect">
            <a:avLst/>
          </a:prstGeom>
          <a:noFill/>
          <a:ln w="9525" cap="rnd">
            <a:solidFill>
              <a:srgbClr val="3399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827">
            <a:extLst>
              <a:ext uri="{FF2B5EF4-FFF2-40B4-BE49-F238E27FC236}">
                <a16:creationId xmlns:a16="http://schemas.microsoft.com/office/drawing/2014/main" id="{EC90B9E6-00FA-47D2-8463-BDD42705C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5213" y="11550650"/>
            <a:ext cx="74453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Prophets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" name="Rectangle 828">
            <a:extLst>
              <a:ext uri="{FF2B5EF4-FFF2-40B4-BE49-F238E27FC236}">
                <a16:creationId xmlns:a16="http://schemas.microsoft.com/office/drawing/2014/main" id="{650B91D9-DCD2-4145-A231-CBEC02A50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2788" y="10726738"/>
            <a:ext cx="919163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Key Events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" name="Rectangle 829">
            <a:extLst>
              <a:ext uri="{FF2B5EF4-FFF2-40B4-BE49-F238E27FC236}">
                <a16:creationId xmlns:a16="http://schemas.microsoft.com/office/drawing/2014/main" id="{9868365B-C777-43F0-8942-577B79836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7663" y="11279188"/>
            <a:ext cx="235585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¶ Indicates prophetic reference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" name="Rectangle 830">
            <a:extLst>
              <a:ext uri="{FF2B5EF4-FFF2-40B4-BE49-F238E27FC236}">
                <a16:creationId xmlns:a16="http://schemas.microsoft.com/office/drawing/2014/main" id="{A0B2785C-2392-433D-95BB-BA05C6F11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7663" y="10985500"/>
            <a:ext cx="233680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References are to actual event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464940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3">
            <a:extLst>
              <a:ext uri="{FF2B5EF4-FFF2-40B4-BE49-F238E27FC236}">
                <a16:creationId xmlns:a16="http://schemas.microsoft.com/office/drawing/2014/main" id="{F837AC9B-647B-4C3C-81DC-ECD4B59C777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028700" y="0"/>
            <a:ext cx="34518600" cy="1280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34F7D7EB-43FC-4E9F-90DA-7A27A964ABB8}"/>
              </a:ext>
            </a:extLst>
          </p:cNvPr>
          <p:cNvGrpSpPr>
            <a:grpSpLocks/>
          </p:cNvGrpSpPr>
          <p:nvPr/>
        </p:nvGrpSpPr>
        <p:grpSpPr bwMode="auto">
          <a:xfrm>
            <a:off x="1044575" y="50800"/>
            <a:ext cx="33681988" cy="12719050"/>
            <a:chOff x="658" y="32"/>
            <a:chExt cx="21217" cy="8012"/>
          </a:xfrm>
        </p:grpSpPr>
        <p:sp>
          <p:nvSpPr>
            <p:cNvPr id="2466" name="Rectangle 5">
              <a:extLst>
                <a:ext uri="{FF2B5EF4-FFF2-40B4-BE49-F238E27FC236}">
                  <a16:creationId xmlns:a16="http://schemas.microsoft.com/office/drawing/2014/main" id="{182013C5-DB8C-4B94-8FBA-6593B8237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2" y="5132"/>
              <a:ext cx="12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7" name="Rectangle 6">
              <a:extLst>
                <a:ext uri="{FF2B5EF4-FFF2-40B4-BE49-F238E27FC236}">
                  <a16:creationId xmlns:a16="http://schemas.microsoft.com/office/drawing/2014/main" id="{61816392-6D09-4664-ABBF-1F29C7E5F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2" y="5132"/>
              <a:ext cx="12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8" name="Freeform 7">
              <a:extLst>
                <a:ext uri="{FF2B5EF4-FFF2-40B4-BE49-F238E27FC236}">
                  <a16:creationId xmlns:a16="http://schemas.microsoft.com/office/drawing/2014/main" id="{86B6A215-DBEF-4849-8FF6-963C50C96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9" y="4395"/>
              <a:ext cx="208" cy="859"/>
            </a:xfrm>
            <a:custGeom>
              <a:avLst/>
              <a:gdLst>
                <a:gd name="T0" fmla="*/ 0 w 208"/>
                <a:gd name="T1" fmla="*/ 0 h 859"/>
                <a:gd name="T2" fmla="*/ 0 w 208"/>
                <a:gd name="T3" fmla="*/ 859 h 859"/>
                <a:gd name="T4" fmla="*/ 98 w 208"/>
                <a:gd name="T5" fmla="*/ 859 h 859"/>
                <a:gd name="T6" fmla="*/ 98 w 208"/>
                <a:gd name="T7" fmla="*/ 125 h 859"/>
                <a:gd name="T8" fmla="*/ 208 w 208"/>
                <a:gd name="T9" fmla="*/ 125 h 859"/>
                <a:gd name="T10" fmla="*/ 208 w 208"/>
                <a:gd name="T11" fmla="*/ 0 h 859"/>
                <a:gd name="T12" fmla="*/ 0 w 208"/>
                <a:gd name="T13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859">
                  <a:moveTo>
                    <a:pt x="0" y="0"/>
                  </a:moveTo>
                  <a:lnTo>
                    <a:pt x="0" y="859"/>
                  </a:lnTo>
                  <a:lnTo>
                    <a:pt x="98" y="859"/>
                  </a:lnTo>
                  <a:lnTo>
                    <a:pt x="98" y="125"/>
                  </a:lnTo>
                  <a:lnTo>
                    <a:pt x="208" y="125"/>
                  </a:lnTo>
                  <a:lnTo>
                    <a:pt x="2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9" name="Freeform 8">
              <a:extLst>
                <a:ext uri="{FF2B5EF4-FFF2-40B4-BE49-F238E27FC236}">
                  <a16:creationId xmlns:a16="http://schemas.microsoft.com/office/drawing/2014/main" id="{58D1FEE0-93D7-42A5-98E7-B637281F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9" y="4395"/>
              <a:ext cx="208" cy="859"/>
            </a:xfrm>
            <a:custGeom>
              <a:avLst/>
              <a:gdLst>
                <a:gd name="T0" fmla="*/ 0 w 208"/>
                <a:gd name="T1" fmla="*/ 0 h 859"/>
                <a:gd name="T2" fmla="*/ 0 w 208"/>
                <a:gd name="T3" fmla="*/ 859 h 859"/>
                <a:gd name="T4" fmla="*/ 98 w 208"/>
                <a:gd name="T5" fmla="*/ 859 h 859"/>
                <a:gd name="T6" fmla="*/ 98 w 208"/>
                <a:gd name="T7" fmla="*/ 125 h 859"/>
                <a:gd name="T8" fmla="*/ 208 w 208"/>
                <a:gd name="T9" fmla="*/ 125 h 859"/>
                <a:gd name="T10" fmla="*/ 208 w 208"/>
                <a:gd name="T11" fmla="*/ 0 h 859"/>
                <a:gd name="T12" fmla="*/ 0 w 208"/>
                <a:gd name="T13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859">
                  <a:moveTo>
                    <a:pt x="0" y="0"/>
                  </a:moveTo>
                  <a:lnTo>
                    <a:pt x="0" y="859"/>
                  </a:lnTo>
                  <a:lnTo>
                    <a:pt x="98" y="859"/>
                  </a:lnTo>
                  <a:lnTo>
                    <a:pt x="98" y="125"/>
                  </a:lnTo>
                  <a:lnTo>
                    <a:pt x="208" y="125"/>
                  </a:lnTo>
                  <a:lnTo>
                    <a:pt x="20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0" name="Freeform 9">
              <a:extLst>
                <a:ext uri="{FF2B5EF4-FFF2-40B4-BE49-F238E27FC236}">
                  <a16:creationId xmlns:a16="http://schemas.microsoft.com/office/drawing/2014/main" id="{72AC951E-97DF-437B-A25C-288625E866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60" y="4512"/>
              <a:ext cx="6" cy="1350"/>
            </a:xfrm>
            <a:custGeom>
              <a:avLst/>
              <a:gdLst>
                <a:gd name="T0" fmla="*/ 15 w 15"/>
                <a:gd name="T1" fmla="*/ 69 h 3389"/>
                <a:gd name="T2" fmla="*/ 0 w 15"/>
                <a:gd name="T3" fmla="*/ 115 h 3389"/>
                <a:gd name="T4" fmla="*/ 7 w 15"/>
                <a:gd name="T5" fmla="*/ 138 h 3389"/>
                <a:gd name="T6" fmla="*/ 15 w 15"/>
                <a:gd name="T7" fmla="*/ 238 h 3389"/>
                <a:gd name="T8" fmla="*/ 7 w 15"/>
                <a:gd name="T9" fmla="*/ 307 h 3389"/>
                <a:gd name="T10" fmla="*/ 0 w 15"/>
                <a:gd name="T11" fmla="*/ 330 h 3389"/>
                <a:gd name="T12" fmla="*/ 15 w 15"/>
                <a:gd name="T13" fmla="*/ 376 h 3389"/>
                <a:gd name="T14" fmla="*/ 15 w 15"/>
                <a:gd name="T15" fmla="*/ 484 h 3389"/>
                <a:gd name="T16" fmla="*/ 0 w 15"/>
                <a:gd name="T17" fmla="*/ 530 h 3389"/>
                <a:gd name="T18" fmla="*/ 7 w 15"/>
                <a:gd name="T19" fmla="*/ 553 h 3389"/>
                <a:gd name="T20" fmla="*/ 15 w 15"/>
                <a:gd name="T21" fmla="*/ 653 h 3389"/>
                <a:gd name="T22" fmla="*/ 7 w 15"/>
                <a:gd name="T23" fmla="*/ 722 h 3389"/>
                <a:gd name="T24" fmla="*/ 0 w 15"/>
                <a:gd name="T25" fmla="*/ 745 h 3389"/>
                <a:gd name="T26" fmla="*/ 15 w 15"/>
                <a:gd name="T27" fmla="*/ 791 h 3389"/>
                <a:gd name="T28" fmla="*/ 15 w 15"/>
                <a:gd name="T29" fmla="*/ 898 h 3389"/>
                <a:gd name="T30" fmla="*/ 0 w 15"/>
                <a:gd name="T31" fmla="*/ 944 h 3389"/>
                <a:gd name="T32" fmla="*/ 7 w 15"/>
                <a:gd name="T33" fmla="*/ 967 h 3389"/>
                <a:gd name="T34" fmla="*/ 15 w 15"/>
                <a:gd name="T35" fmla="*/ 1067 h 3389"/>
                <a:gd name="T36" fmla="*/ 7 w 15"/>
                <a:gd name="T37" fmla="*/ 1136 h 3389"/>
                <a:gd name="T38" fmla="*/ 0 w 15"/>
                <a:gd name="T39" fmla="*/ 1159 h 3389"/>
                <a:gd name="T40" fmla="*/ 15 w 15"/>
                <a:gd name="T41" fmla="*/ 1206 h 3389"/>
                <a:gd name="T42" fmla="*/ 15 w 15"/>
                <a:gd name="T43" fmla="*/ 1313 h 3389"/>
                <a:gd name="T44" fmla="*/ 0 w 15"/>
                <a:gd name="T45" fmla="*/ 1359 h 3389"/>
                <a:gd name="T46" fmla="*/ 7 w 15"/>
                <a:gd name="T47" fmla="*/ 1382 h 3389"/>
                <a:gd name="T48" fmla="*/ 15 w 15"/>
                <a:gd name="T49" fmla="*/ 1482 h 3389"/>
                <a:gd name="T50" fmla="*/ 7 w 15"/>
                <a:gd name="T51" fmla="*/ 1551 h 3389"/>
                <a:gd name="T52" fmla="*/ 0 w 15"/>
                <a:gd name="T53" fmla="*/ 1574 h 3389"/>
                <a:gd name="T54" fmla="*/ 15 w 15"/>
                <a:gd name="T55" fmla="*/ 1620 h 3389"/>
                <a:gd name="T56" fmla="*/ 15 w 15"/>
                <a:gd name="T57" fmla="*/ 1728 h 3389"/>
                <a:gd name="T58" fmla="*/ 0 w 15"/>
                <a:gd name="T59" fmla="*/ 1774 h 3389"/>
                <a:gd name="T60" fmla="*/ 7 w 15"/>
                <a:gd name="T61" fmla="*/ 1797 h 3389"/>
                <a:gd name="T62" fmla="*/ 15 w 15"/>
                <a:gd name="T63" fmla="*/ 1897 h 3389"/>
                <a:gd name="T64" fmla="*/ 7 w 15"/>
                <a:gd name="T65" fmla="*/ 1966 h 3389"/>
                <a:gd name="T66" fmla="*/ 0 w 15"/>
                <a:gd name="T67" fmla="*/ 1989 h 3389"/>
                <a:gd name="T68" fmla="*/ 15 w 15"/>
                <a:gd name="T69" fmla="*/ 2035 h 3389"/>
                <a:gd name="T70" fmla="*/ 15 w 15"/>
                <a:gd name="T71" fmla="*/ 2142 h 3389"/>
                <a:gd name="T72" fmla="*/ 0 w 15"/>
                <a:gd name="T73" fmla="*/ 2189 h 3389"/>
                <a:gd name="T74" fmla="*/ 7 w 15"/>
                <a:gd name="T75" fmla="*/ 2212 h 3389"/>
                <a:gd name="T76" fmla="*/ 15 w 15"/>
                <a:gd name="T77" fmla="*/ 2311 h 3389"/>
                <a:gd name="T78" fmla="*/ 7 w 15"/>
                <a:gd name="T79" fmla="*/ 2381 h 3389"/>
                <a:gd name="T80" fmla="*/ 0 w 15"/>
                <a:gd name="T81" fmla="*/ 2404 h 3389"/>
                <a:gd name="T82" fmla="*/ 15 w 15"/>
                <a:gd name="T83" fmla="*/ 2450 h 3389"/>
                <a:gd name="T84" fmla="*/ 15 w 15"/>
                <a:gd name="T85" fmla="*/ 2557 h 3389"/>
                <a:gd name="T86" fmla="*/ 0 w 15"/>
                <a:gd name="T87" fmla="*/ 2603 h 3389"/>
                <a:gd name="T88" fmla="*/ 7 w 15"/>
                <a:gd name="T89" fmla="*/ 2626 h 3389"/>
                <a:gd name="T90" fmla="*/ 15 w 15"/>
                <a:gd name="T91" fmla="*/ 2726 h 3389"/>
                <a:gd name="T92" fmla="*/ 7 w 15"/>
                <a:gd name="T93" fmla="*/ 2795 h 3389"/>
                <a:gd name="T94" fmla="*/ 0 w 15"/>
                <a:gd name="T95" fmla="*/ 2818 h 3389"/>
                <a:gd name="T96" fmla="*/ 15 w 15"/>
                <a:gd name="T97" fmla="*/ 2864 h 3389"/>
                <a:gd name="T98" fmla="*/ 15 w 15"/>
                <a:gd name="T99" fmla="*/ 2972 h 3389"/>
                <a:gd name="T100" fmla="*/ 0 w 15"/>
                <a:gd name="T101" fmla="*/ 3018 h 3389"/>
                <a:gd name="T102" fmla="*/ 7 w 15"/>
                <a:gd name="T103" fmla="*/ 3041 h 3389"/>
                <a:gd name="T104" fmla="*/ 15 w 15"/>
                <a:gd name="T105" fmla="*/ 3141 h 3389"/>
                <a:gd name="T106" fmla="*/ 7 w 15"/>
                <a:gd name="T107" fmla="*/ 3210 h 3389"/>
                <a:gd name="T108" fmla="*/ 0 w 15"/>
                <a:gd name="T109" fmla="*/ 3233 h 3389"/>
                <a:gd name="T110" fmla="*/ 15 w 15"/>
                <a:gd name="T111" fmla="*/ 3279 h 3389"/>
                <a:gd name="T112" fmla="*/ 15 w 15"/>
                <a:gd name="T113" fmla="*/ 3382 h 3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" h="3389">
                  <a:moveTo>
                    <a:pt x="15" y="7"/>
                  </a:moveTo>
                  <a:lnTo>
                    <a:pt x="15" y="23"/>
                  </a:lnTo>
                  <a:cubicBezTo>
                    <a:pt x="15" y="27"/>
                    <a:pt x="12" y="30"/>
                    <a:pt x="7" y="30"/>
                  </a:cubicBezTo>
                  <a:cubicBezTo>
                    <a:pt x="3" y="30"/>
                    <a:pt x="0" y="27"/>
                    <a:pt x="0" y="23"/>
                  </a:cubicBezTo>
                  <a:lnTo>
                    <a:pt x="0" y="7"/>
                  </a:lnTo>
                  <a:cubicBezTo>
                    <a:pt x="0" y="3"/>
                    <a:pt x="3" y="0"/>
                    <a:pt x="7" y="0"/>
                  </a:cubicBezTo>
                  <a:cubicBezTo>
                    <a:pt x="12" y="0"/>
                    <a:pt x="15" y="3"/>
                    <a:pt x="15" y="7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3"/>
                    <a:pt x="12" y="77"/>
                    <a:pt x="7" y="77"/>
                  </a:cubicBezTo>
                  <a:cubicBezTo>
                    <a:pt x="3" y="77"/>
                    <a:pt x="0" y="73"/>
                    <a:pt x="0" y="69"/>
                  </a:cubicBezTo>
                  <a:lnTo>
                    <a:pt x="0" y="54"/>
                  </a:lnTo>
                  <a:cubicBezTo>
                    <a:pt x="0" y="49"/>
                    <a:pt x="3" y="46"/>
                    <a:pt x="7" y="46"/>
                  </a:cubicBezTo>
                  <a:cubicBezTo>
                    <a:pt x="12" y="46"/>
                    <a:pt x="15" y="49"/>
                    <a:pt x="15" y="54"/>
                  </a:cubicBezTo>
                  <a:close/>
                  <a:moveTo>
                    <a:pt x="15" y="100"/>
                  </a:moveTo>
                  <a:lnTo>
                    <a:pt x="15" y="115"/>
                  </a:lnTo>
                  <a:cubicBezTo>
                    <a:pt x="15" y="119"/>
                    <a:pt x="12" y="123"/>
                    <a:pt x="7" y="123"/>
                  </a:cubicBezTo>
                  <a:cubicBezTo>
                    <a:pt x="3" y="123"/>
                    <a:pt x="0" y="119"/>
                    <a:pt x="0" y="115"/>
                  </a:cubicBezTo>
                  <a:lnTo>
                    <a:pt x="0" y="100"/>
                  </a:lnTo>
                  <a:cubicBezTo>
                    <a:pt x="0" y="95"/>
                    <a:pt x="3" y="92"/>
                    <a:pt x="7" y="92"/>
                  </a:cubicBezTo>
                  <a:cubicBezTo>
                    <a:pt x="12" y="92"/>
                    <a:pt x="15" y="95"/>
                    <a:pt x="15" y="100"/>
                  </a:cubicBezTo>
                  <a:close/>
                  <a:moveTo>
                    <a:pt x="15" y="146"/>
                  </a:moveTo>
                  <a:lnTo>
                    <a:pt x="15" y="161"/>
                  </a:lnTo>
                  <a:cubicBezTo>
                    <a:pt x="15" y="165"/>
                    <a:pt x="12" y="169"/>
                    <a:pt x="7" y="169"/>
                  </a:cubicBezTo>
                  <a:cubicBezTo>
                    <a:pt x="3" y="169"/>
                    <a:pt x="0" y="165"/>
                    <a:pt x="0" y="161"/>
                  </a:cubicBezTo>
                  <a:lnTo>
                    <a:pt x="0" y="146"/>
                  </a:lnTo>
                  <a:cubicBezTo>
                    <a:pt x="0" y="141"/>
                    <a:pt x="3" y="138"/>
                    <a:pt x="7" y="138"/>
                  </a:cubicBezTo>
                  <a:cubicBezTo>
                    <a:pt x="12" y="138"/>
                    <a:pt x="15" y="141"/>
                    <a:pt x="15" y="146"/>
                  </a:cubicBezTo>
                  <a:close/>
                  <a:moveTo>
                    <a:pt x="15" y="192"/>
                  </a:moveTo>
                  <a:lnTo>
                    <a:pt x="15" y="207"/>
                  </a:lnTo>
                  <a:cubicBezTo>
                    <a:pt x="15" y="211"/>
                    <a:pt x="12" y="215"/>
                    <a:pt x="7" y="215"/>
                  </a:cubicBezTo>
                  <a:cubicBezTo>
                    <a:pt x="3" y="215"/>
                    <a:pt x="0" y="211"/>
                    <a:pt x="0" y="207"/>
                  </a:cubicBezTo>
                  <a:lnTo>
                    <a:pt x="0" y="192"/>
                  </a:lnTo>
                  <a:cubicBezTo>
                    <a:pt x="0" y="188"/>
                    <a:pt x="3" y="184"/>
                    <a:pt x="7" y="184"/>
                  </a:cubicBezTo>
                  <a:cubicBezTo>
                    <a:pt x="12" y="184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3"/>
                  </a:lnTo>
                  <a:cubicBezTo>
                    <a:pt x="15" y="257"/>
                    <a:pt x="12" y="261"/>
                    <a:pt x="7" y="261"/>
                  </a:cubicBezTo>
                  <a:cubicBezTo>
                    <a:pt x="3" y="261"/>
                    <a:pt x="0" y="257"/>
                    <a:pt x="0" y="253"/>
                  </a:cubicBezTo>
                  <a:lnTo>
                    <a:pt x="0" y="238"/>
                  </a:lnTo>
                  <a:cubicBezTo>
                    <a:pt x="0" y="234"/>
                    <a:pt x="3" y="230"/>
                    <a:pt x="7" y="230"/>
                  </a:cubicBezTo>
                  <a:cubicBezTo>
                    <a:pt x="12" y="230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299"/>
                  </a:lnTo>
                  <a:cubicBezTo>
                    <a:pt x="15" y="304"/>
                    <a:pt x="12" y="307"/>
                    <a:pt x="7" y="307"/>
                  </a:cubicBezTo>
                  <a:cubicBezTo>
                    <a:pt x="3" y="307"/>
                    <a:pt x="0" y="304"/>
                    <a:pt x="0" y="299"/>
                  </a:cubicBezTo>
                  <a:lnTo>
                    <a:pt x="0" y="284"/>
                  </a:lnTo>
                  <a:cubicBezTo>
                    <a:pt x="0" y="280"/>
                    <a:pt x="3" y="276"/>
                    <a:pt x="7" y="276"/>
                  </a:cubicBezTo>
                  <a:cubicBezTo>
                    <a:pt x="12" y="276"/>
                    <a:pt x="15" y="280"/>
                    <a:pt x="15" y="284"/>
                  </a:cubicBezTo>
                  <a:close/>
                  <a:moveTo>
                    <a:pt x="15" y="330"/>
                  </a:moveTo>
                  <a:lnTo>
                    <a:pt x="15" y="345"/>
                  </a:lnTo>
                  <a:cubicBezTo>
                    <a:pt x="15" y="350"/>
                    <a:pt x="12" y="353"/>
                    <a:pt x="7" y="353"/>
                  </a:cubicBezTo>
                  <a:cubicBezTo>
                    <a:pt x="3" y="353"/>
                    <a:pt x="0" y="350"/>
                    <a:pt x="0" y="345"/>
                  </a:cubicBezTo>
                  <a:lnTo>
                    <a:pt x="0" y="330"/>
                  </a:lnTo>
                  <a:cubicBezTo>
                    <a:pt x="0" y="326"/>
                    <a:pt x="3" y="322"/>
                    <a:pt x="7" y="322"/>
                  </a:cubicBezTo>
                  <a:cubicBezTo>
                    <a:pt x="12" y="322"/>
                    <a:pt x="15" y="326"/>
                    <a:pt x="15" y="330"/>
                  </a:cubicBezTo>
                  <a:close/>
                  <a:moveTo>
                    <a:pt x="15" y="376"/>
                  </a:moveTo>
                  <a:lnTo>
                    <a:pt x="15" y="391"/>
                  </a:lnTo>
                  <a:cubicBezTo>
                    <a:pt x="15" y="396"/>
                    <a:pt x="12" y="399"/>
                    <a:pt x="7" y="399"/>
                  </a:cubicBezTo>
                  <a:cubicBezTo>
                    <a:pt x="3" y="399"/>
                    <a:pt x="0" y="396"/>
                    <a:pt x="0" y="391"/>
                  </a:cubicBezTo>
                  <a:lnTo>
                    <a:pt x="0" y="376"/>
                  </a:lnTo>
                  <a:cubicBezTo>
                    <a:pt x="0" y="372"/>
                    <a:pt x="3" y="368"/>
                    <a:pt x="7" y="368"/>
                  </a:cubicBezTo>
                  <a:cubicBezTo>
                    <a:pt x="12" y="368"/>
                    <a:pt x="15" y="372"/>
                    <a:pt x="15" y="376"/>
                  </a:cubicBezTo>
                  <a:close/>
                  <a:moveTo>
                    <a:pt x="15" y="422"/>
                  </a:moveTo>
                  <a:lnTo>
                    <a:pt x="15" y="438"/>
                  </a:lnTo>
                  <a:cubicBezTo>
                    <a:pt x="15" y="442"/>
                    <a:pt x="12" y="445"/>
                    <a:pt x="7" y="445"/>
                  </a:cubicBezTo>
                  <a:cubicBezTo>
                    <a:pt x="3" y="445"/>
                    <a:pt x="0" y="442"/>
                    <a:pt x="0" y="438"/>
                  </a:cubicBezTo>
                  <a:lnTo>
                    <a:pt x="0" y="422"/>
                  </a:lnTo>
                  <a:cubicBezTo>
                    <a:pt x="0" y="418"/>
                    <a:pt x="3" y="414"/>
                    <a:pt x="7" y="414"/>
                  </a:cubicBezTo>
                  <a:cubicBezTo>
                    <a:pt x="12" y="414"/>
                    <a:pt x="15" y="418"/>
                    <a:pt x="15" y="422"/>
                  </a:cubicBezTo>
                  <a:close/>
                  <a:moveTo>
                    <a:pt x="15" y="468"/>
                  </a:moveTo>
                  <a:lnTo>
                    <a:pt x="15" y="484"/>
                  </a:lnTo>
                  <a:cubicBezTo>
                    <a:pt x="15" y="488"/>
                    <a:pt x="12" y="491"/>
                    <a:pt x="7" y="491"/>
                  </a:cubicBezTo>
                  <a:cubicBezTo>
                    <a:pt x="3" y="491"/>
                    <a:pt x="0" y="488"/>
                    <a:pt x="0" y="484"/>
                  </a:cubicBezTo>
                  <a:lnTo>
                    <a:pt x="0" y="468"/>
                  </a:lnTo>
                  <a:cubicBezTo>
                    <a:pt x="0" y="464"/>
                    <a:pt x="3" y="461"/>
                    <a:pt x="7" y="461"/>
                  </a:cubicBezTo>
                  <a:cubicBezTo>
                    <a:pt x="12" y="461"/>
                    <a:pt x="15" y="464"/>
                    <a:pt x="15" y="468"/>
                  </a:cubicBezTo>
                  <a:close/>
                  <a:moveTo>
                    <a:pt x="15" y="514"/>
                  </a:moveTo>
                  <a:lnTo>
                    <a:pt x="15" y="530"/>
                  </a:lnTo>
                  <a:cubicBezTo>
                    <a:pt x="15" y="534"/>
                    <a:pt x="12" y="537"/>
                    <a:pt x="7" y="537"/>
                  </a:cubicBezTo>
                  <a:cubicBezTo>
                    <a:pt x="3" y="537"/>
                    <a:pt x="0" y="534"/>
                    <a:pt x="0" y="530"/>
                  </a:cubicBezTo>
                  <a:lnTo>
                    <a:pt x="0" y="514"/>
                  </a:lnTo>
                  <a:cubicBezTo>
                    <a:pt x="0" y="510"/>
                    <a:pt x="3" y="507"/>
                    <a:pt x="7" y="507"/>
                  </a:cubicBezTo>
                  <a:cubicBezTo>
                    <a:pt x="12" y="507"/>
                    <a:pt x="15" y="510"/>
                    <a:pt x="15" y="514"/>
                  </a:cubicBezTo>
                  <a:close/>
                  <a:moveTo>
                    <a:pt x="15" y="560"/>
                  </a:moveTo>
                  <a:lnTo>
                    <a:pt x="15" y="576"/>
                  </a:lnTo>
                  <a:cubicBezTo>
                    <a:pt x="15" y="580"/>
                    <a:pt x="12" y="583"/>
                    <a:pt x="7" y="583"/>
                  </a:cubicBezTo>
                  <a:cubicBezTo>
                    <a:pt x="3" y="583"/>
                    <a:pt x="0" y="580"/>
                    <a:pt x="0" y="576"/>
                  </a:cubicBezTo>
                  <a:lnTo>
                    <a:pt x="0" y="560"/>
                  </a:lnTo>
                  <a:cubicBezTo>
                    <a:pt x="0" y="556"/>
                    <a:pt x="3" y="553"/>
                    <a:pt x="7" y="553"/>
                  </a:cubicBezTo>
                  <a:cubicBezTo>
                    <a:pt x="12" y="553"/>
                    <a:pt x="15" y="556"/>
                    <a:pt x="15" y="560"/>
                  </a:cubicBezTo>
                  <a:close/>
                  <a:moveTo>
                    <a:pt x="15" y="606"/>
                  </a:moveTo>
                  <a:lnTo>
                    <a:pt x="15" y="622"/>
                  </a:lnTo>
                  <a:cubicBezTo>
                    <a:pt x="15" y="626"/>
                    <a:pt x="12" y="630"/>
                    <a:pt x="7" y="630"/>
                  </a:cubicBezTo>
                  <a:cubicBezTo>
                    <a:pt x="3" y="630"/>
                    <a:pt x="0" y="626"/>
                    <a:pt x="0" y="622"/>
                  </a:cubicBezTo>
                  <a:lnTo>
                    <a:pt x="0" y="606"/>
                  </a:lnTo>
                  <a:cubicBezTo>
                    <a:pt x="0" y="602"/>
                    <a:pt x="3" y="599"/>
                    <a:pt x="7" y="599"/>
                  </a:cubicBezTo>
                  <a:cubicBezTo>
                    <a:pt x="12" y="599"/>
                    <a:pt x="15" y="602"/>
                    <a:pt x="15" y="606"/>
                  </a:cubicBezTo>
                  <a:close/>
                  <a:moveTo>
                    <a:pt x="15" y="653"/>
                  </a:moveTo>
                  <a:lnTo>
                    <a:pt x="15" y="668"/>
                  </a:lnTo>
                  <a:cubicBezTo>
                    <a:pt x="15" y="672"/>
                    <a:pt x="12" y="676"/>
                    <a:pt x="7" y="676"/>
                  </a:cubicBezTo>
                  <a:cubicBezTo>
                    <a:pt x="3" y="676"/>
                    <a:pt x="0" y="672"/>
                    <a:pt x="0" y="668"/>
                  </a:cubicBezTo>
                  <a:lnTo>
                    <a:pt x="0" y="653"/>
                  </a:lnTo>
                  <a:cubicBezTo>
                    <a:pt x="0" y="648"/>
                    <a:pt x="3" y="645"/>
                    <a:pt x="7" y="645"/>
                  </a:cubicBezTo>
                  <a:cubicBezTo>
                    <a:pt x="12" y="645"/>
                    <a:pt x="15" y="648"/>
                    <a:pt x="15" y="653"/>
                  </a:cubicBezTo>
                  <a:close/>
                  <a:moveTo>
                    <a:pt x="15" y="699"/>
                  </a:moveTo>
                  <a:lnTo>
                    <a:pt x="15" y="714"/>
                  </a:lnTo>
                  <a:cubicBezTo>
                    <a:pt x="15" y="718"/>
                    <a:pt x="12" y="722"/>
                    <a:pt x="7" y="722"/>
                  </a:cubicBezTo>
                  <a:cubicBezTo>
                    <a:pt x="3" y="722"/>
                    <a:pt x="0" y="718"/>
                    <a:pt x="0" y="714"/>
                  </a:cubicBezTo>
                  <a:lnTo>
                    <a:pt x="0" y="699"/>
                  </a:lnTo>
                  <a:cubicBezTo>
                    <a:pt x="0" y="694"/>
                    <a:pt x="3" y="691"/>
                    <a:pt x="7" y="691"/>
                  </a:cubicBezTo>
                  <a:cubicBezTo>
                    <a:pt x="12" y="691"/>
                    <a:pt x="15" y="694"/>
                    <a:pt x="15" y="699"/>
                  </a:cubicBezTo>
                  <a:close/>
                  <a:moveTo>
                    <a:pt x="15" y="745"/>
                  </a:moveTo>
                  <a:lnTo>
                    <a:pt x="15" y="760"/>
                  </a:lnTo>
                  <a:cubicBezTo>
                    <a:pt x="15" y="764"/>
                    <a:pt x="12" y="768"/>
                    <a:pt x="7" y="768"/>
                  </a:cubicBezTo>
                  <a:cubicBezTo>
                    <a:pt x="3" y="768"/>
                    <a:pt x="0" y="764"/>
                    <a:pt x="0" y="760"/>
                  </a:cubicBezTo>
                  <a:lnTo>
                    <a:pt x="0" y="745"/>
                  </a:lnTo>
                  <a:cubicBezTo>
                    <a:pt x="0" y="740"/>
                    <a:pt x="3" y="737"/>
                    <a:pt x="7" y="737"/>
                  </a:cubicBezTo>
                  <a:cubicBezTo>
                    <a:pt x="12" y="737"/>
                    <a:pt x="15" y="740"/>
                    <a:pt x="15" y="745"/>
                  </a:cubicBezTo>
                  <a:close/>
                  <a:moveTo>
                    <a:pt x="15" y="791"/>
                  </a:moveTo>
                  <a:lnTo>
                    <a:pt x="15" y="806"/>
                  </a:lnTo>
                  <a:cubicBezTo>
                    <a:pt x="15" y="810"/>
                    <a:pt x="12" y="814"/>
                    <a:pt x="7" y="814"/>
                  </a:cubicBezTo>
                  <a:cubicBezTo>
                    <a:pt x="3" y="814"/>
                    <a:pt x="0" y="810"/>
                    <a:pt x="0" y="806"/>
                  </a:cubicBezTo>
                  <a:lnTo>
                    <a:pt x="0" y="791"/>
                  </a:lnTo>
                  <a:cubicBezTo>
                    <a:pt x="0" y="787"/>
                    <a:pt x="3" y="783"/>
                    <a:pt x="7" y="783"/>
                  </a:cubicBezTo>
                  <a:cubicBezTo>
                    <a:pt x="12" y="783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2"/>
                  </a:lnTo>
                  <a:cubicBezTo>
                    <a:pt x="15" y="856"/>
                    <a:pt x="12" y="860"/>
                    <a:pt x="7" y="860"/>
                  </a:cubicBezTo>
                  <a:cubicBezTo>
                    <a:pt x="3" y="860"/>
                    <a:pt x="0" y="856"/>
                    <a:pt x="0" y="852"/>
                  </a:cubicBezTo>
                  <a:lnTo>
                    <a:pt x="0" y="837"/>
                  </a:lnTo>
                  <a:cubicBezTo>
                    <a:pt x="0" y="833"/>
                    <a:pt x="3" y="829"/>
                    <a:pt x="7" y="829"/>
                  </a:cubicBezTo>
                  <a:cubicBezTo>
                    <a:pt x="12" y="829"/>
                    <a:pt x="15" y="833"/>
                    <a:pt x="15" y="837"/>
                  </a:cubicBezTo>
                  <a:close/>
                  <a:moveTo>
                    <a:pt x="15" y="883"/>
                  </a:moveTo>
                  <a:lnTo>
                    <a:pt x="15" y="898"/>
                  </a:lnTo>
                  <a:cubicBezTo>
                    <a:pt x="15" y="903"/>
                    <a:pt x="12" y="906"/>
                    <a:pt x="7" y="906"/>
                  </a:cubicBezTo>
                  <a:cubicBezTo>
                    <a:pt x="3" y="906"/>
                    <a:pt x="0" y="903"/>
                    <a:pt x="0" y="898"/>
                  </a:cubicBezTo>
                  <a:lnTo>
                    <a:pt x="0" y="883"/>
                  </a:lnTo>
                  <a:cubicBezTo>
                    <a:pt x="0" y="879"/>
                    <a:pt x="3" y="875"/>
                    <a:pt x="7" y="875"/>
                  </a:cubicBezTo>
                  <a:cubicBezTo>
                    <a:pt x="12" y="875"/>
                    <a:pt x="15" y="879"/>
                    <a:pt x="15" y="883"/>
                  </a:cubicBezTo>
                  <a:close/>
                  <a:moveTo>
                    <a:pt x="15" y="929"/>
                  </a:moveTo>
                  <a:lnTo>
                    <a:pt x="15" y="944"/>
                  </a:lnTo>
                  <a:cubicBezTo>
                    <a:pt x="15" y="949"/>
                    <a:pt x="12" y="952"/>
                    <a:pt x="7" y="952"/>
                  </a:cubicBezTo>
                  <a:cubicBezTo>
                    <a:pt x="3" y="952"/>
                    <a:pt x="0" y="949"/>
                    <a:pt x="0" y="944"/>
                  </a:cubicBezTo>
                  <a:lnTo>
                    <a:pt x="0" y="929"/>
                  </a:lnTo>
                  <a:cubicBezTo>
                    <a:pt x="0" y="925"/>
                    <a:pt x="3" y="921"/>
                    <a:pt x="7" y="921"/>
                  </a:cubicBezTo>
                  <a:cubicBezTo>
                    <a:pt x="12" y="921"/>
                    <a:pt x="15" y="925"/>
                    <a:pt x="15" y="929"/>
                  </a:cubicBezTo>
                  <a:close/>
                  <a:moveTo>
                    <a:pt x="15" y="975"/>
                  </a:moveTo>
                  <a:lnTo>
                    <a:pt x="15" y="990"/>
                  </a:lnTo>
                  <a:cubicBezTo>
                    <a:pt x="15" y="995"/>
                    <a:pt x="12" y="998"/>
                    <a:pt x="7" y="998"/>
                  </a:cubicBezTo>
                  <a:cubicBezTo>
                    <a:pt x="3" y="998"/>
                    <a:pt x="0" y="995"/>
                    <a:pt x="0" y="990"/>
                  </a:cubicBezTo>
                  <a:lnTo>
                    <a:pt x="0" y="975"/>
                  </a:lnTo>
                  <a:cubicBezTo>
                    <a:pt x="0" y="971"/>
                    <a:pt x="3" y="967"/>
                    <a:pt x="7" y="967"/>
                  </a:cubicBezTo>
                  <a:cubicBezTo>
                    <a:pt x="12" y="967"/>
                    <a:pt x="15" y="971"/>
                    <a:pt x="15" y="975"/>
                  </a:cubicBezTo>
                  <a:close/>
                  <a:moveTo>
                    <a:pt x="15" y="1021"/>
                  </a:moveTo>
                  <a:lnTo>
                    <a:pt x="15" y="1037"/>
                  </a:lnTo>
                  <a:cubicBezTo>
                    <a:pt x="15" y="1041"/>
                    <a:pt x="12" y="1044"/>
                    <a:pt x="7" y="1044"/>
                  </a:cubicBezTo>
                  <a:cubicBezTo>
                    <a:pt x="3" y="1044"/>
                    <a:pt x="0" y="1041"/>
                    <a:pt x="0" y="1037"/>
                  </a:cubicBezTo>
                  <a:lnTo>
                    <a:pt x="0" y="1021"/>
                  </a:lnTo>
                  <a:cubicBezTo>
                    <a:pt x="0" y="1017"/>
                    <a:pt x="3" y="1014"/>
                    <a:pt x="7" y="1014"/>
                  </a:cubicBezTo>
                  <a:cubicBezTo>
                    <a:pt x="12" y="1014"/>
                    <a:pt x="15" y="1017"/>
                    <a:pt x="15" y="1021"/>
                  </a:cubicBezTo>
                  <a:close/>
                  <a:moveTo>
                    <a:pt x="15" y="1067"/>
                  </a:moveTo>
                  <a:lnTo>
                    <a:pt x="15" y="1083"/>
                  </a:lnTo>
                  <a:cubicBezTo>
                    <a:pt x="15" y="1087"/>
                    <a:pt x="12" y="1090"/>
                    <a:pt x="7" y="1090"/>
                  </a:cubicBezTo>
                  <a:cubicBezTo>
                    <a:pt x="3" y="1090"/>
                    <a:pt x="0" y="1087"/>
                    <a:pt x="0" y="1083"/>
                  </a:cubicBezTo>
                  <a:lnTo>
                    <a:pt x="0" y="1067"/>
                  </a:lnTo>
                  <a:cubicBezTo>
                    <a:pt x="0" y="1063"/>
                    <a:pt x="3" y="1060"/>
                    <a:pt x="7" y="1060"/>
                  </a:cubicBezTo>
                  <a:cubicBezTo>
                    <a:pt x="12" y="1060"/>
                    <a:pt x="15" y="1063"/>
                    <a:pt x="15" y="1067"/>
                  </a:cubicBezTo>
                  <a:close/>
                  <a:moveTo>
                    <a:pt x="15" y="1113"/>
                  </a:moveTo>
                  <a:lnTo>
                    <a:pt x="15" y="1129"/>
                  </a:lnTo>
                  <a:cubicBezTo>
                    <a:pt x="15" y="1133"/>
                    <a:pt x="12" y="1136"/>
                    <a:pt x="7" y="1136"/>
                  </a:cubicBezTo>
                  <a:cubicBezTo>
                    <a:pt x="3" y="1136"/>
                    <a:pt x="0" y="1133"/>
                    <a:pt x="0" y="1129"/>
                  </a:cubicBezTo>
                  <a:lnTo>
                    <a:pt x="0" y="1113"/>
                  </a:lnTo>
                  <a:cubicBezTo>
                    <a:pt x="0" y="1109"/>
                    <a:pt x="3" y="1106"/>
                    <a:pt x="7" y="1106"/>
                  </a:cubicBezTo>
                  <a:cubicBezTo>
                    <a:pt x="12" y="1106"/>
                    <a:pt x="15" y="1109"/>
                    <a:pt x="15" y="1113"/>
                  </a:cubicBezTo>
                  <a:close/>
                  <a:moveTo>
                    <a:pt x="15" y="1159"/>
                  </a:moveTo>
                  <a:lnTo>
                    <a:pt x="15" y="1175"/>
                  </a:lnTo>
                  <a:cubicBezTo>
                    <a:pt x="15" y="1179"/>
                    <a:pt x="12" y="1182"/>
                    <a:pt x="7" y="1182"/>
                  </a:cubicBezTo>
                  <a:cubicBezTo>
                    <a:pt x="3" y="1182"/>
                    <a:pt x="0" y="1179"/>
                    <a:pt x="0" y="1175"/>
                  </a:cubicBezTo>
                  <a:lnTo>
                    <a:pt x="0" y="1159"/>
                  </a:lnTo>
                  <a:cubicBezTo>
                    <a:pt x="0" y="1155"/>
                    <a:pt x="3" y="1152"/>
                    <a:pt x="7" y="1152"/>
                  </a:cubicBezTo>
                  <a:cubicBezTo>
                    <a:pt x="12" y="1152"/>
                    <a:pt x="15" y="1155"/>
                    <a:pt x="15" y="1159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5"/>
                    <a:pt x="12" y="1229"/>
                    <a:pt x="7" y="1229"/>
                  </a:cubicBezTo>
                  <a:cubicBezTo>
                    <a:pt x="3" y="1229"/>
                    <a:pt x="0" y="1225"/>
                    <a:pt x="0" y="1221"/>
                  </a:cubicBezTo>
                  <a:lnTo>
                    <a:pt x="0" y="1206"/>
                  </a:lnTo>
                  <a:cubicBezTo>
                    <a:pt x="0" y="1201"/>
                    <a:pt x="3" y="1198"/>
                    <a:pt x="7" y="1198"/>
                  </a:cubicBezTo>
                  <a:cubicBezTo>
                    <a:pt x="12" y="1198"/>
                    <a:pt x="15" y="1201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7"/>
                  </a:lnTo>
                  <a:cubicBezTo>
                    <a:pt x="15" y="1271"/>
                    <a:pt x="12" y="1275"/>
                    <a:pt x="7" y="1275"/>
                  </a:cubicBezTo>
                  <a:cubicBezTo>
                    <a:pt x="3" y="1275"/>
                    <a:pt x="0" y="1271"/>
                    <a:pt x="0" y="1267"/>
                  </a:cubicBezTo>
                  <a:lnTo>
                    <a:pt x="0" y="1252"/>
                  </a:lnTo>
                  <a:cubicBezTo>
                    <a:pt x="0" y="1247"/>
                    <a:pt x="3" y="1244"/>
                    <a:pt x="7" y="1244"/>
                  </a:cubicBezTo>
                  <a:cubicBezTo>
                    <a:pt x="12" y="1244"/>
                    <a:pt x="15" y="1247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3"/>
                  </a:lnTo>
                  <a:cubicBezTo>
                    <a:pt x="15" y="1317"/>
                    <a:pt x="12" y="1321"/>
                    <a:pt x="7" y="1321"/>
                  </a:cubicBezTo>
                  <a:cubicBezTo>
                    <a:pt x="3" y="1321"/>
                    <a:pt x="0" y="1317"/>
                    <a:pt x="0" y="1313"/>
                  </a:cubicBezTo>
                  <a:lnTo>
                    <a:pt x="0" y="1298"/>
                  </a:lnTo>
                  <a:cubicBezTo>
                    <a:pt x="0" y="1293"/>
                    <a:pt x="3" y="1290"/>
                    <a:pt x="7" y="1290"/>
                  </a:cubicBezTo>
                  <a:cubicBezTo>
                    <a:pt x="12" y="1290"/>
                    <a:pt x="15" y="1293"/>
                    <a:pt x="15" y="1298"/>
                  </a:cubicBezTo>
                  <a:close/>
                  <a:moveTo>
                    <a:pt x="15" y="1344"/>
                  </a:moveTo>
                  <a:lnTo>
                    <a:pt x="15" y="1359"/>
                  </a:lnTo>
                  <a:cubicBezTo>
                    <a:pt x="15" y="1363"/>
                    <a:pt x="12" y="1367"/>
                    <a:pt x="7" y="1367"/>
                  </a:cubicBezTo>
                  <a:cubicBezTo>
                    <a:pt x="3" y="1367"/>
                    <a:pt x="0" y="1363"/>
                    <a:pt x="0" y="1359"/>
                  </a:cubicBezTo>
                  <a:lnTo>
                    <a:pt x="0" y="1344"/>
                  </a:lnTo>
                  <a:cubicBezTo>
                    <a:pt x="0" y="1340"/>
                    <a:pt x="3" y="1336"/>
                    <a:pt x="7" y="1336"/>
                  </a:cubicBezTo>
                  <a:cubicBezTo>
                    <a:pt x="12" y="1336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5"/>
                  </a:lnTo>
                  <a:cubicBezTo>
                    <a:pt x="15" y="1409"/>
                    <a:pt x="12" y="1413"/>
                    <a:pt x="7" y="1413"/>
                  </a:cubicBezTo>
                  <a:cubicBezTo>
                    <a:pt x="3" y="1413"/>
                    <a:pt x="0" y="1409"/>
                    <a:pt x="0" y="1405"/>
                  </a:cubicBezTo>
                  <a:lnTo>
                    <a:pt x="0" y="1390"/>
                  </a:lnTo>
                  <a:cubicBezTo>
                    <a:pt x="0" y="1386"/>
                    <a:pt x="3" y="1382"/>
                    <a:pt x="7" y="1382"/>
                  </a:cubicBezTo>
                  <a:cubicBezTo>
                    <a:pt x="12" y="1382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1"/>
                  </a:lnTo>
                  <a:cubicBezTo>
                    <a:pt x="15" y="1456"/>
                    <a:pt x="12" y="1459"/>
                    <a:pt x="7" y="1459"/>
                  </a:cubicBezTo>
                  <a:cubicBezTo>
                    <a:pt x="3" y="1459"/>
                    <a:pt x="0" y="1456"/>
                    <a:pt x="0" y="1451"/>
                  </a:cubicBezTo>
                  <a:lnTo>
                    <a:pt x="0" y="1436"/>
                  </a:lnTo>
                  <a:cubicBezTo>
                    <a:pt x="0" y="1432"/>
                    <a:pt x="3" y="1428"/>
                    <a:pt x="7" y="1428"/>
                  </a:cubicBezTo>
                  <a:cubicBezTo>
                    <a:pt x="12" y="1428"/>
                    <a:pt x="15" y="1432"/>
                    <a:pt x="15" y="1436"/>
                  </a:cubicBezTo>
                  <a:close/>
                  <a:moveTo>
                    <a:pt x="15" y="1482"/>
                  </a:moveTo>
                  <a:lnTo>
                    <a:pt x="15" y="1497"/>
                  </a:lnTo>
                  <a:cubicBezTo>
                    <a:pt x="15" y="1502"/>
                    <a:pt x="12" y="1505"/>
                    <a:pt x="7" y="1505"/>
                  </a:cubicBezTo>
                  <a:cubicBezTo>
                    <a:pt x="3" y="1505"/>
                    <a:pt x="0" y="1502"/>
                    <a:pt x="0" y="1497"/>
                  </a:cubicBezTo>
                  <a:lnTo>
                    <a:pt x="0" y="1482"/>
                  </a:lnTo>
                  <a:cubicBezTo>
                    <a:pt x="0" y="1478"/>
                    <a:pt x="3" y="1474"/>
                    <a:pt x="7" y="1474"/>
                  </a:cubicBezTo>
                  <a:cubicBezTo>
                    <a:pt x="12" y="1474"/>
                    <a:pt x="15" y="1478"/>
                    <a:pt x="15" y="1482"/>
                  </a:cubicBezTo>
                  <a:close/>
                  <a:moveTo>
                    <a:pt x="15" y="1528"/>
                  </a:moveTo>
                  <a:lnTo>
                    <a:pt x="15" y="1543"/>
                  </a:lnTo>
                  <a:cubicBezTo>
                    <a:pt x="15" y="1548"/>
                    <a:pt x="12" y="1551"/>
                    <a:pt x="7" y="1551"/>
                  </a:cubicBezTo>
                  <a:cubicBezTo>
                    <a:pt x="3" y="1551"/>
                    <a:pt x="0" y="1548"/>
                    <a:pt x="0" y="1543"/>
                  </a:cubicBezTo>
                  <a:lnTo>
                    <a:pt x="0" y="1528"/>
                  </a:lnTo>
                  <a:cubicBezTo>
                    <a:pt x="0" y="1524"/>
                    <a:pt x="3" y="1520"/>
                    <a:pt x="7" y="1520"/>
                  </a:cubicBezTo>
                  <a:cubicBezTo>
                    <a:pt x="12" y="1520"/>
                    <a:pt x="15" y="1524"/>
                    <a:pt x="15" y="1528"/>
                  </a:cubicBezTo>
                  <a:close/>
                  <a:moveTo>
                    <a:pt x="15" y="1574"/>
                  </a:moveTo>
                  <a:lnTo>
                    <a:pt x="15" y="1590"/>
                  </a:lnTo>
                  <a:cubicBezTo>
                    <a:pt x="15" y="1594"/>
                    <a:pt x="12" y="1597"/>
                    <a:pt x="7" y="1597"/>
                  </a:cubicBezTo>
                  <a:cubicBezTo>
                    <a:pt x="3" y="1597"/>
                    <a:pt x="0" y="1594"/>
                    <a:pt x="0" y="1590"/>
                  </a:cubicBezTo>
                  <a:lnTo>
                    <a:pt x="0" y="1574"/>
                  </a:lnTo>
                  <a:cubicBezTo>
                    <a:pt x="0" y="1570"/>
                    <a:pt x="3" y="1566"/>
                    <a:pt x="7" y="1566"/>
                  </a:cubicBezTo>
                  <a:cubicBezTo>
                    <a:pt x="12" y="1566"/>
                    <a:pt x="15" y="1570"/>
                    <a:pt x="15" y="1574"/>
                  </a:cubicBezTo>
                  <a:close/>
                  <a:moveTo>
                    <a:pt x="15" y="1620"/>
                  </a:moveTo>
                  <a:lnTo>
                    <a:pt x="15" y="1636"/>
                  </a:lnTo>
                  <a:cubicBezTo>
                    <a:pt x="15" y="1640"/>
                    <a:pt x="12" y="1643"/>
                    <a:pt x="7" y="1643"/>
                  </a:cubicBezTo>
                  <a:cubicBezTo>
                    <a:pt x="3" y="1643"/>
                    <a:pt x="0" y="1640"/>
                    <a:pt x="0" y="1636"/>
                  </a:cubicBezTo>
                  <a:lnTo>
                    <a:pt x="0" y="1620"/>
                  </a:lnTo>
                  <a:cubicBezTo>
                    <a:pt x="0" y="1616"/>
                    <a:pt x="3" y="1613"/>
                    <a:pt x="7" y="1613"/>
                  </a:cubicBezTo>
                  <a:cubicBezTo>
                    <a:pt x="12" y="1613"/>
                    <a:pt x="15" y="1616"/>
                    <a:pt x="15" y="1620"/>
                  </a:cubicBezTo>
                  <a:close/>
                  <a:moveTo>
                    <a:pt x="15" y="1666"/>
                  </a:moveTo>
                  <a:lnTo>
                    <a:pt x="15" y="1682"/>
                  </a:lnTo>
                  <a:cubicBezTo>
                    <a:pt x="15" y="1686"/>
                    <a:pt x="12" y="1689"/>
                    <a:pt x="7" y="1689"/>
                  </a:cubicBezTo>
                  <a:cubicBezTo>
                    <a:pt x="3" y="1689"/>
                    <a:pt x="0" y="1686"/>
                    <a:pt x="0" y="1682"/>
                  </a:cubicBezTo>
                  <a:lnTo>
                    <a:pt x="0" y="1666"/>
                  </a:lnTo>
                  <a:cubicBezTo>
                    <a:pt x="0" y="1662"/>
                    <a:pt x="3" y="1659"/>
                    <a:pt x="7" y="1659"/>
                  </a:cubicBezTo>
                  <a:cubicBezTo>
                    <a:pt x="12" y="1659"/>
                    <a:pt x="15" y="1662"/>
                    <a:pt x="15" y="1666"/>
                  </a:cubicBezTo>
                  <a:close/>
                  <a:moveTo>
                    <a:pt x="15" y="1712"/>
                  </a:moveTo>
                  <a:lnTo>
                    <a:pt x="15" y="1728"/>
                  </a:lnTo>
                  <a:cubicBezTo>
                    <a:pt x="15" y="1732"/>
                    <a:pt x="12" y="1735"/>
                    <a:pt x="7" y="1735"/>
                  </a:cubicBezTo>
                  <a:cubicBezTo>
                    <a:pt x="3" y="1735"/>
                    <a:pt x="0" y="1732"/>
                    <a:pt x="0" y="1728"/>
                  </a:cubicBezTo>
                  <a:lnTo>
                    <a:pt x="0" y="1712"/>
                  </a:lnTo>
                  <a:cubicBezTo>
                    <a:pt x="0" y="1708"/>
                    <a:pt x="3" y="1705"/>
                    <a:pt x="7" y="1705"/>
                  </a:cubicBezTo>
                  <a:cubicBezTo>
                    <a:pt x="12" y="1705"/>
                    <a:pt x="15" y="1708"/>
                    <a:pt x="15" y="1712"/>
                  </a:cubicBezTo>
                  <a:close/>
                  <a:moveTo>
                    <a:pt x="15" y="1758"/>
                  </a:moveTo>
                  <a:lnTo>
                    <a:pt x="15" y="1774"/>
                  </a:lnTo>
                  <a:cubicBezTo>
                    <a:pt x="15" y="1778"/>
                    <a:pt x="12" y="1782"/>
                    <a:pt x="7" y="1782"/>
                  </a:cubicBezTo>
                  <a:cubicBezTo>
                    <a:pt x="3" y="1782"/>
                    <a:pt x="0" y="1778"/>
                    <a:pt x="0" y="1774"/>
                  </a:cubicBezTo>
                  <a:lnTo>
                    <a:pt x="0" y="1758"/>
                  </a:lnTo>
                  <a:cubicBezTo>
                    <a:pt x="0" y="1754"/>
                    <a:pt x="3" y="1751"/>
                    <a:pt x="7" y="1751"/>
                  </a:cubicBezTo>
                  <a:cubicBezTo>
                    <a:pt x="12" y="1751"/>
                    <a:pt x="15" y="1754"/>
                    <a:pt x="15" y="1758"/>
                  </a:cubicBezTo>
                  <a:close/>
                  <a:moveTo>
                    <a:pt x="15" y="1805"/>
                  </a:moveTo>
                  <a:lnTo>
                    <a:pt x="15" y="1820"/>
                  </a:lnTo>
                  <a:cubicBezTo>
                    <a:pt x="15" y="1824"/>
                    <a:pt x="12" y="1828"/>
                    <a:pt x="7" y="1828"/>
                  </a:cubicBezTo>
                  <a:cubicBezTo>
                    <a:pt x="3" y="1828"/>
                    <a:pt x="0" y="1824"/>
                    <a:pt x="0" y="1820"/>
                  </a:cubicBezTo>
                  <a:lnTo>
                    <a:pt x="0" y="1805"/>
                  </a:lnTo>
                  <a:cubicBezTo>
                    <a:pt x="0" y="1800"/>
                    <a:pt x="3" y="1797"/>
                    <a:pt x="7" y="1797"/>
                  </a:cubicBezTo>
                  <a:cubicBezTo>
                    <a:pt x="12" y="1797"/>
                    <a:pt x="15" y="1800"/>
                    <a:pt x="15" y="1805"/>
                  </a:cubicBezTo>
                  <a:close/>
                  <a:moveTo>
                    <a:pt x="15" y="1851"/>
                  </a:moveTo>
                  <a:lnTo>
                    <a:pt x="15" y="1866"/>
                  </a:lnTo>
                  <a:cubicBezTo>
                    <a:pt x="15" y="1870"/>
                    <a:pt x="12" y="1874"/>
                    <a:pt x="7" y="1874"/>
                  </a:cubicBezTo>
                  <a:cubicBezTo>
                    <a:pt x="3" y="1874"/>
                    <a:pt x="0" y="1870"/>
                    <a:pt x="0" y="1866"/>
                  </a:cubicBezTo>
                  <a:lnTo>
                    <a:pt x="0" y="1851"/>
                  </a:lnTo>
                  <a:cubicBezTo>
                    <a:pt x="0" y="1846"/>
                    <a:pt x="3" y="1843"/>
                    <a:pt x="7" y="1843"/>
                  </a:cubicBezTo>
                  <a:cubicBezTo>
                    <a:pt x="12" y="1843"/>
                    <a:pt x="15" y="1846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2"/>
                  </a:lnTo>
                  <a:cubicBezTo>
                    <a:pt x="15" y="1916"/>
                    <a:pt x="12" y="1920"/>
                    <a:pt x="7" y="1920"/>
                  </a:cubicBezTo>
                  <a:cubicBezTo>
                    <a:pt x="3" y="1920"/>
                    <a:pt x="0" y="1916"/>
                    <a:pt x="0" y="1912"/>
                  </a:cubicBezTo>
                  <a:lnTo>
                    <a:pt x="0" y="1897"/>
                  </a:lnTo>
                  <a:cubicBezTo>
                    <a:pt x="0" y="1892"/>
                    <a:pt x="3" y="1889"/>
                    <a:pt x="7" y="1889"/>
                  </a:cubicBezTo>
                  <a:cubicBezTo>
                    <a:pt x="12" y="1889"/>
                    <a:pt x="15" y="1892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8"/>
                  </a:lnTo>
                  <a:cubicBezTo>
                    <a:pt x="15" y="1962"/>
                    <a:pt x="12" y="1966"/>
                    <a:pt x="7" y="1966"/>
                  </a:cubicBezTo>
                  <a:cubicBezTo>
                    <a:pt x="3" y="1966"/>
                    <a:pt x="0" y="1962"/>
                    <a:pt x="0" y="1958"/>
                  </a:cubicBezTo>
                  <a:lnTo>
                    <a:pt x="0" y="1943"/>
                  </a:lnTo>
                  <a:cubicBezTo>
                    <a:pt x="0" y="1939"/>
                    <a:pt x="3" y="1935"/>
                    <a:pt x="7" y="1935"/>
                  </a:cubicBezTo>
                  <a:cubicBezTo>
                    <a:pt x="12" y="1935"/>
                    <a:pt x="15" y="1939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4"/>
                  </a:lnTo>
                  <a:cubicBezTo>
                    <a:pt x="15" y="2008"/>
                    <a:pt x="12" y="2012"/>
                    <a:pt x="7" y="2012"/>
                  </a:cubicBezTo>
                  <a:cubicBezTo>
                    <a:pt x="3" y="2012"/>
                    <a:pt x="0" y="2008"/>
                    <a:pt x="0" y="2004"/>
                  </a:cubicBezTo>
                  <a:lnTo>
                    <a:pt x="0" y="1989"/>
                  </a:lnTo>
                  <a:cubicBezTo>
                    <a:pt x="0" y="1985"/>
                    <a:pt x="3" y="1981"/>
                    <a:pt x="7" y="1981"/>
                  </a:cubicBezTo>
                  <a:cubicBezTo>
                    <a:pt x="12" y="1981"/>
                    <a:pt x="15" y="1985"/>
                    <a:pt x="15" y="1989"/>
                  </a:cubicBezTo>
                  <a:close/>
                  <a:moveTo>
                    <a:pt x="15" y="2035"/>
                  </a:moveTo>
                  <a:lnTo>
                    <a:pt x="15" y="2050"/>
                  </a:lnTo>
                  <a:cubicBezTo>
                    <a:pt x="15" y="2055"/>
                    <a:pt x="12" y="2058"/>
                    <a:pt x="7" y="2058"/>
                  </a:cubicBezTo>
                  <a:cubicBezTo>
                    <a:pt x="3" y="2058"/>
                    <a:pt x="0" y="2055"/>
                    <a:pt x="0" y="2050"/>
                  </a:cubicBezTo>
                  <a:lnTo>
                    <a:pt x="0" y="2035"/>
                  </a:lnTo>
                  <a:cubicBezTo>
                    <a:pt x="0" y="2031"/>
                    <a:pt x="3" y="2027"/>
                    <a:pt x="7" y="2027"/>
                  </a:cubicBezTo>
                  <a:cubicBezTo>
                    <a:pt x="12" y="2027"/>
                    <a:pt x="15" y="2031"/>
                    <a:pt x="15" y="2035"/>
                  </a:cubicBezTo>
                  <a:close/>
                  <a:moveTo>
                    <a:pt x="15" y="2081"/>
                  </a:moveTo>
                  <a:lnTo>
                    <a:pt x="15" y="2096"/>
                  </a:lnTo>
                  <a:cubicBezTo>
                    <a:pt x="15" y="2101"/>
                    <a:pt x="12" y="2104"/>
                    <a:pt x="7" y="2104"/>
                  </a:cubicBezTo>
                  <a:cubicBezTo>
                    <a:pt x="3" y="2104"/>
                    <a:pt x="0" y="2101"/>
                    <a:pt x="0" y="2096"/>
                  </a:cubicBezTo>
                  <a:lnTo>
                    <a:pt x="0" y="2081"/>
                  </a:lnTo>
                  <a:cubicBezTo>
                    <a:pt x="0" y="2077"/>
                    <a:pt x="3" y="2073"/>
                    <a:pt x="7" y="2073"/>
                  </a:cubicBezTo>
                  <a:cubicBezTo>
                    <a:pt x="12" y="2073"/>
                    <a:pt x="15" y="2077"/>
                    <a:pt x="15" y="2081"/>
                  </a:cubicBezTo>
                  <a:close/>
                  <a:moveTo>
                    <a:pt x="15" y="2127"/>
                  </a:moveTo>
                  <a:lnTo>
                    <a:pt x="15" y="2142"/>
                  </a:lnTo>
                  <a:cubicBezTo>
                    <a:pt x="15" y="2147"/>
                    <a:pt x="12" y="2150"/>
                    <a:pt x="7" y="2150"/>
                  </a:cubicBezTo>
                  <a:cubicBezTo>
                    <a:pt x="3" y="2150"/>
                    <a:pt x="0" y="2147"/>
                    <a:pt x="0" y="2142"/>
                  </a:cubicBezTo>
                  <a:lnTo>
                    <a:pt x="0" y="2127"/>
                  </a:lnTo>
                  <a:cubicBezTo>
                    <a:pt x="0" y="2123"/>
                    <a:pt x="3" y="2119"/>
                    <a:pt x="7" y="2119"/>
                  </a:cubicBezTo>
                  <a:cubicBezTo>
                    <a:pt x="12" y="2119"/>
                    <a:pt x="15" y="2123"/>
                    <a:pt x="15" y="2127"/>
                  </a:cubicBezTo>
                  <a:close/>
                  <a:moveTo>
                    <a:pt x="15" y="2173"/>
                  </a:moveTo>
                  <a:lnTo>
                    <a:pt x="15" y="2189"/>
                  </a:lnTo>
                  <a:cubicBezTo>
                    <a:pt x="15" y="2193"/>
                    <a:pt x="12" y="2196"/>
                    <a:pt x="7" y="2196"/>
                  </a:cubicBezTo>
                  <a:cubicBezTo>
                    <a:pt x="3" y="2196"/>
                    <a:pt x="0" y="2193"/>
                    <a:pt x="0" y="2189"/>
                  </a:cubicBezTo>
                  <a:lnTo>
                    <a:pt x="0" y="2173"/>
                  </a:lnTo>
                  <a:cubicBezTo>
                    <a:pt x="0" y="2169"/>
                    <a:pt x="3" y="2166"/>
                    <a:pt x="7" y="2166"/>
                  </a:cubicBezTo>
                  <a:cubicBezTo>
                    <a:pt x="12" y="2166"/>
                    <a:pt x="15" y="2169"/>
                    <a:pt x="15" y="2173"/>
                  </a:cubicBezTo>
                  <a:close/>
                  <a:moveTo>
                    <a:pt x="15" y="2219"/>
                  </a:moveTo>
                  <a:lnTo>
                    <a:pt x="15" y="2235"/>
                  </a:lnTo>
                  <a:cubicBezTo>
                    <a:pt x="15" y="2239"/>
                    <a:pt x="12" y="2242"/>
                    <a:pt x="7" y="2242"/>
                  </a:cubicBezTo>
                  <a:cubicBezTo>
                    <a:pt x="3" y="2242"/>
                    <a:pt x="0" y="2239"/>
                    <a:pt x="0" y="2235"/>
                  </a:cubicBezTo>
                  <a:lnTo>
                    <a:pt x="0" y="2219"/>
                  </a:lnTo>
                  <a:cubicBezTo>
                    <a:pt x="0" y="2215"/>
                    <a:pt x="3" y="2212"/>
                    <a:pt x="7" y="2212"/>
                  </a:cubicBezTo>
                  <a:cubicBezTo>
                    <a:pt x="12" y="2212"/>
                    <a:pt x="15" y="2215"/>
                    <a:pt x="15" y="2219"/>
                  </a:cubicBezTo>
                  <a:close/>
                  <a:moveTo>
                    <a:pt x="15" y="2265"/>
                  </a:moveTo>
                  <a:lnTo>
                    <a:pt x="15" y="2281"/>
                  </a:lnTo>
                  <a:cubicBezTo>
                    <a:pt x="15" y="2285"/>
                    <a:pt x="12" y="2288"/>
                    <a:pt x="7" y="2288"/>
                  </a:cubicBezTo>
                  <a:cubicBezTo>
                    <a:pt x="3" y="2288"/>
                    <a:pt x="0" y="2285"/>
                    <a:pt x="0" y="2281"/>
                  </a:cubicBezTo>
                  <a:lnTo>
                    <a:pt x="0" y="2265"/>
                  </a:lnTo>
                  <a:cubicBezTo>
                    <a:pt x="0" y="2261"/>
                    <a:pt x="3" y="2258"/>
                    <a:pt x="7" y="2258"/>
                  </a:cubicBezTo>
                  <a:cubicBezTo>
                    <a:pt x="12" y="2258"/>
                    <a:pt x="15" y="2261"/>
                    <a:pt x="15" y="2265"/>
                  </a:cubicBezTo>
                  <a:close/>
                  <a:moveTo>
                    <a:pt x="15" y="2311"/>
                  </a:moveTo>
                  <a:lnTo>
                    <a:pt x="15" y="2327"/>
                  </a:lnTo>
                  <a:cubicBezTo>
                    <a:pt x="15" y="2331"/>
                    <a:pt x="12" y="2334"/>
                    <a:pt x="7" y="2334"/>
                  </a:cubicBezTo>
                  <a:cubicBezTo>
                    <a:pt x="3" y="2334"/>
                    <a:pt x="0" y="2331"/>
                    <a:pt x="0" y="2327"/>
                  </a:cubicBezTo>
                  <a:lnTo>
                    <a:pt x="0" y="2311"/>
                  </a:lnTo>
                  <a:cubicBezTo>
                    <a:pt x="0" y="2307"/>
                    <a:pt x="3" y="2304"/>
                    <a:pt x="7" y="2304"/>
                  </a:cubicBezTo>
                  <a:cubicBezTo>
                    <a:pt x="12" y="2304"/>
                    <a:pt x="15" y="2307"/>
                    <a:pt x="15" y="2311"/>
                  </a:cubicBezTo>
                  <a:close/>
                  <a:moveTo>
                    <a:pt x="15" y="2358"/>
                  </a:moveTo>
                  <a:lnTo>
                    <a:pt x="15" y="2373"/>
                  </a:lnTo>
                  <a:cubicBezTo>
                    <a:pt x="15" y="2377"/>
                    <a:pt x="12" y="2381"/>
                    <a:pt x="7" y="2381"/>
                  </a:cubicBezTo>
                  <a:cubicBezTo>
                    <a:pt x="3" y="2381"/>
                    <a:pt x="0" y="2377"/>
                    <a:pt x="0" y="2373"/>
                  </a:cubicBezTo>
                  <a:lnTo>
                    <a:pt x="0" y="2358"/>
                  </a:lnTo>
                  <a:cubicBezTo>
                    <a:pt x="0" y="2353"/>
                    <a:pt x="3" y="2350"/>
                    <a:pt x="7" y="2350"/>
                  </a:cubicBezTo>
                  <a:cubicBezTo>
                    <a:pt x="12" y="2350"/>
                    <a:pt x="15" y="2353"/>
                    <a:pt x="15" y="2358"/>
                  </a:cubicBezTo>
                  <a:close/>
                  <a:moveTo>
                    <a:pt x="15" y="2404"/>
                  </a:moveTo>
                  <a:lnTo>
                    <a:pt x="15" y="2419"/>
                  </a:lnTo>
                  <a:cubicBezTo>
                    <a:pt x="15" y="2423"/>
                    <a:pt x="12" y="2427"/>
                    <a:pt x="7" y="2427"/>
                  </a:cubicBezTo>
                  <a:cubicBezTo>
                    <a:pt x="3" y="2427"/>
                    <a:pt x="0" y="2423"/>
                    <a:pt x="0" y="2419"/>
                  </a:cubicBezTo>
                  <a:lnTo>
                    <a:pt x="0" y="2404"/>
                  </a:lnTo>
                  <a:cubicBezTo>
                    <a:pt x="0" y="2399"/>
                    <a:pt x="3" y="2396"/>
                    <a:pt x="7" y="2396"/>
                  </a:cubicBezTo>
                  <a:cubicBezTo>
                    <a:pt x="12" y="2396"/>
                    <a:pt x="15" y="2399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5"/>
                  </a:lnTo>
                  <a:cubicBezTo>
                    <a:pt x="15" y="2469"/>
                    <a:pt x="12" y="2473"/>
                    <a:pt x="7" y="2473"/>
                  </a:cubicBezTo>
                  <a:cubicBezTo>
                    <a:pt x="3" y="2473"/>
                    <a:pt x="0" y="2469"/>
                    <a:pt x="0" y="2465"/>
                  </a:cubicBezTo>
                  <a:lnTo>
                    <a:pt x="0" y="2450"/>
                  </a:lnTo>
                  <a:cubicBezTo>
                    <a:pt x="0" y="2445"/>
                    <a:pt x="3" y="2442"/>
                    <a:pt x="7" y="2442"/>
                  </a:cubicBezTo>
                  <a:cubicBezTo>
                    <a:pt x="12" y="2442"/>
                    <a:pt x="15" y="2445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1"/>
                  </a:lnTo>
                  <a:cubicBezTo>
                    <a:pt x="15" y="2515"/>
                    <a:pt x="12" y="2519"/>
                    <a:pt x="7" y="2519"/>
                  </a:cubicBezTo>
                  <a:cubicBezTo>
                    <a:pt x="3" y="2519"/>
                    <a:pt x="0" y="2515"/>
                    <a:pt x="0" y="2511"/>
                  </a:cubicBezTo>
                  <a:lnTo>
                    <a:pt x="0" y="2496"/>
                  </a:lnTo>
                  <a:cubicBezTo>
                    <a:pt x="0" y="2492"/>
                    <a:pt x="3" y="2488"/>
                    <a:pt x="7" y="2488"/>
                  </a:cubicBezTo>
                  <a:cubicBezTo>
                    <a:pt x="12" y="2488"/>
                    <a:pt x="15" y="2492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7"/>
                  </a:lnTo>
                  <a:cubicBezTo>
                    <a:pt x="15" y="2561"/>
                    <a:pt x="12" y="2565"/>
                    <a:pt x="7" y="2565"/>
                  </a:cubicBezTo>
                  <a:cubicBezTo>
                    <a:pt x="3" y="2565"/>
                    <a:pt x="0" y="2561"/>
                    <a:pt x="0" y="2557"/>
                  </a:cubicBezTo>
                  <a:lnTo>
                    <a:pt x="0" y="2542"/>
                  </a:lnTo>
                  <a:cubicBezTo>
                    <a:pt x="0" y="2538"/>
                    <a:pt x="3" y="2534"/>
                    <a:pt x="7" y="2534"/>
                  </a:cubicBezTo>
                  <a:cubicBezTo>
                    <a:pt x="12" y="2534"/>
                    <a:pt x="15" y="2538"/>
                    <a:pt x="15" y="2542"/>
                  </a:cubicBezTo>
                  <a:close/>
                  <a:moveTo>
                    <a:pt x="15" y="2588"/>
                  </a:moveTo>
                  <a:lnTo>
                    <a:pt x="15" y="2603"/>
                  </a:lnTo>
                  <a:cubicBezTo>
                    <a:pt x="15" y="2608"/>
                    <a:pt x="12" y="2611"/>
                    <a:pt x="7" y="2611"/>
                  </a:cubicBezTo>
                  <a:cubicBezTo>
                    <a:pt x="3" y="2611"/>
                    <a:pt x="0" y="2608"/>
                    <a:pt x="0" y="2603"/>
                  </a:cubicBezTo>
                  <a:lnTo>
                    <a:pt x="0" y="2588"/>
                  </a:lnTo>
                  <a:cubicBezTo>
                    <a:pt x="0" y="2584"/>
                    <a:pt x="3" y="2580"/>
                    <a:pt x="7" y="2580"/>
                  </a:cubicBezTo>
                  <a:cubicBezTo>
                    <a:pt x="12" y="2580"/>
                    <a:pt x="15" y="2584"/>
                    <a:pt x="15" y="2588"/>
                  </a:cubicBezTo>
                  <a:close/>
                  <a:moveTo>
                    <a:pt x="15" y="2634"/>
                  </a:moveTo>
                  <a:lnTo>
                    <a:pt x="15" y="2649"/>
                  </a:lnTo>
                  <a:cubicBezTo>
                    <a:pt x="15" y="2654"/>
                    <a:pt x="12" y="2657"/>
                    <a:pt x="7" y="2657"/>
                  </a:cubicBezTo>
                  <a:cubicBezTo>
                    <a:pt x="3" y="2657"/>
                    <a:pt x="0" y="2654"/>
                    <a:pt x="0" y="2649"/>
                  </a:cubicBezTo>
                  <a:lnTo>
                    <a:pt x="0" y="2634"/>
                  </a:lnTo>
                  <a:cubicBezTo>
                    <a:pt x="0" y="2630"/>
                    <a:pt x="3" y="2626"/>
                    <a:pt x="7" y="2626"/>
                  </a:cubicBezTo>
                  <a:cubicBezTo>
                    <a:pt x="12" y="2626"/>
                    <a:pt x="15" y="2630"/>
                    <a:pt x="15" y="2634"/>
                  </a:cubicBezTo>
                  <a:close/>
                  <a:moveTo>
                    <a:pt x="15" y="2680"/>
                  </a:moveTo>
                  <a:lnTo>
                    <a:pt x="15" y="2695"/>
                  </a:lnTo>
                  <a:cubicBezTo>
                    <a:pt x="15" y="2700"/>
                    <a:pt x="12" y="2703"/>
                    <a:pt x="7" y="2703"/>
                  </a:cubicBezTo>
                  <a:cubicBezTo>
                    <a:pt x="3" y="2703"/>
                    <a:pt x="0" y="2700"/>
                    <a:pt x="0" y="2695"/>
                  </a:cubicBezTo>
                  <a:lnTo>
                    <a:pt x="0" y="2680"/>
                  </a:lnTo>
                  <a:cubicBezTo>
                    <a:pt x="0" y="2676"/>
                    <a:pt x="3" y="2672"/>
                    <a:pt x="7" y="2672"/>
                  </a:cubicBezTo>
                  <a:cubicBezTo>
                    <a:pt x="12" y="2672"/>
                    <a:pt x="15" y="2676"/>
                    <a:pt x="15" y="2680"/>
                  </a:cubicBezTo>
                  <a:close/>
                  <a:moveTo>
                    <a:pt x="15" y="2726"/>
                  </a:moveTo>
                  <a:lnTo>
                    <a:pt x="15" y="2742"/>
                  </a:lnTo>
                  <a:cubicBezTo>
                    <a:pt x="15" y="2746"/>
                    <a:pt x="12" y="2749"/>
                    <a:pt x="7" y="2749"/>
                  </a:cubicBezTo>
                  <a:cubicBezTo>
                    <a:pt x="3" y="2749"/>
                    <a:pt x="0" y="2746"/>
                    <a:pt x="0" y="2742"/>
                  </a:cubicBezTo>
                  <a:lnTo>
                    <a:pt x="0" y="2726"/>
                  </a:lnTo>
                  <a:cubicBezTo>
                    <a:pt x="0" y="2722"/>
                    <a:pt x="3" y="2718"/>
                    <a:pt x="7" y="2718"/>
                  </a:cubicBezTo>
                  <a:cubicBezTo>
                    <a:pt x="12" y="2718"/>
                    <a:pt x="15" y="2722"/>
                    <a:pt x="15" y="2726"/>
                  </a:cubicBezTo>
                  <a:close/>
                  <a:moveTo>
                    <a:pt x="15" y="2772"/>
                  </a:moveTo>
                  <a:lnTo>
                    <a:pt x="15" y="2788"/>
                  </a:lnTo>
                  <a:cubicBezTo>
                    <a:pt x="15" y="2792"/>
                    <a:pt x="12" y="2795"/>
                    <a:pt x="7" y="2795"/>
                  </a:cubicBezTo>
                  <a:cubicBezTo>
                    <a:pt x="3" y="2795"/>
                    <a:pt x="0" y="2792"/>
                    <a:pt x="0" y="2788"/>
                  </a:cubicBezTo>
                  <a:lnTo>
                    <a:pt x="0" y="2772"/>
                  </a:lnTo>
                  <a:cubicBezTo>
                    <a:pt x="0" y="2768"/>
                    <a:pt x="3" y="2765"/>
                    <a:pt x="7" y="2765"/>
                  </a:cubicBezTo>
                  <a:cubicBezTo>
                    <a:pt x="12" y="2765"/>
                    <a:pt x="15" y="2768"/>
                    <a:pt x="15" y="2772"/>
                  </a:cubicBezTo>
                  <a:close/>
                  <a:moveTo>
                    <a:pt x="15" y="2818"/>
                  </a:moveTo>
                  <a:lnTo>
                    <a:pt x="15" y="2834"/>
                  </a:lnTo>
                  <a:cubicBezTo>
                    <a:pt x="15" y="2838"/>
                    <a:pt x="12" y="2841"/>
                    <a:pt x="7" y="2841"/>
                  </a:cubicBezTo>
                  <a:cubicBezTo>
                    <a:pt x="3" y="2841"/>
                    <a:pt x="0" y="2838"/>
                    <a:pt x="0" y="2834"/>
                  </a:cubicBezTo>
                  <a:lnTo>
                    <a:pt x="0" y="2818"/>
                  </a:lnTo>
                  <a:cubicBezTo>
                    <a:pt x="0" y="2814"/>
                    <a:pt x="3" y="2811"/>
                    <a:pt x="7" y="2811"/>
                  </a:cubicBezTo>
                  <a:cubicBezTo>
                    <a:pt x="12" y="2811"/>
                    <a:pt x="15" y="2814"/>
                    <a:pt x="15" y="2818"/>
                  </a:cubicBezTo>
                  <a:close/>
                  <a:moveTo>
                    <a:pt x="15" y="2864"/>
                  </a:moveTo>
                  <a:lnTo>
                    <a:pt x="15" y="2880"/>
                  </a:lnTo>
                  <a:cubicBezTo>
                    <a:pt x="15" y="2884"/>
                    <a:pt x="12" y="2887"/>
                    <a:pt x="7" y="2887"/>
                  </a:cubicBezTo>
                  <a:cubicBezTo>
                    <a:pt x="3" y="2887"/>
                    <a:pt x="0" y="2884"/>
                    <a:pt x="0" y="2880"/>
                  </a:cubicBezTo>
                  <a:lnTo>
                    <a:pt x="0" y="2864"/>
                  </a:lnTo>
                  <a:cubicBezTo>
                    <a:pt x="0" y="2860"/>
                    <a:pt x="3" y="2857"/>
                    <a:pt x="7" y="2857"/>
                  </a:cubicBezTo>
                  <a:cubicBezTo>
                    <a:pt x="12" y="2857"/>
                    <a:pt x="15" y="2860"/>
                    <a:pt x="15" y="2864"/>
                  </a:cubicBezTo>
                  <a:close/>
                  <a:moveTo>
                    <a:pt x="15" y="2910"/>
                  </a:moveTo>
                  <a:lnTo>
                    <a:pt x="15" y="2926"/>
                  </a:lnTo>
                  <a:cubicBezTo>
                    <a:pt x="15" y="2930"/>
                    <a:pt x="12" y="2934"/>
                    <a:pt x="7" y="2934"/>
                  </a:cubicBezTo>
                  <a:cubicBezTo>
                    <a:pt x="3" y="2934"/>
                    <a:pt x="0" y="2930"/>
                    <a:pt x="0" y="2926"/>
                  </a:cubicBezTo>
                  <a:lnTo>
                    <a:pt x="0" y="2910"/>
                  </a:lnTo>
                  <a:cubicBezTo>
                    <a:pt x="0" y="2906"/>
                    <a:pt x="3" y="2903"/>
                    <a:pt x="7" y="2903"/>
                  </a:cubicBezTo>
                  <a:cubicBezTo>
                    <a:pt x="12" y="2903"/>
                    <a:pt x="15" y="2906"/>
                    <a:pt x="15" y="2910"/>
                  </a:cubicBezTo>
                  <a:close/>
                  <a:moveTo>
                    <a:pt x="15" y="2957"/>
                  </a:moveTo>
                  <a:lnTo>
                    <a:pt x="15" y="2972"/>
                  </a:lnTo>
                  <a:cubicBezTo>
                    <a:pt x="15" y="2976"/>
                    <a:pt x="12" y="2980"/>
                    <a:pt x="7" y="2980"/>
                  </a:cubicBezTo>
                  <a:cubicBezTo>
                    <a:pt x="3" y="2980"/>
                    <a:pt x="0" y="2976"/>
                    <a:pt x="0" y="2972"/>
                  </a:cubicBezTo>
                  <a:lnTo>
                    <a:pt x="0" y="2957"/>
                  </a:lnTo>
                  <a:cubicBezTo>
                    <a:pt x="0" y="2952"/>
                    <a:pt x="3" y="2949"/>
                    <a:pt x="7" y="2949"/>
                  </a:cubicBezTo>
                  <a:cubicBezTo>
                    <a:pt x="12" y="2949"/>
                    <a:pt x="15" y="2952"/>
                    <a:pt x="15" y="2957"/>
                  </a:cubicBezTo>
                  <a:close/>
                  <a:moveTo>
                    <a:pt x="15" y="3003"/>
                  </a:moveTo>
                  <a:lnTo>
                    <a:pt x="15" y="3018"/>
                  </a:lnTo>
                  <a:cubicBezTo>
                    <a:pt x="15" y="3022"/>
                    <a:pt x="12" y="3026"/>
                    <a:pt x="7" y="3026"/>
                  </a:cubicBezTo>
                  <a:cubicBezTo>
                    <a:pt x="3" y="3026"/>
                    <a:pt x="0" y="3022"/>
                    <a:pt x="0" y="3018"/>
                  </a:cubicBezTo>
                  <a:lnTo>
                    <a:pt x="0" y="3003"/>
                  </a:lnTo>
                  <a:cubicBezTo>
                    <a:pt x="0" y="2998"/>
                    <a:pt x="3" y="2995"/>
                    <a:pt x="7" y="2995"/>
                  </a:cubicBezTo>
                  <a:cubicBezTo>
                    <a:pt x="12" y="2995"/>
                    <a:pt x="15" y="2998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4"/>
                  </a:lnTo>
                  <a:cubicBezTo>
                    <a:pt x="15" y="3068"/>
                    <a:pt x="12" y="3072"/>
                    <a:pt x="7" y="3072"/>
                  </a:cubicBezTo>
                  <a:cubicBezTo>
                    <a:pt x="3" y="3072"/>
                    <a:pt x="0" y="3068"/>
                    <a:pt x="0" y="3064"/>
                  </a:cubicBezTo>
                  <a:lnTo>
                    <a:pt x="0" y="3049"/>
                  </a:lnTo>
                  <a:cubicBezTo>
                    <a:pt x="0" y="3044"/>
                    <a:pt x="3" y="3041"/>
                    <a:pt x="7" y="3041"/>
                  </a:cubicBezTo>
                  <a:cubicBezTo>
                    <a:pt x="12" y="3041"/>
                    <a:pt x="15" y="3044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0"/>
                  </a:lnTo>
                  <a:cubicBezTo>
                    <a:pt x="15" y="3114"/>
                    <a:pt x="12" y="3118"/>
                    <a:pt x="7" y="3118"/>
                  </a:cubicBezTo>
                  <a:cubicBezTo>
                    <a:pt x="3" y="3118"/>
                    <a:pt x="0" y="3114"/>
                    <a:pt x="0" y="3110"/>
                  </a:cubicBezTo>
                  <a:lnTo>
                    <a:pt x="0" y="3095"/>
                  </a:lnTo>
                  <a:cubicBezTo>
                    <a:pt x="0" y="3091"/>
                    <a:pt x="3" y="3087"/>
                    <a:pt x="7" y="3087"/>
                  </a:cubicBezTo>
                  <a:cubicBezTo>
                    <a:pt x="12" y="3087"/>
                    <a:pt x="15" y="3091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6"/>
                  </a:lnTo>
                  <a:cubicBezTo>
                    <a:pt x="15" y="3160"/>
                    <a:pt x="12" y="3164"/>
                    <a:pt x="7" y="3164"/>
                  </a:cubicBezTo>
                  <a:cubicBezTo>
                    <a:pt x="3" y="3164"/>
                    <a:pt x="0" y="3160"/>
                    <a:pt x="0" y="3156"/>
                  </a:cubicBezTo>
                  <a:lnTo>
                    <a:pt x="0" y="3141"/>
                  </a:lnTo>
                  <a:cubicBezTo>
                    <a:pt x="0" y="3137"/>
                    <a:pt x="3" y="3133"/>
                    <a:pt x="7" y="3133"/>
                  </a:cubicBezTo>
                  <a:cubicBezTo>
                    <a:pt x="12" y="3133"/>
                    <a:pt x="15" y="3137"/>
                    <a:pt x="15" y="3141"/>
                  </a:cubicBezTo>
                  <a:close/>
                  <a:moveTo>
                    <a:pt x="15" y="3187"/>
                  </a:moveTo>
                  <a:lnTo>
                    <a:pt x="15" y="3202"/>
                  </a:lnTo>
                  <a:cubicBezTo>
                    <a:pt x="15" y="3207"/>
                    <a:pt x="12" y="3210"/>
                    <a:pt x="7" y="3210"/>
                  </a:cubicBezTo>
                  <a:cubicBezTo>
                    <a:pt x="3" y="3210"/>
                    <a:pt x="0" y="3207"/>
                    <a:pt x="0" y="3202"/>
                  </a:cubicBezTo>
                  <a:lnTo>
                    <a:pt x="0" y="3187"/>
                  </a:lnTo>
                  <a:cubicBezTo>
                    <a:pt x="0" y="3183"/>
                    <a:pt x="3" y="3179"/>
                    <a:pt x="7" y="3179"/>
                  </a:cubicBezTo>
                  <a:cubicBezTo>
                    <a:pt x="12" y="3179"/>
                    <a:pt x="15" y="3183"/>
                    <a:pt x="15" y="3187"/>
                  </a:cubicBezTo>
                  <a:close/>
                  <a:moveTo>
                    <a:pt x="15" y="3233"/>
                  </a:moveTo>
                  <a:lnTo>
                    <a:pt x="15" y="3248"/>
                  </a:lnTo>
                  <a:cubicBezTo>
                    <a:pt x="15" y="3253"/>
                    <a:pt x="12" y="3256"/>
                    <a:pt x="7" y="3256"/>
                  </a:cubicBezTo>
                  <a:cubicBezTo>
                    <a:pt x="3" y="3256"/>
                    <a:pt x="0" y="3253"/>
                    <a:pt x="0" y="3248"/>
                  </a:cubicBezTo>
                  <a:lnTo>
                    <a:pt x="0" y="3233"/>
                  </a:lnTo>
                  <a:cubicBezTo>
                    <a:pt x="0" y="3229"/>
                    <a:pt x="3" y="3225"/>
                    <a:pt x="7" y="3225"/>
                  </a:cubicBezTo>
                  <a:cubicBezTo>
                    <a:pt x="12" y="3225"/>
                    <a:pt x="15" y="3229"/>
                    <a:pt x="15" y="3233"/>
                  </a:cubicBezTo>
                  <a:close/>
                  <a:moveTo>
                    <a:pt x="15" y="3279"/>
                  </a:moveTo>
                  <a:lnTo>
                    <a:pt x="15" y="3294"/>
                  </a:lnTo>
                  <a:cubicBezTo>
                    <a:pt x="15" y="3299"/>
                    <a:pt x="12" y="3302"/>
                    <a:pt x="7" y="3302"/>
                  </a:cubicBezTo>
                  <a:cubicBezTo>
                    <a:pt x="3" y="3302"/>
                    <a:pt x="0" y="3299"/>
                    <a:pt x="0" y="3294"/>
                  </a:cubicBezTo>
                  <a:lnTo>
                    <a:pt x="0" y="3279"/>
                  </a:lnTo>
                  <a:cubicBezTo>
                    <a:pt x="0" y="3275"/>
                    <a:pt x="3" y="3271"/>
                    <a:pt x="7" y="3271"/>
                  </a:cubicBezTo>
                  <a:cubicBezTo>
                    <a:pt x="12" y="3271"/>
                    <a:pt x="15" y="3275"/>
                    <a:pt x="15" y="3279"/>
                  </a:cubicBezTo>
                  <a:close/>
                  <a:moveTo>
                    <a:pt x="15" y="3325"/>
                  </a:moveTo>
                  <a:lnTo>
                    <a:pt x="15" y="3341"/>
                  </a:lnTo>
                  <a:cubicBezTo>
                    <a:pt x="15" y="3345"/>
                    <a:pt x="12" y="3348"/>
                    <a:pt x="7" y="3348"/>
                  </a:cubicBezTo>
                  <a:cubicBezTo>
                    <a:pt x="3" y="3348"/>
                    <a:pt x="0" y="3345"/>
                    <a:pt x="0" y="3341"/>
                  </a:cubicBezTo>
                  <a:lnTo>
                    <a:pt x="0" y="3325"/>
                  </a:lnTo>
                  <a:cubicBezTo>
                    <a:pt x="0" y="3321"/>
                    <a:pt x="3" y="3318"/>
                    <a:pt x="7" y="3318"/>
                  </a:cubicBezTo>
                  <a:cubicBezTo>
                    <a:pt x="12" y="3318"/>
                    <a:pt x="15" y="3321"/>
                    <a:pt x="15" y="3325"/>
                  </a:cubicBezTo>
                  <a:close/>
                  <a:moveTo>
                    <a:pt x="15" y="3371"/>
                  </a:moveTo>
                  <a:lnTo>
                    <a:pt x="15" y="3382"/>
                  </a:lnTo>
                  <a:cubicBezTo>
                    <a:pt x="15" y="3386"/>
                    <a:pt x="12" y="3389"/>
                    <a:pt x="7" y="3389"/>
                  </a:cubicBezTo>
                  <a:cubicBezTo>
                    <a:pt x="3" y="3389"/>
                    <a:pt x="0" y="3386"/>
                    <a:pt x="0" y="3382"/>
                  </a:cubicBezTo>
                  <a:lnTo>
                    <a:pt x="0" y="3371"/>
                  </a:lnTo>
                  <a:cubicBezTo>
                    <a:pt x="0" y="3367"/>
                    <a:pt x="3" y="3364"/>
                    <a:pt x="7" y="3364"/>
                  </a:cubicBezTo>
                  <a:cubicBezTo>
                    <a:pt x="12" y="3364"/>
                    <a:pt x="15" y="3367"/>
                    <a:pt x="15" y="3371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1" name="Freeform 10">
              <a:extLst>
                <a:ext uri="{FF2B5EF4-FFF2-40B4-BE49-F238E27FC236}">
                  <a16:creationId xmlns:a16="http://schemas.microsoft.com/office/drawing/2014/main" id="{60F203DB-BC87-485C-99DD-C3F20042D5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37" y="3721"/>
              <a:ext cx="6" cy="1408"/>
            </a:xfrm>
            <a:custGeom>
              <a:avLst/>
              <a:gdLst>
                <a:gd name="T0" fmla="*/ 15 w 15"/>
                <a:gd name="T1" fmla="*/ 69 h 3533"/>
                <a:gd name="T2" fmla="*/ 0 w 15"/>
                <a:gd name="T3" fmla="*/ 115 h 3533"/>
                <a:gd name="T4" fmla="*/ 8 w 15"/>
                <a:gd name="T5" fmla="*/ 138 h 3533"/>
                <a:gd name="T6" fmla="*/ 15 w 15"/>
                <a:gd name="T7" fmla="*/ 238 h 3533"/>
                <a:gd name="T8" fmla="*/ 8 w 15"/>
                <a:gd name="T9" fmla="*/ 307 h 3533"/>
                <a:gd name="T10" fmla="*/ 0 w 15"/>
                <a:gd name="T11" fmla="*/ 330 h 3533"/>
                <a:gd name="T12" fmla="*/ 15 w 15"/>
                <a:gd name="T13" fmla="*/ 376 h 3533"/>
                <a:gd name="T14" fmla="*/ 15 w 15"/>
                <a:gd name="T15" fmla="*/ 484 h 3533"/>
                <a:gd name="T16" fmla="*/ 0 w 15"/>
                <a:gd name="T17" fmla="*/ 530 h 3533"/>
                <a:gd name="T18" fmla="*/ 8 w 15"/>
                <a:gd name="T19" fmla="*/ 553 h 3533"/>
                <a:gd name="T20" fmla="*/ 15 w 15"/>
                <a:gd name="T21" fmla="*/ 653 h 3533"/>
                <a:gd name="T22" fmla="*/ 8 w 15"/>
                <a:gd name="T23" fmla="*/ 722 h 3533"/>
                <a:gd name="T24" fmla="*/ 0 w 15"/>
                <a:gd name="T25" fmla="*/ 745 h 3533"/>
                <a:gd name="T26" fmla="*/ 15 w 15"/>
                <a:gd name="T27" fmla="*/ 791 h 3533"/>
                <a:gd name="T28" fmla="*/ 15 w 15"/>
                <a:gd name="T29" fmla="*/ 899 h 3533"/>
                <a:gd name="T30" fmla="*/ 0 w 15"/>
                <a:gd name="T31" fmla="*/ 945 h 3533"/>
                <a:gd name="T32" fmla="*/ 8 w 15"/>
                <a:gd name="T33" fmla="*/ 968 h 3533"/>
                <a:gd name="T34" fmla="*/ 15 w 15"/>
                <a:gd name="T35" fmla="*/ 1068 h 3533"/>
                <a:gd name="T36" fmla="*/ 8 w 15"/>
                <a:gd name="T37" fmla="*/ 1137 h 3533"/>
                <a:gd name="T38" fmla="*/ 0 w 15"/>
                <a:gd name="T39" fmla="*/ 1160 h 3533"/>
                <a:gd name="T40" fmla="*/ 15 w 15"/>
                <a:gd name="T41" fmla="*/ 1206 h 3533"/>
                <a:gd name="T42" fmla="*/ 15 w 15"/>
                <a:gd name="T43" fmla="*/ 1313 h 3533"/>
                <a:gd name="T44" fmla="*/ 0 w 15"/>
                <a:gd name="T45" fmla="*/ 1359 h 3533"/>
                <a:gd name="T46" fmla="*/ 8 w 15"/>
                <a:gd name="T47" fmla="*/ 1383 h 3533"/>
                <a:gd name="T48" fmla="*/ 15 w 15"/>
                <a:gd name="T49" fmla="*/ 1482 h 3533"/>
                <a:gd name="T50" fmla="*/ 8 w 15"/>
                <a:gd name="T51" fmla="*/ 1551 h 3533"/>
                <a:gd name="T52" fmla="*/ 0 w 15"/>
                <a:gd name="T53" fmla="*/ 1575 h 3533"/>
                <a:gd name="T54" fmla="*/ 15 w 15"/>
                <a:gd name="T55" fmla="*/ 1621 h 3533"/>
                <a:gd name="T56" fmla="*/ 15 w 15"/>
                <a:gd name="T57" fmla="*/ 1728 h 3533"/>
                <a:gd name="T58" fmla="*/ 0 w 15"/>
                <a:gd name="T59" fmla="*/ 1774 h 3533"/>
                <a:gd name="T60" fmla="*/ 8 w 15"/>
                <a:gd name="T61" fmla="*/ 1797 h 3533"/>
                <a:gd name="T62" fmla="*/ 15 w 15"/>
                <a:gd name="T63" fmla="*/ 1897 h 3533"/>
                <a:gd name="T64" fmla="*/ 8 w 15"/>
                <a:gd name="T65" fmla="*/ 1966 h 3533"/>
                <a:gd name="T66" fmla="*/ 0 w 15"/>
                <a:gd name="T67" fmla="*/ 1989 h 3533"/>
                <a:gd name="T68" fmla="*/ 15 w 15"/>
                <a:gd name="T69" fmla="*/ 2035 h 3533"/>
                <a:gd name="T70" fmla="*/ 15 w 15"/>
                <a:gd name="T71" fmla="*/ 2143 h 3533"/>
                <a:gd name="T72" fmla="*/ 0 w 15"/>
                <a:gd name="T73" fmla="*/ 2189 h 3533"/>
                <a:gd name="T74" fmla="*/ 8 w 15"/>
                <a:gd name="T75" fmla="*/ 2212 h 3533"/>
                <a:gd name="T76" fmla="*/ 15 w 15"/>
                <a:gd name="T77" fmla="*/ 2312 h 3533"/>
                <a:gd name="T78" fmla="*/ 8 w 15"/>
                <a:gd name="T79" fmla="*/ 2381 h 3533"/>
                <a:gd name="T80" fmla="*/ 0 w 15"/>
                <a:gd name="T81" fmla="*/ 2404 h 3533"/>
                <a:gd name="T82" fmla="*/ 15 w 15"/>
                <a:gd name="T83" fmla="*/ 2450 h 3533"/>
                <a:gd name="T84" fmla="*/ 15 w 15"/>
                <a:gd name="T85" fmla="*/ 2558 h 3533"/>
                <a:gd name="T86" fmla="*/ 0 w 15"/>
                <a:gd name="T87" fmla="*/ 2604 h 3533"/>
                <a:gd name="T88" fmla="*/ 8 w 15"/>
                <a:gd name="T89" fmla="*/ 2627 h 3533"/>
                <a:gd name="T90" fmla="*/ 15 w 15"/>
                <a:gd name="T91" fmla="*/ 2727 h 3533"/>
                <a:gd name="T92" fmla="*/ 8 w 15"/>
                <a:gd name="T93" fmla="*/ 2796 h 3533"/>
                <a:gd name="T94" fmla="*/ 0 w 15"/>
                <a:gd name="T95" fmla="*/ 2819 h 3533"/>
                <a:gd name="T96" fmla="*/ 15 w 15"/>
                <a:gd name="T97" fmla="*/ 2865 h 3533"/>
                <a:gd name="T98" fmla="*/ 15 w 15"/>
                <a:gd name="T99" fmla="*/ 2972 h 3533"/>
                <a:gd name="T100" fmla="*/ 0 w 15"/>
                <a:gd name="T101" fmla="*/ 3018 h 3533"/>
                <a:gd name="T102" fmla="*/ 8 w 15"/>
                <a:gd name="T103" fmla="*/ 3041 h 3533"/>
                <a:gd name="T104" fmla="*/ 15 w 15"/>
                <a:gd name="T105" fmla="*/ 3141 h 3533"/>
                <a:gd name="T106" fmla="*/ 8 w 15"/>
                <a:gd name="T107" fmla="*/ 3210 h 3533"/>
                <a:gd name="T108" fmla="*/ 0 w 15"/>
                <a:gd name="T109" fmla="*/ 3233 h 3533"/>
                <a:gd name="T110" fmla="*/ 15 w 15"/>
                <a:gd name="T111" fmla="*/ 3279 h 3533"/>
                <a:gd name="T112" fmla="*/ 15 w 15"/>
                <a:gd name="T113" fmla="*/ 3387 h 3533"/>
                <a:gd name="T114" fmla="*/ 0 w 15"/>
                <a:gd name="T115" fmla="*/ 3433 h 3533"/>
                <a:gd name="T116" fmla="*/ 8 w 15"/>
                <a:gd name="T117" fmla="*/ 3456 h 3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" h="3533">
                  <a:moveTo>
                    <a:pt x="15" y="8"/>
                  </a:moveTo>
                  <a:lnTo>
                    <a:pt x="15" y="23"/>
                  </a:lnTo>
                  <a:cubicBezTo>
                    <a:pt x="15" y="27"/>
                    <a:pt x="12" y="31"/>
                    <a:pt x="8" y="31"/>
                  </a:cubicBezTo>
                  <a:cubicBezTo>
                    <a:pt x="3" y="31"/>
                    <a:pt x="0" y="27"/>
                    <a:pt x="0" y="23"/>
                  </a:cubicBezTo>
                  <a:lnTo>
                    <a:pt x="0" y="8"/>
                  </a:ln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3"/>
                    <a:pt x="12" y="77"/>
                    <a:pt x="8" y="77"/>
                  </a:cubicBezTo>
                  <a:cubicBezTo>
                    <a:pt x="3" y="77"/>
                    <a:pt x="0" y="73"/>
                    <a:pt x="0" y="69"/>
                  </a:cubicBezTo>
                  <a:lnTo>
                    <a:pt x="0" y="54"/>
                  </a:lnTo>
                  <a:cubicBezTo>
                    <a:pt x="0" y="50"/>
                    <a:pt x="3" y="46"/>
                    <a:pt x="8" y="46"/>
                  </a:cubicBezTo>
                  <a:cubicBezTo>
                    <a:pt x="12" y="46"/>
                    <a:pt x="15" y="50"/>
                    <a:pt x="15" y="54"/>
                  </a:cubicBezTo>
                  <a:close/>
                  <a:moveTo>
                    <a:pt x="15" y="100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3" y="123"/>
                    <a:pt x="0" y="120"/>
                    <a:pt x="0" y="115"/>
                  </a:cubicBezTo>
                  <a:lnTo>
                    <a:pt x="0" y="100"/>
                  </a:lnTo>
                  <a:cubicBezTo>
                    <a:pt x="0" y="96"/>
                    <a:pt x="3" y="92"/>
                    <a:pt x="8" y="92"/>
                  </a:cubicBezTo>
                  <a:cubicBezTo>
                    <a:pt x="12" y="92"/>
                    <a:pt x="15" y="96"/>
                    <a:pt x="15" y="100"/>
                  </a:cubicBezTo>
                  <a:close/>
                  <a:moveTo>
                    <a:pt x="15" y="146"/>
                  </a:moveTo>
                  <a:lnTo>
                    <a:pt x="15" y="161"/>
                  </a:lnTo>
                  <a:cubicBezTo>
                    <a:pt x="15" y="166"/>
                    <a:pt x="12" y="169"/>
                    <a:pt x="8" y="169"/>
                  </a:cubicBezTo>
                  <a:cubicBezTo>
                    <a:pt x="3" y="169"/>
                    <a:pt x="0" y="166"/>
                    <a:pt x="0" y="161"/>
                  </a:cubicBezTo>
                  <a:lnTo>
                    <a:pt x="0" y="146"/>
                  </a:lnTo>
                  <a:cubicBezTo>
                    <a:pt x="0" y="142"/>
                    <a:pt x="3" y="138"/>
                    <a:pt x="8" y="138"/>
                  </a:cubicBezTo>
                  <a:cubicBezTo>
                    <a:pt x="12" y="138"/>
                    <a:pt x="15" y="142"/>
                    <a:pt x="15" y="146"/>
                  </a:cubicBezTo>
                  <a:close/>
                  <a:moveTo>
                    <a:pt x="15" y="192"/>
                  </a:moveTo>
                  <a:lnTo>
                    <a:pt x="15" y="207"/>
                  </a:lnTo>
                  <a:cubicBezTo>
                    <a:pt x="15" y="212"/>
                    <a:pt x="12" y="215"/>
                    <a:pt x="8" y="215"/>
                  </a:cubicBezTo>
                  <a:cubicBezTo>
                    <a:pt x="3" y="215"/>
                    <a:pt x="0" y="212"/>
                    <a:pt x="0" y="207"/>
                  </a:cubicBezTo>
                  <a:lnTo>
                    <a:pt x="0" y="192"/>
                  </a:lnTo>
                  <a:cubicBezTo>
                    <a:pt x="0" y="188"/>
                    <a:pt x="3" y="184"/>
                    <a:pt x="8" y="184"/>
                  </a:cubicBezTo>
                  <a:cubicBezTo>
                    <a:pt x="12" y="184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4"/>
                  </a:lnTo>
                  <a:cubicBezTo>
                    <a:pt x="15" y="258"/>
                    <a:pt x="12" y="261"/>
                    <a:pt x="8" y="261"/>
                  </a:cubicBezTo>
                  <a:cubicBezTo>
                    <a:pt x="3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3" y="231"/>
                    <a:pt x="8" y="231"/>
                  </a:cubicBezTo>
                  <a:cubicBezTo>
                    <a:pt x="12" y="231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8" y="307"/>
                  </a:cubicBezTo>
                  <a:cubicBezTo>
                    <a:pt x="3" y="307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3" y="277"/>
                    <a:pt x="8" y="277"/>
                  </a:cubicBezTo>
                  <a:cubicBezTo>
                    <a:pt x="12" y="277"/>
                    <a:pt x="15" y="280"/>
                    <a:pt x="15" y="284"/>
                  </a:cubicBezTo>
                  <a:close/>
                  <a:moveTo>
                    <a:pt x="15" y="330"/>
                  </a:moveTo>
                  <a:lnTo>
                    <a:pt x="15" y="346"/>
                  </a:lnTo>
                  <a:cubicBezTo>
                    <a:pt x="15" y="350"/>
                    <a:pt x="12" y="353"/>
                    <a:pt x="8" y="353"/>
                  </a:cubicBezTo>
                  <a:cubicBezTo>
                    <a:pt x="3" y="353"/>
                    <a:pt x="0" y="350"/>
                    <a:pt x="0" y="346"/>
                  </a:cubicBezTo>
                  <a:lnTo>
                    <a:pt x="0" y="330"/>
                  </a:lnTo>
                  <a:cubicBezTo>
                    <a:pt x="0" y="326"/>
                    <a:pt x="3" y="323"/>
                    <a:pt x="8" y="323"/>
                  </a:cubicBezTo>
                  <a:cubicBezTo>
                    <a:pt x="12" y="323"/>
                    <a:pt x="15" y="326"/>
                    <a:pt x="15" y="330"/>
                  </a:cubicBezTo>
                  <a:close/>
                  <a:moveTo>
                    <a:pt x="15" y="376"/>
                  </a:moveTo>
                  <a:lnTo>
                    <a:pt x="15" y="392"/>
                  </a:lnTo>
                  <a:cubicBezTo>
                    <a:pt x="15" y="396"/>
                    <a:pt x="12" y="399"/>
                    <a:pt x="8" y="399"/>
                  </a:cubicBezTo>
                  <a:cubicBezTo>
                    <a:pt x="3" y="399"/>
                    <a:pt x="0" y="396"/>
                    <a:pt x="0" y="392"/>
                  </a:cubicBezTo>
                  <a:lnTo>
                    <a:pt x="0" y="376"/>
                  </a:lnTo>
                  <a:cubicBezTo>
                    <a:pt x="0" y="372"/>
                    <a:pt x="3" y="369"/>
                    <a:pt x="8" y="369"/>
                  </a:cubicBezTo>
                  <a:cubicBezTo>
                    <a:pt x="12" y="369"/>
                    <a:pt x="15" y="372"/>
                    <a:pt x="15" y="376"/>
                  </a:cubicBezTo>
                  <a:close/>
                  <a:moveTo>
                    <a:pt x="15" y="423"/>
                  </a:moveTo>
                  <a:lnTo>
                    <a:pt x="15" y="438"/>
                  </a:lnTo>
                  <a:cubicBezTo>
                    <a:pt x="15" y="442"/>
                    <a:pt x="12" y="446"/>
                    <a:pt x="8" y="446"/>
                  </a:cubicBezTo>
                  <a:cubicBezTo>
                    <a:pt x="3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3" y="415"/>
                    <a:pt x="8" y="415"/>
                  </a:cubicBezTo>
                  <a:cubicBezTo>
                    <a:pt x="12" y="415"/>
                    <a:pt x="15" y="418"/>
                    <a:pt x="15" y="423"/>
                  </a:cubicBezTo>
                  <a:close/>
                  <a:moveTo>
                    <a:pt x="15" y="469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8" y="492"/>
                  </a:cubicBezTo>
                  <a:cubicBezTo>
                    <a:pt x="3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4"/>
                    <a:pt x="3" y="461"/>
                    <a:pt x="8" y="461"/>
                  </a:cubicBezTo>
                  <a:cubicBezTo>
                    <a:pt x="12" y="461"/>
                    <a:pt x="15" y="464"/>
                    <a:pt x="15" y="469"/>
                  </a:cubicBezTo>
                  <a:close/>
                  <a:moveTo>
                    <a:pt x="15" y="515"/>
                  </a:moveTo>
                  <a:lnTo>
                    <a:pt x="15" y="530"/>
                  </a:lnTo>
                  <a:cubicBezTo>
                    <a:pt x="15" y="534"/>
                    <a:pt x="12" y="538"/>
                    <a:pt x="8" y="538"/>
                  </a:cubicBezTo>
                  <a:cubicBezTo>
                    <a:pt x="3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0"/>
                    <a:pt x="3" y="507"/>
                    <a:pt x="8" y="507"/>
                  </a:cubicBezTo>
                  <a:cubicBezTo>
                    <a:pt x="12" y="507"/>
                    <a:pt x="15" y="510"/>
                    <a:pt x="15" y="515"/>
                  </a:cubicBezTo>
                  <a:close/>
                  <a:moveTo>
                    <a:pt x="15" y="561"/>
                  </a:moveTo>
                  <a:lnTo>
                    <a:pt x="15" y="576"/>
                  </a:lnTo>
                  <a:cubicBezTo>
                    <a:pt x="15" y="580"/>
                    <a:pt x="12" y="584"/>
                    <a:pt x="8" y="584"/>
                  </a:cubicBezTo>
                  <a:cubicBezTo>
                    <a:pt x="3" y="584"/>
                    <a:pt x="0" y="580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3" y="553"/>
                    <a:pt x="8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607"/>
                  </a:moveTo>
                  <a:lnTo>
                    <a:pt x="15" y="622"/>
                  </a:lnTo>
                  <a:cubicBezTo>
                    <a:pt x="15" y="626"/>
                    <a:pt x="12" y="630"/>
                    <a:pt x="8" y="630"/>
                  </a:cubicBezTo>
                  <a:cubicBezTo>
                    <a:pt x="3" y="630"/>
                    <a:pt x="0" y="626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3" y="599"/>
                    <a:pt x="8" y="599"/>
                  </a:cubicBezTo>
                  <a:cubicBezTo>
                    <a:pt x="12" y="599"/>
                    <a:pt x="15" y="603"/>
                    <a:pt x="15" y="607"/>
                  </a:cubicBezTo>
                  <a:close/>
                  <a:moveTo>
                    <a:pt x="15" y="653"/>
                  </a:moveTo>
                  <a:lnTo>
                    <a:pt x="15" y="668"/>
                  </a:lnTo>
                  <a:cubicBezTo>
                    <a:pt x="15" y="673"/>
                    <a:pt x="12" y="676"/>
                    <a:pt x="8" y="676"/>
                  </a:cubicBezTo>
                  <a:cubicBezTo>
                    <a:pt x="3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3" y="645"/>
                    <a:pt x="8" y="645"/>
                  </a:cubicBezTo>
                  <a:cubicBezTo>
                    <a:pt x="12" y="645"/>
                    <a:pt x="15" y="649"/>
                    <a:pt x="15" y="653"/>
                  </a:cubicBezTo>
                  <a:close/>
                  <a:moveTo>
                    <a:pt x="15" y="699"/>
                  </a:moveTo>
                  <a:lnTo>
                    <a:pt x="15" y="714"/>
                  </a:lnTo>
                  <a:cubicBezTo>
                    <a:pt x="15" y="719"/>
                    <a:pt x="12" y="722"/>
                    <a:pt x="8" y="722"/>
                  </a:cubicBezTo>
                  <a:cubicBezTo>
                    <a:pt x="3" y="722"/>
                    <a:pt x="0" y="719"/>
                    <a:pt x="0" y="714"/>
                  </a:cubicBezTo>
                  <a:lnTo>
                    <a:pt x="0" y="699"/>
                  </a:lnTo>
                  <a:cubicBezTo>
                    <a:pt x="0" y="695"/>
                    <a:pt x="3" y="691"/>
                    <a:pt x="8" y="691"/>
                  </a:cubicBezTo>
                  <a:cubicBezTo>
                    <a:pt x="12" y="691"/>
                    <a:pt x="15" y="695"/>
                    <a:pt x="15" y="699"/>
                  </a:cubicBezTo>
                  <a:close/>
                  <a:moveTo>
                    <a:pt x="15" y="745"/>
                  </a:moveTo>
                  <a:lnTo>
                    <a:pt x="15" y="760"/>
                  </a:lnTo>
                  <a:cubicBezTo>
                    <a:pt x="15" y="765"/>
                    <a:pt x="12" y="768"/>
                    <a:pt x="8" y="768"/>
                  </a:cubicBezTo>
                  <a:cubicBezTo>
                    <a:pt x="3" y="768"/>
                    <a:pt x="0" y="765"/>
                    <a:pt x="0" y="760"/>
                  </a:cubicBezTo>
                  <a:lnTo>
                    <a:pt x="0" y="745"/>
                  </a:lnTo>
                  <a:cubicBezTo>
                    <a:pt x="0" y="741"/>
                    <a:pt x="3" y="737"/>
                    <a:pt x="8" y="737"/>
                  </a:cubicBezTo>
                  <a:cubicBezTo>
                    <a:pt x="12" y="737"/>
                    <a:pt x="15" y="741"/>
                    <a:pt x="15" y="745"/>
                  </a:cubicBezTo>
                  <a:close/>
                  <a:moveTo>
                    <a:pt x="15" y="791"/>
                  </a:moveTo>
                  <a:lnTo>
                    <a:pt x="15" y="807"/>
                  </a:lnTo>
                  <a:cubicBezTo>
                    <a:pt x="15" y="811"/>
                    <a:pt x="12" y="814"/>
                    <a:pt x="8" y="814"/>
                  </a:cubicBezTo>
                  <a:cubicBezTo>
                    <a:pt x="3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3" y="783"/>
                    <a:pt x="8" y="783"/>
                  </a:cubicBezTo>
                  <a:cubicBezTo>
                    <a:pt x="12" y="783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8" y="860"/>
                  </a:cubicBezTo>
                  <a:cubicBezTo>
                    <a:pt x="3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3" y="830"/>
                    <a:pt x="8" y="830"/>
                  </a:cubicBezTo>
                  <a:cubicBezTo>
                    <a:pt x="12" y="830"/>
                    <a:pt x="15" y="833"/>
                    <a:pt x="15" y="837"/>
                  </a:cubicBezTo>
                  <a:close/>
                  <a:moveTo>
                    <a:pt x="15" y="883"/>
                  </a:moveTo>
                  <a:lnTo>
                    <a:pt x="15" y="899"/>
                  </a:lnTo>
                  <a:cubicBezTo>
                    <a:pt x="15" y="903"/>
                    <a:pt x="12" y="906"/>
                    <a:pt x="8" y="906"/>
                  </a:cubicBezTo>
                  <a:cubicBezTo>
                    <a:pt x="3" y="906"/>
                    <a:pt x="0" y="903"/>
                    <a:pt x="0" y="899"/>
                  </a:cubicBezTo>
                  <a:lnTo>
                    <a:pt x="0" y="883"/>
                  </a:lnTo>
                  <a:cubicBezTo>
                    <a:pt x="0" y="879"/>
                    <a:pt x="3" y="876"/>
                    <a:pt x="8" y="876"/>
                  </a:cubicBezTo>
                  <a:cubicBezTo>
                    <a:pt x="12" y="876"/>
                    <a:pt x="15" y="879"/>
                    <a:pt x="15" y="883"/>
                  </a:cubicBezTo>
                  <a:close/>
                  <a:moveTo>
                    <a:pt x="15" y="929"/>
                  </a:moveTo>
                  <a:lnTo>
                    <a:pt x="15" y="945"/>
                  </a:lnTo>
                  <a:cubicBezTo>
                    <a:pt x="15" y="949"/>
                    <a:pt x="12" y="952"/>
                    <a:pt x="8" y="952"/>
                  </a:cubicBezTo>
                  <a:cubicBezTo>
                    <a:pt x="3" y="952"/>
                    <a:pt x="0" y="949"/>
                    <a:pt x="0" y="945"/>
                  </a:cubicBezTo>
                  <a:lnTo>
                    <a:pt x="0" y="929"/>
                  </a:lnTo>
                  <a:cubicBezTo>
                    <a:pt x="0" y="925"/>
                    <a:pt x="3" y="922"/>
                    <a:pt x="8" y="922"/>
                  </a:cubicBezTo>
                  <a:cubicBezTo>
                    <a:pt x="12" y="922"/>
                    <a:pt x="15" y="925"/>
                    <a:pt x="15" y="929"/>
                  </a:cubicBezTo>
                  <a:close/>
                  <a:moveTo>
                    <a:pt x="15" y="975"/>
                  </a:moveTo>
                  <a:lnTo>
                    <a:pt x="15" y="991"/>
                  </a:lnTo>
                  <a:cubicBezTo>
                    <a:pt x="15" y="995"/>
                    <a:pt x="12" y="999"/>
                    <a:pt x="8" y="999"/>
                  </a:cubicBezTo>
                  <a:cubicBezTo>
                    <a:pt x="3" y="999"/>
                    <a:pt x="0" y="995"/>
                    <a:pt x="0" y="991"/>
                  </a:cubicBezTo>
                  <a:lnTo>
                    <a:pt x="0" y="975"/>
                  </a:lnTo>
                  <a:cubicBezTo>
                    <a:pt x="0" y="971"/>
                    <a:pt x="3" y="968"/>
                    <a:pt x="8" y="968"/>
                  </a:cubicBezTo>
                  <a:cubicBezTo>
                    <a:pt x="12" y="968"/>
                    <a:pt x="15" y="971"/>
                    <a:pt x="15" y="975"/>
                  </a:cubicBezTo>
                  <a:close/>
                  <a:moveTo>
                    <a:pt x="15" y="1022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8" y="1045"/>
                  </a:cubicBezTo>
                  <a:cubicBezTo>
                    <a:pt x="3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7"/>
                    <a:pt x="3" y="1014"/>
                    <a:pt x="8" y="1014"/>
                  </a:cubicBezTo>
                  <a:cubicBezTo>
                    <a:pt x="12" y="1014"/>
                    <a:pt x="15" y="1017"/>
                    <a:pt x="15" y="1022"/>
                  </a:cubicBezTo>
                  <a:close/>
                  <a:moveTo>
                    <a:pt x="15" y="1068"/>
                  </a:moveTo>
                  <a:lnTo>
                    <a:pt x="15" y="1083"/>
                  </a:lnTo>
                  <a:cubicBezTo>
                    <a:pt x="15" y="1087"/>
                    <a:pt x="12" y="1091"/>
                    <a:pt x="8" y="1091"/>
                  </a:cubicBezTo>
                  <a:cubicBezTo>
                    <a:pt x="3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3"/>
                    <a:pt x="3" y="1060"/>
                    <a:pt x="8" y="1060"/>
                  </a:cubicBezTo>
                  <a:cubicBezTo>
                    <a:pt x="12" y="1060"/>
                    <a:pt x="15" y="1063"/>
                    <a:pt x="15" y="1068"/>
                  </a:cubicBezTo>
                  <a:close/>
                  <a:moveTo>
                    <a:pt x="15" y="1114"/>
                  </a:moveTo>
                  <a:lnTo>
                    <a:pt x="15" y="1129"/>
                  </a:lnTo>
                  <a:cubicBezTo>
                    <a:pt x="15" y="1133"/>
                    <a:pt x="12" y="1137"/>
                    <a:pt x="8" y="1137"/>
                  </a:cubicBezTo>
                  <a:cubicBezTo>
                    <a:pt x="3" y="1137"/>
                    <a:pt x="0" y="1133"/>
                    <a:pt x="0" y="1129"/>
                  </a:cubicBezTo>
                  <a:lnTo>
                    <a:pt x="0" y="1114"/>
                  </a:lnTo>
                  <a:cubicBezTo>
                    <a:pt x="0" y="1109"/>
                    <a:pt x="3" y="1106"/>
                    <a:pt x="8" y="1106"/>
                  </a:cubicBezTo>
                  <a:cubicBezTo>
                    <a:pt x="12" y="1106"/>
                    <a:pt x="15" y="1109"/>
                    <a:pt x="15" y="1114"/>
                  </a:cubicBezTo>
                  <a:close/>
                  <a:moveTo>
                    <a:pt x="15" y="1160"/>
                  </a:moveTo>
                  <a:lnTo>
                    <a:pt x="15" y="1175"/>
                  </a:lnTo>
                  <a:cubicBezTo>
                    <a:pt x="15" y="1179"/>
                    <a:pt x="12" y="1183"/>
                    <a:pt x="8" y="1183"/>
                  </a:cubicBezTo>
                  <a:cubicBezTo>
                    <a:pt x="3" y="1183"/>
                    <a:pt x="0" y="1179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3" y="1152"/>
                    <a:pt x="8" y="1152"/>
                  </a:cubicBezTo>
                  <a:cubicBezTo>
                    <a:pt x="12" y="1152"/>
                    <a:pt x="15" y="1156"/>
                    <a:pt x="15" y="1160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5"/>
                    <a:pt x="12" y="1229"/>
                    <a:pt x="8" y="1229"/>
                  </a:cubicBezTo>
                  <a:cubicBezTo>
                    <a:pt x="3" y="1229"/>
                    <a:pt x="0" y="1225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3" y="1198"/>
                    <a:pt x="8" y="1198"/>
                  </a:cubicBezTo>
                  <a:cubicBezTo>
                    <a:pt x="12" y="1198"/>
                    <a:pt x="15" y="1202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7"/>
                  </a:lnTo>
                  <a:cubicBezTo>
                    <a:pt x="15" y="1272"/>
                    <a:pt x="12" y="1275"/>
                    <a:pt x="8" y="1275"/>
                  </a:cubicBezTo>
                  <a:cubicBezTo>
                    <a:pt x="3" y="1275"/>
                    <a:pt x="0" y="1272"/>
                    <a:pt x="0" y="1267"/>
                  </a:cubicBezTo>
                  <a:lnTo>
                    <a:pt x="0" y="1252"/>
                  </a:lnTo>
                  <a:cubicBezTo>
                    <a:pt x="0" y="1248"/>
                    <a:pt x="3" y="1244"/>
                    <a:pt x="8" y="1244"/>
                  </a:cubicBezTo>
                  <a:cubicBezTo>
                    <a:pt x="12" y="1244"/>
                    <a:pt x="15" y="1248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3"/>
                  </a:lnTo>
                  <a:cubicBezTo>
                    <a:pt x="15" y="1318"/>
                    <a:pt x="12" y="1321"/>
                    <a:pt x="8" y="1321"/>
                  </a:cubicBezTo>
                  <a:cubicBezTo>
                    <a:pt x="3" y="1321"/>
                    <a:pt x="0" y="1318"/>
                    <a:pt x="0" y="1313"/>
                  </a:cubicBezTo>
                  <a:lnTo>
                    <a:pt x="0" y="1298"/>
                  </a:lnTo>
                  <a:cubicBezTo>
                    <a:pt x="0" y="1294"/>
                    <a:pt x="3" y="1290"/>
                    <a:pt x="8" y="1290"/>
                  </a:cubicBezTo>
                  <a:cubicBezTo>
                    <a:pt x="12" y="1290"/>
                    <a:pt x="15" y="1294"/>
                    <a:pt x="15" y="1298"/>
                  </a:cubicBezTo>
                  <a:close/>
                  <a:moveTo>
                    <a:pt x="15" y="1344"/>
                  </a:moveTo>
                  <a:lnTo>
                    <a:pt x="15" y="1359"/>
                  </a:lnTo>
                  <a:cubicBezTo>
                    <a:pt x="15" y="1364"/>
                    <a:pt x="12" y="1367"/>
                    <a:pt x="8" y="1367"/>
                  </a:cubicBezTo>
                  <a:cubicBezTo>
                    <a:pt x="3" y="1367"/>
                    <a:pt x="0" y="1364"/>
                    <a:pt x="0" y="1359"/>
                  </a:cubicBezTo>
                  <a:lnTo>
                    <a:pt x="0" y="1344"/>
                  </a:lnTo>
                  <a:cubicBezTo>
                    <a:pt x="0" y="1340"/>
                    <a:pt x="3" y="1336"/>
                    <a:pt x="8" y="1336"/>
                  </a:cubicBezTo>
                  <a:cubicBezTo>
                    <a:pt x="12" y="1336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8" y="1413"/>
                  </a:cubicBezTo>
                  <a:cubicBezTo>
                    <a:pt x="3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3" y="1383"/>
                    <a:pt x="8" y="1383"/>
                  </a:cubicBezTo>
                  <a:cubicBezTo>
                    <a:pt x="12" y="1383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2"/>
                  </a:lnTo>
                  <a:cubicBezTo>
                    <a:pt x="15" y="1456"/>
                    <a:pt x="12" y="1459"/>
                    <a:pt x="8" y="1459"/>
                  </a:cubicBezTo>
                  <a:cubicBezTo>
                    <a:pt x="3" y="1459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3" y="1429"/>
                    <a:pt x="8" y="1429"/>
                  </a:cubicBezTo>
                  <a:cubicBezTo>
                    <a:pt x="12" y="1429"/>
                    <a:pt x="15" y="1432"/>
                    <a:pt x="15" y="1436"/>
                  </a:cubicBezTo>
                  <a:close/>
                  <a:moveTo>
                    <a:pt x="15" y="1482"/>
                  </a:moveTo>
                  <a:lnTo>
                    <a:pt x="15" y="1498"/>
                  </a:lnTo>
                  <a:cubicBezTo>
                    <a:pt x="15" y="1502"/>
                    <a:pt x="12" y="1505"/>
                    <a:pt x="8" y="1505"/>
                  </a:cubicBezTo>
                  <a:cubicBezTo>
                    <a:pt x="3" y="1505"/>
                    <a:pt x="0" y="1502"/>
                    <a:pt x="0" y="1498"/>
                  </a:cubicBezTo>
                  <a:lnTo>
                    <a:pt x="0" y="1482"/>
                  </a:lnTo>
                  <a:cubicBezTo>
                    <a:pt x="0" y="1478"/>
                    <a:pt x="3" y="1475"/>
                    <a:pt x="8" y="1475"/>
                  </a:cubicBezTo>
                  <a:cubicBezTo>
                    <a:pt x="12" y="1475"/>
                    <a:pt x="15" y="1478"/>
                    <a:pt x="15" y="1482"/>
                  </a:cubicBezTo>
                  <a:close/>
                  <a:moveTo>
                    <a:pt x="15" y="1528"/>
                  </a:moveTo>
                  <a:lnTo>
                    <a:pt x="15" y="1544"/>
                  </a:lnTo>
                  <a:cubicBezTo>
                    <a:pt x="15" y="1548"/>
                    <a:pt x="12" y="1551"/>
                    <a:pt x="8" y="1551"/>
                  </a:cubicBezTo>
                  <a:cubicBezTo>
                    <a:pt x="3" y="1551"/>
                    <a:pt x="0" y="1548"/>
                    <a:pt x="0" y="1544"/>
                  </a:cubicBezTo>
                  <a:lnTo>
                    <a:pt x="0" y="1528"/>
                  </a:lnTo>
                  <a:cubicBezTo>
                    <a:pt x="0" y="1524"/>
                    <a:pt x="3" y="1521"/>
                    <a:pt x="8" y="1521"/>
                  </a:cubicBezTo>
                  <a:cubicBezTo>
                    <a:pt x="12" y="1521"/>
                    <a:pt x="15" y="1524"/>
                    <a:pt x="15" y="1528"/>
                  </a:cubicBezTo>
                  <a:close/>
                  <a:moveTo>
                    <a:pt x="15" y="1575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8" y="1598"/>
                  </a:cubicBezTo>
                  <a:cubicBezTo>
                    <a:pt x="3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3" y="1567"/>
                    <a:pt x="8" y="1567"/>
                  </a:cubicBezTo>
                  <a:cubicBezTo>
                    <a:pt x="12" y="1567"/>
                    <a:pt x="15" y="1570"/>
                    <a:pt x="15" y="1575"/>
                  </a:cubicBezTo>
                  <a:close/>
                  <a:moveTo>
                    <a:pt x="15" y="1621"/>
                  </a:moveTo>
                  <a:lnTo>
                    <a:pt x="15" y="1636"/>
                  </a:lnTo>
                  <a:cubicBezTo>
                    <a:pt x="15" y="1640"/>
                    <a:pt x="12" y="1644"/>
                    <a:pt x="8" y="1644"/>
                  </a:cubicBezTo>
                  <a:cubicBezTo>
                    <a:pt x="3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6"/>
                    <a:pt x="3" y="1613"/>
                    <a:pt x="8" y="1613"/>
                  </a:cubicBezTo>
                  <a:cubicBezTo>
                    <a:pt x="12" y="1613"/>
                    <a:pt x="15" y="1616"/>
                    <a:pt x="15" y="1621"/>
                  </a:cubicBezTo>
                  <a:close/>
                  <a:moveTo>
                    <a:pt x="15" y="1667"/>
                  </a:moveTo>
                  <a:lnTo>
                    <a:pt x="15" y="1682"/>
                  </a:lnTo>
                  <a:cubicBezTo>
                    <a:pt x="15" y="1686"/>
                    <a:pt x="12" y="1690"/>
                    <a:pt x="8" y="1690"/>
                  </a:cubicBezTo>
                  <a:cubicBezTo>
                    <a:pt x="3" y="1690"/>
                    <a:pt x="0" y="1686"/>
                    <a:pt x="0" y="1682"/>
                  </a:cubicBezTo>
                  <a:lnTo>
                    <a:pt x="0" y="1667"/>
                  </a:lnTo>
                  <a:cubicBezTo>
                    <a:pt x="0" y="1662"/>
                    <a:pt x="3" y="1659"/>
                    <a:pt x="8" y="1659"/>
                  </a:cubicBezTo>
                  <a:cubicBezTo>
                    <a:pt x="12" y="1659"/>
                    <a:pt x="15" y="1662"/>
                    <a:pt x="15" y="1667"/>
                  </a:cubicBezTo>
                  <a:close/>
                  <a:moveTo>
                    <a:pt x="15" y="1713"/>
                  </a:moveTo>
                  <a:lnTo>
                    <a:pt x="15" y="1728"/>
                  </a:lnTo>
                  <a:cubicBezTo>
                    <a:pt x="15" y="1732"/>
                    <a:pt x="12" y="1736"/>
                    <a:pt x="8" y="1736"/>
                  </a:cubicBezTo>
                  <a:cubicBezTo>
                    <a:pt x="3" y="1736"/>
                    <a:pt x="0" y="1732"/>
                    <a:pt x="0" y="1728"/>
                  </a:cubicBezTo>
                  <a:lnTo>
                    <a:pt x="0" y="1713"/>
                  </a:lnTo>
                  <a:cubicBezTo>
                    <a:pt x="0" y="1709"/>
                    <a:pt x="3" y="1705"/>
                    <a:pt x="8" y="1705"/>
                  </a:cubicBezTo>
                  <a:cubicBezTo>
                    <a:pt x="12" y="1705"/>
                    <a:pt x="15" y="1709"/>
                    <a:pt x="15" y="1713"/>
                  </a:cubicBezTo>
                  <a:close/>
                  <a:moveTo>
                    <a:pt x="15" y="1759"/>
                  </a:moveTo>
                  <a:lnTo>
                    <a:pt x="15" y="1774"/>
                  </a:lnTo>
                  <a:cubicBezTo>
                    <a:pt x="15" y="1778"/>
                    <a:pt x="12" y="1782"/>
                    <a:pt x="8" y="1782"/>
                  </a:cubicBezTo>
                  <a:cubicBezTo>
                    <a:pt x="3" y="1782"/>
                    <a:pt x="0" y="1778"/>
                    <a:pt x="0" y="1774"/>
                  </a:cubicBezTo>
                  <a:lnTo>
                    <a:pt x="0" y="1759"/>
                  </a:lnTo>
                  <a:cubicBezTo>
                    <a:pt x="0" y="1755"/>
                    <a:pt x="3" y="1751"/>
                    <a:pt x="8" y="1751"/>
                  </a:cubicBezTo>
                  <a:cubicBezTo>
                    <a:pt x="12" y="1751"/>
                    <a:pt x="15" y="1755"/>
                    <a:pt x="15" y="1759"/>
                  </a:cubicBezTo>
                  <a:close/>
                  <a:moveTo>
                    <a:pt x="15" y="1805"/>
                  </a:moveTo>
                  <a:lnTo>
                    <a:pt x="15" y="1820"/>
                  </a:lnTo>
                  <a:cubicBezTo>
                    <a:pt x="15" y="1825"/>
                    <a:pt x="12" y="1828"/>
                    <a:pt x="8" y="1828"/>
                  </a:cubicBezTo>
                  <a:cubicBezTo>
                    <a:pt x="3" y="1828"/>
                    <a:pt x="0" y="1825"/>
                    <a:pt x="0" y="1820"/>
                  </a:cubicBezTo>
                  <a:lnTo>
                    <a:pt x="0" y="1805"/>
                  </a:lnTo>
                  <a:cubicBezTo>
                    <a:pt x="0" y="1801"/>
                    <a:pt x="3" y="1797"/>
                    <a:pt x="8" y="1797"/>
                  </a:cubicBezTo>
                  <a:cubicBezTo>
                    <a:pt x="12" y="1797"/>
                    <a:pt x="15" y="1801"/>
                    <a:pt x="15" y="1805"/>
                  </a:cubicBezTo>
                  <a:close/>
                  <a:moveTo>
                    <a:pt x="15" y="1851"/>
                  </a:moveTo>
                  <a:lnTo>
                    <a:pt x="15" y="1866"/>
                  </a:lnTo>
                  <a:cubicBezTo>
                    <a:pt x="15" y="1871"/>
                    <a:pt x="12" y="1874"/>
                    <a:pt x="8" y="1874"/>
                  </a:cubicBezTo>
                  <a:cubicBezTo>
                    <a:pt x="3" y="1874"/>
                    <a:pt x="0" y="1871"/>
                    <a:pt x="0" y="1866"/>
                  </a:cubicBezTo>
                  <a:lnTo>
                    <a:pt x="0" y="1851"/>
                  </a:lnTo>
                  <a:cubicBezTo>
                    <a:pt x="0" y="1847"/>
                    <a:pt x="3" y="1843"/>
                    <a:pt x="8" y="1843"/>
                  </a:cubicBezTo>
                  <a:cubicBezTo>
                    <a:pt x="12" y="1843"/>
                    <a:pt x="15" y="1847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2"/>
                  </a:lnTo>
                  <a:cubicBezTo>
                    <a:pt x="15" y="1917"/>
                    <a:pt x="12" y="1920"/>
                    <a:pt x="8" y="1920"/>
                  </a:cubicBezTo>
                  <a:cubicBezTo>
                    <a:pt x="3" y="1920"/>
                    <a:pt x="0" y="1917"/>
                    <a:pt x="0" y="1912"/>
                  </a:cubicBezTo>
                  <a:lnTo>
                    <a:pt x="0" y="1897"/>
                  </a:lnTo>
                  <a:cubicBezTo>
                    <a:pt x="0" y="1893"/>
                    <a:pt x="3" y="1889"/>
                    <a:pt x="8" y="1889"/>
                  </a:cubicBezTo>
                  <a:cubicBezTo>
                    <a:pt x="12" y="1889"/>
                    <a:pt x="15" y="1893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9"/>
                  </a:lnTo>
                  <a:cubicBezTo>
                    <a:pt x="15" y="1963"/>
                    <a:pt x="12" y="1966"/>
                    <a:pt x="8" y="1966"/>
                  </a:cubicBezTo>
                  <a:cubicBezTo>
                    <a:pt x="3" y="1966"/>
                    <a:pt x="0" y="1963"/>
                    <a:pt x="0" y="1959"/>
                  </a:cubicBezTo>
                  <a:lnTo>
                    <a:pt x="0" y="1943"/>
                  </a:lnTo>
                  <a:cubicBezTo>
                    <a:pt x="0" y="1939"/>
                    <a:pt x="3" y="1935"/>
                    <a:pt x="8" y="1935"/>
                  </a:cubicBezTo>
                  <a:cubicBezTo>
                    <a:pt x="12" y="1935"/>
                    <a:pt x="15" y="1939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5"/>
                  </a:lnTo>
                  <a:cubicBezTo>
                    <a:pt x="15" y="2009"/>
                    <a:pt x="12" y="2012"/>
                    <a:pt x="8" y="2012"/>
                  </a:cubicBezTo>
                  <a:cubicBezTo>
                    <a:pt x="3" y="2012"/>
                    <a:pt x="0" y="2009"/>
                    <a:pt x="0" y="2005"/>
                  </a:cubicBezTo>
                  <a:lnTo>
                    <a:pt x="0" y="1989"/>
                  </a:lnTo>
                  <a:cubicBezTo>
                    <a:pt x="0" y="1985"/>
                    <a:pt x="3" y="1982"/>
                    <a:pt x="8" y="1982"/>
                  </a:cubicBezTo>
                  <a:cubicBezTo>
                    <a:pt x="12" y="1982"/>
                    <a:pt x="15" y="1985"/>
                    <a:pt x="15" y="1989"/>
                  </a:cubicBezTo>
                  <a:close/>
                  <a:moveTo>
                    <a:pt x="15" y="2035"/>
                  </a:moveTo>
                  <a:lnTo>
                    <a:pt x="15" y="2051"/>
                  </a:lnTo>
                  <a:cubicBezTo>
                    <a:pt x="15" y="2055"/>
                    <a:pt x="12" y="2058"/>
                    <a:pt x="8" y="2058"/>
                  </a:cubicBezTo>
                  <a:cubicBezTo>
                    <a:pt x="3" y="2058"/>
                    <a:pt x="0" y="2055"/>
                    <a:pt x="0" y="2051"/>
                  </a:cubicBezTo>
                  <a:lnTo>
                    <a:pt x="0" y="2035"/>
                  </a:lnTo>
                  <a:cubicBezTo>
                    <a:pt x="0" y="2031"/>
                    <a:pt x="3" y="2028"/>
                    <a:pt x="8" y="2028"/>
                  </a:cubicBezTo>
                  <a:cubicBezTo>
                    <a:pt x="12" y="2028"/>
                    <a:pt x="15" y="2031"/>
                    <a:pt x="15" y="2035"/>
                  </a:cubicBezTo>
                  <a:close/>
                  <a:moveTo>
                    <a:pt x="15" y="2081"/>
                  </a:moveTo>
                  <a:lnTo>
                    <a:pt x="15" y="2097"/>
                  </a:lnTo>
                  <a:cubicBezTo>
                    <a:pt x="15" y="2101"/>
                    <a:pt x="12" y="2104"/>
                    <a:pt x="8" y="2104"/>
                  </a:cubicBezTo>
                  <a:cubicBezTo>
                    <a:pt x="3" y="2104"/>
                    <a:pt x="0" y="2101"/>
                    <a:pt x="0" y="2097"/>
                  </a:cubicBezTo>
                  <a:lnTo>
                    <a:pt x="0" y="2081"/>
                  </a:lnTo>
                  <a:cubicBezTo>
                    <a:pt x="0" y="2077"/>
                    <a:pt x="3" y="2074"/>
                    <a:pt x="8" y="2074"/>
                  </a:cubicBezTo>
                  <a:cubicBezTo>
                    <a:pt x="12" y="2074"/>
                    <a:pt x="15" y="2077"/>
                    <a:pt x="15" y="2081"/>
                  </a:cubicBezTo>
                  <a:close/>
                  <a:moveTo>
                    <a:pt x="15" y="2127"/>
                  </a:moveTo>
                  <a:lnTo>
                    <a:pt x="15" y="2143"/>
                  </a:lnTo>
                  <a:cubicBezTo>
                    <a:pt x="15" y="2147"/>
                    <a:pt x="12" y="2151"/>
                    <a:pt x="8" y="2151"/>
                  </a:cubicBezTo>
                  <a:cubicBezTo>
                    <a:pt x="3" y="2151"/>
                    <a:pt x="0" y="2147"/>
                    <a:pt x="0" y="2143"/>
                  </a:cubicBezTo>
                  <a:lnTo>
                    <a:pt x="0" y="2127"/>
                  </a:lnTo>
                  <a:cubicBezTo>
                    <a:pt x="0" y="2123"/>
                    <a:pt x="3" y="2120"/>
                    <a:pt x="8" y="2120"/>
                  </a:cubicBezTo>
                  <a:cubicBezTo>
                    <a:pt x="12" y="2120"/>
                    <a:pt x="15" y="2123"/>
                    <a:pt x="15" y="2127"/>
                  </a:cubicBezTo>
                  <a:close/>
                  <a:moveTo>
                    <a:pt x="15" y="2174"/>
                  </a:moveTo>
                  <a:lnTo>
                    <a:pt x="15" y="2189"/>
                  </a:lnTo>
                  <a:cubicBezTo>
                    <a:pt x="15" y="2193"/>
                    <a:pt x="12" y="2197"/>
                    <a:pt x="8" y="2197"/>
                  </a:cubicBezTo>
                  <a:cubicBezTo>
                    <a:pt x="3" y="2197"/>
                    <a:pt x="0" y="2193"/>
                    <a:pt x="0" y="2189"/>
                  </a:cubicBezTo>
                  <a:lnTo>
                    <a:pt x="0" y="2174"/>
                  </a:lnTo>
                  <a:cubicBezTo>
                    <a:pt x="0" y="2169"/>
                    <a:pt x="3" y="2166"/>
                    <a:pt x="8" y="2166"/>
                  </a:cubicBezTo>
                  <a:cubicBezTo>
                    <a:pt x="12" y="2166"/>
                    <a:pt x="15" y="2169"/>
                    <a:pt x="15" y="2174"/>
                  </a:cubicBezTo>
                  <a:close/>
                  <a:moveTo>
                    <a:pt x="15" y="2220"/>
                  </a:moveTo>
                  <a:lnTo>
                    <a:pt x="15" y="2235"/>
                  </a:lnTo>
                  <a:cubicBezTo>
                    <a:pt x="15" y="2239"/>
                    <a:pt x="12" y="2243"/>
                    <a:pt x="8" y="2243"/>
                  </a:cubicBezTo>
                  <a:cubicBezTo>
                    <a:pt x="3" y="2243"/>
                    <a:pt x="0" y="2239"/>
                    <a:pt x="0" y="2235"/>
                  </a:cubicBezTo>
                  <a:lnTo>
                    <a:pt x="0" y="2220"/>
                  </a:lnTo>
                  <a:cubicBezTo>
                    <a:pt x="0" y="2215"/>
                    <a:pt x="3" y="2212"/>
                    <a:pt x="8" y="2212"/>
                  </a:cubicBezTo>
                  <a:cubicBezTo>
                    <a:pt x="12" y="2212"/>
                    <a:pt x="15" y="2215"/>
                    <a:pt x="15" y="2220"/>
                  </a:cubicBezTo>
                  <a:close/>
                  <a:moveTo>
                    <a:pt x="15" y="2266"/>
                  </a:moveTo>
                  <a:lnTo>
                    <a:pt x="15" y="2281"/>
                  </a:lnTo>
                  <a:cubicBezTo>
                    <a:pt x="15" y="2285"/>
                    <a:pt x="12" y="2289"/>
                    <a:pt x="8" y="2289"/>
                  </a:cubicBezTo>
                  <a:cubicBezTo>
                    <a:pt x="3" y="2289"/>
                    <a:pt x="0" y="2285"/>
                    <a:pt x="0" y="2281"/>
                  </a:cubicBezTo>
                  <a:lnTo>
                    <a:pt x="0" y="2266"/>
                  </a:lnTo>
                  <a:cubicBezTo>
                    <a:pt x="0" y="2261"/>
                    <a:pt x="3" y="2258"/>
                    <a:pt x="8" y="2258"/>
                  </a:cubicBezTo>
                  <a:cubicBezTo>
                    <a:pt x="12" y="2258"/>
                    <a:pt x="15" y="2261"/>
                    <a:pt x="15" y="2266"/>
                  </a:cubicBezTo>
                  <a:close/>
                  <a:moveTo>
                    <a:pt x="15" y="2312"/>
                  </a:moveTo>
                  <a:lnTo>
                    <a:pt x="15" y="2327"/>
                  </a:lnTo>
                  <a:cubicBezTo>
                    <a:pt x="15" y="2331"/>
                    <a:pt x="12" y="2335"/>
                    <a:pt x="8" y="2335"/>
                  </a:cubicBezTo>
                  <a:cubicBezTo>
                    <a:pt x="3" y="2335"/>
                    <a:pt x="0" y="2331"/>
                    <a:pt x="0" y="2327"/>
                  </a:cubicBezTo>
                  <a:lnTo>
                    <a:pt x="0" y="2312"/>
                  </a:lnTo>
                  <a:cubicBezTo>
                    <a:pt x="0" y="2308"/>
                    <a:pt x="3" y="2304"/>
                    <a:pt x="8" y="2304"/>
                  </a:cubicBezTo>
                  <a:cubicBezTo>
                    <a:pt x="12" y="2304"/>
                    <a:pt x="15" y="2308"/>
                    <a:pt x="15" y="2312"/>
                  </a:cubicBezTo>
                  <a:close/>
                  <a:moveTo>
                    <a:pt x="15" y="2358"/>
                  </a:moveTo>
                  <a:lnTo>
                    <a:pt x="15" y="2373"/>
                  </a:lnTo>
                  <a:cubicBezTo>
                    <a:pt x="15" y="2377"/>
                    <a:pt x="12" y="2381"/>
                    <a:pt x="8" y="2381"/>
                  </a:cubicBezTo>
                  <a:cubicBezTo>
                    <a:pt x="3" y="2381"/>
                    <a:pt x="0" y="2377"/>
                    <a:pt x="0" y="2373"/>
                  </a:cubicBezTo>
                  <a:lnTo>
                    <a:pt x="0" y="2358"/>
                  </a:lnTo>
                  <a:cubicBezTo>
                    <a:pt x="0" y="2354"/>
                    <a:pt x="3" y="2350"/>
                    <a:pt x="8" y="2350"/>
                  </a:cubicBezTo>
                  <a:cubicBezTo>
                    <a:pt x="12" y="2350"/>
                    <a:pt x="15" y="2354"/>
                    <a:pt x="15" y="2358"/>
                  </a:cubicBezTo>
                  <a:close/>
                  <a:moveTo>
                    <a:pt x="15" y="2404"/>
                  </a:moveTo>
                  <a:lnTo>
                    <a:pt x="15" y="2419"/>
                  </a:lnTo>
                  <a:cubicBezTo>
                    <a:pt x="15" y="2424"/>
                    <a:pt x="12" y="2427"/>
                    <a:pt x="8" y="2427"/>
                  </a:cubicBezTo>
                  <a:cubicBezTo>
                    <a:pt x="3" y="2427"/>
                    <a:pt x="0" y="2424"/>
                    <a:pt x="0" y="2419"/>
                  </a:cubicBezTo>
                  <a:lnTo>
                    <a:pt x="0" y="2404"/>
                  </a:lnTo>
                  <a:cubicBezTo>
                    <a:pt x="0" y="2400"/>
                    <a:pt x="3" y="2396"/>
                    <a:pt x="8" y="2396"/>
                  </a:cubicBezTo>
                  <a:cubicBezTo>
                    <a:pt x="12" y="2396"/>
                    <a:pt x="15" y="2400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5"/>
                  </a:lnTo>
                  <a:cubicBezTo>
                    <a:pt x="15" y="2470"/>
                    <a:pt x="12" y="2473"/>
                    <a:pt x="8" y="2473"/>
                  </a:cubicBezTo>
                  <a:cubicBezTo>
                    <a:pt x="3" y="2473"/>
                    <a:pt x="0" y="2470"/>
                    <a:pt x="0" y="2465"/>
                  </a:cubicBezTo>
                  <a:lnTo>
                    <a:pt x="0" y="2450"/>
                  </a:lnTo>
                  <a:cubicBezTo>
                    <a:pt x="0" y="2446"/>
                    <a:pt x="3" y="2442"/>
                    <a:pt x="8" y="2442"/>
                  </a:cubicBezTo>
                  <a:cubicBezTo>
                    <a:pt x="12" y="2442"/>
                    <a:pt x="15" y="2446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1"/>
                  </a:lnTo>
                  <a:cubicBezTo>
                    <a:pt x="15" y="2516"/>
                    <a:pt x="12" y="2519"/>
                    <a:pt x="8" y="2519"/>
                  </a:cubicBezTo>
                  <a:cubicBezTo>
                    <a:pt x="3" y="2519"/>
                    <a:pt x="0" y="2516"/>
                    <a:pt x="0" y="2511"/>
                  </a:cubicBezTo>
                  <a:lnTo>
                    <a:pt x="0" y="2496"/>
                  </a:lnTo>
                  <a:cubicBezTo>
                    <a:pt x="0" y="2492"/>
                    <a:pt x="3" y="2488"/>
                    <a:pt x="8" y="2488"/>
                  </a:cubicBezTo>
                  <a:cubicBezTo>
                    <a:pt x="12" y="2488"/>
                    <a:pt x="15" y="2492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8"/>
                  </a:lnTo>
                  <a:cubicBezTo>
                    <a:pt x="15" y="2562"/>
                    <a:pt x="12" y="2565"/>
                    <a:pt x="8" y="2565"/>
                  </a:cubicBezTo>
                  <a:cubicBezTo>
                    <a:pt x="3" y="2565"/>
                    <a:pt x="0" y="2562"/>
                    <a:pt x="0" y="2558"/>
                  </a:cubicBezTo>
                  <a:lnTo>
                    <a:pt x="0" y="2542"/>
                  </a:lnTo>
                  <a:cubicBezTo>
                    <a:pt x="0" y="2538"/>
                    <a:pt x="3" y="2535"/>
                    <a:pt x="8" y="2535"/>
                  </a:cubicBezTo>
                  <a:cubicBezTo>
                    <a:pt x="12" y="2535"/>
                    <a:pt x="15" y="2538"/>
                    <a:pt x="15" y="2542"/>
                  </a:cubicBezTo>
                  <a:close/>
                  <a:moveTo>
                    <a:pt x="15" y="2588"/>
                  </a:moveTo>
                  <a:lnTo>
                    <a:pt x="15" y="2604"/>
                  </a:lnTo>
                  <a:cubicBezTo>
                    <a:pt x="15" y="2608"/>
                    <a:pt x="12" y="2611"/>
                    <a:pt x="8" y="2611"/>
                  </a:cubicBezTo>
                  <a:cubicBezTo>
                    <a:pt x="3" y="2611"/>
                    <a:pt x="0" y="2608"/>
                    <a:pt x="0" y="2604"/>
                  </a:cubicBezTo>
                  <a:lnTo>
                    <a:pt x="0" y="2588"/>
                  </a:lnTo>
                  <a:cubicBezTo>
                    <a:pt x="0" y="2584"/>
                    <a:pt x="3" y="2581"/>
                    <a:pt x="8" y="2581"/>
                  </a:cubicBezTo>
                  <a:cubicBezTo>
                    <a:pt x="12" y="2581"/>
                    <a:pt x="15" y="2584"/>
                    <a:pt x="15" y="2588"/>
                  </a:cubicBezTo>
                  <a:close/>
                  <a:moveTo>
                    <a:pt x="15" y="2634"/>
                  </a:moveTo>
                  <a:lnTo>
                    <a:pt x="15" y="2650"/>
                  </a:lnTo>
                  <a:cubicBezTo>
                    <a:pt x="15" y="2654"/>
                    <a:pt x="12" y="2657"/>
                    <a:pt x="8" y="2657"/>
                  </a:cubicBezTo>
                  <a:cubicBezTo>
                    <a:pt x="3" y="2657"/>
                    <a:pt x="0" y="2654"/>
                    <a:pt x="0" y="2650"/>
                  </a:cubicBezTo>
                  <a:lnTo>
                    <a:pt x="0" y="2634"/>
                  </a:lnTo>
                  <a:cubicBezTo>
                    <a:pt x="0" y="2630"/>
                    <a:pt x="3" y="2627"/>
                    <a:pt x="8" y="2627"/>
                  </a:cubicBezTo>
                  <a:cubicBezTo>
                    <a:pt x="12" y="2627"/>
                    <a:pt x="15" y="2630"/>
                    <a:pt x="15" y="2634"/>
                  </a:cubicBezTo>
                  <a:close/>
                  <a:moveTo>
                    <a:pt x="15" y="2680"/>
                  </a:moveTo>
                  <a:lnTo>
                    <a:pt x="15" y="2696"/>
                  </a:lnTo>
                  <a:cubicBezTo>
                    <a:pt x="15" y="2700"/>
                    <a:pt x="12" y="2703"/>
                    <a:pt x="8" y="2703"/>
                  </a:cubicBezTo>
                  <a:cubicBezTo>
                    <a:pt x="3" y="2703"/>
                    <a:pt x="0" y="2700"/>
                    <a:pt x="0" y="2696"/>
                  </a:cubicBezTo>
                  <a:lnTo>
                    <a:pt x="0" y="2680"/>
                  </a:lnTo>
                  <a:cubicBezTo>
                    <a:pt x="0" y="2676"/>
                    <a:pt x="3" y="2673"/>
                    <a:pt x="8" y="2673"/>
                  </a:cubicBezTo>
                  <a:cubicBezTo>
                    <a:pt x="12" y="2673"/>
                    <a:pt x="15" y="2676"/>
                    <a:pt x="15" y="2680"/>
                  </a:cubicBezTo>
                  <a:close/>
                  <a:moveTo>
                    <a:pt x="15" y="2727"/>
                  </a:moveTo>
                  <a:lnTo>
                    <a:pt x="15" y="2742"/>
                  </a:lnTo>
                  <a:cubicBezTo>
                    <a:pt x="15" y="2746"/>
                    <a:pt x="12" y="2750"/>
                    <a:pt x="8" y="2750"/>
                  </a:cubicBezTo>
                  <a:cubicBezTo>
                    <a:pt x="3" y="2750"/>
                    <a:pt x="0" y="2746"/>
                    <a:pt x="0" y="2742"/>
                  </a:cubicBezTo>
                  <a:lnTo>
                    <a:pt x="0" y="2727"/>
                  </a:lnTo>
                  <a:cubicBezTo>
                    <a:pt x="0" y="2722"/>
                    <a:pt x="3" y="2719"/>
                    <a:pt x="8" y="2719"/>
                  </a:cubicBezTo>
                  <a:cubicBezTo>
                    <a:pt x="12" y="2719"/>
                    <a:pt x="15" y="2722"/>
                    <a:pt x="15" y="2727"/>
                  </a:cubicBezTo>
                  <a:close/>
                  <a:moveTo>
                    <a:pt x="15" y="2773"/>
                  </a:moveTo>
                  <a:lnTo>
                    <a:pt x="15" y="2788"/>
                  </a:lnTo>
                  <a:cubicBezTo>
                    <a:pt x="15" y="2792"/>
                    <a:pt x="12" y="2796"/>
                    <a:pt x="8" y="2796"/>
                  </a:cubicBezTo>
                  <a:cubicBezTo>
                    <a:pt x="3" y="2796"/>
                    <a:pt x="0" y="2792"/>
                    <a:pt x="0" y="2788"/>
                  </a:cubicBezTo>
                  <a:lnTo>
                    <a:pt x="0" y="2773"/>
                  </a:lnTo>
                  <a:cubicBezTo>
                    <a:pt x="0" y="2768"/>
                    <a:pt x="3" y="2765"/>
                    <a:pt x="8" y="2765"/>
                  </a:cubicBezTo>
                  <a:cubicBezTo>
                    <a:pt x="12" y="2765"/>
                    <a:pt x="15" y="2768"/>
                    <a:pt x="15" y="2773"/>
                  </a:cubicBezTo>
                  <a:close/>
                  <a:moveTo>
                    <a:pt x="15" y="2819"/>
                  </a:moveTo>
                  <a:lnTo>
                    <a:pt x="15" y="2834"/>
                  </a:lnTo>
                  <a:cubicBezTo>
                    <a:pt x="15" y="2838"/>
                    <a:pt x="12" y="2842"/>
                    <a:pt x="8" y="2842"/>
                  </a:cubicBezTo>
                  <a:cubicBezTo>
                    <a:pt x="3" y="2842"/>
                    <a:pt x="0" y="2838"/>
                    <a:pt x="0" y="2834"/>
                  </a:cubicBezTo>
                  <a:lnTo>
                    <a:pt x="0" y="2819"/>
                  </a:lnTo>
                  <a:cubicBezTo>
                    <a:pt x="0" y="2814"/>
                    <a:pt x="3" y="2811"/>
                    <a:pt x="8" y="2811"/>
                  </a:cubicBezTo>
                  <a:cubicBezTo>
                    <a:pt x="12" y="2811"/>
                    <a:pt x="15" y="2814"/>
                    <a:pt x="15" y="2819"/>
                  </a:cubicBezTo>
                  <a:close/>
                  <a:moveTo>
                    <a:pt x="15" y="2865"/>
                  </a:moveTo>
                  <a:lnTo>
                    <a:pt x="15" y="2880"/>
                  </a:lnTo>
                  <a:cubicBezTo>
                    <a:pt x="15" y="2884"/>
                    <a:pt x="12" y="2888"/>
                    <a:pt x="8" y="2888"/>
                  </a:cubicBezTo>
                  <a:cubicBezTo>
                    <a:pt x="3" y="2888"/>
                    <a:pt x="0" y="2884"/>
                    <a:pt x="0" y="2880"/>
                  </a:cubicBezTo>
                  <a:lnTo>
                    <a:pt x="0" y="2865"/>
                  </a:lnTo>
                  <a:cubicBezTo>
                    <a:pt x="0" y="2861"/>
                    <a:pt x="3" y="2857"/>
                    <a:pt x="8" y="2857"/>
                  </a:cubicBezTo>
                  <a:cubicBezTo>
                    <a:pt x="12" y="2857"/>
                    <a:pt x="15" y="2861"/>
                    <a:pt x="15" y="2865"/>
                  </a:cubicBezTo>
                  <a:close/>
                  <a:moveTo>
                    <a:pt x="15" y="2911"/>
                  </a:moveTo>
                  <a:lnTo>
                    <a:pt x="15" y="2926"/>
                  </a:lnTo>
                  <a:cubicBezTo>
                    <a:pt x="15" y="2930"/>
                    <a:pt x="12" y="2934"/>
                    <a:pt x="8" y="2934"/>
                  </a:cubicBezTo>
                  <a:cubicBezTo>
                    <a:pt x="3" y="2934"/>
                    <a:pt x="0" y="2930"/>
                    <a:pt x="0" y="2926"/>
                  </a:cubicBezTo>
                  <a:lnTo>
                    <a:pt x="0" y="2911"/>
                  </a:lnTo>
                  <a:cubicBezTo>
                    <a:pt x="0" y="2907"/>
                    <a:pt x="3" y="2903"/>
                    <a:pt x="8" y="2903"/>
                  </a:cubicBezTo>
                  <a:cubicBezTo>
                    <a:pt x="12" y="2903"/>
                    <a:pt x="15" y="2907"/>
                    <a:pt x="15" y="2911"/>
                  </a:cubicBezTo>
                  <a:close/>
                  <a:moveTo>
                    <a:pt x="15" y="2957"/>
                  </a:moveTo>
                  <a:lnTo>
                    <a:pt x="15" y="2972"/>
                  </a:lnTo>
                  <a:cubicBezTo>
                    <a:pt x="15" y="2977"/>
                    <a:pt x="12" y="2980"/>
                    <a:pt x="8" y="2980"/>
                  </a:cubicBezTo>
                  <a:cubicBezTo>
                    <a:pt x="3" y="2980"/>
                    <a:pt x="0" y="2977"/>
                    <a:pt x="0" y="2972"/>
                  </a:cubicBezTo>
                  <a:lnTo>
                    <a:pt x="0" y="2957"/>
                  </a:lnTo>
                  <a:cubicBezTo>
                    <a:pt x="0" y="2953"/>
                    <a:pt x="3" y="2949"/>
                    <a:pt x="8" y="2949"/>
                  </a:cubicBezTo>
                  <a:cubicBezTo>
                    <a:pt x="12" y="2949"/>
                    <a:pt x="15" y="2953"/>
                    <a:pt x="15" y="2957"/>
                  </a:cubicBezTo>
                  <a:close/>
                  <a:moveTo>
                    <a:pt x="15" y="3003"/>
                  </a:moveTo>
                  <a:lnTo>
                    <a:pt x="15" y="3018"/>
                  </a:lnTo>
                  <a:cubicBezTo>
                    <a:pt x="15" y="3023"/>
                    <a:pt x="12" y="3026"/>
                    <a:pt x="8" y="3026"/>
                  </a:cubicBezTo>
                  <a:cubicBezTo>
                    <a:pt x="3" y="3026"/>
                    <a:pt x="0" y="3023"/>
                    <a:pt x="0" y="3018"/>
                  </a:cubicBezTo>
                  <a:lnTo>
                    <a:pt x="0" y="3003"/>
                  </a:lnTo>
                  <a:cubicBezTo>
                    <a:pt x="0" y="2999"/>
                    <a:pt x="3" y="2995"/>
                    <a:pt x="8" y="2995"/>
                  </a:cubicBezTo>
                  <a:cubicBezTo>
                    <a:pt x="12" y="2995"/>
                    <a:pt x="15" y="2999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4"/>
                  </a:lnTo>
                  <a:cubicBezTo>
                    <a:pt x="15" y="3069"/>
                    <a:pt x="12" y="3072"/>
                    <a:pt x="8" y="3072"/>
                  </a:cubicBezTo>
                  <a:cubicBezTo>
                    <a:pt x="3" y="3072"/>
                    <a:pt x="0" y="3069"/>
                    <a:pt x="0" y="3064"/>
                  </a:cubicBezTo>
                  <a:lnTo>
                    <a:pt x="0" y="3049"/>
                  </a:lnTo>
                  <a:cubicBezTo>
                    <a:pt x="0" y="3045"/>
                    <a:pt x="3" y="3041"/>
                    <a:pt x="8" y="3041"/>
                  </a:cubicBezTo>
                  <a:cubicBezTo>
                    <a:pt x="12" y="3041"/>
                    <a:pt x="15" y="3045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1"/>
                  </a:lnTo>
                  <a:cubicBezTo>
                    <a:pt x="15" y="3115"/>
                    <a:pt x="12" y="3118"/>
                    <a:pt x="8" y="3118"/>
                  </a:cubicBezTo>
                  <a:cubicBezTo>
                    <a:pt x="3" y="3118"/>
                    <a:pt x="0" y="3115"/>
                    <a:pt x="0" y="3111"/>
                  </a:cubicBezTo>
                  <a:lnTo>
                    <a:pt x="0" y="3095"/>
                  </a:lnTo>
                  <a:cubicBezTo>
                    <a:pt x="0" y="3091"/>
                    <a:pt x="3" y="3087"/>
                    <a:pt x="8" y="3087"/>
                  </a:cubicBezTo>
                  <a:cubicBezTo>
                    <a:pt x="12" y="3087"/>
                    <a:pt x="15" y="3091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7"/>
                  </a:lnTo>
                  <a:cubicBezTo>
                    <a:pt x="15" y="3161"/>
                    <a:pt x="12" y="3164"/>
                    <a:pt x="8" y="3164"/>
                  </a:cubicBezTo>
                  <a:cubicBezTo>
                    <a:pt x="3" y="3164"/>
                    <a:pt x="0" y="3161"/>
                    <a:pt x="0" y="3157"/>
                  </a:cubicBezTo>
                  <a:lnTo>
                    <a:pt x="0" y="3141"/>
                  </a:lnTo>
                  <a:cubicBezTo>
                    <a:pt x="0" y="3137"/>
                    <a:pt x="3" y="3134"/>
                    <a:pt x="8" y="3134"/>
                  </a:cubicBezTo>
                  <a:cubicBezTo>
                    <a:pt x="12" y="3134"/>
                    <a:pt x="15" y="3137"/>
                    <a:pt x="15" y="3141"/>
                  </a:cubicBezTo>
                  <a:close/>
                  <a:moveTo>
                    <a:pt x="15" y="3187"/>
                  </a:moveTo>
                  <a:lnTo>
                    <a:pt x="15" y="3203"/>
                  </a:lnTo>
                  <a:cubicBezTo>
                    <a:pt x="15" y="3207"/>
                    <a:pt x="12" y="3210"/>
                    <a:pt x="8" y="3210"/>
                  </a:cubicBezTo>
                  <a:cubicBezTo>
                    <a:pt x="3" y="3210"/>
                    <a:pt x="0" y="3207"/>
                    <a:pt x="0" y="3203"/>
                  </a:cubicBezTo>
                  <a:lnTo>
                    <a:pt x="0" y="3187"/>
                  </a:lnTo>
                  <a:cubicBezTo>
                    <a:pt x="0" y="3183"/>
                    <a:pt x="3" y="3180"/>
                    <a:pt x="8" y="3180"/>
                  </a:cubicBezTo>
                  <a:cubicBezTo>
                    <a:pt x="12" y="3180"/>
                    <a:pt x="15" y="3183"/>
                    <a:pt x="15" y="3187"/>
                  </a:cubicBezTo>
                  <a:close/>
                  <a:moveTo>
                    <a:pt x="15" y="3233"/>
                  </a:moveTo>
                  <a:lnTo>
                    <a:pt x="15" y="3249"/>
                  </a:lnTo>
                  <a:cubicBezTo>
                    <a:pt x="15" y="3253"/>
                    <a:pt x="12" y="3256"/>
                    <a:pt x="8" y="3256"/>
                  </a:cubicBezTo>
                  <a:cubicBezTo>
                    <a:pt x="3" y="3256"/>
                    <a:pt x="0" y="3253"/>
                    <a:pt x="0" y="3249"/>
                  </a:cubicBezTo>
                  <a:lnTo>
                    <a:pt x="0" y="3233"/>
                  </a:lnTo>
                  <a:cubicBezTo>
                    <a:pt x="0" y="3229"/>
                    <a:pt x="3" y="3226"/>
                    <a:pt x="8" y="3226"/>
                  </a:cubicBezTo>
                  <a:cubicBezTo>
                    <a:pt x="12" y="3226"/>
                    <a:pt x="15" y="3229"/>
                    <a:pt x="15" y="3233"/>
                  </a:cubicBezTo>
                  <a:close/>
                  <a:moveTo>
                    <a:pt x="15" y="3279"/>
                  </a:moveTo>
                  <a:lnTo>
                    <a:pt x="15" y="3295"/>
                  </a:lnTo>
                  <a:cubicBezTo>
                    <a:pt x="15" y="3299"/>
                    <a:pt x="12" y="3303"/>
                    <a:pt x="8" y="3303"/>
                  </a:cubicBezTo>
                  <a:cubicBezTo>
                    <a:pt x="3" y="3303"/>
                    <a:pt x="0" y="3299"/>
                    <a:pt x="0" y="3295"/>
                  </a:cubicBezTo>
                  <a:lnTo>
                    <a:pt x="0" y="3279"/>
                  </a:lnTo>
                  <a:cubicBezTo>
                    <a:pt x="0" y="3275"/>
                    <a:pt x="3" y="3272"/>
                    <a:pt x="8" y="3272"/>
                  </a:cubicBezTo>
                  <a:cubicBezTo>
                    <a:pt x="12" y="3272"/>
                    <a:pt x="15" y="3275"/>
                    <a:pt x="15" y="3279"/>
                  </a:cubicBezTo>
                  <a:close/>
                  <a:moveTo>
                    <a:pt x="15" y="3326"/>
                  </a:moveTo>
                  <a:lnTo>
                    <a:pt x="15" y="3341"/>
                  </a:lnTo>
                  <a:cubicBezTo>
                    <a:pt x="15" y="3345"/>
                    <a:pt x="12" y="3349"/>
                    <a:pt x="8" y="3349"/>
                  </a:cubicBezTo>
                  <a:cubicBezTo>
                    <a:pt x="3" y="3349"/>
                    <a:pt x="0" y="3345"/>
                    <a:pt x="0" y="3341"/>
                  </a:cubicBezTo>
                  <a:lnTo>
                    <a:pt x="0" y="3326"/>
                  </a:lnTo>
                  <a:cubicBezTo>
                    <a:pt x="0" y="3321"/>
                    <a:pt x="3" y="3318"/>
                    <a:pt x="8" y="3318"/>
                  </a:cubicBezTo>
                  <a:cubicBezTo>
                    <a:pt x="12" y="3318"/>
                    <a:pt x="15" y="3321"/>
                    <a:pt x="15" y="3326"/>
                  </a:cubicBezTo>
                  <a:close/>
                  <a:moveTo>
                    <a:pt x="15" y="3372"/>
                  </a:moveTo>
                  <a:lnTo>
                    <a:pt x="15" y="3387"/>
                  </a:lnTo>
                  <a:cubicBezTo>
                    <a:pt x="15" y="3391"/>
                    <a:pt x="12" y="3395"/>
                    <a:pt x="8" y="3395"/>
                  </a:cubicBezTo>
                  <a:cubicBezTo>
                    <a:pt x="3" y="3395"/>
                    <a:pt x="0" y="3391"/>
                    <a:pt x="0" y="3387"/>
                  </a:cubicBezTo>
                  <a:lnTo>
                    <a:pt x="0" y="3372"/>
                  </a:lnTo>
                  <a:cubicBezTo>
                    <a:pt x="0" y="3367"/>
                    <a:pt x="3" y="3364"/>
                    <a:pt x="8" y="3364"/>
                  </a:cubicBezTo>
                  <a:cubicBezTo>
                    <a:pt x="12" y="3364"/>
                    <a:pt x="15" y="3367"/>
                    <a:pt x="15" y="3372"/>
                  </a:cubicBezTo>
                  <a:close/>
                  <a:moveTo>
                    <a:pt x="15" y="3418"/>
                  </a:moveTo>
                  <a:lnTo>
                    <a:pt x="15" y="3433"/>
                  </a:lnTo>
                  <a:cubicBezTo>
                    <a:pt x="15" y="3437"/>
                    <a:pt x="12" y="3441"/>
                    <a:pt x="8" y="3441"/>
                  </a:cubicBezTo>
                  <a:cubicBezTo>
                    <a:pt x="3" y="3441"/>
                    <a:pt x="0" y="3437"/>
                    <a:pt x="0" y="3433"/>
                  </a:cubicBezTo>
                  <a:lnTo>
                    <a:pt x="0" y="3418"/>
                  </a:lnTo>
                  <a:cubicBezTo>
                    <a:pt x="0" y="3413"/>
                    <a:pt x="3" y="3410"/>
                    <a:pt x="8" y="3410"/>
                  </a:cubicBezTo>
                  <a:cubicBezTo>
                    <a:pt x="12" y="3410"/>
                    <a:pt x="15" y="3413"/>
                    <a:pt x="15" y="3418"/>
                  </a:cubicBezTo>
                  <a:close/>
                  <a:moveTo>
                    <a:pt x="15" y="3464"/>
                  </a:moveTo>
                  <a:lnTo>
                    <a:pt x="15" y="3479"/>
                  </a:lnTo>
                  <a:cubicBezTo>
                    <a:pt x="15" y="3483"/>
                    <a:pt x="12" y="3487"/>
                    <a:pt x="8" y="3487"/>
                  </a:cubicBezTo>
                  <a:cubicBezTo>
                    <a:pt x="3" y="3487"/>
                    <a:pt x="0" y="3483"/>
                    <a:pt x="0" y="3479"/>
                  </a:cubicBezTo>
                  <a:lnTo>
                    <a:pt x="0" y="3464"/>
                  </a:lnTo>
                  <a:cubicBezTo>
                    <a:pt x="0" y="3460"/>
                    <a:pt x="3" y="3456"/>
                    <a:pt x="8" y="3456"/>
                  </a:cubicBezTo>
                  <a:cubicBezTo>
                    <a:pt x="12" y="3456"/>
                    <a:pt x="15" y="3460"/>
                    <a:pt x="15" y="3464"/>
                  </a:cubicBezTo>
                  <a:close/>
                  <a:moveTo>
                    <a:pt x="15" y="3510"/>
                  </a:moveTo>
                  <a:lnTo>
                    <a:pt x="15" y="3525"/>
                  </a:lnTo>
                  <a:cubicBezTo>
                    <a:pt x="15" y="3529"/>
                    <a:pt x="12" y="3533"/>
                    <a:pt x="8" y="3533"/>
                  </a:cubicBezTo>
                  <a:cubicBezTo>
                    <a:pt x="3" y="3533"/>
                    <a:pt x="0" y="3529"/>
                    <a:pt x="0" y="3525"/>
                  </a:cubicBezTo>
                  <a:lnTo>
                    <a:pt x="0" y="3510"/>
                  </a:lnTo>
                  <a:cubicBezTo>
                    <a:pt x="0" y="3506"/>
                    <a:pt x="3" y="3502"/>
                    <a:pt x="8" y="3502"/>
                  </a:cubicBezTo>
                  <a:cubicBezTo>
                    <a:pt x="12" y="3502"/>
                    <a:pt x="15" y="3506"/>
                    <a:pt x="15" y="3510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2" name="Freeform 11">
              <a:extLst>
                <a:ext uri="{FF2B5EF4-FFF2-40B4-BE49-F238E27FC236}">
                  <a16:creationId xmlns:a16="http://schemas.microsoft.com/office/drawing/2014/main" id="{21B1109A-3005-4288-AF20-5627D8207E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3" y="2649"/>
              <a:ext cx="6" cy="2467"/>
            </a:xfrm>
            <a:custGeom>
              <a:avLst/>
              <a:gdLst>
                <a:gd name="T0" fmla="*/ 8 w 16"/>
                <a:gd name="T1" fmla="*/ 0 h 6192"/>
                <a:gd name="T2" fmla="*/ 0 w 16"/>
                <a:gd name="T3" fmla="*/ 200 h 6192"/>
                <a:gd name="T4" fmla="*/ 0 w 16"/>
                <a:gd name="T5" fmla="*/ 392 h 6192"/>
                <a:gd name="T6" fmla="*/ 8 w 16"/>
                <a:gd name="T7" fmla="*/ 480 h 6192"/>
                <a:gd name="T8" fmla="*/ 16 w 16"/>
                <a:gd name="T9" fmla="*/ 664 h 6192"/>
                <a:gd name="T10" fmla="*/ 16 w 16"/>
                <a:gd name="T11" fmla="*/ 744 h 6192"/>
                <a:gd name="T12" fmla="*/ 16 w 16"/>
                <a:gd name="T13" fmla="*/ 744 h 6192"/>
                <a:gd name="T14" fmla="*/ 8 w 16"/>
                <a:gd name="T15" fmla="*/ 816 h 6192"/>
                <a:gd name="T16" fmla="*/ 0 w 16"/>
                <a:gd name="T17" fmla="*/ 1016 h 6192"/>
                <a:gd name="T18" fmla="*/ 0 w 16"/>
                <a:gd name="T19" fmla="*/ 1208 h 6192"/>
                <a:gd name="T20" fmla="*/ 8 w 16"/>
                <a:gd name="T21" fmla="*/ 1296 h 6192"/>
                <a:gd name="T22" fmla="*/ 16 w 16"/>
                <a:gd name="T23" fmla="*/ 1480 h 6192"/>
                <a:gd name="T24" fmla="*/ 16 w 16"/>
                <a:gd name="T25" fmla="*/ 1560 h 6192"/>
                <a:gd name="T26" fmla="*/ 16 w 16"/>
                <a:gd name="T27" fmla="*/ 1560 h 6192"/>
                <a:gd name="T28" fmla="*/ 8 w 16"/>
                <a:gd name="T29" fmla="*/ 1632 h 6192"/>
                <a:gd name="T30" fmla="*/ 0 w 16"/>
                <a:gd name="T31" fmla="*/ 1832 h 6192"/>
                <a:gd name="T32" fmla="*/ 0 w 16"/>
                <a:gd name="T33" fmla="*/ 2024 h 6192"/>
                <a:gd name="T34" fmla="*/ 8 w 16"/>
                <a:gd name="T35" fmla="*/ 2112 h 6192"/>
                <a:gd name="T36" fmla="*/ 16 w 16"/>
                <a:gd name="T37" fmla="*/ 2296 h 6192"/>
                <a:gd name="T38" fmla="*/ 16 w 16"/>
                <a:gd name="T39" fmla="*/ 2376 h 6192"/>
                <a:gd name="T40" fmla="*/ 16 w 16"/>
                <a:gd name="T41" fmla="*/ 2376 h 6192"/>
                <a:gd name="T42" fmla="*/ 8 w 16"/>
                <a:gd name="T43" fmla="*/ 2448 h 6192"/>
                <a:gd name="T44" fmla="*/ 0 w 16"/>
                <a:gd name="T45" fmla="*/ 2648 h 6192"/>
                <a:gd name="T46" fmla="*/ 0 w 16"/>
                <a:gd name="T47" fmla="*/ 2840 h 6192"/>
                <a:gd name="T48" fmla="*/ 8 w 16"/>
                <a:gd name="T49" fmla="*/ 2928 h 6192"/>
                <a:gd name="T50" fmla="*/ 16 w 16"/>
                <a:gd name="T51" fmla="*/ 3112 h 6192"/>
                <a:gd name="T52" fmla="*/ 16 w 16"/>
                <a:gd name="T53" fmla="*/ 3192 h 6192"/>
                <a:gd name="T54" fmla="*/ 16 w 16"/>
                <a:gd name="T55" fmla="*/ 3192 h 6192"/>
                <a:gd name="T56" fmla="*/ 8 w 16"/>
                <a:gd name="T57" fmla="*/ 3264 h 6192"/>
                <a:gd name="T58" fmla="*/ 0 w 16"/>
                <a:gd name="T59" fmla="*/ 3464 h 6192"/>
                <a:gd name="T60" fmla="*/ 0 w 16"/>
                <a:gd name="T61" fmla="*/ 3656 h 6192"/>
                <a:gd name="T62" fmla="*/ 8 w 16"/>
                <a:gd name="T63" fmla="*/ 3744 h 6192"/>
                <a:gd name="T64" fmla="*/ 16 w 16"/>
                <a:gd name="T65" fmla="*/ 3928 h 6192"/>
                <a:gd name="T66" fmla="*/ 16 w 16"/>
                <a:gd name="T67" fmla="*/ 4008 h 6192"/>
                <a:gd name="T68" fmla="*/ 16 w 16"/>
                <a:gd name="T69" fmla="*/ 4008 h 6192"/>
                <a:gd name="T70" fmla="*/ 8 w 16"/>
                <a:gd name="T71" fmla="*/ 4080 h 6192"/>
                <a:gd name="T72" fmla="*/ 0 w 16"/>
                <a:gd name="T73" fmla="*/ 4280 h 6192"/>
                <a:gd name="T74" fmla="*/ 0 w 16"/>
                <a:gd name="T75" fmla="*/ 4472 h 6192"/>
                <a:gd name="T76" fmla="*/ 8 w 16"/>
                <a:gd name="T77" fmla="*/ 4560 h 6192"/>
                <a:gd name="T78" fmla="*/ 16 w 16"/>
                <a:gd name="T79" fmla="*/ 4744 h 6192"/>
                <a:gd name="T80" fmla="*/ 16 w 16"/>
                <a:gd name="T81" fmla="*/ 4824 h 6192"/>
                <a:gd name="T82" fmla="*/ 16 w 16"/>
                <a:gd name="T83" fmla="*/ 4824 h 6192"/>
                <a:gd name="T84" fmla="*/ 8 w 16"/>
                <a:gd name="T85" fmla="*/ 4896 h 6192"/>
                <a:gd name="T86" fmla="*/ 0 w 16"/>
                <a:gd name="T87" fmla="*/ 5096 h 6192"/>
                <a:gd name="T88" fmla="*/ 0 w 16"/>
                <a:gd name="T89" fmla="*/ 5288 h 6192"/>
                <a:gd name="T90" fmla="*/ 8 w 16"/>
                <a:gd name="T91" fmla="*/ 5376 h 6192"/>
                <a:gd name="T92" fmla="*/ 16 w 16"/>
                <a:gd name="T93" fmla="*/ 5560 h 6192"/>
                <a:gd name="T94" fmla="*/ 16 w 16"/>
                <a:gd name="T95" fmla="*/ 5640 h 6192"/>
                <a:gd name="T96" fmla="*/ 16 w 16"/>
                <a:gd name="T97" fmla="*/ 5640 h 6192"/>
                <a:gd name="T98" fmla="*/ 8 w 16"/>
                <a:gd name="T99" fmla="*/ 5712 h 6192"/>
                <a:gd name="T100" fmla="*/ 0 w 16"/>
                <a:gd name="T101" fmla="*/ 5912 h 6192"/>
                <a:gd name="T102" fmla="*/ 0 w 16"/>
                <a:gd name="T103" fmla="*/ 6104 h 6192"/>
                <a:gd name="T104" fmla="*/ 8 w 16"/>
                <a:gd name="T105" fmla="*/ 6192 h 6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" h="6192">
                  <a:moveTo>
                    <a:pt x="16" y="8"/>
                  </a:moveTo>
                  <a:lnTo>
                    <a:pt x="16" y="120"/>
                  </a:lnTo>
                  <a:cubicBezTo>
                    <a:pt x="16" y="124"/>
                    <a:pt x="13" y="128"/>
                    <a:pt x="8" y="128"/>
                  </a:cubicBezTo>
                  <a:cubicBezTo>
                    <a:pt x="4" y="128"/>
                    <a:pt x="0" y="124"/>
                    <a:pt x="0" y="120"/>
                  </a:cubicBez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  <a:moveTo>
                    <a:pt x="16" y="200"/>
                  </a:moveTo>
                  <a:lnTo>
                    <a:pt x="16" y="200"/>
                  </a:lnTo>
                  <a:cubicBezTo>
                    <a:pt x="16" y="204"/>
                    <a:pt x="13" y="208"/>
                    <a:pt x="8" y="208"/>
                  </a:cubicBezTo>
                  <a:cubicBezTo>
                    <a:pt x="4" y="208"/>
                    <a:pt x="0" y="204"/>
                    <a:pt x="0" y="200"/>
                  </a:cubicBezTo>
                  <a:lnTo>
                    <a:pt x="0" y="200"/>
                  </a:lnTo>
                  <a:cubicBezTo>
                    <a:pt x="0" y="196"/>
                    <a:pt x="4" y="192"/>
                    <a:pt x="8" y="192"/>
                  </a:cubicBezTo>
                  <a:cubicBezTo>
                    <a:pt x="13" y="192"/>
                    <a:pt x="16" y="196"/>
                    <a:pt x="16" y="200"/>
                  </a:cubicBezTo>
                  <a:close/>
                  <a:moveTo>
                    <a:pt x="16" y="280"/>
                  </a:moveTo>
                  <a:lnTo>
                    <a:pt x="16" y="392"/>
                  </a:lnTo>
                  <a:cubicBezTo>
                    <a:pt x="16" y="396"/>
                    <a:pt x="13" y="400"/>
                    <a:pt x="8" y="400"/>
                  </a:cubicBezTo>
                  <a:cubicBezTo>
                    <a:pt x="4" y="400"/>
                    <a:pt x="0" y="396"/>
                    <a:pt x="0" y="392"/>
                  </a:cubicBezTo>
                  <a:lnTo>
                    <a:pt x="0" y="280"/>
                  </a:lnTo>
                  <a:cubicBezTo>
                    <a:pt x="0" y="276"/>
                    <a:pt x="4" y="272"/>
                    <a:pt x="8" y="272"/>
                  </a:cubicBezTo>
                  <a:cubicBezTo>
                    <a:pt x="13" y="272"/>
                    <a:pt x="16" y="276"/>
                    <a:pt x="16" y="280"/>
                  </a:cubicBezTo>
                  <a:close/>
                  <a:moveTo>
                    <a:pt x="16" y="472"/>
                  </a:moveTo>
                  <a:lnTo>
                    <a:pt x="16" y="472"/>
                  </a:lnTo>
                  <a:cubicBezTo>
                    <a:pt x="16" y="476"/>
                    <a:pt x="13" y="480"/>
                    <a:pt x="8" y="480"/>
                  </a:cubicBezTo>
                  <a:cubicBezTo>
                    <a:pt x="4" y="480"/>
                    <a:pt x="0" y="476"/>
                    <a:pt x="0" y="472"/>
                  </a:cubicBezTo>
                  <a:lnTo>
                    <a:pt x="0" y="472"/>
                  </a:lnTo>
                  <a:cubicBezTo>
                    <a:pt x="0" y="468"/>
                    <a:pt x="4" y="464"/>
                    <a:pt x="8" y="464"/>
                  </a:cubicBezTo>
                  <a:cubicBezTo>
                    <a:pt x="13" y="464"/>
                    <a:pt x="16" y="468"/>
                    <a:pt x="16" y="472"/>
                  </a:cubicBezTo>
                  <a:close/>
                  <a:moveTo>
                    <a:pt x="16" y="552"/>
                  </a:moveTo>
                  <a:lnTo>
                    <a:pt x="16" y="664"/>
                  </a:lnTo>
                  <a:cubicBezTo>
                    <a:pt x="16" y="668"/>
                    <a:pt x="13" y="672"/>
                    <a:pt x="8" y="672"/>
                  </a:cubicBezTo>
                  <a:cubicBezTo>
                    <a:pt x="4" y="672"/>
                    <a:pt x="0" y="668"/>
                    <a:pt x="0" y="664"/>
                  </a:cubicBezTo>
                  <a:lnTo>
                    <a:pt x="0" y="552"/>
                  </a:lnTo>
                  <a:cubicBezTo>
                    <a:pt x="0" y="548"/>
                    <a:pt x="4" y="544"/>
                    <a:pt x="8" y="544"/>
                  </a:cubicBezTo>
                  <a:cubicBezTo>
                    <a:pt x="13" y="544"/>
                    <a:pt x="16" y="548"/>
                    <a:pt x="16" y="552"/>
                  </a:cubicBezTo>
                  <a:close/>
                  <a:moveTo>
                    <a:pt x="16" y="744"/>
                  </a:moveTo>
                  <a:lnTo>
                    <a:pt x="16" y="744"/>
                  </a:lnTo>
                  <a:cubicBezTo>
                    <a:pt x="16" y="748"/>
                    <a:pt x="13" y="752"/>
                    <a:pt x="8" y="752"/>
                  </a:cubicBezTo>
                  <a:cubicBezTo>
                    <a:pt x="4" y="752"/>
                    <a:pt x="0" y="748"/>
                    <a:pt x="0" y="744"/>
                  </a:cubicBezTo>
                  <a:lnTo>
                    <a:pt x="0" y="744"/>
                  </a:lnTo>
                  <a:cubicBezTo>
                    <a:pt x="0" y="740"/>
                    <a:pt x="4" y="736"/>
                    <a:pt x="8" y="736"/>
                  </a:cubicBezTo>
                  <a:cubicBezTo>
                    <a:pt x="13" y="736"/>
                    <a:pt x="16" y="740"/>
                    <a:pt x="16" y="744"/>
                  </a:cubicBezTo>
                  <a:close/>
                  <a:moveTo>
                    <a:pt x="16" y="824"/>
                  </a:moveTo>
                  <a:lnTo>
                    <a:pt x="16" y="936"/>
                  </a:lnTo>
                  <a:cubicBezTo>
                    <a:pt x="16" y="940"/>
                    <a:pt x="13" y="944"/>
                    <a:pt x="8" y="944"/>
                  </a:cubicBezTo>
                  <a:cubicBezTo>
                    <a:pt x="4" y="944"/>
                    <a:pt x="0" y="940"/>
                    <a:pt x="0" y="936"/>
                  </a:cubicBezTo>
                  <a:lnTo>
                    <a:pt x="0" y="824"/>
                  </a:lnTo>
                  <a:cubicBezTo>
                    <a:pt x="0" y="820"/>
                    <a:pt x="4" y="816"/>
                    <a:pt x="8" y="816"/>
                  </a:cubicBezTo>
                  <a:cubicBezTo>
                    <a:pt x="13" y="816"/>
                    <a:pt x="16" y="820"/>
                    <a:pt x="16" y="824"/>
                  </a:cubicBezTo>
                  <a:close/>
                  <a:moveTo>
                    <a:pt x="16" y="1016"/>
                  </a:moveTo>
                  <a:lnTo>
                    <a:pt x="16" y="1016"/>
                  </a:lnTo>
                  <a:cubicBezTo>
                    <a:pt x="16" y="1020"/>
                    <a:pt x="13" y="1024"/>
                    <a:pt x="8" y="1024"/>
                  </a:cubicBezTo>
                  <a:cubicBezTo>
                    <a:pt x="4" y="1024"/>
                    <a:pt x="0" y="1020"/>
                    <a:pt x="0" y="1016"/>
                  </a:cubicBezTo>
                  <a:lnTo>
                    <a:pt x="0" y="1016"/>
                  </a:lnTo>
                  <a:cubicBezTo>
                    <a:pt x="0" y="1012"/>
                    <a:pt x="4" y="1008"/>
                    <a:pt x="8" y="1008"/>
                  </a:cubicBezTo>
                  <a:cubicBezTo>
                    <a:pt x="13" y="1008"/>
                    <a:pt x="16" y="1012"/>
                    <a:pt x="16" y="1016"/>
                  </a:cubicBezTo>
                  <a:close/>
                  <a:moveTo>
                    <a:pt x="16" y="1096"/>
                  </a:moveTo>
                  <a:lnTo>
                    <a:pt x="16" y="1208"/>
                  </a:lnTo>
                  <a:cubicBezTo>
                    <a:pt x="16" y="1212"/>
                    <a:pt x="13" y="1216"/>
                    <a:pt x="8" y="1216"/>
                  </a:cubicBezTo>
                  <a:cubicBezTo>
                    <a:pt x="4" y="1216"/>
                    <a:pt x="0" y="1212"/>
                    <a:pt x="0" y="1208"/>
                  </a:cubicBezTo>
                  <a:lnTo>
                    <a:pt x="0" y="1096"/>
                  </a:lnTo>
                  <a:cubicBezTo>
                    <a:pt x="0" y="1092"/>
                    <a:pt x="4" y="1088"/>
                    <a:pt x="8" y="1088"/>
                  </a:cubicBezTo>
                  <a:cubicBezTo>
                    <a:pt x="13" y="1088"/>
                    <a:pt x="16" y="1092"/>
                    <a:pt x="16" y="1096"/>
                  </a:cubicBezTo>
                  <a:close/>
                  <a:moveTo>
                    <a:pt x="16" y="1288"/>
                  </a:moveTo>
                  <a:lnTo>
                    <a:pt x="16" y="1288"/>
                  </a:lnTo>
                  <a:cubicBezTo>
                    <a:pt x="16" y="1292"/>
                    <a:pt x="13" y="1296"/>
                    <a:pt x="8" y="1296"/>
                  </a:cubicBezTo>
                  <a:cubicBezTo>
                    <a:pt x="4" y="1296"/>
                    <a:pt x="0" y="1292"/>
                    <a:pt x="0" y="1288"/>
                  </a:cubicBezTo>
                  <a:lnTo>
                    <a:pt x="0" y="1288"/>
                  </a:lnTo>
                  <a:cubicBezTo>
                    <a:pt x="0" y="1284"/>
                    <a:pt x="4" y="1280"/>
                    <a:pt x="8" y="1280"/>
                  </a:cubicBezTo>
                  <a:cubicBezTo>
                    <a:pt x="13" y="1280"/>
                    <a:pt x="16" y="1284"/>
                    <a:pt x="16" y="1288"/>
                  </a:cubicBezTo>
                  <a:close/>
                  <a:moveTo>
                    <a:pt x="16" y="1368"/>
                  </a:moveTo>
                  <a:lnTo>
                    <a:pt x="16" y="1480"/>
                  </a:lnTo>
                  <a:cubicBezTo>
                    <a:pt x="16" y="1484"/>
                    <a:pt x="13" y="1488"/>
                    <a:pt x="8" y="1488"/>
                  </a:cubicBezTo>
                  <a:cubicBezTo>
                    <a:pt x="4" y="1488"/>
                    <a:pt x="0" y="1484"/>
                    <a:pt x="0" y="1480"/>
                  </a:cubicBezTo>
                  <a:lnTo>
                    <a:pt x="0" y="1368"/>
                  </a:lnTo>
                  <a:cubicBezTo>
                    <a:pt x="0" y="1364"/>
                    <a:pt x="4" y="1360"/>
                    <a:pt x="8" y="1360"/>
                  </a:cubicBezTo>
                  <a:cubicBezTo>
                    <a:pt x="13" y="1360"/>
                    <a:pt x="16" y="1364"/>
                    <a:pt x="16" y="1368"/>
                  </a:cubicBezTo>
                  <a:close/>
                  <a:moveTo>
                    <a:pt x="16" y="1560"/>
                  </a:moveTo>
                  <a:lnTo>
                    <a:pt x="16" y="1560"/>
                  </a:lnTo>
                  <a:cubicBezTo>
                    <a:pt x="16" y="1564"/>
                    <a:pt x="13" y="1568"/>
                    <a:pt x="8" y="1568"/>
                  </a:cubicBezTo>
                  <a:cubicBezTo>
                    <a:pt x="4" y="1568"/>
                    <a:pt x="0" y="1564"/>
                    <a:pt x="0" y="1560"/>
                  </a:cubicBezTo>
                  <a:lnTo>
                    <a:pt x="0" y="1560"/>
                  </a:lnTo>
                  <a:cubicBezTo>
                    <a:pt x="0" y="1556"/>
                    <a:pt x="4" y="1552"/>
                    <a:pt x="8" y="1552"/>
                  </a:cubicBezTo>
                  <a:cubicBezTo>
                    <a:pt x="13" y="1552"/>
                    <a:pt x="16" y="1556"/>
                    <a:pt x="16" y="1560"/>
                  </a:cubicBezTo>
                  <a:close/>
                  <a:moveTo>
                    <a:pt x="16" y="1640"/>
                  </a:moveTo>
                  <a:lnTo>
                    <a:pt x="16" y="1752"/>
                  </a:lnTo>
                  <a:cubicBezTo>
                    <a:pt x="16" y="1756"/>
                    <a:pt x="13" y="1760"/>
                    <a:pt x="8" y="1760"/>
                  </a:cubicBezTo>
                  <a:cubicBezTo>
                    <a:pt x="4" y="1760"/>
                    <a:pt x="0" y="1756"/>
                    <a:pt x="0" y="1752"/>
                  </a:cubicBezTo>
                  <a:lnTo>
                    <a:pt x="0" y="1640"/>
                  </a:lnTo>
                  <a:cubicBezTo>
                    <a:pt x="0" y="1636"/>
                    <a:pt x="4" y="1632"/>
                    <a:pt x="8" y="1632"/>
                  </a:cubicBezTo>
                  <a:cubicBezTo>
                    <a:pt x="13" y="1632"/>
                    <a:pt x="16" y="1636"/>
                    <a:pt x="16" y="1640"/>
                  </a:cubicBezTo>
                  <a:close/>
                  <a:moveTo>
                    <a:pt x="16" y="1832"/>
                  </a:moveTo>
                  <a:lnTo>
                    <a:pt x="16" y="1832"/>
                  </a:lnTo>
                  <a:cubicBezTo>
                    <a:pt x="16" y="1836"/>
                    <a:pt x="13" y="1840"/>
                    <a:pt x="8" y="1840"/>
                  </a:cubicBezTo>
                  <a:cubicBezTo>
                    <a:pt x="4" y="1840"/>
                    <a:pt x="0" y="1836"/>
                    <a:pt x="0" y="1832"/>
                  </a:cubicBezTo>
                  <a:lnTo>
                    <a:pt x="0" y="1832"/>
                  </a:lnTo>
                  <a:cubicBezTo>
                    <a:pt x="0" y="1828"/>
                    <a:pt x="4" y="1824"/>
                    <a:pt x="8" y="1824"/>
                  </a:cubicBezTo>
                  <a:cubicBezTo>
                    <a:pt x="13" y="1824"/>
                    <a:pt x="16" y="1828"/>
                    <a:pt x="16" y="1832"/>
                  </a:cubicBezTo>
                  <a:close/>
                  <a:moveTo>
                    <a:pt x="16" y="1912"/>
                  </a:moveTo>
                  <a:lnTo>
                    <a:pt x="16" y="2024"/>
                  </a:lnTo>
                  <a:cubicBezTo>
                    <a:pt x="16" y="2028"/>
                    <a:pt x="13" y="2032"/>
                    <a:pt x="8" y="2032"/>
                  </a:cubicBezTo>
                  <a:cubicBezTo>
                    <a:pt x="4" y="2032"/>
                    <a:pt x="0" y="2028"/>
                    <a:pt x="0" y="2024"/>
                  </a:cubicBezTo>
                  <a:lnTo>
                    <a:pt x="0" y="1912"/>
                  </a:lnTo>
                  <a:cubicBezTo>
                    <a:pt x="0" y="1908"/>
                    <a:pt x="4" y="1904"/>
                    <a:pt x="8" y="1904"/>
                  </a:cubicBezTo>
                  <a:cubicBezTo>
                    <a:pt x="13" y="1904"/>
                    <a:pt x="16" y="1908"/>
                    <a:pt x="16" y="1912"/>
                  </a:cubicBezTo>
                  <a:close/>
                  <a:moveTo>
                    <a:pt x="16" y="2104"/>
                  </a:moveTo>
                  <a:lnTo>
                    <a:pt x="16" y="2104"/>
                  </a:lnTo>
                  <a:cubicBezTo>
                    <a:pt x="16" y="2109"/>
                    <a:pt x="13" y="2112"/>
                    <a:pt x="8" y="2112"/>
                  </a:cubicBezTo>
                  <a:cubicBezTo>
                    <a:pt x="4" y="2112"/>
                    <a:pt x="0" y="2109"/>
                    <a:pt x="0" y="2104"/>
                  </a:cubicBezTo>
                  <a:lnTo>
                    <a:pt x="0" y="2104"/>
                  </a:lnTo>
                  <a:cubicBezTo>
                    <a:pt x="0" y="2100"/>
                    <a:pt x="4" y="2096"/>
                    <a:pt x="8" y="2096"/>
                  </a:cubicBezTo>
                  <a:cubicBezTo>
                    <a:pt x="13" y="2096"/>
                    <a:pt x="16" y="2100"/>
                    <a:pt x="16" y="2104"/>
                  </a:cubicBezTo>
                  <a:close/>
                  <a:moveTo>
                    <a:pt x="16" y="2184"/>
                  </a:moveTo>
                  <a:lnTo>
                    <a:pt x="16" y="2296"/>
                  </a:lnTo>
                  <a:cubicBezTo>
                    <a:pt x="16" y="2301"/>
                    <a:pt x="13" y="2304"/>
                    <a:pt x="8" y="2304"/>
                  </a:cubicBezTo>
                  <a:cubicBezTo>
                    <a:pt x="4" y="2304"/>
                    <a:pt x="0" y="2301"/>
                    <a:pt x="0" y="2296"/>
                  </a:cubicBezTo>
                  <a:lnTo>
                    <a:pt x="0" y="2184"/>
                  </a:lnTo>
                  <a:cubicBezTo>
                    <a:pt x="0" y="2180"/>
                    <a:pt x="4" y="2176"/>
                    <a:pt x="8" y="2176"/>
                  </a:cubicBezTo>
                  <a:cubicBezTo>
                    <a:pt x="13" y="2176"/>
                    <a:pt x="16" y="2180"/>
                    <a:pt x="16" y="2184"/>
                  </a:cubicBezTo>
                  <a:close/>
                  <a:moveTo>
                    <a:pt x="16" y="2376"/>
                  </a:moveTo>
                  <a:lnTo>
                    <a:pt x="16" y="2376"/>
                  </a:lnTo>
                  <a:cubicBezTo>
                    <a:pt x="16" y="2381"/>
                    <a:pt x="13" y="2384"/>
                    <a:pt x="8" y="2384"/>
                  </a:cubicBezTo>
                  <a:cubicBezTo>
                    <a:pt x="4" y="2384"/>
                    <a:pt x="0" y="2381"/>
                    <a:pt x="0" y="2376"/>
                  </a:cubicBezTo>
                  <a:lnTo>
                    <a:pt x="0" y="2376"/>
                  </a:lnTo>
                  <a:cubicBezTo>
                    <a:pt x="0" y="2372"/>
                    <a:pt x="4" y="2368"/>
                    <a:pt x="8" y="2368"/>
                  </a:cubicBezTo>
                  <a:cubicBezTo>
                    <a:pt x="13" y="2368"/>
                    <a:pt x="16" y="2372"/>
                    <a:pt x="16" y="2376"/>
                  </a:cubicBezTo>
                  <a:close/>
                  <a:moveTo>
                    <a:pt x="16" y="2456"/>
                  </a:moveTo>
                  <a:lnTo>
                    <a:pt x="16" y="2568"/>
                  </a:lnTo>
                  <a:cubicBezTo>
                    <a:pt x="16" y="2573"/>
                    <a:pt x="13" y="2576"/>
                    <a:pt x="8" y="2576"/>
                  </a:cubicBezTo>
                  <a:cubicBezTo>
                    <a:pt x="4" y="2576"/>
                    <a:pt x="0" y="2573"/>
                    <a:pt x="0" y="2568"/>
                  </a:cubicBezTo>
                  <a:lnTo>
                    <a:pt x="0" y="2456"/>
                  </a:lnTo>
                  <a:cubicBezTo>
                    <a:pt x="0" y="2452"/>
                    <a:pt x="4" y="2448"/>
                    <a:pt x="8" y="2448"/>
                  </a:cubicBezTo>
                  <a:cubicBezTo>
                    <a:pt x="13" y="2448"/>
                    <a:pt x="16" y="2452"/>
                    <a:pt x="16" y="2456"/>
                  </a:cubicBezTo>
                  <a:close/>
                  <a:moveTo>
                    <a:pt x="16" y="2648"/>
                  </a:moveTo>
                  <a:lnTo>
                    <a:pt x="16" y="2648"/>
                  </a:lnTo>
                  <a:cubicBezTo>
                    <a:pt x="16" y="2653"/>
                    <a:pt x="13" y="2656"/>
                    <a:pt x="8" y="2656"/>
                  </a:cubicBezTo>
                  <a:cubicBezTo>
                    <a:pt x="4" y="2656"/>
                    <a:pt x="0" y="2653"/>
                    <a:pt x="0" y="2648"/>
                  </a:cubicBezTo>
                  <a:lnTo>
                    <a:pt x="0" y="2648"/>
                  </a:lnTo>
                  <a:cubicBezTo>
                    <a:pt x="0" y="2644"/>
                    <a:pt x="4" y="2640"/>
                    <a:pt x="8" y="2640"/>
                  </a:cubicBezTo>
                  <a:cubicBezTo>
                    <a:pt x="13" y="2640"/>
                    <a:pt x="16" y="2644"/>
                    <a:pt x="16" y="2648"/>
                  </a:cubicBezTo>
                  <a:close/>
                  <a:moveTo>
                    <a:pt x="16" y="2728"/>
                  </a:moveTo>
                  <a:lnTo>
                    <a:pt x="16" y="2840"/>
                  </a:lnTo>
                  <a:cubicBezTo>
                    <a:pt x="16" y="2845"/>
                    <a:pt x="13" y="2848"/>
                    <a:pt x="8" y="2848"/>
                  </a:cubicBezTo>
                  <a:cubicBezTo>
                    <a:pt x="4" y="2848"/>
                    <a:pt x="0" y="2845"/>
                    <a:pt x="0" y="2840"/>
                  </a:cubicBezTo>
                  <a:lnTo>
                    <a:pt x="0" y="2728"/>
                  </a:lnTo>
                  <a:cubicBezTo>
                    <a:pt x="0" y="2724"/>
                    <a:pt x="4" y="2720"/>
                    <a:pt x="8" y="2720"/>
                  </a:cubicBezTo>
                  <a:cubicBezTo>
                    <a:pt x="13" y="2720"/>
                    <a:pt x="16" y="2724"/>
                    <a:pt x="16" y="2728"/>
                  </a:cubicBezTo>
                  <a:close/>
                  <a:moveTo>
                    <a:pt x="16" y="2920"/>
                  </a:moveTo>
                  <a:lnTo>
                    <a:pt x="16" y="2920"/>
                  </a:lnTo>
                  <a:cubicBezTo>
                    <a:pt x="16" y="2925"/>
                    <a:pt x="13" y="2928"/>
                    <a:pt x="8" y="2928"/>
                  </a:cubicBezTo>
                  <a:cubicBezTo>
                    <a:pt x="4" y="2928"/>
                    <a:pt x="0" y="2925"/>
                    <a:pt x="0" y="2920"/>
                  </a:cubicBezTo>
                  <a:lnTo>
                    <a:pt x="0" y="2920"/>
                  </a:lnTo>
                  <a:cubicBezTo>
                    <a:pt x="0" y="2916"/>
                    <a:pt x="4" y="2912"/>
                    <a:pt x="8" y="2912"/>
                  </a:cubicBezTo>
                  <a:cubicBezTo>
                    <a:pt x="13" y="2912"/>
                    <a:pt x="16" y="2916"/>
                    <a:pt x="16" y="2920"/>
                  </a:cubicBezTo>
                  <a:close/>
                  <a:moveTo>
                    <a:pt x="16" y="3000"/>
                  </a:moveTo>
                  <a:lnTo>
                    <a:pt x="16" y="3112"/>
                  </a:lnTo>
                  <a:cubicBezTo>
                    <a:pt x="16" y="3117"/>
                    <a:pt x="13" y="3120"/>
                    <a:pt x="8" y="3120"/>
                  </a:cubicBezTo>
                  <a:cubicBezTo>
                    <a:pt x="4" y="3120"/>
                    <a:pt x="0" y="3117"/>
                    <a:pt x="0" y="3112"/>
                  </a:cubicBezTo>
                  <a:lnTo>
                    <a:pt x="0" y="3000"/>
                  </a:lnTo>
                  <a:cubicBezTo>
                    <a:pt x="0" y="2996"/>
                    <a:pt x="4" y="2992"/>
                    <a:pt x="8" y="2992"/>
                  </a:cubicBezTo>
                  <a:cubicBezTo>
                    <a:pt x="13" y="2992"/>
                    <a:pt x="16" y="2996"/>
                    <a:pt x="16" y="3000"/>
                  </a:cubicBezTo>
                  <a:close/>
                  <a:moveTo>
                    <a:pt x="16" y="3192"/>
                  </a:moveTo>
                  <a:lnTo>
                    <a:pt x="16" y="3192"/>
                  </a:lnTo>
                  <a:cubicBezTo>
                    <a:pt x="16" y="3197"/>
                    <a:pt x="13" y="3200"/>
                    <a:pt x="8" y="3200"/>
                  </a:cubicBezTo>
                  <a:cubicBezTo>
                    <a:pt x="4" y="3200"/>
                    <a:pt x="0" y="3197"/>
                    <a:pt x="0" y="3192"/>
                  </a:cubicBezTo>
                  <a:lnTo>
                    <a:pt x="0" y="3192"/>
                  </a:lnTo>
                  <a:cubicBezTo>
                    <a:pt x="0" y="3188"/>
                    <a:pt x="4" y="3184"/>
                    <a:pt x="8" y="3184"/>
                  </a:cubicBezTo>
                  <a:cubicBezTo>
                    <a:pt x="13" y="3184"/>
                    <a:pt x="16" y="3188"/>
                    <a:pt x="16" y="3192"/>
                  </a:cubicBezTo>
                  <a:close/>
                  <a:moveTo>
                    <a:pt x="16" y="3272"/>
                  </a:moveTo>
                  <a:lnTo>
                    <a:pt x="16" y="3384"/>
                  </a:lnTo>
                  <a:cubicBezTo>
                    <a:pt x="16" y="3389"/>
                    <a:pt x="13" y="3392"/>
                    <a:pt x="8" y="3392"/>
                  </a:cubicBezTo>
                  <a:cubicBezTo>
                    <a:pt x="4" y="3392"/>
                    <a:pt x="0" y="3389"/>
                    <a:pt x="0" y="3384"/>
                  </a:cubicBezTo>
                  <a:lnTo>
                    <a:pt x="0" y="3272"/>
                  </a:lnTo>
                  <a:cubicBezTo>
                    <a:pt x="0" y="3268"/>
                    <a:pt x="4" y="3264"/>
                    <a:pt x="8" y="3264"/>
                  </a:cubicBezTo>
                  <a:cubicBezTo>
                    <a:pt x="13" y="3264"/>
                    <a:pt x="16" y="3268"/>
                    <a:pt x="16" y="3272"/>
                  </a:cubicBezTo>
                  <a:close/>
                  <a:moveTo>
                    <a:pt x="16" y="3464"/>
                  </a:moveTo>
                  <a:lnTo>
                    <a:pt x="16" y="3464"/>
                  </a:lnTo>
                  <a:cubicBezTo>
                    <a:pt x="16" y="3469"/>
                    <a:pt x="13" y="3472"/>
                    <a:pt x="8" y="3472"/>
                  </a:cubicBezTo>
                  <a:cubicBezTo>
                    <a:pt x="4" y="3472"/>
                    <a:pt x="0" y="3469"/>
                    <a:pt x="0" y="3464"/>
                  </a:cubicBezTo>
                  <a:lnTo>
                    <a:pt x="0" y="3464"/>
                  </a:lnTo>
                  <a:cubicBezTo>
                    <a:pt x="0" y="3460"/>
                    <a:pt x="4" y="3456"/>
                    <a:pt x="8" y="3456"/>
                  </a:cubicBezTo>
                  <a:cubicBezTo>
                    <a:pt x="13" y="3456"/>
                    <a:pt x="16" y="3460"/>
                    <a:pt x="16" y="3464"/>
                  </a:cubicBezTo>
                  <a:close/>
                  <a:moveTo>
                    <a:pt x="16" y="3544"/>
                  </a:moveTo>
                  <a:lnTo>
                    <a:pt x="16" y="3656"/>
                  </a:lnTo>
                  <a:cubicBezTo>
                    <a:pt x="16" y="3661"/>
                    <a:pt x="13" y="3664"/>
                    <a:pt x="8" y="3664"/>
                  </a:cubicBezTo>
                  <a:cubicBezTo>
                    <a:pt x="4" y="3664"/>
                    <a:pt x="0" y="3661"/>
                    <a:pt x="0" y="3656"/>
                  </a:cubicBezTo>
                  <a:lnTo>
                    <a:pt x="0" y="3544"/>
                  </a:lnTo>
                  <a:cubicBezTo>
                    <a:pt x="0" y="3540"/>
                    <a:pt x="4" y="3536"/>
                    <a:pt x="8" y="3536"/>
                  </a:cubicBezTo>
                  <a:cubicBezTo>
                    <a:pt x="13" y="3536"/>
                    <a:pt x="16" y="3540"/>
                    <a:pt x="16" y="3544"/>
                  </a:cubicBezTo>
                  <a:close/>
                  <a:moveTo>
                    <a:pt x="16" y="3736"/>
                  </a:moveTo>
                  <a:lnTo>
                    <a:pt x="16" y="3736"/>
                  </a:lnTo>
                  <a:cubicBezTo>
                    <a:pt x="16" y="3741"/>
                    <a:pt x="13" y="3744"/>
                    <a:pt x="8" y="3744"/>
                  </a:cubicBezTo>
                  <a:cubicBezTo>
                    <a:pt x="4" y="3744"/>
                    <a:pt x="0" y="3741"/>
                    <a:pt x="0" y="3736"/>
                  </a:cubicBezTo>
                  <a:lnTo>
                    <a:pt x="0" y="3736"/>
                  </a:lnTo>
                  <a:cubicBezTo>
                    <a:pt x="0" y="3732"/>
                    <a:pt x="4" y="3728"/>
                    <a:pt x="8" y="3728"/>
                  </a:cubicBezTo>
                  <a:cubicBezTo>
                    <a:pt x="13" y="3728"/>
                    <a:pt x="16" y="3732"/>
                    <a:pt x="16" y="3736"/>
                  </a:cubicBezTo>
                  <a:close/>
                  <a:moveTo>
                    <a:pt x="16" y="3816"/>
                  </a:moveTo>
                  <a:lnTo>
                    <a:pt x="16" y="3928"/>
                  </a:lnTo>
                  <a:cubicBezTo>
                    <a:pt x="16" y="3933"/>
                    <a:pt x="13" y="3936"/>
                    <a:pt x="8" y="3936"/>
                  </a:cubicBezTo>
                  <a:cubicBezTo>
                    <a:pt x="4" y="3936"/>
                    <a:pt x="0" y="3933"/>
                    <a:pt x="0" y="3928"/>
                  </a:cubicBezTo>
                  <a:lnTo>
                    <a:pt x="0" y="3816"/>
                  </a:lnTo>
                  <a:cubicBezTo>
                    <a:pt x="0" y="3812"/>
                    <a:pt x="4" y="3808"/>
                    <a:pt x="8" y="3808"/>
                  </a:cubicBezTo>
                  <a:cubicBezTo>
                    <a:pt x="13" y="3808"/>
                    <a:pt x="16" y="3812"/>
                    <a:pt x="16" y="3816"/>
                  </a:cubicBezTo>
                  <a:close/>
                  <a:moveTo>
                    <a:pt x="16" y="4008"/>
                  </a:moveTo>
                  <a:lnTo>
                    <a:pt x="16" y="4008"/>
                  </a:lnTo>
                  <a:cubicBezTo>
                    <a:pt x="16" y="4013"/>
                    <a:pt x="13" y="4016"/>
                    <a:pt x="8" y="4016"/>
                  </a:cubicBezTo>
                  <a:cubicBezTo>
                    <a:pt x="4" y="4016"/>
                    <a:pt x="0" y="4013"/>
                    <a:pt x="0" y="4008"/>
                  </a:cubicBezTo>
                  <a:lnTo>
                    <a:pt x="0" y="4008"/>
                  </a:lnTo>
                  <a:cubicBezTo>
                    <a:pt x="0" y="4004"/>
                    <a:pt x="4" y="4000"/>
                    <a:pt x="8" y="4000"/>
                  </a:cubicBezTo>
                  <a:cubicBezTo>
                    <a:pt x="13" y="4000"/>
                    <a:pt x="16" y="4004"/>
                    <a:pt x="16" y="4008"/>
                  </a:cubicBezTo>
                  <a:close/>
                  <a:moveTo>
                    <a:pt x="16" y="4088"/>
                  </a:moveTo>
                  <a:lnTo>
                    <a:pt x="16" y="4200"/>
                  </a:lnTo>
                  <a:cubicBezTo>
                    <a:pt x="16" y="4205"/>
                    <a:pt x="13" y="4208"/>
                    <a:pt x="8" y="4208"/>
                  </a:cubicBezTo>
                  <a:cubicBezTo>
                    <a:pt x="4" y="4208"/>
                    <a:pt x="0" y="4205"/>
                    <a:pt x="0" y="4200"/>
                  </a:cubicBezTo>
                  <a:lnTo>
                    <a:pt x="0" y="4088"/>
                  </a:lnTo>
                  <a:cubicBezTo>
                    <a:pt x="0" y="4084"/>
                    <a:pt x="4" y="4080"/>
                    <a:pt x="8" y="4080"/>
                  </a:cubicBezTo>
                  <a:cubicBezTo>
                    <a:pt x="13" y="4080"/>
                    <a:pt x="16" y="4084"/>
                    <a:pt x="16" y="4088"/>
                  </a:cubicBezTo>
                  <a:close/>
                  <a:moveTo>
                    <a:pt x="16" y="4280"/>
                  </a:moveTo>
                  <a:lnTo>
                    <a:pt x="16" y="4280"/>
                  </a:lnTo>
                  <a:cubicBezTo>
                    <a:pt x="16" y="4285"/>
                    <a:pt x="13" y="4288"/>
                    <a:pt x="8" y="4288"/>
                  </a:cubicBezTo>
                  <a:cubicBezTo>
                    <a:pt x="4" y="4288"/>
                    <a:pt x="0" y="4285"/>
                    <a:pt x="0" y="4280"/>
                  </a:cubicBezTo>
                  <a:lnTo>
                    <a:pt x="0" y="4280"/>
                  </a:lnTo>
                  <a:cubicBezTo>
                    <a:pt x="0" y="4276"/>
                    <a:pt x="4" y="4272"/>
                    <a:pt x="8" y="4272"/>
                  </a:cubicBezTo>
                  <a:cubicBezTo>
                    <a:pt x="13" y="4272"/>
                    <a:pt x="16" y="4276"/>
                    <a:pt x="16" y="4280"/>
                  </a:cubicBezTo>
                  <a:close/>
                  <a:moveTo>
                    <a:pt x="16" y="4360"/>
                  </a:moveTo>
                  <a:lnTo>
                    <a:pt x="16" y="4472"/>
                  </a:lnTo>
                  <a:cubicBezTo>
                    <a:pt x="16" y="4477"/>
                    <a:pt x="13" y="4480"/>
                    <a:pt x="8" y="4480"/>
                  </a:cubicBezTo>
                  <a:cubicBezTo>
                    <a:pt x="4" y="4480"/>
                    <a:pt x="0" y="4477"/>
                    <a:pt x="0" y="4472"/>
                  </a:cubicBezTo>
                  <a:lnTo>
                    <a:pt x="0" y="4360"/>
                  </a:lnTo>
                  <a:cubicBezTo>
                    <a:pt x="0" y="4356"/>
                    <a:pt x="4" y="4352"/>
                    <a:pt x="8" y="4352"/>
                  </a:cubicBezTo>
                  <a:cubicBezTo>
                    <a:pt x="13" y="4352"/>
                    <a:pt x="16" y="4356"/>
                    <a:pt x="16" y="4360"/>
                  </a:cubicBezTo>
                  <a:close/>
                  <a:moveTo>
                    <a:pt x="16" y="4552"/>
                  </a:moveTo>
                  <a:lnTo>
                    <a:pt x="16" y="4552"/>
                  </a:lnTo>
                  <a:cubicBezTo>
                    <a:pt x="16" y="4557"/>
                    <a:pt x="13" y="4560"/>
                    <a:pt x="8" y="4560"/>
                  </a:cubicBezTo>
                  <a:cubicBezTo>
                    <a:pt x="4" y="4560"/>
                    <a:pt x="0" y="4557"/>
                    <a:pt x="0" y="4552"/>
                  </a:cubicBezTo>
                  <a:lnTo>
                    <a:pt x="0" y="4552"/>
                  </a:lnTo>
                  <a:cubicBezTo>
                    <a:pt x="0" y="4548"/>
                    <a:pt x="4" y="4544"/>
                    <a:pt x="8" y="4544"/>
                  </a:cubicBezTo>
                  <a:cubicBezTo>
                    <a:pt x="13" y="4544"/>
                    <a:pt x="16" y="4548"/>
                    <a:pt x="16" y="4552"/>
                  </a:cubicBezTo>
                  <a:close/>
                  <a:moveTo>
                    <a:pt x="16" y="4632"/>
                  </a:moveTo>
                  <a:lnTo>
                    <a:pt x="16" y="4744"/>
                  </a:lnTo>
                  <a:cubicBezTo>
                    <a:pt x="16" y="4749"/>
                    <a:pt x="13" y="4752"/>
                    <a:pt x="8" y="4752"/>
                  </a:cubicBezTo>
                  <a:cubicBezTo>
                    <a:pt x="4" y="4752"/>
                    <a:pt x="0" y="4749"/>
                    <a:pt x="0" y="4744"/>
                  </a:cubicBezTo>
                  <a:lnTo>
                    <a:pt x="0" y="4632"/>
                  </a:lnTo>
                  <a:cubicBezTo>
                    <a:pt x="0" y="4628"/>
                    <a:pt x="4" y="4624"/>
                    <a:pt x="8" y="4624"/>
                  </a:cubicBezTo>
                  <a:cubicBezTo>
                    <a:pt x="13" y="4624"/>
                    <a:pt x="16" y="4628"/>
                    <a:pt x="16" y="4632"/>
                  </a:cubicBezTo>
                  <a:close/>
                  <a:moveTo>
                    <a:pt x="16" y="4824"/>
                  </a:moveTo>
                  <a:lnTo>
                    <a:pt x="16" y="4824"/>
                  </a:lnTo>
                  <a:cubicBezTo>
                    <a:pt x="16" y="4829"/>
                    <a:pt x="13" y="4832"/>
                    <a:pt x="8" y="4832"/>
                  </a:cubicBezTo>
                  <a:cubicBezTo>
                    <a:pt x="4" y="4832"/>
                    <a:pt x="0" y="4829"/>
                    <a:pt x="0" y="4824"/>
                  </a:cubicBezTo>
                  <a:lnTo>
                    <a:pt x="0" y="4824"/>
                  </a:lnTo>
                  <a:cubicBezTo>
                    <a:pt x="0" y="4820"/>
                    <a:pt x="4" y="4816"/>
                    <a:pt x="8" y="4816"/>
                  </a:cubicBezTo>
                  <a:cubicBezTo>
                    <a:pt x="13" y="4816"/>
                    <a:pt x="16" y="4820"/>
                    <a:pt x="16" y="4824"/>
                  </a:cubicBezTo>
                  <a:close/>
                  <a:moveTo>
                    <a:pt x="16" y="4904"/>
                  </a:moveTo>
                  <a:lnTo>
                    <a:pt x="16" y="5016"/>
                  </a:lnTo>
                  <a:cubicBezTo>
                    <a:pt x="16" y="5021"/>
                    <a:pt x="13" y="5024"/>
                    <a:pt x="8" y="5024"/>
                  </a:cubicBezTo>
                  <a:cubicBezTo>
                    <a:pt x="4" y="5024"/>
                    <a:pt x="0" y="5021"/>
                    <a:pt x="0" y="5016"/>
                  </a:cubicBezTo>
                  <a:lnTo>
                    <a:pt x="0" y="4904"/>
                  </a:lnTo>
                  <a:cubicBezTo>
                    <a:pt x="0" y="4900"/>
                    <a:pt x="4" y="4896"/>
                    <a:pt x="8" y="4896"/>
                  </a:cubicBezTo>
                  <a:cubicBezTo>
                    <a:pt x="13" y="4896"/>
                    <a:pt x="16" y="4900"/>
                    <a:pt x="16" y="4904"/>
                  </a:cubicBezTo>
                  <a:close/>
                  <a:moveTo>
                    <a:pt x="16" y="5096"/>
                  </a:moveTo>
                  <a:lnTo>
                    <a:pt x="16" y="5096"/>
                  </a:lnTo>
                  <a:cubicBezTo>
                    <a:pt x="16" y="5101"/>
                    <a:pt x="13" y="5104"/>
                    <a:pt x="8" y="5104"/>
                  </a:cubicBezTo>
                  <a:cubicBezTo>
                    <a:pt x="4" y="5104"/>
                    <a:pt x="0" y="5101"/>
                    <a:pt x="0" y="5096"/>
                  </a:cubicBezTo>
                  <a:lnTo>
                    <a:pt x="0" y="5096"/>
                  </a:lnTo>
                  <a:cubicBezTo>
                    <a:pt x="0" y="5092"/>
                    <a:pt x="4" y="5088"/>
                    <a:pt x="8" y="5088"/>
                  </a:cubicBezTo>
                  <a:cubicBezTo>
                    <a:pt x="13" y="5088"/>
                    <a:pt x="16" y="5092"/>
                    <a:pt x="16" y="5096"/>
                  </a:cubicBezTo>
                  <a:close/>
                  <a:moveTo>
                    <a:pt x="16" y="5176"/>
                  </a:moveTo>
                  <a:lnTo>
                    <a:pt x="16" y="5288"/>
                  </a:lnTo>
                  <a:cubicBezTo>
                    <a:pt x="16" y="5293"/>
                    <a:pt x="13" y="5296"/>
                    <a:pt x="8" y="5296"/>
                  </a:cubicBezTo>
                  <a:cubicBezTo>
                    <a:pt x="4" y="5296"/>
                    <a:pt x="0" y="5293"/>
                    <a:pt x="0" y="5288"/>
                  </a:cubicBezTo>
                  <a:lnTo>
                    <a:pt x="0" y="5176"/>
                  </a:lnTo>
                  <a:cubicBezTo>
                    <a:pt x="0" y="5172"/>
                    <a:pt x="4" y="5168"/>
                    <a:pt x="8" y="5168"/>
                  </a:cubicBezTo>
                  <a:cubicBezTo>
                    <a:pt x="13" y="5168"/>
                    <a:pt x="16" y="5172"/>
                    <a:pt x="16" y="5176"/>
                  </a:cubicBezTo>
                  <a:close/>
                  <a:moveTo>
                    <a:pt x="16" y="5368"/>
                  </a:moveTo>
                  <a:lnTo>
                    <a:pt x="16" y="5368"/>
                  </a:lnTo>
                  <a:cubicBezTo>
                    <a:pt x="16" y="5373"/>
                    <a:pt x="13" y="5376"/>
                    <a:pt x="8" y="5376"/>
                  </a:cubicBezTo>
                  <a:cubicBezTo>
                    <a:pt x="4" y="5376"/>
                    <a:pt x="0" y="5373"/>
                    <a:pt x="0" y="5368"/>
                  </a:cubicBezTo>
                  <a:lnTo>
                    <a:pt x="0" y="5368"/>
                  </a:lnTo>
                  <a:cubicBezTo>
                    <a:pt x="0" y="5364"/>
                    <a:pt x="4" y="5360"/>
                    <a:pt x="8" y="5360"/>
                  </a:cubicBezTo>
                  <a:cubicBezTo>
                    <a:pt x="13" y="5360"/>
                    <a:pt x="16" y="5364"/>
                    <a:pt x="16" y="5368"/>
                  </a:cubicBezTo>
                  <a:close/>
                  <a:moveTo>
                    <a:pt x="16" y="5448"/>
                  </a:moveTo>
                  <a:lnTo>
                    <a:pt x="16" y="5560"/>
                  </a:lnTo>
                  <a:cubicBezTo>
                    <a:pt x="16" y="5565"/>
                    <a:pt x="13" y="5568"/>
                    <a:pt x="8" y="5568"/>
                  </a:cubicBezTo>
                  <a:cubicBezTo>
                    <a:pt x="4" y="5568"/>
                    <a:pt x="0" y="5565"/>
                    <a:pt x="0" y="5560"/>
                  </a:cubicBezTo>
                  <a:lnTo>
                    <a:pt x="0" y="5448"/>
                  </a:lnTo>
                  <a:cubicBezTo>
                    <a:pt x="0" y="5444"/>
                    <a:pt x="4" y="5440"/>
                    <a:pt x="8" y="5440"/>
                  </a:cubicBezTo>
                  <a:cubicBezTo>
                    <a:pt x="13" y="5440"/>
                    <a:pt x="16" y="5444"/>
                    <a:pt x="16" y="5448"/>
                  </a:cubicBezTo>
                  <a:close/>
                  <a:moveTo>
                    <a:pt x="16" y="5640"/>
                  </a:moveTo>
                  <a:lnTo>
                    <a:pt x="16" y="5640"/>
                  </a:lnTo>
                  <a:cubicBezTo>
                    <a:pt x="16" y="5645"/>
                    <a:pt x="13" y="5648"/>
                    <a:pt x="8" y="5648"/>
                  </a:cubicBezTo>
                  <a:cubicBezTo>
                    <a:pt x="4" y="5648"/>
                    <a:pt x="0" y="5645"/>
                    <a:pt x="0" y="5640"/>
                  </a:cubicBezTo>
                  <a:lnTo>
                    <a:pt x="0" y="5640"/>
                  </a:lnTo>
                  <a:cubicBezTo>
                    <a:pt x="0" y="5636"/>
                    <a:pt x="4" y="5632"/>
                    <a:pt x="8" y="5632"/>
                  </a:cubicBezTo>
                  <a:cubicBezTo>
                    <a:pt x="13" y="5632"/>
                    <a:pt x="16" y="5636"/>
                    <a:pt x="16" y="5640"/>
                  </a:cubicBezTo>
                  <a:close/>
                  <a:moveTo>
                    <a:pt x="16" y="5720"/>
                  </a:moveTo>
                  <a:lnTo>
                    <a:pt x="16" y="5832"/>
                  </a:lnTo>
                  <a:cubicBezTo>
                    <a:pt x="16" y="5837"/>
                    <a:pt x="13" y="5840"/>
                    <a:pt x="8" y="5840"/>
                  </a:cubicBezTo>
                  <a:cubicBezTo>
                    <a:pt x="4" y="5840"/>
                    <a:pt x="0" y="5837"/>
                    <a:pt x="0" y="5832"/>
                  </a:cubicBezTo>
                  <a:lnTo>
                    <a:pt x="0" y="5720"/>
                  </a:lnTo>
                  <a:cubicBezTo>
                    <a:pt x="0" y="5716"/>
                    <a:pt x="4" y="5712"/>
                    <a:pt x="8" y="5712"/>
                  </a:cubicBezTo>
                  <a:cubicBezTo>
                    <a:pt x="13" y="5712"/>
                    <a:pt x="16" y="5716"/>
                    <a:pt x="16" y="5720"/>
                  </a:cubicBezTo>
                  <a:close/>
                  <a:moveTo>
                    <a:pt x="16" y="5912"/>
                  </a:moveTo>
                  <a:lnTo>
                    <a:pt x="16" y="5912"/>
                  </a:lnTo>
                  <a:cubicBezTo>
                    <a:pt x="16" y="5917"/>
                    <a:pt x="13" y="5920"/>
                    <a:pt x="8" y="5920"/>
                  </a:cubicBezTo>
                  <a:cubicBezTo>
                    <a:pt x="4" y="5920"/>
                    <a:pt x="0" y="5917"/>
                    <a:pt x="0" y="5912"/>
                  </a:cubicBezTo>
                  <a:lnTo>
                    <a:pt x="0" y="5912"/>
                  </a:lnTo>
                  <a:cubicBezTo>
                    <a:pt x="0" y="5908"/>
                    <a:pt x="4" y="5904"/>
                    <a:pt x="8" y="5904"/>
                  </a:cubicBezTo>
                  <a:cubicBezTo>
                    <a:pt x="13" y="5904"/>
                    <a:pt x="16" y="5908"/>
                    <a:pt x="16" y="5912"/>
                  </a:cubicBezTo>
                  <a:close/>
                  <a:moveTo>
                    <a:pt x="16" y="5992"/>
                  </a:moveTo>
                  <a:lnTo>
                    <a:pt x="16" y="6104"/>
                  </a:lnTo>
                  <a:cubicBezTo>
                    <a:pt x="16" y="6109"/>
                    <a:pt x="13" y="6112"/>
                    <a:pt x="8" y="6112"/>
                  </a:cubicBezTo>
                  <a:cubicBezTo>
                    <a:pt x="4" y="6112"/>
                    <a:pt x="0" y="6109"/>
                    <a:pt x="0" y="6104"/>
                  </a:cubicBezTo>
                  <a:lnTo>
                    <a:pt x="0" y="5992"/>
                  </a:lnTo>
                  <a:cubicBezTo>
                    <a:pt x="0" y="5988"/>
                    <a:pt x="4" y="5984"/>
                    <a:pt x="8" y="5984"/>
                  </a:cubicBezTo>
                  <a:cubicBezTo>
                    <a:pt x="13" y="5984"/>
                    <a:pt x="16" y="5988"/>
                    <a:pt x="16" y="5992"/>
                  </a:cubicBezTo>
                  <a:close/>
                  <a:moveTo>
                    <a:pt x="16" y="6184"/>
                  </a:moveTo>
                  <a:lnTo>
                    <a:pt x="16" y="6184"/>
                  </a:lnTo>
                  <a:cubicBezTo>
                    <a:pt x="16" y="6189"/>
                    <a:pt x="13" y="6192"/>
                    <a:pt x="8" y="6192"/>
                  </a:cubicBezTo>
                  <a:cubicBezTo>
                    <a:pt x="4" y="6192"/>
                    <a:pt x="0" y="6189"/>
                    <a:pt x="0" y="6184"/>
                  </a:cubicBezTo>
                  <a:lnTo>
                    <a:pt x="0" y="6184"/>
                  </a:lnTo>
                  <a:cubicBezTo>
                    <a:pt x="0" y="6180"/>
                    <a:pt x="4" y="6176"/>
                    <a:pt x="8" y="6176"/>
                  </a:cubicBezTo>
                  <a:cubicBezTo>
                    <a:pt x="13" y="6176"/>
                    <a:pt x="16" y="6180"/>
                    <a:pt x="16" y="6184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3" name="Freeform 12">
              <a:extLst>
                <a:ext uri="{FF2B5EF4-FFF2-40B4-BE49-F238E27FC236}">
                  <a16:creationId xmlns:a16="http://schemas.microsoft.com/office/drawing/2014/main" id="{521514B3-C493-4459-8C95-98D9D912D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78" y="3721"/>
              <a:ext cx="6" cy="674"/>
            </a:xfrm>
            <a:custGeom>
              <a:avLst/>
              <a:gdLst>
                <a:gd name="T0" fmla="*/ 0 w 16"/>
                <a:gd name="T1" fmla="*/ 8 h 1690"/>
                <a:gd name="T2" fmla="*/ 8 w 16"/>
                <a:gd name="T3" fmla="*/ 77 h 1690"/>
                <a:gd name="T4" fmla="*/ 16 w 16"/>
                <a:gd name="T5" fmla="*/ 100 h 1690"/>
                <a:gd name="T6" fmla="*/ 8 w 16"/>
                <a:gd name="T7" fmla="*/ 92 h 1690"/>
                <a:gd name="T8" fmla="*/ 0 w 16"/>
                <a:gd name="T9" fmla="*/ 161 h 1690"/>
                <a:gd name="T10" fmla="*/ 16 w 16"/>
                <a:gd name="T11" fmla="*/ 207 h 1690"/>
                <a:gd name="T12" fmla="*/ 16 w 16"/>
                <a:gd name="T13" fmla="*/ 192 h 1690"/>
                <a:gd name="T14" fmla="*/ 0 w 16"/>
                <a:gd name="T15" fmla="*/ 238 h 1690"/>
                <a:gd name="T16" fmla="*/ 8 w 16"/>
                <a:gd name="T17" fmla="*/ 307 h 1690"/>
                <a:gd name="T18" fmla="*/ 16 w 16"/>
                <a:gd name="T19" fmla="*/ 330 h 1690"/>
                <a:gd name="T20" fmla="*/ 8 w 16"/>
                <a:gd name="T21" fmla="*/ 323 h 1690"/>
                <a:gd name="T22" fmla="*/ 0 w 16"/>
                <a:gd name="T23" fmla="*/ 392 h 1690"/>
                <a:gd name="T24" fmla="*/ 16 w 16"/>
                <a:gd name="T25" fmla="*/ 438 h 1690"/>
                <a:gd name="T26" fmla="*/ 16 w 16"/>
                <a:gd name="T27" fmla="*/ 423 h 1690"/>
                <a:gd name="T28" fmla="*/ 0 w 16"/>
                <a:gd name="T29" fmla="*/ 469 h 1690"/>
                <a:gd name="T30" fmla="*/ 8 w 16"/>
                <a:gd name="T31" fmla="*/ 538 h 1690"/>
                <a:gd name="T32" fmla="*/ 16 w 16"/>
                <a:gd name="T33" fmla="*/ 561 h 1690"/>
                <a:gd name="T34" fmla="*/ 8 w 16"/>
                <a:gd name="T35" fmla="*/ 553 h 1690"/>
                <a:gd name="T36" fmla="*/ 0 w 16"/>
                <a:gd name="T37" fmla="*/ 622 h 1690"/>
                <a:gd name="T38" fmla="*/ 16 w 16"/>
                <a:gd name="T39" fmla="*/ 668 h 1690"/>
                <a:gd name="T40" fmla="*/ 16 w 16"/>
                <a:gd name="T41" fmla="*/ 653 h 1690"/>
                <a:gd name="T42" fmla="*/ 0 w 16"/>
                <a:gd name="T43" fmla="*/ 699 h 1690"/>
                <a:gd name="T44" fmla="*/ 8 w 16"/>
                <a:gd name="T45" fmla="*/ 768 h 1690"/>
                <a:gd name="T46" fmla="*/ 16 w 16"/>
                <a:gd name="T47" fmla="*/ 791 h 1690"/>
                <a:gd name="T48" fmla="*/ 8 w 16"/>
                <a:gd name="T49" fmla="*/ 783 h 1690"/>
                <a:gd name="T50" fmla="*/ 0 w 16"/>
                <a:gd name="T51" fmla="*/ 853 h 1690"/>
                <a:gd name="T52" fmla="*/ 16 w 16"/>
                <a:gd name="T53" fmla="*/ 899 h 1690"/>
                <a:gd name="T54" fmla="*/ 16 w 16"/>
                <a:gd name="T55" fmla="*/ 883 h 1690"/>
                <a:gd name="T56" fmla="*/ 0 w 16"/>
                <a:gd name="T57" fmla="*/ 929 h 1690"/>
                <a:gd name="T58" fmla="*/ 8 w 16"/>
                <a:gd name="T59" fmla="*/ 999 h 1690"/>
                <a:gd name="T60" fmla="*/ 16 w 16"/>
                <a:gd name="T61" fmla="*/ 1022 h 1690"/>
                <a:gd name="T62" fmla="*/ 8 w 16"/>
                <a:gd name="T63" fmla="*/ 1014 h 1690"/>
                <a:gd name="T64" fmla="*/ 0 w 16"/>
                <a:gd name="T65" fmla="*/ 1083 h 1690"/>
                <a:gd name="T66" fmla="*/ 16 w 16"/>
                <a:gd name="T67" fmla="*/ 1129 h 1690"/>
                <a:gd name="T68" fmla="*/ 16 w 16"/>
                <a:gd name="T69" fmla="*/ 1114 h 1690"/>
                <a:gd name="T70" fmla="*/ 0 w 16"/>
                <a:gd name="T71" fmla="*/ 1160 h 1690"/>
                <a:gd name="T72" fmla="*/ 8 w 16"/>
                <a:gd name="T73" fmla="*/ 1229 h 1690"/>
                <a:gd name="T74" fmla="*/ 16 w 16"/>
                <a:gd name="T75" fmla="*/ 1252 h 1690"/>
                <a:gd name="T76" fmla="*/ 8 w 16"/>
                <a:gd name="T77" fmla="*/ 1244 h 1690"/>
                <a:gd name="T78" fmla="*/ 0 w 16"/>
                <a:gd name="T79" fmla="*/ 1313 h 1690"/>
                <a:gd name="T80" fmla="*/ 16 w 16"/>
                <a:gd name="T81" fmla="*/ 1359 h 1690"/>
                <a:gd name="T82" fmla="*/ 16 w 16"/>
                <a:gd name="T83" fmla="*/ 1344 h 1690"/>
                <a:gd name="T84" fmla="*/ 0 w 16"/>
                <a:gd name="T85" fmla="*/ 1390 h 1690"/>
                <a:gd name="T86" fmla="*/ 8 w 16"/>
                <a:gd name="T87" fmla="*/ 1459 h 1690"/>
                <a:gd name="T88" fmla="*/ 16 w 16"/>
                <a:gd name="T89" fmla="*/ 1482 h 1690"/>
                <a:gd name="T90" fmla="*/ 8 w 16"/>
                <a:gd name="T91" fmla="*/ 1475 h 1690"/>
                <a:gd name="T92" fmla="*/ 0 w 16"/>
                <a:gd name="T93" fmla="*/ 1544 h 1690"/>
                <a:gd name="T94" fmla="*/ 16 w 16"/>
                <a:gd name="T95" fmla="*/ 1590 h 1690"/>
                <a:gd name="T96" fmla="*/ 16 w 16"/>
                <a:gd name="T97" fmla="*/ 1575 h 1690"/>
                <a:gd name="T98" fmla="*/ 0 w 16"/>
                <a:gd name="T99" fmla="*/ 1621 h 1690"/>
                <a:gd name="T100" fmla="*/ 8 w 16"/>
                <a:gd name="T101" fmla="*/ 1690 h 1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690">
                  <a:moveTo>
                    <a:pt x="16" y="8"/>
                  </a:moveTo>
                  <a:lnTo>
                    <a:pt x="16" y="23"/>
                  </a:lnTo>
                  <a:cubicBezTo>
                    <a:pt x="16" y="27"/>
                    <a:pt x="12" y="31"/>
                    <a:pt x="8" y="31"/>
                  </a:cubicBezTo>
                  <a:cubicBezTo>
                    <a:pt x="4" y="31"/>
                    <a:pt x="0" y="27"/>
                    <a:pt x="0" y="23"/>
                  </a:cubicBez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lose/>
                  <a:moveTo>
                    <a:pt x="16" y="54"/>
                  </a:moveTo>
                  <a:lnTo>
                    <a:pt x="16" y="69"/>
                  </a:lnTo>
                  <a:cubicBezTo>
                    <a:pt x="16" y="73"/>
                    <a:pt x="12" y="77"/>
                    <a:pt x="8" y="77"/>
                  </a:cubicBezTo>
                  <a:cubicBezTo>
                    <a:pt x="4" y="77"/>
                    <a:pt x="0" y="73"/>
                    <a:pt x="0" y="69"/>
                  </a:cubicBezTo>
                  <a:lnTo>
                    <a:pt x="0" y="54"/>
                  </a:lnTo>
                  <a:cubicBezTo>
                    <a:pt x="0" y="50"/>
                    <a:pt x="4" y="46"/>
                    <a:pt x="8" y="46"/>
                  </a:cubicBezTo>
                  <a:cubicBezTo>
                    <a:pt x="12" y="46"/>
                    <a:pt x="16" y="50"/>
                    <a:pt x="16" y="54"/>
                  </a:cubicBezTo>
                  <a:close/>
                  <a:moveTo>
                    <a:pt x="16" y="100"/>
                  </a:moveTo>
                  <a:lnTo>
                    <a:pt x="16" y="115"/>
                  </a:lnTo>
                  <a:cubicBezTo>
                    <a:pt x="16" y="120"/>
                    <a:pt x="12" y="123"/>
                    <a:pt x="8" y="123"/>
                  </a:cubicBezTo>
                  <a:cubicBezTo>
                    <a:pt x="4" y="123"/>
                    <a:pt x="0" y="120"/>
                    <a:pt x="0" y="115"/>
                  </a:cubicBezTo>
                  <a:lnTo>
                    <a:pt x="0" y="100"/>
                  </a:lnTo>
                  <a:cubicBezTo>
                    <a:pt x="0" y="96"/>
                    <a:pt x="4" y="92"/>
                    <a:pt x="8" y="92"/>
                  </a:cubicBezTo>
                  <a:cubicBezTo>
                    <a:pt x="12" y="92"/>
                    <a:pt x="16" y="96"/>
                    <a:pt x="16" y="100"/>
                  </a:cubicBezTo>
                  <a:close/>
                  <a:moveTo>
                    <a:pt x="16" y="146"/>
                  </a:moveTo>
                  <a:lnTo>
                    <a:pt x="16" y="161"/>
                  </a:lnTo>
                  <a:cubicBezTo>
                    <a:pt x="16" y="166"/>
                    <a:pt x="12" y="169"/>
                    <a:pt x="8" y="169"/>
                  </a:cubicBezTo>
                  <a:cubicBezTo>
                    <a:pt x="4" y="169"/>
                    <a:pt x="0" y="166"/>
                    <a:pt x="0" y="161"/>
                  </a:cubicBezTo>
                  <a:lnTo>
                    <a:pt x="0" y="146"/>
                  </a:lnTo>
                  <a:cubicBezTo>
                    <a:pt x="0" y="142"/>
                    <a:pt x="4" y="138"/>
                    <a:pt x="8" y="138"/>
                  </a:cubicBezTo>
                  <a:cubicBezTo>
                    <a:pt x="12" y="138"/>
                    <a:pt x="16" y="142"/>
                    <a:pt x="16" y="146"/>
                  </a:cubicBezTo>
                  <a:close/>
                  <a:moveTo>
                    <a:pt x="16" y="192"/>
                  </a:moveTo>
                  <a:lnTo>
                    <a:pt x="16" y="207"/>
                  </a:lnTo>
                  <a:cubicBezTo>
                    <a:pt x="16" y="212"/>
                    <a:pt x="12" y="215"/>
                    <a:pt x="8" y="215"/>
                  </a:cubicBezTo>
                  <a:cubicBezTo>
                    <a:pt x="4" y="215"/>
                    <a:pt x="0" y="212"/>
                    <a:pt x="0" y="207"/>
                  </a:cubicBezTo>
                  <a:lnTo>
                    <a:pt x="0" y="192"/>
                  </a:lnTo>
                  <a:cubicBezTo>
                    <a:pt x="0" y="188"/>
                    <a:pt x="4" y="184"/>
                    <a:pt x="8" y="184"/>
                  </a:cubicBezTo>
                  <a:cubicBezTo>
                    <a:pt x="12" y="184"/>
                    <a:pt x="16" y="188"/>
                    <a:pt x="16" y="192"/>
                  </a:cubicBezTo>
                  <a:close/>
                  <a:moveTo>
                    <a:pt x="16" y="238"/>
                  </a:moveTo>
                  <a:lnTo>
                    <a:pt x="16" y="254"/>
                  </a:lnTo>
                  <a:cubicBezTo>
                    <a:pt x="16" y="258"/>
                    <a:pt x="12" y="261"/>
                    <a:pt x="8" y="261"/>
                  </a:cubicBezTo>
                  <a:cubicBezTo>
                    <a:pt x="4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4" y="231"/>
                    <a:pt x="8" y="231"/>
                  </a:cubicBezTo>
                  <a:cubicBezTo>
                    <a:pt x="12" y="231"/>
                    <a:pt x="16" y="234"/>
                    <a:pt x="16" y="238"/>
                  </a:cubicBezTo>
                  <a:close/>
                  <a:moveTo>
                    <a:pt x="16" y="284"/>
                  </a:moveTo>
                  <a:lnTo>
                    <a:pt x="16" y="300"/>
                  </a:lnTo>
                  <a:cubicBezTo>
                    <a:pt x="16" y="304"/>
                    <a:pt x="12" y="307"/>
                    <a:pt x="8" y="307"/>
                  </a:cubicBezTo>
                  <a:cubicBezTo>
                    <a:pt x="4" y="307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4" y="277"/>
                    <a:pt x="8" y="277"/>
                  </a:cubicBezTo>
                  <a:cubicBezTo>
                    <a:pt x="12" y="277"/>
                    <a:pt x="16" y="280"/>
                    <a:pt x="16" y="284"/>
                  </a:cubicBezTo>
                  <a:close/>
                  <a:moveTo>
                    <a:pt x="16" y="330"/>
                  </a:moveTo>
                  <a:lnTo>
                    <a:pt x="16" y="346"/>
                  </a:lnTo>
                  <a:cubicBezTo>
                    <a:pt x="16" y="350"/>
                    <a:pt x="12" y="353"/>
                    <a:pt x="8" y="353"/>
                  </a:cubicBezTo>
                  <a:cubicBezTo>
                    <a:pt x="4" y="353"/>
                    <a:pt x="0" y="350"/>
                    <a:pt x="0" y="346"/>
                  </a:cubicBezTo>
                  <a:lnTo>
                    <a:pt x="0" y="330"/>
                  </a:lnTo>
                  <a:cubicBezTo>
                    <a:pt x="0" y="326"/>
                    <a:pt x="4" y="323"/>
                    <a:pt x="8" y="323"/>
                  </a:cubicBezTo>
                  <a:cubicBezTo>
                    <a:pt x="12" y="323"/>
                    <a:pt x="16" y="326"/>
                    <a:pt x="16" y="330"/>
                  </a:cubicBezTo>
                  <a:close/>
                  <a:moveTo>
                    <a:pt x="16" y="376"/>
                  </a:moveTo>
                  <a:lnTo>
                    <a:pt x="16" y="392"/>
                  </a:lnTo>
                  <a:cubicBezTo>
                    <a:pt x="16" y="396"/>
                    <a:pt x="12" y="399"/>
                    <a:pt x="8" y="399"/>
                  </a:cubicBezTo>
                  <a:cubicBezTo>
                    <a:pt x="4" y="399"/>
                    <a:pt x="0" y="396"/>
                    <a:pt x="0" y="392"/>
                  </a:cubicBezTo>
                  <a:lnTo>
                    <a:pt x="0" y="376"/>
                  </a:lnTo>
                  <a:cubicBezTo>
                    <a:pt x="0" y="372"/>
                    <a:pt x="4" y="369"/>
                    <a:pt x="8" y="369"/>
                  </a:cubicBezTo>
                  <a:cubicBezTo>
                    <a:pt x="12" y="369"/>
                    <a:pt x="16" y="372"/>
                    <a:pt x="16" y="376"/>
                  </a:cubicBezTo>
                  <a:close/>
                  <a:moveTo>
                    <a:pt x="16" y="423"/>
                  </a:moveTo>
                  <a:lnTo>
                    <a:pt x="16" y="438"/>
                  </a:lnTo>
                  <a:cubicBezTo>
                    <a:pt x="16" y="442"/>
                    <a:pt x="12" y="446"/>
                    <a:pt x="8" y="446"/>
                  </a:cubicBezTo>
                  <a:cubicBezTo>
                    <a:pt x="4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4" y="415"/>
                    <a:pt x="8" y="415"/>
                  </a:cubicBezTo>
                  <a:cubicBezTo>
                    <a:pt x="12" y="415"/>
                    <a:pt x="16" y="418"/>
                    <a:pt x="16" y="423"/>
                  </a:cubicBezTo>
                  <a:close/>
                  <a:moveTo>
                    <a:pt x="16" y="469"/>
                  </a:moveTo>
                  <a:lnTo>
                    <a:pt x="16" y="484"/>
                  </a:lnTo>
                  <a:cubicBezTo>
                    <a:pt x="16" y="488"/>
                    <a:pt x="12" y="492"/>
                    <a:pt x="8" y="492"/>
                  </a:cubicBezTo>
                  <a:cubicBezTo>
                    <a:pt x="4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4"/>
                    <a:pt x="4" y="461"/>
                    <a:pt x="8" y="461"/>
                  </a:cubicBezTo>
                  <a:cubicBezTo>
                    <a:pt x="12" y="461"/>
                    <a:pt x="16" y="464"/>
                    <a:pt x="16" y="469"/>
                  </a:cubicBezTo>
                  <a:close/>
                  <a:moveTo>
                    <a:pt x="16" y="515"/>
                  </a:moveTo>
                  <a:lnTo>
                    <a:pt x="16" y="530"/>
                  </a:lnTo>
                  <a:cubicBezTo>
                    <a:pt x="16" y="534"/>
                    <a:pt x="12" y="538"/>
                    <a:pt x="8" y="538"/>
                  </a:cubicBezTo>
                  <a:cubicBezTo>
                    <a:pt x="4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0"/>
                    <a:pt x="4" y="507"/>
                    <a:pt x="8" y="507"/>
                  </a:cubicBezTo>
                  <a:cubicBezTo>
                    <a:pt x="12" y="507"/>
                    <a:pt x="16" y="510"/>
                    <a:pt x="16" y="515"/>
                  </a:cubicBezTo>
                  <a:close/>
                  <a:moveTo>
                    <a:pt x="16" y="561"/>
                  </a:moveTo>
                  <a:lnTo>
                    <a:pt x="16" y="576"/>
                  </a:lnTo>
                  <a:cubicBezTo>
                    <a:pt x="16" y="580"/>
                    <a:pt x="12" y="584"/>
                    <a:pt x="8" y="584"/>
                  </a:cubicBezTo>
                  <a:cubicBezTo>
                    <a:pt x="4" y="584"/>
                    <a:pt x="0" y="580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4" y="553"/>
                    <a:pt x="8" y="553"/>
                  </a:cubicBezTo>
                  <a:cubicBezTo>
                    <a:pt x="12" y="553"/>
                    <a:pt x="16" y="557"/>
                    <a:pt x="16" y="561"/>
                  </a:cubicBezTo>
                  <a:close/>
                  <a:moveTo>
                    <a:pt x="16" y="607"/>
                  </a:moveTo>
                  <a:lnTo>
                    <a:pt x="16" y="622"/>
                  </a:lnTo>
                  <a:cubicBezTo>
                    <a:pt x="16" y="626"/>
                    <a:pt x="12" y="630"/>
                    <a:pt x="8" y="630"/>
                  </a:cubicBezTo>
                  <a:cubicBezTo>
                    <a:pt x="4" y="630"/>
                    <a:pt x="0" y="626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4" y="599"/>
                    <a:pt x="8" y="599"/>
                  </a:cubicBezTo>
                  <a:cubicBezTo>
                    <a:pt x="12" y="599"/>
                    <a:pt x="16" y="603"/>
                    <a:pt x="16" y="607"/>
                  </a:cubicBezTo>
                  <a:close/>
                  <a:moveTo>
                    <a:pt x="16" y="653"/>
                  </a:moveTo>
                  <a:lnTo>
                    <a:pt x="16" y="668"/>
                  </a:lnTo>
                  <a:cubicBezTo>
                    <a:pt x="16" y="673"/>
                    <a:pt x="12" y="676"/>
                    <a:pt x="8" y="676"/>
                  </a:cubicBezTo>
                  <a:cubicBezTo>
                    <a:pt x="4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4" y="645"/>
                    <a:pt x="8" y="645"/>
                  </a:cubicBezTo>
                  <a:cubicBezTo>
                    <a:pt x="12" y="645"/>
                    <a:pt x="16" y="649"/>
                    <a:pt x="16" y="653"/>
                  </a:cubicBezTo>
                  <a:close/>
                  <a:moveTo>
                    <a:pt x="16" y="699"/>
                  </a:moveTo>
                  <a:lnTo>
                    <a:pt x="16" y="714"/>
                  </a:lnTo>
                  <a:cubicBezTo>
                    <a:pt x="16" y="719"/>
                    <a:pt x="12" y="722"/>
                    <a:pt x="8" y="722"/>
                  </a:cubicBezTo>
                  <a:cubicBezTo>
                    <a:pt x="4" y="722"/>
                    <a:pt x="0" y="719"/>
                    <a:pt x="0" y="714"/>
                  </a:cubicBezTo>
                  <a:lnTo>
                    <a:pt x="0" y="699"/>
                  </a:lnTo>
                  <a:cubicBezTo>
                    <a:pt x="0" y="695"/>
                    <a:pt x="4" y="691"/>
                    <a:pt x="8" y="691"/>
                  </a:cubicBezTo>
                  <a:cubicBezTo>
                    <a:pt x="12" y="691"/>
                    <a:pt x="16" y="695"/>
                    <a:pt x="16" y="699"/>
                  </a:cubicBezTo>
                  <a:close/>
                  <a:moveTo>
                    <a:pt x="16" y="745"/>
                  </a:moveTo>
                  <a:lnTo>
                    <a:pt x="16" y="760"/>
                  </a:lnTo>
                  <a:cubicBezTo>
                    <a:pt x="16" y="765"/>
                    <a:pt x="12" y="768"/>
                    <a:pt x="8" y="768"/>
                  </a:cubicBezTo>
                  <a:cubicBezTo>
                    <a:pt x="4" y="768"/>
                    <a:pt x="0" y="765"/>
                    <a:pt x="0" y="760"/>
                  </a:cubicBezTo>
                  <a:lnTo>
                    <a:pt x="0" y="745"/>
                  </a:lnTo>
                  <a:cubicBezTo>
                    <a:pt x="0" y="741"/>
                    <a:pt x="4" y="737"/>
                    <a:pt x="8" y="737"/>
                  </a:cubicBezTo>
                  <a:cubicBezTo>
                    <a:pt x="12" y="737"/>
                    <a:pt x="16" y="741"/>
                    <a:pt x="16" y="745"/>
                  </a:cubicBezTo>
                  <a:close/>
                  <a:moveTo>
                    <a:pt x="16" y="791"/>
                  </a:moveTo>
                  <a:lnTo>
                    <a:pt x="16" y="807"/>
                  </a:lnTo>
                  <a:cubicBezTo>
                    <a:pt x="16" y="811"/>
                    <a:pt x="12" y="814"/>
                    <a:pt x="8" y="814"/>
                  </a:cubicBezTo>
                  <a:cubicBezTo>
                    <a:pt x="4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4" y="783"/>
                    <a:pt x="8" y="783"/>
                  </a:cubicBezTo>
                  <a:cubicBezTo>
                    <a:pt x="12" y="783"/>
                    <a:pt x="16" y="787"/>
                    <a:pt x="16" y="791"/>
                  </a:cubicBezTo>
                  <a:close/>
                  <a:moveTo>
                    <a:pt x="16" y="837"/>
                  </a:moveTo>
                  <a:lnTo>
                    <a:pt x="16" y="853"/>
                  </a:lnTo>
                  <a:cubicBezTo>
                    <a:pt x="16" y="857"/>
                    <a:pt x="12" y="860"/>
                    <a:pt x="8" y="860"/>
                  </a:cubicBezTo>
                  <a:cubicBezTo>
                    <a:pt x="4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4" y="830"/>
                    <a:pt x="8" y="830"/>
                  </a:cubicBezTo>
                  <a:cubicBezTo>
                    <a:pt x="12" y="830"/>
                    <a:pt x="16" y="833"/>
                    <a:pt x="16" y="837"/>
                  </a:cubicBezTo>
                  <a:close/>
                  <a:moveTo>
                    <a:pt x="16" y="883"/>
                  </a:moveTo>
                  <a:lnTo>
                    <a:pt x="16" y="899"/>
                  </a:lnTo>
                  <a:cubicBezTo>
                    <a:pt x="16" y="903"/>
                    <a:pt x="12" y="906"/>
                    <a:pt x="8" y="906"/>
                  </a:cubicBezTo>
                  <a:cubicBezTo>
                    <a:pt x="4" y="906"/>
                    <a:pt x="0" y="903"/>
                    <a:pt x="0" y="899"/>
                  </a:cubicBezTo>
                  <a:lnTo>
                    <a:pt x="0" y="883"/>
                  </a:lnTo>
                  <a:cubicBezTo>
                    <a:pt x="0" y="879"/>
                    <a:pt x="4" y="876"/>
                    <a:pt x="8" y="876"/>
                  </a:cubicBezTo>
                  <a:cubicBezTo>
                    <a:pt x="12" y="876"/>
                    <a:pt x="16" y="879"/>
                    <a:pt x="16" y="883"/>
                  </a:cubicBezTo>
                  <a:close/>
                  <a:moveTo>
                    <a:pt x="16" y="929"/>
                  </a:moveTo>
                  <a:lnTo>
                    <a:pt x="16" y="945"/>
                  </a:lnTo>
                  <a:cubicBezTo>
                    <a:pt x="16" y="949"/>
                    <a:pt x="12" y="952"/>
                    <a:pt x="8" y="952"/>
                  </a:cubicBezTo>
                  <a:cubicBezTo>
                    <a:pt x="4" y="952"/>
                    <a:pt x="0" y="949"/>
                    <a:pt x="0" y="945"/>
                  </a:cubicBezTo>
                  <a:lnTo>
                    <a:pt x="0" y="929"/>
                  </a:lnTo>
                  <a:cubicBezTo>
                    <a:pt x="0" y="925"/>
                    <a:pt x="4" y="922"/>
                    <a:pt x="8" y="922"/>
                  </a:cubicBezTo>
                  <a:cubicBezTo>
                    <a:pt x="12" y="922"/>
                    <a:pt x="16" y="925"/>
                    <a:pt x="16" y="929"/>
                  </a:cubicBezTo>
                  <a:close/>
                  <a:moveTo>
                    <a:pt x="16" y="975"/>
                  </a:moveTo>
                  <a:lnTo>
                    <a:pt x="16" y="991"/>
                  </a:lnTo>
                  <a:cubicBezTo>
                    <a:pt x="16" y="995"/>
                    <a:pt x="12" y="999"/>
                    <a:pt x="8" y="999"/>
                  </a:cubicBezTo>
                  <a:cubicBezTo>
                    <a:pt x="4" y="999"/>
                    <a:pt x="0" y="995"/>
                    <a:pt x="0" y="991"/>
                  </a:cubicBezTo>
                  <a:lnTo>
                    <a:pt x="0" y="975"/>
                  </a:lnTo>
                  <a:cubicBezTo>
                    <a:pt x="0" y="971"/>
                    <a:pt x="4" y="968"/>
                    <a:pt x="8" y="968"/>
                  </a:cubicBezTo>
                  <a:cubicBezTo>
                    <a:pt x="12" y="968"/>
                    <a:pt x="16" y="971"/>
                    <a:pt x="16" y="975"/>
                  </a:cubicBezTo>
                  <a:close/>
                  <a:moveTo>
                    <a:pt x="16" y="1022"/>
                  </a:moveTo>
                  <a:lnTo>
                    <a:pt x="16" y="1037"/>
                  </a:lnTo>
                  <a:cubicBezTo>
                    <a:pt x="16" y="1041"/>
                    <a:pt x="12" y="1045"/>
                    <a:pt x="8" y="1045"/>
                  </a:cubicBezTo>
                  <a:cubicBezTo>
                    <a:pt x="4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7"/>
                    <a:pt x="4" y="1014"/>
                    <a:pt x="8" y="1014"/>
                  </a:cubicBezTo>
                  <a:cubicBezTo>
                    <a:pt x="12" y="1014"/>
                    <a:pt x="16" y="1017"/>
                    <a:pt x="16" y="1022"/>
                  </a:cubicBezTo>
                  <a:close/>
                  <a:moveTo>
                    <a:pt x="16" y="1068"/>
                  </a:moveTo>
                  <a:lnTo>
                    <a:pt x="16" y="1083"/>
                  </a:lnTo>
                  <a:cubicBezTo>
                    <a:pt x="16" y="1087"/>
                    <a:pt x="12" y="1091"/>
                    <a:pt x="8" y="1091"/>
                  </a:cubicBezTo>
                  <a:cubicBezTo>
                    <a:pt x="4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3"/>
                    <a:pt x="4" y="1060"/>
                    <a:pt x="8" y="1060"/>
                  </a:cubicBezTo>
                  <a:cubicBezTo>
                    <a:pt x="12" y="1060"/>
                    <a:pt x="16" y="1063"/>
                    <a:pt x="16" y="1068"/>
                  </a:cubicBezTo>
                  <a:close/>
                  <a:moveTo>
                    <a:pt x="16" y="1114"/>
                  </a:moveTo>
                  <a:lnTo>
                    <a:pt x="16" y="1129"/>
                  </a:lnTo>
                  <a:cubicBezTo>
                    <a:pt x="16" y="1133"/>
                    <a:pt x="12" y="1137"/>
                    <a:pt x="8" y="1137"/>
                  </a:cubicBezTo>
                  <a:cubicBezTo>
                    <a:pt x="4" y="1137"/>
                    <a:pt x="0" y="1133"/>
                    <a:pt x="0" y="1129"/>
                  </a:cubicBezTo>
                  <a:lnTo>
                    <a:pt x="0" y="1114"/>
                  </a:lnTo>
                  <a:cubicBezTo>
                    <a:pt x="0" y="1109"/>
                    <a:pt x="4" y="1106"/>
                    <a:pt x="8" y="1106"/>
                  </a:cubicBezTo>
                  <a:cubicBezTo>
                    <a:pt x="12" y="1106"/>
                    <a:pt x="16" y="1109"/>
                    <a:pt x="16" y="1114"/>
                  </a:cubicBezTo>
                  <a:close/>
                  <a:moveTo>
                    <a:pt x="16" y="1160"/>
                  </a:moveTo>
                  <a:lnTo>
                    <a:pt x="16" y="1175"/>
                  </a:lnTo>
                  <a:cubicBezTo>
                    <a:pt x="16" y="1179"/>
                    <a:pt x="12" y="1183"/>
                    <a:pt x="8" y="1183"/>
                  </a:cubicBezTo>
                  <a:cubicBezTo>
                    <a:pt x="4" y="1183"/>
                    <a:pt x="0" y="1179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4" y="1152"/>
                    <a:pt x="8" y="1152"/>
                  </a:cubicBezTo>
                  <a:cubicBezTo>
                    <a:pt x="12" y="1152"/>
                    <a:pt x="16" y="1156"/>
                    <a:pt x="16" y="1160"/>
                  </a:cubicBezTo>
                  <a:close/>
                  <a:moveTo>
                    <a:pt x="16" y="1206"/>
                  </a:moveTo>
                  <a:lnTo>
                    <a:pt x="16" y="1221"/>
                  </a:lnTo>
                  <a:cubicBezTo>
                    <a:pt x="16" y="1225"/>
                    <a:pt x="12" y="1229"/>
                    <a:pt x="8" y="1229"/>
                  </a:cubicBezTo>
                  <a:cubicBezTo>
                    <a:pt x="4" y="1229"/>
                    <a:pt x="0" y="1225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4" y="1198"/>
                    <a:pt x="8" y="1198"/>
                  </a:cubicBezTo>
                  <a:cubicBezTo>
                    <a:pt x="12" y="1198"/>
                    <a:pt x="16" y="1202"/>
                    <a:pt x="16" y="1206"/>
                  </a:cubicBezTo>
                  <a:close/>
                  <a:moveTo>
                    <a:pt x="16" y="1252"/>
                  </a:moveTo>
                  <a:lnTo>
                    <a:pt x="16" y="1267"/>
                  </a:lnTo>
                  <a:cubicBezTo>
                    <a:pt x="16" y="1272"/>
                    <a:pt x="12" y="1275"/>
                    <a:pt x="8" y="1275"/>
                  </a:cubicBezTo>
                  <a:cubicBezTo>
                    <a:pt x="4" y="1275"/>
                    <a:pt x="0" y="1272"/>
                    <a:pt x="0" y="1267"/>
                  </a:cubicBezTo>
                  <a:lnTo>
                    <a:pt x="0" y="1252"/>
                  </a:lnTo>
                  <a:cubicBezTo>
                    <a:pt x="0" y="1248"/>
                    <a:pt x="4" y="1244"/>
                    <a:pt x="8" y="1244"/>
                  </a:cubicBezTo>
                  <a:cubicBezTo>
                    <a:pt x="12" y="1244"/>
                    <a:pt x="16" y="1248"/>
                    <a:pt x="16" y="1252"/>
                  </a:cubicBezTo>
                  <a:close/>
                  <a:moveTo>
                    <a:pt x="16" y="1298"/>
                  </a:moveTo>
                  <a:lnTo>
                    <a:pt x="16" y="1313"/>
                  </a:lnTo>
                  <a:cubicBezTo>
                    <a:pt x="16" y="1318"/>
                    <a:pt x="12" y="1321"/>
                    <a:pt x="8" y="1321"/>
                  </a:cubicBezTo>
                  <a:cubicBezTo>
                    <a:pt x="4" y="1321"/>
                    <a:pt x="0" y="1318"/>
                    <a:pt x="0" y="1313"/>
                  </a:cubicBezTo>
                  <a:lnTo>
                    <a:pt x="0" y="1298"/>
                  </a:lnTo>
                  <a:cubicBezTo>
                    <a:pt x="0" y="1294"/>
                    <a:pt x="4" y="1290"/>
                    <a:pt x="8" y="1290"/>
                  </a:cubicBezTo>
                  <a:cubicBezTo>
                    <a:pt x="12" y="1290"/>
                    <a:pt x="16" y="1294"/>
                    <a:pt x="16" y="1298"/>
                  </a:cubicBezTo>
                  <a:close/>
                  <a:moveTo>
                    <a:pt x="16" y="1344"/>
                  </a:moveTo>
                  <a:lnTo>
                    <a:pt x="16" y="1359"/>
                  </a:lnTo>
                  <a:cubicBezTo>
                    <a:pt x="16" y="1364"/>
                    <a:pt x="12" y="1367"/>
                    <a:pt x="8" y="1367"/>
                  </a:cubicBezTo>
                  <a:cubicBezTo>
                    <a:pt x="4" y="1367"/>
                    <a:pt x="0" y="1364"/>
                    <a:pt x="0" y="1359"/>
                  </a:cubicBezTo>
                  <a:lnTo>
                    <a:pt x="0" y="1344"/>
                  </a:lnTo>
                  <a:cubicBezTo>
                    <a:pt x="0" y="1340"/>
                    <a:pt x="4" y="1336"/>
                    <a:pt x="8" y="1336"/>
                  </a:cubicBezTo>
                  <a:cubicBezTo>
                    <a:pt x="12" y="1336"/>
                    <a:pt x="16" y="1340"/>
                    <a:pt x="16" y="1344"/>
                  </a:cubicBezTo>
                  <a:close/>
                  <a:moveTo>
                    <a:pt x="16" y="1390"/>
                  </a:moveTo>
                  <a:lnTo>
                    <a:pt x="16" y="1406"/>
                  </a:lnTo>
                  <a:cubicBezTo>
                    <a:pt x="16" y="1410"/>
                    <a:pt x="12" y="1413"/>
                    <a:pt x="8" y="1413"/>
                  </a:cubicBezTo>
                  <a:cubicBezTo>
                    <a:pt x="4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4" y="1383"/>
                    <a:pt x="8" y="1383"/>
                  </a:cubicBezTo>
                  <a:cubicBezTo>
                    <a:pt x="12" y="1383"/>
                    <a:pt x="16" y="1386"/>
                    <a:pt x="16" y="1390"/>
                  </a:cubicBezTo>
                  <a:close/>
                  <a:moveTo>
                    <a:pt x="16" y="1436"/>
                  </a:moveTo>
                  <a:lnTo>
                    <a:pt x="16" y="1452"/>
                  </a:lnTo>
                  <a:cubicBezTo>
                    <a:pt x="16" y="1456"/>
                    <a:pt x="12" y="1459"/>
                    <a:pt x="8" y="1459"/>
                  </a:cubicBezTo>
                  <a:cubicBezTo>
                    <a:pt x="4" y="1459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4" y="1429"/>
                    <a:pt x="8" y="1429"/>
                  </a:cubicBezTo>
                  <a:cubicBezTo>
                    <a:pt x="12" y="1429"/>
                    <a:pt x="16" y="1432"/>
                    <a:pt x="16" y="1436"/>
                  </a:cubicBezTo>
                  <a:close/>
                  <a:moveTo>
                    <a:pt x="16" y="1482"/>
                  </a:moveTo>
                  <a:lnTo>
                    <a:pt x="16" y="1498"/>
                  </a:lnTo>
                  <a:cubicBezTo>
                    <a:pt x="16" y="1502"/>
                    <a:pt x="12" y="1505"/>
                    <a:pt x="8" y="1505"/>
                  </a:cubicBezTo>
                  <a:cubicBezTo>
                    <a:pt x="4" y="1505"/>
                    <a:pt x="0" y="1502"/>
                    <a:pt x="0" y="1498"/>
                  </a:cubicBezTo>
                  <a:lnTo>
                    <a:pt x="0" y="1482"/>
                  </a:lnTo>
                  <a:cubicBezTo>
                    <a:pt x="0" y="1478"/>
                    <a:pt x="4" y="1475"/>
                    <a:pt x="8" y="1475"/>
                  </a:cubicBezTo>
                  <a:cubicBezTo>
                    <a:pt x="12" y="1475"/>
                    <a:pt x="16" y="1478"/>
                    <a:pt x="16" y="1482"/>
                  </a:cubicBezTo>
                  <a:close/>
                  <a:moveTo>
                    <a:pt x="16" y="1528"/>
                  </a:moveTo>
                  <a:lnTo>
                    <a:pt x="16" y="1544"/>
                  </a:lnTo>
                  <a:cubicBezTo>
                    <a:pt x="16" y="1548"/>
                    <a:pt x="12" y="1551"/>
                    <a:pt x="8" y="1551"/>
                  </a:cubicBezTo>
                  <a:cubicBezTo>
                    <a:pt x="4" y="1551"/>
                    <a:pt x="0" y="1548"/>
                    <a:pt x="0" y="1544"/>
                  </a:cubicBezTo>
                  <a:lnTo>
                    <a:pt x="0" y="1528"/>
                  </a:lnTo>
                  <a:cubicBezTo>
                    <a:pt x="0" y="1524"/>
                    <a:pt x="4" y="1521"/>
                    <a:pt x="8" y="1521"/>
                  </a:cubicBezTo>
                  <a:cubicBezTo>
                    <a:pt x="12" y="1521"/>
                    <a:pt x="16" y="1524"/>
                    <a:pt x="16" y="1528"/>
                  </a:cubicBezTo>
                  <a:close/>
                  <a:moveTo>
                    <a:pt x="16" y="1575"/>
                  </a:moveTo>
                  <a:lnTo>
                    <a:pt x="16" y="1590"/>
                  </a:lnTo>
                  <a:cubicBezTo>
                    <a:pt x="16" y="1594"/>
                    <a:pt x="12" y="1598"/>
                    <a:pt x="8" y="1598"/>
                  </a:cubicBezTo>
                  <a:cubicBezTo>
                    <a:pt x="4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4" y="1567"/>
                    <a:pt x="8" y="1567"/>
                  </a:cubicBezTo>
                  <a:cubicBezTo>
                    <a:pt x="12" y="1567"/>
                    <a:pt x="16" y="1570"/>
                    <a:pt x="16" y="1575"/>
                  </a:cubicBezTo>
                  <a:close/>
                  <a:moveTo>
                    <a:pt x="16" y="1621"/>
                  </a:moveTo>
                  <a:lnTo>
                    <a:pt x="16" y="1636"/>
                  </a:lnTo>
                  <a:cubicBezTo>
                    <a:pt x="16" y="1640"/>
                    <a:pt x="12" y="1644"/>
                    <a:pt x="8" y="1644"/>
                  </a:cubicBezTo>
                  <a:cubicBezTo>
                    <a:pt x="4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6"/>
                    <a:pt x="4" y="1613"/>
                    <a:pt x="8" y="1613"/>
                  </a:cubicBezTo>
                  <a:cubicBezTo>
                    <a:pt x="12" y="1613"/>
                    <a:pt x="16" y="1616"/>
                    <a:pt x="16" y="1621"/>
                  </a:cubicBezTo>
                  <a:close/>
                  <a:moveTo>
                    <a:pt x="16" y="1667"/>
                  </a:moveTo>
                  <a:lnTo>
                    <a:pt x="16" y="1682"/>
                  </a:lnTo>
                  <a:cubicBezTo>
                    <a:pt x="16" y="1686"/>
                    <a:pt x="12" y="1690"/>
                    <a:pt x="8" y="1690"/>
                  </a:cubicBezTo>
                  <a:cubicBezTo>
                    <a:pt x="4" y="1690"/>
                    <a:pt x="0" y="1686"/>
                    <a:pt x="0" y="1682"/>
                  </a:cubicBezTo>
                  <a:lnTo>
                    <a:pt x="0" y="1667"/>
                  </a:lnTo>
                  <a:cubicBezTo>
                    <a:pt x="0" y="1662"/>
                    <a:pt x="4" y="1659"/>
                    <a:pt x="8" y="1659"/>
                  </a:cubicBezTo>
                  <a:cubicBezTo>
                    <a:pt x="12" y="1659"/>
                    <a:pt x="16" y="1662"/>
                    <a:pt x="16" y="1667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4" name="Freeform 13">
              <a:extLst>
                <a:ext uri="{FF2B5EF4-FFF2-40B4-BE49-F238E27FC236}">
                  <a16:creationId xmlns:a16="http://schemas.microsoft.com/office/drawing/2014/main" id="{C78EE6C2-A6D4-43D7-9A65-540EB4AE32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41" y="2650"/>
              <a:ext cx="6" cy="1738"/>
            </a:xfrm>
            <a:custGeom>
              <a:avLst/>
              <a:gdLst>
                <a:gd name="T0" fmla="*/ 0 w 15"/>
                <a:gd name="T1" fmla="*/ 69 h 4362"/>
                <a:gd name="T2" fmla="*/ 15 w 15"/>
                <a:gd name="T3" fmla="*/ 146 h 4362"/>
                <a:gd name="T4" fmla="*/ 0 w 15"/>
                <a:gd name="T5" fmla="*/ 192 h 4362"/>
                <a:gd name="T6" fmla="*/ 15 w 15"/>
                <a:gd name="T7" fmla="*/ 300 h 4362"/>
                <a:gd name="T8" fmla="*/ 8 w 15"/>
                <a:gd name="T9" fmla="*/ 323 h 4362"/>
                <a:gd name="T10" fmla="*/ 8 w 15"/>
                <a:gd name="T11" fmla="*/ 446 h 4362"/>
                <a:gd name="T12" fmla="*/ 15 w 15"/>
                <a:gd name="T13" fmla="*/ 469 h 4362"/>
                <a:gd name="T14" fmla="*/ 0 w 15"/>
                <a:gd name="T15" fmla="*/ 576 h 4362"/>
                <a:gd name="T16" fmla="*/ 15 w 15"/>
                <a:gd name="T17" fmla="*/ 653 h 4362"/>
                <a:gd name="T18" fmla="*/ 0 w 15"/>
                <a:gd name="T19" fmla="*/ 699 h 4362"/>
                <a:gd name="T20" fmla="*/ 15 w 15"/>
                <a:gd name="T21" fmla="*/ 807 h 4362"/>
                <a:gd name="T22" fmla="*/ 8 w 15"/>
                <a:gd name="T23" fmla="*/ 830 h 4362"/>
                <a:gd name="T24" fmla="*/ 8 w 15"/>
                <a:gd name="T25" fmla="*/ 952 h 4362"/>
                <a:gd name="T26" fmla="*/ 15 w 15"/>
                <a:gd name="T27" fmla="*/ 975 h 4362"/>
                <a:gd name="T28" fmla="*/ 0 w 15"/>
                <a:gd name="T29" fmla="*/ 1083 h 4362"/>
                <a:gd name="T30" fmla="*/ 15 w 15"/>
                <a:gd name="T31" fmla="*/ 1160 h 4362"/>
                <a:gd name="T32" fmla="*/ 0 w 15"/>
                <a:gd name="T33" fmla="*/ 1206 h 4362"/>
                <a:gd name="T34" fmla="*/ 15 w 15"/>
                <a:gd name="T35" fmla="*/ 1313 h 4362"/>
                <a:gd name="T36" fmla="*/ 8 w 15"/>
                <a:gd name="T37" fmla="*/ 1336 h 4362"/>
                <a:gd name="T38" fmla="*/ 8 w 15"/>
                <a:gd name="T39" fmla="*/ 1459 h 4362"/>
                <a:gd name="T40" fmla="*/ 15 w 15"/>
                <a:gd name="T41" fmla="*/ 1482 h 4362"/>
                <a:gd name="T42" fmla="*/ 0 w 15"/>
                <a:gd name="T43" fmla="*/ 1590 h 4362"/>
                <a:gd name="T44" fmla="*/ 15 w 15"/>
                <a:gd name="T45" fmla="*/ 1667 h 4362"/>
                <a:gd name="T46" fmla="*/ 0 w 15"/>
                <a:gd name="T47" fmla="*/ 1713 h 4362"/>
                <a:gd name="T48" fmla="*/ 15 w 15"/>
                <a:gd name="T49" fmla="*/ 1820 h 4362"/>
                <a:gd name="T50" fmla="*/ 8 w 15"/>
                <a:gd name="T51" fmla="*/ 1843 h 4362"/>
                <a:gd name="T52" fmla="*/ 8 w 15"/>
                <a:gd name="T53" fmla="*/ 1966 h 4362"/>
                <a:gd name="T54" fmla="*/ 15 w 15"/>
                <a:gd name="T55" fmla="*/ 1989 h 4362"/>
                <a:gd name="T56" fmla="*/ 0 w 15"/>
                <a:gd name="T57" fmla="*/ 2097 h 4362"/>
                <a:gd name="T58" fmla="*/ 15 w 15"/>
                <a:gd name="T59" fmla="*/ 2174 h 4362"/>
                <a:gd name="T60" fmla="*/ 0 w 15"/>
                <a:gd name="T61" fmla="*/ 2220 h 4362"/>
                <a:gd name="T62" fmla="*/ 15 w 15"/>
                <a:gd name="T63" fmla="*/ 2327 h 4362"/>
                <a:gd name="T64" fmla="*/ 8 w 15"/>
                <a:gd name="T65" fmla="*/ 2350 h 4362"/>
                <a:gd name="T66" fmla="*/ 8 w 15"/>
                <a:gd name="T67" fmla="*/ 2473 h 4362"/>
                <a:gd name="T68" fmla="*/ 15 w 15"/>
                <a:gd name="T69" fmla="*/ 2496 h 4362"/>
                <a:gd name="T70" fmla="*/ 0 w 15"/>
                <a:gd name="T71" fmla="*/ 2604 h 4362"/>
                <a:gd name="T72" fmla="*/ 15 w 15"/>
                <a:gd name="T73" fmla="*/ 2680 h 4362"/>
                <a:gd name="T74" fmla="*/ 0 w 15"/>
                <a:gd name="T75" fmla="*/ 2727 h 4362"/>
                <a:gd name="T76" fmla="*/ 15 w 15"/>
                <a:gd name="T77" fmla="*/ 2834 h 4362"/>
                <a:gd name="T78" fmla="*/ 8 w 15"/>
                <a:gd name="T79" fmla="*/ 2857 h 4362"/>
                <a:gd name="T80" fmla="*/ 8 w 15"/>
                <a:gd name="T81" fmla="*/ 2980 h 4362"/>
                <a:gd name="T82" fmla="*/ 15 w 15"/>
                <a:gd name="T83" fmla="*/ 3003 h 4362"/>
                <a:gd name="T84" fmla="*/ 0 w 15"/>
                <a:gd name="T85" fmla="*/ 3111 h 4362"/>
                <a:gd name="T86" fmla="*/ 15 w 15"/>
                <a:gd name="T87" fmla="*/ 3187 h 4362"/>
                <a:gd name="T88" fmla="*/ 0 w 15"/>
                <a:gd name="T89" fmla="*/ 3233 h 4362"/>
                <a:gd name="T90" fmla="*/ 15 w 15"/>
                <a:gd name="T91" fmla="*/ 3341 h 4362"/>
                <a:gd name="T92" fmla="*/ 8 w 15"/>
                <a:gd name="T93" fmla="*/ 3364 h 4362"/>
                <a:gd name="T94" fmla="*/ 8 w 15"/>
                <a:gd name="T95" fmla="*/ 3487 h 4362"/>
                <a:gd name="T96" fmla="*/ 15 w 15"/>
                <a:gd name="T97" fmla="*/ 3510 h 4362"/>
                <a:gd name="T98" fmla="*/ 0 w 15"/>
                <a:gd name="T99" fmla="*/ 3617 h 4362"/>
                <a:gd name="T100" fmla="*/ 15 w 15"/>
                <a:gd name="T101" fmla="*/ 3694 h 4362"/>
                <a:gd name="T102" fmla="*/ 0 w 15"/>
                <a:gd name="T103" fmla="*/ 3740 h 4362"/>
                <a:gd name="T104" fmla="*/ 15 w 15"/>
                <a:gd name="T105" fmla="*/ 3848 h 4362"/>
                <a:gd name="T106" fmla="*/ 8 w 15"/>
                <a:gd name="T107" fmla="*/ 3871 h 4362"/>
                <a:gd name="T108" fmla="*/ 8 w 15"/>
                <a:gd name="T109" fmla="*/ 3994 h 4362"/>
                <a:gd name="T110" fmla="*/ 15 w 15"/>
                <a:gd name="T111" fmla="*/ 4017 h 4362"/>
                <a:gd name="T112" fmla="*/ 0 w 15"/>
                <a:gd name="T113" fmla="*/ 4124 h 4362"/>
                <a:gd name="T114" fmla="*/ 15 w 15"/>
                <a:gd name="T115" fmla="*/ 4201 h 4362"/>
                <a:gd name="T116" fmla="*/ 0 w 15"/>
                <a:gd name="T117" fmla="*/ 4247 h 4362"/>
                <a:gd name="T118" fmla="*/ 15 w 15"/>
                <a:gd name="T119" fmla="*/ 4355 h 4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" h="4362">
                  <a:moveTo>
                    <a:pt x="15" y="8"/>
                  </a:moveTo>
                  <a:lnTo>
                    <a:pt x="15" y="23"/>
                  </a:lnTo>
                  <a:cubicBezTo>
                    <a:pt x="15" y="27"/>
                    <a:pt x="12" y="31"/>
                    <a:pt x="8" y="31"/>
                  </a:cubicBezTo>
                  <a:cubicBezTo>
                    <a:pt x="3" y="31"/>
                    <a:pt x="0" y="27"/>
                    <a:pt x="0" y="23"/>
                  </a:cubicBezTo>
                  <a:lnTo>
                    <a:pt x="0" y="8"/>
                  </a:ln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3"/>
                    <a:pt x="12" y="77"/>
                    <a:pt x="8" y="77"/>
                  </a:cubicBezTo>
                  <a:cubicBezTo>
                    <a:pt x="3" y="77"/>
                    <a:pt x="0" y="73"/>
                    <a:pt x="0" y="69"/>
                  </a:cubicBezTo>
                  <a:lnTo>
                    <a:pt x="0" y="54"/>
                  </a:lnTo>
                  <a:cubicBezTo>
                    <a:pt x="0" y="50"/>
                    <a:pt x="3" y="46"/>
                    <a:pt x="8" y="46"/>
                  </a:cubicBezTo>
                  <a:cubicBezTo>
                    <a:pt x="12" y="46"/>
                    <a:pt x="15" y="50"/>
                    <a:pt x="15" y="54"/>
                  </a:cubicBezTo>
                  <a:close/>
                  <a:moveTo>
                    <a:pt x="15" y="100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3" y="123"/>
                    <a:pt x="0" y="120"/>
                    <a:pt x="0" y="115"/>
                  </a:cubicBezTo>
                  <a:lnTo>
                    <a:pt x="0" y="100"/>
                  </a:lnTo>
                  <a:cubicBezTo>
                    <a:pt x="0" y="96"/>
                    <a:pt x="3" y="92"/>
                    <a:pt x="8" y="92"/>
                  </a:cubicBezTo>
                  <a:cubicBezTo>
                    <a:pt x="12" y="92"/>
                    <a:pt x="15" y="96"/>
                    <a:pt x="15" y="100"/>
                  </a:cubicBezTo>
                  <a:close/>
                  <a:moveTo>
                    <a:pt x="15" y="146"/>
                  </a:moveTo>
                  <a:lnTo>
                    <a:pt x="15" y="161"/>
                  </a:lnTo>
                  <a:cubicBezTo>
                    <a:pt x="15" y="166"/>
                    <a:pt x="12" y="169"/>
                    <a:pt x="8" y="169"/>
                  </a:cubicBezTo>
                  <a:cubicBezTo>
                    <a:pt x="3" y="169"/>
                    <a:pt x="0" y="166"/>
                    <a:pt x="0" y="161"/>
                  </a:cubicBezTo>
                  <a:lnTo>
                    <a:pt x="0" y="146"/>
                  </a:lnTo>
                  <a:cubicBezTo>
                    <a:pt x="0" y="142"/>
                    <a:pt x="3" y="138"/>
                    <a:pt x="8" y="138"/>
                  </a:cubicBezTo>
                  <a:cubicBezTo>
                    <a:pt x="12" y="138"/>
                    <a:pt x="15" y="142"/>
                    <a:pt x="15" y="146"/>
                  </a:cubicBezTo>
                  <a:close/>
                  <a:moveTo>
                    <a:pt x="15" y="192"/>
                  </a:moveTo>
                  <a:lnTo>
                    <a:pt x="15" y="207"/>
                  </a:lnTo>
                  <a:cubicBezTo>
                    <a:pt x="15" y="212"/>
                    <a:pt x="12" y="215"/>
                    <a:pt x="8" y="215"/>
                  </a:cubicBezTo>
                  <a:cubicBezTo>
                    <a:pt x="3" y="215"/>
                    <a:pt x="0" y="212"/>
                    <a:pt x="0" y="207"/>
                  </a:cubicBezTo>
                  <a:lnTo>
                    <a:pt x="0" y="192"/>
                  </a:lnTo>
                  <a:cubicBezTo>
                    <a:pt x="0" y="188"/>
                    <a:pt x="3" y="184"/>
                    <a:pt x="8" y="184"/>
                  </a:cubicBezTo>
                  <a:cubicBezTo>
                    <a:pt x="12" y="184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4"/>
                  </a:lnTo>
                  <a:cubicBezTo>
                    <a:pt x="15" y="258"/>
                    <a:pt x="12" y="261"/>
                    <a:pt x="8" y="261"/>
                  </a:cubicBezTo>
                  <a:cubicBezTo>
                    <a:pt x="3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3" y="231"/>
                    <a:pt x="8" y="231"/>
                  </a:cubicBezTo>
                  <a:cubicBezTo>
                    <a:pt x="12" y="231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8" y="307"/>
                  </a:cubicBezTo>
                  <a:cubicBezTo>
                    <a:pt x="3" y="307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3" y="277"/>
                    <a:pt x="8" y="277"/>
                  </a:cubicBezTo>
                  <a:cubicBezTo>
                    <a:pt x="12" y="277"/>
                    <a:pt x="15" y="280"/>
                    <a:pt x="15" y="284"/>
                  </a:cubicBezTo>
                  <a:close/>
                  <a:moveTo>
                    <a:pt x="15" y="330"/>
                  </a:moveTo>
                  <a:lnTo>
                    <a:pt x="15" y="346"/>
                  </a:lnTo>
                  <a:cubicBezTo>
                    <a:pt x="15" y="350"/>
                    <a:pt x="12" y="353"/>
                    <a:pt x="8" y="353"/>
                  </a:cubicBezTo>
                  <a:cubicBezTo>
                    <a:pt x="3" y="353"/>
                    <a:pt x="0" y="350"/>
                    <a:pt x="0" y="346"/>
                  </a:cubicBezTo>
                  <a:lnTo>
                    <a:pt x="0" y="330"/>
                  </a:lnTo>
                  <a:cubicBezTo>
                    <a:pt x="0" y="326"/>
                    <a:pt x="3" y="323"/>
                    <a:pt x="8" y="323"/>
                  </a:cubicBezTo>
                  <a:cubicBezTo>
                    <a:pt x="12" y="323"/>
                    <a:pt x="15" y="326"/>
                    <a:pt x="15" y="330"/>
                  </a:cubicBezTo>
                  <a:close/>
                  <a:moveTo>
                    <a:pt x="15" y="376"/>
                  </a:moveTo>
                  <a:lnTo>
                    <a:pt x="15" y="392"/>
                  </a:lnTo>
                  <a:cubicBezTo>
                    <a:pt x="15" y="396"/>
                    <a:pt x="12" y="399"/>
                    <a:pt x="8" y="399"/>
                  </a:cubicBezTo>
                  <a:cubicBezTo>
                    <a:pt x="3" y="399"/>
                    <a:pt x="0" y="396"/>
                    <a:pt x="0" y="392"/>
                  </a:cubicBezTo>
                  <a:lnTo>
                    <a:pt x="0" y="376"/>
                  </a:lnTo>
                  <a:cubicBezTo>
                    <a:pt x="0" y="372"/>
                    <a:pt x="3" y="369"/>
                    <a:pt x="8" y="369"/>
                  </a:cubicBezTo>
                  <a:cubicBezTo>
                    <a:pt x="12" y="369"/>
                    <a:pt x="15" y="372"/>
                    <a:pt x="15" y="376"/>
                  </a:cubicBezTo>
                  <a:close/>
                  <a:moveTo>
                    <a:pt x="15" y="423"/>
                  </a:moveTo>
                  <a:lnTo>
                    <a:pt x="15" y="438"/>
                  </a:lnTo>
                  <a:cubicBezTo>
                    <a:pt x="15" y="442"/>
                    <a:pt x="12" y="446"/>
                    <a:pt x="8" y="446"/>
                  </a:cubicBezTo>
                  <a:cubicBezTo>
                    <a:pt x="3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3" y="415"/>
                    <a:pt x="8" y="415"/>
                  </a:cubicBezTo>
                  <a:cubicBezTo>
                    <a:pt x="12" y="415"/>
                    <a:pt x="15" y="418"/>
                    <a:pt x="15" y="423"/>
                  </a:cubicBezTo>
                  <a:close/>
                  <a:moveTo>
                    <a:pt x="15" y="469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8" y="492"/>
                  </a:cubicBezTo>
                  <a:cubicBezTo>
                    <a:pt x="3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4"/>
                    <a:pt x="3" y="461"/>
                    <a:pt x="8" y="461"/>
                  </a:cubicBezTo>
                  <a:cubicBezTo>
                    <a:pt x="12" y="461"/>
                    <a:pt x="15" y="464"/>
                    <a:pt x="15" y="469"/>
                  </a:cubicBezTo>
                  <a:close/>
                  <a:moveTo>
                    <a:pt x="15" y="515"/>
                  </a:moveTo>
                  <a:lnTo>
                    <a:pt x="15" y="530"/>
                  </a:lnTo>
                  <a:cubicBezTo>
                    <a:pt x="15" y="534"/>
                    <a:pt x="12" y="538"/>
                    <a:pt x="8" y="538"/>
                  </a:cubicBezTo>
                  <a:cubicBezTo>
                    <a:pt x="3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0"/>
                    <a:pt x="3" y="507"/>
                    <a:pt x="8" y="507"/>
                  </a:cubicBezTo>
                  <a:cubicBezTo>
                    <a:pt x="12" y="507"/>
                    <a:pt x="15" y="510"/>
                    <a:pt x="15" y="515"/>
                  </a:cubicBezTo>
                  <a:close/>
                  <a:moveTo>
                    <a:pt x="15" y="561"/>
                  </a:moveTo>
                  <a:lnTo>
                    <a:pt x="15" y="576"/>
                  </a:lnTo>
                  <a:cubicBezTo>
                    <a:pt x="15" y="580"/>
                    <a:pt x="12" y="584"/>
                    <a:pt x="8" y="584"/>
                  </a:cubicBezTo>
                  <a:cubicBezTo>
                    <a:pt x="3" y="584"/>
                    <a:pt x="0" y="580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3" y="553"/>
                    <a:pt x="8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607"/>
                  </a:moveTo>
                  <a:lnTo>
                    <a:pt x="15" y="622"/>
                  </a:lnTo>
                  <a:cubicBezTo>
                    <a:pt x="15" y="626"/>
                    <a:pt x="12" y="630"/>
                    <a:pt x="8" y="630"/>
                  </a:cubicBezTo>
                  <a:cubicBezTo>
                    <a:pt x="3" y="630"/>
                    <a:pt x="0" y="626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3" y="599"/>
                    <a:pt x="8" y="599"/>
                  </a:cubicBezTo>
                  <a:cubicBezTo>
                    <a:pt x="12" y="599"/>
                    <a:pt x="15" y="603"/>
                    <a:pt x="15" y="607"/>
                  </a:cubicBezTo>
                  <a:close/>
                  <a:moveTo>
                    <a:pt x="15" y="653"/>
                  </a:moveTo>
                  <a:lnTo>
                    <a:pt x="15" y="668"/>
                  </a:lnTo>
                  <a:cubicBezTo>
                    <a:pt x="15" y="673"/>
                    <a:pt x="12" y="676"/>
                    <a:pt x="8" y="676"/>
                  </a:cubicBezTo>
                  <a:cubicBezTo>
                    <a:pt x="3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3" y="645"/>
                    <a:pt x="8" y="645"/>
                  </a:cubicBezTo>
                  <a:cubicBezTo>
                    <a:pt x="12" y="645"/>
                    <a:pt x="15" y="649"/>
                    <a:pt x="15" y="653"/>
                  </a:cubicBezTo>
                  <a:close/>
                  <a:moveTo>
                    <a:pt x="15" y="699"/>
                  </a:moveTo>
                  <a:lnTo>
                    <a:pt x="15" y="714"/>
                  </a:lnTo>
                  <a:cubicBezTo>
                    <a:pt x="15" y="719"/>
                    <a:pt x="12" y="722"/>
                    <a:pt x="8" y="722"/>
                  </a:cubicBezTo>
                  <a:cubicBezTo>
                    <a:pt x="3" y="722"/>
                    <a:pt x="0" y="719"/>
                    <a:pt x="0" y="714"/>
                  </a:cubicBezTo>
                  <a:lnTo>
                    <a:pt x="0" y="699"/>
                  </a:lnTo>
                  <a:cubicBezTo>
                    <a:pt x="0" y="695"/>
                    <a:pt x="3" y="691"/>
                    <a:pt x="8" y="691"/>
                  </a:cubicBezTo>
                  <a:cubicBezTo>
                    <a:pt x="12" y="691"/>
                    <a:pt x="15" y="695"/>
                    <a:pt x="15" y="699"/>
                  </a:cubicBezTo>
                  <a:close/>
                  <a:moveTo>
                    <a:pt x="15" y="745"/>
                  </a:moveTo>
                  <a:lnTo>
                    <a:pt x="15" y="760"/>
                  </a:lnTo>
                  <a:cubicBezTo>
                    <a:pt x="15" y="765"/>
                    <a:pt x="12" y="768"/>
                    <a:pt x="8" y="768"/>
                  </a:cubicBezTo>
                  <a:cubicBezTo>
                    <a:pt x="3" y="768"/>
                    <a:pt x="0" y="765"/>
                    <a:pt x="0" y="760"/>
                  </a:cubicBezTo>
                  <a:lnTo>
                    <a:pt x="0" y="745"/>
                  </a:lnTo>
                  <a:cubicBezTo>
                    <a:pt x="0" y="741"/>
                    <a:pt x="3" y="737"/>
                    <a:pt x="8" y="737"/>
                  </a:cubicBezTo>
                  <a:cubicBezTo>
                    <a:pt x="12" y="737"/>
                    <a:pt x="15" y="741"/>
                    <a:pt x="15" y="745"/>
                  </a:cubicBezTo>
                  <a:close/>
                  <a:moveTo>
                    <a:pt x="15" y="791"/>
                  </a:moveTo>
                  <a:lnTo>
                    <a:pt x="15" y="807"/>
                  </a:lnTo>
                  <a:cubicBezTo>
                    <a:pt x="15" y="811"/>
                    <a:pt x="12" y="814"/>
                    <a:pt x="8" y="814"/>
                  </a:cubicBezTo>
                  <a:cubicBezTo>
                    <a:pt x="3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3" y="783"/>
                    <a:pt x="8" y="783"/>
                  </a:cubicBezTo>
                  <a:cubicBezTo>
                    <a:pt x="12" y="783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8" y="860"/>
                  </a:cubicBezTo>
                  <a:cubicBezTo>
                    <a:pt x="3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3" y="830"/>
                    <a:pt x="8" y="830"/>
                  </a:cubicBezTo>
                  <a:cubicBezTo>
                    <a:pt x="12" y="830"/>
                    <a:pt x="15" y="833"/>
                    <a:pt x="15" y="837"/>
                  </a:cubicBezTo>
                  <a:close/>
                  <a:moveTo>
                    <a:pt x="15" y="883"/>
                  </a:moveTo>
                  <a:lnTo>
                    <a:pt x="15" y="899"/>
                  </a:lnTo>
                  <a:cubicBezTo>
                    <a:pt x="15" y="903"/>
                    <a:pt x="12" y="906"/>
                    <a:pt x="8" y="906"/>
                  </a:cubicBezTo>
                  <a:cubicBezTo>
                    <a:pt x="3" y="906"/>
                    <a:pt x="0" y="903"/>
                    <a:pt x="0" y="899"/>
                  </a:cubicBezTo>
                  <a:lnTo>
                    <a:pt x="0" y="883"/>
                  </a:lnTo>
                  <a:cubicBezTo>
                    <a:pt x="0" y="879"/>
                    <a:pt x="3" y="876"/>
                    <a:pt x="8" y="876"/>
                  </a:cubicBezTo>
                  <a:cubicBezTo>
                    <a:pt x="12" y="876"/>
                    <a:pt x="15" y="879"/>
                    <a:pt x="15" y="883"/>
                  </a:cubicBezTo>
                  <a:close/>
                  <a:moveTo>
                    <a:pt x="15" y="929"/>
                  </a:moveTo>
                  <a:lnTo>
                    <a:pt x="15" y="945"/>
                  </a:lnTo>
                  <a:cubicBezTo>
                    <a:pt x="15" y="949"/>
                    <a:pt x="12" y="952"/>
                    <a:pt x="8" y="952"/>
                  </a:cubicBezTo>
                  <a:cubicBezTo>
                    <a:pt x="3" y="952"/>
                    <a:pt x="0" y="949"/>
                    <a:pt x="0" y="945"/>
                  </a:cubicBezTo>
                  <a:lnTo>
                    <a:pt x="0" y="929"/>
                  </a:lnTo>
                  <a:cubicBezTo>
                    <a:pt x="0" y="925"/>
                    <a:pt x="3" y="922"/>
                    <a:pt x="8" y="922"/>
                  </a:cubicBezTo>
                  <a:cubicBezTo>
                    <a:pt x="12" y="922"/>
                    <a:pt x="15" y="925"/>
                    <a:pt x="15" y="929"/>
                  </a:cubicBezTo>
                  <a:close/>
                  <a:moveTo>
                    <a:pt x="15" y="975"/>
                  </a:moveTo>
                  <a:lnTo>
                    <a:pt x="15" y="991"/>
                  </a:lnTo>
                  <a:cubicBezTo>
                    <a:pt x="15" y="995"/>
                    <a:pt x="12" y="999"/>
                    <a:pt x="8" y="999"/>
                  </a:cubicBezTo>
                  <a:cubicBezTo>
                    <a:pt x="3" y="999"/>
                    <a:pt x="0" y="995"/>
                    <a:pt x="0" y="991"/>
                  </a:cubicBezTo>
                  <a:lnTo>
                    <a:pt x="0" y="975"/>
                  </a:lnTo>
                  <a:cubicBezTo>
                    <a:pt x="0" y="971"/>
                    <a:pt x="3" y="968"/>
                    <a:pt x="8" y="968"/>
                  </a:cubicBezTo>
                  <a:cubicBezTo>
                    <a:pt x="12" y="968"/>
                    <a:pt x="15" y="971"/>
                    <a:pt x="15" y="975"/>
                  </a:cubicBezTo>
                  <a:close/>
                  <a:moveTo>
                    <a:pt x="15" y="1022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8" y="1045"/>
                  </a:cubicBezTo>
                  <a:cubicBezTo>
                    <a:pt x="3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7"/>
                    <a:pt x="3" y="1014"/>
                    <a:pt x="8" y="1014"/>
                  </a:cubicBezTo>
                  <a:cubicBezTo>
                    <a:pt x="12" y="1014"/>
                    <a:pt x="15" y="1017"/>
                    <a:pt x="15" y="1022"/>
                  </a:cubicBezTo>
                  <a:close/>
                  <a:moveTo>
                    <a:pt x="15" y="1068"/>
                  </a:moveTo>
                  <a:lnTo>
                    <a:pt x="15" y="1083"/>
                  </a:lnTo>
                  <a:cubicBezTo>
                    <a:pt x="15" y="1087"/>
                    <a:pt x="12" y="1091"/>
                    <a:pt x="8" y="1091"/>
                  </a:cubicBezTo>
                  <a:cubicBezTo>
                    <a:pt x="3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3"/>
                    <a:pt x="3" y="1060"/>
                    <a:pt x="8" y="1060"/>
                  </a:cubicBezTo>
                  <a:cubicBezTo>
                    <a:pt x="12" y="1060"/>
                    <a:pt x="15" y="1063"/>
                    <a:pt x="15" y="1068"/>
                  </a:cubicBezTo>
                  <a:close/>
                  <a:moveTo>
                    <a:pt x="15" y="1114"/>
                  </a:moveTo>
                  <a:lnTo>
                    <a:pt x="15" y="1129"/>
                  </a:lnTo>
                  <a:cubicBezTo>
                    <a:pt x="15" y="1133"/>
                    <a:pt x="12" y="1137"/>
                    <a:pt x="8" y="1137"/>
                  </a:cubicBezTo>
                  <a:cubicBezTo>
                    <a:pt x="3" y="1137"/>
                    <a:pt x="0" y="1133"/>
                    <a:pt x="0" y="1129"/>
                  </a:cubicBezTo>
                  <a:lnTo>
                    <a:pt x="0" y="1114"/>
                  </a:lnTo>
                  <a:cubicBezTo>
                    <a:pt x="0" y="1109"/>
                    <a:pt x="3" y="1106"/>
                    <a:pt x="8" y="1106"/>
                  </a:cubicBezTo>
                  <a:cubicBezTo>
                    <a:pt x="12" y="1106"/>
                    <a:pt x="15" y="1109"/>
                    <a:pt x="15" y="1114"/>
                  </a:cubicBezTo>
                  <a:close/>
                  <a:moveTo>
                    <a:pt x="15" y="1160"/>
                  </a:moveTo>
                  <a:lnTo>
                    <a:pt x="15" y="1175"/>
                  </a:lnTo>
                  <a:cubicBezTo>
                    <a:pt x="15" y="1179"/>
                    <a:pt x="12" y="1183"/>
                    <a:pt x="8" y="1183"/>
                  </a:cubicBezTo>
                  <a:cubicBezTo>
                    <a:pt x="3" y="1183"/>
                    <a:pt x="0" y="1179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3" y="1152"/>
                    <a:pt x="8" y="1152"/>
                  </a:cubicBezTo>
                  <a:cubicBezTo>
                    <a:pt x="12" y="1152"/>
                    <a:pt x="15" y="1156"/>
                    <a:pt x="15" y="1160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5"/>
                    <a:pt x="12" y="1229"/>
                    <a:pt x="8" y="1229"/>
                  </a:cubicBezTo>
                  <a:cubicBezTo>
                    <a:pt x="3" y="1229"/>
                    <a:pt x="0" y="1225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3" y="1198"/>
                    <a:pt x="8" y="1198"/>
                  </a:cubicBezTo>
                  <a:cubicBezTo>
                    <a:pt x="12" y="1198"/>
                    <a:pt x="15" y="1202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7"/>
                  </a:lnTo>
                  <a:cubicBezTo>
                    <a:pt x="15" y="1272"/>
                    <a:pt x="12" y="1275"/>
                    <a:pt x="8" y="1275"/>
                  </a:cubicBezTo>
                  <a:cubicBezTo>
                    <a:pt x="3" y="1275"/>
                    <a:pt x="0" y="1272"/>
                    <a:pt x="0" y="1267"/>
                  </a:cubicBezTo>
                  <a:lnTo>
                    <a:pt x="0" y="1252"/>
                  </a:lnTo>
                  <a:cubicBezTo>
                    <a:pt x="0" y="1248"/>
                    <a:pt x="3" y="1244"/>
                    <a:pt x="8" y="1244"/>
                  </a:cubicBezTo>
                  <a:cubicBezTo>
                    <a:pt x="12" y="1244"/>
                    <a:pt x="15" y="1248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3"/>
                  </a:lnTo>
                  <a:cubicBezTo>
                    <a:pt x="15" y="1318"/>
                    <a:pt x="12" y="1321"/>
                    <a:pt x="8" y="1321"/>
                  </a:cubicBezTo>
                  <a:cubicBezTo>
                    <a:pt x="3" y="1321"/>
                    <a:pt x="0" y="1318"/>
                    <a:pt x="0" y="1313"/>
                  </a:cubicBezTo>
                  <a:lnTo>
                    <a:pt x="0" y="1298"/>
                  </a:lnTo>
                  <a:cubicBezTo>
                    <a:pt x="0" y="1294"/>
                    <a:pt x="3" y="1290"/>
                    <a:pt x="8" y="1290"/>
                  </a:cubicBezTo>
                  <a:cubicBezTo>
                    <a:pt x="12" y="1290"/>
                    <a:pt x="15" y="1294"/>
                    <a:pt x="15" y="1298"/>
                  </a:cubicBezTo>
                  <a:close/>
                  <a:moveTo>
                    <a:pt x="15" y="1344"/>
                  </a:moveTo>
                  <a:lnTo>
                    <a:pt x="15" y="1359"/>
                  </a:lnTo>
                  <a:cubicBezTo>
                    <a:pt x="15" y="1364"/>
                    <a:pt x="12" y="1367"/>
                    <a:pt x="8" y="1367"/>
                  </a:cubicBezTo>
                  <a:cubicBezTo>
                    <a:pt x="3" y="1367"/>
                    <a:pt x="0" y="1364"/>
                    <a:pt x="0" y="1359"/>
                  </a:cubicBezTo>
                  <a:lnTo>
                    <a:pt x="0" y="1344"/>
                  </a:lnTo>
                  <a:cubicBezTo>
                    <a:pt x="0" y="1340"/>
                    <a:pt x="3" y="1336"/>
                    <a:pt x="8" y="1336"/>
                  </a:cubicBezTo>
                  <a:cubicBezTo>
                    <a:pt x="12" y="1336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8" y="1413"/>
                  </a:cubicBezTo>
                  <a:cubicBezTo>
                    <a:pt x="3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3" y="1383"/>
                    <a:pt x="8" y="1383"/>
                  </a:cubicBezTo>
                  <a:cubicBezTo>
                    <a:pt x="12" y="1383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2"/>
                  </a:lnTo>
                  <a:cubicBezTo>
                    <a:pt x="15" y="1456"/>
                    <a:pt x="12" y="1459"/>
                    <a:pt x="8" y="1459"/>
                  </a:cubicBezTo>
                  <a:cubicBezTo>
                    <a:pt x="3" y="1459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3" y="1429"/>
                    <a:pt x="8" y="1429"/>
                  </a:cubicBezTo>
                  <a:cubicBezTo>
                    <a:pt x="12" y="1429"/>
                    <a:pt x="15" y="1432"/>
                    <a:pt x="15" y="1436"/>
                  </a:cubicBezTo>
                  <a:close/>
                  <a:moveTo>
                    <a:pt x="15" y="1482"/>
                  </a:moveTo>
                  <a:lnTo>
                    <a:pt x="15" y="1498"/>
                  </a:lnTo>
                  <a:cubicBezTo>
                    <a:pt x="15" y="1502"/>
                    <a:pt x="12" y="1505"/>
                    <a:pt x="8" y="1505"/>
                  </a:cubicBezTo>
                  <a:cubicBezTo>
                    <a:pt x="3" y="1505"/>
                    <a:pt x="0" y="1502"/>
                    <a:pt x="0" y="1498"/>
                  </a:cubicBezTo>
                  <a:lnTo>
                    <a:pt x="0" y="1482"/>
                  </a:lnTo>
                  <a:cubicBezTo>
                    <a:pt x="0" y="1478"/>
                    <a:pt x="3" y="1475"/>
                    <a:pt x="8" y="1475"/>
                  </a:cubicBezTo>
                  <a:cubicBezTo>
                    <a:pt x="12" y="1475"/>
                    <a:pt x="15" y="1478"/>
                    <a:pt x="15" y="1482"/>
                  </a:cubicBezTo>
                  <a:close/>
                  <a:moveTo>
                    <a:pt x="15" y="1528"/>
                  </a:moveTo>
                  <a:lnTo>
                    <a:pt x="15" y="1544"/>
                  </a:lnTo>
                  <a:cubicBezTo>
                    <a:pt x="15" y="1548"/>
                    <a:pt x="12" y="1551"/>
                    <a:pt x="8" y="1551"/>
                  </a:cubicBezTo>
                  <a:cubicBezTo>
                    <a:pt x="3" y="1551"/>
                    <a:pt x="0" y="1548"/>
                    <a:pt x="0" y="1544"/>
                  </a:cubicBezTo>
                  <a:lnTo>
                    <a:pt x="0" y="1528"/>
                  </a:lnTo>
                  <a:cubicBezTo>
                    <a:pt x="0" y="1524"/>
                    <a:pt x="3" y="1521"/>
                    <a:pt x="8" y="1521"/>
                  </a:cubicBezTo>
                  <a:cubicBezTo>
                    <a:pt x="12" y="1521"/>
                    <a:pt x="15" y="1524"/>
                    <a:pt x="15" y="1528"/>
                  </a:cubicBezTo>
                  <a:close/>
                  <a:moveTo>
                    <a:pt x="15" y="1575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8" y="1598"/>
                  </a:cubicBezTo>
                  <a:cubicBezTo>
                    <a:pt x="3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3" y="1567"/>
                    <a:pt x="8" y="1567"/>
                  </a:cubicBezTo>
                  <a:cubicBezTo>
                    <a:pt x="12" y="1567"/>
                    <a:pt x="15" y="1570"/>
                    <a:pt x="15" y="1575"/>
                  </a:cubicBezTo>
                  <a:close/>
                  <a:moveTo>
                    <a:pt x="15" y="1621"/>
                  </a:moveTo>
                  <a:lnTo>
                    <a:pt x="15" y="1636"/>
                  </a:lnTo>
                  <a:cubicBezTo>
                    <a:pt x="15" y="1640"/>
                    <a:pt x="12" y="1644"/>
                    <a:pt x="8" y="1644"/>
                  </a:cubicBezTo>
                  <a:cubicBezTo>
                    <a:pt x="3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6"/>
                    <a:pt x="3" y="1613"/>
                    <a:pt x="8" y="1613"/>
                  </a:cubicBezTo>
                  <a:cubicBezTo>
                    <a:pt x="12" y="1613"/>
                    <a:pt x="15" y="1616"/>
                    <a:pt x="15" y="1621"/>
                  </a:cubicBezTo>
                  <a:close/>
                  <a:moveTo>
                    <a:pt x="15" y="1667"/>
                  </a:moveTo>
                  <a:lnTo>
                    <a:pt x="15" y="1682"/>
                  </a:lnTo>
                  <a:cubicBezTo>
                    <a:pt x="15" y="1686"/>
                    <a:pt x="12" y="1690"/>
                    <a:pt x="8" y="1690"/>
                  </a:cubicBezTo>
                  <a:cubicBezTo>
                    <a:pt x="3" y="1690"/>
                    <a:pt x="0" y="1686"/>
                    <a:pt x="0" y="1682"/>
                  </a:cubicBezTo>
                  <a:lnTo>
                    <a:pt x="0" y="1667"/>
                  </a:lnTo>
                  <a:cubicBezTo>
                    <a:pt x="0" y="1662"/>
                    <a:pt x="3" y="1659"/>
                    <a:pt x="8" y="1659"/>
                  </a:cubicBezTo>
                  <a:cubicBezTo>
                    <a:pt x="12" y="1659"/>
                    <a:pt x="15" y="1662"/>
                    <a:pt x="15" y="1667"/>
                  </a:cubicBezTo>
                  <a:close/>
                  <a:moveTo>
                    <a:pt x="15" y="1713"/>
                  </a:moveTo>
                  <a:lnTo>
                    <a:pt x="15" y="1728"/>
                  </a:lnTo>
                  <a:cubicBezTo>
                    <a:pt x="15" y="1732"/>
                    <a:pt x="12" y="1736"/>
                    <a:pt x="8" y="1736"/>
                  </a:cubicBezTo>
                  <a:cubicBezTo>
                    <a:pt x="3" y="1736"/>
                    <a:pt x="0" y="1732"/>
                    <a:pt x="0" y="1728"/>
                  </a:cubicBezTo>
                  <a:lnTo>
                    <a:pt x="0" y="1713"/>
                  </a:lnTo>
                  <a:cubicBezTo>
                    <a:pt x="0" y="1709"/>
                    <a:pt x="3" y="1705"/>
                    <a:pt x="8" y="1705"/>
                  </a:cubicBezTo>
                  <a:cubicBezTo>
                    <a:pt x="12" y="1705"/>
                    <a:pt x="15" y="1709"/>
                    <a:pt x="15" y="1713"/>
                  </a:cubicBezTo>
                  <a:close/>
                  <a:moveTo>
                    <a:pt x="15" y="1759"/>
                  </a:moveTo>
                  <a:lnTo>
                    <a:pt x="15" y="1774"/>
                  </a:lnTo>
                  <a:cubicBezTo>
                    <a:pt x="15" y="1778"/>
                    <a:pt x="12" y="1782"/>
                    <a:pt x="8" y="1782"/>
                  </a:cubicBezTo>
                  <a:cubicBezTo>
                    <a:pt x="3" y="1782"/>
                    <a:pt x="0" y="1778"/>
                    <a:pt x="0" y="1774"/>
                  </a:cubicBezTo>
                  <a:lnTo>
                    <a:pt x="0" y="1759"/>
                  </a:lnTo>
                  <a:cubicBezTo>
                    <a:pt x="0" y="1755"/>
                    <a:pt x="3" y="1751"/>
                    <a:pt x="8" y="1751"/>
                  </a:cubicBezTo>
                  <a:cubicBezTo>
                    <a:pt x="12" y="1751"/>
                    <a:pt x="15" y="1755"/>
                    <a:pt x="15" y="1759"/>
                  </a:cubicBezTo>
                  <a:close/>
                  <a:moveTo>
                    <a:pt x="15" y="1805"/>
                  </a:moveTo>
                  <a:lnTo>
                    <a:pt x="15" y="1820"/>
                  </a:lnTo>
                  <a:cubicBezTo>
                    <a:pt x="15" y="1825"/>
                    <a:pt x="12" y="1828"/>
                    <a:pt x="8" y="1828"/>
                  </a:cubicBezTo>
                  <a:cubicBezTo>
                    <a:pt x="3" y="1828"/>
                    <a:pt x="0" y="1825"/>
                    <a:pt x="0" y="1820"/>
                  </a:cubicBezTo>
                  <a:lnTo>
                    <a:pt x="0" y="1805"/>
                  </a:lnTo>
                  <a:cubicBezTo>
                    <a:pt x="0" y="1801"/>
                    <a:pt x="3" y="1797"/>
                    <a:pt x="8" y="1797"/>
                  </a:cubicBezTo>
                  <a:cubicBezTo>
                    <a:pt x="12" y="1797"/>
                    <a:pt x="15" y="1801"/>
                    <a:pt x="15" y="1805"/>
                  </a:cubicBezTo>
                  <a:close/>
                  <a:moveTo>
                    <a:pt x="15" y="1851"/>
                  </a:moveTo>
                  <a:lnTo>
                    <a:pt x="15" y="1866"/>
                  </a:lnTo>
                  <a:cubicBezTo>
                    <a:pt x="15" y="1871"/>
                    <a:pt x="12" y="1874"/>
                    <a:pt x="8" y="1874"/>
                  </a:cubicBezTo>
                  <a:cubicBezTo>
                    <a:pt x="3" y="1874"/>
                    <a:pt x="0" y="1871"/>
                    <a:pt x="0" y="1866"/>
                  </a:cubicBezTo>
                  <a:lnTo>
                    <a:pt x="0" y="1851"/>
                  </a:lnTo>
                  <a:cubicBezTo>
                    <a:pt x="0" y="1847"/>
                    <a:pt x="3" y="1843"/>
                    <a:pt x="8" y="1843"/>
                  </a:cubicBezTo>
                  <a:cubicBezTo>
                    <a:pt x="12" y="1843"/>
                    <a:pt x="15" y="1847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2"/>
                  </a:lnTo>
                  <a:cubicBezTo>
                    <a:pt x="15" y="1917"/>
                    <a:pt x="12" y="1920"/>
                    <a:pt x="8" y="1920"/>
                  </a:cubicBezTo>
                  <a:cubicBezTo>
                    <a:pt x="3" y="1920"/>
                    <a:pt x="0" y="1917"/>
                    <a:pt x="0" y="1912"/>
                  </a:cubicBezTo>
                  <a:lnTo>
                    <a:pt x="0" y="1897"/>
                  </a:lnTo>
                  <a:cubicBezTo>
                    <a:pt x="0" y="1893"/>
                    <a:pt x="3" y="1889"/>
                    <a:pt x="8" y="1889"/>
                  </a:cubicBezTo>
                  <a:cubicBezTo>
                    <a:pt x="12" y="1889"/>
                    <a:pt x="15" y="1893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9"/>
                  </a:lnTo>
                  <a:cubicBezTo>
                    <a:pt x="15" y="1963"/>
                    <a:pt x="12" y="1966"/>
                    <a:pt x="8" y="1966"/>
                  </a:cubicBezTo>
                  <a:cubicBezTo>
                    <a:pt x="3" y="1966"/>
                    <a:pt x="0" y="1963"/>
                    <a:pt x="0" y="1959"/>
                  </a:cubicBezTo>
                  <a:lnTo>
                    <a:pt x="0" y="1943"/>
                  </a:lnTo>
                  <a:cubicBezTo>
                    <a:pt x="0" y="1939"/>
                    <a:pt x="3" y="1935"/>
                    <a:pt x="8" y="1935"/>
                  </a:cubicBezTo>
                  <a:cubicBezTo>
                    <a:pt x="12" y="1935"/>
                    <a:pt x="15" y="1939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5"/>
                  </a:lnTo>
                  <a:cubicBezTo>
                    <a:pt x="15" y="2009"/>
                    <a:pt x="12" y="2012"/>
                    <a:pt x="8" y="2012"/>
                  </a:cubicBezTo>
                  <a:cubicBezTo>
                    <a:pt x="3" y="2012"/>
                    <a:pt x="0" y="2009"/>
                    <a:pt x="0" y="2005"/>
                  </a:cubicBezTo>
                  <a:lnTo>
                    <a:pt x="0" y="1989"/>
                  </a:lnTo>
                  <a:cubicBezTo>
                    <a:pt x="0" y="1985"/>
                    <a:pt x="3" y="1982"/>
                    <a:pt x="8" y="1982"/>
                  </a:cubicBezTo>
                  <a:cubicBezTo>
                    <a:pt x="12" y="1982"/>
                    <a:pt x="15" y="1985"/>
                    <a:pt x="15" y="1989"/>
                  </a:cubicBezTo>
                  <a:close/>
                  <a:moveTo>
                    <a:pt x="15" y="2035"/>
                  </a:moveTo>
                  <a:lnTo>
                    <a:pt x="15" y="2051"/>
                  </a:lnTo>
                  <a:cubicBezTo>
                    <a:pt x="15" y="2055"/>
                    <a:pt x="12" y="2058"/>
                    <a:pt x="8" y="2058"/>
                  </a:cubicBezTo>
                  <a:cubicBezTo>
                    <a:pt x="3" y="2058"/>
                    <a:pt x="0" y="2055"/>
                    <a:pt x="0" y="2051"/>
                  </a:cubicBezTo>
                  <a:lnTo>
                    <a:pt x="0" y="2035"/>
                  </a:lnTo>
                  <a:cubicBezTo>
                    <a:pt x="0" y="2031"/>
                    <a:pt x="3" y="2028"/>
                    <a:pt x="8" y="2028"/>
                  </a:cubicBezTo>
                  <a:cubicBezTo>
                    <a:pt x="12" y="2028"/>
                    <a:pt x="15" y="2031"/>
                    <a:pt x="15" y="2035"/>
                  </a:cubicBezTo>
                  <a:close/>
                  <a:moveTo>
                    <a:pt x="15" y="2081"/>
                  </a:moveTo>
                  <a:lnTo>
                    <a:pt x="15" y="2097"/>
                  </a:lnTo>
                  <a:cubicBezTo>
                    <a:pt x="15" y="2101"/>
                    <a:pt x="12" y="2104"/>
                    <a:pt x="8" y="2104"/>
                  </a:cubicBezTo>
                  <a:cubicBezTo>
                    <a:pt x="3" y="2104"/>
                    <a:pt x="0" y="2101"/>
                    <a:pt x="0" y="2097"/>
                  </a:cubicBezTo>
                  <a:lnTo>
                    <a:pt x="0" y="2081"/>
                  </a:lnTo>
                  <a:cubicBezTo>
                    <a:pt x="0" y="2077"/>
                    <a:pt x="3" y="2074"/>
                    <a:pt x="8" y="2074"/>
                  </a:cubicBezTo>
                  <a:cubicBezTo>
                    <a:pt x="12" y="2074"/>
                    <a:pt x="15" y="2077"/>
                    <a:pt x="15" y="2081"/>
                  </a:cubicBezTo>
                  <a:close/>
                  <a:moveTo>
                    <a:pt x="15" y="2127"/>
                  </a:moveTo>
                  <a:lnTo>
                    <a:pt x="15" y="2143"/>
                  </a:lnTo>
                  <a:cubicBezTo>
                    <a:pt x="15" y="2147"/>
                    <a:pt x="12" y="2151"/>
                    <a:pt x="8" y="2151"/>
                  </a:cubicBezTo>
                  <a:cubicBezTo>
                    <a:pt x="3" y="2151"/>
                    <a:pt x="0" y="2147"/>
                    <a:pt x="0" y="2143"/>
                  </a:cubicBezTo>
                  <a:lnTo>
                    <a:pt x="0" y="2127"/>
                  </a:lnTo>
                  <a:cubicBezTo>
                    <a:pt x="0" y="2123"/>
                    <a:pt x="3" y="2120"/>
                    <a:pt x="8" y="2120"/>
                  </a:cubicBezTo>
                  <a:cubicBezTo>
                    <a:pt x="12" y="2120"/>
                    <a:pt x="15" y="2123"/>
                    <a:pt x="15" y="2127"/>
                  </a:cubicBezTo>
                  <a:close/>
                  <a:moveTo>
                    <a:pt x="15" y="2174"/>
                  </a:moveTo>
                  <a:lnTo>
                    <a:pt x="15" y="2189"/>
                  </a:lnTo>
                  <a:cubicBezTo>
                    <a:pt x="15" y="2193"/>
                    <a:pt x="12" y="2197"/>
                    <a:pt x="8" y="2197"/>
                  </a:cubicBezTo>
                  <a:cubicBezTo>
                    <a:pt x="3" y="2197"/>
                    <a:pt x="0" y="2193"/>
                    <a:pt x="0" y="2189"/>
                  </a:cubicBezTo>
                  <a:lnTo>
                    <a:pt x="0" y="2174"/>
                  </a:lnTo>
                  <a:cubicBezTo>
                    <a:pt x="0" y="2169"/>
                    <a:pt x="3" y="2166"/>
                    <a:pt x="8" y="2166"/>
                  </a:cubicBezTo>
                  <a:cubicBezTo>
                    <a:pt x="12" y="2166"/>
                    <a:pt x="15" y="2169"/>
                    <a:pt x="15" y="2174"/>
                  </a:cubicBezTo>
                  <a:close/>
                  <a:moveTo>
                    <a:pt x="15" y="2220"/>
                  </a:moveTo>
                  <a:lnTo>
                    <a:pt x="15" y="2235"/>
                  </a:lnTo>
                  <a:cubicBezTo>
                    <a:pt x="15" y="2239"/>
                    <a:pt x="12" y="2243"/>
                    <a:pt x="8" y="2243"/>
                  </a:cubicBezTo>
                  <a:cubicBezTo>
                    <a:pt x="3" y="2243"/>
                    <a:pt x="0" y="2239"/>
                    <a:pt x="0" y="2235"/>
                  </a:cubicBezTo>
                  <a:lnTo>
                    <a:pt x="0" y="2220"/>
                  </a:lnTo>
                  <a:cubicBezTo>
                    <a:pt x="0" y="2215"/>
                    <a:pt x="3" y="2212"/>
                    <a:pt x="8" y="2212"/>
                  </a:cubicBezTo>
                  <a:cubicBezTo>
                    <a:pt x="12" y="2212"/>
                    <a:pt x="15" y="2215"/>
                    <a:pt x="15" y="2220"/>
                  </a:cubicBezTo>
                  <a:close/>
                  <a:moveTo>
                    <a:pt x="15" y="2266"/>
                  </a:moveTo>
                  <a:lnTo>
                    <a:pt x="15" y="2281"/>
                  </a:lnTo>
                  <a:cubicBezTo>
                    <a:pt x="15" y="2285"/>
                    <a:pt x="12" y="2289"/>
                    <a:pt x="8" y="2289"/>
                  </a:cubicBezTo>
                  <a:cubicBezTo>
                    <a:pt x="3" y="2289"/>
                    <a:pt x="0" y="2285"/>
                    <a:pt x="0" y="2281"/>
                  </a:cubicBezTo>
                  <a:lnTo>
                    <a:pt x="0" y="2266"/>
                  </a:lnTo>
                  <a:cubicBezTo>
                    <a:pt x="0" y="2261"/>
                    <a:pt x="3" y="2258"/>
                    <a:pt x="8" y="2258"/>
                  </a:cubicBezTo>
                  <a:cubicBezTo>
                    <a:pt x="12" y="2258"/>
                    <a:pt x="15" y="2261"/>
                    <a:pt x="15" y="2266"/>
                  </a:cubicBezTo>
                  <a:close/>
                  <a:moveTo>
                    <a:pt x="15" y="2312"/>
                  </a:moveTo>
                  <a:lnTo>
                    <a:pt x="15" y="2327"/>
                  </a:lnTo>
                  <a:cubicBezTo>
                    <a:pt x="15" y="2331"/>
                    <a:pt x="12" y="2335"/>
                    <a:pt x="8" y="2335"/>
                  </a:cubicBezTo>
                  <a:cubicBezTo>
                    <a:pt x="3" y="2335"/>
                    <a:pt x="0" y="2331"/>
                    <a:pt x="0" y="2327"/>
                  </a:cubicBezTo>
                  <a:lnTo>
                    <a:pt x="0" y="2312"/>
                  </a:lnTo>
                  <a:cubicBezTo>
                    <a:pt x="0" y="2308"/>
                    <a:pt x="3" y="2304"/>
                    <a:pt x="8" y="2304"/>
                  </a:cubicBezTo>
                  <a:cubicBezTo>
                    <a:pt x="12" y="2304"/>
                    <a:pt x="15" y="2308"/>
                    <a:pt x="15" y="2312"/>
                  </a:cubicBezTo>
                  <a:close/>
                  <a:moveTo>
                    <a:pt x="15" y="2358"/>
                  </a:moveTo>
                  <a:lnTo>
                    <a:pt x="15" y="2373"/>
                  </a:lnTo>
                  <a:cubicBezTo>
                    <a:pt x="15" y="2377"/>
                    <a:pt x="12" y="2381"/>
                    <a:pt x="8" y="2381"/>
                  </a:cubicBezTo>
                  <a:cubicBezTo>
                    <a:pt x="3" y="2381"/>
                    <a:pt x="0" y="2377"/>
                    <a:pt x="0" y="2373"/>
                  </a:cubicBezTo>
                  <a:lnTo>
                    <a:pt x="0" y="2358"/>
                  </a:lnTo>
                  <a:cubicBezTo>
                    <a:pt x="0" y="2354"/>
                    <a:pt x="3" y="2350"/>
                    <a:pt x="8" y="2350"/>
                  </a:cubicBezTo>
                  <a:cubicBezTo>
                    <a:pt x="12" y="2350"/>
                    <a:pt x="15" y="2354"/>
                    <a:pt x="15" y="2358"/>
                  </a:cubicBezTo>
                  <a:close/>
                  <a:moveTo>
                    <a:pt x="15" y="2404"/>
                  </a:moveTo>
                  <a:lnTo>
                    <a:pt x="15" y="2419"/>
                  </a:lnTo>
                  <a:cubicBezTo>
                    <a:pt x="15" y="2424"/>
                    <a:pt x="12" y="2427"/>
                    <a:pt x="8" y="2427"/>
                  </a:cubicBezTo>
                  <a:cubicBezTo>
                    <a:pt x="3" y="2427"/>
                    <a:pt x="0" y="2424"/>
                    <a:pt x="0" y="2419"/>
                  </a:cubicBezTo>
                  <a:lnTo>
                    <a:pt x="0" y="2404"/>
                  </a:lnTo>
                  <a:cubicBezTo>
                    <a:pt x="0" y="2400"/>
                    <a:pt x="3" y="2396"/>
                    <a:pt x="8" y="2396"/>
                  </a:cubicBezTo>
                  <a:cubicBezTo>
                    <a:pt x="12" y="2396"/>
                    <a:pt x="15" y="2400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5"/>
                  </a:lnTo>
                  <a:cubicBezTo>
                    <a:pt x="15" y="2470"/>
                    <a:pt x="12" y="2473"/>
                    <a:pt x="8" y="2473"/>
                  </a:cubicBezTo>
                  <a:cubicBezTo>
                    <a:pt x="3" y="2473"/>
                    <a:pt x="0" y="2470"/>
                    <a:pt x="0" y="2465"/>
                  </a:cubicBezTo>
                  <a:lnTo>
                    <a:pt x="0" y="2450"/>
                  </a:lnTo>
                  <a:cubicBezTo>
                    <a:pt x="0" y="2446"/>
                    <a:pt x="3" y="2442"/>
                    <a:pt x="8" y="2442"/>
                  </a:cubicBezTo>
                  <a:cubicBezTo>
                    <a:pt x="12" y="2442"/>
                    <a:pt x="15" y="2446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1"/>
                  </a:lnTo>
                  <a:cubicBezTo>
                    <a:pt x="15" y="2516"/>
                    <a:pt x="12" y="2519"/>
                    <a:pt x="8" y="2519"/>
                  </a:cubicBezTo>
                  <a:cubicBezTo>
                    <a:pt x="3" y="2519"/>
                    <a:pt x="0" y="2516"/>
                    <a:pt x="0" y="2511"/>
                  </a:cubicBezTo>
                  <a:lnTo>
                    <a:pt x="0" y="2496"/>
                  </a:lnTo>
                  <a:cubicBezTo>
                    <a:pt x="0" y="2492"/>
                    <a:pt x="3" y="2488"/>
                    <a:pt x="8" y="2488"/>
                  </a:cubicBezTo>
                  <a:cubicBezTo>
                    <a:pt x="12" y="2488"/>
                    <a:pt x="15" y="2492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8"/>
                  </a:lnTo>
                  <a:cubicBezTo>
                    <a:pt x="15" y="2562"/>
                    <a:pt x="12" y="2565"/>
                    <a:pt x="8" y="2565"/>
                  </a:cubicBezTo>
                  <a:cubicBezTo>
                    <a:pt x="3" y="2565"/>
                    <a:pt x="0" y="2562"/>
                    <a:pt x="0" y="2558"/>
                  </a:cubicBezTo>
                  <a:lnTo>
                    <a:pt x="0" y="2542"/>
                  </a:lnTo>
                  <a:cubicBezTo>
                    <a:pt x="0" y="2538"/>
                    <a:pt x="3" y="2535"/>
                    <a:pt x="8" y="2535"/>
                  </a:cubicBezTo>
                  <a:cubicBezTo>
                    <a:pt x="12" y="2535"/>
                    <a:pt x="15" y="2538"/>
                    <a:pt x="15" y="2542"/>
                  </a:cubicBezTo>
                  <a:close/>
                  <a:moveTo>
                    <a:pt x="15" y="2588"/>
                  </a:moveTo>
                  <a:lnTo>
                    <a:pt x="15" y="2604"/>
                  </a:lnTo>
                  <a:cubicBezTo>
                    <a:pt x="15" y="2608"/>
                    <a:pt x="12" y="2611"/>
                    <a:pt x="8" y="2611"/>
                  </a:cubicBezTo>
                  <a:cubicBezTo>
                    <a:pt x="3" y="2611"/>
                    <a:pt x="0" y="2608"/>
                    <a:pt x="0" y="2604"/>
                  </a:cubicBezTo>
                  <a:lnTo>
                    <a:pt x="0" y="2588"/>
                  </a:lnTo>
                  <a:cubicBezTo>
                    <a:pt x="0" y="2584"/>
                    <a:pt x="3" y="2581"/>
                    <a:pt x="8" y="2581"/>
                  </a:cubicBezTo>
                  <a:cubicBezTo>
                    <a:pt x="12" y="2581"/>
                    <a:pt x="15" y="2584"/>
                    <a:pt x="15" y="2588"/>
                  </a:cubicBezTo>
                  <a:close/>
                  <a:moveTo>
                    <a:pt x="15" y="2634"/>
                  </a:moveTo>
                  <a:lnTo>
                    <a:pt x="15" y="2650"/>
                  </a:lnTo>
                  <a:cubicBezTo>
                    <a:pt x="15" y="2654"/>
                    <a:pt x="12" y="2657"/>
                    <a:pt x="8" y="2657"/>
                  </a:cubicBezTo>
                  <a:cubicBezTo>
                    <a:pt x="3" y="2657"/>
                    <a:pt x="0" y="2654"/>
                    <a:pt x="0" y="2650"/>
                  </a:cubicBezTo>
                  <a:lnTo>
                    <a:pt x="0" y="2634"/>
                  </a:lnTo>
                  <a:cubicBezTo>
                    <a:pt x="0" y="2630"/>
                    <a:pt x="3" y="2627"/>
                    <a:pt x="8" y="2627"/>
                  </a:cubicBezTo>
                  <a:cubicBezTo>
                    <a:pt x="12" y="2627"/>
                    <a:pt x="15" y="2630"/>
                    <a:pt x="15" y="2634"/>
                  </a:cubicBezTo>
                  <a:close/>
                  <a:moveTo>
                    <a:pt x="15" y="2680"/>
                  </a:moveTo>
                  <a:lnTo>
                    <a:pt x="15" y="2696"/>
                  </a:lnTo>
                  <a:cubicBezTo>
                    <a:pt x="15" y="2700"/>
                    <a:pt x="12" y="2703"/>
                    <a:pt x="8" y="2703"/>
                  </a:cubicBezTo>
                  <a:cubicBezTo>
                    <a:pt x="3" y="2703"/>
                    <a:pt x="0" y="2700"/>
                    <a:pt x="0" y="2696"/>
                  </a:cubicBezTo>
                  <a:lnTo>
                    <a:pt x="0" y="2680"/>
                  </a:lnTo>
                  <a:cubicBezTo>
                    <a:pt x="0" y="2676"/>
                    <a:pt x="3" y="2673"/>
                    <a:pt x="8" y="2673"/>
                  </a:cubicBezTo>
                  <a:cubicBezTo>
                    <a:pt x="12" y="2673"/>
                    <a:pt x="15" y="2676"/>
                    <a:pt x="15" y="2680"/>
                  </a:cubicBezTo>
                  <a:close/>
                  <a:moveTo>
                    <a:pt x="15" y="2727"/>
                  </a:moveTo>
                  <a:lnTo>
                    <a:pt x="15" y="2742"/>
                  </a:lnTo>
                  <a:cubicBezTo>
                    <a:pt x="15" y="2746"/>
                    <a:pt x="12" y="2750"/>
                    <a:pt x="8" y="2750"/>
                  </a:cubicBezTo>
                  <a:cubicBezTo>
                    <a:pt x="3" y="2750"/>
                    <a:pt x="0" y="2746"/>
                    <a:pt x="0" y="2742"/>
                  </a:cubicBezTo>
                  <a:lnTo>
                    <a:pt x="0" y="2727"/>
                  </a:lnTo>
                  <a:cubicBezTo>
                    <a:pt x="0" y="2722"/>
                    <a:pt x="3" y="2719"/>
                    <a:pt x="8" y="2719"/>
                  </a:cubicBezTo>
                  <a:cubicBezTo>
                    <a:pt x="12" y="2719"/>
                    <a:pt x="15" y="2722"/>
                    <a:pt x="15" y="2727"/>
                  </a:cubicBezTo>
                  <a:close/>
                  <a:moveTo>
                    <a:pt x="15" y="2773"/>
                  </a:moveTo>
                  <a:lnTo>
                    <a:pt x="15" y="2788"/>
                  </a:lnTo>
                  <a:cubicBezTo>
                    <a:pt x="15" y="2792"/>
                    <a:pt x="12" y="2796"/>
                    <a:pt x="8" y="2796"/>
                  </a:cubicBezTo>
                  <a:cubicBezTo>
                    <a:pt x="3" y="2796"/>
                    <a:pt x="0" y="2792"/>
                    <a:pt x="0" y="2788"/>
                  </a:cubicBezTo>
                  <a:lnTo>
                    <a:pt x="0" y="2773"/>
                  </a:lnTo>
                  <a:cubicBezTo>
                    <a:pt x="0" y="2768"/>
                    <a:pt x="3" y="2765"/>
                    <a:pt x="8" y="2765"/>
                  </a:cubicBezTo>
                  <a:cubicBezTo>
                    <a:pt x="12" y="2765"/>
                    <a:pt x="15" y="2768"/>
                    <a:pt x="15" y="2773"/>
                  </a:cubicBezTo>
                  <a:close/>
                  <a:moveTo>
                    <a:pt x="15" y="2819"/>
                  </a:moveTo>
                  <a:lnTo>
                    <a:pt x="15" y="2834"/>
                  </a:lnTo>
                  <a:cubicBezTo>
                    <a:pt x="15" y="2838"/>
                    <a:pt x="12" y="2842"/>
                    <a:pt x="8" y="2842"/>
                  </a:cubicBezTo>
                  <a:cubicBezTo>
                    <a:pt x="3" y="2842"/>
                    <a:pt x="0" y="2838"/>
                    <a:pt x="0" y="2834"/>
                  </a:cubicBezTo>
                  <a:lnTo>
                    <a:pt x="0" y="2819"/>
                  </a:lnTo>
                  <a:cubicBezTo>
                    <a:pt x="0" y="2814"/>
                    <a:pt x="3" y="2811"/>
                    <a:pt x="8" y="2811"/>
                  </a:cubicBezTo>
                  <a:cubicBezTo>
                    <a:pt x="12" y="2811"/>
                    <a:pt x="15" y="2814"/>
                    <a:pt x="15" y="2819"/>
                  </a:cubicBezTo>
                  <a:close/>
                  <a:moveTo>
                    <a:pt x="15" y="2865"/>
                  </a:moveTo>
                  <a:lnTo>
                    <a:pt x="15" y="2880"/>
                  </a:lnTo>
                  <a:cubicBezTo>
                    <a:pt x="15" y="2884"/>
                    <a:pt x="12" y="2888"/>
                    <a:pt x="8" y="2888"/>
                  </a:cubicBezTo>
                  <a:cubicBezTo>
                    <a:pt x="3" y="2888"/>
                    <a:pt x="0" y="2884"/>
                    <a:pt x="0" y="2880"/>
                  </a:cubicBezTo>
                  <a:lnTo>
                    <a:pt x="0" y="2865"/>
                  </a:lnTo>
                  <a:cubicBezTo>
                    <a:pt x="0" y="2861"/>
                    <a:pt x="3" y="2857"/>
                    <a:pt x="8" y="2857"/>
                  </a:cubicBezTo>
                  <a:cubicBezTo>
                    <a:pt x="12" y="2857"/>
                    <a:pt x="15" y="2861"/>
                    <a:pt x="15" y="2865"/>
                  </a:cubicBezTo>
                  <a:close/>
                  <a:moveTo>
                    <a:pt x="15" y="2911"/>
                  </a:moveTo>
                  <a:lnTo>
                    <a:pt x="15" y="2926"/>
                  </a:lnTo>
                  <a:cubicBezTo>
                    <a:pt x="15" y="2930"/>
                    <a:pt x="12" y="2934"/>
                    <a:pt x="8" y="2934"/>
                  </a:cubicBezTo>
                  <a:cubicBezTo>
                    <a:pt x="3" y="2934"/>
                    <a:pt x="0" y="2930"/>
                    <a:pt x="0" y="2926"/>
                  </a:cubicBezTo>
                  <a:lnTo>
                    <a:pt x="0" y="2911"/>
                  </a:lnTo>
                  <a:cubicBezTo>
                    <a:pt x="0" y="2907"/>
                    <a:pt x="3" y="2903"/>
                    <a:pt x="8" y="2903"/>
                  </a:cubicBezTo>
                  <a:cubicBezTo>
                    <a:pt x="12" y="2903"/>
                    <a:pt x="15" y="2907"/>
                    <a:pt x="15" y="2911"/>
                  </a:cubicBezTo>
                  <a:close/>
                  <a:moveTo>
                    <a:pt x="15" y="2957"/>
                  </a:moveTo>
                  <a:lnTo>
                    <a:pt x="15" y="2972"/>
                  </a:lnTo>
                  <a:cubicBezTo>
                    <a:pt x="15" y="2977"/>
                    <a:pt x="12" y="2980"/>
                    <a:pt x="8" y="2980"/>
                  </a:cubicBezTo>
                  <a:cubicBezTo>
                    <a:pt x="3" y="2980"/>
                    <a:pt x="0" y="2977"/>
                    <a:pt x="0" y="2972"/>
                  </a:cubicBezTo>
                  <a:lnTo>
                    <a:pt x="0" y="2957"/>
                  </a:lnTo>
                  <a:cubicBezTo>
                    <a:pt x="0" y="2953"/>
                    <a:pt x="3" y="2949"/>
                    <a:pt x="8" y="2949"/>
                  </a:cubicBezTo>
                  <a:cubicBezTo>
                    <a:pt x="12" y="2949"/>
                    <a:pt x="15" y="2953"/>
                    <a:pt x="15" y="2957"/>
                  </a:cubicBezTo>
                  <a:close/>
                  <a:moveTo>
                    <a:pt x="15" y="3003"/>
                  </a:moveTo>
                  <a:lnTo>
                    <a:pt x="15" y="3018"/>
                  </a:lnTo>
                  <a:cubicBezTo>
                    <a:pt x="15" y="3023"/>
                    <a:pt x="12" y="3026"/>
                    <a:pt x="8" y="3026"/>
                  </a:cubicBezTo>
                  <a:cubicBezTo>
                    <a:pt x="3" y="3026"/>
                    <a:pt x="0" y="3023"/>
                    <a:pt x="0" y="3018"/>
                  </a:cubicBezTo>
                  <a:lnTo>
                    <a:pt x="0" y="3003"/>
                  </a:lnTo>
                  <a:cubicBezTo>
                    <a:pt x="0" y="2999"/>
                    <a:pt x="3" y="2995"/>
                    <a:pt x="8" y="2995"/>
                  </a:cubicBezTo>
                  <a:cubicBezTo>
                    <a:pt x="12" y="2995"/>
                    <a:pt x="15" y="2999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4"/>
                  </a:lnTo>
                  <a:cubicBezTo>
                    <a:pt x="15" y="3069"/>
                    <a:pt x="12" y="3072"/>
                    <a:pt x="8" y="3072"/>
                  </a:cubicBezTo>
                  <a:cubicBezTo>
                    <a:pt x="3" y="3072"/>
                    <a:pt x="0" y="3069"/>
                    <a:pt x="0" y="3064"/>
                  </a:cubicBezTo>
                  <a:lnTo>
                    <a:pt x="0" y="3049"/>
                  </a:lnTo>
                  <a:cubicBezTo>
                    <a:pt x="0" y="3045"/>
                    <a:pt x="3" y="3041"/>
                    <a:pt x="8" y="3041"/>
                  </a:cubicBezTo>
                  <a:cubicBezTo>
                    <a:pt x="12" y="3041"/>
                    <a:pt x="15" y="3045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1"/>
                  </a:lnTo>
                  <a:cubicBezTo>
                    <a:pt x="15" y="3115"/>
                    <a:pt x="12" y="3118"/>
                    <a:pt x="8" y="3118"/>
                  </a:cubicBezTo>
                  <a:cubicBezTo>
                    <a:pt x="3" y="3118"/>
                    <a:pt x="0" y="3115"/>
                    <a:pt x="0" y="3111"/>
                  </a:cubicBezTo>
                  <a:lnTo>
                    <a:pt x="0" y="3095"/>
                  </a:lnTo>
                  <a:cubicBezTo>
                    <a:pt x="0" y="3091"/>
                    <a:pt x="3" y="3087"/>
                    <a:pt x="8" y="3087"/>
                  </a:cubicBezTo>
                  <a:cubicBezTo>
                    <a:pt x="12" y="3087"/>
                    <a:pt x="15" y="3091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7"/>
                  </a:lnTo>
                  <a:cubicBezTo>
                    <a:pt x="15" y="3161"/>
                    <a:pt x="12" y="3164"/>
                    <a:pt x="8" y="3164"/>
                  </a:cubicBezTo>
                  <a:cubicBezTo>
                    <a:pt x="3" y="3164"/>
                    <a:pt x="0" y="3161"/>
                    <a:pt x="0" y="3157"/>
                  </a:cubicBezTo>
                  <a:lnTo>
                    <a:pt x="0" y="3141"/>
                  </a:lnTo>
                  <a:cubicBezTo>
                    <a:pt x="0" y="3137"/>
                    <a:pt x="3" y="3134"/>
                    <a:pt x="8" y="3134"/>
                  </a:cubicBezTo>
                  <a:cubicBezTo>
                    <a:pt x="12" y="3134"/>
                    <a:pt x="15" y="3137"/>
                    <a:pt x="15" y="3141"/>
                  </a:cubicBezTo>
                  <a:close/>
                  <a:moveTo>
                    <a:pt x="15" y="3187"/>
                  </a:moveTo>
                  <a:lnTo>
                    <a:pt x="15" y="3203"/>
                  </a:lnTo>
                  <a:cubicBezTo>
                    <a:pt x="15" y="3207"/>
                    <a:pt x="12" y="3210"/>
                    <a:pt x="8" y="3210"/>
                  </a:cubicBezTo>
                  <a:cubicBezTo>
                    <a:pt x="3" y="3210"/>
                    <a:pt x="0" y="3207"/>
                    <a:pt x="0" y="3203"/>
                  </a:cubicBezTo>
                  <a:lnTo>
                    <a:pt x="0" y="3187"/>
                  </a:lnTo>
                  <a:cubicBezTo>
                    <a:pt x="0" y="3183"/>
                    <a:pt x="3" y="3180"/>
                    <a:pt x="8" y="3180"/>
                  </a:cubicBezTo>
                  <a:cubicBezTo>
                    <a:pt x="12" y="3180"/>
                    <a:pt x="15" y="3183"/>
                    <a:pt x="15" y="3187"/>
                  </a:cubicBezTo>
                  <a:close/>
                  <a:moveTo>
                    <a:pt x="15" y="3233"/>
                  </a:moveTo>
                  <a:lnTo>
                    <a:pt x="15" y="3249"/>
                  </a:lnTo>
                  <a:cubicBezTo>
                    <a:pt x="15" y="3253"/>
                    <a:pt x="12" y="3256"/>
                    <a:pt x="8" y="3256"/>
                  </a:cubicBezTo>
                  <a:cubicBezTo>
                    <a:pt x="3" y="3256"/>
                    <a:pt x="0" y="3253"/>
                    <a:pt x="0" y="3249"/>
                  </a:cubicBezTo>
                  <a:lnTo>
                    <a:pt x="0" y="3233"/>
                  </a:lnTo>
                  <a:cubicBezTo>
                    <a:pt x="0" y="3229"/>
                    <a:pt x="3" y="3226"/>
                    <a:pt x="8" y="3226"/>
                  </a:cubicBezTo>
                  <a:cubicBezTo>
                    <a:pt x="12" y="3226"/>
                    <a:pt x="15" y="3229"/>
                    <a:pt x="15" y="3233"/>
                  </a:cubicBezTo>
                  <a:close/>
                  <a:moveTo>
                    <a:pt x="15" y="3279"/>
                  </a:moveTo>
                  <a:lnTo>
                    <a:pt x="15" y="3295"/>
                  </a:lnTo>
                  <a:cubicBezTo>
                    <a:pt x="15" y="3299"/>
                    <a:pt x="12" y="3303"/>
                    <a:pt x="8" y="3303"/>
                  </a:cubicBezTo>
                  <a:cubicBezTo>
                    <a:pt x="3" y="3303"/>
                    <a:pt x="0" y="3299"/>
                    <a:pt x="0" y="3295"/>
                  </a:cubicBezTo>
                  <a:lnTo>
                    <a:pt x="0" y="3279"/>
                  </a:lnTo>
                  <a:cubicBezTo>
                    <a:pt x="0" y="3275"/>
                    <a:pt x="3" y="3272"/>
                    <a:pt x="8" y="3272"/>
                  </a:cubicBezTo>
                  <a:cubicBezTo>
                    <a:pt x="12" y="3272"/>
                    <a:pt x="15" y="3275"/>
                    <a:pt x="15" y="3279"/>
                  </a:cubicBezTo>
                  <a:close/>
                  <a:moveTo>
                    <a:pt x="15" y="3326"/>
                  </a:moveTo>
                  <a:lnTo>
                    <a:pt x="15" y="3341"/>
                  </a:lnTo>
                  <a:cubicBezTo>
                    <a:pt x="15" y="3345"/>
                    <a:pt x="12" y="3349"/>
                    <a:pt x="8" y="3349"/>
                  </a:cubicBezTo>
                  <a:cubicBezTo>
                    <a:pt x="3" y="3349"/>
                    <a:pt x="0" y="3345"/>
                    <a:pt x="0" y="3341"/>
                  </a:cubicBezTo>
                  <a:lnTo>
                    <a:pt x="0" y="3326"/>
                  </a:lnTo>
                  <a:cubicBezTo>
                    <a:pt x="0" y="3321"/>
                    <a:pt x="3" y="3318"/>
                    <a:pt x="8" y="3318"/>
                  </a:cubicBezTo>
                  <a:cubicBezTo>
                    <a:pt x="12" y="3318"/>
                    <a:pt x="15" y="3321"/>
                    <a:pt x="15" y="3326"/>
                  </a:cubicBezTo>
                  <a:close/>
                  <a:moveTo>
                    <a:pt x="15" y="3372"/>
                  </a:moveTo>
                  <a:lnTo>
                    <a:pt x="15" y="3387"/>
                  </a:lnTo>
                  <a:cubicBezTo>
                    <a:pt x="15" y="3391"/>
                    <a:pt x="12" y="3395"/>
                    <a:pt x="8" y="3395"/>
                  </a:cubicBezTo>
                  <a:cubicBezTo>
                    <a:pt x="3" y="3395"/>
                    <a:pt x="0" y="3391"/>
                    <a:pt x="0" y="3387"/>
                  </a:cubicBezTo>
                  <a:lnTo>
                    <a:pt x="0" y="3372"/>
                  </a:lnTo>
                  <a:cubicBezTo>
                    <a:pt x="0" y="3367"/>
                    <a:pt x="3" y="3364"/>
                    <a:pt x="8" y="3364"/>
                  </a:cubicBezTo>
                  <a:cubicBezTo>
                    <a:pt x="12" y="3364"/>
                    <a:pt x="15" y="3367"/>
                    <a:pt x="15" y="3372"/>
                  </a:cubicBezTo>
                  <a:close/>
                  <a:moveTo>
                    <a:pt x="15" y="3418"/>
                  </a:moveTo>
                  <a:lnTo>
                    <a:pt x="15" y="3433"/>
                  </a:lnTo>
                  <a:cubicBezTo>
                    <a:pt x="15" y="3437"/>
                    <a:pt x="12" y="3441"/>
                    <a:pt x="8" y="3441"/>
                  </a:cubicBezTo>
                  <a:cubicBezTo>
                    <a:pt x="3" y="3441"/>
                    <a:pt x="0" y="3437"/>
                    <a:pt x="0" y="3433"/>
                  </a:cubicBezTo>
                  <a:lnTo>
                    <a:pt x="0" y="3418"/>
                  </a:lnTo>
                  <a:cubicBezTo>
                    <a:pt x="0" y="3413"/>
                    <a:pt x="3" y="3410"/>
                    <a:pt x="8" y="3410"/>
                  </a:cubicBezTo>
                  <a:cubicBezTo>
                    <a:pt x="12" y="3410"/>
                    <a:pt x="15" y="3413"/>
                    <a:pt x="15" y="3418"/>
                  </a:cubicBezTo>
                  <a:close/>
                  <a:moveTo>
                    <a:pt x="15" y="3464"/>
                  </a:moveTo>
                  <a:lnTo>
                    <a:pt x="15" y="3479"/>
                  </a:lnTo>
                  <a:cubicBezTo>
                    <a:pt x="15" y="3483"/>
                    <a:pt x="12" y="3487"/>
                    <a:pt x="8" y="3487"/>
                  </a:cubicBezTo>
                  <a:cubicBezTo>
                    <a:pt x="3" y="3487"/>
                    <a:pt x="0" y="3483"/>
                    <a:pt x="0" y="3479"/>
                  </a:cubicBezTo>
                  <a:lnTo>
                    <a:pt x="0" y="3464"/>
                  </a:lnTo>
                  <a:cubicBezTo>
                    <a:pt x="0" y="3460"/>
                    <a:pt x="3" y="3456"/>
                    <a:pt x="8" y="3456"/>
                  </a:cubicBezTo>
                  <a:cubicBezTo>
                    <a:pt x="12" y="3456"/>
                    <a:pt x="15" y="3460"/>
                    <a:pt x="15" y="3464"/>
                  </a:cubicBezTo>
                  <a:close/>
                  <a:moveTo>
                    <a:pt x="15" y="3510"/>
                  </a:moveTo>
                  <a:lnTo>
                    <a:pt x="15" y="3525"/>
                  </a:lnTo>
                  <a:cubicBezTo>
                    <a:pt x="15" y="3529"/>
                    <a:pt x="12" y="3533"/>
                    <a:pt x="8" y="3533"/>
                  </a:cubicBezTo>
                  <a:cubicBezTo>
                    <a:pt x="3" y="3533"/>
                    <a:pt x="0" y="3529"/>
                    <a:pt x="0" y="3525"/>
                  </a:cubicBezTo>
                  <a:lnTo>
                    <a:pt x="0" y="3510"/>
                  </a:lnTo>
                  <a:cubicBezTo>
                    <a:pt x="0" y="3506"/>
                    <a:pt x="3" y="3502"/>
                    <a:pt x="8" y="3502"/>
                  </a:cubicBezTo>
                  <a:cubicBezTo>
                    <a:pt x="12" y="3502"/>
                    <a:pt x="15" y="3506"/>
                    <a:pt x="15" y="3510"/>
                  </a:cubicBezTo>
                  <a:close/>
                  <a:moveTo>
                    <a:pt x="15" y="3556"/>
                  </a:moveTo>
                  <a:lnTo>
                    <a:pt x="15" y="3571"/>
                  </a:lnTo>
                  <a:cubicBezTo>
                    <a:pt x="15" y="3576"/>
                    <a:pt x="12" y="3579"/>
                    <a:pt x="8" y="3579"/>
                  </a:cubicBezTo>
                  <a:cubicBezTo>
                    <a:pt x="3" y="3579"/>
                    <a:pt x="0" y="3576"/>
                    <a:pt x="0" y="3571"/>
                  </a:cubicBezTo>
                  <a:lnTo>
                    <a:pt x="0" y="3556"/>
                  </a:lnTo>
                  <a:cubicBezTo>
                    <a:pt x="0" y="3552"/>
                    <a:pt x="3" y="3548"/>
                    <a:pt x="8" y="3548"/>
                  </a:cubicBezTo>
                  <a:cubicBezTo>
                    <a:pt x="12" y="3548"/>
                    <a:pt x="15" y="3552"/>
                    <a:pt x="15" y="3556"/>
                  </a:cubicBezTo>
                  <a:close/>
                  <a:moveTo>
                    <a:pt x="15" y="3602"/>
                  </a:moveTo>
                  <a:lnTo>
                    <a:pt x="15" y="3617"/>
                  </a:lnTo>
                  <a:cubicBezTo>
                    <a:pt x="15" y="3622"/>
                    <a:pt x="12" y="3625"/>
                    <a:pt x="8" y="3625"/>
                  </a:cubicBezTo>
                  <a:cubicBezTo>
                    <a:pt x="3" y="3625"/>
                    <a:pt x="0" y="3622"/>
                    <a:pt x="0" y="3617"/>
                  </a:cubicBezTo>
                  <a:lnTo>
                    <a:pt x="0" y="3602"/>
                  </a:lnTo>
                  <a:cubicBezTo>
                    <a:pt x="0" y="3598"/>
                    <a:pt x="3" y="3594"/>
                    <a:pt x="8" y="3594"/>
                  </a:cubicBezTo>
                  <a:cubicBezTo>
                    <a:pt x="12" y="3594"/>
                    <a:pt x="15" y="3598"/>
                    <a:pt x="15" y="3602"/>
                  </a:cubicBezTo>
                  <a:close/>
                  <a:moveTo>
                    <a:pt x="15" y="3648"/>
                  </a:moveTo>
                  <a:lnTo>
                    <a:pt x="15" y="3663"/>
                  </a:lnTo>
                  <a:cubicBezTo>
                    <a:pt x="15" y="3668"/>
                    <a:pt x="12" y="3671"/>
                    <a:pt x="8" y="3671"/>
                  </a:cubicBezTo>
                  <a:cubicBezTo>
                    <a:pt x="3" y="3671"/>
                    <a:pt x="0" y="3668"/>
                    <a:pt x="0" y="3663"/>
                  </a:cubicBezTo>
                  <a:lnTo>
                    <a:pt x="0" y="3648"/>
                  </a:lnTo>
                  <a:cubicBezTo>
                    <a:pt x="0" y="3644"/>
                    <a:pt x="3" y="3640"/>
                    <a:pt x="8" y="3640"/>
                  </a:cubicBezTo>
                  <a:cubicBezTo>
                    <a:pt x="12" y="3640"/>
                    <a:pt x="15" y="3644"/>
                    <a:pt x="15" y="3648"/>
                  </a:cubicBezTo>
                  <a:close/>
                  <a:moveTo>
                    <a:pt x="15" y="3694"/>
                  </a:moveTo>
                  <a:lnTo>
                    <a:pt x="15" y="3710"/>
                  </a:lnTo>
                  <a:cubicBezTo>
                    <a:pt x="15" y="3714"/>
                    <a:pt x="12" y="3717"/>
                    <a:pt x="8" y="3717"/>
                  </a:cubicBezTo>
                  <a:cubicBezTo>
                    <a:pt x="3" y="3717"/>
                    <a:pt x="0" y="3714"/>
                    <a:pt x="0" y="3710"/>
                  </a:cubicBezTo>
                  <a:lnTo>
                    <a:pt x="0" y="3694"/>
                  </a:lnTo>
                  <a:cubicBezTo>
                    <a:pt x="0" y="3690"/>
                    <a:pt x="3" y="3687"/>
                    <a:pt x="8" y="3687"/>
                  </a:cubicBezTo>
                  <a:cubicBezTo>
                    <a:pt x="12" y="3687"/>
                    <a:pt x="15" y="3690"/>
                    <a:pt x="15" y="3694"/>
                  </a:cubicBezTo>
                  <a:close/>
                  <a:moveTo>
                    <a:pt x="15" y="3740"/>
                  </a:moveTo>
                  <a:lnTo>
                    <a:pt x="15" y="3756"/>
                  </a:lnTo>
                  <a:cubicBezTo>
                    <a:pt x="15" y="3760"/>
                    <a:pt x="12" y="3763"/>
                    <a:pt x="8" y="3763"/>
                  </a:cubicBezTo>
                  <a:cubicBezTo>
                    <a:pt x="3" y="3763"/>
                    <a:pt x="0" y="3760"/>
                    <a:pt x="0" y="3756"/>
                  </a:cubicBezTo>
                  <a:lnTo>
                    <a:pt x="0" y="3740"/>
                  </a:lnTo>
                  <a:cubicBezTo>
                    <a:pt x="0" y="3736"/>
                    <a:pt x="3" y="3733"/>
                    <a:pt x="8" y="3733"/>
                  </a:cubicBezTo>
                  <a:cubicBezTo>
                    <a:pt x="12" y="3733"/>
                    <a:pt x="15" y="3736"/>
                    <a:pt x="15" y="3740"/>
                  </a:cubicBezTo>
                  <a:close/>
                  <a:moveTo>
                    <a:pt x="15" y="3786"/>
                  </a:moveTo>
                  <a:lnTo>
                    <a:pt x="15" y="3802"/>
                  </a:lnTo>
                  <a:cubicBezTo>
                    <a:pt x="15" y="3806"/>
                    <a:pt x="12" y="3809"/>
                    <a:pt x="8" y="3809"/>
                  </a:cubicBezTo>
                  <a:cubicBezTo>
                    <a:pt x="3" y="3809"/>
                    <a:pt x="0" y="3806"/>
                    <a:pt x="0" y="3802"/>
                  </a:cubicBezTo>
                  <a:lnTo>
                    <a:pt x="0" y="3786"/>
                  </a:lnTo>
                  <a:cubicBezTo>
                    <a:pt x="0" y="3782"/>
                    <a:pt x="3" y="3779"/>
                    <a:pt x="8" y="3779"/>
                  </a:cubicBezTo>
                  <a:cubicBezTo>
                    <a:pt x="12" y="3779"/>
                    <a:pt x="15" y="3782"/>
                    <a:pt x="15" y="3786"/>
                  </a:cubicBezTo>
                  <a:close/>
                  <a:moveTo>
                    <a:pt x="15" y="3832"/>
                  </a:moveTo>
                  <a:lnTo>
                    <a:pt x="15" y="3848"/>
                  </a:lnTo>
                  <a:cubicBezTo>
                    <a:pt x="15" y="3852"/>
                    <a:pt x="12" y="3855"/>
                    <a:pt x="8" y="3855"/>
                  </a:cubicBezTo>
                  <a:cubicBezTo>
                    <a:pt x="3" y="3855"/>
                    <a:pt x="0" y="3852"/>
                    <a:pt x="0" y="3848"/>
                  </a:cubicBezTo>
                  <a:lnTo>
                    <a:pt x="0" y="3832"/>
                  </a:lnTo>
                  <a:cubicBezTo>
                    <a:pt x="0" y="3828"/>
                    <a:pt x="3" y="3825"/>
                    <a:pt x="8" y="3825"/>
                  </a:cubicBezTo>
                  <a:cubicBezTo>
                    <a:pt x="12" y="3825"/>
                    <a:pt x="15" y="3828"/>
                    <a:pt x="15" y="3832"/>
                  </a:cubicBezTo>
                  <a:close/>
                  <a:moveTo>
                    <a:pt x="15" y="3879"/>
                  </a:moveTo>
                  <a:lnTo>
                    <a:pt x="15" y="3894"/>
                  </a:lnTo>
                  <a:cubicBezTo>
                    <a:pt x="15" y="3898"/>
                    <a:pt x="12" y="3902"/>
                    <a:pt x="8" y="3902"/>
                  </a:cubicBezTo>
                  <a:cubicBezTo>
                    <a:pt x="3" y="3902"/>
                    <a:pt x="0" y="3898"/>
                    <a:pt x="0" y="3894"/>
                  </a:cubicBezTo>
                  <a:lnTo>
                    <a:pt x="0" y="3879"/>
                  </a:lnTo>
                  <a:cubicBezTo>
                    <a:pt x="0" y="3874"/>
                    <a:pt x="3" y="3871"/>
                    <a:pt x="8" y="3871"/>
                  </a:cubicBezTo>
                  <a:cubicBezTo>
                    <a:pt x="12" y="3871"/>
                    <a:pt x="15" y="3874"/>
                    <a:pt x="15" y="3879"/>
                  </a:cubicBezTo>
                  <a:close/>
                  <a:moveTo>
                    <a:pt x="15" y="3925"/>
                  </a:moveTo>
                  <a:lnTo>
                    <a:pt x="15" y="3940"/>
                  </a:lnTo>
                  <a:cubicBezTo>
                    <a:pt x="15" y="3944"/>
                    <a:pt x="12" y="3948"/>
                    <a:pt x="8" y="3948"/>
                  </a:cubicBezTo>
                  <a:cubicBezTo>
                    <a:pt x="3" y="3948"/>
                    <a:pt x="0" y="3944"/>
                    <a:pt x="0" y="3940"/>
                  </a:cubicBezTo>
                  <a:lnTo>
                    <a:pt x="0" y="3925"/>
                  </a:lnTo>
                  <a:cubicBezTo>
                    <a:pt x="0" y="3920"/>
                    <a:pt x="3" y="3917"/>
                    <a:pt x="8" y="3917"/>
                  </a:cubicBezTo>
                  <a:cubicBezTo>
                    <a:pt x="12" y="3917"/>
                    <a:pt x="15" y="3920"/>
                    <a:pt x="15" y="3925"/>
                  </a:cubicBezTo>
                  <a:close/>
                  <a:moveTo>
                    <a:pt x="15" y="3971"/>
                  </a:moveTo>
                  <a:lnTo>
                    <a:pt x="15" y="3986"/>
                  </a:lnTo>
                  <a:cubicBezTo>
                    <a:pt x="15" y="3990"/>
                    <a:pt x="12" y="3994"/>
                    <a:pt x="8" y="3994"/>
                  </a:cubicBezTo>
                  <a:cubicBezTo>
                    <a:pt x="3" y="3994"/>
                    <a:pt x="0" y="3990"/>
                    <a:pt x="0" y="3986"/>
                  </a:cubicBezTo>
                  <a:lnTo>
                    <a:pt x="0" y="3971"/>
                  </a:lnTo>
                  <a:cubicBezTo>
                    <a:pt x="0" y="3966"/>
                    <a:pt x="3" y="3963"/>
                    <a:pt x="8" y="3963"/>
                  </a:cubicBezTo>
                  <a:cubicBezTo>
                    <a:pt x="12" y="3963"/>
                    <a:pt x="15" y="3966"/>
                    <a:pt x="15" y="3971"/>
                  </a:cubicBezTo>
                  <a:close/>
                  <a:moveTo>
                    <a:pt x="15" y="4017"/>
                  </a:moveTo>
                  <a:lnTo>
                    <a:pt x="15" y="4032"/>
                  </a:lnTo>
                  <a:cubicBezTo>
                    <a:pt x="15" y="4036"/>
                    <a:pt x="12" y="4040"/>
                    <a:pt x="8" y="4040"/>
                  </a:cubicBezTo>
                  <a:cubicBezTo>
                    <a:pt x="3" y="4040"/>
                    <a:pt x="0" y="4036"/>
                    <a:pt x="0" y="4032"/>
                  </a:cubicBezTo>
                  <a:lnTo>
                    <a:pt x="0" y="4017"/>
                  </a:lnTo>
                  <a:cubicBezTo>
                    <a:pt x="0" y="4013"/>
                    <a:pt x="3" y="4009"/>
                    <a:pt x="8" y="4009"/>
                  </a:cubicBezTo>
                  <a:cubicBezTo>
                    <a:pt x="12" y="4009"/>
                    <a:pt x="15" y="4013"/>
                    <a:pt x="15" y="4017"/>
                  </a:cubicBezTo>
                  <a:close/>
                  <a:moveTo>
                    <a:pt x="15" y="4063"/>
                  </a:moveTo>
                  <a:lnTo>
                    <a:pt x="15" y="4078"/>
                  </a:lnTo>
                  <a:cubicBezTo>
                    <a:pt x="15" y="4082"/>
                    <a:pt x="12" y="4086"/>
                    <a:pt x="8" y="4086"/>
                  </a:cubicBezTo>
                  <a:cubicBezTo>
                    <a:pt x="3" y="4086"/>
                    <a:pt x="0" y="4082"/>
                    <a:pt x="0" y="4078"/>
                  </a:cubicBezTo>
                  <a:lnTo>
                    <a:pt x="0" y="4063"/>
                  </a:lnTo>
                  <a:cubicBezTo>
                    <a:pt x="0" y="4059"/>
                    <a:pt x="3" y="4055"/>
                    <a:pt x="8" y="4055"/>
                  </a:cubicBezTo>
                  <a:cubicBezTo>
                    <a:pt x="12" y="4055"/>
                    <a:pt x="15" y="4059"/>
                    <a:pt x="15" y="4063"/>
                  </a:cubicBezTo>
                  <a:close/>
                  <a:moveTo>
                    <a:pt x="15" y="4109"/>
                  </a:moveTo>
                  <a:lnTo>
                    <a:pt x="15" y="4124"/>
                  </a:lnTo>
                  <a:cubicBezTo>
                    <a:pt x="15" y="4129"/>
                    <a:pt x="12" y="4132"/>
                    <a:pt x="8" y="4132"/>
                  </a:cubicBezTo>
                  <a:cubicBezTo>
                    <a:pt x="3" y="4132"/>
                    <a:pt x="0" y="4129"/>
                    <a:pt x="0" y="4124"/>
                  </a:cubicBezTo>
                  <a:lnTo>
                    <a:pt x="0" y="4109"/>
                  </a:lnTo>
                  <a:cubicBezTo>
                    <a:pt x="0" y="4105"/>
                    <a:pt x="3" y="4101"/>
                    <a:pt x="8" y="4101"/>
                  </a:cubicBezTo>
                  <a:cubicBezTo>
                    <a:pt x="12" y="4101"/>
                    <a:pt x="15" y="4105"/>
                    <a:pt x="15" y="4109"/>
                  </a:cubicBezTo>
                  <a:close/>
                  <a:moveTo>
                    <a:pt x="15" y="4155"/>
                  </a:moveTo>
                  <a:lnTo>
                    <a:pt x="15" y="4170"/>
                  </a:lnTo>
                  <a:cubicBezTo>
                    <a:pt x="15" y="4175"/>
                    <a:pt x="12" y="4178"/>
                    <a:pt x="8" y="4178"/>
                  </a:cubicBezTo>
                  <a:cubicBezTo>
                    <a:pt x="3" y="4178"/>
                    <a:pt x="0" y="4175"/>
                    <a:pt x="0" y="4170"/>
                  </a:cubicBezTo>
                  <a:lnTo>
                    <a:pt x="0" y="4155"/>
                  </a:lnTo>
                  <a:cubicBezTo>
                    <a:pt x="0" y="4151"/>
                    <a:pt x="3" y="4147"/>
                    <a:pt x="8" y="4147"/>
                  </a:cubicBezTo>
                  <a:cubicBezTo>
                    <a:pt x="12" y="4147"/>
                    <a:pt x="15" y="4151"/>
                    <a:pt x="15" y="4155"/>
                  </a:cubicBezTo>
                  <a:close/>
                  <a:moveTo>
                    <a:pt x="15" y="4201"/>
                  </a:moveTo>
                  <a:lnTo>
                    <a:pt x="15" y="4216"/>
                  </a:lnTo>
                  <a:cubicBezTo>
                    <a:pt x="15" y="4221"/>
                    <a:pt x="12" y="4224"/>
                    <a:pt x="8" y="4224"/>
                  </a:cubicBezTo>
                  <a:cubicBezTo>
                    <a:pt x="3" y="4224"/>
                    <a:pt x="0" y="4221"/>
                    <a:pt x="0" y="4216"/>
                  </a:cubicBezTo>
                  <a:lnTo>
                    <a:pt x="0" y="4201"/>
                  </a:lnTo>
                  <a:cubicBezTo>
                    <a:pt x="0" y="4197"/>
                    <a:pt x="3" y="4193"/>
                    <a:pt x="8" y="4193"/>
                  </a:cubicBezTo>
                  <a:cubicBezTo>
                    <a:pt x="12" y="4193"/>
                    <a:pt x="15" y="4197"/>
                    <a:pt x="15" y="4201"/>
                  </a:cubicBezTo>
                  <a:close/>
                  <a:moveTo>
                    <a:pt x="15" y="4247"/>
                  </a:moveTo>
                  <a:lnTo>
                    <a:pt x="15" y="4263"/>
                  </a:lnTo>
                  <a:cubicBezTo>
                    <a:pt x="15" y="4267"/>
                    <a:pt x="12" y="4270"/>
                    <a:pt x="8" y="4270"/>
                  </a:cubicBezTo>
                  <a:cubicBezTo>
                    <a:pt x="3" y="4270"/>
                    <a:pt x="0" y="4267"/>
                    <a:pt x="0" y="4263"/>
                  </a:cubicBezTo>
                  <a:lnTo>
                    <a:pt x="0" y="4247"/>
                  </a:lnTo>
                  <a:cubicBezTo>
                    <a:pt x="0" y="4243"/>
                    <a:pt x="3" y="4239"/>
                    <a:pt x="8" y="4239"/>
                  </a:cubicBezTo>
                  <a:cubicBezTo>
                    <a:pt x="12" y="4239"/>
                    <a:pt x="15" y="4243"/>
                    <a:pt x="15" y="4247"/>
                  </a:cubicBezTo>
                  <a:close/>
                  <a:moveTo>
                    <a:pt x="15" y="4293"/>
                  </a:moveTo>
                  <a:lnTo>
                    <a:pt x="15" y="4309"/>
                  </a:lnTo>
                  <a:cubicBezTo>
                    <a:pt x="15" y="4313"/>
                    <a:pt x="12" y="4316"/>
                    <a:pt x="8" y="4316"/>
                  </a:cubicBezTo>
                  <a:cubicBezTo>
                    <a:pt x="3" y="4316"/>
                    <a:pt x="0" y="4313"/>
                    <a:pt x="0" y="4309"/>
                  </a:cubicBezTo>
                  <a:lnTo>
                    <a:pt x="0" y="4293"/>
                  </a:lnTo>
                  <a:cubicBezTo>
                    <a:pt x="0" y="4289"/>
                    <a:pt x="3" y="4286"/>
                    <a:pt x="8" y="4286"/>
                  </a:cubicBezTo>
                  <a:cubicBezTo>
                    <a:pt x="12" y="4286"/>
                    <a:pt x="15" y="4289"/>
                    <a:pt x="15" y="4293"/>
                  </a:cubicBezTo>
                  <a:close/>
                  <a:moveTo>
                    <a:pt x="15" y="4339"/>
                  </a:moveTo>
                  <a:lnTo>
                    <a:pt x="15" y="4355"/>
                  </a:lnTo>
                  <a:cubicBezTo>
                    <a:pt x="15" y="4359"/>
                    <a:pt x="12" y="4362"/>
                    <a:pt x="8" y="4362"/>
                  </a:cubicBezTo>
                  <a:cubicBezTo>
                    <a:pt x="3" y="4362"/>
                    <a:pt x="0" y="4359"/>
                    <a:pt x="0" y="4355"/>
                  </a:cubicBezTo>
                  <a:lnTo>
                    <a:pt x="0" y="4339"/>
                  </a:lnTo>
                  <a:cubicBezTo>
                    <a:pt x="0" y="4335"/>
                    <a:pt x="3" y="4332"/>
                    <a:pt x="8" y="4332"/>
                  </a:cubicBezTo>
                  <a:cubicBezTo>
                    <a:pt x="12" y="4332"/>
                    <a:pt x="15" y="4335"/>
                    <a:pt x="15" y="4339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5" name="Freeform 14">
              <a:extLst>
                <a:ext uri="{FF2B5EF4-FFF2-40B4-BE49-F238E27FC236}">
                  <a16:creationId xmlns:a16="http://schemas.microsoft.com/office/drawing/2014/main" id="{A0E99256-92BF-4C9E-9E8A-326BE4E0F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59" y="1794"/>
              <a:ext cx="7" cy="2601"/>
            </a:xfrm>
            <a:custGeom>
              <a:avLst/>
              <a:gdLst>
                <a:gd name="T0" fmla="*/ 16 w 16"/>
                <a:gd name="T1" fmla="*/ 115 h 6528"/>
                <a:gd name="T2" fmla="*/ 0 w 16"/>
                <a:gd name="T3" fmla="*/ 207 h 6528"/>
                <a:gd name="T4" fmla="*/ 8 w 16"/>
                <a:gd name="T5" fmla="*/ 276 h 6528"/>
                <a:gd name="T6" fmla="*/ 16 w 16"/>
                <a:gd name="T7" fmla="*/ 422 h 6528"/>
                <a:gd name="T8" fmla="*/ 8 w 16"/>
                <a:gd name="T9" fmla="*/ 537 h 6528"/>
                <a:gd name="T10" fmla="*/ 0 w 16"/>
                <a:gd name="T11" fmla="*/ 606 h 6528"/>
                <a:gd name="T12" fmla="*/ 16 w 16"/>
                <a:gd name="T13" fmla="*/ 699 h 6528"/>
                <a:gd name="T14" fmla="*/ 16 w 16"/>
                <a:gd name="T15" fmla="*/ 852 h 6528"/>
                <a:gd name="T16" fmla="*/ 0 w 16"/>
                <a:gd name="T17" fmla="*/ 944 h 6528"/>
                <a:gd name="T18" fmla="*/ 8 w 16"/>
                <a:gd name="T19" fmla="*/ 1013 h 6528"/>
                <a:gd name="T20" fmla="*/ 16 w 16"/>
                <a:gd name="T21" fmla="*/ 1159 h 6528"/>
                <a:gd name="T22" fmla="*/ 8 w 16"/>
                <a:gd name="T23" fmla="*/ 1275 h 6528"/>
                <a:gd name="T24" fmla="*/ 0 w 16"/>
                <a:gd name="T25" fmla="*/ 1344 h 6528"/>
                <a:gd name="T26" fmla="*/ 16 w 16"/>
                <a:gd name="T27" fmla="*/ 1436 h 6528"/>
                <a:gd name="T28" fmla="*/ 16 w 16"/>
                <a:gd name="T29" fmla="*/ 1589 h 6528"/>
                <a:gd name="T30" fmla="*/ 0 w 16"/>
                <a:gd name="T31" fmla="*/ 1682 h 6528"/>
                <a:gd name="T32" fmla="*/ 8 w 16"/>
                <a:gd name="T33" fmla="*/ 1751 h 6528"/>
                <a:gd name="T34" fmla="*/ 16 w 16"/>
                <a:gd name="T35" fmla="*/ 1897 h 6528"/>
                <a:gd name="T36" fmla="*/ 8 w 16"/>
                <a:gd name="T37" fmla="*/ 2012 h 6528"/>
                <a:gd name="T38" fmla="*/ 0 w 16"/>
                <a:gd name="T39" fmla="*/ 2081 h 6528"/>
                <a:gd name="T40" fmla="*/ 16 w 16"/>
                <a:gd name="T41" fmla="*/ 2173 h 6528"/>
                <a:gd name="T42" fmla="*/ 16 w 16"/>
                <a:gd name="T43" fmla="*/ 2327 h 6528"/>
                <a:gd name="T44" fmla="*/ 0 w 16"/>
                <a:gd name="T45" fmla="*/ 2419 h 6528"/>
                <a:gd name="T46" fmla="*/ 8 w 16"/>
                <a:gd name="T47" fmla="*/ 2488 h 6528"/>
                <a:gd name="T48" fmla="*/ 16 w 16"/>
                <a:gd name="T49" fmla="*/ 2634 h 6528"/>
                <a:gd name="T50" fmla="*/ 8 w 16"/>
                <a:gd name="T51" fmla="*/ 2749 h 6528"/>
                <a:gd name="T52" fmla="*/ 0 w 16"/>
                <a:gd name="T53" fmla="*/ 2818 h 6528"/>
                <a:gd name="T54" fmla="*/ 16 w 16"/>
                <a:gd name="T55" fmla="*/ 2910 h 6528"/>
                <a:gd name="T56" fmla="*/ 16 w 16"/>
                <a:gd name="T57" fmla="*/ 3064 h 6528"/>
                <a:gd name="T58" fmla="*/ 0 w 16"/>
                <a:gd name="T59" fmla="*/ 3156 h 6528"/>
                <a:gd name="T60" fmla="*/ 8 w 16"/>
                <a:gd name="T61" fmla="*/ 3225 h 6528"/>
                <a:gd name="T62" fmla="*/ 16 w 16"/>
                <a:gd name="T63" fmla="*/ 3371 h 6528"/>
                <a:gd name="T64" fmla="*/ 8 w 16"/>
                <a:gd name="T65" fmla="*/ 3486 h 6528"/>
                <a:gd name="T66" fmla="*/ 0 w 16"/>
                <a:gd name="T67" fmla="*/ 3556 h 6528"/>
                <a:gd name="T68" fmla="*/ 16 w 16"/>
                <a:gd name="T69" fmla="*/ 3648 h 6528"/>
                <a:gd name="T70" fmla="*/ 16 w 16"/>
                <a:gd name="T71" fmla="*/ 3801 h 6528"/>
                <a:gd name="T72" fmla="*/ 0 w 16"/>
                <a:gd name="T73" fmla="*/ 3893 h 6528"/>
                <a:gd name="T74" fmla="*/ 8 w 16"/>
                <a:gd name="T75" fmla="*/ 3963 h 6528"/>
                <a:gd name="T76" fmla="*/ 16 w 16"/>
                <a:gd name="T77" fmla="*/ 4109 h 6528"/>
                <a:gd name="T78" fmla="*/ 8 w 16"/>
                <a:gd name="T79" fmla="*/ 4224 h 6528"/>
                <a:gd name="T80" fmla="*/ 0 w 16"/>
                <a:gd name="T81" fmla="*/ 4293 h 6528"/>
                <a:gd name="T82" fmla="*/ 16 w 16"/>
                <a:gd name="T83" fmla="*/ 4385 h 6528"/>
                <a:gd name="T84" fmla="*/ 16 w 16"/>
                <a:gd name="T85" fmla="*/ 4539 h 6528"/>
                <a:gd name="T86" fmla="*/ 0 w 16"/>
                <a:gd name="T87" fmla="*/ 4631 h 6528"/>
                <a:gd name="T88" fmla="*/ 8 w 16"/>
                <a:gd name="T89" fmla="*/ 4700 h 6528"/>
                <a:gd name="T90" fmla="*/ 16 w 16"/>
                <a:gd name="T91" fmla="*/ 4846 h 6528"/>
                <a:gd name="T92" fmla="*/ 8 w 16"/>
                <a:gd name="T93" fmla="*/ 4961 h 6528"/>
                <a:gd name="T94" fmla="*/ 0 w 16"/>
                <a:gd name="T95" fmla="*/ 5030 h 6528"/>
                <a:gd name="T96" fmla="*/ 16 w 16"/>
                <a:gd name="T97" fmla="*/ 5122 h 6528"/>
                <a:gd name="T98" fmla="*/ 16 w 16"/>
                <a:gd name="T99" fmla="*/ 5276 h 6528"/>
                <a:gd name="T100" fmla="*/ 0 w 16"/>
                <a:gd name="T101" fmla="*/ 5368 h 6528"/>
                <a:gd name="T102" fmla="*/ 8 w 16"/>
                <a:gd name="T103" fmla="*/ 5437 h 6528"/>
                <a:gd name="T104" fmla="*/ 16 w 16"/>
                <a:gd name="T105" fmla="*/ 5583 h 6528"/>
                <a:gd name="T106" fmla="*/ 8 w 16"/>
                <a:gd name="T107" fmla="*/ 5698 h 6528"/>
                <a:gd name="T108" fmla="*/ 0 w 16"/>
                <a:gd name="T109" fmla="*/ 5767 h 6528"/>
                <a:gd name="T110" fmla="*/ 16 w 16"/>
                <a:gd name="T111" fmla="*/ 5860 h 6528"/>
                <a:gd name="T112" fmla="*/ 16 w 16"/>
                <a:gd name="T113" fmla="*/ 6013 h 6528"/>
                <a:gd name="T114" fmla="*/ 0 w 16"/>
                <a:gd name="T115" fmla="*/ 6105 h 6528"/>
                <a:gd name="T116" fmla="*/ 8 w 16"/>
                <a:gd name="T117" fmla="*/ 6174 h 6528"/>
                <a:gd name="T118" fmla="*/ 16 w 16"/>
                <a:gd name="T119" fmla="*/ 6320 h 6528"/>
                <a:gd name="T120" fmla="*/ 8 w 16"/>
                <a:gd name="T121" fmla="*/ 6436 h 6528"/>
                <a:gd name="T122" fmla="*/ 0 w 16"/>
                <a:gd name="T123" fmla="*/ 6505 h 6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" h="6528">
                  <a:moveTo>
                    <a:pt x="16" y="7"/>
                  </a:moveTo>
                  <a:lnTo>
                    <a:pt x="16" y="23"/>
                  </a:lnTo>
                  <a:cubicBezTo>
                    <a:pt x="16" y="27"/>
                    <a:pt x="12" y="30"/>
                    <a:pt x="8" y="30"/>
                  </a:cubicBezTo>
                  <a:cubicBezTo>
                    <a:pt x="4" y="30"/>
                    <a:pt x="0" y="27"/>
                    <a:pt x="0" y="23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7"/>
                  </a:cubicBezTo>
                  <a:close/>
                  <a:moveTo>
                    <a:pt x="16" y="53"/>
                  </a:moveTo>
                  <a:lnTo>
                    <a:pt x="16" y="69"/>
                  </a:lnTo>
                  <a:cubicBezTo>
                    <a:pt x="16" y="73"/>
                    <a:pt x="12" y="77"/>
                    <a:pt x="8" y="77"/>
                  </a:cubicBezTo>
                  <a:cubicBezTo>
                    <a:pt x="4" y="77"/>
                    <a:pt x="0" y="73"/>
                    <a:pt x="0" y="69"/>
                  </a:cubicBezTo>
                  <a:lnTo>
                    <a:pt x="0" y="53"/>
                  </a:lnTo>
                  <a:cubicBezTo>
                    <a:pt x="0" y="49"/>
                    <a:pt x="4" y="46"/>
                    <a:pt x="8" y="46"/>
                  </a:cubicBezTo>
                  <a:cubicBezTo>
                    <a:pt x="12" y="46"/>
                    <a:pt x="16" y="49"/>
                    <a:pt x="16" y="53"/>
                  </a:cubicBezTo>
                  <a:close/>
                  <a:moveTo>
                    <a:pt x="16" y="100"/>
                  </a:moveTo>
                  <a:lnTo>
                    <a:pt x="16" y="115"/>
                  </a:lnTo>
                  <a:cubicBezTo>
                    <a:pt x="16" y="119"/>
                    <a:pt x="12" y="123"/>
                    <a:pt x="8" y="123"/>
                  </a:cubicBezTo>
                  <a:cubicBezTo>
                    <a:pt x="4" y="123"/>
                    <a:pt x="0" y="119"/>
                    <a:pt x="0" y="115"/>
                  </a:cubicBezTo>
                  <a:lnTo>
                    <a:pt x="0" y="100"/>
                  </a:lnTo>
                  <a:cubicBezTo>
                    <a:pt x="0" y="95"/>
                    <a:pt x="4" y="92"/>
                    <a:pt x="8" y="92"/>
                  </a:cubicBezTo>
                  <a:cubicBezTo>
                    <a:pt x="12" y="92"/>
                    <a:pt x="16" y="95"/>
                    <a:pt x="16" y="100"/>
                  </a:cubicBezTo>
                  <a:close/>
                  <a:moveTo>
                    <a:pt x="16" y="146"/>
                  </a:moveTo>
                  <a:lnTo>
                    <a:pt x="16" y="161"/>
                  </a:lnTo>
                  <a:cubicBezTo>
                    <a:pt x="16" y="165"/>
                    <a:pt x="12" y="169"/>
                    <a:pt x="8" y="169"/>
                  </a:cubicBezTo>
                  <a:cubicBezTo>
                    <a:pt x="4" y="169"/>
                    <a:pt x="0" y="165"/>
                    <a:pt x="0" y="161"/>
                  </a:cubicBezTo>
                  <a:lnTo>
                    <a:pt x="0" y="146"/>
                  </a:lnTo>
                  <a:cubicBezTo>
                    <a:pt x="0" y="141"/>
                    <a:pt x="4" y="138"/>
                    <a:pt x="8" y="138"/>
                  </a:cubicBezTo>
                  <a:cubicBezTo>
                    <a:pt x="12" y="138"/>
                    <a:pt x="16" y="141"/>
                    <a:pt x="16" y="146"/>
                  </a:cubicBezTo>
                  <a:close/>
                  <a:moveTo>
                    <a:pt x="16" y="192"/>
                  </a:moveTo>
                  <a:lnTo>
                    <a:pt x="16" y="207"/>
                  </a:lnTo>
                  <a:cubicBezTo>
                    <a:pt x="16" y="211"/>
                    <a:pt x="12" y="215"/>
                    <a:pt x="8" y="215"/>
                  </a:cubicBezTo>
                  <a:cubicBezTo>
                    <a:pt x="4" y="215"/>
                    <a:pt x="0" y="211"/>
                    <a:pt x="0" y="207"/>
                  </a:cubicBezTo>
                  <a:lnTo>
                    <a:pt x="0" y="192"/>
                  </a:lnTo>
                  <a:cubicBezTo>
                    <a:pt x="0" y="187"/>
                    <a:pt x="4" y="184"/>
                    <a:pt x="8" y="184"/>
                  </a:cubicBezTo>
                  <a:cubicBezTo>
                    <a:pt x="12" y="184"/>
                    <a:pt x="16" y="187"/>
                    <a:pt x="16" y="192"/>
                  </a:cubicBezTo>
                  <a:close/>
                  <a:moveTo>
                    <a:pt x="16" y="238"/>
                  </a:moveTo>
                  <a:lnTo>
                    <a:pt x="16" y="253"/>
                  </a:lnTo>
                  <a:cubicBezTo>
                    <a:pt x="16" y="257"/>
                    <a:pt x="12" y="261"/>
                    <a:pt x="8" y="261"/>
                  </a:cubicBezTo>
                  <a:cubicBezTo>
                    <a:pt x="4" y="261"/>
                    <a:pt x="0" y="257"/>
                    <a:pt x="0" y="253"/>
                  </a:cubicBezTo>
                  <a:lnTo>
                    <a:pt x="0" y="238"/>
                  </a:lnTo>
                  <a:cubicBezTo>
                    <a:pt x="0" y="234"/>
                    <a:pt x="4" y="230"/>
                    <a:pt x="8" y="230"/>
                  </a:cubicBezTo>
                  <a:cubicBezTo>
                    <a:pt x="12" y="230"/>
                    <a:pt x="16" y="234"/>
                    <a:pt x="16" y="238"/>
                  </a:cubicBezTo>
                  <a:close/>
                  <a:moveTo>
                    <a:pt x="16" y="284"/>
                  </a:moveTo>
                  <a:lnTo>
                    <a:pt x="16" y="299"/>
                  </a:lnTo>
                  <a:cubicBezTo>
                    <a:pt x="16" y="303"/>
                    <a:pt x="12" y="307"/>
                    <a:pt x="8" y="307"/>
                  </a:cubicBezTo>
                  <a:cubicBezTo>
                    <a:pt x="4" y="307"/>
                    <a:pt x="0" y="303"/>
                    <a:pt x="0" y="299"/>
                  </a:cubicBezTo>
                  <a:lnTo>
                    <a:pt x="0" y="284"/>
                  </a:lnTo>
                  <a:cubicBezTo>
                    <a:pt x="0" y="280"/>
                    <a:pt x="4" y="276"/>
                    <a:pt x="8" y="276"/>
                  </a:cubicBezTo>
                  <a:cubicBezTo>
                    <a:pt x="12" y="276"/>
                    <a:pt x="16" y="280"/>
                    <a:pt x="16" y="284"/>
                  </a:cubicBezTo>
                  <a:close/>
                  <a:moveTo>
                    <a:pt x="16" y="330"/>
                  </a:moveTo>
                  <a:lnTo>
                    <a:pt x="16" y="345"/>
                  </a:lnTo>
                  <a:cubicBezTo>
                    <a:pt x="16" y="350"/>
                    <a:pt x="12" y="353"/>
                    <a:pt x="8" y="353"/>
                  </a:cubicBezTo>
                  <a:cubicBezTo>
                    <a:pt x="4" y="353"/>
                    <a:pt x="0" y="350"/>
                    <a:pt x="0" y="345"/>
                  </a:cubicBezTo>
                  <a:lnTo>
                    <a:pt x="0" y="330"/>
                  </a:lnTo>
                  <a:cubicBezTo>
                    <a:pt x="0" y="326"/>
                    <a:pt x="4" y="322"/>
                    <a:pt x="8" y="322"/>
                  </a:cubicBezTo>
                  <a:cubicBezTo>
                    <a:pt x="12" y="322"/>
                    <a:pt x="16" y="326"/>
                    <a:pt x="16" y="330"/>
                  </a:cubicBezTo>
                  <a:close/>
                  <a:moveTo>
                    <a:pt x="16" y="376"/>
                  </a:moveTo>
                  <a:lnTo>
                    <a:pt x="16" y="391"/>
                  </a:lnTo>
                  <a:cubicBezTo>
                    <a:pt x="16" y="396"/>
                    <a:pt x="12" y="399"/>
                    <a:pt x="8" y="399"/>
                  </a:cubicBezTo>
                  <a:cubicBezTo>
                    <a:pt x="4" y="399"/>
                    <a:pt x="0" y="396"/>
                    <a:pt x="0" y="391"/>
                  </a:cubicBezTo>
                  <a:lnTo>
                    <a:pt x="0" y="376"/>
                  </a:lnTo>
                  <a:cubicBezTo>
                    <a:pt x="0" y="372"/>
                    <a:pt x="4" y="368"/>
                    <a:pt x="8" y="368"/>
                  </a:cubicBezTo>
                  <a:cubicBezTo>
                    <a:pt x="12" y="368"/>
                    <a:pt x="16" y="372"/>
                    <a:pt x="16" y="376"/>
                  </a:cubicBezTo>
                  <a:close/>
                  <a:moveTo>
                    <a:pt x="16" y="422"/>
                  </a:moveTo>
                  <a:lnTo>
                    <a:pt x="16" y="437"/>
                  </a:lnTo>
                  <a:cubicBezTo>
                    <a:pt x="16" y="442"/>
                    <a:pt x="12" y="445"/>
                    <a:pt x="8" y="445"/>
                  </a:cubicBezTo>
                  <a:cubicBezTo>
                    <a:pt x="4" y="445"/>
                    <a:pt x="0" y="442"/>
                    <a:pt x="0" y="437"/>
                  </a:cubicBezTo>
                  <a:lnTo>
                    <a:pt x="0" y="422"/>
                  </a:lnTo>
                  <a:cubicBezTo>
                    <a:pt x="0" y="418"/>
                    <a:pt x="4" y="414"/>
                    <a:pt x="8" y="414"/>
                  </a:cubicBezTo>
                  <a:cubicBezTo>
                    <a:pt x="12" y="414"/>
                    <a:pt x="16" y="418"/>
                    <a:pt x="16" y="422"/>
                  </a:cubicBezTo>
                  <a:close/>
                  <a:moveTo>
                    <a:pt x="16" y="468"/>
                  </a:moveTo>
                  <a:lnTo>
                    <a:pt x="16" y="484"/>
                  </a:lnTo>
                  <a:cubicBezTo>
                    <a:pt x="16" y="488"/>
                    <a:pt x="12" y="491"/>
                    <a:pt x="8" y="491"/>
                  </a:cubicBezTo>
                  <a:cubicBezTo>
                    <a:pt x="4" y="491"/>
                    <a:pt x="0" y="488"/>
                    <a:pt x="0" y="484"/>
                  </a:cubicBezTo>
                  <a:lnTo>
                    <a:pt x="0" y="468"/>
                  </a:lnTo>
                  <a:cubicBezTo>
                    <a:pt x="0" y="464"/>
                    <a:pt x="4" y="461"/>
                    <a:pt x="8" y="461"/>
                  </a:cubicBezTo>
                  <a:cubicBezTo>
                    <a:pt x="12" y="461"/>
                    <a:pt x="16" y="464"/>
                    <a:pt x="16" y="468"/>
                  </a:cubicBezTo>
                  <a:close/>
                  <a:moveTo>
                    <a:pt x="16" y="514"/>
                  </a:moveTo>
                  <a:lnTo>
                    <a:pt x="16" y="530"/>
                  </a:lnTo>
                  <a:cubicBezTo>
                    <a:pt x="16" y="534"/>
                    <a:pt x="12" y="537"/>
                    <a:pt x="8" y="537"/>
                  </a:cubicBezTo>
                  <a:cubicBezTo>
                    <a:pt x="4" y="537"/>
                    <a:pt x="0" y="534"/>
                    <a:pt x="0" y="530"/>
                  </a:cubicBezTo>
                  <a:lnTo>
                    <a:pt x="0" y="514"/>
                  </a:lnTo>
                  <a:cubicBezTo>
                    <a:pt x="0" y="510"/>
                    <a:pt x="4" y="507"/>
                    <a:pt x="8" y="507"/>
                  </a:cubicBezTo>
                  <a:cubicBezTo>
                    <a:pt x="12" y="507"/>
                    <a:pt x="16" y="510"/>
                    <a:pt x="16" y="514"/>
                  </a:cubicBezTo>
                  <a:close/>
                  <a:moveTo>
                    <a:pt x="16" y="560"/>
                  </a:moveTo>
                  <a:lnTo>
                    <a:pt x="16" y="576"/>
                  </a:lnTo>
                  <a:cubicBezTo>
                    <a:pt x="16" y="580"/>
                    <a:pt x="12" y="583"/>
                    <a:pt x="8" y="583"/>
                  </a:cubicBezTo>
                  <a:cubicBezTo>
                    <a:pt x="4" y="583"/>
                    <a:pt x="0" y="580"/>
                    <a:pt x="0" y="576"/>
                  </a:cubicBezTo>
                  <a:lnTo>
                    <a:pt x="0" y="560"/>
                  </a:lnTo>
                  <a:cubicBezTo>
                    <a:pt x="0" y="556"/>
                    <a:pt x="4" y="553"/>
                    <a:pt x="8" y="553"/>
                  </a:cubicBezTo>
                  <a:cubicBezTo>
                    <a:pt x="12" y="553"/>
                    <a:pt x="16" y="556"/>
                    <a:pt x="16" y="560"/>
                  </a:cubicBezTo>
                  <a:close/>
                  <a:moveTo>
                    <a:pt x="16" y="606"/>
                  </a:moveTo>
                  <a:lnTo>
                    <a:pt x="16" y="622"/>
                  </a:lnTo>
                  <a:cubicBezTo>
                    <a:pt x="16" y="626"/>
                    <a:pt x="12" y="629"/>
                    <a:pt x="8" y="629"/>
                  </a:cubicBezTo>
                  <a:cubicBezTo>
                    <a:pt x="4" y="629"/>
                    <a:pt x="0" y="626"/>
                    <a:pt x="0" y="622"/>
                  </a:cubicBezTo>
                  <a:lnTo>
                    <a:pt x="0" y="606"/>
                  </a:lnTo>
                  <a:cubicBezTo>
                    <a:pt x="0" y="602"/>
                    <a:pt x="4" y="599"/>
                    <a:pt x="8" y="599"/>
                  </a:cubicBezTo>
                  <a:cubicBezTo>
                    <a:pt x="12" y="599"/>
                    <a:pt x="16" y="602"/>
                    <a:pt x="16" y="606"/>
                  </a:cubicBezTo>
                  <a:close/>
                  <a:moveTo>
                    <a:pt x="16" y="653"/>
                  </a:moveTo>
                  <a:lnTo>
                    <a:pt x="16" y="668"/>
                  </a:lnTo>
                  <a:cubicBezTo>
                    <a:pt x="16" y="672"/>
                    <a:pt x="12" y="676"/>
                    <a:pt x="8" y="676"/>
                  </a:cubicBezTo>
                  <a:cubicBezTo>
                    <a:pt x="4" y="676"/>
                    <a:pt x="0" y="672"/>
                    <a:pt x="0" y="668"/>
                  </a:cubicBezTo>
                  <a:lnTo>
                    <a:pt x="0" y="653"/>
                  </a:lnTo>
                  <a:cubicBezTo>
                    <a:pt x="0" y="648"/>
                    <a:pt x="4" y="645"/>
                    <a:pt x="8" y="645"/>
                  </a:cubicBezTo>
                  <a:cubicBezTo>
                    <a:pt x="12" y="645"/>
                    <a:pt x="16" y="648"/>
                    <a:pt x="16" y="653"/>
                  </a:cubicBezTo>
                  <a:close/>
                  <a:moveTo>
                    <a:pt x="16" y="699"/>
                  </a:moveTo>
                  <a:lnTo>
                    <a:pt x="16" y="714"/>
                  </a:lnTo>
                  <a:cubicBezTo>
                    <a:pt x="16" y="718"/>
                    <a:pt x="12" y="722"/>
                    <a:pt x="8" y="722"/>
                  </a:cubicBezTo>
                  <a:cubicBezTo>
                    <a:pt x="4" y="722"/>
                    <a:pt x="0" y="718"/>
                    <a:pt x="0" y="714"/>
                  </a:cubicBezTo>
                  <a:lnTo>
                    <a:pt x="0" y="699"/>
                  </a:lnTo>
                  <a:cubicBezTo>
                    <a:pt x="0" y="694"/>
                    <a:pt x="4" y="691"/>
                    <a:pt x="8" y="691"/>
                  </a:cubicBezTo>
                  <a:cubicBezTo>
                    <a:pt x="12" y="691"/>
                    <a:pt x="16" y="694"/>
                    <a:pt x="16" y="699"/>
                  </a:cubicBezTo>
                  <a:close/>
                  <a:moveTo>
                    <a:pt x="16" y="745"/>
                  </a:moveTo>
                  <a:lnTo>
                    <a:pt x="16" y="760"/>
                  </a:lnTo>
                  <a:cubicBezTo>
                    <a:pt x="16" y="764"/>
                    <a:pt x="12" y="768"/>
                    <a:pt x="8" y="768"/>
                  </a:cubicBezTo>
                  <a:cubicBezTo>
                    <a:pt x="4" y="768"/>
                    <a:pt x="0" y="764"/>
                    <a:pt x="0" y="760"/>
                  </a:cubicBezTo>
                  <a:lnTo>
                    <a:pt x="0" y="745"/>
                  </a:lnTo>
                  <a:cubicBezTo>
                    <a:pt x="0" y="740"/>
                    <a:pt x="4" y="737"/>
                    <a:pt x="8" y="737"/>
                  </a:cubicBezTo>
                  <a:cubicBezTo>
                    <a:pt x="12" y="737"/>
                    <a:pt x="16" y="740"/>
                    <a:pt x="16" y="745"/>
                  </a:cubicBezTo>
                  <a:close/>
                  <a:moveTo>
                    <a:pt x="16" y="791"/>
                  </a:moveTo>
                  <a:lnTo>
                    <a:pt x="16" y="806"/>
                  </a:lnTo>
                  <a:cubicBezTo>
                    <a:pt x="16" y="810"/>
                    <a:pt x="12" y="814"/>
                    <a:pt x="8" y="814"/>
                  </a:cubicBezTo>
                  <a:cubicBezTo>
                    <a:pt x="4" y="814"/>
                    <a:pt x="0" y="810"/>
                    <a:pt x="0" y="806"/>
                  </a:cubicBezTo>
                  <a:lnTo>
                    <a:pt x="0" y="791"/>
                  </a:lnTo>
                  <a:cubicBezTo>
                    <a:pt x="0" y="787"/>
                    <a:pt x="4" y="783"/>
                    <a:pt x="8" y="783"/>
                  </a:cubicBezTo>
                  <a:cubicBezTo>
                    <a:pt x="12" y="783"/>
                    <a:pt x="16" y="787"/>
                    <a:pt x="16" y="791"/>
                  </a:cubicBezTo>
                  <a:close/>
                  <a:moveTo>
                    <a:pt x="16" y="837"/>
                  </a:moveTo>
                  <a:lnTo>
                    <a:pt x="16" y="852"/>
                  </a:lnTo>
                  <a:cubicBezTo>
                    <a:pt x="16" y="856"/>
                    <a:pt x="12" y="860"/>
                    <a:pt x="8" y="860"/>
                  </a:cubicBezTo>
                  <a:cubicBezTo>
                    <a:pt x="4" y="860"/>
                    <a:pt x="0" y="856"/>
                    <a:pt x="0" y="852"/>
                  </a:cubicBezTo>
                  <a:lnTo>
                    <a:pt x="0" y="837"/>
                  </a:lnTo>
                  <a:cubicBezTo>
                    <a:pt x="0" y="833"/>
                    <a:pt x="4" y="829"/>
                    <a:pt x="8" y="829"/>
                  </a:cubicBezTo>
                  <a:cubicBezTo>
                    <a:pt x="12" y="829"/>
                    <a:pt x="16" y="833"/>
                    <a:pt x="16" y="837"/>
                  </a:cubicBezTo>
                  <a:close/>
                  <a:moveTo>
                    <a:pt x="16" y="883"/>
                  </a:moveTo>
                  <a:lnTo>
                    <a:pt x="16" y="898"/>
                  </a:lnTo>
                  <a:cubicBezTo>
                    <a:pt x="16" y="903"/>
                    <a:pt x="12" y="906"/>
                    <a:pt x="8" y="906"/>
                  </a:cubicBezTo>
                  <a:cubicBezTo>
                    <a:pt x="4" y="906"/>
                    <a:pt x="0" y="903"/>
                    <a:pt x="0" y="898"/>
                  </a:cubicBezTo>
                  <a:lnTo>
                    <a:pt x="0" y="883"/>
                  </a:lnTo>
                  <a:cubicBezTo>
                    <a:pt x="0" y="879"/>
                    <a:pt x="4" y="875"/>
                    <a:pt x="8" y="875"/>
                  </a:cubicBezTo>
                  <a:cubicBezTo>
                    <a:pt x="12" y="875"/>
                    <a:pt x="16" y="879"/>
                    <a:pt x="16" y="883"/>
                  </a:cubicBezTo>
                  <a:close/>
                  <a:moveTo>
                    <a:pt x="16" y="929"/>
                  </a:moveTo>
                  <a:lnTo>
                    <a:pt x="16" y="944"/>
                  </a:lnTo>
                  <a:cubicBezTo>
                    <a:pt x="16" y="949"/>
                    <a:pt x="12" y="952"/>
                    <a:pt x="8" y="952"/>
                  </a:cubicBezTo>
                  <a:cubicBezTo>
                    <a:pt x="4" y="952"/>
                    <a:pt x="0" y="949"/>
                    <a:pt x="0" y="944"/>
                  </a:cubicBezTo>
                  <a:lnTo>
                    <a:pt x="0" y="929"/>
                  </a:lnTo>
                  <a:cubicBezTo>
                    <a:pt x="0" y="925"/>
                    <a:pt x="4" y="921"/>
                    <a:pt x="8" y="921"/>
                  </a:cubicBezTo>
                  <a:cubicBezTo>
                    <a:pt x="12" y="921"/>
                    <a:pt x="16" y="925"/>
                    <a:pt x="16" y="929"/>
                  </a:cubicBezTo>
                  <a:close/>
                  <a:moveTo>
                    <a:pt x="16" y="975"/>
                  </a:moveTo>
                  <a:lnTo>
                    <a:pt x="16" y="990"/>
                  </a:lnTo>
                  <a:cubicBezTo>
                    <a:pt x="16" y="995"/>
                    <a:pt x="12" y="998"/>
                    <a:pt x="8" y="998"/>
                  </a:cubicBezTo>
                  <a:cubicBezTo>
                    <a:pt x="4" y="998"/>
                    <a:pt x="0" y="995"/>
                    <a:pt x="0" y="990"/>
                  </a:cubicBezTo>
                  <a:lnTo>
                    <a:pt x="0" y="975"/>
                  </a:lnTo>
                  <a:cubicBezTo>
                    <a:pt x="0" y="971"/>
                    <a:pt x="4" y="967"/>
                    <a:pt x="8" y="967"/>
                  </a:cubicBezTo>
                  <a:cubicBezTo>
                    <a:pt x="12" y="967"/>
                    <a:pt x="16" y="971"/>
                    <a:pt x="16" y="975"/>
                  </a:cubicBezTo>
                  <a:close/>
                  <a:moveTo>
                    <a:pt x="16" y="1021"/>
                  </a:moveTo>
                  <a:lnTo>
                    <a:pt x="16" y="1037"/>
                  </a:lnTo>
                  <a:cubicBezTo>
                    <a:pt x="16" y="1041"/>
                    <a:pt x="12" y="1044"/>
                    <a:pt x="8" y="1044"/>
                  </a:cubicBezTo>
                  <a:cubicBezTo>
                    <a:pt x="4" y="1044"/>
                    <a:pt x="0" y="1041"/>
                    <a:pt x="0" y="1037"/>
                  </a:cubicBezTo>
                  <a:lnTo>
                    <a:pt x="0" y="1021"/>
                  </a:lnTo>
                  <a:cubicBezTo>
                    <a:pt x="0" y="1017"/>
                    <a:pt x="4" y="1013"/>
                    <a:pt x="8" y="1013"/>
                  </a:cubicBezTo>
                  <a:cubicBezTo>
                    <a:pt x="12" y="1013"/>
                    <a:pt x="16" y="1017"/>
                    <a:pt x="16" y="1021"/>
                  </a:cubicBezTo>
                  <a:close/>
                  <a:moveTo>
                    <a:pt x="16" y="1067"/>
                  </a:moveTo>
                  <a:lnTo>
                    <a:pt x="16" y="1083"/>
                  </a:lnTo>
                  <a:cubicBezTo>
                    <a:pt x="16" y="1087"/>
                    <a:pt x="12" y="1090"/>
                    <a:pt x="8" y="1090"/>
                  </a:cubicBezTo>
                  <a:cubicBezTo>
                    <a:pt x="4" y="1090"/>
                    <a:pt x="0" y="1087"/>
                    <a:pt x="0" y="1083"/>
                  </a:cubicBezTo>
                  <a:lnTo>
                    <a:pt x="0" y="1067"/>
                  </a:lnTo>
                  <a:cubicBezTo>
                    <a:pt x="0" y="1063"/>
                    <a:pt x="4" y="1060"/>
                    <a:pt x="8" y="1060"/>
                  </a:cubicBezTo>
                  <a:cubicBezTo>
                    <a:pt x="12" y="1060"/>
                    <a:pt x="16" y="1063"/>
                    <a:pt x="16" y="1067"/>
                  </a:cubicBezTo>
                  <a:close/>
                  <a:moveTo>
                    <a:pt x="16" y="1113"/>
                  </a:moveTo>
                  <a:lnTo>
                    <a:pt x="16" y="1129"/>
                  </a:lnTo>
                  <a:cubicBezTo>
                    <a:pt x="16" y="1133"/>
                    <a:pt x="12" y="1136"/>
                    <a:pt x="8" y="1136"/>
                  </a:cubicBezTo>
                  <a:cubicBezTo>
                    <a:pt x="4" y="1136"/>
                    <a:pt x="0" y="1133"/>
                    <a:pt x="0" y="1129"/>
                  </a:cubicBezTo>
                  <a:lnTo>
                    <a:pt x="0" y="1113"/>
                  </a:lnTo>
                  <a:cubicBezTo>
                    <a:pt x="0" y="1109"/>
                    <a:pt x="4" y="1106"/>
                    <a:pt x="8" y="1106"/>
                  </a:cubicBezTo>
                  <a:cubicBezTo>
                    <a:pt x="12" y="1106"/>
                    <a:pt x="16" y="1109"/>
                    <a:pt x="16" y="1113"/>
                  </a:cubicBezTo>
                  <a:close/>
                  <a:moveTo>
                    <a:pt x="16" y="1159"/>
                  </a:moveTo>
                  <a:lnTo>
                    <a:pt x="16" y="1175"/>
                  </a:lnTo>
                  <a:cubicBezTo>
                    <a:pt x="16" y="1179"/>
                    <a:pt x="12" y="1182"/>
                    <a:pt x="8" y="1182"/>
                  </a:cubicBezTo>
                  <a:cubicBezTo>
                    <a:pt x="4" y="1182"/>
                    <a:pt x="0" y="1179"/>
                    <a:pt x="0" y="1175"/>
                  </a:cubicBezTo>
                  <a:lnTo>
                    <a:pt x="0" y="1159"/>
                  </a:lnTo>
                  <a:cubicBezTo>
                    <a:pt x="0" y="1155"/>
                    <a:pt x="4" y="1152"/>
                    <a:pt x="8" y="1152"/>
                  </a:cubicBezTo>
                  <a:cubicBezTo>
                    <a:pt x="12" y="1152"/>
                    <a:pt x="16" y="1155"/>
                    <a:pt x="16" y="1159"/>
                  </a:cubicBezTo>
                  <a:close/>
                  <a:moveTo>
                    <a:pt x="16" y="1205"/>
                  </a:moveTo>
                  <a:lnTo>
                    <a:pt x="16" y="1221"/>
                  </a:lnTo>
                  <a:cubicBezTo>
                    <a:pt x="16" y="1225"/>
                    <a:pt x="12" y="1229"/>
                    <a:pt x="8" y="1229"/>
                  </a:cubicBezTo>
                  <a:cubicBezTo>
                    <a:pt x="4" y="1229"/>
                    <a:pt x="0" y="1225"/>
                    <a:pt x="0" y="1221"/>
                  </a:cubicBezTo>
                  <a:lnTo>
                    <a:pt x="0" y="1205"/>
                  </a:lnTo>
                  <a:cubicBezTo>
                    <a:pt x="0" y="1201"/>
                    <a:pt x="4" y="1198"/>
                    <a:pt x="8" y="1198"/>
                  </a:cubicBezTo>
                  <a:cubicBezTo>
                    <a:pt x="12" y="1198"/>
                    <a:pt x="16" y="1201"/>
                    <a:pt x="16" y="1205"/>
                  </a:cubicBezTo>
                  <a:close/>
                  <a:moveTo>
                    <a:pt x="16" y="1252"/>
                  </a:moveTo>
                  <a:lnTo>
                    <a:pt x="16" y="1267"/>
                  </a:lnTo>
                  <a:cubicBezTo>
                    <a:pt x="16" y="1271"/>
                    <a:pt x="12" y="1275"/>
                    <a:pt x="8" y="1275"/>
                  </a:cubicBezTo>
                  <a:cubicBezTo>
                    <a:pt x="4" y="1275"/>
                    <a:pt x="0" y="1271"/>
                    <a:pt x="0" y="1267"/>
                  </a:cubicBezTo>
                  <a:lnTo>
                    <a:pt x="0" y="1252"/>
                  </a:lnTo>
                  <a:cubicBezTo>
                    <a:pt x="0" y="1247"/>
                    <a:pt x="4" y="1244"/>
                    <a:pt x="8" y="1244"/>
                  </a:cubicBezTo>
                  <a:cubicBezTo>
                    <a:pt x="12" y="1244"/>
                    <a:pt x="16" y="1247"/>
                    <a:pt x="16" y="1252"/>
                  </a:cubicBezTo>
                  <a:close/>
                  <a:moveTo>
                    <a:pt x="16" y="1298"/>
                  </a:moveTo>
                  <a:lnTo>
                    <a:pt x="16" y="1313"/>
                  </a:lnTo>
                  <a:cubicBezTo>
                    <a:pt x="16" y="1317"/>
                    <a:pt x="12" y="1321"/>
                    <a:pt x="8" y="1321"/>
                  </a:cubicBezTo>
                  <a:cubicBezTo>
                    <a:pt x="4" y="1321"/>
                    <a:pt x="0" y="1317"/>
                    <a:pt x="0" y="1313"/>
                  </a:cubicBezTo>
                  <a:lnTo>
                    <a:pt x="0" y="1298"/>
                  </a:lnTo>
                  <a:cubicBezTo>
                    <a:pt x="0" y="1293"/>
                    <a:pt x="4" y="1290"/>
                    <a:pt x="8" y="1290"/>
                  </a:cubicBezTo>
                  <a:cubicBezTo>
                    <a:pt x="12" y="1290"/>
                    <a:pt x="16" y="1293"/>
                    <a:pt x="16" y="1298"/>
                  </a:cubicBezTo>
                  <a:close/>
                  <a:moveTo>
                    <a:pt x="16" y="1344"/>
                  </a:moveTo>
                  <a:lnTo>
                    <a:pt x="16" y="1359"/>
                  </a:lnTo>
                  <a:cubicBezTo>
                    <a:pt x="16" y="1363"/>
                    <a:pt x="12" y="1367"/>
                    <a:pt x="8" y="1367"/>
                  </a:cubicBezTo>
                  <a:cubicBezTo>
                    <a:pt x="4" y="1367"/>
                    <a:pt x="0" y="1363"/>
                    <a:pt x="0" y="1359"/>
                  </a:cubicBezTo>
                  <a:lnTo>
                    <a:pt x="0" y="1344"/>
                  </a:lnTo>
                  <a:cubicBezTo>
                    <a:pt x="0" y="1339"/>
                    <a:pt x="4" y="1336"/>
                    <a:pt x="8" y="1336"/>
                  </a:cubicBezTo>
                  <a:cubicBezTo>
                    <a:pt x="12" y="1336"/>
                    <a:pt x="16" y="1339"/>
                    <a:pt x="16" y="1344"/>
                  </a:cubicBezTo>
                  <a:close/>
                  <a:moveTo>
                    <a:pt x="16" y="1390"/>
                  </a:moveTo>
                  <a:lnTo>
                    <a:pt x="16" y="1405"/>
                  </a:lnTo>
                  <a:cubicBezTo>
                    <a:pt x="16" y="1409"/>
                    <a:pt x="12" y="1413"/>
                    <a:pt x="8" y="1413"/>
                  </a:cubicBezTo>
                  <a:cubicBezTo>
                    <a:pt x="4" y="1413"/>
                    <a:pt x="0" y="1409"/>
                    <a:pt x="0" y="1405"/>
                  </a:cubicBezTo>
                  <a:lnTo>
                    <a:pt x="0" y="1390"/>
                  </a:lnTo>
                  <a:cubicBezTo>
                    <a:pt x="0" y="1386"/>
                    <a:pt x="4" y="1382"/>
                    <a:pt x="8" y="1382"/>
                  </a:cubicBezTo>
                  <a:cubicBezTo>
                    <a:pt x="12" y="1382"/>
                    <a:pt x="16" y="1386"/>
                    <a:pt x="16" y="1390"/>
                  </a:cubicBezTo>
                  <a:close/>
                  <a:moveTo>
                    <a:pt x="16" y="1436"/>
                  </a:moveTo>
                  <a:lnTo>
                    <a:pt x="16" y="1451"/>
                  </a:lnTo>
                  <a:cubicBezTo>
                    <a:pt x="16" y="1455"/>
                    <a:pt x="12" y="1459"/>
                    <a:pt x="8" y="1459"/>
                  </a:cubicBezTo>
                  <a:cubicBezTo>
                    <a:pt x="4" y="1459"/>
                    <a:pt x="0" y="1455"/>
                    <a:pt x="0" y="1451"/>
                  </a:cubicBezTo>
                  <a:lnTo>
                    <a:pt x="0" y="1436"/>
                  </a:lnTo>
                  <a:cubicBezTo>
                    <a:pt x="0" y="1432"/>
                    <a:pt x="4" y="1428"/>
                    <a:pt x="8" y="1428"/>
                  </a:cubicBezTo>
                  <a:cubicBezTo>
                    <a:pt x="12" y="1428"/>
                    <a:pt x="16" y="1432"/>
                    <a:pt x="16" y="1436"/>
                  </a:cubicBezTo>
                  <a:close/>
                  <a:moveTo>
                    <a:pt x="16" y="1482"/>
                  </a:moveTo>
                  <a:lnTo>
                    <a:pt x="16" y="1497"/>
                  </a:lnTo>
                  <a:cubicBezTo>
                    <a:pt x="16" y="1502"/>
                    <a:pt x="12" y="1505"/>
                    <a:pt x="8" y="1505"/>
                  </a:cubicBezTo>
                  <a:cubicBezTo>
                    <a:pt x="4" y="1505"/>
                    <a:pt x="0" y="1502"/>
                    <a:pt x="0" y="1497"/>
                  </a:cubicBezTo>
                  <a:lnTo>
                    <a:pt x="0" y="1482"/>
                  </a:lnTo>
                  <a:cubicBezTo>
                    <a:pt x="0" y="1478"/>
                    <a:pt x="4" y="1474"/>
                    <a:pt x="8" y="1474"/>
                  </a:cubicBezTo>
                  <a:cubicBezTo>
                    <a:pt x="12" y="1474"/>
                    <a:pt x="16" y="1478"/>
                    <a:pt x="16" y="1482"/>
                  </a:cubicBezTo>
                  <a:close/>
                  <a:moveTo>
                    <a:pt x="16" y="1528"/>
                  </a:moveTo>
                  <a:lnTo>
                    <a:pt x="16" y="1543"/>
                  </a:lnTo>
                  <a:cubicBezTo>
                    <a:pt x="16" y="1548"/>
                    <a:pt x="12" y="1551"/>
                    <a:pt x="8" y="1551"/>
                  </a:cubicBezTo>
                  <a:cubicBezTo>
                    <a:pt x="4" y="1551"/>
                    <a:pt x="0" y="1548"/>
                    <a:pt x="0" y="1543"/>
                  </a:cubicBezTo>
                  <a:lnTo>
                    <a:pt x="0" y="1528"/>
                  </a:lnTo>
                  <a:cubicBezTo>
                    <a:pt x="0" y="1524"/>
                    <a:pt x="4" y="1520"/>
                    <a:pt x="8" y="1520"/>
                  </a:cubicBezTo>
                  <a:cubicBezTo>
                    <a:pt x="12" y="1520"/>
                    <a:pt x="16" y="1524"/>
                    <a:pt x="16" y="1528"/>
                  </a:cubicBezTo>
                  <a:close/>
                  <a:moveTo>
                    <a:pt x="16" y="1574"/>
                  </a:moveTo>
                  <a:lnTo>
                    <a:pt x="16" y="1589"/>
                  </a:lnTo>
                  <a:cubicBezTo>
                    <a:pt x="16" y="1594"/>
                    <a:pt x="12" y="1597"/>
                    <a:pt x="8" y="1597"/>
                  </a:cubicBezTo>
                  <a:cubicBezTo>
                    <a:pt x="4" y="1597"/>
                    <a:pt x="0" y="1594"/>
                    <a:pt x="0" y="1589"/>
                  </a:cubicBezTo>
                  <a:lnTo>
                    <a:pt x="0" y="1574"/>
                  </a:lnTo>
                  <a:cubicBezTo>
                    <a:pt x="0" y="1570"/>
                    <a:pt x="4" y="1566"/>
                    <a:pt x="8" y="1566"/>
                  </a:cubicBezTo>
                  <a:cubicBezTo>
                    <a:pt x="12" y="1566"/>
                    <a:pt x="16" y="1570"/>
                    <a:pt x="16" y="1574"/>
                  </a:cubicBezTo>
                  <a:close/>
                  <a:moveTo>
                    <a:pt x="16" y="1620"/>
                  </a:moveTo>
                  <a:lnTo>
                    <a:pt x="16" y="1636"/>
                  </a:lnTo>
                  <a:cubicBezTo>
                    <a:pt x="16" y="1640"/>
                    <a:pt x="12" y="1643"/>
                    <a:pt x="8" y="1643"/>
                  </a:cubicBezTo>
                  <a:cubicBezTo>
                    <a:pt x="4" y="1643"/>
                    <a:pt x="0" y="1640"/>
                    <a:pt x="0" y="1636"/>
                  </a:cubicBezTo>
                  <a:lnTo>
                    <a:pt x="0" y="1620"/>
                  </a:lnTo>
                  <a:cubicBezTo>
                    <a:pt x="0" y="1616"/>
                    <a:pt x="4" y="1613"/>
                    <a:pt x="8" y="1613"/>
                  </a:cubicBezTo>
                  <a:cubicBezTo>
                    <a:pt x="12" y="1613"/>
                    <a:pt x="16" y="1616"/>
                    <a:pt x="16" y="1620"/>
                  </a:cubicBezTo>
                  <a:close/>
                  <a:moveTo>
                    <a:pt x="16" y="1666"/>
                  </a:moveTo>
                  <a:lnTo>
                    <a:pt x="16" y="1682"/>
                  </a:lnTo>
                  <a:cubicBezTo>
                    <a:pt x="16" y="1686"/>
                    <a:pt x="12" y="1689"/>
                    <a:pt x="8" y="1689"/>
                  </a:cubicBezTo>
                  <a:cubicBezTo>
                    <a:pt x="4" y="1689"/>
                    <a:pt x="0" y="1686"/>
                    <a:pt x="0" y="1682"/>
                  </a:cubicBezTo>
                  <a:lnTo>
                    <a:pt x="0" y="1666"/>
                  </a:lnTo>
                  <a:cubicBezTo>
                    <a:pt x="0" y="1662"/>
                    <a:pt x="4" y="1659"/>
                    <a:pt x="8" y="1659"/>
                  </a:cubicBezTo>
                  <a:cubicBezTo>
                    <a:pt x="12" y="1659"/>
                    <a:pt x="16" y="1662"/>
                    <a:pt x="16" y="1666"/>
                  </a:cubicBezTo>
                  <a:close/>
                  <a:moveTo>
                    <a:pt x="16" y="1712"/>
                  </a:moveTo>
                  <a:lnTo>
                    <a:pt x="16" y="1728"/>
                  </a:lnTo>
                  <a:cubicBezTo>
                    <a:pt x="16" y="1732"/>
                    <a:pt x="12" y="1735"/>
                    <a:pt x="8" y="1735"/>
                  </a:cubicBezTo>
                  <a:cubicBezTo>
                    <a:pt x="4" y="1735"/>
                    <a:pt x="0" y="1732"/>
                    <a:pt x="0" y="1728"/>
                  </a:cubicBezTo>
                  <a:lnTo>
                    <a:pt x="0" y="1712"/>
                  </a:lnTo>
                  <a:cubicBezTo>
                    <a:pt x="0" y="1708"/>
                    <a:pt x="4" y="1705"/>
                    <a:pt x="8" y="1705"/>
                  </a:cubicBezTo>
                  <a:cubicBezTo>
                    <a:pt x="12" y="1705"/>
                    <a:pt x="16" y="1708"/>
                    <a:pt x="16" y="1712"/>
                  </a:cubicBezTo>
                  <a:close/>
                  <a:moveTo>
                    <a:pt x="16" y="1758"/>
                  </a:moveTo>
                  <a:lnTo>
                    <a:pt x="16" y="1774"/>
                  </a:lnTo>
                  <a:cubicBezTo>
                    <a:pt x="16" y="1778"/>
                    <a:pt x="12" y="1781"/>
                    <a:pt x="8" y="1781"/>
                  </a:cubicBezTo>
                  <a:cubicBezTo>
                    <a:pt x="4" y="1781"/>
                    <a:pt x="0" y="1778"/>
                    <a:pt x="0" y="1774"/>
                  </a:cubicBezTo>
                  <a:lnTo>
                    <a:pt x="0" y="1758"/>
                  </a:lnTo>
                  <a:cubicBezTo>
                    <a:pt x="0" y="1754"/>
                    <a:pt x="4" y="1751"/>
                    <a:pt x="8" y="1751"/>
                  </a:cubicBezTo>
                  <a:cubicBezTo>
                    <a:pt x="12" y="1751"/>
                    <a:pt x="16" y="1754"/>
                    <a:pt x="16" y="1758"/>
                  </a:cubicBezTo>
                  <a:close/>
                  <a:moveTo>
                    <a:pt x="16" y="1805"/>
                  </a:moveTo>
                  <a:lnTo>
                    <a:pt x="16" y="1820"/>
                  </a:lnTo>
                  <a:cubicBezTo>
                    <a:pt x="16" y="1824"/>
                    <a:pt x="12" y="1828"/>
                    <a:pt x="8" y="1828"/>
                  </a:cubicBezTo>
                  <a:cubicBezTo>
                    <a:pt x="4" y="1828"/>
                    <a:pt x="0" y="1824"/>
                    <a:pt x="0" y="1820"/>
                  </a:cubicBezTo>
                  <a:lnTo>
                    <a:pt x="0" y="1805"/>
                  </a:lnTo>
                  <a:cubicBezTo>
                    <a:pt x="0" y="1800"/>
                    <a:pt x="4" y="1797"/>
                    <a:pt x="8" y="1797"/>
                  </a:cubicBezTo>
                  <a:cubicBezTo>
                    <a:pt x="12" y="1797"/>
                    <a:pt x="16" y="1800"/>
                    <a:pt x="16" y="1805"/>
                  </a:cubicBezTo>
                  <a:close/>
                  <a:moveTo>
                    <a:pt x="16" y="1851"/>
                  </a:moveTo>
                  <a:lnTo>
                    <a:pt x="16" y="1866"/>
                  </a:lnTo>
                  <a:cubicBezTo>
                    <a:pt x="16" y="1870"/>
                    <a:pt x="12" y="1874"/>
                    <a:pt x="8" y="1874"/>
                  </a:cubicBezTo>
                  <a:cubicBezTo>
                    <a:pt x="4" y="1874"/>
                    <a:pt x="0" y="1870"/>
                    <a:pt x="0" y="1866"/>
                  </a:cubicBezTo>
                  <a:lnTo>
                    <a:pt x="0" y="1851"/>
                  </a:lnTo>
                  <a:cubicBezTo>
                    <a:pt x="0" y="1846"/>
                    <a:pt x="4" y="1843"/>
                    <a:pt x="8" y="1843"/>
                  </a:cubicBezTo>
                  <a:cubicBezTo>
                    <a:pt x="12" y="1843"/>
                    <a:pt x="16" y="1846"/>
                    <a:pt x="16" y="1851"/>
                  </a:cubicBezTo>
                  <a:close/>
                  <a:moveTo>
                    <a:pt x="16" y="1897"/>
                  </a:moveTo>
                  <a:lnTo>
                    <a:pt x="16" y="1912"/>
                  </a:lnTo>
                  <a:cubicBezTo>
                    <a:pt x="16" y="1916"/>
                    <a:pt x="12" y="1920"/>
                    <a:pt x="8" y="1920"/>
                  </a:cubicBezTo>
                  <a:cubicBezTo>
                    <a:pt x="4" y="1920"/>
                    <a:pt x="0" y="1916"/>
                    <a:pt x="0" y="1912"/>
                  </a:cubicBezTo>
                  <a:lnTo>
                    <a:pt x="0" y="1897"/>
                  </a:lnTo>
                  <a:cubicBezTo>
                    <a:pt x="0" y="1892"/>
                    <a:pt x="4" y="1889"/>
                    <a:pt x="8" y="1889"/>
                  </a:cubicBezTo>
                  <a:cubicBezTo>
                    <a:pt x="12" y="1889"/>
                    <a:pt x="16" y="1892"/>
                    <a:pt x="16" y="1897"/>
                  </a:cubicBezTo>
                  <a:close/>
                  <a:moveTo>
                    <a:pt x="16" y="1943"/>
                  </a:moveTo>
                  <a:lnTo>
                    <a:pt x="16" y="1958"/>
                  </a:lnTo>
                  <a:cubicBezTo>
                    <a:pt x="16" y="1962"/>
                    <a:pt x="12" y="1966"/>
                    <a:pt x="8" y="1966"/>
                  </a:cubicBezTo>
                  <a:cubicBezTo>
                    <a:pt x="4" y="1966"/>
                    <a:pt x="0" y="1962"/>
                    <a:pt x="0" y="1958"/>
                  </a:cubicBezTo>
                  <a:lnTo>
                    <a:pt x="0" y="1943"/>
                  </a:lnTo>
                  <a:cubicBezTo>
                    <a:pt x="0" y="1939"/>
                    <a:pt x="4" y="1935"/>
                    <a:pt x="8" y="1935"/>
                  </a:cubicBezTo>
                  <a:cubicBezTo>
                    <a:pt x="12" y="1935"/>
                    <a:pt x="16" y="1939"/>
                    <a:pt x="16" y="1943"/>
                  </a:cubicBezTo>
                  <a:close/>
                  <a:moveTo>
                    <a:pt x="16" y="1989"/>
                  </a:moveTo>
                  <a:lnTo>
                    <a:pt x="16" y="2004"/>
                  </a:lnTo>
                  <a:cubicBezTo>
                    <a:pt x="16" y="2008"/>
                    <a:pt x="12" y="2012"/>
                    <a:pt x="8" y="2012"/>
                  </a:cubicBezTo>
                  <a:cubicBezTo>
                    <a:pt x="4" y="2012"/>
                    <a:pt x="0" y="2008"/>
                    <a:pt x="0" y="2004"/>
                  </a:cubicBezTo>
                  <a:lnTo>
                    <a:pt x="0" y="1989"/>
                  </a:lnTo>
                  <a:cubicBezTo>
                    <a:pt x="0" y="1985"/>
                    <a:pt x="4" y="1981"/>
                    <a:pt x="8" y="1981"/>
                  </a:cubicBezTo>
                  <a:cubicBezTo>
                    <a:pt x="12" y="1981"/>
                    <a:pt x="16" y="1985"/>
                    <a:pt x="16" y="1989"/>
                  </a:cubicBezTo>
                  <a:close/>
                  <a:moveTo>
                    <a:pt x="16" y="2035"/>
                  </a:moveTo>
                  <a:lnTo>
                    <a:pt x="16" y="2050"/>
                  </a:lnTo>
                  <a:cubicBezTo>
                    <a:pt x="16" y="2055"/>
                    <a:pt x="12" y="2058"/>
                    <a:pt x="8" y="2058"/>
                  </a:cubicBezTo>
                  <a:cubicBezTo>
                    <a:pt x="4" y="2058"/>
                    <a:pt x="0" y="2055"/>
                    <a:pt x="0" y="2050"/>
                  </a:cubicBezTo>
                  <a:lnTo>
                    <a:pt x="0" y="2035"/>
                  </a:lnTo>
                  <a:cubicBezTo>
                    <a:pt x="0" y="2031"/>
                    <a:pt x="4" y="2027"/>
                    <a:pt x="8" y="2027"/>
                  </a:cubicBezTo>
                  <a:cubicBezTo>
                    <a:pt x="12" y="2027"/>
                    <a:pt x="16" y="2031"/>
                    <a:pt x="16" y="2035"/>
                  </a:cubicBezTo>
                  <a:close/>
                  <a:moveTo>
                    <a:pt x="16" y="2081"/>
                  </a:moveTo>
                  <a:lnTo>
                    <a:pt x="16" y="2096"/>
                  </a:lnTo>
                  <a:cubicBezTo>
                    <a:pt x="16" y="2101"/>
                    <a:pt x="12" y="2104"/>
                    <a:pt x="8" y="2104"/>
                  </a:cubicBezTo>
                  <a:cubicBezTo>
                    <a:pt x="4" y="2104"/>
                    <a:pt x="0" y="2101"/>
                    <a:pt x="0" y="2096"/>
                  </a:cubicBezTo>
                  <a:lnTo>
                    <a:pt x="0" y="2081"/>
                  </a:lnTo>
                  <a:cubicBezTo>
                    <a:pt x="0" y="2077"/>
                    <a:pt x="4" y="2073"/>
                    <a:pt x="8" y="2073"/>
                  </a:cubicBezTo>
                  <a:cubicBezTo>
                    <a:pt x="12" y="2073"/>
                    <a:pt x="16" y="2077"/>
                    <a:pt x="16" y="2081"/>
                  </a:cubicBezTo>
                  <a:close/>
                  <a:moveTo>
                    <a:pt x="16" y="2127"/>
                  </a:moveTo>
                  <a:lnTo>
                    <a:pt x="16" y="2142"/>
                  </a:lnTo>
                  <a:cubicBezTo>
                    <a:pt x="16" y="2147"/>
                    <a:pt x="12" y="2150"/>
                    <a:pt x="8" y="2150"/>
                  </a:cubicBezTo>
                  <a:cubicBezTo>
                    <a:pt x="4" y="2150"/>
                    <a:pt x="0" y="2147"/>
                    <a:pt x="0" y="2142"/>
                  </a:cubicBezTo>
                  <a:lnTo>
                    <a:pt x="0" y="2127"/>
                  </a:lnTo>
                  <a:cubicBezTo>
                    <a:pt x="0" y="2123"/>
                    <a:pt x="4" y="2119"/>
                    <a:pt x="8" y="2119"/>
                  </a:cubicBezTo>
                  <a:cubicBezTo>
                    <a:pt x="12" y="2119"/>
                    <a:pt x="16" y="2123"/>
                    <a:pt x="16" y="2127"/>
                  </a:cubicBezTo>
                  <a:close/>
                  <a:moveTo>
                    <a:pt x="16" y="2173"/>
                  </a:moveTo>
                  <a:lnTo>
                    <a:pt x="16" y="2189"/>
                  </a:lnTo>
                  <a:cubicBezTo>
                    <a:pt x="16" y="2193"/>
                    <a:pt x="12" y="2196"/>
                    <a:pt x="8" y="2196"/>
                  </a:cubicBezTo>
                  <a:cubicBezTo>
                    <a:pt x="4" y="2196"/>
                    <a:pt x="0" y="2193"/>
                    <a:pt x="0" y="2189"/>
                  </a:cubicBezTo>
                  <a:lnTo>
                    <a:pt x="0" y="2173"/>
                  </a:lnTo>
                  <a:cubicBezTo>
                    <a:pt x="0" y="2169"/>
                    <a:pt x="4" y="2165"/>
                    <a:pt x="8" y="2165"/>
                  </a:cubicBezTo>
                  <a:cubicBezTo>
                    <a:pt x="12" y="2165"/>
                    <a:pt x="16" y="2169"/>
                    <a:pt x="16" y="2173"/>
                  </a:cubicBezTo>
                  <a:close/>
                  <a:moveTo>
                    <a:pt x="16" y="2219"/>
                  </a:moveTo>
                  <a:lnTo>
                    <a:pt x="16" y="2235"/>
                  </a:lnTo>
                  <a:cubicBezTo>
                    <a:pt x="16" y="2239"/>
                    <a:pt x="12" y="2242"/>
                    <a:pt x="8" y="2242"/>
                  </a:cubicBezTo>
                  <a:cubicBezTo>
                    <a:pt x="4" y="2242"/>
                    <a:pt x="0" y="2239"/>
                    <a:pt x="0" y="2235"/>
                  </a:cubicBezTo>
                  <a:lnTo>
                    <a:pt x="0" y="2219"/>
                  </a:lnTo>
                  <a:cubicBezTo>
                    <a:pt x="0" y="2215"/>
                    <a:pt x="4" y="2212"/>
                    <a:pt x="8" y="2212"/>
                  </a:cubicBezTo>
                  <a:cubicBezTo>
                    <a:pt x="12" y="2212"/>
                    <a:pt x="16" y="2215"/>
                    <a:pt x="16" y="2219"/>
                  </a:cubicBezTo>
                  <a:close/>
                  <a:moveTo>
                    <a:pt x="16" y="2265"/>
                  </a:moveTo>
                  <a:lnTo>
                    <a:pt x="16" y="2281"/>
                  </a:lnTo>
                  <a:cubicBezTo>
                    <a:pt x="16" y="2285"/>
                    <a:pt x="12" y="2288"/>
                    <a:pt x="8" y="2288"/>
                  </a:cubicBezTo>
                  <a:cubicBezTo>
                    <a:pt x="4" y="2288"/>
                    <a:pt x="0" y="2285"/>
                    <a:pt x="0" y="2281"/>
                  </a:cubicBezTo>
                  <a:lnTo>
                    <a:pt x="0" y="2265"/>
                  </a:lnTo>
                  <a:cubicBezTo>
                    <a:pt x="0" y="2261"/>
                    <a:pt x="4" y="2258"/>
                    <a:pt x="8" y="2258"/>
                  </a:cubicBezTo>
                  <a:cubicBezTo>
                    <a:pt x="12" y="2258"/>
                    <a:pt x="16" y="2261"/>
                    <a:pt x="16" y="2265"/>
                  </a:cubicBezTo>
                  <a:close/>
                  <a:moveTo>
                    <a:pt x="16" y="2311"/>
                  </a:moveTo>
                  <a:lnTo>
                    <a:pt x="16" y="2327"/>
                  </a:lnTo>
                  <a:cubicBezTo>
                    <a:pt x="16" y="2331"/>
                    <a:pt x="12" y="2334"/>
                    <a:pt x="8" y="2334"/>
                  </a:cubicBezTo>
                  <a:cubicBezTo>
                    <a:pt x="4" y="2334"/>
                    <a:pt x="0" y="2331"/>
                    <a:pt x="0" y="2327"/>
                  </a:cubicBezTo>
                  <a:lnTo>
                    <a:pt x="0" y="2311"/>
                  </a:lnTo>
                  <a:cubicBezTo>
                    <a:pt x="0" y="2307"/>
                    <a:pt x="4" y="2304"/>
                    <a:pt x="8" y="2304"/>
                  </a:cubicBezTo>
                  <a:cubicBezTo>
                    <a:pt x="12" y="2304"/>
                    <a:pt x="16" y="2307"/>
                    <a:pt x="16" y="2311"/>
                  </a:cubicBezTo>
                  <a:close/>
                  <a:moveTo>
                    <a:pt x="16" y="2357"/>
                  </a:moveTo>
                  <a:lnTo>
                    <a:pt x="16" y="2373"/>
                  </a:lnTo>
                  <a:cubicBezTo>
                    <a:pt x="16" y="2377"/>
                    <a:pt x="12" y="2381"/>
                    <a:pt x="8" y="2381"/>
                  </a:cubicBezTo>
                  <a:cubicBezTo>
                    <a:pt x="4" y="2381"/>
                    <a:pt x="0" y="2377"/>
                    <a:pt x="0" y="2373"/>
                  </a:cubicBezTo>
                  <a:lnTo>
                    <a:pt x="0" y="2357"/>
                  </a:lnTo>
                  <a:cubicBezTo>
                    <a:pt x="0" y="2353"/>
                    <a:pt x="4" y="2350"/>
                    <a:pt x="8" y="2350"/>
                  </a:cubicBezTo>
                  <a:cubicBezTo>
                    <a:pt x="12" y="2350"/>
                    <a:pt x="16" y="2353"/>
                    <a:pt x="16" y="2357"/>
                  </a:cubicBezTo>
                  <a:close/>
                  <a:moveTo>
                    <a:pt x="16" y="2404"/>
                  </a:moveTo>
                  <a:lnTo>
                    <a:pt x="16" y="2419"/>
                  </a:lnTo>
                  <a:cubicBezTo>
                    <a:pt x="16" y="2423"/>
                    <a:pt x="12" y="2427"/>
                    <a:pt x="8" y="2427"/>
                  </a:cubicBezTo>
                  <a:cubicBezTo>
                    <a:pt x="4" y="2427"/>
                    <a:pt x="0" y="2423"/>
                    <a:pt x="0" y="2419"/>
                  </a:cubicBezTo>
                  <a:lnTo>
                    <a:pt x="0" y="2404"/>
                  </a:lnTo>
                  <a:cubicBezTo>
                    <a:pt x="0" y="2399"/>
                    <a:pt x="4" y="2396"/>
                    <a:pt x="8" y="2396"/>
                  </a:cubicBezTo>
                  <a:cubicBezTo>
                    <a:pt x="12" y="2396"/>
                    <a:pt x="16" y="2399"/>
                    <a:pt x="16" y="2404"/>
                  </a:cubicBezTo>
                  <a:close/>
                  <a:moveTo>
                    <a:pt x="16" y="2450"/>
                  </a:moveTo>
                  <a:lnTo>
                    <a:pt x="16" y="2465"/>
                  </a:lnTo>
                  <a:cubicBezTo>
                    <a:pt x="16" y="2469"/>
                    <a:pt x="12" y="2473"/>
                    <a:pt x="8" y="2473"/>
                  </a:cubicBezTo>
                  <a:cubicBezTo>
                    <a:pt x="4" y="2473"/>
                    <a:pt x="0" y="2469"/>
                    <a:pt x="0" y="2465"/>
                  </a:cubicBezTo>
                  <a:lnTo>
                    <a:pt x="0" y="2450"/>
                  </a:lnTo>
                  <a:cubicBezTo>
                    <a:pt x="0" y="2445"/>
                    <a:pt x="4" y="2442"/>
                    <a:pt x="8" y="2442"/>
                  </a:cubicBezTo>
                  <a:cubicBezTo>
                    <a:pt x="12" y="2442"/>
                    <a:pt x="16" y="2445"/>
                    <a:pt x="16" y="2450"/>
                  </a:cubicBezTo>
                  <a:close/>
                  <a:moveTo>
                    <a:pt x="16" y="2496"/>
                  </a:moveTo>
                  <a:lnTo>
                    <a:pt x="16" y="2511"/>
                  </a:lnTo>
                  <a:cubicBezTo>
                    <a:pt x="16" y="2515"/>
                    <a:pt x="12" y="2519"/>
                    <a:pt x="8" y="2519"/>
                  </a:cubicBezTo>
                  <a:cubicBezTo>
                    <a:pt x="4" y="2519"/>
                    <a:pt x="0" y="2515"/>
                    <a:pt x="0" y="2511"/>
                  </a:cubicBezTo>
                  <a:lnTo>
                    <a:pt x="0" y="2496"/>
                  </a:lnTo>
                  <a:cubicBezTo>
                    <a:pt x="0" y="2491"/>
                    <a:pt x="4" y="2488"/>
                    <a:pt x="8" y="2488"/>
                  </a:cubicBezTo>
                  <a:cubicBezTo>
                    <a:pt x="12" y="2488"/>
                    <a:pt x="16" y="2491"/>
                    <a:pt x="16" y="2496"/>
                  </a:cubicBezTo>
                  <a:close/>
                  <a:moveTo>
                    <a:pt x="16" y="2542"/>
                  </a:moveTo>
                  <a:lnTo>
                    <a:pt x="16" y="2557"/>
                  </a:lnTo>
                  <a:cubicBezTo>
                    <a:pt x="16" y="2561"/>
                    <a:pt x="12" y="2565"/>
                    <a:pt x="8" y="2565"/>
                  </a:cubicBezTo>
                  <a:cubicBezTo>
                    <a:pt x="4" y="2565"/>
                    <a:pt x="0" y="2561"/>
                    <a:pt x="0" y="2557"/>
                  </a:cubicBezTo>
                  <a:lnTo>
                    <a:pt x="0" y="2542"/>
                  </a:lnTo>
                  <a:cubicBezTo>
                    <a:pt x="0" y="2538"/>
                    <a:pt x="4" y="2534"/>
                    <a:pt x="8" y="2534"/>
                  </a:cubicBezTo>
                  <a:cubicBezTo>
                    <a:pt x="12" y="2534"/>
                    <a:pt x="16" y="2538"/>
                    <a:pt x="16" y="2542"/>
                  </a:cubicBezTo>
                  <a:close/>
                  <a:moveTo>
                    <a:pt x="16" y="2588"/>
                  </a:moveTo>
                  <a:lnTo>
                    <a:pt x="16" y="2603"/>
                  </a:lnTo>
                  <a:cubicBezTo>
                    <a:pt x="16" y="2607"/>
                    <a:pt x="12" y="2611"/>
                    <a:pt x="8" y="2611"/>
                  </a:cubicBezTo>
                  <a:cubicBezTo>
                    <a:pt x="4" y="2611"/>
                    <a:pt x="0" y="2607"/>
                    <a:pt x="0" y="2603"/>
                  </a:cubicBezTo>
                  <a:lnTo>
                    <a:pt x="0" y="2588"/>
                  </a:lnTo>
                  <a:cubicBezTo>
                    <a:pt x="0" y="2584"/>
                    <a:pt x="4" y="2580"/>
                    <a:pt x="8" y="2580"/>
                  </a:cubicBezTo>
                  <a:cubicBezTo>
                    <a:pt x="12" y="2580"/>
                    <a:pt x="16" y="2584"/>
                    <a:pt x="16" y="2588"/>
                  </a:cubicBezTo>
                  <a:close/>
                  <a:moveTo>
                    <a:pt x="16" y="2634"/>
                  </a:moveTo>
                  <a:lnTo>
                    <a:pt x="16" y="2649"/>
                  </a:lnTo>
                  <a:cubicBezTo>
                    <a:pt x="16" y="2654"/>
                    <a:pt x="12" y="2657"/>
                    <a:pt x="8" y="2657"/>
                  </a:cubicBezTo>
                  <a:cubicBezTo>
                    <a:pt x="4" y="2657"/>
                    <a:pt x="0" y="2654"/>
                    <a:pt x="0" y="2649"/>
                  </a:cubicBezTo>
                  <a:lnTo>
                    <a:pt x="0" y="2634"/>
                  </a:lnTo>
                  <a:cubicBezTo>
                    <a:pt x="0" y="2630"/>
                    <a:pt x="4" y="2626"/>
                    <a:pt x="8" y="2626"/>
                  </a:cubicBezTo>
                  <a:cubicBezTo>
                    <a:pt x="12" y="2626"/>
                    <a:pt x="16" y="2630"/>
                    <a:pt x="16" y="2634"/>
                  </a:cubicBezTo>
                  <a:close/>
                  <a:moveTo>
                    <a:pt x="16" y="2680"/>
                  </a:moveTo>
                  <a:lnTo>
                    <a:pt x="16" y="2695"/>
                  </a:lnTo>
                  <a:cubicBezTo>
                    <a:pt x="16" y="2700"/>
                    <a:pt x="12" y="2703"/>
                    <a:pt x="8" y="2703"/>
                  </a:cubicBezTo>
                  <a:cubicBezTo>
                    <a:pt x="4" y="2703"/>
                    <a:pt x="0" y="2700"/>
                    <a:pt x="0" y="2695"/>
                  </a:cubicBezTo>
                  <a:lnTo>
                    <a:pt x="0" y="2680"/>
                  </a:lnTo>
                  <a:cubicBezTo>
                    <a:pt x="0" y="2676"/>
                    <a:pt x="4" y="2672"/>
                    <a:pt x="8" y="2672"/>
                  </a:cubicBezTo>
                  <a:cubicBezTo>
                    <a:pt x="12" y="2672"/>
                    <a:pt x="16" y="2676"/>
                    <a:pt x="16" y="2680"/>
                  </a:cubicBezTo>
                  <a:close/>
                  <a:moveTo>
                    <a:pt x="16" y="2726"/>
                  </a:moveTo>
                  <a:lnTo>
                    <a:pt x="16" y="2741"/>
                  </a:lnTo>
                  <a:cubicBezTo>
                    <a:pt x="16" y="2746"/>
                    <a:pt x="12" y="2749"/>
                    <a:pt x="8" y="2749"/>
                  </a:cubicBezTo>
                  <a:cubicBezTo>
                    <a:pt x="4" y="2749"/>
                    <a:pt x="0" y="2746"/>
                    <a:pt x="0" y="2741"/>
                  </a:cubicBezTo>
                  <a:lnTo>
                    <a:pt x="0" y="2726"/>
                  </a:lnTo>
                  <a:cubicBezTo>
                    <a:pt x="0" y="2722"/>
                    <a:pt x="4" y="2718"/>
                    <a:pt x="8" y="2718"/>
                  </a:cubicBezTo>
                  <a:cubicBezTo>
                    <a:pt x="12" y="2718"/>
                    <a:pt x="16" y="2722"/>
                    <a:pt x="16" y="2726"/>
                  </a:cubicBezTo>
                  <a:close/>
                  <a:moveTo>
                    <a:pt x="16" y="2772"/>
                  </a:moveTo>
                  <a:lnTo>
                    <a:pt x="16" y="2788"/>
                  </a:lnTo>
                  <a:cubicBezTo>
                    <a:pt x="16" y="2792"/>
                    <a:pt x="12" y="2795"/>
                    <a:pt x="8" y="2795"/>
                  </a:cubicBezTo>
                  <a:cubicBezTo>
                    <a:pt x="4" y="2795"/>
                    <a:pt x="0" y="2792"/>
                    <a:pt x="0" y="2788"/>
                  </a:cubicBezTo>
                  <a:lnTo>
                    <a:pt x="0" y="2772"/>
                  </a:lnTo>
                  <a:cubicBezTo>
                    <a:pt x="0" y="2768"/>
                    <a:pt x="4" y="2765"/>
                    <a:pt x="8" y="2765"/>
                  </a:cubicBezTo>
                  <a:cubicBezTo>
                    <a:pt x="12" y="2765"/>
                    <a:pt x="16" y="2768"/>
                    <a:pt x="16" y="2772"/>
                  </a:cubicBezTo>
                  <a:close/>
                  <a:moveTo>
                    <a:pt x="16" y="2818"/>
                  </a:moveTo>
                  <a:lnTo>
                    <a:pt x="16" y="2834"/>
                  </a:lnTo>
                  <a:cubicBezTo>
                    <a:pt x="16" y="2838"/>
                    <a:pt x="12" y="2841"/>
                    <a:pt x="8" y="2841"/>
                  </a:cubicBezTo>
                  <a:cubicBezTo>
                    <a:pt x="4" y="2841"/>
                    <a:pt x="0" y="2838"/>
                    <a:pt x="0" y="2834"/>
                  </a:cubicBezTo>
                  <a:lnTo>
                    <a:pt x="0" y="2818"/>
                  </a:lnTo>
                  <a:cubicBezTo>
                    <a:pt x="0" y="2814"/>
                    <a:pt x="4" y="2811"/>
                    <a:pt x="8" y="2811"/>
                  </a:cubicBezTo>
                  <a:cubicBezTo>
                    <a:pt x="12" y="2811"/>
                    <a:pt x="16" y="2814"/>
                    <a:pt x="16" y="2818"/>
                  </a:cubicBezTo>
                  <a:close/>
                  <a:moveTo>
                    <a:pt x="16" y="2864"/>
                  </a:moveTo>
                  <a:lnTo>
                    <a:pt x="16" y="2880"/>
                  </a:lnTo>
                  <a:cubicBezTo>
                    <a:pt x="16" y="2884"/>
                    <a:pt x="12" y="2887"/>
                    <a:pt x="8" y="2887"/>
                  </a:cubicBezTo>
                  <a:cubicBezTo>
                    <a:pt x="4" y="2887"/>
                    <a:pt x="0" y="2884"/>
                    <a:pt x="0" y="2880"/>
                  </a:cubicBezTo>
                  <a:lnTo>
                    <a:pt x="0" y="2864"/>
                  </a:lnTo>
                  <a:cubicBezTo>
                    <a:pt x="0" y="2860"/>
                    <a:pt x="4" y="2857"/>
                    <a:pt x="8" y="2857"/>
                  </a:cubicBezTo>
                  <a:cubicBezTo>
                    <a:pt x="12" y="2857"/>
                    <a:pt x="16" y="2860"/>
                    <a:pt x="16" y="2864"/>
                  </a:cubicBezTo>
                  <a:close/>
                  <a:moveTo>
                    <a:pt x="16" y="2910"/>
                  </a:moveTo>
                  <a:lnTo>
                    <a:pt x="16" y="2926"/>
                  </a:lnTo>
                  <a:cubicBezTo>
                    <a:pt x="16" y="2930"/>
                    <a:pt x="12" y="2933"/>
                    <a:pt x="8" y="2933"/>
                  </a:cubicBezTo>
                  <a:cubicBezTo>
                    <a:pt x="4" y="2933"/>
                    <a:pt x="0" y="2930"/>
                    <a:pt x="0" y="2926"/>
                  </a:cubicBezTo>
                  <a:lnTo>
                    <a:pt x="0" y="2910"/>
                  </a:lnTo>
                  <a:cubicBezTo>
                    <a:pt x="0" y="2906"/>
                    <a:pt x="4" y="2903"/>
                    <a:pt x="8" y="2903"/>
                  </a:cubicBezTo>
                  <a:cubicBezTo>
                    <a:pt x="12" y="2903"/>
                    <a:pt x="16" y="2906"/>
                    <a:pt x="16" y="2910"/>
                  </a:cubicBezTo>
                  <a:close/>
                  <a:moveTo>
                    <a:pt x="16" y="2957"/>
                  </a:moveTo>
                  <a:lnTo>
                    <a:pt x="16" y="2972"/>
                  </a:lnTo>
                  <a:cubicBezTo>
                    <a:pt x="16" y="2976"/>
                    <a:pt x="12" y="2980"/>
                    <a:pt x="8" y="2980"/>
                  </a:cubicBezTo>
                  <a:cubicBezTo>
                    <a:pt x="4" y="2980"/>
                    <a:pt x="0" y="2976"/>
                    <a:pt x="0" y="2972"/>
                  </a:cubicBezTo>
                  <a:lnTo>
                    <a:pt x="0" y="2957"/>
                  </a:lnTo>
                  <a:cubicBezTo>
                    <a:pt x="0" y="2952"/>
                    <a:pt x="4" y="2949"/>
                    <a:pt x="8" y="2949"/>
                  </a:cubicBezTo>
                  <a:cubicBezTo>
                    <a:pt x="12" y="2949"/>
                    <a:pt x="16" y="2952"/>
                    <a:pt x="16" y="2957"/>
                  </a:cubicBezTo>
                  <a:close/>
                  <a:moveTo>
                    <a:pt x="16" y="3003"/>
                  </a:moveTo>
                  <a:lnTo>
                    <a:pt x="16" y="3018"/>
                  </a:lnTo>
                  <a:cubicBezTo>
                    <a:pt x="16" y="3022"/>
                    <a:pt x="12" y="3026"/>
                    <a:pt x="8" y="3026"/>
                  </a:cubicBezTo>
                  <a:cubicBezTo>
                    <a:pt x="4" y="3026"/>
                    <a:pt x="0" y="3022"/>
                    <a:pt x="0" y="3018"/>
                  </a:cubicBezTo>
                  <a:lnTo>
                    <a:pt x="0" y="3003"/>
                  </a:lnTo>
                  <a:cubicBezTo>
                    <a:pt x="0" y="2998"/>
                    <a:pt x="4" y="2995"/>
                    <a:pt x="8" y="2995"/>
                  </a:cubicBezTo>
                  <a:cubicBezTo>
                    <a:pt x="12" y="2995"/>
                    <a:pt x="16" y="2998"/>
                    <a:pt x="16" y="3003"/>
                  </a:cubicBezTo>
                  <a:close/>
                  <a:moveTo>
                    <a:pt x="16" y="3049"/>
                  </a:moveTo>
                  <a:lnTo>
                    <a:pt x="16" y="3064"/>
                  </a:lnTo>
                  <a:cubicBezTo>
                    <a:pt x="16" y="3068"/>
                    <a:pt x="12" y="3072"/>
                    <a:pt x="8" y="3072"/>
                  </a:cubicBezTo>
                  <a:cubicBezTo>
                    <a:pt x="4" y="3072"/>
                    <a:pt x="0" y="3068"/>
                    <a:pt x="0" y="3064"/>
                  </a:cubicBezTo>
                  <a:lnTo>
                    <a:pt x="0" y="3049"/>
                  </a:lnTo>
                  <a:cubicBezTo>
                    <a:pt x="0" y="3044"/>
                    <a:pt x="4" y="3041"/>
                    <a:pt x="8" y="3041"/>
                  </a:cubicBezTo>
                  <a:cubicBezTo>
                    <a:pt x="12" y="3041"/>
                    <a:pt x="16" y="3044"/>
                    <a:pt x="16" y="3049"/>
                  </a:cubicBezTo>
                  <a:close/>
                  <a:moveTo>
                    <a:pt x="16" y="3095"/>
                  </a:moveTo>
                  <a:lnTo>
                    <a:pt x="16" y="3110"/>
                  </a:lnTo>
                  <a:cubicBezTo>
                    <a:pt x="16" y="3114"/>
                    <a:pt x="12" y="3118"/>
                    <a:pt x="8" y="3118"/>
                  </a:cubicBezTo>
                  <a:cubicBezTo>
                    <a:pt x="4" y="3118"/>
                    <a:pt x="0" y="3114"/>
                    <a:pt x="0" y="3110"/>
                  </a:cubicBezTo>
                  <a:lnTo>
                    <a:pt x="0" y="3095"/>
                  </a:lnTo>
                  <a:cubicBezTo>
                    <a:pt x="0" y="3091"/>
                    <a:pt x="4" y="3087"/>
                    <a:pt x="8" y="3087"/>
                  </a:cubicBezTo>
                  <a:cubicBezTo>
                    <a:pt x="12" y="3087"/>
                    <a:pt x="16" y="3091"/>
                    <a:pt x="16" y="3095"/>
                  </a:cubicBezTo>
                  <a:close/>
                  <a:moveTo>
                    <a:pt x="16" y="3141"/>
                  </a:moveTo>
                  <a:lnTo>
                    <a:pt x="16" y="3156"/>
                  </a:lnTo>
                  <a:cubicBezTo>
                    <a:pt x="16" y="3160"/>
                    <a:pt x="12" y="3164"/>
                    <a:pt x="8" y="3164"/>
                  </a:cubicBezTo>
                  <a:cubicBezTo>
                    <a:pt x="4" y="3164"/>
                    <a:pt x="0" y="3160"/>
                    <a:pt x="0" y="3156"/>
                  </a:cubicBezTo>
                  <a:lnTo>
                    <a:pt x="0" y="3141"/>
                  </a:lnTo>
                  <a:cubicBezTo>
                    <a:pt x="0" y="3137"/>
                    <a:pt x="4" y="3133"/>
                    <a:pt x="8" y="3133"/>
                  </a:cubicBezTo>
                  <a:cubicBezTo>
                    <a:pt x="12" y="3133"/>
                    <a:pt x="16" y="3137"/>
                    <a:pt x="16" y="3141"/>
                  </a:cubicBezTo>
                  <a:close/>
                  <a:moveTo>
                    <a:pt x="16" y="3187"/>
                  </a:moveTo>
                  <a:lnTo>
                    <a:pt x="16" y="3202"/>
                  </a:lnTo>
                  <a:cubicBezTo>
                    <a:pt x="16" y="3207"/>
                    <a:pt x="12" y="3210"/>
                    <a:pt x="8" y="3210"/>
                  </a:cubicBezTo>
                  <a:cubicBezTo>
                    <a:pt x="4" y="3210"/>
                    <a:pt x="0" y="3207"/>
                    <a:pt x="0" y="3202"/>
                  </a:cubicBezTo>
                  <a:lnTo>
                    <a:pt x="0" y="3187"/>
                  </a:lnTo>
                  <a:cubicBezTo>
                    <a:pt x="0" y="3183"/>
                    <a:pt x="4" y="3179"/>
                    <a:pt x="8" y="3179"/>
                  </a:cubicBezTo>
                  <a:cubicBezTo>
                    <a:pt x="12" y="3179"/>
                    <a:pt x="16" y="3183"/>
                    <a:pt x="16" y="3187"/>
                  </a:cubicBezTo>
                  <a:close/>
                  <a:moveTo>
                    <a:pt x="16" y="3233"/>
                  </a:moveTo>
                  <a:lnTo>
                    <a:pt x="16" y="3248"/>
                  </a:lnTo>
                  <a:cubicBezTo>
                    <a:pt x="16" y="3253"/>
                    <a:pt x="12" y="3256"/>
                    <a:pt x="8" y="3256"/>
                  </a:cubicBezTo>
                  <a:cubicBezTo>
                    <a:pt x="4" y="3256"/>
                    <a:pt x="0" y="3253"/>
                    <a:pt x="0" y="3248"/>
                  </a:cubicBezTo>
                  <a:lnTo>
                    <a:pt x="0" y="3233"/>
                  </a:lnTo>
                  <a:cubicBezTo>
                    <a:pt x="0" y="3229"/>
                    <a:pt x="4" y="3225"/>
                    <a:pt x="8" y="3225"/>
                  </a:cubicBezTo>
                  <a:cubicBezTo>
                    <a:pt x="12" y="3225"/>
                    <a:pt x="16" y="3229"/>
                    <a:pt x="16" y="3233"/>
                  </a:cubicBezTo>
                  <a:close/>
                  <a:moveTo>
                    <a:pt x="16" y="3279"/>
                  </a:moveTo>
                  <a:lnTo>
                    <a:pt x="16" y="3294"/>
                  </a:lnTo>
                  <a:cubicBezTo>
                    <a:pt x="16" y="3299"/>
                    <a:pt x="12" y="3302"/>
                    <a:pt x="8" y="3302"/>
                  </a:cubicBezTo>
                  <a:cubicBezTo>
                    <a:pt x="4" y="3302"/>
                    <a:pt x="0" y="3299"/>
                    <a:pt x="0" y="3294"/>
                  </a:cubicBezTo>
                  <a:lnTo>
                    <a:pt x="0" y="3279"/>
                  </a:lnTo>
                  <a:cubicBezTo>
                    <a:pt x="0" y="3275"/>
                    <a:pt x="4" y="3271"/>
                    <a:pt x="8" y="3271"/>
                  </a:cubicBezTo>
                  <a:cubicBezTo>
                    <a:pt x="12" y="3271"/>
                    <a:pt x="16" y="3275"/>
                    <a:pt x="16" y="3279"/>
                  </a:cubicBezTo>
                  <a:close/>
                  <a:moveTo>
                    <a:pt x="16" y="3325"/>
                  </a:moveTo>
                  <a:lnTo>
                    <a:pt x="16" y="3341"/>
                  </a:lnTo>
                  <a:cubicBezTo>
                    <a:pt x="16" y="3345"/>
                    <a:pt x="12" y="3348"/>
                    <a:pt x="8" y="3348"/>
                  </a:cubicBezTo>
                  <a:cubicBezTo>
                    <a:pt x="4" y="3348"/>
                    <a:pt x="0" y="3345"/>
                    <a:pt x="0" y="3341"/>
                  </a:cubicBezTo>
                  <a:lnTo>
                    <a:pt x="0" y="3325"/>
                  </a:lnTo>
                  <a:cubicBezTo>
                    <a:pt x="0" y="3321"/>
                    <a:pt x="4" y="3317"/>
                    <a:pt x="8" y="3317"/>
                  </a:cubicBezTo>
                  <a:cubicBezTo>
                    <a:pt x="12" y="3317"/>
                    <a:pt x="16" y="3321"/>
                    <a:pt x="16" y="3325"/>
                  </a:cubicBezTo>
                  <a:close/>
                  <a:moveTo>
                    <a:pt x="16" y="3371"/>
                  </a:moveTo>
                  <a:lnTo>
                    <a:pt x="16" y="3387"/>
                  </a:lnTo>
                  <a:cubicBezTo>
                    <a:pt x="16" y="3391"/>
                    <a:pt x="12" y="3394"/>
                    <a:pt x="8" y="3394"/>
                  </a:cubicBezTo>
                  <a:cubicBezTo>
                    <a:pt x="4" y="3394"/>
                    <a:pt x="0" y="3391"/>
                    <a:pt x="0" y="3387"/>
                  </a:cubicBezTo>
                  <a:lnTo>
                    <a:pt x="0" y="3371"/>
                  </a:lnTo>
                  <a:cubicBezTo>
                    <a:pt x="0" y="3367"/>
                    <a:pt x="4" y="3364"/>
                    <a:pt x="8" y="3364"/>
                  </a:cubicBezTo>
                  <a:cubicBezTo>
                    <a:pt x="12" y="3364"/>
                    <a:pt x="16" y="3367"/>
                    <a:pt x="16" y="3371"/>
                  </a:cubicBezTo>
                  <a:close/>
                  <a:moveTo>
                    <a:pt x="16" y="3417"/>
                  </a:moveTo>
                  <a:lnTo>
                    <a:pt x="16" y="3433"/>
                  </a:lnTo>
                  <a:cubicBezTo>
                    <a:pt x="16" y="3437"/>
                    <a:pt x="12" y="3440"/>
                    <a:pt x="8" y="3440"/>
                  </a:cubicBezTo>
                  <a:cubicBezTo>
                    <a:pt x="4" y="3440"/>
                    <a:pt x="0" y="3437"/>
                    <a:pt x="0" y="3433"/>
                  </a:cubicBezTo>
                  <a:lnTo>
                    <a:pt x="0" y="3417"/>
                  </a:lnTo>
                  <a:cubicBezTo>
                    <a:pt x="0" y="3413"/>
                    <a:pt x="4" y="3410"/>
                    <a:pt x="8" y="3410"/>
                  </a:cubicBezTo>
                  <a:cubicBezTo>
                    <a:pt x="12" y="3410"/>
                    <a:pt x="16" y="3413"/>
                    <a:pt x="16" y="3417"/>
                  </a:cubicBezTo>
                  <a:close/>
                  <a:moveTo>
                    <a:pt x="16" y="3463"/>
                  </a:moveTo>
                  <a:lnTo>
                    <a:pt x="16" y="3479"/>
                  </a:lnTo>
                  <a:cubicBezTo>
                    <a:pt x="16" y="3483"/>
                    <a:pt x="12" y="3486"/>
                    <a:pt x="8" y="3486"/>
                  </a:cubicBezTo>
                  <a:cubicBezTo>
                    <a:pt x="4" y="3486"/>
                    <a:pt x="0" y="3483"/>
                    <a:pt x="0" y="3479"/>
                  </a:cubicBezTo>
                  <a:lnTo>
                    <a:pt x="0" y="3463"/>
                  </a:lnTo>
                  <a:cubicBezTo>
                    <a:pt x="0" y="3459"/>
                    <a:pt x="4" y="3456"/>
                    <a:pt x="8" y="3456"/>
                  </a:cubicBezTo>
                  <a:cubicBezTo>
                    <a:pt x="12" y="3456"/>
                    <a:pt x="16" y="3459"/>
                    <a:pt x="16" y="3463"/>
                  </a:cubicBezTo>
                  <a:close/>
                  <a:moveTo>
                    <a:pt x="16" y="3509"/>
                  </a:moveTo>
                  <a:lnTo>
                    <a:pt x="16" y="3525"/>
                  </a:lnTo>
                  <a:cubicBezTo>
                    <a:pt x="16" y="3529"/>
                    <a:pt x="12" y="3533"/>
                    <a:pt x="8" y="3533"/>
                  </a:cubicBezTo>
                  <a:cubicBezTo>
                    <a:pt x="4" y="3533"/>
                    <a:pt x="0" y="3529"/>
                    <a:pt x="0" y="3525"/>
                  </a:cubicBezTo>
                  <a:lnTo>
                    <a:pt x="0" y="3509"/>
                  </a:lnTo>
                  <a:cubicBezTo>
                    <a:pt x="0" y="3505"/>
                    <a:pt x="4" y="3502"/>
                    <a:pt x="8" y="3502"/>
                  </a:cubicBezTo>
                  <a:cubicBezTo>
                    <a:pt x="12" y="3502"/>
                    <a:pt x="16" y="3505"/>
                    <a:pt x="16" y="3509"/>
                  </a:cubicBezTo>
                  <a:close/>
                  <a:moveTo>
                    <a:pt x="16" y="3556"/>
                  </a:moveTo>
                  <a:lnTo>
                    <a:pt x="16" y="3571"/>
                  </a:lnTo>
                  <a:cubicBezTo>
                    <a:pt x="16" y="3575"/>
                    <a:pt x="12" y="3579"/>
                    <a:pt x="8" y="3579"/>
                  </a:cubicBezTo>
                  <a:cubicBezTo>
                    <a:pt x="4" y="3579"/>
                    <a:pt x="0" y="3575"/>
                    <a:pt x="0" y="3571"/>
                  </a:cubicBezTo>
                  <a:lnTo>
                    <a:pt x="0" y="3556"/>
                  </a:lnTo>
                  <a:cubicBezTo>
                    <a:pt x="0" y="3551"/>
                    <a:pt x="4" y="3548"/>
                    <a:pt x="8" y="3548"/>
                  </a:cubicBezTo>
                  <a:cubicBezTo>
                    <a:pt x="12" y="3548"/>
                    <a:pt x="16" y="3551"/>
                    <a:pt x="16" y="3556"/>
                  </a:cubicBezTo>
                  <a:close/>
                  <a:moveTo>
                    <a:pt x="16" y="3602"/>
                  </a:moveTo>
                  <a:lnTo>
                    <a:pt x="16" y="3617"/>
                  </a:lnTo>
                  <a:cubicBezTo>
                    <a:pt x="16" y="3621"/>
                    <a:pt x="12" y="3625"/>
                    <a:pt x="8" y="3625"/>
                  </a:cubicBezTo>
                  <a:cubicBezTo>
                    <a:pt x="4" y="3625"/>
                    <a:pt x="0" y="3621"/>
                    <a:pt x="0" y="3617"/>
                  </a:cubicBezTo>
                  <a:lnTo>
                    <a:pt x="0" y="3602"/>
                  </a:lnTo>
                  <a:cubicBezTo>
                    <a:pt x="0" y="3597"/>
                    <a:pt x="4" y="3594"/>
                    <a:pt x="8" y="3594"/>
                  </a:cubicBezTo>
                  <a:cubicBezTo>
                    <a:pt x="12" y="3594"/>
                    <a:pt x="16" y="3597"/>
                    <a:pt x="16" y="3602"/>
                  </a:cubicBezTo>
                  <a:close/>
                  <a:moveTo>
                    <a:pt x="16" y="3648"/>
                  </a:moveTo>
                  <a:lnTo>
                    <a:pt x="16" y="3663"/>
                  </a:lnTo>
                  <a:cubicBezTo>
                    <a:pt x="16" y="3667"/>
                    <a:pt x="12" y="3671"/>
                    <a:pt x="8" y="3671"/>
                  </a:cubicBezTo>
                  <a:cubicBezTo>
                    <a:pt x="4" y="3671"/>
                    <a:pt x="0" y="3667"/>
                    <a:pt x="0" y="3663"/>
                  </a:cubicBezTo>
                  <a:lnTo>
                    <a:pt x="0" y="3648"/>
                  </a:lnTo>
                  <a:cubicBezTo>
                    <a:pt x="0" y="3643"/>
                    <a:pt x="4" y="3640"/>
                    <a:pt x="8" y="3640"/>
                  </a:cubicBezTo>
                  <a:cubicBezTo>
                    <a:pt x="12" y="3640"/>
                    <a:pt x="16" y="3643"/>
                    <a:pt x="16" y="3648"/>
                  </a:cubicBezTo>
                  <a:close/>
                  <a:moveTo>
                    <a:pt x="16" y="3694"/>
                  </a:moveTo>
                  <a:lnTo>
                    <a:pt x="16" y="3709"/>
                  </a:lnTo>
                  <a:cubicBezTo>
                    <a:pt x="16" y="3713"/>
                    <a:pt x="12" y="3717"/>
                    <a:pt x="8" y="3717"/>
                  </a:cubicBezTo>
                  <a:cubicBezTo>
                    <a:pt x="4" y="3717"/>
                    <a:pt x="0" y="3713"/>
                    <a:pt x="0" y="3709"/>
                  </a:cubicBezTo>
                  <a:lnTo>
                    <a:pt x="0" y="3694"/>
                  </a:lnTo>
                  <a:cubicBezTo>
                    <a:pt x="0" y="3690"/>
                    <a:pt x="4" y="3686"/>
                    <a:pt x="8" y="3686"/>
                  </a:cubicBezTo>
                  <a:cubicBezTo>
                    <a:pt x="12" y="3686"/>
                    <a:pt x="16" y="3690"/>
                    <a:pt x="16" y="3694"/>
                  </a:cubicBezTo>
                  <a:close/>
                  <a:moveTo>
                    <a:pt x="16" y="3740"/>
                  </a:moveTo>
                  <a:lnTo>
                    <a:pt x="16" y="3755"/>
                  </a:lnTo>
                  <a:cubicBezTo>
                    <a:pt x="16" y="3759"/>
                    <a:pt x="12" y="3763"/>
                    <a:pt x="8" y="3763"/>
                  </a:cubicBezTo>
                  <a:cubicBezTo>
                    <a:pt x="4" y="3763"/>
                    <a:pt x="0" y="3759"/>
                    <a:pt x="0" y="3755"/>
                  </a:cubicBezTo>
                  <a:lnTo>
                    <a:pt x="0" y="3740"/>
                  </a:lnTo>
                  <a:cubicBezTo>
                    <a:pt x="0" y="3736"/>
                    <a:pt x="4" y="3732"/>
                    <a:pt x="8" y="3732"/>
                  </a:cubicBezTo>
                  <a:cubicBezTo>
                    <a:pt x="12" y="3732"/>
                    <a:pt x="16" y="3736"/>
                    <a:pt x="16" y="3740"/>
                  </a:cubicBezTo>
                  <a:close/>
                  <a:moveTo>
                    <a:pt x="16" y="3786"/>
                  </a:moveTo>
                  <a:lnTo>
                    <a:pt x="16" y="3801"/>
                  </a:lnTo>
                  <a:cubicBezTo>
                    <a:pt x="16" y="3806"/>
                    <a:pt x="12" y="3809"/>
                    <a:pt x="8" y="3809"/>
                  </a:cubicBezTo>
                  <a:cubicBezTo>
                    <a:pt x="4" y="3809"/>
                    <a:pt x="0" y="3806"/>
                    <a:pt x="0" y="3801"/>
                  </a:cubicBezTo>
                  <a:lnTo>
                    <a:pt x="0" y="3786"/>
                  </a:lnTo>
                  <a:cubicBezTo>
                    <a:pt x="0" y="3782"/>
                    <a:pt x="4" y="3778"/>
                    <a:pt x="8" y="3778"/>
                  </a:cubicBezTo>
                  <a:cubicBezTo>
                    <a:pt x="12" y="3778"/>
                    <a:pt x="16" y="3782"/>
                    <a:pt x="16" y="3786"/>
                  </a:cubicBezTo>
                  <a:close/>
                  <a:moveTo>
                    <a:pt x="16" y="3832"/>
                  </a:moveTo>
                  <a:lnTo>
                    <a:pt x="16" y="3847"/>
                  </a:lnTo>
                  <a:cubicBezTo>
                    <a:pt x="16" y="3852"/>
                    <a:pt x="12" y="3855"/>
                    <a:pt x="8" y="3855"/>
                  </a:cubicBezTo>
                  <a:cubicBezTo>
                    <a:pt x="4" y="3855"/>
                    <a:pt x="0" y="3852"/>
                    <a:pt x="0" y="3847"/>
                  </a:cubicBezTo>
                  <a:lnTo>
                    <a:pt x="0" y="3832"/>
                  </a:lnTo>
                  <a:cubicBezTo>
                    <a:pt x="0" y="3828"/>
                    <a:pt x="4" y="3824"/>
                    <a:pt x="8" y="3824"/>
                  </a:cubicBezTo>
                  <a:cubicBezTo>
                    <a:pt x="12" y="3824"/>
                    <a:pt x="16" y="3828"/>
                    <a:pt x="16" y="3832"/>
                  </a:cubicBezTo>
                  <a:close/>
                  <a:moveTo>
                    <a:pt x="16" y="3878"/>
                  </a:moveTo>
                  <a:lnTo>
                    <a:pt x="16" y="3893"/>
                  </a:lnTo>
                  <a:cubicBezTo>
                    <a:pt x="16" y="3898"/>
                    <a:pt x="12" y="3901"/>
                    <a:pt x="8" y="3901"/>
                  </a:cubicBezTo>
                  <a:cubicBezTo>
                    <a:pt x="4" y="3901"/>
                    <a:pt x="0" y="3898"/>
                    <a:pt x="0" y="3893"/>
                  </a:cubicBezTo>
                  <a:lnTo>
                    <a:pt x="0" y="3878"/>
                  </a:lnTo>
                  <a:cubicBezTo>
                    <a:pt x="0" y="3874"/>
                    <a:pt x="4" y="3870"/>
                    <a:pt x="8" y="3870"/>
                  </a:cubicBezTo>
                  <a:cubicBezTo>
                    <a:pt x="12" y="3870"/>
                    <a:pt x="16" y="3874"/>
                    <a:pt x="16" y="3878"/>
                  </a:cubicBezTo>
                  <a:close/>
                  <a:moveTo>
                    <a:pt x="16" y="3924"/>
                  </a:moveTo>
                  <a:lnTo>
                    <a:pt x="16" y="3940"/>
                  </a:lnTo>
                  <a:cubicBezTo>
                    <a:pt x="16" y="3944"/>
                    <a:pt x="12" y="3947"/>
                    <a:pt x="8" y="3947"/>
                  </a:cubicBezTo>
                  <a:cubicBezTo>
                    <a:pt x="4" y="3947"/>
                    <a:pt x="0" y="3944"/>
                    <a:pt x="0" y="3940"/>
                  </a:cubicBezTo>
                  <a:lnTo>
                    <a:pt x="0" y="3924"/>
                  </a:lnTo>
                  <a:cubicBezTo>
                    <a:pt x="0" y="3920"/>
                    <a:pt x="4" y="3917"/>
                    <a:pt x="8" y="3917"/>
                  </a:cubicBezTo>
                  <a:cubicBezTo>
                    <a:pt x="12" y="3917"/>
                    <a:pt x="16" y="3920"/>
                    <a:pt x="16" y="3924"/>
                  </a:cubicBezTo>
                  <a:close/>
                  <a:moveTo>
                    <a:pt x="16" y="3970"/>
                  </a:moveTo>
                  <a:lnTo>
                    <a:pt x="16" y="3986"/>
                  </a:lnTo>
                  <a:cubicBezTo>
                    <a:pt x="16" y="3990"/>
                    <a:pt x="12" y="3993"/>
                    <a:pt x="8" y="3993"/>
                  </a:cubicBezTo>
                  <a:cubicBezTo>
                    <a:pt x="4" y="3993"/>
                    <a:pt x="0" y="3990"/>
                    <a:pt x="0" y="3986"/>
                  </a:cubicBezTo>
                  <a:lnTo>
                    <a:pt x="0" y="3970"/>
                  </a:lnTo>
                  <a:cubicBezTo>
                    <a:pt x="0" y="3966"/>
                    <a:pt x="4" y="3963"/>
                    <a:pt x="8" y="3963"/>
                  </a:cubicBezTo>
                  <a:cubicBezTo>
                    <a:pt x="12" y="3963"/>
                    <a:pt x="16" y="3966"/>
                    <a:pt x="16" y="3970"/>
                  </a:cubicBezTo>
                  <a:close/>
                  <a:moveTo>
                    <a:pt x="16" y="4016"/>
                  </a:moveTo>
                  <a:lnTo>
                    <a:pt x="16" y="4032"/>
                  </a:lnTo>
                  <a:cubicBezTo>
                    <a:pt x="16" y="4036"/>
                    <a:pt x="12" y="4039"/>
                    <a:pt x="8" y="4039"/>
                  </a:cubicBezTo>
                  <a:cubicBezTo>
                    <a:pt x="4" y="4039"/>
                    <a:pt x="0" y="4036"/>
                    <a:pt x="0" y="4032"/>
                  </a:cubicBezTo>
                  <a:lnTo>
                    <a:pt x="0" y="4016"/>
                  </a:lnTo>
                  <a:cubicBezTo>
                    <a:pt x="0" y="4012"/>
                    <a:pt x="4" y="4009"/>
                    <a:pt x="8" y="4009"/>
                  </a:cubicBezTo>
                  <a:cubicBezTo>
                    <a:pt x="12" y="4009"/>
                    <a:pt x="16" y="4012"/>
                    <a:pt x="16" y="4016"/>
                  </a:cubicBezTo>
                  <a:close/>
                  <a:moveTo>
                    <a:pt x="16" y="4062"/>
                  </a:moveTo>
                  <a:lnTo>
                    <a:pt x="16" y="4078"/>
                  </a:lnTo>
                  <a:cubicBezTo>
                    <a:pt x="16" y="4082"/>
                    <a:pt x="12" y="4085"/>
                    <a:pt x="8" y="4085"/>
                  </a:cubicBezTo>
                  <a:cubicBezTo>
                    <a:pt x="4" y="4085"/>
                    <a:pt x="0" y="4082"/>
                    <a:pt x="0" y="4078"/>
                  </a:cubicBezTo>
                  <a:lnTo>
                    <a:pt x="0" y="4062"/>
                  </a:lnTo>
                  <a:cubicBezTo>
                    <a:pt x="0" y="4058"/>
                    <a:pt x="4" y="4055"/>
                    <a:pt x="8" y="4055"/>
                  </a:cubicBezTo>
                  <a:cubicBezTo>
                    <a:pt x="12" y="4055"/>
                    <a:pt x="16" y="4058"/>
                    <a:pt x="16" y="4062"/>
                  </a:cubicBezTo>
                  <a:close/>
                  <a:moveTo>
                    <a:pt x="16" y="4109"/>
                  </a:moveTo>
                  <a:lnTo>
                    <a:pt x="16" y="4124"/>
                  </a:lnTo>
                  <a:cubicBezTo>
                    <a:pt x="16" y="4128"/>
                    <a:pt x="12" y="4132"/>
                    <a:pt x="8" y="4132"/>
                  </a:cubicBezTo>
                  <a:cubicBezTo>
                    <a:pt x="4" y="4132"/>
                    <a:pt x="0" y="4128"/>
                    <a:pt x="0" y="4124"/>
                  </a:cubicBezTo>
                  <a:lnTo>
                    <a:pt x="0" y="4109"/>
                  </a:lnTo>
                  <a:cubicBezTo>
                    <a:pt x="0" y="4104"/>
                    <a:pt x="4" y="4101"/>
                    <a:pt x="8" y="4101"/>
                  </a:cubicBezTo>
                  <a:cubicBezTo>
                    <a:pt x="12" y="4101"/>
                    <a:pt x="16" y="4104"/>
                    <a:pt x="16" y="4109"/>
                  </a:cubicBezTo>
                  <a:close/>
                  <a:moveTo>
                    <a:pt x="16" y="4155"/>
                  </a:moveTo>
                  <a:lnTo>
                    <a:pt x="16" y="4170"/>
                  </a:lnTo>
                  <a:cubicBezTo>
                    <a:pt x="16" y="4174"/>
                    <a:pt x="12" y="4178"/>
                    <a:pt x="8" y="4178"/>
                  </a:cubicBezTo>
                  <a:cubicBezTo>
                    <a:pt x="4" y="4178"/>
                    <a:pt x="0" y="4174"/>
                    <a:pt x="0" y="4170"/>
                  </a:cubicBezTo>
                  <a:lnTo>
                    <a:pt x="0" y="4155"/>
                  </a:lnTo>
                  <a:cubicBezTo>
                    <a:pt x="0" y="4150"/>
                    <a:pt x="4" y="4147"/>
                    <a:pt x="8" y="4147"/>
                  </a:cubicBezTo>
                  <a:cubicBezTo>
                    <a:pt x="12" y="4147"/>
                    <a:pt x="16" y="4150"/>
                    <a:pt x="16" y="4155"/>
                  </a:cubicBezTo>
                  <a:close/>
                  <a:moveTo>
                    <a:pt x="16" y="4201"/>
                  </a:moveTo>
                  <a:lnTo>
                    <a:pt x="16" y="4216"/>
                  </a:lnTo>
                  <a:cubicBezTo>
                    <a:pt x="16" y="4220"/>
                    <a:pt x="12" y="4224"/>
                    <a:pt x="8" y="4224"/>
                  </a:cubicBezTo>
                  <a:cubicBezTo>
                    <a:pt x="4" y="4224"/>
                    <a:pt x="0" y="4220"/>
                    <a:pt x="0" y="4216"/>
                  </a:cubicBezTo>
                  <a:lnTo>
                    <a:pt x="0" y="4201"/>
                  </a:lnTo>
                  <a:cubicBezTo>
                    <a:pt x="0" y="4196"/>
                    <a:pt x="4" y="4193"/>
                    <a:pt x="8" y="4193"/>
                  </a:cubicBezTo>
                  <a:cubicBezTo>
                    <a:pt x="12" y="4193"/>
                    <a:pt x="16" y="4196"/>
                    <a:pt x="16" y="4201"/>
                  </a:cubicBezTo>
                  <a:close/>
                  <a:moveTo>
                    <a:pt x="16" y="4247"/>
                  </a:moveTo>
                  <a:lnTo>
                    <a:pt x="16" y="4262"/>
                  </a:lnTo>
                  <a:cubicBezTo>
                    <a:pt x="16" y="4266"/>
                    <a:pt x="12" y="4270"/>
                    <a:pt x="8" y="4270"/>
                  </a:cubicBezTo>
                  <a:cubicBezTo>
                    <a:pt x="4" y="4270"/>
                    <a:pt x="0" y="4266"/>
                    <a:pt x="0" y="4262"/>
                  </a:cubicBezTo>
                  <a:lnTo>
                    <a:pt x="0" y="4247"/>
                  </a:lnTo>
                  <a:cubicBezTo>
                    <a:pt x="0" y="4243"/>
                    <a:pt x="4" y="4239"/>
                    <a:pt x="8" y="4239"/>
                  </a:cubicBezTo>
                  <a:cubicBezTo>
                    <a:pt x="12" y="4239"/>
                    <a:pt x="16" y="4243"/>
                    <a:pt x="16" y="4247"/>
                  </a:cubicBezTo>
                  <a:close/>
                  <a:moveTo>
                    <a:pt x="16" y="4293"/>
                  </a:moveTo>
                  <a:lnTo>
                    <a:pt x="16" y="4308"/>
                  </a:lnTo>
                  <a:cubicBezTo>
                    <a:pt x="16" y="4312"/>
                    <a:pt x="12" y="4316"/>
                    <a:pt x="8" y="4316"/>
                  </a:cubicBezTo>
                  <a:cubicBezTo>
                    <a:pt x="4" y="4316"/>
                    <a:pt x="0" y="4312"/>
                    <a:pt x="0" y="4308"/>
                  </a:cubicBezTo>
                  <a:lnTo>
                    <a:pt x="0" y="4293"/>
                  </a:lnTo>
                  <a:cubicBezTo>
                    <a:pt x="0" y="4289"/>
                    <a:pt x="4" y="4285"/>
                    <a:pt x="8" y="4285"/>
                  </a:cubicBezTo>
                  <a:cubicBezTo>
                    <a:pt x="12" y="4285"/>
                    <a:pt x="16" y="4289"/>
                    <a:pt x="16" y="4293"/>
                  </a:cubicBezTo>
                  <a:close/>
                  <a:moveTo>
                    <a:pt x="16" y="4339"/>
                  </a:moveTo>
                  <a:lnTo>
                    <a:pt x="16" y="4354"/>
                  </a:lnTo>
                  <a:cubicBezTo>
                    <a:pt x="16" y="4359"/>
                    <a:pt x="12" y="4362"/>
                    <a:pt x="8" y="4362"/>
                  </a:cubicBezTo>
                  <a:cubicBezTo>
                    <a:pt x="4" y="4362"/>
                    <a:pt x="0" y="4359"/>
                    <a:pt x="0" y="4354"/>
                  </a:cubicBezTo>
                  <a:lnTo>
                    <a:pt x="0" y="4339"/>
                  </a:lnTo>
                  <a:cubicBezTo>
                    <a:pt x="0" y="4335"/>
                    <a:pt x="4" y="4331"/>
                    <a:pt x="8" y="4331"/>
                  </a:cubicBezTo>
                  <a:cubicBezTo>
                    <a:pt x="12" y="4331"/>
                    <a:pt x="16" y="4335"/>
                    <a:pt x="16" y="4339"/>
                  </a:cubicBezTo>
                  <a:close/>
                  <a:moveTo>
                    <a:pt x="16" y="4385"/>
                  </a:moveTo>
                  <a:lnTo>
                    <a:pt x="16" y="4400"/>
                  </a:lnTo>
                  <a:cubicBezTo>
                    <a:pt x="16" y="4405"/>
                    <a:pt x="12" y="4408"/>
                    <a:pt x="8" y="4408"/>
                  </a:cubicBezTo>
                  <a:cubicBezTo>
                    <a:pt x="4" y="4408"/>
                    <a:pt x="0" y="4405"/>
                    <a:pt x="0" y="4400"/>
                  </a:cubicBezTo>
                  <a:lnTo>
                    <a:pt x="0" y="4385"/>
                  </a:lnTo>
                  <a:cubicBezTo>
                    <a:pt x="0" y="4381"/>
                    <a:pt x="4" y="4377"/>
                    <a:pt x="8" y="4377"/>
                  </a:cubicBezTo>
                  <a:cubicBezTo>
                    <a:pt x="12" y="4377"/>
                    <a:pt x="16" y="4381"/>
                    <a:pt x="16" y="4385"/>
                  </a:cubicBezTo>
                  <a:close/>
                  <a:moveTo>
                    <a:pt x="16" y="4431"/>
                  </a:moveTo>
                  <a:lnTo>
                    <a:pt x="16" y="4446"/>
                  </a:lnTo>
                  <a:cubicBezTo>
                    <a:pt x="16" y="4451"/>
                    <a:pt x="12" y="4454"/>
                    <a:pt x="8" y="4454"/>
                  </a:cubicBezTo>
                  <a:cubicBezTo>
                    <a:pt x="4" y="4454"/>
                    <a:pt x="0" y="4451"/>
                    <a:pt x="0" y="4446"/>
                  </a:cubicBezTo>
                  <a:lnTo>
                    <a:pt x="0" y="4431"/>
                  </a:lnTo>
                  <a:cubicBezTo>
                    <a:pt x="0" y="4427"/>
                    <a:pt x="4" y="4423"/>
                    <a:pt x="8" y="4423"/>
                  </a:cubicBezTo>
                  <a:cubicBezTo>
                    <a:pt x="12" y="4423"/>
                    <a:pt x="16" y="4427"/>
                    <a:pt x="16" y="4431"/>
                  </a:cubicBezTo>
                  <a:close/>
                  <a:moveTo>
                    <a:pt x="16" y="4477"/>
                  </a:moveTo>
                  <a:lnTo>
                    <a:pt x="16" y="4493"/>
                  </a:lnTo>
                  <a:cubicBezTo>
                    <a:pt x="16" y="4497"/>
                    <a:pt x="12" y="4500"/>
                    <a:pt x="8" y="4500"/>
                  </a:cubicBezTo>
                  <a:cubicBezTo>
                    <a:pt x="4" y="4500"/>
                    <a:pt x="0" y="4497"/>
                    <a:pt x="0" y="4493"/>
                  </a:cubicBezTo>
                  <a:lnTo>
                    <a:pt x="0" y="4477"/>
                  </a:lnTo>
                  <a:cubicBezTo>
                    <a:pt x="0" y="4473"/>
                    <a:pt x="4" y="4469"/>
                    <a:pt x="8" y="4469"/>
                  </a:cubicBezTo>
                  <a:cubicBezTo>
                    <a:pt x="12" y="4469"/>
                    <a:pt x="16" y="4473"/>
                    <a:pt x="16" y="4477"/>
                  </a:cubicBezTo>
                  <a:close/>
                  <a:moveTo>
                    <a:pt x="16" y="4523"/>
                  </a:moveTo>
                  <a:lnTo>
                    <a:pt x="16" y="4539"/>
                  </a:lnTo>
                  <a:cubicBezTo>
                    <a:pt x="16" y="4543"/>
                    <a:pt x="12" y="4546"/>
                    <a:pt x="8" y="4546"/>
                  </a:cubicBezTo>
                  <a:cubicBezTo>
                    <a:pt x="4" y="4546"/>
                    <a:pt x="0" y="4543"/>
                    <a:pt x="0" y="4539"/>
                  </a:cubicBezTo>
                  <a:lnTo>
                    <a:pt x="0" y="4523"/>
                  </a:lnTo>
                  <a:cubicBezTo>
                    <a:pt x="0" y="4519"/>
                    <a:pt x="4" y="4516"/>
                    <a:pt x="8" y="4516"/>
                  </a:cubicBezTo>
                  <a:cubicBezTo>
                    <a:pt x="12" y="4516"/>
                    <a:pt x="16" y="4519"/>
                    <a:pt x="16" y="4523"/>
                  </a:cubicBezTo>
                  <a:close/>
                  <a:moveTo>
                    <a:pt x="16" y="4569"/>
                  </a:moveTo>
                  <a:lnTo>
                    <a:pt x="16" y="4585"/>
                  </a:lnTo>
                  <a:cubicBezTo>
                    <a:pt x="16" y="4589"/>
                    <a:pt x="12" y="4592"/>
                    <a:pt x="8" y="4592"/>
                  </a:cubicBezTo>
                  <a:cubicBezTo>
                    <a:pt x="4" y="4592"/>
                    <a:pt x="0" y="4589"/>
                    <a:pt x="0" y="4585"/>
                  </a:cubicBezTo>
                  <a:lnTo>
                    <a:pt x="0" y="4569"/>
                  </a:lnTo>
                  <a:cubicBezTo>
                    <a:pt x="0" y="4565"/>
                    <a:pt x="4" y="4562"/>
                    <a:pt x="8" y="4562"/>
                  </a:cubicBezTo>
                  <a:cubicBezTo>
                    <a:pt x="12" y="4562"/>
                    <a:pt x="16" y="4565"/>
                    <a:pt x="16" y="4569"/>
                  </a:cubicBezTo>
                  <a:close/>
                  <a:moveTo>
                    <a:pt x="16" y="4615"/>
                  </a:moveTo>
                  <a:lnTo>
                    <a:pt x="16" y="4631"/>
                  </a:lnTo>
                  <a:cubicBezTo>
                    <a:pt x="16" y="4635"/>
                    <a:pt x="12" y="4638"/>
                    <a:pt x="8" y="4638"/>
                  </a:cubicBezTo>
                  <a:cubicBezTo>
                    <a:pt x="4" y="4638"/>
                    <a:pt x="0" y="4635"/>
                    <a:pt x="0" y="4631"/>
                  </a:cubicBezTo>
                  <a:lnTo>
                    <a:pt x="0" y="4615"/>
                  </a:lnTo>
                  <a:cubicBezTo>
                    <a:pt x="0" y="4611"/>
                    <a:pt x="4" y="4608"/>
                    <a:pt x="8" y="4608"/>
                  </a:cubicBezTo>
                  <a:cubicBezTo>
                    <a:pt x="12" y="4608"/>
                    <a:pt x="16" y="4611"/>
                    <a:pt x="16" y="4615"/>
                  </a:cubicBezTo>
                  <a:close/>
                  <a:moveTo>
                    <a:pt x="16" y="4661"/>
                  </a:moveTo>
                  <a:lnTo>
                    <a:pt x="16" y="4677"/>
                  </a:lnTo>
                  <a:cubicBezTo>
                    <a:pt x="16" y="4681"/>
                    <a:pt x="12" y="4685"/>
                    <a:pt x="8" y="4685"/>
                  </a:cubicBezTo>
                  <a:cubicBezTo>
                    <a:pt x="4" y="4685"/>
                    <a:pt x="0" y="4681"/>
                    <a:pt x="0" y="4677"/>
                  </a:cubicBezTo>
                  <a:lnTo>
                    <a:pt x="0" y="4661"/>
                  </a:lnTo>
                  <a:cubicBezTo>
                    <a:pt x="0" y="4657"/>
                    <a:pt x="4" y="4654"/>
                    <a:pt x="8" y="4654"/>
                  </a:cubicBezTo>
                  <a:cubicBezTo>
                    <a:pt x="12" y="4654"/>
                    <a:pt x="16" y="4657"/>
                    <a:pt x="16" y="4661"/>
                  </a:cubicBezTo>
                  <a:close/>
                  <a:moveTo>
                    <a:pt x="16" y="4708"/>
                  </a:moveTo>
                  <a:lnTo>
                    <a:pt x="16" y="4723"/>
                  </a:lnTo>
                  <a:cubicBezTo>
                    <a:pt x="16" y="4727"/>
                    <a:pt x="12" y="4731"/>
                    <a:pt x="8" y="4731"/>
                  </a:cubicBezTo>
                  <a:cubicBezTo>
                    <a:pt x="4" y="4731"/>
                    <a:pt x="0" y="4727"/>
                    <a:pt x="0" y="4723"/>
                  </a:cubicBezTo>
                  <a:lnTo>
                    <a:pt x="0" y="4708"/>
                  </a:lnTo>
                  <a:cubicBezTo>
                    <a:pt x="0" y="4703"/>
                    <a:pt x="4" y="4700"/>
                    <a:pt x="8" y="4700"/>
                  </a:cubicBezTo>
                  <a:cubicBezTo>
                    <a:pt x="12" y="4700"/>
                    <a:pt x="16" y="4703"/>
                    <a:pt x="16" y="4708"/>
                  </a:cubicBezTo>
                  <a:close/>
                  <a:moveTo>
                    <a:pt x="16" y="4754"/>
                  </a:moveTo>
                  <a:lnTo>
                    <a:pt x="16" y="4769"/>
                  </a:lnTo>
                  <a:cubicBezTo>
                    <a:pt x="16" y="4773"/>
                    <a:pt x="12" y="4777"/>
                    <a:pt x="8" y="4777"/>
                  </a:cubicBezTo>
                  <a:cubicBezTo>
                    <a:pt x="4" y="4777"/>
                    <a:pt x="0" y="4773"/>
                    <a:pt x="0" y="4769"/>
                  </a:cubicBezTo>
                  <a:lnTo>
                    <a:pt x="0" y="4754"/>
                  </a:lnTo>
                  <a:cubicBezTo>
                    <a:pt x="0" y="4749"/>
                    <a:pt x="4" y="4746"/>
                    <a:pt x="8" y="4746"/>
                  </a:cubicBezTo>
                  <a:cubicBezTo>
                    <a:pt x="12" y="4746"/>
                    <a:pt x="16" y="4749"/>
                    <a:pt x="16" y="4754"/>
                  </a:cubicBezTo>
                  <a:close/>
                  <a:moveTo>
                    <a:pt x="16" y="4800"/>
                  </a:moveTo>
                  <a:lnTo>
                    <a:pt x="16" y="4815"/>
                  </a:lnTo>
                  <a:cubicBezTo>
                    <a:pt x="16" y="4819"/>
                    <a:pt x="12" y="4823"/>
                    <a:pt x="8" y="4823"/>
                  </a:cubicBezTo>
                  <a:cubicBezTo>
                    <a:pt x="4" y="4823"/>
                    <a:pt x="0" y="4819"/>
                    <a:pt x="0" y="4815"/>
                  </a:cubicBezTo>
                  <a:lnTo>
                    <a:pt x="0" y="4800"/>
                  </a:lnTo>
                  <a:cubicBezTo>
                    <a:pt x="0" y="4795"/>
                    <a:pt x="4" y="4792"/>
                    <a:pt x="8" y="4792"/>
                  </a:cubicBezTo>
                  <a:cubicBezTo>
                    <a:pt x="12" y="4792"/>
                    <a:pt x="16" y="4795"/>
                    <a:pt x="16" y="4800"/>
                  </a:cubicBezTo>
                  <a:close/>
                  <a:moveTo>
                    <a:pt x="16" y="4846"/>
                  </a:moveTo>
                  <a:lnTo>
                    <a:pt x="16" y="4861"/>
                  </a:lnTo>
                  <a:cubicBezTo>
                    <a:pt x="16" y="4865"/>
                    <a:pt x="12" y="4869"/>
                    <a:pt x="8" y="4869"/>
                  </a:cubicBezTo>
                  <a:cubicBezTo>
                    <a:pt x="4" y="4869"/>
                    <a:pt x="0" y="4865"/>
                    <a:pt x="0" y="4861"/>
                  </a:cubicBezTo>
                  <a:lnTo>
                    <a:pt x="0" y="4846"/>
                  </a:lnTo>
                  <a:cubicBezTo>
                    <a:pt x="0" y="4842"/>
                    <a:pt x="4" y="4838"/>
                    <a:pt x="8" y="4838"/>
                  </a:cubicBezTo>
                  <a:cubicBezTo>
                    <a:pt x="12" y="4838"/>
                    <a:pt x="16" y="4842"/>
                    <a:pt x="16" y="4846"/>
                  </a:cubicBezTo>
                  <a:close/>
                  <a:moveTo>
                    <a:pt x="16" y="4892"/>
                  </a:moveTo>
                  <a:lnTo>
                    <a:pt x="16" y="4907"/>
                  </a:lnTo>
                  <a:cubicBezTo>
                    <a:pt x="16" y="4911"/>
                    <a:pt x="12" y="4915"/>
                    <a:pt x="8" y="4915"/>
                  </a:cubicBezTo>
                  <a:cubicBezTo>
                    <a:pt x="4" y="4915"/>
                    <a:pt x="0" y="4911"/>
                    <a:pt x="0" y="4907"/>
                  </a:cubicBezTo>
                  <a:lnTo>
                    <a:pt x="0" y="4892"/>
                  </a:lnTo>
                  <a:cubicBezTo>
                    <a:pt x="0" y="4888"/>
                    <a:pt x="4" y="4884"/>
                    <a:pt x="8" y="4884"/>
                  </a:cubicBezTo>
                  <a:cubicBezTo>
                    <a:pt x="12" y="4884"/>
                    <a:pt x="16" y="4888"/>
                    <a:pt x="16" y="4892"/>
                  </a:cubicBezTo>
                  <a:close/>
                  <a:moveTo>
                    <a:pt x="16" y="4938"/>
                  </a:moveTo>
                  <a:lnTo>
                    <a:pt x="16" y="4953"/>
                  </a:lnTo>
                  <a:cubicBezTo>
                    <a:pt x="16" y="4958"/>
                    <a:pt x="12" y="4961"/>
                    <a:pt x="8" y="4961"/>
                  </a:cubicBezTo>
                  <a:cubicBezTo>
                    <a:pt x="4" y="4961"/>
                    <a:pt x="0" y="4958"/>
                    <a:pt x="0" y="4953"/>
                  </a:cubicBezTo>
                  <a:lnTo>
                    <a:pt x="0" y="4938"/>
                  </a:lnTo>
                  <a:cubicBezTo>
                    <a:pt x="0" y="4934"/>
                    <a:pt x="4" y="4930"/>
                    <a:pt x="8" y="4930"/>
                  </a:cubicBezTo>
                  <a:cubicBezTo>
                    <a:pt x="12" y="4930"/>
                    <a:pt x="16" y="4934"/>
                    <a:pt x="16" y="4938"/>
                  </a:cubicBezTo>
                  <a:close/>
                  <a:moveTo>
                    <a:pt x="16" y="4984"/>
                  </a:moveTo>
                  <a:lnTo>
                    <a:pt x="16" y="4999"/>
                  </a:lnTo>
                  <a:cubicBezTo>
                    <a:pt x="16" y="5004"/>
                    <a:pt x="12" y="5007"/>
                    <a:pt x="8" y="5007"/>
                  </a:cubicBezTo>
                  <a:cubicBezTo>
                    <a:pt x="4" y="5007"/>
                    <a:pt x="0" y="5004"/>
                    <a:pt x="0" y="4999"/>
                  </a:cubicBezTo>
                  <a:lnTo>
                    <a:pt x="0" y="4984"/>
                  </a:lnTo>
                  <a:cubicBezTo>
                    <a:pt x="0" y="4980"/>
                    <a:pt x="4" y="4976"/>
                    <a:pt x="8" y="4976"/>
                  </a:cubicBezTo>
                  <a:cubicBezTo>
                    <a:pt x="12" y="4976"/>
                    <a:pt x="16" y="4980"/>
                    <a:pt x="16" y="4984"/>
                  </a:cubicBezTo>
                  <a:close/>
                  <a:moveTo>
                    <a:pt x="16" y="5030"/>
                  </a:moveTo>
                  <a:lnTo>
                    <a:pt x="16" y="5045"/>
                  </a:lnTo>
                  <a:cubicBezTo>
                    <a:pt x="16" y="5050"/>
                    <a:pt x="12" y="5053"/>
                    <a:pt x="8" y="5053"/>
                  </a:cubicBezTo>
                  <a:cubicBezTo>
                    <a:pt x="4" y="5053"/>
                    <a:pt x="0" y="5050"/>
                    <a:pt x="0" y="5045"/>
                  </a:cubicBezTo>
                  <a:lnTo>
                    <a:pt x="0" y="5030"/>
                  </a:lnTo>
                  <a:cubicBezTo>
                    <a:pt x="0" y="5026"/>
                    <a:pt x="4" y="5022"/>
                    <a:pt x="8" y="5022"/>
                  </a:cubicBezTo>
                  <a:cubicBezTo>
                    <a:pt x="12" y="5022"/>
                    <a:pt x="16" y="5026"/>
                    <a:pt x="16" y="5030"/>
                  </a:cubicBezTo>
                  <a:close/>
                  <a:moveTo>
                    <a:pt x="16" y="5076"/>
                  </a:moveTo>
                  <a:lnTo>
                    <a:pt x="16" y="5092"/>
                  </a:lnTo>
                  <a:cubicBezTo>
                    <a:pt x="16" y="5096"/>
                    <a:pt x="12" y="5099"/>
                    <a:pt x="8" y="5099"/>
                  </a:cubicBezTo>
                  <a:cubicBezTo>
                    <a:pt x="4" y="5099"/>
                    <a:pt x="0" y="5096"/>
                    <a:pt x="0" y="5092"/>
                  </a:cubicBezTo>
                  <a:lnTo>
                    <a:pt x="0" y="5076"/>
                  </a:lnTo>
                  <a:cubicBezTo>
                    <a:pt x="0" y="5072"/>
                    <a:pt x="4" y="5069"/>
                    <a:pt x="8" y="5069"/>
                  </a:cubicBezTo>
                  <a:cubicBezTo>
                    <a:pt x="12" y="5069"/>
                    <a:pt x="16" y="5072"/>
                    <a:pt x="16" y="5076"/>
                  </a:cubicBezTo>
                  <a:close/>
                  <a:moveTo>
                    <a:pt x="16" y="5122"/>
                  </a:moveTo>
                  <a:lnTo>
                    <a:pt x="16" y="5138"/>
                  </a:lnTo>
                  <a:cubicBezTo>
                    <a:pt x="16" y="5142"/>
                    <a:pt x="12" y="5145"/>
                    <a:pt x="8" y="5145"/>
                  </a:cubicBezTo>
                  <a:cubicBezTo>
                    <a:pt x="4" y="5145"/>
                    <a:pt x="0" y="5142"/>
                    <a:pt x="0" y="5138"/>
                  </a:cubicBezTo>
                  <a:lnTo>
                    <a:pt x="0" y="5122"/>
                  </a:lnTo>
                  <a:cubicBezTo>
                    <a:pt x="0" y="5118"/>
                    <a:pt x="4" y="5115"/>
                    <a:pt x="8" y="5115"/>
                  </a:cubicBezTo>
                  <a:cubicBezTo>
                    <a:pt x="12" y="5115"/>
                    <a:pt x="16" y="5118"/>
                    <a:pt x="16" y="5122"/>
                  </a:cubicBezTo>
                  <a:close/>
                  <a:moveTo>
                    <a:pt x="16" y="5168"/>
                  </a:moveTo>
                  <a:lnTo>
                    <a:pt x="16" y="5184"/>
                  </a:lnTo>
                  <a:cubicBezTo>
                    <a:pt x="16" y="5188"/>
                    <a:pt x="12" y="5191"/>
                    <a:pt x="8" y="5191"/>
                  </a:cubicBezTo>
                  <a:cubicBezTo>
                    <a:pt x="4" y="5191"/>
                    <a:pt x="0" y="5188"/>
                    <a:pt x="0" y="5184"/>
                  </a:cubicBezTo>
                  <a:lnTo>
                    <a:pt x="0" y="5168"/>
                  </a:lnTo>
                  <a:cubicBezTo>
                    <a:pt x="0" y="5164"/>
                    <a:pt x="4" y="5161"/>
                    <a:pt x="8" y="5161"/>
                  </a:cubicBezTo>
                  <a:cubicBezTo>
                    <a:pt x="12" y="5161"/>
                    <a:pt x="16" y="5164"/>
                    <a:pt x="16" y="5168"/>
                  </a:cubicBezTo>
                  <a:close/>
                  <a:moveTo>
                    <a:pt x="16" y="5214"/>
                  </a:moveTo>
                  <a:lnTo>
                    <a:pt x="16" y="5230"/>
                  </a:lnTo>
                  <a:cubicBezTo>
                    <a:pt x="16" y="5234"/>
                    <a:pt x="12" y="5237"/>
                    <a:pt x="8" y="5237"/>
                  </a:cubicBezTo>
                  <a:cubicBezTo>
                    <a:pt x="4" y="5237"/>
                    <a:pt x="0" y="5234"/>
                    <a:pt x="0" y="5230"/>
                  </a:cubicBezTo>
                  <a:lnTo>
                    <a:pt x="0" y="5214"/>
                  </a:lnTo>
                  <a:cubicBezTo>
                    <a:pt x="0" y="5210"/>
                    <a:pt x="4" y="5207"/>
                    <a:pt x="8" y="5207"/>
                  </a:cubicBezTo>
                  <a:cubicBezTo>
                    <a:pt x="12" y="5207"/>
                    <a:pt x="16" y="5210"/>
                    <a:pt x="16" y="5214"/>
                  </a:cubicBezTo>
                  <a:close/>
                  <a:moveTo>
                    <a:pt x="16" y="5261"/>
                  </a:moveTo>
                  <a:lnTo>
                    <a:pt x="16" y="5276"/>
                  </a:lnTo>
                  <a:cubicBezTo>
                    <a:pt x="16" y="5280"/>
                    <a:pt x="12" y="5284"/>
                    <a:pt x="8" y="5284"/>
                  </a:cubicBezTo>
                  <a:cubicBezTo>
                    <a:pt x="4" y="5284"/>
                    <a:pt x="0" y="5280"/>
                    <a:pt x="0" y="5276"/>
                  </a:cubicBezTo>
                  <a:lnTo>
                    <a:pt x="0" y="5261"/>
                  </a:lnTo>
                  <a:cubicBezTo>
                    <a:pt x="0" y="5256"/>
                    <a:pt x="4" y="5253"/>
                    <a:pt x="8" y="5253"/>
                  </a:cubicBezTo>
                  <a:cubicBezTo>
                    <a:pt x="12" y="5253"/>
                    <a:pt x="16" y="5256"/>
                    <a:pt x="16" y="5261"/>
                  </a:cubicBezTo>
                  <a:close/>
                  <a:moveTo>
                    <a:pt x="16" y="5307"/>
                  </a:moveTo>
                  <a:lnTo>
                    <a:pt x="16" y="5322"/>
                  </a:lnTo>
                  <a:cubicBezTo>
                    <a:pt x="16" y="5326"/>
                    <a:pt x="12" y="5330"/>
                    <a:pt x="8" y="5330"/>
                  </a:cubicBezTo>
                  <a:cubicBezTo>
                    <a:pt x="4" y="5330"/>
                    <a:pt x="0" y="5326"/>
                    <a:pt x="0" y="5322"/>
                  </a:cubicBezTo>
                  <a:lnTo>
                    <a:pt x="0" y="5307"/>
                  </a:lnTo>
                  <a:cubicBezTo>
                    <a:pt x="0" y="5302"/>
                    <a:pt x="4" y="5299"/>
                    <a:pt x="8" y="5299"/>
                  </a:cubicBezTo>
                  <a:cubicBezTo>
                    <a:pt x="12" y="5299"/>
                    <a:pt x="16" y="5302"/>
                    <a:pt x="16" y="5307"/>
                  </a:cubicBezTo>
                  <a:close/>
                  <a:moveTo>
                    <a:pt x="16" y="5353"/>
                  </a:moveTo>
                  <a:lnTo>
                    <a:pt x="16" y="5368"/>
                  </a:lnTo>
                  <a:cubicBezTo>
                    <a:pt x="16" y="5372"/>
                    <a:pt x="12" y="5376"/>
                    <a:pt x="8" y="5376"/>
                  </a:cubicBezTo>
                  <a:cubicBezTo>
                    <a:pt x="4" y="5376"/>
                    <a:pt x="0" y="5372"/>
                    <a:pt x="0" y="5368"/>
                  </a:cubicBezTo>
                  <a:lnTo>
                    <a:pt x="0" y="5353"/>
                  </a:lnTo>
                  <a:cubicBezTo>
                    <a:pt x="0" y="5348"/>
                    <a:pt x="4" y="5345"/>
                    <a:pt x="8" y="5345"/>
                  </a:cubicBezTo>
                  <a:cubicBezTo>
                    <a:pt x="12" y="5345"/>
                    <a:pt x="16" y="5348"/>
                    <a:pt x="16" y="5353"/>
                  </a:cubicBezTo>
                  <a:close/>
                  <a:moveTo>
                    <a:pt x="16" y="5399"/>
                  </a:moveTo>
                  <a:lnTo>
                    <a:pt x="16" y="5414"/>
                  </a:lnTo>
                  <a:cubicBezTo>
                    <a:pt x="16" y="5418"/>
                    <a:pt x="12" y="5422"/>
                    <a:pt x="8" y="5422"/>
                  </a:cubicBezTo>
                  <a:cubicBezTo>
                    <a:pt x="4" y="5422"/>
                    <a:pt x="0" y="5418"/>
                    <a:pt x="0" y="5414"/>
                  </a:cubicBezTo>
                  <a:lnTo>
                    <a:pt x="0" y="5399"/>
                  </a:lnTo>
                  <a:cubicBezTo>
                    <a:pt x="0" y="5395"/>
                    <a:pt x="4" y="5391"/>
                    <a:pt x="8" y="5391"/>
                  </a:cubicBezTo>
                  <a:cubicBezTo>
                    <a:pt x="12" y="5391"/>
                    <a:pt x="16" y="5395"/>
                    <a:pt x="16" y="5399"/>
                  </a:cubicBezTo>
                  <a:close/>
                  <a:moveTo>
                    <a:pt x="16" y="5445"/>
                  </a:moveTo>
                  <a:lnTo>
                    <a:pt x="16" y="5460"/>
                  </a:lnTo>
                  <a:cubicBezTo>
                    <a:pt x="16" y="5464"/>
                    <a:pt x="12" y="5468"/>
                    <a:pt x="8" y="5468"/>
                  </a:cubicBezTo>
                  <a:cubicBezTo>
                    <a:pt x="4" y="5468"/>
                    <a:pt x="0" y="5464"/>
                    <a:pt x="0" y="5460"/>
                  </a:cubicBezTo>
                  <a:lnTo>
                    <a:pt x="0" y="5445"/>
                  </a:lnTo>
                  <a:cubicBezTo>
                    <a:pt x="0" y="5441"/>
                    <a:pt x="4" y="5437"/>
                    <a:pt x="8" y="5437"/>
                  </a:cubicBezTo>
                  <a:cubicBezTo>
                    <a:pt x="12" y="5437"/>
                    <a:pt x="16" y="5441"/>
                    <a:pt x="16" y="5445"/>
                  </a:cubicBezTo>
                  <a:close/>
                  <a:moveTo>
                    <a:pt x="16" y="5491"/>
                  </a:moveTo>
                  <a:lnTo>
                    <a:pt x="16" y="5506"/>
                  </a:lnTo>
                  <a:cubicBezTo>
                    <a:pt x="16" y="5511"/>
                    <a:pt x="12" y="5514"/>
                    <a:pt x="8" y="5514"/>
                  </a:cubicBezTo>
                  <a:cubicBezTo>
                    <a:pt x="4" y="5514"/>
                    <a:pt x="0" y="5511"/>
                    <a:pt x="0" y="5506"/>
                  </a:cubicBezTo>
                  <a:lnTo>
                    <a:pt x="0" y="5491"/>
                  </a:lnTo>
                  <a:cubicBezTo>
                    <a:pt x="0" y="5487"/>
                    <a:pt x="4" y="5483"/>
                    <a:pt x="8" y="5483"/>
                  </a:cubicBezTo>
                  <a:cubicBezTo>
                    <a:pt x="12" y="5483"/>
                    <a:pt x="16" y="5487"/>
                    <a:pt x="16" y="5491"/>
                  </a:cubicBezTo>
                  <a:close/>
                  <a:moveTo>
                    <a:pt x="16" y="5537"/>
                  </a:moveTo>
                  <a:lnTo>
                    <a:pt x="16" y="5552"/>
                  </a:lnTo>
                  <a:cubicBezTo>
                    <a:pt x="16" y="5557"/>
                    <a:pt x="12" y="5560"/>
                    <a:pt x="8" y="5560"/>
                  </a:cubicBezTo>
                  <a:cubicBezTo>
                    <a:pt x="4" y="5560"/>
                    <a:pt x="0" y="5557"/>
                    <a:pt x="0" y="5552"/>
                  </a:cubicBezTo>
                  <a:lnTo>
                    <a:pt x="0" y="5537"/>
                  </a:lnTo>
                  <a:cubicBezTo>
                    <a:pt x="0" y="5533"/>
                    <a:pt x="4" y="5529"/>
                    <a:pt x="8" y="5529"/>
                  </a:cubicBezTo>
                  <a:cubicBezTo>
                    <a:pt x="12" y="5529"/>
                    <a:pt x="16" y="5533"/>
                    <a:pt x="16" y="5537"/>
                  </a:cubicBezTo>
                  <a:close/>
                  <a:moveTo>
                    <a:pt x="16" y="5583"/>
                  </a:moveTo>
                  <a:lnTo>
                    <a:pt x="16" y="5598"/>
                  </a:lnTo>
                  <a:cubicBezTo>
                    <a:pt x="16" y="5603"/>
                    <a:pt x="12" y="5606"/>
                    <a:pt x="8" y="5606"/>
                  </a:cubicBezTo>
                  <a:cubicBezTo>
                    <a:pt x="4" y="5606"/>
                    <a:pt x="0" y="5603"/>
                    <a:pt x="0" y="5598"/>
                  </a:cubicBezTo>
                  <a:lnTo>
                    <a:pt x="0" y="5583"/>
                  </a:lnTo>
                  <a:cubicBezTo>
                    <a:pt x="0" y="5579"/>
                    <a:pt x="4" y="5575"/>
                    <a:pt x="8" y="5575"/>
                  </a:cubicBezTo>
                  <a:cubicBezTo>
                    <a:pt x="12" y="5575"/>
                    <a:pt x="16" y="5579"/>
                    <a:pt x="16" y="5583"/>
                  </a:cubicBezTo>
                  <a:close/>
                  <a:moveTo>
                    <a:pt x="16" y="5629"/>
                  </a:moveTo>
                  <a:lnTo>
                    <a:pt x="16" y="5645"/>
                  </a:lnTo>
                  <a:cubicBezTo>
                    <a:pt x="16" y="5649"/>
                    <a:pt x="12" y="5652"/>
                    <a:pt x="8" y="5652"/>
                  </a:cubicBezTo>
                  <a:cubicBezTo>
                    <a:pt x="4" y="5652"/>
                    <a:pt x="0" y="5649"/>
                    <a:pt x="0" y="5645"/>
                  </a:cubicBezTo>
                  <a:lnTo>
                    <a:pt x="0" y="5629"/>
                  </a:lnTo>
                  <a:cubicBezTo>
                    <a:pt x="0" y="5625"/>
                    <a:pt x="4" y="5621"/>
                    <a:pt x="8" y="5621"/>
                  </a:cubicBezTo>
                  <a:cubicBezTo>
                    <a:pt x="12" y="5621"/>
                    <a:pt x="16" y="5625"/>
                    <a:pt x="16" y="5629"/>
                  </a:cubicBezTo>
                  <a:close/>
                  <a:moveTo>
                    <a:pt x="16" y="5675"/>
                  </a:moveTo>
                  <a:lnTo>
                    <a:pt x="16" y="5691"/>
                  </a:lnTo>
                  <a:cubicBezTo>
                    <a:pt x="16" y="5695"/>
                    <a:pt x="12" y="5698"/>
                    <a:pt x="8" y="5698"/>
                  </a:cubicBezTo>
                  <a:cubicBezTo>
                    <a:pt x="4" y="5698"/>
                    <a:pt x="0" y="5695"/>
                    <a:pt x="0" y="5691"/>
                  </a:cubicBezTo>
                  <a:lnTo>
                    <a:pt x="0" y="5675"/>
                  </a:lnTo>
                  <a:cubicBezTo>
                    <a:pt x="0" y="5671"/>
                    <a:pt x="4" y="5668"/>
                    <a:pt x="8" y="5668"/>
                  </a:cubicBezTo>
                  <a:cubicBezTo>
                    <a:pt x="12" y="5668"/>
                    <a:pt x="16" y="5671"/>
                    <a:pt x="16" y="5675"/>
                  </a:cubicBezTo>
                  <a:close/>
                  <a:moveTo>
                    <a:pt x="16" y="5721"/>
                  </a:moveTo>
                  <a:lnTo>
                    <a:pt x="16" y="5737"/>
                  </a:lnTo>
                  <a:cubicBezTo>
                    <a:pt x="16" y="5741"/>
                    <a:pt x="12" y="5744"/>
                    <a:pt x="8" y="5744"/>
                  </a:cubicBezTo>
                  <a:cubicBezTo>
                    <a:pt x="4" y="5744"/>
                    <a:pt x="0" y="5741"/>
                    <a:pt x="0" y="5737"/>
                  </a:cubicBezTo>
                  <a:lnTo>
                    <a:pt x="0" y="5721"/>
                  </a:lnTo>
                  <a:cubicBezTo>
                    <a:pt x="0" y="5717"/>
                    <a:pt x="4" y="5714"/>
                    <a:pt x="8" y="5714"/>
                  </a:cubicBezTo>
                  <a:cubicBezTo>
                    <a:pt x="12" y="5714"/>
                    <a:pt x="16" y="5717"/>
                    <a:pt x="16" y="5721"/>
                  </a:cubicBezTo>
                  <a:close/>
                  <a:moveTo>
                    <a:pt x="16" y="5767"/>
                  </a:moveTo>
                  <a:lnTo>
                    <a:pt x="16" y="5783"/>
                  </a:lnTo>
                  <a:cubicBezTo>
                    <a:pt x="16" y="5787"/>
                    <a:pt x="12" y="5790"/>
                    <a:pt x="8" y="5790"/>
                  </a:cubicBezTo>
                  <a:cubicBezTo>
                    <a:pt x="4" y="5790"/>
                    <a:pt x="0" y="5787"/>
                    <a:pt x="0" y="5783"/>
                  </a:cubicBezTo>
                  <a:lnTo>
                    <a:pt x="0" y="5767"/>
                  </a:lnTo>
                  <a:cubicBezTo>
                    <a:pt x="0" y="5763"/>
                    <a:pt x="4" y="5760"/>
                    <a:pt x="8" y="5760"/>
                  </a:cubicBezTo>
                  <a:cubicBezTo>
                    <a:pt x="12" y="5760"/>
                    <a:pt x="16" y="5763"/>
                    <a:pt x="16" y="5767"/>
                  </a:cubicBezTo>
                  <a:close/>
                  <a:moveTo>
                    <a:pt x="16" y="5813"/>
                  </a:moveTo>
                  <a:lnTo>
                    <a:pt x="16" y="5829"/>
                  </a:lnTo>
                  <a:cubicBezTo>
                    <a:pt x="16" y="5833"/>
                    <a:pt x="12" y="5837"/>
                    <a:pt x="8" y="5837"/>
                  </a:cubicBezTo>
                  <a:cubicBezTo>
                    <a:pt x="4" y="5837"/>
                    <a:pt x="0" y="5833"/>
                    <a:pt x="0" y="5829"/>
                  </a:cubicBezTo>
                  <a:lnTo>
                    <a:pt x="0" y="5813"/>
                  </a:lnTo>
                  <a:cubicBezTo>
                    <a:pt x="0" y="5809"/>
                    <a:pt x="4" y="5806"/>
                    <a:pt x="8" y="5806"/>
                  </a:cubicBezTo>
                  <a:cubicBezTo>
                    <a:pt x="12" y="5806"/>
                    <a:pt x="16" y="5809"/>
                    <a:pt x="16" y="5813"/>
                  </a:cubicBezTo>
                  <a:close/>
                  <a:moveTo>
                    <a:pt x="16" y="5860"/>
                  </a:moveTo>
                  <a:lnTo>
                    <a:pt x="16" y="5875"/>
                  </a:lnTo>
                  <a:cubicBezTo>
                    <a:pt x="16" y="5879"/>
                    <a:pt x="12" y="5883"/>
                    <a:pt x="8" y="5883"/>
                  </a:cubicBezTo>
                  <a:cubicBezTo>
                    <a:pt x="4" y="5883"/>
                    <a:pt x="0" y="5879"/>
                    <a:pt x="0" y="5875"/>
                  </a:cubicBezTo>
                  <a:lnTo>
                    <a:pt x="0" y="5860"/>
                  </a:lnTo>
                  <a:cubicBezTo>
                    <a:pt x="0" y="5855"/>
                    <a:pt x="4" y="5852"/>
                    <a:pt x="8" y="5852"/>
                  </a:cubicBezTo>
                  <a:cubicBezTo>
                    <a:pt x="12" y="5852"/>
                    <a:pt x="16" y="5855"/>
                    <a:pt x="16" y="5860"/>
                  </a:cubicBezTo>
                  <a:close/>
                  <a:moveTo>
                    <a:pt x="16" y="5906"/>
                  </a:moveTo>
                  <a:lnTo>
                    <a:pt x="16" y="5921"/>
                  </a:lnTo>
                  <a:cubicBezTo>
                    <a:pt x="16" y="5925"/>
                    <a:pt x="12" y="5929"/>
                    <a:pt x="8" y="5929"/>
                  </a:cubicBezTo>
                  <a:cubicBezTo>
                    <a:pt x="4" y="5929"/>
                    <a:pt x="0" y="5925"/>
                    <a:pt x="0" y="5921"/>
                  </a:cubicBezTo>
                  <a:lnTo>
                    <a:pt x="0" y="5906"/>
                  </a:lnTo>
                  <a:cubicBezTo>
                    <a:pt x="0" y="5901"/>
                    <a:pt x="4" y="5898"/>
                    <a:pt x="8" y="5898"/>
                  </a:cubicBezTo>
                  <a:cubicBezTo>
                    <a:pt x="12" y="5898"/>
                    <a:pt x="16" y="5901"/>
                    <a:pt x="16" y="5906"/>
                  </a:cubicBezTo>
                  <a:close/>
                  <a:moveTo>
                    <a:pt x="16" y="5952"/>
                  </a:moveTo>
                  <a:lnTo>
                    <a:pt x="16" y="5967"/>
                  </a:lnTo>
                  <a:cubicBezTo>
                    <a:pt x="16" y="5971"/>
                    <a:pt x="12" y="5975"/>
                    <a:pt x="8" y="5975"/>
                  </a:cubicBezTo>
                  <a:cubicBezTo>
                    <a:pt x="4" y="5975"/>
                    <a:pt x="0" y="5971"/>
                    <a:pt x="0" y="5967"/>
                  </a:cubicBezTo>
                  <a:lnTo>
                    <a:pt x="0" y="5952"/>
                  </a:lnTo>
                  <a:cubicBezTo>
                    <a:pt x="0" y="5947"/>
                    <a:pt x="4" y="5944"/>
                    <a:pt x="8" y="5944"/>
                  </a:cubicBezTo>
                  <a:cubicBezTo>
                    <a:pt x="12" y="5944"/>
                    <a:pt x="16" y="5947"/>
                    <a:pt x="16" y="5952"/>
                  </a:cubicBezTo>
                  <a:close/>
                  <a:moveTo>
                    <a:pt x="16" y="5998"/>
                  </a:moveTo>
                  <a:lnTo>
                    <a:pt x="16" y="6013"/>
                  </a:lnTo>
                  <a:cubicBezTo>
                    <a:pt x="16" y="6017"/>
                    <a:pt x="12" y="6021"/>
                    <a:pt x="8" y="6021"/>
                  </a:cubicBezTo>
                  <a:cubicBezTo>
                    <a:pt x="4" y="6021"/>
                    <a:pt x="0" y="6017"/>
                    <a:pt x="0" y="6013"/>
                  </a:cubicBezTo>
                  <a:lnTo>
                    <a:pt x="0" y="5998"/>
                  </a:lnTo>
                  <a:cubicBezTo>
                    <a:pt x="0" y="5994"/>
                    <a:pt x="4" y="5990"/>
                    <a:pt x="8" y="5990"/>
                  </a:cubicBezTo>
                  <a:cubicBezTo>
                    <a:pt x="12" y="5990"/>
                    <a:pt x="16" y="5994"/>
                    <a:pt x="16" y="5998"/>
                  </a:cubicBezTo>
                  <a:close/>
                  <a:moveTo>
                    <a:pt x="16" y="6044"/>
                  </a:moveTo>
                  <a:lnTo>
                    <a:pt x="16" y="6059"/>
                  </a:lnTo>
                  <a:cubicBezTo>
                    <a:pt x="16" y="6063"/>
                    <a:pt x="12" y="6067"/>
                    <a:pt x="8" y="6067"/>
                  </a:cubicBezTo>
                  <a:cubicBezTo>
                    <a:pt x="4" y="6067"/>
                    <a:pt x="0" y="6063"/>
                    <a:pt x="0" y="6059"/>
                  </a:cubicBezTo>
                  <a:lnTo>
                    <a:pt x="0" y="6044"/>
                  </a:lnTo>
                  <a:cubicBezTo>
                    <a:pt x="0" y="6040"/>
                    <a:pt x="4" y="6036"/>
                    <a:pt x="8" y="6036"/>
                  </a:cubicBezTo>
                  <a:cubicBezTo>
                    <a:pt x="12" y="6036"/>
                    <a:pt x="16" y="6040"/>
                    <a:pt x="16" y="6044"/>
                  </a:cubicBezTo>
                  <a:close/>
                  <a:moveTo>
                    <a:pt x="16" y="6090"/>
                  </a:moveTo>
                  <a:lnTo>
                    <a:pt x="16" y="6105"/>
                  </a:lnTo>
                  <a:cubicBezTo>
                    <a:pt x="16" y="6110"/>
                    <a:pt x="12" y="6113"/>
                    <a:pt x="8" y="6113"/>
                  </a:cubicBezTo>
                  <a:cubicBezTo>
                    <a:pt x="4" y="6113"/>
                    <a:pt x="0" y="6110"/>
                    <a:pt x="0" y="6105"/>
                  </a:cubicBezTo>
                  <a:lnTo>
                    <a:pt x="0" y="6090"/>
                  </a:lnTo>
                  <a:cubicBezTo>
                    <a:pt x="0" y="6086"/>
                    <a:pt x="4" y="6082"/>
                    <a:pt x="8" y="6082"/>
                  </a:cubicBezTo>
                  <a:cubicBezTo>
                    <a:pt x="12" y="6082"/>
                    <a:pt x="16" y="6086"/>
                    <a:pt x="16" y="6090"/>
                  </a:cubicBezTo>
                  <a:close/>
                  <a:moveTo>
                    <a:pt x="16" y="6136"/>
                  </a:moveTo>
                  <a:lnTo>
                    <a:pt x="16" y="6151"/>
                  </a:lnTo>
                  <a:cubicBezTo>
                    <a:pt x="16" y="6156"/>
                    <a:pt x="12" y="6159"/>
                    <a:pt x="8" y="6159"/>
                  </a:cubicBezTo>
                  <a:cubicBezTo>
                    <a:pt x="4" y="6159"/>
                    <a:pt x="0" y="6156"/>
                    <a:pt x="0" y="6151"/>
                  </a:cubicBezTo>
                  <a:lnTo>
                    <a:pt x="0" y="6136"/>
                  </a:lnTo>
                  <a:cubicBezTo>
                    <a:pt x="0" y="6132"/>
                    <a:pt x="4" y="6128"/>
                    <a:pt x="8" y="6128"/>
                  </a:cubicBezTo>
                  <a:cubicBezTo>
                    <a:pt x="12" y="6128"/>
                    <a:pt x="16" y="6132"/>
                    <a:pt x="16" y="6136"/>
                  </a:cubicBezTo>
                  <a:close/>
                  <a:moveTo>
                    <a:pt x="16" y="6182"/>
                  </a:moveTo>
                  <a:lnTo>
                    <a:pt x="16" y="6197"/>
                  </a:lnTo>
                  <a:cubicBezTo>
                    <a:pt x="16" y="6202"/>
                    <a:pt x="12" y="6205"/>
                    <a:pt x="8" y="6205"/>
                  </a:cubicBezTo>
                  <a:cubicBezTo>
                    <a:pt x="4" y="6205"/>
                    <a:pt x="0" y="6202"/>
                    <a:pt x="0" y="6197"/>
                  </a:cubicBezTo>
                  <a:lnTo>
                    <a:pt x="0" y="6182"/>
                  </a:lnTo>
                  <a:cubicBezTo>
                    <a:pt x="0" y="6178"/>
                    <a:pt x="4" y="6174"/>
                    <a:pt x="8" y="6174"/>
                  </a:cubicBezTo>
                  <a:cubicBezTo>
                    <a:pt x="12" y="6174"/>
                    <a:pt x="16" y="6178"/>
                    <a:pt x="16" y="6182"/>
                  </a:cubicBezTo>
                  <a:close/>
                  <a:moveTo>
                    <a:pt x="16" y="6228"/>
                  </a:moveTo>
                  <a:lnTo>
                    <a:pt x="16" y="6244"/>
                  </a:lnTo>
                  <a:cubicBezTo>
                    <a:pt x="16" y="6248"/>
                    <a:pt x="12" y="6251"/>
                    <a:pt x="8" y="6251"/>
                  </a:cubicBezTo>
                  <a:cubicBezTo>
                    <a:pt x="4" y="6251"/>
                    <a:pt x="0" y="6248"/>
                    <a:pt x="0" y="6244"/>
                  </a:cubicBezTo>
                  <a:lnTo>
                    <a:pt x="0" y="6228"/>
                  </a:lnTo>
                  <a:cubicBezTo>
                    <a:pt x="0" y="6224"/>
                    <a:pt x="4" y="6221"/>
                    <a:pt x="8" y="6221"/>
                  </a:cubicBezTo>
                  <a:cubicBezTo>
                    <a:pt x="12" y="6221"/>
                    <a:pt x="16" y="6224"/>
                    <a:pt x="16" y="6228"/>
                  </a:cubicBezTo>
                  <a:close/>
                  <a:moveTo>
                    <a:pt x="16" y="6274"/>
                  </a:moveTo>
                  <a:lnTo>
                    <a:pt x="16" y="6290"/>
                  </a:lnTo>
                  <a:cubicBezTo>
                    <a:pt x="16" y="6294"/>
                    <a:pt x="12" y="6297"/>
                    <a:pt x="8" y="6297"/>
                  </a:cubicBezTo>
                  <a:cubicBezTo>
                    <a:pt x="4" y="6297"/>
                    <a:pt x="0" y="6294"/>
                    <a:pt x="0" y="6290"/>
                  </a:cubicBezTo>
                  <a:lnTo>
                    <a:pt x="0" y="6274"/>
                  </a:lnTo>
                  <a:cubicBezTo>
                    <a:pt x="0" y="6270"/>
                    <a:pt x="4" y="6267"/>
                    <a:pt x="8" y="6267"/>
                  </a:cubicBezTo>
                  <a:cubicBezTo>
                    <a:pt x="12" y="6267"/>
                    <a:pt x="16" y="6270"/>
                    <a:pt x="16" y="6274"/>
                  </a:cubicBezTo>
                  <a:close/>
                  <a:moveTo>
                    <a:pt x="16" y="6320"/>
                  </a:moveTo>
                  <a:lnTo>
                    <a:pt x="16" y="6336"/>
                  </a:lnTo>
                  <a:cubicBezTo>
                    <a:pt x="16" y="6340"/>
                    <a:pt x="12" y="6343"/>
                    <a:pt x="8" y="6343"/>
                  </a:cubicBezTo>
                  <a:cubicBezTo>
                    <a:pt x="4" y="6343"/>
                    <a:pt x="0" y="6340"/>
                    <a:pt x="0" y="6336"/>
                  </a:cubicBezTo>
                  <a:lnTo>
                    <a:pt x="0" y="6320"/>
                  </a:lnTo>
                  <a:cubicBezTo>
                    <a:pt x="0" y="6316"/>
                    <a:pt x="4" y="6313"/>
                    <a:pt x="8" y="6313"/>
                  </a:cubicBezTo>
                  <a:cubicBezTo>
                    <a:pt x="12" y="6313"/>
                    <a:pt x="16" y="6316"/>
                    <a:pt x="16" y="6320"/>
                  </a:cubicBezTo>
                  <a:close/>
                  <a:moveTo>
                    <a:pt x="16" y="6366"/>
                  </a:moveTo>
                  <a:lnTo>
                    <a:pt x="16" y="6382"/>
                  </a:lnTo>
                  <a:cubicBezTo>
                    <a:pt x="16" y="6386"/>
                    <a:pt x="12" y="6389"/>
                    <a:pt x="8" y="6389"/>
                  </a:cubicBezTo>
                  <a:cubicBezTo>
                    <a:pt x="4" y="6389"/>
                    <a:pt x="0" y="6386"/>
                    <a:pt x="0" y="6382"/>
                  </a:cubicBezTo>
                  <a:lnTo>
                    <a:pt x="0" y="6366"/>
                  </a:lnTo>
                  <a:cubicBezTo>
                    <a:pt x="0" y="6362"/>
                    <a:pt x="4" y="6359"/>
                    <a:pt x="8" y="6359"/>
                  </a:cubicBezTo>
                  <a:cubicBezTo>
                    <a:pt x="12" y="6359"/>
                    <a:pt x="16" y="6362"/>
                    <a:pt x="16" y="6366"/>
                  </a:cubicBezTo>
                  <a:close/>
                  <a:moveTo>
                    <a:pt x="16" y="6413"/>
                  </a:moveTo>
                  <a:lnTo>
                    <a:pt x="16" y="6428"/>
                  </a:lnTo>
                  <a:cubicBezTo>
                    <a:pt x="16" y="6432"/>
                    <a:pt x="12" y="6436"/>
                    <a:pt x="8" y="6436"/>
                  </a:cubicBezTo>
                  <a:cubicBezTo>
                    <a:pt x="4" y="6436"/>
                    <a:pt x="0" y="6432"/>
                    <a:pt x="0" y="6428"/>
                  </a:cubicBezTo>
                  <a:lnTo>
                    <a:pt x="0" y="6413"/>
                  </a:lnTo>
                  <a:cubicBezTo>
                    <a:pt x="0" y="6408"/>
                    <a:pt x="4" y="6405"/>
                    <a:pt x="8" y="6405"/>
                  </a:cubicBezTo>
                  <a:cubicBezTo>
                    <a:pt x="12" y="6405"/>
                    <a:pt x="16" y="6408"/>
                    <a:pt x="16" y="6413"/>
                  </a:cubicBezTo>
                  <a:close/>
                  <a:moveTo>
                    <a:pt x="16" y="6459"/>
                  </a:moveTo>
                  <a:lnTo>
                    <a:pt x="16" y="6474"/>
                  </a:lnTo>
                  <a:cubicBezTo>
                    <a:pt x="16" y="6478"/>
                    <a:pt x="12" y="6482"/>
                    <a:pt x="8" y="6482"/>
                  </a:cubicBezTo>
                  <a:cubicBezTo>
                    <a:pt x="4" y="6482"/>
                    <a:pt x="0" y="6478"/>
                    <a:pt x="0" y="6474"/>
                  </a:cubicBezTo>
                  <a:lnTo>
                    <a:pt x="0" y="6459"/>
                  </a:lnTo>
                  <a:cubicBezTo>
                    <a:pt x="0" y="6454"/>
                    <a:pt x="4" y="6451"/>
                    <a:pt x="8" y="6451"/>
                  </a:cubicBezTo>
                  <a:cubicBezTo>
                    <a:pt x="12" y="6451"/>
                    <a:pt x="16" y="6454"/>
                    <a:pt x="16" y="6459"/>
                  </a:cubicBezTo>
                  <a:close/>
                  <a:moveTo>
                    <a:pt x="16" y="6505"/>
                  </a:moveTo>
                  <a:lnTo>
                    <a:pt x="16" y="6520"/>
                  </a:lnTo>
                  <a:cubicBezTo>
                    <a:pt x="16" y="6524"/>
                    <a:pt x="12" y="6528"/>
                    <a:pt x="8" y="6528"/>
                  </a:cubicBezTo>
                  <a:cubicBezTo>
                    <a:pt x="4" y="6528"/>
                    <a:pt x="0" y="6524"/>
                    <a:pt x="0" y="6520"/>
                  </a:cubicBezTo>
                  <a:lnTo>
                    <a:pt x="0" y="6505"/>
                  </a:lnTo>
                  <a:cubicBezTo>
                    <a:pt x="0" y="6500"/>
                    <a:pt x="4" y="6497"/>
                    <a:pt x="8" y="6497"/>
                  </a:cubicBezTo>
                  <a:cubicBezTo>
                    <a:pt x="12" y="6497"/>
                    <a:pt x="16" y="6500"/>
                    <a:pt x="16" y="6505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6" name="Freeform 15">
              <a:extLst>
                <a:ext uri="{FF2B5EF4-FFF2-40B4-BE49-F238E27FC236}">
                  <a16:creationId xmlns:a16="http://schemas.microsoft.com/office/drawing/2014/main" id="{78E31618-6EEB-4007-B9D3-2EF762EDFF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0" y="2650"/>
              <a:ext cx="6" cy="1738"/>
            </a:xfrm>
            <a:custGeom>
              <a:avLst/>
              <a:gdLst>
                <a:gd name="T0" fmla="*/ 0 w 15"/>
                <a:gd name="T1" fmla="*/ 69 h 4362"/>
                <a:gd name="T2" fmla="*/ 15 w 15"/>
                <a:gd name="T3" fmla="*/ 146 h 4362"/>
                <a:gd name="T4" fmla="*/ 0 w 15"/>
                <a:gd name="T5" fmla="*/ 192 h 4362"/>
                <a:gd name="T6" fmla="*/ 15 w 15"/>
                <a:gd name="T7" fmla="*/ 300 h 4362"/>
                <a:gd name="T8" fmla="*/ 7 w 15"/>
                <a:gd name="T9" fmla="*/ 323 h 4362"/>
                <a:gd name="T10" fmla="*/ 7 w 15"/>
                <a:gd name="T11" fmla="*/ 446 h 4362"/>
                <a:gd name="T12" fmla="*/ 15 w 15"/>
                <a:gd name="T13" fmla="*/ 469 h 4362"/>
                <a:gd name="T14" fmla="*/ 0 w 15"/>
                <a:gd name="T15" fmla="*/ 576 h 4362"/>
                <a:gd name="T16" fmla="*/ 15 w 15"/>
                <a:gd name="T17" fmla="*/ 653 h 4362"/>
                <a:gd name="T18" fmla="*/ 0 w 15"/>
                <a:gd name="T19" fmla="*/ 699 h 4362"/>
                <a:gd name="T20" fmla="*/ 15 w 15"/>
                <a:gd name="T21" fmla="*/ 807 h 4362"/>
                <a:gd name="T22" fmla="*/ 7 w 15"/>
                <a:gd name="T23" fmla="*/ 830 h 4362"/>
                <a:gd name="T24" fmla="*/ 7 w 15"/>
                <a:gd name="T25" fmla="*/ 952 h 4362"/>
                <a:gd name="T26" fmla="*/ 15 w 15"/>
                <a:gd name="T27" fmla="*/ 975 h 4362"/>
                <a:gd name="T28" fmla="*/ 0 w 15"/>
                <a:gd name="T29" fmla="*/ 1083 h 4362"/>
                <a:gd name="T30" fmla="*/ 15 w 15"/>
                <a:gd name="T31" fmla="*/ 1160 h 4362"/>
                <a:gd name="T32" fmla="*/ 0 w 15"/>
                <a:gd name="T33" fmla="*/ 1206 h 4362"/>
                <a:gd name="T34" fmla="*/ 15 w 15"/>
                <a:gd name="T35" fmla="*/ 1313 h 4362"/>
                <a:gd name="T36" fmla="*/ 7 w 15"/>
                <a:gd name="T37" fmla="*/ 1336 h 4362"/>
                <a:gd name="T38" fmla="*/ 7 w 15"/>
                <a:gd name="T39" fmla="*/ 1459 h 4362"/>
                <a:gd name="T40" fmla="*/ 15 w 15"/>
                <a:gd name="T41" fmla="*/ 1482 h 4362"/>
                <a:gd name="T42" fmla="*/ 0 w 15"/>
                <a:gd name="T43" fmla="*/ 1590 h 4362"/>
                <a:gd name="T44" fmla="*/ 15 w 15"/>
                <a:gd name="T45" fmla="*/ 1667 h 4362"/>
                <a:gd name="T46" fmla="*/ 0 w 15"/>
                <a:gd name="T47" fmla="*/ 1713 h 4362"/>
                <a:gd name="T48" fmla="*/ 15 w 15"/>
                <a:gd name="T49" fmla="*/ 1820 h 4362"/>
                <a:gd name="T50" fmla="*/ 7 w 15"/>
                <a:gd name="T51" fmla="*/ 1843 h 4362"/>
                <a:gd name="T52" fmla="*/ 7 w 15"/>
                <a:gd name="T53" fmla="*/ 1966 h 4362"/>
                <a:gd name="T54" fmla="*/ 15 w 15"/>
                <a:gd name="T55" fmla="*/ 1989 h 4362"/>
                <a:gd name="T56" fmla="*/ 0 w 15"/>
                <a:gd name="T57" fmla="*/ 2097 h 4362"/>
                <a:gd name="T58" fmla="*/ 15 w 15"/>
                <a:gd name="T59" fmla="*/ 2174 h 4362"/>
                <a:gd name="T60" fmla="*/ 0 w 15"/>
                <a:gd name="T61" fmla="*/ 2220 h 4362"/>
                <a:gd name="T62" fmla="*/ 15 w 15"/>
                <a:gd name="T63" fmla="*/ 2327 h 4362"/>
                <a:gd name="T64" fmla="*/ 7 w 15"/>
                <a:gd name="T65" fmla="*/ 2350 h 4362"/>
                <a:gd name="T66" fmla="*/ 7 w 15"/>
                <a:gd name="T67" fmla="*/ 2473 h 4362"/>
                <a:gd name="T68" fmla="*/ 15 w 15"/>
                <a:gd name="T69" fmla="*/ 2496 h 4362"/>
                <a:gd name="T70" fmla="*/ 0 w 15"/>
                <a:gd name="T71" fmla="*/ 2604 h 4362"/>
                <a:gd name="T72" fmla="*/ 15 w 15"/>
                <a:gd name="T73" fmla="*/ 2680 h 4362"/>
                <a:gd name="T74" fmla="*/ 0 w 15"/>
                <a:gd name="T75" fmla="*/ 2727 h 4362"/>
                <a:gd name="T76" fmla="*/ 15 w 15"/>
                <a:gd name="T77" fmla="*/ 2834 h 4362"/>
                <a:gd name="T78" fmla="*/ 7 w 15"/>
                <a:gd name="T79" fmla="*/ 2857 h 4362"/>
                <a:gd name="T80" fmla="*/ 7 w 15"/>
                <a:gd name="T81" fmla="*/ 2980 h 4362"/>
                <a:gd name="T82" fmla="*/ 15 w 15"/>
                <a:gd name="T83" fmla="*/ 3003 h 4362"/>
                <a:gd name="T84" fmla="*/ 0 w 15"/>
                <a:gd name="T85" fmla="*/ 3111 h 4362"/>
                <a:gd name="T86" fmla="*/ 15 w 15"/>
                <a:gd name="T87" fmla="*/ 3187 h 4362"/>
                <a:gd name="T88" fmla="*/ 0 w 15"/>
                <a:gd name="T89" fmla="*/ 3233 h 4362"/>
                <a:gd name="T90" fmla="*/ 15 w 15"/>
                <a:gd name="T91" fmla="*/ 3341 h 4362"/>
                <a:gd name="T92" fmla="*/ 7 w 15"/>
                <a:gd name="T93" fmla="*/ 3364 h 4362"/>
                <a:gd name="T94" fmla="*/ 7 w 15"/>
                <a:gd name="T95" fmla="*/ 3487 h 4362"/>
                <a:gd name="T96" fmla="*/ 15 w 15"/>
                <a:gd name="T97" fmla="*/ 3510 h 4362"/>
                <a:gd name="T98" fmla="*/ 0 w 15"/>
                <a:gd name="T99" fmla="*/ 3617 h 4362"/>
                <a:gd name="T100" fmla="*/ 15 w 15"/>
                <a:gd name="T101" fmla="*/ 3694 h 4362"/>
                <a:gd name="T102" fmla="*/ 0 w 15"/>
                <a:gd name="T103" fmla="*/ 3740 h 4362"/>
                <a:gd name="T104" fmla="*/ 15 w 15"/>
                <a:gd name="T105" fmla="*/ 3848 h 4362"/>
                <a:gd name="T106" fmla="*/ 7 w 15"/>
                <a:gd name="T107" fmla="*/ 3871 h 4362"/>
                <a:gd name="T108" fmla="*/ 7 w 15"/>
                <a:gd name="T109" fmla="*/ 3994 h 4362"/>
                <a:gd name="T110" fmla="*/ 15 w 15"/>
                <a:gd name="T111" fmla="*/ 4017 h 4362"/>
                <a:gd name="T112" fmla="*/ 0 w 15"/>
                <a:gd name="T113" fmla="*/ 4124 h 4362"/>
                <a:gd name="T114" fmla="*/ 15 w 15"/>
                <a:gd name="T115" fmla="*/ 4201 h 4362"/>
                <a:gd name="T116" fmla="*/ 0 w 15"/>
                <a:gd name="T117" fmla="*/ 4247 h 4362"/>
                <a:gd name="T118" fmla="*/ 15 w 15"/>
                <a:gd name="T119" fmla="*/ 4355 h 4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" h="4362">
                  <a:moveTo>
                    <a:pt x="15" y="8"/>
                  </a:moveTo>
                  <a:lnTo>
                    <a:pt x="15" y="23"/>
                  </a:lnTo>
                  <a:cubicBezTo>
                    <a:pt x="15" y="27"/>
                    <a:pt x="12" y="31"/>
                    <a:pt x="7" y="31"/>
                  </a:cubicBezTo>
                  <a:cubicBezTo>
                    <a:pt x="3" y="31"/>
                    <a:pt x="0" y="27"/>
                    <a:pt x="0" y="23"/>
                  </a:cubicBezTo>
                  <a:lnTo>
                    <a:pt x="0" y="8"/>
                  </a:lnTo>
                  <a:cubicBezTo>
                    <a:pt x="0" y="4"/>
                    <a:pt x="3" y="0"/>
                    <a:pt x="7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3"/>
                    <a:pt x="12" y="77"/>
                    <a:pt x="7" y="77"/>
                  </a:cubicBezTo>
                  <a:cubicBezTo>
                    <a:pt x="3" y="77"/>
                    <a:pt x="0" y="73"/>
                    <a:pt x="0" y="69"/>
                  </a:cubicBezTo>
                  <a:lnTo>
                    <a:pt x="0" y="54"/>
                  </a:lnTo>
                  <a:cubicBezTo>
                    <a:pt x="0" y="50"/>
                    <a:pt x="3" y="46"/>
                    <a:pt x="7" y="46"/>
                  </a:cubicBezTo>
                  <a:cubicBezTo>
                    <a:pt x="12" y="46"/>
                    <a:pt x="15" y="50"/>
                    <a:pt x="15" y="54"/>
                  </a:cubicBezTo>
                  <a:close/>
                  <a:moveTo>
                    <a:pt x="15" y="100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7" y="123"/>
                  </a:cubicBezTo>
                  <a:cubicBezTo>
                    <a:pt x="3" y="123"/>
                    <a:pt x="0" y="120"/>
                    <a:pt x="0" y="115"/>
                  </a:cubicBezTo>
                  <a:lnTo>
                    <a:pt x="0" y="100"/>
                  </a:lnTo>
                  <a:cubicBezTo>
                    <a:pt x="0" y="96"/>
                    <a:pt x="3" y="92"/>
                    <a:pt x="7" y="92"/>
                  </a:cubicBezTo>
                  <a:cubicBezTo>
                    <a:pt x="12" y="92"/>
                    <a:pt x="15" y="96"/>
                    <a:pt x="15" y="100"/>
                  </a:cubicBezTo>
                  <a:close/>
                  <a:moveTo>
                    <a:pt x="15" y="146"/>
                  </a:moveTo>
                  <a:lnTo>
                    <a:pt x="15" y="161"/>
                  </a:lnTo>
                  <a:cubicBezTo>
                    <a:pt x="15" y="166"/>
                    <a:pt x="12" y="169"/>
                    <a:pt x="7" y="169"/>
                  </a:cubicBezTo>
                  <a:cubicBezTo>
                    <a:pt x="3" y="169"/>
                    <a:pt x="0" y="166"/>
                    <a:pt x="0" y="161"/>
                  </a:cubicBezTo>
                  <a:lnTo>
                    <a:pt x="0" y="146"/>
                  </a:lnTo>
                  <a:cubicBezTo>
                    <a:pt x="0" y="142"/>
                    <a:pt x="3" y="138"/>
                    <a:pt x="7" y="138"/>
                  </a:cubicBezTo>
                  <a:cubicBezTo>
                    <a:pt x="12" y="138"/>
                    <a:pt x="15" y="142"/>
                    <a:pt x="15" y="146"/>
                  </a:cubicBezTo>
                  <a:close/>
                  <a:moveTo>
                    <a:pt x="15" y="192"/>
                  </a:moveTo>
                  <a:lnTo>
                    <a:pt x="15" y="207"/>
                  </a:lnTo>
                  <a:cubicBezTo>
                    <a:pt x="15" y="212"/>
                    <a:pt x="12" y="215"/>
                    <a:pt x="7" y="215"/>
                  </a:cubicBezTo>
                  <a:cubicBezTo>
                    <a:pt x="3" y="215"/>
                    <a:pt x="0" y="212"/>
                    <a:pt x="0" y="207"/>
                  </a:cubicBezTo>
                  <a:lnTo>
                    <a:pt x="0" y="192"/>
                  </a:lnTo>
                  <a:cubicBezTo>
                    <a:pt x="0" y="188"/>
                    <a:pt x="3" y="184"/>
                    <a:pt x="7" y="184"/>
                  </a:cubicBezTo>
                  <a:cubicBezTo>
                    <a:pt x="12" y="184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4"/>
                  </a:lnTo>
                  <a:cubicBezTo>
                    <a:pt x="15" y="258"/>
                    <a:pt x="12" y="261"/>
                    <a:pt x="7" y="261"/>
                  </a:cubicBezTo>
                  <a:cubicBezTo>
                    <a:pt x="3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3" y="231"/>
                    <a:pt x="7" y="231"/>
                  </a:cubicBezTo>
                  <a:cubicBezTo>
                    <a:pt x="12" y="231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7" y="307"/>
                  </a:cubicBezTo>
                  <a:cubicBezTo>
                    <a:pt x="3" y="307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3" y="277"/>
                    <a:pt x="7" y="277"/>
                  </a:cubicBezTo>
                  <a:cubicBezTo>
                    <a:pt x="12" y="277"/>
                    <a:pt x="15" y="280"/>
                    <a:pt x="15" y="284"/>
                  </a:cubicBezTo>
                  <a:close/>
                  <a:moveTo>
                    <a:pt x="15" y="330"/>
                  </a:moveTo>
                  <a:lnTo>
                    <a:pt x="15" y="346"/>
                  </a:lnTo>
                  <a:cubicBezTo>
                    <a:pt x="15" y="350"/>
                    <a:pt x="12" y="353"/>
                    <a:pt x="7" y="353"/>
                  </a:cubicBezTo>
                  <a:cubicBezTo>
                    <a:pt x="3" y="353"/>
                    <a:pt x="0" y="350"/>
                    <a:pt x="0" y="346"/>
                  </a:cubicBezTo>
                  <a:lnTo>
                    <a:pt x="0" y="330"/>
                  </a:lnTo>
                  <a:cubicBezTo>
                    <a:pt x="0" y="326"/>
                    <a:pt x="3" y="323"/>
                    <a:pt x="7" y="323"/>
                  </a:cubicBezTo>
                  <a:cubicBezTo>
                    <a:pt x="12" y="323"/>
                    <a:pt x="15" y="326"/>
                    <a:pt x="15" y="330"/>
                  </a:cubicBezTo>
                  <a:close/>
                  <a:moveTo>
                    <a:pt x="15" y="376"/>
                  </a:moveTo>
                  <a:lnTo>
                    <a:pt x="15" y="392"/>
                  </a:lnTo>
                  <a:cubicBezTo>
                    <a:pt x="15" y="396"/>
                    <a:pt x="12" y="399"/>
                    <a:pt x="7" y="399"/>
                  </a:cubicBezTo>
                  <a:cubicBezTo>
                    <a:pt x="3" y="399"/>
                    <a:pt x="0" y="396"/>
                    <a:pt x="0" y="392"/>
                  </a:cubicBezTo>
                  <a:lnTo>
                    <a:pt x="0" y="376"/>
                  </a:lnTo>
                  <a:cubicBezTo>
                    <a:pt x="0" y="372"/>
                    <a:pt x="3" y="369"/>
                    <a:pt x="7" y="369"/>
                  </a:cubicBezTo>
                  <a:cubicBezTo>
                    <a:pt x="12" y="369"/>
                    <a:pt x="15" y="372"/>
                    <a:pt x="15" y="376"/>
                  </a:cubicBezTo>
                  <a:close/>
                  <a:moveTo>
                    <a:pt x="15" y="423"/>
                  </a:moveTo>
                  <a:lnTo>
                    <a:pt x="15" y="438"/>
                  </a:lnTo>
                  <a:cubicBezTo>
                    <a:pt x="15" y="442"/>
                    <a:pt x="12" y="446"/>
                    <a:pt x="7" y="446"/>
                  </a:cubicBezTo>
                  <a:cubicBezTo>
                    <a:pt x="3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3" y="415"/>
                    <a:pt x="7" y="415"/>
                  </a:cubicBezTo>
                  <a:cubicBezTo>
                    <a:pt x="12" y="415"/>
                    <a:pt x="15" y="418"/>
                    <a:pt x="15" y="423"/>
                  </a:cubicBezTo>
                  <a:close/>
                  <a:moveTo>
                    <a:pt x="15" y="469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7" y="492"/>
                  </a:cubicBezTo>
                  <a:cubicBezTo>
                    <a:pt x="3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4"/>
                    <a:pt x="3" y="461"/>
                    <a:pt x="7" y="461"/>
                  </a:cubicBezTo>
                  <a:cubicBezTo>
                    <a:pt x="12" y="461"/>
                    <a:pt x="15" y="464"/>
                    <a:pt x="15" y="469"/>
                  </a:cubicBezTo>
                  <a:close/>
                  <a:moveTo>
                    <a:pt x="15" y="515"/>
                  </a:moveTo>
                  <a:lnTo>
                    <a:pt x="15" y="530"/>
                  </a:lnTo>
                  <a:cubicBezTo>
                    <a:pt x="15" y="534"/>
                    <a:pt x="12" y="538"/>
                    <a:pt x="7" y="538"/>
                  </a:cubicBezTo>
                  <a:cubicBezTo>
                    <a:pt x="3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0"/>
                    <a:pt x="3" y="507"/>
                    <a:pt x="7" y="507"/>
                  </a:cubicBezTo>
                  <a:cubicBezTo>
                    <a:pt x="12" y="507"/>
                    <a:pt x="15" y="510"/>
                    <a:pt x="15" y="515"/>
                  </a:cubicBezTo>
                  <a:close/>
                  <a:moveTo>
                    <a:pt x="15" y="561"/>
                  </a:moveTo>
                  <a:lnTo>
                    <a:pt x="15" y="576"/>
                  </a:lnTo>
                  <a:cubicBezTo>
                    <a:pt x="15" y="580"/>
                    <a:pt x="12" y="584"/>
                    <a:pt x="7" y="584"/>
                  </a:cubicBezTo>
                  <a:cubicBezTo>
                    <a:pt x="3" y="584"/>
                    <a:pt x="0" y="580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3" y="553"/>
                    <a:pt x="7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607"/>
                  </a:moveTo>
                  <a:lnTo>
                    <a:pt x="15" y="622"/>
                  </a:lnTo>
                  <a:cubicBezTo>
                    <a:pt x="15" y="626"/>
                    <a:pt x="12" y="630"/>
                    <a:pt x="7" y="630"/>
                  </a:cubicBezTo>
                  <a:cubicBezTo>
                    <a:pt x="3" y="630"/>
                    <a:pt x="0" y="626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3" y="599"/>
                    <a:pt x="7" y="599"/>
                  </a:cubicBezTo>
                  <a:cubicBezTo>
                    <a:pt x="12" y="599"/>
                    <a:pt x="15" y="603"/>
                    <a:pt x="15" y="607"/>
                  </a:cubicBezTo>
                  <a:close/>
                  <a:moveTo>
                    <a:pt x="15" y="653"/>
                  </a:moveTo>
                  <a:lnTo>
                    <a:pt x="15" y="668"/>
                  </a:lnTo>
                  <a:cubicBezTo>
                    <a:pt x="15" y="673"/>
                    <a:pt x="12" y="676"/>
                    <a:pt x="7" y="676"/>
                  </a:cubicBezTo>
                  <a:cubicBezTo>
                    <a:pt x="3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3" y="645"/>
                    <a:pt x="7" y="645"/>
                  </a:cubicBezTo>
                  <a:cubicBezTo>
                    <a:pt x="12" y="645"/>
                    <a:pt x="15" y="649"/>
                    <a:pt x="15" y="653"/>
                  </a:cubicBezTo>
                  <a:close/>
                  <a:moveTo>
                    <a:pt x="15" y="699"/>
                  </a:moveTo>
                  <a:lnTo>
                    <a:pt x="15" y="714"/>
                  </a:lnTo>
                  <a:cubicBezTo>
                    <a:pt x="15" y="719"/>
                    <a:pt x="12" y="722"/>
                    <a:pt x="7" y="722"/>
                  </a:cubicBezTo>
                  <a:cubicBezTo>
                    <a:pt x="3" y="722"/>
                    <a:pt x="0" y="719"/>
                    <a:pt x="0" y="714"/>
                  </a:cubicBezTo>
                  <a:lnTo>
                    <a:pt x="0" y="699"/>
                  </a:lnTo>
                  <a:cubicBezTo>
                    <a:pt x="0" y="695"/>
                    <a:pt x="3" y="691"/>
                    <a:pt x="7" y="691"/>
                  </a:cubicBezTo>
                  <a:cubicBezTo>
                    <a:pt x="12" y="691"/>
                    <a:pt x="15" y="695"/>
                    <a:pt x="15" y="699"/>
                  </a:cubicBezTo>
                  <a:close/>
                  <a:moveTo>
                    <a:pt x="15" y="745"/>
                  </a:moveTo>
                  <a:lnTo>
                    <a:pt x="15" y="760"/>
                  </a:lnTo>
                  <a:cubicBezTo>
                    <a:pt x="15" y="765"/>
                    <a:pt x="12" y="768"/>
                    <a:pt x="7" y="768"/>
                  </a:cubicBezTo>
                  <a:cubicBezTo>
                    <a:pt x="3" y="768"/>
                    <a:pt x="0" y="765"/>
                    <a:pt x="0" y="760"/>
                  </a:cubicBezTo>
                  <a:lnTo>
                    <a:pt x="0" y="745"/>
                  </a:lnTo>
                  <a:cubicBezTo>
                    <a:pt x="0" y="741"/>
                    <a:pt x="3" y="737"/>
                    <a:pt x="7" y="737"/>
                  </a:cubicBezTo>
                  <a:cubicBezTo>
                    <a:pt x="12" y="737"/>
                    <a:pt x="15" y="741"/>
                    <a:pt x="15" y="745"/>
                  </a:cubicBezTo>
                  <a:close/>
                  <a:moveTo>
                    <a:pt x="15" y="791"/>
                  </a:moveTo>
                  <a:lnTo>
                    <a:pt x="15" y="807"/>
                  </a:lnTo>
                  <a:cubicBezTo>
                    <a:pt x="15" y="811"/>
                    <a:pt x="12" y="814"/>
                    <a:pt x="7" y="814"/>
                  </a:cubicBezTo>
                  <a:cubicBezTo>
                    <a:pt x="3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3" y="783"/>
                    <a:pt x="7" y="783"/>
                  </a:cubicBezTo>
                  <a:cubicBezTo>
                    <a:pt x="12" y="783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7" y="860"/>
                  </a:cubicBezTo>
                  <a:cubicBezTo>
                    <a:pt x="3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3" y="830"/>
                    <a:pt x="7" y="830"/>
                  </a:cubicBezTo>
                  <a:cubicBezTo>
                    <a:pt x="12" y="830"/>
                    <a:pt x="15" y="833"/>
                    <a:pt x="15" y="837"/>
                  </a:cubicBezTo>
                  <a:close/>
                  <a:moveTo>
                    <a:pt x="15" y="883"/>
                  </a:moveTo>
                  <a:lnTo>
                    <a:pt x="15" y="899"/>
                  </a:lnTo>
                  <a:cubicBezTo>
                    <a:pt x="15" y="903"/>
                    <a:pt x="12" y="906"/>
                    <a:pt x="7" y="906"/>
                  </a:cubicBezTo>
                  <a:cubicBezTo>
                    <a:pt x="3" y="906"/>
                    <a:pt x="0" y="903"/>
                    <a:pt x="0" y="899"/>
                  </a:cubicBezTo>
                  <a:lnTo>
                    <a:pt x="0" y="883"/>
                  </a:lnTo>
                  <a:cubicBezTo>
                    <a:pt x="0" y="879"/>
                    <a:pt x="3" y="876"/>
                    <a:pt x="7" y="876"/>
                  </a:cubicBezTo>
                  <a:cubicBezTo>
                    <a:pt x="12" y="876"/>
                    <a:pt x="15" y="879"/>
                    <a:pt x="15" y="883"/>
                  </a:cubicBezTo>
                  <a:close/>
                  <a:moveTo>
                    <a:pt x="15" y="929"/>
                  </a:moveTo>
                  <a:lnTo>
                    <a:pt x="15" y="945"/>
                  </a:lnTo>
                  <a:cubicBezTo>
                    <a:pt x="15" y="949"/>
                    <a:pt x="12" y="952"/>
                    <a:pt x="7" y="952"/>
                  </a:cubicBezTo>
                  <a:cubicBezTo>
                    <a:pt x="3" y="952"/>
                    <a:pt x="0" y="949"/>
                    <a:pt x="0" y="945"/>
                  </a:cubicBezTo>
                  <a:lnTo>
                    <a:pt x="0" y="929"/>
                  </a:lnTo>
                  <a:cubicBezTo>
                    <a:pt x="0" y="925"/>
                    <a:pt x="3" y="922"/>
                    <a:pt x="7" y="922"/>
                  </a:cubicBezTo>
                  <a:cubicBezTo>
                    <a:pt x="12" y="922"/>
                    <a:pt x="15" y="925"/>
                    <a:pt x="15" y="929"/>
                  </a:cubicBezTo>
                  <a:close/>
                  <a:moveTo>
                    <a:pt x="15" y="975"/>
                  </a:moveTo>
                  <a:lnTo>
                    <a:pt x="15" y="991"/>
                  </a:lnTo>
                  <a:cubicBezTo>
                    <a:pt x="15" y="995"/>
                    <a:pt x="12" y="999"/>
                    <a:pt x="7" y="999"/>
                  </a:cubicBezTo>
                  <a:cubicBezTo>
                    <a:pt x="3" y="999"/>
                    <a:pt x="0" y="995"/>
                    <a:pt x="0" y="991"/>
                  </a:cubicBezTo>
                  <a:lnTo>
                    <a:pt x="0" y="975"/>
                  </a:lnTo>
                  <a:cubicBezTo>
                    <a:pt x="0" y="971"/>
                    <a:pt x="3" y="968"/>
                    <a:pt x="7" y="968"/>
                  </a:cubicBezTo>
                  <a:cubicBezTo>
                    <a:pt x="12" y="968"/>
                    <a:pt x="15" y="971"/>
                    <a:pt x="15" y="975"/>
                  </a:cubicBezTo>
                  <a:close/>
                  <a:moveTo>
                    <a:pt x="15" y="1022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7" y="1045"/>
                  </a:cubicBezTo>
                  <a:cubicBezTo>
                    <a:pt x="3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7"/>
                    <a:pt x="3" y="1014"/>
                    <a:pt x="7" y="1014"/>
                  </a:cubicBezTo>
                  <a:cubicBezTo>
                    <a:pt x="12" y="1014"/>
                    <a:pt x="15" y="1017"/>
                    <a:pt x="15" y="1022"/>
                  </a:cubicBezTo>
                  <a:close/>
                  <a:moveTo>
                    <a:pt x="15" y="1068"/>
                  </a:moveTo>
                  <a:lnTo>
                    <a:pt x="15" y="1083"/>
                  </a:lnTo>
                  <a:cubicBezTo>
                    <a:pt x="15" y="1087"/>
                    <a:pt x="12" y="1091"/>
                    <a:pt x="7" y="1091"/>
                  </a:cubicBezTo>
                  <a:cubicBezTo>
                    <a:pt x="3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3"/>
                    <a:pt x="3" y="1060"/>
                    <a:pt x="7" y="1060"/>
                  </a:cubicBezTo>
                  <a:cubicBezTo>
                    <a:pt x="12" y="1060"/>
                    <a:pt x="15" y="1063"/>
                    <a:pt x="15" y="1068"/>
                  </a:cubicBezTo>
                  <a:close/>
                  <a:moveTo>
                    <a:pt x="15" y="1114"/>
                  </a:moveTo>
                  <a:lnTo>
                    <a:pt x="15" y="1129"/>
                  </a:lnTo>
                  <a:cubicBezTo>
                    <a:pt x="15" y="1133"/>
                    <a:pt x="12" y="1137"/>
                    <a:pt x="7" y="1137"/>
                  </a:cubicBezTo>
                  <a:cubicBezTo>
                    <a:pt x="3" y="1137"/>
                    <a:pt x="0" y="1133"/>
                    <a:pt x="0" y="1129"/>
                  </a:cubicBezTo>
                  <a:lnTo>
                    <a:pt x="0" y="1114"/>
                  </a:lnTo>
                  <a:cubicBezTo>
                    <a:pt x="0" y="1109"/>
                    <a:pt x="3" y="1106"/>
                    <a:pt x="7" y="1106"/>
                  </a:cubicBezTo>
                  <a:cubicBezTo>
                    <a:pt x="12" y="1106"/>
                    <a:pt x="15" y="1109"/>
                    <a:pt x="15" y="1114"/>
                  </a:cubicBezTo>
                  <a:close/>
                  <a:moveTo>
                    <a:pt x="15" y="1160"/>
                  </a:moveTo>
                  <a:lnTo>
                    <a:pt x="15" y="1175"/>
                  </a:lnTo>
                  <a:cubicBezTo>
                    <a:pt x="15" y="1179"/>
                    <a:pt x="12" y="1183"/>
                    <a:pt x="7" y="1183"/>
                  </a:cubicBezTo>
                  <a:cubicBezTo>
                    <a:pt x="3" y="1183"/>
                    <a:pt x="0" y="1179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3" y="1152"/>
                    <a:pt x="7" y="1152"/>
                  </a:cubicBezTo>
                  <a:cubicBezTo>
                    <a:pt x="12" y="1152"/>
                    <a:pt x="15" y="1156"/>
                    <a:pt x="15" y="1160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5"/>
                    <a:pt x="12" y="1229"/>
                    <a:pt x="7" y="1229"/>
                  </a:cubicBezTo>
                  <a:cubicBezTo>
                    <a:pt x="3" y="1229"/>
                    <a:pt x="0" y="1225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3" y="1198"/>
                    <a:pt x="7" y="1198"/>
                  </a:cubicBezTo>
                  <a:cubicBezTo>
                    <a:pt x="12" y="1198"/>
                    <a:pt x="15" y="1202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7"/>
                  </a:lnTo>
                  <a:cubicBezTo>
                    <a:pt x="15" y="1272"/>
                    <a:pt x="12" y="1275"/>
                    <a:pt x="7" y="1275"/>
                  </a:cubicBezTo>
                  <a:cubicBezTo>
                    <a:pt x="3" y="1275"/>
                    <a:pt x="0" y="1272"/>
                    <a:pt x="0" y="1267"/>
                  </a:cubicBezTo>
                  <a:lnTo>
                    <a:pt x="0" y="1252"/>
                  </a:lnTo>
                  <a:cubicBezTo>
                    <a:pt x="0" y="1248"/>
                    <a:pt x="3" y="1244"/>
                    <a:pt x="7" y="1244"/>
                  </a:cubicBezTo>
                  <a:cubicBezTo>
                    <a:pt x="12" y="1244"/>
                    <a:pt x="15" y="1248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3"/>
                  </a:lnTo>
                  <a:cubicBezTo>
                    <a:pt x="15" y="1318"/>
                    <a:pt x="12" y="1321"/>
                    <a:pt x="7" y="1321"/>
                  </a:cubicBezTo>
                  <a:cubicBezTo>
                    <a:pt x="3" y="1321"/>
                    <a:pt x="0" y="1318"/>
                    <a:pt x="0" y="1313"/>
                  </a:cubicBezTo>
                  <a:lnTo>
                    <a:pt x="0" y="1298"/>
                  </a:lnTo>
                  <a:cubicBezTo>
                    <a:pt x="0" y="1294"/>
                    <a:pt x="3" y="1290"/>
                    <a:pt x="7" y="1290"/>
                  </a:cubicBezTo>
                  <a:cubicBezTo>
                    <a:pt x="12" y="1290"/>
                    <a:pt x="15" y="1294"/>
                    <a:pt x="15" y="1298"/>
                  </a:cubicBezTo>
                  <a:close/>
                  <a:moveTo>
                    <a:pt x="15" y="1344"/>
                  </a:moveTo>
                  <a:lnTo>
                    <a:pt x="15" y="1359"/>
                  </a:lnTo>
                  <a:cubicBezTo>
                    <a:pt x="15" y="1364"/>
                    <a:pt x="12" y="1367"/>
                    <a:pt x="7" y="1367"/>
                  </a:cubicBezTo>
                  <a:cubicBezTo>
                    <a:pt x="3" y="1367"/>
                    <a:pt x="0" y="1364"/>
                    <a:pt x="0" y="1359"/>
                  </a:cubicBezTo>
                  <a:lnTo>
                    <a:pt x="0" y="1344"/>
                  </a:lnTo>
                  <a:cubicBezTo>
                    <a:pt x="0" y="1340"/>
                    <a:pt x="3" y="1336"/>
                    <a:pt x="7" y="1336"/>
                  </a:cubicBezTo>
                  <a:cubicBezTo>
                    <a:pt x="12" y="1336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7" y="1413"/>
                  </a:cubicBezTo>
                  <a:cubicBezTo>
                    <a:pt x="3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3" y="1383"/>
                    <a:pt x="7" y="1383"/>
                  </a:cubicBezTo>
                  <a:cubicBezTo>
                    <a:pt x="12" y="1383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2"/>
                  </a:lnTo>
                  <a:cubicBezTo>
                    <a:pt x="15" y="1456"/>
                    <a:pt x="12" y="1459"/>
                    <a:pt x="7" y="1459"/>
                  </a:cubicBezTo>
                  <a:cubicBezTo>
                    <a:pt x="3" y="1459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3" y="1429"/>
                    <a:pt x="7" y="1429"/>
                  </a:cubicBezTo>
                  <a:cubicBezTo>
                    <a:pt x="12" y="1429"/>
                    <a:pt x="15" y="1432"/>
                    <a:pt x="15" y="1436"/>
                  </a:cubicBezTo>
                  <a:close/>
                  <a:moveTo>
                    <a:pt x="15" y="1482"/>
                  </a:moveTo>
                  <a:lnTo>
                    <a:pt x="15" y="1498"/>
                  </a:lnTo>
                  <a:cubicBezTo>
                    <a:pt x="15" y="1502"/>
                    <a:pt x="12" y="1505"/>
                    <a:pt x="7" y="1505"/>
                  </a:cubicBezTo>
                  <a:cubicBezTo>
                    <a:pt x="3" y="1505"/>
                    <a:pt x="0" y="1502"/>
                    <a:pt x="0" y="1498"/>
                  </a:cubicBezTo>
                  <a:lnTo>
                    <a:pt x="0" y="1482"/>
                  </a:lnTo>
                  <a:cubicBezTo>
                    <a:pt x="0" y="1478"/>
                    <a:pt x="3" y="1475"/>
                    <a:pt x="7" y="1475"/>
                  </a:cubicBezTo>
                  <a:cubicBezTo>
                    <a:pt x="12" y="1475"/>
                    <a:pt x="15" y="1478"/>
                    <a:pt x="15" y="1482"/>
                  </a:cubicBezTo>
                  <a:close/>
                  <a:moveTo>
                    <a:pt x="15" y="1528"/>
                  </a:moveTo>
                  <a:lnTo>
                    <a:pt x="15" y="1544"/>
                  </a:lnTo>
                  <a:cubicBezTo>
                    <a:pt x="15" y="1548"/>
                    <a:pt x="12" y="1551"/>
                    <a:pt x="7" y="1551"/>
                  </a:cubicBezTo>
                  <a:cubicBezTo>
                    <a:pt x="3" y="1551"/>
                    <a:pt x="0" y="1548"/>
                    <a:pt x="0" y="1544"/>
                  </a:cubicBezTo>
                  <a:lnTo>
                    <a:pt x="0" y="1528"/>
                  </a:lnTo>
                  <a:cubicBezTo>
                    <a:pt x="0" y="1524"/>
                    <a:pt x="3" y="1521"/>
                    <a:pt x="7" y="1521"/>
                  </a:cubicBezTo>
                  <a:cubicBezTo>
                    <a:pt x="12" y="1521"/>
                    <a:pt x="15" y="1524"/>
                    <a:pt x="15" y="1528"/>
                  </a:cubicBezTo>
                  <a:close/>
                  <a:moveTo>
                    <a:pt x="15" y="1575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7" y="1598"/>
                  </a:cubicBezTo>
                  <a:cubicBezTo>
                    <a:pt x="3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3" y="1567"/>
                    <a:pt x="7" y="1567"/>
                  </a:cubicBezTo>
                  <a:cubicBezTo>
                    <a:pt x="12" y="1567"/>
                    <a:pt x="15" y="1570"/>
                    <a:pt x="15" y="1575"/>
                  </a:cubicBezTo>
                  <a:close/>
                  <a:moveTo>
                    <a:pt x="15" y="1621"/>
                  </a:moveTo>
                  <a:lnTo>
                    <a:pt x="15" y="1636"/>
                  </a:lnTo>
                  <a:cubicBezTo>
                    <a:pt x="15" y="1640"/>
                    <a:pt x="12" y="1644"/>
                    <a:pt x="7" y="1644"/>
                  </a:cubicBezTo>
                  <a:cubicBezTo>
                    <a:pt x="3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6"/>
                    <a:pt x="3" y="1613"/>
                    <a:pt x="7" y="1613"/>
                  </a:cubicBezTo>
                  <a:cubicBezTo>
                    <a:pt x="12" y="1613"/>
                    <a:pt x="15" y="1616"/>
                    <a:pt x="15" y="1621"/>
                  </a:cubicBezTo>
                  <a:close/>
                  <a:moveTo>
                    <a:pt x="15" y="1667"/>
                  </a:moveTo>
                  <a:lnTo>
                    <a:pt x="15" y="1682"/>
                  </a:lnTo>
                  <a:cubicBezTo>
                    <a:pt x="15" y="1686"/>
                    <a:pt x="12" y="1690"/>
                    <a:pt x="7" y="1690"/>
                  </a:cubicBezTo>
                  <a:cubicBezTo>
                    <a:pt x="3" y="1690"/>
                    <a:pt x="0" y="1686"/>
                    <a:pt x="0" y="1682"/>
                  </a:cubicBezTo>
                  <a:lnTo>
                    <a:pt x="0" y="1667"/>
                  </a:lnTo>
                  <a:cubicBezTo>
                    <a:pt x="0" y="1662"/>
                    <a:pt x="3" y="1659"/>
                    <a:pt x="7" y="1659"/>
                  </a:cubicBezTo>
                  <a:cubicBezTo>
                    <a:pt x="12" y="1659"/>
                    <a:pt x="15" y="1662"/>
                    <a:pt x="15" y="1667"/>
                  </a:cubicBezTo>
                  <a:close/>
                  <a:moveTo>
                    <a:pt x="15" y="1713"/>
                  </a:moveTo>
                  <a:lnTo>
                    <a:pt x="15" y="1728"/>
                  </a:lnTo>
                  <a:cubicBezTo>
                    <a:pt x="15" y="1732"/>
                    <a:pt x="12" y="1736"/>
                    <a:pt x="7" y="1736"/>
                  </a:cubicBezTo>
                  <a:cubicBezTo>
                    <a:pt x="3" y="1736"/>
                    <a:pt x="0" y="1732"/>
                    <a:pt x="0" y="1728"/>
                  </a:cubicBezTo>
                  <a:lnTo>
                    <a:pt x="0" y="1713"/>
                  </a:lnTo>
                  <a:cubicBezTo>
                    <a:pt x="0" y="1709"/>
                    <a:pt x="3" y="1705"/>
                    <a:pt x="7" y="1705"/>
                  </a:cubicBezTo>
                  <a:cubicBezTo>
                    <a:pt x="12" y="1705"/>
                    <a:pt x="15" y="1709"/>
                    <a:pt x="15" y="1713"/>
                  </a:cubicBezTo>
                  <a:close/>
                  <a:moveTo>
                    <a:pt x="15" y="1759"/>
                  </a:moveTo>
                  <a:lnTo>
                    <a:pt x="15" y="1774"/>
                  </a:lnTo>
                  <a:cubicBezTo>
                    <a:pt x="15" y="1778"/>
                    <a:pt x="12" y="1782"/>
                    <a:pt x="7" y="1782"/>
                  </a:cubicBezTo>
                  <a:cubicBezTo>
                    <a:pt x="3" y="1782"/>
                    <a:pt x="0" y="1778"/>
                    <a:pt x="0" y="1774"/>
                  </a:cubicBezTo>
                  <a:lnTo>
                    <a:pt x="0" y="1759"/>
                  </a:lnTo>
                  <a:cubicBezTo>
                    <a:pt x="0" y="1755"/>
                    <a:pt x="3" y="1751"/>
                    <a:pt x="7" y="1751"/>
                  </a:cubicBezTo>
                  <a:cubicBezTo>
                    <a:pt x="12" y="1751"/>
                    <a:pt x="15" y="1755"/>
                    <a:pt x="15" y="1759"/>
                  </a:cubicBezTo>
                  <a:close/>
                  <a:moveTo>
                    <a:pt x="15" y="1805"/>
                  </a:moveTo>
                  <a:lnTo>
                    <a:pt x="15" y="1820"/>
                  </a:lnTo>
                  <a:cubicBezTo>
                    <a:pt x="15" y="1825"/>
                    <a:pt x="12" y="1828"/>
                    <a:pt x="7" y="1828"/>
                  </a:cubicBezTo>
                  <a:cubicBezTo>
                    <a:pt x="3" y="1828"/>
                    <a:pt x="0" y="1825"/>
                    <a:pt x="0" y="1820"/>
                  </a:cubicBezTo>
                  <a:lnTo>
                    <a:pt x="0" y="1805"/>
                  </a:lnTo>
                  <a:cubicBezTo>
                    <a:pt x="0" y="1801"/>
                    <a:pt x="3" y="1797"/>
                    <a:pt x="7" y="1797"/>
                  </a:cubicBezTo>
                  <a:cubicBezTo>
                    <a:pt x="12" y="1797"/>
                    <a:pt x="15" y="1801"/>
                    <a:pt x="15" y="1805"/>
                  </a:cubicBezTo>
                  <a:close/>
                  <a:moveTo>
                    <a:pt x="15" y="1851"/>
                  </a:moveTo>
                  <a:lnTo>
                    <a:pt x="15" y="1866"/>
                  </a:lnTo>
                  <a:cubicBezTo>
                    <a:pt x="15" y="1871"/>
                    <a:pt x="12" y="1874"/>
                    <a:pt x="7" y="1874"/>
                  </a:cubicBezTo>
                  <a:cubicBezTo>
                    <a:pt x="3" y="1874"/>
                    <a:pt x="0" y="1871"/>
                    <a:pt x="0" y="1866"/>
                  </a:cubicBezTo>
                  <a:lnTo>
                    <a:pt x="0" y="1851"/>
                  </a:lnTo>
                  <a:cubicBezTo>
                    <a:pt x="0" y="1847"/>
                    <a:pt x="3" y="1843"/>
                    <a:pt x="7" y="1843"/>
                  </a:cubicBezTo>
                  <a:cubicBezTo>
                    <a:pt x="12" y="1843"/>
                    <a:pt x="15" y="1847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2"/>
                  </a:lnTo>
                  <a:cubicBezTo>
                    <a:pt x="15" y="1917"/>
                    <a:pt x="12" y="1920"/>
                    <a:pt x="7" y="1920"/>
                  </a:cubicBezTo>
                  <a:cubicBezTo>
                    <a:pt x="3" y="1920"/>
                    <a:pt x="0" y="1917"/>
                    <a:pt x="0" y="1912"/>
                  </a:cubicBezTo>
                  <a:lnTo>
                    <a:pt x="0" y="1897"/>
                  </a:lnTo>
                  <a:cubicBezTo>
                    <a:pt x="0" y="1893"/>
                    <a:pt x="3" y="1889"/>
                    <a:pt x="7" y="1889"/>
                  </a:cubicBezTo>
                  <a:cubicBezTo>
                    <a:pt x="12" y="1889"/>
                    <a:pt x="15" y="1893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9"/>
                  </a:lnTo>
                  <a:cubicBezTo>
                    <a:pt x="15" y="1963"/>
                    <a:pt x="12" y="1966"/>
                    <a:pt x="7" y="1966"/>
                  </a:cubicBezTo>
                  <a:cubicBezTo>
                    <a:pt x="3" y="1966"/>
                    <a:pt x="0" y="1963"/>
                    <a:pt x="0" y="1959"/>
                  </a:cubicBezTo>
                  <a:lnTo>
                    <a:pt x="0" y="1943"/>
                  </a:lnTo>
                  <a:cubicBezTo>
                    <a:pt x="0" y="1939"/>
                    <a:pt x="3" y="1935"/>
                    <a:pt x="7" y="1935"/>
                  </a:cubicBezTo>
                  <a:cubicBezTo>
                    <a:pt x="12" y="1935"/>
                    <a:pt x="15" y="1939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5"/>
                  </a:lnTo>
                  <a:cubicBezTo>
                    <a:pt x="15" y="2009"/>
                    <a:pt x="12" y="2012"/>
                    <a:pt x="7" y="2012"/>
                  </a:cubicBezTo>
                  <a:cubicBezTo>
                    <a:pt x="3" y="2012"/>
                    <a:pt x="0" y="2009"/>
                    <a:pt x="0" y="2005"/>
                  </a:cubicBezTo>
                  <a:lnTo>
                    <a:pt x="0" y="1989"/>
                  </a:lnTo>
                  <a:cubicBezTo>
                    <a:pt x="0" y="1985"/>
                    <a:pt x="3" y="1982"/>
                    <a:pt x="7" y="1982"/>
                  </a:cubicBezTo>
                  <a:cubicBezTo>
                    <a:pt x="12" y="1982"/>
                    <a:pt x="15" y="1985"/>
                    <a:pt x="15" y="1989"/>
                  </a:cubicBezTo>
                  <a:close/>
                  <a:moveTo>
                    <a:pt x="15" y="2035"/>
                  </a:moveTo>
                  <a:lnTo>
                    <a:pt x="15" y="2051"/>
                  </a:lnTo>
                  <a:cubicBezTo>
                    <a:pt x="15" y="2055"/>
                    <a:pt x="12" y="2058"/>
                    <a:pt x="7" y="2058"/>
                  </a:cubicBezTo>
                  <a:cubicBezTo>
                    <a:pt x="3" y="2058"/>
                    <a:pt x="0" y="2055"/>
                    <a:pt x="0" y="2051"/>
                  </a:cubicBezTo>
                  <a:lnTo>
                    <a:pt x="0" y="2035"/>
                  </a:lnTo>
                  <a:cubicBezTo>
                    <a:pt x="0" y="2031"/>
                    <a:pt x="3" y="2028"/>
                    <a:pt x="7" y="2028"/>
                  </a:cubicBezTo>
                  <a:cubicBezTo>
                    <a:pt x="12" y="2028"/>
                    <a:pt x="15" y="2031"/>
                    <a:pt x="15" y="2035"/>
                  </a:cubicBezTo>
                  <a:close/>
                  <a:moveTo>
                    <a:pt x="15" y="2081"/>
                  </a:moveTo>
                  <a:lnTo>
                    <a:pt x="15" y="2097"/>
                  </a:lnTo>
                  <a:cubicBezTo>
                    <a:pt x="15" y="2101"/>
                    <a:pt x="12" y="2104"/>
                    <a:pt x="7" y="2104"/>
                  </a:cubicBezTo>
                  <a:cubicBezTo>
                    <a:pt x="3" y="2104"/>
                    <a:pt x="0" y="2101"/>
                    <a:pt x="0" y="2097"/>
                  </a:cubicBezTo>
                  <a:lnTo>
                    <a:pt x="0" y="2081"/>
                  </a:lnTo>
                  <a:cubicBezTo>
                    <a:pt x="0" y="2077"/>
                    <a:pt x="3" y="2074"/>
                    <a:pt x="7" y="2074"/>
                  </a:cubicBezTo>
                  <a:cubicBezTo>
                    <a:pt x="12" y="2074"/>
                    <a:pt x="15" y="2077"/>
                    <a:pt x="15" y="2081"/>
                  </a:cubicBezTo>
                  <a:close/>
                  <a:moveTo>
                    <a:pt x="15" y="2127"/>
                  </a:moveTo>
                  <a:lnTo>
                    <a:pt x="15" y="2143"/>
                  </a:lnTo>
                  <a:cubicBezTo>
                    <a:pt x="15" y="2147"/>
                    <a:pt x="12" y="2151"/>
                    <a:pt x="7" y="2151"/>
                  </a:cubicBezTo>
                  <a:cubicBezTo>
                    <a:pt x="3" y="2151"/>
                    <a:pt x="0" y="2147"/>
                    <a:pt x="0" y="2143"/>
                  </a:cubicBezTo>
                  <a:lnTo>
                    <a:pt x="0" y="2127"/>
                  </a:lnTo>
                  <a:cubicBezTo>
                    <a:pt x="0" y="2123"/>
                    <a:pt x="3" y="2120"/>
                    <a:pt x="7" y="2120"/>
                  </a:cubicBezTo>
                  <a:cubicBezTo>
                    <a:pt x="12" y="2120"/>
                    <a:pt x="15" y="2123"/>
                    <a:pt x="15" y="2127"/>
                  </a:cubicBezTo>
                  <a:close/>
                  <a:moveTo>
                    <a:pt x="15" y="2174"/>
                  </a:moveTo>
                  <a:lnTo>
                    <a:pt x="15" y="2189"/>
                  </a:lnTo>
                  <a:cubicBezTo>
                    <a:pt x="15" y="2193"/>
                    <a:pt x="12" y="2197"/>
                    <a:pt x="7" y="2197"/>
                  </a:cubicBezTo>
                  <a:cubicBezTo>
                    <a:pt x="3" y="2197"/>
                    <a:pt x="0" y="2193"/>
                    <a:pt x="0" y="2189"/>
                  </a:cubicBezTo>
                  <a:lnTo>
                    <a:pt x="0" y="2174"/>
                  </a:lnTo>
                  <a:cubicBezTo>
                    <a:pt x="0" y="2169"/>
                    <a:pt x="3" y="2166"/>
                    <a:pt x="7" y="2166"/>
                  </a:cubicBezTo>
                  <a:cubicBezTo>
                    <a:pt x="12" y="2166"/>
                    <a:pt x="15" y="2169"/>
                    <a:pt x="15" y="2174"/>
                  </a:cubicBezTo>
                  <a:close/>
                  <a:moveTo>
                    <a:pt x="15" y="2220"/>
                  </a:moveTo>
                  <a:lnTo>
                    <a:pt x="15" y="2235"/>
                  </a:lnTo>
                  <a:cubicBezTo>
                    <a:pt x="15" y="2239"/>
                    <a:pt x="12" y="2243"/>
                    <a:pt x="7" y="2243"/>
                  </a:cubicBezTo>
                  <a:cubicBezTo>
                    <a:pt x="3" y="2243"/>
                    <a:pt x="0" y="2239"/>
                    <a:pt x="0" y="2235"/>
                  </a:cubicBezTo>
                  <a:lnTo>
                    <a:pt x="0" y="2220"/>
                  </a:lnTo>
                  <a:cubicBezTo>
                    <a:pt x="0" y="2215"/>
                    <a:pt x="3" y="2212"/>
                    <a:pt x="7" y="2212"/>
                  </a:cubicBezTo>
                  <a:cubicBezTo>
                    <a:pt x="12" y="2212"/>
                    <a:pt x="15" y="2215"/>
                    <a:pt x="15" y="2220"/>
                  </a:cubicBezTo>
                  <a:close/>
                  <a:moveTo>
                    <a:pt x="15" y="2266"/>
                  </a:moveTo>
                  <a:lnTo>
                    <a:pt x="15" y="2281"/>
                  </a:lnTo>
                  <a:cubicBezTo>
                    <a:pt x="15" y="2285"/>
                    <a:pt x="12" y="2289"/>
                    <a:pt x="7" y="2289"/>
                  </a:cubicBezTo>
                  <a:cubicBezTo>
                    <a:pt x="3" y="2289"/>
                    <a:pt x="0" y="2285"/>
                    <a:pt x="0" y="2281"/>
                  </a:cubicBezTo>
                  <a:lnTo>
                    <a:pt x="0" y="2266"/>
                  </a:lnTo>
                  <a:cubicBezTo>
                    <a:pt x="0" y="2261"/>
                    <a:pt x="3" y="2258"/>
                    <a:pt x="7" y="2258"/>
                  </a:cubicBezTo>
                  <a:cubicBezTo>
                    <a:pt x="12" y="2258"/>
                    <a:pt x="15" y="2261"/>
                    <a:pt x="15" y="2266"/>
                  </a:cubicBezTo>
                  <a:close/>
                  <a:moveTo>
                    <a:pt x="15" y="2312"/>
                  </a:moveTo>
                  <a:lnTo>
                    <a:pt x="15" y="2327"/>
                  </a:lnTo>
                  <a:cubicBezTo>
                    <a:pt x="15" y="2331"/>
                    <a:pt x="12" y="2335"/>
                    <a:pt x="7" y="2335"/>
                  </a:cubicBezTo>
                  <a:cubicBezTo>
                    <a:pt x="3" y="2335"/>
                    <a:pt x="0" y="2331"/>
                    <a:pt x="0" y="2327"/>
                  </a:cubicBezTo>
                  <a:lnTo>
                    <a:pt x="0" y="2312"/>
                  </a:lnTo>
                  <a:cubicBezTo>
                    <a:pt x="0" y="2308"/>
                    <a:pt x="3" y="2304"/>
                    <a:pt x="7" y="2304"/>
                  </a:cubicBezTo>
                  <a:cubicBezTo>
                    <a:pt x="12" y="2304"/>
                    <a:pt x="15" y="2308"/>
                    <a:pt x="15" y="2312"/>
                  </a:cubicBezTo>
                  <a:close/>
                  <a:moveTo>
                    <a:pt x="15" y="2358"/>
                  </a:moveTo>
                  <a:lnTo>
                    <a:pt x="15" y="2373"/>
                  </a:lnTo>
                  <a:cubicBezTo>
                    <a:pt x="15" y="2377"/>
                    <a:pt x="12" y="2381"/>
                    <a:pt x="7" y="2381"/>
                  </a:cubicBezTo>
                  <a:cubicBezTo>
                    <a:pt x="3" y="2381"/>
                    <a:pt x="0" y="2377"/>
                    <a:pt x="0" y="2373"/>
                  </a:cubicBezTo>
                  <a:lnTo>
                    <a:pt x="0" y="2358"/>
                  </a:lnTo>
                  <a:cubicBezTo>
                    <a:pt x="0" y="2354"/>
                    <a:pt x="3" y="2350"/>
                    <a:pt x="7" y="2350"/>
                  </a:cubicBezTo>
                  <a:cubicBezTo>
                    <a:pt x="12" y="2350"/>
                    <a:pt x="15" y="2354"/>
                    <a:pt x="15" y="2358"/>
                  </a:cubicBezTo>
                  <a:close/>
                  <a:moveTo>
                    <a:pt x="15" y="2404"/>
                  </a:moveTo>
                  <a:lnTo>
                    <a:pt x="15" y="2419"/>
                  </a:lnTo>
                  <a:cubicBezTo>
                    <a:pt x="15" y="2424"/>
                    <a:pt x="12" y="2427"/>
                    <a:pt x="7" y="2427"/>
                  </a:cubicBezTo>
                  <a:cubicBezTo>
                    <a:pt x="3" y="2427"/>
                    <a:pt x="0" y="2424"/>
                    <a:pt x="0" y="2419"/>
                  </a:cubicBezTo>
                  <a:lnTo>
                    <a:pt x="0" y="2404"/>
                  </a:lnTo>
                  <a:cubicBezTo>
                    <a:pt x="0" y="2400"/>
                    <a:pt x="3" y="2396"/>
                    <a:pt x="7" y="2396"/>
                  </a:cubicBezTo>
                  <a:cubicBezTo>
                    <a:pt x="12" y="2396"/>
                    <a:pt x="15" y="2400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5"/>
                  </a:lnTo>
                  <a:cubicBezTo>
                    <a:pt x="15" y="2470"/>
                    <a:pt x="12" y="2473"/>
                    <a:pt x="7" y="2473"/>
                  </a:cubicBezTo>
                  <a:cubicBezTo>
                    <a:pt x="3" y="2473"/>
                    <a:pt x="0" y="2470"/>
                    <a:pt x="0" y="2465"/>
                  </a:cubicBezTo>
                  <a:lnTo>
                    <a:pt x="0" y="2450"/>
                  </a:lnTo>
                  <a:cubicBezTo>
                    <a:pt x="0" y="2446"/>
                    <a:pt x="3" y="2442"/>
                    <a:pt x="7" y="2442"/>
                  </a:cubicBezTo>
                  <a:cubicBezTo>
                    <a:pt x="12" y="2442"/>
                    <a:pt x="15" y="2446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1"/>
                  </a:lnTo>
                  <a:cubicBezTo>
                    <a:pt x="15" y="2516"/>
                    <a:pt x="12" y="2519"/>
                    <a:pt x="7" y="2519"/>
                  </a:cubicBezTo>
                  <a:cubicBezTo>
                    <a:pt x="3" y="2519"/>
                    <a:pt x="0" y="2516"/>
                    <a:pt x="0" y="2511"/>
                  </a:cubicBezTo>
                  <a:lnTo>
                    <a:pt x="0" y="2496"/>
                  </a:lnTo>
                  <a:cubicBezTo>
                    <a:pt x="0" y="2492"/>
                    <a:pt x="3" y="2488"/>
                    <a:pt x="7" y="2488"/>
                  </a:cubicBezTo>
                  <a:cubicBezTo>
                    <a:pt x="12" y="2488"/>
                    <a:pt x="15" y="2492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8"/>
                  </a:lnTo>
                  <a:cubicBezTo>
                    <a:pt x="15" y="2562"/>
                    <a:pt x="12" y="2565"/>
                    <a:pt x="7" y="2565"/>
                  </a:cubicBezTo>
                  <a:cubicBezTo>
                    <a:pt x="3" y="2565"/>
                    <a:pt x="0" y="2562"/>
                    <a:pt x="0" y="2558"/>
                  </a:cubicBezTo>
                  <a:lnTo>
                    <a:pt x="0" y="2542"/>
                  </a:lnTo>
                  <a:cubicBezTo>
                    <a:pt x="0" y="2538"/>
                    <a:pt x="3" y="2535"/>
                    <a:pt x="7" y="2535"/>
                  </a:cubicBezTo>
                  <a:cubicBezTo>
                    <a:pt x="12" y="2535"/>
                    <a:pt x="15" y="2538"/>
                    <a:pt x="15" y="2542"/>
                  </a:cubicBezTo>
                  <a:close/>
                  <a:moveTo>
                    <a:pt x="15" y="2588"/>
                  </a:moveTo>
                  <a:lnTo>
                    <a:pt x="15" y="2604"/>
                  </a:lnTo>
                  <a:cubicBezTo>
                    <a:pt x="15" y="2608"/>
                    <a:pt x="12" y="2611"/>
                    <a:pt x="7" y="2611"/>
                  </a:cubicBezTo>
                  <a:cubicBezTo>
                    <a:pt x="3" y="2611"/>
                    <a:pt x="0" y="2608"/>
                    <a:pt x="0" y="2604"/>
                  </a:cubicBezTo>
                  <a:lnTo>
                    <a:pt x="0" y="2588"/>
                  </a:lnTo>
                  <a:cubicBezTo>
                    <a:pt x="0" y="2584"/>
                    <a:pt x="3" y="2581"/>
                    <a:pt x="7" y="2581"/>
                  </a:cubicBezTo>
                  <a:cubicBezTo>
                    <a:pt x="12" y="2581"/>
                    <a:pt x="15" y="2584"/>
                    <a:pt x="15" y="2588"/>
                  </a:cubicBezTo>
                  <a:close/>
                  <a:moveTo>
                    <a:pt x="15" y="2634"/>
                  </a:moveTo>
                  <a:lnTo>
                    <a:pt x="15" y="2650"/>
                  </a:lnTo>
                  <a:cubicBezTo>
                    <a:pt x="15" y="2654"/>
                    <a:pt x="12" y="2657"/>
                    <a:pt x="7" y="2657"/>
                  </a:cubicBezTo>
                  <a:cubicBezTo>
                    <a:pt x="3" y="2657"/>
                    <a:pt x="0" y="2654"/>
                    <a:pt x="0" y="2650"/>
                  </a:cubicBezTo>
                  <a:lnTo>
                    <a:pt x="0" y="2634"/>
                  </a:lnTo>
                  <a:cubicBezTo>
                    <a:pt x="0" y="2630"/>
                    <a:pt x="3" y="2627"/>
                    <a:pt x="7" y="2627"/>
                  </a:cubicBezTo>
                  <a:cubicBezTo>
                    <a:pt x="12" y="2627"/>
                    <a:pt x="15" y="2630"/>
                    <a:pt x="15" y="2634"/>
                  </a:cubicBezTo>
                  <a:close/>
                  <a:moveTo>
                    <a:pt x="15" y="2680"/>
                  </a:moveTo>
                  <a:lnTo>
                    <a:pt x="15" y="2696"/>
                  </a:lnTo>
                  <a:cubicBezTo>
                    <a:pt x="15" y="2700"/>
                    <a:pt x="12" y="2703"/>
                    <a:pt x="7" y="2703"/>
                  </a:cubicBezTo>
                  <a:cubicBezTo>
                    <a:pt x="3" y="2703"/>
                    <a:pt x="0" y="2700"/>
                    <a:pt x="0" y="2696"/>
                  </a:cubicBezTo>
                  <a:lnTo>
                    <a:pt x="0" y="2680"/>
                  </a:lnTo>
                  <a:cubicBezTo>
                    <a:pt x="0" y="2676"/>
                    <a:pt x="3" y="2673"/>
                    <a:pt x="7" y="2673"/>
                  </a:cubicBezTo>
                  <a:cubicBezTo>
                    <a:pt x="12" y="2673"/>
                    <a:pt x="15" y="2676"/>
                    <a:pt x="15" y="2680"/>
                  </a:cubicBezTo>
                  <a:close/>
                  <a:moveTo>
                    <a:pt x="15" y="2727"/>
                  </a:moveTo>
                  <a:lnTo>
                    <a:pt x="15" y="2742"/>
                  </a:lnTo>
                  <a:cubicBezTo>
                    <a:pt x="15" y="2746"/>
                    <a:pt x="12" y="2750"/>
                    <a:pt x="7" y="2750"/>
                  </a:cubicBezTo>
                  <a:cubicBezTo>
                    <a:pt x="3" y="2750"/>
                    <a:pt x="0" y="2746"/>
                    <a:pt x="0" y="2742"/>
                  </a:cubicBezTo>
                  <a:lnTo>
                    <a:pt x="0" y="2727"/>
                  </a:lnTo>
                  <a:cubicBezTo>
                    <a:pt x="0" y="2722"/>
                    <a:pt x="3" y="2719"/>
                    <a:pt x="7" y="2719"/>
                  </a:cubicBezTo>
                  <a:cubicBezTo>
                    <a:pt x="12" y="2719"/>
                    <a:pt x="15" y="2722"/>
                    <a:pt x="15" y="2727"/>
                  </a:cubicBezTo>
                  <a:close/>
                  <a:moveTo>
                    <a:pt x="15" y="2773"/>
                  </a:moveTo>
                  <a:lnTo>
                    <a:pt x="15" y="2788"/>
                  </a:lnTo>
                  <a:cubicBezTo>
                    <a:pt x="15" y="2792"/>
                    <a:pt x="12" y="2796"/>
                    <a:pt x="7" y="2796"/>
                  </a:cubicBezTo>
                  <a:cubicBezTo>
                    <a:pt x="3" y="2796"/>
                    <a:pt x="0" y="2792"/>
                    <a:pt x="0" y="2788"/>
                  </a:cubicBezTo>
                  <a:lnTo>
                    <a:pt x="0" y="2773"/>
                  </a:lnTo>
                  <a:cubicBezTo>
                    <a:pt x="0" y="2768"/>
                    <a:pt x="3" y="2765"/>
                    <a:pt x="7" y="2765"/>
                  </a:cubicBezTo>
                  <a:cubicBezTo>
                    <a:pt x="12" y="2765"/>
                    <a:pt x="15" y="2768"/>
                    <a:pt x="15" y="2773"/>
                  </a:cubicBezTo>
                  <a:close/>
                  <a:moveTo>
                    <a:pt x="15" y="2819"/>
                  </a:moveTo>
                  <a:lnTo>
                    <a:pt x="15" y="2834"/>
                  </a:lnTo>
                  <a:cubicBezTo>
                    <a:pt x="15" y="2838"/>
                    <a:pt x="12" y="2842"/>
                    <a:pt x="7" y="2842"/>
                  </a:cubicBezTo>
                  <a:cubicBezTo>
                    <a:pt x="3" y="2842"/>
                    <a:pt x="0" y="2838"/>
                    <a:pt x="0" y="2834"/>
                  </a:cubicBezTo>
                  <a:lnTo>
                    <a:pt x="0" y="2819"/>
                  </a:lnTo>
                  <a:cubicBezTo>
                    <a:pt x="0" y="2814"/>
                    <a:pt x="3" y="2811"/>
                    <a:pt x="7" y="2811"/>
                  </a:cubicBezTo>
                  <a:cubicBezTo>
                    <a:pt x="12" y="2811"/>
                    <a:pt x="15" y="2814"/>
                    <a:pt x="15" y="2819"/>
                  </a:cubicBezTo>
                  <a:close/>
                  <a:moveTo>
                    <a:pt x="15" y="2865"/>
                  </a:moveTo>
                  <a:lnTo>
                    <a:pt x="15" y="2880"/>
                  </a:lnTo>
                  <a:cubicBezTo>
                    <a:pt x="15" y="2884"/>
                    <a:pt x="12" y="2888"/>
                    <a:pt x="7" y="2888"/>
                  </a:cubicBezTo>
                  <a:cubicBezTo>
                    <a:pt x="3" y="2888"/>
                    <a:pt x="0" y="2884"/>
                    <a:pt x="0" y="2880"/>
                  </a:cubicBezTo>
                  <a:lnTo>
                    <a:pt x="0" y="2865"/>
                  </a:lnTo>
                  <a:cubicBezTo>
                    <a:pt x="0" y="2861"/>
                    <a:pt x="3" y="2857"/>
                    <a:pt x="7" y="2857"/>
                  </a:cubicBezTo>
                  <a:cubicBezTo>
                    <a:pt x="12" y="2857"/>
                    <a:pt x="15" y="2861"/>
                    <a:pt x="15" y="2865"/>
                  </a:cubicBezTo>
                  <a:close/>
                  <a:moveTo>
                    <a:pt x="15" y="2911"/>
                  </a:moveTo>
                  <a:lnTo>
                    <a:pt x="15" y="2926"/>
                  </a:lnTo>
                  <a:cubicBezTo>
                    <a:pt x="15" y="2930"/>
                    <a:pt x="12" y="2934"/>
                    <a:pt x="7" y="2934"/>
                  </a:cubicBezTo>
                  <a:cubicBezTo>
                    <a:pt x="3" y="2934"/>
                    <a:pt x="0" y="2930"/>
                    <a:pt x="0" y="2926"/>
                  </a:cubicBezTo>
                  <a:lnTo>
                    <a:pt x="0" y="2911"/>
                  </a:lnTo>
                  <a:cubicBezTo>
                    <a:pt x="0" y="2907"/>
                    <a:pt x="3" y="2903"/>
                    <a:pt x="7" y="2903"/>
                  </a:cubicBezTo>
                  <a:cubicBezTo>
                    <a:pt x="12" y="2903"/>
                    <a:pt x="15" y="2907"/>
                    <a:pt x="15" y="2911"/>
                  </a:cubicBezTo>
                  <a:close/>
                  <a:moveTo>
                    <a:pt x="15" y="2957"/>
                  </a:moveTo>
                  <a:lnTo>
                    <a:pt x="15" y="2972"/>
                  </a:lnTo>
                  <a:cubicBezTo>
                    <a:pt x="15" y="2977"/>
                    <a:pt x="12" y="2980"/>
                    <a:pt x="7" y="2980"/>
                  </a:cubicBezTo>
                  <a:cubicBezTo>
                    <a:pt x="3" y="2980"/>
                    <a:pt x="0" y="2977"/>
                    <a:pt x="0" y="2972"/>
                  </a:cubicBezTo>
                  <a:lnTo>
                    <a:pt x="0" y="2957"/>
                  </a:lnTo>
                  <a:cubicBezTo>
                    <a:pt x="0" y="2953"/>
                    <a:pt x="3" y="2949"/>
                    <a:pt x="7" y="2949"/>
                  </a:cubicBezTo>
                  <a:cubicBezTo>
                    <a:pt x="12" y="2949"/>
                    <a:pt x="15" y="2953"/>
                    <a:pt x="15" y="2957"/>
                  </a:cubicBezTo>
                  <a:close/>
                  <a:moveTo>
                    <a:pt x="15" y="3003"/>
                  </a:moveTo>
                  <a:lnTo>
                    <a:pt x="15" y="3018"/>
                  </a:lnTo>
                  <a:cubicBezTo>
                    <a:pt x="15" y="3023"/>
                    <a:pt x="12" y="3026"/>
                    <a:pt x="7" y="3026"/>
                  </a:cubicBezTo>
                  <a:cubicBezTo>
                    <a:pt x="3" y="3026"/>
                    <a:pt x="0" y="3023"/>
                    <a:pt x="0" y="3018"/>
                  </a:cubicBezTo>
                  <a:lnTo>
                    <a:pt x="0" y="3003"/>
                  </a:lnTo>
                  <a:cubicBezTo>
                    <a:pt x="0" y="2999"/>
                    <a:pt x="3" y="2995"/>
                    <a:pt x="7" y="2995"/>
                  </a:cubicBezTo>
                  <a:cubicBezTo>
                    <a:pt x="12" y="2995"/>
                    <a:pt x="15" y="2999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4"/>
                  </a:lnTo>
                  <a:cubicBezTo>
                    <a:pt x="15" y="3069"/>
                    <a:pt x="12" y="3072"/>
                    <a:pt x="7" y="3072"/>
                  </a:cubicBezTo>
                  <a:cubicBezTo>
                    <a:pt x="3" y="3072"/>
                    <a:pt x="0" y="3069"/>
                    <a:pt x="0" y="3064"/>
                  </a:cubicBezTo>
                  <a:lnTo>
                    <a:pt x="0" y="3049"/>
                  </a:lnTo>
                  <a:cubicBezTo>
                    <a:pt x="0" y="3045"/>
                    <a:pt x="3" y="3041"/>
                    <a:pt x="7" y="3041"/>
                  </a:cubicBezTo>
                  <a:cubicBezTo>
                    <a:pt x="12" y="3041"/>
                    <a:pt x="15" y="3045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1"/>
                  </a:lnTo>
                  <a:cubicBezTo>
                    <a:pt x="15" y="3115"/>
                    <a:pt x="12" y="3118"/>
                    <a:pt x="7" y="3118"/>
                  </a:cubicBezTo>
                  <a:cubicBezTo>
                    <a:pt x="3" y="3118"/>
                    <a:pt x="0" y="3115"/>
                    <a:pt x="0" y="3111"/>
                  </a:cubicBezTo>
                  <a:lnTo>
                    <a:pt x="0" y="3095"/>
                  </a:lnTo>
                  <a:cubicBezTo>
                    <a:pt x="0" y="3091"/>
                    <a:pt x="3" y="3087"/>
                    <a:pt x="7" y="3087"/>
                  </a:cubicBezTo>
                  <a:cubicBezTo>
                    <a:pt x="12" y="3087"/>
                    <a:pt x="15" y="3091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7"/>
                  </a:lnTo>
                  <a:cubicBezTo>
                    <a:pt x="15" y="3161"/>
                    <a:pt x="12" y="3164"/>
                    <a:pt x="7" y="3164"/>
                  </a:cubicBezTo>
                  <a:cubicBezTo>
                    <a:pt x="3" y="3164"/>
                    <a:pt x="0" y="3161"/>
                    <a:pt x="0" y="3157"/>
                  </a:cubicBezTo>
                  <a:lnTo>
                    <a:pt x="0" y="3141"/>
                  </a:lnTo>
                  <a:cubicBezTo>
                    <a:pt x="0" y="3137"/>
                    <a:pt x="3" y="3134"/>
                    <a:pt x="7" y="3134"/>
                  </a:cubicBezTo>
                  <a:cubicBezTo>
                    <a:pt x="12" y="3134"/>
                    <a:pt x="15" y="3137"/>
                    <a:pt x="15" y="3141"/>
                  </a:cubicBezTo>
                  <a:close/>
                  <a:moveTo>
                    <a:pt x="15" y="3187"/>
                  </a:moveTo>
                  <a:lnTo>
                    <a:pt x="15" y="3203"/>
                  </a:lnTo>
                  <a:cubicBezTo>
                    <a:pt x="15" y="3207"/>
                    <a:pt x="12" y="3210"/>
                    <a:pt x="7" y="3210"/>
                  </a:cubicBezTo>
                  <a:cubicBezTo>
                    <a:pt x="3" y="3210"/>
                    <a:pt x="0" y="3207"/>
                    <a:pt x="0" y="3203"/>
                  </a:cubicBezTo>
                  <a:lnTo>
                    <a:pt x="0" y="3187"/>
                  </a:lnTo>
                  <a:cubicBezTo>
                    <a:pt x="0" y="3183"/>
                    <a:pt x="3" y="3180"/>
                    <a:pt x="7" y="3180"/>
                  </a:cubicBezTo>
                  <a:cubicBezTo>
                    <a:pt x="12" y="3180"/>
                    <a:pt x="15" y="3183"/>
                    <a:pt x="15" y="3187"/>
                  </a:cubicBezTo>
                  <a:close/>
                  <a:moveTo>
                    <a:pt x="15" y="3233"/>
                  </a:moveTo>
                  <a:lnTo>
                    <a:pt x="15" y="3249"/>
                  </a:lnTo>
                  <a:cubicBezTo>
                    <a:pt x="15" y="3253"/>
                    <a:pt x="12" y="3256"/>
                    <a:pt x="7" y="3256"/>
                  </a:cubicBezTo>
                  <a:cubicBezTo>
                    <a:pt x="3" y="3256"/>
                    <a:pt x="0" y="3253"/>
                    <a:pt x="0" y="3249"/>
                  </a:cubicBezTo>
                  <a:lnTo>
                    <a:pt x="0" y="3233"/>
                  </a:lnTo>
                  <a:cubicBezTo>
                    <a:pt x="0" y="3229"/>
                    <a:pt x="3" y="3226"/>
                    <a:pt x="7" y="3226"/>
                  </a:cubicBezTo>
                  <a:cubicBezTo>
                    <a:pt x="12" y="3226"/>
                    <a:pt x="15" y="3229"/>
                    <a:pt x="15" y="3233"/>
                  </a:cubicBezTo>
                  <a:close/>
                  <a:moveTo>
                    <a:pt x="15" y="3279"/>
                  </a:moveTo>
                  <a:lnTo>
                    <a:pt x="15" y="3295"/>
                  </a:lnTo>
                  <a:cubicBezTo>
                    <a:pt x="15" y="3299"/>
                    <a:pt x="12" y="3303"/>
                    <a:pt x="7" y="3303"/>
                  </a:cubicBezTo>
                  <a:cubicBezTo>
                    <a:pt x="3" y="3303"/>
                    <a:pt x="0" y="3299"/>
                    <a:pt x="0" y="3295"/>
                  </a:cubicBezTo>
                  <a:lnTo>
                    <a:pt x="0" y="3279"/>
                  </a:lnTo>
                  <a:cubicBezTo>
                    <a:pt x="0" y="3275"/>
                    <a:pt x="3" y="3272"/>
                    <a:pt x="7" y="3272"/>
                  </a:cubicBezTo>
                  <a:cubicBezTo>
                    <a:pt x="12" y="3272"/>
                    <a:pt x="15" y="3275"/>
                    <a:pt x="15" y="3279"/>
                  </a:cubicBezTo>
                  <a:close/>
                  <a:moveTo>
                    <a:pt x="15" y="3326"/>
                  </a:moveTo>
                  <a:lnTo>
                    <a:pt x="15" y="3341"/>
                  </a:lnTo>
                  <a:cubicBezTo>
                    <a:pt x="15" y="3345"/>
                    <a:pt x="12" y="3349"/>
                    <a:pt x="7" y="3349"/>
                  </a:cubicBezTo>
                  <a:cubicBezTo>
                    <a:pt x="3" y="3349"/>
                    <a:pt x="0" y="3345"/>
                    <a:pt x="0" y="3341"/>
                  </a:cubicBezTo>
                  <a:lnTo>
                    <a:pt x="0" y="3326"/>
                  </a:lnTo>
                  <a:cubicBezTo>
                    <a:pt x="0" y="3321"/>
                    <a:pt x="3" y="3318"/>
                    <a:pt x="7" y="3318"/>
                  </a:cubicBezTo>
                  <a:cubicBezTo>
                    <a:pt x="12" y="3318"/>
                    <a:pt x="15" y="3321"/>
                    <a:pt x="15" y="3326"/>
                  </a:cubicBezTo>
                  <a:close/>
                  <a:moveTo>
                    <a:pt x="15" y="3372"/>
                  </a:moveTo>
                  <a:lnTo>
                    <a:pt x="15" y="3387"/>
                  </a:lnTo>
                  <a:cubicBezTo>
                    <a:pt x="15" y="3391"/>
                    <a:pt x="12" y="3395"/>
                    <a:pt x="7" y="3395"/>
                  </a:cubicBezTo>
                  <a:cubicBezTo>
                    <a:pt x="3" y="3395"/>
                    <a:pt x="0" y="3391"/>
                    <a:pt x="0" y="3387"/>
                  </a:cubicBezTo>
                  <a:lnTo>
                    <a:pt x="0" y="3372"/>
                  </a:lnTo>
                  <a:cubicBezTo>
                    <a:pt x="0" y="3367"/>
                    <a:pt x="3" y="3364"/>
                    <a:pt x="7" y="3364"/>
                  </a:cubicBezTo>
                  <a:cubicBezTo>
                    <a:pt x="12" y="3364"/>
                    <a:pt x="15" y="3367"/>
                    <a:pt x="15" y="3372"/>
                  </a:cubicBezTo>
                  <a:close/>
                  <a:moveTo>
                    <a:pt x="15" y="3418"/>
                  </a:moveTo>
                  <a:lnTo>
                    <a:pt x="15" y="3433"/>
                  </a:lnTo>
                  <a:cubicBezTo>
                    <a:pt x="15" y="3437"/>
                    <a:pt x="12" y="3441"/>
                    <a:pt x="7" y="3441"/>
                  </a:cubicBezTo>
                  <a:cubicBezTo>
                    <a:pt x="3" y="3441"/>
                    <a:pt x="0" y="3437"/>
                    <a:pt x="0" y="3433"/>
                  </a:cubicBezTo>
                  <a:lnTo>
                    <a:pt x="0" y="3418"/>
                  </a:lnTo>
                  <a:cubicBezTo>
                    <a:pt x="0" y="3413"/>
                    <a:pt x="3" y="3410"/>
                    <a:pt x="7" y="3410"/>
                  </a:cubicBezTo>
                  <a:cubicBezTo>
                    <a:pt x="12" y="3410"/>
                    <a:pt x="15" y="3413"/>
                    <a:pt x="15" y="3418"/>
                  </a:cubicBezTo>
                  <a:close/>
                  <a:moveTo>
                    <a:pt x="15" y="3464"/>
                  </a:moveTo>
                  <a:lnTo>
                    <a:pt x="15" y="3479"/>
                  </a:lnTo>
                  <a:cubicBezTo>
                    <a:pt x="15" y="3483"/>
                    <a:pt x="12" y="3487"/>
                    <a:pt x="7" y="3487"/>
                  </a:cubicBezTo>
                  <a:cubicBezTo>
                    <a:pt x="3" y="3487"/>
                    <a:pt x="0" y="3483"/>
                    <a:pt x="0" y="3479"/>
                  </a:cubicBezTo>
                  <a:lnTo>
                    <a:pt x="0" y="3464"/>
                  </a:lnTo>
                  <a:cubicBezTo>
                    <a:pt x="0" y="3460"/>
                    <a:pt x="3" y="3456"/>
                    <a:pt x="7" y="3456"/>
                  </a:cubicBezTo>
                  <a:cubicBezTo>
                    <a:pt x="12" y="3456"/>
                    <a:pt x="15" y="3460"/>
                    <a:pt x="15" y="3464"/>
                  </a:cubicBezTo>
                  <a:close/>
                  <a:moveTo>
                    <a:pt x="15" y="3510"/>
                  </a:moveTo>
                  <a:lnTo>
                    <a:pt x="15" y="3525"/>
                  </a:lnTo>
                  <a:cubicBezTo>
                    <a:pt x="15" y="3529"/>
                    <a:pt x="12" y="3533"/>
                    <a:pt x="7" y="3533"/>
                  </a:cubicBezTo>
                  <a:cubicBezTo>
                    <a:pt x="3" y="3533"/>
                    <a:pt x="0" y="3529"/>
                    <a:pt x="0" y="3525"/>
                  </a:cubicBezTo>
                  <a:lnTo>
                    <a:pt x="0" y="3510"/>
                  </a:lnTo>
                  <a:cubicBezTo>
                    <a:pt x="0" y="3506"/>
                    <a:pt x="3" y="3502"/>
                    <a:pt x="7" y="3502"/>
                  </a:cubicBezTo>
                  <a:cubicBezTo>
                    <a:pt x="12" y="3502"/>
                    <a:pt x="15" y="3506"/>
                    <a:pt x="15" y="3510"/>
                  </a:cubicBezTo>
                  <a:close/>
                  <a:moveTo>
                    <a:pt x="15" y="3556"/>
                  </a:moveTo>
                  <a:lnTo>
                    <a:pt x="15" y="3571"/>
                  </a:lnTo>
                  <a:cubicBezTo>
                    <a:pt x="15" y="3576"/>
                    <a:pt x="12" y="3579"/>
                    <a:pt x="7" y="3579"/>
                  </a:cubicBezTo>
                  <a:cubicBezTo>
                    <a:pt x="3" y="3579"/>
                    <a:pt x="0" y="3576"/>
                    <a:pt x="0" y="3571"/>
                  </a:cubicBezTo>
                  <a:lnTo>
                    <a:pt x="0" y="3556"/>
                  </a:lnTo>
                  <a:cubicBezTo>
                    <a:pt x="0" y="3552"/>
                    <a:pt x="3" y="3548"/>
                    <a:pt x="7" y="3548"/>
                  </a:cubicBezTo>
                  <a:cubicBezTo>
                    <a:pt x="12" y="3548"/>
                    <a:pt x="15" y="3552"/>
                    <a:pt x="15" y="3556"/>
                  </a:cubicBezTo>
                  <a:close/>
                  <a:moveTo>
                    <a:pt x="15" y="3602"/>
                  </a:moveTo>
                  <a:lnTo>
                    <a:pt x="15" y="3617"/>
                  </a:lnTo>
                  <a:cubicBezTo>
                    <a:pt x="15" y="3622"/>
                    <a:pt x="12" y="3625"/>
                    <a:pt x="7" y="3625"/>
                  </a:cubicBezTo>
                  <a:cubicBezTo>
                    <a:pt x="3" y="3625"/>
                    <a:pt x="0" y="3622"/>
                    <a:pt x="0" y="3617"/>
                  </a:cubicBezTo>
                  <a:lnTo>
                    <a:pt x="0" y="3602"/>
                  </a:lnTo>
                  <a:cubicBezTo>
                    <a:pt x="0" y="3598"/>
                    <a:pt x="3" y="3594"/>
                    <a:pt x="7" y="3594"/>
                  </a:cubicBezTo>
                  <a:cubicBezTo>
                    <a:pt x="12" y="3594"/>
                    <a:pt x="15" y="3598"/>
                    <a:pt x="15" y="3602"/>
                  </a:cubicBezTo>
                  <a:close/>
                  <a:moveTo>
                    <a:pt x="15" y="3648"/>
                  </a:moveTo>
                  <a:lnTo>
                    <a:pt x="15" y="3663"/>
                  </a:lnTo>
                  <a:cubicBezTo>
                    <a:pt x="15" y="3668"/>
                    <a:pt x="12" y="3671"/>
                    <a:pt x="7" y="3671"/>
                  </a:cubicBezTo>
                  <a:cubicBezTo>
                    <a:pt x="3" y="3671"/>
                    <a:pt x="0" y="3668"/>
                    <a:pt x="0" y="3663"/>
                  </a:cubicBezTo>
                  <a:lnTo>
                    <a:pt x="0" y="3648"/>
                  </a:lnTo>
                  <a:cubicBezTo>
                    <a:pt x="0" y="3644"/>
                    <a:pt x="3" y="3640"/>
                    <a:pt x="7" y="3640"/>
                  </a:cubicBezTo>
                  <a:cubicBezTo>
                    <a:pt x="12" y="3640"/>
                    <a:pt x="15" y="3644"/>
                    <a:pt x="15" y="3648"/>
                  </a:cubicBezTo>
                  <a:close/>
                  <a:moveTo>
                    <a:pt x="15" y="3694"/>
                  </a:moveTo>
                  <a:lnTo>
                    <a:pt x="15" y="3710"/>
                  </a:lnTo>
                  <a:cubicBezTo>
                    <a:pt x="15" y="3714"/>
                    <a:pt x="12" y="3717"/>
                    <a:pt x="7" y="3717"/>
                  </a:cubicBezTo>
                  <a:cubicBezTo>
                    <a:pt x="3" y="3717"/>
                    <a:pt x="0" y="3714"/>
                    <a:pt x="0" y="3710"/>
                  </a:cubicBezTo>
                  <a:lnTo>
                    <a:pt x="0" y="3694"/>
                  </a:lnTo>
                  <a:cubicBezTo>
                    <a:pt x="0" y="3690"/>
                    <a:pt x="3" y="3687"/>
                    <a:pt x="7" y="3687"/>
                  </a:cubicBezTo>
                  <a:cubicBezTo>
                    <a:pt x="12" y="3687"/>
                    <a:pt x="15" y="3690"/>
                    <a:pt x="15" y="3694"/>
                  </a:cubicBezTo>
                  <a:close/>
                  <a:moveTo>
                    <a:pt x="15" y="3740"/>
                  </a:moveTo>
                  <a:lnTo>
                    <a:pt x="15" y="3756"/>
                  </a:lnTo>
                  <a:cubicBezTo>
                    <a:pt x="15" y="3760"/>
                    <a:pt x="12" y="3763"/>
                    <a:pt x="7" y="3763"/>
                  </a:cubicBezTo>
                  <a:cubicBezTo>
                    <a:pt x="3" y="3763"/>
                    <a:pt x="0" y="3760"/>
                    <a:pt x="0" y="3756"/>
                  </a:cubicBezTo>
                  <a:lnTo>
                    <a:pt x="0" y="3740"/>
                  </a:lnTo>
                  <a:cubicBezTo>
                    <a:pt x="0" y="3736"/>
                    <a:pt x="3" y="3733"/>
                    <a:pt x="7" y="3733"/>
                  </a:cubicBezTo>
                  <a:cubicBezTo>
                    <a:pt x="12" y="3733"/>
                    <a:pt x="15" y="3736"/>
                    <a:pt x="15" y="3740"/>
                  </a:cubicBezTo>
                  <a:close/>
                  <a:moveTo>
                    <a:pt x="15" y="3786"/>
                  </a:moveTo>
                  <a:lnTo>
                    <a:pt x="15" y="3802"/>
                  </a:lnTo>
                  <a:cubicBezTo>
                    <a:pt x="15" y="3806"/>
                    <a:pt x="12" y="3809"/>
                    <a:pt x="7" y="3809"/>
                  </a:cubicBezTo>
                  <a:cubicBezTo>
                    <a:pt x="3" y="3809"/>
                    <a:pt x="0" y="3806"/>
                    <a:pt x="0" y="3802"/>
                  </a:cubicBezTo>
                  <a:lnTo>
                    <a:pt x="0" y="3786"/>
                  </a:lnTo>
                  <a:cubicBezTo>
                    <a:pt x="0" y="3782"/>
                    <a:pt x="3" y="3779"/>
                    <a:pt x="7" y="3779"/>
                  </a:cubicBezTo>
                  <a:cubicBezTo>
                    <a:pt x="12" y="3779"/>
                    <a:pt x="15" y="3782"/>
                    <a:pt x="15" y="3786"/>
                  </a:cubicBezTo>
                  <a:close/>
                  <a:moveTo>
                    <a:pt x="15" y="3832"/>
                  </a:moveTo>
                  <a:lnTo>
                    <a:pt x="15" y="3848"/>
                  </a:lnTo>
                  <a:cubicBezTo>
                    <a:pt x="15" y="3852"/>
                    <a:pt x="12" y="3855"/>
                    <a:pt x="7" y="3855"/>
                  </a:cubicBezTo>
                  <a:cubicBezTo>
                    <a:pt x="3" y="3855"/>
                    <a:pt x="0" y="3852"/>
                    <a:pt x="0" y="3848"/>
                  </a:cubicBezTo>
                  <a:lnTo>
                    <a:pt x="0" y="3832"/>
                  </a:lnTo>
                  <a:cubicBezTo>
                    <a:pt x="0" y="3828"/>
                    <a:pt x="3" y="3825"/>
                    <a:pt x="7" y="3825"/>
                  </a:cubicBezTo>
                  <a:cubicBezTo>
                    <a:pt x="12" y="3825"/>
                    <a:pt x="15" y="3828"/>
                    <a:pt x="15" y="3832"/>
                  </a:cubicBezTo>
                  <a:close/>
                  <a:moveTo>
                    <a:pt x="15" y="3879"/>
                  </a:moveTo>
                  <a:lnTo>
                    <a:pt x="15" y="3894"/>
                  </a:lnTo>
                  <a:cubicBezTo>
                    <a:pt x="15" y="3898"/>
                    <a:pt x="12" y="3902"/>
                    <a:pt x="7" y="3902"/>
                  </a:cubicBezTo>
                  <a:cubicBezTo>
                    <a:pt x="3" y="3902"/>
                    <a:pt x="0" y="3898"/>
                    <a:pt x="0" y="3894"/>
                  </a:cubicBezTo>
                  <a:lnTo>
                    <a:pt x="0" y="3879"/>
                  </a:lnTo>
                  <a:cubicBezTo>
                    <a:pt x="0" y="3874"/>
                    <a:pt x="3" y="3871"/>
                    <a:pt x="7" y="3871"/>
                  </a:cubicBezTo>
                  <a:cubicBezTo>
                    <a:pt x="12" y="3871"/>
                    <a:pt x="15" y="3874"/>
                    <a:pt x="15" y="3879"/>
                  </a:cubicBezTo>
                  <a:close/>
                  <a:moveTo>
                    <a:pt x="15" y="3925"/>
                  </a:moveTo>
                  <a:lnTo>
                    <a:pt x="15" y="3940"/>
                  </a:lnTo>
                  <a:cubicBezTo>
                    <a:pt x="15" y="3944"/>
                    <a:pt x="12" y="3948"/>
                    <a:pt x="7" y="3948"/>
                  </a:cubicBezTo>
                  <a:cubicBezTo>
                    <a:pt x="3" y="3948"/>
                    <a:pt x="0" y="3944"/>
                    <a:pt x="0" y="3940"/>
                  </a:cubicBezTo>
                  <a:lnTo>
                    <a:pt x="0" y="3925"/>
                  </a:lnTo>
                  <a:cubicBezTo>
                    <a:pt x="0" y="3920"/>
                    <a:pt x="3" y="3917"/>
                    <a:pt x="7" y="3917"/>
                  </a:cubicBezTo>
                  <a:cubicBezTo>
                    <a:pt x="12" y="3917"/>
                    <a:pt x="15" y="3920"/>
                    <a:pt x="15" y="3925"/>
                  </a:cubicBezTo>
                  <a:close/>
                  <a:moveTo>
                    <a:pt x="15" y="3971"/>
                  </a:moveTo>
                  <a:lnTo>
                    <a:pt x="15" y="3986"/>
                  </a:lnTo>
                  <a:cubicBezTo>
                    <a:pt x="15" y="3990"/>
                    <a:pt x="12" y="3994"/>
                    <a:pt x="7" y="3994"/>
                  </a:cubicBezTo>
                  <a:cubicBezTo>
                    <a:pt x="3" y="3994"/>
                    <a:pt x="0" y="3990"/>
                    <a:pt x="0" y="3986"/>
                  </a:cubicBezTo>
                  <a:lnTo>
                    <a:pt x="0" y="3971"/>
                  </a:lnTo>
                  <a:cubicBezTo>
                    <a:pt x="0" y="3966"/>
                    <a:pt x="3" y="3963"/>
                    <a:pt x="7" y="3963"/>
                  </a:cubicBezTo>
                  <a:cubicBezTo>
                    <a:pt x="12" y="3963"/>
                    <a:pt x="15" y="3966"/>
                    <a:pt x="15" y="3971"/>
                  </a:cubicBezTo>
                  <a:close/>
                  <a:moveTo>
                    <a:pt x="15" y="4017"/>
                  </a:moveTo>
                  <a:lnTo>
                    <a:pt x="15" y="4032"/>
                  </a:lnTo>
                  <a:cubicBezTo>
                    <a:pt x="15" y="4036"/>
                    <a:pt x="12" y="4040"/>
                    <a:pt x="7" y="4040"/>
                  </a:cubicBezTo>
                  <a:cubicBezTo>
                    <a:pt x="3" y="4040"/>
                    <a:pt x="0" y="4036"/>
                    <a:pt x="0" y="4032"/>
                  </a:cubicBezTo>
                  <a:lnTo>
                    <a:pt x="0" y="4017"/>
                  </a:lnTo>
                  <a:cubicBezTo>
                    <a:pt x="0" y="4013"/>
                    <a:pt x="3" y="4009"/>
                    <a:pt x="7" y="4009"/>
                  </a:cubicBezTo>
                  <a:cubicBezTo>
                    <a:pt x="12" y="4009"/>
                    <a:pt x="15" y="4013"/>
                    <a:pt x="15" y="4017"/>
                  </a:cubicBezTo>
                  <a:close/>
                  <a:moveTo>
                    <a:pt x="15" y="4063"/>
                  </a:moveTo>
                  <a:lnTo>
                    <a:pt x="15" y="4078"/>
                  </a:lnTo>
                  <a:cubicBezTo>
                    <a:pt x="15" y="4082"/>
                    <a:pt x="12" y="4086"/>
                    <a:pt x="7" y="4086"/>
                  </a:cubicBezTo>
                  <a:cubicBezTo>
                    <a:pt x="3" y="4086"/>
                    <a:pt x="0" y="4082"/>
                    <a:pt x="0" y="4078"/>
                  </a:cubicBezTo>
                  <a:lnTo>
                    <a:pt x="0" y="4063"/>
                  </a:lnTo>
                  <a:cubicBezTo>
                    <a:pt x="0" y="4059"/>
                    <a:pt x="3" y="4055"/>
                    <a:pt x="7" y="4055"/>
                  </a:cubicBezTo>
                  <a:cubicBezTo>
                    <a:pt x="12" y="4055"/>
                    <a:pt x="15" y="4059"/>
                    <a:pt x="15" y="4063"/>
                  </a:cubicBezTo>
                  <a:close/>
                  <a:moveTo>
                    <a:pt x="15" y="4109"/>
                  </a:moveTo>
                  <a:lnTo>
                    <a:pt x="15" y="4124"/>
                  </a:lnTo>
                  <a:cubicBezTo>
                    <a:pt x="15" y="4129"/>
                    <a:pt x="12" y="4132"/>
                    <a:pt x="7" y="4132"/>
                  </a:cubicBezTo>
                  <a:cubicBezTo>
                    <a:pt x="3" y="4132"/>
                    <a:pt x="0" y="4129"/>
                    <a:pt x="0" y="4124"/>
                  </a:cubicBezTo>
                  <a:lnTo>
                    <a:pt x="0" y="4109"/>
                  </a:lnTo>
                  <a:cubicBezTo>
                    <a:pt x="0" y="4105"/>
                    <a:pt x="3" y="4101"/>
                    <a:pt x="7" y="4101"/>
                  </a:cubicBezTo>
                  <a:cubicBezTo>
                    <a:pt x="12" y="4101"/>
                    <a:pt x="15" y="4105"/>
                    <a:pt x="15" y="4109"/>
                  </a:cubicBezTo>
                  <a:close/>
                  <a:moveTo>
                    <a:pt x="15" y="4155"/>
                  </a:moveTo>
                  <a:lnTo>
                    <a:pt x="15" y="4170"/>
                  </a:lnTo>
                  <a:cubicBezTo>
                    <a:pt x="15" y="4175"/>
                    <a:pt x="12" y="4178"/>
                    <a:pt x="7" y="4178"/>
                  </a:cubicBezTo>
                  <a:cubicBezTo>
                    <a:pt x="3" y="4178"/>
                    <a:pt x="0" y="4175"/>
                    <a:pt x="0" y="4170"/>
                  </a:cubicBezTo>
                  <a:lnTo>
                    <a:pt x="0" y="4155"/>
                  </a:lnTo>
                  <a:cubicBezTo>
                    <a:pt x="0" y="4151"/>
                    <a:pt x="3" y="4147"/>
                    <a:pt x="7" y="4147"/>
                  </a:cubicBezTo>
                  <a:cubicBezTo>
                    <a:pt x="12" y="4147"/>
                    <a:pt x="15" y="4151"/>
                    <a:pt x="15" y="4155"/>
                  </a:cubicBezTo>
                  <a:close/>
                  <a:moveTo>
                    <a:pt x="15" y="4201"/>
                  </a:moveTo>
                  <a:lnTo>
                    <a:pt x="15" y="4216"/>
                  </a:lnTo>
                  <a:cubicBezTo>
                    <a:pt x="15" y="4221"/>
                    <a:pt x="12" y="4224"/>
                    <a:pt x="7" y="4224"/>
                  </a:cubicBezTo>
                  <a:cubicBezTo>
                    <a:pt x="3" y="4224"/>
                    <a:pt x="0" y="4221"/>
                    <a:pt x="0" y="4216"/>
                  </a:cubicBezTo>
                  <a:lnTo>
                    <a:pt x="0" y="4201"/>
                  </a:lnTo>
                  <a:cubicBezTo>
                    <a:pt x="0" y="4197"/>
                    <a:pt x="3" y="4193"/>
                    <a:pt x="7" y="4193"/>
                  </a:cubicBezTo>
                  <a:cubicBezTo>
                    <a:pt x="12" y="4193"/>
                    <a:pt x="15" y="4197"/>
                    <a:pt x="15" y="4201"/>
                  </a:cubicBezTo>
                  <a:close/>
                  <a:moveTo>
                    <a:pt x="15" y="4247"/>
                  </a:moveTo>
                  <a:lnTo>
                    <a:pt x="15" y="4263"/>
                  </a:lnTo>
                  <a:cubicBezTo>
                    <a:pt x="15" y="4267"/>
                    <a:pt x="12" y="4270"/>
                    <a:pt x="7" y="4270"/>
                  </a:cubicBezTo>
                  <a:cubicBezTo>
                    <a:pt x="3" y="4270"/>
                    <a:pt x="0" y="4267"/>
                    <a:pt x="0" y="4263"/>
                  </a:cubicBezTo>
                  <a:lnTo>
                    <a:pt x="0" y="4247"/>
                  </a:lnTo>
                  <a:cubicBezTo>
                    <a:pt x="0" y="4243"/>
                    <a:pt x="3" y="4239"/>
                    <a:pt x="7" y="4239"/>
                  </a:cubicBezTo>
                  <a:cubicBezTo>
                    <a:pt x="12" y="4239"/>
                    <a:pt x="15" y="4243"/>
                    <a:pt x="15" y="4247"/>
                  </a:cubicBezTo>
                  <a:close/>
                  <a:moveTo>
                    <a:pt x="15" y="4293"/>
                  </a:moveTo>
                  <a:lnTo>
                    <a:pt x="15" y="4309"/>
                  </a:lnTo>
                  <a:cubicBezTo>
                    <a:pt x="15" y="4313"/>
                    <a:pt x="12" y="4316"/>
                    <a:pt x="7" y="4316"/>
                  </a:cubicBezTo>
                  <a:cubicBezTo>
                    <a:pt x="3" y="4316"/>
                    <a:pt x="0" y="4313"/>
                    <a:pt x="0" y="4309"/>
                  </a:cubicBezTo>
                  <a:lnTo>
                    <a:pt x="0" y="4293"/>
                  </a:lnTo>
                  <a:cubicBezTo>
                    <a:pt x="0" y="4289"/>
                    <a:pt x="3" y="4286"/>
                    <a:pt x="7" y="4286"/>
                  </a:cubicBezTo>
                  <a:cubicBezTo>
                    <a:pt x="12" y="4286"/>
                    <a:pt x="15" y="4289"/>
                    <a:pt x="15" y="4293"/>
                  </a:cubicBezTo>
                  <a:close/>
                  <a:moveTo>
                    <a:pt x="15" y="4339"/>
                  </a:moveTo>
                  <a:lnTo>
                    <a:pt x="15" y="4355"/>
                  </a:lnTo>
                  <a:cubicBezTo>
                    <a:pt x="15" y="4359"/>
                    <a:pt x="12" y="4362"/>
                    <a:pt x="7" y="4362"/>
                  </a:cubicBezTo>
                  <a:cubicBezTo>
                    <a:pt x="3" y="4362"/>
                    <a:pt x="0" y="4359"/>
                    <a:pt x="0" y="4355"/>
                  </a:cubicBezTo>
                  <a:lnTo>
                    <a:pt x="0" y="4339"/>
                  </a:lnTo>
                  <a:cubicBezTo>
                    <a:pt x="0" y="4335"/>
                    <a:pt x="3" y="4332"/>
                    <a:pt x="7" y="4332"/>
                  </a:cubicBezTo>
                  <a:cubicBezTo>
                    <a:pt x="12" y="4332"/>
                    <a:pt x="15" y="4335"/>
                    <a:pt x="15" y="4339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7" name="Freeform 16">
              <a:extLst>
                <a:ext uri="{FF2B5EF4-FFF2-40B4-BE49-F238E27FC236}">
                  <a16:creationId xmlns:a16="http://schemas.microsoft.com/office/drawing/2014/main" id="{D7C8CD4E-E16C-400D-9036-5DDDA8359D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06" y="2654"/>
              <a:ext cx="6" cy="1738"/>
            </a:xfrm>
            <a:custGeom>
              <a:avLst/>
              <a:gdLst>
                <a:gd name="T0" fmla="*/ 0 w 15"/>
                <a:gd name="T1" fmla="*/ 69 h 4362"/>
                <a:gd name="T2" fmla="*/ 15 w 15"/>
                <a:gd name="T3" fmla="*/ 146 h 4362"/>
                <a:gd name="T4" fmla="*/ 0 w 15"/>
                <a:gd name="T5" fmla="*/ 192 h 4362"/>
                <a:gd name="T6" fmla="*/ 15 w 15"/>
                <a:gd name="T7" fmla="*/ 299 h 4362"/>
                <a:gd name="T8" fmla="*/ 7 w 15"/>
                <a:gd name="T9" fmla="*/ 322 h 4362"/>
                <a:gd name="T10" fmla="*/ 7 w 15"/>
                <a:gd name="T11" fmla="*/ 445 h 4362"/>
                <a:gd name="T12" fmla="*/ 15 w 15"/>
                <a:gd name="T13" fmla="*/ 468 h 4362"/>
                <a:gd name="T14" fmla="*/ 0 w 15"/>
                <a:gd name="T15" fmla="*/ 576 h 4362"/>
                <a:gd name="T16" fmla="*/ 15 w 15"/>
                <a:gd name="T17" fmla="*/ 652 h 4362"/>
                <a:gd name="T18" fmla="*/ 0 w 15"/>
                <a:gd name="T19" fmla="*/ 699 h 4362"/>
                <a:gd name="T20" fmla="*/ 15 w 15"/>
                <a:gd name="T21" fmla="*/ 806 h 4362"/>
                <a:gd name="T22" fmla="*/ 7 w 15"/>
                <a:gd name="T23" fmla="*/ 829 h 4362"/>
                <a:gd name="T24" fmla="*/ 7 w 15"/>
                <a:gd name="T25" fmla="*/ 952 h 4362"/>
                <a:gd name="T26" fmla="*/ 15 w 15"/>
                <a:gd name="T27" fmla="*/ 975 h 4362"/>
                <a:gd name="T28" fmla="*/ 0 w 15"/>
                <a:gd name="T29" fmla="*/ 1083 h 4362"/>
                <a:gd name="T30" fmla="*/ 15 w 15"/>
                <a:gd name="T31" fmla="*/ 1159 h 4362"/>
                <a:gd name="T32" fmla="*/ 0 w 15"/>
                <a:gd name="T33" fmla="*/ 1205 h 4362"/>
                <a:gd name="T34" fmla="*/ 15 w 15"/>
                <a:gd name="T35" fmla="*/ 1313 h 4362"/>
                <a:gd name="T36" fmla="*/ 7 w 15"/>
                <a:gd name="T37" fmla="*/ 1336 h 4362"/>
                <a:gd name="T38" fmla="*/ 7 w 15"/>
                <a:gd name="T39" fmla="*/ 1459 h 4362"/>
                <a:gd name="T40" fmla="*/ 15 w 15"/>
                <a:gd name="T41" fmla="*/ 1482 h 4362"/>
                <a:gd name="T42" fmla="*/ 0 w 15"/>
                <a:gd name="T43" fmla="*/ 1589 h 4362"/>
                <a:gd name="T44" fmla="*/ 15 w 15"/>
                <a:gd name="T45" fmla="*/ 1666 h 4362"/>
                <a:gd name="T46" fmla="*/ 0 w 15"/>
                <a:gd name="T47" fmla="*/ 1712 h 4362"/>
                <a:gd name="T48" fmla="*/ 15 w 15"/>
                <a:gd name="T49" fmla="*/ 1820 h 4362"/>
                <a:gd name="T50" fmla="*/ 7 w 15"/>
                <a:gd name="T51" fmla="*/ 1843 h 4362"/>
                <a:gd name="T52" fmla="*/ 7 w 15"/>
                <a:gd name="T53" fmla="*/ 1966 h 4362"/>
                <a:gd name="T54" fmla="*/ 15 w 15"/>
                <a:gd name="T55" fmla="*/ 1989 h 4362"/>
                <a:gd name="T56" fmla="*/ 0 w 15"/>
                <a:gd name="T57" fmla="*/ 2096 h 4362"/>
                <a:gd name="T58" fmla="*/ 15 w 15"/>
                <a:gd name="T59" fmla="*/ 2173 h 4362"/>
                <a:gd name="T60" fmla="*/ 0 w 15"/>
                <a:gd name="T61" fmla="*/ 2219 h 4362"/>
                <a:gd name="T62" fmla="*/ 15 w 15"/>
                <a:gd name="T63" fmla="*/ 2327 h 4362"/>
                <a:gd name="T64" fmla="*/ 7 w 15"/>
                <a:gd name="T65" fmla="*/ 2350 h 4362"/>
                <a:gd name="T66" fmla="*/ 7 w 15"/>
                <a:gd name="T67" fmla="*/ 2473 h 4362"/>
                <a:gd name="T68" fmla="*/ 15 w 15"/>
                <a:gd name="T69" fmla="*/ 2496 h 4362"/>
                <a:gd name="T70" fmla="*/ 0 w 15"/>
                <a:gd name="T71" fmla="*/ 2603 h 4362"/>
                <a:gd name="T72" fmla="*/ 15 w 15"/>
                <a:gd name="T73" fmla="*/ 2680 h 4362"/>
                <a:gd name="T74" fmla="*/ 0 w 15"/>
                <a:gd name="T75" fmla="*/ 2726 h 4362"/>
                <a:gd name="T76" fmla="*/ 15 w 15"/>
                <a:gd name="T77" fmla="*/ 2834 h 4362"/>
                <a:gd name="T78" fmla="*/ 7 w 15"/>
                <a:gd name="T79" fmla="*/ 2857 h 4362"/>
                <a:gd name="T80" fmla="*/ 7 w 15"/>
                <a:gd name="T81" fmla="*/ 2980 h 4362"/>
                <a:gd name="T82" fmla="*/ 15 w 15"/>
                <a:gd name="T83" fmla="*/ 3003 h 4362"/>
                <a:gd name="T84" fmla="*/ 0 w 15"/>
                <a:gd name="T85" fmla="*/ 3110 h 4362"/>
                <a:gd name="T86" fmla="*/ 15 w 15"/>
                <a:gd name="T87" fmla="*/ 3187 h 4362"/>
                <a:gd name="T88" fmla="*/ 0 w 15"/>
                <a:gd name="T89" fmla="*/ 3233 h 4362"/>
                <a:gd name="T90" fmla="*/ 15 w 15"/>
                <a:gd name="T91" fmla="*/ 3340 h 4362"/>
                <a:gd name="T92" fmla="*/ 7 w 15"/>
                <a:gd name="T93" fmla="*/ 3364 h 4362"/>
                <a:gd name="T94" fmla="*/ 7 w 15"/>
                <a:gd name="T95" fmla="*/ 3486 h 4362"/>
                <a:gd name="T96" fmla="*/ 15 w 15"/>
                <a:gd name="T97" fmla="*/ 3509 h 4362"/>
                <a:gd name="T98" fmla="*/ 0 w 15"/>
                <a:gd name="T99" fmla="*/ 3617 h 4362"/>
                <a:gd name="T100" fmla="*/ 15 w 15"/>
                <a:gd name="T101" fmla="*/ 3694 h 4362"/>
                <a:gd name="T102" fmla="*/ 0 w 15"/>
                <a:gd name="T103" fmla="*/ 3740 h 4362"/>
                <a:gd name="T104" fmla="*/ 15 w 15"/>
                <a:gd name="T105" fmla="*/ 3847 h 4362"/>
                <a:gd name="T106" fmla="*/ 7 w 15"/>
                <a:gd name="T107" fmla="*/ 3870 h 4362"/>
                <a:gd name="T108" fmla="*/ 7 w 15"/>
                <a:gd name="T109" fmla="*/ 3993 h 4362"/>
                <a:gd name="T110" fmla="*/ 15 w 15"/>
                <a:gd name="T111" fmla="*/ 4016 h 4362"/>
                <a:gd name="T112" fmla="*/ 0 w 15"/>
                <a:gd name="T113" fmla="*/ 4124 h 4362"/>
                <a:gd name="T114" fmla="*/ 15 w 15"/>
                <a:gd name="T115" fmla="*/ 4201 h 4362"/>
                <a:gd name="T116" fmla="*/ 0 w 15"/>
                <a:gd name="T117" fmla="*/ 4247 h 4362"/>
                <a:gd name="T118" fmla="*/ 15 w 15"/>
                <a:gd name="T119" fmla="*/ 4354 h 4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" h="4362">
                  <a:moveTo>
                    <a:pt x="15" y="7"/>
                  </a:moveTo>
                  <a:lnTo>
                    <a:pt x="15" y="23"/>
                  </a:lnTo>
                  <a:cubicBezTo>
                    <a:pt x="15" y="27"/>
                    <a:pt x="12" y="30"/>
                    <a:pt x="7" y="30"/>
                  </a:cubicBezTo>
                  <a:cubicBezTo>
                    <a:pt x="3" y="30"/>
                    <a:pt x="0" y="27"/>
                    <a:pt x="0" y="23"/>
                  </a:cubicBezTo>
                  <a:lnTo>
                    <a:pt x="0" y="7"/>
                  </a:lnTo>
                  <a:cubicBezTo>
                    <a:pt x="0" y="3"/>
                    <a:pt x="3" y="0"/>
                    <a:pt x="7" y="0"/>
                  </a:cubicBezTo>
                  <a:cubicBezTo>
                    <a:pt x="12" y="0"/>
                    <a:pt x="15" y="3"/>
                    <a:pt x="15" y="7"/>
                  </a:cubicBezTo>
                  <a:close/>
                  <a:moveTo>
                    <a:pt x="15" y="53"/>
                  </a:moveTo>
                  <a:lnTo>
                    <a:pt x="15" y="69"/>
                  </a:lnTo>
                  <a:cubicBezTo>
                    <a:pt x="15" y="73"/>
                    <a:pt x="12" y="76"/>
                    <a:pt x="7" y="76"/>
                  </a:cubicBezTo>
                  <a:cubicBezTo>
                    <a:pt x="3" y="76"/>
                    <a:pt x="0" y="73"/>
                    <a:pt x="0" y="69"/>
                  </a:cubicBezTo>
                  <a:lnTo>
                    <a:pt x="0" y="53"/>
                  </a:lnTo>
                  <a:cubicBezTo>
                    <a:pt x="0" y="49"/>
                    <a:pt x="3" y="46"/>
                    <a:pt x="7" y="46"/>
                  </a:cubicBezTo>
                  <a:cubicBezTo>
                    <a:pt x="12" y="46"/>
                    <a:pt x="15" y="49"/>
                    <a:pt x="15" y="53"/>
                  </a:cubicBezTo>
                  <a:close/>
                  <a:moveTo>
                    <a:pt x="15" y="100"/>
                  </a:moveTo>
                  <a:lnTo>
                    <a:pt x="15" y="115"/>
                  </a:lnTo>
                  <a:cubicBezTo>
                    <a:pt x="15" y="119"/>
                    <a:pt x="12" y="123"/>
                    <a:pt x="7" y="123"/>
                  </a:cubicBezTo>
                  <a:cubicBezTo>
                    <a:pt x="3" y="123"/>
                    <a:pt x="0" y="119"/>
                    <a:pt x="0" y="115"/>
                  </a:cubicBezTo>
                  <a:lnTo>
                    <a:pt x="0" y="100"/>
                  </a:lnTo>
                  <a:cubicBezTo>
                    <a:pt x="0" y="95"/>
                    <a:pt x="3" y="92"/>
                    <a:pt x="7" y="92"/>
                  </a:cubicBezTo>
                  <a:cubicBezTo>
                    <a:pt x="12" y="92"/>
                    <a:pt x="15" y="95"/>
                    <a:pt x="15" y="100"/>
                  </a:cubicBezTo>
                  <a:close/>
                  <a:moveTo>
                    <a:pt x="15" y="146"/>
                  </a:moveTo>
                  <a:lnTo>
                    <a:pt x="15" y="161"/>
                  </a:lnTo>
                  <a:cubicBezTo>
                    <a:pt x="15" y="165"/>
                    <a:pt x="12" y="169"/>
                    <a:pt x="7" y="169"/>
                  </a:cubicBezTo>
                  <a:cubicBezTo>
                    <a:pt x="3" y="169"/>
                    <a:pt x="0" y="165"/>
                    <a:pt x="0" y="161"/>
                  </a:cubicBezTo>
                  <a:lnTo>
                    <a:pt x="0" y="146"/>
                  </a:lnTo>
                  <a:cubicBezTo>
                    <a:pt x="0" y="141"/>
                    <a:pt x="3" y="138"/>
                    <a:pt x="7" y="138"/>
                  </a:cubicBezTo>
                  <a:cubicBezTo>
                    <a:pt x="12" y="138"/>
                    <a:pt x="15" y="141"/>
                    <a:pt x="15" y="146"/>
                  </a:cubicBezTo>
                  <a:close/>
                  <a:moveTo>
                    <a:pt x="15" y="192"/>
                  </a:moveTo>
                  <a:lnTo>
                    <a:pt x="15" y="207"/>
                  </a:lnTo>
                  <a:cubicBezTo>
                    <a:pt x="15" y="211"/>
                    <a:pt x="12" y="215"/>
                    <a:pt x="7" y="215"/>
                  </a:cubicBezTo>
                  <a:cubicBezTo>
                    <a:pt x="3" y="215"/>
                    <a:pt x="0" y="211"/>
                    <a:pt x="0" y="207"/>
                  </a:cubicBezTo>
                  <a:lnTo>
                    <a:pt x="0" y="192"/>
                  </a:lnTo>
                  <a:cubicBezTo>
                    <a:pt x="0" y="187"/>
                    <a:pt x="3" y="184"/>
                    <a:pt x="7" y="184"/>
                  </a:cubicBezTo>
                  <a:cubicBezTo>
                    <a:pt x="12" y="184"/>
                    <a:pt x="15" y="187"/>
                    <a:pt x="15" y="192"/>
                  </a:cubicBezTo>
                  <a:close/>
                  <a:moveTo>
                    <a:pt x="15" y="238"/>
                  </a:moveTo>
                  <a:lnTo>
                    <a:pt x="15" y="253"/>
                  </a:lnTo>
                  <a:cubicBezTo>
                    <a:pt x="15" y="257"/>
                    <a:pt x="12" y="261"/>
                    <a:pt x="7" y="261"/>
                  </a:cubicBezTo>
                  <a:cubicBezTo>
                    <a:pt x="3" y="261"/>
                    <a:pt x="0" y="257"/>
                    <a:pt x="0" y="253"/>
                  </a:cubicBezTo>
                  <a:lnTo>
                    <a:pt x="0" y="238"/>
                  </a:lnTo>
                  <a:cubicBezTo>
                    <a:pt x="0" y="234"/>
                    <a:pt x="3" y="230"/>
                    <a:pt x="7" y="230"/>
                  </a:cubicBezTo>
                  <a:cubicBezTo>
                    <a:pt x="12" y="230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299"/>
                  </a:lnTo>
                  <a:cubicBezTo>
                    <a:pt x="15" y="303"/>
                    <a:pt x="12" y="307"/>
                    <a:pt x="7" y="307"/>
                  </a:cubicBezTo>
                  <a:cubicBezTo>
                    <a:pt x="3" y="307"/>
                    <a:pt x="0" y="303"/>
                    <a:pt x="0" y="299"/>
                  </a:cubicBezTo>
                  <a:lnTo>
                    <a:pt x="0" y="284"/>
                  </a:lnTo>
                  <a:cubicBezTo>
                    <a:pt x="0" y="280"/>
                    <a:pt x="3" y="276"/>
                    <a:pt x="7" y="276"/>
                  </a:cubicBezTo>
                  <a:cubicBezTo>
                    <a:pt x="12" y="276"/>
                    <a:pt x="15" y="280"/>
                    <a:pt x="15" y="284"/>
                  </a:cubicBezTo>
                  <a:close/>
                  <a:moveTo>
                    <a:pt x="15" y="330"/>
                  </a:moveTo>
                  <a:lnTo>
                    <a:pt x="15" y="345"/>
                  </a:lnTo>
                  <a:cubicBezTo>
                    <a:pt x="15" y="350"/>
                    <a:pt x="12" y="353"/>
                    <a:pt x="7" y="353"/>
                  </a:cubicBezTo>
                  <a:cubicBezTo>
                    <a:pt x="3" y="353"/>
                    <a:pt x="0" y="350"/>
                    <a:pt x="0" y="345"/>
                  </a:cubicBezTo>
                  <a:lnTo>
                    <a:pt x="0" y="330"/>
                  </a:lnTo>
                  <a:cubicBezTo>
                    <a:pt x="0" y="326"/>
                    <a:pt x="3" y="322"/>
                    <a:pt x="7" y="322"/>
                  </a:cubicBezTo>
                  <a:cubicBezTo>
                    <a:pt x="12" y="322"/>
                    <a:pt x="15" y="326"/>
                    <a:pt x="15" y="330"/>
                  </a:cubicBezTo>
                  <a:close/>
                  <a:moveTo>
                    <a:pt x="15" y="376"/>
                  </a:moveTo>
                  <a:lnTo>
                    <a:pt x="15" y="391"/>
                  </a:lnTo>
                  <a:cubicBezTo>
                    <a:pt x="15" y="396"/>
                    <a:pt x="12" y="399"/>
                    <a:pt x="7" y="399"/>
                  </a:cubicBezTo>
                  <a:cubicBezTo>
                    <a:pt x="3" y="399"/>
                    <a:pt x="0" y="396"/>
                    <a:pt x="0" y="391"/>
                  </a:cubicBezTo>
                  <a:lnTo>
                    <a:pt x="0" y="376"/>
                  </a:lnTo>
                  <a:cubicBezTo>
                    <a:pt x="0" y="372"/>
                    <a:pt x="3" y="368"/>
                    <a:pt x="7" y="368"/>
                  </a:cubicBezTo>
                  <a:cubicBezTo>
                    <a:pt x="12" y="368"/>
                    <a:pt x="15" y="372"/>
                    <a:pt x="15" y="376"/>
                  </a:cubicBezTo>
                  <a:close/>
                  <a:moveTo>
                    <a:pt x="15" y="422"/>
                  </a:moveTo>
                  <a:lnTo>
                    <a:pt x="15" y="437"/>
                  </a:lnTo>
                  <a:cubicBezTo>
                    <a:pt x="15" y="442"/>
                    <a:pt x="12" y="445"/>
                    <a:pt x="7" y="445"/>
                  </a:cubicBezTo>
                  <a:cubicBezTo>
                    <a:pt x="3" y="445"/>
                    <a:pt x="0" y="442"/>
                    <a:pt x="0" y="437"/>
                  </a:cubicBezTo>
                  <a:lnTo>
                    <a:pt x="0" y="422"/>
                  </a:lnTo>
                  <a:cubicBezTo>
                    <a:pt x="0" y="418"/>
                    <a:pt x="3" y="414"/>
                    <a:pt x="7" y="414"/>
                  </a:cubicBezTo>
                  <a:cubicBezTo>
                    <a:pt x="12" y="414"/>
                    <a:pt x="15" y="418"/>
                    <a:pt x="15" y="422"/>
                  </a:cubicBezTo>
                  <a:close/>
                  <a:moveTo>
                    <a:pt x="15" y="468"/>
                  </a:moveTo>
                  <a:lnTo>
                    <a:pt x="15" y="484"/>
                  </a:lnTo>
                  <a:cubicBezTo>
                    <a:pt x="15" y="488"/>
                    <a:pt x="12" y="491"/>
                    <a:pt x="7" y="491"/>
                  </a:cubicBezTo>
                  <a:cubicBezTo>
                    <a:pt x="3" y="491"/>
                    <a:pt x="0" y="488"/>
                    <a:pt x="0" y="484"/>
                  </a:cubicBezTo>
                  <a:lnTo>
                    <a:pt x="0" y="468"/>
                  </a:lnTo>
                  <a:cubicBezTo>
                    <a:pt x="0" y="464"/>
                    <a:pt x="3" y="460"/>
                    <a:pt x="7" y="460"/>
                  </a:cubicBezTo>
                  <a:cubicBezTo>
                    <a:pt x="12" y="460"/>
                    <a:pt x="15" y="464"/>
                    <a:pt x="15" y="468"/>
                  </a:cubicBezTo>
                  <a:close/>
                  <a:moveTo>
                    <a:pt x="15" y="514"/>
                  </a:moveTo>
                  <a:lnTo>
                    <a:pt x="15" y="530"/>
                  </a:lnTo>
                  <a:cubicBezTo>
                    <a:pt x="15" y="534"/>
                    <a:pt x="12" y="537"/>
                    <a:pt x="7" y="537"/>
                  </a:cubicBezTo>
                  <a:cubicBezTo>
                    <a:pt x="3" y="537"/>
                    <a:pt x="0" y="534"/>
                    <a:pt x="0" y="530"/>
                  </a:cubicBezTo>
                  <a:lnTo>
                    <a:pt x="0" y="514"/>
                  </a:lnTo>
                  <a:cubicBezTo>
                    <a:pt x="0" y="510"/>
                    <a:pt x="3" y="507"/>
                    <a:pt x="7" y="507"/>
                  </a:cubicBezTo>
                  <a:cubicBezTo>
                    <a:pt x="12" y="507"/>
                    <a:pt x="15" y="510"/>
                    <a:pt x="15" y="514"/>
                  </a:cubicBezTo>
                  <a:close/>
                  <a:moveTo>
                    <a:pt x="15" y="560"/>
                  </a:moveTo>
                  <a:lnTo>
                    <a:pt x="15" y="576"/>
                  </a:lnTo>
                  <a:cubicBezTo>
                    <a:pt x="15" y="580"/>
                    <a:pt x="12" y="583"/>
                    <a:pt x="7" y="583"/>
                  </a:cubicBezTo>
                  <a:cubicBezTo>
                    <a:pt x="3" y="583"/>
                    <a:pt x="0" y="580"/>
                    <a:pt x="0" y="576"/>
                  </a:cubicBezTo>
                  <a:lnTo>
                    <a:pt x="0" y="560"/>
                  </a:lnTo>
                  <a:cubicBezTo>
                    <a:pt x="0" y="556"/>
                    <a:pt x="3" y="553"/>
                    <a:pt x="7" y="553"/>
                  </a:cubicBezTo>
                  <a:cubicBezTo>
                    <a:pt x="12" y="553"/>
                    <a:pt x="15" y="556"/>
                    <a:pt x="15" y="560"/>
                  </a:cubicBezTo>
                  <a:close/>
                  <a:moveTo>
                    <a:pt x="15" y="606"/>
                  </a:moveTo>
                  <a:lnTo>
                    <a:pt x="15" y="622"/>
                  </a:lnTo>
                  <a:cubicBezTo>
                    <a:pt x="15" y="626"/>
                    <a:pt x="12" y="629"/>
                    <a:pt x="7" y="629"/>
                  </a:cubicBezTo>
                  <a:cubicBezTo>
                    <a:pt x="3" y="629"/>
                    <a:pt x="0" y="626"/>
                    <a:pt x="0" y="622"/>
                  </a:cubicBezTo>
                  <a:lnTo>
                    <a:pt x="0" y="606"/>
                  </a:lnTo>
                  <a:cubicBezTo>
                    <a:pt x="0" y="602"/>
                    <a:pt x="3" y="599"/>
                    <a:pt x="7" y="599"/>
                  </a:cubicBezTo>
                  <a:cubicBezTo>
                    <a:pt x="12" y="599"/>
                    <a:pt x="15" y="602"/>
                    <a:pt x="15" y="606"/>
                  </a:cubicBezTo>
                  <a:close/>
                  <a:moveTo>
                    <a:pt x="15" y="652"/>
                  </a:moveTo>
                  <a:lnTo>
                    <a:pt x="15" y="668"/>
                  </a:lnTo>
                  <a:cubicBezTo>
                    <a:pt x="15" y="672"/>
                    <a:pt x="12" y="676"/>
                    <a:pt x="7" y="676"/>
                  </a:cubicBezTo>
                  <a:cubicBezTo>
                    <a:pt x="3" y="676"/>
                    <a:pt x="0" y="672"/>
                    <a:pt x="0" y="668"/>
                  </a:cubicBezTo>
                  <a:lnTo>
                    <a:pt x="0" y="652"/>
                  </a:lnTo>
                  <a:cubicBezTo>
                    <a:pt x="0" y="648"/>
                    <a:pt x="3" y="645"/>
                    <a:pt x="7" y="645"/>
                  </a:cubicBezTo>
                  <a:cubicBezTo>
                    <a:pt x="12" y="645"/>
                    <a:pt x="15" y="648"/>
                    <a:pt x="15" y="652"/>
                  </a:cubicBezTo>
                  <a:close/>
                  <a:moveTo>
                    <a:pt x="15" y="699"/>
                  </a:moveTo>
                  <a:lnTo>
                    <a:pt x="15" y="714"/>
                  </a:lnTo>
                  <a:cubicBezTo>
                    <a:pt x="15" y="718"/>
                    <a:pt x="12" y="722"/>
                    <a:pt x="7" y="722"/>
                  </a:cubicBezTo>
                  <a:cubicBezTo>
                    <a:pt x="3" y="722"/>
                    <a:pt x="0" y="718"/>
                    <a:pt x="0" y="714"/>
                  </a:cubicBezTo>
                  <a:lnTo>
                    <a:pt x="0" y="699"/>
                  </a:lnTo>
                  <a:cubicBezTo>
                    <a:pt x="0" y="694"/>
                    <a:pt x="3" y="691"/>
                    <a:pt x="7" y="691"/>
                  </a:cubicBezTo>
                  <a:cubicBezTo>
                    <a:pt x="12" y="691"/>
                    <a:pt x="15" y="694"/>
                    <a:pt x="15" y="699"/>
                  </a:cubicBezTo>
                  <a:close/>
                  <a:moveTo>
                    <a:pt x="15" y="745"/>
                  </a:moveTo>
                  <a:lnTo>
                    <a:pt x="15" y="760"/>
                  </a:lnTo>
                  <a:cubicBezTo>
                    <a:pt x="15" y="764"/>
                    <a:pt x="12" y="768"/>
                    <a:pt x="7" y="768"/>
                  </a:cubicBezTo>
                  <a:cubicBezTo>
                    <a:pt x="3" y="768"/>
                    <a:pt x="0" y="764"/>
                    <a:pt x="0" y="760"/>
                  </a:cubicBezTo>
                  <a:lnTo>
                    <a:pt x="0" y="745"/>
                  </a:lnTo>
                  <a:cubicBezTo>
                    <a:pt x="0" y="740"/>
                    <a:pt x="3" y="737"/>
                    <a:pt x="7" y="737"/>
                  </a:cubicBezTo>
                  <a:cubicBezTo>
                    <a:pt x="12" y="737"/>
                    <a:pt x="15" y="740"/>
                    <a:pt x="15" y="745"/>
                  </a:cubicBezTo>
                  <a:close/>
                  <a:moveTo>
                    <a:pt x="15" y="791"/>
                  </a:moveTo>
                  <a:lnTo>
                    <a:pt x="15" y="806"/>
                  </a:lnTo>
                  <a:cubicBezTo>
                    <a:pt x="15" y="810"/>
                    <a:pt x="12" y="814"/>
                    <a:pt x="7" y="814"/>
                  </a:cubicBezTo>
                  <a:cubicBezTo>
                    <a:pt x="3" y="814"/>
                    <a:pt x="0" y="810"/>
                    <a:pt x="0" y="806"/>
                  </a:cubicBezTo>
                  <a:lnTo>
                    <a:pt x="0" y="791"/>
                  </a:lnTo>
                  <a:cubicBezTo>
                    <a:pt x="0" y="786"/>
                    <a:pt x="3" y="783"/>
                    <a:pt x="7" y="783"/>
                  </a:cubicBezTo>
                  <a:cubicBezTo>
                    <a:pt x="12" y="783"/>
                    <a:pt x="15" y="786"/>
                    <a:pt x="15" y="791"/>
                  </a:cubicBezTo>
                  <a:close/>
                  <a:moveTo>
                    <a:pt x="15" y="837"/>
                  </a:moveTo>
                  <a:lnTo>
                    <a:pt x="15" y="852"/>
                  </a:lnTo>
                  <a:cubicBezTo>
                    <a:pt x="15" y="856"/>
                    <a:pt x="12" y="860"/>
                    <a:pt x="7" y="860"/>
                  </a:cubicBezTo>
                  <a:cubicBezTo>
                    <a:pt x="3" y="860"/>
                    <a:pt x="0" y="856"/>
                    <a:pt x="0" y="852"/>
                  </a:cubicBezTo>
                  <a:lnTo>
                    <a:pt x="0" y="837"/>
                  </a:lnTo>
                  <a:cubicBezTo>
                    <a:pt x="0" y="833"/>
                    <a:pt x="3" y="829"/>
                    <a:pt x="7" y="829"/>
                  </a:cubicBezTo>
                  <a:cubicBezTo>
                    <a:pt x="12" y="829"/>
                    <a:pt x="15" y="833"/>
                    <a:pt x="15" y="837"/>
                  </a:cubicBezTo>
                  <a:close/>
                  <a:moveTo>
                    <a:pt x="15" y="883"/>
                  </a:moveTo>
                  <a:lnTo>
                    <a:pt x="15" y="898"/>
                  </a:lnTo>
                  <a:cubicBezTo>
                    <a:pt x="15" y="902"/>
                    <a:pt x="12" y="906"/>
                    <a:pt x="7" y="906"/>
                  </a:cubicBezTo>
                  <a:cubicBezTo>
                    <a:pt x="3" y="906"/>
                    <a:pt x="0" y="902"/>
                    <a:pt x="0" y="898"/>
                  </a:cubicBezTo>
                  <a:lnTo>
                    <a:pt x="0" y="883"/>
                  </a:lnTo>
                  <a:cubicBezTo>
                    <a:pt x="0" y="879"/>
                    <a:pt x="3" y="875"/>
                    <a:pt x="7" y="875"/>
                  </a:cubicBezTo>
                  <a:cubicBezTo>
                    <a:pt x="12" y="875"/>
                    <a:pt x="15" y="879"/>
                    <a:pt x="15" y="883"/>
                  </a:cubicBezTo>
                  <a:close/>
                  <a:moveTo>
                    <a:pt x="15" y="929"/>
                  </a:moveTo>
                  <a:lnTo>
                    <a:pt x="15" y="944"/>
                  </a:lnTo>
                  <a:cubicBezTo>
                    <a:pt x="15" y="949"/>
                    <a:pt x="12" y="952"/>
                    <a:pt x="7" y="952"/>
                  </a:cubicBezTo>
                  <a:cubicBezTo>
                    <a:pt x="3" y="952"/>
                    <a:pt x="0" y="949"/>
                    <a:pt x="0" y="944"/>
                  </a:cubicBezTo>
                  <a:lnTo>
                    <a:pt x="0" y="929"/>
                  </a:lnTo>
                  <a:cubicBezTo>
                    <a:pt x="0" y="925"/>
                    <a:pt x="3" y="921"/>
                    <a:pt x="7" y="921"/>
                  </a:cubicBezTo>
                  <a:cubicBezTo>
                    <a:pt x="12" y="921"/>
                    <a:pt x="15" y="925"/>
                    <a:pt x="15" y="929"/>
                  </a:cubicBezTo>
                  <a:close/>
                  <a:moveTo>
                    <a:pt x="15" y="975"/>
                  </a:moveTo>
                  <a:lnTo>
                    <a:pt x="15" y="990"/>
                  </a:lnTo>
                  <a:cubicBezTo>
                    <a:pt x="15" y="995"/>
                    <a:pt x="12" y="998"/>
                    <a:pt x="7" y="998"/>
                  </a:cubicBezTo>
                  <a:cubicBezTo>
                    <a:pt x="3" y="998"/>
                    <a:pt x="0" y="995"/>
                    <a:pt x="0" y="990"/>
                  </a:cubicBezTo>
                  <a:lnTo>
                    <a:pt x="0" y="975"/>
                  </a:lnTo>
                  <a:cubicBezTo>
                    <a:pt x="0" y="971"/>
                    <a:pt x="3" y="967"/>
                    <a:pt x="7" y="967"/>
                  </a:cubicBezTo>
                  <a:cubicBezTo>
                    <a:pt x="12" y="967"/>
                    <a:pt x="15" y="971"/>
                    <a:pt x="15" y="975"/>
                  </a:cubicBezTo>
                  <a:close/>
                  <a:moveTo>
                    <a:pt x="15" y="1021"/>
                  </a:moveTo>
                  <a:lnTo>
                    <a:pt x="15" y="1036"/>
                  </a:lnTo>
                  <a:cubicBezTo>
                    <a:pt x="15" y="1041"/>
                    <a:pt x="12" y="1044"/>
                    <a:pt x="7" y="1044"/>
                  </a:cubicBezTo>
                  <a:cubicBezTo>
                    <a:pt x="3" y="1044"/>
                    <a:pt x="0" y="1041"/>
                    <a:pt x="0" y="1036"/>
                  </a:cubicBezTo>
                  <a:lnTo>
                    <a:pt x="0" y="1021"/>
                  </a:lnTo>
                  <a:cubicBezTo>
                    <a:pt x="0" y="1017"/>
                    <a:pt x="3" y="1013"/>
                    <a:pt x="7" y="1013"/>
                  </a:cubicBezTo>
                  <a:cubicBezTo>
                    <a:pt x="12" y="1013"/>
                    <a:pt x="15" y="1017"/>
                    <a:pt x="15" y="1021"/>
                  </a:cubicBezTo>
                  <a:close/>
                  <a:moveTo>
                    <a:pt x="15" y="1067"/>
                  </a:moveTo>
                  <a:lnTo>
                    <a:pt x="15" y="1083"/>
                  </a:lnTo>
                  <a:cubicBezTo>
                    <a:pt x="15" y="1087"/>
                    <a:pt x="12" y="1090"/>
                    <a:pt x="7" y="1090"/>
                  </a:cubicBezTo>
                  <a:cubicBezTo>
                    <a:pt x="3" y="1090"/>
                    <a:pt x="0" y="1087"/>
                    <a:pt x="0" y="1083"/>
                  </a:cubicBezTo>
                  <a:lnTo>
                    <a:pt x="0" y="1067"/>
                  </a:lnTo>
                  <a:cubicBezTo>
                    <a:pt x="0" y="1063"/>
                    <a:pt x="3" y="1060"/>
                    <a:pt x="7" y="1060"/>
                  </a:cubicBezTo>
                  <a:cubicBezTo>
                    <a:pt x="12" y="1060"/>
                    <a:pt x="15" y="1063"/>
                    <a:pt x="15" y="1067"/>
                  </a:cubicBezTo>
                  <a:close/>
                  <a:moveTo>
                    <a:pt x="15" y="1113"/>
                  </a:moveTo>
                  <a:lnTo>
                    <a:pt x="15" y="1129"/>
                  </a:lnTo>
                  <a:cubicBezTo>
                    <a:pt x="15" y="1133"/>
                    <a:pt x="12" y="1136"/>
                    <a:pt x="7" y="1136"/>
                  </a:cubicBezTo>
                  <a:cubicBezTo>
                    <a:pt x="3" y="1136"/>
                    <a:pt x="0" y="1133"/>
                    <a:pt x="0" y="1129"/>
                  </a:cubicBezTo>
                  <a:lnTo>
                    <a:pt x="0" y="1113"/>
                  </a:lnTo>
                  <a:cubicBezTo>
                    <a:pt x="0" y="1109"/>
                    <a:pt x="3" y="1106"/>
                    <a:pt x="7" y="1106"/>
                  </a:cubicBezTo>
                  <a:cubicBezTo>
                    <a:pt x="12" y="1106"/>
                    <a:pt x="15" y="1109"/>
                    <a:pt x="15" y="1113"/>
                  </a:cubicBezTo>
                  <a:close/>
                  <a:moveTo>
                    <a:pt x="15" y="1159"/>
                  </a:moveTo>
                  <a:lnTo>
                    <a:pt x="15" y="1175"/>
                  </a:lnTo>
                  <a:cubicBezTo>
                    <a:pt x="15" y="1179"/>
                    <a:pt x="12" y="1182"/>
                    <a:pt x="7" y="1182"/>
                  </a:cubicBezTo>
                  <a:cubicBezTo>
                    <a:pt x="3" y="1182"/>
                    <a:pt x="0" y="1179"/>
                    <a:pt x="0" y="1175"/>
                  </a:cubicBezTo>
                  <a:lnTo>
                    <a:pt x="0" y="1159"/>
                  </a:lnTo>
                  <a:cubicBezTo>
                    <a:pt x="0" y="1155"/>
                    <a:pt x="3" y="1152"/>
                    <a:pt x="7" y="1152"/>
                  </a:cubicBezTo>
                  <a:cubicBezTo>
                    <a:pt x="12" y="1152"/>
                    <a:pt x="15" y="1155"/>
                    <a:pt x="15" y="1159"/>
                  </a:cubicBezTo>
                  <a:close/>
                  <a:moveTo>
                    <a:pt x="15" y="1205"/>
                  </a:moveTo>
                  <a:lnTo>
                    <a:pt x="15" y="1221"/>
                  </a:lnTo>
                  <a:cubicBezTo>
                    <a:pt x="15" y="1225"/>
                    <a:pt x="12" y="1228"/>
                    <a:pt x="7" y="1228"/>
                  </a:cubicBezTo>
                  <a:cubicBezTo>
                    <a:pt x="3" y="1228"/>
                    <a:pt x="0" y="1225"/>
                    <a:pt x="0" y="1221"/>
                  </a:cubicBezTo>
                  <a:lnTo>
                    <a:pt x="0" y="1205"/>
                  </a:lnTo>
                  <a:cubicBezTo>
                    <a:pt x="0" y="1201"/>
                    <a:pt x="3" y="1198"/>
                    <a:pt x="7" y="1198"/>
                  </a:cubicBezTo>
                  <a:cubicBezTo>
                    <a:pt x="12" y="1198"/>
                    <a:pt x="15" y="1201"/>
                    <a:pt x="15" y="1205"/>
                  </a:cubicBezTo>
                  <a:close/>
                  <a:moveTo>
                    <a:pt x="15" y="1252"/>
                  </a:moveTo>
                  <a:lnTo>
                    <a:pt x="15" y="1267"/>
                  </a:lnTo>
                  <a:cubicBezTo>
                    <a:pt x="15" y="1271"/>
                    <a:pt x="12" y="1275"/>
                    <a:pt x="7" y="1275"/>
                  </a:cubicBezTo>
                  <a:cubicBezTo>
                    <a:pt x="3" y="1275"/>
                    <a:pt x="0" y="1271"/>
                    <a:pt x="0" y="1267"/>
                  </a:cubicBezTo>
                  <a:lnTo>
                    <a:pt x="0" y="1252"/>
                  </a:lnTo>
                  <a:cubicBezTo>
                    <a:pt x="0" y="1247"/>
                    <a:pt x="3" y="1244"/>
                    <a:pt x="7" y="1244"/>
                  </a:cubicBezTo>
                  <a:cubicBezTo>
                    <a:pt x="12" y="1244"/>
                    <a:pt x="15" y="1247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3"/>
                  </a:lnTo>
                  <a:cubicBezTo>
                    <a:pt x="15" y="1317"/>
                    <a:pt x="12" y="1321"/>
                    <a:pt x="7" y="1321"/>
                  </a:cubicBezTo>
                  <a:cubicBezTo>
                    <a:pt x="3" y="1321"/>
                    <a:pt x="0" y="1317"/>
                    <a:pt x="0" y="1313"/>
                  </a:cubicBezTo>
                  <a:lnTo>
                    <a:pt x="0" y="1298"/>
                  </a:lnTo>
                  <a:cubicBezTo>
                    <a:pt x="0" y="1293"/>
                    <a:pt x="3" y="1290"/>
                    <a:pt x="7" y="1290"/>
                  </a:cubicBezTo>
                  <a:cubicBezTo>
                    <a:pt x="12" y="1290"/>
                    <a:pt x="15" y="1293"/>
                    <a:pt x="15" y="1298"/>
                  </a:cubicBezTo>
                  <a:close/>
                  <a:moveTo>
                    <a:pt x="15" y="1344"/>
                  </a:moveTo>
                  <a:lnTo>
                    <a:pt x="15" y="1359"/>
                  </a:lnTo>
                  <a:cubicBezTo>
                    <a:pt x="15" y="1363"/>
                    <a:pt x="12" y="1367"/>
                    <a:pt x="7" y="1367"/>
                  </a:cubicBezTo>
                  <a:cubicBezTo>
                    <a:pt x="3" y="1367"/>
                    <a:pt x="0" y="1363"/>
                    <a:pt x="0" y="1359"/>
                  </a:cubicBezTo>
                  <a:lnTo>
                    <a:pt x="0" y="1344"/>
                  </a:lnTo>
                  <a:cubicBezTo>
                    <a:pt x="0" y="1339"/>
                    <a:pt x="3" y="1336"/>
                    <a:pt x="7" y="1336"/>
                  </a:cubicBezTo>
                  <a:cubicBezTo>
                    <a:pt x="12" y="1336"/>
                    <a:pt x="15" y="1339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5"/>
                  </a:lnTo>
                  <a:cubicBezTo>
                    <a:pt x="15" y="1409"/>
                    <a:pt x="12" y="1413"/>
                    <a:pt x="7" y="1413"/>
                  </a:cubicBezTo>
                  <a:cubicBezTo>
                    <a:pt x="3" y="1413"/>
                    <a:pt x="0" y="1409"/>
                    <a:pt x="0" y="1405"/>
                  </a:cubicBezTo>
                  <a:lnTo>
                    <a:pt x="0" y="1390"/>
                  </a:lnTo>
                  <a:cubicBezTo>
                    <a:pt x="0" y="1386"/>
                    <a:pt x="3" y="1382"/>
                    <a:pt x="7" y="1382"/>
                  </a:cubicBezTo>
                  <a:cubicBezTo>
                    <a:pt x="12" y="1382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1"/>
                  </a:lnTo>
                  <a:cubicBezTo>
                    <a:pt x="15" y="1455"/>
                    <a:pt x="12" y="1459"/>
                    <a:pt x="7" y="1459"/>
                  </a:cubicBezTo>
                  <a:cubicBezTo>
                    <a:pt x="3" y="1459"/>
                    <a:pt x="0" y="1455"/>
                    <a:pt x="0" y="1451"/>
                  </a:cubicBezTo>
                  <a:lnTo>
                    <a:pt x="0" y="1436"/>
                  </a:lnTo>
                  <a:cubicBezTo>
                    <a:pt x="0" y="1432"/>
                    <a:pt x="3" y="1428"/>
                    <a:pt x="7" y="1428"/>
                  </a:cubicBezTo>
                  <a:cubicBezTo>
                    <a:pt x="12" y="1428"/>
                    <a:pt x="15" y="1432"/>
                    <a:pt x="15" y="1436"/>
                  </a:cubicBezTo>
                  <a:close/>
                  <a:moveTo>
                    <a:pt x="15" y="1482"/>
                  </a:moveTo>
                  <a:lnTo>
                    <a:pt x="15" y="1497"/>
                  </a:lnTo>
                  <a:cubicBezTo>
                    <a:pt x="15" y="1502"/>
                    <a:pt x="12" y="1505"/>
                    <a:pt x="7" y="1505"/>
                  </a:cubicBezTo>
                  <a:cubicBezTo>
                    <a:pt x="3" y="1505"/>
                    <a:pt x="0" y="1502"/>
                    <a:pt x="0" y="1497"/>
                  </a:cubicBezTo>
                  <a:lnTo>
                    <a:pt x="0" y="1482"/>
                  </a:lnTo>
                  <a:cubicBezTo>
                    <a:pt x="0" y="1478"/>
                    <a:pt x="3" y="1474"/>
                    <a:pt x="7" y="1474"/>
                  </a:cubicBezTo>
                  <a:cubicBezTo>
                    <a:pt x="12" y="1474"/>
                    <a:pt x="15" y="1478"/>
                    <a:pt x="15" y="1482"/>
                  </a:cubicBezTo>
                  <a:close/>
                  <a:moveTo>
                    <a:pt x="15" y="1528"/>
                  </a:moveTo>
                  <a:lnTo>
                    <a:pt x="15" y="1543"/>
                  </a:lnTo>
                  <a:cubicBezTo>
                    <a:pt x="15" y="1548"/>
                    <a:pt x="12" y="1551"/>
                    <a:pt x="7" y="1551"/>
                  </a:cubicBezTo>
                  <a:cubicBezTo>
                    <a:pt x="3" y="1551"/>
                    <a:pt x="0" y="1548"/>
                    <a:pt x="0" y="1543"/>
                  </a:cubicBezTo>
                  <a:lnTo>
                    <a:pt x="0" y="1528"/>
                  </a:lnTo>
                  <a:cubicBezTo>
                    <a:pt x="0" y="1524"/>
                    <a:pt x="3" y="1520"/>
                    <a:pt x="7" y="1520"/>
                  </a:cubicBezTo>
                  <a:cubicBezTo>
                    <a:pt x="12" y="1520"/>
                    <a:pt x="15" y="1524"/>
                    <a:pt x="15" y="1528"/>
                  </a:cubicBezTo>
                  <a:close/>
                  <a:moveTo>
                    <a:pt x="15" y="1574"/>
                  </a:moveTo>
                  <a:lnTo>
                    <a:pt x="15" y="1589"/>
                  </a:lnTo>
                  <a:cubicBezTo>
                    <a:pt x="15" y="1594"/>
                    <a:pt x="12" y="1597"/>
                    <a:pt x="7" y="1597"/>
                  </a:cubicBezTo>
                  <a:cubicBezTo>
                    <a:pt x="3" y="1597"/>
                    <a:pt x="0" y="1594"/>
                    <a:pt x="0" y="1589"/>
                  </a:cubicBezTo>
                  <a:lnTo>
                    <a:pt x="0" y="1574"/>
                  </a:lnTo>
                  <a:cubicBezTo>
                    <a:pt x="0" y="1570"/>
                    <a:pt x="3" y="1566"/>
                    <a:pt x="7" y="1566"/>
                  </a:cubicBezTo>
                  <a:cubicBezTo>
                    <a:pt x="12" y="1566"/>
                    <a:pt x="15" y="1570"/>
                    <a:pt x="15" y="1574"/>
                  </a:cubicBezTo>
                  <a:close/>
                  <a:moveTo>
                    <a:pt x="15" y="1620"/>
                  </a:moveTo>
                  <a:lnTo>
                    <a:pt x="15" y="1636"/>
                  </a:lnTo>
                  <a:cubicBezTo>
                    <a:pt x="15" y="1640"/>
                    <a:pt x="12" y="1643"/>
                    <a:pt x="7" y="1643"/>
                  </a:cubicBezTo>
                  <a:cubicBezTo>
                    <a:pt x="3" y="1643"/>
                    <a:pt x="0" y="1640"/>
                    <a:pt x="0" y="1636"/>
                  </a:cubicBezTo>
                  <a:lnTo>
                    <a:pt x="0" y="1620"/>
                  </a:lnTo>
                  <a:cubicBezTo>
                    <a:pt x="0" y="1616"/>
                    <a:pt x="3" y="1612"/>
                    <a:pt x="7" y="1612"/>
                  </a:cubicBezTo>
                  <a:cubicBezTo>
                    <a:pt x="12" y="1612"/>
                    <a:pt x="15" y="1616"/>
                    <a:pt x="15" y="1620"/>
                  </a:cubicBezTo>
                  <a:close/>
                  <a:moveTo>
                    <a:pt x="15" y="1666"/>
                  </a:moveTo>
                  <a:lnTo>
                    <a:pt x="15" y="1682"/>
                  </a:lnTo>
                  <a:cubicBezTo>
                    <a:pt x="15" y="1686"/>
                    <a:pt x="12" y="1689"/>
                    <a:pt x="7" y="1689"/>
                  </a:cubicBezTo>
                  <a:cubicBezTo>
                    <a:pt x="3" y="1689"/>
                    <a:pt x="0" y="1686"/>
                    <a:pt x="0" y="1682"/>
                  </a:cubicBezTo>
                  <a:lnTo>
                    <a:pt x="0" y="1666"/>
                  </a:lnTo>
                  <a:cubicBezTo>
                    <a:pt x="0" y="1662"/>
                    <a:pt x="3" y="1659"/>
                    <a:pt x="7" y="1659"/>
                  </a:cubicBezTo>
                  <a:cubicBezTo>
                    <a:pt x="12" y="1659"/>
                    <a:pt x="15" y="1662"/>
                    <a:pt x="15" y="1666"/>
                  </a:cubicBezTo>
                  <a:close/>
                  <a:moveTo>
                    <a:pt x="15" y="1712"/>
                  </a:moveTo>
                  <a:lnTo>
                    <a:pt x="15" y="1728"/>
                  </a:lnTo>
                  <a:cubicBezTo>
                    <a:pt x="15" y="1732"/>
                    <a:pt x="12" y="1735"/>
                    <a:pt x="7" y="1735"/>
                  </a:cubicBezTo>
                  <a:cubicBezTo>
                    <a:pt x="3" y="1735"/>
                    <a:pt x="0" y="1732"/>
                    <a:pt x="0" y="1728"/>
                  </a:cubicBezTo>
                  <a:lnTo>
                    <a:pt x="0" y="1712"/>
                  </a:lnTo>
                  <a:cubicBezTo>
                    <a:pt x="0" y="1708"/>
                    <a:pt x="3" y="1705"/>
                    <a:pt x="7" y="1705"/>
                  </a:cubicBezTo>
                  <a:cubicBezTo>
                    <a:pt x="12" y="1705"/>
                    <a:pt x="15" y="1708"/>
                    <a:pt x="15" y="1712"/>
                  </a:cubicBezTo>
                  <a:close/>
                  <a:moveTo>
                    <a:pt x="15" y="1758"/>
                  </a:moveTo>
                  <a:lnTo>
                    <a:pt x="15" y="1774"/>
                  </a:lnTo>
                  <a:cubicBezTo>
                    <a:pt x="15" y="1778"/>
                    <a:pt x="12" y="1781"/>
                    <a:pt x="7" y="1781"/>
                  </a:cubicBezTo>
                  <a:cubicBezTo>
                    <a:pt x="3" y="1781"/>
                    <a:pt x="0" y="1778"/>
                    <a:pt x="0" y="1774"/>
                  </a:cubicBezTo>
                  <a:lnTo>
                    <a:pt x="0" y="1758"/>
                  </a:lnTo>
                  <a:cubicBezTo>
                    <a:pt x="0" y="1754"/>
                    <a:pt x="3" y="1751"/>
                    <a:pt x="7" y="1751"/>
                  </a:cubicBezTo>
                  <a:cubicBezTo>
                    <a:pt x="12" y="1751"/>
                    <a:pt x="15" y="1754"/>
                    <a:pt x="15" y="1758"/>
                  </a:cubicBezTo>
                  <a:close/>
                  <a:moveTo>
                    <a:pt x="15" y="1804"/>
                  </a:moveTo>
                  <a:lnTo>
                    <a:pt x="15" y="1820"/>
                  </a:lnTo>
                  <a:cubicBezTo>
                    <a:pt x="15" y="1824"/>
                    <a:pt x="12" y="1828"/>
                    <a:pt x="7" y="1828"/>
                  </a:cubicBezTo>
                  <a:cubicBezTo>
                    <a:pt x="3" y="1828"/>
                    <a:pt x="0" y="1824"/>
                    <a:pt x="0" y="1820"/>
                  </a:cubicBezTo>
                  <a:lnTo>
                    <a:pt x="0" y="1804"/>
                  </a:lnTo>
                  <a:cubicBezTo>
                    <a:pt x="0" y="1800"/>
                    <a:pt x="3" y="1797"/>
                    <a:pt x="7" y="1797"/>
                  </a:cubicBezTo>
                  <a:cubicBezTo>
                    <a:pt x="12" y="1797"/>
                    <a:pt x="15" y="1800"/>
                    <a:pt x="15" y="1804"/>
                  </a:cubicBezTo>
                  <a:close/>
                  <a:moveTo>
                    <a:pt x="15" y="1851"/>
                  </a:moveTo>
                  <a:lnTo>
                    <a:pt x="15" y="1866"/>
                  </a:lnTo>
                  <a:cubicBezTo>
                    <a:pt x="15" y="1870"/>
                    <a:pt x="12" y="1874"/>
                    <a:pt x="7" y="1874"/>
                  </a:cubicBezTo>
                  <a:cubicBezTo>
                    <a:pt x="3" y="1874"/>
                    <a:pt x="0" y="1870"/>
                    <a:pt x="0" y="1866"/>
                  </a:cubicBezTo>
                  <a:lnTo>
                    <a:pt x="0" y="1851"/>
                  </a:lnTo>
                  <a:cubicBezTo>
                    <a:pt x="0" y="1846"/>
                    <a:pt x="3" y="1843"/>
                    <a:pt x="7" y="1843"/>
                  </a:cubicBezTo>
                  <a:cubicBezTo>
                    <a:pt x="12" y="1843"/>
                    <a:pt x="15" y="1846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2"/>
                  </a:lnTo>
                  <a:cubicBezTo>
                    <a:pt x="15" y="1916"/>
                    <a:pt x="12" y="1920"/>
                    <a:pt x="7" y="1920"/>
                  </a:cubicBezTo>
                  <a:cubicBezTo>
                    <a:pt x="3" y="1920"/>
                    <a:pt x="0" y="1916"/>
                    <a:pt x="0" y="1912"/>
                  </a:cubicBezTo>
                  <a:lnTo>
                    <a:pt x="0" y="1897"/>
                  </a:lnTo>
                  <a:cubicBezTo>
                    <a:pt x="0" y="1892"/>
                    <a:pt x="3" y="1889"/>
                    <a:pt x="7" y="1889"/>
                  </a:cubicBezTo>
                  <a:cubicBezTo>
                    <a:pt x="12" y="1889"/>
                    <a:pt x="15" y="1892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8"/>
                  </a:lnTo>
                  <a:cubicBezTo>
                    <a:pt x="15" y="1962"/>
                    <a:pt x="12" y="1966"/>
                    <a:pt x="7" y="1966"/>
                  </a:cubicBezTo>
                  <a:cubicBezTo>
                    <a:pt x="3" y="1966"/>
                    <a:pt x="0" y="1962"/>
                    <a:pt x="0" y="1958"/>
                  </a:cubicBezTo>
                  <a:lnTo>
                    <a:pt x="0" y="1943"/>
                  </a:lnTo>
                  <a:cubicBezTo>
                    <a:pt x="0" y="1938"/>
                    <a:pt x="3" y="1935"/>
                    <a:pt x="7" y="1935"/>
                  </a:cubicBezTo>
                  <a:cubicBezTo>
                    <a:pt x="12" y="1935"/>
                    <a:pt x="15" y="1938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4"/>
                  </a:lnTo>
                  <a:cubicBezTo>
                    <a:pt x="15" y="2008"/>
                    <a:pt x="12" y="2012"/>
                    <a:pt x="7" y="2012"/>
                  </a:cubicBezTo>
                  <a:cubicBezTo>
                    <a:pt x="3" y="2012"/>
                    <a:pt x="0" y="2008"/>
                    <a:pt x="0" y="2004"/>
                  </a:cubicBezTo>
                  <a:lnTo>
                    <a:pt x="0" y="1989"/>
                  </a:lnTo>
                  <a:cubicBezTo>
                    <a:pt x="0" y="1985"/>
                    <a:pt x="3" y="1981"/>
                    <a:pt x="7" y="1981"/>
                  </a:cubicBezTo>
                  <a:cubicBezTo>
                    <a:pt x="12" y="1981"/>
                    <a:pt x="15" y="1985"/>
                    <a:pt x="15" y="1989"/>
                  </a:cubicBezTo>
                  <a:close/>
                  <a:moveTo>
                    <a:pt x="15" y="2035"/>
                  </a:moveTo>
                  <a:lnTo>
                    <a:pt x="15" y="2050"/>
                  </a:lnTo>
                  <a:cubicBezTo>
                    <a:pt x="15" y="2054"/>
                    <a:pt x="12" y="2058"/>
                    <a:pt x="7" y="2058"/>
                  </a:cubicBezTo>
                  <a:cubicBezTo>
                    <a:pt x="3" y="2058"/>
                    <a:pt x="0" y="2054"/>
                    <a:pt x="0" y="2050"/>
                  </a:cubicBezTo>
                  <a:lnTo>
                    <a:pt x="0" y="2035"/>
                  </a:lnTo>
                  <a:cubicBezTo>
                    <a:pt x="0" y="2031"/>
                    <a:pt x="3" y="2027"/>
                    <a:pt x="7" y="2027"/>
                  </a:cubicBezTo>
                  <a:cubicBezTo>
                    <a:pt x="12" y="2027"/>
                    <a:pt x="15" y="2031"/>
                    <a:pt x="15" y="2035"/>
                  </a:cubicBezTo>
                  <a:close/>
                  <a:moveTo>
                    <a:pt x="15" y="2081"/>
                  </a:moveTo>
                  <a:lnTo>
                    <a:pt x="15" y="2096"/>
                  </a:lnTo>
                  <a:cubicBezTo>
                    <a:pt x="15" y="2101"/>
                    <a:pt x="12" y="2104"/>
                    <a:pt x="7" y="2104"/>
                  </a:cubicBezTo>
                  <a:cubicBezTo>
                    <a:pt x="3" y="2104"/>
                    <a:pt x="0" y="2101"/>
                    <a:pt x="0" y="2096"/>
                  </a:cubicBezTo>
                  <a:lnTo>
                    <a:pt x="0" y="2081"/>
                  </a:lnTo>
                  <a:cubicBezTo>
                    <a:pt x="0" y="2077"/>
                    <a:pt x="3" y="2073"/>
                    <a:pt x="7" y="2073"/>
                  </a:cubicBezTo>
                  <a:cubicBezTo>
                    <a:pt x="12" y="2073"/>
                    <a:pt x="15" y="2077"/>
                    <a:pt x="15" y="2081"/>
                  </a:cubicBezTo>
                  <a:close/>
                  <a:moveTo>
                    <a:pt x="15" y="2127"/>
                  </a:moveTo>
                  <a:lnTo>
                    <a:pt x="15" y="2142"/>
                  </a:lnTo>
                  <a:cubicBezTo>
                    <a:pt x="15" y="2147"/>
                    <a:pt x="12" y="2150"/>
                    <a:pt x="7" y="2150"/>
                  </a:cubicBezTo>
                  <a:cubicBezTo>
                    <a:pt x="3" y="2150"/>
                    <a:pt x="0" y="2147"/>
                    <a:pt x="0" y="2142"/>
                  </a:cubicBezTo>
                  <a:lnTo>
                    <a:pt x="0" y="2127"/>
                  </a:lnTo>
                  <a:cubicBezTo>
                    <a:pt x="0" y="2123"/>
                    <a:pt x="3" y="2119"/>
                    <a:pt x="7" y="2119"/>
                  </a:cubicBezTo>
                  <a:cubicBezTo>
                    <a:pt x="12" y="2119"/>
                    <a:pt x="15" y="2123"/>
                    <a:pt x="15" y="2127"/>
                  </a:cubicBezTo>
                  <a:close/>
                  <a:moveTo>
                    <a:pt x="15" y="2173"/>
                  </a:moveTo>
                  <a:lnTo>
                    <a:pt x="15" y="2188"/>
                  </a:lnTo>
                  <a:cubicBezTo>
                    <a:pt x="15" y="2193"/>
                    <a:pt x="12" y="2196"/>
                    <a:pt x="7" y="2196"/>
                  </a:cubicBezTo>
                  <a:cubicBezTo>
                    <a:pt x="3" y="2196"/>
                    <a:pt x="0" y="2193"/>
                    <a:pt x="0" y="2188"/>
                  </a:cubicBezTo>
                  <a:lnTo>
                    <a:pt x="0" y="2173"/>
                  </a:lnTo>
                  <a:cubicBezTo>
                    <a:pt x="0" y="2169"/>
                    <a:pt x="3" y="2165"/>
                    <a:pt x="7" y="2165"/>
                  </a:cubicBezTo>
                  <a:cubicBezTo>
                    <a:pt x="12" y="2165"/>
                    <a:pt x="15" y="2169"/>
                    <a:pt x="15" y="2173"/>
                  </a:cubicBezTo>
                  <a:close/>
                  <a:moveTo>
                    <a:pt x="15" y="2219"/>
                  </a:moveTo>
                  <a:lnTo>
                    <a:pt x="15" y="2235"/>
                  </a:lnTo>
                  <a:cubicBezTo>
                    <a:pt x="15" y="2239"/>
                    <a:pt x="12" y="2242"/>
                    <a:pt x="7" y="2242"/>
                  </a:cubicBezTo>
                  <a:cubicBezTo>
                    <a:pt x="3" y="2242"/>
                    <a:pt x="0" y="2239"/>
                    <a:pt x="0" y="2235"/>
                  </a:cubicBezTo>
                  <a:lnTo>
                    <a:pt x="0" y="2219"/>
                  </a:lnTo>
                  <a:cubicBezTo>
                    <a:pt x="0" y="2215"/>
                    <a:pt x="3" y="2212"/>
                    <a:pt x="7" y="2212"/>
                  </a:cubicBezTo>
                  <a:cubicBezTo>
                    <a:pt x="12" y="2212"/>
                    <a:pt x="15" y="2215"/>
                    <a:pt x="15" y="2219"/>
                  </a:cubicBezTo>
                  <a:close/>
                  <a:moveTo>
                    <a:pt x="15" y="2265"/>
                  </a:moveTo>
                  <a:lnTo>
                    <a:pt x="15" y="2281"/>
                  </a:lnTo>
                  <a:cubicBezTo>
                    <a:pt x="15" y="2285"/>
                    <a:pt x="12" y="2288"/>
                    <a:pt x="7" y="2288"/>
                  </a:cubicBezTo>
                  <a:cubicBezTo>
                    <a:pt x="3" y="2288"/>
                    <a:pt x="0" y="2285"/>
                    <a:pt x="0" y="2281"/>
                  </a:cubicBezTo>
                  <a:lnTo>
                    <a:pt x="0" y="2265"/>
                  </a:lnTo>
                  <a:cubicBezTo>
                    <a:pt x="0" y="2261"/>
                    <a:pt x="3" y="2258"/>
                    <a:pt x="7" y="2258"/>
                  </a:cubicBezTo>
                  <a:cubicBezTo>
                    <a:pt x="12" y="2258"/>
                    <a:pt x="15" y="2261"/>
                    <a:pt x="15" y="2265"/>
                  </a:cubicBezTo>
                  <a:close/>
                  <a:moveTo>
                    <a:pt x="15" y="2311"/>
                  </a:moveTo>
                  <a:lnTo>
                    <a:pt x="15" y="2327"/>
                  </a:lnTo>
                  <a:cubicBezTo>
                    <a:pt x="15" y="2331"/>
                    <a:pt x="12" y="2334"/>
                    <a:pt x="7" y="2334"/>
                  </a:cubicBezTo>
                  <a:cubicBezTo>
                    <a:pt x="3" y="2334"/>
                    <a:pt x="0" y="2331"/>
                    <a:pt x="0" y="2327"/>
                  </a:cubicBezTo>
                  <a:lnTo>
                    <a:pt x="0" y="2311"/>
                  </a:lnTo>
                  <a:cubicBezTo>
                    <a:pt x="0" y="2307"/>
                    <a:pt x="3" y="2304"/>
                    <a:pt x="7" y="2304"/>
                  </a:cubicBezTo>
                  <a:cubicBezTo>
                    <a:pt x="12" y="2304"/>
                    <a:pt x="15" y="2307"/>
                    <a:pt x="15" y="2311"/>
                  </a:cubicBezTo>
                  <a:close/>
                  <a:moveTo>
                    <a:pt x="15" y="2357"/>
                  </a:moveTo>
                  <a:lnTo>
                    <a:pt x="15" y="2373"/>
                  </a:lnTo>
                  <a:cubicBezTo>
                    <a:pt x="15" y="2377"/>
                    <a:pt x="12" y="2380"/>
                    <a:pt x="7" y="2380"/>
                  </a:cubicBezTo>
                  <a:cubicBezTo>
                    <a:pt x="3" y="2380"/>
                    <a:pt x="0" y="2377"/>
                    <a:pt x="0" y="2373"/>
                  </a:cubicBezTo>
                  <a:lnTo>
                    <a:pt x="0" y="2357"/>
                  </a:lnTo>
                  <a:cubicBezTo>
                    <a:pt x="0" y="2353"/>
                    <a:pt x="3" y="2350"/>
                    <a:pt x="7" y="2350"/>
                  </a:cubicBezTo>
                  <a:cubicBezTo>
                    <a:pt x="12" y="2350"/>
                    <a:pt x="15" y="2353"/>
                    <a:pt x="15" y="2357"/>
                  </a:cubicBezTo>
                  <a:close/>
                  <a:moveTo>
                    <a:pt x="15" y="2404"/>
                  </a:moveTo>
                  <a:lnTo>
                    <a:pt x="15" y="2419"/>
                  </a:lnTo>
                  <a:cubicBezTo>
                    <a:pt x="15" y="2423"/>
                    <a:pt x="12" y="2427"/>
                    <a:pt x="7" y="2427"/>
                  </a:cubicBezTo>
                  <a:cubicBezTo>
                    <a:pt x="3" y="2427"/>
                    <a:pt x="0" y="2423"/>
                    <a:pt x="0" y="2419"/>
                  </a:cubicBezTo>
                  <a:lnTo>
                    <a:pt x="0" y="2404"/>
                  </a:lnTo>
                  <a:cubicBezTo>
                    <a:pt x="0" y="2399"/>
                    <a:pt x="3" y="2396"/>
                    <a:pt x="7" y="2396"/>
                  </a:cubicBezTo>
                  <a:cubicBezTo>
                    <a:pt x="12" y="2396"/>
                    <a:pt x="15" y="2399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5"/>
                  </a:lnTo>
                  <a:cubicBezTo>
                    <a:pt x="15" y="2469"/>
                    <a:pt x="12" y="2473"/>
                    <a:pt x="7" y="2473"/>
                  </a:cubicBezTo>
                  <a:cubicBezTo>
                    <a:pt x="3" y="2473"/>
                    <a:pt x="0" y="2469"/>
                    <a:pt x="0" y="2465"/>
                  </a:cubicBezTo>
                  <a:lnTo>
                    <a:pt x="0" y="2450"/>
                  </a:lnTo>
                  <a:cubicBezTo>
                    <a:pt x="0" y="2445"/>
                    <a:pt x="3" y="2442"/>
                    <a:pt x="7" y="2442"/>
                  </a:cubicBezTo>
                  <a:cubicBezTo>
                    <a:pt x="12" y="2442"/>
                    <a:pt x="15" y="2445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1"/>
                  </a:lnTo>
                  <a:cubicBezTo>
                    <a:pt x="15" y="2515"/>
                    <a:pt x="12" y="2519"/>
                    <a:pt x="7" y="2519"/>
                  </a:cubicBezTo>
                  <a:cubicBezTo>
                    <a:pt x="3" y="2519"/>
                    <a:pt x="0" y="2515"/>
                    <a:pt x="0" y="2511"/>
                  </a:cubicBezTo>
                  <a:lnTo>
                    <a:pt x="0" y="2496"/>
                  </a:lnTo>
                  <a:cubicBezTo>
                    <a:pt x="0" y="2491"/>
                    <a:pt x="3" y="2488"/>
                    <a:pt x="7" y="2488"/>
                  </a:cubicBezTo>
                  <a:cubicBezTo>
                    <a:pt x="12" y="2488"/>
                    <a:pt x="15" y="2491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7"/>
                  </a:lnTo>
                  <a:cubicBezTo>
                    <a:pt x="15" y="2561"/>
                    <a:pt x="12" y="2565"/>
                    <a:pt x="7" y="2565"/>
                  </a:cubicBezTo>
                  <a:cubicBezTo>
                    <a:pt x="3" y="2565"/>
                    <a:pt x="0" y="2561"/>
                    <a:pt x="0" y="2557"/>
                  </a:cubicBezTo>
                  <a:lnTo>
                    <a:pt x="0" y="2542"/>
                  </a:lnTo>
                  <a:cubicBezTo>
                    <a:pt x="0" y="2538"/>
                    <a:pt x="3" y="2534"/>
                    <a:pt x="7" y="2534"/>
                  </a:cubicBezTo>
                  <a:cubicBezTo>
                    <a:pt x="12" y="2534"/>
                    <a:pt x="15" y="2538"/>
                    <a:pt x="15" y="2542"/>
                  </a:cubicBezTo>
                  <a:close/>
                  <a:moveTo>
                    <a:pt x="15" y="2588"/>
                  </a:moveTo>
                  <a:lnTo>
                    <a:pt x="15" y="2603"/>
                  </a:lnTo>
                  <a:cubicBezTo>
                    <a:pt x="15" y="2607"/>
                    <a:pt x="12" y="2611"/>
                    <a:pt x="7" y="2611"/>
                  </a:cubicBezTo>
                  <a:cubicBezTo>
                    <a:pt x="3" y="2611"/>
                    <a:pt x="0" y="2607"/>
                    <a:pt x="0" y="2603"/>
                  </a:cubicBezTo>
                  <a:lnTo>
                    <a:pt x="0" y="2588"/>
                  </a:lnTo>
                  <a:cubicBezTo>
                    <a:pt x="0" y="2584"/>
                    <a:pt x="3" y="2580"/>
                    <a:pt x="7" y="2580"/>
                  </a:cubicBezTo>
                  <a:cubicBezTo>
                    <a:pt x="12" y="2580"/>
                    <a:pt x="15" y="2584"/>
                    <a:pt x="15" y="2588"/>
                  </a:cubicBezTo>
                  <a:close/>
                  <a:moveTo>
                    <a:pt x="15" y="2634"/>
                  </a:moveTo>
                  <a:lnTo>
                    <a:pt x="15" y="2649"/>
                  </a:lnTo>
                  <a:cubicBezTo>
                    <a:pt x="15" y="2654"/>
                    <a:pt x="12" y="2657"/>
                    <a:pt x="7" y="2657"/>
                  </a:cubicBezTo>
                  <a:cubicBezTo>
                    <a:pt x="3" y="2657"/>
                    <a:pt x="0" y="2654"/>
                    <a:pt x="0" y="2649"/>
                  </a:cubicBezTo>
                  <a:lnTo>
                    <a:pt x="0" y="2634"/>
                  </a:lnTo>
                  <a:cubicBezTo>
                    <a:pt x="0" y="2630"/>
                    <a:pt x="3" y="2626"/>
                    <a:pt x="7" y="2626"/>
                  </a:cubicBezTo>
                  <a:cubicBezTo>
                    <a:pt x="12" y="2626"/>
                    <a:pt x="15" y="2630"/>
                    <a:pt x="15" y="2634"/>
                  </a:cubicBezTo>
                  <a:close/>
                  <a:moveTo>
                    <a:pt x="15" y="2680"/>
                  </a:moveTo>
                  <a:lnTo>
                    <a:pt x="15" y="2695"/>
                  </a:lnTo>
                  <a:cubicBezTo>
                    <a:pt x="15" y="2700"/>
                    <a:pt x="12" y="2703"/>
                    <a:pt x="7" y="2703"/>
                  </a:cubicBezTo>
                  <a:cubicBezTo>
                    <a:pt x="3" y="2703"/>
                    <a:pt x="0" y="2700"/>
                    <a:pt x="0" y="2695"/>
                  </a:cubicBezTo>
                  <a:lnTo>
                    <a:pt x="0" y="2680"/>
                  </a:lnTo>
                  <a:cubicBezTo>
                    <a:pt x="0" y="2676"/>
                    <a:pt x="3" y="2672"/>
                    <a:pt x="7" y="2672"/>
                  </a:cubicBezTo>
                  <a:cubicBezTo>
                    <a:pt x="12" y="2672"/>
                    <a:pt x="15" y="2676"/>
                    <a:pt x="15" y="2680"/>
                  </a:cubicBezTo>
                  <a:close/>
                  <a:moveTo>
                    <a:pt x="15" y="2726"/>
                  </a:moveTo>
                  <a:lnTo>
                    <a:pt x="15" y="2741"/>
                  </a:lnTo>
                  <a:cubicBezTo>
                    <a:pt x="15" y="2746"/>
                    <a:pt x="12" y="2749"/>
                    <a:pt x="7" y="2749"/>
                  </a:cubicBezTo>
                  <a:cubicBezTo>
                    <a:pt x="3" y="2749"/>
                    <a:pt x="0" y="2746"/>
                    <a:pt x="0" y="2741"/>
                  </a:cubicBezTo>
                  <a:lnTo>
                    <a:pt x="0" y="2726"/>
                  </a:lnTo>
                  <a:cubicBezTo>
                    <a:pt x="0" y="2722"/>
                    <a:pt x="3" y="2718"/>
                    <a:pt x="7" y="2718"/>
                  </a:cubicBezTo>
                  <a:cubicBezTo>
                    <a:pt x="12" y="2718"/>
                    <a:pt x="15" y="2722"/>
                    <a:pt x="15" y="2726"/>
                  </a:cubicBezTo>
                  <a:close/>
                  <a:moveTo>
                    <a:pt x="15" y="2772"/>
                  </a:moveTo>
                  <a:lnTo>
                    <a:pt x="15" y="2788"/>
                  </a:lnTo>
                  <a:cubicBezTo>
                    <a:pt x="15" y="2792"/>
                    <a:pt x="12" y="2795"/>
                    <a:pt x="7" y="2795"/>
                  </a:cubicBezTo>
                  <a:cubicBezTo>
                    <a:pt x="3" y="2795"/>
                    <a:pt x="0" y="2792"/>
                    <a:pt x="0" y="2788"/>
                  </a:cubicBezTo>
                  <a:lnTo>
                    <a:pt x="0" y="2772"/>
                  </a:lnTo>
                  <a:cubicBezTo>
                    <a:pt x="0" y="2768"/>
                    <a:pt x="3" y="2764"/>
                    <a:pt x="7" y="2764"/>
                  </a:cubicBezTo>
                  <a:cubicBezTo>
                    <a:pt x="12" y="2764"/>
                    <a:pt x="15" y="2768"/>
                    <a:pt x="15" y="2772"/>
                  </a:cubicBezTo>
                  <a:close/>
                  <a:moveTo>
                    <a:pt x="15" y="2818"/>
                  </a:moveTo>
                  <a:lnTo>
                    <a:pt x="15" y="2834"/>
                  </a:lnTo>
                  <a:cubicBezTo>
                    <a:pt x="15" y="2838"/>
                    <a:pt x="12" y="2841"/>
                    <a:pt x="7" y="2841"/>
                  </a:cubicBezTo>
                  <a:cubicBezTo>
                    <a:pt x="3" y="2841"/>
                    <a:pt x="0" y="2838"/>
                    <a:pt x="0" y="2834"/>
                  </a:cubicBezTo>
                  <a:lnTo>
                    <a:pt x="0" y="2818"/>
                  </a:lnTo>
                  <a:cubicBezTo>
                    <a:pt x="0" y="2814"/>
                    <a:pt x="3" y="2811"/>
                    <a:pt x="7" y="2811"/>
                  </a:cubicBezTo>
                  <a:cubicBezTo>
                    <a:pt x="12" y="2811"/>
                    <a:pt x="15" y="2814"/>
                    <a:pt x="15" y="2818"/>
                  </a:cubicBezTo>
                  <a:close/>
                  <a:moveTo>
                    <a:pt x="15" y="2864"/>
                  </a:moveTo>
                  <a:lnTo>
                    <a:pt x="15" y="2880"/>
                  </a:lnTo>
                  <a:cubicBezTo>
                    <a:pt x="15" y="2884"/>
                    <a:pt x="12" y="2887"/>
                    <a:pt x="7" y="2887"/>
                  </a:cubicBezTo>
                  <a:cubicBezTo>
                    <a:pt x="3" y="2887"/>
                    <a:pt x="0" y="2884"/>
                    <a:pt x="0" y="2880"/>
                  </a:cubicBezTo>
                  <a:lnTo>
                    <a:pt x="0" y="2864"/>
                  </a:lnTo>
                  <a:cubicBezTo>
                    <a:pt x="0" y="2860"/>
                    <a:pt x="3" y="2857"/>
                    <a:pt x="7" y="2857"/>
                  </a:cubicBezTo>
                  <a:cubicBezTo>
                    <a:pt x="12" y="2857"/>
                    <a:pt x="15" y="2860"/>
                    <a:pt x="15" y="2864"/>
                  </a:cubicBezTo>
                  <a:close/>
                  <a:moveTo>
                    <a:pt x="15" y="2910"/>
                  </a:moveTo>
                  <a:lnTo>
                    <a:pt x="15" y="2926"/>
                  </a:lnTo>
                  <a:cubicBezTo>
                    <a:pt x="15" y="2930"/>
                    <a:pt x="12" y="2933"/>
                    <a:pt x="7" y="2933"/>
                  </a:cubicBezTo>
                  <a:cubicBezTo>
                    <a:pt x="3" y="2933"/>
                    <a:pt x="0" y="2930"/>
                    <a:pt x="0" y="2926"/>
                  </a:cubicBezTo>
                  <a:lnTo>
                    <a:pt x="0" y="2910"/>
                  </a:lnTo>
                  <a:cubicBezTo>
                    <a:pt x="0" y="2906"/>
                    <a:pt x="3" y="2903"/>
                    <a:pt x="7" y="2903"/>
                  </a:cubicBezTo>
                  <a:cubicBezTo>
                    <a:pt x="12" y="2903"/>
                    <a:pt x="15" y="2906"/>
                    <a:pt x="15" y="2910"/>
                  </a:cubicBezTo>
                  <a:close/>
                  <a:moveTo>
                    <a:pt x="15" y="2956"/>
                  </a:moveTo>
                  <a:lnTo>
                    <a:pt x="15" y="2972"/>
                  </a:lnTo>
                  <a:cubicBezTo>
                    <a:pt x="15" y="2976"/>
                    <a:pt x="12" y="2980"/>
                    <a:pt x="7" y="2980"/>
                  </a:cubicBezTo>
                  <a:cubicBezTo>
                    <a:pt x="3" y="2980"/>
                    <a:pt x="0" y="2976"/>
                    <a:pt x="0" y="2972"/>
                  </a:cubicBezTo>
                  <a:lnTo>
                    <a:pt x="0" y="2956"/>
                  </a:lnTo>
                  <a:cubicBezTo>
                    <a:pt x="0" y="2952"/>
                    <a:pt x="3" y="2949"/>
                    <a:pt x="7" y="2949"/>
                  </a:cubicBezTo>
                  <a:cubicBezTo>
                    <a:pt x="12" y="2949"/>
                    <a:pt x="15" y="2952"/>
                    <a:pt x="15" y="2956"/>
                  </a:cubicBezTo>
                  <a:close/>
                  <a:moveTo>
                    <a:pt x="15" y="3003"/>
                  </a:moveTo>
                  <a:lnTo>
                    <a:pt x="15" y="3018"/>
                  </a:lnTo>
                  <a:cubicBezTo>
                    <a:pt x="15" y="3022"/>
                    <a:pt x="12" y="3026"/>
                    <a:pt x="7" y="3026"/>
                  </a:cubicBezTo>
                  <a:cubicBezTo>
                    <a:pt x="3" y="3026"/>
                    <a:pt x="0" y="3022"/>
                    <a:pt x="0" y="3018"/>
                  </a:cubicBezTo>
                  <a:lnTo>
                    <a:pt x="0" y="3003"/>
                  </a:lnTo>
                  <a:cubicBezTo>
                    <a:pt x="0" y="2998"/>
                    <a:pt x="3" y="2995"/>
                    <a:pt x="7" y="2995"/>
                  </a:cubicBezTo>
                  <a:cubicBezTo>
                    <a:pt x="12" y="2995"/>
                    <a:pt x="15" y="2998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4"/>
                  </a:lnTo>
                  <a:cubicBezTo>
                    <a:pt x="15" y="3068"/>
                    <a:pt x="12" y="3072"/>
                    <a:pt x="7" y="3072"/>
                  </a:cubicBezTo>
                  <a:cubicBezTo>
                    <a:pt x="3" y="3072"/>
                    <a:pt x="0" y="3068"/>
                    <a:pt x="0" y="3064"/>
                  </a:cubicBezTo>
                  <a:lnTo>
                    <a:pt x="0" y="3049"/>
                  </a:lnTo>
                  <a:cubicBezTo>
                    <a:pt x="0" y="3044"/>
                    <a:pt x="3" y="3041"/>
                    <a:pt x="7" y="3041"/>
                  </a:cubicBezTo>
                  <a:cubicBezTo>
                    <a:pt x="12" y="3041"/>
                    <a:pt x="15" y="3044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0"/>
                  </a:lnTo>
                  <a:cubicBezTo>
                    <a:pt x="15" y="3114"/>
                    <a:pt x="12" y="3118"/>
                    <a:pt x="7" y="3118"/>
                  </a:cubicBezTo>
                  <a:cubicBezTo>
                    <a:pt x="3" y="3118"/>
                    <a:pt x="0" y="3114"/>
                    <a:pt x="0" y="3110"/>
                  </a:cubicBezTo>
                  <a:lnTo>
                    <a:pt x="0" y="3095"/>
                  </a:lnTo>
                  <a:cubicBezTo>
                    <a:pt x="0" y="3090"/>
                    <a:pt x="3" y="3087"/>
                    <a:pt x="7" y="3087"/>
                  </a:cubicBezTo>
                  <a:cubicBezTo>
                    <a:pt x="12" y="3087"/>
                    <a:pt x="15" y="3090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6"/>
                  </a:lnTo>
                  <a:cubicBezTo>
                    <a:pt x="15" y="3160"/>
                    <a:pt x="12" y="3164"/>
                    <a:pt x="7" y="3164"/>
                  </a:cubicBezTo>
                  <a:cubicBezTo>
                    <a:pt x="3" y="3164"/>
                    <a:pt x="0" y="3160"/>
                    <a:pt x="0" y="3156"/>
                  </a:cubicBezTo>
                  <a:lnTo>
                    <a:pt x="0" y="3141"/>
                  </a:lnTo>
                  <a:cubicBezTo>
                    <a:pt x="0" y="3137"/>
                    <a:pt x="3" y="3133"/>
                    <a:pt x="7" y="3133"/>
                  </a:cubicBezTo>
                  <a:cubicBezTo>
                    <a:pt x="12" y="3133"/>
                    <a:pt x="15" y="3137"/>
                    <a:pt x="15" y="3141"/>
                  </a:cubicBezTo>
                  <a:close/>
                  <a:moveTo>
                    <a:pt x="15" y="3187"/>
                  </a:moveTo>
                  <a:lnTo>
                    <a:pt x="15" y="3202"/>
                  </a:lnTo>
                  <a:cubicBezTo>
                    <a:pt x="15" y="3206"/>
                    <a:pt x="12" y="3210"/>
                    <a:pt x="7" y="3210"/>
                  </a:cubicBezTo>
                  <a:cubicBezTo>
                    <a:pt x="3" y="3210"/>
                    <a:pt x="0" y="3206"/>
                    <a:pt x="0" y="3202"/>
                  </a:cubicBezTo>
                  <a:lnTo>
                    <a:pt x="0" y="3187"/>
                  </a:lnTo>
                  <a:cubicBezTo>
                    <a:pt x="0" y="3183"/>
                    <a:pt x="3" y="3179"/>
                    <a:pt x="7" y="3179"/>
                  </a:cubicBezTo>
                  <a:cubicBezTo>
                    <a:pt x="12" y="3179"/>
                    <a:pt x="15" y="3183"/>
                    <a:pt x="15" y="3187"/>
                  </a:cubicBezTo>
                  <a:close/>
                  <a:moveTo>
                    <a:pt x="15" y="3233"/>
                  </a:moveTo>
                  <a:lnTo>
                    <a:pt x="15" y="3248"/>
                  </a:lnTo>
                  <a:cubicBezTo>
                    <a:pt x="15" y="3253"/>
                    <a:pt x="12" y="3256"/>
                    <a:pt x="7" y="3256"/>
                  </a:cubicBezTo>
                  <a:cubicBezTo>
                    <a:pt x="3" y="3256"/>
                    <a:pt x="0" y="3253"/>
                    <a:pt x="0" y="3248"/>
                  </a:cubicBezTo>
                  <a:lnTo>
                    <a:pt x="0" y="3233"/>
                  </a:lnTo>
                  <a:cubicBezTo>
                    <a:pt x="0" y="3229"/>
                    <a:pt x="3" y="3225"/>
                    <a:pt x="7" y="3225"/>
                  </a:cubicBezTo>
                  <a:cubicBezTo>
                    <a:pt x="12" y="3225"/>
                    <a:pt x="15" y="3229"/>
                    <a:pt x="15" y="3233"/>
                  </a:cubicBezTo>
                  <a:close/>
                  <a:moveTo>
                    <a:pt x="15" y="3279"/>
                  </a:moveTo>
                  <a:lnTo>
                    <a:pt x="15" y="3294"/>
                  </a:lnTo>
                  <a:cubicBezTo>
                    <a:pt x="15" y="3299"/>
                    <a:pt x="12" y="3302"/>
                    <a:pt x="7" y="3302"/>
                  </a:cubicBezTo>
                  <a:cubicBezTo>
                    <a:pt x="3" y="3302"/>
                    <a:pt x="0" y="3299"/>
                    <a:pt x="0" y="3294"/>
                  </a:cubicBezTo>
                  <a:lnTo>
                    <a:pt x="0" y="3279"/>
                  </a:lnTo>
                  <a:cubicBezTo>
                    <a:pt x="0" y="3275"/>
                    <a:pt x="3" y="3271"/>
                    <a:pt x="7" y="3271"/>
                  </a:cubicBezTo>
                  <a:cubicBezTo>
                    <a:pt x="12" y="3271"/>
                    <a:pt x="15" y="3275"/>
                    <a:pt x="15" y="3279"/>
                  </a:cubicBezTo>
                  <a:close/>
                  <a:moveTo>
                    <a:pt x="15" y="3325"/>
                  </a:moveTo>
                  <a:lnTo>
                    <a:pt x="15" y="3340"/>
                  </a:lnTo>
                  <a:cubicBezTo>
                    <a:pt x="15" y="3345"/>
                    <a:pt x="12" y="3348"/>
                    <a:pt x="7" y="3348"/>
                  </a:cubicBezTo>
                  <a:cubicBezTo>
                    <a:pt x="3" y="3348"/>
                    <a:pt x="0" y="3345"/>
                    <a:pt x="0" y="3340"/>
                  </a:cubicBezTo>
                  <a:lnTo>
                    <a:pt x="0" y="3325"/>
                  </a:lnTo>
                  <a:cubicBezTo>
                    <a:pt x="0" y="3321"/>
                    <a:pt x="3" y="3317"/>
                    <a:pt x="7" y="3317"/>
                  </a:cubicBezTo>
                  <a:cubicBezTo>
                    <a:pt x="12" y="3317"/>
                    <a:pt x="15" y="3321"/>
                    <a:pt x="15" y="3325"/>
                  </a:cubicBezTo>
                  <a:close/>
                  <a:moveTo>
                    <a:pt x="15" y="3371"/>
                  </a:moveTo>
                  <a:lnTo>
                    <a:pt x="15" y="3387"/>
                  </a:lnTo>
                  <a:cubicBezTo>
                    <a:pt x="15" y="3391"/>
                    <a:pt x="12" y="3394"/>
                    <a:pt x="7" y="3394"/>
                  </a:cubicBezTo>
                  <a:cubicBezTo>
                    <a:pt x="3" y="3394"/>
                    <a:pt x="0" y="3391"/>
                    <a:pt x="0" y="3387"/>
                  </a:cubicBezTo>
                  <a:lnTo>
                    <a:pt x="0" y="3371"/>
                  </a:lnTo>
                  <a:cubicBezTo>
                    <a:pt x="0" y="3367"/>
                    <a:pt x="3" y="3364"/>
                    <a:pt x="7" y="3364"/>
                  </a:cubicBezTo>
                  <a:cubicBezTo>
                    <a:pt x="12" y="3364"/>
                    <a:pt x="15" y="3367"/>
                    <a:pt x="15" y="3371"/>
                  </a:cubicBezTo>
                  <a:close/>
                  <a:moveTo>
                    <a:pt x="15" y="3417"/>
                  </a:moveTo>
                  <a:lnTo>
                    <a:pt x="15" y="3433"/>
                  </a:lnTo>
                  <a:cubicBezTo>
                    <a:pt x="15" y="3437"/>
                    <a:pt x="12" y="3440"/>
                    <a:pt x="7" y="3440"/>
                  </a:cubicBezTo>
                  <a:cubicBezTo>
                    <a:pt x="3" y="3440"/>
                    <a:pt x="0" y="3437"/>
                    <a:pt x="0" y="3433"/>
                  </a:cubicBezTo>
                  <a:lnTo>
                    <a:pt x="0" y="3417"/>
                  </a:lnTo>
                  <a:cubicBezTo>
                    <a:pt x="0" y="3413"/>
                    <a:pt x="3" y="3410"/>
                    <a:pt x="7" y="3410"/>
                  </a:cubicBezTo>
                  <a:cubicBezTo>
                    <a:pt x="12" y="3410"/>
                    <a:pt x="15" y="3413"/>
                    <a:pt x="15" y="3417"/>
                  </a:cubicBezTo>
                  <a:close/>
                  <a:moveTo>
                    <a:pt x="15" y="3463"/>
                  </a:moveTo>
                  <a:lnTo>
                    <a:pt x="15" y="3479"/>
                  </a:lnTo>
                  <a:cubicBezTo>
                    <a:pt x="15" y="3483"/>
                    <a:pt x="12" y="3486"/>
                    <a:pt x="7" y="3486"/>
                  </a:cubicBezTo>
                  <a:cubicBezTo>
                    <a:pt x="3" y="3486"/>
                    <a:pt x="0" y="3483"/>
                    <a:pt x="0" y="3479"/>
                  </a:cubicBezTo>
                  <a:lnTo>
                    <a:pt x="0" y="3463"/>
                  </a:lnTo>
                  <a:cubicBezTo>
                    <a:pt x="0" y="3459"/>
                    <a:pt x="3" y="3456"/>
                    <a:pt x="7" y="3456"/>
                  </a:cubicBezTo>
                  <a:cubicBezTo>
                    <a:pt x="12" y="3456"/>
                    <a:pt x="15" y="3459"/>
                    <a:pt x="15" y="3463"/>
                  </a:cubicBezTo>
                  <a:close/>
                  <a:moveTo>
                    <a:pt x="15" y="3509"/>
                  </a:moveTo>
                  <a:lnTo>
                    <a:pt x="15" y="3525"/>
                  </a:lnTo>
                  <a:cubicBezTo>
                    <a:pt x="15" y="3529"/>
                    <a:pt x="12" y="3532"/>
                    <a:pt x="7" y="3532"/>
                  </a:cubicBezTo>
                  <a:cubicBezTo>
                    <a:pt x="3" y="3532"/>
                    <a:pt x="0" y="3529"/>
                    <a:pt x="0" y="3525"/>
                  </a:cubicBezTo>
                  <a:lnTo>
                    <a:pt x="0" y="3509"/>
                  </a:lnTo>
                  <a:cubicBezTo>
                    <a:pt x="0" y="3505"/>
                    <a:pt x="3" y="3502"/>
                    <a:pt x="7" y="3502"/>
                  </a:cubicBezTo>
                  <a:cubicBezTo>
                    <a:pt x="12" y="3502"/>
                    <a:pt x="15" y="3505"/>
                    <a:pt x="15" y="3509"/>
                  </a:cubicBezTo>
                  <a:close/>
                  <a:moveTo>
                    <a:pt x="15" y="3556"/>
                  </a:moveTo>
                  <a:lnTo>
                    <a:pt x="15" y="3571"/>
                  </a:lnTo>
                  <a:cubicBezTo>
                    <a:pt x="15" y="3575"/>
                    <a:pt x="12" y="3579"/>
                    <a:pt x="7" y="3579"/>
                  </a:cubicBezTo>
                  <a:cubicBezTo>
                    <a:pt x="3" y="3579"/>
                    <a:pt x="0" y="3575"/>
                    <a:pt x="0" y="3571"/>
                  </a:cubicBezTo>
                  <a:lnTo>
                    <a:pt x="0" y="3556"/>
                  </a:lnTo>
                  <a:cubicBezTo>
                    <a:pt x="0" y="3551"/>
                    <a:pt x="3" y="3548"/>
                    <a:pt x="7" y="3548"/>
                  </a:cubicBezTo>
                  <a:cubicBezTo>
                    <a:pt x="12" y="3548"/>
                    <a:pt x="15" y="3551"/>
                    <a:pt x="15" y="3556"/>
                  </a:cubicBezTo>
                  <a:close/>
                  <a:moveTo>
                    <a:pt x="15" y="3602"/>
                  </a:moveTo>
                  <a:lnTo>
                    <a:pt x="15" y="3617"/>
                  </a:lnTo>
                  <a:cubicBezTo>
                    <a:pt x="15" y="3621"/>
                    <a:pt x="12" y="3625"/>
                    <a:pt x="7" y="3625"/>
                  </a:cubicBezTo>
                  <a:cubicBezTo>
                    <a:pt x="3" y="3625"/>
                    <a:pt x="0" y="3621"/>
                    <a:pt x="0" y="3617"/>
                  </a:cubicBezTo>
                  <a:lnTo>
                    <a:pt x="0" y="3602"/>
                  </a:lnTo>
                  <a:cubicBezTo>
                    <a:pt x="0" y="3597"/>
                    <a:pt x="3" y="3594"/>
                    <a:pt x="7" y="3594"/>
                  </a:cubicBezTo>
                  <a:cubicBezTo>
                    <a:pt x="12" y="3594"/>
                    <a:pt x="15" y="3597"/>
                    <a:pt x="15" y="3602"/>
                  </a:cubicBezTo>
                  <a:close/>
                  <a:moveTo>
                    <a:pt x="15" y="3648"/>
                  </a:moveTo>
                  <a:lnTo>
                    <a:pt x="15" y="3663"/>
                  </a:lnTo>
                  <a:cubicBezTo>
                    <a:pt x="15" y="3667"/>
                    <a:pt x="12" y="3671"/>
                    <a:pt x="7" y="3671"/>
                  </a:cubicBezTo>
                  <a:cubicBezTo>
                    <a:pt x="3" y="3671"/>
                    <a:pt x="0" y="3667"/>
                    <a:pt x="0" y="3663"/>
                  </a:cubicBezTo>
                  <a:lnTo>
                    <a:pt x="0" y="3648"/>
                  </a:lnTo>
                  <a:cubicBezTo>
                    <a:pt x="0" y="3643"/>
                    <a:pt x="3" y="3640"/>
                    <a:pt x="7" y="3640"/>
                  </a:cubicBezTo>
                  <a:cubicBezTo>
                    <a:pt x="12" y="3640"/>
                    <a:pt x="15" y="3643"/>
                    <a:pt x="15" y="3648"/>
                  </a:cubicBezTo>
                  <a:close/>
                  <a:moveTo>
                    <a:pt x="15" y="3694"/>
                  </a:moveTo>
                  <a:lnTo>
                    <a:pt x="15" y="3709"/>
                  </a:lnTo>
                  <a:cubicBezTo>
                    <a:pt x="15" y="3713"/>
                    <a:pt x="12" y="3717"/>
                    <a:pt x="7" y="3717"/>
                  </a:cubicBezTo>
                  <a:cubicBezTo>
                    <a:pt x="3" y="3717"/>
                    <a:pt x="0" y="3713"/>
                    <a:pt x="0" y="3709"/>
                  </a:cubicBezTo>
                  <a:lnTo>
                    <a:pt x="0" y="3694"/>
                  </a:lnTo>
                  <a:cubicBezTo>
                    <a:pt x="0" y="3690"/>
                    <a:pt x="3" y="3686"/>
                    <a:pt x="7" y="3686"/>
                  </a:cubicBezTo>
                  <a:cubicBezTo>
                    <a:pt x="12" y="3686"/>
                    <a:pt x="15" y="3690"/>
                    <a:pt x="15" y="3694"/>
                  </a:cubicBezTo>
                  <a:close/>
                  <a:moveTo>
                    <a:pt x="15" y="3740"/>
                  </a:moveTo>
                  <a:lnTo>
                    <a:pt x="15" y="3755"/>
                  </a:lnTo>
                  <a:cubicBezTo>
                    <a:pt x="15" y="3759"/>
                    <a:pt x="12" y="3763"/>
                    <a:pt x="7" y="3763"/>
                  </a:cubicBezTo>
                  <a:cubicBezTo>
                    <a:pt x="3" y="3763"/>
                    <a:pt x="0" y="3759"/>
                    <a:pt x="0" y="3755"/>
                  </a:cubicBezTo>
                  <a:lnTo>
                    <a:pt x="0" y="3740"/>
                  </a:lnTo>
                  <a:cubicBezTo>
                    <a:pt x="0" y="3736"/>
                    <a:pt x="3" y="3732"/>
                    <a:pt x="7" y="3732"/>
                  </a:cubicBezTo>
                  <a:cubicBezTo>
                    <a:pt x="12" y="3732"/>
                    <a:pt x="15" y="3736"/>
                    <a:pt x="15" y="3740"/>
                  </a:cubicBezTo>
                  <a:close/>
                  <a:moveTo>
                    <a:pt x="15" y="3786"/>
                  </a:moveTo>
                  <a:lnTo>
                    <a:pt x="15" y="3801"/>
                  </a:lnTo>
                  <a:cubicBezTo>
                    <a:pt x="15" y="3806"/>
                    <a:pt x="12" y="3809"/>
                    <a:pt x="7" y="3809"/>
                  </a:cubicBezTo>
                  <a:cubicBezTo>
                    <a:pt x="3" y="3809"/>
                    <a:pt x="0" y="3806"/>
                    <a:pt x="0" y="3801"/>
                  </a:cubicBezTo>
                  <a:lnTo>
                    <a:pt x="0" y="3786"/>
                  </a:lnTo>
                  <a:cubicBezTo>
                    <a:pt x="0" y="3782"/>
                    <a:pt x="3" y="3778"/>
                    <a:pt x="7" y="3778"/>
                  </a:cubicBezTo>
                  <a:cubicBezTo>
                    <a:pt x="12" y="3778"/>
                    <a:pt x="15" y="3782"/>
                    <a:pt x="15" y="3786"/>
                  </a:cubicBezTo>
                  <a:close/>
                  <a:moveTo>
                    <a:pt x="15" y="3832"/>
                  </a:moveTo>
                  <a:lnTo>
                    <a:pt x="15" y="3847"/>
                  </a:lnTo>
                  <a:cubicBezTo>
                    <a:pt x="15" y="3852"/>
                    <a:pt x="12" y="3855"/>
                    <a:pt x="7" y="3855"/>
                  </a:cubicBezTo>
                  <a:cubicBezTo>
                    <a:pt x="3" y="3855"/>
                    <a:pt x="0" y="3852"/>
                    <a:pt x="0" y="3847"/>
                  </a:cubicBezTo>
                  <a:lnTo>
                    <a:pt x="0" y="3832"/>
                  </a:lnTo>
                  <a:cubicBezTo>
                    <a:pt x="0" y="3828"/>
                    <a:pt x="3" y="3824"/>
                    <a:pt x="7" y="3824"/>
                  </a:cubicBezTo>
                  <a:cubicBezTo>
                    <a:pt x="12" y="3824"/>
                    <a:pt x="15" y="3828"/>
                    <a:pt x="15" y="3832"/>
                  </a:cubicBezTo>
                  <a:close/>
                  <a:moveTo>
                    <a:pt x="15" y="3878"/>
                  </a:moveTo>
                  <a:lnTo>
                    <a:pt x="15" y="3893"/>
                  </a:lnTo>
                  <a:cubicBezTo>
                    <a:pt x="15" y="3898"/>
                    <a:pt x="12" y="3901"/>
                    <a:pt x="7" y="3901"/>
                  </a:cubicBezTo>
                  <a:cubicBezTo>
                    <a:pt x="3" y="3901"/>
                    <a:pt x="0" y="3898"/>
                    <a:pt x="0" y="3893"/>
                  </a:cubicBezTo>
                  <a:lnTo>
                    <a:pt x="0" y="3878"/>
                  </a:lnTo>
                  <a:cubicBezTo>
                    <a:pt x="0" y="3874"/>
                    <a:pt x="3" y="3870"/>
                    <a:pt x="7" y="3870"/>
                  </a:cubicBezTo>
                  <a:cubicBezTo>
                    <a:pt x="12" y="3870"/>
                    <a:pt x="15" y="3874"/>
                    <a:pt x="15" y="3878"/>
                  </a:cubicBezTo>
                  <a:close/>
                  <a:moveTo>
                    <a:pt x="15" y="3924"/>
                  </a:moveTo>
                  <a:lnTo>
                    <a:pt x="15" y="3940"/>
                  </a:lnTo>
                  <a:cubicBezTo>
                    <a:pt x="15" y="3944"/>
                    <a:pt x="12" y="3947"/>
                    <a:pt x="7" y="3947"/>
                  </a:cubicBezTo>
                  <a:cubicBezTo>
                    <a:pt x="3" y="3947"/>
                    <a:pt x="0" y="3944"/>
                    <a:pt x="0" y="3940"/>
                  </a:cubicBezTo>
                  <a:lnTo>
                    <a:pt x="0" y="3924"/>
                  </a:lnTo>
                  <a:cubicBezTo>
                    <a:pt x="0" y="3920"/>
                    <a:pt x="3" y="3916"/>
                    <a:pt x="7" y="3916"/>
                  </a:cubicBezTo>
                  <a:cubicBezTo>
                    <a:pt x="12" y="3916"/>
                    <a:pt x="15" y="3920"/>
                    <a:pt x="15" y="3924"/>
                  </a:cubicBezTo>
                  <a:close/>
                  <a:moveTo>
                    <a:pt x="15" y="3970"/>
                  </a:moveTo>
                  <a:lnTo>
                    <a:pt x="15" y="3986"/>
                  </a:lnTo>
                  <a:cubicBezTo>
                    <a:pt x="15" y="3990"/>
                    <a:pt x="12" y="3993"/>
                    <a:pt x="7" y="3993"/>
                  </a:cubicBezTo>
                  <a:cubicBezTo>
                    <a:pt x="3" y="3993"/>
                    <a:pt x="0" y="3990"/>
                    <a:pt x="0" y="3986"/>
                  </a:cubicBezTo>
                  <a:lnTo>
                    <a:pt x="0" y="3970"/>
                  </a:lnTo>
                  <a:cubicBezTo>
                    <a:pt x="0" y="3966"/>
                    <a:pt x="3" y="3963"/>
                    <a:pt x="7" y="3963"/>
                  </a:cubicBezTo>
                  <a:cubicBezTo>
                    <a:pt x="12" y="3963"/>
                    <a:pt x="15" y="3966"/>
                    <a:pt x="15" y="3970"/>
                  </a:cubicBezTo>
                  <a:close/>
                  <a:moveTo>
                    <a:pt x="15" y="4016"/>
                  </a:moveTo>
                  <a:lnTo>
                    <a:pt x="15" y="4032"/>
                  </a:lnTo>
                  <a:cubicBezTo>
                    <a:pt x="15" y="4036"/>
                    <a:pt x="12" y="4039"/>
                    <a:pt x="7" y="4039"/>
                  </a:cubicBezTo>
                  <a:cubicBezTo>
                    <a:pt x="3" y="4039"/>
                    <a:pt x="0" y="4036"/>
                    <a:pt x="0" y="4032"/>
                  </a:cubicBezTo>
                  <a:lnTo>
                    <a:pt x="0" y="4016"/>
                  </a:lnTo>
                  <a:cubicBezTo>
                    <a:pt x="0" y="4012"/>
                    <a:pt x="3" y="4009"/>
                    <a:pt x="7" y="4009"/>
                  </a:cubicBezTo>
                  <a:cubicBezTo>
                    <a:pt x="12" y="4009"/>
                    <a:pt x="15" y="4012"/>
                    <a:pt x="15" y="4016"/>
                  </a:cubicBezTo>
                  <a:close/>
                  <a:moveTo>
                    <a:pt x="15" y="4062"/>
                  </a:moveTo>
                  <a:lnTo>
                    <a:pt x="15" y="4078"/>
                  </a:lnTo>
                  <a:cubicBezTo>
                    <a:pt x="15" y="4082"/>
                    <a:pt x="12" y="4085"/>
                    <a:pt x="7" y="4085"/>
                  </a:cubicBezTo>
                  <a:cubicBezTo>
                    <a:pt x="3" y="4085"/>
                    <a:pt x="0" y="4082"/>
                    <a:pt x="0" y="4078"/>
                  </a:cubicBezTo>
                  <a:lnTo>
                    <a:pt x="0" y="4062"/>
                  </a:lnTo>
                  <a:cubicBezTo>
                    <a:pt x="0" y="4058"/>
                    <a:pt x="3" y="4055"/>
                    <a:pt x="7" y="4055"/>
                  </a:cubicBezTo>
                  <a:cubicBezTo>
                    <a:pt x="12" y="4055"/>
                    <a:pt x="15" y="4058"/>
                    <a:pt x="15" y="4062"/>
                  </a:cubicBezTo>
                  <a:close/>
                  <a:moveTo>
                    <a:pt x="15" y="4108"/>
                  </a:moveTo>
                  <a:lnTo>
                    <a:pt x="15" y="4124"/>
                  </a:lnTo>
                  <a:cubicBezTo>
                    <a:pt x="15" y="4128"/>
                    <a:pt x="12" y="4132"/>
                    <a:pt x="7" y="4132"/>
                  </a:cubicBezTo>
                  <a:cubicBezTo>
                    <a:pt x="3" y="4132"/>
                    <a:pt x="0" y="4128"/>
                    <a:pt x="0" y="4124"/>
                  </a:cubicBezTo>
                  <a:lnTo>
                    <a:pt x="0" y="4108"/>
                  </a:lnTo>
                  <a:cubicBezTo>
                    <a:pt x="0" y="4104"/>
                    <a:pt x="3" y="4101"/>
                    <a:pt x="7" y="4101"/>
                  </a:cubicBezTo>
                  <a:cubicBezTo>
                    <a:pt x="12" y="4101"/>
                    <a:pt x="15" y="4104"/>
                    <a:pt x="15" y="4108"/>
                  </a:cubicBezTo>
                  <a:close/>
                  <a:moveTo>
                    <a:pt x="15" y="4155"/>
                  </a:moveTo>
                  <a:lnTo>
                    <a:pt x="15" y="4170"/>
                  </a:lnTo>
                  <a:cubicBezTo>
                    <a:pt x="15" y="4174"/>
                    <a:pt x="12" y="4178"/>
                    <a:pt x="7" y="4178"/>
                  </a:cubicBezTo>
                  <a:cubicBezTo>
                    <a:pt x="3" y="4178"/>
                    <a:pt x="0" y="4174"/>
                    <a:pt x="0" y="4170"/>
                  </a:cubicBezTo>
                  <a:lnTo>
                    <a:pt x="0" y="4155"/>
                  </a:lnTo>
                  <a:cubicBezTo>
                    <a:pt x="0" y="4150"/>
                    <a:pt x="3" y="4147"/>
                    <a:pt x="7" y="4147"/>
                  </a:cubicBezTo>
                  <a:cubicBezTo>
                    <a:pt x="12" y="4147"/>
                    <a:pt x="15" y="4150"/>
                    <a:pt x="15" y="4155"/>
                  </a:cubicBezTo>
                  <a:close/>
                  <a:moveTo>
                    <a:pt x="15" y="4201"/>
                  </a:moveTo>
                  <a:lnTo>
                    <a:pt x="15" y="4216"/>
                  </a:lnTo>
                  <a:cubicBezTo>
                    <a:pt x="15" y="4220"/>
                    <a:pt x="12" y="4224"/>
                    <a:pt x="7" y="4224"/>
                  </a:cubicBezTo>
                  <a:cubicBezTo>
                    <a:pt x="3" y="4224"/>
                    <a:pt x="0" y="4220"/>
                    <a:pt x="0" y="4216"/>
                  </a:cubicBezTo>
                  <a:lnTo>
                    <a:pt x="0" y="4201"/>
                  </a:lnTo>
                  <a:cubicBezTo>
                    <a:pt x="0" y="4196"/>
                    <a:pt x="3" y="4193"/>
                    <a:pt x="7" y="4193"/>
                  </a:cubicBezTo>
                  <a:cubicBezTo>
                    <a:pt x="12" y="4193"/>
                    <a:pt x="15" y="4196"/>
                    <a:pt x="15" y="4201"/>
                  </a:cubicBezTo>
                  <a:close/>
                  <a:moveTo>
                    <a:pt x="15" y="4247"/>
                  </a:moveTo>
                  <a:lnTo>
                    <a:pt x="15" y="4262"/>
                  </a:lnTo>
                  <a:cubicBezTo>
                    <a:pt x="15" y="4266"/>
                    <a:pt x="12" y="4270"/>
                    <a:pt x="7" y="4270"/>
                  </a:cubicBezTo>
                  <a:cubicBezTo>
                    <a:pt x="3" y="4270"/>
                    <a:pt x="0" y="4266"/>
                    <a:pt x="0" y="4262"/>
                  </a:cubicBezTo>
                  <a:lnTo>
                    <a:pt x="0" y="4247"/>
                  </a:lnTo>
                  <a:cubicBezTo>
                    <a:pt x="0" y="4242"/>
                    <a:pt x="3" y="4239"/>
                    <a:pt x="7" y="4239"/>
                  </a:cubicBezTo>
                  <a:cubicBezTo>
                    <a:pt x="12" y="4239"/>
                    <a:pt x="15" y="4242"/>
                    <a:pt x="15" y="4247"/>
                  </a:cubicBezTo>
                  <a:close/>
                  <a:moveTo>
                    <a:pt x="15" y="4293"/>
                  </a:moveTo>
                  <a:lnTo>
                    <a:pt x="15" y="4308"/>
                  </a:lnTo>
                  <a:cubicBezTo>
                    <a:pt x="15" y="4312"/>
                    <a:pt x="12" y="4316"/>
                    <a:pt x="7" y="4316"/>
                  </a:cubicBezTo>
                  <a:cubicBezTo>
                    <a:pt x="3" y="4316"/>
                    <a:pt x="0" y="4312"/>
                    <a:pt x="0" y="4308"/>
                  </a:cubicBezTo>
                  <a:lnTo>
                    <a:pt x="0" y="4293"/>
                  </a:lnTo>
                  <a:cubicBezTo>
                    <a:pt x="0" y="4289"/>
                    <a:pt x="3" y="4285"/>
                    <a:pt x="7" y="4285"/>
                  </a:cubicBezTo>
                  <a:cubicBezTo>
                    <a:pt x="12" y="4285"/>
                    <a:pt x="15" y="4289"/>
                    <a:pt x="15" y="4293"/>
                  </a:cubicBezTo>
                  <a:close/>
                  <a:moveTo>
                    <a:pt x="15" y="4339"/>
                  </a:moveTo>
                  <a:lnTo>
                    <a:pt x="15" y="4354"/>
                  </a:lnTo>
                  <a:cubicBezTo>
                    <a:pt x="15" y="4358"/>
                    <a:pt x="12" y="4362"/>
                    <a:pt x="7" y="4362"/>
                  </a:cubicBezTo>
                  <a:cubicBezTo>
                    <a:pt x="3" y="4362"/>
                    <a:pt x="0" y="4358"/>
                    <a:pt x="0" y="4354"/>
                  </a:cubicBezTo>
                  <a:lnTo>
                    <a:pt x="0" y="4339"/>
                  </a:lnTo>
                  <a:cubicBezTo>
                    <a:pt x="0" y="4335"/>
                    <a:pt x="3" y="4331"/>
                    <a:pt x="7" y="4331"/>
                  </a:cubicBezTo>
                  <a:cubicBezTo>
                    <a:pt x="12" y="4331"/>
                    <a:pt x="15" y="4335"/>
                    <a:pt x="15" y="4339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8" name="Freeform 17">
              <a:extLst>
                <a:ext uri="{FF2B5EF4-FFF2-40B4-BE49-F238E27FC236}">
                  <a16:creationId xmlns:a16="http://schemas.microsoft.com/office/drawing/2014/main" id="{F0C4DAF9-62BB-4A26-9BB7-5FCB9FB63D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9" y="1797"/>
              <a:ext cx="6" cy="1808"/>
            </a:xfrm>
            <a:custGeom>
              <a:avLst/>
              <a:gdLst>
                <a:gd name="T0" fmla="*/ 0 w 15"/>
                <a:gd name="T1" fmla="*/ 69 h 4538"/>
                <a:gd name="T2" fmla="*/ 15 w 15"/>
                <a:gd name="T3" fmla="*/ 146 h 4538"/>
                <a:gd name="T4" fmla="*/ 0 w 15"/>
                <a:gd name="T5" fmla="*/ 192 h 4538"/>
                <a:gd name="T6" fmla="*/ 15 w 15"/>
                <a:gd name="T7" fmla="*/ 300 h 4538"/>
                <a:gd name="T8" fmla="*/ 8 w 15"/>
                <a:gd name="T9" fmla="*/ 323 h 4538"/>
                <a:gd name="T10" fmla="*/ 8 w 15"/>
                <a:gd name="T11" fmla="*/ 446 h 4538"/>
                <a:gd name="T12" fmla="*/ 15 w 15"/>
                <a:gd name="T13" fmla="*/ 469 h 4538"/>
                <a:gd name="T14" fmla="*/ 0 w 15"/>
                <a:gd name="T15" fmla="*/ 576 h 4538"/>
                <a:gd name="T16" fmla="*/ 15 w 15"/>
                <a:gd name="T17" fmla="*/ 653 h 4538"/>
                <a:gd name="T18" fmla="*/ 0 w 15"/>
                <a:gd name="T19" fmla="*/ 699 h 4538"/>
                <a:gd name="T20" fmla="*/ 15 w 15"/>
                <a:gd name="T21" fmla="*/ 807 h 4538"/>
                <a:gd name="T22" fmla="*/ 8 w 15"/>
                <a:gd name="T23" fmla="*/ 830 h 4538"/>
                <a:gd name="T24" fmla="*/ 8 w 15"/>
                <a:gd name="T25" fmla="*/ 953 h 4538"/>
                <a:gd name="T26" fmla="*/ 15 w 15"/>
                <a:gd name="T27" fmla="*/ 976 h 4538"/>
                <a:gd name="T28" fmla="*/ 0 w 15"/>
                <a:gd name="T29" fmla="*/ 1083 h 4538"/>
                <a:gd name="T30" fmla="*/ 15 w 15"/>
                <a:gd name="T31" fmla="*/ 1160 h 4538"/>
                <a:gd name="T32" fmla="*/ 0 w 15"/>
                <a:gd name="T33" fmla="*/ 1206 h 4538"/>
                <a:gd name="T34" fmla="*/ 15 w 15"/>
                <a:gd name="T35" fmla="*/ 1314 h 4538"/>
                <a:gd name="T36" fmla="*/ 8 w 15"/>
                <a:gd name="T37" fmla="*/ 1337 h 4538"/>
                <a:gd name="T38" fmla="*/ 8 w 15"/>
                <a:gd name="T39" fmla="*/ 1459 h 4538"/>
                <a:gd name="T40" fmla="*/ 15 w 15"/>
                <a:gd name="T41" fmla="*/ 1483 h 4538"/>
                <a:gd name="T42" fmla="*/ 0 w 15"/>
                <a:gd name="T43" fmla="*/ 1590 h 4538"/>
                <a:gd name="T44" fmla="*/ 15 w 15"/>
                <a:gd name="T45" fmla="*/ 1667 h 4538"/>
                <a:gd name="T46" fmla="*/ 0 w 15"/>
                <a:gd name="T47" fmla="*/ 1713 h 4538"/>
                <a:gd name="T48" fmla="*/ 15 w 15"/>
                <a:gd name="T49" fmla="*/ 1820 h 4538"/>
                <a:gd name="T50" fmla="*/ 8 w 15"/>
                <a:gd name="T51" fmla="*/ 1843 h 4538"/>
                <a:gd name="T52" fmla="*/ 8 w 15"/>
                <a:gd name="T53" fmla="*/ 1966 h 4538"/>
                <a:gd name="T54" fmla="*/ 15 w 15"/>
                <a:gd name="T55" fmla="*/ 1989 h 4538"/>
                <a:gd name="T56" fmla="*/ 0 w 15"/>
                <a:gd name="T57" fmla="*/ 2097 h 4538"/>
                <a:gd name="T58" fmla="*/ 15 w 15"/>
                <a:gd name="T59" fmla="*/ 2174 h 4538"/>
                <a:gd name="T60" fmla="*/ 0 w 15"/>
                <a:gd name="T61" fmla="*/ 2220 h 4538"/>
                <a:gd name="T62" fmla="*/ 15 w 15"/>
                <a:gd name="T63" fmla="*/ 2327 h 4538"/>
                <a:gd name="T64" fmla="*/ 8 w 15"/>
                <a:gd name="T65" fmla="*/ 2350 h 4538"/>
                <a:gd name="T66" fmla="*/ 8 w 15"/>
                <a:gd name="T67" fmla="*/ 2473 h 4538"/>
                <a:gd name="T68" fmla="*/ 15 w 15"/>
                <a:gd name="T69" fmla="*/ 2496 h 4538"/>
                <a:gd name="T70" fmla="*/ 0 w 15"/>
                <a:gd name="T71" fmla="*/ 2604 h 4538"/>
                <a:gd name="T72" fmla="*/ 15 w 15"/>
                <a:gd name="T73" fmla="*/ 2681 h 4538"/>
                <a:gd name="T74" fmla="*/ 0 w 15"/>
                <a:gd name="T75" fmla="*/ 2727 h 4538"/>
                <a:gd name="T76" fmla="*/ 15 w 15"/>
                <a:gd name="T77" fmla="*/ 2834 h 4538"/>
                <a:gd name="T78" fmla="*/ 8 w 15"/>
                <a:gd name="T79" fmla="*/ 2857 h 4538"/>
                <a:gd name="T80" fmla="*/ 8 w 15"/>
                <a:gd name="T81" fmla="*/ 2980 h 4538"/>
                <a:gd name="T82" fmla="*/ 15 w 15"/>
                <a:gd name="T83" fmla="*/ 3003 h 4538"/>
                <a:gd name="T84" fmla="*/ 0 w 15"/>
                <a:gd name="T85" fmla="*/ 3111 h 4538"/>
                <a:gd name="T86" fmla="*/ 15 w 15"/>
                <a:gd name="T87" fmla="*/ 3187 h 4538"/>
                <a:gd name="T88" fmla="*/ 0 w 15"/>
                <a:gd name="T89" fmla="*/ 3234 h 4538"/>
                <a:gd name="T90" fmla="*/ 15 w 15"/>
                <a:gd name="T91" fmla="*/ 3341 h 4538"/>
                <a:gd name="T92" fmla="*/ 8 w 15"/>
                <a:gd name="T93" fmla="*/ 3364 h 4538"/>
                <a:gd name="T94" fmla="*/ 8 w 15"/>
                <a:gd name="T95" fmla="*/ 3487 h 4538"/>
                <a:gd name="T96" fmla="*/ 15 w 15"/>
                <a:gd name="T97" fmla="*/ 3510 h 4538"/>
                <a:gd name="T98" fmla="*/ 0 w 15"/>
                <a:gd name="T99" fmla="*/ 3618 h 4538"/>
                <a:gd name="T100" fmla="*/ 15 w 15"/>
                <a:gd name="T101" fmla="*/ 3694 h 4538"/>
                <a:gd name="T102" fmla="*/ 0 w 15"/>
                <a:gd name="T103" fmla="*/ 3740 h 4538"/>
                <a:gd name="T104" fmla="*/ 15 w 15"/>
                <a:gd name="T105" fmla="*/ 3848 h 4538"/>
                <a:gd name="T106" fmla="*/ 8 w 15"/>
                <a:gd name="T107" fmla="*/ 3871 h 4538"/>
                <a:gd name="T108" fmla="*/ 8 w 15"/>
                <a:gd name="T109" fmla="*/ 3994 h 4538"/>
                <a:gd name="T110" fmla="*/ 15 w 15"/>
                <a:gd name="T111" fmla="*/ 4017 h 4538"/>
                <a:gd name="T112" fmla="*/ 0 w 15"/>
                <a:gd name="T113" fmla="*/ 4124 h 4538"/>
                <a:gd name="T114" fmla="*/ 15 w 15"/>
                <a:gd name="T115" fmla="*/ 4201 h 4538"/>
                <a:gd name="T116" fmla="*/ 0 w 15"/>
                <a:gd name="T117" fmla="*/ 4247 h 4538"/>
                <a:gd name="T118" fmla="*/ 15 w 15"/>
                <a:gd name="T119" fmla="*/ 4355 h 4538"/>
                <a:gd name="T120" fmla="*/ 8 w 15"/>
                <a:gd name="T121" fmla="*/ 4378 h 4538"/>
                <a:gd name="T122" fmla="*/ 8 w 15"/>
                <a:gd name="T123" fmla="*/ 4501 h 4538"/>
                <a:gd name="T124" fmla="*/ 15 w 15"/>
                <a:gd name="T125" fmla="*/ 4524 h 4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" h="4538">
                  <a:moveTo>
                    <a:pt x="15" y="8"/>
                  </a:moveTo>
                  <a:lnTo>
                    <a:pt x="15" y="23"/>
                  </a:lnTo>
                  <a:cubicBezTo>
                    <a:pt x="15" y="28"/>
                    <a:pt x="12" y="31"/>
                    <a:pt x="8" y="31"/>
                  </a:cubicBezTo>
                  <a:cubicBezTo>
                    <a:pt x="4" y="31"/>
                    <a:pt x="0" y="28"/>
                    <a:pt x="0" y="23"/>
                  </a:cubicBez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4"/>
                    <a:pt x="12" y="77"/>
                    <a:pt x="8" y="77"/>
                  </a:cubicBezTo>
                  <a:cubicBezTo>
                    <a:pt x="4" y="77"/>
                    <a:pt x="0" y="74"/>
                    <a:pt x="0" y="69"/>
                  </a:cubicBezTo>
                  <a:lnTo>
                    <a:pt x="0" y="54"/>
                  </a:lnTo>
                  <a:cubicBezTo>
                    <a:pt x="0" y="50"/>
                    <a:pt x="4" y="46"/>
                    <a:pt x="8" y="46"/>
                  </a:cubicBezTo>
                  <a:cubicBezTo>
                    <a:pt x="12" y="46"/>
                    <a:pt x="15" y="50"/>
                    <a:pt x="15" y="54"/>
                  </a:cubicBezTo>
                  <a:close/>
                  <a:moveTo>
                    <a:pt x="15" y="100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4" y="123"/>
                    <a:pt x="0" y="120"/>
                    <a:pt x="0" y="115"/>
                  </a:cubicBezTo>
                  <a:lnTo>
                    <a:pt x="0" y="100"/>
                  </a:lnTo>
                  <a:cubicBezTo>
                    <a:pt x="0" y="96"/>
                    <a:pt x="4" y="92"/>
                    <a:pt x="8" y="92"/>
                  </a:cubicBezTo>
                  <a:cubicBezTo>
                    <a:pt x="12" y="92"/>
                    <a:pt x="15" y="96"/>
                    <a:pt x="15" y="100"/>
                  </a:cubicBezTo>
                  <a:close/>
                  <a:moveTo>
                    <a:pt x="15" y="146"/>
                  </a:moveTo>
                  <a:lnTo>
                    <a:pt x="15" y="162"/>
                  </a:lnTo>
                  <a:cubicBezTo>
                    <a:pt x="15" y="166"/>
                    <a:pt x="12" y="169"/>
                    <a:pt x="8" y="169"/>
                  </a:cubicBezTo>
                  <a:cubicBezTo>
                    <a:pt x="4" y="169"/>
                    <a:pt x="0" y="166"/>
                    <a:pt x="0" y="162"/>
                  </a:cubicBezTo>
                  <a:lnTo>
                    <a:pt x="0" y="146"/>
                  </a:lnTo>
                  <a:cubicBezTo>
                    <a:pt x="0" y="142"/>
                    <a:pt x="4" y="139"/>
                    <a:pt x="8" y="139"/>
                  </a:cubicBezTo>
                  <a:cubicBezTo>
                    <a:pt x="12" y="139"/>
                    <a:pt x="15" y="142"/>
                    <a:pt x="15" y="146"/>
                  </a:cubicBezTo>
                  <a:close/>
                  <a:moveTo>
                    <a:pt x="15" y="192"/>
                  </a:moveTo>
                  <a:lnTo>
                    <a:pt x="15" y="208"/>
                  </a:lnTo>
                  <a:cubicBezTo>
                    <a:pt x="15" y="212"/>
                    <a:pt x="12" y="215"/>
                    <a:pt x="8" y="215"/>
                  </a:cubicBezTo>
                  <a:cubicBezTo>
                    <a:pt x="4" y="215"/>
                    <a:pt x="0" y="212"/>
                    <a:pt x="0" y="208"/>
                  </a:cubicBezTo>
                  <a:lnTo>
                    <a:pt x="0" y="192"/>
                  </a:lnTo>
                  <a:cubicBezTo>
                    <a:pt x="0" y="188"/>
                    <a:pt x="4" y="185"/>
                    <a:pt x="8" y="185"/>
                  </a:cubicBezTo>
                  <a:cubicBezTo>
                    <a:pt x="12" y="185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4"/>
                  </a:lnTo>
                  <a:cubicBezTo>
                    <a:pt x="15" y="258"/>
                    <a:pt x="12" y="261"/>
                    <a:pt x="8" y="261"/>
                  </a:cubicBezTo>
                  <a:cubicBezTo>
                    <a:pt x="4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4" y="231"/>
                    <a:pt x="8" y="231"/>
                  </a:cubicBezTo>
                  <a:cubicBezTo>
                    <a:pt x="12" y="231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8" y="307"/>
                  </a:cubicBezTo>
                  <a:cubicBezTo>
                    <a:pt x="4" y="307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4" y="277"/>
                    <a:pt x="8" y="277"/>
                  </a:cubicBezTo>
                  <a:cubicBezTo>
                    <a:pt x="12" y="277"/>
                    <a:pt x="15" y="280"/>
                    <a:pt x="15" y="284"/>
                  </a:cubicBezTo>
                  <a:close/>
                  <a:moveTo>
                    <a:pt x="15" y="331"/>
                  </a:moveTo>
                  <a:lnTo>
                    <a:pt x="15" y="346"/>
                  </a:lnTo>
                  <a:cubicBezTo>
                    <a:pt x="15" y="350"/>
                    <a:pt x="12" y="354"/>
                    <a:pt x="8" y="354"/>
                  </a:cubicBezTo>
                  <a:cubicBezTo>
                    <a:pt x="4" y="354"/>
                    <a:pt x="0" y="350"/>
                    <a:pt x="0" y="346"/>
                  </a:cubicBezTo>
                  <a:lnTo>
                    <a:pt x="0" y="331"/>
                  </a:lnTo>
                  <a:cubicBezTo>
                    <a:pt x="0" y="326"/>
                    <a:pt x="4" y="323"/>
                    <a:pt x="8" y="323"/>
                  </a:cubicBezTo>
                  <a:cubicBezTo>
                    <a:pt x="12" y="323"/>
                    <a:pt x="15" y="326"/>
                    <a:pt x="15" y="331"/>
                  </a:cubicBezTo>
                  <a:close/>
                  <a:moveTo>
                    <a:pt x="15" y="377"/>
                  </a:moveTo>
                  <a:lnTo>
                    <a:pt x="15" y="392"/>
                  </a:lnTo>
                  <a:cubicBezTo>
                    <a:pt x="15" y="396"/>
                    <a:pt x="12" y="400"/>
                    <a:pt x="8" y="400"/>
                  </a:cubicBezTo>
                  <a:cubicBezTo>
                    <a:pt x="4" y="400"/>
                    <a:pt x="0" y="396"/>
                    <a:pt x="0" y="392"/>
                  </a:cubicBezTo>
                  <a:lnTo>
                    <a:pt x="0" y="377"/>
                  </a:lnTo>
                  <a:cubicBezTo>
                    <a:pt x="0" y="372"/>
                    <a:pt x="4" y="369"/>
                    <a:pt x="8" y="369"/>
                  </a:cubicBezTo>
                  <a:cubicBezTo>
                    <a:pt x="12" y="369"/>
                    <a:pt x="15" y="372"/>
                    <a:pt x="15" y="377"/>
                  </a:cubicBezTo>
                  <a:close/>
                  <a:moveTo>
                    <a:pt x="15" y="423"/>
                  </a:moveTo>
                  <a:lnTo>
                    <a:pt x="15" y="438"/>
                  </a:lnTo>
                  <a:cubicBezTo>
                    <a:pt x="15" y="442"/>
                    <a:pt x="12" y="446"/>
                    <a:pt x="8" y="446"/>
                  </a:cubicBezTo>
                  <a:cubicBezTo>
                    <a:pt x="4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4" y="415"/>
                    <a:pt x="8" y="415"/>
                  </a:cubicBezTo>
                  <a:cubicBezTo>
                    <a:pt x="12" y="415"/>
                    <a:pt x="15" y="418"/>
                    <a:pt x="15" y="423"/>
                  </a:cubicBezTo>
                  <a:close/>
                  <a:moveTo>
                    <a:pt x="15" y="469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8" y="492"/>
                  </a:cubicBezTo>
                  <a:cubicBezTo>
                    <a:pt x="4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5"/>
                    <a:pt x="4" y="461"/>
                    <a:pt x="8" y="461"/>
                  </a:cubicBezTo>
                  <a:cubicBezTo>
                    <a:pt x="12" y="461"/>
                    <a:pt x="15" y="465"/>
                    <a:pt x="15" y="469"/>
                  </a:cubicBezTo>
                  <a:close/>
                  <a:moveTo>
                    <a:pt x="15" y="515"/>
                  </a:moveTo>
                  <a:lnTo>
                    <a:pt x="15" y="530"/>
                  </a:lnTo>
                  <a:cubicBezTo>
                    <a:pt x="15" y="534"/>
                    <a:pt x="12" y="538"/>
                    <a:pt x="8" y="538"/>
                  </a:cubicBezTo>
                  <a:cubicBezTo>
                    <a:pt x="4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1"/>
                    <a:pt x="4" y="507"/>
                    <a:pt x="8" y="507"/>
                  </a:cubicBezTo>
                  <a:cubicBezTo>
                    <a:pt x="12" y="507"/>
                    <a:pt x="15" y="511"/>
                    <a:pt x="15" y="515"/>
                  </a:cubicBezTo>
                  <a:close/>
                  <a:moveTo>
                    <a:pt x="15" y="561"/>
                  </a:moveTo>
                  <a:lnTo>
                    <a:pt x="15" y="576"/>
                  </a:lnTo>
                  <a:cubicBezTo>
                    <a:pt x="15" y="581"/>
                    <a:pt x="12" y="584"/>
                    <a:pt x="8" y="584"/>
                  </a:cubicBezTo>
                  <a:cubicBezTo>
                    <a:pt x="4" y="584"/>
                    <a:pt x="0" y="581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4" y="553"/>
                    <a:pt x="8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607"/>
                  </a:moveTo>
                  <a:lnTo>
                    <a:pt x="15" y="622"/>
                  </a:lnTo>
                  <a:cubicBezTo>
                    <a:pt x="15" y="627"/>
                    <a:pt x="12" y="630"/>
                    <a:pt x="8" y="630"/>
                  </a:cubicBezTo>
                  <a:cubicBezTo>
                    <a:pt x="4" y="630"/>
                    <a:pt x="0" y="627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4" y="599"/>
                    <a:pt x="8" y="599"/>
                  </a:cubicBezTo>
                  <a:cubicBezTo>
                    <a:pt x="12" y="599"/>
                    <a:pt x="15" y="603"/>
                    <a:pt x="15" y="607"/>
                  </a:cubicBezTo>
                  <a:close/>
                  <a:moveTo>
                    <a:pt x="15" y="653"/>
                  </a:moveTo>
                  <a:lnTo>
                    <a:pt x="15" y="668"/>
                  </a:lnTo>
                  <a:cubicBezTo>
                    <a:pt x="15" y="673"/>
                    <a:pt x="12" y="676"/>
                    <a:pt x="8" y="676"/>
                  </a:cubicBezTo>
                  <a:cubicBezTo>
                    <a:pt x="4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4" y="645"/>
                    <a:pt x="8" y="645"/>
                  </a:cubicBezTo>
                  <a:cubicBezTo>
                    <a:pt x="12" y="645"/>
                    <a:pt x="15" y="649"/>
                    <a:pt x="15" y="653"/>
                  </a:cubicBezTo>
                  <a:close/>
                  <a:moveTo>
                    <a:pt x="15" y="699"/>
                  </a:moveTo>
                  <a:lnTo>
                    <a:pt x="15" y="715"/>
                  </a:lnTo>
                  <a:cubicBezTo>
                    <a:pt x="15" y="719"/>
                    <a:pt x="12" y="722"/>
                    <a:pt x="8" y="722"/>
                  </a:cubicBezTo>
                  <a:cubicBezTo>
                    <a:pt x="4" y="722"/>
                    <a:pt x="0" y="719"/>
                    <a:pt x="0" y="715"/>
                  </a:cubicBezTo>
                  <a:lnTo>
                    <a:pt x="0" y="699"/>
                  </a:lnTo>
                  <a:cubicBezTo>
                    <a:pt x="0" y="695"/>
                    <a:pt x="4" y="691"/>
                    <a:pt x="8" y="691"/>
                  </a:cubicBezTo>
                  <a:cubicBezTo>
                    <a:pt x="12" y="691"/>
                    <a:pt x="15" y="695"/>
                    <a:pt x="15" y="699"/>
                  </a:cubicBezTo>
                  <a:close/>
                  <a:moveTo>
                    <a:pt x="15" y="745"/>
                  </a:moveTo>
                  <a:lnTo>
                    <a:pt x="15" y="761"/>
                  </a:lnTo>
                  <a:cubicBezTo>
                    <a:pt x="15" y="765"/>
                    <a:pt x="12" y="768"/>
                    <a:pt x="8" y="768"/>
                  </a:cubicBezTo>
                  <a:cubicBezTo>
                    <a:pt x="4" y="768"/>
                    <a:pt x="0" y="765"/>
                    <a:pt x="0" y="761"/>
                  </a:cubicBezTo>
                  <a:lnTo>
                    <a:pt x="0" y="745"/>
                  </a:lnTo>
                  <a:cubicBezTo>
                    <a:pt x="0" y="741"/>
                    <a:pt x="4" y="738"/>
                    <a:pt x="8" y="738"/>
                  </a:cubicBezTo>
                  <a:cubicBezTo>
                    <a:pt x="12" y="738"/>
                    <a:pt x="15" y="741"/>
                    <a:pt x="15" y="745"/>
                  </a:cubicBezTo>
                  <a:close/>
                  <a:moveTo>
                    <a:pt x="15" y="791"/>
                  </a:moveTo>
                  <a:lnTo>
                    <a:pt x="15" y="807"/>
                  </a:lnTo>
                  <a:cubicBezTo>
                    <a:pt x="15" y="811"/>
                    <a:pt x="12" y="814"/>
                    <a:pt x="8" y="814"/>
                  </a:cubicBezTo>
                  <a:cubicBezTo>
                    <a:pt x="4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4" y="784"/>
                    <a:pt x="8" y="784"/>
                  </a:cubicBezTo>
                  <a:cubicBezTo>
                    <a:pt x="12" y="784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8" y="860"/>
                  </a:cubicBezTo>
                  <a:cubicBezTo>
                    <a:pt x="4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4" y="830"/>
                    <a:pt x="8" y="830"/>
                  </a:cubicBezTo>
                  <a:cubicBezTo>
                    <a:pt x="12" y="830"/>
                    <a:pt x="15" y="833"/>
                    <a:pt x="15" y="837"/>
                  </a:cubicBezTo>
                  <a:close/>
                  <a:moveTo>
                    <a:pt x="15" y="883"/>
                  </a:moveTo>
                  <a:lnTo>
                    <a:pt x="15" y="899"/>
                  </a:lnTo>
                  <a:cubicBezTo>
                    <a:pt x="15" y="903"/>
                    <a:pt x="12" y="907"/>
                    <a:pt x="8" y="907"/>
                  </a:cubicBezTo>
                  <a:cubicBezTo>
                    <a:pt x="4" y="907"/>
                    <a:pt x="0" y="903"/>
                    <a:pt x="0" y="899"/>
                  </a:cubicBezTo>
                  <a:lnTo>
                    <a:pt x="0" y="883"/>
                  </a:lnTo>
                  <a:cubicBezTo>
                    <a:pt x="0" y="879"/>
                    <a:pt x="4" y="876"/>
                    <a:pt x="8" y="876"/>
                  </a:cubicBezTo>
                  <a:cubicBezTo>
                    <a:pt x="12" y="876"/>
                    <a:pt x="15" y="879"/>
                    <a:pt x="15" y="883"/>
                  </a:cubicBezTo>
                  <a:close/>
                  <a:moveTo>
                    <a:pt x="15" y="930"/>
                  </a:moveTo>
                  <a:lnTo>
                    <a:pt x="15" y="945"/>
                  </a:lnTo>
                  <a:cubicBezTo>
                    <a:pt x="15" y="949"/>
                    <a:pt x="12" y="953"/>
                    <a:pt x="8" y="953"/>
                  </a:cubicBezTo>
                  <a:cubicBezTo>
                    <a:pt x="4" y="953"/>
                    <a:pt x="0" y="949"/>
                    <a:pt x="0" y="945"/>
                  </a:cubicBezTo>
                  <a:lnTo>
                    <a:pt x="0" y="930"/>
                  </a:lnTo>
                  <a:cubicBezTo>
                    <a:pt x="0" y="925"/>
                    <a:pt x="4" y="922"/>
                    <a:pt x="8" y="922"/>
                  </a:cubicBezTo>
                  <a:cubicBezTo>
                    <a:pt x="12" y="922"/>
                    <a:pt x="15" y="925"/>
                    <a:pt x="15" y="930"/>
                  </a:cubicBezTo>
                  <a:close/>
                  <a:moveTo>
                    <a:pt x="15" y="976"/>
                  </a:moveTo>
                  <a:lnTo>
                    <a:pt x="15" y="991"/>
                  </a:lnTo>
                  <a:cubicBezTo>
                    <a:pt x="15" y="995"/>
                    <a:pt x="12" y="999"/>
                    <a:pt x="8" y="999"/>
                  </a:cubicBezTo>
                  <a:cubicBezTo>
                    <a:pt x="4" y="999"/>
                    <a:pt x="0" y="995"/>
                    <a:pt x="0" y="991"/>
                  </a:cubicBezTo>
                  <a:lnTo>
                    <a:pt x="0" y="976"/>
                  </a:lnTo>
                  <a:cubicBezTo>
                    <a:pt x="0" y="971"/>
                    <a:pt x="4" y="968"/>
                    <a:pt x="8" y="968"/>
                  </a:cubicBezTo>
                  <a:cubicBezTo>
                    <a:pt x="12" y="968"/>
                    <a:pt x="15" y="971"/>
                    <a:pt x="15" y="976"/>
                  </a:cubicBezTo>
                  <a:close/>
                  <a:moveTo>
                    <a:pt x="15" y="1022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8" y="1045"/>
                  </a:cubicBezTo>
                  <a:cubicBezTo>
                    <a:pt x="4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7"/>
                    <a:pt x="4" y="1014"/>
                    <a:pt x="8" y="1014"/>
                  </a:cubicBezTo>
                  <a:cubicBezTo>
                    <a:pt x="12" y="1014"/>
                    <a:pt x="15" y="1017"/>
                    <a:pt x="15" y="1022"/>
                  </a:cubicBezTo>
                  <a:close/>
                  <a:moveTo>
                    <a:pt x="15" y="1068"/>
                  </a:moveTo>
                  <a:lnTo>
                    <a:pt x="15" y="1083"/>
                  </a:lnTo>
                  <a:cubicBezTo>
                    <a:pt x="15" y="1087"/>
                    <a:pt x="12" y="1091"/>
                    <a:pt x="8" y="1091"/>
                  </a:cubicBezTo>
                  <a:cubicBezTo>
                    <a:pt x="4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4"/>
                    <a:pt x="4" y="1060"/>
                    <a:pt x="8" y="1060"/>
                  </a:cubicBezTo>
                  <a:cubicBezTo>
                    <a:pt x="12" y="1060"/>
                    <a:pt x="15" y="1064"/>
                    <a:pt x="15" y="1068"/>
                  </a:cubicBezTo>
                  <a:close/>
                  <a:moveTo>
                    <a:pt x="15" y="1114"/>
                  </a:moveTo>
                  <a:lnTo>
                    <a:pt x="15" y="1129"/>
                  </a:lnTo>
                  <a:cubicBezTo>
                    <a:pt x="15" y="1133"/>
                    <a:pt x="12" y="1137"/>
                    <a:pt x="8" y="1137"/>
                  </a:cubicBezTo>
                  <a:cubicBezTo>
                    <a:pt x="4" y="1137"/>
                    <a:pt x="0" y="1133"/>
                    <a:pt x="0" y="1129"/>
                  </a:cubicBezTo>
                  <a:lnTo>
                    <a:pt x="0" y="1114"/>
                  </a:lnTo>
                  <a:cubicBezTo>
                    <a:pt x="0" y="1110"/>
                    <a:pt x="4" y="1106"/>
                    <a:pt x="8" y="1106"/>
                  </a:cubicBezTo>
                  <a:cubicBezTo>
                    <a:pt x="12" y="1106"/>
                    <a:pt x="15" y="1110"/>
                    <a:pt x="15" y="1114"/>
                  </a:cubicBezTo>
                  <a:close/>
                  <a:moveTo>
                    <a:pt x="15" y="1160"/>
                  </a:moveTo>
                  <a:lnTo>
                    <a:pt x="15" y="1175"/>
                  </a:lnTo>
                  <a:cubicBezTo>
                    <a:pt x="15" y="1180"/>
                    <a:pt x="12" y="1183"/>
                    <a:pt x="8" y="1183"/>
                  </a:cubicBezTo>
                  <a:cubicBezTo>
                    <a:pt x="4" y="1183"/>
                    <a:pt x="0" y="1180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4" y="1152"/>
                    <a:pt x="8" y="1152"/>
                  </a:cubicBezTo>
                  <a:cubicBezTo>
                    <a:pt x="12" y="1152"/>
                    <a:pt x="15" y="1156"/>
                    <a:pt x="15" y="1160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6"/>
                    <a:pt x="12" y="1229"/>
                    <a:pt x="8" y="1229"/>
                  </a:cubicBezTo>
                  <a:cubicBezTo>
                    <a:pt x="4" y="1229"/>
                    <a:pt x="0" y="1226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4" y="1198"/>
                    <a:pt x="8" y="1198"/>
                  </a:cubicBezTo>
                  <a:cubicBezTo>
                    <a:pt x="12" y="1198"/>
                    <a:pt x="15" y="1202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7"/>
                  </a:lnTo>
                  <a:cubicBezTo>
                    <a:pt x="15" y="1272"/>
                    <a:pt x="12" y="1275"/>
                    <a:pt x="8" y="1275"/>
                  </a:cubicBezTo>
                  <a:cubicBezTo>
                    <a:pt x="4" y="1275"/>
                    <a:pt x="0" y="1272"/>
                    <a:pt x="0" y="1267"/>
                  </a:cubicBezTo>
                  <a:lnTo>
                    <a:pt x="0" y="1252"/>
                  </a:lnTo>
                  <a:cubicBezTo>
                    <a:pt x="0" y="1248"/>
                    <a:pt x="4" y="1244"/>
                    <a:pt x="8" y="1244"/>
                  </a:cubicBezTo>
                  <a:cubicBezTo>
                    <a:pt x="12" y="1244"/>
                    <a:pt x="15" y="1248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4"/>
                  </a:lnTo>
                  <a:cubicBezTo>
                    <a:pt x="15" y="1318"/>
                    <a:pt x="12" y="1321"/>
                    <a:pt x="8" y="1321"/>
                  </a:cubicBezTo>
                  <a:cubicBezTo>
                    <a:pt x="4" y="1321"/>
                    <a:pt x="0" y="1318"/>
                    <a:pt x="0" y="1314"/>
                  </a:cubicBezTo>
                  <a:lnTo>
                    <a:pt x="0" y="1298"/>
                  </a:lnTo>
                  <a:cubicBezTo>
                    <a:pt x="0" y="1294"/>
                    <a:pt x="4" y="1291"/>
                    <a:pt x="8" y="1291"/>
                  </a:cubicBezTo>
                  <a:cubicBezTo>
                    <a:pt x="12" y="1291"/>
                    <a:pt x="15" y="1294"/>
                    <a:pt x="15" y="1298"/>
                  </a:cubicBezTo>
                  <a:close/>
                  <a:moveTo>
                    <a:pt x="15" y="1344"/>
                  </a:moveTo>
                  <a:lnTo>
                    <a:pt x="15" y="1360"/>
                  </a:lnTo>
                  <a:cubicBezTo>
                    <a:pt x="15" y="1364"/>
                    <a:pt x="12" y="1367"/>
                    <a:pt x="8" y="1367"/>
                  </a:cubicBezTo>
                  <a:cubicBezTo>
                    <a:pt x="4" y="1367"/>
                    <a:pt x="0" y="1364"/>
                    <a:pt x="0" y="1360"/>
                  </a:cubicBezTo>
                  <a:lnTo>
                    <a:pt x="0" y="1344"/>
                  </a:lnTo>
                  <a:cubicBezTo>
                    <a:pt x="0" y="1340"/>
                    <a:pt x="4" y="1337"/>
                    <a:pt x="8" y="1337"/>
                  </a:cubicBezTo>
                  <a:cubicBezTo>
                    <a:pt x="12" y="1337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8" y="1413"/>
                  </a:cubicBezTo>
                  <a:cubicBezTo>
                    <a:pt x="4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4" y="1383"/>
                    <a:pt x="8" y="1383"/>
                  </a:cubicBezTo>
                  <a:cubicBezTo>
                    <a:pt x="12" y="1383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2"/>
                  </a:lnTo>
                  <a:cubicBezTo>
                    <a:pt x="15" y="1456"/>
                    <a:pt x="12" y="1459"/>
                    <a:pt x="8" y="1459"/>
                  </a:cubicBezTo>
                  <a:cubicBezTo>
                    <a:pt x="4" y="1459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4" y="1429"/>
                    <a:pt x="8" y="1429"/>
                  </a:cubicBezTo>
                  <a:cubicBezTo>
                    <a:pt x="12" y="1429"/>
                    <a:pt x="15" y="1432"/>
                    <a:pt x="15" y="1436"/>
                  </a:cubicBezTo>
                  <a:close/>
                  <a:moveTo>
                    <a:pt x="15" y="1483"/>
                  </a:moveTo>
                  <a:lnTo>
                    <a:pt x="15" y="1498"/>
                  </a:lnTo>
                  <a:cubicBezTo>
                    <a:pt x="15" y="1502"/>
                    <a:pt x="12" y="1506"/>
                    <a:pt x="8" y="1506"/>
                  </a:cubicBezTo>
                  <a:cubicBezTo>
                    <a:pt x="4" y="1506"/>
                    <a:pt x="0" y="1502"/>
                    <a:pt x="0" y="1498"/>
                  </a:cubicBezTo>
                  <a:lnTo>
                    <a:pt x="0" y="1483"/>
                  </a:lnTo>
                  <a:cubicBezTo>
                    <a:pt x="0" y="1478"/>
                    <a:pt x="4" y="1475"/>
                    <a:pt x="8" y="1475"/>
                  </a:cubicBezTo>
                  <a:cubicBezTo>
                    <a:pt x="12" y="1475"/>
                    <a:pt x="15" y="1478"/>
                    <a:pt x="15" y="1483"/>
                  </a:cubicBezTo>
                  <a:close/>
                  <a:moveTo>
                    <a:pt x="15" y="1529"/>
                  </a:moveTo>
                  <a:lnTo>
                    <a:pt x="15" y="1544"/>
                  </a:lnTo>
                  <a:cubicBezTo>
                    <a:pt x="15" y="1548"/>
                    <a:pt x="12" y="1552"/>
                    <a:pt x="8" y="1552"/>
                  </a:cubicBezTo>
                  <a:cubicBezTo>
                    <a:pt x="4" y="1552"/>
                    <a:pt x="0" y="1548"/>
                    <a:pt x="0" y="1544"/>
                  </a:cubicBezTo>
                  <a:lnTo>
                    <a:pt x="0" y="1529"/>
                  </a:lnTo>
                  <a:cubicBezTo>
                    <a:pt x="0" y="1524"/>
                    <a:pt x="4" y="1521"/>
                    <a:pt x="8" y="1521"/>
                  </a:cubicBezTo>
                  <a:cubicBezTo>
                    <a:pt x="12" y="1521"/>
                    <a:pt x="15" y="1524"/>
                    <a:pt x="15" y="1529"/>
                  </a:cubicBezTo>
                  <a:close/>
                  <a:moveTo>
                    <a:pt x="15" y="1575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8" y="1598"/>
                  </a:cubicBezTo>
                  <a:cubicBezTo>
                    <a:pt x="4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4" y="1567"/>
                    <a:pt x="8" y="1567"/>
                  </a:cubicBezTo>
                  <a:cubicBezTo>
                    <a:pt x="12" y="1567"/>
                    <a:pt x="15" y="1570"/>
                    <a:pt x="15" y="1575"/>
                  </a:cubicBezTo>
                  <a:close/>
                  <a:moveTo>
                    <a:pt x="15" y="1621"/>
                  </a:moveTo>
                  <a:lnTo>
                    <a:pt x="15" y="1636"/>
                  </a:lnTo>
                  <a:cubicBezTo>
                    <a:pt x="15" y="1640"/>
                    <a:pt x="12" y="1644"/>
                    <a:pt x="8" y="1644"/>
                  </a:cubicBezTo>
                  <a:cubicBezTo>
                    <a:pt x="4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7"/>
                    <a:pt x="4" y="1613"/>
                    <a:pt x="8" y="1613"/>
                  </a:cubicBezTo>
                  <a:cubicBezTo>
                    <a:pt x="12" y="1613"/>
                    <a:pt x="15" y="1617"/>
                    <a:pt x="15" y="1621"/>
                  </a:cubicBezTo>
                  <a:close/>
                  <a:moveTo>
                    <a:pt x="15" y="1667"/>
                  </a:moveTo>
                  <a:lnTo>
                    <a:pt x="15" y="1682"/>
                  </a:lnTo>
                  <a:cubicBezTo>
                    <a:pt x="15" y="1686"/>
                    <a:pt x="12" y="1690"/>
                    <a:pt x="8" y="1690"/>
                  </a:cubicBezTo>
                  <a:cubicBezTo>
                    <a:pt x="4" y="1690"/>
                    <a:pt x="0" y="1686"/>
                    <a:pt x="0" y="1682"/>
                  </a:cubicBezTo>
                  <a:lnTo>
                    <a:pt x="0" y="1667"/>
                  </a:lnTo>
                  <a:cubicBezTo>
                    <a:pt x="0" y="1663"/>
                    <a:pt x="4" y="1659"/>
                    <a:pt x="8" y="1659"/>
                  </a:cubicBezTo>
                  <a:cubicBezTo>
                    <a:pt x="12" y="1659"/>
                    <a:pt x="15" y="1663"/>
                    <a:pt x="15" y="1667"/>
                  </a:cubicBezTo>
                  <a:close/>
                  <a:moveTo>
                    <a:pt x="15" y="1713"/>
                  </a:moveTo>
                  <a:lnTo>
                    <a:pt x="15" y="1728"/>
                  </a:lnTo>
                  <a:cubicBezTo>
                    <a:pt x="15" y="1733"/>
                    <a:pt x="12" y="1736"/>
                    <a:pt x="8" y="1736"/>
                  </a:cubicBezTo>
                  <a:cubicBezTo>
                    <a:pt x="4" y="1736"/>
                    <a:pt x="0" y="1733"/>
                    <a:pt x="0" y="1728"/>
                  </a:cubicBezTo>
                  <a:lnTo>
                    <a:pt x="0" y="1713"/>
                  </a:lnTo>
                  <a:cubicBezTo>
                    <a:pt x="0" y="1709"/>
                    <a:pt x="4" y="1705"/>
                    <a:pt x="8" y="1705"/>
                  </a:cubicBezTo>
                  <a:cubicBezTo>
                    <a:pt x="12" y="1705"/>
                    <a:pt x="15" y="1709"/>
                    <a:pt x="15" y="1713"/>
                  </a:cubicBezTo>
                  <a:close/>
                  <a:moveTo>
                    <a:pt x="15" y="1759"/>
                  </a:moveTo>
                  <a:lnTo>
                    <a:pt x="15" y="1774"/>
                  </a:lnTo>
                  <a:cubicBezTo>
                    <a:pt x="15" y="1779"/>
                    <a:pt x="12" y="1782"/>
                    <a:pt x="8" y="1782"/>
                  </a:cubicBezTo>
                  <a:cubicBezTo>
                    <a:pt x="4" y="1782"/>
                    <a:pt x="0" y="1779"/>
                    <a:pt x="0" y="1774"/>
                  </a:cubicBezTo>
                  <a:lnTo>
                    <a:pt x="0" y="1759"/>
                  </a:lnTo>
                  <a:cubicBezTo>
                    <a:pt x="0" y="1755"/>
                    <a:pt x="4" y="1751"/>
                    <a:pt x="8" y="1751"/>
                  </a:cubicBezTo>
                  <a:cubicBezTo>
                    <a:pt x="12" y="1751"/>
                    <a:pt x="15" y="1755"/>
                    <a:pt x="15" y="1759"/>
                  </a:cubicBezTo>
                  <a:close/>
                  <a:moveTo>
                    <a:pt x="15" y="1805"/>
                  </a:moveTo>
                  <a:lnTo>
                    <a:pt x="15" y="1820"/>
                  </a:lnTo>
                  <a:cubicBezTo>
                    <a:pt x="15" y="1825"/>
                    <a:pt x="12" y="1828"/>
                    <a:pt x="8" y="1828"/>
                  </a:cubicBezTo>
                  <a:cubicBezTo>
                    <a:pt x="4" y="1828"/>
                    <a:pt x="0" y="1825"/>
                    <a:pt x="0" y="1820"/>
                  </a:cubicBezTo>
                  <a:lnTo>
                    <a:pt x="0" y="1805"/>
                  </a:lnTo>
                  <a:cubicBezTo>
                    <a:pt x="0" y="1801"/>
                    <a:pt x="4" y="1797"/>
                    <a:pt x="8" y="1797"/>
                  </a:cubicBezTo>
                  <a:cubicBezTo>
                    <a:pt x="12" y="1797"/>
                    <a:pt x="15" y="1801"/>
                    <a:pt x="15" y="1805"/>
                  </a:cubicBezTo>
                  <a:close/>
                  <a:moveTo>
                    <a:pt x="15" y="1851"/>
                  </a:moveTo>
                  <a:lnTo>
                    <a:pt x="15" y="1867"/>
                  </a:lnTo>
                  <a:cubicBezTo>
                    <a:pt x="15" y="1871"/>
                    <a:pt x="12" y="1874"/>
                    <a:pt x="8" y="1874"/>
                  </a:cubicBezTo>
                  <a:cubicBezTo>
                    <a:pt x="4" y="1874"/>
                    <a:pt x="0" y="1871"/>
                    <a:pt x="0" y="1867"/>
                  </a:cubicBezTo>
                  <a:lnTo>
                    <a:pt x="0" y="1851"/>
                  </a:lnTo>
                  <a:cubicBezTo>
                    <a:pt x="0" y="1847"/>
                    <a:pt x="4" y="1843"/>
                    <a:pt x="8" y="1843"/>
                  </a:cubicBezTo>
                  <a:cubicBezTo>
                    <a:pt x="12" y="1843"/>
                    <a:pt x="15" y="1847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3"/>
                  </a:lnTo>
                  <a:cubicBezTo>
                    <a:pt x="15" y="1917"/>
                    <a:pt x="12" y="1920"/>
                    <a:pt x="8" y="1920"/>
                  </a:cubicBezTo>
                  <a:cubicBezTo>
                    <a:pt x="4" y="1920"/>
                    <a:pt x="0" y="1917"/>
                    <a:pt x="0" y="1913"/>
                  </a:cubicBezTo>
                  <a:lnTo>
                    <a:pt x="0" y="1897"/>
                  </a:lnTo>
                  <a:cubicBezTo>
                    <a:pt x="0" y="1893"/>
                    <a:pt x="4" y="1890"/>
                    <a:pt x="8" y="1890"/>
                  </a:cubicBezTo>
                  <a:cubicBezTo>
                    <a:pt x="12" y="1890"/>
                    <a:pt x="15" y="1893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9"/>
                  </a:lnTo>
                  <a:cubicBezTo>
                    <a:pt x="15" y="1963"/>
                    <a:pt x="12" y="1966"/>
                    <a:pt x="8" y="1966"/>
                  </a:cubicBezTo>
                  <a:cubicBezTo>
                    <a:pt x="4" y="1966"/>
                    <a:pt x="0" y="1963"/>
                    <a:pt x="0" y="1959"/>
                  </a:cubicBezTo>
                  <a:lnTo>
                    <a:pt x="0" y="1943"/>
                  </a:lnTo>
                  <a:cubicBezTo>
                    <a:pt x="0" y="1939"/>
                    <a:pt x="4" y="1936"/>
                    <a:pt x="8" y="1936"/>
                  </a:cubicBezTo>
                  <a:cubicBezTo>
                    <a:pt x="12" y="1936"/>
                    <a:pt x="15" y="1939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5"/>
                  </a:lnTo>
                  <a:cubicBezTo>
                    <a:pt x="15" y="2009"/>
                    <a:pt x="12" y="2012"/>
                    <a:pt x="8" y="2012"/>
                  </a:cubicBezTo>
                  <a:cubicBezTo>
                    <a:pt x="4" y="2012"/>
                    <a:pt x="0" y="2009"/>
                    <a:pt x="0" y="2005"/>
                  </a:cubicBezTo>
                  <a:lnTo>
                    <a:pt x="0" y="1989"/>
                  </a:lnTo>
                  <a:cubicBezTo>
                    <a:pt x="0" y="1985"/>
                    <a:pt x="4" y="1982"/>
                    <a:pt x="8" y="1982"/>
                  </a:cubicBezTo>
                  <a:cubicBezTo>
                    <a:pt x="12" y="1982"/>
                    <a:pt x="15" y="1985"/>
                    <a:pt x="15" y="1989"/>
                  </a:cubicBezTo>
                  <a:close/>
                  <a:moveTo>
                    <a:pt x="15" y="2035"/>
                  </a:moveTo>
                  <a:lnTo>
                    <a:pt x="15" y="2051"/>
                  </a:lnTo>
                  <a:cubicBezTo>
                    <a:pt x="15" y="2055"/>
                    <a:pt x="12" y="2059"/>
                    <a:pt x="8" y="2059"/>
                  </a:cubicBezTo>
                  <a:cubicBezTo>
                    <a:pt x="4" y="2059"/>
                    <a:pt x="0" y="2055"/>
                    <a:pt x="0" y="2051"/>
                  </a:cubicBezTo>
                  <a:lnTo>
                    <a:pt x="0" y="2035"/>
                  </a:lnTo>
                  <a:cubicBezTo>
                    <a:pt x="0" y="2031"/>
                    <a:pt x="4" y="2028"/>
                    <a:pt x="8" y="2028"/>
                  </a:cubicBezTo>
                  <a:cubicBezTo>
                    <a:pt x="12" y="2028"/>
                    <a:pt x="15" y="2031"/>
                    <a:pt x="15" y="2035"/>
                  </a:cubicBezTo>
                  <a:close/>
                  <a:moveTo>
                    <a:pt x="15" y="2082"/>
                  </a:moveTo>
                  <a:lnTo>
                    <a:pt x="15" y="2097"/>
                  </a:lnTo>
                  <a:cubicBezTo>
                    <a:pt x="15" y="2101"/>
                    <a:pt x="12" y="2105"/>
                    <a:pt x="8" y="2105"/>
                  </a:cubicBezTo>
                  <a:cubicBezTo>
                    <a:pt x="4" y="2105"/>
                    <a:pt x="0" y="2101"/>
                    <a:pt x="0" y="2097"/>
                  </a:cubicBezTo>
                  <a:lnTo>
                    <a:pt x="0" y="2082"/>
                  </a:lnTo>
                  <a:cubicBezTo>
                    <a:pt x="0" y="2077"/>
                    <a:pt x="4" y="2074"/>
                    <a:pt x="8" y="2074"/>
                  </a:cubicBezTo>
                  <a:cubicBezTo>
                    <a:pt x="12" y="2074"/>
                    <a:pt x="15" y="2077"/>
                    <a:pt x="15" y="2082"/>
                  </a:cubicBezTo>
                  <a:close/>
                  <a:moveTo>
                    <a:pt x="15" y="2128"/>
                  </a:moveTo>
                  <a:lnTo>
                    <a:pt x="15" y="2143"/>
                  </a:lnTo>
                  <a:cubicBezTo>
                    <a:pt x="15" y="2147"/>
                    <a:pt x="12" y="2151"/>
                    <a:pt x="8" y="2151"/>
                  </a:cubicBezTo>
                  <a:cubicBezTo>
                    <a:pt x="4" y="2151"/>
                    <a:pt x="0" y="2147"/>
                    <a:pt x="0" y="2143"/>
                  </a:cubicBezTo>
                  <a:lnTo>
                    <a:pt x="0" y="2128"/>
                  </a:lnTo>
                  <a:cubicBezTo>
                    <a:pt x="0" y="2123"/>
                    <a:pt x="4" y="2120"/>
                    <a:pt x="8" y="2120"/>
                  </a:cubicBezTo>
                  <a:cubicBezTo>
                    <a:pt x="12" y="2120"/>
                    <a:pt x="15" y="2123"/>
                    <a:pt x="15" y="2128"/>
                  </a:cubicBezTo>
                  <a:close/>
                  <a:moveTo>
                    <a:pt x="15" y="2174"/>
                  </a:moveTo>
                  <a:lnTo>
                    <a:pt x="15" y="2189"/>
                  </a:lnTo>
                  <a:cubicBezTo>
                    <a:pt x="15" y="2193"/>
                    <a:pt x="12" y="2197"/>
                    <a:pt x="8" y="2197"/>
                  </a:cubicBezTo>
                  <a:cubicBezTo>
                    <a:pt x="4" y="2197"/>
                    <a:pt x="0" y="2193"/>
                    <a:pt x="0" y="2189"/>
                  </a:cubicBezTo>
                  <a:lnTo>
                    <a:pt x="0" y="2174"/>
                  </a:lnTo>
                  <a:cubicBezTo>
                    <a:pt x="0" y="2169"/>
                    <a:pt x="4" y="2166"/>
                    <a:pt x="8" y="2166"/>
                  </a:cubicBezTo>
                  <a:cubicBezTo>
                    <a:pt x="12" y="2166"/>
                    <a:pt x="15" y="2169"/>
                    <a:pt x="15" y="2174"/>
                  </a:cubicBezTo>
                  <a:close/>
                  <a:moveTo>
                    <a:pt x="15" y="2220"/>
                  </a:moveTo>
                  <a:lnTo>
                    <a:pt x="15" y="2235"/>
                  </a:lnTo>
                  <a:cubicBezTo>
                    <a:pt x="15" y="2239"/>
                    <a:pt x="12" y="2243"/>
                    <a:pt x="8" y="2243"/>
                  </a:cubicBezTo>
                  <a:cubicBezTo>
                    <a:pt x="4" y="2243"/>
                    <a:pt x="0" y="2239"/>
                    <a:pt x="0" y="2235"/>
                  </a:cubicBezTo>
                  <a:lnTo>
                    <a:pt x="0" y="2220"/>
                  </a:lnTo>
                  <a:cubicBezTo>
                    <a:pt x="0" y="2216"/>
                    <a:pt x="4" y="2212"/>
                    <a:pt x="8" y="2212"/>
                  </a:cubicBezTo>
                  <a:cubicBezTo>
                    <a:pt x="12" y="2212"/>
                    <a:pt x="15" y="2216"/>
                    <a:pt x="15" y="2220"/>
                  </a:cubicBezTo>
                  <a:close/>
                  <a:moveTo>
                    <a:pt x="15" y="2266"/>
                  </a:moveTo>
                  <a:lnTo>
                    <a:pt x="15" y="2281"/>
                  </a:lnTo>
                  <a:cubicBezTo>
                    <a:pt x="15" y="2285"/>
                    <a:pt x="12" y="2289"/>
                    <a:pt x="8" y="2289"/>
                  </a:cubicBezTo>
                  <a:cubicBezTo>
                    <a:pt x="4" y="2289"/>
                    <a:pt x="0" y="2285"/>
                    <a:pt x="0" y="2281"/>
                  </a:cubicBezTo>
                  <a:lnTo>
                    <a:pt x="0" y="2266"/>
                  </a:lnTo>
                  <a:cubicBezTo>
                    <a:pt x="0" y="2262"/>
                    <a:pt x="4" y="2258"/>
                    <a:pt x="8" y="2258"/>
                  </a:cubicBezTo>
                  <a:cubicBezTo>
                    <a:pt x="12" y="2258"/>
                    <a:pt x="15" y="2262"/>
                    <a:pt x="15" y="2266"/>
                  </a:cubicBezTo>
                  <a:close/>
                  <a:moveTo>
                    <a:pt x="15" y="2312"/>
                  </a:moveTo>
                  <a:lnTo>
                    <a:pt x="15" y="2327"/>
                  </a:lnTo>
                  <a:cubicBezTo>
                    <a:pt x="15" y="2332"/>
                    <a:pt x="12" y="2335"/>
                    <a:pt x="8" y="2335"/>
                  </a:cubicBezTo>
                  <a:cubicBezTo>
                    <a:pt x="4" y="2335"/>
                    <a:pt x="0" y="2332"/>
                    <a:pt x="0" y="2327"/>
                  </a:cubicBezTo>
                  <a:lnTo>
                    <a:pt x="0" y="2312"/>
                  </a:lnTo>
                  <a:cubicBezTo>
                    <a:pt x="0" y="2308"/>
                    <a:pt x="4" y="2304"/>
                    <a:pt x="8" y="2304"/>
                  </a:cubicBezTo>
                  <a:cubicBezTo>
                    <a:pt x="12" y="2304"/>
                    <a:pt x="15" y="2308"/>
                    <a:pt x="15" y="2312"/>
                  </a:cubicBezTo>
                  <a:close/>
                  <a:moveTo>
                    <a:pt x="15" y="2358"/>
                  </a:moveTo>
                  <a:lnTo>
                    <a:pt x="15" y="2373"/>
                  </a:lnTo>
                  <a:cubicBezTo>
                    <a:pt x="15" y="2378"/>
                    <a:pt x="12" y="2381"/>
                    <a:pt x="8" y="2381"/>
                  </a:cubicBezTo>
                  <a:cubicBezTo>
                    <a:pt x="4" y="2381"/>
                    <a:pt x="0" y="2378"/>
                    <a:pt x="0" y="2373"/>
                  </a:cubicBezTo>
                  <a:lnTo>
                    <a:pt x="0" y="2358"/>
                  </a:lnTo>
                  <a:cubicBezTo>
                    <a:pt x="0" y="2354"/>
                    <a:pt x="4" y="2350"/>
                    <a:pt x="8" y="2350"/>
                  </a:cubicBezTo>
                  <a:cubicBezTo>
                    <a:pt x="12" y="2350"/>
                    <a:pt x="15" y="2354"/>
                    <a:pt x="15" y="2358"/>
                  </a:cubicBezTo>
                  <a:close/>
                  <a:moveTo>
                    <a:pt x="15" y="2404"/>
                  </a:moveTo>
                  <a:lnTo>
                    <a:pt x="15" y="2419"/>
                  </a:lnTo>
                  <a:cubicBezTo>
                    <a:pt x="15" y="2424"/>
                    <a:pt x="12" y="2427"/>
                    <a:pt x="8" y="2427"/>
                  </a:cubicBezTo>
                  <a:cubicBezTo>
                    <a:pt x="4" y="2427"/>
                    <a:pt x="0" y="2424"/>
                    <a:pt x="0" y="2419"/>
                  </a:cubicBezTo>
                  <a:lnTo>
                    <a:pt x="0" y="2404"/>
                  </a:lnTo>
                  <a:cubicBezTo>
                    <a:pt x="0" y="2400"/>
                    <a:pt x="4" y="2396"/>
                    <a:pt x="8" y="2396"/>
                  </a:cubicBezTo>
                  <a:cubicBezTo>
                    <a:pt x="12" y="2396"/>
                    <a:pt x="15" y="2400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6"/>
                  </a:lnTo>
                  <a:cubicBezTo>
                    <a:pt x="15" y="2470"/>
                    <a:pt x="12" y="2473"/>
                    <a:pt x="8" y="2473"/>
                  </a:cubicBezTo>
                  <a:cubicBezTo>
                    <a:pt x="4" y="2473"/>
                    <a:pt x="0" y="2470"/>
                    <a:pt x="0" y="2466"/>
                  </a:cubicBezTo>
                  <a:lnTo>
                    <a:pt x="0" y="2450"/>
                  </a:lnTo>
                  <a:cubicBezTo>
                    <a:pt x="0" y="2446"/>
                    <a:pt x="4" y="2443"/>
                    <a:pt x="8" y="2443"/>
                  </a:cubicBezTo>
                  <a:cubicBezTo>
                    <a:pt x="12" y="2443"/>
                    <a:pt x="15" y="2446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2"/>
                  </a:lnTo>
                  <a:cubicBezTo>
                    <a:pt x="15" y="2516"/>
                    <a:pt x="12" y="2519"/>
                    <a:pt x="8" y="2519"/>
                  </a:cubicBezTo>
                  <a:cubicBezTo>
                    <a:pt x="4" y="2519"/>
                    <a:pt x="0" y="2516"/>
                    <a:pt x="0" y="2512"/>
                  </a:cubicBezTo>
                  <a:lnTo>
                    <a:pt x="0" y="2496"/>
                  </a:lnTo>
                  <a:cubicBezTo>
                    <a:pt x="0" y="2492"/>
                    <a:pt x="4" y="2489"/>
                    <a:pt x="8" y="2489"/>
                  </a:cubicBezTo>
                  <a:cubicBezTo>
                    <a:pt x="12" y="2489"/>
                    <a:pt x="15" y="2492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8"/>
                  </a:lnTo>
                  <a:cubicBezTo>
                    <a:pt x="15" y="2562"/>
                    <a:pt x="12" y="2565"/>
                    <a:pt x="8" y="2565"/>
                  </a:cubicBezTo>
                  <a:cubicBezTo>
                    <a:pt x="4" y="2565"/>
                    <a:pt x="0" y="2562"/>
                    <a:pt x="0" y="2558"/>
                  </a:cubicBezTo>
                  <a:lnTo>
                    <a:pt x="0" y="2542"/>
                  </a:lnTo>
                  <a:cubicBezTo>
                    <a:pt x="0" y="2538"/>
                    <a:pt x="4" y="2535"/>
                    <a:pt x="8" y="2535"/>
                  </a:cubicBezTo>
                  <a:cubicBezTo>
                    <a:pt x="12" y="2535"/>
                    <a:pt x="15" y="2538"/>
                    <a:pt x="15" y="2542"/>
                  </a:cubicBezTo>
                  <a:close/>
                  <a:moveTo>
                    <a:pt x="15" y="2588"/>
                  </a:moveTo>
                  <a:lnTo>
                    <a:pt x="15" y="2604"/>
                  </a:lnTo>
                  <a:cubicBezTo>
                    <a:pt x="15" y="2608"/>
                    <a:pt x="12" y="2611"/>
                    <a:pt x="8" y="2611"/>
                  </a:cubicBezTo>
                  <a:cubicBezTo>
                    <a:pt x="4" y="2611"/>
                    <a:pt x="0" y="2608"/>
                    <a:pt x="0" y="2604"/>
                  </a:cubicBezTo>
                  <a:lnTo>
                    <a:pt x="0" y="2588"/>
                  </a:lnTo>
                  <a:cubicBezTo>
                    <a:pt x="0" y="2584"/>
                    <a:pt x="4" y="2581"/>
                    <a:pt x="8" y="2581"/>
                  </a:cubicBezTo>
                  <a:cubicBezTo>
                    <a:pt x="12" y="2581"/>
                    <a:pt x="15" y="2584"/>
                    <a:pt x="15" y="2588"/>
                  </a:cubicBezTo>
                  <a:close/>
                  <a:moveTo>
                    <a:pt x="15" y="2635"/>
                  </a:moveTo>
                  <a:lnTo>
                    <a:pt x="15" y="2650"/>
                  </a:lnTo>
                  <a:cubicBezTo>
                    <a:pt x="15" y="2654"/>
                    <a:pt x="12" y="2658"/>
                    <a:pt x="8" y="2658"/>
                  </a:cubicBezTo>
                  <a:cubicBezTo>
                    <a:pt x="4" y="2658"/>
                    <a:pt x="0" y="2654"/>
                    <a:pt x="0" y="2650"/>
                  </a:cubicBezTo>
                  <a:lnTo>
                    <a:pt x="0" y="2635"/>
                  </a:lnTo>
                  <a:cubicBezTo>
                    <a:pt x="0" y="2630"/>
                    <a:pt x="4" y="2627"/>
                    <a:pt x="8" y="2627"/>
                  </a:cubicBezTo>
                  <a:cubicBezTo>
                    <a:pt x="12" y="2627"/>
                    <a:pt x="15" y="2630"/>
                    <a:pt x="15" y="2635"/>
                  </a:cubicBezTo>
                  <a:close/>
                  <a:moveTo>
                    <a:pt x="15" y="2681"/>
                  </a:moveTo>
                  <a:lnTo>
                    <a:pt x="15" y="2696"/>
                  </a:lnTo>
                  <a:cubicBezTo>
                    <a:pt x="15" y="2700"/>
                    <a:pt x="12" y="2704"/>
                    <a:pt x="8" y="2704"/>
                  </a:cubicBezTo>
                  <a:cubicBezTo>
                    <a:pt x="4" y="2704"/>
                    <a:pt x="0" y="2700"/>
                    <a:pt x="0" y="2696"/>
                  </a:cubicBezTo>
                  <a:lnTo>
                    <a:pt x="0" y="2681"/>
                  </a:lnTo>
                  <a:cubicBezTo>
                    <a:pt x="0" y="2676"/>
                    <a:pt x="4" y="2673"/>
                    <a:pt x="8" y="2673"/>
                  </a:cubicBezTo>
                  <a:cubicBezTo>
                    <a:pt x="12" y="2673"/>
                    <a:pt x="15" y="2676"/>
                    <a:pt x="15" y="2681"/>
                  </a:cubicBezTo>
                  <a:close/>
                  <a:moveTo>
                    <a:pt x="15" y="2727"/>
                  </a:moveTo>
                  <a:lnTo>
                    <a:pt x="15" y="2742"/>
                  </a:lnTo>
                  <a:cubicBezTo>
                    <a:pt x="15" y="2746"/>
                    <a:pt x="12" y="2750"/>
                    <a:pt x="8" y="2750"/>
                  </a:cubicBezTo>
                  <a:cubicBezTo>
                    <a:pt x="4" y="2750"/>
                    <a:pt x="0" y="2746"/>
                    <a:pt x="0" y="2742"/>
                  </a:cubicBezTo>
                  <a:lnTo>
                    <a:pt x="0" y="2727"/>
                  </a:lnTo>
                  <a:cubicBezTo>
                    <a:pt x="0" y="2722"/>
                    <a:pt x="4" y="2719"/>
                    <a:pt x="8" y="2719"/>
                  </a:cubicBezTo>
                  <a:cubicBezTo>
                    <a:pt x="12" y="2719"/>
                    <a:pt x="15" y="2722"/>
                    <a:pt x="15" y="2727"/>
                  </a:cubicBezTo>
                  <a:close/>
                  <a:moveTo>
                    <a:pt x="15" y="2773"/>
                  </a:moveTo>
                  <a:lnTo>
                    <a:pt x="15" y="2788"/>
                  </a:lnTo>
                  <a:cubicBezTo>
                    <a:pt x="15" y="2792"/>
                    <a:pt x="12" y="2796"/>
                    <a:pt x="8" y="2796"/>
                  </a:cubicBezTo>
                  <a:cubicBezTo>
                    <a:pt x="4" y="2796"/>
                    <a:pt x="0" y="2792"/>
                    <a:pt x="0" y="2788"/>
                  </a:cubicBezTo>
                  <a:lnTo>
                    <a:pt x="0" y="2773"/>
                  </a:lnTo>
                  <a:cubicBezTo>
                    <a:pt x="0" y="2769"/>
                    <a:pt x="4" y="2765"/>
                    <a:pt x="8" y="2765"/>
                  </a:cubicBezTo>
                  <a:cubicBezTo>
                    <a:pt x="12" y="2765"/>
                    <a:pt x="15" y="2769"/>
                    <a:pt x="15" y="2773"/>
                  </a:cubicBezTo>
                  <a:close/>
                  <a:moveTo>
                    <a:pt x="15" y="2819"/>
                  </a:moveTo>
                  <a:lnTo>
                    <a:pt x="15" y="2834"/>
                  </a:lnTo>
                  <a:cubicBezTo>
                    <a:pt x="15" y="2838"/>
                    <a:pt x="12" y="2842"/>
                    <a:pt x="8" y="2842"/>
                  </a:cubicBezTo>
                  <a:cubicBezTo>
                    <a:pt x="4" y="2842"/>
                    <a:pt x="0" y="2838"/>
                    <a:pt x="0" y="2834"/>
                  </a:cubicBezTo>
                  <a:lnTo>
                    <a:pt x="0" y="2819"/>
                  </a:lnTo>
                  <a:cubicBezTo>
                    <a:pt x="0" y="2815"/>
                    <a:pt x="4" y="2811"/>
                    <a:pt x="8" y="2811"/>
                  </a:cubicBezTo>
                  <a:cubicBezTo>
                    <a:pt x="12" y="2811"/>
                    <a:pt x="15" y="2815"/>
                    <a:pt x="15" y="2819"/>
                  </a:cubicBezTo>
                  <a:close/>
                  <a:moveTo>
                    <a:pt x="15" y="2865"/>
                  </a:moveTo>
                  <a:lnTo>
                    <a:pt x="15" y="2880"/>
                  </a:lnTo>
                  <a:cubicBezTo>
                    <a:pt x="15" y="2885"/>
                    <a:pt x="12" y="2888"/>
                    <a:pt x="8" y="2888"/>
                  </a:cubicBezTo>
                  <a:cubicBezTo>
                    <a:pt x="4" y="2888"/>
                    <a:pt x="0" y="2885"/>
                    <a:pt x="0" y="2880"/>
                  </a:cubicBezTo>
                  <a:lnTo>
                    <a:pt x="0" y="2865"/>
                  </a:lnTo>
                  <a:cubicBezTo>
                    <a:pt x="0" y="2861"/>
                    <a:pt x="4" y="2857"/>
                    <a:pt x="8" y="2857"/>
                  </a:cubicBezTo>
                  <a:cubicBezTo>
                    <a:pt x="12" y="2857"/>
                    <a:pt x="15" y="2861"/>
                    <a:pt x="15" y="2865"/>
                  </a:cubicBezTo>
                  <a:close/>
                  <a:moveTo>
                    <a:pt x="15" y="2911"/>
                  </a:moveTo>
                  <a:lnTo>
                    <a:pt x="15" y="2926"/>
                  </a:lnTo>
                  <a:cubicBezTo>
                    <a:pt x="15" y="2931"/>
                    <a:pt x="12" y="2934"/>
                    <a:pt x="8" y="2934"/>
                  </a:cubicBezTo>
                  <a:cubicBezTo>
                    <a:pt x="4" y="2934"/>
                    <a:pt x="0" y="2931"/>
                    <a:pt x="0" y="2926"/>
                  </a:cubicBezTo>
                  <a:lnTo>
                    <a:pt x="0" y="2911"/>
                  </a:lnTo>
                  <a:cubicBezTo>
                    <a:pt x="0" y="2907"/>
                    <a:pt x="4" y="2903"/>
                    <a:pt x="8" y="2903"/>
                  </a:cubicBezTo>
                  <a:cubicBezTo>
                    <a:pt x="12" y="2903"/>
                    <a:pt x="15" y="2907"/>
                    <a:pt x="15" y="2911"/>
                  </a:cubicBezTo>
                  <a:close/>
                  <a:moveTo>
                    <a:pt x="15" y="2957"/>
                  </a:moveTo>
                  <a:lnTo>
                    <a:pt x="15" y="2972"/>
                  </a:lnTo>
                  <a:cubicBezTo>
                    <a:pt x="15" y="2977"/>
                    <a:pt x="12" y="2980"/>
                    <a:pt x="8" y="2980"/>
                  </a:cubicBezTo>
                  <a:cubicBezTo>
                    <a:pt x="4" y="2980"/>
                    <a:pt x="0" y="2977"/>
                    <a:pt x="0" y="2972"/>
                  </a:cubicBezTo>
                  <a:lnTo>
                    <a:pt x="0" y="2957"/>
                  </a:lnTo>
                  <a:cubicBezTo>
                    <a:pt x="0" y="2953"/>
                    <a:pt x="4" y="2949"/>
                    <a:pt x="8" y="2949"/>
                  </a:cubicBezTo>
                  <a:cubicBezTo>
                    <a:pt x="12" y="2949"/>
                    <a:pt x="15" y="2953"/>
                    <a:pt x="15" y="2957"/>
                  </a:cubicBezTo>
                  <a:close/>
                  <a:moveTo>
                    <a:pt x="15" y="3003"/>
                  </a:moveTo>
                  <a:lnTo>
                    <a:pt x="15" y="3019"/>
                  </a:lnTo>
                  <a:cubicBezTo>
                    <a:pt x="15" y="3023"/>
                    <a:pt x="12" y="3026"/>
                    <a:pt x="8" y="3026"/>
                  </a:cubicBezTo>
                  <a:cubicBezTo>
                    <a:pt x="4" y="3026"/>
                    <a:pt x="0" y="3023"/>
                    <a:pt x="0" y="3019"/>
                  </a:cubicBezTo>
                  <a:lnTo>
                    <a:pt x="0" y="3003"/>
                  </a:lnTo>
                  <a:cubicBezTo>
                    <a:pt x="0" y="2999"/>
                    <a:pt x="4" y="2995"/>
                    <a:pt x="8" y="2995"/>
                  </a:cubicBezTo>
                  <a:cubicBezTo>
                    <a:pt x="12" y="2995"/>
                    <a:pt x="15" y="2999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5"/>
                  </a:lnTo>
                  <a:cubicBezTo>
                    <a:pt x="15" y="3069"/>
                    <a:pt x="12" y="3072"/>
                    <a:pt x="8" y="3072"/>
                  </a:cubicBezTo>
                  <a:cubicBezTo>
                    <a:pt x="4" y="3072"/>
                    <a:pt x="0" y="3069"/>
                    <a:pt x="0" y="3065"/>
                  </a:cubicBezTo>
                  <a:lnTo>
                    <a:pt x="0" y="3049"/>
                  </a:lnTo>
                  <a:cubicBezTo>
                    <a:pt x="0" y="3045"/>
                    <a:pt x="4" y="3042"/>
                    <a:pt x="8" y="3042"/>
                  </a:cubicBezTo>
                  <a:cubicBezTo>
                    <a:pt x="12" y="3042"/>
                    <a:pt x="15" y="3045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1"/>
                  </a:lnTo>
                  <a:cubicBezTo>
                    <a:pt x="15" y="3115"/>
                    <a:pt x="12" y="3118"/>
                    <a:pt x="8" y="3118"/>
                  </a:cubicBezTo>
                  <a:cubicBezTo>
                    <a:pt x="4" y="3118"/>
                    <a:pt x="0" y="3115"/>
                    <a:pt x="0" y="3111"/>
                  </a:cubicBezTo>
                  <a:lnTo>
                    <a:pt x="0" y="3095"/>
                  </a:lnTo>
                  <a:cubicBezTo>
                    <a:pt x="0" y="3091"/>
                    <a:pt x="4" y="3088"/>
                    <a:pt x="8" y="3088"/>
                  </a:cubicBezTo>
                  <a:cubicBezTo>
                    <a:pt x="12" y="3088"/>
                    <a:pt x="15" y="3091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7"/>
                  </a:lnTo>
                  <a:cubicBezTo>
                    <a:pt x="15" y="3161"/>
                    <a:pt x="12" y="3164"/>
                    <a:pt x="8" y="3164"/>
                  </a:cubicBezTo>
                  <a:cubicBezTo>
                    <a:pt x="4" y="3164"/>
                    <a:pt x="0" y="3161"/>
                    <a:pt x="0" y="3157"/>
                  </a:cubicBezTo>
                  <a:lnTo>
                    <a:pt x="0" y="3141"/>
                  </a:lnTo>
                  <a:cubicBezTo>
                    <a:pt x="0" y="3137"/>
                    <a:pt x="4" y="3134"/>
                    <a:pt x="8" y="3134"/>
                  </a:cubicBezTo>
                  <a:cubicBezTo>
                    <a:pt x="12" y="3134"/>
                    <a:pt x="15" y="3137"/>
                    <a:pt x="15" y="3141"/>
                  </a:cubicBezTo>
                  <a:close/>
                  <a:moveTo>
                    <a:pt x="15" y="3187"/>
                  </a:moveTo>
                  <a:lnTo>
                    <a:pt x="15" y="3203"/>
                  </a:lnTo>
                  <a:cubicBezTo>
                    <a:pt x="15" y="3207"/>
                    <a:pt x="12" y="3211"/>
                    <a:pt x="8" y="3211"/>
                  </a:cubicBezTo>
                  <a:cubicBezTo>
                    <a:pt x="4" y="3211"/>
                    <a:pt x="0" y="3207"/>
                    <a:pt x="0" y="3203"/>
                  </a:cubicBezTo>
                  <a:lnTo>
                    <a:pt x="0" y="3187"/>
                  </a:lnTo>
                  <a:cubicBezTo>
                    <a:pt x="0" y="3183"/>
                    <a:pt x="4" y="3180"/>
                    <a:pt x="8" y="3180"/>
                  </a:cubicBezTo>
                  <a:cubicBezTo>
                    <a:pt x="12" y="3180"/>
                    <a:pt x="15" y="3183"/>
                    <a:pt x="15" y="3187"/>
                  </a:cubicBezTo>
                  <a:close/>
                  <a:moveTo>
                    <a:pt x="15" y="3234"/>
                  </a:moveTo>
                  <a:lnTo>
                    <a:pt x="15" y="3249"/>
                  </a:lnTo>
                  <a:cubicBezTo>
                    <a:pt x="15" y="3253"/>
                    <a:pt x="12" y="3257"/>
                    <a:pt x="8" y="3257"/>
                  </a:cubicBezTo>
                  <a:cubicBezTo>
                    <a:pt x="4" y="3257"/>
                    <a:pt x="0" y="3253"/>
                    <a:pt x="0" y="3249"/>
                  </a:cubicBezTo>
                  <a:lnTo>
                    <a:pt x="0" y="3234"/>
                  </a:lnTo>
                  <a:cubicBezTo>
                    <a:pt x="0" y="3229"/>
                    <a:pt x="4" y="3226"/>
                    <a:pt x="8" y="3226"/>
                  </a:cubicBezTo>
                  <a:cubicBezTo>
                    <a:pt x="12" y="3226"/>
                    <a:pt x="15" y="3229"/>
                    <a:pt x="15" y="3234"/>
                  </a:cubicBezTo>
                  <a:close/>
                  <a:moveTo>
                    <a:pt x="15" y="3280"/>
                  </a:moveTo>
                  <a:lnTo>
                    <a:pt x="15" y="3295"/>
                  </a:lnTo>
                  <a:cubicBezTo>
                    <a:pt x="15" y="3299"/>
                    <a:pt x="12" y="3303"/>
                    <a:pt x="8" y="3303"/>
                  </a:cubicBezTo>
                  <a:cubicBezTo>
                    <a:pt x="4" y="3303"/>
                    <a:pt x="0" y="3299"/>
                    <a:pt x="0" y="3295"/>
                  </a:cubicBezTo>
                  <a:lnTo>
                    <a:pt x="0" y="3280"/>
                  </a:lnTo>
                  <a:cubicBezTo>
                    <a:pt x="0" y="3275"/>
                    <a:pt x="4" y="3272"/>
                    <a:pt x="8" y="3272"/>
                  </a:cubicBezTo>
                  <a:cubicBezTo>
                    <a:pt x="12" y="3272"/>
                    <a:pt x="15" y="3275"/>
                    <a:pt x="15" y="3280"/>
                  </a:cubicBezTo>
                  <a:close/>
                  <a:moveTo>
                    <a:pt x="15" y="3326"/>
                  </a:moveTo>
                  <a:lnTo>
                    <a:pt x="15" y="3341"/>
                  </a:lnTo>
                  <a:cubicBezTo>
                    <a:pt x="15" y="3345"/>
                    <a:pt x="12" y="3349"/>
                    <a:pt x="8" y="3349"/>
                  </a:cubicBezTo>
                  <a:cubicBezTo>
                    <a:pt x="4" y="3349"/>
                    <a:pt x="0" y="3345"/>
                    <a:pt x="0" y="3341"/>
                  </a:cubicBezTo>
                  <a:lnTo>
                    <a:pt x="0" y="3326"/>
                  </a:lnTo>
                  <a:cubicBezTo>
                    <a:pt x="0" y="3321"/>
                    <a:pt x="4" y="3318"/>
                    <a:pt x="8" y="3318"/>
                  </a:cubicBezTo>
                  <a:cubicBezTo>
                    <a:pt x="12" y="3318"/>
                    <a:pt x="15" y="3321"/>
                    <a:pt x="15" y="3326"/>
                  </a:cubicBezTo>
                  <a:close/>
                  <a:moveTo>
                    <a:pt x="15" y="3372"/>
                  </a:moveTo>
                  <a:lnTo>
                    <a:pt x="15" y="3387"/>
                  </a:lnTo>
                  <a:cubicBezTo>
                    <a:pt x="15" y="3391"/>
                    <a:pt x="12" y="3395"/>
                    <a:pt x="8" y="3395"/>
                  </a:cubicBezTo>
                  <a:cubicBezTo>
                    <a:pt x="4" y="3395"/>
                    <a:pt x="0" y="3391"/>
                    <a:pt x="0" y="3387"/>
                  </a:cubicBezTo>
                  <a:lnTo>
                    <a:pt x="0" y="3372"/>
                  </a:lnTo>
                  <a:cubicBezTo>
                    <a:pt x="0" y="3368"/>
                    <a:pt x="4" y="3364"/>
                    <a:pt x="8" y="3364"/>
                  </a:cubicBezTo>
                  <a:cubicBezTo>
                    <a:pt x="12" y="3364"/>
                    <a:pt x="15" y="3368"/>
                    <a:pt x="15" y="3372"/>
                  </a:cubicBezTo>
                  <a:close/>
                  <a:moveTo>
                    <a:pt x="15" y="3418"/>
                  </a:moveTo>
                  <a:lnTo>
                    <a:pt x="15" y="3433"/>
                  </a:lnTo>
                  <a:cubicBezTo>
                    <a:pt x="15" y="3437"/>
                    <a:pt x="12" y="3441"/>
                    <a:pt x="8" y="3441"/>
                  </a:cubicBezTo>
                  <a:cubicBezTo>
                    <a:pt x="4" y="3441"/>
                    <a:pt x="0" y="3437"/>
                    <a:pt x="0" y="3433"/>
                  </a:cubicBezTo>
                  <a:lnTo>
                    <a:pt x="0" y="3418"/>
                  </a:lnTo>
                  <a:cubicBezTo>
                    <a:pt x="0" y="3414"/>
                    <a:pt x="4" y="3410"/>
                    <a:pt x="8" y="3410"/>
                  </a:cubicBezTo>
                  <a:cubicBezTo>
                    <a:pt x="12" y="3410"/>
                    <a:pt x="15" y="3414"/>
                    <a:pt x="15" y="3418"/>
                  </a:cubicBezTo>
                  <a:close/>
                  <a:moveTo>
                    <a:pt x="15" y="3464"/>
                  </a:moveTo>
                  <a:lnTo>
                    <a:pt x="15" y="3479"/>
                  </a:lnTo>
                  <a:cubicBezTo>
                    <a:pt x="15" y="3484"/>
                    <a:pt x="12" y="3487"/>
                    <a:pt x="8" y="3487"/>
                  </a:cubicBezTo>
                  <a:cubicBezTo>
                    <a:pt x="4" y="3487"/>
                    <a:pt x="0" y="3484"/>
                    <a:pt x="0" y="3479"/>
                  </a:cubicBezTo>
                  <a:lnTo>
                    <a:pt x="0" y="3464"/>
                  </a:lnTo>
                  <a:cubicBezTo>
                    <a:pt x="0" y="3460"/>
                    <a:pt x="4" y="3456"/>
                    <a:pt x="8" y="3456"/>
                  </a:cubicBezTo>
                  <a:cubicBezTo>
                    <a:pt x="12" y="3456"/>
                    <a:pt x="15" y="3460"/>
                    <a:pt x="15" y="3464"/>
                  </a:cubicBezTo>
                  <a:close/>
                  <a:moveTo>
                    <a:pt x="15" y="3510"/>
                  </a:moveTo>
                  <a:lnTo>
                    <a:pt x="15" y="3525"/>
                  </a:lnTo>
                  <a:cubicBezTo>
                    <a:pt x="15" y="3530"/>
                    <a:pt x="12" y="3533"/>
                    <a:pt x="8" y="3533"/>
                  </a:cubicBezTo>
                  <a:cubicBezTo>
                    <a:pt x="4" y="3533"/>
                    <a:pt x="0" y="3530"/>
                    <a:pt x="0" y="3525"/>
                  </a:cubicBezTo>
                  <a:lnTo>
                    <a:pt x="0" y="3510"/>
                  </a:lnTo>
                  <a:cubicBezTo>
                    <a:pt x="0" y="3506"/>
                    <a:pt x="4" y="3502"/>
                    <a:pt x="8" y="3502"/>
                  </a:cubicBezTo>
                  <a:cubicBezTo>
                    <a:pt x="12" y="3502"/>
                    <a:pt x="15" y="3506"/>
                    <a:pt x="15" y="3510"/>
                  </a:cubicBezTo>
                  <a:close/>
                  <a:moveTo>
                    <a:pt x="15" y="3556"/>
                  </a:moveTo>
                  <a:lnTo>
                    <a:pt x="15" y="3571"/>
                  </a:lnTo>
                  <a:cubicBezTo>
                    <a:pt x="15" y="3576"/>
                    <a:pt x="12" y="3579"/>
                    <a:pt x="8" y="3579"/>
                  </a:cubicBezTo>
                  <a:cubicBezTo>
                    <a:pt x="4" y="3579"/>
                    <a:pt x="0" y="3576"/>
                    <a:pt x="0" y="3571"/>
                  </a:cubicBezTo>
                  <a:lnTo>
                    <a:pt x="0" y="3556"/>
                  </a:lnTo>
                  <a:cubicBezTo>
                    <a:pt x="0" y="3552"/>
                    <a:pt x="4" y="3548"/>
                    <a:pt x="8" y="3548"/>
                  </a:cubicBezTo>
                  <a:cubicBezTo>
                    <a:pt x="12" y="3548"/>
                    <a:pt x="15" y="3552"/>
                    <a:pt x="15" y="3556"/>
                  </a:cubicBezTo>
                  <a:close/>
                  <a:moveTo>
                    <a:pt x="15" y="3602"/>
                  </a:moveTo>
                  <a:lnTo>
                    <a:pt x="15" y="3618"/>
                  </a:lnTo>
                  <a:cubicBezTo>
                    <a:pt x="15" y="3622"/>
                    <a:pt x="12" y="3625"/>
                    <a:pt x="8" y="3625"/>
                  </a:cubicBezTo>
                  <a:cubicBezTo>
                    <a:pt x="4" y="3625"/>
                    <a:pt x="0" y="3622"/>
                    <a:pt x="0" y="3618"/>
                  </a:cubicBezTo>
                  <a:lnTo>
                    <a:pt x="0" y="3602"/>
                  </a:lnTo>
                  <a:cubicBezTo>
                    <a:pt x="0" y="3598"/>
                    <a:pt x="4" y="3595"/>
                    <a:pt x="8" y="3595"/>
                  </a:cubicBezTo>
                  <a:cubicBezTo>
                    <a:pt x="12" y="3595"/>
                    <a:pt x="15" y="3598"/>
                    <a:pt x="15" y="3602"/>
                  </a:cubicBezTo>
                  <a:close/>
                  <a:moveTo>
                    <a:pt x="15" y="3648"/>
                  </a:moveTo>
                  <a:lnTo>
                    <a:pt x="15" y="3664"/>
                  </a:lnTo>
                  <a:cubicBezTo>
                    <a:pt x="15" y="3668"/>
                    <a:pt x="12" y="3671"/>
                    <a:pt x="8" y="3671"/>
                  </a:cubicBezTo>
                  <a:cubicBezTo>
                    <a:pt x="4" y="3671"/>
                    <a:pt x="0" y="3668"/>
                    <a:pt x="0" y="3664"/>
                  </a:cubicBezTo>
                  <a:lnTo>
                    <a:pt x="0" y="3648"/>
                  </a:lnTo>
                  <a:cubicBezTo>
                    <a:pt x="0" y="3644"/>
                    <a:pt x="4" y="3641"/>
                    <a:pt x="8" y="3641"/>
                  </a:cubicBezTo>
                  <a:cubicBezTo>
                    <a:pt x="12" y="3641"/>
                    <a:pt x="15" y="3644"/>
                    <a:pt x="15" y="3648"/>
                  </a:cubicBezTo>
                  <a:close/>
                  <a:moveTo>
                    <a:pt x="15" y="3694"/>
                  </a:moveTo>
                  <a:lnTo>
                    <a:pt x="15" y="3710"/>
                  </a:lnTo>
                  <a:cubicBezTo>
                    <a:pt x="15" y="3714"/>
                    <a:pt x="12" y="3717"/>
                    <a:pt x="8" y="3717"/>
                  </a:cubicBezTo>
                  <a:cubicBezTo>
                    <a:pt x="4" y="3717"/>
                    <a:pt x="0" y="3714"/>
                    <a:pt x="0" y="3710"/>
                  </a:cubicBezTo>
                  <a:lnTo>
                    <a:pt x="0" y="3694"/>
                  </a:lnTo>
                  <a:cubicBezTo>
                    <a:pt x="0" y="3690"/>
                    <a:pt x="4" y="3687"/>
                    <a:pt x="8" y="3687"/>
                  </a:cubicBezTo>
                  <a:cubicBezTo>
                    <a:pt x="12" y="3687"/>
                    <a:pt x="15" y="3690"/>
                    <a:pt x="15" y="3694"/>
                  </a:cubicBezTo>
                  <a:close/>
                  <a:moveTo>
                    <a:pt x="15" y="3740"/>
                  </a:moveTo>
                  <a:lnTo>
                    <a:pt x="15" y="3756"/>
                  </a:lnTo>
                  <a:cubicBezTo>
                    <a:pt x="15" y="3760"/>
                    <a:pt x="12" y="3763"/>
                    <a:pt x="8" y="3763"/>
                  </a:cubicBezTo>
                  <a:cubicBezTo>
                    <a:pt x="4" y="3763"/>
                    <a:pt x="0" y="3760"/>
                    <a:pt x="0" y="3756"/>
                  </a:cubicBezTo>
                  <a:lnTo>
                    <a:pt x="0" y="3740"/>
                  </a:lnTo>
                  <a:cubicBezTo>
                    <a:pt x="0" y="3736"/>
                    <a:pt x="4" y="3733"/>
                    <a:pt x="8" y="3733"/>
                  </a:cubicBezTo>
                  <a:cubicBezTo>
                    <a:pt x="12" y="3733"/>
                    <a:pt x="15" y="3736"/>
                    <a:pt x="15" y="3740"/>
                  </a:cubicBezTo>
                  <a:close/>
                  <a:moveTo>
                    <a:pt x="15" y="3787"/>
                  </a:moveTo>
                  <a:lnTo>
                    <a:pt x="15" y="3802"/>
                  </a:lnTo>
                  <a:cubicBezTo>
                    <a:pt x="15" y="3806"/>
                    <a:pt x="12" y="3810"/>
                    <a:pt x="8" y="3810"/>
                  </a:cubicBezTo>
                  <a:cubicBezTo>
                    <a:pt x="4" y="3810"/>
                    <a:pt x="0" y="3806"/>
                    <a:pt x="0" y="3802"/>
                  </a:cubicBezTo>
                  <a:lnTo>
                    <a:pt x="0" y="3787"/>
                  </a:lnTo>
                  <a:cubicBezTo>
                    <a:pt x="0" y="3782"/>
                    <a:pt x="4" y="3779"/>
                    <a:pt x="8" y="3779"/>
                  </a:cubicBezTo>
                  <a:cubicBezTo>
                    <a:pt x="12" y="3779"/>
                    <a:pt x="15" y="3782"/>
                    <a:pt x="15" y="3787"/>
                  </a:cubicBezTo>
                  <a:close/>
                  <a:moveTo>
                    <a:pt x="15" y="3833"/>
                  </a:moveTo>
                  <a:lnTo>
                    <a:pt x="15" y="3848"/>
                  </a:lnTo>
                  <a:cubicBezTo>
                    <a:pt x="15" y="3852"/>
                    <a:pt x="12" y="3856"/>
                    <a:pt x="8" y="3856"/>
                  </a:cubicBezTo>
                  <a:cubicBezTo>
                    <a:pt x="4" y="3856"/>
                    <a:pt x="0" y="3852"/>
                    <a:pt x="0" y="3848"/>
                  </a:cubicBezTo>
                  <a:lnTo>
                    <a:pt x="0" y="3833"/>
                  </a:lnTo>
                  <a:cubicBezTo>
                    <a:pt x="0" y="3828"/>
                    <a:pt x="4" y="3825"/>
                    <a:pt x="8" y="3825"/>
                  </a:cubicBezTo>
                  <a:cubicBezTo>
                    <a:pt x="12" y="3825"/>
                    <a:pt x="15" y="3828"/>
                    <a:pt x="15" y="3833"/>
                  </a:cubicBezTo>
                  <a:close/>
                  <a:moveTo>
                    <a:pt x="15" y="3879"/>
                  </a:moveTo>
                  <a:lnTo>
                    <a:pt x="15" y="3894"/>
                  </a:lnTo>
                  <a:cubicBezTo>
                    <a:pt x="15" y="3898"/>
                    <a:pt x="12" y="3902"/>
                    <a:pt x="8" y="3902"/>
                  </a:cubicBezTo>
                  <a:cubicBezTo>
                    <a:pt x="4" y="3902"/>
                    <a:pt x="0" y="3898"/>
                    <a:pt x="0" y="3894"/>
                  </a:cubicBezTo>
                  <a:lnTo>
                    <a:pt x="0" y="3879"/>
                  </a:lnTo>
                  <a:cubicBezTo>
                    <a:pt x="0" y="3874"/>
                    <a:pt x="4" y="3871"/>
                    <a:pt x="8" y="3871"/>
                  </a:cubicBezTo>
                  <a:cubicBezTo>
                    <a:pt x="12" y="3871"/>
                    <a:pt x="15" y="3874"/>
                    <a:pt x="15" y="3879"/>
                  </a:cubicBezTo>
                  <a:close/>
                  <a:moveTo>
                    <a:pt x="15" y="3925"/>
                  </a:moveTo>
                  <a:lnTo>
                    <a:pt x="15" y="3940"/>
                  </a:lnTo>
                  <a:cubicBezTo>
                    <a:pt x="15" y="3944"/>
                    <a:pt x="12" y="3948"/>
                    <a:pt x="8" y="3948"/>
                  </a:cubicBezTo>
                  <a:cubicBezTo>
                    <a:pt x="4" y="3948"/>
                    <a:pt x="0" y="3944"/>
                    <a:pt x="0" y="3940"/>
                  </a:cubicBezTo>
                  <a:lnTo>
                    <a:pt x="0" y="3925"/>
                  </a:lnTo>
                  <a:cubicBezTo>
                    <a:pt x="0" y="3921"/>
                    <a:pt x="4" y="3917"/>
                    <a:pt x="8" y="3917"/>
                  </a:cubicBezTo>
                  <a:cubicBezTo>
                    <a:pt x="12" y="3917"/>
                    <a:pt x="15" y="3921"/>
                    <a:pt x="15" y="3925"/>
                  </a:cubicBezTo>
                  <a:close/>
                  <a:moveTo>
                    <a:pt x="15" y="3971"/>
                  </a:moveTo>
                  <a:lnTo>
                    <a:pt x="15" y="3986"/>
                  </a:lnTo>
                  <a:cubicBezTo>
                    <a:pt x="15" y="3990"/>
                    <a:pt x="12" y="3994"/>
                    <a:pt x="8" y="3994"/>
                  </a:cubicBezTo>
                  <a:cubicBezTo>
                    <a:pt x="4" y="3994"/>
                    <a:pt x="0" y="3990"/>
                    <a:pt x="0" y="3986"/>
                  </a:cubicBezTo>
                  <a:lnTo>
                    <a:pt x="0" y="3971"/>
                  </a:lnTo>
                  <a:cubicBezTo>
                    <a:pt x="0" y="3967"/>
                    <a:pt x="4" y="3963"/>
                    <a:pt x="8" y="3963"/>
                  </a:cubicBezTo>
                  <a:cubicBezTo>
                    <a:pt x="12" y="3963"/>
                    <a:pt x="15" y="3967"/>
                    <a:pt x="15" y="3971"/>
                  </a:cubicBezTo>
                  <a:close/>
                  <a:moveTo>
                    <a:pt x="15" y="4017"/>
                  </a:moveTo>
                  <a:lnTo>
                    <a:pt x="15" y="4032"/>
                  </a:lnTo>
                  <a:cubicBezTo>
                    <a:pt x="15" y="4037"/>
                    <a:pt x="12" y="4040"/>
                    <a:pt x="8" y="4040"/>
                  </a:cubicBezTo>
                  <a:cubicBezTo>
                    <a:pt x="4" y="4040"/>
                    <a:pt x="0" y="4037"/>
                    <a:pt x="0" y="4032"/>
                  </a:cubicBezTo>
                  <a:lnTo>
                    <a:pt x="0" y="4017"/>
                  </a:lnTo>
                  <a:cubicBezTo>
                    <a:pt x="0" y="4013"/>
                    <a:pt x="4" y="4009"/>
                    <a:pt x="8" y="4009"/>
                  </a:cubicBezTo>
                  <a:cubicBezTo>
                    <a:pt x="12" y="4009"/>
                    <a:pt x="15" y="4013"/>
                    <a:pt x="15" y="4017"/>
                  </a:cubicBezTo>
                  <a:close/>
                  <a:moveTo>
                    <a:pt x="15" y="4063"/>
                  </a:moveTo>
                  <a:lnTo>
                    <a:pt x="15" y="4078"/>
                  </a:lnTo>
                  <a:cubicBezTo>
                    <a:pt x="15" y="4083"/>
                    <a:pt x="12" y="4086"/>
                    <a:pt x="8" y="4086"/>
                  </a:cubicBezTo>
                  <a:cubicBezTo>
                    <a:pt x="4" y="4086"/>
                    <a:pt x="0" y="4083"/>
                    <a:pt x="0" y="4078"/>
                  </a:cubicBezTo>
                  <a:lnTo>
                    <a:pt x="0" y="4063"/>
                  </a:lnTo>
                  <a:cubicBezTo>
                    <a:pt x="0" y="4059"/>
                    <a:pt x="4" y="4055"/>
                    <a:pt x="8" y="4055"/>
                  </a:cubicBezTo>
                  <a:cubicBezTo>
                    <a:pt x="12" y="4055"/>
                    <a:pt x="15" y="4059"/>
                    <a:pt x="15" y="4063"/>
                  </a:cubicBezTo>
                  <a:close/>
                  <a:moveTo>
                    <a:pt x="15" y="4109"/>
                  </a:moveTo>
                  <a:lnTo>
                    <a:pt x="15" y="4124"/>
                  </a:lnTo>
                  <a:cubicBezTo>
                    <a:pt x="15" y="4129"/>
                    <a:pt x="12" y="4132"/>
                    <a:pt x="8" y="4132"/>
                  </a:cubicBezTo>
                  <a:cubicBezTo>
                    <a:pt x="4" y="4132"/>
                    <a:pt x="0" y="4129"/>
                    <a:pt x="0" y="4124"/>
                  </a:cubicBezTo>
                  <a:lnTo>
                    <a:pt x="0" y="4109"/>
                  </a:lnTo>
                  <a:cubicBezTo>
                    <a:pt x="0" y="4105"/>
                    <a:pt x="4" y="4101"/>
                    <a:pt x="8" y="4101"/>
                  </a:cubicBezTo>
                  <a:cubicBezTo>
                    <a:pt x="12" y="4101"/>
                    <a:pt x="15" y="4105"/>
                    <a:pt x="15" y="4109"/>
                  </a:cubicBezTo>
                  <a:close/>
                  <a:moveTo>
                    <a:pt x="15" y="4155"/>
                  </a:moveTo>
                  <a:lnTo>
                    <a:pt x="15" y="4171"/>
                  </a:lnTo>
                  <a:cubicBezTo>
                    <a:pt x="15" y="4175"/>
                    <a:pt x="12" y="4178"/>
                    <a:pt x="8" y="4178"/>
                  </a:cubicBezTo>
                  <a:cubicBezTo>
                    <a:pt x="4" y="4178"/>
                    <a:pt x="0" y="4175"/>
                    <a:pt x="0" y="4171"/>
                  </a:cubicBezTo>
                  <a:lnTo>
                    <a:pt x="0" y="4155"/>
                  </a:lnTo>
                  <a:cubicBezTo>
                    <a:pt x="0" y="4151"/>
                    <a:pt x="4" y="4147"/>
                    <a:pt x="8" y="4147"/>
                  </a:cubicBezTo>
                  <a:cubicBezTo>
                    <a:pt x="12" y="4147"/>
                    <a:pt x="15" y="4151"/>
                    <a:pt x="15" y="4155"/>
                  </a:cubicBezTo>
                  <a:close/>
                  <a:moveTo>
                    <a:pt x="15" y="4201"/>
                  </a:moveTo>
                  <a:lnTo>
                    <a:pt x="15" y="4217"/>
                  </a:lnTo>
                  <a:cubicBezTo>
                    <a:pt x="15" y="4221"/>
                    <a:pt x="12" y="4224"/>
                    <a:pt x="8" y="4224"/>
                  </a:cubicBezTo>
                  <a:cubicBezTo>
                    <a:pt x="4" y="4224"/>
                    <a:pt x="0" y="4221"/>
                    <a:pt x="0" y="4217"/>
                  </a:cubicBezTo>
                  <a:lnTo>
                    <a:pt x="0" y="4201"/>
                  </a:lnTo>
                  <a:cubicBezTo>
                    <a:pt x="0" y="4197"/>
                    <a:pt x="4" y="4194"/>
                    <a:pt x="8" y="4194"/>
                  </a:cubicBezTo>
                  <a:cubicBezTo>
                    <a:pt x="12" y="4194"/>
                    <a:pt x="15" y="4197"/>
                    <a:pt x="15" y="4201"/>
                  </a:cubicBezTo>
                  <a:close/>
                  <a:moveTo>
                    <a:pt x="15" y="4247"/>
                  </a:moveTo>
                  <a:lnTo>
                    <a:pt x="15" y="4263"/>
                  </a:lnTo>
                  <a:cubicBezTo>
                    <a:pt x="15" y="4267"/>
                    <a:pt x="12" y="4270"/>
                    <a:pt x="8" y="4270"/>
                  </a:cubicBezTo>
                  <a:cubicBezTo>
                    <a:pt x="4" y="4270"/>
                    <a:pt x="0" y="4267"/>
                    <a:pt x="0" y="4263"/>
                  </a:cubicBezTo>
                  <a:lnTo>
                    <a:pt x="0" y="4247"/>
                  </a:lnTo>
                  <a:cubicBezTo>
                    <a:pt x="0" y="4243"/>
                    <a:pt x="4" y="4240"/>
                    <a:pt x="8" y="4240"/>
                  </a:cubicBezTo>
                  <a:cubicBezTo>
                    <a:pt x="12" y="4240"/>
                    <a:pt x="15" y="4243"/>
                    <a:pt x="15" y="4247"/>
                  </a:cubicBezTo>
                  <a:close/>
                  <a:moveTo>
                    <a:pt x="15" y="4293"/>
                  </a:moveTo>
                  <a:lnTo>
                    <a:pt x="15" y="4309"/>
                  </a:lnTo>
                  <a:cubicBezTo>
                    <a:pt x="15" y="4313"/>
                    <a:pt x="12" y="4316"/>
                    <a:pt x="8" y="4316"/>
                  </a:cubicBezTo>
                  <a:cubicBezTo>
                    <a:pt x="4" y="4316"/>
                    <a:pt x="0" y="4313"/>
                    <a:pt x="0" y="4309"/>
                  </a:cubicBezTo>
                  <a:lnTo>
                    <a:pt x="0" y="4293"/>
                  </a:lnTo>
                  <a:cubicBezTo>
                    <a:pt x="0" y="4289"/>
                    <a:pt x="4" y="4286"/>
                    <a:pt x="8" y="4286"/>
                  </a:cubicBezTo>
                  <a:cubicBezTo>
                    <a:pt x="12" y="4286"/>
                    <a:pt x="15" y="4289"/>
                    <a:pt x="15" y="4293"/>
                  </a:cubicBezTo>
                  <a:close/>
                  <a:moveTo>
                    <a:pt x="15" y="4339"/>
                  </a:moveTo>
                  <a:lnTo>
                    <a:pt x="15" y="4355"/>
                  </a:lnTo>
                  <a:cubicBezTo>
                    <a:pt x="15" y="4359"/>
                    <a:pt x="12" y="4363"/>
                    <a:pt x="8" y="4363"/>
                  </a:cubicBezTo>
                  <a:cubicBezTo>
                    <a:pt x="4" y="4363"/>
                    <a:pt x="0" y="4359"/>
                    <a:pt x="0" y="4355"/>
                  </a:cubicBezTo>
                  <a:lnTo>
                    <a:pt x="0" y="4339"/>
                  </a:lnTo>
                  <a:cubicBezTo>
                    <a:pt x="0" y="4335"/>
                    <a:pt x="4" y="4332"/>
                    <a:pt x="8" y="4332"/>
                  </a:cubicBezTo>
                  <a:cubicBezTo>
                    <a:pt x="12" y="4332"/>
                    <a:pt x="15" y="4335"/>
                    <a:pt x="15" y="4339"/>
                  </a:cubicBezTo>
                  <a:close/>
                  <a:moveTo>
                    <a:pt x="15" y="4386"/>
                  </a:moveTo>
                  <a:lnTo>
                    <a:pt x="15" y="4401"/>
                  </a:lnTo>
                  <a:cubicBezTo>
                    <a:pt x="15" y="4405"/>
                    <a:pt x="12" y="4409"/>
                    <a:pt x="8" y="4409"/>
                  </a:cubicBezTo>
                  <a:cubicBezTo>
                    <a:pt x="4" y="4409"/>
                    <a:pt x="0" y="4405"/>
                    <a:pt x="0" y="4401"/>
                  </a:cubicBezTo>
                  <a:lnTo>
                    <a:pt x="0" y="4386"/>
                  </a:lnTo>
                  <a:cubicBezTo>
                    <a:pt x="0" y="4381"/>
                    <a:pt x="4" y="4378"/>
                    <a:pt x="8" y="4378"/>
                  </a:cubicBezTo>
                  <a:cubicBezTo>
                    <a:pt x="12" y="4378"/>
                    <a:pt x="15" y="4381"/>
                    <a:pt x="15" y="4386"/>
                  </a:cubicBezTo>
                  <a:close/>
                  <a:moveTo>
                    <a:pt x="15" y="4432"/>
                  </a:moveTo>
                  <a:lnTo>
                    <a:pt x="15" y="4447"/>
                  </a:lnTo>
                  <a:cubicBezTo>
                    <a:pt x="15" y="4451"/>
                    <a:pt x="12" y="4455"/>
                    <a:pt x="8" y="4455"/>
                  </a:cubicBezTo>
                  <a:cubicBezTo>
                    <a:pt x="4" y="4455"/>
                    <a:pt x="0" y="4451"/>
                    <a:pt x="0" y="4447"/>
                  </a:cubicBezTo>
                  <a:lnTo>
                    <a:pt x="0" y="4432"/>
                  </a:lnTo>
                  <a:cubicBezTo>
                    <a:pt x="0" y="4427"/>
                    <a:pt x="4" y="4424"/>
                    <a:pt x="8" y="4424"/>
                  </a:cubicBezTo>
                  <a:cubicBezTo>
                    <a:pt x="12" y="4424"/>
                    <a:pt x="15" y="4427"/>
                    <a:pt x="15" y="4432"/>
                  </a:cubicBezTo>
                  <a:close/>
                  <a:moveTo>
                    <a:pt x="15" y="4478"/>
                  </a:moveTo>
                  <a:lnTo>
                    <a:pt x="15" y="4493"/>
                  </a:lnTo>
                  <a:cubicBezTo>
                    <a:pt x="15" y="4497"/>
                    <a:pt x="12" y="4501"/>
                    <a:pt x="8" y="4501"/>
                  </a:cubicBezTo>
                  <a:cubicBezTo>
                    <a:pt x="4" y="4501"/>
                    <a:pt x="0" y="4497"/>
                    <a:pt x="0" y="4493"/>
                  </a:cubicBezTo>
                  <a:lnTo>
                    <a:pt x="0" y="4478"/>
                  </a:lnTo>
                  <a:cubicBezTo>
                    <a:pt x="0" y="4473"/>
                    <a:pt x="4" y="4470"/>
                    <a:pt x="8" y="4470"/>
                  </a:cubicBezTo>
                  <a:cubicBezTo>
                    <a:pt x="12" y="4470"/>
                    <a:pt x="15" y="4473"/>
                    <a:pt x="15" y="4478"/>
                  </a:cubicBezTo>
                  <a:close/>
                  <a:moveTo>
                    <a:pt x="15" y="4524"/>
                  </a:moveTo>
                  <a:lnTo>
                    <a:pt x="15" y="4531"/>
                  </a:lnTo>
                  <a:cubicBezTo>
                    <a:pt x="15" y="4535"/>
                    <a:pt x="12" y="4538"/>
                    <a:pt x="8" y="4538"/>
                  </a:cubicBezTo>
                  <a:cubicBezTo>
                    <a:pt x="4" y="4538"/>
                    <a:pt x="0" y="4535"/>
                    <a:pt x="0" y="4531"/>
                  </a:cubicBezTo>
                  <a:lnTo>
                    <a:pt x="0" y="4524"/>
                  </a:lnTo>
                  <a:cubicBezTo>
                    <a:pt x="0" y="4520"/>
                    <a:pt x="4" y="4516"/>
                    <a:pt x="8" y="4516"/>
                  </a:cubicBezTo>
                  <a:cubicBezTo>
                    <a:pt x="12" y="4516"/>
                    <a:pt x="15" y="4520"/>
                    <a:pt x="15" y="4524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9" name="Rectangle 18">
              <a:extLst>
                <a:ext uri="{FF2B5EF4-FFF2-40B4-BE49-F238E27FC236}">
                  <a16:creationId xmlns:a16="http://schemas.microsoft.com/office/drawing/2014/main" id="{676F4A98-6E98-4991-890E-9E4A21AB6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1" y="2531"/>
              <a:ext cx="147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0" name="Rectangle 19">
              <a:extLst>
                <a:ext uri="{FF2B5EF4-FFF2-40B4-BE49-F238E27FC236}">
                  <a16:creationId xmlns:a16="http://schemas.microsoft.com/office/drawing/2014/main" id="{556C875D-999C-43D2-A10F-FA45005CE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1" y="2531"/>
              <a:ext cx="147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1" name="Freeform 20">
              <a:extLst>
                <a:ext uri="{FF2B5EF4-FFF2-40B4-BE49-F238E27FC236}">
                  <a16:creationId xmlns:a16="http://schemas.microsoft.com/office/drawing/2014/main" id="{802FF5D9-D384-453E-B9D0-6A8F55AAE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" y="2038"/>
              <a:ext cx="7" cy="1555"/>
            </a:xfrm>
            <a:custGeom>
              <a:avLst/>
              <a:gdLst>
                <a:gd name="T0" fmla="*/ 8 w 16"/>
                <a:gd name="T1" fmla="*/ 77 h 3902"/>
                <a:gd name="T2" fmla="*/ 8 w 16"/>
                <a:gd name="T3" fmla="*/ 92 h 3902"/>
                <a:gd name="T4" fmla="*/ 16 w 16"/>
                <a:gd name="T5" fmla="*/ 207 h 3902"/>
                <a:gd name="T6" fmla="*/ 0 w 16"/>
                <a:gd name="T7" fmla="*/ 238 h 3902"/>
                <a:gd name="T8" fmla="*/ 16 w 16"/>
                <a:gd name="T9" fmla="*/ 330 h 3902"/>
                <a:gd name="T10" fmla="*/ 0 w 16"/>
                <a:gd name="T11" fmla="*/ 392 h 3902"/>
                <a:gd name="T12" fmla="*/ 16 w 16"/>
                <a:gd name="T13" fmla="*/ 423 h 3902"/>
                <a:gd name="T14" fmla="*/ 8 w 16"/>
                <a:gd name="T15" fmla="*/ 538 h 3902"/>
                <a:gd name="T16" fmla="*/ 8 w 16"/>
                <a:gd name="T17" fmla="*/ 553 h 3902"/>
                <a:gd name="T18" fmla="*/ 16 w 16"/>
                <a:gd name="T19" fmla="*/ 668 h 3902"/>
                <a:gd name="T20" fmla="*/ 0 w 16"/>
                <a:gd name="T21" fmla="*/ 699 h 3902"/>
                <a:gd name="T22" fmla="*/ 16 w 16"/>
                <a:gd name="T23" fmla="*/ 791 h 3902"/>
                <a:gd name="T24" fmla="*/ 0 w 16"/>
                <a:gd name="T25" fmla="*/ 853 h 3902"/>
                <a:gd name="T26" fmla="*/ 16 w 16"/>
                <a:gd name="T27" fmla="*/ 883 h 3902"/>
                <a:gd name="T28" fmla="*/ 8 w 16"/>
                <a:gd name="T29" fmla="*/ 999 h 3902"/>
                <a:gd name="T30" fmla="*/ 8 w 16"/>
                <a:gd name="T31" fmla="*/ 1014 h 3902"/>
                <a:gd name="T32" fmla="*/ 16 w 16"/>
                <a:gd name="T33" fmla="*/ 1129 h 3902"/>
                <a:gd name="T34" fmla="*/ 0 w 16"/>
                <a:gd name="T35" fmla="*/ 1160 h 3902"/>
                <a:gd name="T36" fmla="*/ 16 w 16"/>
                <a:gd name="T37" fmla="*/ 1252 h 3902"/>
                <a:gd name="T38" fmla="*/ 0 w 16"/>
                <a:gd name="T39" fmla="*/ 1313 h 3902"/>
                <a:gd name="T40" fmla="*/ 16 w 16"/>
                <a:gd name="T41" fmla="*/ 1344 h 3902"/>
                <a:gd name="T42" fmla="*/ 8 w 16"/>
                <a:gd name="T43" fmla="*/ 1459 h 3902"/>
                <a:gd name="T44" fmla="*/ 8 w 16"/>
                <a:gd name="T45" fmla="*/ 1475 h 3902"/>
                <a:gd name="T46" fmla="*/ 16 w 16"/>
                <a:gd name="T47" fmla="*/ 1590 h 3902"/>
                <a:gd name="T48" fmla="*/ 0 w 16"/>
                <a:gd name="T49" fmla="*/ 1621 h 3902"/>
                <a:gd name="T50" fmla="*/ 16 w 16"/>
                <a:gd name="T51" fmla="*/ 1713 h 3902"/>
                <a:gd name="T52" fmla="*/ 0 w 16"/>
                <a:gd name="T53" fmla="*/ 1774 h 3902"/>
                <a:gd name="T54" fmla="*/ 16 w 16"/>
                <a:gd name="T55" fmla="*/ 1805 h 3902"/>
                <a:gd name="T56" fmla="*/ 8 w 16"/>
                <a:gd name="T57" fmla="*/ 1920 h 3902"/>
                <a:gd name="T58" fmla="*/ 8 w 16"/>
                <a:gd name="T59" fmla="*/ 1935 h 3902"/>
                <a:gd name="T60" fmla="*/ 16 w 16"/>
                <a:gd name="T61" fmla="*/ 2051 h 3902"/>
                <a:gd name="T62" fmla="*/ 0 w 16"/>
                <a:gd name="T63" fmla="*/ 2081 h 3902"/>
                <a:gd name="T64" fmla="*/ 16 w 16"/>
                <a:gd name="T65" fmla="*/ 2174 h 3902"/>
                <a:gd name="T66" fmla="*/ 0 w 16"/>
                <a:gd name="T67" fmla="*/ 2235 h 3902"/>
                <a:gd name="T68" fmla="*/ 16 w 16"/>
                <a:gd name="T69" fmla="*/ 2266 h 3902"/>
                <a:gd name="T70" fmla="*/ 8 w 16"/>
                <a:gd name="T71" fmla="*/ 2381 h 3902"/>
                <a:gd name="T72" fmla="*/ 8 w 16"/>
                <a:gd name="T73" fmla="*/ 2396 h 3902"/>
                <a:gd name="T74" fmla="*/ 16 w 16"/>
                <a:gd name="T75" fmla="*/ 2511 h 3902"/>
                <a:gd name="T76" fmla="*/ 0 w 16"/>
                <a:gd name="T77" fmla="*/ 2542 h 3902"/>
                <a:gd name="T78" fmla="*/ 16 w 16"/>
                <a:gd name="T79" fmla="*/ 2634 h 3902"/>
                <a:gd name="T80" fmla="*/ 0 w 16"/>
                <a:gd name="T81" fmla="*/ 2696 h 3902"/>
                <a:gd name="T82" fmla="*/ 16 w 16"/>
                <a:gd name="T83" fmla="*/ 2727 h 3902"/>
                <a:gd name="T84" fmla="*/ 8 w 16"/>
                <a:gd name="T85" fmla="*/ 2842 h 3902"/>
                <a:gd name="T86" fmla="*/ 8 w 16"/>
                <a:gd name="T87" fmla="*/ 2857 h 3902"/>
                <a:gd name="T88" fmla="*/ 16 w 16"/>
                <a:gd name="T89" fmla="*/ 2972 h 3902"/>
                <a:gd name="T90" fmla="*/ 0 w 16"/>
                <a:gd name="T91" fmla="*/ 3003 h 3902"/>
                <a:gd name="T92" fmla="*/ 16 w 16"/>
                <a:gd name="T93" fmla="*/ 3095 h 3902"/>
                <a:gd name="T94" fmla="*/ 0 w 16"/>
                <a:gd name="T95" fmla="*/ 3157 h 3902"/>
                <a:gd name="T96" fmla="*/ 16 w 16"/>
                <a:gd name="T97" fmla="*/ 3187 h 3902"/>
                <a:gd name="T98" fmla="*/ 8 w 16"/>
                <a:gd name="T99" fmla="*/ 3303 h 3902"/>
                <a:gd name="T100" fmla="*/ 8 w 16"/>
                <a:gd name="T101" fmla="*/ 3318 h 3902"/>
                <a:gd name="T102" fmla="*/ 16 w 16"/>
                <a:gd name="T103" fmla="*/ 3433 h 3902"/>
                <a:gd name="T104" fmla="*/ 0 w 16"/>
                <a:gd name="T105" fmla="*/ 3464 h 3902"/>
                <a:gd name="T106" fmla="*/ 16 w 16"/>
                <a:gd name="T107" fmla="*/ 3556 h 3902"/>
                <a:gd name="T108" fmla="*/ 0 w 16"/>
                <a:gd name="T109" fmla="*/ 3617 h 3902"/>
                <a:gd name="T110" fmla="*/ 16 w 16"/>
                <a:gd name="T111" fmla="*/ 3648 h 3902"/>
                <a:gd name="T112" fmla="*/ 8 w 16"/>
                <a:gd name="T113" fmla="*/ 3763 h 3902"/>
                <a:gd name="T114" fmla="*/ 8 w 16"/>
                <a:gd name="T115" fmla="*/ 3779 h 3902"/>
                <a:gd name="T116" fmla="*/ 16 w 16"/>
                <a:gd name="T117" fmla="*/ 3894 h 3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" h="3902">
                  <a:moveTo>
                    <a:pt x="16" y="8"/>
                  </a:moveTo>
                  <a:lnTo>
                    <a:pt x="16" y="23"/>
                  </a:lnTo>
                  <a:cubicBezTo>
                    <a:pt x="16" y="27"/>
                    <a:pt x="12" y="31"/>
                    <a:pt x="8" y="31"/>
                  </a:cubicBezTo>
                  <a:cubicBezTo>
                    <a:pt x="4" y="31"/>
                    <a:pt x="0" y="27"/>
                    <a:pt x="0" y="23"/>
                  </a:cubicBez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lose/>
                  <a:moveTo>
                    <a:pt x="16" y="54"/>
                  </a:moveTo>
                  <a:lnTo>
                    <a:pt x="16" y="69"/>
                  </a:lnTo>
                  <a:cubicBezTo>
                    <a:pt x="16" y="73"/>
                    <a:pt x="12" y="77"/>
                    <a:pt x="8" y="77"/>
                  </a:cubicBezTo>
                  <a:cubicBezTo>
                    <a:pt x="4" y="77"/>
                    <a:pt x="0" y="73"/>
                    <a:pt x="0" y="69"/>
                  </a:cubicBezTo>
                  <a:lnTo>
                    <a:pt x="0" y="54"/>
                  </a:lnTo>
                  <a:cubicBezTo>
                    <a:pt x="0" y="50"/>
                    <a:pt x="4" y="46"/>
                    <a:pt x="8" y="46"/>
                  </a:cubicBezTo>
                  <a:cubicBezTo>
                    <a:pt x="12" y="46"/>
                    <a:pt x="16" y="50"/>
                    <a:pt x="16" y="54"/>
                  </a:cubicBezTo>
                  <a:close/>
                  <a:moveTo>
                    <a:pt x="16" y="100"/>
                  </a:moveTo>
                  <a:lnTo>
                    <a:pt x="16" y="115"/>
                  </a:lnTo>
                  <a:cubicBezTo>
                    <a:pt x="16" y="120"/>
                    <a:pt x="12" y="123"/>
                    <a:pt x="8" y="123"/>
                  </a:cubicBezTo>
                  <a:cubicBezTo>
                    <a:pt x="4" y="123"/>
                    <a:pt x="0" y="120"/>
                    <a:pt x="0" y="115"/>
                  </a:cubicBezTo>
                  <a:lnTo>
                    <a:pt x="0" y="100"/>
                  </a:lnTo>
                  <a:cubicBezTo>
                    <a:pt x="0" y="96"/>
                    <a:pt x="4" y="92"/>
                    <a:pt x="8" y="92"/>
                  </a:cubicBezTo>
                  <a:cubicBezTo>
                    <a:pt x="12" y="92"/>
                    <a:pt x="16" y="96"/>
                    <a:pt x="16" y="100"/>
                  </a:cubicBezTo>
                  <a:close/>
                  <a:moveTo>
                    <a:pt x="16" y="146"/>
                  </a:moveTo>
                  <a:lnTo>
                    <a:pt x="16" y="161"/>
                  </a:lnTo>
                  <a:cubicBezTo>
                    <a:pt x="16" y="166"/>
                    <a:pt x="12" y="169"/>
                    <a:pt x="8" y="169"/>
                  </a:cubicBezTo>
                  <a:cubicBezTo>
                    <a:pt x="4" y="169"/>
                    <a:pt x="0" y="166"/>
                    <a:pt x="0" y="161"/>
                  </a:cubicBezTo>
                  <a:lnTo>
                    <a:pt x="0" y="146"/>
                  </a:lnTo>
                  <a:cubicBezTo>
                    <a:pt x="0" y="142"/>
                    <a:pt x="4" y="138"/>
                    <a:pt x="8" y="138"/>
                  </a:cubicBezTo>
                  <a:cubicBezTo>
                    <a:pt x="12" y="138"/>
                    <a:pt x="16" y="142"/>
                    <a:pt x="16" y="146"/>
                  </a:cubicBezTo>
                  <a:close/>
                  <a:moveTo>
                    <a:pt x="16" y="192"/>
                  </a:moveTo>
                  <a:lnTo>
                    <a:pt x="16" y="207"/>
                  </a:lnTo>
                  <a:cubicBezTo>
                    <a:pt x="16" y="212"/>
                    <a:pt x="12" y="215"/>
                    <a:pt x="8" y="215"/>
                  </a:cubicBezTo>
                  <a:cubicBezTo>
                    <a:pt x="4" y="215"/>
                    <a:pt x="0" y="212"/>
                    <a:pt x="0" y="207"/>
                  </a:cubicBezTo>
                  <a:lnTo>
                    <a:pt x="0" y="192"/>
                  </a:lnTo>
                  <a:cubicBezTo>
                    <a:pt x="0" y="188"/>
                    <a:pt x="4" y="184"/>
                    <a:pt x="8" y="184"/>
                  </a:cubicBezTo>
                  <a:cubicBezTo>
                    <a:pt x="12" y="184"/>
                    <a:pt x="16" y="188"/>
                    <a:pt x="16" y="192"/>
                  </a:cubicBezTo>
                  <a:close/>
                  <a:moveTo>
                    <a:pt x="16" y="238"/>
                  </a:moveTo>
                  <a:lnTo>
                    <a:pt x="16" y="254"/>
                  </a:lnTo>
                  <a:cubicBezTo>
                    <a:pt x="16" y="258"/>
                    <a:pt x="12" y="261"/>
                    <a:pt x="8" y="261"/>
                  </a:cubicBezTo>
                  <a:cubicBezTo>
                    <a:pt x="4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4" y="231"/>
                    <a:pt x="8" y="231"/>
                  </a:cubicBezTo>
                  <a:cubicBezTo>
                    <a:pt x="12" y="231"/>
                    <a:pt x="16" y="234"/>
                    <a:pt x="16" y="238"/>
                  </a:cubicBezTo>
                  <a:close/>
                  <a:moveTo>
                    <a:pt x="16" y="284"/>
                  </a:moveTo>
                  <a:lnTo>
                    <a:pt x="16" y="300"/>
                  </a:lnTo>
                  <a:cubicBezTo>
                    <a:pt x="16" y="304"/>
                    <a:pt x="12" y="307"/>
                    <a:pt x="8" y="307"/>
                  </a:cubicBezTo>
                  <a:cubicBezTo>
                    <a:pt x="4" y="307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4" y="277"/>
                    <a:pt x="8" y="277"/>
                  </a:cubicBezTo>
                  <a:cubicBezTo>
                    <a:pt x="12" y="277"/>
                    <a:pt x="16" y="280"/>
                    <a:pt x="16" y="284"/>
                  </a:cubicBezTo>
                  <a:close/>
                  <a:moveTo>
                    <a:pt x="16" y="330"/>
                  </a:moveTo>
                  <a:lnTo>
                    <a:pt x="16" y="346"/>
                  </a:lnTo>
                  <a:cubicBezTo>
                    <a:pt x="16" y="350"/>
                    <a:pt x="12" y="353"/>
                    <a:pt x="8" y="353"/>
                  </a:cubicBezTo>
                  <a:cubicBezTo>
                    <a:pt x="4" y="353"/>
                    <a:pt x="0" y="350"/>
                    <a:pt x="0" y="346"/>
                  </a:cubicBezTo>
                  <a:lnTo>
                    <a:pt x="0" y="330"/>
                  </a:lnTo>
                  <a:cubicBezTo>
                    <a:pt x="0" y="326"/>
                    <a:pt x="4" y="323"/>
                    <a:pt x="8" y="323"/>
                  </a:cubicBezTo>
                  <a:cubicBezTo>
                    <a:pt x="12" y="323"/>
                    <a:pt x="16" y="326"/>
                    <a:pt x="16" y="330"/>
                  </a:cubicBezTo>
                  <a:close/>
                  <a:moveTo>
                    <a:pt x="16" y="376"/>
                  </a:moveTo>
                  <a:lnTo>
                    <a:pt x="16" y="392"/>
                  </a:lnTo>
                  <a:cubicBezTo>
                    <a:pt x="16" y="396"/>
                    <a:pt x="12" y="399"/>
                    <a:pt x="8" y="399"/>
                  </a:cubicBezTo>
                  <a:cubicBezTo>
                    <a:pt x="4" y="399"/>
                    <a:pt x="0" y="396"/>
                    <a:pt x="0" y="392"/>
                  </a:cubicBezTo>
                  <a:lnTo>
                    <a:pt x="0" y="376"/>
                  </a:lnTo>
                  <a:cubicBezTo>
                    <a:pt x="0" y="372"/>
                    <a:pt x="4" y="369"/>
                    <a:pt x="8" y="369"/>
                  </a:cubicBezTo>
                  <a:cubicBezTo>
                    <a:pt x="12" y="369"/>
                    <a:pt x="16" y="372"/>
                    <a:pt x="16" y="376"/>
                  </a:cubicBezTo>
                  <a:close/>
                  <a:moveTo>
                    <a:pt x="16" y="423"/>
                  </a:moveTo>
                  <a:lnTo>
                    <a:pt x="16" y="438"/>
                  </a:lnTo>
                  <a:cubicBezTo>
                    <a:pt x="16" y="442"/>
                    <a:pt x="12" y="446"/>
                    <a:pt x="8" y="446"/>
                  </a:cubicBezTo>
                  <a:cubicBezTo>
                    <a:pt x="4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4" y="415"/>
                    <a:pt x="8" y="415"/>
                  </a:cubicBezTo>
                  <a:cubicBezTo>
                    <a:pt x="12" y="415"/>
                    <a:pt x="16" y="418"/>
                    <a:pt x="16" y="423"/>
                  </a:cubicBezTo>
                  <a:close/>
                  <a:moveTo>
                    <a:pt x="16" y="469"/>
                  </a:moveTo>
                  <a:lnTo>
                    <a:pt x="16" y="484"/>
                  </a:lnTo>
                  <a:cubicBezTo>
                    <a:pt x="16" y="488"/>
                    <a:pt x="12" y="492"/>
                    <a:pt x="8" y="492"/>
                  </a:cubicBezTo>
                  <a:cubicBezTo>
                    <a:pt x="4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4"/>
                    <a:pt x="4" y="461"/>
                    <a:pt x="8" y="461"/>
                  </a:cubicBezTo>
                  <a:cubicBezTo>
                    <a:pt x="12" y="461"/>
                    <a:pt x="16" y="464"/>
                    <a:pt x="16" y="469"/>
                  </a:cubicBezTo>
                  <a:close/>
                  <a:moveTo>
                    <a:pt x="16" y="515"/>
                  </a:moveTo>
                  <a:lnTo>
                    <a:pt x="16" y="530"/>
                  </a:lnTo>
                  <a:cubicBezTo>
                    <a:pt x="16" y="534"/>
                    <a:pt x="12" y="538"/>
                    <a:pt x="8" y="538"/>
                  </a:cubicBezTo>
                  <a:cubicBezTo>
                    <a:pt x="4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0"/>
                    <a:pt x="4" y="507"/>
                    <a:pt x="8" y="507"/>
                  </a:cubicBezTo>
                  <a:cubicBezTo>
                    <a:pt x="12" y="507"/>
                    <a:pt x="16" y="510"/>
                    <a:pt x="16" y="515"/>
                  </a:cubicBezTo>
                  <a:close/>
                  <a:moveTo>
                    <a:pt x="16" y="561"/>
                  </a:moveTo>
                  <a:lnTo>
                    <a:pt x="16" y="576"/>
                  </a:lnTo>
                  <a:cubicBezTo>
                    <a:pt x="16" y="580"/>
                    <a:pt x="12" y="584"/>
                    <a:pt x="8" y="584"/>
                  </a:cubicBezTo>
                  <a:cubicBezTo>
                    <a:pt x="4" y="584"/>
                    <a:pt x="0" y="580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4" y="553"/>
                    <a:pt x="8" y="553"/>
                  </a:cubicBezTo>
                  <a:cubicBezTo>
                    <a:pt x="12" y="553"/>
                    <a:pt x="16" y="557"/>
                    <a:pt x="16" y="561"/>
                  </a:cubicBezTo>
                  <a:close/>
                  <a:moveTo>
                    <a:pt x="16" y="607"/>
                  </a:moveTo>
                  <a:lnTo>
                    <a:pt x="16" y="622"/>
                  </a:lnTo>
                  <a:cubicBezTo>
                    <a:pt x="16" y="626"/>
                    <a:pt x="12" y="630"/>
                    <a:pt x="8" y="630"/>
                  </a:cubicBezTo>
                  <a:cubicBezTo>
                    <a:pt x="4" y="630"/>
                    <a:pt x="0" y="626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4" y="599"/>
                    <a:pt x="8" y="599"/>
                  </a:cubicBezTo>
                  <a:cubicBezTo>
                    <a:pt x="12" y="599"/>
                    <a:pt x="16" y="603"/>
                    <a:pt x="16" y="607"/>
                  </a:cubicBezTo>
                  <a:close/>
                  <a:moveTo>
                    <a:pt x="16" y="653"/>
                  </a:moveTo>
                  <a:lnTo>
                    <a:pt x="16" y="668"/>
                  </a:lnTo>
                  <a:cubicBezTo>
                    <a:pt x="16" y="673"/>
                    <a:pt x="12" y="676"/>
                    <a:pt x="8" y="676"/>
                  </a:cubicBezTo>
                  <a:cubicBezTo>
                    <a:pt x="4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4" y="645"/>
                    <a:pt x="8" y="645"/>
                  </a:cubicBezTo>
                  <a:cubicBezTo>
                    <a:pt x="12" y="645"/>
                    <a:pt x="16" y="649"/>
                    <a:pt x="16" y="653"/>
                  </a:cubicBezTo>
                  <a:close/>
                  <a:moveTo>
                    <a:pt x="16" y="699"/>
                  </a:moveTo>
                  <a:lnTo>
                    <a:pt x="16" y="714"/>
                  </a:lnTo>
                  <a:cubicBezTo>
                    <a:pt x="16" y="719"/>
                    <a:pt x="12" y="722"/>
                    <a:pt x="8" y="722"/>
                  </a:cubicBezTo>
                  <a:cubicBezTo>
                    <a:pt x="4" y="722"/>
                    <a:pt x="0" y="719"/>
                    <a:pt x="0" y="714"/>
                  </a:cubicBezTo>
                  <a:lnTo>
                    <a:pt x="0" y="699"/>
                  </a:lnTo>
                  <a:cubicBezTo>
                    <a:pt x="0" y="695"/>
                    <a:pt x="4" y="691"/>
                    <a:pt x="8" y="691"/>
                  </a:cubicBezTo>
                  <a:cubicBezTo>
                    <a:pt x="12" y="691"/>
                    <a:pt x="16" y="695"/>
                    <a:pt x="16" y="699"/>
                  </a:cubicBezTo>
                  <a:close/>
                  <a:moveTo>
                    <a:pt x="16" y="745"/>
                  </a:moveTo>
                  <a:lnTo>
                    <a:pt x="16" y="760"/>
                  </a:lnTo>
                  <a:cubicBezTo>
                    <a:pt x="16" y="765"/>
                    <a:pt x="12" y="768"/>
                    <a:pt x="8" y="768"/>
                  </a:cubicBezTo>
                  <a:cubicBezTo>
                    <a:pt x="4" y="768"/>
                    <a:pt x="0" y="765"/>
                    <a:pt x="0" y="760"/>
                  </a:cubicBezTo>
                  <a:lnTo>
                    <a:pt x="0" y="745"/>
                  </a:lnTo>
                  <a:cubicBezTo>
                    <a:pt x="0" y="741"/>
                    <a:pt x="4" y="737"/>
                    <a:pt x="8" y="737"/>
                  </a:cubicBezTo>
                  <a:cubicBezTo>
                    <a:pt x="12" y="737"/>
                    <a:pt x="16" y="741"/>
                    <a:pt x="16" y="745"/>
                  </a:cubicBezTo>
                  <a:close/>
                  <a:moveTo>
                    <a:pt x="16" y="791"/>
                  </a:moveTo>
                  <a:lnTo>
                    <a:pt x="16" y="807"/>
                  </a:lnTo>
                  <a:cubicBezTo>
                    <a:pt x="16" y="811"/>
                    <a:pt x="12" y="814"/>
                    <a:pt x="8" y="814"/>
                  </a:cubicBezTo>
                  <a:cubicBezTo>
                    <a:pt x="4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4" y="783"/>
                    <a:pt x="8" y="783"/>
                  </a:cubicBezTo>
                  <a:cubicBezTo>
                    <a:pt x="12" y="783"/>
                    <a:pt x="16" y="787"/>
                    <a:pt x="16" y="791"/>
                  </a:cubicBezTo>
                  <a:close/>
                  <a:moveTo>
                    <a:pt x="16" y="837"/>
                  </a:moveTo>
                  <a:lnTo>
                    <a:pt x="16" y="853"/>
                  </a:lnTo>
                  <a:cubicBezTo>
                    <a:pt x="16" y="857"/>
                    <a:pt x="12" y="860"/>
                    <a:pt x="8" y="860"/>
                  </a:cubicBezTo>
                  <a:cubicBezTo>
                    <a:pt x="4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4" y="830"/>
                    <a:pt x="8" y="830"/>
                  </a:cubicBezTo>
                  <a:cubicBezTo>
                    <a:pt x="12" y="830"/>
                    <a:pt x="16" y="833"/>
                    <a:pt x="16" y="837"/>
                  </a:cubicBezTo>
                  <a:close/>
                  <a:moveTo>
                    <a:pt x="16" y="883"/>
                  </a:moveTo>
                  <a:lnTo>
                    <a:pt x="16" y="899"/>
                  </a:lnTo>
                  <a:cubicBezTo>
                    <a:pt x="16" y="903"/>
                    <a:pt x="12" y="906"/>
                    <a:pt x="8" y="906"/>
                  </a:cubicBezTo>
                  <a:cubicBezTo>
                    <a:pt x="4" y="906"/>
                    <a:pt x="0" y="903"/>
                    <a:pt x="0" y="899"/>
                  </a:cubicBezTo>
                  <a:lnTo>
                    <a:pt x="0" y="883"/>
                  </a:lnTo>
                  <a:cubicBezTo>
                    <a:pt x="0" y="879"/>
                    <a:pt x="4" y="876"/>
                    <a:pt x="8" y="876"/>
                  </a:cubicBezTo>
                  <a:cubicBezTo>
                    <a:pt x="12" y="876"/>
                    <a:pt x="16" y="879"/>
                    <a:pt x="16" y="883"/>
                  </a:cubicBezTo>
                  <a:close/>
                  <a:moveTo>
                    <a:pt x="16" y="929"/>
                  </a:moveTo>
                  <a:lnTo>
                    <a:pt x="16" y="945"/>
                  </a:lnTo>
                  <a:cubicBezTo>
                    <a:pt x="16" y="949"/>
                    <a:pt x="12" y="952"/>
                    <a:pt x="8" y="952"/>
                  </a:cubicBezTo>
                  <a:cubicBezTo>
                    <a:pt x="4" y="952"/>
                    <a:pt x="0" y="949"/>
                    <a:pt x="0" y="945"/>
                  </a:cubicBezTo>
                  <a:lnTo>
                    <a:pt x="0" y="929"/>
                  </a:lnTo>
                  <a:cubicBezTo>
                    <a:pt x="0" y="925"/>
                    <a:pt x="4" y="922"/>
                    <a:pt x="8" y="922"/>
                  </a:cubicBezTo>
                  <a:cubicBezTo>
                    <a:pt x="12" y="922"/>
                    <a:pt x="16" y="925"/>
                    <a:pt x="16" y="929"/>
                  </a:cubicBezTo>
                  <a:close/>
                  <a:moveTo>
                    <a:pt x="16" y="975"/>
                  </a:moveTo>
                  <a:lnTo>
                    <a:pt x="16" y="991"/>
                  </a:lnTo>
                  <a:cubicBezTo>
                    <a:pt x="16" y="995"/>
                    <a:pt x="12" y="999"/>
                    <a:pt x="8" y="999"/>
                  </a:cubicBezTo>
                  <a:cubicBezTo>
                    <a:pt x="4" y="999"/>
                    <a:pt x="0" y="995"/>
                    <a:pt x="0" y="991"/>
                  </a:cubicBezTo>
                  <a:lnTo>
                    <a:pt x="0" y="975"/>
                  </a:lnTo>
                  <a:cubicBezTo>
                    <a:pt x="0" y="971"/>
                    <a:pt x="4" y="968"/>
                    <a:pt x="8" y="968"/>
                  </a:cubicBezTo>
                  <a:cubicBezTo>
                    <a:pt x="12" y="968"/>
                    <a:pt x="16" y="971"/>
                    <a:pt x="16" y="975"/>
                  </a:cubicBezTo>
                  <a:close/>
                  <a:moveTo>
                    <a:pt x="16" y="1022"/>
                  </a:moveTo>
                  <a:lnTo>
                    <a:pt x="16" y="1037"/>
                  </a:lnTo>
                  <a:cubicBezTo>
                    <a:pt x="16" y="1041"/>
                    <a:pt x="12" y="1045"/>
                    <a:pt x="8" y="1045"/>
                  </a:cubicBezTo>
                  <a:cubicBezTo>
                    <a:pt x="4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7"/>
                    <a:pt x="4" y="1014"/>
                    <a:pt x="8" y="1014"/>
                  </a:cubicBezTo>
                  <a:cubicBezTo>
                    <a:pt x="12" y="1014"/>
                    <a:pt x="16" y="1017"/>
                    <a:pt x="16" y="1022"/>
                  </a:cubicBezTo>
                  <a:close/>
                  <a:moveTo>
                    <a:pt x="16" y="1068"/>
                  </a:moveTo>
                  <a:lnTo>
                    <a:pt x="16" y="1083"/>
                  </a:lnTo>
                  <a:cubicBezTo>
                    <a:pt x="16" y="1087"/>
                    <a:pt x="12" y="1091"/>
                    <a:pt x="8" y="1091"/>
                  </a:cubicBezTo>
                  <a:cubicBezTo>
                    <a:pt x="4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3"/>
                    <a:pt x="4" y="1060"/>
                    <a:pt x="8" y="1060"/>
                  </a:cubicBezTo>
                  <a:cubicBezTo>
                    <a:pt x="12" y="1060"/>
                    <a:pt x="16" y="1063"/>
                    <a:pt x="16" y="1068"/>
                  </a:cubicBezTo>
                  <a:close/>
                  <a:moveTo>
                    <a:pt x="16" y="1114"/>
                  </a:moveTo>
                  <a:lnTo>
                    <a:pt x="16" y="1129"/>
                  </a:lnTo>
                  <a:cubicBezTo>
                    <a:pt x="16" y="1133"/>
                    <a:pt x="12" y="1137"/>
                    <a:pt x="8" y="1137"/>
                  </a:cubicBezTo>
                  <a:cubicBezTo>
                    <a:pt x="4" y="1137"/>
                    <a:pt x="0" y="1133"/>
                    <a:pt x="0" y="1129"/>
                  </a:cubicBezTo>
                  <a:lnTo>
                    <a:pt x="0" y="1114"/>
                  </a:lnTo>
                  <a:cubicBezTo>
                    <a:pt x="0" y="1109"/>
                    <a:pt x="4" y="1106"/>
                    <a:pt x="8" y="1106"/>
                  </a:cubicBezTo>
                  <a:cubicBezTo>
                    <a:pt x="12" y="1106"/>
                    <a:pt x="16" y="1109"/>
                    <a:pt x="16" y="1114"/>
                  </a:cubicBezTo>
                  <a:close/>
                  <a:moveTo>
                    <a:pt x="16" y="1160"/>
                  </a:moveTo>
                  <a:lnTo>
                    <a:pt x="16" y="1175"/>
                  </a:lnTo>
                  <a:cubicBezTo>
                    <a:pt x="16" y="1179"/>
                    <a:pt x="12" y="1183"/>
                    <a:pt x="8" y="1183"/>
                  </a:cubicBezTo>
                  <a:cubicBezTo>
                    <a:pt x="4" y="1183"/>
                    <a:pt x="0" y="1179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4" y="1152"/>
                    <a:pt x="8" y="1152"/>
                  </a:cubicBezTo>
                  <a:cubicBezTo>
                    <a:pt x="12" y="1152"/>
                    <a:pt x="16" y="1156"/>
                    <a:pt x="16" y="1160"/>
                  </a:cubicBezTo>
                  <a:close/>
                  <a:moveTo>
                    <a:pt x="16" y="1206"/>
                  </a:moveTo>
                  <a:lnTo>
                    <a:pt x="16" y="1221"/>
                  </a:lnTo>
                  <a:cubicBezTo>
                    <a:pt x="16" y="1225"/>
                    <a:pt x="12" y="1229"/>
                    <a:pt x="8" y="1229"/>
                  </a:cubicBezTo>
                  <a:cubicBezTo>
                    <a:pt x="4" y="1229"/>
                    <a:pt x="0" y="1225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4" y="1198"/>
                    <a:pt x="8" y="1198"/>
                  </a:cubicBezTo>
                  <a:cubicBezTo>
                    <a:pt x="12" y="1198"/>
                    <a:pt x="16" y="1202"/>
                    <a:pt x="16" y="1206"/>
                  </a:cubicBezTo>
                  <a:close/>
                  <a:moveTo>
                    <a:pt x="16" y="1252"/>
                  </a:moveTo>
                  <a:lnTo>
                    <a:pt x="16" y="1267"/>
                  </a:lnTo>
                  <a:cubicBezTo>
                    <a:pt x="16" y="1272"/>
                    <a:pt x="12" y="1275"/>
                    <a:pt x="8" y="1275"/>
                  </a:cubicBezTo>
                  <a:cubicBezTo>
                    <a:pt x="4" y="1275"/>
                    <a:pt x="0" y="1272"/>
                    <a:pt x="0" y="1267"/>
                  </a:cubicBezTo>
                  <a:lnTo>
                    <a:pt x="0" y="1252"/>
                  </a:lnTo>
                  <a:cubicBezTo>
                    <a:pt x="0" y="1248"/>
                    <a:pt x="4" y="1244"/>
                    <a:pt x="8" y="1244"/>
                  </a:cubicBezTo>
                  <a:cubicBezTo>
                    <a:pt x="12" y="1244"/>
                    <a:pt x="16" y="1248"/>
                    <a:pt x="16" y="1252"/>
                  </a:cubicBezTo>
                  <a:close/>
                  <a:moveTo>
                    <a:pt x="16" y="1298"/>
                  </a:moveTo>
                  <a:lnTo>
                    <a:pt x="16" y="1313"/>
                  </a:lnTo>
                  <a:cubicBezTo>
                    <a:pt x="16" y="1318"/>
                    <a:pt x="12" y="1321"/>
                    <a:pt x="8" y="1321"/>
                  </a:cubicBezTo>
                  <a:cubicBezTo>
                    <a:pt x="4" y="1321"/>
                    <a:pt x="0" y="1318"/>
                    <a:pt x="0" y="1313"/>
                  </a:cubicBezTo>
                  <a:lnTo>
                    <a:pt x="0" y="1298"/>
                  </a:lnTo>
                  <a:cubicBezTo>
                    <a:pt x="0" y="1294"/>
                    <a:pt x="4" y="1290"/>
                    <a:pt x="8" y="1290"/>
                  </a:cubicBezTo>
                  <a:cubicBezTo>
                    <a:pt x="12" y="1290"/>
                    <a:pt x="16" y="1294"/>
                    <a:pt x="16" y="1298"/>
                  </a:cubicBezTo>
                  <a:close/>
                  <a:moveTo>
                    <a:pt x="16" y="1344"/>
                  </a:moveTo>
                  <a:lnTo>
                    <a:pt x="16" y="1359"/>
                  </a:lnTo>
                  <a:cubicBezTo>
                    <a:pt x="16" y="1364"/>
                    <a:pt x="12" y="1367"/>
                    <a:pt x="8" y="1367"/>
                  </a:cubicBezTo>
                  <a:cubicBezTo>
                    <a:pt x="4" y="1367"/>
                    <a:pt x="0" y="1364"/>
                    <a:pt x="0" y="1359"/>
                  </a:cubicBezTo>
                  <a:lnTo>
                    <a:pt x="0" y="1344"/>
                  </a:lnTo>
                  <a:cubicBezTo>
                    <a:pt x="0" y="1340"/>
                    <a:pt x="4" y="1336"/>
                    <a:pt x="8" y="1336"/>
                  </a:cubicBezTo>
                  <a:cubicBezTo>
                    <a:pt x="12" y="1336"/>
                    <a:pt x="16" y="1340"/>
                    <a:pt x="16" y="1344"/>
                  </a:cubicBezTo>
                  <a:close/>
                  <a:moveTo>
                    <a:pt x="16" y="1390"/>
                  </a:moveTo>
                  <a:lnTo>
                    <a:pt x="16" y="1406"/>
                  </a:lnTo>
                  <a:cubicBezTo>
                    <a:pt x="16" y="1410"/>
                    <a:pt x="12" y="1413"/>
                    <a:pt x="8" y="1413"/>
                  </a:cubicBezTo>
                  <a:cubicBezTo>
                    <a:pt x="4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4" y="1383"/>
                    <a:pt x="8" y="1383"/>
                  </a:cubicBezTo>
                  <a:cubicBezTo>
                    <a:pt x="12" y="1383"/>
                    <a:pt x="16" y="1386"/>
                    <a:pt x="16" y="1390"/>
                  </a:cubicBezTo>
                  <a:close/>
                  <a:moveTo>
                    <a:pt x="16" y="1436"/>
                  </a:moveTo>
                  <a:lnTo>
                    <a:pt x="16" y="1452"/>
                  </a:lnTo>
                  <a:cubicBezTo>
                    <a:pt x="16" y="1456"/>
                    <a:pt x="12" y="1459"/>
                    <a:pt x="8" y="1459"/>
                  </a:cubicBezTo>
                  <a:cubicBezTo>
                    <a:pt x="4" y="1459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4" y="1429"/>
                    <a:pt x="8" y="1429"/>
                  </a:cubicBezTo>
                  <a:cubicBezTo>
                    <a:pt x="12" y="1429"/>
                    <a:pt x="16" y="1432"/>
                    <a:pt x="16" y="1436"/>
                  </a:cubicBezTo>
                  <a:close/>
                  <a:moveTo>
                    <a:pt x="16" y="1482"/>
                  </a:moveTo>
                  <a:lnTo>
                    <a:pt x="16" y="1498"/>
                  </a:lnTo>
                  <a:cubicBezTo>
                    <a:pt x="16" y="1502"/>
                    <a:pt x="12" y="1505"/>
                    <a:pt x="8" y="1505"/>
                  </a:cubicBezTo>
                  <a:cubicBezTo>
                    <a:pt x="4" y="1505"/>
                    <a:pt x="0" y="1502"/>
                    <a:pt x="0" y="1498"/>
                  </a:cubicBezTo>
                  <a:lnTo>
                    <a:pt x="0" y="1482"/>
                  </a:lnTo>
                  <a:cubicBezTo>
                    <a:pt x="0" y="1478"/>
                    <a:pt x="4" y="1475"/>
                    <a:pt x="8" y="1475"/>
                  </a:cubicBezTo>
                  <a:cubicBezTo>
                    <a:pt x="12" y="1475"/>
                    <a:pt x="16" y="1478"/>
                    <a:pt x="16" y="1482"/>
                  </a:cubicBezTo>
                  <a:close/>
                  <a:moveTo>
                    <a:pt x="16" y="1528"/>
                  </a:moveTo>
                  <a:lnTo>
                    <a:pt x="16" y="1544"/>
                  </a:lnTo>
                  <a:cubicBezTo>
                    <a:pt x="16" y="1548"/>
                    <a:pt x="12" y="1551"/>
                    <a:pt x="8" y="1551"/>
                  </a:cubicBezTo>
                  <a:cubicBezTo>
                    <a:pt x="4" y="1551"/>
                    <a:pt x="0" y="1548"/>
                    <a:pt x="0" y="1544"/>
                  </a:cubicBezTo>
                  <a:lnTo>
                    <a:pt x="0" y="1528"/>
                  </a:lnTo>
                  <a:cubicBezTo>
                    <a:pt x="0" y="1524"/>
                    <a:pt x="4" y="1521"/>
                    <a:pt x="8" y="1521"/>
                  </a:cubicBezTo>
                  <a:cubicBezTo>
                    <a:pt x="12" y="1521"/>
                    <a:pt x="16" y="1524"/>
                    <a:pt x="16" y="1528"/>
                  </a:cubicBezTo>
                  <a:close/>
                  <a:moveTo>
                    <a:pt x="16" y="1575"/>
                  </a:moveTo>
                  <a:lnTo>
                    <a:pt x="16" y="1590"/>
                  </a:lnTo>
                  <a:cubicBezTo>
                    <a:pt x="16" y="1594"/>
                    <a:pt x="12" y="1598"/>
                    <a:pt x="8" y="1598"/>
                  </a:cubicBezTo>
                  <a:cubicBezTo>
                    <a:pt x="4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4" y="1567"/>
                    <a:pt x="8" y="1567"/>
                  </a:cubicBezTo>
                  <a:cubicBezTo>
                    <a:pt x="12" y="1567"/>
                    <a:pt x="16" y="1570"/>
                    <a:pt x="16" y="1575"/>
                  </a:cubicBezTo>
                  <a:close/>
                  <a:moveTo>
                    <a:pt x="16" y="1621"/>
                  </a:moveTo>
                  <a:lnTo>
                    <a:pt x="16" y="1636"/>
                  </a:lnTo>
                  <a:cubicBezTo>
                    <a:pt x="16" y="1640"/>
                    <a:pt x="12" y="1644"/>
                    <a:pt x="8" y="1644"/>
                  </a:cubicBezTo>
                  <a:cubicBezTo>
                    <a:pt x="4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6"/>
                    <a:pt x="4" y="1613"/>
                    <a:pt x="8" y="1613"/>
                  </a:cubicBezTo>
                  <a:cubicBezTo>
                    <a:pt x="12" y="1613"/>
                    <a:pt x="16" y="1616"/>
                    <a:pt x="16" y="1621"/>
                  </a:cubicBezTo>
                  <a:close/>
                  <a:moveTo>
                    <a:pt x="16" y="1667"/>
                  </a:moveTo>
                  <a:lnTo>
                    <a:pt x="16" y="1682"/>
                  </a:lnTo>
                  <a:cubicBezTo>
                    <a:pt x="16" y="1686"/>
                    <a:pt x="12" y="1690"/>
                    <a:pt x="8" y="1690"/>
                  </a:cubicBezTo>
                  <a:cubicBezTo>
                    <a:pt x="4" y="1690"/>
                    <a:pt x="0" y="1686"/>
                    <a:pt x="0" y="1682"/>
                  </a:cubicBezTo>
                  <a:lnTo>
                    <a:pt x="0" y="1667"/>
                  </a:lnTo>
                  <a:cubicBezTo>
                    <a:pt x="0" y="1662"/>
                    <a:pt x="4" y="1659"/>
                    <a:pt x="8" y="1659"/>
                  </a:cubicBezTo>
                  <a:cubicBezTo>
                    <a:pt x="12" y="1659"/>
                    <a:pt x="16" y="1662"/>
                    <a:pt x="16" y="1667"/>
                  </a:cubicBezTo>
                  <a:close/>
                  <a:moveTo>
                    <a:pt x="16" y="1713"/>
                  </a:moveTo>
                  <a:lnTo>
                    <a:pt x="16" y="1728"/>
                  </a:lnTo>
                  <a:cubicBezTo>
                    <a:pt x="16" y="1732"/>
                    <a:pt x="12" y="1736"/>
                    <a:pt x="8" y="1736"/>
                  </a:cubicBezTo>
                  <a:cubicBezTo>
                    <a:pt x="4" y="1736"/>
                    <a:pt x="0" y="1732"/>
                    <a:pt x="0" y="1728"/>
                  </a:cubicBezTo>
                  <a:lnTo>
                    <a:pt x="0" y="1713"/>
                  </a:lnTo>
                  <a:cubicBezTo>
                    <a:pt x="0" y="1709"/>
                    <a:pt x="4" y="1705"/>
                    <a:pt x="8" y="1705"/>
                  </a:cubicBezTo>
                  <a:cubicBezTo>
                    <a:pt x="12" y="1705"/>
                    <a:pt x="16" y="1709"/>
                    <a:pt x="16" y="1713"/>
                  </a:cubicBezTo>
                  <a:close/>
                  <a:moveTo>
                    <a:pt x="16" y="1759"/>
                  </a:moveTo>
                  <a:lnTo>
                    <a:pt x="16" y="1774"/>
                  </a:lnTo>
                  <a:cubicBezTo>
                    <a:pt x="16" y="1778"/>
                    <a:pt x="12" y="1782"/>
                    <a:pt x="8" y="1782"/>
                  </a:cubicBezTo>
                  <a:cubicBezTo>
                    <a:pt x="4" y="1782"/>
                    <a:pt x="0" y="1778"/>
                    <a:pt x="0" y="1774"/>
                  </a:cubicBezTo>
                  <a:lnTo>
                    <a:pt x="0" y="1759"/>
                  </a:lnTo>
                  <a:cubicBezTo>
                    <a:pt x="0" y="1755"/>
                    <a:pt x="4" y="1751"/>
                    <a:pt x="8" y="1751"/>
                  </a:cubicBezTo>
                  <a:cubicBezTo>
                    <a:pt x="12" y="1751"/>
                    <a:pt x="16" y="1755"/>
                    <a:pt x="16" y="1759"/>
                  </a:cubicBezTo>
                  <a:close/>
                  <a:moveTo>
                    <a:pt x="16" y="1805"/>
                  </a:moveTo>
                  <a:lnTo>
                    <a:pt x="16" y="1820"/>
                  </a:lnTo>
                  <a:cubicBezTo>
                    <a:pt x="16" y="1825"/>
                    <a:pt x="12" y="1828"/>
                    <a:pt x="8" y="1828"/>
                  </a:cubicBezTo>
                  <a:cubicBezTo>
                    <a:pt x="4" y="1828"/>
                    <a:pt x="0" y="1825"/>
                    <a:pt x="0" y="1820"/>
                  </a:cubicBezTo>
                  <a:lnTo>
                    <a:pt x="0" y="1805"/>
                  </a:lnTo>
                  <a:cubicBezTo>
                    <a:pt x="0" y="1801"/>
                    <a:pt x="4" y="1797"/>
                    <a:pt x="8" y="1797"/>
                  </a:cubicBezTo>
                  <a:cubicBezTo>
                    <a:pt x="12" y="1797"/>
                    <a:pt x="16" y="1801"/>
                    <a:pt x="16" y="1805"/>
                  </a:cubicBezTo>
                  <a:close/>
                  <a:moveTo>
                    <a:pt x="16" y="1851"/>
                  </a:moveTo>
                  <a:lnTo>
                    <a:pt x="16" y="1866"/>
                  </a:lnTo>
                  <a:cubicBezTo>
                    <a:pt x="16" y="1871"/>
                    <a:pt x="12" y="1874"/>
                    <a:pt x="8" y="1874"/>
                  </a:cubicBezTo>
                  <a:cubicBezTo>
                    <a:pt x="4" y="1874"/>
                    <a:pt x="0" y="1871"/>
                    <a:pt x="0" y="1866"/>
                  </a:cubicBezTo>
                  <a:lnTo>
                    <a:pt x="0" y="1851"/>
                  </a:lnTo>
                  <a:cubicBezTo>
                    <a:pt x="0" y="1847"/>
                    <a:pt x="4" y="1843"/>
                    <a:pt x="8" y="1843"/>
                  </a:cubicBezTo>
                  <a:cubicBezTo>
                    <a:pt x="12" y="1843"/>
                    <a:pt x="16" y="1847"/>
                    <a:pt x="16" y="1851"/>
                  </a:cubicBezTo>
                  <a:close/>
                  <a:moveTo>
                    <a:pt x="16" y="1897"/>
                  </a:moveTo>
                  <a:lnTo>
                    <a:pt x="16" y="1912"/>
                  </a:lnTo>
                  <a:cubicBezTo>
                    <a:pt x="16" y="1917"/>
                    <a:pt x="12" y="1920"/>
                    <a:pt x="8" y="1920"/>
                  </a:cubicBezTo>
                  <a:cubicBezTo>
                    <a:pt x="4" y="1920"/>
                    <a:pt x="0" y="1917"/>
                    <a:pt x="0" y="1912"/>
                  </a:cubicBezTo>
                  <a:lnTo>
                    <a:pt x="0" y="1897"/>
                  </a:lnTo>
                  <a:cubicBezTo>
                    <a:pt x="0" y="1893"/>
                    <a:pt x="4" y="1889"/>
                    <a:pt x="8" y="1889"/>
                  </a:cubicBezTo>
                  <a:cubicBezTo>
                    <a:pt x="12" y="1889"/>
                    <a:pt x="16" y="1893"/>
                    <a:pt x="16" y="1897"/>
                  </a:cubicBezTo>
                  <a:close/>
                  <a:moveTo>
                    <a:pt x="16" y="1943"/>
                  </a:moveTo>
                  <a:lnTo>
                    <a:pt x="16" y="1959"/>
                  </a:lnTo>
                  <a:cubicBezTo>
                    <a:pt x="16" y="1963"/>
                    <a:pt x="12" y="1966"/>
                    <a:pt x="8" y="1966"/>
                  </a:cubicBezTo>
                  <a:cubicBezTo>
                    <a:pt x="4" y="1966"/>
                    <a:pt x="0" y="1963"/>
                    <a:pt x="0" y="1959"/>
                  </a:cubicBezTo>
                  <a:lnTo>
                    <a:pt x="0" y="1943"/>
                  </a:lnTo>
                  <a:cubicBezTo>
                    <a:pt x="0" y="1939"/>
                    <a:pt x="4" y="1935"/>
                    <a:pt x="8" y="1935"/>
                  </a:cubicBezTo>
                  <a:cubicBezTo>
                    <a:pt x="12" y="1935"/>
                    <a:pt x="16" y="1939"/>
                    <a:pt x="16" y="1943"/>
                  </a:cubicBezTo>
                  <a:close/>
                  <a:moveTo>
                    <a:pt x="16" y="1989"/>
                  </a:moveTo>
                  <a:lnTo>
                    <a:pt x="16" y="2005"/>
                  </a:lnTo>
                  <a:cubicBezTo>
                    <a:pt x="16" y="2009"/>
                    <a:pt x="12" y="2012"/>
                    <a:pt x="8" y="2012"/>
                  </a:cubicBezTo>
                  <a:cubicBezTo>
                    <a:pt x="4" y="2012"/>
                    <a:pt x="0" y="2009"/>
                    <a:pt x="0" y="2005"/>
                  </a:cubicBezTo>
                  <a:lnTo>
                    <a:pt x="0" y="1989"/>
                  </a:lnTo>
                  <a:cubicBezTo>
                    <a:pt x="0" y="1985"/>
                    <a:pt x="4" y="1982"/>
                    <a:pt x="8" y="1982"/>
                  </a:cubicBezTo>
                  <a:cubicBezTo>
                    <a:pt x="12" y="1982"/>
                    <a:pt x="16" y="1985"/>
                    <a:pt x="16" y="1989"/>
                  </a:cubicBezTo>
                  <a:close/>
                  <a:moveTo>
                    <a:pt x="16" y="2035"/>
                  </a:moveTo>
                  <a:lnTo>
                    <a:pt x="16" y="2051"/>
                  </a:lnTo>
                  <a:cubicBezTo>
                    <a:pt x="16" y="2055"/>
                    <a:pt x="12" y="2058"/>
                    <a:pt x="8" y="2058"/>
                  </a:cubicBezTo>
                  <a:cubicBezTo>
                    <a:pt x="4" y="2058"/>
                    <a:pt x="0" y="2055"/>
                    <a:pt x="0" y="2051"/>
                  </a:cubicBezTo>
                  <a:lnTo>
                    <a:pt x="0" y="2035"/>
                  </a:lnTo>
                  <a:cubicBezTo>
                    <a:pt x="0" y="2031"/>
                    <a:pt x="4" y="2028"/>
                    <a:pt x="8" y="2028"/>
                  </a:cubicBezTo>
                  <a:cubicBezTo>
                    <a:pt x="12" y="2028"/>
                    <a:pt x="16" y="2031"/>
                    <a:pt x="16" y="2035"/>
                  </a:cubicBezTo>
                  <a:close/>
                  <a:moveTo>
                    <a:pt x="16" y="2081"/>
                  </a:moveTo>
                  <a:lnTo>
                    <a:pt x="16" y="2097"/>
                  </a:lnTo>
                  <a:cubicBezTo>
                    <a:pt x="16" y="2101"/>
                    <a:pt x="12" y="2104"/>
                    <a:pt x="8" y="2104"/>
                  </a:cubicBezTo>
                  <a:cubicBezTo>
                    <a:pt x="4" y="2104"/>
                    <a:pt x="0" y="2101"/>
                    <a:pt x="0" y="2097"/>
                  </a:cubicBezTo>
                  <a:lnTo>
                    <a:pt x="0" y="2081"/>
                  </a:lnTo>
                  <a:cubicBezTo>
                    <a:pt x="0" y="2077"/>
                    <a:pt x="4" y="2074"/>
                    <a:pt x="8" y="2074"/>
                  </a:cubicBezTo>
                  <a:cubicBezTo>
                    <a:pt x="12" y="2074"/>
                    <a:pt x="16" y="2077"/>
                    <a:pt x="16" y="2081"/>
                  </a:cubicBezTo>
                  <a:close/>
                  <a:moveTo>
                    <a:pt x="16" y="2127"/>
                  </a:moveTo>
                  <a:lnTo>
                    <a:pt x="16" y="2143"/>
                  </a:lnTo>
                  <a:cubicBezTo>
                    <a:pt x="16" y="2147"/>
                    <a:pt x="12" y="2151"/>
                    <a:pt x="8" y="2151"/>
                  </a:cubicBezTo>
                  <a:cubicBezTo>
                    <a:pt x="4" y="2151"/>
                    <a:pt x="0" y="2147"/>
                    <a:pt x="0" y="2143"/>
                  </a:cubicBezTo>
                  <a:lnTo>
                    <a:pt x="0" y="2127"/>
                  </a:lnTo>
                  <a:cubicBezTo>
                    <a:pt x="0" y="2123"/>
                    <a:pt x="4" y="2120"/>
                    <a:pt x="8" y="2120"/>
                  </a:cubicBezTo>
                  <a:cubicBezTo>
                    <a:pt x="12" y="2120"/>
                    <a:pt x="16" y="2123"/>
                    <a:pt x="16" y="2127"/>
                  </a:cubicBezTo>
                  <a:close/>
                  <a:moveTo>
                    <a:pt x="16" y="2174"/>
                  </a:moveTo>
                  <a:lnTo>
                    <a:pt x="16" y="2189"/>
                  </a:lnTo>
                  <a:cubicBezTo>
                    <a:pt x="16" y="2193"/>
                    <a:pt x="12" y="2197"/>
                    <a:pt x="8" y="2197"/>
                  </a:cubicBezTo>
                  <a:cubicBezTo>
                    <a:pt x="4" y="2197"/>
                    <a:pt x="0" y="2193"/>
                    <a:pt x="0" y="2189"/>
                  </a:cubicBezTo>
                  <a:lnTo>
                    <a:pt x="0" y="2174"/>
                  </a:lnTo>
                  <a:cubicBezTo>
                    <a:pt x="0" y="2169"/>
                    <a:pt x="4" y="2166"/>
                    <a:pt x="8" y="2166"/>
                  </a:cubicBezTo>
                  <a:cubicBezTo>
                    <a:pt x="12" y="2166"/>
                    <a:pt x="16" y="2169"/>
                    <a:pt x="16" y="2174"/>
                  </a:cubicBezTo>
                  <a:close/>
                  <a:moveTo>
                    <a:pt x="16" y="2220"/>
                  </a:moveTo>
                  <a:lnTo>
                    <a:pt x="16" y="2235"/>
                  </a:lnTo>
                  <a:cubicBezTo>
                    <a:pt x="16" y="2239"/>
                    <a:pt x="12" y="2243"/>
                    <a:pt x="8" y="2243"/>
                  </a:cubicBezTo>
                  <a:cubicBezTo>
                    <a:pt x="4" y="2243"/>
                    <a:pt x="0" y="2239"/>
                    <a:pt x="0" y="2235"/>
                  </a:cubicBezTo>
                  <a:lnTo>
                    <a:pt x="0" y="2220"/>
                  </a:lnTo>
                  <a:cubicBezTo>
                    <a:pt x="0" y="2215"/>
                    <a:pt x="4" y="2212"/>
                    <a:pt x="8" y="2212"/>
                  </a:cubicBezTo>
                  <a:cubicBezTo>
                    <a:pt x="12" y="2212"/>
                    <a:pt x="16" y="2215"/>
                    <a:pt x="16" y="2220"/>
                  </a:cubicBezTo>
                  <a:close/>
                  <a:moveTo>
                    <a:pt x="16" y="2266"/>
                  </a:moveTo>
                  <a:lnTo>
                    <a:pt x="16" y="2281"/>
                  </a:lnTo>
                  <a:cubicBezTo>
                    <a:pt x="16" y="2285"/>
                    <a:pt x="12" y="2289"/>
                    <a:pt x="8" y="2289"/>
                  </a:cubicBezTo>
                  <a:cubicBezTo>
                    <a:pt x="4" y="2289"/>
                    <a:pt x="0" y="2285"/>
                    <a:pt x="0" y="2281"/>
                  </a:cubicBezTo>
                  <a:lnTo>
                    <a:pt x="0" y="2266"/>
                  </a:lnTo>
                  <a:cubicBezTo>
                    <a:pt x="0" y="2261"/>
                    <a:pt x="4" y="2258"/>
                    <a:pt x="8" y="2258"/>
                  </a:cubicBezTo>
                  <a:cubicBezTo>
                    <a:pt x="12" y="2258"/>
                    <a:pt x="16" y="2261"/>
                    <a:pt x="16" y="2266"/>
                  </a:cubicBezTo>
                  <a:close/>
                  <a:moveTo>
                    <a:pt x="16" y="2312"/>
                  </a:moveTo>
                  <a:lnTo>
                    <a:pt x="16" y="2327"/>
                  </a:lnTo>
                  <a:cubicBezTo>
                    <a:pt x="16" y="2331"/>
                    <a:pt x="12" y="2335"/>
                    <a:pt x="8" y="2335"/>
                  </a:cubicBezTo>
                  <a:cubicBezTo>
                    <a:pt x="4" y="2335"/>
                    <a:pt x="0" y="2331"/>
                    <a:pt x="0" y="2327"/>
                  </a:cubicBezTo>
                  <a:lnTo>
                    <a:pt x="0" y="2312"/>
                  </a:lnTo>
                  <a:cubicBezTo>
                    <a:pt x="0" y="2308"/>
                    <a:pt x="4" y="2304"/>
                    <a:pt x="8" y="2304"/>
                  </a:cubicBezTo>
                  <a:cubicBezTo>
                    <a:pt x="12" y="2304"/>
                    <a:pt x="16" y="2308"/>
                    <a:pt x="16" y="2312"/>
                  </a:cubicBezTo>
                  <a:close/>
                  <a:moveTo>
                    <a:pt x="16" y="2358"/>
                  </a:moveTo>
                  <a:lnTo>
                    <a:pt x="16" y="2373"/>
                  </a:lnTo>
                  <a:cubicBezTo>
                    <a:pt x="16" y="2377"/>
                    <a:pt x="12" y="2381"/>
                    <a:pt x="8" y="2381"/>
                  </a:cubicBezTo>
                  <a:cubicBezTo>
                    <a:pt x="4" y="2381"/>
                    <a:pt x="0" y="2377"/>
                    <a:pt x="0" y="2373"/>
                  </a:cubicBezTo>
                  <a:lnTo>
                    <a:pt x="0" y="2358"/>
                  </a:lnTo>
                  <a:cubicBezTo>
                    <a:pt x="0" y="2354"/>
                    <a:pt x="4" y="2350"/>
                    <a:pt x="8" y="2350"/>
                  </a:cubicBezTo>
                  <a:cubicBezTo>
                    <a:pt x="12" y="2350"/>
                    <a:pt x="16" y="2354"/>
                    <a:pt x="16" y="2358"/>
                  </a:cubicBezTo>
                  <a:close/>
                  <a:moveTo>
                    <a:pt x="16" y="2404"/>
                  </a:moveTo>
                  <a:lnTo>
                    <a:pt x="16" y="2419"/>
                  </a:lnTo>
                  <a:cubicBezTo>
                    <a:pt x="16" y="2424"/>
                    <a:pt x="12" y="2427"/>
                    <a:pt x="8" y="2427"/>
                  </a:cubicBezTo>
                  <a:cubicBezTo>
                    <a:pt x="4" y="2427"/>
                    <a:pt x="0" y="2424"/>
                    <a:pt x="0" y="2419"/>
                  </a:cubicBezTo>
                  <a:lnTo>
                    <a:pt x="0" y="2404"/>
                  </a:lnTo>
                  <a:cubicBezTo>
                    <a:pt x="0" y="2400"/>
                    <a:pt x="4" y="2396"/>
                    <a:pt x="8" y="2396"/>
                  </a:cubicBezTo>
                  <a:cubicBezTo>
                    <a:pt x="12" y="2396"/>
                    <a:pt x="16" y="2400"/>
                    <a:pt x="16" y="2404"/>
                  </a:cubicBezTo>
                  <a:close/>
                  <a:moveTo>
                    <a:pt x="16" y="2450"/>
                  </a:moveTo>
                  <a:lnTo>
                    <a:pt x="16" y="2465"/>
                  </a:lnTo>
                  <a:cubicBezTo>
                    <a:pt x="16" y="2470"/>
                    <a:pt x="12" y="2473"/>
                    <a:pt x="8" y="2473"/>
                  </a:cubicBezTo>
                  <a:cubicBezTo>
                    <a:pt x="4" y="2473"/>
                    <a:pt x="0" y="2470"/>
                    <a:pt x="0" y="2465"/>
                  </a:cubicBezTo>
                  <a:lnTo>
                    <a:pt x="0" y="2450"/>
                  </a:lnTo>
                  <a:cubicBezTo>
                    <a:pt x="0" y="2446"/>
                    <a:pt x="4" y="2442"/>
                    <a:pt x="8" y="2442"/>
                  </a:cubicBezTo>
                  <a:cubicBezTo>
                    <a:pt x="12" y="2442"/>
                    <a:pt x="16" y="2446"/>
                    <a:pt x="16" y="2450"/>
                  </a:cubicBezTo>
                  <a:close/>
                  <a:moveTo>
                    <a:pt x="16" y="2496"/>
                  </a:moveTo>
                  <a:lnTo>
                    <a:pt x="16" y="2511"/>
                  </a:lnTo>
                  <a:cubicBezTo>
                    <a:pt x="16" y="2516"/>
                    <a:pt x="12" y="2519"/>
                    <a:pt x="8" y="2519"/>
                  </a:cubicBezTo>
                  <a:cubicBezTo>
                    <a:pt x="4" y="2519"/>
                    <a:pt x="0" y="2516"/>
                    <a:pt x="0" y="2511"/>
                  </a:cubicBezTo>
                  <a:lnTo>
                    <a:pt x="0" y="2496"/>
                  </a:lnTo>
                  <a:cubicBezTo>
                    <a:pt x="0" y="2492"/>
                    <a:pt x="4" y="2488"/>
                    <a:pt x="8" y="2488"/>
                  </a:cubicBezTo>
                  <a:cubicBezTo>
                    <a:pt x="12" y="2488"/>
                    <a:pt x="16" y="2492"/>
                    <a:pt x="16" y="2496"/>
                  </a:cubicBezTo>
                  <a:close/>
                  <a:moveTo>
                    <a:pt x="16" y="2542"/>
                  </a:moveTo>
                  <a:lnTo>
                    <a:pt x="16" y="2558"/>
                  </a:lnTo>
                  <a:cubicBezTo>
                    <a:pt x="16" y="2562"/>
                    <a:pt x="12" y="2565"/>
                    <a:pt x="8" y="2565"/>
                  </a:cubicBezTo>
                  <a:cubicBezTo>
                    <a:pt x="4" y="2565"/>
                    <a:pt x="0" y="2562"/>
                    <a:pt x="0" y="2558"/>
                  </a:cubicBezTo>
                  <a:lnTo>
                    <a:pt x="0" y="2542"/>
                  </a:lnTo>
                  <a:cubicBezTo>
                    <a:pt x="0" y="2538"/>
                    <a:pt x="4" y="2535"/>
                    <a:pt x="8" y="2535"/>
                  </a:cubicBezTo>
                  <a:cubicBezTo>
                    <a:pt x="12" y="2535"/>
                    <a:pt x="16" y="2538"/>
                    <a:pt x="16" y="2542"/>
                  </a:cubicBezTo>
                  <a:close/>
                  <a:moveTo>
                    <a:pt x="16" y="2588"/>
                  </a:moveTo>
                  <a:lnTo>
                    <a:pt x="16" y="2604"/>
                  </a:lnTo>
                  <a:cubicBezTo>
                    <a:pt x="16" y="2608"/>
                    <a:pt x="12" y="2611"/>
                    <a:pt x="8" y="2611"/>
                  </a:cubicBezTo>
                  <a:cubicBezTo>
                    <a:pt x="4" y="2611"/>
                    <a:pt x="0" y="2608"/>
                    <a:pt x="0" y="2604"/>
                  </a:cubicBezTo>
                  <a:lnTo>
                    <a:pt x="0" y="2588"/>
                  </a:lnTo>
                  <a:cubicBezTo>
                    <a:pt x="0" y="2584"/>
                    <a:pt x="4" y="2581"/>
                    <a:pt x="8" y="2581"/>
                  </a:cubicBezTo>
                  <a:cubicBezTo>
                    <a:pt x="12" y="2581"/>
                    <a:pt x="16" y="2584"/>
                    <a:pt x="16" y="2588"/>
                  </a:cubicBezTo>
                  <a:close/>
                  <a:moveTo>
                    <a:pt x="16" y="2634"/>
                  </a:moveTo>
                  <a:lnTo>
                    <a:pt x="16" y="2650"/>
                  </a:lnTo>
                  <a:cubicBezTo>
                    <a:pt x="16" y="2654"/>
                    <a:pt x="12" y="2657"/>
                    <a:pt x="8" y="2657"/>
                  </a:cubicBezTo>
                  <a:cubicBezTo>
                    <a:pt x="4" y="2657"/>
                    <a:pt x="0" y="2654"/>
                    <a:pt x="0" y="2650"/>
                  </a:cubicBezTo>
                  <a:lnTo>
                    <a:pt x="0" y="2634"/>
                  </a:lnTo>
                  <a:cubicBezTo>
                    <a:pt x="0" y="2630"/>
                    <a:pt x="4" y="2627"/>
                    <a:pt x="8" y="2627"/>
                  </a:cubicBezTo>
                  <a:cubicBezTo>
                    <a:pt x="12" y="2627"/>
                    <a:pt x="16" y="2630"/>
                    <a:pt x="16" y="2634"/>
                  </a:cubicBezTo>
                  <a:close/>
                  <a:moveTo>
                    <a:pt x="16" y="2680"/>
                  </a:moveTo>
                  <a:lnTo>
                    <a:pt x="16" y="2696"/>
                  </a:lnTo>
                  <a:cubicBezTo>
                    <a:pt x="16" y="2700"/>
                    <a:pt x="12" y="2703"/>
                    <a:pt x="8" y="2703"/>
                  </a:cubicBezTo>
                  <a:cubicBezTo>
                    <a:pt x="4" y="2703"/>
                    <a:pt x="0" y="2700"/>
                    <a:pt x="0" y="2696"/>
                  </a:cubicBezTo>
                  <a:lnTo>
                    <a:pt x="0" y="2680"/>
                  </a:lnTo>
                  <a:cubicBezTo>
                    <a:pt x="0" y="2676"/>
                    <a:pt x="4" y="2673"/>
                    <a:pt x="8" y="2673"/>
                  </a:cubicBezTo>
                  <a:cubicBezTo>
                    <a:pt x="12" y="2673"/>
                    <a:pt x="16" y="2676"/>
                    <a:pt x="16" y="2680"/>
                  </a:cubicBezTo>
                  <a:close/>
                  <a:moveTo>
                    <a:pt x="16" y="2727"/>
                  </a:moveTo>
                  <a:lnTo>
                    <a:pt x="16" y="2742"/>
                  </a:lnTo>
                  <a:cubicBezTo>
                    <a:pt x="16" y="2746"/>
                    <a:pt x="12" y="2750"/>
                    <a:pt x="8" y="2750"/>
                  </a:cubicBezTo>
                  <a:cubicBezTo>
                    <a:pt x="4" y="2750"/>
                    <a:pt x="0" y="2746"/>
                    <a:pt x="0" y="2742"/>
                  </a:cubicBezTo>
                  <a:lnTo>
                    <a:pt x="0" y="2727"/>
                  </a:lnTo>
                  <a:cubicBezTo>
                    <a:pt x="0" y="2722"/>
                    <a:pt x="4" y="2719"/>
                    <a:pt x="8" y="2719"/>
                  </a:cubicBezTo>
                  <a:cubicBezTo>
                    <a:pt x="12" y="2719"/>
                    <a:pt x="16" y="2722"/>
                    <a:pt x="16" y="2727"/>
                  </a:cubicBezTo>
                  <a:close/>
                  <a:moveTo>
                    <a:pt x="16" y="2773"/>
                  </a:moveTo>
                  <a:lnTo>
                    <a:pt x="16" y="2788"/>
                  </a:lnTo>
                  <a:cubicBezTo>
                    <a:pt x="16" y="2792"/>
                    <a:pt x="12" y="2796"/>
                    <a:pt x="8" y="2796"/>
                  </a:cubicBezTo>
                  <a:cubicBezTo>
                    <a:pt x="4" y="2796"/>
                    <a:pt x="0" y="2792"/>
                    <a:pt x="0" y="2788"/>
                  </a:cubicBezTo>
                  <a:lnTo>
                    <a:pt x="0" y="2773"/>
                  </a:lnTo>
                  <a:cubicBezTo>
                    <a:pt x="0" y="2768"/>
                    <a:pt x="4" y="2765"/>
                    <a:pt x="8" y="2765"/>
                  </a:cubicBezTo>
                  <a:cubicBezTo>
                    <a:pt x="12" y="2765"/>
                    <a:pt x="16" y="2768"/>
                    <a:pt x="16" y="2773"/>
                  </a:cubicBezTo>
                  <a:close/>
                  <a:moveTo>
                    <a:pt x="16" y="2819"/>
                  </a:moveTo>
                  <a:lnTo>
                    <a:pt x="16" y="2834"/>
                  </a:lnTo>
                  <a:cubicBezTo>
                    <a:pt x="16" y="2838"/>
                    <a:pt x="12" y="2842"/>
                    <a:pt x="8" y="2842"/>
                  </a:cubicBezTo>
                  <a:cubicBezTo>
                    <a:pt x="4" y="2842"/>
                    <a:pt x="0" y="2838"/>
                    <a:pt x="0" y="2834"/>
                  </a:cubicBezTo>
                  <a:lnTo>
                    <a:pt x="0" y="2819"/>
                  </a:lnTo>
                  <a:cubicBezTo>
                    <a:pt x="0" y="2814"/>
                    <a:pt x="4" y="2811"/>
                    <a:pt x="8" y="2811"/>
                  </a:cubicBezTo>
                  <a:cubicBezTo>
                    <a:pt x="12" y="2811"/>
                    <a:pt x="16" y="2814"/>
                    <a:pt x="16" y="2819"/>
                  </a:cubicBezTo>
                  <a:close/>
                  <a:moveTo>
                    <a:pt x="16" y="2865"/>
                  </a:moveTo>
                  <a:lnTo>
                    <a:pt x="16" y="2880"/>
                  </a:lnTo>
                  <a:cubicBezTo>
                    <a:pt x="16" y="2884"/>
                    <a:pt x="12" y="2888"/>
                    <a:pt x="8" y="2888"/>
                  </a:cubicBezTo>
                  <a:cubicBezTo>
                    <a:pt x="4" y="2888"/>
                    <a:pt x="0" y="2884"/>
                    <a:pt x="0" y="2880"/>
                  </a:cubicBezTo>
                  <a:lnTo>
                    <a:pt x="0" y="2865"/>
                  </a:lnTo>
                  <a:cubicBezTo>
                    <a:pt x="0" y="2861"/>
                    <a:pt x="4" y="2857"/>
                    <a:pt x="8" y="2857"/>
                  </a:cubicBezTo>
                  <a:cubicBezTo>
                    <a:pt x="12" y="2857"/>
                    <a:pt x="16" y="2861"/>
                    <a:pt x="16" y="2865"/>
                  </a:cubicBezTo>
                  <a:close/>
                  <a:moveTo>
                    <a:pt x="16" y="2911"/>
                  </a:moveTo>
                  <a:lnTo>
                    <a:pt x="16" y="2926"/>
                  </a:lnTo>
                  <a:cubicBezTo>
                    <a:pt x="16" y="2930"/>
                    <a:pt x="12" y="2934"/>
                    <a:pt x="8" y="2934"/>
                  </a:cubicBezTo>
                  <a:cubicBezTo>
                    <a:pt x="4" y="2934"/>
                    <a:pt x="0" y="2930"/>
                    <a:pt x="0" y="2926"/>
                  </a:cubicBezTo>
                  <a:lnTo>
                    <a:pt x="0" y="2911"/>
                  </a:lnTo>
                  <a:cubicBezTo>
                    <a:pt x="0" y="2907"/>
                    <a:pt x="4" y="2903"/>
                    <a:pt x="8" y="2903"/>
                  </a:cubicBezTo>
                  <a:cubicBezTo>
                    <a:pt x="12" y="2903"/>
                    <a:pt x="16" y="2907"/>
                    <a:pt x="16" y="2911"/>
                  </a:cubicBezTo>
                  <a:close/>
                  <a:moveTo>
                    <a:pt x="16" y="2957"/>
                  </a:moveTo>
                  <a:lnTo>
                    <a:pt x="16" y="2972"/>
                  </a:lnTo>
                  <a:cubicBezTo>
                    <a:pt x="16" y="2977"/>
                    <a:pt x="12" y="2980"/>
                    <a:pt x="8" y="2980"/>
                  </a:cubicBezTo>
                  <a:cubicBezTo>
                    <a:pt x="4" y="2980"/>
                    <a:pt x="0" y="2977"/>
                    <a:pt x="0" y="2972"/>
                  </a:cubicBezTo>
                  <a:lnTo>
                    <a:pt x="0" y="2957"/>
                  </a:lnTo>
                  <a:cubicBezTo>
                    <a:pt x="0" y="2953"/>
                    <a:pt x="4" y="2949"/>
                    <a:pt x="8" y="2949"/>
                  </a:cubicBezTo>
                  <a:cubicBezTo>
                    <a:pt x="12" y="2949"/>
                    <a:pt x="16" y="2953"/>
                    <a:pt x="16" y="2957"/>
                  </a:cubicBezTo>
                  <a:close/>
                  <a:moveTo>
                    <a:pt x="16" y="3003"/>
                  </a:moveTo>
                  <a:lnTo>
                    <a:pt x="16" y="3018"/>
                  </a:lnTo>
                  <a:cubicBezTo>
                    <a:pt x="16" y="3023"/>
                    <a:pt x="12" y="3026"/>
                    <a:pt x="8" y="3026"/>
                  </a:cubicBezTo>
                  <a:cubicBezTo>
                    <a:pt x="4" y="3026"/>
                    <a:pt x="0" y="3023"/>
                    <a:pt x="0" y="3018"/>
                  </a:cubicBezTo>
                  <a:lnTo>
                    <a:pt x="0" y="3003"/>
                  </a:lnTo>
                  <a:cubicBezTo>
                    <a:pt x="0" y="2999"/>
                    <a:pt x="4" y="2995"/>
                    <a:pt x="8" y="2995"/>
                  </a:cubicBezTo>
                  <a:cubicBezTo>
                    <a:pt x="12" y="2995"/>
                    <a:pt x="16" y="2999"/>
                    <a:pt x="16" y="3003"/>
                  </a:cubicBezTo>
                  <a:close/>
                  <a:moveTo>
                    <a:pt x="16" y="3049"/>
                  </a:moveTo>
                  <a:lnTo>
                    <a:pt x="16" y="3064"/>
                  </a:lnTo>
                  <a:cubicBezTo>
                    <a:pt x="16" y="3069"/>
                    <a:pt x="12" y="3072"/>
                    <a:pt x="8" y="3072"/>
                  </a:cubicBezTo>
                  <a:cubicBezTo>
                    <a:pt x="4" y="3072"/>
                    <a:pt x="0" y="3069"/>
                    <a:pt x="0" y="3064"/>
                  </a:cubicBezTo>
                  <a:lnTo>
                    <a:pt x="0" y="3049"/>
                  </a:lnTo>
                  <a:cubicBezTo>
                    <a:pt x="0" y="3045"/>
                    <a:pt x="4" y="3041"/>
                    <a:pt x="8" y="3041"/>
                  </a:cubicBezTo>
                  <a:cubicBezTo>
                    <a:pt x="12" y="3041"/>
                    <a:pt x="16" y="3045"/>
                    <a:pt x="16" y="3049"/>
                  </a:cubicBezTo>
                  <a:close/>
                  <a:moveTo>
                    <a:pt x="16" y="3095"/>
                  </a:moveTo>
                  <a:lnTo>
                    <a:pt x="16" y="3111"/>
                  </a:lnTo>
                  <a:cubicBezTo>
                    <a:pt x="16" y="3115"/>
                    <a:pt x="12" y="3118"/>
                    <a:pt x="8" y="3118"/>
                  </a:cubicBezTo>
                  <a:cubicBezTo>
                    <a:pt x="4" y="3118"/>
                    <a:pt x="0" y="3115"/>
                    <a:pt x="0" y="3111"/>
                  </a:cubicBezTo>
                  <a:lnTo>
                    <a:pt x="0" y="3095"/>
                  </a:lnTo>
                  <a:cubicBezTo>
                    <a:pt x="0" y="3091"/>
                    <a:pt x="4" y="3087"/>
                    <a:pt x="8" y="3087"/>
                  </a:cubicBezTo>
                  <a:cubicBezTo>
                    <a:pt x="12" y="3087"/>
                    <a:pt x="16" y="3091"/>
                    <a:pt x="16" y="3095"/>
                  </a:cubicBezTo>
                  <a:close/>
                  <a:moveTo>
                    <a:pt x="16" y="3141"/>
                  </a:moveTo>
                  <a:lnTo>
                    <a:pt x="16" y="3157"/>
                  </a:lnTo>
                  <a:cubicBezTo>
                    <a:pt x="16" y="3161"/>
                    <a:pt x="12" y="3164"/>
                    <a:pt x="8" y="3164"/>
                  </a:cubicBezTo>
                  <a:cubicBezTo>
                    <a:pt x="4" y="3164"/>
                    <a:pt x="0" y="3161"/>
                    <a:pt x="0" y="3157"/>
                  </a:cubicBezTo>
                  <a:lnTo>
                    <a:pt x="0" y="3141"/>
                  </a:lnTo>
                  <a:cubicBezTo>
                    <a:pt x="0" y="3137"/>
                    <a:pt x="4" y="3134"/>
                    <a:pt x="8" y="3134"/>
                  </a:cubicBezTo>
                  <a:cubicBezTo>
                    <a:pt x="12" y="3134"/>
                    <a:pt x="16" y="3137"/>
                    <a:pt x="16" y="3141"/>
                  </a:cubicBezTo>
                  <a:close/>
                  <a:moveTo>
                    <a:pt x="16" y="3187"/>
                  </a:moveTo>
                  <a:lnTo>
                    <a:pt x="16" y="3203"/>
                  </a:lnTo>
                  <a:cubicBezTo>
                    <a:pt x="16" y="3207"/>
                    <a:pt x="12" y="3210"/>
                    <a:pt x="8" y="3210"/>
                  </a:cubicBezTo>
                  <a:cubicBezTo>
                    <a:pt x="4" y="3210"/>
                    <a:pt x="0" y="3207"/>
                    <a:pt x="0" y="3203"/>
                  </a:cubicBezTo>
                  <a:lnTo>
                    <a:pt x="0" y="3187"/>
                  </a:lnTo>
                  <a:cubicBezTo>
                    <a:pt x="0" y="3183"/>
                    <a:pt x="4" y="3180"/>
                    <a:pt x="8" y="3180"/>
                  </a:cubicBezTo>
                  <a:cubicBezTo>
                    <a:pt x="12" y="3180"/>
                    <a:pt x="16" y="3183"/>
                    <a:pt x="16" y="3187"/>
                  </a:cubicBezTo>
                  <a:close/>
                  <a:moveTo>
                    <a:pt x="16" y="3233"/>
                  </a:moveTo>
                  <a:lnTo>
                    <a:pt x="16" y="3249"/>
                  </a:lnTo>
                  <a:cubicBezTo>
                    <a:pt x="16" y="3253"/>
                    <a:pt x="12" y="3256"/>
                    <a:pt x="8" y="3256"/>
                  </a:cubicBezTo>
                  <a:cubicBezTo>
                    <a:pt x="4" y="3256"/>
                    <a:pt x="0" y="3253"/>
                    <a:pt x="0" y="3249"/>
                  </a:cubicBezTo>
                  <a:lnTo>
                    <a:pt x="0" y="3233"/>
                  </a:lnTo>
                  <a:cubicBezTo>
                    <a:pt x="0" y="3229"/>
                    <a:pt x="4" y="3226"/>
                    <a:pt x="8" y="3226"/>
                  </a:cubicBezTo>
                  <a:cubicBezTo>
                    <a:pt x="12" y="3226"/>
                    <a:pt x="16" y="3229"/>
                    <a:pt x="16" y="3233"/>
                  </a:cubicBezTo>
                  <a:close/>
                  <a:moveTo>
                    <a:pt x="16" y="3279"/>
                  </a:moveTo>
                  <a:lnTo>
                    <a:pt x="16" y="3295"/>
                  </a:lnTo>
                  <a:cubicBezTo>
                    <a:pt x="16" y="3299"/>
                    <a:pt x="12" y="3303"/>
                    <a:pt x="8" y="3303"/>
                  </a:cubicBezTo>
                  <a:cubicBezTo>
                    <a:pt x="4" y="3303"/>
                    <a:pt x="0" y="3299"/>
                    <a:pt x="0" y="3295"/>
                  </a:cubicBezTo>
                  <a:lnTo>
                    <a:pt x="0" y="3279"/>
                  </a:lnTo>
                  <a:cubicBezTo>
                    <a:pt x="0" y="3275"/>
                    <a:pt x="4" y="3272"/>
                    <a:pt x="8" y="3272"/>
                  </a:cubicBezTo>
                  <a:cubicBezTo>
                    <a:pt x="12" y="3272"/>
                    <a:pt x="16" y="3275"/>
                    <a:pt x="16" y="3279"/>
                  </a:cubicBezTo>
                  <a:close/>
                  <a:moveTo>
                    <a:pt x="16" y="3326"/>
                  </a:moveTo>
                  <a:lnTo>
                    <a:pt x="16" y="3341"/>
                  </a:lnTo>
                  <a:cubicBezTo>
                    <a:pt x="16" y="3345"/>
                    <a:pt x="12" y="3349"/>
                    <a:pt x="8" y="3349"/>
                  </a:cubicBezTo>
                  <a:cubicBezTo>
                    <a:pt x="4" y="3349"/>
                    <a:pt x="0" y="3345"/>
                    <a:pt x="0" y="3341"/>
                  </a:cubicBezTo>
                  <a:lnTo>
                    <a:pt x="0" y="3326"/>
                  </a:lnTo>
                  <a:cubicBezTo>
                    <a:pt x="0" y="3321"/>
                    <a:pt x="4" y="3318"/>
                    <a:pt x="8" y="3318"/>
                  </a:cubicBezTo>
                  <a:cubicBezTo>
                    <a:pt x="12" y="3318"/>
                    <a:pt x="16" y="3321"/>
                    <a:pt x="16" y="3326"/>
                  </a:cubicBezTo>
                  <a:close/>
                  <a:moveTo>
                    <a:pt x="16" y="3372"/>
                  </a:moveTo>
                  <a:lnTo>
                    <a:pt x="16" y="3387"/>
                  </a:lnTo>
                  <a:cubicBezTo>
                    <a:pt x="16" y="3391"/>
                    <a:pt x="12" y="3395"/>
                    <a:pt x="8" y="3395"/>
                  </a:cubicBezTo>
                  <a:cubicBezTo>
                    <a:pt x="4" y="3395"/>
                    <a:pt x="0" y="3391"/>
                    <a:pt x="0" y="3387"/>
                  </a:cubicBezTo>
                  <a:lnTo>
                    <a:pt x="0" y="3372"/>
                  </a:lnTo>
                  <a:cubicBezTo>
                    <a:pt x="0" y="3367"/>
                    <a:pt x="4" y="3364"/>
                    <a:pt x="8" y="3364"/>
                  </a:cubicBezTo>
                  <a:cubicBezTo>
                    <a:pt x="12" y="3364"/>
                    <a:pt x="16" y="3367"/>
                    <a:pt x="16" y="3372"/>
                  </a:cubicBezTo>
                  <a:close/>
                  <a:moveTo>
                    <a:pt x="16" y="3418"/>
                  </a:moveTo>
                  <a:lnTo>
                    <a:pt x="16" y="3433"/>
                  </a:lnTo>
                  <a:cubicBezTo>
                    <a:pt x="16" y="3437"/>
                    <a:pt x="12" y="3441"/>
                    <a:pt x="8" y="3441"/>
                  </a:cubicBezTo>
                  <a:cubicBezTo>
                    <a:pt x="4" y="3441"/>
                    <a:pt x="0" y="3437"/>
                    <a:pt x="0" y="3433"/>
                  </a:cubicBezTo>
                  <a:lnTo>
                    <a:pt x="0" y="3418"/>
                  </a:lnTo>
                  <a:cubicBezTo>
                    <a:pt x="0" y="3413"/>
                    <a:pt x="4" y="3410"/>
                    <a:pt x="8" y="3410"/>
                  </a:cubicBezTo>
                  <a:cubicBezTo>
                    <a:pt x="12" y="3410"/>
                    <a:pt x="16" y="3413"/>
                    <a:pt x="16" y="3418"/>
                  </a:cubicBezTo>
                  <a:close/>
                  <a:moveTo>
                    <a:pt x="16" y="3464"/>
                  </a:moveTo>
                  <a:lnTo>
                    <a:pt x="16" y="3479"/>
                  </a:lnTo>
                  <a:cubicBezTo>
                    <a:pt x="16" y="3483"/>
                    <a:pt x="12" y="3487"/>
                    <a:pt x="8" y="3487"/>
                  </a:cubicBezTo>
                  <a:cubicBezTo>
                    <a:pt x="4" y="3487"/>
                    <a:pt x="0" y="3483"/>
                    <a:pt x="0" y="3479"/>
                  </a:cubicBezTo>
                  <a:lnTo>
                    <a:pt x="0" y="3464"/>
                  </a:lnTo>
                  <a:cubicBezTo>
                    <a:pt x="0" y="3460"/>
                    <a:pt x="4" y="3456"/>
                    <a:pt x="8" y="3456"/>
                  </a:cubicBezTo>
                  <a:cubicBezTo>
                    <a:pt x="12" y="3456"/>
                    <a:pt x="16" y="3460"/>
                    <a:pt x="16" y="3464"/>
                  </a:cubicBezTo>
                  <a:close/>
                  <a:moveTo>
                    <a:pt x="16" y="3510"/>
                  </a:moveTo>
                  <a:lnTo>
                    <a:pt x="16" y="3525"/>
                  </a:lnTo>
                  <a:cubicBezTo>
                    <a:pt x="16" y="3529"/>
                    <a:pt x="12" y="3533"/>
                    <a:pt x="8" y="3533"/>
                  </a:cubicBezTo>
                  <a:cubicBezTo>
                    <a:pt x="4" y="3533"/>
                    <a:pt x="0" y="3529"/>
                    <a:pt x="0" y="3525"/>
                  </a:cubicBezTo>
                  <a:lnTo>
                    <a:pt x="0" y="3510"/>
                  </a:lnTo>
                  <a:cubicBezTo>
                    <a:pt x="0" y="3506"/>
                    <a:pt x="4" y="3502"/>
                    <a:pt x="8" y="3502"/>
                  </a:cubicBezTo>
                  <a:cubicBezTo>
                    <a:pt x="12" y="3502"/>
                    <a:pt x="16" y="3506"/>
                    <a:pt x="16" y="3510"/>
                  </a:cubicBezTo>
                  <a:close/>
                  <a:moveTo>
                    <a:pt x="16" y="3556"/>
                  </a:moveTo>
                  <a:lnTo>
                    <a:pt x="16" y="3571"/>
                  </a:lnTo>
                  <a:cubicBezTo>
                    <a:pt x="16" y="3576"/>
                    <a:pt x="12" y="3579"/>
                    <a:pt x="8" y="3579"/>
                  </a:cubicBezTo>
                  <a:cubicBezTo>
                    <a:pt x="4" y="3579"/>
                    <a:pt x="0" y="3576"/>
                    <a:pt x="0" y="3571"/>
                  </a:cubicBezTo>
                  <a:lnTo>
                    <a:pt x="0" y="3556"/>
                  </a:lnTo>
                  <a:cubicBezTo>
                    <a:pt x="0" y="3552"/>
                    <a:pt x="4" y="3548"/>
                    <a:pt x="8" y="3548"/>
                  </a:cubicBezTo>
                  <a:cubicBezTo>
                    <a:pt x="12" y="3548"/>
                    <a:pt x="16" y="3552"/>
                    <a:pt x="16" y="3556"/>
                  </a:cubicBezTo>
                  <a:close/>
                  <a:moveTo>
                    <a:pt x="16" y="3602"/>
                  </a:moveTo>
                  <a:lnTo>
                    <a:pt x="16" y="3617"/>
                  </a:lnTo>
                  <a:cubicBezTo>
                    <a:pt x="16" y="3622"/>
                    <a:pt x="12" y="3625"/>
                    <a:pt x="8" y="3625"/>
                  </a:cubicBezTo>
                  <a:cubicBezTo>
                    <a:pt x="4" y="3625"/>
                    <a:pt x="0" y="3622"/>
                    <a:pt x="0" y="3617"/>
                  </a:cubicBezTo>
                  <a:lnTo>
                    <a:pt x="0" y="3602"/>
                  </a:lnTo>
                  <a:cubicBezTo>
                    <a:pt x="0" y="3598"/>
                    <a:pt x="4" y="3594"/>
                    <a:pt x="8" y="3594"/>
                  </a:cubicBezTo>
                  <a:cubicBezTo>
                    <a:pt x="12" y="3594"/>
                    <a:pt x="16" y="3598"/>
                    <a:pt x="16" y="3602"/>
                  </a:cubicBezTo>
                  <a:close/>
                  <a:moveTo>
                    <a:pt x="16" y="3648"/>
                  </a:moveTo>
                  <a:lnTo>
                    <a:pt x="16" y="3663"/>
                  </a:lnTo>
                  <a:cubicBezTo>
                    <a:pt x="16" y="3668"/>
                    <a:pt x="12" y="3671"/>
                    <a:pt x="8" y="3671"/>
                  </a:cubicBezTo>
                  <a:cubicBezTo>
                    <a:pt x="4" y="3671"/>
                    <a:pt x="0" y="3668"/>
                    <a:pt x="0" y="3663"/>
                  </a:cubicBezTo>
                  <a:lnTo>
                    <a:pt x="0" y="3648"/>
                  </a:lnTo>
                  <a:cubicBezTo>
                    <a:pt x="0" y="3644"/>
                    <a:pt x="4" y="3640"/>
                    <a:pt x="8" y="3640"/>
                  </a:cubicBezTo>
                  <a:cubicBezTo>
                    <a:pt x="12" y="3640"/>
                    <a:pt x="16" y="3644"/>
                    <a:pt x="16" y="3648"/>
                  </a:cubicBezTo>
                  <a:close/>
                  <a:moveTo>
                    <a:pt x="16" y="3694"/>
                  </a:moveTo>
                  <a:lnTo>
                    <a:pt x="16" y="3710"/>
                  </a:lnTo>
                  <a:cubicBezTo>
                    <a:pt x="16" y="3714"/>
                    <a:pt x="12" y="3717"/>
                    <a:pt x="8" y="3717"/>
                  </a:cubicBezTo>
                  <a:cubicBezTo>
                    <a:pt x="4" y="3717"/>
                    <a:pt x="0" y="3714"/>
                    <a:pt x="0" y="3710"/>
                  </a:cubicBezTo>
                  <a:lnTo>
                    <a:pt x="0" y="3694"/>
                  </a:lnTo>
                  <a:cubicBezTo>
                    <a:pt x="0" y="3690"/>
                    <a:pt x="4" y="3687"/>
                    <a:pt x="8" y="3687"/>
                  </a:cubicBezTo>
                  <a:cubicBezTo>
                    <a:pt x="12" y="3687"/>
                    <a:pt x="16" y="3690"/>
                    <a:pt x="16" y="3694"/>
                  </a:cubicBezTo>
                  <a:close/>
                  <a:moveTo>
                    <a:pt x="16" y="3740"/>
                  </a:moveTo>
                  <a:lnTo>
                    <a:pt x="16" y="3756"/>
                  </a:lnTo>
                  <a:cubicBezTo>
                    <a:pt x="16" y="3760"/>
                    <a:pt x="12" y="3763"/>
                    <a:pt x="8" y="3763"/>
                  </a:cubicBezTo>
                  <a:cubicBezTo>
                    <a:pt x="4" y="3763"/>
                    <a:pt x="0" y="3760"/>
                    <a:pt x="0" y="3756"/>
                  </a:cubicBezTo>
                  <a:lnTo>
                    <a:pt x="0" y="3740"/>
                  </a:lnTo>
                  <a:cubicBezTo>
                    <a:pt x="0" y="3736"/>
                    <a:pt x="4" y="3733"/>
                    <a:pt x="8" y="3733"/>
                  </a:cubicBezTo>
                  <a:cubicBezTo>
                    <a:pt x="12" y="3733"/>
                    <a:pt x="16" y="3736"/>
                    <a:pt x="16" y="3740"/>
                  </a:cubicBezTo>
                  <a:close/>
                  <a:moveTo>
                    <a:pt x="16" y="3786"/>
                  </a:moveTo>
                  <a:lnTo>
                    <a:pt x="16" y="3802"/>
                  </a:lnTo>
                  <a:cubicBezTo>
                    <a:pt x="16" y="3806"/>
                    <a:pt x="12" y="3809"/>
                    <a:pt x="8" y="3809"/>
                  </a:cubicBezTo>
                  <a:cubicBezTo>
                    <a:pt x="4" y="3809"/>
                    <a:pt x="0" y="3806"/>
                    <a:pt x="0" y="3802"/>
                  </a:cubicBezTo>
                  <a:lnTo>
                    <a:pt x="0" y="3786"/>
                  </a:lnTo>
                  <a:cubicBezTo>
                    <a:pt x="0" y="3782"/>
                    <a:pt x="4" y="3779"/>
                    <a:pt x="8" y="3779"/>
                  </a:cubicBezTo>
                  <a:cubicBezTo>
                    <a:pt x="12" y="3779"/>
                    <a:pt x="16" y="3782"/>
                    <a:pt x="16" y="3786"/>
                  </a:cubicBezTo>
                  <a:close/>
                  <a:moveTo>
                    <a:pt x="16" y="3832"/>
                  </a:moveTo>
                  <a:lnTo>
                    <a:pt x="16" y="3848"/>
                  </a:lnTo>
                  <a:cubicBezTo>
                    <a:pt x="16" y="3852"/>
                    <a:pt x="12" y="3855"/>
                    <a:pt x="8" y="3855"/>
                  </a:cubicBezTo>
                  <a:cubicBezTo>
                    <a:pt x="4" y="3855"/>
                    <a:pt x="0" y="3852"/>
                    <a:pt x="0" y="3848"/>
                  </a:cubicBezTo>
                  <a:lnTo>
                    <a:pt x="0" y="3832"/>
                  </a:lnTo>
                  <a:cubicBezTo>
                    <a:pt x="0" y="3828"/>
                    <a:pt x="4" y="3825"/>
                    <a:pt x="8" y="3825"/>
                  </a:cubicBezTo>
                  <a:cubicBezTo>
                    <a:pt x="12" y="3825"/>
                    <a:pt x="16" y="3828"/>
                    <a:pt x="16" y="3832"/>
                  </a:cubicBezTo>
                  <a:close/>
                  <a:moveTo>
                    <a:pt x="16" y="3879"/>
                  </a:moveTo>
                  <a:lnTo>
                    <a:pt x="16" y="3894"/>
                  </a:lnTo>
                  <a:cubicBezTo>
                    <a:pt x="16" y="3898"/>
                    <a:pt x="12" y="3902"/>
                    <a:pt x="8" y="3902"/>
                  </a:cubicBezTo>
                  <a:cubicBezTo>
                    <a:pt x="4" y="3902"/>
                    <a:pt x="0" y="3898"/>
                    <a:pt x="0" y="3894"/>
                  </a:cubicBezTo>
                  <a:lnTo>
                    <a:pt x="0" y="3879"/>
                  </a:lnTo>
                  <a:cubicBezTo>
                    <a:pt x="0" y="3874"/>
                    <a:pt x="4" y="3871"/>
                    <a:pt x="8" y="3871"/>
                  </a:cubicBezTo>
                  <a:cubicBezTo>
                    <a:pt x="12" y="3871"/>
                    <a:pt x="16" y="3874"/>
                    <a:pt x="16" y="3879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2" name="Rectangle 21">
              <a:extLst>
                <a:ext uri="{FF2B5EF4-FFF2-40B4-BE49-F238E27FC236}">
                  <a16:creationId xmlns:a16="http://schemas.microsoft.com/office/drawing/2014/main" id="{C33A52DF-4CD8-4FA1-8A3E-007281565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5" y="1674"/>
              <a:ext cx="275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3" name="Rectangle 22">
              <a:extLst>
                <a:ext uri="{FF2B5EF4-FFF2-40B4-BE49-F238E27FC236}">
                  <a16:creationId xmlns:a16="http://schemas.microsoft.com/office/drawing/2014/main" id="{BD7C53BE-C7FC-4F76-AD53-A9CB18A51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5" y="1674"/>
              <a:ext cx="275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4" name="Rectangle 23">
              <a:extLst>
                <a:ext uri="{FF2B5EF4-FFF2-40B4-BE49-F238E27FC236}">
                  <a16:creationId xmlns:a16="http://schemas.microsoft.com/office/drawing/2014/main" id="{338EF3C5-2FFA-4C67-93A2-AA6B29523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0" y="7057"/>
              <a:ext cx="363" cy="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5" name="Rectangle 24">
              <a:extLst>
                <a:ext uri="{FF2B5EF4-FFF2-40B4-BE49-F238E27FC236}">
                  <a16:creationId xmlns:a16="http://schemas.microsoft.com/office/drawing/2014/main" id="{58736A09-92A4-44AD-BF96-C4BD7F37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3" y="7057"/>
              <a:ext cx="154" cy="688"/>
            </a:xfrm>
            <a:prstGeom prst="rect">
              <a:avLst/>
            </a:prstGeom>
            <a:solidFill>
              <a:srgbClr val="FE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6" name="Rectangle 25">
              <a:extLst>
                <a:ext uri="{FF2B5EF4-FFF2-40B4-BE49-F238E27FC236}">
                  <a16:creationId xmlns:a16="http://schemas.microsoft.com/office/drawing/2014/main" id="{7ECD25E2-E8F4-4DDE-9D76-B1E68C029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7" y="7057"/>
              <a:ext cx="248" cy="688"/>
            </a:xfrm>
            <a:prstGeom prst="rect">
              <a:avLst/>
            </a:pr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7" name="Rectangle 26">
              <a:extLst>
                <a:ext uri="{FF2B5EF4-FFF2-40B4-BE49-F238E27FC236}">
                  <a16:creationId xmlns:a16="http://schemas.microsoft.com/office/drawing/2014/main" id="{AB5D3F32-C60E-41D4-9876-20CF0D13A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5" y="7057"/>
              <a:ext cx="102" cy="688"/>
            </a:xfrm>
            <a:prstGeom prst="rect">
              <a:avLst/>
            </a:prstGeom>
            <a:solidFill>
              <a:srgbClr val="FD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8" name="Rectangle 27">
              <a:extLst>
                <a:ext uri="{FF2B5EF4-FFF2-40B4-BE49-F238E27FC236}">
                  <a16:creationId xmlns:a16="http://schemas.microsoft.com/office/drawing/2014/main" id="{4D02F8ED-702A-4CB9-AF74-82DB0010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7" y="7057"/>
              <a:ext cx="160" cy="688"/>
            </a:xfrm>
            <a:prstGeom prst="rect">
              <a:avLst/>
            </a:prstGeom>
            <a:solidFill>
              <a:srgbClr val="F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9" name="Rectangle 28">
              <a:extLst>
                <a:ext uri="{FF2B5EF4-FFF2-40B4-BE49-F238E27FC236}">
                  <a16:creationId xmlns:a16="http://schemas.microsoft.com/office/drawing/2014/main" id="{6AB4A6DE-A4AF-4198-A77D-BE8512A64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7" y="7057"/>
              <a:ext cx="83" cy="688"/>
            </a:xfrm>
            <a:prstGeom prst="rect">
              <a:avLst/>
            </a:prstGeom>
            <a:solidFill>
              <a:srgbClr val="FC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0" name="Rectangle 29">
              <a:extLst>
                <a:ext uri="{FF2B5EF4-FFF2-40B4-BE49-F238E27FC236}">
                  <a16:creationId xmlns:a16="http://schemas.microsoft.com/office/drawing/2014/main" id="{BE46A43E-3426-4179-88B5-0D62FD556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0" y="7057"/>
              <a:ext cx="108" cy="688"/>
            </a:xfrm>
            <a:prstGeom prst="rect">
              <a:avLst/>
            </a:prstGeom>
            <a:solidFill>
              <a:srgbClr val="FB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1" name="Rectangle 30">
              <a:extLst>
                <a:ext uri="{FF2B5EF4-FFF2-40B4-BE49-F238E27FC236}">
                  <a16:creationId xmlns:a16="http://schemas.microsoft.com/office/drawing/2014/main" id="{F84E7601-9F75-4043-877C-7119DA149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18" y="7057"/>
              <a:ext cx="102" cy="688"/>
            </a:xfrm>
            <a:prstGeom prst="rect">
              <a:avLst/>
            </a:prstGeom>
            <a:solidFill>
              <a:srgbClr val="FB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2" name="Rectangle 31">
              <a:extLst>
                <a:ext uri="{FF2B5EF4-FFF2-40B4-BE49-F238E27FC236}">
                  <a16:creationId xmlns:a16="http://schemas.microsoft.com/office/drawing/2014/main" id="{BE80767E-D978-4B2D-8AAD-F0EAA1E51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0" y="7057"/>
              <a:ext cx="70" cy="688"/>
            </a:xfrm>
            <a:prstGeom prst="rect">
              <a:avLst/>
            </a:prstGeom>
            <a:solidFill>
              <a:srgbClr val="FA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3" name="Rectangle 32">
              <a:extLst>
                <a:ext uri="{FF2B5EF4-FFF2-40B4-BE49-F238E27FC236}">
                  <a16:creationId xmlns:a16="http://schemas.microsoft.com/office/drawing/2014/main" id="{9EB54C3D-E2A4-4054-8848-EB873546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0" y="7057"/>
              <a:ext cx="90" cy="688"/>
            </a:xfrm>
            <a:prstGeom prst="rect">
              <a:avLst/>
            </a:prstGeom>
            <a:solidFill>
              <a:srgbClr val="FAF2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4" name="Rectangle 33">
              <a:extLst>
                <a:ext uri="{FF2B5EF4-FFF2-40B4-BE49-F238E27FC236}">
                  <a16:creationId xmlns:a16="http://schemas.microsoft.com/office/drawing/2014/main" id="{FBE25778-E1F0-4A74-8878-B39777CBD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0" y="7057"/>
              <a:ext cx="70" cy="688"/>
            </a:xfrm>
            <a:prstGeom prst="rect">
              <a:avLst/>
            </a:prstGeom>
            <a:solidFill>
              <a:srgbClr val="F9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5" name="Rectangle 34">
              <a:extLst>
                <a:ext uri="{FF2B5EF4-FFF2-40B4-BE49-F238E27FC236}">
                  <a16:creationId xmlns:a16="http://schemas.microsoft.com/office/drawing/2014/main" id="{867D3F68-5E5D-4A03-8ECE-034AAC164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0" y="7057"/>
              <a:ext cx="89" cy="688"/>
            </a:xfrm>
            <a:prstGeom prst="rect">
              <a:avLst/>
            </a:prstGeom>
            <a:solidFill>
              <a:srgbClr val="F9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6" name="Rectangle 35">
              <a:extLst>
                <a:ext uri="{FF2B5EF4-FFF2-40B4-BE49-F238E27FC236}">
                  <a16:creationId xmlns:a16="http://schemas.microsoft.com/office/drawing/2014/main" id="{AA390A10-9BA4-48C5-A61D-33C61AAF7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9" y="7057"/>
              <a:ext cx="51" cy="688"/>
            </a:xfrm>
            <a:prstGeom prst="rect">
              <a:avLst/>
            </a:prstGeom>
            <a:solidFill>
              <a:srgbClr val="F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7" name="Rectangle 36">
              <a:extLst>
                <a:ext uri="{FF2B5EF4-FFF2-40B4-BE49-F238E27FC236}">
                  <a16:creationId xmlns:a16="http://schemas.microsoft.com/office/drawing/2014/main" id="{3264525D-C238-4326-A1EF-E99B0CD2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0" y="7057"/>
              <a:ext cx="83" cy="688"/>
            </a:xfrm>
            <a:prstGeom prst="rect">
              <a:avLst/>
            </a:prstGeom>
            <a:solidFill>
              <a:srgbClr val="F7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8" name="Rectangle 37">
              <a:extLst>
                <a:ext uri="{FF2B5EF4-FFF2-40B4-BE49-F238E27FC236}">
                  <a16:creationId xmlns:a16="http://schemas.microsoft.com/office/drawing/2014/main" id="{4B02D8F2-0411-497E-B02A-939F03F18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3" y="7057"/>
              <a:ext cx="89" cy="688"/>
            </a:xfrm>
            <a:prstGeom prst="rect">
              <a:avLst/>
            </a:prstGeom>
            <a:solidFill>
              <a:srgbClr val="F7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9" name="Rectangle 38">
              <a:extLst>
                <a:ext uri="{FF2B5EF4-FFF2-40B4-BE49-F238E27FC236}">
                  <a16:creationId xmlns:a16="http://schemas.microsoft.com/office/drawing/2014/main" id="{C21F0A6A-A958-4EE5-8F05-1C4DF999A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2" y="7057"/>
              <a:ext cx="90" cy="688"/>
            </a:xfrm>
            <a:prstGeom prst="rect">
              <a:avLst/>
            </a:prstGeom>
            <a:solidFill>
              <a:srgbClr val="F6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0" name="Rectangle 39">
              <a:extLst>
                <a:ext uri="{FF2B5EF4-FFF2-40B4-BE49-F238E27FC236}">
                  <a16:creationId xmlns:a16="http://schemas.microsoft.com/office/drawing/2014/main" id="{269236A2-5E36-4721-9818-EDCF0173F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2" y="7057"/>
              <a:ext cx="70" cy="688"/>
            </a:xfrm>
            <a:prstGeom prst="rect">
              <a:avLst/>
            </a:prstGeom>
            <a:solidFill>
              <a:srgbClr val="F5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1" name="Rectangle 40">
              <a:extLst>
                <a:ext uri="{FF2B5EF4-FFF2-40B4-BE49-F238E27FC236}">
                  <a16:creationId xmlns:a16="http://schemas.microsoft.com/office/drawing/2014/main" id="{23281C9E-E6AB-42D1-AF66-AFD404AB4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2" y="7057"/>
              <a:ext cx="51" cy="688"/>
            </a:xfrm>
            <a:prstGeom prst="rect">
              <a:avLst/>
            </a:prstGeom>
            <a:solidFill>
              <a:srgbClr val="F4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2" name="Rectangle 41">
              <a:extLst>
                <a:ext uri="{FF2B5EF4-FFF2-40B4-BE49-F238E27FC236}">
                  <a16:creationId xmlns:a16="http://schemas.microsoft.com/office/drawing/2014/main" id="{C7E8980A-8C49-43CE-8BD6-FDD33FA94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3" y="7057"/>
              <a:ext cx="70" cy="688"/>
            </a:xfrm>
            <a:prstGeom prst="rect">
              <a:avLst/>
            </a:prstGeom>
            <a:solidFill>
              <a:srgbClr val="F4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3" name="Rectangle 42">
              <a:extLst>
                <a:ext uri="{FF2B5EF4-FFF2-40B4-BE49-F238E27FC236}">
                  <a16:creationId xmlns:a16="http://schemas.microsoft.com/office/drawing/2014/main" id="{A0FF121F-2F1A-44B4-9526-5BBE96B10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3" y="7057"/>
              <a:ext cx="51" cy="688"/>
            </a:xfrm>
            <a:prstGeom prst="rect">
              <a:avLst/>
            </a:prstGeom>
            <a:solidFill>
              <a:srgbClr val="F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4" name="Rectangle 43">
              <a:extLst>
                <a:ext uri="{FF2B5EF4-FFF2-40B4-BE49-F238E27FC236}">
                  <a16:creationId xmlns:a16="http://schemas.microsoft.com/office/drawing/2014/main" id="{C762768C-A99D-4541-9EA2-8599CEA04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4" y="7057"/>
              <a:ext cx="51" cy="688"/>
            </a:xfrm>
            <a:prstGeom prst="rect">
              <a:avLst/>
            </a:prstGeom>
            <a:solidFill>
              <a:srgbClr val="F3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5" name="Rectangle 44">
              <a:extLst>
                <a:ext uri="{FF2B5EF4-FFF2-40B4-BE49-F238E27FC236}">
                  <a16:creationId xmlns:a16="http://schemas.microsoft.com/office/drawing/2014/main" id="{2F04C582-77D0-4B50-8952-35A71ADFF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5" y="7057"/>
              <a:ext cx="57" cy="688"/>
            </a:xfrm>
            <a:prstGeom prst="rect">
              <a:avLst/>
            </a:prstGeom>
            <a:solidFill>
              <a:srgbClr val="F2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6" name="Rectangle 45">
              <a:extLst>
                <a:ext uri="{FF2B5EF4-FFF2-40B4-BE49-F238E27FC236}">
                  <a16:creationId xmlns:a16="http://schemas.microsoft.com/office/drawing/2014/main" id="{D087D568-94F7-4AB1-8EB4-ECDB12BB7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02" y="7057"/>
              <a:ext cx="52" cy="688"/>
            </a:xfrm>
            <a:prstGeom prst="rect">
              <a:avLst/>
            </a:prstGeom>
            <a:solidFill>
              <a:srgbClr val="F2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7" name="Rectangle 46">
              <a:extLst>
                <a:ext uri="{FF2B5EF4-FFF2-40B4-BE49-F238E27FC236}">
                  <a16:creationId xmlns:a16="http://schemas.microsoft.com/office/drawing/2014/main" id="{2F03650C-8DA5-4A11-B766-FD6F94034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4" y="7057"/>
              <a:ext cx="70" cy="688"/>
            </a:xfrm>
            <a:prstGeom prst="rect">
              <a:avLst/>
            </a:prstGeom>
            <a:solidFill>
              <a:srgbClr val="F1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" name="Rectangle 47">
              <a:extLst>
                <a:ext uri="{FF2B5EF4-FFF2-40B4-BE49-F238E27FC236}">
                  <a16:creationId xmlns:a16="http://schemas.microsoft.com/office/drawing/2014/main" id="{5AD836F8-92D4-46B3-8E3F-A127F9EC1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4" y="7057"/>
              <a:ext cx="83" cy="688"/>
            </a:xfrm>
            <a:prstGeom prst="rect">
              <a:avLst/>
            </a:prstGeom>
            <a:solidFill>
              <a:srgbClr val="F1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9" name="Rectangle 48">
              <a:extLst>
                <a:ext uri="{FF2B5EF4-FFF2-40B4-BE49-F238E27FC236}">
                  <a16:creationId xmlns:a16="http://schemas.microsoft.com/office/drawing/2014/main" id="{29828C9D-DA2C-437A-872E-E46AE4E4D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7" y="7057"/>
              <a:ext cx="70" cy="688"/>
            </a:xfrm>
            <a:prstGeom prst="rect">
              <a:avLst/>
            </a:prstGeom>
            <a:solidFill>
              <a:srgbClr val="F0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0" name="Rectangle 49">
              <a:extLst>
                <a:ext uri="{FF2B5EF4-FFF2-40B4-BE49-F238E27FC236}">
                  <a16:creationId xmlns:a16="http://schemas.microsoft.com/office/drawing/2014/main" id="{AC3463A6-9C1E-4F08-9178-FCD9E8675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7" y="7057"/>
              <a:ext cx="70" cy="688"/>
            </a:xfrm>
            <a:prstGeom prst="rect">
              <a:avLst/>
            </a:prstGeom>
            <a:solidFill>
              <a:srgbClr val="EF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1" name="Rectangle 50">
              <a:extLst>
                <a:ext uri="{FF2B5EF4-FFF2-40B4-BE49-F238E27FC236}">
                  <a16:creationId xmlns:a16="http://schemas.microsoft.com/office/drawing/2014/main" id="{9E844D79-E485-494D-83F9-0C78B4937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47" y="7057"/>
              <a:ext cx="57" cy="688"/>
            </a:xfrm>
            <a:prstGeom prst="rect">
              <a:avLst/>
            </a:prstGeom>
            <a:solidFill>
              <a:srgbClr val="EE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2" name="Rectangle 51">
              <a:extLst>
                <a:ext uri="{FF2B5EF4-FFF2-40B4-BE49-F238E27FC236}">
                  <a16:creationId xmlns:a16="http://schemas.microsoft.com/office/drawing/2014/main" id="{813420CA-0CC4-4D2F-8792-011FCA875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4" y="7057"/>
              <a:ext cx="51" cy="688"/>
            </a:xfrm>
            <a:prstGeom prst="rect">
              <a:avLst/>
            </a:prstGeom>
            <a:solidFill>
              <a:srgbClr val="EED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3" name="Rectangle 52">
              <a:extLst>
                <a:ext uri="{FF2B5EF4-FFF2-40B4-BE49-F238E27FC236}">
                  <a16:creationId xmlns:a16="http://schemas.microsoft.com/office/drawing/2014/main" id="{6B4AFBE2-6A58-468A-B8BA-96C26CB1D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5" y="7057"/>
              <a:ext cx="71" cy="688"/>
            </a:xfrm>
            <a:prstGeom prst="rect">
              <a:avLst/>
            </a:prstGeom>
            <a:solidFill>
              <a:srgbClr val="EE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4" name="Rectangle 53">
              <a:extLst>
                <a:ext uri="{FF2B5EF4-FFF2-40B4-BE49-F238E27FC236}">
                  <a16:creationId xmlns:a16="http://schemas.microsoft.com/office/drawing/2014/main" id="{196BA568-361A-4DE5-951E-1B2EF4B93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26" y="7057"/>
              <a:ext cx="51" cy="688"/>
            </a:xfrm>
            <a:prstGeom prst="rect">
              <a:avLst/>
            </a:prstGeom>
            <a:solidFill>
              <a:srgbClr val="ED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5" name="Rectangle 54">
              <a:extLst>
                <a:ext uri="{FF2B5EF4-FFF2-40B4-BE49-F238E27FC236}">
                  <a16:creationId xmlns:a16="http://schemas.microsoft.com/office/drawing/2014/main" id="{EE6A682F-3BCC-4C0C-9FAE-BBA720A21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7" y="7057"/>
              <a:ext cx="70" cy="688"/>
            </a:xfrm>
            <a:prstGeom prst="rect">
              <a:avLst/>
            </a:prstGeom>
            <a:solidFill>
              <a:srgbClr val="EC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6" name="Rectangle 55">
              <a:extLst>
                <a:ext uri="{FF2B5EF4-FFF2-40B4-BE49-F238E27FC236}">
                  <a16:creationId xmlns:a16="http://schemas.microsoft.com/office/drawing/2014/main" id="{05A651B8-5642-4F3E-929E-E44051D3B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7" y="7057"/>
              <a:ext cx="89" cy="688"/>
            </a:xfrm>
            <a:prstGeom prst="rect">
              <a:avLst/>
            </a:prstGeom>
            <a:solidFill>
              <a:srgbClr val="ECC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7" name="Rectangle 56">
              <a:extLst>
                <a:ext uri="{FF2B5EF4-FFF2-40B4-BE49-F238E27FC236}">
                  <a16:creationId xmlns:a16="http://schemas.microsoft.com/office/drawing/2014/main" id="{D4349EF1-DC04-4E54-B7EE-2B2A4187C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36" y="7057"/>
              <a:ext cx="83" cy="688"/>
            </a:xfrm>
            <a:prstGeom prst="rect">
              <a:avLst/>
            </a:prstGeom>
            <a:solidFill>
              <a:srgbClr val="EB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8" name="Rectangle 57">
              <a:extLst>
                <a:ext uri="{FF2B5EF4-FFF2-40B4-BE49-F238E27FC236}">
                  <a16:creationId xmlns:a16="http://schemas.microsoft.com/office/drawing/2014/main" id="{18F67854-33B2-403F-97FF-1D19E9CEB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19" y="7057"/>
              <a:ext cx="89" cy="688"/>
            </a:xfrm>
            <a:prstGeom prst="rect">
              <a:avLst/>
            </a:prstGeom>
            <a:solidFill>
              <a:srgbClr val="EAC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9" name="Rectangle 58">
              <a:extLst>
                <a:ext uri="{FF2B5EF4-FFF2-40B4-BE49-F238E27FC236}">
                  <a16:creationId xmlns:a16="http://schemas.microsoft.com/office/drawing/2014/main" id="{1B7B6076-7932-49DF-8079-2FAC0A123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8" y="7057"/>
              <a:ext cx="51" cy="688"/>
            </a:xfrm>
            <a:prstGeom prst="rect">
              <a:avLst/>
            </a:prstGeom>
            <a:solidFill>
              <a:srgbClr val="EAC7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0" name="Rectangle 59">
              <a:extLst>
                <a:ext uri="{FF2B5EF4-FFF2-40B4-BE49-F238E27FC236}">
                  <a16:creationId xmlns:a16="http://schemas.microsoft.com/office/drawing/2014/main" id="{55E3C993-52BA-482D-AEAF-614A7E3D8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9" y="7057"/>
              <a:ext cx="109" cy="688"/>
            </a:xfrm>
            <a:prstGeom prst="rect">
              <a:avLst/>
            </a:prstGeom>
            <a:solidFill>
              <a:srgbClr val="EA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1" name="Rectangle 60">
              <a:extLst>
                <a:ext uri="{FF2B5EF4-FFF2-40B4-BE49-F238E27FC236}">
                  <a16:creationId xmlns:a16="http://schemas.microsoft.com/office/drawing/2014/main" id="{453CCF3F-BBB1-4F5A-9164-461ABC41B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8" y="7057"/>
              <a:ext cx="70" cy="688"/>
            </a:xfrm>
            <a:prstGeom prst="rect">
              <a:avLst/>
            </a:prstGeom>
            <a:solidFill>
              <a:srgbClr val="E9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2" name="Rectangle 61">
              <a:extLst>
                <a:ext uri="{FF2B5EF4-FFF2-40B4-BE49-F238E27FC236}">
                  <a16:creationId xmlns:a16="http://schemas.microsoft.com/office/drawing/2014/main" id="{41D7D5D0-4B30-4A90-B582-0694A1C9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8" y="7057"/>
              <a:ext cx="102" cy="688"/>
            </a:xfrm>
            <a:prstGeom prst="rect">
              <a:avLst/>
            </a:prstGeom>
            <a:solidFill>
              <a:srgbClr val="E8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3" name="Rectangle 62">
              <a:extLst>
                <a:ext uri="{FF2B5EF4-FFF2-40B4-BE49-F238E27FC236}">
                  <a16:creationId xmlns:a16="http://schemas.microsoft.com/office/drawing/2014/main" id="{2D6CD58F-9243-43C5-8971-FFCCFB866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40" y="7057"/>
              <a:ext cx="89" cy="688"/>
            </a:xfrm>
            <a:prstGeom prst="rect">
              <a:avLst/>
            </a:prstGeom>
            <a:solidFill>
              <a:srgbClr val="E8C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4" name="Rectangle 63">
              <a:extLst>
                <a:ext uri="{FF2B5EF4-FFF2-40B4-BE49-F238E27FC236}">
                  <a16:creationId xmlns:a16="http://schemas.microsoft.com/office/drawing/2014/main" id="{18F3B113-D76F-4040-BBC9-706C46B4A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29" y="7057"/>
              <a:ext cx="102" cy="688"/>
            </a:xfrm>
            <a:prstGeom prst="rect">
              <a:avLst/>
            </a:prstGeom>
            <a:solidFill>
              <a:srgbClr val="E7C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5" name="Rectangle 64">
              <a:extLst>
                <a:ext uri="{FF2B5EF4-FFF2-40B4-BE49-F238E27FC236}">
                  <a16:creationId xmlns:a16="http://schemas.microsoft.com/office/drawing/2014/main" id="{6B5C9588-11D6-4620-ABE4-C9C8F9310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1" y="7057"/>
              <a:ext cx="121" cy="688"/>
            </a:xfrm>
            <a:prstGeom prst="rect">
              <a:avLst/>
            </a:prstGeom>
            <a:solidFill>
              <a:srgbClr val="E7B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6" name="Rectangle 65">
              <a:extLst>
                <a:ext uri="{FF2B5EF4-FFF2-40B4-BE49-F238E27FC236}">
                  <a16:creationId xmlns:a16="http://schemas.microsoft.com/office/drawing/2014/main" id="{4DAA8341-53D0-4021-B754-E88F6D798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2" y="7057"/>
              <a:ext cx="141" cy="688"/>
            </a:xfrm>
            <a:prstGeom prst="rect">
              <a:avLst/>
            </a:prstGeom>
            <a:solidFill>
              <a:srgbClr val="E6B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7" name="Rectangle 66">
              <a:extLst>
                <a:ext uri="{FF2B5EF4-FFF2-40B4-BE49-F238E27FC236}">
                  <a16:creationId xmlns:a16="http://schemas.microsoft.com/office/drawing/2014/main" id="{C600E449-835C-4002-810C-42B513592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93" y="7057"/>
              <a:ext cx="191" cy="688"/>
            </a:xfrm>
            <a:prstGeom prst="rect">
              <a:avLst/>
            </a:prstGeom>
            <a:solidFill>
              <a:srgbClr val="E6B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8" name="Rectangle 67">
              <a:extLst>
                <a:ext uri="{FF2B5EF4-FFF2-40B4-BE49-F238E27FC236}">
                  <a16:creationId xmlns:a16="http://schemas.microsoft.com/office/drawing/2014/main" id="{EAE931A6-110D-4D07-80AB-FB65AAD38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4" y="7057"/>
              <a:ext cx="179" cy="688"/>
            </a:xfrm>
            <a:prstGeom prst="rect">
              <a:avLst/>
            </a:prstGeom>
            <a:solidFill>
              <a:srgbClr val="E5BA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9" name="Rectangle 68">
              <a:extLst>
                <a:ext uri="{FF2B5EF4-FFF2-40B4-BE49-F238E27FC236}">
                  <a16:creationId xmlns:a16="http://schemas.microsoft.com/office/drawing/2014/main" id="{40574917-E716-4681-8F18-A0DE064F9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3" y="7057"/>
              <a:ext cx="108" cy="688"/>
            </a:xfrm>
            <a:prstGeom prst="rect">
              <a:avLst/>
            </a:prstGeom>
            <a:solidFill>
              <a:srgbClr val="E5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0" name="Rectangle 69">
              <a:extLst>
                <a:ext uri="{FF2B5EF4-FFF2-40B4-BE49-F238E27FC236}">
                  <a16:creationId xmlns:a16="http://schemas.microsoft.com/office/drawing/2014/main" id="{20BAED84-454D-484C-BA48-DAAB86CAD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5" y="2226"/>
              <a:ext cx="1960" cy="1163"/>
            </a:xfrm>
            <a:prstGeom prst="rect">
              <a:avLst/>
            </a:prstGeom>
            <a:solidFill>
              <a:srgbClr val="E5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1" name="Rectangle 70">
              <a:extLst>
                <a:ext uri="{FF2B5EF4-FFF2-40B4-BE49-F238E27FC236}">
                  <a16:creationId xmlns:a16="http://schemas.microsoft.com/office/drawing/2014/main" id="{FEB34C42-502E-4C1B-9F48-AF0280E8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2" y="3388"/>
              <a:ext cx="1593" cy="734"/>
            </a:xfrm>
            <a:prstGeom prst="rect">
              <a:avLst/>
            </a:prstGeom>
            <a:solidFill>
              <a:srgbClr val="E5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2" name="Rectangle 71">
              <a:extLst>
                <a:ext uri="{FF2B5EF4-FFF2-40B4-BE49-F238E27FC236}">
                  <a16:creationId xmlns:a16="http://schemas.microsoft.com/office/drawing/2014/main" id="{753044CC-7F43-4E79-98EC-3D2581AFF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5" y="4122"/>
              <a:ext cx="1960" cy="716"/>
            </a:xfrm>
            <a:prstGeom prst="rect">
              <a:avLst/>
            </a:prstGeom>
            <a:solidFill>
              <a:srgbClr val="E5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3" name="Rectangle 72">
              <a:extLst>
                <a:ext uri="{FF2B5EF4-FFF2-40B4-BE49-F238E27FC236}">
                  <a16:creationId xmlns:a16="http://schemas.microsoft.com/office/drawing/2014/main" id="{31D8C7CD-EA2B-4D22-BA8E-F71DCD65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4" y="6327"/>
              <a:ext cx="3001" cy="1437"/>
            </a:xfrm>
            <a:prstGeom prst="rect">
              <a:avLst/>
            </a:prstGeom>
            <a:solidFill>
              <a:srgbClr val="E5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4" name="Rectangle 73">
              <a:extLst>
                <a:ext uri="{FF2B5EF4-FFF2-40B4-BE49-F238E27FC236}">
                  <a16:creationId xmlns:a16="http://schemas.microsoft.com/office/drawing/2014/main" id="{AAB3269A-0491-4EB7-8D6F-51B3EC3F5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3" y="4398"/>
              <a:ext cx="61" cy="856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5" name="Rectangle 74">
              <a:extLst>
                <a:ext uri="{FF2B5EF4-FFF2-40B4-BE49-F238E27FC236}">
                  <a16:creationId xmlns:a16="http://schemas.microsoft.com/office/drawing/2014/main" id="{D61BC163-F4BA-4F79-A6EF-17BCAA44F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3" y="4398"/>
              <a:ext cx="61" cy="85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6" name="Rectangle 75">
              <a:extLst>
                <a:ext uri="{FF2B5EF4-FFF2-40B4-BE49-F238E27FC236}">
                  <a16:creationId xmlns:a16="http://schemas.microsoft.com/office/drawing/2014/main" id="{4F9240B5-4626-434C-B364-6FB0AD837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8" y="4398"/>
              <a:ext cx="49" cy="85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7" name="Rectangle 76">
              <a:extLst>
                <a:ext uri="{FF2B5EF4-FFF2-40B4-BE49-F238E27FC236}">
                  <a16:creationId xmlns:a16="http://schemas.microsoft.com/office/drawing/2014/main" id="{4CF87916-5FC4-44F5-A5D2-0E5B5CDC2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8" y="4398"/>
              <a:ext cx="49" cy="85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8" name="Freeform 77">
              <a:extLst>
                <a:ext uri="{FF2B5EF4-FFF2-40B4-BE49-F238E27FC236}">
                  <a16:creationId xmlns:a16="http://schemas.microsoft.com/office/drawing/2014/main" id="{03D74488-AB6B-4516-928A-828471C9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721"/>
              <a:ext cx="7" cy="1200"/>
            </a:xfrm>
            <a:custGeom>
              <a:avLst/>
              <a:gdLst>
                <a:gd name="T0" fmla="*/ 8 w 16"/>
                <a:gd name="T1" fmla="*/ 128 h 3011"/>
                <a:gd name="T2" fmla="*/ 8 w 16"/>
                <a:gd name="T3" fmla="*/ 0 h 3011"/>
                <a:gd name="T4" fmla="*/ 16 w 16"/>
                <a:gd name="T5" fmla="*/ 200 h 3011"/>
                <a:gd name="T6" fmla="*/ 0 w 16"/>
                <a:gd name="T7" fmla="*/ 200 h 3011"/>
                <a:gd name="T8" fmla="*/ 16 w 16"/>
                <a:gd name="T9" fmla="*/ 280 h 3011"/>
                <a:gd name="T10" fmla="*/ 0 w 16"/>
                <a:gd name="T11" fmla="*/ 392 h 3011"/>
                <a:gd name="T12" fmla="*/ 16 w 16"/>
                <a:gd name="T13" fmla="*/ 280 h 3011"/>
                <a:gd name="T14" fmla="*/ 8 w 16"/>
                <a:gd name="T15" fmla="*/ 480 h 3011"/>
                <a:gd name="T16" fmla="*/ 8 w 16"/>
                <a:gd name="T17" fmla="*/ 464 h 3011"/>
                <a:gd name="T18" fmla="*/ 16 w 16"/>
                <a:gd name="T19" fmla="*/ 664 h 3011"/>
                <a:gd name="T20" fmla="*/ 0 w 16"/>
                <a:gd name="T21" fmla="*/ 552 h 3011"/>
                <a:gd name="T22" fmla="*/ 16 w 16"/>
                <a:gd name="T23" fmla="*/ 744 h 3011"/>
                <a:gd name="T24" fmla="*/ 0 w 16"/>
                <a:gd name="T25" fmla="*/ 744 h 3011"/>
                <a:gd name="T26" fmla="*/ 16 w 16"/>
                <a:gd name="T27" fmla="*/ 744 h 3011"/>
                <a:gd name="T28" fmla="*/ 8 w 16"/>
                <a:gd name="T29" fmla="*/ 944 h 3011"/>
                <a:gd name="T30" fmla="*/ 8 w 16"/>
                <a:gd name="T31" fmla="*/ 816 h 3011"/>
                <a:gd name="T32" fmla="*/ 16 w 16"/>
                <a:gd name="T33" fmla="*/ 1016 h 3011"/>
                <a:gd name="T34" fmla="*/ 0 w 16"/>
                <a:gd name="T35" fmla="*/ 1016 h 3011"/>
                <a:gd name="T36" fmla="*/ 16 w 16"/>
                <a:gd name="T37" fmla="*/ 1096 h 3011"/>
                <a:gd name="T38" fmla="*/ 0 w 16"/>
                <a:gd name="T39" fmla="*/ 1208 h 3011"/>
                <a:gd name="T40" fmla="*/ 16 w 16"/>
                <a:gd name="T41" fmla="*/ 1096 h 3011"/>
                <a:gd name="T42" fmla="*/ 8 w 16"/>
                <a:gd name="T43" fmla="*/ 1296 h 3011"/>
                <a:gd name="T44" fmla="*/ 8 w 16"/>
                <a:gd name="T45" fmla="*/ 1280 h 3011"/>
                <a:gd name="T46" fmla="*/ 16 w 16"/>
                <a:gd name="T47" fmla="*/ 1480 h 3011"/>
                <a:gd name="T48" fmla="*/ 0 w 16"/>
                <a:gd name="T49" fmla="*/ 1368 h 3011"/>
                <a:gd name="T50" fmla="*/ 16 w 16"/>
                <a:gd name="T51" fmla="*/ 1560 h 3011"/>
                <a:gd name="T52" fmla="*/ 0 w 16"/>
                <a:gd name="T53" fmla="*/ 1560 h 3011"/>
                <a:gd name="T54" fmla="*/ 16 w 16"/>
                <a:gd name="T55" fmla="*/ 1560 h 3011"/>
                <a:gd name="T56" fmla="*/ 8 w 16"/>
                <a:gd name="T57" fmla="*/ 1760 h 3011"/>
                <a:gd name="T58" fmla="*/ 8 w 16"/>
                <a:gd name="T59" fmla="*/ 1632 h 3011"/>
                <a:gd name="T60" fmla="*/ 16 w 16"/>
                <a:gd name="T61" fmla="*/ 1832 h 3011"/>
                <a:gd name="T62" fmla="*/ 0 w 16"/>
                <a:gd name="T63" fmla="*/ 1832 h 3011"/>
                <a:gd name="T64" fmla="*/ 16 w 16"/>
                <a:gd name="T65" fmla="*/ 1912 h 3011"/>
                <a:gd name="T66" fmla="*/ 0 w 16"/>
                <a:gd name="T67" fmla="*/ 2024 h 3011"/>
                <a:gd name="T68" fmla="*/ 16 w 16"/>
                <a:gd name="T69" fmla="*/ 1912 h 3011"/>
                <a:gd name="T70" fmla="*/ 8 w 16"/>
                <a:gd name="T71" fmla="*/ 2112 h 3011"/>
                <a:gd name="T72" fmla="*/ 8 w 16"/>
                <a:gd name="T73" fmla="*/ 2096 h 3011"/>
                <a:gd name="T74" fmla="*/ 16 w 16"/>
                <a:gd name="T75" fmla="*/ 2296 h 3011"/>
                <a:gd name="T76" fmla="*/ 0 w 16"/>
                <a:gd name="T77" fmla="*/ 2184 h 3011"/>
                <a:gd name="T78" fmla="*/ 16 w 16"/>
                <a:gd name="T79" fmla="*/ 2376 h 3011"/>
                <a:gd name="T80" fmla="*/ 0 w 16"/>
                <a:gd name="T81" fmla="*/ 2376 h 3011"/>
                <a:gd name="T82" fmla="*/ 16 w 16"/>
                <a:gd name="T83" fmla="*/ 2376 h 3011"/>
                <a:gd name="T84" fmla="*/ 8 w 16"/>
                <a:gd name="T85" fmla="*/ 2576 h 3011"/>
                <a:gd name="T86" fmla="*/ 8 w 16"/>
                <a:gd name="T87" fmla="*/ 2448 h 3011"/>
                <a:gd name="T88" fmla="*/ 16 w 16"/>
                <a:gd name="T89" fmla="*/ 2648 h 3011"/>
                <a:gd name="T90" fmla="*/ 0 w 16"/>
                <a:gd name="T91" fmla="*/ 2648 h 3011"/>
                <a:gd name="T92" fmla="*/ 16 w 16"/>
                <a:gd name="T93" fmla="*/ 2728 h 3011"/>
                <a:gd name="T94" fmla="*/ 0 w 16"/>
                <a:gd name="T95" fmla="*/ 2840 h 3011"/>
                <a:gd name="T96" fmla="*/ 16 w 16"/>
                <a:gd name="T97" fmla="*/ 2728 h 3011"/>
                <a:gd name="T98" fmla="*/ 8 w 16"/>
                <a:gd name="T99" fmla="*/ 2928 h 3011"/>
                <a:gd name="T100" fmla="*/ 8 w 16"/>
                <a:gd name="T101" fmla="*/ 2912 h 3011"/>
                <a:gd name="T102" fmla="*/ 16 w 16"/>
                <a:gd name="T103" fmla="*/ 3003 h 3011"/>
                <a:gd name="T104" fmla="*/ 0 w 16"/>
                <a:gd name="T105" fmla="*/ 3000 h 3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" h="3011">
                  <a:moveTo>
                    <a:pt x="16" y="8"/>
                  </a:moveTo>
                  <a:lnTo>
                    <a:pt x="16" y="120"/>
                  </a:lnTo>
                  <a:cubicBezTo>
                    <a:pt x="16" y="124"/>
                    <a:pt x="12" y="128"/>
                    <a:pt x="8" y="128"/>
                  </a:cubicBezTo>
                  <a:cubicBezTo>
                    <a:pt x="3" y="128"/>
                    <a:pt x="0" y="124"/>
                    <a:pt x="0" y="120"/>
                  </a:cubicBezTo>
                  <a:lnTo>
                    <a:pt x="0" y="8"/>
                  </a:lnTo>
                  <a:cubicBezTo>
                    <a:pt x="0" y="3"/>
                    <a:pt x="3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lose/>
                  <a:moveTo>
                    <a:pt x="16" y="200"/>
                  </a:moveTo>
                  <a:lnTo>
                    <a:pt x="16" y="200"/>
                  </a:lnTo>
                  <a:cubicBezTo>
                    <a:pt x="16" y="204"/>
                    <a:pt x="12" y="208"/>
                    <a:pt x="8" y="208"/>
                  </a:cubicBezTo>
                  <a:cubicBezTo>
                    <a:pt x="3" y="208"/>
                    <a:pt x="0" y="204"/>
                    <a:pt x="0" y="200"/>
                  </a:cubicBezTo>
                  <a:lnTo>
                    <a:pt x="0" y="200"/>
                  </a:lnTo>
                  <a:cubicBezTo>
                    <a:pt x="0" y="195"/>
                    <a:pt x="3" y="192"/>
                    <a:pt x="8" y="192"/>
                  </a:cubicBezTo>
                  <a:cubicBezTo>
                    <a:pt x="12" y="192"/>
                    <a:pt x="16" y="195"/>
                    <a:pt x="16" y="200"/>
                  </a:cubicBezTo>
                  <a:close/>
                  <a:moveTo>
                    <a:pt x="16" y="280"/>
                  </a:moveTo>
                  <a:lnTo>
                    <a:pt x="16" y="392"/>
                  </a:lnTo>
                  <a:cubicBezTo>
                    <a:pt x="16" y="396"/>
                    <a:pt x="12" y="400"/>
                    <a:pt x="8" y="400"/>
                  </a:cubicBezTo>
                  <a:cubicBezTo>
                    <a:pt x="3" y="400"/>
                    <a:pt x="0" y="396"/>
                    <a:pt x="0" y="392"/>
                  </a:cubicBezTo>
                  <a:lnTo>
                    <a:pt x="0" y="280"/>
                  </a:lnTo>
                  <a:cubicBezTo>
                    <a:pt x="0" y="275"/>
                    <a:pt x="3" y="272"/>
                    <a:pt x="8" y="272"/>
                  </a:cubicBezTo>
                  <a:cubicBezTo>
                    <a:pt x="12" y="272"/>
                    <a:pt x="16" y="275"/>
                    <a:pt x="16" y="280"/>
                  </a:cubicBezTo>
                  <a:close/>
                  <a:moveTo>
                    <a:pt x="16" y="472"/>
                  </a:moveTo>
                  <a:lnTo>
                    <a:pt x="16" y="472"/>
                  </a:lnTo>
                  <a:cubicBezTo>
                    <a:pt x="16" y="476"/>
                    <a:pt x="12" y="480"/>
                    <a:pt x="8" y="480"/>
                  </a:cubicBezTo>
                  <a:cubicBezTo>
                    <a:pt x="3" y="480"/>
                    <a:pt x="0" y="476"/>
                    <a:pt x="0" y="472"/>
                  </a:cubicBezTo>
                  <a:lnTo>
                    <a:pt x="0" y="472"/>
                  </a:lnTo>
                  <a:cubicBezTo>
                    <a:pt x="0" y="467"/>
                    <a:pt x="3" y="464"/>
                    <a:pt x="8" y="464"/>
                  </a:cubicBezTo>
                  <a:cubicBezTo>
                    <a:pt x="12" y="464"/>
                    <a:pt x="16" y="467"/>
                    <a:pt x="16" y="472"/>
                  </a:cubicBezTo>
                  <a:close/>
                  <a:moveTo>
                    <a:pt x="16" y="552"/>
                  </a:moveTo>
                  <a:lnTo>
                    <a:pt x="16" y="664"/>
                  </a:lnTo>
                  <a:cubicBezTo>
                    <a:pt x="16" y="668"/>
                    <a:pt x="12" y="672"/>
                    <a:pt x="8" y="672"/>
                  </a:cubicBezTo>
                  <a:cubicBezTo>
                    <a:pt x="3" y="672"/>
                    <a:pt x="0" y="668"/>
                    <a:pt x="0" y="664"/>
                  </a:cubicBezTo>
                  <a:lnTo>
                    <a:pt x="0" y="552"/>
                  </a:lnTo>
                  <a:cubicBezTo>
                    <a:pt x="0" y="547"/>
                    <a:pt x="3" y="544"/>
                    <a:pt x="8" y="544"/>
                  </a:cubicBezTo>
                  <a:cubicBezTo>
                    <a:pt x="12" y="544"/>
                    <a:pt x="16" y="547"/>
                    <a:pt x="16" y="552"/>
                  </a:cubicBezTo>
                  <a:close/>
                  <a:moveTo>
                    <a:pt x="16" y="744"/>
                  </a:moveTo>
                  <a:lnTo>
                    <a:pt x="16" y="744"/>
                  </a:lnTo>
                  <a:cubicBezTo>
                    <a:pt x="16" y="748"/>
                    <a:pt x="12" y="752"/>
                    <a:pt x="8" y="752"/>
                  </a:cubicBezTo>
                  <a:cubicBezTo>
                    <a:pt x="3" y="752"/>
                    <a:pt x="0" y="748"/>
                    <a:pt x="0" y="744"/>
                  </a:cubicBezTo>
                  <a:lnTo>
                    <a:pt x="0" y="744"/>
                  </a:lnTo>
                  <a:cubicBezTo>
                    <a:pt x="0" y="739"/>
                    <a:pt x="3" y="736"/>
                    <a:pt x="8" y="736"/>
                  </a:cubicBezTo>
                  <a:cubicBezTo>
                    <a:pt x="12" y="736"/>
                    <a:pt x="16" y="739"/>
                    <a:pt x="16" y="744"/>
                  </a:cubicBezTo>
                  <a:close/>
                  <a:moveTo>
                    <a:pt x="16" y="824"/>
                  </a:moveTo>
                  <a:lnTo>
                    <a:pt x="16" y="936"/>
                  </a:lnTo>
                  <a:cubicBezTo>
                    <a:pt x="16" y="940"/>
                    <a:pt x="12" y="944"/>
                    <a:pt x="8" y="944"/>
                  </a:cubicBezTo>
                  <a:cubicBezTo>
                    <a:pt x="3" y="944"/>
                    <a:pt x="0" y="940"/>
                    <a:pt x="0" y="936"/>
                  </a:cubicBezTo>
                  <a:lnTo>
                    <a:pt x="0" y="824"/>
                  </a:lnTo>
                  <a:cubicBezTo>
                    <a:pt x="0" y="819"/>
                    <a:pt x="3" y="816"/>
                    <a:pt x="8" y="816"/>
                  </a:cubicBezTo>
                  <a:cubicBezTo>
                    <a:pt x="12" y="816"/>
                    <a:pt x="16" y="819"/>
                    <a:pt x="16" y="824"/>
                  </a:cubicBezTo>
                  <a:close/>
                  <a:moveTo>
                    <a:pt x="16" y="1016"/>
                  </a:moveTo>
                  <a:lnTo>
                    <a:pt x="16" y="1016"/>
                  </a:lnTo>
                  <a:cubicBezTo>
                    <a:pt x="16" y="1020"/>
                    <a:pt x="12" y="1024"/>
                    <a:pt x="8" y="1024"/>
                  </a:cubicBezTo>
                  <a:cubicBezTo>
                    <a:pt x="3" y="1024"/>
                    <a:pt x="0" y="1020"/>
                    <a:pt x="0" y="1016"/>
                  </a:cubicBezTo>
                  <a:lnTo>
                    <a:pt x="0" y="1016"/>
                  </a:lnTo>
                  <a:cubicBezTo>
                    <a:pt x="0" y="1011"/>
                    <a:pt x="3" y="1008"/>
                    <a:pt x="8" y="1008"/>
                  </a:cubicBezTo>
                  <a:cubicBezTo>
                    <a:pt x="12" y="1008"/>
                    <a:pt x="16" y="1011"/>
                    <a:pt x="16" y="1016"/>
                  </a:cubicBezTo>
                  <a:close/>
                  <a:moveTo>
                    <a:pt x="16" y="1096"/>
                  </a:moveTo>
                  <a:lnTo>
                    <a:pt x="16" y="1208"/>
                  </a:lnTo>
                  <a:cubicBezTo>
                    <a:pt x="16" y="1212"/>
                    <a:pt x="12" y="1216"/>
                    <a:pt x="8" y="1216"/>
                  </a:cubicBezTo>
                  <a:cubicBezTo>
                    <a:pt x="3" y="1216"/>
                    <a:pt x="0" y="1212"/>
                    <a:pt x="0" y="1208"/>
                  </a:cubicBezTo>
                  <a:lnTo>
                    <a:pt x="0" y="1096"/>
                  </a:lnTo>
                  <a:cubicBezTo>
                    <a:pt x="0" y="1091"/>
                    <a:pt x="3" y="1088"/>
                    <a:pt x="8" y="1088"/>
                  </a:cubicBezTo>
                  <a:cubicBezTo>
                    <a:pt x="12" y="1088"/>
                    <a:pt x="16" y="1091"/>
                    <a:pt x="16" y="1096"/>
                  </a:cubicBezTo>
                  <a:close/>
                  <a:moveTo>
                    <a:pt x="16" y="1288"/>
                  </a:moveTo>
                  <a:lnTo>
                    <a:pt x="16" y="1288"/>
                  </a:lnTo>
                  <a:cubicBezTo>
                    <a:pt x="16" y="1292"/>
                    <a:pt x="12" y="1296"/>
                    <a:pt x="8" y="1296"/>
                  </a:cubicBezTo>
                  <a:cubicBezTo>
                    <a:pt x="3" y="1296"/>
                    <a:pt x="0" y="1292"/>
                    <a:pt x="0" y="1288"/>
                  </a:cubicBezTo>
                  <a:lnTo>
                    <a:pt x="0" y="1288"/>
                  </a:lnTo>
                  <a:cubicBezTo>
                    <a:pt x="0" y="1283"/>
                    <a:pt x="3" y="1280"/>
                    <a:pt x="8" y="1280"/>
                  </a:cubicBezTo>
                  <a:cubicBezTo>
                    <a:pt x="12" y="1280"/>
                    <a:pt x="16" y="1283"/>
                    <a:pt x="16" y="1288"/>
                  </a:cubicBezTo>
                  <a:close/>
                  <a:moveTo>
                    <a:pt x="16" y="1368"/>
                  </a:moveTo>
                  <a:lnTo>
                    <a:pt x="16" y="1480"/>
                  </a:lnTo>
                  <a:cubicBezTo>
                    <a:pt x="16" y="1484"/>
                    <a:pt x="12" y="1488"/>
                    <a:pt x="8" y="1488"/>
                  </a:cubicBezTo>
                  <a:cubicBezTo>
                    <a:pt x="3" y="1488"/>
                    <a:pt x="0" y="1484"/>
                    <a:pt x="0" y="1480"/>
                  </a:cubicBezTo>
                  <a:lnTo>
                    <a:pt x="0" y="1368"/>
                  </a:lnTo>
                  <a:cubicBezTo>
                    <a:pt x="0" y="1363"/>
                    <a:pt x="3" y="1360"/>
                    <a:pt x="8" y="1360"/>
                  </a:cubicBezTo>
                  <a:cubicBezTo>
                    <a:pt x="12" y="1360"/>
                    <a:pt x="16" y="1363"/>
                    <a:pt x="16" y="1368"/>
                  </a:cubicBezTo>
                  <a:close/>
                  <a:moveTo>
                    <a:pt x="16" y="1560"/>
                  </a:moveTo>
                  <a:lnTo>
                    <a:pt x="16" y="1560"/>
                  </a:lnTo>
                  <a:cubicBezTo>
                    <a:pt x="16" y="1564"/>
                    <a:pt x="12" y="1568"/>
                    <a:pt x="8" y="1568"/>
                  </a:cubicBezTo>
                  <a:cubicBezTo>
                    <a:pt x="3" y="1568"/>
                    <a:pt x="0" y="1564"/>
                    <a:pt x="0" y="1560"/>
                  </a:cubicBezTo>
                  <a:lnTo>
                    <a:pt x="0" y="1560"/>
                  </a:lnTo>
                  <a:cubicBezTo>
                    <a:pt x="0" y="1555"/>
                    <a:pt x="3" y="1552"/>
                    <a:pt x="8" y="1552"/>
                  </a:cubicBezTo>
                  <a:cubicBezTo>
                    <a:pt x="12" y="1552"/>
                    <a:pt x="16" y="1555"/>
                    <a:pt x="16" y="1560"/>
                  </a:cubicBezTo>
                  <a:close/>
                  <a:moveTo>
                    <a:pt x="16" y="1640"/>
                  </a:moveTo>
                  <a:lnTo>
                    <a:pt x="16" y="1752"/>
                  </a:lnTo>
                  <a:cubicBezTo>
                    <a:pt x="16" y="1756"/>
                    <a:pt x="12" y="1760"/>
                    <a:pt x="8" y="1760"/>
                  </a:cubicBezTo>
                  <a:cubicBezTo>
                    <a:pt x="3" y="1760"/>
                    <a:pt x="0" y="1756"/>
                    <a:pt x="0" y="1752"/>
                  </a:cubicBezTo>
                  <a:lnTo>
                    <a:pt x="0" y="1640"/>
                  </a:lnTo>
                  <a:cubicBezTo>
                    <a:pt x="0" y="1635"/>
                    <a:pt x="3" y="1632"/>
                    <a:pt x="8" y="1632"/>
                  </a:cubicBezTo>
                  <a:cubicBezTo>
                    <a:pt x="12" y="1632"/>
                    <a:pt x="16" y="1635"/>
                    <a:pt x="16" y="1640"/>
                  </a:cubicBezTo>
                  <a:close/>
                  <a:moveTo>
                    <a:pt x="16" y="1832"/>
                  </a:moveTo>
                  <a:lnTo>
                    <a:pt x="16" y="1832"/>
                  </a:lnTo>
                  <a:cubicBezTo>
                    <a:pt x="16" y="1836"/>
                    <a:pt x="12" y="1840"/>
                    <a:pt x="8" y="1840"/>
                  </a:cubicBezTo>
                  <a:cubicBezTo>
                    <a:pt x="3" y="1840"/>
                    <a:pt x="0" y="1836"/>
                    <a:pt x="0" y="1832"/>
                  </a:cubicBezTo>
                  <a:lnTo>
                    <a:pt x="0" y="1832"/>
                  </a:lnTo>
                  <a:cubicBezTo>
                    <a:pt x="0" y="1827"/>
                    <a:pt x="3" y="1824"/>
                    <a:pt x="8" y="1824"/>
                  </a:cubicBezTo>
                  <a:cubicBezTo>
                    <a:pt x="12" y="1824"/>
                    <a:pt x="16" y="1827"/>
                    <a:pt x="16" y="1832"/>
                  </a:cubicBezTo>
                  <a:close/>
                  <a:moveTo>
                    <a:pt x="16" y="1912"/>
                  </a:moveTo>
                  <a:lnTo>
                    <a:pt x="16" y="2024"/>
                  </a:lnTo>
                  <a:cubicBezTo>
                    <a:pt x="16" y="2028"/>
                    <a:pt x="12" y="2032"/>
                    <a:pt x="8" y="2032"/>
                  </a:cubicBezTo>
                  <a:cubicBezTo>
                    <a:pt x="3" y="2032"/>
                    <a:pt x="0" y="2028"/>
                    <a:pt x="0" y="2024"/>
                  </a:cubicBezTo>
                  <a:lnTo>
                    <a:pt x="0" y="1912"/>
                  </a:lnTo>
                  <a:cubicBezTo>
                    <a:pt x="0" y="1908"/>
                    <a:pt x="3" y="1904"/>
                    <a:pt x="8" y="1904"/>
                  </a:cubicBezTo>
                  <a:cubicBezTo>
                    <a:pt x="12" y="1904"/>
                    <a:pt x="16" y="1908"/>
                    <a:pt x="16" y="1912"/>
                  </a:cubicBezTo>
                  <a:close/>
                  <a:moveTo>
                    <a:pt x="16" y="2104"/>
                  </a:moveTo>
                  <a:lnTo>
                    <a:pt x="16" y="2104"/>
                  </a:lnTo>
                  <a:cubicBezTo>
                    <a:pt x="16" y="2108"/>
                    <a:pt x="12" y="2112"/>
                    <a:pt x="8" y="2112"/>
                  </a:cubicBezTo>
                  <a:cubicBezTo>
                    <a:pt x="3" y="2112"/>
                    <a:pt x="0" y="2108"/>
                    <a:pt x="0" y="2104"/>
                  </a:cubicBezTo>
                  <a:lnTo>
                    <a:pt x="0" y="2104"/>
                  </a:lnTo>
                  <a:cubicBezTo>
                    <a:pt x="0" y="2100"/>
                    <a:pt x="3" y="2096"/>
                    <a:pt x="8" y="2096"/>
                  </a:cubicBezTo>
                  <a:cubicBezTo>
                    <a:pt x="12" y="2096"/>
                    <a:pt x="16" y="2100"/>
                    <a:pt x="16" y="2104"/>
                  </a:cubicBezTo>
                  <a:close/>
                  <a:moveTo>
                    <a:pt x="16" y="2184"/>
                  </a:moveTo>
                  <a:lnTo>
                    <a:pt x="16" y="2296"/>
                  </a:lnTo>
                  <a:cubicBezTo>
                    <a:pt x="16" y="2300"/>
                    <a:pt x="12" y="2304"/>
                    <a:pt x="8" y="2304"/>
                  </a:cubicBezTo>
                  <a:cubicBezTo>
                    <a:pt x="3" y="2304"/>
                    <a:pt x="0" y="2300"/>
                    <a:pt x="0" y="2296"/>
                  </a:cubicBezTo>
                  <a:lnTo>
                    <a:pt x="0" y="2184"/>
                  </a:lnTo>
                  <a:cubicBezTo>
                    <a:pt x="0" y="2180"/>
                    <a:pt x="3" y="2176"/>
                    <a:pt x="8" y="2176"/>
                  </a:cubicBezTo>
                  <a:cubicBezTo>
                    <a:pt x="12" y="2176"/>
                    <a:pt x="16" y="2180"/>
                    <a:pt x="16" y="2184"/>
                  </a:cubicBezTo>
                  <a:close/>
                  <a:moveTo>
                    <a:pt x="16" y="2376"/>
                  </a:moveTo>
                  <a:lnTo>
                    <a:pt x="16" y="2376"/>
                  </a:lnTo>
                  <a:cubicBezTo>
                    <a:pt x="16" y="2380"/>
                    <a:pt x="12" y="2384"/>
                    <a:pt x="8" y="2384"/>
                  </a:cubicBezTo>
                  <a:cubicBezTo>
                    <a:pt x="3" y="2384"/>
                    <a:pt x="0" y="2380"/>
                    <a:pt x="0" y="2376"/>
                  </a:cubicBezTo>
                  <a:lnTo>
                    <a:pt x="0" y="2376"/>
                  </a:lnTo>
                  <a:cubicBezTo>
                    <a:pt x="0" y="2372"/>
                    <a:pt x="3" y="2368"/>
                    <a:pt x="8" y="2368"/>
                  </a:cubicBezTo>
                  <a:cubicBezTo>
                    <a:pt x="12" y="2368"/>
                    <a:pt x="16" y="2372"/>
                    <a:pt x="16" y="2376"/>
                  </a:cubicBezTo>
                  <a:close/>
                  <a:moveTo>
                    <a:pt x="16" y="2456"/>
                  </a:moveTo>
                  <a:lnTo>
                    <a:pt x="16" y="2568"/>
                  </a:lnTo>
                  <a:cubicBezTo>
                    <a:pt x="16" y="2572"/>
                    <a:pt x="12" y="2576"/>
                    <a:pt x="8" y="2576"/>
                  </a:cubicBezTo>
                  <a:cubicBezTo>
                    <a:pt x="3" y="2576"/>
                    <a:pt x="0" y="2572"/>
                    <a:pt x="0" y="2568"/>
                  </a:cubicBezTo>
                  <a:lnTo>
                    <a:pt x="0" y="2456"/>
                  </a:lnTo>
                  <a:cubicBezTo>
                    <a:pt x="0" y="2452"/>
                    <a:pt x="3" y="2448"/>
                    <a:pt x="8" y="2448"/>
                  </a:cubicBezTo>
                  <a:cubicBezTo>
                    <a:pt x="12" y="2448"/>
                    <a:pt x="16" y="2452"/>
                    <a:pt x="16" y="2456"/>
                  </a:cubicBezTo>
                  <a:close/>
                  <a:moveTo>
                    <a:pt x="16" y="2648"/>
                  </a:moveTo>
                  <a:lnTo>
                    <a:pt x="16" y="2648"/>
                  </a:lnTo>
                  <a:cubicBezTo>
                    <a:pt x="16" y="2652"/>
                    <a:pt x="12" y="2656"/>
                    <a:pt x="8" y="2656"/>
                  </a:cubicBezTo>
                  <a:cubicBezTo>
                    <a:pt x="3" y="2656"/>
                    <a:pt x="0" y="2652"/>
                    <a:pt x="0" y="2648"/>
                  </a:cubicBezTo>
                  <a:lnTo>
                    <a:pt x="0" y="2648"/>
                  </a:lnTo>
                  <a:cubicBezTo>
                    <a:pt x="0" y="2644"/>
                    <a:pt x="3" y="2640"/>
                    <a:pt x="8" y="2640"/>
                  </a:cubicBezTo>
                  <a:cubicBezTo>
                    <a:pt x="12" y="2640"/>
                    <a:pt x="16" y="2644"/>
                    <a:pt x="16" y="2648"/>
                  </a:cubicBezTo>
                  <a:close/>
                  <a:moveTo>
                    <a:pt x="16" y="2728"/>
                  </a:moveTo>
                  <a:lnTo>
                    <a:pt x="16" y="2840"/>
                  </a:lnTo>
                  <a:cubicBezTo>
                    <a:pt x="16" y="2844"/>
                    <a:pt x="12" y="2848"/>
                    <a:pt x="8" y="2848"/>
                  </a:cubicBezTo>
                  <a:cubicBezTo>
                    <a:pt x="3" y="2848"/>
                    <a:pt x="0" y="2844"/>
                    <a:pt x="0" y="2840"/>
                  </a:cubicBezTo>
                  <a:lnTo>
                    <a:pt x="0" y="2728"/>
                  </a:lnTo>
                  <a:cubicBezTo>
                    <a:pt x="0" y="2724"/>
                    <a:pt x="3" y="2720"/>
                    <a:pt x="8" y="2720"/>
                  </a:cubicBezTo>
                  <a:cubicBezTo>
                    <a:pt x="12" y="2720"/>
                    <a:pt x="16" y="2724"/>
                    <a:pt x="16" y="2728"/>
                  </a:cubicBezTo>
                  <a:close/>
                  <a:moveTo>
                    <a:pt x="16" y="2920"/>
                  </a:moveTo>
                  <a:lnTo>
                    <a:pt x="16" y="2920"/>
                  </a:lnTo>
                  <a:cubicBezTo>
                    <a:pt x="16" y="2924"/>
                    <a:pt x="12" y="2928"/>
                    <a:pt x="8" y="2928"/>
                  </a:cubicBezTo>
                  <a:cubicBezTo>
                    <a:pt x="3" y="2928"/>
                    <a:pt x="0" y="2924"/>
                    <a:pt x="0" y="2920"/>
                  </a:cubicBezTo>
                  <a:lnTo>
                    <a:pt x="0" y="2920"/>
                  </a:lnTo>
                  <a:cubicBezTo>
                    <a:pt x="0" y="2916"/>
                    <a:pt x="3" y="2912"/>
                    <a:pt x="8" y="2912"/>
                  </a:cubicBezTo>
                  <a:cubicBezTo>
                    <a:pt x="12" y="2912"/>
                    <a:pt x="16" y="2916"/>
                    <a:pt x="16" y="2920"/>
                  </a:cubicBezTo>
                  <a:close/>
                  <a:moveTo>
                    <a:pt x="16" y="3000"/>
                  </a:moveTo>
                  <a:lnTo>
                    <a:pt x="16" y="3003"/>
                  </a:lnTo>
                  <a:cubicBezTo>
                    <a:pt x="16" y="3007"/>
                    <a:pt x="12" y="3011"/>
                    <a:pt x="8" y="3011"/>
                  </a:cubicBezTo>
                  <a:cubicBezTo>
                    <a:pt x="3" y="3011"/>
                    <a:pt x="0" y="3007"/>
                    <a:pt x="0" y="3003"/>
                  </a:cubicBezTo>
                  <a:lnTo>
                    <a:pt x="0" y="3000"/>
                  </a:lnTo>
                  <a:cubicBezTo>
                    <a:pt x="0" y="2996"/>
                    <a:pt x="3" y="2992"/>
                    <a:pt x="8" y="2992"/>
                  </a:cubicBezTo>
                  <a:cubicBezTo>
                    <a:pt x="12" y="2992"/>
                    <a:pt x="16" y="2996"/>
                    <a:pt x="16" y="3000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9" name="Rectangle 78">
              <a:extLst>
                <a:ext uri="{FF2B5EF4-FFF2-40B4-BE49-F238E27FC236}">
                  <a16:creationId xmlns:a16="http://schemas.microsoft.com/office/drawing/2014/main" id="{C153CDDC-D2CD-46D7-B8E9-6DD095877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78" y="2532"/>
              <a:ext cx="112" cy="121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0" name="Rectangle 79">
              <a:extLst>
                <a:ext uri="{FF2B5EF4-FFF2-40B4-BE49-F238E27FC236}">
                  <a16:creationId xmlns:a16="http://schemas.microsoft.com/office/drawing/2014/main" id="{BC694719-BEA8-4D6B-8297-1A1AEF5F9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78" y="2532"/>
              <a:ext cx="112" cy="121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1" name="Rectangle 80">
              <a:extLst>
                <a:ext uri="{FF2B5EF4-FFF2-40B4-BE49-F238E27FC236}">
                  <a16:creationId xmlns:a16="http://schemas.microsoft.com/office/drawing/2014/main" id="{62387A45-9D23-4E57-B176-EE7E010A1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9" y="1674"/>
              <a:ext cx="123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2" name="Rectangle 81">
              <a:extLst>
                <a:ext uri="{FF2B5EF4-FFF2-40B4-BE49-F238E27FC236}">
                  <a16:creationId xmlns:a16="http://schemas.microsoft.com/office/drawing/2014/main" id="{EEE7447A-1A8D-442F-B5EB-A729A4BD2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9" y="1674"/>
              <a:ext cx="123" cy="123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3" name="Rectangle 82">
              <a:extLst>
                <a:ext uri="{FF2B5EF4-FFF2-40B4-BE49-F238E27FC236}">
                  <a16:creationId xmlns:a16="http://schemas.microsoft.com/office/drawing/2014/main" id="{432335E8-1688-4506-929F-53AD21430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19" y="7502"/>
              <a:ext cx="98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Punic Wars v. Carthage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44" name="Rectangle 83">
              <a:extLst>
                <a:ext uri="{FF2B5EF4-FFF2-40B4-BE49-F238E27FC236}">
                  <a16:creationId xmlns:a16="http://schemas.microsoft.com/office/drawing/2014/main" id="{3F36D72C-8CCA-4E30-B49E-C48E6311D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46" y="7165"/>
              <a:ext cx="38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Hannibal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45" name="Rectangle 84">
              <a:extLst>
                <a:ext uri="{FF2B5EF4-FFF2-40B4-BE49-F238E27FC236}">
                  <a16:creationId xmlns:a16="http://schemas.microsoft.com/office/drawing/2014/main" id="{F2848772-6E53-47A2-AB7D-0547EA7B9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9" y="7395"/>
              <a:ext cx="11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46" name="Rectangle 85">
              <a:extLst>
                <a:ext uri="{FF2B5EF4-FFF2-40B4-BE49-F238E27FC236}">
                  <a16:creationId xmlns:a16="http://schemas.microsoft.com/office/drawing/2014/main" id="{5AE62085-E8A1-440F-B4E8-079B36B71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6" y="7395"/>
              <a:ext cx="6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47" name="Rectangle 86">
              <a:extLst>
                <a:ext uri="{FF2B5EF4-FFF2-40B4-BE49-F238E27FC236}">
                  <a16:creationId xmlns:a16="http://schemas.microsoft.com/office/drawing/2014/main" id="{4C34A621-9C47-4344-A957-631683DCC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6" y="7395"/>
              <a:ext cx="9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48" name="Rectangle 87">
              <a:extLst>
                <a:ext uri="{FF2B5EF4-FFF2-40B4-BE49-F238E27FC236}">
                  <a16:creationId xmlns:a16="http://schemas.microsoft.com/office/drawing/2014/main" id="{3A4F79C8-18BA-4B04-85C1-DFB961527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0" y="3082"/>
              <a:ext cx="30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9" name="Rectangle 88">
              <a:extLst>
                <a:ext uri="{FF2B5EF4-FFF2-40B4-BE49-F238E27FC236}">
                  <a16:creationId xmlns:a16="http://schemas.microsoft.com/office/drawing/2014/main" id="{4DCACDD2-461B-40A8-824A-E7C254887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0" y="3082"/>
              <a:ext cx="3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0" name="Freeform 89">
              <a:extLst>
                <a:ext uri="{FF2B5EF4-FFF2-40B4-BE49-F238E27FC236}">
                  <a16:creationId xmlns:a16="http://schemas.microsoft.com/office/drawing/2014/main" id="{7A126214-A979-49DE-979C-6A70F018D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50" y="2038"/>
              <a:ext cx="6" cy="3133"/>
            </a:xfrm>
            <a:custGeom>
              <a:avLst/>
              <a:gdLst>
                <a:gd name="T0" fmla="*/ 0 w 15"/>
                <a:gd name="T1" fmla="*/ 100 h 7864"/>
                <a:gd name="T2" fmla="*/ 7 w 15"/>
                <a:gd name="T3" fmla="*/ 261 h 7864"/>
                <a:gd name="T4" fmla="*/ 15 w 15"/>
                <a:gd name="T5" fmla="*/ 376 h 7864"/>
                <a:gd name="T6" fmla="*/ 7 w 15"/>
                <a:gd name="T7" fmla="*/ 461 h 7864"/>
                <a:gd name="T8" fmla="*/ 0 w 15"/>
                <a:gd name="T9" fmla="*/ 622 h 7864"/>
                <a:gd name="T10" fmla="*/ 15 w 15"/>
                <a:gd name="T11" fmla="*/ 760 h 7864"/>
                <a:gd name="T12" fmla="*/ 15 w 15"/>
                <a:gd name="T13" fmla="*/ 837 h 7864"/>
                <a:gd name="T14" fmla="*/ 0 w 15"/>
                <a:gd name="T15" fmla="*/ 975 h 7864"/>
                <a:gd name="T16" fmla="*/ 7 w 15"/>
                <a:gd name="T17" fmla="*/ 1137 h 7864"/>
                <a:gd name="T18" fmla="*/ 15 w 15"/>
                <a:gd name="T19" fmla="*/ 1252 h 7864"/>
                <a:gd name="T20" fmla="*/ 7 w 15"/>
                <a:gd name="T21" fmla="*/ 1336 h 7864"/>
                <a:gd name="T22" fmla="*/ 0 w 15"/>
                <a:gd name="T23" fmla="*/ 1498 h 7864"/>
                <a:gd name="T24" fmla="*/ 15 w 15"/>
                <a:gd name="T25" fmla="*/ 1636 h 7864"/>
                <a:gd name="T26" fmla="*/ 15 w 15"/>
                <a:gd name="T27" fmla="*/ 1713 h 7864"/>
                <a:gd name="T28" fmla="*/ 0 w 15"/>
                <a:gd name="T29" fmla="*/ 1851 h 7864"/>
                <a:gd name="T30" fmla="*/ 7 w 15"/>
                <a:gd name="T31" fmla="*/ 2012 h 7864"/>
                <a:gd name="T32" fmla="*/ 15 w 15"/>
                <a:gd name="T33" fmla="*/ 2127 h 7864"/>
                <a:gd name="T34" fmla="*/ 7 w 15"/>
                <a:gd name="T35" fmla="*/ 2212 h 7864"/>
                <a:gd name="T36" fmla="*/ 0 w 15"/>
                <a:gd name="T37" fmla="*/ 2373 h 7864"/>
                <a:gd name="T38" fmla="*/ 15 w 15"/>
                <a:gd name="T39" fmla="*/ 2511 h 7864"/>
                <a:gd name="T40" fmla="*/ 15 w 15"/>
                <a:gd name="T41" fmla="*/ 2588 h 7864"/>
                <a:gd name="T42" fmla="*/ 0 w 15"/>
                <a:gd name="T43" fmla="*/ 2727 h 7864"/>
                <a:gd name="T44" fmla="*/ 7 w 15"/>
                <a:gd name="T45" fmla="*/ 2888 h 7864"/>
                <a:gd name="T46" fmla="*/ 15 w 15"/>
                <a:gd name="T47" fmla="*/ 3003 h 7864"/>
                <a:gd name="T48" fmla="*/ 7 w 15"/>
                <a:gd name="T49" fmla="*/ 3087 h 7864"/>
                <a:gd name="T50" fmla="*/ 0 w 15"/>
                <a:gd name="T51" fmla="*/ 3249 h 7864"/>
                <a:gd name="T52" fmla="*/ 15 w 15"/>
                <a:gd name="T53" fmla="*/ 3387 h 7864"/>
                <a:gd name="T54" fmla="*/ 15 w 15"/>
                <a:gd name="T55" fmla="*/ 3464 h 7864"/>
                <a:gd name="T56" fmla="*/ 0 w 15"/>
                <a:gd name="T57" fmla="*/ 3602 h 7864"/>
                <a:gd name="T58" fmla="*/ 7 w 15"/>
                <a:gd name="T59" fmla="*/ 3763 h 7864"/>
                <a:gd name="T60" fmla="*/ 15 w 15"/>
                <a:gd name="T61" fmla="*/ 3879 h 7864"/>
                <a:gd name="T62" fmla="*/ 7 w 15"/>
                <a:gd name="T63" fmla="*/ 3963 h 7864"/>
                <a:gd name="T64" fmla="*/ 0 w 15"/>
                <a:gd name="T65" fmla="*/ 4124 h 7864"/>
                <a:gd name="T66" fmla="*/ 15 w 15"/>
                <a:gd name="T67" fmla="*/ 4263 h 7864"/>
                <a:gd name="T68" fmla="*/ 15 w 15"/>
                <a:gd name="T69" fmla="*/ 4339 h 7864"/>
                <a:gd name="T70" fmla="*/ 0 w 15"/>
                <a:gd name="T71" fmla="*/ 4478 h 7864"/>
                <a:gd name="T72" fmla="*/ 7 w 15"/>
                <a:gd name="T73" fmla="*/ 4639 h 7864"/>
                <a:gd name="T74" fmla="*/ 15 w 15"/>
                <a:gd name="T75" fmla="*/ 4754 h 7864"/>
                <a:gd name="T76" fmla="*/ 7 w 15"/>
                <a:gd name="T77" fmla="*/ 4839 h 7864"/>
                <a:gd name="T78" fmla="*/ 0 w 15"/>
                <a:gd name="T79" fmla="*/ 5000 h 7864"/>
                <a:gd name="T80" fmla="*/ 15 w 15"/>
                <a:gd name="T81" fmla="*/ 5138 h 7864"/>
                <a:gd name="T82" fmla="*/ 15 w 15"/>
                <a:gd name="T83" fmla="*/ 5215 h 7864"/>
                <a:gd name="T84" fmla="*/ 0 w 15"/>
                <a:gd name="T85" fmla="*/ 5353 h 7864"/>
                <a:gd name="T86" fmla="*/ 7 w 15"/>
                <a:gd name="T87" fmla="*/ 5514 h 7864"/>
                <a:gd name="T88" fmla="*/ 15 w 15"/>
                <a:gd name="T89" fmla="*/ 5630 h 7864"/>
                <a:gd name="T90" fmla="*/ 7 w 15"/>
                <a:gd name="T91" fmla="*/ 5714 h 7864"/>
                <a:gd name="T92" fmla="*/ 0 w 15"/>
                <a:gd name="T93" fmla="*/ 5875 h 7864"/>
                <a:gd name="T94" fmla="*/ 15 w 15"/>
                <a:gd name="T95" fmla="*/ 6014 h 7864"/>
                <a:gd name="T96" fmla="*/ 15 w 15"/>
                <a:gd name="T97" fmla="*/ 6090 h 7864"/>
                <a:gd name="T98" fmla="*/ 0 w 15"/>
                <a:gd name="T99" fmla="*/ 6229 h 7864"/>
                <a:gd name="T100" fmla="*/ 7 w 15"/>
                <a:gd name="T101" fmla="*/ 6390 h 7864"/>
                <a:gd name="T102" fmla="*/ 15 w 15"/>
                <a:gd name="T103" fmla="*/ 6505 h 7864"/>
                <a:gd name="T104" fmla="*/ 7 w 15"/>
                <a:gd name="T105" fmla="*/ 6590 h 7864"/>
                <a:gd name="T106" fmla="*/ 0 w 15"/>
                <a:gd name="T107" fmla="*/ 6751 h 7864"/>
                <a:gd name="T108" fmla="*/ 15 w 15"/>
                <a:gd name="T109" fmla="*/ 6889 h 7864"/>
                <a:gd name="T110" fmla="*/ 15 w 15"/>
                <a:gd name="T111" fmla="*/ 6966 h 7864"/>
                <a:gd name="T112" fmla="*/ 0 w 15"/>
                <a:gd name="T113" fmla="*/ 7104 h 7864"/>
                <a:gd name="T114" fmla="*/ 7 w 15"/>
                <a:gd name="T115" fmla="*/ 7265 h 7864"/>
                <a:gd name="T116" fmla="*/ 15 w 15"/>
                <a:gd name="T117" fmla="*/ 7381 h 7864"/>
                <a:gd name="T118" fmla="*/ 7 w 15"/>
                <a:gd name="T119" fmla="*/ 7465 h 7864"/>
                <a:gd name="T120" fmla="*/ 0 w 15"/>
                <a:gd name="T121" fmla="*/ 7626 h 7864"/>
                <a:gd name="T122" fmla="*/ 15 w 15"/>
                <a:gd name="T123" fmla="*/ 7765 h 7864"/>
                <a:gd name="T124" fmla="*/ 15 w 15"/>
                <a:gd name="T125" fmla="*/ 7841 h 7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" h="7864">
                  <a:moveTo>
                    <a:pt x="15" y="8"/>
                  </a:moveTo>
                  <a:lnTo>
                    <a:pt x="15" y="23"/>
                  </a:lnTo>
                  <a:cubicBezTo>
                    <a:pt x="15" y="27"/>
                    <a:pt x="12" y="31"/>
                    <a:pt x="7" y="31"/>
                  </a:cubicBezTo>
                  <a:cubicBezTo>
                    <a:pt x="3" y="31"/>
                    <a:pt x="0" y="27"/>
                    <a:pt x="0" y="23"/>
                  </a:cubicBezTo>
                  <a:lnTo>
                    <a:pt x="0" y="8"/>
                  </a:lnTo>
                  <a:cubicBezTo>
                    <a:pt x="0" y="4"/>
                    <a:pt x="3" y="0"/>
                    <a:pt x="7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3"/>
                    <a:pt x="12" y="77"/>
                    <a:pt x="7" y="77"/>
                  </a:cubicBezTo>
                  <a:cubicBezTo>
                    <a:pt x="3" y="77"/>
                    <a:pt x="0" y="73"/>
                    <a:pt x="0" y="69"/>
                  </a:cubicBezTo>
                  <a:lnTo>
                    <a:pt x="0" y="54"/>
                  </a:lnTo>
                  <a:cubicBezTo>
                    <a:pt x="0" y="50"/>
                    <a:pt x="3" y="46"/>
                    <a:pt x="7" y="46"/>
                  </a:cubicBezTo>
                  <a:cubicBezTo>
                    <a:pt x="12" y="46"/>
                    <a:pt x="15" y="50"/>
                    <a:pt x="15" y="54"/>
                  </a:cubicBezTo>
                  <a:close/>
                  <a:moveTo>
                    <a:pt x="15" y="100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7" y="123"/>
                  </a:cubicBezTo>
                  <a:cubicBezTo>
                    <a:pt x="3" y="123"/>
                    <a:pt x="0" y="120"/>
                    <a:pt x="0" y="115"/>
                  </a:cubicBezTo>
                  <a:lnTo>
                    <a:pt x="0" y="100"/>
                  </a:lnTo>
                  <a:cubicBezTo>
                    <a:pt x="0" y="96"/>
                    <a:pt x="3" y="92"/>
                    <a:pt x="7" y="92"/>
                  </a:cubicBezTo>
                  <a:cubicBezTo>
                    <a:pt x="12" y="92"/>
                    <a:pt x="15" y="96"/>
                    <a:pt x="15" y="100"/>
                  </a:cubicBezTo>
                  <a:close/>
                  <a:moveTo>
                    <a:pt x="15" y="146"/>
                  </a:moveTo>
                  <a:lnTo>
                    <a:pt x="15" y="161"/>
                  </a:lnTo>
                  <a:cubicBezTo>
                    <a:pt x="15" y="166"/>
                    <a:pt x="12" y="169"/>
                    <a:pt x="7" y="169"/>
                  </a:cubicBezTo>
                  <a:cubicBezTo>
                    <a:pt x="3" y="169"/>
                    <a:pt x="0" y="166"/>
                    <a:pt x="0" y="161"/>
                  </a:cubicBezTo>
                  <a:lnTo>
                    <a:pt x="0" y="146"/>
                  </a:lnTo>
                  <a:cubicBezTo>
                    <a:pt x="0" y="142"/>
                    <a:pt x="3" y="138"/>
                    <a:pt x="7" y="138"/>
                  </a:cubicBezTo>
                  <a:cubicBezTo>
                    <a:pt x="12" y="138"/>
                    <a:pt x="15" y="142"/>
                    <a:pt x="15" y="146"/>
                  </a:cubicBezTo>
                  <a:close/>
                  <a:moveTo>
                    <a:pt x="15" y="192"/>
                  </a:moveTo>
                  <a:lnTo>
                    <a:pt x="15" y="207"/>
                  </a:lnTo>
                  <a:cubicBezTo>
                    <a:pt x="15" y="212"/>
                    <a:pt x="12" y="215"/>
                    <a:pt x="7" y="215"/>
                  </a:cubicBezTo>
                  <a:cubicBezTo>
                    <a:pt x="3" y="215"/>
                    <a:pt x="0" y="212"/>
                    <a:pt x="0" y="207"/>
                  </a:cubicBezTo>
                  <a:lnTo>
                    <a:pt x="0" y="192"/>
                  </a:lnTo>
                  <a:cubicBezTo>
                    <a:pt x="0" y="188"/>
                    <a:pt x="3" y="184"/>
                    <a:pt x="7" y="184"/>
                  </a:cubicBezTo>
                  <a:cubicBezTo>
                    <a:pt x="12" y="184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4"/>
                  </a:lnTo>
                  <a:cubicBezTo>
                    <a:pt x="15" y="258"/>
                    <a:pt x="12" y="261"/>
                    <a:pt x="7" y="261"/>
                  </a:cubicBezTo>
                  <a:cubicBezTo>
                    <a:pt x="3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3" y="231"/>
                    <a:pt x="7" y="231"/>
                  </a:cubicBezTo>
                  <a:cubicBezTo>
                    <a:pt x="12" y="231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7" y="307"/>
                  </a:cubicBezTo>
                  <a:cubicBezTo>
                    <a:pt x="3" y="307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3" y="277"/>
                    <a:pt x="7" y="277"/>
                  </a:cubicBezTo>
                  <a:cubicBezTo>
                    <a:pt x="12" y="277"/>
                    <a:pt x="15" y="280"/>
                    <a:pt x="15" y="284"/>
                  </a:cubicBezTo>
                  <a:close/>
                  <a:moveTo>
                    <a:pt x="15" y="330"/>
                  </a:moveTo>
                  <a:lnTo>
                    <a:pt x="15" y="346"/>
                  </a:lnTo>
                  <a:cubicBezTo>
                    <a:pt x="15" y="350"/>
                    <a:pt x="12" y="353"/>
                    <a:pt x="7" y="353"/>
                  </a:cubicBezTo>
                  <a:cubicBezTo>
                    <a:pt x="3" y="353"/>
                    <a:pt x="0" y="350"/>
                    <a:pt x="0" y="346"/>
                  </a:cubicBezTo>
                  <a:lnTo>
                    <a:pt x="0" y="330"/>
                  </a:lnTo>
                  <a:cubicBezTo>
                    <a:pt x="0" y="326"/>
                    <a:pt x="3" y="323"/>
                    <a:pt x="7" y="323"/>
                  </a:cubicBezTo>
                  <a:cubicBezTo>
                    <a:pt x="12" y="323"/>
                    <a:pt x="15" y="326"/>
                    <a:pt x="15" y="330"/>
                  </a:cubicBezTo>
                  <a:close/>
                  <a:moveTo>
                    <a:pt x="15" y="376"/>
                  </a:moveTo>
                  <a:lnTo>
                    <a:pt x="15" y="392"/>
                  </a:lnTo>
                  <a:cubicBezTo>
                    <a:pt x="15" y="396"/>
                    <a:pt x="12" y="399"/>
                    <a:pt x="7" y="399"/>
                  </a:cubicBezTo>
                  <a:cubicBezTo>
                    <a:pt x="3" y="399"/>
                    <a:pt x="0" y="396"/>
                    <a:pt x="0" y="392"/>
                  </a:cubicBezTo>
                  <a:lnTo>
                    <a:pt x="0" y="376"/>
                  </a:lnTo>
                  <a:cubicBezTo>
                    <a:pt x="0" y="372"/>
                    <a:pt x="3" y="369"/>
                    <a:pt x="7" y="369"/>
                  </a:cubicBezTo>
                  <a:cubicBezTo>
                    <a:pt x="12" y="369"/>
                    <a:pt x="15" y="372"/>
                    <a:pt x="15" y="376"/>
                  </a:cubicBezTo>
                  <a:close/>
                  <a:moveTo>
                    <a:pt x="15" y="423"/>
                  </a:moveTo>
                  <a:lnTo>
                    <a:pt x="15" y="438"/>
                  </a:lnTo>
                  <a:cubicBezTo>
                    <a:pt x="15" y="442"/>
                    <a:pt x="12" y="446"/>
                    <a:pt x="7" y="446"/>
                  </a:cubicBezTo>
                  <a:cubicBezTo>
                    <a:pt x="3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3" y="415"/>
                    <a:pt x="7" y="415"/>
                  </a:cubicBezTo>
                  <a:cubicBezTo>
                    <a:pt x="12" y="415"/>
                    <a:pt x="15" y="418"/>
                    <a:pt x="15" y="423"/>
                  </a:cubicBezTo>
                  <a:close/>
                  <a:moveTo>
                    <a:pt x="15" y="469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7" y="492"/>
                  </a:cubicBezTo>
                  <a:cubicBezTo>
                    <a:pt x="3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4"/>
                    <a:pt x="3" y="461"/>
                    <a:pt x="7" y="461"/>
                  </a:cubicBezTo>
                  <a:cubicBezTo>
                    <a:pt x="12" y="461"/>
                    <a:pt x="15" y="464"/>
                    <a:pt x="15" y="469"/>
                  </a:cubicBezTo>
                  <a:close/>
                  <a:moveTo>
                    <a:pt x="15" y="515"/>
                  </a:moveTo>
                  <a:lnTo>
                    <a:pt x="15" y="530"/>
                  </a:lnTo>
                  <a:cubicBezTo>
                    <a:pt x="15" y="534"/>
                    <a:pt x="12" y="538"/>
                    <a:pt x="7" y="538"/>
                  </a:cubicBezTo>
                  <a:cubicBezTo>
                    <a:pt x="3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0"/>
                    <a:pt x="3" y="507"/>
                    <a:pt x="7" y="507"/>
                  </a:cubicBezTo>
                  <a:cubicBezTo>
                    <a:pt x="12" y="507"/>
                    <a:pt x="15" y="510"/>
                    <a:pt x="15" y="515"/>
                  </a:cubicBezTo>
                  <a:close/>
                  <a:moveTo>
                    <a:pt x="15" y="561"/>
                  </a:moveTo>
                  <a:lnTo>
                    <a:pt x="15" y="576"/>
                  </a:lnTo>
                  <a:cubicBezTo>
                    <a:pt x="15" y="580"/>
                    <a:pt x="12" y="584"/>
                    <a:pt x="7" y="584"/>
                  </a:cubicBezTo>
                  <a:cubicBezTo>
                    <a:pt x="3" y="584"/>
                    <a:pt x="0" y="580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3" y="553"/>
                    <a:pt x="7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607"/>
                  </a:moveTo>
                  <a:lnTo>
                    <a:pt x="15" y="622"/>
                  </a:lnTo>
                  <a:cubicBezTo>
                    <a:pt x="15" y="626"/>
                    <a:pt x="12" y="630"/>
                    <a:pt x="7" y="630"/>
                  </a:cubicBezTo>
                  <a:cubicBezTo>
                    <a:pt x="3" y="630"/>
                    <a:pt x="0" y="626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3" y="599"/>
                    <a:pt x="7" y="599"/>
                  </a:cubicBezTo>
                  <a:cubicBezTo>
                    <a:pt x="12" y="599"/>
                    <a:pt x="15" y="603"/>
                    <a:pt x="15" y="607"/>
                  </a:cubicBezTo>
                  <a:close/>
                  <a:moveTo>
                    <a:pt x="15" y="653"/>
                  </a:moveTo>
                  <a:lnTo>
                    <a:pt x="15" y="668"/>
                  </a:lnTo>
                  <a:cubicBezTo>
                    <a:pt x="15" y="673"/>
                    <a:pt x="12" y="676"/>
                    <a:pt x="7" y="676"/>
                  </a:cubicBezTo>
                  <a:cubicBezTo>
                    <a:pt x="3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3" y="645"/>
                    <a:pt x="7" y="645"/>
                  </a:cubicBezTo>
                  <a:cubicBezTo>
                    <a:pt x="12" y="645"/>
                    <a:pt x="15" y="649"/>
                    <a:pt x="15" y="653"/>
                  </a:cubicBezTo>
                  <a:close/>
                  <a:moveTo>
                    <a:pt x="15" y="699"/>
                  </a:moveTo>
                  <a:lnTo>
                    <a:pt x="15" y="714"/>
                  </a:lnTo>
                  <a:cubicBezTo>
                    <a:pt x="15" y="719"/>
                    <a:pt x="12" y="722"/>
                    <a:pt x="7" y="722"/>
                  </a:cubicBezTo>
                  <a:cubicBezTo>
                    <a:pt x="3" y="722"/>
                    <a:pt x="0" y="719"/>
                    <a:pt x="0" y="714"/>
                  </a:cubicBezTo>
                  <a:lnTo>
                    <a:pt x="0" y="699"/>
                  </a:lnTo>
                  <a:cubicBezTo>
                    <a:pt x="0" y="695"/>
                    <a:pt x="3" y="691"/>
                    <a:pt x="7" y="691"/>
                  </a:cubicBezTo>
                  <a:cubicBezTo>
                    <a:pt x="12" y="691"/>
                    <a:pt x="15" y="695"/>
                    <a:pt x="15" y="699"/>
                  </a:cubicBezTo>
                  <a:close/>
                  <a:moveTo>
                    <a:pt x="15" y="745"/>
                  </a:moveTo>
                  <a:lnTo>
                    <a:pt x="15" y="760"/>
                  </a:lnTo>
                  <a:cubicBezTo>
                    <a:pt x="15" y="765"/>
                    <a:pt x="12" y="768"/>
                    <a:pt x="7" y="768"/>
                  </a:cubicBezTo>
                  <a:cubicBezTo>
                    <a:pt x="3" y="768"/>
                    <a:pt x="0" y="765"/>
                    <a:pt x="0" y="760"/>
                  </a:cubicBezTo>
                  <a:lnTo>
                    <a:pt x="0" y="745"/>
                  </a:lnTo>
                  <a:cubicBezTo>
                    <a:pt x="0" y="741"/>
                    <a:pt x="3" y="737"/>
                    <a:pt x="7" y="737"/>
                  </a:cubicBezTo>
                  <a:cubicBezTo>
                    <a:pt x="12" y="737"/>
                    <a:pt x="15" y="741"/>
                    <a:pt x="15" y="745"/>
                  </a:cubicBezTo>
                  <a:close/>
                  <a:moveTo>
                    <a:pt x="15" y="791"/>
                  </a:moveTo>
                  <a:lnTo>
                    <a:pt x="15" y="807"/>
                  </a:lnTo>
                  <a:cubicBezTo>
                    <a:pt x="15" y="811"/>
                    <a:pt x="12" y="814"/>
                    <a:pt x="7" y="814"/>
                  </a:cubicBezTo>
                  <a:cubicBezTo>
                    <a:pt x="3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3" y="783"/>
                    <a:pt x="7" y="783"/>
                  </a:cubicBezTo>
                  <a:cubicBezTo>
                    <a:pt x="12" y="783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7" y="860"/>
                  </a:cubicBezTo>
                  <a:cubicBezTo>
                    <a:pt x="3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3" y="830"/>
                    <a:pt x="7" y="830"/>
                  </a:cubicBezTo>
                  <a:cubicBezTo>
                    <a:pt x="12" y="830"/>
                    <a:pt x="15" y="833"/>
                    <a:pt x="15" y="837"/>
                  </a:cubicBezTo>
                  <a:close/>
                  <a:moveTo>
                    <a:pt x="15" y="883"/>
                  </a:moveTo>
                  <a:lnTo>
                    <a:pt x="15" y="899"/>
                  </a:lnTo>
                  <a:cubicBezTo>
                    <a:pt x="15" y="903"/>
                    <a:pt x="12" y="906"/>
                    <a:pt x="7" y="906"/>
                  </a:cubicBezTo>
                  <a:cubicBezTo>
                    <a:pt x="3" y="906"/>
                    <a:pt x="0" y="903"/>
                    <a:pt x="0" y="899"/>
                  </a:cubicBezTo>
                  <a:lnTo>
                    <a:pt x="0" y="883"/>
                  </a:lnTo>
                  <a:cubicBezTo>
                    <a:pt x="0" y="879"/>
                    <a:pt x="3" y="876"/>
                    <a:pt x="7" y="876"/>
                  </a:cubicBezTo>
                  <a:cubicBezTo>
                    <a:pt x="12" y="876"/>
                    <a:pt x="15" y="879"/>
                    <a:pt x="15" y="883"/>
                  </a:cubicBezTo>
                  <a:close/>
                  <a:moveTo>
                    <a:pt x="15" y="929"/>
                  </a:moveTo>
                  <a:lnTo>
                    <a:pt x="15" y="945"/>
                  </a:lnTo>
                  <a:cubicBezTo>
                    <a:pt x="15" y="949"/>
                    <a:pt x="12" y="952"/>
                    <a:pt x="7" y="952"/>
                  </a:cubicBezTo>
                  <a:cubicBezTo>
                    <a:pt x="3" y="952"/>
                    <a:pt x="0" y="949"/>
                    <a:pt x="0" y="945"/>
                  </a:cubicBezTo>
                  <a:lnTo>
                    <a:pt x="0" y="929"/>
                  </a:lnTo>
                  <a:cubicBezTo>
                    <a:pt x="0" y="925"/>
                    <a:pt x="3" y="922"/>
                    <a:pt x="7" y="922"/>
                  </a:cubicBezTo>
                  <a:cubicBezTo>
                    <a:pt x="12" y="922"/>
                    <a:pt x="15" y="925"/>
                    <a:pt x="15" y="929"/>
                  </a:cubicBezTo>
                  <a:close/>
                  <a:moveTo>
                    <a:pt x="15" y="975"/>
                  </a:moveTo>
                  <a:lnTo>
                    <a:pt x="15" y="991"/>
                  </a:lnTo>
                  <a:cubicBezTo>
                    <a:pt x="15" y="995"/>
                    <a:pt x="12" y="999"/>
                    <a:pt x="7" y="999"/>
                  </a:cubicBezTo>
                  <a:cubicBezTo>
                    <a:pt x="3" y="999"/>
                    <a:pt x="0" y="995"/>
                    <a:pt x="0" y="991"/>
                  </a:cubicBezTo>
                  <a:lnTo>
                    <a:pt x="0" y="975"/>
                  </a:lnTo>
                  <a:cubicBezTo>
                    <a:pt x="0" y="971"/>
                    <a:pt x="3" y="968"/>
                    <a:pt x="7" y="968"/>
                  </a:cubicBezTo>
                  <a:cubicBezTo>
                    <a:pt x="12" y="968"/>
                    <a:pt x="15" y="971"/>
                    <a:pt x="15" y="975"/>
                  </a:cubicBezTo>
                  <a:close/>
                  <a:moveTo>
                    <a:pt x="15" y="1022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7" y="1045"/>
                  </a:cubicBezTo>
                  <a:cubicBezTo>
                    <a:pt x="3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7"/>
                    <a:pt x="3" y="1014"/>
                    <a:pt x="7" y="1014"/>
                  </a:cubicBezTo>
                  <a:cubicBezTo>
                    <a:pt x="12" y="1014"/>
                    <a:pt x="15" y="1017"/>
                    <a:pt x="15" y="1022"/>
                  </a:cubicBezTo>
                  <a:close/>
                  <a:moveTo>
                    <a:pt x="15" y="1068"/>
                  </a:moveTo>
                  <a:lnTo>
                    <a:pt x="15" y="1083"/>
                  </a:lnTo>
                  <a:cubicBezTo>
                    <a:pt x="15" y="1087"/>
                    <a:pt x="12" y="1091"/>
                    <a:pt x="7" y="1091"/>
                  </a:cubicBezTo>
                  <a:cubicBezTo>
                    <a:pt x="3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3"/>
                    <a:pt x="3" y="1060"/>
                    <a:pt x="7" y="1060"/>
                  </a:cubicBezTo>
                  <a:cubicBezTo>
                    <a:pt x="12" y="1060"/>
                    <a:pt x="15" y="1063"/>
                    <a:pt x="15" y="1068"/>
                  </a:cubicBezTo>
                  <a:close/>
                  <a:moveTo>
                    <a:pt x="15" y="1114"/>
                  </a:moveTo>
                  <a:lnTo>
                    <a:pt x="15" y="1129"/>
                  </a:lnTo>
                  <a:cubicBezTo>
                    <a:pt x="15" y="1133"/>
                    <a:pt x="12" y="1137"/>
                    <a:pt x="7" y="1137"/>
                  </a:cubicBezTo>
                  <a:cubicBezTo>
                    <a:pt x="3" y="1137"/>
                    <a:pt x="0" y="1133"/>
                    <a:pt x="0" y="1129"/>
                  </a:cubicBezTo>
                  <a:lnTo>
                    <a:pt x="0" y="1114"/>
                  </a:lnTo>
                  <a:cubicBezTo>
                    <a:pt x="0" y="1109"/>
                    <a:pt x="3" y="1106"/>
                    <a:pt x="7" y="1106"/>
                  </a:cubicBezTo>
                  <a:cubicBezTo>
                    <a:pt x="12" y="1106"/>
                    <a:pt x="15" y="1109"/>
                    <a:pt x="15" y="1114"/>
                  </a:cubicBezTo>
                  <a:close/>
                  <a:moveTo>
                    <a:pt x="15" y="1160"/>
                  </a:moveTo>
                  <a:lnTo>
                    <a:pt x="15" y="1175"/>
                  </a:lnTo>
                  <a:cubicBezTo>
                    <a:pt x="15" y="1179"/>
                    <a:pt x="12" y="1183"/>
                    <a:pt x="7" y="1183"/>
                  </a:cubicBezTo>
                  <a:cubicBezTo>
                    <a:pt x="3" y="1183"/>
                    <a:pt x="0" y="1179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3" y="1152"/>
                    <a:pt x="7" y="1152"/>
                  </a:cubicBezTo>
                  <a:cubicBezTo>
                    <a:pt x="12" y="1152"/>
                    <a:pt x="15" y="1156"/>
                    <a:pt x="15" y="1160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5"/>
                    <a:pt x="12" y="1229"/>
                    <a:pt x="7" y="1229"/>
                  </a:cubicBezTo>
                  <a:cubicBezTo>
                    <a:pt x="3" y="1229"/>
                    <a:pt x="0" y="1225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3" y="1198"/>
                    <a:pt x="7" y="1198"/>
                  </a:cubicBezTo>
                  <a:cubicBezTo>
                    <a:pt x="12" y="1198"/>
                    <a:pt x="15" y="1202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7"/>
                  </a:lnTo>
                  <a:cubicBezTo>
                    <a:pt x="15" y="1272"/>
                    <a:pt x="12" y="1275"/>
                    <a:pt x="7" y="1275"/>
                  </a:cubicBezTo>
                  <a:cubicBezTo>
                    <a:pt x="3" y="1275"/>
                    <a:pt x="0" y="1272"/>
                    <a:pt x="0" y="1267"/>
                  </a:cubicBezTo>
                  <a:lnTo>
                    <a:pt x="0" y="1252"/>
                  </a:lnTo>
                  <a:cubicBezTo>
                    <a:pt x="0" y="1248"/>
                    <a:pt x="3" y="1244"/>
                    <a:pt x="7" y="1244"/>
                  </a:cubicBezTo>
                  <a:cubicBezTo>
                    <a:pt x="12" y="1244"/>
                    <a:pt x="15" y="1248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3"/>
                  </a:lnTo>
                  <a:cubicBezTo>
                    <a:pt x="15" y="1318"/>
                    <a:pt x="12" y="1321"/>
                    <a:pt x="7" y="1321"/>
                  </a:cubicBezTo>
                  <a:cubicBezTo>
                    <a:pt x="3" y="1321"/>
                    <a:pt x="0" y="1318"/>
                    <a:pt x="0" y="1313"/>
                  </a:cubicBezTo>
                  <a:lnTo>
                    <a:pt x="0" y="1298"/>
                  </a:lnTo>
                  <a:cubicBezTo>
                    <a:pt x="0" y="1294"/>
                    <a:pt x="3" y="1290"/>
                    <a:pt x="7" y="1290"/>
                  </a:cubicBezTo>
                  <a:cubicBezTo>
                    <a:pt x="12" y="1290"/>
                    <a:pt x="15" y="1294"/>
                    <a:pt x="15" y="1298"/>
                  </a:cubicBezTo>
                  <a:close/>
                  <a:moveTo>
                    <a:pt x="15" y="1344"/>
                  </a:moveTo>
                  <a:lnTo>
                    <a:pt x="15" y="1359"/>
                  </a:lnTo>
                  <a:cubicBezTo>
                    <a:pt x="15" y="1364"/>
                    <a:pt x="12" y="1367"/>
                    <a:pt x="7" y="1367"/>
                  </a:cubicBezTo>
                  <a:cubicBezTo>
                    <a:pt x="3" y="1367"/>
                    <a:pt x="0" y="1364"/>
                    <a:pt x="0" y="1359"/>
                  </a:cubicBezTo>
                  <a:lnTo>
                    <a:pt x="0" y="1344"/>
                  </a:lnTo>
                  <a:cubicBezTo>
                    <a:pt x="0" y="1340"/>
                    <a:pt x="3" y="1336"/>
                    <a:pt x="7" y="1336"/>
                  </a:cubicBezTo>
                  <a:cubicBezTo>
                    <a:pt x="12" y="1336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7" y="1413"/>
                  </a:cubicBezTo>
                  <a:cubicBezTo>
                    <a:pt x="3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3" y="1383"/>
                    <a:pt x="7" y="1383"/>
                  </a:cubicBezTo>
                  <a:cubicBezTo>
                    <a:pt x="12" y="1383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2"/>
                  </a:lnTo>
                  <a:cubicBezTo>
                    <a:pt x="15" y="1456"/>
                    <a:pt x="12" y="1459"/>
                    <a:pt x="7" y="1459"/>
                  </a:cubicBezTo>
                  <a:cubicBezTo>
                    <a:pt x="3" y="1459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3" y="1429"/>
                    <a:pt x="7" y="1429"/>
                  </a:cubicBezTo>
                  <a:cubicBezTo>
                    <a:pt x="12" y="1429"/>
                    <a:pt x="15" y="1432"/>
                    <a:pt x="15" y="1436"/>
                  </a:cubicBezTo>
                  <a:close/>
                  <a:moveTo>
                    <a:pt x="15" y="1482"/>
                  </a:moveTo>
                  <a:lnTo>
                    <a:pt x="15" y="1498"/>
                  </a:lnTo>
                  <a:cubicBezTo>
                    <a:pt x="15" y="1502"/>
                    <a:pt x="12" y="1505"/>
                    <a:pt x="7" y="1505"/>
                  </a:cubicBezTo>
                  <a:cubicBezTo>
                    <a:pt x="3" y="1505"/>
                    <a:pt x="0" y="1502"/>
                    <a:pt x="0" y="1498"/>
                  </a:cubicBezTo>
                  <a:lnTo>
                    <a:pt x="0" y="1482"/>
                  </a:lnTo>
                  <a:cubicBezTo>
                    <a:pt x="0" y="1478"/>
                    <a:pt x="3" y="1475"/>
                    <a:pt x="7" y="1475"/>
                  </a:cubicBezTo>
                  <a:cubicBezTo>
                    <a:pt x="12" y="1475"/>
                    <a:pt x="15" y="1478"/>
                    <a:pt x="15" y="1482"/>
                  </a:cubicBezTo>
                  <a:close/>
                  <a:moveTo>
                    <a:pt x="15" y="1528"/>
                  </a:moveTo>
                  <a:lnTo>
                    <a:pt x="15" y="1544"/>
                  </a:lnTo>
                  <a:cubicBezTo>
                    <a:pt x="15" y="1548"/>
                    <a:pt x="12" y="1551"/>
                    <a:pt x="7" y="1551"/>
                  </a:cubicBezTo>
                  <a:cubicBezTo>
                    <a:pt x="3" y="1551"/>
                    <a:pt x="0" y="1548"/>
                    <a:pt x="0" y="1544"/>
                  </a:cubicBezTo>
                  <a:lnTo>
                    <a:pt x="0" y="1528"/>
                  </a:lnTo>
                  <a:cubicBezTo>
                    <a:pt x="0" y="1524"/>
                    <a:pt x="3" y="1521"/>
                    <a:pt x="7" y="1521"/>
                  </a:cubicBezTo>
                  <a:cubicBezTo>
                    <a:pt x="12" y="1521"/>
                    <a:pt x="15" y="1524"/>
                    <a:pt x="15" y="1528"/>
                  </a:cubicBezTo>
                  <a:close/>
                  <a:moveTo>
                    <a:pt x="15" y="1575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7" y="1598"/>
                  </a:cubicBezTo>
                  <a:cubicBezTo>
                    <a:pt x="3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3" y="1567"/>
                    <a:pt x="7" y="1567"/>
                  </a:cubicBezTo>
                  <a:cubicBezTo>
                    <a:pt x="12" y="1567"/>
                    <a:pt x="15" y="1570"/>
                    <a:pt x="15" y="1575"/>
                  </a:cubicBezTo>
                  <a:close/>
                  <a:moveTo>
                    <a:pt x="15" y="1621"/>
                  </a:moveTo>
                  <a:lnTo>
                    <a:pt x="15" y="1636"/>
                  </a:lnTo>
                  <a:cubicBezTo>
                    <a:pt x="15" y="1640"/>
                    <a:pt x="12" y="1644"/>
                    <a:pt x="7" y="1644"/>
                  </a:cubicBezTo>
                  <a:cubicBezTo>
                    <a:pt x="3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6"/>
                    <a:pt x="3" y="1613"/>
                    <a:pt x="7" y="1613"/>
                  </a:cubicBezTo>
                  <a:cubicBezTo>
                    <a:pt x="12" y="1613"/>
                    <a:pt x="15" y="1616"/>
                    <a:pt x="15" y="1621"/>
                  </a:cubicBezTo>
                  <a:close/>
                  <a:moveTo>
                    <a:pt x="15" y="1667"/>
                  </a:moveTo>
                  <a:lnTo>
                    <a:pt x="15" y="1682"/>
                  </a:lnTo>
                  <a:cubicBezTo>
                    <a:pt x="15" y="1686"/>
                    <a:pt x="12" y="1690"/>
                    <a:pt x="7" y="1690"/>
                  </a:cubicBezTo>
                  <a:cubicBezTo>
                    <a:pt x="3" y="1690"/>
                    <a:pt x="0" y="1686"/>
                    <a:pt x="0" y="1682"/>
                  </a:cubicBezTo>
                  <a:lnTo>
                    <a:pt x="0" y="1667"/>
                  </a:lnTo>
                  <a:cubicBezTo>
                    <a:pt x="0" y="1662"/>
                    <a:pt x="3" y="1659"/>
                    <a:pt x="7" y="1659"/>
                  </a:cubicBezTo>
                  <a:cubicBezTo>
                    <a:pt x="12" y="1659"/>
                    <a:pt x="15" y="1662"/>
                    <a:pt x="15" y="1667"/>
                  </a:cubicBezTo>
                  <a:close/>
                  <a:moveTo>
                    <a:pt x="15" y="1713"/>
                  </a:moveTo>
                  <a:lnTo>
                    <a:pt x="15" y="1728"/>
                  </a:lnTo>
                  <a:cubicBezTo>
                    <a:pt x="15" y="1732"/>
                    <a:pt x="12" y="1736"/>
                    <a:pt x="7" y="1736"/>
                  </a:cubicBezTo>
                  <a:cubicBezTo>
                    <a:pt x="3" y="1736"/>
                    <a:pt x="0" y="1732"/>
                    <a:pt x="0" y="1728"/>
                  </a:cubicBezTo>
                  <a:lnTo>
                    <a:pt x="0" y="1713"/>
                  </a:lnTo>
                  <a:cubicBezTo>
                    <a:pt x="0" y="1709"/>
                    <a:pt x="3" y="1705"/>
                    <a:pt x="7" y="1705"/>
                  </a:cubicBezTo>
                  <a:cubicBezTo>
                    <a:pt x="12" y="1705"/>
                    <a:pt x="15" y="1709"/>
                    <a:pt x="15" y="1713"/>
                  </a:cubicBezTo>
                  <a:close/>
                  <a:moveTo>
                    <a:pt x="15" y="1759"/>
                  </a:moveTo>
                  <a:lnTo>
                    <a:pt x="15" y="1774"/>
                  </a:lnTo>
                  <a:cubicBezTo>
                    <a:pt x="15" y="1778"/>
                    <a:pt x="12" y="1782"/>
                    <a:pt x="7" y="1782"/>
                  </a:cubicBezTo>
                  <a:cubicBezTo>
                    <a:pt x="3" y="1782"/>
                    <a:pt x="0" y="1778"/>
                    <a:pt x="0" y="1774"/>
                  </a:cubicBezTo>
                  <a:lnTo>
                    <a:pt x="0" y="1759"/>
                  </a:lnTo>
                  <a:cubicBezTo>
                    <a:pt x="0" y="1755"/>
                    <a:pt x="3" y="1751"/>
                    <a:pt x="7" y="1751"/>
                  </a:cubicBezTo>
                  <a:cubicBezTo>
                    <a:pt x="12" y="1751"/>
                    <a:pt x="15" y="1755"/>
                    <a:pt x="15" y="1759"/>
                  </a:cubicBezTo>
                  <a:close/>
                  <a:moveTo>
                    <a:pt x="15" y="1805"/>
                  </a:moveTo>
                  <a:lnTo>
                    <a:pt x="15" y="1820"/>
                  </a:lnTo>
                  <a:cubicBezTo>
                    <a:pt x="15" y="1825"/>
                    <a:pt x="12" y="1828"/>
                    <a:pt x="7" y="1828"/>
                  </a:cubicBezTo>
                  <a:cubicBezTo>
                    <a:pt x="3" y="1828"/>
                    <a:pt x="0" y="1825"/>
                    <a:pt x="0" y="1820"/>
                  </a:cubicBezTo>
                  <a:lnTo>
                    <a:pt x="0" y="1805"/>
                  </a:lnTo>
                  <a:cubicBezTo>
                    <a:pt x="0" y="1801"/>
                    <a:pt x="3" y="1797"/>
                    <a:pt x="7" y="1797"/>
                  </a:cubicBezTo>
                  <a:cubicBezTo>
                    <a:pt x="12" y="1797"/>
                    <a:pt x="15" y="1801"/>
                    <a:pt x="15" y="1805"/>
                  </a:cubicBezTo>
                  <a:close/>
                  <a:moveTo>
                    <a:pt x="15" y="1851"/>
                  </a:moveTo>
                  <a:lnTo>
                    <a:pt x="15" y="1866"/>
                  </a:lnTo>
                  <a:cubicBezTo>
                    <a:pt x="15" y="1871"/>
                    <a:pt x="12" y="1874"/>
                    <a:pt x="7" y="1874"/>
                  </a:cubicBezTo>
                  <a:cubicBezTo>
                    <a:pt x="3" y="1874"/>
                    <a:pt x="0" y="1871"/>
                    <a:pt x="0" y="1866"/>
                  </a:cubicBezTo>
                  <a:lnTo>
                    <a:pt x="0" y="1851"/>
                  </a:lnTo>
                  <a:cubicBezTo>
                    <a:pt x="0" y="1847"/>
                    <a:pt x="3" y="1843"/>
                    <a:pt x="7" y="1843"/>
                  </a:cubicBezTo>
                  <a:cubicBezTo>
                    <a:pt x="12" y="1843"/>
                    <a:pt x="15" y="1847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2"/>
                  </a:lnTo>
                  <a:cubicBezTo>
                    <a:pt x="15" y="1917"/>
                    <a:pt x="12" y="1920"/>
                    <a:pt x="7" y="1920"/>
                  </a:cubicBezTo>
                  <a:cubicBezTo>
                    <a:pt x="3" y="1920"/>
                    <a:pt x="0" y="1917"/>
                    <a:pt x="0" y="1912"/>
                  </a:cubicBezTo>
                  <a:lnTo>
                    <a:pt x="0" y="1897"/>
                  </a:lnTo>
                  <a:cubicBezTo>
                    <a:pt x="0" y="1893"/>
                    <a:pt x="3" y="1889"/>
                    <a:pt x="7" y="1889"/>
                  </a:cubicBezTo>
                  <a:cubicBezTo>
                    <a:pt x="12" y="1889"/>
                    <a:pt x="15" y="1893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9"/>
                  </a:lnTo>
                  <a:cubicBezTo>
                    <a:pt x="15" y="1963"/>
                    <a:pt x="12" y="1966"/>
                    <a:pt x="7" y="1966"/>
                  </a:cubicBezTo>
                  <a:cubicBezTo>
                    <a:pt x="3" y="1966"/>
                    <a:pt x="0" y="1963"/>
                    <a:pt x="0" y="1959"/>
                  </a:cubicBezTo>
                  <a:lnTo>
                    <a:pt x="0" y="1943"/>
                  </a:lnTo>
                  <a:cubicBezTo>
                    <a:pt x="0" y="1939"/>
                    <a:pt x="3" y="1935"/>
                    <a:pt x="7" y="1935"/>
                  </a:cubicBezTo>
                  <a:cubicBezTo>
                    <a:pt x="12" y="1935"/>
                    <a:pt x="15" y="1939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5"/>
                  </a:lnTo>
                  <a:cubicBezTo>
                    <a:pt x="15" y="2009"/>
                    <a:pt x="12" y="2012"/>
                    <a:pt x="7" y="2012"/>
                  </a:cubicBezTo>
                  <a:cubicBezTo>
                    <a:pt x="3" y="2012"/>
                    <a:pt x="0" y="2009"/>
                    <a:pt x="0" y="2005"/>
                  </a:cubicBezTo>
                  <a:lnTo>
                    <a:pt x="0" y="1989"/>
                  </a:lnTo>
                  <a:cubicBezTo>
                    <a:pt x="0" y="1985"/>
                    <a:pt x="3" y="1982"/>
                    <a:pt x="7" y="1982"/>
                  </a:cubicBezTo>
                  <a:cubicBezTo>
                    <a:pt x="12" y="1982"/>
                    <a:pt x="15" y="1985"/>
                    <a:pt x="15" y="1989"/>
                  </a:cubicBezTo>
                  <a:close/>
                  <a:moveTo>
                    <a:pt x="15" y="2035"/>
                  </a:moveTo>
                  <a:lnTo>
                    <a:pt x="15" y="2051"/>
                  </a:lnTo>
                  <a:cubicBezTo>
                    <a:pt x="15" y="2055"/>
                    <a:pt x="12" y="2058"/>
                    <a:pt x="7" y="2058"/>
                  </a:cubicBezTo>
                  <a:cubicBezTo>
                    <a:pt x="3" y="2058"/>
                    <a:pt x="0" y="2055"/>
                    <a:pt x="0" y="2051"/>
                  </a:cubicBezTo>
                  <a:lnTo>
                    <a:pt x="0" y="2035"/>
                  </a:lnTo>
                  <a:cubicBezTo>
                    <a:pt x="0" y="2031"/>
                    <a:pt x="3" y="2028"/>
                    <a:pt x="7" y="2028"/>
                  </a:cubicBezTo>
                  <a:cubicBezTo>
                    <a:pt x="12" y="2028"/>
                    <a:pt x="15" y="2031"/>
                    <a:pt x="15" y="2035"/>
                  </a:cubicBezTo>
                  <a:close/>
                  <a:moveTo>
                    <a:pt x="15" y="2081"/>
                  </a:moveTo>
                  <a:lnTo>
                    <a:pt x="15" y="2097"/>
                  </a:lnTo>
                  <a:cubicBezTo>
                    <a:pt x="15" y="2101"/>
                    <a:pt x="12" y="2104"/>
                    <a:pt x="7" y="2104"/>
                  </a:cubicBezTo>
                  <a:cubicBezTo>
                    <a:pt x="3" y="2104"/>
                    <a:pt x="0" y="2101"/>
                    <a:pt x="0" y="2097"/>
                  </a:cubicBezTo>
                  <a:lnTo>
                    <a:pt x="0" y="2081"/>
                  </a:lnTo>
                  <a:cubicBezTo>
                    <a:pt x="0" y="2077"/>
                    <a:pt x="3" y="2074"/>
                    <a:pt x="7" y="2074"/>
                  </a:cubicBezTo>
                  <a:cubicBezTo>
                    <a:pt x="12" y="2074"/>
                    <a:pt x="15" y="2077"/>
                    <a:pt x="15" y="2081"/>
                  </a:cubicBezTo>
                  <a:close/>
                  <a:moveTo>
                    <a:pt x="15" y="2127"/>
                  </a:moveTo>
                  <a:lnTo>
                    <a:pt x="15" y="2143"/>
                  </a:lnTo>
                  <a:cubicBezTo>
                    <a:pt x="15" y="2147"/>
                    <a:pt x="12" y="2151"/>
                    <a:pt x="7" y="2151"/>
                  </a:cubicBezTo>
                  <a:cubicBezTo>
                    <a:pt x="3" y="2151"/>
                    <a:pt x="0" y="2147"/>
                    <a:pt x="0" y="2143"/>
                  </a:cubicBezTo>
                  <a:lnTo>
                    <a:pt x="0" y="2127"/>
                  </a:lnTo>
                  <a:cubicBezTo>
                    <a:pt x="0" y="2123"/>
                    <a:pt x="3" y="2120"/>
                    <a:pt x="7" y="2120"/>
                  </a:cubicBezTo>
                  <a:cubicBezTo>
                    <a:pt x="12" y="2120"/>
                    <a:pt x="15" y="2123"/>
                    <a:pt x="15" y="2127"/>
                  </a:cubicBezTo>
                  <a:close/>
                  <a:moveTo>
                    <a:pt x="15" y="2174"/>
                  </a:moveTo>
                  <a:lnTo>
                    <a:pt x="15" y="2189"/>
                  </a:lnTo>
                  <a:cubicBezTo>
                    <a:pt x="15" y="2193"/>
                    <a:pt x="12" y="2197"/>
                    <a:pt x="7" y="2197"/>
                  </a:cubicBezTo>
                  <a:cubicBezTo>
                    <a:pt x="3" y="2197"/>
                    <a:pt x="0" y="2193"/>
                    <a:pt x="0" y="2189"/>
                  </a:cubicBezTo>
                  <a:lnTo>
                    <a:pt x="0" y="2174"/>
                  </a:lnTo>
                  <a:cubicBezTo>
                    <a:pt x="0" y="2169"/>
                    <a:pt x="3" y="2166"/>
                    <a:pt x="7" y="2166"/>
                  </a:cubicBezTo>
                  <a:cubicBezTo>
                    <a:pt x="12" y="2166"/>
                    <a:pt x="15" y="2169"/>
                    <a:pt x="15" y="2174"/>
                  </a:cubicBezTo>
                  <a:close/>
                  <a:moveTo>
                    <a:pt x="15" y="2220"/>
                  </a:moveTo>
                  <a:lnTo>
                    <a:pt x="15" y="2235"/>
                  </a:lnTo>
                  <a:cubicBezTo>
                    <a:pt x="15" y="2239"/>
                    <a:pt x="12" y="2243"/>
                    <a:pt x="7" y="2243"/>
                  </a:cubicBezTo>
                  <a:cubicBezTo>
                    <a:pt x="3" y="2243"/>
                    <a:pt x="0" y="2239"/>
                    <a:pt x="0" y="2235"/>
                  </a:cubicBezTo>
                  <a:lnTo>
                    <a:pt x="0" y="2220"/>
                  </a:lnTo>
                  <a:cubicBezTo>
                    <a:pt x="0" y="2215"/>
                    <a:pt x="3" y="2212"/>
                    <a:pt x="7" y="2212"/>
                  </a:cubicBezTo>
                  <a:cubicBezTo>
                    <a:pt x="12" y="2212"/>
                    <a:pt x="15" y="2215"/>
                    <a:pt x="15" y="2220"/>
                  </a:cubicBezTo>
                  <a:close/>
                  <a:moveTo>
                    <a:pt x="15" y="2266"/>
                  </a:moveTo>
                  <a:lnTo>
                    <a:pt x="15" y="2281"/>
                  </a:lnTo>
                  <a:cubicBezTo>
                    <a:pt x="15" y="2285"/>
                    <a:pt x="12" y="2289"/>
                    <a:pt x="7" y="2289"/>
                  </a:cubicBezTo>
                  <a:cubicBezTo>
                    <a:pt x="3" y="2289"/>
                    <a:pt x="0" y="2285"/>
                    <a:pt x="0" y="2281"/>
                  </a:cubicBezTo>
                  <a:lnTo>
                    <a:pt x="0" y="2266"/>
                  </a:lnTo>
                  <a:cubicBezTo>
                    <a:pt x="0" y="2261"/>
                    <a:pt x="3" y="2258"/>
                    <a:pt x="7" y="2258"/>
                  </a:cubicBezTo>
                  <a:cubicBezTo>
                    <a:pt x="12" y="2258"/>
                    <a:pt x="15" y="2261"/>
                    <a:pt x="15" y="2266"/>
                  </a:cubicBezTo>
                  <a:close/>
                  <a:moveTo>
                    <a:pt x="15" y="2312"/>
                  </a:moveTo>
                  <a:lnTo>
                    <a:pt x="15" y="2327"/>
                  </a:lnTo>
                  <a:cubicBezTo>
                    <a:pt x="15" y="2331"/>
                    <a:pt x="12" y="2335"/>
                    <a:pt x="7" y="2335"/>
                  </a:cubicBezTo>
                  <a:cubicBezTo>
                    <a:pt x="3" y="2335"/>
                    <a:pt x="0" y="2331"/>
                    <a:pt x="0" y="2327"/>
                  </a:cubicBezTo>
                  <a:lnTo>
                    <a:pt x="0" y="2312"/>
                  </a:lnTo>
                  <a:cubicBezTo>
                    <a:pt x="0" y="2308"/>
                    <a:pt x="3" y="2304"/>
                    <a:pt x="7" y="2304"/>
                  </a:cubicBezTo>
                  <a:cubicBezTo>
                    <a:pt x="12" y="2304"/>
                    <a:pt x="15" y="2308"/>
                    <a:pt x="15" y="2312"/>
                  </a:cubicBezTo>
                  <a:close/>
                  <a:moveTo>
                    <a:pt x="15" y="2358"/>
                  </a:moveTo>
                  <a:lnTo>
                    <a:pt x="15" y="2373"/>
                  </a:lnTo>
                  <a:cubicBezTo>
                    <a:pt x="15" y="2377"/>
                    <a:pt x="12" y="2381"/>
                    <a:pt x="7" y="2381"/>
                  </a:cubicBezTo>
                  <a:cubicBezTo>
                    <a:pt x="3" y="2381"/>
                    <a:pt x="0" y="2377"/>
                    <a:pt x="0" y="2373"/>
                  </a:cubicBezTo>
                  <a:lnTo>
                    <a:pt x="0" y="2358"/>
                  </a:lnTo>
                  <a:cubicBezTo>
                    <a:pt x="0" y="2354"/>
                    <a:pt x="3" y="2350"/>
                    <a:pt x="7" y="2350"/>
                  </a:cubicBezTo>
                  <a:cubicBezTo>
                    <a:pt x="12" y="2350"/>
                    <a:pt x="15" y="2354"/>
                    <a:pt x="15" y="2358"/>
                  </a:cubicBezTo>
                  <a:close/>
                  <a:moveTo>
                    <a:pt x="15" y="2404"/>
                  </a:moveTo>
                  <a:lnTo>
                    <a:pt x="15" y="2419"/>
                  </a:lnTo>
                  <a:cubicBezTo>
                    <a:pt x="15" y="2424"/>
                    <a:pt x="12" y="2427"/>
                    <a:pt x="7" y="2427"/>
                  </a:cubicBezTo>
                  <a:cubicBezTo>
                    <a:pt x="3" y="2427"/>
                    <a:pt x="0" y="2424"/>
                    <a:pt x="0" y="2419"/>
                  </a:cubicBezTo>
                  <a:lnTo>
                    <a:pt x="0" y="2404"/>
                  </a:lnTo>
                  <a:cubicBezTo>
                    <a:pt x="0" y="2400"/>
                    <a:pt x="3" y="2396"/>
                    <a:pt x="7" y="2396"/>
                  </a:cubicBezTo>
                  <a:cubicBezTo>
                    <a:pt x="12" y="2396"/>
                    <a:pt x="15" y="2400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5"/>
                  </a:lnTo>
                  <a:cubicBezTo>
                    <a:pt x="15" y="2470"/>
                    <a:pt x="12" y="2473"/>
                    <a:pt x="7" y="2473"/>
                  </a:cubicBezTo>
                  <a:cubicBezTo>
                    <a:pt x="3" y="2473"/>
                    <a:pt x="0" y="2470"/>
                    <a:pt x="0" y="2465"/>
                  </a:cubicBezTo>
                  <a:lnTo>
                    <a:pt x="0" y="2450"/>
                  </a:lnTo>
                  <a:cubicBezTo>
                    <a:pt x="0" y="2446"/>
                    <a:pt x="3" y="2442"/>
                    <a:pt x="7" y="2442"/>
                  </a:cubicBezTo>
                  <a:cubicBezTo>
                    <a:pt x="12" y="2442"/>
                    <a:pt x="15" y="2446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1"/>
                  </a:lnTo>
                  <a:cubicBezTo>
                    <a:pt x="15" y="2516"/>
                    <a:pt x="12" y="2519"/>
                    <a:pt x="7" y="2519"/>
                  </a:cubicBezTo>
                  <a:cubicBezTo>
                    <a:pt x="3" y="2519"/>
                    <a:pt x="0" y="2516"/>
                    <a:pt x="0" y="2511"/>
                  </a:cubicBezTo>
                  <a:lnTo>
                    <a:pt x="0" y="2496"/>
                  </a:lnTo>
                  <a:cubicBezTo>
                    <a:pt x="0" y="2492"/>
                    <a:pt x="3" y="2488"/>
                    <a:pt x="7" y="2488"/>
                  </a:cubicBezTo>
                  <a:cubicBezTo>
                    <a:pt x="12" y="2488"/>
                    <a:pt x="15" y="2492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8"/>
                  </a:lnTo>
                  <a:cubicBezTo>
                    <a:pt x="15" y="2562"/>
                    <a:pt x="12" y="2565"/>
                    <a:pt x="7" y="2565"/>
                  </a:cubicBezTo>
                  <a:cubicBezTo>
                    <a:pt x="3" y="2565"/>
                    <a:pt x="0" y="2562"/>
                    <a:pt x="0" y="2558"/>
                  </a:cubicBezTo>
                  <a:lnTo>
                    <a:pt x="0" y="2542"/>
                  </a:lnTo>
                  <a:cubicBezTo>
                    <a:pt x="0" y="2538"/>
                    <a:pt x="3" y="2535"/>
                    <a:pt x="7" y="2535"/>
                  </a:cubicBezTo>
                  <a:cubicBezTo>
                    <a:pt x="12" y="2535"/>
                    <a:pt x="15" y="2538"/>
                    <a:pt x="15" y="2542"/>
                  </a:cubicBezTo>
                  <a:close/>
                  <a:moveTo>
                    <a:pt x="15" y="2588"/>
                  </a:moveTo>
                  <a:lnTo>
                    <a:pt x="15" y="2604"/>
                  </a:lnTo>
                  <a:cubicBezTo>
                    <a:pt x="15" y="2608"/>
                    <a:pt x="12" y="2611"/>
                    <a:pt x="7" y="2611"/>
                  </a:cubicBezTo>
                  <a:cubicBezTo>
                    <a:pt x="3" y="2611"/>
                    <a:pt x="0" y="2608"/>
                    <a:pt x="0" y="2604"/>
                  </a:cubicBezTo>
                  <a:lnTo>
                    <a:pt x="0" y="2588"/>
                  </a:lnTo>
                  <a:cubicBezTo>
                    <a:pt x="0" y="2584"/>
                    <a:pt x="3" y="2581"/>
                    <a:pt x="7" y="2581"/>
                  </a:cubicBezTo>
                  <a:cubicBezTo>
                    <a:pt x="12" y="2581"/>
                    <a:pt x="15" y="2584"/>
                    <a:pt x="15" y="2588"/>
                  </a:cubicBezTo>
                  <a:close/>
                  <a:moveTo>
                    <a:pt x="15" y="2634"/>
                  </a:moveTo>
                  <a:lnTo>
                    <a:pt x="15" y="2650"/>
                  </a:lnTo>
                  <a:cubicBezTo>
                    <a:pt x="15" y="2654"/>
                    <a:pt x="12" y="2657"/>
                    <a:pt x="7" y="2657"/>
                  </a:cubicBezTo>
                  <a:cubicBezTo>
                    <a:pt x="3" y="2657"/>
                    <a:pt x="0" y="2654"/>
                    <a:pt x="0" y="2650"/>
                  </a:cubicBezTo>
                  <a:lnTo>
                    <a:pt x="0" y="2634"/>
                  </a:lnTo>
                  <a:cubicBezTo>
                    <a:pt x="0" y="2630"/>
                    <a:pt x="3" y="2627"/>
                    <a:pt x="7" y="2627"/>
                  </a:cubicBezTo>
                  <a:cubicBezTo>
                    <a:pt x="12" y="2627"/>
                    <a:pt x="15" y="2630"/>
                    <a:pt x="15" y="2634"/>
                  </a:cubicBezTo>
                  <a:close/>
                  <a:moveTo>
                    <a:pt x="15" y="2680"/>
                  </a:moveTo>
                  <a:lnTo>
                    <a:pt x="15" y="2696"/>
                  </a:lnTo>
                  <a:cubicBezTo>
                    <a:pt x="15" y="2700"/>
                    <a:pt x="12" y="2703"/>
                    <a:pt x="7" y="2703"/>
                  </a:cubicBezTo>
                  <a:cubicBezTo>
                    <a:pt x="3" y="2703"/>
                    <a:pt x="0" y="2700"/>
                    <a:pt x="0" y="2696"/>
                  </a:cubicBezTo>
                  <a:lnTo>
                    <a:pt x="0" y="2680"/>
                  </a:lnTo>
                  <a:cubicBezTo>
                    <a:pt x="0" y="2676"/>
                    <a:pt x="3" y="2673"/>
                    <a:pt x="7" y="2673"/>
                  </a:cubicBezTo>
                  <a:cubicBezTo>
                    <a:pt x="12" y="2673"/>
                    <a:pt x="15" y="2676"/>
                    <a:pt x="15" y="2680"/>
                  </a:cubicBezTo>
                  <a:close/>
                  <a:moveTo>
                    <a:pt x="15" y="2727"/>
                  </a:moveTo>
                  <a:lnTo>
                    <a:pt x="15" y="2742"/>
                  </a:lnTo>
                  <a:cubicBezTo>
                    <a:pt x="15" y="2746"/>
                    <a:pt x="12" y="2750"/>
                    <a:pt x="7" y="2750"/>
                  </a:cubicBezTo>
                  <a:cubicBezTo>
                    <a:pt x="3" y="2750"/>
                    <a:pt x="0" y="2746"/>
                    <a:pt x="0" y="2742"/>
                  </a:cubicBezTo>
                  <a:lnTo>
                    <a:pt x="0" y="2727"/>
                  </a:lnTo>
                  <a:cubicBezTo>
                    <a:pt x="0" y="2722"/>
                    <a:pt x="3" y="2719"/>
                    <a:pt x="7" y="2719"/>
                  </a:cubicBezTo>
                  <a:cubicBezTo>
                    <a:pt x="12" y="2719"/>
                    <a:pt x="15" y="2722"/>
                    <a:pt x="15" y="2727"/>
                  </a:cubicBezTo>
                  <a:close/>
                  <a:moveTo>
                    <a:pt x="15" y="2773"/>
                  </a:moveTo>
                  <a:lnTo>
                    <a:pt x="15" y="2788"/>
                  </a:lnTo>
                  <a:cubicBezTo>
                    <a:pt x="15" y="2792"/>
                    <a:pt x="12" y="2796"/>
                    <a:pt x="7" y="2796"/>
                  </a:cubicBezTo>
                  <a:cubicBezTo>
                    <a:pt x="3" y="2796"/>
                    <a:pt x="0" y="2792"/>
                    <a:pt x="0" y="2788"/>
                  </a:cubicBezTo>
                  <a:lnTo>
                    <a:pt x="0" y="2773"/>
                  </a:lnTo>
                  <a:cubicBezTo>
                    <a:pt x="0" y="2768"/>
                    <a:pt x="3" y="2765"/>
                    <a:pt x="7" y="2765"/>
                  </a:cubicBezTo>
                  <a:cubicBezTo>
                    <a:pt x="12" y="2765"/>
                    <a:pt x="15" y="2768"/>
                    <a:pt x="15" y="2773"/>
                  </a:cubicBezTo>
                  <a:close/>
                  <a:moveTo>
                    <a:pt x="15" y="2819"/>
                  </a:moveTo>
                  <a:lnTo>
                    <a:pt x="15" y="2834"/>
                  </a:lnTo>
                  <a:cubicBezTo>
                    <a:pt x="15" y="2838"/>
                    <a:pt x="12" y="2842"/>
                    <a:pt x="7" y="2842"/>
                  </a:cubicBezTo>
                  <a:cubicBezTo>
                    <a:pt x="3" y="2842"/>
                    <a:pt x="0" y="2838"/>
                    <a:pt x="0" y="2834"/>
                  </a:cubicBezTo>
                  <a:lnTo>
                    <a:pt x="0" y="2819"/>
                  </a:lnTo>
                  <a:cubicBezTo>
                    <a:pt x="0" y="2814"/>
                    <a:pt x="3" y="2811"/>
                    <a:pt x="7" y="2811"/>
                  </a:cubicBezTo>
                  <a:cubicBezTo>
                    <a:pt x="12" y="2811"/>
                    <a:pt x="15" y="2814"/>
                    <a:pt x="15" y="2819"/>
                  </a:cubicBezTo>
                  <a:close/>
                  <a:moveTo>
                    <a:pt x="15" y="2865"/>
                  </a:moveTo>
                  <a:lnTo>
                    <a:pt x="15" y="2880"/>
                  </a:lnTo>
                  <a:cubicBezTo>
                    <a:pt x="15" y="2884"/>
                    <a:pt x="12" y="2888"/>
                    <a:pt x="7" y="2888"/>
                  </a:cubicBezTo>
                  <a:cubicBezTo>
                    <a:pt x="3" y="2888"/>
                    <a:pt x="0" y="2884"/>
                    <a:pt x="0" y="2880"/>
                  </a:cubicBezTo>
                  <a:lnTo>
                    <a:pt x="0" y="2865"/>
                  </a:lnTo>
                  <a:cubicBezTo>
                    <a:pt x="0" y="2861"/>
                    <a:pt x="3" y="2857"/>
                    <a:pt x="7" y="2857"/>
                  </a:cubicBezTo>
                  <a:cubicBezTo>
                    <a:pt x="12" y="2857"/>
                    <a:pt x="15" y="2861"/>
                    <a:pt x="15" y="2865"/>
                  </a:cubicBezTo>
                  <a:close/>
                  <a:moveTo>
                    <a:pt x="15" y="2911"/>
                  </a:moveTo>
                  <a:lnTo>
                    <a:pt x="15" y="2926"/>
                  </a:lnTo>
                  <a:cubicBezTo>
                    <a:pt x="15" y="2930"/>
                    <a:pt x="12" y="2934"/>
                    <a:pt x="7" y="2934"/>
                  </a:cubicBezTo>
                  <a:cubicBezTo>
                    <a:pt x="3" y="2934"/>
                    <a:pt x="0" y="2930"/>
                    <a:pt x="0" y="2926"/>
                  </a:cubicBezTo>
                  <a:lnTo>
                    <a:pt x="0" y="2911"/>
                  </a:lnTo>
                  <a:cubicBezTo>
                    <a:pt x="0" y="2907"/>
                    <a:pt x="3" y="2903"/>
                    <a:pt x="7" y="2903"/>
                  </a:cubicBezTo>
                  <a:cubicBezTo>
                    <a:pt x="12" y="2903"/>
                    <a:pt x="15" y="2907"/>
                    <a:pt x="15" y="2911"/>
                  </a:cubicBezTo>
                  <a:close/>
                  <a:moveTo>
                    <a:pt x="15" y="2957"/>
                  </a:moveTo>
                  <a:lnTo>
                    <a:pt x="15" y="2972"/>
                  </a:lnTo>
                  <a:cubicBezTo>
                    <a:pt x="15" y="2977"/>
                    <a:pt x="12" y="2980"/>
                    <a:pt x="7" y="2980"/>
                  </a:cubicBezTo>
                  <a:cubicBezTo>
                    <a:pt x="3" y="2980"/>
                    <a:pt x="0" y="2977"/>
                    <a:pt x="0" y="2972"/>
                  </a:cubicBezTo>
                  <a:lnTo>
                    <a:pt x="0" y="2957"/>
                  </a:lnTo>
                  <a:cubicBezTo>
                    <a:pt x="0" y="2953"/>
                    <a:pt x="3" y="2949"/>
                    <a:pt x="7" y="2949"/>
                  </a:cubicBezTo>
                  <a:cubicBezTo>
                    <a:pt x="12" y="2949"/>
                    <a:pt x="15" y="2953"/>
                    <a:pt x="15" y="2957"/>
                  </a:cubicBezTo>
                  <a:close/>
                  <a:moveTo>
                    <a:pt x="15" y="3003"/>
                  </a:moveTo>
                  <a:lnTo>
                    <a:pt x="15" y="3018"/>
                  </a:lnTo>
                  <a:cubicBezTo>
                    <a:pt x="15" y="3023"/>
                    <a:pt x="12" y="3026"/>
                    <a:pt x="7" y="3026"/>
                  </a:cubicBezTo>
                  <a:cubicBezTo>
                    <a:pt x="3" y="3026"/>
                    <a:pt x="0" y="3023"/>
                    <a:pt x="0" y="3018"/>
                  </a:cubicBezTo>
                  <a:lnTo>
                    <a:pt x="0" y="3003"/>
                  </a:lnTo>
                  <a:cubicBezTo>
                    <a:pt x="0" y="2999"/>
                    <a:pt x="3" y="2995"/>
                    <a:pt x="7" y="2995"/>
                  </a:cubicBezTo>
                  <a:cubicBezTo>
                    <a:pt x="12" y="2995"/>
                    <a:pt x="15" y="2999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4"/>
                  </a:lnTo>
                  <a:cubicBezTo>
                    <a:pt x="15" y="3069"/>
                    <a:pt x="12" y="3072"/>
                    <a:pt x="7" y="3072"/>
                  </a:cubicBezTo>
                  <a:cubicBezTo>
                    <a:pt x="3" y="3072"/>
                    <a:pt x="0" y="3069"/>
                    <a:pt x="0" y="3064"/>
                  </a:cubicBezTo>
                  <a:lnTo>
                    <a:pt x="0" y="3049"/>
                  </a:lnTo>
                  <a:cubicBezTo>
                    <a:pt x="0" y="3045"/>
                    <a:pt x="3" y="3041"/>
                    <a:pt x="7" y="3041"/>
                  </a:cubicBezTo>
                  <a:cubicBezTo>
                    <a:pt x="12" y="3041"/>
                    <a:pt x="15" y="3045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1"/>
                  </a:lnTo>
                  <a:cubicBezTo>
                    <a:pt x="15" y="3115"/>
                    <a:pt x="12" y="3118"/>
                    <a:pt x="7" y="3118"/>
                  </a:cubicBezTo>
                  <a:cubicBezTo>
                    <a:pt x="3" y="3118"/>
                    <a:pt x="0" y="3115"/>
                    <a:pt x="0" y="3111"/>
                  </a:cubicBezTo>
                  <a:lnTo>
                    <a:pt x="0" y="3095"/>
                  </a:lnTo>
                  <a:cubicBezTo>
                    <a:pt x="0" y="3091"/>
                    <a:pt x="3" y="3087"/>
                    <a:pt x="7" y="3087"/>
                  </a:cubicBezTo>
                  <a:cubicBezTo>
                    <a:pt x="12" y="3087"/>
                    <a:pt x="15" y="3091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7"/>
                  </a:lnTo>
                  <a:cubicBezTo>
                    <a:pt x="15" y="3161"/>
                    <a:pt x="12" y="3164"/>
                    <a:pt x="7" y="3164"/>
                  </a:cubicBezTo>
                  <a:cubicBezTo>
                    <a:pt x="3" y="3164"/>
                    <a:pt x="0" y="3161"/>
                    <a:pt x="0" y="3157"/>
                  </a:cubicBezTo>
                  <a:lnTo>
                    <a:pt x="0" y="3141"/>
                  </a:lnTo>
                  <a:cubicBezTo>
                    <a:pt x="0" y="3137"/>
                    <a:pt x="3" y="3134"/>
                    <a:pt x="7" y="3134"/>
                  </a:cubicBezTo>
                  <a:cubicBezTo>
                    <a:pt x="12" y="3134"/>
                    <a:pt x="15" y="3137"/>
                    <a:pt x="15" y="3141"/>
                  </a:cubicBezTo>
                  <a:close/>
                  <a:moveTo>
                    <a:pt x="15" y="3187"/>
                  </a:moveTo>
                  <a:lnTo>
                    <a:pt x="15" y="3203"/>
                  </a:lnTo>
                  <a:cubicBezTo>
                    <a:pt x="15" y="3207"/>
                    <a:pt x="12" y="3210"/>
                    <a:pt x="7" y="3210"/>
                  </a:cubicBezTo>
                  <a:cubicBezTo>
                    <a:pt x="3" y="3210"/>
                    <a:pt x="0" y="3207"/>
                    <a:pt x="0" y="3203"/>
                  </a:cubicBezTo>
                  <a:lnTo>
                    <a:pt x="0" y="3187"/>
                  </a:lnTo>
                  <a:cubicBezTo>
                    <a:pt x="0" y="3183"/>
                    <a:pt x="3" y="3180"/>
                    <a:pt x="7" y="3180"/>
                  </a:cubicBezTo>
                  <a:cubicBezTo>
                    <a:pt x="12" y="3180"/>
                    <a:pt x="15" y="3183"/>
                    <a:pt x="15" y="3187"/>
                  </a:cubicBezTo>
                  <a:close/>
                  <a:moveTo>
                    <a:pt x="15" y="3233"/>
                  </a:moveTo>
                  <a:lnTo>
                    <a:pt x="15" y="3249"/>
                  </a:lnTo>
                  <a:cubicBezTo>
                    <a:pt x="15" y="3253"/>
                    <a:pt x="12" y="3256"/>
                    <a:pt x="7" y="3256"/>
                  </a:cubicBezTo>
                  <a:cubicBezTo>
                    <a:pt x="3" y="3256"/>
                    <a:pt x="0" y="3253"/>
                    <a:pt x="0" y="3249"/>
                  </a:cubicBezTo>
                  <a:lnTo>
                    <a:pt x="0" y="3233"/>
                  </a:lnTo>
                  <a:cubicBezTo>
                    <a:pt x="0" y="3229"/>
                    <a:pt x="3" y="3226"/>
                    <a:pt x="7" y="3226"/>
                  </a:cubicBezTo>
                  <a:cubicBezTo>
                    <a:pt x="12" y="3226"/>
                    <a:pt x="15" y="3229"/>
                    <a:pt x="15" y="3233"/>
                  </a:cubicBezTo>
                  <a:close/>
                  <a:moveTo>
                    <a:pt x="15" y="3279"/>
                  </a:moveTo>
                  <a:lnTo>
                    <a:pt x="15" y="3295"/>
                  </a:lnTo>
                  <a:cubicBezTo>
                    <a:pt x="15" y="3299"/>
                    <a:pt x="12" y="3303"/>
                    <a:pt x="7" y="3303"/>
                  </a:cubicBezTo>
                  <a:cubicBezTo>
                    <a:pt x="3" y="3303"/>
                    <a:pt x="0" y="3299"/>
                    <a:pt x="0" y="3295"/>
                  </a:cubicBezTo>
                  <a:lnTo>
                    <a:pt x="0" y="3279"/>
                  </a:lnTo>
                  <a:cubicBezTo>
                    <a:pt x="0" y="3275"/>
                    <a:pt x="3" y="3272"/>
                    <a:pt x="7" y="3272"/>
                  </a:cubicBezTo>
                  <a:cubicBezTo>
                    <a:pt x="12" y="3272"/>
                    <a:pt x="15" y="3275"/>
                    <a:pt x="15" y="3279"/>
                  </a:cubicBezTo>
                  <a:close/>
                  <a:moveTo>
                    <a:pt x="15" y="3326"/>
                  </a:moveTo>
                  <a:lnTo>
                    <a:pt x="15" y="3341"/>
                  </a:lnTo>
                  <a:cubicBezTo>
                    <a:pt x="15" y="3345"/>
                    <a:pt x="12" y="3349"/>
                    <a:pt x="7" y="3349"/>
                  </a:cubicBezTo>
                  <a:cubicBezTo>
                    <a:pt x="3" y="3349"/>
                    <a:pt x="0" y="3345"/>
                    <a:pt x="0" y="3341"/>
                  </a:cubicBezTo>
                  <a:lnTo>
                    <a:pt x="0" y="3326"/>
                  </a:lnTo>
                  <a:cubicBezTo>
                    <a:pt x="0" y="3321"/>
                    <a:pt x="3" y="3318"/>
                    <a:pt x="7" y="3318"/>
                  </a:cubicBezTo>
                  <a:cubicBezTo>
                    <a:pt x="12" y="3318"/>
                    <a:pt x="15" y="3321"/>
                    <a:pt x="15" y="3326"/>
                  </a:cubicBezTo>
                  <a:close/>
                  <a:moveTo>
                    <a:pt x="15" y="3372"/>
                  </a:moveTo>
                  <a:lnTo>
                    <a:pt x="15" y="3387"/>
                  </a:lnTo>
                  <a:cubicBezTo>
                    <a:pt x="15" y="3391"/>
                    <a:pt x="12" y="3395"/>
                    <a:pt x="7" y="3395"/>
                  </a:cubicBezTo>
                  <a:cubicBezTo>
                    <a:pt x="3" y="3395"/>
                    <a:pt x="0" y="3391"/>
                    <a:pt x="0" y="3387"/>
                  </a:cubicBezTo>
                  <a:lnTo>
                    <a:pt x="0" y="3372"/>
                  </a:lnTo>
                  <a:cubicBezTo>
                    <a:pt x="0" y="3367"/>
                    <a:pt x="3" y="3364"/>
                    <a:pt x="7" y="3364"/>
                  </a:cubicBezTo>
                  <a:cubicBezTo>
                    <a:pt x="12" y="3364"/>
                    <a:pt x="15" y="3367"/>
                    <a:pt x="15" y="3372"/>
                  </a:cubicBezTo>
                  <a:close/>
                  <a:moveTo>
                    <a:pt x="15" y="3418"/>
                  </a:moveTo>
                  <a:lnTo>
                    <a:pt x="15" y="3433"/>
                  </a:lnTo>
                  <a:cubicBezTo>
                    <a:pt x="15" y="3437"/>
                    <a:pt x="12" y="3441"/>
                    <a:pt x="7" y="3441"/>
                  </a:cubicBezTo>
                  <a:cubicBezTo>
                    <a:pt x="3" y="3441"/>
                    <a:pt x="0" y="3437"/>
                    <a:pt x="0" y="3433"/>
                  </a:cubicBezTo>
                  <a:lnTo>
                    <a:pt x="0" y="3418"/>
                  </a:lnTo>
                  <a:cubicBezTo>
                    <a:pt x="0" y="3413"/>
                    <a:pt x="3" y="3410"/>
                    <a:pt x="7" y="3410"/>
                  </a:cubicBezTo>
                  <a:cubicBezTo>
                    <a:pt x="12" y="3410"/>
                    <a:pt x="15" y="3413"/>
                    <a:pt x="15" y="3418"/>
                  </a:cubicBezTo>
                  <a:close/>
                  <a:moveTo>
                    <a:pt x="15" y="3464"/>
                  </a:moveTo>
                  <a:lnTo>
                    <a:pt x="15" y="3479"/>
                  </a:lnTo>
                  <a:cubicBezTo>
                    <a:pt x="15" y="3483"/>
                    <a:pt x="12" y="3487"/>
                    <a:pt x="7" y="3487"/>
                  </a:cubicBezTo>
                  <a:cubicBezTo>
                    <a:pt x="3" y="3487"/>
                    <a:pt x="0" y="3483"/>
                    <a:pt x="0" y="3479"/>
                  </a:cubicBezTo>
                  <a:lnTo>
                    <a:pt x="0" y="3464"/>
                  </a:lnTo>
                  <a:cubicBezTo>
                    <a:pt x="0" y="3460"/>
                    <a:pt x="3" y="3456"/>
                    <a:pt x="7" y="3456"/>
                  </a:cubicBezTo>
                  <a:cubicBezTo>
                    <a:pt x="12" y="3456"/>
                    <a:pt x="15" y="3460"/>
                    <a:pt x="15" y="3464"/>
                  </a:cubicBezTo>
                  <a:close/>
                  <a:moveTo>
                    <a:pt x="15" y="3510"/>
                  </a:moveTo>
                  <a:lnTo>
                    <a:pt x="15" y="3525"/>
                  </a:lnTo>
                  <a:cubicBezTo>
                    <a:pt x="15" y="3529"/>
                    <a:pt x="12" y="3533"/>
                    <a:pt x="7" y="3533"/>
                  </a:cubicBezTo>
                  <a:cubicBezTo>
                    <a:pt x="3" y="3533"/>
                    <a:pt x="0" y="3529"/>
                    <a:pt x="0" y="3525"/>
                  </a:cubicBezTo>
                  <a:lnTo>
                    <a:pt x="0" y="3510"/>
                  </a:lnTo>
                  <a:cubicBezTo>
                    <a:pt x="0" y="3506"/>
                    <a:pt x="3" y="3502"/>
                    <a:pt x="7" y="3502"/>
                  </a:cubicBezTo>
                  <a:cubicBezTo>
                    <a:pt x="12" y="3502"/>
                    <a:pt x="15" y="3506"/>
                    <a:pt x="15" y="3510"/>
                  </a:cubicBezTo>
                  <a:close/>
                  <a:moveTo>
                    <a:pt x="15" y="3556"/>
                  </a:moveTo>
                  <a:lnTo>
                    <a:pt x="15" y="3571"/>
                  </a:lnTo>
                  <a:cubicBezTo>
                    <a:pt x="15" y="3576"/>
                    <a:pt x="12" y="3579"/>
                    <a:pt x="7" y="3579"/>
                  </a:cubicBezTo>
                  <a:cubicBezTo>
                    <a:pt x="3" y="3579"/>
                    <a:pt x="0" y="3576"/>
                    <a:pt x="0" y="3571"/>
                  </a:cubicBezTo>
                  <a:lnTo>
                    <a:pt x="0" y="3556"/>
                  </a:lnTo>
                  <a:cubicBezTo>
                    <a:pt x="0" y="3552"/>
                    <a:pt x="3" y="3548"/>
                    <a:pt x="7" y="3548"/>
                  </a:cubicBezTo>
                  <a:cubicBezTo>
                    <a:pt x="12" y="3548"/>
                    <a:pt x="15" y="3552"/>
                    <a:pt x="15" y="3556"/>
                  </a:cubicBezTo>
                  <a:close/>
                  <a:moveTo>
                    <a:pt x="15" y="3602"/>
                  </a:moveTo>
                  <a:lnTo>
                    <a:pt x="15" y="3617"/>
                  </a:lnTo>
                  <a:cubicBezTo>
                    <a:pt x="15" y="3622"/>
                    <a:pt x="12" y="3625"/>
                    <a:pt x="7" y="3625"/>
                  </a:cubicBezTo>
                  <a:cubicBezTo>
                    <a:pt x="3" y="3625"/>
                    <a:pt x="0" y="3622"/>
                    <a:pt x="0" y="3617"/>
                  </a:cubicBezTo>
                  <a:lnTo>
                    <a:pt x="0" y="3602"/>
                  </a:lnTo>
                  <a:cubicBezTo>
                    <a:pt x="0" y="3598"/>
                    <a:pt x="3" y="3594"/>
                    <a:pt x="7" y="3594"/>
                  </a:cubicBezTo>
                  <a:cubicBezTo>
                    <a:pt x="12" y="3594"/>
                    <a:pt x="15" y="3598"/>
                    <a:pt x="15" y="3602"/>
                  </a:cubicBezTo>
                  <a:close/>
                  <a:moveTo>
                    <a:pt x="15" y="3648"/>
                  </a:moveTo>
                  <a:lnTo>
                    <a:pt x="15" y="3663"/>
                  </a:lnTo>
                  <a:cubicBezTo>
                    <a:pt x="15" y="3668"/>
                    <a:pt x="12" y="3671"/>
                    <a:pt x="7" y="3671"/>
                  </a:cubicBezTo>
                  <a:cubicBezTo>
                    <a:pt x="3" y="3671"/>
                    <a:pt x="0" y="3668"/>
                    <a:pt x="0" y="3663"/>
                  </a:cubicBezTo>
                  <a:lnTo>
                    <a:pt x="0" y="3648"/>
                  </a:lnTo>
                  <a:cubicBezTo>
                    <a:pt x="0" y="3644"/>
                    <a:pt x="3" y="3640"/>
                    <a:pt x="7" y="3640"/>
                  </a:cubicBezTo>
                  <a:cubicBezTo>
                    <a:pt x="12" y="3640"/>
                    <a:pt x="15" y="3644"/>
                    <a:pt x="15" y="3648"/>
                  </a:cubicBezTo>
                  <a:close/>
                  <a:moveTo>
                    <a:pt x="15" y="3694"/>
                  </a:moveTo>
                  <a:lnTo>
                    <a:pt x="15" y="3710"/>
                  </a:lnTo>
                  <a:cubicBezTo>
                    <a:pt x="15" y="3714"/>
                    <a:pt x="12" y="3717"/>
                    <a:pt x="7" y="3717"/>
                  </a:cubicBezTo>
                  <a:cubicBezTo>
                    <a:pt x="3" y="3717"/>
                    <a:pt x="0" y="3714"/>
                    <a:pt x="0" y="3710"/>
                  </a:cubicBezTo>
                  <a:lnTo>
                    <a:pt x="0" y="3694"/>
                  </a:lnTo>
                  <a:cubicBezTo>
                    <a:pt x="0" y="3690"/>
                    <a:pt x="3" y="3687"/>
                    <a:pt x="7" y="3687"/>
                  </a:cubicBezTo>
                  <a:cubicBezTo>
                    <a:pt x="12" y="3687"/>
                    <a:pt x="15" y="3690"/>
                    <a:pt x="15" y="3694"/>
                  </a:cubicBezTo>
                  <a:close/>
                  <a:moveTo>
                    <a:pt x="15" y="3740"/>
                  </a:moveTo>
                  <a:lnTo>
                    <a:pt x="15" y="3756"/>
                  </a:lnTo>
                  <a:cubicBezTo>
                    <a:pt x="15" y="3760"/>
                    <a:pt x="12" y="3763"/>
                    <a:pt x="7" y="3763"/>
                  </a:cubicBezTo>
                  <a:cubicBezTo>
                    <a:pt x="3" y="3763"/>
                    <a:pt x="0" y="3760"/>
                    <a:pt x="0" y="3756"/>
                  </a:cubicBezTo>
                  <a:lnTo>
                    <a:pt x="0" y="3740"/>
                  </a:lnTo>
                  <a:cubicBezTo>
                    <a:pt x="0" y="3736"/>
                    <a:pt x="3" y="3733"/>
                    <a:pt x="7" y="3733"/>
                  </a:cubicBezTo>
                  <a:cubicBezTo>
                    <a:pt x="12" y="3733"/>
                    <a:pt x="15" y="3736"/>
                    <a:pt x="15" y="3740"/>
                  </a:cubicBezTo>
                  <a:close/>
                  <a:moveTo>
                    <a:pt x="15" y="3786"/>
                  </a:moveTo>
                  <a:lnTo>
                    <a:pt x="15" y="3802"/>
                  </a:lnTo>
                  <a:cubicBezTo>
                    <a:pt x="15" y="3806"/>
                    <a:pt x="12" y="3809"/>
                    <a:pt x="7" y="3809"/>
                  </a:cubicBezTo>
                  <a:cubicBezTo>
                    <a:pt x="3" y="3809"/>
                    <a:pt x="0" y="3806"/>
                    <a:pt x="0" y="3802"/>
                  </a:cubicBezTo>
                  <a:lnTo>
                    <a:pt x="0" y="3786"/>
                  </a:lnTo>
                  <a:cubicBezTo>
                    <a:pt x="0" y="3782"/>
                    <a:pt x="3" y="3779"/>
                    <a:pt x="7" y="3779"/>
                  </a:cubicBezTo>
                  <a:cubicBezTo>
                    <a:pt x="12" y="3779"/>
                    <a:pt x="15" y="3782"/>
                    <a:pt x="15" y="3786"/>
                  </a:cubicBezTo>
                  <a:close/>
                  <a:moveTo>
                    <a:pt x="15" y="3832"/>
                  </a:moveTo>
                  <a:lnTo>
                    <a:pt x="15" y="3848"/>
                  </a:lnTo>
                  <a:cubicBezTo>
                    <a:pt x="15" y="3852"/>
                    <a:pt x="12" y="3855"/>
                    <a:pt x="7" y="3855"/>
                  </a:cubicBezTo>
                  <a:cubicBezTo>
                    <a:pt x="3" y="3855"/>
                    <a:pt x="0" y="3852"/>
                    <a:pt x="0" y="3848"/>
                  </a:cubicBezTo>
                  <a:lnTo>
                    <a:pt x="0" y="3832"/>
                  </a:lnTo>
                  <a:cubicBezTo>
                    <a:pt x="0" y="3828"/>
                    <a:pt x="3" y="3825"/>
                    <a:pt x="7" y="3825"/>
                  </a:cubicBezTo>
                  <a:cubicBezTo>
                    <a:pt x="12" y="3825"/>
                    <a:pt x="15" y="3828"/>
                    <a:pt x="15" y="3832"/>
                  </a:cubicBezTo>
                  <a:close/>
                  <a:moveTo>
                    <a:pt x="15" y="3879"/>
                  </a:moveTo>
                  <a:lnTo>
                    <a:pt x="15" y="3894"/>
                  </a:lnTo>
                  <a:cubicBezTo>
                    <a:pt x="15" y="3898"/>
                    <a:pt x="12" y="3902"/>
                    <a:pt x="7" y="3902"/>
                  </a:cubicBezTo>
                  <a:cubicBezTo>
                    <a:pt x="3" y="3902"/>
                    <a:pt x="0" y="3898"/>
                    <a:pt x="0" y="3894"/>
                  </a:cubicBezTo>
                  <a:lnTo>
                    <a:pt x="0" y="3879"/>
                  </a:lnTo>
                  <a:cubicBezTo>
                    <a:pt x="0" y="3874"/>
                    <a:pt x="3" y="3871"/>
                    <a:pt x="7" y="3871"/>
                  </a:cubicBezTo>
                  <a:cubicBezTo>
                    <a:pt x="12" y="3871"/>
                    <a:pt x="15" y="3874"/>
                    <a:pt x="15" y="3879"/>
                  </a:cubicBezTo>
                  <a:close/>
                  <a:moveTo>
                    <a:pt x="15" y="3925"/>
                  </a:moveTo>
                  <a:lnTo>
                    <a:pt x="15" y="3940"/>
                  </a:lnTo>
                  <a:cubicBezTo>
                    <a:pt x="15" y="3944"/>
                    <a:pt x="12" y="3948"/>
                    <a:pt x="7" y="3948"/>
                  </a:cubicBezTo>
                  <a:cubicBezTo>
                    <a:pt x="3" y="3948"/>
                    <a:pt x="0" y="3944"/>
                    <a:pt x="0" y="3940"/>
                  </a:cubicBezTo>
                  <a:lnTo>
                    <a:pt x="0" y="3925"/>
                  </a:lnTo>
                  <a:cubicBezTo>
                    <a:pt x="0" y="3920"/>
                    <a:pt x="3" y="3917"/>
                    <a:pt x="7" y="3917"/>
                  </a:cubicBezTo>
                  <a:cubicBezTo>
                    <a:pt x="12" y="3917"/>
                    <a:pt x="15" y="3920"/>
                    <a:pt x="15" y="3925"/>
                  </a:cubicBezTo>
                  <a:close/>
                  <a:moveTo>
                    <a:pt x="15" y="3971"/>
                  </a:moveTo>
                  <a:lnTo>
                    <a:pt x="15" y="3986"/>
                  </a:lnTo>
                  <a:cubicBezTo>
                    <a:pt x="15" y="3990"/>
                    <a:pt x="12" y="3994"/>
                    <a:pt x="7" y="3994"/>
                  </a:cubicBezTo>
                  <a:cubicBezTo>
                    <a:pt x="3" y="3994"/>
                    <a:pt x="0" y="3990"/>
                    <a:pt x="0" y="3986"/>
                  </a:cubicBezTo>
                  <a:lnTo>
                    <a:pt x="0" y="3971"/>
                  </a:lnTo>
                  <a:cubicBezTo>
                    <a:pt x="0" y="3966"/>
                    <a:pt x="3" y="3963"/>
                    <a:pt x="7" y="3963"/>
                  </a:cubicBezTo>
                  <a:cubicBezTo>
                    <a:pt x="12" y="3963"/>
                    <a:pt x="15" y="3966"/>
                    <a:pt x="15" y="3971"/>
                  </a:cubicBezTo>
                  <a:close/>
                  <a:moveTo>
                    <a:pt x="15" y="4017"/>
                  </a:moveTo>
                  <a:lnTo>
                    <a:pt x="15" y="4032"/>
                  </a:lnTo>
                  <a:cubicBezTo>
                    <a:pt x="15" y="4036"/>
                    <a:pt x="12" y="4040"/>
                    <a:pt x="7" y="4040"/>
                  </a:cubicBezTo>
                  <a:cubicBezTo>
                    <a:pt x="3" y="4040"/>
                    <a:pt x="0" y="4036"/>
                    <a:pt x="0" y="4032"/>
                  </a:cubicBezTo>
                  <a:lnTo>
                    <a:pt x="0" y="4017"/>
                  </a:lnTo>
                  <a:cubicBezTo>
                    <a:pt x="0" y="4013"/>
                    <a:pt x="3" y="4009"/>
                    <a:pt x="7" y="4009"/>
                  </a:cubicBezTo>
                  <a:cubicBezTo>
                    <a:pt x="12" y="4009"/>
                    <a:pt x="15" y="4013"/>
                    <a:pt x="15" y="4017"/>
                  </a:cubicBezTo>
                  <a:close/>
                  <a:moveTo>
                    <a:pt x="15" y="4063"/>
                  </a:moveTo>
                  <a:lnTo>
                    <a:pt x="15" y="4078"/>
                  </a:lnTo>
                  <a:cubicBezTo>
                    <a:pt x="15" y="4082"/>
                    <a:pt x="12" y="4086"/>
                    <a:pt x="7" y="4086"/>
                  </a:cubicBezTo>
                  <a:cubicBezTo>
                    <a:pt x="3" y="4086"/>
                    <a:pt x="0" y="4082"/>
                    <a:pt x="0" y="4078"/>
                  </a:cubicBezTo>
                  <a:lnTo>
                    <a:pt x="0" y="4063"/>
                  </a:lnTo>
                  <a:cubicBezTo>
                    <a:pt x="0" y="4059"/>
                    <a:pt x="3" y="4055"/>
                    <a:pt x="7" y="4055"/>
                  </a:cubicBezTo>
                  <a:cubicBezTo>
                    <a:pt x="12" y="4055"/>
                    <a:pt x="15" y="4059"/>
                    <a:pt x="15" y="4063"/>
                  </a:cubicBezTo>
                  <a:close/>
                  <a:moveTo>
                    <a:pt x="15" y="4109"/>
                  </a:moveTo>
                  <a:lnTo>
                    <a:pt x="15" y="4124"/>
                  </a:lnTo>
                  <a:cubicBezTo>
                    <a:pt x="15" y="4129"/>
                    <a:pt x="12" y="4132"/>
                    <a:pt x="7" y="4132"/>
                  </a:cubicBezTo>
                  <a:cubicBezTo>
                    <a:pt x="3" y="4132"/>
                    <a:pt x="0" y="4129"/>
                    <a:pt x="0" y="4124"/>
                  </a:cubicBezTo>
                  <a:lnTo>
                    <a:pt x="0" y="4109"/>
                  </a:lnTo>
                  <a:cubicBezTo>
                    <a:pt x="0" y="4105"/>
                    <a:pt x="3" y="4101"/>
                    <a:pt x="7" y="4101"/>
                  </a:cubicBezTo>
                  <a:cubicBezTo>
                    <a:pt x="12" y="4101"/>
                    <a:pt x="15" y="4105"/>
                    <a:pt x="15" y="4109"/>
                  </a:cubicBezTo>
                  <a:close/>
                  <a:moveTo>
                    <a:pt x="15" y="4155"/>
                  </a:moveTo>
                  <a:lnTo>
                    <a:pt x="15" y="4170"/>
                  </a:lnTo>
                  <a:cubicBezTo>
                    <a:pt x="15" y="4175"/>
                    <a:pt x="12" y="4178"/>
                    <a:pt x="7" y="4178"/>
                  </a:cubicBezTo>
                  <a:cubicBezTo>
                    <a:pt x="3" y="4178"/>
                    <a:pt x="0" y="4175"/>
                    <a:pt x="0" y="4170"/>
                  </a:cubicBezTo>
                  <a:lnTo>
                    <a:pt x="0" y="4155"/>
                  </a:lnTo>
                  <a:cubicBezTo>
                    <a:pt x="0" y="4151"/>
                    <a:pt x="3" y="4147"/>
                    <a:pt x="7" y="4147"/>
                  </a:cubicBezTo>
                  <a:cubicBezTo>
                    <a:pt x="12" y="4147"/>
                    <a:pt x="15" y="4151"/>
                    <a:pt x="15" y="4155"/>
                  </a:cubicBezTo>
                  <a:close/>
                  <a:moveTo>
                    <a:pt x="15" y="4201"/>
                  </a:moveTo>
                  <a:lnTo>
                    <a:pt x="15" y="4216"/>
                  </a:lnTo>
                  <a:cubicBezTo>
                    <a:pt x="15" y="4221"/>
                    <a:pt x="12" y="4224"/>
                    <a:pt x="7" y="4224"/>
                  </a:cubicBezTo>
                  <a:cubicBezTo>
                    <a:pt x="3" y="4224"/>
                    <a:pt x="0" y="4221"/>
                    <a:pt x="0" y="4216"/>
                  </a:cubicBezTo>
                  <a:lnTo>
                    <a:pt x="0" y="4201"/>
                  </a:lnTo>
                  <a:cubicBezTo>
                    <a:pt x="0" y="4197"/>
                    <a:pt x="3" y="4193"/>
                    <a:pt x="7" y="4193"/>
                  </a:cubicBezTo>
                  <a:cubicBezTo>
                    <a:pt x="12" y="4193"/>
                    <a:pt x="15" y="4197"/>
                    <a:pt x="15" y="4201"/>
                  </a:cubicBezTo>
                  <a:close/>
                  <a:moveTo>
                    <a:pt x="15" y="4247"/>
                  </a:moveTo>
                  <a:lnTo>
                    <a:pt x="15" y="4263"/>
                  </a:lnTo>
                  <a:cubicBezTo>
                    <a:pt x="15" y="4267"/>
                    <a:pt x="12" y="4270"/>
                    <a:pt x="7" y="4270"/>
                  </a:cubicBezTo>
                  <a:cubicBezTo>
                    <a:pt x="3" y="4270"/>
                    <a:pt x="0" y="4267"/>
                    <a:pt x="0" y="4263"/>
                  </a:cubicBezTo>
                  <a:lnTo>
                    <a:pt x="0" y="4247"/>
                  </a:lnTo>
                  <a:cubicBezTo>
                    <a:pt x="0" y="4243"/>
                    <a:pt x="3" y="4239"/>
                    <a:pt x="7" y="4239"/>
                  </a:cubicBezTo>
                  <a:cubicBezTo>
                    <a:pt x="12" y="4239"/>
                    <a:pt x="15" y="4243"/>
                    <a:pt x="15" y="4247"/>
                  </a:cubicBezTo>
                  <a:close/>
                  <a:moveTo>
                    <a:pt x="15" y="4293"/>
                  </a:moveTo>
                  <a:lnTo>
                    <a:pt x="15" y="4309"/>
                  </a:lnTo>
                  <a:cubicBezTo>
                    <a:pt x="15" y="4313"/>
                    <a:pt x="12" y="4316"/>
                    <a:pt x="7" y="4316"/>
                  </a:cubicBezTo>
                  <a:cubicBezTo>
                    <a:pt x="3" y="4316"/>
                    <a:pt x="0" y="4313"/>
                    <a:pt x="0" y="4309"/>
                  </a:cubicBezTo>
                  <a:lnTo>
                    <a:pt x="0" y="4293"/>
                  </a:lnTo>
                  <a:cubicBezTo>
                    <a:pt x="0" y="4289"/>
                    <a:pt x="3" y="4286"/>
                    <a:pt x="7" y="4286"/>
                  </a:cubicBezTo>
                  <a:cubicBezTo>
                    <a:pt x="12" y="4286"/>
                    <a:pt x="15" y="4289"/>
                    <a:pt x="15" y="4293"/>
                  </a:cubicBezTo>
                  <a:close/>
                  <a:moveTo>
                    <a:pt x="15" y="4339"/>
                  </a:moveTo>
                  <a:lnTo>
                    <a:pt x="15" y="4355"/>
                  </a:lnTo>
                  <a:cubicBezTo>
                    <a:pt x="15" y="4359"/>
                    <a:pt x="12" y="4362"/>
                    <a:pt x="7" y="4362"/>
                  </a:cubicBezTo>
                  <a:cubicBezTo>
                    <a:pt x="3" y="4362"/>
                    <a:pt x="0" y="4359"/>
                    <a:pt x="0" y="4355"/>
                  </a:cubicBezTo>
                  <a:lnTo>
                    <a:pt x="0" y="4339"/>
                  </a:lnTo>
                  <a:cubicBezTo>
                    <a:pt x="0" y="4335"/>
                    <a:pt x="3" y="4332"/>
                    <a:pt x="7" y="4332"/>
                  </a:cubicBezTo>
                  <a:cubicBezTo>
                    <a:pt x="12" y="4332"/>
                    <a:pt x="15" y="4335"/>
                    <a:pt x="15" y="4339"/>
                  </a:cubicBezTo>
                  <a:close/>
                  <a:moveTo>
                    <a:pt x="15" y="4385"/>
                  </a:moveTo>
                  <a:lnTo>
                    <a:pt x="15" y="4401"/>
                  </a:lnTo>
                  <a:cubicBezTo>
                    <a:pt x="15" y="4405"/>
                    <a:pt x="12" y="4408"/>
                    <a:pt x="7" y="4408"/>
                  </a:cubicBezTo>
                  <a:cubicBezTo>
                    <a:pt x="3" y="4408"/>
                    <a:pt x="0" y="4405"/>
                    <a:pt x="0" y="4401"/>
                  </a:cubicBezTo>
                  <a:lnTo>
                    <a:pt x="0" y="4385"/>
                  </a:lnTo>
                  <a:cubicBezTo>
                    <a:pt x="0" y="4381"/>
                    <a:pt x="3" y="4378"/>
                    <a:pt x="7" y="4378"/>
                  </a:cubicBezTo>
                  <a:cubicBezTo>
                    <a:pt x="12" y="4378"/>
                    <a:pt x="15" y="4381"/>
                    <a:pt x="15" y="4385"/>
                  </a:cubicBezTo>
                  <a:close/>
                  <a:moveTo>
                    <a:pt x="15" y="4431"/>
                  </a:moveTo>
                  <a:lnTo>
                    <a:pt x="15" y="4447"/>
                  </a:lnTo>
                  <a:cubicBezTo>
                    <a:pt x="15" y="4451"/>
                    <a:pt x="12" y="4455"/>
                    <a:pt x="7" y="4455"/>
                  </a:cubicBezTo>
                  <a:cubicBezTo>
                    <a:pt x="3" y="4455"/>
                    <a:pt x="0" y="4451"/>
                    <a:pt x="0" y="4447"/>
                  </a:cubicBezTo>
                  <a:lnTo>
                    <a:pt x="0" y="4431"/>
                  </a:lnTo>
                  <a:cubicBezTo>
                    <a:pt x="0" y="4427"/>
                    <a:pt x="3" y="4424"/>
                    <a:pt x="7" y="4424"/>
                  </a:cubicBezTo>
                  <a:cubicBezTo>
                    <a:pt x="12" y="4424"/>
                    <a:pt x="15" y="4427"/>
                    <a:pt x="15" y="4431"/>
                  </a:cubicBezTo>
                  <a:close/>
                  <a:moveTo>
                    <a:pt x="15" y="4478"/>
                  </a:moveTo>
                  <a:lnTo>
                    <a:pt x="15" y="4493"/>
                  </a:lnTo>
                  <a:cubicBezTo>
                    <a:pt x="15" y="4497"/>
                    <a:pt x="12" y="4501"/>
                    <a:pt x="7" y="4501"/>
                  </a:cubicBezTo>
                  <a:cubicBezTo>
                    <a:pt x="3" y="4501"/>
                    <a:pt x="0" y="4497"/>
                    <a:pt x="0" y="4493"/>
                  </a:cubicBezTo>
                  <a:lnTo>
                    <a:pt x="0" y="4478"/>
                  </a:lnTo>
                  <a:cubicBezTo>
                    <a:pt x="0" y="4473"/>
                    <a:pt x="3" y="4470"/>
                    <a:pt x="7" y="4470"/>
                  </a:cubicBezTo>
                  <a:cubicBezTo>
                    <a:pt x="12" y="4470"/>
                    <a:pt x="15" y="4473"/>
                    <a:pt x="15" y="4478"/>
                  </a:cubicBezTo>
                  <a:close/>
                  <a:moveTo>
                    <a:pt x="15" y="4524"/>
                  </a:moveTo>
                  <a:lnTo>
                    <a:pt x="15" y="4539"/>
                  </a:lnTo>
                  <a:cubicBezTo>
                    <a:pt x="15" y="4543"/>
                    <a:pt x="12" y="4547"/>
                    <a:pt x="7" y="4547"/>
                  </a:cubicBezTo>
                  <a:cubicBezTo>
                    <a:pt x="3" y="4547"/>
                    <a:pt x="0" y="4543"/>
                    <a:pt x="0" y="4539"/>
                  </a:cubicBezTo>
                  <a:lnTo>
                    <a:pt x="0" y="4524"/>
                  </a:lnTo>
                  <a:cubicBezTo>
                    <a:pt x="0" y="4519"/>
                    <a:pt x="3" y="4516"/>
                    <a:pt x="7" y="4516"/>
                  </a:cubicBezTo>
                  <a:cubicBezTo>
                    <a:pt x="12" y="4516"/>
                    <a:pt x="15" y="4519"/>
                    <a:pt x="15" y="4524"/>
                  </a:cubicBezTo>
                  <a:close/>
                  <a:moveTo>
                    <a:pt x="15" y="4570"/>
                  </a:moveTo>
                  <a:lnTo>
                    <a:pt x="15" y="4585"/>
                  </a:lnTo>
                  <a:cubicBezTo>
                    <a:pt x="15" y="4589"/>
                    <a:pt x="12" y="4593"/>
                    <a:pt x="7" y="4593"/>
                  </a:cubicBezTo>
                  <a:cubicBezTo>
                    <a:pt x="3" y="4593"/>
                    <a:pt x="0" y="4589"/>
                    <a:pt x="0" y="4585"/>
                  </a:cubicBezTo>
                  <a:lnTo>
                    <a:pt x="0" y="4570"/>
                  </a:lnTo>
                  <a:cubicBezTo>
                    <a:pt x="0" y="4565"/>
                    <a:pt x="3" y="4562"/>
                    <a:pt x="7" y="4562"/>
                  </a:cubicBezTo>
                  <a:cubicBezTo>
                    <a:pt x="12" y="4562"/>
                    <a:pt x="15" y="4565"/>
                    <a:pt x="15" y="4570"/>
                  </a:cubicBezTo>
                  <a:close/>
                  <a:moveTo>
                    <a:pt x="15" y="4616"/>
                  </a:moveTo>
                  <a:lnTo>
                    <a:pt x="15" y="4631"/>
                  </a:lnTo>
                  <a:cubicBezTo>
                    <a:pt x="15" y="4635"/>
                    <a:pt x="12" y="4639"/>
                    <a:pt x="7" y="4639"/>
                  </a:cubicBezTo>
                  <a:cubicBezTo>
                    <a:pt x="3" y="4639"/>
                    <a:pt x="0" y="4635"/>
                    <a:pt x="0" y="4631"/>
                  </a:cubicBezTo>
                  <a:lnTo>
                    <a:pt x="0" y="4616"/>
                  </a:lnTo>
                  <a:cubicBezTo>
                    <a:pt x="0" y="4612"/>
                    <a:pt x="3" y="4608"/>
                    <a:pt x="7" y="4608"/>
                  </a:cubicBezTo>
                  <a:cubicBezTo>
                    <a:pt x="12" y="4608"/>
                    <a:pt x="15" y="4612"/>
                    <a:pt x="15" y="4616"/>
                  </a:cubicBezTo>
                  <a:close/>
                  <a:moveTo>
                    <a:pt x="15" y="4662"/>
                  </a:moveTo>
                  <a:lnTo>
                    <a:pt x="15" y="4677"/>
                  </a:lnTo>
                  <a:cubicBezTo>
                    <a:pt x="15" y="4681"/>
                    <a:pt x="12" y="4685"/>
                    <a:pt x="7" y="4685"/>
                  </a:cubicBezTo>
                  <a:cubicBezTo>
                    <a:pt x="3" y="4685"/>
                    <a:pt x="0" y="4681"/>
                    <a:pt x="0" y="4677"/>
                  </a:cubicBezTo>
                  <a:lnTo>
                    <a:pt x="0" y="4662"/>
                  </a:lnTo>
                  <a:cubicBezTo>
                    <a:pt x="0" y="4658"/>
                    <a:pt x="3" y="4654"/>
                    <a:pt x="7" y="4654"/>
                  </a:cubicBezTo>
                  <a:cubicBezTo>
                    <a:pt x="12" y="4654"/>
                    <a:pt x="15" y="4658"/>
                    <a:pt x="15" y="4662"/>
                  </a:cubicBezTo>
                  <a:close/>
                  <a:moveTo>
                    <a:pt x="15" y="4708"/>
                  </a:moveTo>
                  <a:lnTo>
                    <a:pt x="15" y="4723"/>
                  </a:lnTo>
                  <a:cubicBezTo>
                    <a:pt x="15" y="4728"/>
                    <a:pt x="12" y="4731"/>
                    <a:pt x="7" y="4731"/>
                  </a:cubicBezTo>
                  <a:cubicBezTo>
                    <a:pt x="3" y="4731"/>
                    <a:pt x="0" y="4728"/>
                    <a:pt x="0" y="4723"/>
                  </a:cubicBezTo>
                  <a:lnTo>
                    <a:pt x="0" y="4708"/>
                  </a:lnTo>
                  <a:cubicBezTo>
                    <a:pt x="0" y="4704"/>
                    <a:pt x="3" y="4700"/>
                    <a:pt x="7" y="4700"/>
                  </a:cubicBezTo>
                  <a:cubicBezTo>
                    <a:pt x="12" y="4700"/>
                    <a:pt x="15" y="4704"/>
                    <a:pt x="15" y="4708"/>
                  </a:cubicBezTo>
                  <a:close/>
                  <a:moveTo>
                    <a:pt x="15" y="4754"/>
                  </a:moveTo>
                  <a:lnTo>
                    <a:pt x="15" y="4769"/>
                  </a:lnTo>
                  <a:cubicBezTo>
                    <a:pt x="15" y="4774"/>
                    <a:pt x="12" y="4777"/>
                    <a:pt x="7" y="4777"/>
                  </a:cubicBezTo>
                  <a:cubicBezTo>
                    <a:pt x="3" y="4777"/>
                    <a:pt x="0" y="4774"/>
                    <a:pt x="0" y="4769"/>
                  </a:cubicBezTo>
                  <a:lnTo>
                    <a:pt x="0" y="4754"/>
                  </a:lnTo>
                  <a:cubicBezTo>
                    <a:pt x="0" y="4750"/>
                    <a:pt x="3" y="4746"/>
                    <a:pt x="7" y="4746"/>
                  </a:cubicBezTo>
                  <a:cubicBezTo>
                    <a:pt x="12" y="4746"/>
                    <a:pt x="15" y="4750"/>
                    <a:pt x="15" y="4754"/>
                  </a:cubicBezTo>
                  <a:close/>
                  <a:moveTo>
                    <a:pt x="15" y="4800"/>
                  </a:moveTo>
                  <a:lnTo>
                    <a:pt x="15" y="4815"/>
                  </a:lnTo>
                  <a:cubicBezTo>
                    <a:pt x="15" y="4820"/>
                    <a:pt x="12" y="4823"/>
                    <a:pt x="7" y="4823"/>
                  </a:cubicBezTo>
                  <a:cubicBezTo>
                    <a:pt x="3" y="4823"/>
                    <a:pt x="0" y="4820"/>
                    <a:pt x="0" y="4815"/>
                  </a:cubicBezTo>
                  <a:lnTo>
                    <a:pt x="0" y="4800"/>
                  </a:lnTo>
                  <a:cubicBezTo>
                    <a:pt x="0" y="4796"/>
                    <a:pt x="3" y="4792"/>
                    <a:pt x="7" y="4792"/>
                  </a:cubicBezTo>
                  <a:cubicBezTo>
                    <a:pt x="12" y="4792"/>
                    <a:pt x="15" y="4796"/>
                    <a:pt x="15" y="4800"/>
                  </a:cubicBezTo>
                  <a:close/>
                  <a:moveTo>
                    <a:pt x="15" y="4846"/>
                  </a:moveTo>
                  <a:lnTo>
                    <a:pt x="15" y="4862"/>
                  </a:lnTo>
                  <a:cubicBezTo>
                    <a:pt x="15" y="4866"/>
                    <a:pt x="12" y="4869"/>
                    <a:pt x="7" y="4869"/>
                  </a:cubicBezTo>
                  <a:cubicBezTo>
                    <a:pt x="3" y="4869"/>
                    <a:pt x="0" y="4866"/>
                    <a:pt x="0" y="4862"/>
                  </a:cubicBezTo>
                  <a:lnTo>
                    <a:pt x="0" y="4846"/>
                  </a:lnTo>
                  <a:cubicBezTo>
                    <a:pt x="0" y="4842"/>
                    <a:pt x="3" y="4839"/>
                    <a:pt x="7" y="4839"/>
                  </a:cubicBezTo>
                  <a:cubicBezTo>
                    <a:pt x="12" y="4839"/>
                    <a:pt x="15" y="4842"/>
                    <a:pt x="15" y="4846"/>
                  </a:cubicBezTo>
                  <a:close/>
                  <a:moveTo>
                    <a:pt x="15" y="4892"/>
                  </a:moveTo>
                  <a:lnTo>
                    <a:pt x="15" y="4908"/>
                  </a:lnTo>
                  <a:cubicBezTo>
                    <a:pt x="15" y="4912"/>
                    <a:pt x="12" y="4915"/>
                    <a:pt x="7" y="4915"/>
                  </a:cubicBezTo>
                  <a:cubicBezTo>
                    <a:pt x="3" y="4915"/>
                    <a:pt x="0" y="4912"/>
                    <a:pt x="0" y="4908"/>
                  </a:cubicBezTo>
                  <a:lnTo>
                    <a:pt x="0" y="4892"/>
                  </a:lnTo>
                  <a:cubicBezTo>
                    <a:pt x="0" y="4888"/>
                    <a:pt x="3" y="4885"/>
                    <a:pt x="7" y="4885"/>
                  </a:cubicBezTo>
                  <a:cubicBezTo>
                    <a:pt x="12" y="4885"/>
                    <a:pt x="15" y="4888"/>
                    <a:pt x="15" y="4892"/>
                  </a:cubicBezTo>
                  <a:close/>
                  <a:moveTo>
                    <a:pt x="15" y="4938"/>
                  </a:moveTo>
                  <a:lnTo>
                    <a:pt x="15" y="4954"/>
                  </a:lnTo>
                  <a:cubicBezTo>
                    <a:pt x="15" y="4958"/>
                    <a:pt x="12" y="4961"/>
                    <a:pt x="7" y="4961"/>
                  </a:cubicBezTo>
                  <a:cubicBezTo>
                    <a:pt x="3" y="4961"/>
                    <a:pt x="0" y="4958"/>
                    <a:pt x="0" y="4954"/>
                  </a:cubicBezTo>
                  <a:lnTo>
                    <a:pt x="0" y="4938"/>
                  </a:lnTo>
                  <a:cubicBezTo>
                    <a:pt x="0" y="4934"/>
                    <a:pt x="3" y="4931"/>
                    <a:pt x="7" y="4931"/>
                  </a:cubicBezTo>
                  <a:cubicBezTo>
                    <a:pt x="12" y="4931"/>
                    <a:pt x="15" y="4934"/>
                    <a:pt x="15" y="4938"/>
                  </a:cubicBezTo>
                  <a:close/>
                  <a:moveTo>
                    <a:pt x="15" y="4984"/>
                  </a:moveTo>
                  <a:lnTo>
                    <a:pt x="15" y="5000"/>
                  </a:lnTo>
                  <a:cubicBezTo>
                    <a:pt x="15" y="5004"/>
                    <a:pt x="12" y="5007"/>
                    <a:pt x="7" y="5007"/>
                  </a:cubicBezTo>
                  <a:cubicBezTo>
                    <a:pt x="3" y="5007"/>
                    <a:pt x="0" y="5004"/>
                    <a:pt x="0" y="5000"/>
                  </a:cubicBezTo>
                  <a:lnTo>
                    <a:pt x="0" y="4984"/>
                  </a:lnTo>
                  <a:cubicBezTo>
                    <a:pt x="0" y="4980"/>
                    <a:pt x="3" y="4977"/>
                    <a:pt x="7" y="4977"/>
                  </a:cubicBezTo>
                  <a:cubicBezTo>
                    <a:pt x="12" y="4977"/>
                    <a:pt x="15" y="4980"/>
                    <a:pt x="15" y="4984"/>
                  </a:cubicBezTo>
                  <a:close/>
                  <a:moveTo>
                    <a:pt x="15" y="5031"/>
                  </a:moveTo>
                  <a:lnTo>
                    <a:pt x="15" y="5046"/>
                  </a:lnTo>
                  <a:cubicBezTo>
                    <a:pt x="15" y="5050"/>
                    <a:pt x="12" y="5054"/>
                    <a:pt x="7" y="5054"/>
                  </a:cubicBezTo>
                  <a:cubicBezTo>
                    <a:pt x="3" y="5054"/>
                    <a:pt x="0" y="5050"/>
                    <a:pt x="0" y="5046"/>
                  </a:cubicBezTo>
                  <a:lnTo>
                    <a:pt x="0" y="5031"/>
                  </a:lnTo>
                  <a:cubicBezTo>
                    <a:pt x="0" y="5026"/>
                    <a:pt x="3" y="5023"/>
                    <a:pt x="7" y="5023"/>
                  </a:cubicBezTo>
                  <a:cubicBezTo>
                    <a:pt x="12" y="5023"/>
                    <a:pt x="15" y="5026"/>
                    <a:pt x="15" y="5031"/>
                  </a:cubicBezTo>
                  <a:close/>
                  <a:moveTo>
                    <a:pt x="15" y="5077"/>
                  </a:moveTo>
                  <a:lnTo>
                    <a:pt x="15" y="5092"/>
                  </a:lnTo>
                  <a:cubicBezTo>
                    <a:pt x="15" y="5096"/>
                    <a:pt x="12" y="5100"/>
                    <a:pt x="7" y="5100"/>
                  </a:cubicBezTo>
                  <a:cubicBezTo>
                    <a:pt x="3" y="5100"/>
                    <a:pt x="0" y="5096"/>
                    <a:pt x="0" y="5092"/>
                  </a:cubicBezTo>
                  <a:lnTo>
                    <a:pt x="0" y="5077"/>
                  </a:lnTo>
                  <a:cubicBezTo>
                    <a:pt x="0" y="5072"/>
                    <a:pt x="3" y="5069"/>
                    <a:pt x="7" y="5069"/>
                  </a:cubicBezTo>
                  <a:cubicBezTo>
                    <a:pt x="12" y="5069"/>
                    <a:pt x="15" y="5072"/>
                    <a:pt x="15" y="5077"/>
                  </a:cubicBezTo>
                  <a:close/>
                  <a:moveTo>
                    <a:pt x="15" y="5123"/>
                  </a:moveTo>
                  <a:lnTo>
                    <a:pt x="15" y="5138"/>
                  </a:lnTo>
                  <a:cubicBezTo>
                    <a:pt x="15" y="5142"/>
                    <a:pt x="12" y="5146"/>
                    <a:pt x="7" y="5146"/>
                  </a:cubicBezTo>
                  <a:cubicBezTo>
                    <a:pt x="3" y="5146"/>
                    <a:pt x="0" y="5142"/>
                    <a:pt x="0" y="5138"/>
                  </a:cubicBezTo>
                  <a:lnTo>
                    <a:pt x="0" y="5123"/>
                  </a:lnTo>
                  <a:cubicBezTo>
                    <a:pt x="0" y="5118"/>
                    <a:pt x="3" y="5115"/>
                    <a:pt x="7" y="5115"/>
                  </a:cubicBezTo>
                  <a:cubicBezTo>
                    <a:pt x="12" y="5115"/>
                    <a:pt x="15" y="5118"/>
                    <a:pt x="15" y="5123"/>
                  </a:cubicBezTo>
                  <a:close/>
                  <a:moveTo>
                    <a:pt x="15" y="5169"/>
                  </a:moveTo>
                  <a:lnTo>
                    <a:pt x="15" y="5184"/>
                  </a:lnTo>
                  <a:cubicBezTo>
                    <a:pt x="15" y="5188"/>
                    <a:pt x="12" y="5192"/>
                    <a:pt x="7" y="5192"/>
                  </a:cubicBezTo>
                  <a:cubicBezTo>
                    <a:pt x="3" y="5192"/>
                    <a:pt x="0" y="5188"/>
                    <a:pt x="0" y="5184"/>
                  </a:cubicBezTo>
                  <a:lnTo>
                    <a:pt x="0" y="5169"/>
                  </a:lnTo>
                  <a:cubicBezTo>
                    <a:pt x="0" y="5165"/>
                    <a:pt x="3" y="5161"/>
                    <a:pt x="7" y="5161"/>
                  </a:cubicBezTo>
                  <a:cubicBezTo>
                    <a:pt x="12" y="5161"/>
                    <a:pt x="15" y="5165"/>
                    <a:pt x="15" y="5169"/>
                  </a:cubicBezTo>
                  <a:close/>
                  <a:moveTo>
                    <a:pt x="15" y="5215"/>
                  </a:moveTo>
                  <a:lnTo>
                    <a:pt x="15" y="5230"/>
                  </a:lnTo>
                  <a:cubicBezTo>
                    <a:pt x="15" y="5234"/>
                    <a:pt x="12" y="5238"/>
                    <a:pt x="7" y="5238"/>
                  </a:cubicBezTo>
                  <a:cubicBezTo>
                    <a:pt x="3" y="5238"/>
                    <a:pt x="0" y="5234"/>
                    <a:pt x="0" y="5230"/>
                  </a:cubicBezTo>
                  <a:lnTo>
                    <a:pt x="0" y="5215"/>
                  </a:lnTo>
                  <a:cubicBezTo>
                    <a:pt x="0" y="5211"/>
                    <a:pt x="3" y="5207"/>
                    <a:pt x="7" y="5207"/>
                  </a:cubicBezTo>
                  <a:cubicBezTo>
                    <a:pt x="12" y="5207"/>
                    <a:pt x="15" y="5211"/>
                    <a:pt x="15" y="5215"/>
                  </a:cubicBezTo>
                  <a:close/>
                  <a:moveTo>
                    <a:pt x="15" y="5261"/>
                  </a:moveTo>
                  <a:lnTo>
                    <a:pt x="15" y="5276"/>
                  </a:lnTo>
                  <a:cubicBezTo>
                    <a:pt x="15" y="5281"/>
                    <a:pt x="12" y="5284"/>
                    <a:pt x="7" y="5284"/>
                  </a:cubicBezTo>
                  <a:cubicBezTo>
                    <a:pt x="3" y="5284"/>
                    <a:pt x="0" y="5281"/>
                    <a:pt x="0" y="5276"/>
                  </a:cubicBezTo>
                  <a:lnTo>
                    <a:pt x="0" y="5261"/>
                  </a:lnTo>
                  <a:cubicBezTo>
                    <a:pt x="0" y="5257"/>
                    <a:pt x="3" y="5253"/>
                    <a:pt x="7" y="5253"/>
                  </a:cubicBezTo>
                  <a:cubicBezTo>
                    <a:pt x="12" y="5253"/>
                    <a:pt x="15" y="5257"/>
                    <a:pt x="15" y="5261"/>
                  </a:cubicBezTo>
                  <a:close/>
                  <a:moveTo>
                    <a:pt x="15" y="5307"/>
                  </a:moveTo>
                  <a:lnTo>
                    <a:pt x="15" y="5322"/>
                  </a:lnTo>
                  <a:cubicBezTo>
                    <a:pt x="15" y="5327"/>
                    <a:pt x="12" y="5330"/>
                    <a:pt x="7" y="5330"/>
                  </a:cubicBezTo>
                  <a:cubicBezTo>
                    <a:pt x="3" y="5330"/>
                    <a:pt x="0" y="5327"/>
                    <a:pt x="0" y="5322"/>
                  </a:cubicBezTo>
                  <a:lnTo>
                    <a:pt x="0" y="5307"/>
                  </a:lnTo>
                  <a:cubicBezTo>
                    <a:pt x="0" y="5303"/>
                    <a:pt x="3" y="5299"/>
                    <a:pt x="7" y="5299"/>
                  </a:cubicBezTo>
                  <a:cubicBezTo>
                    <a:pt x="12" y="5299"/>
                    <a:pt x="15" y="5303"/>
                    <a:pt x="15" y="5307"/>
                  </a:cubicBezTo>
                  <a:close/>
                  <a:moveTo>
                    <a:pt x="15" y="5353"/>
                  </a:moveTo>
                  <a:lnTo>
                    <a:pt x="15" y="5368"/>
                  </a:lnTo>
                  <a:cubicBezTo>
                    <a:pt x="15" y="5373"/>
                    <a:pt x="12" y="5376"/>
                    <a:pt x="7" y="5376"/>
                  </a:cubicBezTo>
                  <a:cubicBezTo>
                    <a:pt x="3" y="5376"/>
                    <a:pt x="0" y="5373"/>
                    <a:pt x="0" y="5368"/>
                  </a:cubicBezTo>
                  <a:lnTo>
                    <a:pt x="0" y="5353"/>
                  </a:lnTo>
                  <a:cubicBezTo>
                    <a:pt x="0" y="5349"/>
                    <a:pt x="3" y="5345"/>
                    <a:pt x="7" y="5345"/>
                  </a:cubicBezTo>
                  <a:cubicBezTo>
                    <a:pt x="12" y="5345"/>
                    <a:pt x="15" y="5349"/>
                    <a:pt x="15" y="5353"/>
                  </a:cubicBezTo>
                  <a:close/>
                  <a:moveTo>
                    <a:pt x="15" y="5399"/>
                  </a:moveTo>
                  <a:lnTo>
                    <a:pt x="15" y="5415"/>
                  </a:lnTo>
                  <a:cubicBezTo>
                    <a:pt x="15" y="5419"/>
                    <a:pt x="12" y="5422"/>
                    <a:pt x="7" y="5422"/>
                  </a:cubicBezTo>
                  <a:cubicBezTo>
                    <a:pt x="3" y="5422"/>
                    <a:pt x="0" y="5419"/>
                    <a:pt x="0" y="5415"/>
                  </a:cubicBezTo>
                  <a:lnTo>
                    <a:pt x="0" y="5399"/>
                  </a:lnTo>
                  <a:cubicBezTo>
                    <a:pt x="0" y="5395"/>
                    <a:pt x="3" y="5391"/>
                    <a:pt x="7" y="5391"/>
                  </a:cubicBezTo>
                  <a:cubicBezTo>
                    <a:pt x="12" y="5391"/>
                    <a:pt x="15" y="5395"/>
                    <a:pt x="15" y="5399"/>
                  </a:cubicBezTo>
                  <a:close/>
                  <a:moveTo>
                    <a:pt x="15" y="5445"/>
                  </a:moveTo>
                  <a:lnTo>
                    <a:pt x="15" y="5461"/>
                  </a:lnTo>
                  <a:cubicBezTo>
                    <a:pt x="15" y="5465"/>
                    <a:pt x="12" y="5468"/>
                    <a:pt x="7" y="5468"/>
                  </a:cubicBezTo>
                  <a:cubicBezTo>
                    <a:pt x="3" y="5468"/>
                    <a:pt x="0" y="5465"/>
                    <a:pt x="0" y="5461"/>
                  </a:cubicBezTo>
                  <a:lnTo>
                    <a:pt x="0" y="5445"/>
                  </a:lnTo>
                  <a:cubicBezTo>
                    <a:pt x="0" y="5441"/>
                    <a:pt x="3" y="5438"/>
                    <a:pt x="7" y="5438"/>
                  </a:cubicBezTo>
                  <a:cubicBezTo>
                    <a:pt x="12" y="5438"/>
                    <a:pt x="15" y="5441"/>
                    <a:pt x="15" y="5445"/>
                  </a:cubicBezTo>
                  <a:close/>
                  <a:moveTo>
                    <a:pt x="15" y="5491"/>
                  </a:moveTo>
                  <a:lnTo>
                    <a:pt x="15" y="5507"/>
                  </a:lnTo>
                  <a:cubicBezTo>
                    <a:pt x="15" y="5511"/>
                    <a:pt x="12" y="5514"/>
                    <a:pt x="7" y="5514"/>
                  </a:cubicBezTo>
                  <a:cubicBezTo>
                    <a:pt x="3" y="5514"/>
                    <a:pt x="0" y="5511"/>
                    <a:pt x="0" y="5507"/>
                  </a:cubicBezTo>
                  <a:lnTo>
                    <a:pt x="0" y="5491"/>
                  </a:lnTo>
                  <a:cubicBezTo>
                    <a:pt x="0" y="5487"/>
                    <a:pt x="3" y="5484"/>
                    <a:pt x="7" y="5484"/>
                  </a:cubicBezTo>
                  <a:cubicBezTo>
                    <a:pt x="12" y="5484"/>
                    <a:pt x="15" y="5487"/>
                    <a:pt x="15" y="5491"/>
                  </a:cubicBezTo>
                  <a:close/>
                  <a:moveTo>
                    <a:pt x="15" y="5537"/>
                  </a:moveTo>
                  <a:lnTo>
                    <a:pt x="15" y="5553"/>
                  </a:lnTo>
                  <a:cubicBezTo>
                    <a:pt x="15" y="5557"/>
                    <a:pt x="12" y="5560"/>
                    <a:pt x="7" y="5560"/>
                  </a:cubicBezTo>
                  <a:cubicBezTo>
                    <a:pt x="3" y="5560"/>
                    <a:pt x="0" y="5557"/>
                    <a:pt x="0" y="5553"/>
                  </a:cubicBezTo>
                  <a:lnTo>
                    <a:pt x="0" y="5537"/>
                  </a:lnTo>
                  <a:cubicBezTo>
                    <a:pt x="0" y="5533"/>
                    <a:pt x="3" y="5530"/>
                    <a:pt x="7" y="5530"/>
                  </a:cubicBezTo>
                  <a:cubicBezTo>
                    <a:pt x="12" y="5530"/>
                    <a:pt x="15" y="5533"/>
                    <a:pt x="15" y="5537"/>
                  </a:cubicBezTo>
                  <a:close/>
                  <a:moveTo>
                    <a:pt x="15" y="5583"/>
                  </a:moveTo>
                  <a:lnTo>
                    <a:pt x="15" y="5599"/>
                  </a:lnTo>
                  <a:cubicBezTo>
                    <a:pt x="15" y="5603"/>
                    <a:pt x="12" y="5607"/>
                    <a:pt x="7" y="5607"/>
                  </a:cubicBezTo>
                  <a:cubicBezTo>
                    <a:pt x="3" y="5607"/>
                    <a:pt x="0" y="5603"/>
                    <a:pt x="0" y="5599"/>
                  </a:cubicBezTo>
                  <a:lnTo>
                    <a:pt x="0" y="5583"/>
                  </a:lnTo>
                  <a:cubicBezTo>
                    <a:pt x="0" y="5579"/>
                    <a:pt x="3" y="5576"/>
                    <a:pt x="7" y="5576"/>
                  </a:cubicBezTo>
                  <a:cubicBezTo>
                    <a:pt x="12" y="5576"/>
                    <a:pt x="15" y="5579"/>
                    <a:pt x="15" y="5583"/>
                  </a:cubicBezTo>
                  <a:close/>
                  <a:moveTo>
                    <a:pt x="15" y="5630"/>
                  </a:moveTo>
                  <a:lnTo>
                    <a:pt x="15" y="5645"/>
                  </a:lnTo>
                  <a:cubicBezTo>
                    <a:pt x="15" y="5649"/>
                    <a:pt x="12" y="5653"/>
                    <a:pt x="7" y="5653"/>
                  </a:cubicBezTo>
                  <a:cubicBezTo>
                    <a:pt x="3" y="5653"/>
                    <a:pt x="0" y="5649"/>
                    <a:pt x="0" y="5645"/>
                  </a:cubicBezTo>
                  <a:lnTo>
                    <a:pt x="0" y="5630"/>
                  </a:lnTo>
                  <a:cubicBezTo>
                    <a:pt x="0" y="5625"/>
                    <a:pt x="3" y="5622"/>
                    <a:pt x="7" y="5622"/>
                  </a:cubicBezTo>
                  <a:cubicBezTo>
                    <a:pt x="12" y="5622"/>
                    <a:pt x="15" y="5625"/>
                    <a:pt x="15" y="5630"/>
                  </a:cubicBezTo>
                  <a:close/>
                  <a:moveTo>
                    <a:pt x="15" y="5676"/>
                  </a:moveTo>
                  <a:lnTo>
                    <a:pt x="15" y="5691"/>
                  </a:lnTo>
                  <a:cubicBezTo>
                    <a:pt x="15" y="5695"/>
                    <a:pt x="12" y="5699"/>
                    <a:pt x="7" y="5699"/>
                  </a:cubicBezTo>
                  <a:cubicBezTo>
                    <a:pt x="3" y="5699"/>
                    <a:pt x="0" y="5695"/>
                    <a:pt x="0" y="5691"/>
                  </a:cubicBezTo>
                  <a:lnTo>
                    <a:pt x="0" y="5676"/>
                  </a:lnTo>
                  <a:cubicBezTo>
                    <a:pt x="0" y="5671"/>
                    <a:pt x="3" y="5668"/>
                    <a:pt x="7" y="5668"/>
                  </a:cubicBezTo>
                  <a:cubicBezTo>
                    <a:pt x="12" y="5668"/>
                    <a:pt x="15" y="5671"/>
                    <a:pt x="15" y="5676"/>
                  </a:cubicBezTo>
                  <a:close/>
                  <a:moveTo>
                    <a:pt x="15" y="5722"/>
                  </a:moveTo>
                  <a:lnTo>
                    <a:pt x="15" y="5737"/>
                  </a:lnTo>
                  <a:cubicBezTo>
                    <a:pt x="15" y="5741"/>
                    <a:pt x="12" y="5745"/>
                    <a:pt x="7" y="5745"/>
                  </a:cubicBezTo>
                  <a:cubicBezTo>
                    <a:pt x="3" y="5745"/>
                    <a:pt x="0" y="5741"/>
                    <a:pt x="0" y="5737"/>
                  </a:cubicBezTo>
                  <a:lnTo>
                    <a:pt x="0" y="5722"/>
                  </a:lnTo>
                  <a:cubicBezTo>
                    <a:pt x="0" y="5717"/>
                    <a:pt x="3" y="5714"/>
                    <a:pt x="7" y="5714"/>
                  </a:cubicBezTo>
                  <a:cubicBezTo>
                    <a:pt x="12" y="5714"/>
                    <a:pt x="15" y="5717"/>
                    <a:pt x="15" y="5722"/>
                  </a:cubicBezTo>
                  <a:close/>
                  <a:moveTo>
                    <a:pt x="15" y="5768"/>
                  </a:moveTo>
                  <a:lnTo>
                    <a:pt x="15" y="5783"/>
                  </a:lnTo>
                  <a:cubicBezTo>
                    <a:pt x="15" y="5787"/>
                    <a:pt x="12" y="5791"/>
                    <a:pt x="7" y="5791"/>
                  </a:cubicBezTo>
                  <a:cubicBezTo>
                    <a:pt x="3" y="5791"/>
                    <a:pt x="0" y="5787"/>
                    <a:pt x="0" y="5783"/>
                  </a:cubicBezTo>
                  <a:lnTo>
                    <a:pt x="0" y="5768"/>
                  </a:lnTo>
                  <a:cubicBezTo>
                    <a:pt x="0" y="5764"/>
                    <a:pt x="3" y="5760"/>
                    <a:pt x="7" y="5760"/>
                  </a:cubicBezTo>
                  <a:cubicBezTo>
                    <a:pt x="12" y="5760"/>
                    <a:pt x="15" y="5764"/>
                    <a:pt x="15" y="5768"/>
                  </a:cubicBezTo>
                  <a:close/>
                  <a:moveTo>
                    <a:pt x="15" y="5814"/>
                  </a:moveTo>
                  <a:lnTo>
                    <a:pt x="15" y="5829"/>
                  </a:lnTo>
                  <a:cubicBezTo>
                    <a:pt x="15" y="5833"/>
                    <a:pt x="12" y="5837"/>
                    <a:pt x="7" y="5837"/>
                  </a:cubicBezTo>
                  <a:cubicBezTo>
                    <a:pt x="3" y="5837"/>
                    <a:pt x="0" y="5833"/>
                    <a:pt x="0" y="5829"/>
                  </a:cubicBezTo>
                  <a:lnTo>
                    <a:pt x="0" y="5814"/>
                  </a:lnTo>
                  <a:cubicBezTo>
                    <a:pt x="0" y="5810"/>
                    <a:pt x="3" y="5806"/>
                    <a:pt x="7" y="5806"/>
                  </a:cubicBezTo>
                  <a:cubicBezTo>
                    <a:pt x="12" y="5806"/>
                    <a:pt x="15" y="5810"/>
                    <a:pt x="15" y="5814"/>
                  </a:cubicBezTo>
                  <a:close/>
                  <a:moveTo>
                    <a:pt x="15" y="5860"/>
                  </a:moveTo>
                  <a:lnTo>
                    <a:pt x="15" y="5875"/>
                  </a:lnTo>
                  <a:cubicBezTo>
                    <a:pt x="15" y="5880"/>
                    <a:pt x="12" y="5883"/>
                    <a:pt x="7" y="5883"/>
                  </a:cubicBezTo>
                  <a:cubicBezTo>
                    <a:pt x="3" y="5883"/>
                    <a:pt x="0" y="5880"/>
                    <a:pt x="0" y="5875"/>
                  </a:cubicBezTo>
                  <a:lnTo>
                    <a:pt x="0" y="5860"/>
                  </a:lnTo>
                  <a:cubicBezTo>
                    <a:pt x="0" y="5856"/>
                    <a:pt x="3" y="5852"/>
                    <a:pt x="7" y="5852"/>
                  </a:cubicBezTo>
                  <a:cubicBezTo>
                    <a:pt x="12" y="5852"/>
                    <a:pt x="15" y="5856"/>
                    <a:pt x="15" y="5860"/>
                  </a:cubicBezTo>
                  <a:close/>
                  <a:moveTo>
                    <a:pt x="15" y="5906"/>
                  </a:moveTo>
                  <a:lnTo>
                    <a:pt x="15" y="5921"/>
                  </a:lnTo>
                  <a:cubicBezTo>
                    <a:pt x="15" y="5926"/>
                    <a:pt x="12" y="5929"/>
                    <a:pt x="7" y="5929"/>
                  </a:cubicBezTo>
                  <a:cubicBezTo>
                    <a:pt x="3" y="5929"/>
                    <a:pt x="0" y="5926"/>
                    <a:pt x="0" y="5921"/>
                  </a:cubicBezTo>
                  <a:lnTo>
                    <a:pt x="0" y="5906"/>
                  </a:lnTo>
                  <a:cubicBezTo>
                    <a:pt x="0" y="5902"/>
                    <a:pt x="3" y="5898"/>
                    <a:pt x="7" y="5898"/>
                  </a:cubicBezTo>
                  <a:cubicBezTo>
                    <a:pt x="12" y="5898"/>
                    <a:pt x="15" y="5902"/>
                    <a:pt x="15" y="5906"/>
                  </a:cubicBezTo>
                  <a:close/>
                  <a:moveTo>
                    <a:pt x="15" y="5952"/>
                  </a:moveTo>
                  <a:lnTo>
                    <a:pt x="15" y="5967"/>
                  </a:lnTo>
                  <a:cubicBezTo>
                    <a:pt x="15" y="5972"/>
                    <a:pt x="12" y="5975"/>
                    <a:pt x="7" y="5975"/>
                  </a:cubicBezTo>
                  <a:cubicBezTo>
                    <a:pt x="3" y="5975"/>
                    <a:pt x="0" y="5972"/>
                    <a:pt x="0" y="5967"/>
                  </a:cubicBezTo>
                  <a:lnTo>
                    <a:pt x="0" y="5952"/>
                  </a:lnTo>
                  <a:cubicBezTo>
                    <a:pt x="0" y="5948"/>
                    <a:pt x="3" y="5944"/>
                    <a:pt x="7" y="5944"/>
                  </a:cubicBezTo>
                  <a:cubicBezTo>
                    <a:pt x="12" y="5944"/>
                    <a:pt x="15" y="5948"/>
                    <a:pt x="15" y="5952"/>
                  </a:cubicBezTo>
                  <a:close/>
                  <a:moveTo>
                    <a:pt x="15" y="5998"/>
                  </a:moveTo>
                  <a:lnTo>
                    <a:pt x="15" y="6014"/>
                  </a:lnTo>
                  <a:cubicBezTo>
                    <a:pt x="15" y="6018"/>
                    <a:pt x="12" y="6021"/>
                    <a:pt x="7" y="6021"/>
                  </a:cubicBezTo>
                  <a:cubicBezTo>
                    <a:pt x="3" y="6021"/>
                    <a:pt x="0" y="6018"/>
                    <a:pt x="0" y="6014"/>
                  </a:cubicBezTo>
                  <a:lnTo>
                    <a:pt x="0" y="5998"/>
                  </a:lnTo>
                  <a:cubicBezTo>
                    <a:pt x="0" y="5994"/>
                    <a:pt x="3" y="5991"/>
                    <a:pt x="7" y="5991"/>
                  </a:cubicBezTo>
                  <a:cubicBezTo>
                    <a:pt x="12" y="5991"/>
                    <a:pt x="15" y="5994"/>
                    <a:pt x="15" y="5998"/>
                  </a:cubicBezTo>
                  <a:close/>
                  <a:moveTo>
                    <a:pt x="15" y="6044"/>
                  </a:moveTo>
                  <a:lnTo>
                    <a:pt x="15" y="6060"/>
                  </a:lnTo>
                  <a:cubicBezTo>
                    <a:pt x="15" y="6064"/>
                    <a:pt x="12" y="6067"/>
                    <a:pt x="7" y="6067"/>
                  </a:cubicBezTo>
                  <a:cubicBezTo>
                    <a:pt x="3" y="6067"/>
                    <a:pt x="0" y="6064"/>
                    <a:pt x="0" y="6060"/>
                  </a:cubicBezTo>
                  <a:lnTo>
                    <a:pt x="0" y="6044"/>
                  </a:lnTo>
                  <a:cubicBezTo>
                    <a:pt x="0" y="6040"/>
                    <a:pt x="3" y="6037"/>
                    <a:pt x="7" y="6037"/>
                  </a:cubicBezTo>
                  <a:cubicBezTo>
                    <a:pt x="12" y="6037"/>
                    <a:pt x="15" y="6040"/>
                    <a:pt x="15" y="6044"/>
                  </a:cubicBezTo>
                  <a:close/>
                  <a:moveTo>
                    <a:pt x="15" y="6090"/>
                  </a:moveTo>
                  <a:lnTo>
                    <a:pt x="15" y="6106"/>
                  </a:lnTo>
                  <a:cubicBezTo>
                    <a:pt x="15" y="6110"/>
                    <a:pt x="12" y="6113"/>
                    <a:pt x="7" y="6113"/>
                  </a:cubicBezTo>
                  <a:cubicBezTo>
                    <a:pt x="3" y="6113"/>
                    <a:pt x="0" y="6110"/>
                    <a:pt x="0" y="6106"/>
                  </a:cubicBezTo>
                  <a:lnTo>
                    <a:pt x="0" y="6090"/>
                  </a:lnTo>
                  <a:cubicBezTo>
                    <a:pt x="0" y="6086"/>
                    <a:pt x="3" y="6083"/>
                    <a:pt x="7" y="6083"/>
                  </a:cubicBezTo>
                  <a:cubicBezTo>
                    <a:pt x="12" y="6083"/>
                    <a:pt x="15" y="6086"/>
                    <a:pt x="15" y="6090"/>
                  </a:cubicBezTo>
                  <a:close/>
                  <a:moveTo>
                    <a:pt x="15" y="6136"/>
                  </a:moveTo>
                  <a:lnTo>
                    <a:pt x="15" y="6152"/>
                  </a:lnTo>
                  <a:cubicBezTo>
                    <a:pt x="15" y="6156"/>
                    <a:pt x="12" y="6159"/>
                    <a:pt x="7" y="6159"/>
                  </a:cubicBezTo>
                  <a:cubicBezTo>
                    <a:pt x="3" y="6159"/>
                    <a:pt x="0" y="6156"/>
                    <a:pt x="0" y="6152"/>
                  </a:cubicBezTo>
                  <a:lnTo>
                    <a:pt x="0" y="6136"/>
                  </a:lnTo>
                  <a:cubicBezTo>
                    <a:pt x="0" y="6132"/>
                    <a:pt x="3" y="6129"/>
                    <a:pt x="7" y="6129"/>
                  </a:cubicBezTo>
                  <a:cubicBezTo>
                    <a:pt x="12" y="6129"/>
                    <a:pt x="15" y="6132"/>
                    <a:pt x="15" y="6136"/>
                  </a:cubicBezTo>
                  <a:close/>
                  <a:moveTo>
                    <a:pt x="15" y="6183"/>
                  </a:moveTo>
                  <a:lnTo>
                    <a:pt x="15" y="6198"/>
                  </a:lnTo>
                  <a:cubicBezTo>
                    <a:pt x="15" y="6202"/>
                    <a:pt x="12" y="6206"/>
                    <a:pt x="7" y="6206"/>
                  </a:cubicBezTo>
                  <a:cubicBezTo>
                    <a:pt x="3" y="6206"/>
                    <a:pt x="0" y="6202"/>
                    <a:pt x="0" y="6198"/>
                  </a:cubicBezTo>
                  <a:lnTo>
                    <a:pt x="0" y="6183"/>
                  </a:lnTo>
                  <a:cubicBezTo>
                    <a:pt x="0" y="6178"/>
                    <a:pt x="3" y="6175"/>
                    <a:pt x="7" y="6175"/>
                  </a:cubicBezTo>
                  <a:cubicBezTo>
                    <a:pt x="12" y="6175"/>
                    <a:pt x="15" y="6178"/>
                    <a:pt x="15" y="6183"/>
                  </a:cubicBezTo>
                  <a:close/>
                  <a:moveTo>
                    <a:pt x="15" y="6229"/>
                  </a:moveTo>
                  <a:lnTo>
                    <a:pt x="15" y="6244"/>
                  </a:lnTo>
                  <a:cubicBezTo>
                    <a:pt x="15" y="6248"/>
                    <a:pt x="12" y="6252"/>
                    <a:pt x="7" y="6252"/>
                  </a:cubicBezTo>
                  <a:cubicBezTo>
                    <a:pt x="3" y="6252"/>
                    <a:pt x="0" y="6248"/>
                    <a:pt x="0" y="6244"/>
                  </a:cubicBezTo>
                  <a:lnTo>
                    <a:pt x="0" y="6229"/>
                  </a:lnTo>
                  <a:cubicBezTo>
                    <a:pt x="0" y="6224"/>
                    <a:pt x="3" y="6221"/>
                    <a:pt x="7" y="6221"/>
                  </a:cubicBezTo>
                  <a:cubicBezTo>
                    <a:pt x="12" y="6221"/>
                    <a:pt x="15" y="6224"/>
                    <a:pt x="15" y="6229"/>
                  </a:cubicBezTo>
                  <a:close/>
                  <a:moveTo>
                    <a:pt x="15" y="6275"/>
                  </a:moveTo>
                  <a:lnTo>
                    <a:pt x="15" y="6290"/>
                  </a:lnTo>
                  <a:cubicBezTo>
                    <a:pt x="15" y="6294"/>
                    <a:pt x="12" y="6298"/>
                    <a:pt x="7" y="6298"/>
                  </a:cubicBezTo>
                  <a:cubicBezTo>
                    <a:pt x="3" y="6298"/>
                    <a:pt x="0" y="6294"/>
                    <a:pt x="0" y="6290"/>
                  </a:cubicBezTo>
                  <a:lnTo>
                    <a:pt x="0" y="6275"/>
                  </a:lnTo>
                  <a:cubicBezTo>
                    <a:pt x="0" y="6270"/>
                    <a:pt x="3" y="6267"/>
                    <a:pt x="7" y="6267"/>
                  </a:cubicBezTo>
                  <a:cubicBezTo>
                    <a:pt x="12" y="6267"/>
                    <a:pt x="15" y="6270"/>
                    <a:pt x="15" y="6275"/>
                  </a:cubicBezTo>
                  <a:close/>
                  <a:moveTo>
                    <a:pt x="15" y="6321"/>
                  </a:moveTo>
                  <a:lnTo>
                    <a:pt x="15" y="6336"/>
                  </a:lnTo>
                  <a:cubicBezTo>
                    <a:pt x="15" y="6340"/>
                    <a:pt x="12" y="6344"/>
                    <a:pt x="7" y="6344"/>
                  </a:cubicBezTo>
                  <a:cubicBezTo>
                    <a:pt x="3" y="6344"/>
                    <a:pt x="0" y="6340"/>
                    <a:pt x="0" y="6336"/>
                  </a:cubicBezTo>
                  <a:lnTo>
                    <a:pt x="0" y="6321"/>
                  </a:lnTo>
                  <a:cubicBezTo>
                    <a:pt x="0" y="6317"/>
                    <a:pt x="3" y="6313"/>
                    <a:pt x="7" y="6313"/>
                  </a:cubicBezTo>
                  <a:cubicBezTo>
                    <a:pt x="12" y="6313"/>
                    <a:pt x="15" y="6317"/>
                    <a:pt x="15" y="6321"/>
                  </a:cubicBezTo>
                  <a:close/>
                  <a:moveTo>
                    <a:pt x="15" y="6367"/>
                  </a:moveTo>
                  <a:lnTo>
                    <a:pt x="15" y="6382"/>
                  </a:lnTo>
                  <a:cubicBezTo>
                    <a:pt x="15" y="6386"/>
                    <a:pt x="12" y="6390"/>
                    <a:pt x="7" y="6390"/>
                  </a:cubicBezTo>
                  <a:cubicBezTo>
                    <a:pt x="3" y="6390"/>
                    <a:pt x="0" y="6386"/>
                    <a:pt x="0" y="6382"/>
                  </a:cubicBezTo>
                  <a:lnTo>
                    <a:pt x="0" y="6367"/>
                  </a:lnTo>
                  <a:cubicBezTo>
                    <a:pt x="0" y="6363"/>
                    <a:pt x="3" y="6359"/>
                    <a:pt x="7" y="6359"/>
                  </a:cubicBezTo>
                  <a:cubicBezTo>
                    <a:pt x="12" y="6359"/>
                    <a:pt x="15" y="6363"/>
                    <a:pt x="15" y="6367"/>
                  </a:cubicBezTo>
                  <a:close/>
                  <a:moveTo>
                    <a:pt x="15" y="6413"/>
                  </a:moveTo>
                  <a:lnTo>
                    <a:pt x="15" y="6428"/>
                  </a:lnTo>
                  <a:cubicBezTo>
                    <a:pt x="15" y="6433"/>
                    <a:pt x="12" y="6436"/>
                    <a:pt x="7" y="6436"/>
                  </a:cubicBezTo>
                  <a:cubicBezTo>
                    <a:pt x="3" y="6436"/>
                    <a:pt x="0" y="6433"/>
                    <a:pt x="0" y="6428"/>
                  </a:cubicBezTo>
                  <a:lnTo>
                    <a:pt x="0" y="6413"/>
                  </a:lnTo>
                  <a:cubicBezTo>
                    <a:pt x="0" y="6409"/>
                    <a:pt x="3" y="6405"/>
                    <a:pt x="7" y="6405"/>
                  </a:cubicBezTo>
                  <a:cubicBezTo>
                    <a:pt x="12" y="6405"/>
                    <a:pt x="15" y="6409"/>
                    <a:pt x="15" y="6413"/>
                  </a:cubicBezTo>
                  <a:close/>
                  <a:moveTo>
                    <a:pt x="15" y="6459"/>
                  </a:moveTo>
                  <a:lnTo>
                    <a:pt x="15" y="6474"/>
                  </a:lnTo>
                  <a:cubicBezTo>
                    <a:pt x="15" y="6479"/>
                    <a:pt x="12" y="6482"/>
                    <a:pt x="7" y="6482"/>
                  </a:cubicBezTo>
                  <a:cubicBezTo>
                    <a:pt x="3" y="6482"/>
                    <a:pt x="0" y="6479"/>
                    <a:pt x="0" y="6474"/>
                  </a:cubicBezTo>
                  <a:lnTo>
                    <a:pt x="0" y="6459"/>
                  </a:lnTo>
                  <a:cubicBezTo>
                    <a:pt x="0" y="6455"/>
                    <a:pt x="3" y="6451"/>
                    <a:pt x="7" y="6451"/>
                  </a:cubicBezTo>
                  <a:cubicBezTo>
                    <a:pt x="12" y="6451"/>
                    <a:pt x="15" y="6455"/>
                    <a:pt x="15" y="6459"/>
                  </a:cubicBezTo>
                  <a:close/>
                  <a:moveTo>
                    <a:pt x="15" y="6505"/>
                  </a:moveTo>
                  <a:lnTo>
                    <a:pt x="15" y="6520"/>
                  </a:lnTo>
                  <a:cubicBezTo>
                    <a:pt x="15" y="6525"/>
                    <a:pt x="12" y="6528"/>
                    <a:pt x="7" y="6528"/>
                  </a:cubicBezTo>
                  <a:cubicBezTo>
                    <a:pt x="3" y="6528"/>
                    <a:pt x="0" y="6525"/>
                    <a:pt x="0" y="6520"/>
                  </a:cubicBezTo>
                  <a:lnTo>
                    <a:pt x="0" y="6505"/>
                  </a:lnTo>
                  <a:cubicBezTo>
                    <a:pt x="0" y="6501"/>
                    <a:pt x="3" y="6497"/>
                    <a:pt x="7" y="6497"/>
                  </a:cubicBezTo>
                  <a:cubicBezTo>
                    <a:pt x="12" y="6497"/>
                    <a:pt x="15" y="6501"/>
                    <a:pt x="15" y="6505"/>
                  </a:cubicBezTo>
                  <a:close/>
                  <a:moveTo>
                    <a:pt x="15" y="6551"/>
                  </a:moveTo>
                  <a:lnTo>
                    <a:pt x="15" y="6567"/>
                  </a:lnTo>
                  <a:cubicBezTo>
                    <a:pt x="15" y="6571"/>
                    <a:pt x="12" y="6574"/>
                    <a:pt x="7" y="6574"/>
                  </a:cubicBezTo>
                  <a:cubicBezTo>
                    <a:pt x="3" y="6574"/>
                    <a:pt x="0" y="6571"/>
                    <a:pt x="0" y="6567"/>
                  </a:cubicBezTo>
                  <a:lnTo>
                    <a:pt x="0" y="6551"/>
                  </a:lnTo>
                  <a:cubicBezTo>
                    <a:pt x="0" y="6547"/>
                    <a:pt x="3" y="6543"/>
                    <a:pt x="7" y="6543"/>
                  </a:cubicBezTo>
                  <a:cubicBezTo>
                    <a:pt x="12" y="6543"/>
                    <a:pt x="15" y="6547"/>
                    <a:pt x="15" y="6551"/>
                  </a:cubicBezTo>
                  <a:close/>
                  <a:moveTo>
                    <a:pt x="15" y="6597"/>
                  </a:moveTo>
                  <a:lnTo>
                    <a:pt x="15" y="6613"/>
                  </a:lnTo>
                  <a:cubicBezTo>
                    <a:pt x="15" y="6617"/>
                    <a:pt x="12" y="6620"/>
                    <a:pt x="7" y="6620"/>
                  </a:cubicBezTo>
                  <a:cubicBezTo>
                    <a:pt x="3" y="6620"/>
                    <a:pt x="0" y="6617"/>
                    <a:pt x="0" y="6613"/>
                  </a:cubicBezTo>
                  <a:lnTo>
                    <a:pt x="0" y="6597"/>
                  </a:lnTo>
                  <a:cubicBezTo>
                    <a:pt x="0" y="6593"/>
                    <a:pt x="3" y="6590"/>
                    <a:pt x="7" y="6590"/>
                  </a:cubicBezTo>
                  <a:cubicBezTo>
                    <a:pt x="12" y="6590"/>
                    <a:pt x="15" y="6593"/>
                    <a:pt x="15" y="6597"/>
                  </a:cubicBezTo>
                  <a:close/>
                  <a:moveTo>
                    <a:pt x="15" y="6643"/>
                  </a:moveTo>
                  <a:lnTo>
                    <a:pt x="15" y="6659"/>
                  </a:lnTo>
                  <a:cubicBezTo>
                    <a:pt x="15" y="6663"/>
                    <a:pt x="12" y="6666"/>
                    <a:pt x="7" y="6666"/>
                  </a:cubicBezTo>
                  <a:cubicBezTo>
                    <a:pt x="3" y="6666"/>
                    <a:pt x="0" y="6663"/>
                    <a:pt x="0" y="6659"/>
                  </a:cubicBezTo>
                  <a:lnTo>
                    <a:pt x="0" y="6643"/>
                  </a:lnTo>
                  <a:cubicBezTo>
                    <a:pt x="0" y="6639"/>
                    <a:pt x="3" y="6636"/>
                    <a:pt x="7" y="6636"/>
                  </a:cubicBezTo>
                  <a:cubicBezTo>
                    <a:pt x="12" y="6636"/>
                    <a:pt x="15" y="6639"/>
                    <a:pt x="15" y="6643"/>
                  </a:cubicBezTo>
                  <a:close/>
                  <a:moveTo>
                    <a:pt x="15" y="6689"/>
                  </a:moveTo>
                  <a:lnTo>
                    <a:pt x="15" y="6705"/>
                  </a:lnTo>
                  <a:cubicBezTo>
                    <a:pt x="15" y="6709"/>
                    <a:pt x="12" y="6712"/>
                    <a:pt x="7" y="6712"/>
                  </a:cubicBezTo>
                  <a:cubicBezTo>
                    <a:pt x="3" y="6712"/>
                    <a:pt x="0" y="6709"/>
                    <a:pt x="0" y="6705"/>
                  </a:cubicBezTo>
                  <a:lnTo>
                    <a:pt x="0" y="6689"/>
                  </a:lnTo>
                  <a:cubicBezTo>
                    <a:pt x="0" y="6685"/>
                    <a:pt x="3" y="6682"/>
                    <a:pt x="7" y="6682"/>
                  </a:cubicBezTo>
                  <a:cubicBezTo>
                    <a:pt x="12" y="6682"/>
                    <a:pt x="15" y="6685"/>
                    <a:pt x="15" y="6689"/>
                  </a:cubicBezTo>
                  <a:close/>
                  <a:moveTo>
                    <a:pt x="15" y="6735"/>
                  </a:moveTo>
                  <a:lnTo>
                    <a:pt x="15" y="6751"/>
                  </a:lnTo>
                  <a:cubicBezTo>
                    <a:pt x="15" y="6755"/>
                    <a:pt x="12" y="6759"/>
                    <a:pt x="7" y="6759"/>
                  </a:cubicBezTo>
                  <a:cubicBezTo>
                    <a:pt x="3" y="6759"/>
                    <a:pt x="0" y="6755"/>
                    <a:pt x="0" y="6751"/>
                  </a:cubicBezTo>
                  <a:lnTo>
                    <a:pt x="0" y="6735"/>
                  </a:lnTo>
                  <a:cubicBezTo>
                    <a:pt x="0" y="6731"/>
                    <a:pt x="3" y="6728"/>
                    <a:pt x="7" y="6728"/>
                  </a:cubicBezTo>
                  <a:cubicBezTo>
                    <a:pt x="12" y="6728"/>
                    <a:pt x="15" y="6731"/>
                    <a:pt x="15" y="6735"/>
                  </a:cubicBezTo>
                  <a:close/>
                  <a:moveTo>
                    <a:pt x="15" y="6782"/>
                  </a:moveTo>
                  <a:lnTo>
                    <a:pt x="15" y="6797"/>
                  </a:lnTo>
                  <a:cubicBezTo>
                    <a:pt x="15" y="6801"/>
                    <a:pt x="12" y="6805"/>
                    <a:pt x="7" y="6805"/>
                  </a:cubicBezTo>
                  <a:cubicBezTo>
                    <a:pt x="3" y="6805"/>
                    <a:pt x="0" y="6801"/>
                    <a:pt x="0" y="6797"/>
                  </a:cubicBezTo>
                  <a:lnTo>
                    <a:pt x="0" y="6782"/>
                  </a:lnTo>
                  <a:cubicBezTo>
                    <a:pt x="0" y="6777"/>
                    <a:pt x="3" y="6774"/>
                    <a:pt x="7" y="6774"/>
                  </a:cubicBezTo>
                  <a:cubicBezTo>
                    <a:pt x="12" y="6774"/>
                    <a:pt x="15" y="6777"/>
                    <a:pt x="15" y="6782"/>
                  </a:cubicBezTo>
                  <a:close/>
                  <a:moveTo>
                    <a:pt x="15" y="6828"/>
                  </a:moveTo>
                  <a:lnTo>
                    <a:pt x="15" y="6843"/>
                  </a:lnTo>
                  <a:cubicBezTo>
                    <a:pt x="15" y="6847"/>
                    <a:pt x="12" y="6851"/>
                    <a:pt x="7" y="6851"/>
                  </a:cubicBezTo>
                  <a:cubicBezTo>
                    <a:pt x="3" y="6851"/>
                    <a:pt x="0" y="6847"/>
                    <a:pt x="0" y="6843"/>
                  </a:cubicBezTo>
                  <a:lnTo>
                    <a:pt x="0" y="6828"/>
                  </a:lnTo>
                  <a:cubicBezTo>
                    <a:pt x="0" y="6823"/>
                    <a:pt x="3" y="6820"/>
                    <a:pt x="7" y="6820"/>
                  </a:cubicBezTo>
                  <a:cubicBezTo>
                    <a:pt x="12" y="6820"/>
                    <a:pt x="15" y="6823"/>
                    <a:pt x="15" y="6828"/>
                  </a:cubicBezTo>
                  <a:close/>
                  <a:moveTo>
                    <a:pt x="15" y="6874"/>
                  </a:moveTo>
                  <a:lnTo>
                    <a:pt x="15" y="6889"/>
                  </a:lnTo>
                  <a:cubicBezTo>
                    <a:pt x="15" y="6893"/>
                    <a:pt x="12" y="6897"/>
                    <a:pt x="7" y="6897"/>
                  </a:cubicBezTo>
                  <a:cubicBezTo>
                    <a:pt x="3" y="6897"/>
                    <a:pt x="0" y="6893"/>
                    <a:pt x="0" y="6889"/>
                  </a:cubicBezTo>
                  <a:lnTo>
                    <a:pt x="0" y="6874"/>
                  </a:lnTo>
                  <a:cubicBezTo>
                    <a:pt x="0" y="6869"/>
                    <a:pt x="3" y="6866"/>
                    <a:pt x="7" y="6866"/>
                  </a:cubicBezTo>
                  <a:cubicBezTo>
                    <a:pt x="12" y="6866"/>
                    <a:pt x="15" y="6869"/>
                    <a:pt x="15" y="6874"/>
                  </a:cubicBezTo>
                  <a:close/>
                  <a:moveTo>
                    <a:pt x="15" y="6920"/>
                  </a:moveTo>
                  <a:lnTo>
                    <a:pt x="15" y="6935"/>
                  </a:lnTo>
                  <a:cubicBezTo>
                    <a:pt x="15" y="6939"/>
                    <a:pt x="12" y="6943"/>
                    <a:pt x="7" y="6943"/>
                  </a:cubicBezTo>
                  <a:cubicBezTo>
                    <a:pt x="3" y="6943"/>
                    <a:pt x="0" y="6939"/>
                    <a:pt x="0" y="6935"/>
                  </a:cubicBezTo>
                  <a:lnTo>
                    <a:pt x="0" y="6920"/>
                  </a:lnTo>
                  <a:cubicBezTo>
                    <a:pt x="0" y="6916"/>
                    <a:pt x="3" y="6912"/>
                    <a:pt x="7" y="6912"/>
                  </a:cubicBezTo>
                  <a:cubicBezTo>
                    <a:pt x="12" y="6912"/>
                    <a:pt x="15" y="6916"/>
                    <a:pt x="15" y="6920"/>
                  </a:cubicBezTo>
                  <a:close/>
                  <a:moveTo>
                    <a:pt x="15" y="6966"/>
                  </a:moveTo>
                  <a:lnTo>
                    <a:pt x="15" y="6981"/>
                  </a:lnTo>
                  <a:cubicBezTo>
                    <a:pt x="15" y="6985"/>
                    <a:pt x="12" y="6989"/>
                    <a:pt x="7" y="6989"/>
                  </a:cubicBezTo>
                  <a:cubicBezTo>
                    <a:pt x="3" y="6989"/>
                    <a:pt x="0" y="6985"/>
                    <a:pt x="0" y="6981"/>
                  </a:cubicBezTo>
                  <a:lnTo>
                    <a:pt x="0" y="6966"/>
                  </a:lnTo>
                  <a:cubicBezTo>
                    <a:pt x="0" y="6962"/>
                    <a:pt x="3" y="6958"/>
                    <a:pt x="7" y="6958"/>
                  </a:cubicBezTo>
                  <a:cubicBezTo>
                    <a:pt x="12" y="6958"/>
                    <a:pt x="15" y="6962"/>
                    <a:pt x="15" y="6966"/>
                  </a:cubicBezTo>
                  <a:close/>
                  <a:moveTo>
                    <a:pt x="15" y="7012"/>
                  </a:moveTo>
                  <a:lnTo>
                    <a:pt x="15" y="7027"/>
                  </a:lnTo>
                  <a:cubicBezTo>
                    <a:pt x="15" y="7032"/>
                    <a:pt x="12" y="7035"/>
                    <a:pt x="7" y="7035"/>
                  </a:cubicBezTo>
                  <a:cubicBezTo>
                    <a:pt x="3" y="7035"/>
                    <a:pt x="0" y="7032"/>
                    <a:pt x="0" y="7027"/>
                  </a:cubicBezTo>
                  <a:lnTo>
                    <a:pt x="0" y="7012"/>
                  </a:lnTo>
                  <a:cubicBezTo>
                    <a:pt x="0" y="7008"/>
                    <a:pt x="3" y="7004"/>
                    <a:pt x="7" y="7004"/>
                  </a:cubicBezTo>
                  <a:cubicBezTo>
                    <a:pt x="12" y="7004"/>
                    <a:pt x="15" y="7008"/>
                    <a:pt x="15" y="7012"/>
                  </a:cubicBezTo>
                  <a:close/>
                  <a:moveTo>
                    <a:pt x="15" y="7058"/>
                  </a:moveTo>
                  <a:lnTo>
                    <a:pt x="15" y="7073"/>
                  </a:lnTo>
                  <a:cubicBezTo>
                    <a:pt x="15" y="7078"/>
                    <a:pt x="12" y="7081"/>
                    <a:pt x="7" y="7081"/>
                  </a:cubicBezTo>
                  <a:cubicBezTo>
                    <a:pt x="3" y="7081"/>
                    <a:pt x="0" y="7078"/>
                    <a:pt x="0" y="7073"/>
                  </a:cubicBezTo>
                  <a:lnTo>
                    <a:pt x="0" y="7058"/>
                  </a:lnTo>
                  <a:cubicBezTo>
                    <a:pt x="0" y="7054"/>
                    <a:pt x="3" y="7050"/>
                    <a:pt x="7" y="7050"/>
                  </a:cubicBezTo>
                  <a:cubicBezTo>
                    <a:pt x="12" y="7050"/>
                    <a:pt x="15" y="7054"/>
                    <a:pt x="15" y="7058"/>
                  </a:cubicBezTo>
                  <a:close/>
                  <a:moveTo>
                    <a:pt x="15" y="7104"/>
                  </a:moveTo>
                  <a:lnTo>
                    <a:pt x="15" y="7119"/>
                  </a:lnTo>
                  <a:cubicBezTo>
                    <a:pt x="15" y="7124"/>
                    <a:pt x="12" y="7127"/>
                    <a:pt x="7" y="7127"/>
                  </a:cubicBezTo>
                  <a:cubicBezTo>
                    <a:pt x="3" y="7127"/>
                    <a:pt x="0" y="7124"/>
                    <a:pt x="0" y="7119"/>
                  </a:cubicBezTo>
                  <a:lnTo>
                    <a:pt x="0" y="7104"/>
                  </a:lnTo>
                  <a:cubicBezTo>
                    <a:pt x="0" y="7100"/>
                    <a:pt x="3" y="7096"/>
                    <a:pt x="7" y="7096"/>
                  </a:cubicBezTo>
                  <a:cubicBezTo>
                    <a:pt x="12" y="7096"/>
                    <a:pt x="15" y="7100"/>
                    <a:pt x="15" y="7104"/>
                  </a:cubicBezTo>
                  <a:close/>
                  <a:moveTo>
                    <a:pt x="15" y="7150"/>
                  </a:moveTo>
                  <a:lnTo>
                    <a:pt x="15" y="7166"/>
                  </a:lnTo>
                  <a:cubicBezTo>
                    <a:pt x="15" y="7170"/>
                    <a:pt x="12" y="7173"/>
                    <a:pt x="7" y="7173"/>
                  </a:cubicBezTo>
                  <a:cubicBezTo>
                    <a:pt x="3" y="7173"/>
                    <a:pt x="0" y="7170"/>
                    <a:pt x="0" y="7166"/>
                  </a:cubicBezTo>
                  <a:lnTo>
                    <a:pt x="0" y="7150"/>
                  </a:lnTo>
                  <a:cubicBezTo>
                    <a:pt x="0" y="7146"/>
                    <a:pt x="3" y="7143"/>
                    <a:pt x="7" y="7143"/>
                  </a:cubicBezTo>
                  <a:cubicBezTo>
                    <a:pt x="12" y="7143"/>
                    <a:pt x="15" y="7146"/>
                    <a:pt x="15" y="7150"/>
                  </a:cubicBezTo>
                  <a:close/>
                  <a:moveTo>
                    <a:pt x="15" y="7196"/>
                  </a:moveTo>
                  <a:lnTo>
                    <a:pt x="15" y="7212"/>
                  </a:lnTo>
                  <a:cubicBezTo>
                    <a:pt x="15" y="7216"/>
                    <a:pt x="12" y="7219"/>
                    <a:pt x="7" y="7219"/>
                  </a:cubicBezTo>
                  <a:cubicBezTo>
                    <a:pt x="3" y="7219"/>
                    <a:pt x="0" y="7216"/>
                    <a:pt x="0" y="7212"/>
                  </a:cubicBezTo>
                  <a:lnTo>
                    <a:pt x="0" y="7196"/>
                  </a:lnTo>
                  <a:cubicBezTo>
                    <a:pt x="0" y="7192"/>
                    <a:pt x="3" y="7189"/>
                    <a:pt x="7" y="7189"/>
                  </a:cubicBezTo>
                  <a:cubicBezTo>
                    <a:pt x="12" y="7189"/>
                    <a:pt x="15" y="7192"/>
                    <a:pt x="15" y="7196"/>
                  </a:cubicBezTo>
                  <a:close/>
                  <a:moveTo>
                    <a:pt x="15" y="7242"/>
                  </a:moveTo>
                  <a:lnTo>
                    <a:pt x="15" y="7258"/>
                  </a:lnTo>
                  <a:cubicBezTo>
                    <a:pt x="15" y="7262"/>
                    <a:pt x="12" y="7265"/>
                    <a:pt x="7" y="7265"/>
                  </a:cubicBezTo>
                  <a:cubicBezTo>
                    <a:pt x="3" y="7265"/>
                    <a:pt x="0" y="7262"/>
                    <a:pt x="0" y="7258"/>
                  </a:cubicBezTo>
                  <a:lnTo>
                    <a:pt x="0" y="7242"/>
                  </a:lnTo>
                  <a:cubicBezTo>
                    <a:pt x="0" y="7238"/>
                    <a:pt x="3" y="7235"/>
                    <a:pt x="7" y="7235"/>
                  </a:cubicBezTo>
                  <a:cubicBezTo>
                    <a:pt x="12" y="7235"/>
                    <a:pt x="15" y="7238"/>
                    <a:pt x="15" y="7242"/>
                  </a:cubicBezTo>
                  <a:close/>
                  <a:moveTo>
                    <a:pt x="15" y="7288"/>
                  </a:moveTo>
                  <a:lnTo>
                    <a:pt x="15" y="7304"/>
                  </a:lnTo>
                  <a:cubicBezTo>
                    <a:pt x="15" y="7308"/>
                    <a:pt x="12" y="7311"/>
                    <a:pt x="7" y="7311"/>
                  </a:cubicBezTo>
                  <a:cubicBezTo>
                    <a:pt x="3" y="7311"/>
                    <a:pt x="0" y="7308"/>
                    <a:pt x="0" y="7304"/>
                  </a:cubicBezTo>
                  <a:lnTo>
                    <a:pt x="0" y="7288"/>
                  </a:lnTo>
                  <a:cubicBezTo>
                    <a:pt x="0" y="7284"/>
                    <a:pt x="3" y="7281"/>
                    <a:pt x="7" y="7281"/>
                  </a:cubicBezTo>
                  <a:cubicBezTo>
                    <a:pt x="12" y="7281"/>
                    <a:pt x="15" y="7284"/>
                    <a:pt x="15" y="7288"/>
                  </a:cubicBezTo>
                  <a:close/>
                  <a:moveTo>
                    <a:pt x="15" y="7335"/>
                  </a:moveTo>
                  <a:lnTo>
                    <a:pt x="15" y="7350"/>
                  </a:lnTo>
                  <a:cubicBezTo>
                    <a:pt x="15" y="7354"/>
                    <a:pt x="12" y="7358"/>
                    <a:pt x="7" y="7358"/>
                  </a:cubicBezTo>
                  <a:cubicBezTo>
                    <a:pt x="3" y="7358"/>
                    <a:pt x="0" y="7354"/>
                    <a:pt x="0" y="7350"/>
                  </a:cubicBezTo>
                  <a:lnTo>
                    <a:pt x="0" y="7335"/>
                  </a:lnTo>
                  <a:cubicBezTo>
                    <a:pt x="0" y="7330"/>
                    <a:pt x="3" y="7327"/>
                    <a:pt x="7" y="7327"/>
                  </a:cubicBezTo>
                  <a:cubicBezTo>
                    <a:pt x="12" y="7327"/>
                    <a:pt x="15" y="7330"/>
                    <a:pt x="15" y="7335"/>
                  </a:cubicBezTo>
                  <a:close/>
                  <a:moveTo>
                    <a:pt x="15" y="7381"/>
                  </a:moveTo>
                  <a:lnTo>
                    <a:pt x="15" y="7396"/>
                  </a:lnTo>
                  <a:cubicBezTo>
                    <a:pt x="15" y="7400"/>
                    <a:pt x="12" y="7404"/>
                    <a:pt x="7" y="7404"/>
                  </a:cubicBezTo>
                  <a:cubicBezTo>
                    <a:pt x="3" y="7404"/>
                    <a:pt x="0" y="7400"/>
                    <a:pt x="0" y="7396"/>
                  </a:cubicBezTo>
                  <a:lnTo>
                    <a:pt x="0" y="7381"/>
                  </a:lnTo>
                  <a:cubicBezTo>
                    <a:pt x="0" y="7376"/>
                    <a:pt x="3" y="7373"/>
                    <a:pt x="7" y="7373"/>
                  </a:cubicBezTo>
                  <a:cubicBezTo>
                    <a:pt x="12" y="7373"/>
                    <a:pt x="15" y="7376"/>
                    <a:pt x="15" y="7381"/>
                  </a:cubicBezTo>
                  <a:close/>
                  <a:moveTo>
                    <a:pt x="15" y="7427"/>
                  </a:moveTo>
                  <a:lnTo>
                    <a:pt x="15" y="7442"/>
                  </a:lnTo>
                  <a:cubicBezTo>
                    <a:pt x="15" y="7446"/>
                    <a:pt x="12" y="7450"/>
                    <a:pt x="7" y="7450"/>
                  </a:cubicBezTo>
                  <a:cubicBezTo>
                    <a:pt x="3" y="7450"/>
                    <a:pt x="0" y="7446"/>
                    <a:pt x="0" y="7442"/>
                  </a:cubicBezTo>
                  <a:lnTo>
                    <a:pt x="0" y="7427"/>
                  </a:lnTo>
                  <a:cubicBezTo>
                    <a:pt x="0" y="7422"/>
                    <a:pt x="3" y="7419"/>
                    <a:pt x="7" y="7419"/>
                  </a:cubicBezTo>
                  <a:cubicBezTo>
                    <a:pt x="12" y="7419"/>
                    <a:pt x="15" y="7422"/>
                    <a:pt x="15" y="7427"/>
                  </a:cubicBezTo>
                  <a:close/>
                  <a:moveTo>
                    <a:pt x="15" y="7473"/>
                  </a:moveTo>
                  <a:lnTo>
                    <a:pt x="15" y="7488"/>
                  </a:lnTo>
                  <a:cubicBezTo>
                    <a:pt x="15" y="7492"/>
                    <a:pt x="12" y="7496"/>
                    <a:pt x="7" y="7496"/>
                  </a:cubicBezTo>
                  <a:cubicBezTo>
                    <a:pt x="3" y="7496"/>
                    <a:pt x="0" y="7492"/>
                    <a:pt x="0" y="7488"/>
                  </a:cubicBezTo>
                  <a:lnTo>
                    <a:pt x="0" y="7473"/>
                  </a:lnTo>
                  <a:cubicBezTo>
                    <a:pt x="0" y="7469"/>
                    <a:pt x="3" y="7465"/>
                    <a:pt x="7" y="7465"/>
                  </a:cubicBezTo>
                  <a:cubicBezTo>
                    <a:pt x="12" y="7465"/>
                    <a:pt x="15" y="7469"/>
                    <a:pt x="15" y="7473"/>
                  </a:cubicBezTo>
                  <a:close/>
                  <a:moveTo>
                    <a:pt x="15" y="7519"/>
                  </a:moveTo>
                  <a:lnTo>
                    <a:pt x="15" y="7534"/>
                  </a:lnTo>
                  <a:cubicBezTo>
                    <a:pt x="15" y="7538"/>
                    <a:pt x="12" y="7542"/>
                    <a:pt x="7" y="7542"/>
                  </a:cubicBezTo>
                  <a:cubicBezTo>
                    <a:pt x="3" y="7542"/>
                    <a:pt x="0" y="7538"/>
                    <a:pt x="0" y="7534"/>
                  </a:cubicBezTo>
                  <a:lnTo>
                    <a:pt x="0" y="7519"/>
                  </a:lnTo>
                  <a:cubicBezTo>
                    <a:pt x="0" y="7515"/>
                    <a:pt x="3" y="7511"/>
                    <a:pt x="7" y="7511"/>
                  </a:cubicBezTo>
                  <a:cubicBezTo>
                    <a:pt x="12" y="7511"/>
                    <a:pt x="15" y="7515"/>
                    <a:pt x="15" y="7519"/>
                  </a:cubicBezTo>
                  <a:close/>
                  <a:moveTo>
                    <a:pt x="15" y="7565"/>
                  </a:moveTo>
                  <a:lnTo>
                    <a:pt x="15" y="7580"/>
                  </a:lnTo>
                  <a:cubicBezTo>
                    <a:pt x="15" y="7585"/>
                    <a:pt x="12" y="7588"/>
                    <a:pt x="7" y="7588"/>
                  </a:cubicBezTo>
                  <a:cubicBezTo>
                    <a:pt x="3" y="7588"/>
                    <a:pt x="0" y="7585"/>
                    <a:pt x="0" y="7580"/>
                  </a:cubicBezTo>
                  <a:lnTo>
                    <a:pt x="0" y="7565"/>
                  </a:lnTo>
                  <a:cubicBezTo>
                    <a:pt x="0" y="7561"/>
                    <a:pt x="3" y="7557"/>
                    <a:pt x="7" y="7557"/>
                  </a:cubicBezTo>
                  <a:cubicBezTo>
                    <a:pt x="12" y="7557"/>
                    <a:pt x="15" y="7561"/>
                    <a:pt x="15" y="7565"/>
                  </a:cubicBezTo>
                  <a:close/>
                  <a:moveTo>
                    <a:pt x="15" y="7611"/>
                  </a:moveTo>
                  <a:lnTo>
                    <a:pt x="15" y="7626"/>
                  </a:lnTo>
                  <a:cubicBezTo>
                    <a:pt x="15" y="7631"/>
                    <a:pt x="12" y="7634"/>
                    <a:pt x="7" y="7634"/>
                  </a:cubicBezTo>
                  <a:cubicBezTo>
                    <a:pt x="3" y="7634"/>
                    <a:pt x="0" y="7631"/>
                    <a:pt x="0" y="7626"/>
                  </a:cubicBezTo>
                  <a:lnTo>
                    <a:pt x="0" y="7611"/>
                  </a:lnTo>
                  <a:cubicBezTo>
                    <a:pt x="0" y="7607"/>
                    <a:pt x="3" y="7603"/>
                    <a:pt x="7" y="7603"/>
                  </a:cubicBezTo>
                  <a:cubicBezTo>
                    <a:pt x="12" y="7603"/>
                    <a:pt x="15" y="7607"/>
                    <a:pt x="15" y="7611"/>
                  </a:cubicBezTo>
                  <a:close/>
                  <a:moveTo>
                    <a:pt x="15" y="7657"/>
                  </a:moveTo>
                  <a:lnTo>
                    <a:pt x="15" y="7672"/>
                  </a:lnTo>
                  <a:cubicBezTo>
                    <a:pt x="15" y="7677"/>
                    <a:pt x="12" y="7680"/>
                    <a:pt x="7" y="7680"/>
                  </a:cubicBezTo>
                  <a:cubicBezTo>
                    <a:pt x="3" y="7680"/>
                    <a:pt x="0" y="7677"/>
                    <a:pt x="0" y="7672"/>
                  </a:cubicBezTo>
                  <a:lnTo>
                    <a:pt x="0" y="7657"/>
                  </a:lnTo>
                  <a:cubicBezTo>
                    <a:pt x="0" y="7653"/>
                    <a:pt x="3" y="7649"/>
                    <a:pt x="7" y="7649"/>
                  </a:cubicBezTo>
                  <a:cubicBezTo>
                    <a:pt x="12" y="7649"/>
                    <a:pt x="15" y="7653"/>
                    <a:pt x="15" y="7657"/>
                  </a:cubicBezTo>
                  <a:close/>
                  <a:moveTo>
                    <a:pt x="15" y="7703"/>
                  </a:moveTo>
                  <a:lnTo>
                    <a:pt x="15" y="7719"/>
                  </a:lnTo>
                  <a:cubicBezTo>
                    <a:pt x="15" y="7723"/>
                    <a:pt x="12" y="7726"/>
                    <a:pt x="7" y="7726"/>
                  </a:cubicBezTo>
                  <a:cubicBezTo>
                    <a:pt x="3" y="7726"/>
                    <a:pt x="0" y="7723"/>
                    <a:pt x="0" y="7719"/>
                  </a:cubicBezTo>
                  <a:lnTo>
                    <a:pt x="0" y="7703"/>
                  </a:lnTo>
                  <a:cubicBezTo>
                    <a:pt x="0" y="7699"/>
                    <a:pt x="3" y="7695"/>
                    <a:pt x="7" y="7695"/>
                  </a:cubicBezTo>
                  <a:cubicBezTo>
                    <a:pt x="12" y="7695"/>
                    <a:pt x="15" y="7699"/>
                    <a:pt x="15" y="7703"/>
                  </a:cubicBezTo>
                  <a:close/>
                  <a:moveTo>
                    <a:pt x="15" y="7749"/>
                  </a:moveTo>
                  <a:lnTo>
                    <a:pt x="15" y="7765"/>
                  </a:lnTo>
                  <a:cubicBezTo>
                    <a:pt x="15" y="7769"/>
                    <a:pt x="12" y="7772"/>
                    <a:pt x="7" y="7772"/>
                  </a:cubicBezTo>
                  <a:cubicBezTo>
                    <a:pt x="3" y="7772"/>
                    <a:pt x="0" y="7769"/>
                    <a:pt x="0" y="7765"/>
                  </a:cubicBezTo>
                  <a:lnTo>
                    <a:pt x="0" y="7749"/>
                  </a:lnTo>
                  <a:cubicBezTo>
                    <a:pt x="0" y="7745"/>
                    <a:pt x="3" y="7742"/>
                    <a:pt x="7" y="7742"/>
                  </a:cubicBezTo>
                  <a:cubicBezTo>
                    <a:pt x="12" y="7742"/>
                    <a:pt x="15" y="7745"/>
                    <a:pt x="15" y="7749"/>
                  </a:cubicBezTo>
                  <a:close/>
                  <a:moveTo>
                    <a:pt x="15" y="7795"/>
                  </a:moveTo>
                  <a:lnTo>
                    <a:pt x="15" y="7811"/>
                  </a:lnTo>
                  <a:cubicBezTo>
                    <a:pt x="15" y="7815"/>
                    <a:pt x="12" y="7818"/>
                    <a:pt x="7" y="7818"/>
                  </a:cubicBezTo>
                  <a:cubicBezTo>
                    <a:pt x="3" y="7818"/>
                    <a:pt x="0" y="7815"/>
                    <a:pt x="0" y="7811"/>
                  </a:cubicBezTo>
                  <a:lnTo>
                    <a:pt x="0" y="7795"/>
                  </a:lnTo>
                  <a:cubicBezTo>
                    <a:pt x="0" y="7791"/>
                    <a:pt x="3" y="7788"/>
                    <a:pt x="7" y="7788"/>
                  </a:cubicBezTo>
                  <a:cubicBezTo>
                    <a:pt x="12" y="7788"/>
                    <a:pt x="15" y="7791"/>
                    <a:pt x="15" y="7795"/>
                  </a:cubicBezTo>
                  <a:close/>
                  <a:moveTo>
                    <a:pt x="15" y="7841"/>
                  </a:moveTo>
                  <a:lnTo>
                    <a:pt x="15" y="7857"/>
                  </a:lnTo>
                  <a:cubicBezTo>
                    <a:pt x="15" y="7861"/>
                    <a:pt x="12" y="7864"/>
                    <a:pt x="7" y="7864"/>
                  </a:cubicBezTo>
                  <a:cubicBezTo>
                    <a:pt x="3" y="7864"/>
                    <a:pt x="0" y="7861"/>
                    <a:pt x="0" y="7857"/>
                  </a:cubicBezTo>
                  <a:lnTo>
                    <a:pt x="0" y="7841"/>
                  </a:lnTo>
                  <a:cubicBezTo>
                    <a:pt x="0" y="7837"/>
                    <a:pt x="3" y="7834"/>
                    <a:pt x="7" y="7834"/>
                  </a:cubicBezTo>
                  <a:cubicBezTo>
                    <a:pt x="12" y="7834"/>
                    <a:pt x="15" y="7837"/>
                    <a:pt x="15" y="7841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1" name="Freeform 90">
              <a:extLst>
                <a:ext uri="{FF2B5EF4-FFF2-40B4-BE49-F238E27FC236}">
                  <a16:creationId xmlns:a16="http://schemas.microsoft.com/office/drawing/2014/main" id="{F2C87EB2-FC0B-4E95-BC67-A96B14553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29" y="1641"/>
              <a:ext cx="7283" cy="24"/>
            </a:xfrm>
            <a:custGeom>
              <a:avLst/>
              <a:gdLst>
                <a:gd name="T0" fmla="*/ 73 w 9135"/>
                <a:gd name="T1" fmla="*/ 0 h 31"/>
                <a:gd name="T2" fmla="*/ 162 w 9135"/>
                <a:gd name="T3" fmla="*/ 4 h 31"/>
                <a:gd name="T4" fmla="*/ 404 w 9135"/>
                <a:gd name="T5" fmla="*/ 8 h 31"/>
                <a:gd name="T6" fmla="*/ 588 w 9135"/>
                <a:gd name="T7" fmla="*/ 0 h 31"/>
                <a:gd name="T8" fmla="*/ 626 w 9135"/>
                <a:gd name="T9" fmla="*/ 0 h 31"/>
                <a:gd name="T10" fmla="*/ 811 w 9135"/>
                <a:gd name="T11" fmla="*/ 8 h 31"/>
                <a:gd name="T12" fmla="*/ 1053 w 9135"/>
                <a:gd name="T13" fmla="*/ 4 h 31"/>
                <a:gd name="T14" fmla="*/ 1179 w 9135"/>
                <a:gd name="T15" fmla="*/ 0 h 31"/>
                <a:gd name="T16" fmla="*/ 1268 w 9135"/>
                <a:gd name="T17" fmla="*/ 4 h 31"/>
                <a:gd name="T18" fmla="*/ 1509 w 9135"/>
                <a:gd name="T19" fmla="*/ 8 h 31"/>
                <a:gd name="T20" fmla="*/ 1694 w 9135"/>
                <a:gd name="T21" fmla="*/ 0 h 31"/>
                <a:gd name="T22" fmla="*/ 1732 w 9135"/>
                <a:gd name="T23" fmla="*/ 0 h 31"/>
                <a:gd name="T24" fmla="*/ 1917 w 9135"/>
                <a:gd name="T25" fmla="*/ 8 h 31"/>
                <a:gd name="T26" fmla="*/ 2158 w 9135"/>
                <a:gd name="T27" fmla="*/ 4 h 31"/>
                <a:gd name="T28" fmla="*/ 2285 w 9135"/>
                <a:gd name="T29" fmla="*/ 0 h 31"/>
                <a:gd name="T30" fmla="*/ 2373 w 9135"/>
                <a:gd name="T31" fmla="*/ 4 h 31"/>
                <a:gd name="T32" fmla="*/ 2615 w 9135"/>
                <a:gd name="T33" fmla="*/ 8 h 31"/>
                <a:gd name="T34" fmla="*/ 2800 w 9135"/>
                <a:gd name="T35" fmla="*/ 0 h 31"/>
                <a:gd name="T36" fmla="*/ 2838 w 9135"/>
                <a:gd name="T37" fmla="*/ 0 h 31"/>
                <a:gd name="T38" fmla="*/ 3022 w 9135"/>
                <a:gd name="T39" fmla="*/ 8 h 31"/>
                <a:gd name="T40" fmla="*/ 3264 w 9135"/>
                <a:gd name="T41" fmla="*/ 4 h 31"/>
                <a:gd name="T42" fmla="*/ 3391 w 9135"/>
                <a:gd name="T43" fmla="*/ 0 h 31"/>
                <a:gd name="T44" fmla="*/ 3479 w 9135"/>
                <a:gd name="T45" fmla="*/ 4 h 31"/>
                <a:gd name="T46" fmla="*/ 3721 w 9135"/>
                <a:gd name="T47" fmla="*/ 8 h 31"/>
                <a:gd name="T48" fmla="*/ 3906 w 9135"/>
                <a:gd name="T49" fmla="*/ 0 h 31"/>
                <a:gd name="T50" fmla="*/ 3944 w 9135"/>
                <a:gd name="T51" fmla="*/ 0 h 31"/>
                <a:gd name="T52" fmla="*/ 4128 w 9135"/>
                <a:gd name="T53" fmla="*/ 8 h 31"/>
                <a:gd name="T54" fmla="*/ 4370 w 9135"/>
                <a:gd name="T55" fmla="*/ 4 h 31"/>
                <a:gd name="T56" fmla="*/ 4497 w 9135"/>
                <a:gd name="T57" fmla="*/ 0 h 31"/>
                <a:gd name="T58" fmla="*/ 4585 w 9135"/>
                <a:gd name="T59" fmla="*/ 4 h 31"/>
                <a:gd name="T60" fmla="*/ 4827 w 9135"/>
                <a:gd name="T61" fmla="*/ 8 h 31"/>
                <a:gd name="T62" fmla="*/ 5012 w 9135"/>
                <a:gd name="T63" fmla="*/ 0 h 31"/>
                <a:gd name="T64" fmla="*/ 5050 w 9135"/>
                <a:gd name="T65" fmla="*/ 0 h 31"/>
                <a:gd name="T66" fmla="*/ 5234 w 9135"/>
                <a:gd name="T67" fmla="*/ 8 h 31"/>
                <a:gd name="T68" fmla="*/ 5476 w 9135"/>
                <a:gd name="T69" fmla="*/ 4 h 31"/>
                <a:gd name="T70" fmla="*/ 5603 w 9135"/>
                <a:gd name="T71" fmla="*/ 0 h 31"/>
                <a:gd name="T72" fmla="*/ 5691 w 9135"/>
                <a:gd name="T73" fmla="*/ 4 h 31"/>
                <a:gd name="T74" fmla="*/ 5933 w 9135"/>
                <a:gd name="T75" fmla="*/ 8 h 31"/>
                <a:gd name="T76" fmla="*/ 6117 w 9135"/>
                <a:gd name="T77" fmla="*/ 0 h 31"/>
                <a:gd name="T78" fmla="*/ 6156 w 9135"/>
                <a:gd name="T79" fmla="*/ 0 h 31"/>
                <a:gd name="T80" fmla="*/ 6340 w 9135"/>
                <a:gd name="T81" fmla="*/ 8 h 31"/>
                <a:gd name="T82" fmla="*/ 6582 w 9135"/>
                <a:gd name="T83" fmla="*/ 4 h 31"/>
                <a:gd name="T84" fmla="*/ 6709 w 9135"/>
                <a:gd name="T85" fmla="*/ 0 h 31"/>
                <a:gd name="T86" fmla="*/ 6797 w 9135"/>
                <a:gd name="T87" fmla="*/ 4 h 31"/>
                <a:gd name="T88" fmla="*/ 7039 w 9135"/>
                <a:gd name="T89" fmla="*/ 8 h 31"/>
                <a:gd name="T90" fmla="*/ 7223 w 9135"/>
                <a:gd name="T91" fmla="*/ 0 h 31"/>
                <a:gd name="T92" fmla="*/ 7262 w 9135"/>
                <a:gd name="T93" fmla="*/ 0 h 31"/>
                <a:gd name="T94" fmla="*/ 7446 w 9135"/>
                <a:gd name="T95" fmla="*/ 8 h 31"/>
                <a:gd name="T96" fmla="*/ 7688 w 9135"/>
                <a:gd name="T97" fmla="*/ 4 h 31"/>
                <a:gd name="T98" fmla="*/ 7815 w 9135"/>
                <a:gd name="T99" fmla="*/ 0 h 31"/>
                <a:gd name="T100" fmla="*/ 7903 w 9135"/>
                <a:gd name="T101" fmla="*/ 4 h 31"/>
                <a:gd name="T102" fmla="*/ 8145 w 9135"/>
                <a:gd name="T103" fmla="*/ 8 h 31"/>
                <a:gd name="T104" fmla="*/ 8329 w 9135"/>
                <a:gd name="T105" fmla="*/ 0 h 31"/>
                <a:gd name="T106" fmla="*/ 8368 w 9135"/>
                <a:gd name="T107" fmla="*/ 0 h 31"/>
                <a:gd name="T108" fmla="*/ 8552 w 9135"/>
                <a:gd name="T109" fmla="*/ 8 h 31"/>
                <a:gd name="T110" fmla="*/ 8794 w 9135"/>
                <a:gd name="T111" fmla="*/ 4 h 31"/>
                <a:gd name="T112" fmla="*/ 8921 w 9135"/>
                <a:gd name="T113" fmla="*/ 0 h 31"/>
                <a:gd name="T114" fmla="*/ 9009 w 9135"/>
                <a:gd name="T115" fmla="*/ 4 h 31"/>
                <a:gd name="T116" fmla="*/ 9105 w 9135"/>
                <a:gd name="T1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135" h="31">
                  <a:moveTo>
                    <a:pt x="0" y="27"/>
                  </a:move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lnTo>
                    <a:pt x="35" y="0"/>
                  </a:lnTo>
                  <a:cubicBezTo>
                    <a:pt x="37" y="0"/>
                    <a:pt x="39" y="2"/>
                    <a:pt x="39" y="4"/>
                  </a:cubicBezTo>
                  <a:cubicBezTo>
                    <a:pt x="39" y="6"/>
                    <a:pt x="37" y="8"/>
                    <a:pt x="35" y="8"/>
                  </a:cubicBezTo>
                  <a:lnTo>
                    <a:pt x="4" y="8"/>
                  </a:lnTo>
                  <a:lnTo>
                    <a:pt x="8" y="4"/>
                  </a:lnTo>
                  <a:lnTo>
                    <a:pt x="8" y="27"/>
                  </a:lnTo>
                  <a:cubicBezTo>
                    <a:pt x="8" y="29"/>
                    <a:pt x="6" y="31"/>
                    <a:pt x="4" y="31"/>
                  </a:cubicBezTo>
                  <a:cubicBezTo>
                    <a:pt x="2" y="31"/>
                    <a:pt x="0" y="29"/>
                    <a:pt x="0" y="27"/>
                  </a:cubicBezTo>
                  <a:close/>
                  <a:moveTo>
                    <a:pt x="73" y="0"/>
                  </a:moveTo>
                  <a:lnTo>
                    <a:pt x="127" y="0"/>
                  </a:lnTo>
                  <a:cubicBezTo>
                    <a:pt x="129" y="0"/>
                    <a:pt x="131" y="2"/>
                    <a:pt x="131" y="4"/>
                  </a:cubicBezTo>
                  <a:cubicBezTo>
                    <a:pt x="131" y="6"/>
                    <a:pt x="129" y="8"/>
                    <a:pt x="127" y="8"/>
                  </a:cubicBezTo>
                  <a:lnTo>
                    <a:pt x="73" y="8"/>
                  </a:lnTo>
                  <a:cubicBezTo>
                    <a:pt x="71" y="8"/>
                    <a:pt x="69" y="6"/>
                    <a:pt x="69" y="4"/>
                  </a:cubicBezTo>
                  <a:cubicBezTo>
                    <a:pt x="69" y="2"/>
                    <a:pt x="71" y="0"/>
                    <a:pt x="73" y="0"/>
                  </a:cubicBezTo>
                  <a:close/>
                  <a:moveTo>
                    <a:pt x="165" y="0"/>
                  </a:moveTo>
                  <a:lnTo>
                    <a:pt x="219" y="0"/>
                  </a:lnTo>
                  <a:cubicBezTo>
                    <a:pt x="221" y="0"/>
                    <a:pt x="223" y="2"/>
                    <a:pt x="223" y="4"/>
                  </a:cubicBezTo>
                  <a:cubicBezTo>
                    <a:pt x="223" y="6"/>
                    <a:pt x="221" y="8"/>
                    <a:pt x="219" y="8"/>
                  </a:cubicBezTo>
                  <a:lnTo>
                    <a:pt x="165" y="8"/>
                  </a:lnTo>
                  <a:cubicBezTo>
                    <a:pt x="163" y="8"/>
                    <a:pt x="162" y="6"/>
                    <a:pt x="162" y="4"/>
                  </a:cubicBezTo>
                  <a:cubicBezTo>
                    <a:pt x="162" y="2"/>
                    <a:pt x="163" y="0"/>
                    <a:pt x="165" y="0"/>
                  </a:cubicBezTo>
                  <a:close/>
                  <a:moveTo>
                    <a:pt x="258" y="0"/>
                  </a:moveTo>
                  <a:lnTo>
                    <a:pt x="311" y="0"/>
                  </a:lnTo>
                  <a:cubicBezTo>
                    <a:pt x="314" y="0"/>
                    <a:pt x="315" y="2"/>
                    <a:pt x="315" y="4"/>
                  </a:cubicBezTo>
                  <a:cubicBezTo>
                    <a:pt x="315" y="6"/>
                    <a:pt x="314" y="8"/>
                    <a:pt x="311" y="8"/>
                  </a:cubicBezTo>
                  <a:lnTo>
                    <a:pt x="258" y="8"/>
                  </a:lnTo>
                  <a:cubicBezTo>
                    <a:pt x="256" y="8"/>
                    <a:pt x="254" y="6"/>
                    <a:pt x="254" y="4"/>
                  </a:cubicBezTo>
                  <a:cubicBezTo>
                    <a:pt x="254" y="2"/>
                    <a:pt x="256" y="0"/>
                    <a:pt x="258" y="0"/>
                  </a:cubicBezTo>
                  <a:close/>
                  <a:moveTo>
                    <a:pt x="350" y="0"/>
                  </a:moveTo>
                  <a:lnTo>
                    <a:pt x="404" y="0"/>
                  </a:lnTo>
                  <a:cubicBezTo>
                    <a:pt x="406" y="0"/>
                    <a:pt x="407" y="2"/>
                    <a:pt x="407" y="4"/>
                  </a:cubicBezTo>
                  <a:cubicBezTo>
                    <a:pt x="407" y="6"/>
                    <a:pt x="406" y="8"/>
                    <a:pt x="404" y="8"/>
                  </a:cubicBezTo>
                  <a:lnTo>
                    <a:pt x="350" y="8"/>
                  </a:lnTo>
                  <a:cubicBezTo>
                    <a:pt x="348" y="8"/>
                    <a:pt x="346" y="6"/>
                    <a:pt x="346" y="4"/>
                  </a:cubicBezTo>
                  <a:cubicBezTo>
                    <a:pt x="346" y="2"/>
                    <a:pt x="348" y="0"/>
                    <a:pt x="350" y="0"/>
                  </a:cubicBezTo>
                  <a:close/>
                  <a:moveTo>
                    <a:pt x="442" y="0"/>
                  </a:moveTo>
                  <a:lnTo>
                    <a:pt x="496" y="0"/>
                  </a:lnTo>
                  <a:cubicBezTo>
                    <a:pt x="498" y="0"/>
                    <a:pt x="500" y="2"/>
                    <a:pt x="500" y="4"/>
                  </a:cubicBezTo>
                  <a:cubicBezTo>
                    <a:pt x="500" y="6"/>
                    <a:pt x="498" y="8"/>
                    <a:pt x="496" y="8"/>
                  </a:cubicBezTo>
                  <a:lnTo>
                    <a:pt x="442" y="8"/>
                  </a:lnTo>
                  <a:cubicBezTo>
                    <a:pt x="440" y="8"/>
                    <a:pt x="438" y="6"/>
                    <a:pt x="438" y="4"/>
                  </a:cubicBezTo>
                  <a:cubicBezTo>
                    <a:pt x="438" y="2"/>
                    <a:pt x="440" y="0"/>
                    <a:pt x="442" y="0"/>
                  </a:cubicBezTo>
                  <a:close/>
                  <a:moveTo>
                    <a:pt x="534" y="0"/>
                  </a:moveTo>
                  <a:lnTo>
                    <a:pt x="588" y="0"/>
                  </a:lnTo>
                  <a:cubicBezTo>
                    <a:pt x="590" y="0"/>
                    <a:pt x="592" y="2"/>
                    <a:pt x="592" y="4"/>
                  </a:cubicBezTo>
                  <a:cubicBezTo>
                    <a:pt x="592" y="6"/>
                    <a:pt x="590" y="8"/>
                    <a:pt x="588" y="8"/>
                  </a:cubicBezTo>
                  <a:lnTo>
                    <a:pt x="534" y="8"/>
                  </a:lnTo>
                  <a:cubicBezTo>
                    <a:pt x="532" y="8"/>
                    <a:pt x="530" y="6"/>
                    <a:pt x="530" y="4"/>
                  </a:cubicBezTo>
                  <a:cubicBezTo>
                    <a:pt x="530" y="2"/>
                    <a:pt x="532" y="0"/>
                    <a:pt x="534" y="0"/>
                  </a:cubicBezTo>
                  <a:close/>
                  <a:moveTo>
                    <a:pt x="626" y="0"/>
                  </a:moveTo>
                  <a:lnTo>
                    <a:pt x="680" y="0"/>
                  </a:lnTo>
                  <a:cubicBezTo>
                    <a:pt x="682" y="0"/>
                    <a:pt x="684" y="2"/>
                    <a:pt x="684" y="4"/>
                  </a:cubicBezTo>
                  <a:cubicBezTo>
                    <a:pt x="684" y="6"/>
                    <a:pt x="682" y="8"/>
                    <a:pt x="680" y="8"/>
                  </a:cubicBezTo>
                  <a:lnTo>
                    <a:pt x="626" y="8"/>
                  </a:lnTo>
                  <a:cubicBezTo>
                    <a:pt x="624" y="8"/>
                    <a:pt x="622" y="6"/>
                    <a:pt x="622" y="4"/>
                  </a:cubicBezTo>
                  <a:cubicBezTo>
                    <a:pt x="622" y="2"/>
                    <a:pt x="624" y="0"/>
                    <a:pt x="626" y="0"/>
                  </a:cubicBezTo>
                  <a:close/>
                  <a:moveTo>
                    <a:pt x="718" y="0"/>
                  </a:moveTo>
                  <a:lnTo>
                    <a:pt x="772" y="0"/>
                  </a:lnTo>
                  <a:cubicBezTo>
                    <a:pt x="774" y="0"/>
                    <a:pt x="776" y="2"/>
                    <a:pt x="776" y="4"/>
                  </a:cubicBezTo>
                  <a:cubicBezTo>
                    <a:pt x="776" y="6"/>
                    <a:pt x="774" y="8"/>
                    <a:pt x="772" y="8"/>
                  </a:cubicBezTo>
                  <a:lnTo>
                    <a:pt x="718" y="8"/>
                  </a:lnTo>
                  <a:cubicBezTo>
                    <a:pt x="716" y="8"/>
                    <a:pt x="715" y="6"/>
                    <a:pt x="715" y="4"/>
                  </a:cubicBezTo>
                  <a:cubicBezTo>
                    <a:pt x="715" y="2"/>
                    <a:pt x="716" y="0"/>
                    <a:pt x="718" y="0"/>
                  </a:cubicBezTo>
                  <a:close/>
                  <a:moveTo>
                    <a:pt x="811" y="0"/>
                  </a:moveTo>
                  <a:lnTo>
                    <a:pt x="864" y="0"/>
                  </a:lnTo>
                  <a:cubicBezTo>
                    <a:pt x="866" y="0"/>
                    <a:pt x="868" y="2"/>
                    <a:pt x="868" y="4"/>
                  </a:cubicBezTo>
                  <a:cubicBezTo>
                    <a:pt x="868" y="6"/>
                    <a:pt x="866" y="8"/>
                    <a:pt x="864" y="8"/>
                  </a:cubicBezTo>
                  <a:lnTo>
                    <a:pt x="811" y="8"/>
                  </a:lnTo>
                  <a:cubicBezTo>
                    <a:pt x="808" y="8"/>
                    <a:pt x="807" y="6"/>
                    <a:pt x="807" y="4"/>
                  </a:cubicBezTo>
                  <a:cubicBezTo>
                    <a:pt x="807" y="2"/>
                    <a:pt x="808" y="0"/>
                    <a:pt x="811" y="0"/>
                  </a:cubicBezTo>
                  <a:close/>
                  <a:moveTo>
                    <a:pt x="903" y="0"/>
                  </a:moveTo>
                  <a:lnTo>
                    <a:pt x="957" y="0"/>
                  </a:lnTo>
                  <a:cubicBezTo>
                    <a:pt x="959" y="0"/>
                    <a:pt x="960" y="2"/>
                    <a:pt x="960" y="4"/>
                  </a:cubicBezTo>
                  <a:cubicBezTo>
                    <a:pt x="960" y="6"/>
                    <a:pt x="959" y="8"/>
                    <a:pt x="957" y="8"/>
                  </a:cubicBezTo>
                  <a:lnTo>
                    <a:pt x="903" y="8"/>
                  </a:lnTo>
                  <a:cubicBezTo>
                    <a:pt x="901" y="8"/>
                    <a:pt x="899" y="6"/>
                    <a:pt x="899" y="4"/>
                  </a:cubicBezTo>
                  <a:cubicBezTo>
                    <a:pt x="899" y="2"/>
                    <a:pt x="901" y="0"/>
                    <a:pt x="903" y="0"/>
                  </a:cubicBezTo>
                  <a:close/>
                  <a:moveTo>
                    <a:pt x="995" y="0"/>
                  </a:moveTo>
                  <a:lnTo>
                    <a:pt x="1049" y="0"/>
                  </a:lnTo>
                  <a:cubicBezTo>
                    <a:pt x="1051" y="0"/>
                    <a:pt x="1053" y="2"/>
                    <a:pt x="1053" y="4"/>
                  </a:cubicBezTo>
                  <a:cubicBezTo>
                    <a:pt x="1053" y="6"/>
                    <a:pt x="1051" y="8"/>
                    <a:pt x="1049" y="8"/>
                  </a:cubicBezTo>
                  <a:lnTo>
                    <a:pt x="995" y="8"/>
                  </a:lnTo>
                  <a:cubicBezTo>
                    <a:pt x="993" y="8"/>
                    <a:pt x="991" y="6"/>
                    <a:pt x="991" y="4"/>
                  </a:cubicBezTo>
                  <a:cubicBezTo>
                    <a:pt x="991" y="2"/>
                    <a:pt x="993" y="0"/>
                    <a:pt x="995" y="0"/>
                  </a:cubicBezTo>
                  <a:close/>
                  <a:moveTo>
                    <a:pt x="1087" y="0"/>
                  </a:moveTo>
                  <a:lnTo>
                    <a:pt x="1141" y="0"/>
                  </a:lnTo>
                  <a:cubicBezTo>
                    <a:pt x="1143" y="0"/>
                    <a:pt x="1145" y="2"/>
                    <a:pt x="1145" y="4"/>
                  </a:cubicBezTo>
                  <a:cubicBezTo>
                    <a:pt x="1145" y="6"/>
                    <a:pt x="1143" y="8"/>
                    <a:pt x="1141" y="8"/>
                  </a:cubicBezTo>
                  <a:lnTo>
                    <a:pt x="1087" y="8"/>
                  </a:lnTo>
                  <a:cubicBezTo>
                    <a:pt x="1085" y="8"/>
                    <a:pt x="1083" y="6"/>
                    <a:pt x="1083" y="4"/>
                  </a:cubicBezTo>
                  <a:cubicBezTo>
                    <a:pt x="1083" y="2"/>
                    <a:pt x="1085" y="0"/>
                    <a:pt x="1087" y="0"/>
                  </a:cubicBezTo>
                  <a:close/>
                  <a:moveTo>
                    <a:pt x="1179" y="0"/>
                  </a:moveTo>
                  <a:lnTo>
                    <a:pt x="1233" y="0"/>
                  </a:lnTo>
                  <a:cubicBezTo>
                    <a:pt x="1235" y="0"/>
                    <a:pt x="1237" y="2"/>
                    <a:pt x="1237" y="4"/>
                  </a:cubicBezTo>
                  <a:cubicBezTo>
                    <a:pt x="1237" y="6"/>
                    <a:pt x="1235" y="8"/>
                    <a:pt x="1233" y="8"/>
                  </a:cubicBezTo>
                  <a:lnTo>
                    <a:pt x="1179" y="8"/>
                  </a:lnTo>
                  <a:cubicBezTo>
                    <a:pt x="1177" y="8"/>
                    <a:pt x="1175" y="6"/>
                    <a:pt x="1175" y="4"/>
                  </a:cubicBezTo>
                  <a:cubicBezTo>
                    <a:pt x="1175" y="2"/>
                    <a:pt x="1177" y="0"/>
                    <a:pt x="1179" y="0"/>
                  </a:cubicBezTo>
                  <a:close/>
                  <a:moveTo>
                    <a:pt x="1271" y="0"/>
                  </a:moveTo>
                  <a:lnTo>
                    <a:pt x="1325" y="0"/>
                  </a:lnTo>
                  <a:cubicBezTo>
                    <a:pt x="1327" y="0"/>
                    <a:pt x="1329" y="2"/>
                    <a:pt x="1329" y="4"/>
                  </a:cubicBezTo>
                  <a:cubicBezTo>
                    <a:pt x="1329" y="6"/>
                    <a:pt x="1327" y="8"/>
                    <a:pt x="1325" y="8"/>
                  </a:cubicBezTo>
                  <a:lnTo>
                    <a:pt x="1271" y="8"/>
                  </a:lnTo>
                  <a:cubicBezTo>
                    <a:pt x="1269" y="8"/>
                    <a:pt x="1268" y="6"/>
                    <a:pt x="1268" y="4"/>
                  </a:cubicBezTo>
                  <a:cubicBezTo>
                    <a:pt x="1268" y="2"/>
                    <a:pt x="1269" y="0"/>
                    <a:pt x="1271" y="0"/>
                  </a:cubicBezTo>
                  <a:close/>
                  <a:moveTo>
                    <a:pt x="1364" y="0"/>
                  </a:moveTo>
                  <a:lnTo>
                    <a:pt x="1417" y="0"/>
                  </a:lnTo>
                  <a:cubicBezTo>
                    <a:pt x="1419" y="0"/>
                    <a:pt x="1421" y="2"/>
                    <a:pt x="1421" y="4"/>
                  </a:cubicBezTo>
                  <a:cubicBezTo>
                    <a:pt x="1421" y="6"/>
                    <a:pt x="1419" y="8"/>
                    <a:pt x="1417" y="8"/>
                  </a:cubicBezTo>
                  <a:lnTo>
                    <a:pt x="1364" y="8"/>
                  </a:lnTo>
                  <a:cubicBezTo>
                    <a:pt x="1361" y="8"/>
                    <a:pt x="1360" y="6"/>
                    <a:pt x="1360" y="4"/>
                  </a:cubicBezTo>
                  <a:cubicBezTo>
                    <a:pt x="1360" y="2"/>
                    <a:pt x="1361" y="0"/>
                    <a:pt x="1364" y="0"/>
                  </a:cubicBezTo>
                  <a:close/>
                  <a:moveTo>
                    <a:pt x="1456" y="0"/>
                  </a:moveTo>
                  <a:lnTo>
                    <a:pt x="1509" y="0"/>
                  </a:lnTo>
                  <a:cubicBezTo>
                    <a:pt x="1512" y="0"/>
                    <a:pt x="1513" y="2"/>
                    <a:pt x="1513" y="4"/>
                  </a:cubicBezTo>
                  <a:cubicBezTo>
                    <a:pt x="1513" y="6"/>
                    <a:pt x="1512" y="8"/>
                    <a:pt x="1509" y="8"/>
                  </a:cubicBezTo>
                  <a:lnTo>
                    <a:pt x="1456" y="8"/>
                  </a:lnTo>
                  <a:cubicBezTo>
                    <a:pt x="1454" y="8"/>
                    <a:pt x="1452" y="6"/>
                    <a:pt x="1452" y="4"/>
                  </a:cubicBezTo>
                  <a:cubicBezTo>
                    <a:pt x="1452" y="2"/>
                    <a:pt x="1454" y="0"/>
                    <a:pt x="1456" y="0"/>
                  </a:cubicBezTo>
                  <a:close/>
                  <a:moveTo>
                    <a:pt x="1548" y="0"/>
                  </a:moveTo>
                  <a:lnTo>
                    <a:pt x="1602" y="0"/>
                  </a:lnTo>
                  <a:cubicBezTo>
                    <a:pt x="1604" y="0"/>
                    <a:pt x="1605" y="2"/>
                    <a:pt x="1605" y="4"/>
                  </a:cubicBezTo>
                  <a:cubicBezTo>
                    <a:pt x="1605" y="6"/>
                    <a:pt x="1604" y="8"/>
                    <a:pt x="1602" y="8"/>
                  </a:cubicBezTo>
                  <a:lnTo>
                    <a:pt x="1548" y="8"/>
                  </a:lnTo>
                  <a:cubicBezTo>
                    <a:pt x="1546" y="8"/>
                    <a:pt x="1544" y="6"/>
                    <a:pt x="1544" y="4"/>
                  </a:cubicBezTo>
                  <a:cubicBezTo>
                    <a:pt x="1544" y="2"/>
                    <a:pt x="1546" y="0"/>
                    <a:pt x="1548" y="0"/>
                  </a:cubicBezTo>
                  <a:close/>
                  <a:moveTo>
                    <a:pt x="1640" y="0"/>
                  </a:moveTo>
                  <a:lnTo>
                    <a:pt x="1694" y="0"/>
                  </a:lnTo>
                  <a:cubicBezTo>
                    <a:pt x="1696" y="0"/>
                    <a:pt x="1698" y="2"/>
                    <a:pt x="1698" y="4"/>
                  </a:cubicBezTo>
                  <a:cubicBezTo>
                    <a:pt x="1698" y="6"/>
                    <a:pt x="1696" y="8"/>
                    <a:pt x="1694" y="8"/>
                  </a:cubicBezTo>
                  <a:lnTo>
                    <a:pt x="1640" y="8"/>
                  </a:lnTo>
                  <a:cubicBezTo>
                    <a:pt x="1638" y="8"/>
                    <a:pt x="1636" y="6"/>
                    <a:pt x="1636" y="4"/>
                  </a:cubicBezTo>
                  <a:cubicBezTo>
                    <a:pt x="1636" y="2"/>
                    <a:pt x="1638" y="0"/>
                    <a:pt x="1640" y="0"/>
                  </a:cubicBezTo>
                  <a:close/>
                  <a:moveTo>
                    <a:pt x="1732" y="0"/>
                  </a:moveTo>
                  <a:lnTo>
                    <a:pt x="1786" y="0"/>
                  </a:lnTo>
                  <a:cubicBezTo>
                    <a:pt x="1788" y="0"/>
                    <a:pt x="1790" y="2"/>
                    <a:pt x="1790" y="4"/>
                  </a:cubicBezTo>
                  <a:cubicBezTo>
                    <a:pt x="1790" y="6"/>
                    <a:pt x="1788" y="8"/>
                    <a:pt x="1786" y="8"/>
                  </a:cubicBezTo>
                  <a:lnTo>
                    <a:pt x="1732" y="8"/>
                  </a:lnTo>
                  <a:cubicBezTo>
                    <a:pt x="1730" y="8"/>
                    <a:pt x="1728" y="6"/>
                    <a:pt x="1728" y="4"/>
                  </a:cubicBezTo>
                  <a:cubicBezTo>
                    <a:pt x="1728" y="2"/>
                    <a:pt x="1730" y="0"/>
                    <a:pt x="1732" y="0"/>
                  </a:cubicBezTo>
                  <a:close/>
                  <a:moveTo>
                    <a:pt x="1824" y="0"/>
                  </a:moveTo>
                  <a:lnTo>
                    <a:pt x="1878" y="0"/>
                  </a:lnTo>
                  <a:cubicBezTo>
                    <a:pt x="1880" y="0"/>
                    <a:pt x="1882" y="2"/>
                    <a:pt x="1882" y="4"/>
                  </a:cubicBezTo>
                  <a:cubicBezTo>
                    <a:pt x="1882" y="6"/>
                    <a:pt x="1880" y="8"/>
                    <a:pt x="1878" y="8"/>
                  </a:cubicBezTo>
                  <a:lnTo>
                    <a:pt x="1824" y="8"/>
                  </a:lnTo>
                  <a:cubicBezTo>
                    <a:pt x="1822" y="8"/>
                    <a:pt x="1821" y="6"/>
                    <a:pt x="1821" y="4"/>
                  </a:cubicBezTo>
                  <a:cubicBezTo>
                    <a:pt x="1821" y="2"/>
                    <a:pt x="1822" y="0"/>
                    <a:pt x="1824" y="0"/>
                  </a:cubicBezTo>
                  <a:close/>
                  <a:moveTo>
                    <a:pt x="1917" y="0"/>
                  </a:moveTo>
                  <a:lnTo>
                    <a:pt x="1970" y="0"/>
                  </a:lnTo>
                  <a:cubicBezTo>
                    <a:pt x="1972" y="0"/>
                    <a:pt x="1974" y="2"/>
                    <a:pt x="1974" y="4"/>
                  </a:cubicBezTo>
                  <a:cubicBezTo>
                    <a:pt x="1974" y="6"/>
                    <a:pt x="1972" y="8"/>
                    <a:pt x="1970" y="8"/>
                  </a:cubicBezTo>
                  <a:lnTo>
                    <a:pt x="1917" y="8"/>
                  </a:lnTo>
                  <a:cubicBezTo>
                    <a:pt x="1914" y="8"/>
                    <a:pt x="1913" y="6"/>
                    <a:pt x="1913" y="4"/>
                  </a:cubicBezTo>
                  <a:cubicBezTo>
                    <a:pt x="1913" y="2"/>
                    <a:pt x="1914" y="0"/>
                    <a:pt x="1917" y="0"/>
                  </a:cubicBezTo>
                  <a:close/>
                  <a:moveTo>
                    <a:pt x="2009" y="0"/>
                  </a:moveTo>
                  <a:lnTo>
                    <a:pt x="2062" y="0"/>
                  </a:lnTo>
                  <a:cubicBezTo>
                    <a:pt x="2065" y="0"/>
                    <a:pt x="2066" y="2"/>
                    <a:pt x="2066" y="4"/>
                  </a:cubicBezTo>
                  <a:cubicBezTo>
                    <a:pt x="2066" y="6"/>
                    <a:pt x="2065" y="8"/>
                    <a:pt x="2062" y="8"/>
                  </a:cubicBezTo>
                  <a:lnTo>
                    <a:pt x="2009" y="8"/>
                  </a:lnTo>
                  <a:cubicBezTo>
                    <a:pt x="2007" y="8"/>
                    <a:pt x="2005" y="6"/>
                    <a:pt x="2005" y="4"/>
                  </a:cubicBezTo>
                  <a:cubicBezTo>
                    <a:pt x="2005" y="2"/>
                    <a:pt x="2007" y="0"/>
                    <a:pt x="2009" y="0"/>
                  </a:cubicBezTo>
                  <a:close/>
                  <a:moveTo>
                    <a:pt x="2101" y="0"/>
                  </a:moveTo>
                  <a:lnTo>
                    <a:pt x="2155" y="0"/>
                  </a:lnTo>
                  <a:cubicBezTo>
                    <a:pt x="2157" y="0"/>
                    <a:pt x="2158" y="2"/>
                    <a:pt x="2158" y="4"/>
                  </a:cubicBezTo>
                  <a:cubicBezTo>
                    <a:pt x="2158" y="6"/>
                    <a:pt x="2157" y="8"/>
                    <a:pt x="2155" y="8"/>
                  </a:cubicBezTo>
                  <a:lnTo>
                    <a:pt x="2101" y="8"/>
                  </a:lnTo>
                  <a:cubicBezTo>
                    <a:pt x="2099" y="8"/>
                    <a:pt x="2097" y="6"/>
                    <a:pt x="2097" y="4"/>
                  </a:cubicBezTo>
                  <a:cubicBezTo>
                    <a:pt x="2097" y="2"/>
                    <a:pt x="2099" y="0"/>
                    <a:pt x="2101" y="0"/>
                  </a:cubicBezTo>
                  <a:close/>
                  <a:moveTo>
                    <a:pt x="2193" y="0"/>
                  </a:moveTo>
                  <a:lnTo>
                    <a:pt x="2247" y="0"/>
                  </a:lnTo>
                  <a:cubicBezTo>
                    <a:pt x="2249" y="0"/>
                    <a:pt x="2251" y="2"/>
                    <a:pt x="2251" y="4"/>
                  </a:cubicBezTo>
                  <a:cubicBezTo>
                    <a:pt x="2251" y="6"/>
                    <a:pt x="2249" y="8"/>
                    <a:pt x="2247" y="8"/>
                  </a:cubicBezTo>
                  <a:lnTo>
                    <a:pt x="2193" y="8"/>
                  </a:lnTo>
                  <a:cubicBezTo>
                    <a:pt x="2191" y="8"/>
                    <a:pt x="2189" y="6"/>
                    <a:pt x="2189" y="4"/>
                  </a:cubicBezTo>
                  <a:cubicBezTo>
                    <a:pt x="2189" y="2"/>
                    <a:pt x="2191" y="0"/>
                    <a:pt x="2193" y="0"/>
                  </a:cubicBezTo>
                  <a:close/>
                  <a:moveTo>
                    <a:pt x="2285" y="0"/>
                  </a:moveTo>
                  <a:lnTo>
                    <a:pt x="2339" y="0"/>
                  </a:lnTo>
                  <a:cubicBezTo>
                    <a:pt x="2341" y="0"/>
                    <a:pt x="2343" y="2"/>
                    <a:pt x="2343" y="4"/>
                  </a:cubicBezTo>
                  <a:cubicBezTo>
                    <a:pt x="2343" y="6"/>
                    <a:pt x="2341" y="8"/>
                    <a:pt x="2339" y="8"/>
                  </a:cubicBezTo>
                  <a:lnTo>
                    <a:pt x="2285" y="8"/>
                  </a:lnTo>
                  <a:cubicBezTo>
                    <a:pt x="2283" y="8"/>
                    <a:pt x="2281" y="6"/>
                    <a:pt x="2281" y="4"/>
                  </a:cubicBezTo>
                  <a:cubicBezTo>
                    <a:pt x="2281" y="2"/>
                    <a:pt x="2283" y="0"/>
                    <a:pt x="2285" y="0"/>
                  </a:cubicBezTo>
                  <a:close/>
                  <a:moveTo>
                    <a:pt x="2377" y="0"/>
                  </a:moveTo>
                  <a:lnTo>
                    <a:pt x="2431" y="0"/>
                  </a:lnTo>
                  <a:cubicBezTo>
                    <a:pt x="2433" y="0"/>
                    <a:pt x="2435" y="2"/>
                    <a:pt x="2435" y="4"/>
                  </a:cubicBezTo>
                  <a:cubicBezTo>
                    <a:pt x="2435" y="6"/>
                    <a:pt x="2433" y="8"/>
                    <a:pt x="2431" y="8"/>
                  </a:cubicBezTo>
                  <a:lnTo>
                    <a:pt x="2377" y="8"/>
                  </a:lnTo>
                  <a:cubicBezTo>
                    <a:pt x="2375" y="8"/>
                    <a:pt x="2373" y="6"/>
                    <a:pt x="2373" y="4"/>
                  </a:cubicBezTo>
                  <a:cubicBezTo>
                    <a:pt x="2373" y="2"/>
                    <a:pt x="2375" y="0"/>
                    <a:pt x="2377" y="0"/>
                  </a:cubicBezTo>
                  <a:close/>
                  <a:moveTo>
                    <a:pt x="2469" y="0"/>
                  </a:moveTo>
                  <a:lnTo>
                    <a:pt x="2523" y="0"/>
                  </a:lnTo>
                  <a:cubicBezTo>
                    <a:pt x="2525" y="0"/>
                    <a:pt x="2527" y="2"/>
                    <a:pt x="2527" y="4"/>
                  </a:cubicBezTo>
                  <a:cubicBezTo>
                    <a:pt x="2527" y="6"/>
                    <a:pt x="2525" y="8"/>
                    <a:pt x="2523" y="8"/>
                  </a:cubicBezTo>
                  <a:lnTo>
                    <a:pt x="2469" y="8"/>
                  </a:lnTo>
                  <a:cubicBezTo>
                    <a:pt x="2467" y="8"/>
                    <a:pt x="2466" y="6"/>
                    <a:pt x="2466" y="4"/>
                  </a:cubicBezTo>
                  <a:cubicBezTo>
                    <a:pt x="2466" y="2"/>
                    <a:pt x="2467" y="0"/>
                    <a:pt x="2469" y="0"/>
                  </a:cubicBezTo>
                  <a:close/>
                  <a:moveTo>
                    <a:pt x="2562" y="0"/>
                  </a:moveTo>
                  <a:lnTo>
                    <a:pt x="2615" y="0"/>
                  </a:lnTo>
                  <a:cubicBezTo>
                    <a:pt x="2618" y="0"/>
                    <a:pt x="2619" y="2"/>
                    <a:pt x="2619" y="4"/>
                  </a:cubicBezTo>
                  <a:cubicBezTo>
                    <a:pt x="2619" y="6"/>
                    <a:pt x="2618" y="8"/>
                    <a:pt x="2615" y="8"/>
                  </a:cubicBezTo>
                  <a:lnTo>
                    <a:pt x="2562" y="8"/>
                  </a:lnTo>
                  <a:cubicBezTo>
                    <a:pt x="2560" y="8"/>
                    <a:pt x="2558" y="6"/>
                    <a:pt x="2558" y="4"/>
                  </a:cubicBezTo>
                  <a:cubicBezTo>
                    <a:pt x="2558" y="2"/>
                    <a:pt x="2560" y="0"/>
                    <a:pt x="2562" y="0"/>
                  </a:cubicBezTo>
                  <a:close/>
                  <a:moveTo>
                    <a:pt x="2654" y="0"/>
                  </a:moveTo>
                  <a:lnTo>
                    <a:pt x="2708" y="0"/>
                  </a:lnTo>
                  <a:cubicBezTo>
                    <a:pt x="2710" y="0"/>
                    <a:pt x="2711" y="2"/>
                    <a:pt x="2711" y="4"/>
                  </a:cubicBezTo>
                  <a:cubicBezTo>
                    <a:pt x="2711" y="6"/>
                    <a:pt x="2710" y="8"/>
                    <a:pt x="2708" y="8"/>
                  </a:cubicBezTo>
                  <a:lnTo>
                    <a:pt x="2654" y="8"/>
                  </a:lnTo>
                  <a:cubicBezTo>
                    <a:pt x="2652" y="8"/>
                    <a:pt x="2650" y="6"/>
                    <a:pt x="2650" y="4"/>
                  </a:cubicBezTo>
                  <a:cubicBezTo>
                    <a:pt x="2650" y="2"/>
                    <a:pt x="2652" y="0"/>
                    <a:pt x="2654" y="0"/>
                  </a:cubicBezTo>
                  <a:close/>
                  <a:moveTo>
                    <a:pt x="2746" y="0"/>
                  </a:moveTo>
                  <a:lnTo>
                    <a:pt x="2800" y="0"/>
                  </a:lnTo>
                  <a:cubicBezTo>
                    <a:pt x="2802" y="0"/>
                    <a:pt x="2804" y="2"/>
                    <a:pt x="2804" y="4"/>
                  </a:cubicBezTo>
                  <a:cubicBezTo>
                    <a:pt x="2804" y="6"/>
                    <a:pt x="2802" y="8"/>
                    <a:pt x="2800" y="8"/>
                  </a:cubicBezTo>
                  <a:lnTo>
                    <a:pt x="2746" y="8"/>
                  </a:lnTo>
                  <a:cubicBezTo>
                    <a:pt x="2744" y="8"/>
                    <a:pt x="2742" y="6"/>
                    <a:pt x="2742" y="4"/>
                  </a:cubicBezTo>
                  <a:cubicBezTo>
                    <a:pt x="2742" y="2"/>
                    <a:pt x="2744" y="0"/>
                    <a:pt x="2746" y="0"/>
                  </a:cubicBezTo>
                  <a:close/>
                  <a:moveTo>
                    <a:pt x="2838" y="0"/>
                  </a:moveTo>
                  <a:lnTo>
                    <a:pt x="2892" y="0"/>
                  </a:lnTo>
                  <a:cubicBezTo>
                    <a:pt x="2894" y="0"/>
                    <a:pt x="2896" y="2"/>
                    <a:pt x="2896" y="4"/>
                  </a:cubicBezTo>
                  <a:cubicBezTo>
                    <a:pt x="2896" y="6"/>
                    <a:pt x="2894" y="8"/>
                    <a:pt x="2892" y="8"/>
                  </a:cubicBezTo>
                  <a:lnTo>
                    <a:pt x="2838" y="8"/>
                  </a:lnTo>
                  <a:cubicBezTo>
                    <a:pt x="2836" y="8"/>
                    <a:pt x="2834" y="6"/>
                    <a:pt x="2834" y="4"/>
                  </a:cubicBezTo>
                  <a:cubicBezTo>
                    <a:pt x="2834" y="2"/>
                    <a:pt x="2836" y="0"/>
                    <a:pt x="2838" y="0"/>
                  </a:cubicBezTo>
                  <a:close/>
                  <a:moveTo>
                    <a:pt x="2930" y="0"/>
                  </a:moveTo>
                  <a:lnTo>
                    <a:pt x="2984" y="0"/>
                  </a:lnTo>
                  <a:cubicBezTo>
                    <a:pt x="2986" y="0"/>
                    <a:pt x="2988" y="2"/>
                    <a:pt x="2988" y="4"/>
                  </a:cubicBezTo>
                  <a:cubicBezTo>
                    <a:pt x="2988" y="6"/>
                    <a:pt x="2986" y="8"/>
                    <a:pt x="2984" y="8"/>
                  </a:cubicBezTo>
                  <a:lnTo>
                    <a:pt x="2930" y="8"/>
                  </a:lnTo>
                  <a:cubicBezTo>
                    <a:pt x="2928" y="8"/>
                    <a:pt x="2926" y="6"/>
                    <a:pt x="2926" y="4"/>
                  </a:cubicBezTo>
                  <a:cubicBezTo>
                    <a:pt x="2926" y="2"/>
                    <a:pt x="2928" y="0"/>
                    <a:pt x="2930" y="0"/>
                  </a:cubicBezTo>
                  <a:close/>
                  <a:moveTo>
                    <a:pt x="3022" y="0"/>
                  </a:moveTo>
                  <a:lnTo>
                    <a:pt x="3076" y="0"/>
                  </a:lnTo>
                  <a:cubicBezTo>
                    <a:pt x="3078" y="0"/>
                    <a:pt x="3080" y="2"/>
                    <a:pt x="3080" y="4"/>
                  </a:cubicBezTo>
                  <a:cubicBezTo>
                    <a:pt x="3080" y="6"/>
                    <a:pt x="3078" y="8"/>
                    <a:pt x="3076" y="8"/>
                  </a:cubicBezTo>
                  <a:lnTo>
                    <a:pt x="3022" y="8"/>
                  </a:lnTo>
                  <a:cubicBezTo>
                    <a:pt x="3020" y="8"/>
                    <a:pt x="3019" y="6"/>
                    <a:pt x="3019" y="4"/>
                  </a:cubicBezTo>
                  <a:cubicBezTo>
                    <a:pt x="3019" y="2"/>
                    <a:pt x="3020" y="0"/>
                    <a:pt x="3022" y="0"/>
                  </a:cubicBezTo>
                  <a:close/>
                  <a:moveTo>
                    <a:pt x="3115" y="0"/>
                  </a:moveTo>
                  <a:lnTo>
                    <a:pt x="3168" y="0"/>
                  </a:lnTo>
                  <a:cubicBezTo>
                    <a:pt x="3170" y="0"/>
                    <a:pt x="3172" y="2"/>
                    <a:pt x="3172" y="4"/>
                  </a:cubicBezTo>
                  <a:cubicBezTo>
                    <a:pt x="3172" y="6"/>
                    <a:pt x="3170" y="8"/>
                    <a:pt x="3168" y="8"/>
                  </a:cubicBezTo>
                  <a:lnTo>
                    <a:pt x="3115" y="8"/>
                  </a:lnTo>
                  <a:cubicBezTo>
                    <a:pt x="3112" y="8"/>
                    <a:pt x="3111" y="6"/>
                    <a:pt x="3111" y="4"/>
                  </a:cubicBezTo>
                  <a:cubicBezTo>
                    <a:pt x="3111" y="2"/>
                    <a:pt x="3112" y="0"/>
                    <a:pt x="3115" y="0"/>
                  </a:cubicBezTo>
                  <a:close/>
                  <a:moveTo>
                    <a:pt x="3207" y="0"/>
                  </a:moveTo>
                  <a:lnTo>
                    <a:pt x="3261" y="0"/>
                  </a:lnTo>
                  <a:cubicBezTo>
                    <a:pt x="3263" y="0"/>
                    <a:pt x="3264" y="2"/>
                    <a:pt x="3264" y="4"/>
                  </a:cubicBezTo>
                  <a:cubicBezTo>
                    <a:pt x="3264" y="6"/>
                    <a:pt x="3263" y="8"/>
                    <a:pt x="3261" y="8"/>
                  </a:cubicBezTo>
                  <a:lnTo>
                    <a:pt x="3207" y="8"/>
                  </a:lnTo>
                  <a:cubicBezTo>
                    <a:pt x="3205" y="8"/>
                    <a:pt x="3203" y="6"/>
                    <a:pt x="3203" y="4"/>
                  </a:cubicBezTo>
                  <a:cubicBezTo>
                    <a:pt x="3203" y="2"/>
                    <a:pt x="3205" y="0"/>
                    <a:pt x="3207" y="0"/>
                  </a:cubicBezTo>
                  <a:close/>
                  <a:moveTo>
                    <a:pt x="3299" y="0"/>
                  </a:moveTo>
                  <a:lnTo>
                    <a:pt x="3353" y="0"/>
                  </a:lnTo>
                  <a:cubicBezTo>
                    <a:pt x="3355" y="0"/>
                    <a:pt x="3357" y="2"/>
                    <a:pt x="3357" y="4"/>
                  </a:cubicBezTo>
                  <a:cubicBezTo>
                    <a:pt x="3357" y="6"/>
                    <a:pt x="3355" y="8"/>
                    <a:pt x="3353" y="8"/>
                  </a:cubicBezTo>
                  <a:lnTo>
                    <a:pt x="3299" y="8"/>
                  </a:lnTo>
                  <a:cubicBezTo>
                    <a:pt x="3297" y="8"/>
                    <a:pt x="3295" y="6"/>
                    <a:pt x="3295" y="4"/>
                  </a:cubicBezTo>
                  <a:cubicBezTo>
                    <a:pt x="3295" y="2"/>
                    <a:pt x="3297" y="0"/>
                    <a:pt x="3299" y="0"/>
                  </a:cubicBezTo>
                  <a:close/>
                  <a:moveTo>
                    <a:pt x="3391" y="0"/>
                  </a:moveTo>
                  <a:lnTo>
                    <a:pt x="3445" y="0"/>
                  </a:lnTo>
                  <a:cubicBezTo>
                    <a:pt x="3447" y="0"/>
                    <a:pt x="3449" y="2"/>
                    <a:pt x="3449" y="4"/>
                  </a:cubicBezTo>
                  <a:cubicBezTo>
                    <a:pt x="3449" y="6"/>
                    <a:pt x="3447" y="8"/>
                    <a:pt x="3445" y="8"/>
                  </a:cubicBezTo>
                  <a:lnTo>
                    <a:pt x="3391" y="8"/>
                  </a:lnTo>
                  <a:cubicBezTo>
                    <a:pt x="3389" y="8"/>
                    <a:pt x="3387" y="6"/>
                    <a:pt x="3387" y="4"/>
                  </a:cubicBezTo>
                  <a:cubicBezTo>
                    <a:pt x="3387" y="2"/>
                    <a:pt x="3389" y="0"/>
                    <a:pt x="3391" y="0"/>
                  </a:cubicBezTo>
                  <a:close/>
                  <a:moveTo>
                    <a:pt x="3483" y="0"/>
                  </a:moveTo>
                  <a:lnTo>
                    <a:pt x="3537" y="0"/>
                  </a:lnTo>
                  <a:cubicBezTo>
                    <a:pt x="3539" y="0"/>
                    <a:pt x="3541" y="2"/>
                    <a:pt x="3541" y="4"/>
                  </a:cubicBezTo>
                  <a:cubicBezTo>
                    <a:pt x="3541" y="6"/>
                    <a:pt x="3539" y="8"/>
                    <a:pt x="3537" y="8"/>
                  </a:cubicBezTo>
                  <a:lnTo>
                    <a:pt x="3483" y="8"/>
                  </a:lnTo>
                  <a:cubicBezTo>
                    <a:pt x="3481" y="8"/>
                    <a:pt x="3479" y="6"/>
                    <a:pt x="3479" y="4"/>
                  </a:cubicBezTo>
                  <a:cubicBezTo>
                    <a:pt x="3479" y="2"/>
                    <a:pt x="3481" y="0"/>
                    <a:pt x="3483" y="0"/>
                  </a:cubicBezTo>
                  <a:close/>
                  <a:moveTo>
                    <a:pt x="3575" y="0"/>
                  </a:moveTo>
                  <a:lnTo>
                    <a:pt x="3629" y="0"/>
                  </a:lnTo>
                  <a:cubicBezTo>
                    <a:pt x="3631" y="0"/>
                    <a:pt x="3633" y="2"/>
                    <a:pt x="3633" y="4"/>
                  </a:cubicBezTo>
                  <a:cubicBezTo>
                    <a:pt x="3633" y="6"/>
                    <a:pt x="3631" y="8"/>
                    <a:pt x="3629" y="8"/>
                  </a:cubicBezTo>
                  <a:lnTo>
                    <a:pt x="3575" y="8"/>
                  </a:lnTo>
                  <a:cubicBezTo>
                    <a:pt x="3573" y="8"/>
                    <a:pt x="3572" y="6"/>
                    <a:pt x="3572" y="4"/>
                  </a:cubicBezTo>
                  <a:cubicBezTo>
                    <a:pt x="3572" y="2"/>
                    <a:pt x="3573" y="0"/>
                    <a:pt x="3575" y="0"/>
                  </a:cubicBezTo>
                  <a:close/>
                  <a:moveTo>
                    <a:pt x="3668" y="0"/>
                  </a:moveTo>
                  <a:lnTo>
                    <a:pt x="3721" y="0"/>
                  </a:lnTo>
                  <a:cubicBezTo>
                    <a:pt x="3723" y="0"/>
                    <a:pt x="3725" y="2"/>
                    <a:pt x="3725" y="4"/>
                  </a:cubicBezTo>
                  <a:cubicBezTo>
                    <a:pt x="3725" y="6"/>
                    <a:pt x="3723" y="8"/>
                    <a:pt x="3721" y="8"/>
                  </a:cubicBezTo>
                  <a:lnTo>
                    <a:pt x="3668" y="8"/>
                  </a:lnTo>
                  <a:cubicBezTo>
                    <a:pt x="3665" y="8"/>
                    <a:pt x="3664" y="6"/>
                    <a:pt x="3664" y="4"/>
                  </a:cubicBezTo>
                  <a:cubicBezTo>
                    <a:pt x="3664" y="2"/>
                    <a:pt x="3665" y="0"/>
                    <a:pt x="3668" y="0"/>
                  </a:cubicBezTo>
                  <a:close/>
                  <a:moveTo>
                    <a:pt x="3760" y="0"/>
                  </a:moveTo>
                  <a:lnTo>
                    <a:pt x="3813" y="0"/>
                  </a:lnTo>
                  <a:cubicBezTo>
                    <a:pt x="3816" y="0"/>
                    <a:pt x="3817" y="2"/>
                    <a:pt x="3817" y="4"/>
                  </a:cubicBezTo>
                  <a:cubicBezTo>
                    <a:pt x="3817" y="6"/>
                    <a:pt x="3816" y="8"/>
                    <a:pt x="3813" y="8"/>
                  </a:cubicBezTo>
                  <a:lnTo>
                    <a:pt x="3760" y="8"/>
                  </a:lnTo>
                  <a:cubicBezTo>
                    <a:pt x="3758" y="8"/>
                    <a:pt x="3756" y="6"/>
                    <a:pt x="3756" y="4"/>
                  </a:cubicBezTo>
                  <a:cubicBezTo>
                    <a:pt x="3756" y="2"/>
                    <a:pt x="3758" y="0"/>
                    <a:pt x="3760" y="0"/>
                  </a:cubicBezTo>
                  <a:close/>
                  <a:moveTo>
                    <a:pt x="3852" y="0"/>
                  </a:moveTo>
                  <a:lnTo>
                    <a:pt x="3906" y="0"/>
                  </a:lnTo>
                  <a:cubicBezTo>
                    <a:pt x="3908" y="0"/>
                    <a:pt x="3909" y="2"/>
                    <a:pt x="3909" y="4"/>
                  </a:cubicBezTo>
                  <a:cubicBezTo>
                    <a:pt x="3909" y="6"/>
                    <a:pt x="3908" y="8"/>
                    <a:pt x="3906" y="8"/>
                  </a:cubicBezTo>
                  <a:lnTo>
                    <a:pt x="3852" y="8"/>
                  </a:lnTo>
                  <a:cubicBezTo>
                    <a:pt x="3850" y="8"/>
                    <a:pt x="3848" y="6"/>
                    <a:pt x="3848" y="4"/>
                  </a:cubicBezTo>
                  <a:cubicBezTo>
                    <a:pt x="3848" y="2"/>
                    <a:pt x="3850" y="0"/>
                    <a:pt x="3852" y="0"/>
                  </a:cubicBezTo>
                  <a:close/>
                  <a:moveTo>
                    <a:pt x="3944" y="0"/>
                  </a:moveTo>
                  <a:lnTo>
                    <a:pt x="3998" y="0"/>
                  </a:lnTo>
                  <a:cubicBezTo>
                    <a:pt x="4000" y="0"/>
                    <a:pt x="4002" y="2"/>
                    <a:pt x="4002" y="4"/>
                  </a:cubicBezTo>
                  <a:cubicBezTo>
                    <a:pt x="4002" y="6"/>
                    <a:pt x="4000" y="8"/>
                    <a:pt x="3998" y="8"/>
                  </a:cubicBezTo>
                  <a:lnTo>
                    <a:pt x="3944" y="8"/>
                  </a:lnTo>
                  <a:cubicBezTo>
                    <a:pt x="3942" y="8"/>
                    <a:pt x="3940" y="6"/>
                    <a:pt x="3940" y="4"/>
                  </a:cubicBezTo>
                  <a:cubicBezTo>
                    <a:pt x="3940" y="2"/>
                    <a:pt x="3942" y="0"/>
                    <a:pt x="3944" y="0"/>
                  </a:cubicBezTo>
                  <a:close/>
                  <a:moveTo>
                    <a:pt x="4036" y="0"/>
                  </a:moveTo>
                  <a:lnTo>
                    <a:pt x="4090" y="0"/>
                  </a:lnTo>
                  <a:cubicBezTo>
                    <a:pt x="4092" y="0"/>
                    <a:pt x="4094" y="2"/>
                    <a:pt x="4094" y="4"/>
                  </a:cubicBezTo>
                  <a:cubicBezTo>
                    <a:pt x="4094" y="6"/>
                    <a:pt x="4092" y="8"/>
                    <a:pt x="4090" y="8"/>
                  </a:cubicBezTo>
                  <a:lnTo>
                    <a:pt x="4036" y="8"/>
                  </a:lnTo>
                  <a:cubicBezTo>
                    <a:pt x="4034" y="8"/>
                    <a:pt x="4032" y="6"/>
                    <a:pt x="4032" y="4"/>
                  </a:cubicBezTo>
                  <a:cubicBezTo>
                    <a:pt x="4032" y="2"/>
                    <a:pt x="4034" y="0"/>
                    <a:pt x="4036" y="0"/>
                  </a:cubicBezTo>
                  <a:close/>
                  <a:moveTo>
                    <a:pt x="4128" y="0"/>
                  </a:moveTo>
                  <a:lnTo>
                    <a:pt x="4182" y="0"/>
                  </a:lnTo>
                  <a:cubicBezTo>
                    <a:pt x="4184" y="0"/>
                    <a:pt x="4186" y="2"/>
                    <a:pt x="4186" y="4"/>
                  </a:cubicBezTo>
                  <a:cubicBezTo>
                    <a:pt x="4186" y="6"/>
                    <a:pt x="4184" y="8"/>
                    <a:pt x="4182" y="8"/>
                  </a:cubicBezTo>
                  <a:lnTo>
                    <a:pt x="4128" y="8"/>
                  </a:lnTo>
                  <a:cubicBezTo>
                    <a:pt x="4126" y="8"/>
                    <a:pt x="4125" y="6"/>
                    <a:pt x="4125" y="4"/>
                  </a:cubicBezTo>
                  <a:cubicBezTo>
                    <a:pt x="4125" y="2"/>
                    <a:pt x="4126" y="0"/>
                    <a:pt x="4128" y="0"/>
                  </a:cubicBezTo>
                  <a:close/>
                  <a:moveTo>
                    <a:pt x="4221" y="0"/>
                  </a:moveTo>
                  <a:lnTo>
                    <a:pt x="4274" y="0"/>
                  </a:lnTo>
                  <a:cubicBezTo>
                    <a:pt x="4276" y="0"/>
                    <a:pt x="4278" y="2"/>
                    <a:pt x="4278" y="4"/>
                  </a:cubicBezTo>
                  <a:cubicBezTo>
                    <a:pt x="4278" y="6"/>
                    <a:pt x="4276" y="8"/>
                    <a:pt x="4274" y="8"/>
                  </a:cubicBezTo>
                  <a:lnTo>
                    <a:pt x="4221" y="8"/>
                  </a:lnTo>
                  <a:cubicBezTo>
                    <a:pt x="4218" y="8"/>
                    <a:pt x="4217" y="6"/>
                    <a:pt x="4217" y="4"/>
                  </a:cubicBezTo>
                  <a:cubicBezTo>
                    <a:pt x="4217" y="2"/>
                    <a:pt x="4218" y="0"/>
                    <a:pt x="4221" y="0"/>
                  </a:cubicBezTo>
                  <a:close/>
                  <a:moveTo>
                    <a:pt x="4313" y="0"/>
                  </a:moveTo>
                  <a:lnTo>
                    <a:pt x="4366" y="0"/>
                  </a:lnTo>
                  <a:cubicBezTo>
                    <a:pt x="4369" y="0"/>
                    <a:pt x="4370" y="2"/>
                    <a:pt x="4370" y="4"/>
                  </a:cubicBezTo>
                  <a:cubicBezTo>
                    <a:pt x="4370" y="6"/>
                    <a:pt x="4369" y="8"/>
                    <a:pt x="4366" y="8"/>
                  </a:cubicBezTo>
                  <a:lnTo>
                    <a:pt x="4313" y="8"/>
                  </a:lnTo>
                  <a:cubicBezTo>
                    <a:pt x="4311" y="8"/>
                    <a:pt x="4309" y="6"/>
                    <a:pt x="4309" y="4"/>
                  </a:cubicBezTo>
                  <a:cubicBezTo>
                    <a:pt x="4309" y="2"/>
                    <a:pt x="4311" y="0"/>
                    <a:pt x="4313" y="0"/>
                  </a:cubicBezTo>
                  <a:close/>
                  <a:moveTo>
                    <a:pt x="4405" y="0"/>
                  </a:moveTo>
                  <a:lnTo>
                    <a:pt x="4459" y="0"/>
                  </a:lnTo>
                  <a:cubicBezTo>
                    <a:pt x="4461" y="0"/>
                    <a:pt x="4462" y="2"/>
                    <a:pt x="4462" y="4"/>
                  </a:cubicBezTo>
                  <a:cubicBezTo>
                    <a:pt x="4462" y="6"/>
                    <a:pt x="4461" y="8"/>
                    <a:pt x="4459" y="8"/>
                  </a:cubicBezTo>
                  <a:lnTo>
                    <a:pt x="4405" y="8"/>
                  </a:lnTo>
                  <a:cubicBezTo>
                    <a:pt x="4403" y="8"/>
                    <a:pt x="4401" y="6"/>
                    <a:pt x="4401" y="4"/>
                  </a:cubicBezTo>
                  <a:cubicBezTo>
                    <a:pt x="4401" y="2"/>
                    <a:pt x="4403" y="0"/>
                    <a:pt x="4405" y="0"/>
                  </a:cubicBezTo>
                  <a:close/>
                  <a:moveTo>
                    <a:pt x="4497" y="0"/>
                  </a:moveTo>
                  <a:lnTo>
                    <a:pt x="4551" y="0"/>
                  </a:lnTo>
                  <a:cubicBezTo>
                    <a:pt x="4553" y="0"/>
                    <a:pt x="4555" y="2"/>
                    <a:pt x="4555" y="4"/>
                  </a:cubicBezTo>
                  <a:cubicBezTo>
                    <a:pt x="4555" y="6"/>
                    <a:pt x="4553" y="8"/>
                    <a:pt x="4551" y="8"/>
                  </a:cubicBezTo>
                  <a:lnTo>
                    <a:pt x="4497" y="8"/>
                  </a:lnTo>
                  <a:cubicBezTo>
                    <a:pt x="4495" y="8"/>
                    <a:pt x="4493" y="6"/>
                    <a:pt x="4493" y="4"/>
                  </a:cubicBezTo>
                  <a:cubicBezTo>
                    <a:pt x="4493" y="2"/>
                    <a:pt x="4495" y="0"/>
                    <a:pt x="4497" y="0"/>
                  </a:cubicBezTo>
                  <a:close/>
                  <a:moveTo>
                    <a:pt x="4589" y="0"/>
                  </a:moveTo>
                  <a:lnTo>
                    <a:pt x="4643" y="0"/>
                  </a:lnTo>
                  <a:cubicBezTo>
                    <a:pt x="4645" y="0"/>
                    <a:pt x="4647" y="2"/>
                    <a:pt x="4647" y="4"/>
                  </a:cubicBezTo>
                  <a:cubicBezTo>
                    <a:pt x="4647" y="6"/>
                    <a:pt x="4645" y="8"/>
                    <a:pt x="4643" y="8"/>
                  </a:cubicBezTo>
                  <a:lnTo>
                    <a:pt x="4589" y="8"/>
                  </a:lnTo>
                  <a:cubicBezTo>
                    <a:pt x="4587" y="8"/>
                    <a:pt x="4585" y="6"/>
                    <a:pt x="4585" y="4"/>
                  </a:cubicBezTo>
                  <a:cubicBezTo>
                    <a:pt x="4585" y="2"/>
                    <a:pt x="4587" y="0"/>
                    <a:pt x="4589" y="0"/>
                  </a:cubicBezTo>
                  <a:close/>
                  <a:moveTo>
                    <a:pt x="4681" y="0"/>
                  </a:moveTo>
                  <a:lnTo>
                    <a:pt x="4735" y="0"/>
                  </a:lnTo>
                  <a:cubicBezTo>
                    <a:pt x="4737" y="0"/>
                    <a:pt x="4739" y="2"/>
                    <a:pt x="4739" y="4"/>
                  </a:cubicBezTo>
                  <a:cubicBezTo>
                    <a:pt x="4739" y="6"/>
                    <a:pt x="4737" y="8"/>
                    <a:pt x="4735" y="8"/>
                  </a:cubicBezTo>
                  <a:lnTo>
                    <a:pt x="4681" y="8"/>
                  </a:lnTo>
                  <a:cubicBezTo>
                    <a:pt x="4679" y="8"/>
                    <a:pt x="4677" y="6"/>
                    <a:pt x="4677" y="4"/>
                  </a:cubicBezTo>
                  <a:cubicBezTo>
                    <a:pt x="4677" y="2"/>
                    <a:pt x="4679" y="0"/>
                    <a:pt x="4681" y="0"/>
                  </a:cubicBezTo>
                  <a:close/>
                  <a:moveTo>
                    <a:pt x="4773" y="0"/>
                  </a:moveTo>
                  <a:lnTo>
                    <a:pt x="4827" y="0"/>
                  </a:lnTo>
                  <a:cubicBezTo>
                    <a:pt x="4829" y="0"/>
                    <a:pt x="4831" y="2"/>
                    <a:pt x="4831" y="4"/>
                  </a:cubicBezTo>
                  <a:cubicBezTo>
                    <a:pt x="4831" y="6"/>
                    <a:pt x="4829" y="8"/>
                    <a:pt x="4827" y="8"/>
                  </a:cubicBezTo>
                  <a:lnTo>
                    <a:pt x="4773" y="8"/>
                  </a:lnTo>
                  <a:cubicBezTo>
                    <a:pt x="4771" y="8"/>
                    <a:pt x="4770" y="6"/>
                    <a:pt x="4770" y="4"/>
                  </a:cubicBezTo>
                  <a:cubicBezTo>
                    <a:pt x="4770" y="2"/>
                    <a:pt x="4771" y="0"/>
                    <a:pt x="4773" y="0"/>
                  </a:cubicBezTo>
                  <a:close/>
                  <a:moveTo>
                    <a:pt x="4866" y="0"/>
                  </a:moveTo>
                  <a:lnTo>
                    <a:pt x="4919" y="0"/>
                  </a:lnTo>
                  <a:cubicBezTo>
                    <a:pt x="4922" y="0"/>
                    <a:pt x="4923" y="2"/>
                    <a:pt x="4923" y="4"/>
                  </a:cubicBezTo>
                  <a:cubicBezTo>
                    <a:pt x="4923" y="6"/>
                    <a:pt x="4922" y="8"/>
                    <a:pt x="4919" y="8"/>
                  </a:cubicBezTo>
                  <a:lnTo>
                    <a:pt x="4866" y="8"/>
                  </a:lnTo>
                  <a:cubicBezTo>
                    <a:pt x="4864" y="8"/>
                    <a:pt x="4862" y="6"/>
                    <a:pt x="4862" y="4"/>
                  </a:cubicBezTo>
                  <a:cubicBezTo>
                    <a:pt x="4862" y="2"/>
                    <a:pt x="4864" y="0"/>
                    <a:pt x="4866" y="0"/>
                  </a:cubicBezTo>
                  <a:close/>
                  <a:moveTo>
                    <a:pt x="4958" y="0"/>
                  </a:moveTo>
                  <a:lnTo>
                    <a:pt x="5012" y="0"/>
                  </a:lnTo>
                  <a:cubicBezTo>
                    <a:pt x="5014" y="0"/>
                    <a:pt x="5015" y="2"/>
                    <a:pt x="5015" y="4"/>
                  </a:cubicBezTo>
                  <a:cubicBezTo>
                    <a:pt x="5015" y="6"/>
                    <a:pt x="5014" y="8"/>
                    <a:pt x="5012" y="8"/>
                  </a:cubicBezTo>
                  <a:lnTo>
                    <a:pt x="4958" y="8"/>
                  </a:lnTo>
                  <a:cubicBezTo>
                    <a:pt x="4956" y="8"/>
                    <a:pt x="4954" y="6"/>
                    <a:pt x="4954" y="4"/>
                  </a:cubicBezTo>
                  <a:cubicBezTo>
                    <a:pt x="4954" y="2"/>
                    <a:pt x="4956" y="0"/>
                    <a:pt x="4958" y="0"/>
                  </a:cubicBezTo>
                  <a:close/>
                  <a:moveTo>
                    <a:pt x="5050" y="0"/>
                  </a:moveTo>
                  <a:lnTo>
                    <a:pt x="5104" y="0"/>
                  </a:lnTo>
                  <a:cubicBezTo>
                    <a:pt x="5106" y="0"/>
                    <a:pt x="5108" y="2"/>
                    <a:pt x="5108" y="4"/>
                  </a:cubicBezTo>
                  <a:cubicBezTo>
                    <a:pt x="5108" y="6"/>
                    <a:pt x="5106" y="8"/>
                    <a:pt x="5104" y="8"/>
                  </a:cubicBezTo>
                  <a:lnTo>
                    <a:pt x="5050" y="8"/>
                  </a:lnTo>
                  <a:cubicBezTo>
                    <a:pt x="5048" y="8"/>
                    <a:pt x="5046" y="6"/>
                    <a:pt x="5046" y="4"/>
                  </a:cubicBezTo>
                  <a:cubicBezTo>
                    <a:pt x="5046" y="2"/>
                    <a:pt x="5048" y="0"/>
                    <a:pt x="5050" y="0"/>
                  </a:cubicBezTo>
                  <a:close/>
                  <a:moveTo>
                    <a:pt x="5142" y="0"/>
                  </a:moveTo>
                  <a:lnTo>
                    <a:pt x="5196" y="0"/>
                  </a:lnTo>
                  <a:cubicBezTo>
                    <a:pt x="5198" y="0"/>
                    <a:pt x="5200" y="2"/>
                    <a:pt x="5200" y="4"/>
                  </a:cubicBezTo>
                  <a:cubicBezTo>
                    <a:pt x="5200" y="6"/>
                    <a:pt x="5198" y="8"/>
                    <a:pt x="5196" y="8"/>
                  </a:cubicBezTo>
                  <a:lnTo>
                    <a:pt x="5142" y="8"/>
                  </a:lnTo>
                  <a:cubicBezTo>
                    <a:pt x="5140" y="8"/>
                    <a:pt x="5138" y="6"/>
                    <a:pt x="5138" y="4"/>
                  </a:cubicBezTo>
                  <a:cubicBezTo>
                    <a:pt x="5138" y="2"/>
                    <a:pt x="5140" y="0"/>
                    <a:pt x="5142" y="0"/>
                  </a:cubicBezTo>
                  <a:close/>
                  <a:moveTo>
                    <a:pt x="5234" y="0"/>
                  </a:moveTo>
                  <a:lnTo>
                    <a:pt x="5288" y="0"/>
                  </a:lnTo>
                  <a:cubicBezTo>
                    <a:pt x="5290" y="0"/>
                    <a:pt x="5292" y="2"/>
                    <a:pt x="5292" y="4"/>
                  </a:cubicBezTo>
                  <a:cubicBezTo>
                    <a:pt x="5292" y="6"/>
                    <a:pt x="5290" y="8"/>
                    <a:pt x="5288" y="8"/>
                  </a:cubicBezTo>
                  <a:lnTo>
                    <a:pt x="5234" y="8"/>
                  </a:lnTo>
                  <a:cubicBezTo>
                    <a:pt x="5232" y="8"/>
                    <a:pt x="5230" y="6"/>
                    <a:pt x="5230" y="4"/>
                  </a:cubicBezTo>
                  <a:cubicBezTo>
                    <a:pt x="5230" y="2"/>
                    <a:pt x="5232" y="0"/>
                    <a:pt x="5234" y="0"/>
                  </a:cubicBezTo>
                  <a:close/>
                  <a:moveTo>
                    <a:pt x="5326" y="0"/>
                  </a:moveTo>
                  <a:lnTo>
                    <a:pt x="5380" y="0"/>
                  </a:lnTo>
                  <a:cubicBezTo>
                    <a:pt x="5382" y="0"/>
                    <a:pt x="5384" y="2"/>
                    <a:pt x="5384" y="4"/>
                  </a:cubicBezTo>
                  <a:cubicBezTo>
                    <a:pt x="5384" y="6"/>
                    <a:pt x="5382" y="8"/>
                    <a:pt x="5380" y="8"/>
                  </a:cubicBezTo>
                  <a:lnTo>
                    <a:pt x="5326" y="8"/>
                  </a:lnTo>
                  <a:cubicBezTo>
                    <a:pt x="5324" y="8"/>
                    <a:pt x="5323" y="6"/>
                    <a:pt x="5323" y="4"/>
                  </a:cubicBezTo>
                  <a:cubicBezTo>
                    <a:pt x="5323" y="2"/>
                    <a:pt x="5324" y="0"/>
                    <a:pt x="5326" y="0"/>
                  </a:cubicBezTo>
                  <a:close/>
                  <a:moveTo>
                    <a:pt x="5419" y="0"/>
                  </a:moveTo>
                  <a:lnTo>
                    <a:pt x="5472" y="0"/>
                  </a:lnTo>
                  <a:cubicBezTo>
                    <a:pt x="5474" y="0"/>
                    <a:pt x="5476" y="2"/>
                    <a:pt x="5476" y="4"/>
                  </a:cubicBezTo>
                  <a:cubicBezTo>
                    <a:pt x="5476" y="6"/>
                    <a:pt x="5474" y="8"/>
                    <a:pt x="5472" y="8"/>
                  </a:cubicBezTo>
                  <a:lnTo>
                    <a:pt x="5419" y="8"/>
                  </a:lnTo>
                  <a:cubicBezTo>
                    <a:pt x="5416" y="8"/>
                    <a:pt x="5415" y="6"/>
                    <a:pt x="5415" y="4"/>
                  </a:cubicBezTo>
                  <a:cubicBezTo>
                    <a:pt x="5415" y="2"/>
                    <a:pt x="5416" y="0"/>
                    <a:pt x="5419" y="0"/>
                  </a:cubicBezTo>
                  <a:close/>
                  <a:moveTo>
                    <a:pt x="5511" y="0"/>
                  </a:moveTo>
                  <a:lnTo>
                    <a:pt x="5565" y="0"/>
                  </a:lnTo>
                  <a:cubicBezTo>
                    <a:pt x="5567" y="0"/>
                    <a:pt x="5568" y="2"/>
                    <a:pt x="5568" y="4"/>
                  </a:cubicBezTo>
                  <a:cubicBezTo>
                    <a:pt x="5568" y="6"/>
                    <a:pt x="5567" y="8"/>
                    <a:pt x="5565" y="8"/>
                  </a:cubicBezTo>
                  <a:lnTo>
                    <a:pt x="5511" y="8"/>
                  </a:lnTo>
                  <a:cubicBezTo>
                    <a:pt x="5509" y="8"/>
                    <a:pt x="5507" y="6"/>
                    <a:pt x="5507" y="4"/>
                  </a:cubicBezTo>
                  <a:cubicBezTo>
                    <a:pt x="5507" y="2"/>
                    <a:pt x="5509" y="0"/>
                    <a:pt x="5511" y="0"/>
                  </a:cubicBezTo>
                  <a:close/>
                  <a:moveTo>
                    <a:pt x="5603" y="0"/>
                  </a:moveTo>
                  <a:lnTo>
                    <a:pt x="5657" y="0"/>
                  </a:lnTo>
                  <a:cubicBezTo>
                    <a:pt x="5659" y="0"/>
                    <a:pt x="5661" y="2"/>
                    <a:pt x="5661" y="4"/>
                  </a:cubicBezTo>
                  <a:cubicBezTo>
                    <a:pt x="5661" y="6"/>
                    <a:pt x="5659" y="8"/>
                    <a:pt x="5657" y="8"/>
                  </a:cubicBezTo>
                  <a:lnTo>
                    <a:pt x="5603" y="8"/>
                  </a:lnTo>
                  <a:cubicBezTo>
                    <a:pt x="5601" y="8"/>
                    <a:pt x="5599" y="6"/>
                    <a:pt x="5599" y="4"/>
                  </a:cubicBezTo>
                  <a:cubicBezTo>
                    <a:pt x="5599" y="2"/>
                    <a:pt x="5601" y="0"/>
                    <a:pt x="5603" y="0"/>
                  </a:cubicBezTo>
                  <a:close/>
                  <a:moveTo>
                    <a:pt x="5695" y="0"/>
                  </a:moveTo>
                  <a:lnTo>
                    <a:pt x="5749" y="0"/>
                  </a:lnTo>
                  <a:cubicBezTo>
                    <a:pt x="5751" y="0"/>
                    <a:pt x="5753" y="2"/>
                    <a:pt x="5753" y="4"/>
                  </a:cubicBezTo>
                  <a:cubicBezTo>
                    <a:pt x="5753" y="6"/>
                    <a:pt x="5751" y="8"/>
                    <a:pt x="5749" y="8"/>
                  </a:cubicBezTo>
                  <a:lnTo>
                    <a:pt x="5695" y="8"/>
                  </a:lnTo>
                  <a:cubicBezTo>
                    <a:pt x="5693" y="8"/>
                    <a:pt x="5691" y="6"/>
                    <a:pt x="5691" y="4"/>
                  </a:cubicBezTo>
                  <a:cubicBezTo>
                    <a:pt x="5691" y="2"/>
                    <a:pt x="5693" y="0"/>
                    <a:pt x="5695" y="0"/>
                  </a:cubicBezTo>
                  <a:close/>
                  <a:moveTo>
                    <a:pt x="5787" y="0"/>
                  </a:moveTo>
                  <a:lnTo>
                    <a:pt x="5841" y="0"/>
                  </a:lnTo>
                  <a:cubicBezTo>
                    <a:pt x="5843" y="0"/>
                    <a:pt x="5845" y="2"/>
                    <a:pt x="5845" y="4"/>
                  </a:cubicBezTo>
                  <a:cubicBezTo>
                    <a:pt x="5845" y="6"/>
                    <a:pt x="5843" y="8"/>
                    <a:pt x="5841" y="8"/>
                  </a:cubicBezTo>
                  <a:lnTo>
                    <a:pt x="5787" y="8"/>
                  </a:lnTo>
                  <a:cubicBezTo>
                    <a:pt x="5785" y="8"/>
                    <a:pt x="5783" y="6"/>
                    <a:pt x="5783" y="4"/>
                  </a:cubicBezTo>
                  <a:cubicBezTo>
                    <a:pt x="5783" y="2"/>
                    <a:pt x="5785" y="0"/>
                    <a:pt x="5787" y="0"/>
                  </a:cubicBezTo>
                  <a:close/>
                  <a:moveTo>
                    <a:pt x="5879" y="0"/>
                  </a:moveTo>
                  <a:lnTo>
                    <a:pt x="5933" y="0"/>
                  </a:lnTo>
                  <a:cubicBezTo>
                    <a:pt x="5935" y="0"/>
                    <a:pt x="5937" y="2"/>
                    <a:pt x="5937" y="4"/>
                  </a:cubicBezTo>
                  <a:cubicBezTo>
                    <a:pt x="5937" y="6"/>
                    <a:pt x="5935" y="8"/>
                    <a:pt x="5933" y="8"/>
                  </a:cubicBezTo>
                  <a:lnTo>
                    <a:pt x="5879" y="8"/>
                  </a:lnTo>
                  <a:cubicBezTo>
                    <a:pt x="5877" y="8"/>
                    <a:pt x="5876" y="6"/>
                    <a:pt x="5876" y="4"/>
                  </a:cubicBezTo>
                  <a:cubicBezTo>
                    <a:pt x="5876" y="2"/>
                    <a:pt x="5877" y="0"/>
                    <a:pt x="5879" y="0"/>
                  </a:cubicBezTo>
                  <a:close/>
                  <a:moveTo>
                    <a:pt x="5972" y="0"/>
                  </a:moveTo>
                  <a:lnTo>
                    <a:pt x="6025" y="0"/>
                  </a:lnTo>
                  <a:cubicBezTo>
                    <a:pt x="6027" y="0"/>
                    <a:pt x="6029" y="2"/>
                    <a:pt x="6029" y="4"/>
                  </a:cubicBezTo>
                  <a:cubicBezTo>
                    <a:pt x="6029" y="6"/>
                    <a:pt x="6027" y="8"/>
                    <a:pt x="6025" y="8"/>
                  </a:cubicBezTo>
                  <a:lnTo>
                    <a:pt x="5972" y="8"/>
                  </a:lnTo>
                  <a:cubicBezTo>
                    <a:pt x="5969" y="8"/>
                    <a:pt x="5968" y="6"/>
                    <a:pt x="5968" y="4"/>
                  </a:cubicBezTo>
                  <a:cubicBezTo>
                    <a:pt x="5968" y="2"/>
                    <a:pt x="5969" y="0"/>
                    <a:pt x="5972" y="0"/>
                  </a:cubicBezTo>
                  <a:close/>
                  <a:moveTo>
                    <a:pt x="6064" y="0"/>
                  </a:moveTo>
                  <a:lnTo>
                    <a:pt x="6117" y="0"/>
                  </a:lnTo>
                  <a:cubicBezTo>
                    <a:pt x="6120" y="0"/>
                    <a:pt x="6121" y="2"/>
                    <a:pt x="6121" y="4"/>
                  </a:cubicBezTo>
                  <a:cubicBezTo>
                    <a:pt x="6121" y="6"/>
                    <a:pt x="6120" y="8"/>
                    <a:pt x="6117" y="8"/>
                  </a:cubicBezTo>
                  <a:lnTo>
                    <a:pt x="6064" y="8"/>
                  </a:lnTo>
                  <a:cubicBezTo>
                    <a:pt x="6062" y="8"/>
                    <a:pt x="6060" y="6"/>
                    <a:pt x="6060" y="4"/>
                  </a:cubicBezTo>
                  <a:cubicBezTo>
                    <a:pt x="6060" y="2"/>
                    <a:pt x="6062" y="0"/>
                    <a:pt x="6064" y="0"/>
                  </a:cubicBezTo>
                  <a:close/>
                  <a:moveTo>
                    <a:pt x="6156" y="0"/>
                  </a:moveTo>
                  <a:lnTo>
                    <a:pt x="6210" y="0"/>
                  </a:lnTo>
                  <a:cubicBezTo>
                    <a:pt x="6212" y="0"/>
                    <a:pt x="6213" y="2"/>
                    <a:pt x="6213" y="4"/>
                  </a:cubicBezTo>
                  <a:cubicBezTo>
                    <a:pt x="6213" y="6"/>
                    <a:pt x="6212" y="8"/>
                    <a:pt x="6210" y="8"/>
                  </a:cubicBezTo>
                  <a:lnTo>
                    <a:pt x="6156" y="8"/>
                  </a:lnTo>
                  <a:cubicBezTo>
                    <a:pt x="6154" y="8"/>
                    <a:pt x="6152" y="6"/>
                    <a:pt x="6152" y="4"/>
                  </a:cubicBezTo>
                  <a:cubicBezTo>
                    <a:pt x="6152" y="2"/>
                    <a:pt x="6154" y="0"/>
                    <a:pt x="6156" y="0"/>
                  </a:cubicBezTo>
                  <a:close/>
                  <a:moveTo>
                    <a:pt x="6248" y="0"/>
                  </a:moveTo>
                  <a:lnTo>
                    <a:pt x="6302" y="0"/>
                  </a:lnTo>
                  <a:cubicBezTo>
                    <a:pt x="6304" y="0"/>
                    <a:pt x="6306" y="2"/>
                    <a:pt x="6306" y="4"/>
                  </a:cubicBezTo>
                  <a:cubicBezTo>
                    <a:pt x="6306" y="6"/>
                    <a:pt x="6304" y="8"/>
                    <a:pt x="6302" y="8"/>
                  </a:cubicBezTo>
                  <a:lnTo>
                    <a:pt x="6248" y="8"/>
                  </a:lnTo>
                  <a:cubicBezTo>
                    <a:pt x="6246" y="8"/>
                    <a:pt x="6244" y="6"/>
                    <a:pt x="6244" y="4"/>
                  </a:cubicBezTo>
                  <a:cubicBezTo>
                    <a:pt x="6244" y="2"/>
                    <a:pt x="6246" y="0"/>
                    <a:pt x="6248" y="0"/>
                  </a:cubicBezTo>
                  <a:close/>
                  <a:moveTo>
                    <a:pt x="6340" y="0"/>
                  </a:moveTo>
                  <a:lnTo>
                    <a:pt x="6394" y="0"/>
                  </a:lnTo>
                  <a:cubicBezTo>
                    <a:pt x="6396" y="0"/>
                    <a:pt x="6398" y="2"/>
                    <a:pt x="6398" y="4"/>
                  </a:cubicBezTo>
                  <a:cubicBezTo>
                    <a:pt x="6398" y="6"/>
                    <a:pt x="6396" y="8"/>
                    <a:pt x="6394" y="8"/>
                  </a:cubicBezTo>
                  <a:lnTo>
                    <a:pt x="6340" y="8"/>
                  </a:lnTo>
                  <a:cubicBezTo>
                    <a:pt x="6338" y="8"/>
                    <a:pt x="6336" y="6"/>
                    <a:pt x="6336" y="4"/>
                  </a:cubicBezTo>
                  <a:cubicBezTo>
                    <a:pt x="6336" y="2"/>
                    <a:pt x="6338" y="0"/>
                    <a:pt x="6340" y="0"/>
                  </a:cubicBezTo>
                  <a:close/>
                  <a:moveTo>
                    <a:pt x="6432" y="0"/>
                  </a:moveTo>
                  <a:lnTo>
                    <a:pt x="6486" y="0"/>
                  </a:lnTo>
                  <a:cubicBezTo>
                    <a:pt x="6488" y="0"/>
                    <a:pt x="6490" y="2"/>
                    <a:pt x="6490" y="4"/>
                  </a:cubicBezTo>
                  <a:cubicBezTo>
                    <a:pt x="6490" y="6"/>
                    <a:pt x="6488" y="8"/>
                    <a:pt x="6486" y="8"/>
                  </a:cubicBezTo>
                  <a:lnTo>
                    <a:pt x="6432" y="8"/>
                  </a:lnTo>
                  <a:cubicBezTo>
                    <a:pt x="6430" y="8"/>
                    <a:pt x="6429" y="6"/>
                    <a:pt x="6429" y="4"/>
                  </a:cubicBezTo>
                  <a:cubicBezTo>
                    <a:pt x="6429" y="2"/>
                    <a:pt x="6430" y="0"/>
                    <a:pt x="6432" y="0"/>
                  </a:cubicBezTo>
                  <a:close/>
                  <a:moveTo>
                    <a:pt x="6525" y="0"/>
                  </a:moveTo>
                  <a:lnTo>
                    <a:pt x="6578" y="0"/>
                  </a:lnTo>
                  <a:cubicBezTo>
                    <a:pt x="6580" y="0"/>
                    <a:pt x="6582" y="2"/>
                    <a:pt x="6582" y="4"/>
                  </a:cubicBezTo>
                  <a:cubicBezTo>
                    <a:pt x="6582" y="6"/>
                    <a:pt x="6580" y="8"/>
                    <a:pt x="6578" y="8"/>
                  </a:cubicBezTo>
                  <a:lnTo>
                    <a:pt x="6525" y="8"/>
                  </a:lnTo>
                  <a:cubicBezTo>
                    <a:pt x="6522" y="8"/>
                    <a:pt x="6521" y="6"/>
                    <a:pt x="6521" y="4"/>
                  </a:cubicBezTo>
                  <a:cubicBezTo>
                    <a:pt x="6521" y="2"/>
                    <a:pt x="6522" y="0"/>
                    <a:pt x="6525" y="0"/>
                  </a:cubicBezTo>
                  <a:close/>
                  <a:moveTo>
                    <a:pt x="6617" y="0"/>
                  </a:moveTo>
                  <a:lnTo>
                    <a:pt x="6670" y="0"/>
                  </a:lnTo>
                  <a:cubicBezTo>
                    <a:pt x="6673" y="0"/>
                    <a:pt x="6674" y="2"/>
                    <a:pt x="6674" y="4"/>
                  </a:cubicBezTo>
                  <a:cubicBezTo>
                    <a:pt x="6674" y="6"/>
                    <a:pt x="6673" y="8"/>
                    <a:pt x="6670" y="8"/>
                  </a:cubicBezTo>
                  <a:lnTo>
                    <a:pt x="6617" y="8"/>
                  </a:lnTo>
                  <a:cubicBezTo>
                    <a:pt x="6615" y="8"/>
                    <a:pt x="6613" y="6"/>
                    <a:pt x="6613" y="4"/>
                  </a:cubicBezTo>
                  <a:cubicBezTo>
                    <a:pt x="6613" y="2"/>
                    <a:pt x="6615" y="0"/>
                    <a:pt x="6617" y="0"/>
                  </a:cubicBezTo>
                  <a:close/>
                  <a:moveTo>
                    <a:pt x="6709" y="0"/>
                  </a:moveTo>
                  <a:lnTo>
                    <a:pt x="6763" y="0"/>
                  </a:lnTo>
                  <a:cubicBezTo>
                    <a:pt x="6765" y="0"/>
                    <a:pt x="6766" y="2"/>
                    <a:pt x="6766" y="4"/>
                  </a:cubicBezTo>
                  <a:cubicBezTo>
                    <a:pt x="6766" y="6"/>
                    <a:pt x="6765" y="8"/>
                    <a:pt x="6763" y="8"/>
                  </a:cubicBezTo>
                  <a:lnTo>
                    <a:pt x="6709" y="8"/>
                  </a:lnTo>
                  <a:cubicBezTo>
                    <a:pt x="6707" y="8"/>
                    <a:pt x="6705" y="6"/>
                    <a:pt x="6705" y="4"/>
                  </a:cubicBezTo>
                  <a:cubicBezTo>
                    <a:pt x="6705" y="2"/>
                    <a:pt x="6707" y="0"/>
                    <a:pt x="6709" y="0"/>
                  </a:cubicBezTo>
                  <a:close/>
                  <a:moveTo>
                    <a:pt x="6801" y="0"/>
                  </a:moveTo>
                  <a:lnTo>
                    <a:pt x="6855" y="0"/>
                  </a:lnTo>
                  <a:cubicBezTo>
                    <a:pt x="6857" y="0"/>
                    <a:pt x="6859" y="2"/>
                    <a:pt x="6859" y="4"/>
                  </a:cubicBezTo>
                  <a:cubicBezTo>
                    <a:pt x="6859" y="6"/>
                    <a:pt x="6857" y="8"/>
                    <a:pt x="6855" y="8"/>
                  </a:cubicBezTo>
                  <a:lnTo>
                    <a:pt x="6801" y="8"/>
                  </a:lnTo>
                  <a:cubicBezTo>
                    <a:pt x="6799" y="8"/>
                    <a:pt x="6797" y="6"/>
                    <a:pt x="6797" y="4"/>
                  </a:cubicBezTo>
                  <a:cubicBezTo>
                    <a:pt x="6797" y="2"/>
                    <a:pt x="6799" y="0"/>
                    <a:pt x="6801" y="0"/>
                  </a:cubicBezTo>
                  <a:close/>
                  <a:moveTo>
                    <a:pt x="6893" y="0"/>
                  </a:moveTo>
                  <a:lnTo>
                    <a:pt x="6947" y="0"/>
                  </a:lnTo>
                  <a:cubicBezTo>
                    <a:pt x="6949" y="0"/>
                    <a:pt x="6951" y="2"/>
                    <a:pt x="6951" y="4"/>
                  </a:cubicBezTo>
                  <a:cubicBezTo>
                    <a:pt x="6951" y="6"/>
                    <a:pt x="6949" y="8"/>
                    <a:pt x="6947" y="8"/>
                  </a:cubicBezTo>
                  <a:lnTo>
                    <a:pt x="6893" y="8"/>
                  </a:lnTo>
                  <a:cubicBezTo>
                    <a:pt x="6891" y="8"/>
                    <a:pt x="6889" y="6"/>
                    <a:pt x="6889" y="4"/>
                  </a:cubicBezTo>
                  <a:cubicBezTo>
                    <a:pt x="6889" y="2"/>
                    <a:pt x="6891" y="0"/>
                    <a:pt x="6893" y="0"/>
                  </a:cubicBezTo>
                  <a:close/>
                  <a:moveTo>
                    <a:pt x="6985" y="0"/>
                  </a:moveTo>
                  <a:lnTo>
                    <a:pt x="7039" y="0"/>
                  </a:lnTo>
                  <a:cubicBezTo>
                    <a:pt x="7041" y="0"/>
                    <a:pt x="7043" y="2"/>
                    <a:pt x="7043" y="4"/>
                  </a:cubicBezTo>
                  <a:cubicBezTo>
                    <a:pt x="7043" y="6"/>
                    <a:pt x="7041" y="8"/>
                    <a:pt x="7039" y="8"/>
                  </a:cubicBezTo>
                  <a:lnTo>
                    <a:pt x="6985" y="8"/>
                  </a:lnTo>
                  <a:cubicBezTo>
                    <a:pt x="6983" y="8"/>
                    <a:pt x="6981" y="6"/>
                    <a:pt x="6981" y="4"/>
                  </a:cubicBezTo>
                  <a:cubicBezTo>
                    <a:pt x="6981" y="2"/>
                    <a:pt x="6983" y="0"/>
                    <a:pt x="6985" y="0"/>
                  </a:cubicBezTo>
                  <a:close/>
                  <a:moveTo>
                    <a:pt x="7077" y="0"/>
                  </a:moveTo>
                  <a:lnTo>
                    <a:pt x="7131" y="0"/>
                  </a:lnTo>
                  <a:cubicBezTo>
                    <a:pt x="7133" y="0"/>
                    <a:pt x="7135" y="2"/>
                    <a:pt x="7135" y="4"/>
                  </a:cubicBezTo>
                  <a:cubicBezTo>
                    <a:pt x="7135" y="6"/>
                    <a:pt x="7133" y="8"/>
                    <a:pt x="7131" y="8"/>
                  </a:cubicBezTo>
                  <a:lnTo>
                    <a:pt x="7077" y="8"/>
                  </a:lnTo>
                  <a:cubicBezTo>
                    <a:pt x="7075" y="8"/>
                    <a:pt x="7074" y="6"/>
                    <a:pt x="7074" y="4"/>
                  </a:cubicBezTo>
                  <a:cubicBezTo>
                    <a:pt x="7074" y="2"/>
                    <a:pt x="7075" y="0"/>
                    <a:pt x="7077" y="0"/>
                  </a:cubicBezTo>
                  <a:close/>
                  <a:moveTo>
                    <a:pt x="7170" y="0"/>
                  </a:moveTo>
                  <a:lnTo>
                    <a:pt x="7223" y="0"/>
                  </a:lnTo>
                  <a:cubicBezTo>
                    <a:pt x="7226" y="0"/>
                    <a:pt x="7227" y="2"/>
                    <a:pt x="7227" y="4"/>
                  </a:cubicBezTo>
                  <a:cubicBezTo>
                    <a:pt x="7227" y="6"/>
                    <a:pt x="7226" y="8"/>
                    <a:pt x="7223" y="8"/>
                  </a:cubicBezTo>
                  <a:lnTo>
                    <a:pt x="7170" y="8"/>
                  </a:lnTo>
                  <a:cubicBezTo>
                    <a:pt x="7168" y="8"/>
                    <a:pt x="7166" y="6"/>
                    <a:pt x="7166" y="4"/>
                  </a:cubicBezTo>
                  <a:cubicBezTo>
                    <a:pt x="7166" y="2"/>
                    <a:pt x="7168" y="0"/>
                    <a:pt x="7170" y="0"/>
                  </a:cubicBezTo>
                  <a:close/>
                  <a:moveTo>
                    <a:pt x="7262" y="0"/>
                  </a:moveTo>
                  <a:lnTo>
                    <a:pt x="7316" y="0"/>
                  </a:lnTo>
                  <a:cubicBezTo>
                    <a:pt x="7318" y="0"/>
                    <a:pt x="7319" y="2"/>
                    <a:pt x="7319" y="4"/>
                  </a:cubicBezTo>
                  <a:cubicBezTo>
                    <a:pt x="7319" y="6"/>
                    <a:pt x="7318" y="8"/>
                    <a:pt x="7316" y="8"/>
                  </a:cubicBezTo>
                  <a:lnTo>
                    <a:pt x="7262" y="8"/>
                  </a:lnTo>
                  <a:cubicBezTo>
                    <a:pt x="7260" y="8"/>
                    <a:pt x="7258" y="6"/>
                    <a:pt x="7258" y="4"/>
                  </a:cubicBezTo>
                  <a:cubicBezTo>
                    <a:pt x="7258" y="2"/>
                    <a:pt x="7260" y="0"/>
                    <a:pt x="7262" y="0"/>
                  </a:cubicBezTo>
                  <a:close/>
                  <a:moveTo>
                    <a:pt x="7354" y="0"/>
                  </a:moveTo>
                  <a:lnTo>
                    <a:pt x="7408" y="0"/>
                  </a:lnTo>
                  <a:cubicBezTo>
                    <a:pt x="7410" y="0"/>
                    <a:pt x="7412" y="2"/>
                    <a:pt x="7412" y="4"/>
                  </a:cubicBezTo>
                  <a:cubicBezTo>
                    <a:pt x="7412" y="6"/>
                    <a:pt x="7410" y="8"/>
                    <a:pt x="7408" y="8"/>
                  </a:cubicBezTo>
                  <a:lnTo>
                    <a:pt x="7354" y="8"/>
                  </a:lnTo>
                  <a:cubicBezTo>
                    <a:pt x="7352" y="8"/>
                    <a:pt x="7350" y="6"/>
                    <a:pt x="7350" y="4"/>
                  </a:cubicBezTo>
                  <a:cubicBezTo>
                    <a:pt x="7350" y="2"/>
                    <a:pt x="7352" y="0"/>
                    <a:pt x="7354" y="0"/>
                  </a:cubicBezTo>
                  <a:close/>
                  <a:moveTo>
                    <a:pt x="7446" y="0"/>
                  </a:moveTo>
                  <a:lnTo>
                    <a:pt x="7500" y="0"/>
                  </a:lnTo>
                  <a:cubicBezTo>
                    <a:pt x="7502" y="0"/>
                    <a:pt x="7504" y="2"/>
                    <a:pt x="7504" y="4"/>
                  </a:cubicBezTo>
                  <a:cubicBezTo>
                    <a:pt x="7504" y="6"/>
                    <a:pt x="7502" y="8"/>
                    <a:pt x="7500" y="8"/>
                  </a:cubicBezTo>
                  <a:lnTo>
                    <a:pt x="7446" y="8"/>
                  </a:lnTo>
                  <a:cubicBezTo>
                    <a:pt x="7444" y="8"/>
                    <a:pt x="7442" y="6"/>
                    <a:pt x="7442" y="4"/>
                  </a:cubicBezTo>
                  <a:cubicBezTo>
                    <a:pt x="7442" y="2"/>
                    <a:pt x="7444" y="0"/>
                    <a:pt x="7446" y="0"/>
                  </a:cubicBezTo>
                  <a:close/>
                  <a:moveTo>
                    <a:pt x="7538" y="0"/>
                  </a:moveTo>
                  <a:lnTo>
                    <a:pt x="7592" y="0"/>
                  </a:lnTo>
                  <a:cubicBezTo>
                    <a:pt x="7594" y="0"/>
                    <a:pt x="7596" y="2"/>
                    <a:pt x="7596" y="4"/>
                  </a:cubicBezTo>
                  <a:cubicBezTo>
                    <a:pt x="7596" y="6"/>
                    <a:pt x="7594" y="8"/>
                    <a:pt x="7592" y="8"/>
                  </a:cubicBezTo>
                  <a:lnTo>
                    <a:pt x="7538" y="8"/>
                  </a:lnTo>
                  <a:cubicBezTo>
                    <a:pt x="7536" y="8"/>
                    <a:pt x="7534" y="6"/>
                    <a:pt x="7534" y="4"/>
                  </a:cubicBezTo>
                  <a:cubicBezTo>
                    <a:pt x="7534" y="2"/>
                    <a:pt x="7536" y="0"/>
                    <a:pt x="7538" y="0"/>
                  </a:cubicBezTo>
                  <a:close/>
                  <a:moveTo>
                    <a:pt x="7630" y="0"/>
                  </a:moveTo>
                  <a:lnTo>
                    <a:pt x="7684" y="0"/>
                  </a:lnTo>
                  <a:cubicBezTo>
                    <a:pt x="7686" y="0"/>
                    <a:pt x="7688" y="2"/>
                    <a:pt x="7688" y="4"/>
                  </a:cubicBezTo>
                  <a:cubicBezTo>
                    <a:pt x="7688" y="6"/>
                    <a:pt x="7686" y="8"/>
                    <a:pt x="7684" y="8"/>
                  </a:cubicBezTo>
                  <a:lnTo>
                    <a:pt x="7630" y="8"/>
                  </a:lnTo>
                  <a:cubicBezTo>
                    <a:pt x="7628" y="8"/>
                    <a:pt x="7627" y="6"/>
                    <a:pt x="7627" y="4"/>
                  </a:cubicBezTo>
                  <a:cubicBezTo>
                    <a:pt x="7627" y="2"/>
                    <a:pt x="7628" y="0"/>
                    <a:pt x="7630" y="0"/>
                  </a:cubicBezTo>
                  <a:close/>
                  <a:moveTo>
                    <a:pt x="7723" y="0"/>
                  </a:moveTo>
                  <a:lnTo>
                    <a:pt x="7776" y="0"/>
                  </a:lnTo>
                  <a:cubicBezTo>
                    <a:pt x="7778" y="0"/>
                    <a:pt x="7780" y="2"/>
                    <a:pt x="7780" y="4"/>
                  </a:cubicBezTo>
                  <a:cubicBezTo>
                    <a:pt x="7780" y="6"/>
                    <a:pt x="7778" y="8"/>
                    <a:pt x="7776" y="8"/>
                  </a:cubicBezTo>
                  <a:lnTo>
                    <a:pt x="7723" y="8"/>
                  </a:lnTo>
                  <a:cubicBezTo>
                    <a:pt x="7720" y="8"/>
                    <a:pt x="7719" y="6"/>
                    <a:pt x="7719" y="4"/>
                  </a:cubicBezTo>
                  <a:cubicBezTo>
                    <a:pt x="7719" y="2"/>
                    <a:pt x="7720" y="0"/>
                    <a:pt x="7723" y="0"/>
                  </a:cubicBezTo>
                  <a:close/>
                  <a:moveTo>
                    <a:pt x="7815" y="0"/>
                  </a:moveTo>
                  <a:lnTo>
                    <a:pt x="7869" y="0"/>
                  </a:lnTo>
                  <a:cubicBezTo>
                    <a:pt x="7871" y="0"/>
                    <a:pt x="7872" y="2"/>
                    <a:pt x="7872" y="4"/>
                  </a:cubicBezTo>
                  <a:cubicBezTo>
                    <a:pt x="7872" y="6"/>
                    <a:pt x="7871" y="8"/>
                    <a:pt x="7869" y="8"/>
                  </a:cubicBezTo>
                  <a:lnTo>
                    <a:pt x="7815" y="8"/>
                  </a:lnTo>
                  <a:cubicBezTo>
                    <a:pt x="7813" y="8"/>
                    <a:pt x="7811" y="6"/>
                    <a:pt x="7811" y="4"/>
                  </a:cubicBezTo>
                  <a:cubicBezTo>
                    <a:pt x="7811" y="2"/>
                    <a:pt x="7813" y="0"/>
                    <a:pt x="7815" y="0"/>
                  </a:cubicBezTo>
                  <a:close/>
                  <a:moveTo>
                    <a:pt x="7907" y="0"/>
                  </a:moveTo>
                  <a:lnTo>
                    <a:pt x="7961" y="0"/>
                  </a:lnTo>
                  <a:cubicBezTo>
                    <a:pt x="7963" y="0"/>
                    <a:pt x="7965" y="2"/>
                    <a:pt x="7965" y="4"/>
                  </a:cubicBezTo>
                  <a:cubicBezTo>
                    <a:pt x="7965" y="6"/>
                    <a:pt x="7963" y="8"/>
                    <a:pt x="7961" y="8"/>
                  </a:cubicBezTo>
                  <a:lnTo>
                    <a:pt x="7907" y="8"/>
                  </a:lnTo>
                  <a:cubicBezTo>
                    <a:pt x="7905" y="8"/>
                    <a:pt x="7903" y="6"/>
                    <a:pt x="7903" y="4"/>
                  </a:cubicBezTo>
                  <a:cubicBezTo>
                    <a:pt x="7903" y="2"/>
                    <a:pt x="7905" y="0"/>
                    <a:pt x="7907" y="0"/>
                  </a:cubicBezTo>
                  <a:close/>
                  <a:moveTo>
                    <a:pt x="7999" y="0"/>
                  </a:moveTo>
                  <a:lnTo>
                    <a:pt x="8053" y="0"/>
                  </a:lnTo>
                  <a:cubicBezTo>
                    <a:pt x="8055" y="0"/>
                    <a:pt x="8057" y="2"/>
                    <a:pt x="8057" y="4"/>
                  </a:cubicBezTo>
                  <a:cubicBezTo>
                    <a:pt x="8057" y="6"/>
                    <a:pt x="8055" y="8"/>
                    <a:pt x="8053" y="8"/>
                  </a:cubicBezTo>
                  <a:lnTo>
                    <a:pt x="7999" y="8"/>
                  </a:lnTo>
                  <a:cubicBezTo>
                    <a:pt x="7997" y="8"/>
                    <a:pt x="7995" y="6"/>
                    <a:pt x="7995" y="4"/>
                  </a:cubicBezTo>
                  <a:cubicBezTo>
                    <a:pt x="7995" y="2"/>
                    <a:pt x="7997" y="0"/>
                    <a:pt x="7999" y="0"/>
                  </a:cubicBezTo>
                  <a:close/>
                  <a:moveTo>
                    <a:pt x="8091" y="0"/>
                  </a:moveTo>
                  <a:lnTo>
                    <a:pt x="8145" y="0"/>
                  </a:lnTo>
                  <a:cubicBezTo>
                    <a:pt x="8147" y="0"/>
                    <a:pt x="8149" y="2"/>
                    <a:pt x="8149" y="4"/>
                  </a:cubicBezTo>
                  <a:cubicBezTo>
                    <a:pt x="8149" y="6"/>
                    <a:pt x="8147" y="8"/>
                    <a:pt x="8145" y="8"/>
                  </a:cubicBezTo>
                  <a:lnTo>
                    <a:pt x="8091" y="8"/>
                  </a:lnTo>
                  <a:cubicBezTo>
                    <a:pt x="8089" y="8"/>
                    <a:pt x="8087" y="6"/>
                    <a:pt x="8087" y="4"/>
                  </a:cubicBezTo>
                  <a:cubicBezTo>
                    <a:pt x="8087" y="2"/>
                    <a:pt x="8089" y="0"/>
                    <a:pt x="8091" y="0"/>
                  </a:cubicBezTo>
                  <a:close/>
                  <a:moveTo>
                    <a:pt x="8183" y="0"/>
                  </a:moveTo>
                  <a:lnTo>
                    <a:pt x="8237" y="0"/>
                  </a:lnTo>
                  <a:cubicBezTo>
                    <a:pt x="8239" y="0"/>
                    <a:pt x="8241" y="2"/>
                    <a:pt x="8241" y="4"/>
                  </a:cubicBezTo>
                  <a:cubicBezTo>
                    <a:pt x="8241" y="6"/>
                    <a:pt x="8239" y="8"/>
                    <a:pt x="8237" y="8"/>
                  </a:cubicBezTo>
                  <a:lnTo>
                    <a:pt x="8183" y="8"/>
                  </a:lnTo>
                  <a:cubicBezTo>
                    <a:pt x="8181" y="8"/>
                    <a:pt x="8180" y="6"/>
                    <a:pt x="8180" y="4"/>
                  </a:cubicBezTo>
                  <a:cubicBezTo>
                    <a:pt x="8180" y="2"/>
                    <a:pt x="8181" y="0"/>
                    <a:pt x="8183" y="0"/>
                  </a:cubicBezTo>
                  <a:close/>
                  <a:moveTo>
                    <a:pt x="8276" y="0"/>
                  </a:moveTo>
                  <a:lnTo>
                    <a:pt x="8329" y="0"/>
                  </a:lnTo>
                  <a:cubicBezTo>
                    <a:pt x="8331" y="0"/>
                    <a:pt x="8333" y="2"/>
                    <a:pt x="8333" y="4"/>
                  </a:cubicBezTo>
                  <a:cubicBezTo>
                    <a:pt x="8333" y="6"/>
                    <a:pt x="8331" y="8"/>
                    <a:pt x="8329" y="8"/>
                  </a:cubicBezTo>
                  <a:lnTo>
                    <a:pt x="8276" y="8"/>
                  </a:lnTo>
                  <a:cubicBezTo>
                    <a:pt x="8273" y="8"/>
                    <a:pt x="8272" y="6"/>
                    <a:pt x="8272" y="4"/>
                  </a:cubicBezTo>
                  <a:cubicBezTo>
                    <a:pt x="8272" y="2"/>
                    <a:pt x="8273" y="0"/>
                    <a:pt x="8276" y="0"/>
                  </a:cubicBezTo>
                  <a:close/>
                  <a:moveTo>
                    <a:pt x="8368" y="0"/>
                  </a:moveTo>
                  <a:lnTo>
                    <a:pt x="8421" y="0"/>
                  </a:lnTo>
                  <a:cubicBezTo>
                    <a:pt x="8424" y="0"/>
                    <a:pt x="8425" y="2"/>
                    <a:pt x="8425" y="4"/>
                  </a:cubicBezTo>
                  <a:cubicBezTo>
                    <a:pt x="8425" y="6"/>
                    <a:pt x="8424" y="8"/>
                    <a:pt x="8421" y="8"/>
                  </a:cubicBezTo>
                  <a:lnTo>
                    <a:pt x="8368" y="8"/>
                  </a:lnTo>
                  <a:cubicBezTo>
                    <a:pt x="8366" y="8"/>
                    <a:pt x="8364" y="6"/>
                    <a:pt x="8364" y="4"/>
                  </a:cubicBezTo>
                  <a:cubicBezTo>
                    <a:pt x="8364" y="2"/>
                    <a:pt x="8366" y="0"/>
                    <a:pt x="8368" y="0"/>
                  </a:cubicBezTo>
                  <a:close/>
                  <a:moveTo>
                    <a:pt x="8460" y="0"/>
                  </a:moveTo>
                  <a:lnTo>
                    <a:pt x="8514" y="0"/>
                  </a:lnTo>
                  <a:cubicBezTo>
                    <a:pt x="8516" y="0"/>
                    <a:pt x="8517" y="2"/>
                    <a:pt x="8517" y="4"/>
                  </a:cubicBezTo>
                  <a:cubicBezTo>
                    <a:pt x="8517" y="6"/>
                    <a:pt x="8516" y="8"/>
                    <a:pt x="8514" y="8"/>
                  </a:cubicBezTo>
                  <a:lnTo>
                    <a:pt x="8460" y="8"/>
                  </a:lnTo>
                  <a:cubicBezTo>
                    <a:pt x="8458" y="8"/>
                    <a:pt x="8456" y="6"/>
                    <a:pt x="8456" y="4"/>
                  </a:cubicBezTo>
                  <a:cubicBezTo>
                    <a:pt x="8456" y="2"/>
                    <a:pt x="8458" y="0"/>
                    <a:pt x="8460" y="0"/>
                  </a:cubicBezTo>
                  <a:close/>
                  <a:moveTo>
                    <a:pt x="8552" y="0"/>
                  </a:moveTo>
                  <a:lnTo>
                    <a:pt x="8606" y="0"/>
                  </a:lnTo>
                  <a:cubicBezTo>
                    <a:pt x="8608" y="0"/>
                    <a:pt x="8610" y="2"/>
                    <a:pt x="8610" y="4"/>
                  </a:cubicBezTo>
                  <a:cubicBezTo>
                    <a:pt x="8610" y="6"/>
                    <a:pt x="8608" y="8"/>
                    <a:pt x="8606" y="8"/>
                  </a:cubicBezTo>
                  <a:lnTo>
                    <a:pt x="8552" y="8"/>
                  </a:lnTo>
                  <a:cubicBezTo>
                    <a:pt x="8550" y="8"/>
                    <a:pt x="8548" y="6"/>
                    <a:pt x="8548" y="4"/>
                  </a:cubicBezTo>
                  <a:cubicBezTo>
                    <a:pt x="8548" y="2"/>
                    <a:pt x="8550" y="0"/>
                    <a:pt x="8552" y="0"/>
                  </a:cubicBezTo>
                  <a:close/>
                  <a:moveTo>
                    <a:pt x="8644" y="0"/>
                  </a:moveTo>
                  <a:lnTo>
                    <a:pt x="8698" y="0"/>
                  </a:lnTo>
                  <a:cubicBezTo>
                    <a:pt x="8700" y="0"/>
                    <a:pt x="8702" y="2"/>
                    <a:pt x="8702" y="4"/>
                  </a:cubicBezTo>
                  <a:cubicBezTo>
                    <a:pt x="8702" y="6"/>
                    <a:pt x="8700" y="8"/>
                    <a:pt x="8698" y="8"/>
                  </a:cubicBezTo>
                  <a:lnTo>
                    <a:pt x="8644" y="8"/>
                  </a:lnTo>
                  <a:cubicBezTo>
                    <a:pt x="8642" y="8"/>
                    <a:pt x="8640" y="6"/>
                    <a:pt x="8640" y="4"/>
                  </a:cubicBezTo>
                  <a:cubicBezTo>
                    <a:pt x="8640" y="2"/>
                    <a:pt x="8642" y="0"/>
                    <a:pt x="8644" y="0"/>
                  </a:cubicBezTo>
                  <a:close/>
                  <a:moveTo>
                    <a:pt x="8736" y="0"/>
                  </a:moveTo>
                  <a:lnTo>
                    <a:pt x="8790" y="0"/>
                  </a:lnTo>
                  <a:cubicBezTo>
                    <a:pt x="8792" y="0"/>
                    <a:pt x="8794" y="2"/>
                    <a:pt x="8794" y="4"/>
                  </a:cubicBezTo>
                  <a:cubicBezTo>
                    <a:pt x="8794" y="6"/>
                    <a:pt x="8792" y="8"/>
                    <a:pt x="8790" y="8"/>
                  </a:cubicBezTo>
                  <a:lnTo>
                    <a:pt x="8736" y="8"/>
                  </a:lnTo>
                  <a:cubicBezTo>
                    <a:pt x="8734" y="8"/>
                    <a:pt x="8733" y="6"/>
                    <a:pt x="8733" y="4"/>
                  </a:cubicBezTo>
                  <a:cubicBezTo>
                    <a:pt x="8733" y="2"/>
                    <a:pt x="8734" y="0"/>
                    <a:pt x="8736" y="0"/>
                  </a:cubicBezTo>
                  <a:close/>
                  <a:moveTo>
                    <a:pt x="8829" y="0"/>
                  </a:moveTo>
                  <a:lnTo>
                    <a:pt x="8882" y="0"/>
                  </a:lnTo>
                  <a:cubicBezTo>
                    <a:pt x="8884" y="0"/>
                    <a:pt x="8886" y="2"/>
                    <a:pt x="8886" y="4"/>
                  </a:cubicBezTo>
                  <a:cubicBezTo>
                    <a:pt x="8886" y="6"/>
                    <a:pt x="8884" y="8"/>
                    <a:pt x="8882" y="8"/>
                  </a:cubicBezTo>
                  <a:lnTo>
                    <a:pt x="8829" y="8"/>
                  </a:lnTo>
                  <a:cubicBezTo>
                    <a:pt x="8826" y="8"/>
                    <a:pt x="8825" y="6"/>
                    <a:pt x="8825" y="4"/>
                  </a:cubicBezTo>
                  <a:cubicBezTo>
                    <a:pt x="8825" y="2"/>
                    <a:pt x="8826" y="0"/>
                    <a:pt x="8829" y="0"/>
                  </a:cubicBezTo>
                  <a:close/>
                  <a:moveTo>
                    <a:pt x="8921" y="0"/>
                  </a:moveTo>
                  <a:lnTo>
                    <a:pt x="8974" y="0"/>
                  </a:lnTo>
                  <a:cubicBezTo>
                    <a:pt x="8977" y="0"/>
                    <a:pt x="8978" y="2"/>
                    <a:pt x="8978" y="4"/>
                  </a:cubicBezTo>
                  <a:cubicBezTo>
                    <a:pt x="8978" y="6"/>
                    <a:pt x="8977" y="8"/>
                    <a:pt x="8974" y="8"/>
                  </a:cubicBezTo>
                  <a:lnTo>
                    <a:pt x="8921" y="8"/>
                  </a:lnTo>
                  <a:cubicBezTo>
                    <a:pt x="8919" y="8"/>
                    <a:pt x="8917" y="6"/>
                    <a:pt x="8917" y="4"/>
                  </a:cubicBezTo>
                  <a:cubicBezTo>
                    <a:pt x="8917" y="2"/>
                    <a:pt x="8919" y="0"/>
                    <a:pt x="8921" y="0"/>
                  </a:cubicBezTo>
                  <a:close/>
                  <a:moveTo>
                    <a:pt x="9013" y="0"/>
                  </a:moveTo>
                  <a:lnTo>
                    <a:pt x="9067" y="0"/>
                  </a:lnTo>
                  <a:cubicBezTo>
                    <a:pt x="9069" y="0"/>
                    <a:pt x="9070" y="2"/>
                    <a:pt x="9070" y="4"/>
                  </a:cubicBezTo>
                  <a:cubicBezTo>
                    <a:pt x="9070" y="6"/>
                    <a:pt x="9069" y="8"/>
                    <a:pt x="9067" y="8"/>
                  </a:cubicBezTo>
                  <a:lnTo>
                    <a:pt x="9013" y="8"/>
                  </a:lnTo>
                  <a:cubicBezTo>
                    <a:pt x="9011" y="8"/>
                    <a:pt x="9009" y="6"/>
                    <a:pt x="9009" y="4"/>
                  </a:cubicBezTo>
                  <a:cubicBezTo>
                    <a:pt x="9009" y="2"/>
                    <a:pt x="9011" y="0"/>
                    <a:pt x="9013" y="0"/>
                  </a:cubicBezTo>
                  <a:close/>
                  <a:moveTo>
                    <a:pt x="9105" y="0"/>
                  </a:moveTo>
                  <a:lnTo>
                    <a:pt x="9131" y="0"/>
                  </a:lnTo>
                  <a:cubicBezTo>
                    <a:pt x="9133" y="0"/>
                    <a:pt x="9135" y="2"/>
                    <a:pt x="9135" y="4"/>
                  </a:cubicBezTo>
                  <a:lnTo>
                    <a:pt x="9135" y="27"/>
                  </a:lnTo>
                  <a:cubicBezTo>
                    <a:pt x="9135" y="29"/>
                    <a:pt x="9133" y="31"/>
                    <a:pt x="9131" y="31"/>
                  </a:cubicBezTo>
                  <a:cubicBezTo>
                    <a:pt x="9129" y="31"/>
                    <a:pt x="9127" y="29"/>
                    <a:pt x="9127" y="27"/>
                  </a:cubicBezTo>
                  <a:lnTo>
                    <a:pt x="9127" y="4"/>
                  </a:lnTo>
                  <a:lnTo>
                    <a:pt x="9131" y="8"/>
                  </a:lnTo>
                  <a:lnTo>
                    <a:pt x="9105" y="8"/>
                  </a:lnTo>
                  <a:cubicBezTo>
                    <a:pt x="9103" y="8"/>
                    <a:pt x="9101" y="6"/>
                    <a:pt x="9101" y="4"/>
                  </a:cubicBezTo>
                  <a:cubicBezTo>
                    <a:pt x="9101" y="2"/>
                    <a:pt x="9103" y="0"/>
                    <a:pt x="9105" y="0"/>
                  </a:cubicBezTo>
                  <a:close/>
                </a:path>
              </a:pathLst>
            </a:custGeom>
            <a:solidFill>
              <a:srgbClr val="800080"/>
            </a:solidFill>
            <a:ln w="1588" cap="flat">
              <a:solidFill>
                <a:srgbClr val="800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2" name="Freeform 91">
              <a:extLst>
                <a:ext uri="{FF2B5EF4-FFF2-40B4-BE49-F238E27FC236}">
                  <a16:creationId xmlns:a16="http://schemas.microsoft.com/office/drawing/2014/main" id="{6A5D45D2-6C16-4F2F-BD40-D4D5DBD4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02" y="2896"/>
              <a:ext cx="6" cy="4473"/>
            </a:xfrm>
            <a:custGeom>
              <a:avLst/>
              <a:gdLst>
                <a:gd name="T0" fmla="*/ 4 w 7"/>
                <a:gd name="T1" fmla="*/ 69 h 5614"/>
                <a:gd name="T2" fmla="*/ 0 w 7"/>
                <a:gd name="T3" fmla="*/ 165 h 5614"/>
                <a:gd name="T4" fmla="*/ 0 w 7"/>
                <a:gd name="T5" fmla="*/ 264 h 5614"/>
                <a:gd name="T6" fmla="*/ 4 w 7"/>
                <a:gd name="T7" fmla="*/ 360 h 5614"/>
                <a:gd name="T8" fmla="*/ 7 w 7"/>
                <a:gd name="T9" fmla="*/ 449 h 5614"/>
                <a:gd name="T10" fmla="*/ 7 w 7"/>
                <a:gd name="T11" fmla="*/ 533 h 5614"/>
                <a:gd name="T12" fmla="*/ 7 w 7"/>
                <a:gd name="T13" fmla="*/ 602 h 5614"/>
                <a:gd name="T14" fmla="*/ 4 w 7"/>
                <a:gd name="T15" fmla="*/ 691 h 5614"/>
                <a:gd name="T16" fmla="*/ 0 w 7"/>
                <a:gd name="T17" fmla="*/ 787 h 5614"/>
                <a:gd name="T18" fmla="*/ 0 w 7"/>
                <a:gd name="T19" fmla="*/ 887 h 5614"/>
                <a:gd name="T20" fmla="*/ 4 w 7"/>
                <a:gd name="T21" fmla="*/ 983 h 5614"/>
                <a:gd name="T22" fmla="*/ 7 w 7"/>
                <a:gd name="T23" fmla="*/ 1071 h 5614"/>
                <a:gd name="T24" fmla="*/ 7 w 7"/>
                <a:gd name="T25" fmla="*/ 1155 h 5614"/>
                <a:gd name="T26" fmla="*/ 7 w 7"/>
                <a:gd name="T27" fmla="*/ 1224 h 5614"/>
                <a:gd name="T28" fmla="*/ 4 w 7"/>
                <a:gd name="T29" fmla="*/ 1313 h 5614"/>
                <a:gd name="T30" fmla="*/ 0 w 7"/>
                <a:gd name="T31" fmla="*/ 1409 h 5614"/>
                <a:gd name="T32" fmla="*/ 0 w 7"/>
                <a:gd name="T33" fmla="*/ 1509 h 5614"/>
                <a:gd name="T34" fmla="*/ 4 w 7"/>
                <a:gd name="T35" fmla="*/ 1605 h 5614"/>
                <a:gd name="T36" fmla="*/ 7 w 7"/>
                <a:gd name="T37" fmla="*/ 1693 h 5614"/>
                <a:gd name="T38" fmla="*/ 7 w 7"/>
                <a:gd name="T39" fmla="*/ 1777 h 5614"/>
                <a:gd name="T40" fmla="*/ 7 w 7"/>
                <a:gd name="T41" fmla="*/ 1847 h 5614"/>
                <a:gd name="T42" fmla="*/ 4 w 7"/>
                <a:gd name="T43" fmla="*/ 1935 h 5614"/>
                <a:gd name="T44" fmla="*/ 0 w 7"/>
                <a:gd name="T45" fmla="*/ 2031 h 5614"/>
                <a:gd name="T46" fmla="*/ 0 w 7"/>
                <a:gd name="T47" fmla="*/ 2131 h 5614"/>
                <a:gd name="T48" fmla="*/ 4 w 7"/>
                <a:gd name="T49" fmla="*/ 2227 h 5614"/>
                <a:gd name="T50" fmla="*/ 7 w 7"/>
                <a:gd name="T51" fmla="*/ 2315 h 5614"/>
                <a:gd name="T52" fmla="*/ 7 w 7"/>
                <a:gd name="T53" fmla="*/ 2400 h 5614"/>
                <a:gd name="T54" fmla="*/ 7 w 7"/>
                <a:gd name="T55" fmla="*/ 2469 h 5614"/>
                <a:gd name="T56" fmla="*/ 4 w 7"/>
                <a:gd name="T57" fmla="*/ 2557 h 5614"/>
                <a:gd name="T58" fmla="*/ 0 w 7"/>
                <a:gd name="T59" fmla="*/ 2653 h 5614"/>
                <a:gd name="T60" fmla="*/ 0 w 7"/>
                <a:gd name="T61" fmla="*/ 2753 h 5614"/>
                <a:gd name="T62" fmla="*/ 4 w 7"/>
                <a:gd name="T63" fmla="*/ 2849 h 5614"/>
                <a:gd name="T64" fmla="*/ 7 w 7"/>
                <a:gd name="T65" fmla="*/ 2937 h 5614"/>
                <a:gd name="T66" fmla="*/ 7 w 7"/>
                <a:gd name="T67" fmla="*/ 3022 h 5614"/>
                <a:gd name="T68" fmla="*/ 7 w 7"/>
                <a:gd name="T69" fmla="*/ 3091 h 5614"/>
                <a:gd name="T70" fmla="*/ 4 w 7"/>
                <a:gd name="T71" fmla="*/ 3179 h 5614"/>
                <a:gd name="T72" fmla="*/ 0 w 7"/>
                <a:gd name="T73" fmla="*/ 3275 h 5614"/>
                <a:gd name="T74" fmla="*/ 0 w 7"/>
                <a:gd name="T75" fmla="*/ 3375 h 5614"/>
                <a:gd name="T76" fmla="*/ 4 w 7"/>
                <a:gd name="T77" fmla="*/ 3471 h 5614"/>
                <a:gd name="T78" fmla="*/ 7 w 7"/>
                <a:gd name="T79" fmla="*/ 3559 h 5614"/>
                <a:gd name="T80" fmla="*/ 7 w 7"/>
                <a:gd name="T81" fmla="*/ 3644 h 5614"/>
                <a:gd name="T82" fmla="*/ 7 w 7"/>
                <a:gd name="T83" fmla="*/ 3713 h 5614"/>
                <a:gd name="T84" fmla="*/ 4 w 7"/>
                <a:gd name="T85" fmla="*/ 3801 h 5614"/>
                <a:gd name="T86" fmla="*/ 0 w 7"/>
                <a:gd name="T87" fmla="*/ 3897 h 5614"/>
                <a:gd name="T88" fmla="*/ 0 w 7"/>
                <a:gd name="T89" fmla="*/ 3997 h 5614"/>
                <a:gd name="T90" fmla="*/ 4 w 7"/>
                <a:gd name="T91" fmla="*/ 4093 h 5614"/>
                <a:gd name="T92" fmla="*/ 7 w 7"/>
                <a:gd name="T93" fmla="*/ 4181 h 5614"/>
                <a:gd name="T94" fmla="*/ 7 w 7"/>
                <a:gd name="T95" fmla="*/ 4266 h 5614"/>
                <a:gd name="T96" fmla="*/ 7 w 7"/>
                <a:gd name="T97" fmla="*/ 4335 h 5614"/>
                <a:gd name="T98" fmla="*/ 4 w 7"/>
                <a:gd name="T99" fmla="*/ 4423 h 5614"/>
                <a:gd name="T100" fmla="*/ 0 w 7"/>
                <a:gd name="T101" fmla="*/ 4519 h 5614"/>
                <a:gd name="T102" fmla="*/ 0 w 7"/>
                <a:gd name="T103" fmla="*/ 4619 h 5614"/>
                <a:gd name="T104" fmla="*/ 4 w 7"/>
                <a:gd name="T105" fmla="*/ 4715 h 5614"/>
                <a:gd name="T106" fmla="*/ 7 w 7"/>
                <a:gd name="T107" fmla="*/ 4803 h 5614"/>
                <a:gd name="T108" fmla="*/ 7 w 7"/>
                <a:gd name="T109" fmla="*/ 4888 h 5614"/>
                <a:gd name="T110" fmla="*/ 7 w 7"/>
                <a:gd name="T111" fmla="*/ 4957 h 5614"/>
                <a:gd name="T112" fmla="*/ 4 w 7"/>
                <a:gd name="T113" fmla="*/ 5045 h 5614"/>
                <a:gd name="T114" fmla="*/ 0 w 7"/>
                <a:gd name="T115" fmla="*/ 5141 h 5614"/>
                <a:gd name="T116" fmla="*/ 0 w 7"/>
                <a:gd name="T117" fmla="*/ 5241 h 5614"/>
                <a:gd name="T118" fmla="*/ 4 w 7"/>
                <a:gd name="T119" fmla="*/ 5337 h 5614"/>
                <a:gd name="T120" fmla="*/ 7 w 7"/>
                <a:gd name="T121" fmla="*/ 5425 h 5614"/>
                <a:gd name="T122" fmla="*/ 7 w 7"/>
                <a:gd name="T123" fmla="*/ 5510 h 5614"/>
                <a:gd name="T124" fmla="*/ 7 w 7"/>
                <a:gd name="T125" fmla="*/ 5579 h 5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" h="5614">
                  <a:moveTo>
                    <a:pt x="7" y="3"/>
                  </a:moveTo>
                  <a:lnTo>
                    <a:pt x="7" y="11"/>
                  </a:lnTo>
                  <a:cubicBezTo>
                    <a:pt x="7" y="13"/>
                    <a:pt x="6" y="15"/>
                    <a:pt x="4" y="15"/>
                  </a:cubicBezTo>
                  <a:cubicBezTo>
                    <a:pt x="1" y="15"/>
                    <a:pt x="0" y="13"/>
                    <a:pt x="0" y="11"/>
                  </a:cubicBezTo>
                  <a:lnTo>
                    <a:pt x="0" y="3"/>
                  </a:lnTo>
                  <a:cubicBezTo>
                    <a:pt x="0" y="1"/>
                    <a:pt x="1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  <a:moveTo>
                    <a:pt x="7" y="26"/>
                  </a:moveTo>
                  <a:lnTo>
                    <a:pt x="7" y="34"/>
                  </a:lnTo>
                  <a:cubicBezTo>
                    <a:pt x="7" y="36"/>
                    <a:pt x="6" y="38"/>
                    <a:pt x="4" y="38"/>
                  </a:cubicBezTo>
                  <a:cubicBezTo>
                    <a:pt x="1" y="38"/>
                    <a:pt x="0" y="36"/>
                    <a:pt x="0" y="34"/>
                  </a:cubicBezTo>
                  <a:lnTo>
                    <a:pt x="0" y="26"/>
                  </a:lnTo>
                  <a:cubicBezTo>
                    <a:pt x="0" y="24"/>
                    <a:pt x="1" y="23"/>
                    <a:pt x="4" y="23"/>
                  </a:cubicBezTo>
                  <a:cubicBezTo>
                    <a:pt x="6" y="23"/>
                    <a:pt x="7" y="24"/>
                    <a:pt x="7" y="26"/>
                  </a:cubicBezTo>
                  <a:close/>
                  <a:moveTo>
                    <a:pt x="7" y="49"/>
                  </a:moveTo>
                  <a:lnTo>
                    <a:pt x="7" y="57"/>
                  </a:lnTo>
                  <a:cubicBezTo>
                    <a:pt x="7" y="59"/>
                    <a:pt x="6" y="61"/>
                    <a:pt x="4" y="61"/>
                  </a:cubicBezTo>
                  <a:cubicBezTo>
                    <a:pt x="1" y="61"/>
                    <a:pt x="0" y="59"/>
                    <a:pt x="0" y="57"/>
                  </a:cubicBezTo>
                  <a:lnTo>
                    <a:pt x="0" y="49"/>
                  </a:lnTo>
                  <a:cubicBezTo>
                    <a:pt x="0" y="47"/>
                    <a:pt x="1" y="46"/>
                    <a:pt x="4" y="46"/>
                  </a:cubicBezTo>
                  <a:cubicBezTo>
                    <a:pt x="6" y="46"/>
                    <a:pt x="7" y="47"/>
                    <a:pt x="7" y="49"/>
                  </a:cubicBezTo>
                  <a:close/>
                  <a:moveTo>
                    <a:pt x="7" y="72"/>
                  </a:moveTo>
                  <a:lnTo>
                    <a:pt x="7" y="80"/>
                  </a:lnTo>
                  <a:cubicBezTo>
                    <a:pt x="7" y="82"/>
                    <a:pt x="6" y="84"/>
                    <a:pt x="4" y="84"/>
                  </a:cubicBezTo>
                  <a:cubicBezTo>
                    <a:pt x="1" y="84"/>
                    <a:pt x="0" y="82"/>
                    <a:pt x="0" y="80"/>
                  </a:cubicBezTo>
                  <a:lnTo>
                    <a:pt x="0" y="72"/>
                  </a:lnTo>
                  <a:cubicBezTo>
                    <a:pt x="0" y="70"/>
                    <a:pt x="1" y="69"/>
                    <a:pt x="4" y="69"/>
                  </a:cubicBezTo>
                  <a:cubicBezTo>
                    <a:pt x="6" y="69"/>
                    <a:pt x="7" y="70"/>
                    <a:pt x="7" y="72"/>
                  </a:cubicBezTo>
                  <a:close/>
                  <a:moveTo>
                    <a:pt x="7" y="96"/>
                  </a:moveTo>
                  <a:lnTo>
                    <a:pt x="7" y="103"/>
                  </a:lnTo>
                  <a:cubicBezTo>
                    <a:pt x="7" y="105"/>
                    <a:pt x="6" y="107"/>
                    <a:pt x="4" y="107"/>
                  </a:cubicBezTo>
                  <a:cubicBezTo>
                    <a:pt x="1" y="107"/>
                    <a:pt x="0" y="105"/>
                    <a:pt x="0" y="103"/>
                  </a:cubicBezTo>
                  <a:lnTo>
                    <a:pt x="0" y="96"/>
                  </a:lnTo>
                  <a:cubicBezTo>
                    <a:pt x="0" y="93"/>
                    <a:pt x="1" y="92"/>
                    <a:pt x="4" y="92"/>
                  </a:cubicBezTo>
                  <a:cubicBezTo>
                    <a:pt x="6" y="92"/>
                    <a:pt x="7" y="93"/>
                    <a:pt x="7" y="96"/>
                  </a:cubicBezTo>
                  <a:close/>
                  <a:moveTo>
                    <a:pt x="7" y="119"/>
                  </a:moveTo>
                  <a:lnTo>
                    <a:pt x="7" y="126"/>
                  </a:lnTo>
                  <a:cubicBezTo>
                    <a:pt x="7" y="128"/>
                    <a:pt x="6" y="130"/>
                    <a:pt x="4" y="130"/>
                  </a:cubicBezTo>
                  <a:cubicBezTo>
                    <a:pt x="1" y="130"/>
                    <a:pt x="0" y="128"/>
                    <a:pt x="0" y="126"/>
                  </a:cubicBezTo>
                  <a:lnTo>
                    <a:pt x="0" y="119"/>
                  </a:lnTo>
                  <a:cubicBezTo>
                    <a:pt x="0" y="116"/>
                    <a:pt x="1" y="115"/>
                    <a:pt x="4" y="115"/>
                  </a:cubicBezTo>
                  <a:cubicBezTo>
                    <a:pt x="6" y="115"/>
                    <a:pt x="7" y="116"/>
                    <a:pt x="7" y="119"/>
                  </a:cubicBezTo>
                  <a:close/>
                  <a:moveTo>
                    <a:pt x="7" y="142"/>
                  </a:moveTo>
                  <a:lnTo>
                    <a:pt x="7" y="149"/>
                  </a:lnTo>
                  <a:cubicBezTo>
                    <a:pt x="7" y="151"/>
                    <a:pt x="6" y="153"/>
                    <a:pt x="4" y="153"/>
                  </a:cubicBezTo>
                  <a:cubicBezTo>
                    <a:pt x="1" y="153"/>
                    <a:pt x="0" y="151"/>
                    <a:pt x="0" y="149"/>
                  </a:cubicBezTo>
                  <a:lnTo>
                    <a:pt x="0" y="142"/>
                  </a:lnTo>
                  <a:cubicBezTo>
                    <a:pt x="0" y="139"/>
                    <a:pt x="1" y="138"/>
                    <a:pt x="4" y="138"/>
                  </a:cubicBezTo>
                  <a:cubicBezTo>
                    <a:pt x="6" y="138"/>
                    <a:pt x="7" y="139"/>
                    <a:pt x="7" y="142"/>
                  </a:cubicBezTo>
                  <a:close/>
                  <a:moveTo>
                    <a:pt x="7" y="165"/>
                  </a:moveTo>
                  <a:lnTo>
                    <a:pt x="7" y="172"/>
                  </a:lnTo>
                  <a:cubicBezTo>
                    <a:pt x="7" y="174"/>
                    <a:pt x="6" y="176"/>
                    <a:pt x="4" y="176"/>
                  </a:cubicBezTo>
                  <a:cubicBezTo>
                    <a:pt x="1" y="176"/>
                    <a:pt x="0" y="174"/>
                    <a:pt x="0" y="172"/>
                  </a:cubicBezTo>
                  <a:lnTo>
                    <a:pt x="0" y="165"/>
                  </a:lnTo>
                  <a:cubicBezTo>
                    <a:pt x="0" y="163"/>
                    <a:pt x="1" y="161"/>
                    <a:pt x="4" y="161"/>
                  </a:cubicBezTo>
                  <a:cubicBezTo>
                    <a:pt x="6" y="161"/>
                    <a:pt x="7" y="163"/>
                    <a:pt x="7" y="165"/>
                  </a:cubicBezTo>
                  <a:close/>
                  <a:moveTo>
                    <a:pt x="7" y="188"/>
                  </a:moveTo>
                  <a:lnTo>
                    <a:pt x="7" y="195"/>
                  </a:lnTo>
                  <a:cubicBezTo>
                    <a:pt x="7" y="197"/>
                    <a:pt x="6" y="199"/>
                    <a:pt x="4" y="199"/>
                  </a:cubicBezTo>
                  <a:cubicBezTo>
                    <a:pt x="1" y="199"/>
                    <a:pt x="0" y="197"/>
                    <a:pt x="0" y="195"/>
                  </a:cubicBezTo>
                  <a:lnTo>
                    <a:pt x="0" y="188"/>
                  </a:lnTo>
                  <a:cubicBezTo>
                    <a:pt x="0" y="186"/>
                    <a:pt x="1" y="184"/>
                    <a:pt x="4" y="184"/>
                  </a:cubicBezTo>
                  <a:cubicBezTo>
                    <a:pt x="6" y="184"/>
                    <a:pt x="7" y="186"/>
                    <a:pt x="7" y="188"/>
                  </a:cubicBezTo>
                  <a:close/>
                  <a:moveTo>
                    <a:pt x="7" y="211"/>
                  </a:moveTo>
                  <a:lnTo>
                    <a:pt x="7" y="218"/>
                  </a:lnTo>
                  <a:cubicBezTo>
                    <a:pt x="7" y="221"/>
                    <a:pt x="6" y="222"/>
                    <a:pt x="4" y="222"/>
                  </a:cubicBezTo>
                  <a:cubicBezTo>
                    <a:pt x="1" y="222"/>
                    <a:pt x="0" y="221"/>
                    <a:pt x="0" y="218"/>
                  </a:cubicBezTo>
                  <a:lnTo>
                    <a:pt x="0" y="211"/>
                  </a:lnTo>
                  <a:cubicBezTo>
                    <a:pt x="0" y="209"/>
                    <a:pt x="1" y="207"/>
                    <a:pt x="4" y="207"/>
                  </a:cubicBezTo>
                  <a:cubicBezTo>
                    <a:pt x="6" y="207"/>
                    <a:pt x="7" y="209"/>
                    <a:pt x="7" y="211"/>
                  </a:cubicBezTo>
                  <a:close/>
                  <a:moveTo>
                    <a:pt x="7" y="234"/>
                  </a:moveTo>
                  <a:lnTo>
                    <a:pt x="7" y="241"/>
                  </a:lnTo>
                  <a:cubicBezTo>
                    <a:pt x="7" y="244"/>
                    <a:pt x="6" y="245"/>
                    <a:pt x="4" y="245"/>
                  </a:cubicBezTo>
                  <a:cubicBezTo>
                    <a:pt x="1" y="245"/>
                    <a:pt x="0" y="244"/>
                    <a:pt x="0" y="241"/>
                  </a:cubicBezTo>
                  <a:lnTo>
                    <a:pt x="0" y="234"/>
                  </a:lnTo>
                  <a:cubicBezTo>
                    <a:pt x="0" y="232"/>
                    <a:pt x="1" y="230"/>
                    <a:pt x="4" y="230"/>
                  </a:cubicBezTo>
                  <a:cubicBezTo>
                    <a:pt x="6" y="230"/>
                    <a:pt x="7" y="232"/>
                    <a:pt x="7" y="234"/>
                  </a:cubicBezTo>
                  <a:close/>
                  <a:moveTo>
                    <a:pt x="7" y="257"/>
                  </a:moveTo>
                  <a:lnTo>
                    <a:pt x="7" y="264"/>
                  </a:lnTo>
                  <a:cubicBezTo>
                    <a:pt x="7" y="267"/>
                    <a:pt x="6" y="268"/>
                    <a:pt x="4" y="268"/>
                  </a:cubicBezTo>
                  <a:cubicBezTo>
                    <a:pt x="1" y="268"/>
                    <a:pt x="0" y="267"/>
                    <a:pt x="0" y="264"/>
                  </a:cubicBezTo>
                  <a:lnTo>
                    <a:pt x="0" y="257"/>
                  </a:lnTo>
                  <a:cubicBezTo>
                    <a:pt x="0" y="255"/>
                    <a:pt x="1" y="253"/>
                    <a:pt x="4" y="253"/>
                  </a:cubicBezTo>
                  <a:cubicBezTo>
                    <a:pt x="6" y="253"/>
                    <a:pt x="7" y="255"/>
                    <a:pt x="7" y="257"/>
                  </a:cubicBezTo>
                  <a:close/>
                  <a:moveTo>
                    <a:pt x="7" y="280"/>
                  </a:moveTo>
                  <a:lnTo>
                    <a:pt x="7" y="288"/>
                  </a:lnTo>
                  <a:cubicBezTo>
                    <a:pt x="7" y="290"/>
                    <a:pt x="6" y="291"/>
                    <a:pt x="4" y="291"/>
                  </a:cubicBezTo>
                  <a:cubicBezTo>
                    <a:pt x="1" y="291"/>
                    <a:pt x="0" y="290"/>
                    <a:pt x="0" y="288"/>
                  </a:cubicBezTo>
                  <a:lnTo>
                    <a:pt x="0" y="280"/>
                  </a:lnTo>
                  <a:cubicBezTo>
                    <a:pt x="0" y="278"/>
                    <a:pt x="1" y="276"/>
                    <a:pt x="4" y="276"/>
                  </a:cubicBezTo>
                  <a:cubicBezTo>
                    <a:pt x="6" y="276"/>
                    <a:pt x="7" y="278"/>
                    <a:pt x="7" y="280"/>
                  </a:cubicBezTo>
                  <a:close/>
                  <a:moveTo>
                    <a:pt x="7" y="303"/>
                  </a:moveTo>
                  <a:lnTo>
                    <a:pt x="7" y="311"/>
                  </a:lnTo>
                  <a:cubicBezTo>
                    <a:pt x="7" y="313"/>
                    <a:pt x="6" y="314"/>
                    <a:pt x="4" y="314"/>
                  </a:cubicBezTo>
                  <a:cubicBezTo>
                    <a:pt x="1" y="314"/>
                    <a:pt x="0" y="313"/>
                    <a:pt x="0" y="311"/>
                  </a:cubicBezTo>
                  <a:lnTo>
                    <a:pt x="0" y="303"/>
                  </a:lnTo>
                  <a:cubicBezTo>
                    <a:pt x="0" y="301"/>
                    <a:pt x="1" y="299"/>
                    <a:pt x="4" y="299"/>
                  </a:cubicBezTo>
                  <a:cubicBezTo>
                    <a:pt x="6" y="299"/>
                    <a:pt x="7" y="301"/>
                    <a:pt x="7" y="303"/>
                  </a:cubicBezTo>
                  <a:close/>
                  <a:moveTo>
                    <a:pt x="7" y="326"/>
                  </a:moveTo>
                  <a:lnTo>
                    <a:pt x="7" y="334"/>
                  </a:lnTo>
                  <a:cubicBezTo>
                    <a:pt x="7" y="336"/>
                    <a:pt x="6" y="337"/>
                    <a:pt x="4" y="337"/>
                  </a:cubicBezTo>
                  <a:cubicBezTo>
                    <a:pt x="1" y="337"/>
                    <a:pt x="0" y="336"/>
                    <a:pt x="0" y="334"/>
                  </a:cubicBezTo>
                  <a:lnTo>
                    <a:pt x="0" y="326"/>
                  </a:lnTo>
                  <a:cubicBezTo>
                    <a:pt x="0" y="324"/>
                    <a:pt x="1" y="322"/>
                    <a:pt x="4" y="322"/>
                  </a:cubicBezTo>
                  <a:cubicBezTo>
                    <a:pt x="6" y="322"/>
                    <a:pt x="7" y="324"/>
                    <a:pt x="7" y="326"/>
                  </a:cubicBezTo>
                  <a:close/>
                  <a:moveTo>
                    <a:pt x="7" y="349"/>
                  </a:moveTo>
                  <a:lnTo>
                    <a:pt x="7" y="357"/>
                  </a:lnTo>
                  <a:cubicBezTo>
                    <a:pt x="7" y="359"/>
                    <a:pt x="6" y="360"/>
                    <a:pt x="4" y="360"/>
                  </a:cubicBezTo>
                  <a:cubicBezTo>
                    <a:pt x="1" y="360"/>
                    <a:pt x="0" y="359"/>
                    <a:pt x="0" y="357"/>
                  </a:cubicBezTo>
                  <a:lnTo>
                    <a:pt x="0" y="349"/>
                  </a:lnTo>
                  <a:cubicBezTo>
                    <a:pt x="0" y="347"/>
                    <a:pt x="1" y="345"/>
                    <a:pt x="4" y="345"/>
                  </a:cubicBezTo>
                  <a:cubicBezTo>
                    <a:pt x="6" y="345"/>
                    <a:pt x="7" y="347"/>
                    <a:pt x="7" y="349"/>
                  </a:cubicBezTo>
                  <a:close/>
                  <a:moveTo>
                    <a:pt x="7" y="372"/>
                  </a:moveTo>
                  <a:lnTo>
                    <a:pt x="7" y="380"/>
                  </a:lnTo>
                  <a:cubicBezTo>
                    <a:pt x="7" y="382"/>
                    <a:pt x="6" y="384"/>
                    <a:pt x="4" y="384"/>
                  </a:cubicBezTo>
                  <a:cubicBezTo>
                    <a:pt x="1" y="384"/>
                    <a:pt x="0" y="382"/>
                    <a:pt x="0" y="380"/>
                  </a:cubicBezTo>
                  <a:lnTo>
                    <a:pt x="0" y="372"/>
                  </a:lnTo>
                  <a:cubicBezTo>
                    <a:pt x="0" y="370"/>
                    <a:pt x="1" y="368"/>
                    <a:pt x="4" y="368"/>
                  </a:cubicBezTo>
                  <a:cubicBezTo>
                    <a:pt x="6" y="368"/>
                    <a:pt x="7" y="370"/>
                    <a:pt x="7" y="372"/>
                  </a:cubicBezTo>
                  <a:close/>
                  <a:moveTo>
                    <a:pt x="7" y="395"/>
                  </a:moveTo>
                  <a:lnTo>
                    <a:pt x="7" y="403"/>
                  </a:lnTo>
                  <a:cubicBezTo>
                    <a:pt x="7" y="405"/>
                    <a:pt x="6" y="407"/>
                    <a:pt x="4" y="407"/>
                  </a:cubicBezTo>
                  <a:cubicBezTo>
                    <a:pt x="1" y="407"/>
                    <a:pt x="0" y="405"/>
                    <a:pt x="0" y="403"/>
                  </a:cubicBezTo>
                  <a:lnTo>
                    <a:pt x="0" y="395"/>
                  </a:lnTo>
                  <a:cubicBezTo>
                    <a:pt x="0" y="393"/>
                    <a:pt x="1" y="391"/>
                    <a:pt x="4" y="391"/>
                  </a:cubicBezTo>
                  <a:cubicBezTo>
                    <a:pt x="6" y="391"/>
                    <a:pt x="7" y="393"/>
                    <a:pt x="7" y="395"/>
                  </a:cubicBezTo>
                  <a:close/>
                  <a:moveTo>
                    <a:pt x="7" y="418"/>
                  </a:moveTo>
                  <a:lnTo>
                    <a:pt x="7" y="426"/>
                  </a:lnTo>
                  <a:cubicBezTo>
                    <a:pt x="7" y="428"/>
                    <a:pt x="6" y="430"/>
                    <a:pt x="4" y="430"/>
                  </a:cubicBezTo>
                  <a:cubicBezTo>
                    <a:pt x="1" y="430"/>
                    <a:pt x="0" y="428"/>
                    <a:pt x="0" y="426"/>
                  </a:cubicBezTo>
                  <a:lnTo>
                    <a:pt x="0" y="418"/>
                  </a:lnTo>
                  <a:cubicBezTo>
                    <a:pt x="0" y="416"/>
                    <a:pt x="1" y="414"/>
                    <a:pt x="4" y="414"/>
                  </a:cubicBezTo>
                  <a:cubicBezTo>
                    <a:pt x="6" y="414"/>
                    <a:pt x="7" y="416"/>
                    <a:pt x="7" y="418"/>
                  </a:cubicBezTo>
                  <a:close/>
                  <a:moveTo>
                    <a:pt x="7" y="441"/>
                  </a:moveTo>
                  <a:lnTo>
                    <a:pt x="7" y="449"/>
                  </a:lnTo>
                  <a:cubicBezTo>
                    <a:pt x="7" y="451"/>
                    <a:pt x="6" y="453"/>
                    <a:pt x="4" y="453"/>
                  </a:cubicBezTo>
                  <a:cubicBezTo>
                    <a:pt x="1" y="453"/>
                    <a:pt x="0" y="451"/>
                    <a:pt x="0" y="449"/>
                  </a:cubicBezTo>
                  <a:lnTo>
                    <a:pt x="0" y="441"/>
                  </a:lnTo>
                  <a:cubicBezTo>
                    <a:pt x="0" y="439"/>
                    <a:pt x="1" y="437"/>
                    <a:pt x="4" y="437"/>
                  </a:cubicBezTo>
                  <a:cubicBezTo>
                    <a:pt x="6" y="437"/>
                    <a:pt x="7" y="439"/>
                    <a:pt x="7" y="441"/>
                  </a:cubicBezTo>
                  <a:close/>
                  <a:moveTo>
                    <a:pt x="7" y="464"/>
                  </a:moveTo>
                  <a:lnTo>
                    <a:pt x="7" y="472"/>
                  </a:lnTo>
                  <a:cubicBezTo>
                    <a:pt x="7" y="474"/>
                    <a:pt x="6" y="476"/>
                    <a:pt x="4" y="476"/>
                  </a:cubicBezTo>
                  <a:cubicBezTo>
                    <a:pt x="1" y="476"/>
                    <a:pt x="0" y="474"/>
                    <a:pt x="0" y="472"/>
                  </a:cubicBezTo>
                  <a:lnTo>
                    <a:pt x="0" y="464"/>
                  </a:lnTo>
                  <a:cubicBezTo>
                    <a:pt x="0" y="462"/>
                    <a:pt x="1" y="460"/>
                    <a:pt x="4" y="460"/>
                  </a:cubicBezTo>
                  <a:cubicBezTo>
                    <a:pt x="6" y="460"/>
                    <a:pt x="7" y="462"/>
                    <a:pt x="7" y="464"/>
                  </a:cubicBezTo>
                  <a:close/>
                  <a:moveTo>
                    <a:pt x="7" y="487"/>
                  </a:moveTo>
                  <a:lnTo>
                    <a:pt x="7" y="495"/>
                  </a:lnTo>
                  <a:cubicBezTo>
                    <a:pt x="7" y="497"/>
                    <a:pt x="6" y="499"/>
                    <a:pt x="4" y="499"/>
                  </a:cubicBezTo>
                  <a:cubicBezTo>
                    <a:pt x="1" y="499"/>
                    <a:pt x="0" y="497"/>
                    <a:pt x="0" y="495"/>
                  </a:cubicBezTo>
                  <a:lnTo>
                    <a:pt x="0" y="487"/>
                  </a:lnTo>
                  <a:cubicBezTo>
                    <a:pt x="0" y="485"/>
                    <a:pt x="1" y="483"/>
                    <a:pt x="4" y="483"/>
                  </a:cubicBezTo>
                  <a:cubicBezTo>
                    <a:pt x="6" y="483"/>
                    <a:pt x="7" y="485"/>
                    <a:pt x="7" y="487"/>
                  </a:cubicBezTo>
                  <a:close/>
                  <a:moveTo>
                    <a:pt x="7" y="510"/>
                  </a:moveTo>
                  <a:lnTo>
                    <a:pt x="7" y="518"/>
                  </a:lnTo>
                  <a:cubicBezTo>
                    <a:pt x="7" y="520"/>
                    <a:pt x="6" y="522"/>
                    <a:pt x="4" y="522"/>
                  </a:cubicBezTo>
                  <a:cubicBezTo>
                    <a:pt x="1" y="522"/>
                    <a:pt x="0" y="520"/>
                    <a:pt x="0" y="518"/>
                  </a:cubicBezTo>
                  <a:lnTo>
                    <a:pt x="0" y="510"/>
                  </a:lnTo>
                  <a:cubicBezTo>
                    <a:pt x="0" y="508"/>
                    <a:pt x="1" y="506"/>
                    <a:pt x="4" y="506"/>
                  </a:cubicBezTo>
                  <a:cubicBezTo>
                    <a:pt x="6" y="506"/>
                    <a:pt x="7" y="508"/>
                    <a:pt x="7" y="510"/>
                  </a:cubicBezTo>
                  <a:close/>
                  <a:moveTo>
                    <a:pt x="7" y="533"/>
                  </a:moveTo>
                  <a:lnTo>
                    <a:pt x="7" y="541"/>
                  </a:lnTo>
                  <a:cubicBezTo>
                    <a:pt x="7" y="543"/>
                    <a:pt x="6" y="545"/>
                    <a:pt x="4" y="545"/>
                  </a:cubicBezTo>
                  <a:cubicBezTo>
                    <a:pt x="1" y="545"/>
                    <a:pt x="0" y="543"/>
                    <a:pt x="0" y="541"/>
                  </a:cubicBezTo>
                  <a:lnTo>
                    <a:pt x="0" y="533"/>
                  </a:lnTo>
                  <a:cubicBezTo>
                    <a:pt x="0" y="531"/>
                    <a:pt x="1" y="529"/>
                    <a:pt x="4" y="529"/>
                  </a:cubicBezTo>
                  <a:cubicBezTo>
                    <a:pt x="6" y="529"/>
                    <a:pt x="7" y="531"/>
                    <a:pt x="7" y="533"/>
                  </a:cubicBezTo>
                  <a:close/>
                  <a:moveTo>
                    <a:pt x="7" y="556"/>
                  </a:moveTo>
                  <a:lnTo>
                    <a:pt x="7" y="564"/>
                  </a:lnTo>
                  <a:cubicBezTo>
                    <a:pt x="7" y="566"/>
                    <a:pt x="6" y="568"/>
                    <a:pt x="4" y="568"/>
                  </a:cubicBezTo>
                  <a:cubicBezTo>
                    <a:pt x="1" y="568"/>
                    <a:pt x="0" y="566"/>
                    <a:pt x="0" y="564"/>
                  </a:cubicBezTo>
                  <a:lnTo>
                    <a:pt x="0" y="556"/>
                  </a:lnTo>
                  <a:cubicBezTo>
                    <a:pt x="0" y="554"/>
                    <a:pt x="1" y="552"/>
                    <a:pt x="4" y="552"/>
                  </a:cubicBezTo>
                  <a:cubicBezTo>
                    <a:pt x="6" y="552"/>
                    <a:pt x="7" y="554"/>
                    <a:pt x="7" y="556"/>
                  </a:cubicBezTo>
                  <a:close/>
                  <a:moveTo>
                    <a:pt x="7" y="579"/>
                  </a:moveTo>
                  <a:lnTo>
                    <a:pt x="7" y="587"/>
                  </a:lnTo>
                  <a:cubicBezTo>
                    <a:pt x="7" y="589"/>
                    <a:pt x="6" y="591"/>
                    <a:pt x="4" y="591"/>
                  </a:cubicBezTo>
                  <a:cubicBezTo>
                    <a:pt x="1" y="591"/>
                    <a:pt x="0" y="589"/>
                    <a:pt x="0" y="587"/>
                  </a:cubicBezTo>
                  <a:lnTo>
                    <a:pt x="0" y="579"/>
                  </a:lnTo>
                  <a:cubicBezTo>
                    <a:pt x="0" y="577"/>
                    <a:pt x="1" y="576"/>
                    <a:pt x="4" y="576"/>
                  </a:cubicBezTo>
                  <a:cubicBezTo>
                    <a:pt x="6" y="576"/>
                    <a:pt x="7" y="577"/>
                    <a:pt x="7" y="579"/>
                  </a:cubicBezTo>
                  <a:close/>
                  <a:moveTo>
                    <a:pt x="7" y="602"/>
                  </a:moveTo>
                  <a:lnTo>
                    <a:pt x="7" y="610"/>
                  </a:lnTo>
                  <a:cubicBezTo>
                    <a:pt x="7" y="612"/>
                    <a:pt x="6" y="614"/>
                    <a:pt x="4" y="614"/>
                  </a:cubicBezTo>
                  <a:cubicBezTo>
                    <a:pt x="1" y="614"/>
                    <a:pt x="0" y="612"/>
                    <a:pt x="0" y="610"/>
                  </a:cubicBezTo>
                  <a:lnTo>
                    <a:pt x="0" y="602"/>
                  </a:lnTo>
                  <a:cubicBezTo>
                    <a:pt x="0" y="600"/>
                    <a:pt x="1" y="599"/>
                    <a:pt x="4" y="599"/>
                  </a:cubicBezTo>
                  <a:cubicBezTo>
                    <a:pt x="6" y="599"/>
                    <a:pt x="7" y="600"/>
                    <a:pt x="7" y="602"/>
                  </a:cubicBezTo>
                  <a:close/>
                  <a:moveTo>
                    <a:pt x="7" y="625"/>
                  </a:moveTo>
                  <a:lnTo>
                    <a:pt x="7" y="633"/>
                  </a:lnTo>
                  <a:cubicBezTo>
                    <a:pt x="7" y="635"/>
                    <a:pt x="6" y="637"/>
                    <a:pt x="4" y="637"/>
                  </a:cubicBezTo>
                  <a:cubicBezTo>
                    <a:pt x="1" y="637"/>
                    <a:pt x="0" y="635"/>
                    <a:pt x="0" y="633"/>
                  </a:cubicBezTo>
                  <a:lnTo>
                    <a:pt x="0" y="625"/>
                  </a:lnTo>
                  <a:cubicBezTo>
                    <a:pt x="0" y="623"/>
                    <a:pt x="1" y="622"/>
                    <a:pt x="4" y="622"/>
                  </a:cubicBezTo>
                  <a:cubicBezTo>
                    <a:pt x="6" y="622"/>
                    <a:pt x="7" y="623"/>
                    <a:pt x="7" y="625"/>
                  </a:cubicBezTo>
                  <a:close/>
                  <a:moveTo>
                    <a:pt x="7" y="648"/>
                  </a:moveTo>
                  <a:lnTo>
                    <a:pt x="7" y="656"/>
                  </a:lnTo>
                  <a:cubicBezTo>
                    <a:pt x="7" y="658"/>
                    <a:pt x="6" y="660"/>
                    <a:pt x="4" y="660"/>
                  </a:cubicBezTo>
                  <a:cubicBezTo>
                    <a:pt x="1" y="660"/>
                    <a:pt x="0" y="658"/>
                    <a:pt x="0" y="656"/>
                  </a:cubicBezTo>
                  <a:lnTo>
                    <a:pt x="0" y="648"/>
                  </a:lnTo>
                  <a:cubicBezTo>
                    <a:pt x="0" y="646"/>
                    <a:pt x="1" y="645"/>
                    <a:pt x="4" y="645"/>
                  </a:cubicBezTo>
                  <a:cubicBezTo>
                    <a:pt x="6" y="645"/>
                    <a:pt x="7" y="646"/>
                    <a:pt x="7" y="648"/>
                  </a:cubicBezTo>
                  <a:close/>
                  <a:moveTo>
                    <a:pt x="7" y="672"/>
                  </a:moveTo>
                  <a:lnTo>
                    <a:pt x="7" y="679"/>
                  </a:lnTo>
                  <a:cubicBezTo>
                    <a:pt x="7" y="681"/>
                    <a:pt x="6" y="683"/>
                    <a:pt x="4" y="683"/>
                  </a:cubicBezTo>
                  <a:cubicBezTo>
                    <a:pt x="1" y="683"/>
                    <a:pt x="0" y="681"/>
                    <a:pt x="0" y="679"/>
                  </a:cubicBezTo>
                  <a:lnTo>
                    <a:pt x="0" y="672"/>
                  </a:lnTo>
                  <a:cubicBezTo>
                    <a:pt x="0" y="669"/>
                    <a:pt x="1" y="668"/>
                    <a:pt x="4" y="668"/>
                  </a:cubicBezTo>
                  <a:cubicBezTo>
                    <a:pt x="6" y="668"/>
                    <a:pt x="7" y="669"/>
                    <a:pt x="7" y="672"/>
                  </a:cubicBezTo>
                  <a:close/>
                  <a:moveTo>
                    <a:pt x="7" y="695"/>
                  </a:moveTo>
                  <a:lnTo>
                    <a:pt x="7" y="702"/>
                  </a:lnTo>
                  <a:cubicBezTo>
                    <a:pt x="7" y="704"/>
                    <a:pt x="6" y="706"/>
                    <a:pt x="4" y="706"/>
                  </a:cubicBezTo>
                  <a:cubicBezTo>
                    <a:pt x="1" y="706"/>
                    <a:pt x="0" y="704"/>
                    <a:pt x="0" y="702"/>
                  </a:cubicBezTo>
                  <a:lnTo>
                    <a:pt x="0" y="695"/>
                  </a:lnTo>
                  <a:cubicBezTo>
                    <a:pt x="0" y="692"/>
                    <a:pt x="1" y="691"/>
                    <a:pt x="4" y="691"/>
                  </a:cubicBezTo>
                  <a:cubicBezTo>
                    <a:pt x="6" y="691"/>
                    <a:pt x="7" y="692"/>
                    <a:pt x="7" y="695"/>
                  </a:cubicBezTo>
                  <a:close/>
                  <a:moveTo>
                    <a:pt x="7" y="718"/>
                  </a:moveTo>
                  <a:lnTo>
                    <a:pt x="7" y="725"/>
                  </a:lnTo>
                  <a:cubicBezTo>
                    <a:pt x="7" y="727"/>
                    <a:pt x="6" y="729"/>
                    <a:pt x="4" y="729"/>
                  </a:cubicBezTo>
                  <a:cubicBezTo>
                    <a:pt x="1" y="729"/>
                    <a:pt x="0" y="727"/>
                    <a:pt x="0" y="725"/>
                  </a:cubicBezTo>
                  <a:lnTo>
                    <a:pt x="0" y="718"/>
                  </a:lnTo>
                  <a:cubicBezTo>
                    <a:pt x="0" y="715"/>
                    <a:pt x="1" y="714"/>
                    <a:pt x="4" y="714"/>
                  </a:cubicBezTo>
                  <a:cubicBezTo>
                    <a:pt x="6" y="714"/>
                    <a:pt x="7" y="715"/>
                    <a:pt x="7" y="718"/>
                  </a:cubicBezTo>
                  <a:close/>
                  <a:moveTo>
                    <a:pt x="7" y="741"/>
                  </a:moveTo>
                  <a:lnTo>
                    <a:pt x="7" y="748"/>
                  </a:lnTo>
                  <a:cubicBezTo>
                    <a:pt x="7" y="750"/>
                    <a:pt x="6" y="752"/>
                    <a:pt x="4" y="752"/>
                  </a:cubicBezTo>
                  <a:cubicBezTo>
                    <a:pt x="1" y="752"/>
                    <a:pt x="0" y="750"/>
                    <a:pt x="0" y="748"/>
                  </a:cubicBezTo>
                  <a:lnTo>
                    <a:pt x="0" y="741"/>
                  </a:lnTo>
                  <a:cubicBezTo>
                    <a:pt x="0" y="739"/>
                    <a:pt x="1" y="737"/>
                    <a:pt x="4" y="737"/>
                  </a:cubicBezTo>
                  <a:cubicBezTo>
                    <a:pt x="6" y="737"/>
                    <a:pt x="7" y="739"/>
                    <a:pt x="7" y="741"/>
                  </a:cubicBezTo>
                  <a:close/>
                  <a:moveTo>
                    <a:pt x="7" y="764"/>
                  </a:moveTo>
                  <a:lnTo>
                    <a:pt x="7" y="771"/>
                  </a:lnTo>
                  <a:cubicBezTo>
                    <a:pt x="7" y="773"/>
                    <a:pt x="6" y="775"/>
                    <a:pt x="4" y="775"/>
                  </a:cubicBezTo>
                  <a:cubicBezTo>
                    <a:pt x="1" y="775"/>
                    <a:pt x="0" y="773"/>
                    <a:pt x="0" y="771"/>
                  </a:cubicBezTo>
                  <a:lnTo>
                    <a:pt x="0" y="764"/>
                  </a:lnTo>
                  <a:cubicBezTo>
                    <a:pt x="0" y="762"/>
                    <a:pt x="1" y="760"/>
                    <a:pt x="4" y="760"/>
                  </a:cubicBezTo>
                  <a:cubicBezTo>
                    <a:pt x="6" y="760"/>
                    <a:pt x="7" y="762"/>
                    <a:pt x="7" y="764"/>
                  </a:cubicBezTo>
                  <a:close/>
                  <a:moveTo>
                    <a:pt x="7" y="787"/>
                  </a:moveTo>
                  <a:lnTo>
                    <a:pt x="7" y="794"/>
                  </a:lnTo>
                  <a:cubicBezTo>
                    <a:pt x="7" y="797"/>
                    <a:pt x="6" y="798"/>
                    <a:pt x="4" y="798"/>
                  </a:cubicBezTo>
                  <a:cubicBezTo>
                    <a:pt x="1" y="798"/>
                    <a:pt x="0" y="797"/>
                    <a:pt x="0" y="794"/>
                  </a:cubicBezTo>
                  <a:lnTo>
                    <a:pt x="0" y="787"/>
                  </a:lnTo>
                  <a:cubicBezTo>
                    <a:pt x="0" y="785"/>
                    <a:pt x="1" y="783"/>
                    <a:pt x="4" y="783"/>
                  </a:cubicBezTo>
                  <a:cubicBezTo>
                    <a:pt x="6" y="783"/>
                    <a:pt x="7" y="785"/>
                    <a:pt x="7" y="787"/>
                  </a:cubicBezTo>
                  <a:close/>
                  <a:moveTo>
                    <a:pt x="7" y="810"/>
                  </a:moveTo>
                  <a:lnTo>
                    <a:pt x="7" y="817"/>
                  </a:lnTo>
                  <a:cubicBezTo>
                    <a:pt x="7" y="820"/>
                    <a:pt x="6" y="821"/>
                    <a:pt x="4" y="821"/>
                  </a:cubicBezTo>
                  <a:cubicBezTo>
                    <a:pt x="1" y="821"/>
                    <a:pt x="0" y="820"/>
                    <a:pt x="0" y="817"/>
                  </a:cubicBezTo>
                  <a:lnTo>
                    <a:pt x="0" y="810"/>
                  </a:lnTo>
                  <a:cubicBezTo>
                    <a:pt x="0" y="808"/>
                    <a:pt x="1" y="806"/>
                    <a:pt x="4" y="806"/>
                  </a:cubicBezTo>
                  <a:cubicBezTo>
                    <a:pt x="6" y="806"/>
                    <a:pt x="7" y="808"/>
                    <a:pt x="7" y="810"/>
                  </a:cubicBezTo>
                  <a:close/>
                  <a:moveTo>
                    <a:pt x="7" y="833"/>
                  </a:moveTo>
                  <a:lnTo>
                    <a:pt x="7" y="840"/>
                  </a:lnTo>
                  <a:cubicBezTo>
                    <a:pt x="7" y="843"/>
                    <a:pt x="6" y="844"/>
                    <a:pt x="4" y="844"/>
                  </a:cubicBezTo>
                  <a:cubicBezTo>
                    <a:pt x="1" y="844"/>
                    <a:pt x="0" y="843"/>
                    <a:pt x="0" y="840"/>
                  </a:cubicBezTo>
                  <a:lnTo>
                    <a:pt x="0" y="833"/>
                  </a:lnTo>
                  <a:cubicBezTo>
                    <a:pt x="0" y="831"/>
                    <a:pt x="1" y="829"/>
                    <a:pt x="4" y="829"/>
                  </a:cubicBezTo>
                  <a:cubicBezTo>
                    <a:pt x="6" y="829"/>
                    <a:pt x="7" y="831"/>
                    <a:pt x="7" y="833"/>
                  </a:cubicBezTo>
                  <a:close/>
                  <a:moveTo>
                    <a:pt x="7" y="856"/>
                  </a:moveTo>
                  <a:lnTo>
                    <a:pt x="7" y="864"/>
                  </a:lnTo>
                  <a:cubicBezTo>
                    <a:pt x="7" y="866"/>
                    <a:pt x="6" y="867"/>
                    <a:pt x="4" y="867"/>
                  </a:cubicBezTo>
                  <a:cubicBezTo>
                    <a:pt x="1" y="867"/>
                    <a:pt x="0" y="866"/>
                    <a:pt x="0" y="864"/>
                  </a:cubicBezTo>
                  <a:lnTo>
                    <a:pt x="0" y="856"/>
                  </a:lnTo>
                  <a:cubicBezTo>
                    <a:pt x="0" y="854"/>
                    <a:pt x="1" y="852"/>
                    <a:pt x="4" y="852"/>
                  </a:cubicBezTo>
                  <a:cubicBezTo>
                    <a:pt x="6" y="852"/>
                    <a:pt x="7" y="854"/>
                    <a:pt x="7" y="856"/>
                  </a:cubicBezTo>
                  <a:close/>
                  <a:moveTo>
                    <a:pt x="7" y="879"/>
                  </a:moveTo>
                  <a:lnTo>
                    <a:pt x="7" y="887"/>
                  </a:lnTo>
                  <a:cubicBezTo>
                    <a:pt x="7" y="889"/>
                    <a:pt x="6" y="890"/>
                    <a:pt x="4" y="890"/>
                  </a:cubicBezTo>
                  <a:cubicBezTo>
                    <a:pt x="1" y="890"/>
                    <a:pt x="0" y="889"/>
                    <a:pt x="0" y="887"/>
                  </a:cubicBezTo>
                  <a:lnTo>
                    <a:pt x="0" y="879"/>
                  </a:lnTo>
                  <a:cubicBezTo>
                    <a:pt x="0" y="877"/>
                    <a:pt x="1" y="875"/>
                    <a:pt x="4" y="875"/>
                  </a:cubicBezTo>
                  <a:cubicBezTo>
                    <a:pt x="6" y="875"/>
                    <a:pt x="7" y="877"/>
                    <a:pt x="7" y="879"/>
                  </a:cubicBezTo>
                  <a:close/>
                  <a:moveTo>
                    <a:pt x="7" y="902"/>
                  </a:moveTo>
                  <a:lnTo>
                    <a:pt x="7" y="910"/>
                  </a:lnTo>
                  <a:cubicBezTo>
                    <a:pt x="7" y="912"/>
                    <a:pt x="6" y="913"/>
                    <a:pt x="4" y="913"/>
                  </a:cubicBezTo>
                  <a:cubicBezTo>
                    <a:pt x="1" y="913"/>
                    <a:pt x="0" y="912"/>
                    <a:pt x="0" y="910"/>
                  </a:cubicBezTo>
                  <a:lnTo>
                    <a:pt x="0" y="902"/>
                  </a:lnTo>
                  <a:cubicBezTo>
                    <a:pt x="0" y="900"/>
                    <a:pt x="1" y="898"/>
                    <a:pt x="4" y="898"/>
                  </a:cubicBezTo>
                  <a:cubicBezTo>
                    <a:pt x="6" y="898"/>
                    <a:pt x="7" y="900"/>
                    <a:pt x="7" y="902"/>
                  </a:cubicBezTo>
                  <a:close/>
                  <a:moveTo>
                    <a:pt x="7" y="925"/>
                  </a:moveTo>
                  <a:lnTo>
                    <a:pt x="7" y="933"/>
                  </a:lnTo>
                  <a:cubicBezTo>
                    <a:pt x="7" y="935"/>
                    <a:pt x="6" y="936"/>
                    <a:pt x="4" y="936"/>
                  </a:cubicBezTo>
                  <a:cubicBezTo>
                    <a:pt x="1" y="936"/>
                    <a:pt x="0" y="935"/>
                    <a:pt x="0" y="933"/>
                  </a:cubicBezTo>
                  <a:lnTo>
                    <a:pt x="0" y="925"/>
                  </a:lnTo>
                  <a:cubicBezTo>
                    <a:pt x="0" y="923"/>
                    <a:pt x="1" y="921"/>
                    <a:pt x="4" y="921"/>
                  </a:cubicBezTo>
                  <a:cubicBezTo>
                    <a:pt x="6" y="921"/>
                    <a:pt x="7" y="923"/>
                    <a:pt x="7" y="925"/>
                  </a:cubicBezTo>
                  <a:close/>
                  <a:moveTo>
                    <a:pt x="7" y="948"/>
                  </a:moveTo>
                  <a:lnTo>
                    <a:pt x="7" y="956"/>
                  </a:lnTo>
                  <a:cubicBezTo>
                    <a:pt x="7" y="958"/>
                    <a:pt x="6" y="960"/>
                    <a:pt x="4" y="960"/>
                  </a:cubicBezTo>
                  <a:cubicBezTo>
                    <a:pt x="1" y="960"/>
                    <a:pt x="0" y="958"/>
                    <a:pt x="0" y="956"/>
                  </a:cubicBezTo>
                  <a:lnTo>
                    <a:pt x="0" y="948"/>
                  </a:lnTo>
                  <a:cubicBezTo>
                    <a:pt x="0" y="946"/>
                    <a:pt x="1" y="944"/>
                    <a:pt x="4" y="944"/>
                  </a:cubicBezTo>
                  <a:cubicBezTo>
                    <a:pt x="6" y="944"/>
                    <a:pt x="7" y="946"/>
                    <a:pt x="7" y="948"/>
                  </a:cubicBezTo>
                  <a:close/>
                  <a:moveTo>
                    <a:pt x="7" y="971"/>
                  </a:moveTo>
                  <a:lnTo>
                    <a:pt x="7" y="979"/>
                  </a:lnTo>
                  <a:cubicBezTo>
                    <a:pt x="7" y="981"/>
                    <a:pt x="6" y="983"/>
                    <a:pt x="4" y="983"/>
                  </a:cubicBezTo>
                  <a:cubicBezTo>
                    <a:pt x="1" y="983"/>
                    <a:pt x="0" y="981"/>
                    <a:pt x="0" y="979"/>
                  </a:cubicBezTo>
                  <a:lnTo>
                    <a:pt x="0" y="971"/>
                  </a:lnTo>
                  <a:cubicBezTo>
                    <a:pt x="0" y="969"/>
                    <a:pt x="1" y="967"/>
                    <a:pt x="4" y="967"/>
                  </a:cubicBezTo>
                  <a:cubicBezTo>
                    <a:pt x="6" y="967"/>
                    <a:pt x="7" y="969"/>
                    <a:pt x="7" y="971"/>
                  </a:cubicBezTo>
                  <a:close/>
                  <a:moveTo>
                    <a:pt x="7" y="994"/>
                  </a:moveTo>
                  <a:lnTo>
                    <a:pt x="7" y="1002"/>
                  </a:lnTo>
                  <a:cubicBezTo>
                    <a:pt x="7" y="1004"/>
                    <a:pt x="6" y="1006"/>
                    <a:pt x="4" y="1006"/>
                  </a:cubicBezTo>
                  <a:cubicBezTo>
                    <a:pt x="1" y="1006"/>
                    <a:pt x="0" y="1004"/>
                    <a:pt x="0" y="1002"/>
                  </a:cubicBezTo>
                  <a:lnTo>
                    <a:pt x="0" y="994"/>
                  </a:lnTo>
                  <a:cubicBezTo>
                    <a:pt x="0" y="992"/>
                    <a:pt x="1" y="990"/>
                    <a:pt x="4" y="990"/>
                  </a:cubicBezTo>
                  <a:cubicBezTo>
                    <a:pt x="6" y="990"/>
                    <a:pt x="7" y="992"/>
                    <a:pt x="7" y="994"/>
                  </a:cubicBezTo>
                  <a:close/>
                  <a:moveTo>
                    <a:pt x="7" y="1017"/>
                  </a:moveTo>
                  <a:lnTo>
                    <a:pt x="7" y="1025"/>
                  </a:lnTo>
                  <a:cubicBezTo>
                    <a:pt x="7" y="1027"/>
                    <a:pt x="6" y="1029"/>
                    <a:pt x="4" y="1029"/>
                  </a:cubicBezTo>
                  <a:cubicBezTo>
                    <a:pt x="1" y="1029"/>
                    <a:pt x="0" y="1027"/>
                    <a:pt x="0" y="1025"/>
                  </a:cubicBezTo>
                  <a:lnTo>
                    <a:pt x="0" y="1017"/>
                  </a:lnTo>
                  <a:cubicBezTo>
                    <a:pt x="0" y="1015"/>
                    <a:pt x="1" y="1013"/>
                    <a:pt x="4" y="1013"/>
                  </a:cubicBezTo>
                  <a:cubicBezTo>
                    <a:pt x="6" y="1013"/>
                    <a:pt x="7" y="1015"/>
                    <a:pt x="7" y="1017"/>
                  </a:cubicBezTo>
                  <a:close/>
                  <a:moveTo>
                    <a:pt x="7" y="1040"/>
                  </a:moveTo>
                  <a:lnTo>
                    <a:pt x="7" y="1048"/>
                  </a:lnTo>
                  <a:cubicBezTo>
                    <a:pt x="7" y="1050"/>
                    <a:pt x="6" y="1052"/>
                    <a:pt x="4" y="1052"/>
                  </a:cubicBezTo>
                  <a:cubicBezTo>
                    <a:pt x="1" y="1052"/>
                    <a:pt x="0" y="1050"/>
                    <a:pt x="0" y="1048"/>
                  </a:cubicBezTo>
                  <a:lnTo>
                    <a:pt x="0" y="1040"/>
                  </a:lnTo>
                  <a:cubicBezTo>
                    <a:pt x="0" y="1038"/>
                    <a:pt x="1" y="1036"/>
                    <a:pt x="4" y="1036"/>
                  </a:cubicBezTo>
                  <a:cubicBezTo>
                    <a:pt x="6" y="1036"/>
                    <a:pt x="7" y="1038"/>
                    <a:pt x="7" y="1040"/>
                  </a:cubicBezTo>
                  <a:close/>
                  <a:moveTo>
                    <a:pt x="7" y="1063"/>
                  </a:moveTo>
                  <a:lnTo>
                    <a:pt x="7" y="1071"/>
                  </a:lnTo>
                  <a:cubicBezTo>
                    <a:pt x="7" y="1073"/>
                    <a:pt x="6" y="1075"/>
                    <a:pt x="4" y="1075"/>
                  </a:cubicBezTo>
                  <a:cubicBezTo>
                    <a:pt x="1" y="1075"/>
                    <a:pt x="0" y="1073"/>
                    <a:pt x="0" y="1071"/>
                  </a:cubicBezTo>
                  <a:lnTo>
                    <a:pt x="0" y="1063"/>
                  </a:lnTo>
                  <a:cubicBezTo>
                    <a:pt x="0" y="1061"/>
                    <a:pt x="1" y="1059"/>
                    <a:pt x="4" y="1059"/>
                  </a:cubicBezTo>
                  <a:cubicBezTo>
                    <a:pt x="6" y="1059"/>
                    <a:pt x="7" y="1061"/>
                    <a:pt x="7" y="1063"/>
                  </a:cubicBezTo>
                  <a:close/>
                  <a:moveTo>
                    <a:pt x="7" y="1086"/>
                  </a:moveTo>
                  <a:lnTo>
                    <a:pt x="7" y="1094"/>
                  </a:lnTo>
                  <a:cubicBezTo>
                    <a:pt x="7" y="1096"/>
                    <a:pt x="6" y="1098"/>
                    <a:pt x="4" y="1098"/>
                  </a:cubicBezTo>
                  <a:cubicBezTo>
                    <a:pt x="1" y="1098"/>
                    <a:pt x="0" y="1096"/>
                    <a:pt x="0" y="1094"/>
                  </a:cubicBezTo>
                  <a:lnTo>
                    <a:pt x="0" y="1086"/>
                  </a:lnTo>
                  <a:cubicBezTo>
                    <a:pt x="0" y="1084"/>
                    <a:pt x="1" y="1082"/>
                    <a:pt x="4" y="1082"/>
                  </a:cubicBezTo>
                  <a:cubicBezTo>
                    <a:pt x="6" y="1082"/>
                    <a:pt x="7" y="1084"/>
                    <a:pt x="7" y="1086"/>
                  </a:cubicBezTo>
                  <a:close/>
                  <a:moveTo>
                    <a:pt x="7" y="1109"/>
                  </a:moveTo>
                  <a:lnTo>
                    <a:pt x="7" y="1117"/>
                  </a:lnTo>
                  <a:cubicBezTo>
                    <a:pt x="7" y="1119"/>
                    <a:pt x="6" y="1121"/>
                    <a:pt x="4" y="1121"/>
                  </a:cubicBezTo>
                  <a:cubicBezTo>
                    <a:pt x="1" y="1121"/>
                    <a:pt x="0" y="1119"/>
                    <a:pt x="0" y="1117"/>
                  </a:cubicBezTo>
                  <a:lnTo>
                    <a:pt x="0" y="1109"/>
                  </a:lnTo>
                  <a:cubicBezTo>
                    <a:pt x="0" y="1107"/>
                    <a:pt x="1" y="1105"/>
                    <a:pt x="4" y="1105"/>
                  </a:cubicBezTo>
                  <a:cubicBezTo>
                    <a:pt x="6" y="1105"/>
                    <a:pt x="7" y="1107"/>
                    <a:pt x="7" y="1109"/>
                  </a:cubicBezTo>
                  <a:close/>
                  <a:moveTo>
                    <a:pt x="7" y="1132"/>
                  </a:moveTo>
                  <a:lnTo>
                    <a:pt x="7" y="1140"/>
                  </a:lnTo>
                  <a:cubicBezTo>
                    <a:pt x="7" y="1142"/>
                    <a:pt x="6" y="1144"/>
                    <a:pt x="4" y="1144"/>
                  </a:cubicBezTo>
                  <a:cubicBezTo>
                    <a:pt x="1" y="1144"/>
                    <a:pt x="0" y="1142"/>
                    <a:pt x="0" y="1140"/>
                  </a:cubicBezTo>
                  <a:lnTo>
                    <a:pt x="0" y="1132"/>
                  </a:lnTo>
                  <a:cubicBezTo>
                    <a:pt x="0" y="1130"/>
                    <a:pt x="1" y="1128"/>
                    <a:pt x="4" y="1128"/>
                  </a:cubicBezTo>
                  <a:cubicBezTo>
                    <a:pt x="6" y="1128"/>
                    <a:pt x="7" y="1130"/>
                    <a:pt x="7" y="1132"/>
                  </a:cubicBezTo>
                  <a:close/>
                  <a:moveTo>
                    <a:pt x="7" y="1155"/>
                  </a:moveTo>
                  <a:lnTo>
                    <a:pt x="7" y="1163"/>
                  </a:lnTo>
                  <a:cubicBezTo>
                    <a:pt x="7" y="1165"/>
                    <a:pt x="6" y="1167"/>
                    <a:pt x="4" y="1167"/>
                  </a:cubicBezTo>
                  <a:cubicBezTo>
                    <a:pt x="1" y="1167"/>
                    <a:pt x="0" y="1165"/>
                    <a:pt x="0" y="1163"/>
                  </a:cubicBezTo>
                  <a:lnTo>
                    <a:pt x="0" y="1155"/>
                  </a:lnTo>
                  <a:cubicBezTo>
                    <a:pt x="0" y="1153"/>
                    <a:pt x="1" y="1152"/>
                    <a:pt x="4" y="1152"/>
                  </a:cubicBezTo>
                  <a:cubicBezTo>
                    <a:pt x="6" y="1152"/>
                    <a:pt x="7" y="1153"/>
                    <a:pt x="7" y="1155"/>
                  </a:cubicBezTo>
                  <a:close/>
                  <a:moveTo>
                    <a:pt x="7" y="1178"/>
                  </a:moveTo>
                  <a:lnTo>
                    <a:pt x="7" y="1186"/>
                  </a:lnTo>
                  <a:cubicBezTo>
                    <a:pt x="7" y="1188"/>
                    <a:pt x="6" y="1190"/>
                    <a:pt x="4" y="1190"/>
                  </a:cubicBezTo>
                  <a:cubicBezTo>
                    <a:pt x="1" y="1190"/>
                    <a:pt x="0" y="1188"/>
                    <a:pt x="0" y="1186"/>
                  </a:cubicBezTo>
                  <a:lnTo>
                    <a:pt x="0" y="1178"/>
                  </a:lnTo>
                  <a:cubicBezTo>
                    <a:pt x="0" y="1176"/>
                    <a:pt x="1" y="1175"/>
                    <a:pt x="4" y="1175"/>
                  </a:cubicBezTo>
                  <a:cubicBezTo>
                    <a:pt x="6" y="1175"/>
                    <a:pt x="7" y="1176"/>
                    <a:pt x="7" y="1178"/>
                  </a:cubicBezTo>
                  <a:close/>
                  <a:moveTo>
                    <a:pt x="7" y="1201"/>
                  </a:moveTo>
                  <a:lnTo>
                    <a:pt x="7" y="1209"/>
                  </a:lnTo>
                  <a:cubicBezTo>
                    <a:pt x="7" y="1211"/>
                    <a:pt x="6" y="1213"/>
                    <a:pt x="4" y="1213"/>
                  </a:cubicBezTo>
                  <a:cubicBezTo>
                    <a:pt x="1" y="1213"/>
                    <a:pt x="0" y="1211"/>
                    <a:pt x="0" y="1209"/>
                  </a:cubicBezTo>
                  <a:lnTo>
                    <a:pt x="0" y="1201"/>
                  </a:lnTo>
                  <a:cubicBezTo>
                    <a:pt x="0" y="1199"/>
                    <a:pt x="1" y="1198"/>
                    <a:pt x="4" y="1198"/>
                  </a:cubicBezTo>
                  <a:cubicBezTo>
                    <a:pt x="6" y="1198"/>
                    <a:pt x="7" y="1199"/>
                    <a:pt x="7" y="1201"/>
                  </a:cubicBezTo>
                  <a:close/>
                  <a:moveTo>
                    <a:pt x="7" y="1224"/>
                  </a:moveTo>
                  <a:lnTo>
                    <a:pt x="7" y="1232"/>
                  </a:lnTo>
                  <a:cubicBezTo>
                    <a:pt x="7" y="1234"/>
                    <a:pt x="6" y="1236"/>
                    <a:pt x="4" y="1236"/>
                  </a:cubicBezTo>
                  <a:cubicBezTo>
                    <a:pt x="1" y="1236"/>
                    <a:pt x="0" y="1234"/>
                    <a:pt x="0" y="1232"/>
                  </a:cubicBezTo>
                  <a:lnTo>
                    <a:pt x="0" y="1224"/>
                  </a:lnTo>
                  <a:cubicBezTo>
                    <a:pt x="0" y="1222"/>
                    <a:pt x="1" y="1221"/>
                    <a:pt x="4" y="1221"/>
                  </a:cubicBezTo>
                  <a:cubicBezTo>
                    <a:pt x="6" y="1221"/>
                    <a:pt x="7" y="1222"/>
                    <a:pt x="7" y="1224"/>
                  </a:cubicBezTo>
                  <a:close/>
                  <a:moveTo>
                    <a:pt x="7" y="1248"/>
                  </a:moveTo>
                  <a:lnTo>
                    <a:pt x="7" y="1255"/>
                  </a:lnTo>
                  <a:cubicBezTo>
                    <a:pt x="7" y="1257"/>
                    <a:pt x="6" y="1259"/>
                    <a:pt x="4" y="1259"/>
                  </a:cubicBezTo>
                  <a:cubicBezTo>
                    <a:pt x="1" y="1259"/>
                    <a:pt x="0" y="1257"/>
                    <a:pt x="0" y="1255"/>
                  </a:cubicBezTo>
                  <a:lnTo>
                    <a:pt x="0" y="1248"/>
                  </a:lnTo>
                  <a:cubicBezTo>
                    <a:pt x="0" y="1245"/>
                    <a:pt x="1" y="1244"/>
                    <a:pt x="4" y="1244"/>
                  </a:cubicBezTo>
                  <a:cubicBezTo>
                    <a:pt x="6" y="1244"/>
                    <a:pt x="7" y="1245"/>
                    <a:pt x="7" y="1248"/>
                  </a:cubicBezTo>
                  <a:close/>
                  <a:moveTo>
                    <a:pt x="7" y="1271"/>
                  </a:moveTo>
                  <a:lnTo>
                    <a:pt x="7" y="1278"/>
                  </a:lnTo>
                  <a:cubicBezTo>
                    <a:pt x="7" y="1280"/>
                    <a:pt x="6" y="1282"/>
                    <a:pt x="4" y="1282"/>
                  </a:cubicBezTo>
                  <a:cubicBezTo>
                    <a:pt x="1" y="1282"/>
                    <a:pt x="0" y="1280"/>
                    <a:pt x="0" y="1278"/>
                  </a:cubicBezTo>
                  <a:lnTo>
                    <a:pt x="0" y="1271"/>
                  </a:lnTo>
                  <a:cubicBezTo>
                    <a:pt x="0" y="1268"/>
                    <a:pt x="1" y="1267"/>
                    <a:pt x="4" y="1267"/>
                  </a:cubicBezTo>
                  <a:cubicBezTo>
                    <a:pt x="6" y="1267"/>
                    <a:pt x="7" y="1268"/>
                    <a:pt x="7" y="1271"/>
                  </a:cubicBezTo>
                  <a:close/>
                  <a:moveTo>
                    <a:pt x="7" y="1294"/>
                  </a:moveTo>
                  <a:lnTo>
                    <a:pt x="7" y="1301"/>
                  </a:lnTo>
                  <a:cubicBezTo>
                    <a:pt x="7" y="1303"/>
                    <a:pt x="6" y="1305"/>
                    <a:pt x="4" y="1305"/>
                  </a:cubicBezTo>
                  <a:cubicBezTo>
                    <a:pt x="1" y="1305"/>
                    <a:pt x="0" y="1303"/>
                    <a:pt x="0" y="1301"/>
                  </a:cubicBezTo>
                  <a:lnTo>
                    <a:pt x="0" y="1294"/>
                  </a:lnTo>
                  <a:cubicBezTo>
                    <a:pt x="0" y="1291"/>
                    <a:pt x="1" y="1290"/>
                    <a:pt x="4" y="1290"/>
                  </a:cubicBezTo>
                  <a:cubicBezTo>
                    <a:pt x="6" y="1290"/>
                    <a:pt x="7" y="1291"/>
                    <a:pt x="7" y="1294"/>
                  </a:cubicBezTo>
                  <a:close/>
                  <a:moveTo>
                    <a:pt x="7" y="1317"/>
                  </a:moveTo>
                  <a:lnTo>
                    <a:pt x="7" y="1324"/>
                  </a:lnTo>
                  <a:cubicBezTo>
                    <a:pt x="7" y="1326"/>
                    <a:pt x="6" y="1328"/>
                    <a:pt x="4" y="1328"/>
                  </a:cubicBezTo>
                  <a:cubicBezTo>
                    <a:pt x="1" y="1328"/>
                    <a:pt x="0" y="1326"/>
                    <a:pt x="0" y="1324"/>
                  </a:cubicBezTo>
                  <a:lnTo>
                    <a:pt x="0" y="1317"/>
                  </a:lnTo>
                  <a:cubicBezTo>
                    <a:pt x="0" y="1315"/>
                    <a:pt x="1" y="1313"/>
                    <a:pt x="4" y="1313"/>
                  </a:cubicBezTo>
                  <a:cubicBezTo>
                    <a:pt x="6" y="1313"/>
                    <a:pt x="7" y="1315"/>
                    <a:pt x="7" y="1317"/>
                  </a:cubicBezTo>
                  <a:close/>
                  <a:moveTo>
                    <a:pt x="7" y="1340"/>
                  </a:moveTo>
                  <a:lnTo>
                    <a:pt x="7" y="1347"/>
                  </a:lnTo>
                  <a:cubicBezTo>
                    <a:pt x="7" y="1349"/>
                    <a:pt x="6" y="1351"/>
                    <a:pt x="4" y="1351"/>
                  </a:cubicBezTo>
                  <a:cubicBezTo>
                    <a:pt x="1" y="1351"/>
                    <a:pt x="0" y="1349"/>
                    <a:pt x="0" y="1347"/>
                  </a:cubicBezTo>
                  <a:lnTo>
                    <a:pt x="0" y="1340"/>
                  </a:lnTo>
                  <a:cubicBezTo>
                    <a:pt x="0" y="1338"/>
                    <a:pt x="1" y="1336"/>
                    <a:pt x="4" y="1336"/>
                  </a:cubicBezTo>
                  <a:cubicBezTo>
                    <a:pt x="6" y="1336"/>
                    <a:pt x="7" y="1338"/>
                    <a:pt x="7" y="1340"/>
                  </a:cubicBezTo>
                  <a:close/>
                  <a:moveTo>
                    <a:pt x="7" y="1363"/>
                  </a:moveTo>
                  <a:lnTo>
                    <a:pt x="7" y="1370"/>
                  </a:lnTo>
                  <a:cubicBezTo>
                    <a:pt x="7" y="1373"/>
                    <a:pt x="6" y="1374"/>
                    <a:pt x="4" y="1374"/>
                  </a:cubicBezTo>
                  <a:cubicBezTo>
                    <a:pt x="1" y="1374"/>
                    <a:pt x="0" y="1373"/>
                    <a:pt x="0" y="1370"/>
                  </a:cubicBezTo>
                  <a:lnTo>
                    <a:pt x="0" y="1363"/>
                  </a:lnTo>
                  <a:cubicBezTo>
                    <a:pt x="0" y="1361"/>
                    <a:pt x="1" y="1359"/>
                    <a:pt x="4" y="1359"/>
                  </a:cubicBezTo>
                  <a:cubicBezTo>
                    <a:pt x="6" y="1359"/>
                    <a:pt x="7" y="1361"/>
                    <a:pt x="7" y="1363"/>
                  </a:cubicBezTo>
                  <a:close/>
                  <a:moveTo>
                    <a:pt x="7" y="1386"/>
                  </a:moveTo>
                  <a:lnTo>
                    <a:pt x="7" y="1393"/>
                  </a:lnTo>
                  <a:cubicBezTo>
                    <a:pt x="7" y="1396"/>
                    <a:pt x="6" y="1397"/>
                    <a:pt x="4" y="1397"/>
                  </a:cubicBezTo>
                  <a:cubicBezTo>
                    <a:pt x="1" y="1397"/>
                    <a:pt x="0" y="1396"/>
                    <a:pt x="0" y="1393"/>
                  </a:cubicBezTo>
                  <a:lnTo>
                    <a:pt x="0" y="1386"/>
                  </a:lnTo>
                  <a:cubicBezTo>
                    <a:pt x="0" y="1384"/>
                    <a:pt x="1" y="1382"/>
                    <a:pt x="4" y="1382"/>
                  </a:cubicBezTo>
                  <a:cubicBezTo>
                    <a:pt x="6" y="1382"/>
                    <a:pt x="7" y="1384"/>
                    <a:pt x="7" y="1386"/>
                  </a:cubicBezTo>
                  <a:close/>
                  <a:moveTo>
                    <a:pt x="7" y="1409"/>
                  </a:moveTo>
                  <a:lnTo>
                    <a:pt x="7" y="1416"/>
                  </a:lnTo>
                  <a:cubicBezTo>
                    <a:pt x="7" y="1419"/>
                    <a:pt x="6" y="1420"/>
                    <a:pt x="4" y="1420"/>
                  </a:cubicBezTo>
                  <a:cubicBezTo>
                    <a:pt x="1" y="1420"/>
                    <a:pt x="0" y="1419"/>
                    <a:pt x="0" y="1416"/>
                  </a:cubicBezTo>
                  <a:lnTo>
                    <a:pt x="0" y="1409"/>
                  </a:lnTo>
                  <a:cubicBezTo>
                    <a:pt x="0" y="1407"/>
                    <a:pt x="1" y="1405"/>
                    <a:pt x="4" y="1405"/>
                  </a:cubicBezTo>
                  <a:cubicBezTo>
                    <a:pt x="6" y="1405"/>
                    <a:pt x="7" y="1407"/>
                    <a:pt x="7" y="1409"/>
                  </a:cubicBezTo>
                  <a:close/>
                  <a:moveTo>
                    <a:pt x="7" y="1432"/>
                  </a:moveTo>
                  <a:lnTo>
                    <a:pt x="7" y="1440"/>
                  </a:lnTo>
                  <a:cubicBezTo>
                    <a:pt x="7" y="1442"/>
                    <a:pt x="6" y="1443"/>
                    <a:pt x="4" y="1443"/>
                  </a:cubicBezTo>
                  <a:cubicBezTo>
                    <a:pt x="1" y="1443"/>
                    <a:pt x="0" y="1442"/>
                    <a:pt x="0" y="1440"/>
                  </a:cubicBezTo>
                  <a:lnTo>
                    <a:pt x="0" y="1432"/>
                  </a:lnTo>
                  <a:cubicBezTo>
                    <a:pt x="0" y="1430"/>
                    <a:pt x="1" y="1428"/>
                    <a:pt x="4" y="1428"/>
                  </a:cubicBezTo>
                  <a:cubicBezTo>
                    <a:pt x="6" y="1428"/>
                    <a:pt x="7" y="1430"/>
                    <a:pt x="7" y="1432"/>
                  </a:cubicBezTo>
                  <a:close/>
                  <a:moveTo>
                    <a:pt x="7" y="1455"/>
                  </a:moveTo>
                  <a:lnTo>
                    <a:pt x="7" y="1463"/>
                  </a:lnTo>
                  <a:cubicBezTo>
                    <a:pt x="7" y="1465"/>
                    <a:pt x="6" y="1466"/>
                    <a:pt x="4" y="1466"/>
                  </a:cubicBezTo>
                  <a:cubicBezTo>
                    <a:pt x="1" y="1466"/>
                    <a:pt x="0" y="1465"/>
                    <a:pt x="0" y="1463"/>
                  </a:cubicBezTo>
                  <a:lnTo>
                    <a:pt x="0" y="1455"/>
                  </a:lnTo>
                  <a:cubicBezTo>
                    <a:pt x="0" y="1453"/>
                    <a:pt x="1" y="1451"/>
                    <a:pt x="4" y="1451"/>
                  </a:cubicBezTo>
                  <a:cubicBezTo>
                    <a:pt x="6" y="1451"/>
                    <a:pt x="7" y="1453"/>
                    <a:pt x="7" y="1455"/>
                  </a:cubicBezTo>
                  <a:close/>
                  <a:moveTo>
                    <a:pt x="7" y="1478"/>
                  </a:moveTo>
                  <a:lnTo>
                    <a:pt x="7" y="1486"/>
                  </a:lnTo>
                  <a:cubicBezTo>
                    <a:pt x="7" y="1488"/>
                    <a:pt x="6" y="1489"/>
                    <a:pt x="4" y="1489"/>
                  </a:cubicBezTo>
                  <a:cubicBezTo>
                    <a:pt x="1" y="1489"/>
                    <a:pt x="0" y="1488"/>
                    <a:pt x="0" y="1486"/>
                  </a:cubicBezTo>
                  <a:lnTo>
                    <a:pt x="0" y="1478"/>
                  </a:lnTo>
                  <a:cubicBezTo>
                    <a:pt x="0" y="1476"/>
                    <a:pt x="1" y="1474"/>
                    <a:pt x="4" y="1474"/>
                  </a:cubicBezTo>
                  <a:cubicBezTo>
                    <a:pt x="6" y="1474"/>
                    <a:pt x="7" y="1476"/>
                    <a:pt x="7" y="1478"/>
                  </a:cubicBezTo>
                  <a:close/>
                  <a:moveTo>
                    <a:pt x="7" y="1501"/>
                  </a:moveTo>
                  <a:lnTo>
                    <a:pt x="7" y="1509"/>
                  </a:lnTo>
                  <a:cubicBezTo>
                    <a:pt x="7" y="1511"/>
                    <a:pt x="6" y="1512"/>
                    <a:pt x="4" y="1512"/>
                  </a:cubicBezTo>
                  <a:cubicBezTo>
                    <a:pt x="1" y="1512"/>
                    <a:pt x="0" y="1511"/>
                    <a:pt x="0" y="1509"/>
                  </a:cubicBezTo>
                  <a:lnTo>
                    <a:pt x="0" y="1501"/>
                  </a:lnTo>
                  <a:cubicBezTo>
                    <a:pt x="0" y="1499"/>
                    <a:pt x="1" y="1497"/>
                    <a:pt x="4" y="1497"/>
                  </a:cubicBezTo>
                  <a:cubicBezTo>
                    <a:pt x="6" y="1497"/>
                    <a:pt x="7" y="1499"/>
                    <a:pt x="7" y="1501"/>
                  </a:cubicBezTo>
                  <a:close/>
                  <a:moveTo>
                    <a:pt x="7" y="1524"/>
                  </a:moveTo>
                  <a:lnTo>
                    <a:pt x="7" y="1532"/>
                  </a:lnTo>
                  <a:cubicBezTo>
                    <a:pt x="7" y="1534"/>
                    <a:pt x="6" y="1536"/>
                    <a:pt x="4" y="1536"/>
                  </a:cubicBezTo>
                  <a:cubicBezTo>
                    <a:pt x="1" y="1536"/>
                    <a:pt x="0" y="1534"/>
                    <a:pt x="0" y="1532"/>
                  </a:cubicBezTo>
                  <a:lnTo>
                    <a:pt x="0" y="1524"/>
                  </a:lnTo>
                  <a:cubicBezTo>
                    <a:pt x="0" y="1522"/>
                    <a:pt x="1" y="1520"/>
                    <a:pt x="4" y="1520"/>
                  </a:cubicBezTo>
                  <a:cubicBezTo>
                    <a:pt x="6" y="1520"/>
                    <a:pt x="7" y="1522"/>
                    <a:pt x="7" y="1524"/>
                  </a:cubicBezTo>
                  <a:close/>
                  <a:moveTo>
                    <a:pt x="7" y="1547"/>
                  </a:moveTo>
                  <a:lnTo>
                    <a:pt x="7" y="1555"/>
                  </a:lnTo>
                  <a:cubicBezTo>
                    <a:pt x="7" y="1557"/>
                    <a:pt x="6" y="1559"/>
                    <a:pt x="4" y="1559"/>
                  </a:cubicBezTo>
                  <a:cubicBezTo>
                    <a:pt x="1" y="1559"/>
                    <a:pt x="0" y="1557"/>
                    <a:pt x="0" y="1555"/>
                  </a:cubicBezTo>
                  <a:lnTo>
                    <a:pt x="0" y="1547"/>
                  </a:lnTo>
                  <a:cubicBezTo>
                    <a:pt x="0" y="1545"/>
                    <a:pt x="1" y="1543"/>
                    <a:pt x="4" y="1543"/>
                  </a:cubicBezTo>
                  <a:cubicBezTo>
                    <a:pt x="6" y="1543"/>
                    <a:pt x="7" y="1545"/>
                    <a:pt x="7" y="1547"/>
                  </a:cubicBezTo>
                  <a:close/>
                  <a:moveTo>
                    <a:pt x="7" y="1570"/>
                  </a:moveTo>
                  <a:lnTo>
                    <a:pt x="7" y="1578"/>
                  </a:lnTo>
                  <a:cubicBezTo>
                    <a:pt x="7" y="1580"/>
                    <a:pt x="6" y="1582"/>
                    <a:pt x="4" y="1582"/>
                  </a:cubicBezTo>
                  <a:cubicBezTo>
                    <a:pt x="1" y="1582"/>
                    <a:pt x="0" y="1580"/>
                    <a:pt x="0" y="1578"/>
                  </a:cubicBezTo>
                  <a:lnTo>
                    <a:pt x="0" y="1570"/>
                  </a:lnTo>
                  <a:cubicBezTo>
                    <a:pt x="0" y="1568"/>
                    <a:pt x="1" y="1566"/>
                    <a:pt x="4" y="1566"/>
                  </a:cubicBezTo>
                  <a:cubicBezTo>
                    <a:pt x="6" y="1566"/>
                    <a:pt x="7" y="1568"/>
                    <a:pt x="7" y="1570"/>
                  </a:cubicBezTo>
                  <a:close/>
                  <a:moveTo>
                    <a:pt x="7" y="1593"/>
                  </a:moveTo>
                  <a:lnTo>
                    <a:pt x="7" y="1601"/>
                  </a:lnTo>
                  <a:cubicBezTo>
                    <a:pt x="7" y="1603"/>
                    <a:pt x="6" y="1605"/>
                    <a:pt x="4" y="1605"/>
                  </a:cubicBezTo>
                  <a:cubicBezTo>
                    <a:pt x="1" y="1605"/>
                    <a:pt x="0" y="1603"/>
                    <a:pt x="0" y="1601"/>
                  </a:cubicBezTo>
                  <a:lnTo>
                    <a:pt x="0" y="1593"/>
                  </a:lnTo>
                  <a:cubicBezTo>
                    <a:pt x="0" y="1591"/>
                    <a:pt x="1" y="1589"/>
                    <a:pt x="4" y="1589"/>
                  </a:cubicBezTo>
                  <a:cubicBezTo>
                    <a:pt x="6" y="1589"/>
                    <a:pt x="7" y="1591"/>
                    <a:pt x="7" y="1593"/>
                  </a:cubicBezTo>
                  <a:close/>
                  <a:moveTo>
                    <a:pt x="7" y="1616"/>
                  </a:moveTo>
                  <a:lnTo>
                    <a:pt x="7" y="1624"/>
                  </a:lnTo>
                  <a:cubicBezTo>
                    <a:pt x="7" y="1626"/>
                    <a:pt x="6" y="1628"/>
                    <a:pt x="4" y="1628"/>
                  </a:cubicBezTo>
                  <a:cubicBezTo>
                    <a:pt x="1" y="1628"/>
                    <a:pt x="0" y="1626"/>
                    <a:pt x="0" y="1624"/>
                  </a:cubicBezTo>
                  <a:lnTo>
                    <a:pt x="0" y="1616"/>
                  </a:lnTo>
                  <a:cubicBezTo>
                    <a:pt x="0" y="1614"/>
                    <a:pt x="1" y="1612"/>
                    <a:pt x="4" y="1612"/>
                  </a:cubicBezTo>
                  <a:cubicBezTo>
                    <a:pt x="6" y="1612"/>
                    <a:pt x="7" y="1614"/>
                    <a:pt x="7" y="1616"/>
                  </a:cubicBezTo>
                  <a:close/>
                  <a:moveTo>
                    <a:pt x="7" y="1639"/>
                  </a:moveTo>
                  <a:lnTo>
                    <a:pt x="7" y="1647"/>
                  </a:lnTo>
                  <a:cubicBezTo>
                    <a:pt x="7" y="1649"/>
                    <a:pt x="6" y="1651"/>
                    <a:pt x="4" y="1651"/>
                  </a:cubicBezTo>
                  <a:cubicBezTo>
                    <a:pt x="1" y="1651"/>
                    <a:pt x="0" y="1649"/>
                    <a:pt x="0" y="1647"/>
                  </a:cubicBezTo>
                  <a:lnTo>
                    <a:pt x="0" y="1639"/>
                  </a:lnTo>
                  <a:cubicBezTo>
                    <a:pt x="0" y="1637"/>
                    <a:pt x="1" y="1635"/>
                    <a:pt x="4" y="1635"/>
                  </a:cubicBezTo>
                  <a:cubicBezTo>
                    <a:pt x="6" y="1635"/>
                    <a:pt x="7" y="1637"/>
                    <a:pt x="7" y="1639"/>
                  </a:cubicBezTo>
                  <a:close/>
                  <a:moveTo>
                    <a:pt x="7" y="1662"/>
                  </a:moveTo>
                  <a:lnTo>
                    <a:pt x="7" y="1670"/>
                  </a:lnTo>
                  <a:cubicBezTo>
                    <a:pt x="7" y="1672"/>
                    <a:pt x="6" y="1674"/>
                    <a:pt x="4" y="1674"/>
                  </a:cubicBezTo>
                  <a:cubicBezTo>
                    <a:pt x="1" y="1674"/>
                    <a:pt x="0" y="1672"/>
                    <a:pt x="0" y="1670"/>
                  </a:cubicBezTo>
                  <a:lnTo>
                    <a:pt x="0" y="1662"/>
                  </a:lnTo>
                  <a:cubicBezTo>
                    <a:pt x="0" y="1660"/>
                    <a:pt x="1" y="1658"/>
                    <a:pt x="4" y="1658"/>
                  </a:cubicBezTo>
                  <a:cubicBezTo>
                    <a:pt x="6" y="1658"/>
                    <a:pt x="7" y="1660"/>
                    <a:pt x="7" y="1662"/>
                  </a:cubicBezTo>
                  <a:close/>
                  <a:moveTo>
                    <a:pt x="7" y="1685"/>
                  </a:moveTo>
                  <a:lnTo>
                    <a:pt x="7" y="1693"/>
                  </a:lnTo>
                  <a:cubicBezTo>
                    <a:pt x="7" y="1695"/>
                    <a:pt x="6" y="1697"/>
                    <a:pt x="4" y="1697"/>
                  </a:cubicBezTo>
                  <a:cubicBezTo>
                    <a:pt x="1" y="1697"/>
                    <a:pt x="0" y="1695"/>
                    <a:pt x="0" y="1693"/>
                  </a:cubicBezTo>
                  <a:lnTo>
                    <a:pt x="0" y="1685"/>
                  </a:lnTo>
                  <a:cubicBezTo>
                    <a:pt x="0" y="1683"/>
                    <a:pt x="1" y="1681"/>
                    <a:pt x="4" y="1681"/>
                  </a:cubicBezTo>
                  <a:cubicBezTo>
                    <a:pt x="6" y="1681"/>
                    <a:pt x="7" y="1683"/>
                    <a:pt x="7" y="1685"/>
                  </a:cubicBezTo>
                  <a:close/>
                  <a:moveTo>
                    <a:pt x="7" y="1708"/>
                  </a:moveTo>
                  <a:lnTo>
                    <a:pt x="7" y="1716"/>
                  </a:lnTo>
                  <a:cubicBezTo>
                    <a:pt x="7" y="1718"/>
                    <a:pt x="6" y="1720"/>
                    <a:pt x="4" y="1720"/>
                  </a:cubicBezTo>
                  <a:cubicBezTo>
                    <a:pt x="1" y="1720"/>
                    <a:pt x="0" y="1718"/>
                    <a:pt x="0" y="1716"/>
                  </a:cubicBezTo>
                  <a:lnTo>
                    <a:pt x="0" y="1708"/>
                  </a:lnTo>
                  <a:cubicBezTo>
                    <a:pt x="0" y="1706"/>
                    <a:pt x="1" y="1704"/>
                    <a:pt x="4" y="1704"/>
                  </a:cubicBezTo>
                  <a:cubicBezTo>
                    <a:pt x="6" y="1704"/>
                    <a:pt x="7" y="1706"/>
                    <a:pt x="7" y="1708"/>
                  </a:cubicBezTo>
                  <a:close/>
                  <a:moveTo>
                    <a:pt x="7" y="1731"/>
                  </a:moveTo>
                  <a:lnTo>
                    <a:pt x="7" y="1739"/>
                  </a:lnTo>
                  <a:cubicBezTo>
                    <a:pt x="7" y="1741"/>
                    <a:pt x="6" y="1743"/>
                    <a:pt x="4" y="1743"/>
                  </a:cubicBezTo>
                  <a:cubicBezTo>
                    <a:pt x="1" y="1743"/>
                    <a:pt x="0" y="1741"/>
                    <a:pt x="0" y="1739"/>
                  </a:cubicBezTo>
                  <a:lnTo>
                    <a:pt x="0" y="1731"/>
                  </a:lnTo>
                  <a:cubicBezTo>
                    <a:pt x="0" y="1729"/>
                    <a:pt x="1" y="1728"/>
                    <a:pt x="4" y="1728"/>
                  </a:cubicBezTo>
                  <a:cubicBezTo>
                    <a:pt x="6" y="1728"/>
                    <a:pt x="7" y="1729"/>
                    <a:pt x="7" y="1731"/>
                  </a:cubicBezTo>
                  <a:close/>
                  <a:moveTo>
                    <a:pt x="7" y="1754"/>
                  </a:moveTo>
                  <a:lnTo>
                    <a:pt x="7" y="1762"/>
                  </a:lnTo>
                  <a:cubicBezTo>
                    <a:pt x="7" y="1764"/>
                    <a:pt x="6" y="1766"/>
                    <a:pt x="4" y="1766"/>
                  </a:cubicBezTo>
                  <a:cubicBezTo>
                    <a:pt x="1" y="1766"/>
                    <a:pt x="0" y="1764"/>
                    <a:pt x="0" y="1762"/>
                  </a:cubicBezTo>
                  <a:lnTo>
                    <a:pt x="0" y="1754"/>
                  </a:lnTo>
                  <a:cubicBezTo>
                    <a:pt x="0" y="1752"/>
                    <a:pt x="1" y="1751"/>
                    <a:pt x="4" y="1751"/>
                  </a:cubicBezTo>
                  <a:cubicBezTo>
                    <a:pt x="6" y="1751"/>
                    <a:pt x="7" y="1752"/>
                    <a:pt x="7" y="1754"/>
                  </a:cubicBezTo>
                  <a:close/>
                  <a:moveTo>
                    <a:pt x="7" y="1777"/>
                  </a:moveTo>
                  <a:lnTo>
                    <a:pt x="7" y="1785"/>
                  </a:lnTo>
                  <a:cubicBezTo>
                    <a:pt x="7" y="1787"/>
                    <a:pt x="6" y="1789"/>
                    <a:pt x="4" y="1789"/>
                  </a:cubicBezTo>
                  <a:cubicBezTo>
                    <a:pt x="1" y="1789"/>
                    <a:pt x="0" y="1787"/>
                    <a:pt x="0" y="1785"/>
                  </a:cubicBezTo>
                  <a:lnTo>
                    <a:pt x="0" y="1777"/>
                  </a:lnTo>
                  <a:cubicBezTo>
                    <a:pt x="0" y="1775"/>
                    <a:pt x="1" y="1774"/>
                    <a:pt x="4" y="1774"/>
                  </a:cubicBezTo>
                  <a:cubicBezTo>
                    <a:pt x="6" y="1774"/>
                    <a:pt x="7" y="1775"/>
                    <a:pt x="7" y="1777"/>
                  </a:cubicBezTo>
                  <a:close/>
                  <a:moveTo>
                    <a:pt x="7" y="1800"/>
                  </a:moveTo>
                  <a:lnTo>
                    <a:pt x="7" y="1808"/>
                  </a:lnTo>
                  <a:cubicBezTo>
                    <a:pt x="7" y="1810"/>
                    <a:pt x="6" y="1812"/>
                    <a:pt x="4" y="1812"/>
                  </a:cubicBezTo>
                  <a:cubicBezTo>
                    <a:pt x="1" y="1812"/>
                    <a:pt x="0" y="1810"/>
                    <a:pt x="0" y="1808"/>
                  </a:cubicBezTo>
                  <a:lnTo>
                    <a:pt x="0" y="1800"/>
                  </a:lnTo>
                  <a:cubicBezTo>
                    <a:pt x="0" y="1798"/>
                    <a:pt x="1" y="1797"/>
                    <a:pt x="4" y="1797"/>
                  </a:cubicBezTo>
                  <a:cubicBezTo>
                    <a:pt x="6" y="1797"/>
                    <a:pt x="7" y="1798"/>
                    <a:pt x="7" y="1800"/>
                  </a:cubicBezTo>
                  <a:close/>
                  <a:moveTo>
                    <a:pt x="7" y="1824"/>
                  </a:moveTo>
                  <a:lnTo>
                    <a:pt x="7" y="1831"/>
                  </a:lnTo>
                  <a:cubicBezTo>
                    <a:pt x="7" y="1833"/>
                    <a:pt x="6" y="1835"/>
                    <a:pt x="4" y="1835"/>
                  </a:cubicBezTo>
                  <a:cubicBezTo>
                    <a:pt x="1" y="1835"/>
                    <a:pt x="0" y="1833"/>
                    <a:pt x="0" y="1831"/>
                  </a:cubicBezTo>
                  <a:lnTo>
                    <a:pt x="0" y="1824"/>
                  </a:lnTo>
                  <a:cubicBezTo>
                    <a:pt x="0" y="1821"/>
                    <a:pt x="1" y="1820"/>
                    <a:pt x="4" y="1820"/>
                  </a:cubicBezTo>
                  <a:cubicBezTo>
                    <a:pt x="6" y="1820"/>
                    <a:pt x="7" y="1821"/>
                    <a:pt x="7" y="1824"/>
                  </a:cubicBezTo>
                  <a:close/>
                  <a:moveTo>
                    <a:pt x="7" y="1847"/>
                  </a:moveTo>
                  <a:lnTo>
                    <a:pt x="7" y="1854"/>
                  </a:lnTo>
                  <a:cubicBezTo>
                    <a:pt x="7" y="1856"/>
                    <a:pt x="6" y="1858"/>
                    <a:pt x="4" y="1858"/>
                  </a:cubicBezTo>
                  <a:cubicBezTo>
                    <a:pt x="1" y="1858"/>
                    <a:pt x="0" y="1856"/>
                    <a:pt x="0" y="1854"/>
                  </a:cubicBezTo>
                  <a:lnTo>
                    <a:pt x="0" y="1847"/>
                  </a:lnTo>
                  <a:cubicBezTo>
                    <a:pt x="0" y="1844"/>
                    <a:pt x="1" y="1843"/>
                    <a:pt x="4" y="1843"/>
                  </a:cubicBezTo>
                  <a:cubicBezTo>
                    <a:pt x="6" y="1843"/>
                    <a:pt x="7" y="1844"/>
                    <a:pt x="7" y="1847"/>
                  </a:cubicBezTo>
                  <a:close/>
                  <a:moveTo>
                    <a:pt x="7" y="1870"/>
                  </a:moveTo>
                  <a:lnTo>
                    <a:pt x="7" y="1877"/>
                  </a:lnTo>
                  <a:cubicBezTo>
                    <a:pt x="7" y="1879"/>
                    <a:pt x="6" y="1881"/>
                    <a:pt x="4" y="1881"/>
                  </a:cubicBezTo>
                  <a:cubicBezTo>
                    <a:pt x="1" y="1881"/>
                    <a:pt x="0" y="1879"/>
                    <a:pt x="0" y="1877"/>
                  </a:cubicBezTo>
                  <a:lnTo>
                    <a:pt x="0" y="1870"/>
                  </a:lnTo>
                  <a:cubicBezTo>
                    <a:pt x="0" y="1867"/>
                    <a:pt x="1" y="1866"/>
                    <a:pt x="4" y="1866"/>
                  </a:cubicBezTo>
                  <a:cubicBezTo>
                    <a:pt x="6" y="1866"/>
                    <a:pt x="7" y="1867"/>
                    <a:pt x="7" y="1870"/>
                  </a:cubicBezTo>
                  <a:close/>
                  <a:moveTo>
                    <a:pt x="7" y="1893"/>
                  </a:moveTo>
                  <a:lnTo>
                    <a:pt x="7" y="1900"/>
                  </a:lnTo>
                  <a:cubicBezTo>
                    <a:pt x="7" y="1902"/>
                    <a:pt x="6" y="1904"/>
                    <a:pt x="4" y="1904"/>
                  </a:cubicBezTo>
                  <a:cubicBezTo>
                    <a:pt x="1" y="1904"/>
                    <a:pt x="0" y="1902"/>
                    <a:pt x="0" y="1900"/>
                  </a:cubicBezTo>
                  <a:lnTo>
                    <a:pt x="0" y="1893"/>
                  </a:lnTo>
                  <a:cubicBezTo>
                    <a:pt x="0" y="1890"/>
                    <a:pt x="1" y="1889"/>
                    <a:pt x="4" y="1889"/>
                  </a:cubicBezTo>
                  <a:cubicBezTo>
                    <a:pt x="6" y="1889"/>
                    <a:pt x="7" y="1890"/>
                    <a:pt x="7" y="1893"/>
                  </a:cubicBezTo>
                  <a:close/>
                  <a:moveTo>
                    <a:pt x="7" y="1916"/>
                  </a:moveTo>
                  <a:lnTo>
                    <a:pt x="7" y="1923"/>
                  </a:lnTo>
                  <a:cubicBezTo>
                    <a:pt x="7" y="1925"/>
                    <a:pt x="6" y="1927"/>
                    <a:pt x="4" y="1927"/>
                  </a:cubicBezTo>
                  <a:cubicBezTo>
                    <a:pt x="1" y="1927"/>
                    <a:pt x="0" y="1925"/>
                    <a:pt x="0" y="1923"/>
                  </a:cubicBezTo>
                  <a:lnTo>
                    <a:pt x="0" y="1916"/>
                  </a:lnTo>
                  <a:cubicBezTo>
                    <a:pt x="0" y="1914"/>
                    <a:pt x="1" y="1912"/>
                    <a:pt x="4" y="1912"/>
                  </a:cubicBezTo>
                  <a:cubicBezTo>
                    <a:pt x="6" y="1912"/>
                    <a:pt x="7" y="1914"/>
                    <a:pt x="7" y="1916"/>
                  </a:cubicBezTo>
                  <a:close/>
                  <a:moveTo>
                    <a:pt x="7" y="1939"/>
                  </a:moveTo>
                  <a:lnTo>
                    <a:pt x="7" y="1946"/>
                  </a:lnTo>
                  <a:cubicBezTo>
                    <a:pt x="7" y="1949"/>
                    <a:pt x="6" y="1950"/>
                    <a:pt x="4" y="1950"/>
                  </a:cubicBezTo>
                  <a:cubicBezTo>
                    <a:pt x="1" y="1950"/>
                    <a:pt x="0" y="1949"/>
                    <a:pt x="0" y="1946"/>
                  </a:cubicBezTo>
                  <a:lnTo>
                    <a:pt x="0" y="1939"/>
                  </a:lnTo>
                  <a:cubicBezTo>
                    <a:pt x="0" y="1937"/>
                    <a:pt x="1" y="1935"/>
                    <a:pt x="4" y="1935"/>
                  </a:cubicBezTo>
                  <a:cubicBezTo>
                    <a:pt x="6" y="1935"/>
                    <a:pt x="7" y="1937"/>
                    <a:pt x="7" y="1939"/>
                  </a:cubicBezTo>
                  <a:close/>
                  <a:moveTo>
                    <a:pt x="7" y="1962"/>
                  </a:moveTo>
                  <a:lnTo>
                    <a:pt x="7" y="1969"/>
                  </a:lnTo>
                  <a:cubicBezTo>
                    <a:pt x="7" y="1972"/>
                    <a:pt x="6" y="1973"/>
                    <a:pt x="4" y="1973"/>
                  </a:cubicBezTo>
                  <a:cubicBezTo>
                    <a:pt x="1" y="1973"/>
                    <a:pt x="0" y="1972"/>
                    <a:pt x="0" y="1969"/>
                  </a:cubicBezTo>
                  <a:lnTo>
                    <a:pt x="0" y="1962"/>
                  </a:lnTo>
                  <a:cubicBezTo>
                    <a:pt x="0" y="1960"/>
                    <a:pt x="1" y="1958"/>
                    <a:pt x="4" y="1958"/>
                  </a:cubicBezTo>
                  <a:cubicBezTo>
                    <a:pt x="6" y="1958"/>
                    <a:pt x="7" y="1960"/>
                    <a:pt x="7" y="1962"/>
                  </a:cubicBezTo>
                  <a:close/>
                  <a:moveTo>
                    <a:pt x="7" y="1985"/>
                  </a:moveTo>
                  <a:lnTo>
                    <a:pt x="7" y="1992"/>
                  </a:lnTo>
                  <a:cubicBezTo>
                    <a:pt x="7" y="1995"/>
                    <a:pt x="6" y="1996"/>
                    <a:pt x="4" y="1996"/>
                  </a:cubicBezTo>
                  <a:cubicBezTo>
                    <a:pt x="1" y="1996"/>
                    <a:pt x="0" y="1995"/>
                    <a:pt x="0" y="1992"/>
                  </a:cubicBezTo>
                  <a:lnTo>
                    <a:pt x="0" y="1985"/>
                  </a:lnTo>
                  <a:cubicBezTo>
                    <a:pt x="0" y="1983"/>
                    <a:pt x="1" y="1981"/>
                    <a:pt x="4" y="1981"/>
                  </a:cubicBezTo>
                  <a:cubicBezTo>
                    <a:pt x="6" y="1981"/>
                    <a:pt x="7" y="1983"/>
                    <a:pt x="7" y="1985"/>
                  </a:cubicBezTo>
                  <a:close/>
                  <a:moveTo>
                    <a:pt x="7" y="2008"/>
                  </a:moveTo>
                  <a:lnTo>
                    <a:pt x="7" y="2016"/>
                  </a:lnTo>
                  <a:cubicBezTo>
                    <a:pt x="7" y="2018"/>
                    <a:pt x="6" y="2019"/>
                    <a:pt x="4" y="2019"/>
                  </a:cubicBezTo>
                  <a:cubicBezTo>
                    <a:pt x="1" y="2019"/>
                    <a:pt x="0" y="2018"/>
                    <a:pt x="0" y="2016"/>
                  </a:cubicBezTo>
                  <a:lnTo>
                    <a:pt x="0" y="2008"/>
                  </a:lnTo>
                  <a:cubicBezTo>
                    <a:pt x="0" y="2006"/>
                    <a:pt x="1" y="2004"/>
                    <a:pt x="4" y="2004"/>
                  </a:cubicBezTo>
                  <a:cubicBezTo>
                    <a:pt x="6" y="2004"/>
                    <a:pt x="7" y="2006"/>
                    <a:pt x="7" y="2008"/>
                  </a:cubicBezTo>
                  <a:close/>
                  <a:moveTo>
                    <a:pt x="7" y="2031"/>
                  </a:moveTo>
                  <a:lnTo>
                    <a:pt x="7" y="2039"/>
                  </a:lnTo>
                  <a:cubicBezTo>
                    <a:pt x="7" y="2041"/>
                    <a:pt x="6" y="2042"/>
                    <a:pt x="4" y="2042"/>
                  </a:cubicBezTo>
                  <a:cubicBezTo>
                    <a:pt x="1" y="2042"/>
                    <a:pt x="0" y="2041"/>
                    <a:pt x="0" y="2039"/>
                  </a:cubicBezTo>
                  <a:lnTo>
                    <a:pt x="0" y="2031"/>
                  </a:lnTo>
                  <a:cubicBezTo>
                    <a:pt x="0" y="2029"/>
                    <a:pt x="1" y="2027"/>
                    <a:pt x="4" y="2027"/>
                  </a:cubicBezTo>
                  <a:cubicBezTo>
                    <a:pt x="6" y="2027"/>
                    <a:pt x="7" y="2029"/>
                    <a:pt x="7" y="2031"/>
                  </a:cubicBezTo>
                  <a:close/>
                  <a:moveTo>
                    <a:pt x="7" y="2054"/>
                  </a:moveTo>
                  <a:lnTo>
                    <a:pt x="7" y="2062"/>
                  </a:lnTo>
                  <a:cubicBezTo>
                    <a:pt x="7" y="2064"/>
                    <a:pt x="6" y="2065"/>
                    <a:pt x="4" y="2065"/>
                  </a:cubicBezTo>
                  <a:cubicBezTo>
                    <a:pt x="1" y="2065"/>
                    <a:pt x="0" y="2064"/>
                    <a:pt x="0" y="2062"/>
                  </a:cubicBezTo>
                  <a:lnTo>
                    <a:pt x="0" y="2054"/>
                  </a:lnTo>
                  <a:cubicBezTo>
                    <a:pt x="0" y="2052"/>
                    <a:pt x="1" y="2050"/>
                    <a:pt x="4" y="2050"/>
                  </a:cubicBezTo>
                  <a:cubicBezTo>
                    <a:pt x="6" y="2050"/>
                    <a:pt x="7" y="2052"/>
                    <a:pt x="7" y="2054"/>
                  </a:cubicBezTo>
                  <a:close/>
                  <a:moveTo>
                    <a:pt x="7" y="2077"/>
                  </a:moveTo>
                  <a:lnTo>
                    <a:pt x="7" y="2085"/>
                  </a:lnTo>
                  <a:cubicBezTo>
                    <a:pt x="7" y="2087"/>
                    <a:pt x="6" y="2088"/>
                    <a:pt x="4" y="2088"/>
                  </a:cubicBezTo>
                  <a:cubicBezTo>
                    <a:pt x="1" y="2088"/>
                    <a:pt x="0" y="2087"/>
                    <a:pt x="0" y="2085"/>
                  </a:cubicBezTo>
                  <a:lnTo>
                    <a:pt x="0" y="2077"/>
                  </a:lnTo>
                  <a:cubicBezTo>
                    <a:pt x="0" y="2075"/>
                    <a:pt x="1" y="2073"/>
                    <a:pt x="4" y="2073"/>
                  </a:cubicBezTo>
                  <a:cubicBezTo>
                    <a:pt x="6" y="2073"/>
                    <a:pt x="7" y="2075"/>
                    <a:pt x="7" y="2077"/>
                  </a:cubicBezTo>
                  <a:close/>
                  <a:moveTo>
                    <a:pt x="7" y="2100"/>
                  </a:moveTo>
                  <a:lnTo>
                    <a:pt x="7" y="2108"/>
                  </a:lnTo>
                  <a:cubicBezTo>
                    <a:pt x="7" y="2110"/>
                    <a:pt x="6" y="2112"/>
                    <a:pt x="4" y="2112"/>
                  </a:cubicBezTo>
                  <a:cubicBezTo>
                    <a:pt x="1" y="2112"/>
                    <a:pt x="0" y="2110"/>
                    <a:pt x="0" y="2108"/>
                  </a:cubicBezTo>
                  <a:lnTo>
                    <a:pt x="0" y="2100"/>
                  </a:lnTo>
                  <a:cubicBezTo>
                    <a:pt x="0" y="2098"/>
                    <a:pt x="1" y="2096"/>
                    <a:pt x="4" y="2096"/>
                  </a:cubicBezTo>
                  <a:cubicBezTo>
                    <a:pt x="6" y="2096"/>
                    <a:pt x="7" y="2098"/>
                    <a:pt x="7" y="2100"/>
                  </a:cubicBezTo>
                  <a:close/>
                  <a:moveTo>
                    <a:pt x="7" y="2123"/>
                  </a:moveTo>
                  <a:lnTo>
                    <a:pt x="7" y="2131"/>
                  </a:lnTo>
                  <a:cubicBezTo>
                    <a:pt x="7" y="2133"/>
                    <a:pt x="6" y="2135"/>
                    <a:pt x="4" y="2135"/>
                  </a:cubicBezTo>
                  <a:cubicBezTo>
                    <a:pt x="1" y="2135"/>
                    <a:pt x="0" y="2133"/>
                    <a:pt x="0" y="2131"/>
                  </a:cubicBezTo>
                  <a:lnTo>
                    <a:pt x="0" y="2123"/>
                  </a:lnTo>
                  <a:cubicBezTo>
                    <a:pt x="0" y="2121"/>
                    <a:pt x="1" y="2119"/>
                    <a:pt x="4" y="2119"/>
                  </a:cubicBezTo>
                  <a:cubicBezTo>
                    <a:pt x="6" y="2119"/>
                    <a:pt x="7" y="2121"/>
                    <a:pt x="7" y="2123"/>
                  </a:cubicBezTo>
                  <a:close/>
                  <a:moveTo>
                    <a:pt x="7" y="2146"/>
                  </a:moveTo>
                  <a:lnTo>
                    <a:pt x="7" y="2154"/>
                  </a:lnTo>
                  <a:cubicBezTo>
                    <a:pt x="7" y="2156"/>
                    <a:pt x="6" y="2158"/>
                    <a:pt x="4" y="2158"/>
                  </a:cubicBezTo>
                  <a:cubicBezTo>
                    <a:pt x="1" y="2158"/>
                    <a:pt x="0" y="2156"/>
                    <a:pt x="0" y="2154"/>
                  </a:cubicBezTo>
                  <a:lnTo>
                    <a:pt x="0" y="2146"/>
                  </a:lnTo>
                  <a:cubicBezTo>
                    <a:pt x="0" y="2144"/>
                    <a:pt x="1" y="2142"/>
                    <a:pt x="4" y="2142"/>
                  </a:cubicBezTo>
                  <a:cubicBezTo>
                    <a:pt x="6" y="2142"/>
                    <a:pt x="7" y="2144"/>
                    <a:pt x="7" y="2146"/>
                  </a:cubicBezTo>
                  <a:close/>
                  <a:moveTo>
                    <a:pt x="7" y="2169"/>
                  </a:moveTo>
                  <a:lnTo>
                    <a:pt x="7" y="2177"/>
                  </a:lnTo>
                  <a:cubicBezTo>
                    <a:pt x="7" y="2179"/>
                    <a:pt x="6" y="2181"/>
                    <a:pt x="4" y="2181"/>
                  </a:cubicBezTo>
                  <a:cubicBezTo>
                    <a:pt x="1" y="2181"/>
                    <a:pt x="0" y="2179"/>
                    <a:pt x="0" y="2177"/>
                  </a:cubicBezTo>
                  <a:lnTo>
                    <a:pt x="0" y="2169"/>
                  </a:lnTo>
                  <a:cubicBezTo>
                    <a:pt x="0" y="2167"/>
                    <a:pt x="1" y="2165"/>
                    <a:pt x="4" y="2165"/>
                  </a:cubicBezTo>
                  <a:cubicBezTo>
                    <a:pt x="6" y="2165"/>
                    <a:pt x="7" y="2167"/>
                    <a:pt x="7" y="2169"/>
                  </a:cubicBezTo>
                  <a:close/>
                  <a:moveTo>
                    <a:pt x="7" y="2192"/>
                  </a:moveTo>
                  <a:lnTo>
                    <a:pt x="7" y="2200"/>
                  </a:lnTo>
                  <a:cubicBezTo>
                    <a:pt x="7" y="2202"/>
                    <a:pt x="6" y="2204"/>
                    <a:pt x="4" y="2204"/>
                  </a:cubicBezTo>
                  <a:cubicBezTo>
                    <a:pt x="1" y="2204"/>
                    <a:pt x="0" y="2202"/>
                    <a:pt x="0" y="2200"/>
                  </a:cubicBezTo>
                  <a:lnTo>
                    <a:pt x="0" y="2192"/>
                  </a:lnTo>
                  <a:cubicBezTo>
                    <a:pt x="0" y="2190"/>
                    <a:pt x="1" y="2188"/>
                    <a:pt x="4" y="2188"/>
                  </a:cubicBezTo>
                  <a:cubicBezTo>
                    <a:pt x="6" y="2188"/>
                    <a:pt x="7" y="2190"/>
                    <a:pt x="7" y="2192"/>
                  </a:cubicBezTo>
                  <a:close/>
                  <a:moveTo>
                    <a:pt x="7" y="2215"/>
                  </a:moveTo>
                  <a:lnTo>
                    <a:pt x="7" y="2223"/>
                  </a:lnTo>
                  <a:cubicBezTo>
                    <a:pt x="7" y="2225"/>
                    <a:pt x="6" y="2227"/>
                    <a:pt x="4" y="2227"/>
                  </a:cubicBezTo>
                  <a:cubicBezTo>
                    <a:pt x="1" y="2227"/>
                    <a:pt x="0" y="2225"/>
                    <a:pt x="0" y="2223"/>
                  </a:cubicBezTo>
                  <a:lnTo>
                    <a:pt x="0" y="2215"/>
                  </a:lnTo>
                  <a:cubicBezTo>
                    <a:pt x="0" y="2213"/>
                    <a:pt x="1" y="2211"/>
                    <a:pt x="4" y="2211"/>
                  </a:cubicBezTo>
                  <a:cubicBezTo>
                    <a:pt x="6" y="2211"/>
                    <a:pt x="7" y="2213"/>
                    <a:pt x="7" y="2215"/>
                  </a:cubicBezTo>
                  <a:close/>
                  <a:moveTo>
                    <a:pt x="7" y="2238"/>
                  </a:moveTo>
                  <a:lnTo>
                    <a:pt x="7" y="2246"/>
                  </a:lnTo>
                  <a:cubicBezTo>
                    <a:pt x="7" y="2248"/>
                    <a:pt x="6" y="2250"/>
                    <a:pt x="4" y="2250"/>
                  </a:cubicBezTo>
                  <a:cubicBezTo>
                    <a:pt x="1" y="2250"/>
                    <a:pt x="0" y="2248"/>
                    <a:pt x="0" y="2246"/>
                  </a:cubicBezTo>
                  <a:lnTo>
                    <a:pt x="0" y="2238"/>
                  </a:lnTo>
                  <a:cubicBezTo>
                    <a:pt x="0" y="2236"/>
                    <a:pt x="1" y="2234"/>
                    <a:pt x="4" y="2234"/>
                  </a:cubicBezTo>
                  <a:cubicBezTo>
                    <a:pt x="6" y="2234"/>
                    <a:pt x="7" y="2236"/>
                    <a:pt x="7" y="2238"/>
                  </a:cubicBezTo>
                  <a:close/>
                  <a:moveTo>
                    <a:pt x="7" y="2261"/>
                  </a:moveTo>
                  <a:lnTo>
                    <a:pt x="7" y="2269"/>
                  </a:lnTo>
                  <a:cubicBezTo>
                    <a:pt x="7" y="2271"/>
                    <a:pt x="6" y="2273"/>
                    <a:pt x="4" y="2273"/>
                  </a:cubicBezTo>
                  <a:cubicBezTo>
                    <a:pt x="1" y="2273"/>
                    <a:pt x="0" y="2271"/>
                    <a:pt x="0" y="2269"/>
                  </a:cubicBezTo>
                  <a:lnTo>
                    <a:pt x="0" y="2261"/>
                  </a:lnTo>
                  <a:cubicBezTo>
                    <a:pt x="0" y="2259"/>
                    <a:pt x="1" y="2257"/>
                    <a:pt x="4" y="2257"/>
                  </a:cubicBezTo>
                  <a:cubicBezTo>
                    <a:pt x="6" y="2257"/>
                    <a:pt x="7" y="2259"/>
                    <a:pt x="7" y="2261"/>
                  </a:cubicBezTo>
                  <a:close/>
                  <a:moveTo>
                    <a:pt x="7" y="2284"/>
                  </a:moveTo>
                  <a:lnTo>
                    <a:pt x="7" y="2292"/>
                  </a:lnTo>
                  <a:cubicBezTo>
                    <a:pt x="7" y="2294"/>
                    <a:pt x="6" y="2296"/>
                    <a:pt x="4" y="2296"/>
                  </a:cubicBezTo>
                  <a:cubicBezTo>
                    <a:pt x="1" y="2296"/>
                    <a:pt x="0" y="2294"/>
                    <a:pt x="0" y="2292"/>
                  </a:cubicBezTo>
                  <a:lnTo>
                    <a:pt x="0" y="2284"/>
                  </a:lnTo>
                  <a:cubicBezTo>
                    <a:pt x="0" y="2282"/>
                    <a:pt x="1" y="2280"/>
                    <a:pt x="4" y="2280"/>
                  </a:cubicBezTo>
                  <a:cubicBezTo>
                    <a:pt x="6" y="2280"/>
                    <a:pt x="7" y="2282"/>
                    <a:pt x="7" y="2284"/>
                  </a:cubicBezTo>
                  <a:close/>
                  <a:moveTo>
                    <a:pt x="7" y="2307"/>
                  </a:moveTo>
                  <a:lnTo>
                    <a:pt x="7" y="2315"/>
                  </a:lnTo>
                  <a:cubicBezTo>
                    <a:pt x="7" y="2317"/>
                    <a:pt x="6" y="2319"/>
                    <a:pt x="4" y="2319"/>
                  </a:cubicBezTo>
                  <a:cubicBezTo>
                    <a:pt x="1" y="2319"/>
                    <a:pt x="0" y="2317"/>
                    <a:pt x="0" y="2315"/>
                  </a:cubicBezTo>
                  <a:lnTo>
                    <a:pt x="0" y="2307"/>
                  </a:lnTo>
                  <a:cubicBezTo>
                    <a:pt x="0" y="2305"/>
                    <a:pt x="1" y="2304"/>
                    <a:pt x="4" y="2304"/>
                  </a:cubicBezTo>
                  <a:cubicBezTo>
                    <a:pt x="6" y="2304"/>
                    <a:pt x="7" y="2305"/>
                    <a:pt x="7" y="2307"/>
                  </a:cubicBezTo>
                  <a:close/>
                  <a:moveTo>
                    <a:pt x="7" y="2330"/>
                  </a:moveTo>
                  <a:lnTo>
                    <a:pt x="7" y="2338"/>
                  </a:lnTo>
                  <a:cubicBezTo>
                    <a:pt x="7" y="2340"/>
                    <a:pt x="6" y="2342"/>
                    <a:pt x="4" y="2342"/>
                  </a:cubicBezTo>
                  <a:cubicBezTo>
                    <a:pt x="1" y="2342"/>
                    <a:pt x="0" y="2340"/>
                    <a:pt x="0" y="2338"/>
                  </a:cubicBezTo>
                  <a:lnTo>
                    <a:pt x="0" y="2330"/>
                  </a:lnTo>
                  <a:cubicBezTo>
                    <a:pt x="0" y="2328"/>
                    <a:pt x="1" y="2327"/>
                    <a:pt x="4" y="2327"/>
                  </a:cubicBezTo>
                  <a:cubicBezTo>
                    <a:pt x="6" y="2327"/>
                    <a:pt x="7" y="2328"/>
                    <a:pt x="7" y="2330"/>
                  </a:cubicBezTo>
                  <a:close/>
                  <a:moveTo>
                    <a:pt x="7" y="2353"/>
                  </a:moveTo>
                  <a:lnTo>
                    <a:pt x="7" y="2361"/>
                  </a:lnTo>
                  <a:cubicBezTo>
                    <a:pt x="7" y="2363"/>
                    <a:pt x="6" y="2365"/>
                    <a:pt x="4" y="2365"/>
                  </a:cubicBezTo>
                  <a:cubicBezTo>
                    <a:pt x="1" y="2365"/>
                    <a:pt x="0" y="2363"/>
                    <a:pt x="0" y="2361"/>
                  </a:cubicBezTo>
                  <a:lnTo>
                    <a:pt x="0" y="2353"/>
                  </a:lnTo>
                  <a:cubicBezTo>
                    <a:pt x="0" y="2351"/>
                    <a:pt x="1" y="2350"/>
                    <a:pt x="4" y="2350"/>
                  </a:cubicBezTo>
                  <a:cubicBezTo>
                    <a:pt x="6" y="2350"/>
                    <a:pt x="7" y="2351"/>
                    <a:pt x="7" y="2353"/>
                  </a:cubicBezTo>
                  <a:close/>
                  <a:moveTo>
                    <a:pt x="7" y="2376"/>
                  </a:moveTo>
                  <a:lnTo>
                    <a:pt x="7" y="2384"/>
                  </a:lnTo>
                  <a:cubicBezTo>
                    <a:pt x="7" y="2386"/>
                    <a:pt x="6" y="2388"/>
                    <a:pt x="4" y="2388"/>
                  </a:cubicBezTo>
                  <a:cubicBezTo>
                    <a:pt x="1" y="2388"/>
                    <a:pt x="0" y="2386"/>
                    <a:pt x="0" y="2384"/>
                  </a:cubicBezTo>
                  <a:lnTo>
                    <a:pt x="0" y="2376"/>
                  </a:lnTo>
                  <a:cubicBezTo>
                    <a:pt x="0" y="2374"/>
                    <a:pt x="1" y="2373"/>
                    <a:pt x="4" y="2373"/>
                  </a:cubicBezTo>
                  <a:cubicBezTo>
                    <a:pt x="6" y="2373"/>
                    <a:pt x="7" y="2374"/>
                    <a:pt x="7" y="2376"/>
                  </a:cubicBezTo>
                  <a:close/>
                  <a:moveTo>
                    <a:pt x="7" y="2400"/>
                  </a:moveTo>
                  <a:lnTo>
                    <a:pt x="7" y="2407"/>
                  </a:lnTo>
                  <a:cubicBezTo>
                    <a:pt x="7" y="2409"/>
                    <a:pt x="6" y="2411"/>
                    <a:pt x="4" y="2411"/>
                  </a:cubicBezTo>
                  <a:cubicBezTo>
                    <a:pt x="1" y="2411"/>
                    <a:pt x="0" y="2409"/>
                    <a:pt x="0" y="2407"/>
                  </a:cubicBezTo>
                  <a:lnTo>
                    <a:pt x="0" y="2400"/>
                  </a:lnTo>
                  <a:cubicBezTo>
                    <a:pt x="0" y="2397"/>
                    <a:pt x="1" y="2396"/>
                    <a:pt x="4" y="2396"/>
                  </a:cubicBezTo>
                  <a:cubicBezTo>
                    <a:pt x="6" y="2396"/>
                    <a:pt x="7" y="2397"/>
                    <a:pt x="7" y="2400"/>
                  </a:cubicBezTo>
                  <a:close/>
                  <a:moveTo>
                    <a:pt x="7" y="2423"/>
                  </a:moveTo>
                  <a:lnTo>
                    <a:pt x="7" y="2430"/>
                  </a:lnTo>
                  <a:cubicBezTo>
                    <a:pt x="7" y="2432"/>
                    <a:pt x="6" y="2434"/>
                    <a:pt x="4" y="2434"/>
                  </a:cubicBezTo>
                  <a:cubicBezTo>
                    <a:pt x="1" y="2434"/>
                    <a:pt x="0" y="2432"/>
                    <a:pt x="0" y="2430"/>
                  </a:cubicBezTo>
                  <a:lnTo>
                    <a:pt x="0" y="2423"/>
                  </a:lnTo>
                  <a:cubicBezTo>
                    <a:pt x="0" y="2420"/>
                    <a:pt x="1" y="2419"/>
                    <a:pt x="4" y="2419"/>
                  </a:cubicBezTo>
                  <a:cubicBezTo>
                    <a:pt x="6" y="2419"/>
                    <a:pt x="7" y="2420"/>
                    <a:pt x="7" y="2423"/>
                  </a:cubicBezTo>
                  <a:close/>
                  <a:moveTo>
                    <a:pt x="7" y="2446"/>
                  </a:moveTo>
                  <a:lnTo>
                    <a:pt x="7" y="2453"/>
                  </a:lnTo>
                  <a:cubicBezTo>
                    <a:pt x="7" y="2455"/>
                    <a:pt x="6" y="2457"/>
                    <a:pt x="4" y="2457"/>
                  </a:cubicBezTo>
                  <a:cubicBezTo>
                    <a:pt x="1" y="2457"/>
                    <a:pt x="0" y="2455"/>
                    <a:pt x="0" y="2453"/>
                  </a:cubicBezTo>
                  <a:lnTo>
                    <a:pt x="0" y="2446"/>
                  </a:lnTo>
                  <a:cubicBezTo>
                    <a:pt x="0" y="2443"/>
                    <a:pt x="1" y="2442"/>
                    <a:pt x="4" y="2442"/>
                  </a:cubicBezTo>
                  <a:cubicBezTo>
                    <a:pt x="6" y="2442"/>
                    <a:pt x="7" y="2443"/>
                    <a:pt x="7" y="2446"/>
                  </a:cubicBezTo>
                  <a:close/>
                  <a:moveTo>
                    <a:pt x="7" y="2469"/>
                  </a:moveTo>
                  <a:lnTo>
                    <a:pt x="7" y="2476"/>
                  </a:lnTo>
                  <a:cubicBezTo>
                    <a:pt x="7" y="2478"/>
                    <a:pt x="6" y="2480"/>
                    <a:pt x="4" y="2480"/>
                  </a:cubicBezTo>
                  <a:cubicBezTo>
                    <a:pt x="1" y="2480"/>
                    <a:pt x="0" y="2478"/>
                    <a:pt x="0" y="2476"/>
                  </a:cubicBezTo>
                  <a:lnTo>
                    <a:pt x="0" y="2469"/>
                  </a:lnTo>
                  <a:cubicBezTo>
                    <a:pt x="0" y="2466"/>
                    <a:pt x="1" y="2465"/>
                    <a:pt x="4" y="2465"/>
                  </a:cubicBezTo>
                  <a:cubicBezTo>
                    <a:pt x="6" y="2465"/>
                    <a:pt x="7" y="2466"/>
                    <a:pt x="7" y="2469"/>
                  </a:cubicBezTo>
                  <a:close/>
                  <a:moveTo>
                    <a:pt x="7" y="2492"/>
                  </a:moveTo>
                  <a:lnTo>
                    <a:pt x="7" y="2499"/>
                  </a:lnTo>
                  <a:cubicBezTo>
                    <a:pt x="7" y="2501"/>
                    <a:pt x="6" y="2503"/>
                    <a:pt x="4" y="2503"/>
                  </a:cubicBezTo>
                  <a:cubicBezTo>
                    <a:pt x="1" y="2503"/>
                    <a:pt x="0" y="2501"/>
                    <a:pt x="0" y="2499"/>
                  </a:cubicBezTo>
                  <a:lnTo>
                    <a:pt x="0" y="2492"/>
                  </a:lnTo>
                  <a:cubicBezTo>
                    <a:pt x="0" y="2490"/>
                    <a:pt x="1" y="2488"/>
                    <a:pt x="4" y="2488"/>
                  </a:cubicBezTo>
                  <a:cubicBezTo>
                    <a:pt x="6" y="2488"/>
                    <a:pt x="7" y="2490"/>
                    <a:pt x="7" y="2492"/>
                  </a:cubicBezTo>
                  <a:close/>
                  <a:moveTo>
                    <a:pt x="7" y="2515"/>
                  </a:moveTo>
                  <a:lnTo>
                    <a:pt x="7" y="2522"/>
                  </a:lnTo>
                  <a:cubicBezTo>
                    <a:pt x="7" y="2525"/>
                    <a:pt x="6" y="2526"/>
                    <a:pt x="4" y="2526"/>
                  </a:cubicBezTo>
                  <a:cubicBezTo>
                    <a:pt x="1" y="2526"/>
                    <a:pt x="0" y="2525"/>
                    <a:pt x="0" y="2522"/>
                  </a:cubicBezTo>
                  <a:lnTo>
                    <a:pt x="0" y="2515"/>
                  </a:lnTo>
                  <a:cubicBezTo>
                    <a:pt x="0" y="2513"/>
                    <a:pt x="1" y="2511"/>
                    <a:pt x="4" y="2511"/>
                  </a:cubicBezTo>
                  <a:cubicBezTo>
                    <a:pt x="6" y="2511"/>
                    <a:pt x="7" y="2513"/>
                    <a:pt x="7" y="2515"/>
                  </a:cubicBezTo>
                  <a:close/>
                  <a:moveTo>
                    <a:pt x="7" y="2538"/>
                  </a:moveTo>
                  <a:lnTo>
                    <a:pt x="7" y="2545"/>
                  </a:lnTo>
                  <a:cubicBezTo>
                    <a:pt x="7" y="2548"/>
                    <a:pt x="6" y="2549"/>
                    <a:pt x="4" y="2549"/>
                  </a:cubicBezTo>
                  <a:cubicBezTo>
                    <a:pt x="1" y="2549"/>
                    <a:pt x="0" y="2548"/>
                    <a:pt x="0" y="2545"/>
                  </a:cubicBezTo>
                  <a:lnTo>
                    <a:pt x="0" y="2538"/>
                  </a:lnTo>
                  <a:cubicBezTo>
                    <a:pt x="0" y="2536"/>
                    <a:pt x="1" y="2534"/>
                    <a:pt x="4" y="2534"/>
                  </a:cubicBezTo>
                  <a:cubicBezTo>
                    <a:pt x="6" y="2534"/>
                    <a:pt x="7" y="2536"/>
                    <a:pt x="7" y="2538"/>
                  </a:cubicBezTo>
                  <a:close/>
                  <a:moveTo>
                    <a:pt x="7" y="2561"/>
                  </a:moveTo>
                  <a:lnTo>
                    <a:pt x="7" y="2568"/>
                  </a:lnTo>
                  <a:cubicBezTo>
                    <a:pt x="7" y="2571"/>
                    <a:pt x="6" y="2572"/>
                    <a:pt x="4" y="2572"/>
                  </a:cubicBezTo>
                  <a:cubicBezTo>
                    <a:pt x="1" y="2572"/>
                    <a:pt x="0" y="2571"/>
                    <a:pt x="0" y="2568"/>
                  </a:cubicBezTo>
                  <a:lnTo>
                    <a:pt x="0" y="2561"/>
                  </a:lnTo>
                  <a:cubicBezTo>
                    <a:pt x="0" y="2559"/>
                    <a:pt x="1" y="2557"/>
                    <a:pt x="4" y="2557"/>
                  </a:cubicBezTo>
                  <a:cubicBezTo>
                    <a:pt x="6" y="2557"/>
                    <a:pt x="7" y="2559"/>
                    <a:pt x="7" y="2561"/>
                  </a:cubicBezTo>
                  <a:close/>
                  <a:moveTo>
                    <a:pt x="7" y="2584"/>
                  </a:moveTo>
                  <a:lnTo>
                    <a:pt x="7" y="2592"/>
                  </a:lnTo>
                  <a:cubicBezTo>
                    <a:pt x="7" y="2594"/>
                    <a:pt x="6" y="2595"/>
                    <a:pt x="4" y="2595"/>
                  </a:cubicBezTo>
                  <a:cubicBezTo>
                    <a:pt x="1" y="2595"/>
                    <a:pt x="0" y="2594"/>
                    <a:pt x="0" y="2592"/>
                  </a:cubicBezTo>
                  <a:lnTo>
                    <a:pt x="0" y="2584"/>
                  </a:lnTo>
                  <a:cubicBezTo>
                    <a:pt x="0" y="2582"/>
                    <a:pt x="1" y="2580"/>
                    <a:pt x="4" y="2580"/>
                  </a:cubicBezTo>
                  <a:cubicBezTo>
                    <a:pt x="6" y="2580"/>
                    <a:pt x="7" y="2582"/>
                    <a:pt x="7" y="2584"/>
                  </a:cubicBezTo>
                  <a:close/>
                  <a:moveTo>
                    <a:pt x="7" y="2607"/>
                  </a:moveTo>
                  <a:lnTo>
                    <a:pt x="7" y="2615"/>
                  </a:lnTo>
                  <a:cubicBezTo>
                    <a:pt x="7" y="2617"/>
                    <a:pt x="6" y="2618"/>
                    <a:pt x="4" y="2618"/>
                  </a:cubicBezTo>
                  <a:cubicBezTo>
                    <a:pt x="1" y="2618"/>
                    <a:pt x="0" y="2617"/>
                    <a:pt x="0" y="2615"/>
                  </a:cubicBezTo>
                  <a:lnTo>
                    <a:pt x="0" y="2607"/>
                  </a:lnTo>
                  <a:cubicBezTo>
                    <a:pt x="0" y="2605"/>
                    <a:pt x="1" y="2603"/>
                    <a:pt x="4" y="2603"/>
                  </a:cubicBezTo>
                  <a:cubicBezTo>
                    <a:pt x="6" y="2603"/>
                    <a:pt x="7" y="2605"/>
                    <a:pt x="7" y="2607"/>
                  </a:cubicBezTo>
                  <a:close/>
                  <a:moveTo>
                    <a:pt x="7" y="2630"/>
                  </a:moveTo>
                  <a:lnTo>
                    <a:pt x="7" y="2638"/>
                  </a:lnTo>
                  <a:cubicBezTo>
                    <a:pt x="7" y="2640"/>
                    <a:pt x="6" y="2641"/>
                    <a:pt x="4" y="2641"/>
                  </a:cubicBezTo>
                  <a:cubicBezTo>
                    <a:pt x="1" y="2641"/>
                    <a:pt x="0" y="2640"/>
                    <a:pt x="0" y="2638"/>
                  </a:cubicBezTo>
                  <a:lnTo>
                    <a:pt x="0" y="2630"/>
                  </a:lnTo>
                  <a:cubicBezTo>
                    <a:pt x="0" y="2628"/>
                    <a:pt x="1" y="2626"/>
                    <a:pt x="4" y="2626"/>
                  </a:cubicBezTo>
                  <a:cubicBezTo>
                    <a:pt x="6" y="2626"/>
                    <a:pt x="7" y="2628"/>
                    <a:pt x="7" y="2630"/>
                  </a:cubicBezTo>
                  <a:close/>
                  <a:moveTo>
                    <a:pt x="7" y="2653"/>
                  </a:moveTo>
                  <a:lnTo>
                    <a:pt x="7" y="2661"/>
                  </a:lnTo>
                  <a:cubicBezTo>
                    <a:pt x="7" y="2663"/>
                    <a:pt x="6" y="2664"/>
                    <a:pt x="4" y="2664"/>
                  </a:cubicBezTo>
                  <a:cubicBezTo>
                    <a:pt x="1" y="2664"/>
                    <a:pt x="0" y="2663"/>
                    <a:pt x="0" y="2661"/>
                  </a:cubicBezTo>
                  <a:lnTo>
                    <a:pt x="0" y="2653"/>
                  </a:lnTo>
                  <a:cubicBezTo>
                    <a:pt x="0" y="2651"/>
                    <a:pt x="1" y="2649"/>
                    <a:pt x="4" y="2649"/>
                  </a:cubicBezTo>
                  <a:cubicBezTo>
                    <a:pt x="6" y="2649"/>
                    <a:pt x="7" y="2651"/>
                    <a:pt x="7" y="2653"/>
                  </a:cubicBezTo>
                  <a:close/>
                  <a:moveTo>
                    <a:pt x="7" y="2676"/>
                  </a:moveTo>
                  <a:lnTo>
                    <a:pt x="7" y="2684"/>
                  </a:lnTo>
                  <a:cubicBezTo>
                    <a:pt x="7" y="2686"/>
                    <a:pt x="6" y="2688"/>
                    <a:pt x="4" y="2688"/>
                  </a:cubicBezTo>
                  <a:cubicBezTo>
                    <a:pt x="1" y="2688"/>
                    <a:pt x="0" y="2686"/>
                    <a:pt x="0" y="2684"/>
                  </a:cubicBezTo>
                  <a:lnTo>
                    <a:pt x="0" y="2676"/>
                  </a:lnTo>
                  <a:cubicBezTo>
                    <a:pt x="0" y="2674"/>
                    <a:pt x="1" y="2672"/>
                    <a:pt x="4" y="2672"/>
                  </a:cubicBezTo>
                  <a:cubicBezTo>
                    <a:pt x="6" y="2672"/>
                    <a:pt x="7" y="2674"/>
                    <a:pt x="7" y="2676"/>
                  </a:cubicBezTo>
                  <a:close/>
                  <a:moveTo>
                    <a:pt x="7" y="2699"/>
                  </a:moveTo>
                  <a:lnTo>
                    <a:pt x="7" y="2707"/>
                  </a:lnTo>
                  <a:cubicBezTo>
                    <a:pt x="7" y="2709"/>
                    <a:pt x="6" y="2711"/>
                    <a:pt x="4" y="2711"/>
                  </a:cubicBezTo>
                  <a:cubicBezTo>
                    <a:pt x="1" y="2711"/>
                    <a:pt x="0" y="2709"/>
                    <a:pt x="0" y="2707"/>
                  </a:cubicBezTo>
                  <a:lnTo>
                    <a:pt x="0" y="2699"/>
                  </a:lnTo>
                  <a:cubicBezTo>
                    <a:pt x="0" y="2697"/>
                    <a:pt x="1" y="2695"/>
                    <a:pt x="4" y="2695"/>
                  </a:cubicBezTo>
                  <a:cubicBezTo>
                    <a:pt x="6" y="2695"/>
                    <a:pt x="7" y="2697"/>
                    <a:pt x="7" y="2699"/>
                  </a:cubicBezTo>
                  <a:close/>
                  <a:moveTo>
                    <a:pt x="7" y="2722"/>
                  </a:moveTo>
                  <a:lnTo>
                    <a:pt x="7" y="2730"/>
                  </a:lnTo>
                  <a:cubicBezTo>
                    <a:pt x="7" y="2732"/>
                    <a:pt x="6" y="2734"/>
                    <a:pt x="4" y="2734"/>
                  </a:cubicBezTo>
                  <a:cubicBezTo>
                    <a:pt x="1" y="2734"/>
                    <a:pt x="0" y="2732"/>
                    <a:pt x="0" y="2730"/>
                  </a:cubicBezTo>
                  <a:lnTo>
                    <a:pt x="0" y="2722"/>
                  </a:lnTo>
                  <a:cubicBezTo>
                    <a:pt x="0" y="2720"/>
                    <a:pt x="1" y="2718"/>
                    <a:pt x="4" y="2718"/>
                  </a:cubicBezTo>
                  <a:cubicBezTo>
                    <a:pt x="6" y="2718"/>
                    <a:pt x="7" y="2720"/>
                    <a:pt x="7" y="2722"/>
                  </a:cubicBezTo>
                  <a:close/>
                  <a:moveTo>
                    <a:pt x="7" y="2745"/>
                  </a:moveTo>
                  <a:lnTo>
                    <a:pt x="7" y="2753"/>
                  </a:lnTo>
                  <a:cubicBezTo>
                    <a:pt x="7" y="2755"/>
                    <a:pt x="6" y="2757"/>
                    <a:pt x="4" y="2757"/>
                  </a:cubicBezTo>
                  <a:cubicBezTo>
                    <a:pt x="1" y="2757"/>
                    <a:pt x="0" y="2755"/>
                    <a:pt x="0" y="2753"/>
                  </a:cubicBezTo>
                  <a:lnTo>
                    <a:pt x="0" y="2745"/>
                  </a:lnTo>
                  <a:cubicBezTo>
                    <a:pt x="0" y="2743"/>
                    <a:pt x="1" y="2741"/>
                    <a:pt x="4" y="2741"/>
                  </a:cubicBezTo>
                  <a:cubicBezTo>
                    <a:pt x="6" y="2741"/>
                    <a:pt x="7" y="2743"/>
                    <a:pt x="7" y="2745"/>
                  </a:cubicBezTo>
                  <a:close/>
                  <a:moveTo>
                    <a:pt x="7" y="2768"/>
                  </a:moveTo>
                  <a:lnTo>
                    <a:pt x="7" y="2776"/>
                  </a:lnTo>
                  <a:cubicBezTo>
                    <a:pt x="7" y="2778"/>
                    <a:pt x="6" y="2780"/>
                    <a:pt x="4" y="2780"/>
                  </a:cubicBezTo>
                  <a:cubicBezTo>
                    <a:pt x="1" y="2780"/>
                    <a:pt x="0" y="2778"/>
                    <a:pt x="0" y="2776"/>
                  </a:cubicBezTo>
                  <a:lnTo>
                    <a:pt x="0" y="2768"/>
                  </a:lnTo>
                  <a:cubicBezTo>
                    <a:pt x="0" y="2766"/>
                    <a:pt x="1" y="2764"/>
                    <a:pt x="4" y="2764"/>
                  </a:cubicBezTo>
                  <a:cubicBezTo>
                    <a:pt x="6" y="2764"/>
                    <a:pt x="7" y="2766"/>
                    <a:pt x="7" y="2768"/>
                  </a:cubicBezTo>
                  <a:close/>
                  <a:moveTo>
                    <a:pt x="7" y="2791"/>
                  </a:moveTo>
                  <a:lnTo>
                    <a:pt x="7" y="2799"/>
                  </a:lnTo>
                  <a:cubicBezTo>
                    <a:pt x="7" y="2801"/>
                    <a:pt x="6" y="2803"/>
                    <a:pt x="4" y="2803"/>
                  </a:cubicBezTo>
                  <a:cubicBezTo>
                    <a:pt x="1" y="2803"/>
                    <a:pt x="0" y="2801"/>
                    <a:pt x="0" y="2799"/>
                  </a:cubicBezTo>
                  <a:lnTo>
                    <a:pt x="0" y="2791"/>
                  </a:lnTo>
                  <a:cubicBezTo>
                    <a:pt x="0" y="2789"/>
                    <a:pt x="1" y="2787"/>
                    <a:pt x="4" y="2787"/>
                  </a:cubicBezTo>
                  <a:cubicBezTo>
                    <a:pt x="6" y="2787"/>
                    <a:pt x="7" y="2789"/>
                    <a:pt x="7" y="2791"/>
                  </a:cubicBezTo>
                  <a:close/>
                  <a:moveTo>
                    <a:pt x="7" y="2814"/>
                  </a:moveTo>
                  <a:lnTo>
                    <a:pt x="7" y="2822"/>
                  </a:lnTo>
                  <a:cubicBezTo>
                    <a:pt x="7" y="2824"/>
                    <a:pt x="6" y="2826"/>
                    <a:pt x="4" y="2826"/>
                  </a:cubicBezTo>
                  <a:cubicBezTo>
                    <a:pt x="1" y="2826"/>
                    <a:pt x="0" y="2824"/>
                    <a:pt x="0" y="2822"/>
                  </a:cubicBezTo>
                  <a:lnTo>
                    <a:pt x="0" y="2814"/>
                  </a:lnTo>
                  <a:cubicBezTo>
                    <a:pt x="0" y="2812"/>
                    <a:pt x="1" y="2810"/>
                    <a:pt x="4" y="2810"/>
                  </a:cubicBezTo>
                  <a:cubicBezTo>
                    <a:pt x="6" y="2810"/>
                    <a:pt x="7" y="2812"/>
                    <a:pt x="7" y="2814"/>
                  </a:cubicBezTo>
                  <a:close/>
                  <a:moveTo>
                    <a:pt x="7" y="2837"/>
                  </a:moveTo>
                  <a:lnTo>
                    <a:pt x="7" y="2845"/>
                  </a:lnTo>
                  <a:cubicBezTo>
                    <a:pt x="7" y="2847"/>
                    <a:pt x="6" y="2849"/>
                    <a:pt x="4" y="2849"/>
                  </a:cubicBezTo>
                  <a:cubicBezTo>
                    <a:pt x="1" y="2849"/>
                    <a:pt x="0" y="2847"/>
                    <a:pt x="0" y="2845"/>
                  </a:cubicBezTo>
                  <a:lnTo>
                    <a:pt x="0" y="2837"/>
                  </a:lnTo>
                  <a:cubicBezTo>
                    <a:pt x="0" y="2835"/>
                    <a:pt x="1" y="2833"/>
                    <a:pt x="4" y="2833"/>
                  </a:cubicBezTo>
                  <a:cubicBezTo>
                    <a:pt x="6" y="2833"/>
                    <a:pt x="7" y="2835"/>
                    <a:pt x="7" y="2837"/>
                  </a:cubicBezTo>
                  <a:close/>
                  <a:moveTo>
                    <a:pt x="7" y="2860"/>
                  </a:moveTo>
                  <a:lnTo>
                    <a:pt x="7" y="2868"/>
                  </a:lnTo>
                  <a:cubicBezTo>
                    <a:pt x="7" y="2870"/>
                    <a:pt x="6" y="2872"/>
                    <a:pt x="4" y="2872"/>
                  </a:cubicBezTo>
                  <a:cubicBezTo>
                    <a:pt x="1" y="2872"/>
                    <a:pt x="0" y="2870"/>
                    <a:pt x="0" y="2868"/>
                  </a:cubicBezTo>
                  <a:lnTo>
                    <a:pt x="0" y="2860"/>
                  </a:lnTo>
                  <a:cubicBezTo>
                    <a:pt x="0" y="2858"/>
                    <a:pt x="1" y="2856"/>
                    <a:pt x="4" y="2856"/>
                  </a:cubicBezTo>
                  <a:cubicBezTo>
                    <a:pt x="6" y="2856"/>
                    <a:pt x="7" y="2858"/>
                    <a:pt x="7" y="2860"/>
                  </a:cubicBezTo>
                  <a:close/>
                  <a:moveTo>
                    <a:pt x="7" y="2883"/>
                  </a:moveTo>
                  <a:lnTo>
                    <a:pt x="7" y="2891"/>
                  </a:lnTo>
                  <a:cubicBezTo>
                    <a:pt x="7" y="2893"/>
                    <a:pt x="6" y="2895"/>
                    <a:pt x="4" y="2895"/>
                  </a:cubicBezTo>
                  <a:cubicBezTo>
                    <a:pt x="1" y="2895"/>
                    <a:pt x="0" y="2893"/>
                    <a:pt x="0" y="2891"/>
                  </a:cubicBezTo>
                  <a:lnTo>
                    <a:pt x="0" y="2883"/>
                  </a:lnTo>
                  <a:cubicBezTo>
                    <a:pt x="0" y="2881"/>
                    <a:pt x="1" y="2880"/>
                    <a:pt x="4" y="2880"/>
                  </a:cubicBezTo>
                  <a:cubicBezTo>
                    <a:pt x="6" y="2880"/>
                    <a:pt x="7" y="2881"/>
                    <a:pt x="7" y="2883"/>
                  </a:cubicBezTo>
                  <a:close/>
                  <a:moveTo>
                    <a:pt x="7" y="2906"/>
                  </a:moveTo>
                  <a:lnTo>
                    <a:pt x="7" y="2914"/>
                  </a:lnTo>
                  <a:cubicBezTo>
                    <a:pt x="7" y="2916"/>
                    <a:pt x="6" y="2918"/>
                    <a:pt x="4" y="2918"/>
                  </a:cubicBezTo>
                  <a:cubicBezTo>
                    <a:pt x="1" y="2918"/>
                    <a:pt x="0" y="2916"/>
                    <a:pt x="0" y="2914"/>
                  </a:cubicBezTo>
                  <a:lnTo>
                    <a:pt x="0" y="2906"/>
                  </a:lnTo>
                  <a:cubicBezTo>
                    <a:pt x="0" y="2904"/>
                    <a:pt x="1" y="2903"/>
                    <a:pt x="4" y="2903"/>
                  </a:cubicBezTo>
                  <a:cubicBezTo>
                    <a:pt x="6" y="2903"/>
                    <a:pt x="7" y="2904"/>
                    <a:pt x="7" y="2906"/>
                  </a:cubicBezTo>
                  <a:close/>
                  <a:moveTo>
                    <a:pt x="7" y="2929"/>
                  </a:moveTo>
                  <a:lnTo>
                    <a:pt x="7" y="2937"/>
                  </a:lnTo>
                  <a:cubicBezTo>
                    <a:pt x="7" y="2939"/>
                    <a:pt x="6" y="2941"/>
                    <a:pt x="4" y="2941"/>
                  </a:cubicBezTo>
                  <a:cubicBezTo>
                    <a:pt x="1" y="2941"/>
                    <a:pt x="0" y="2939"/>
                    <a:pt x="0" y="2937"/>
                  </a:cubicBezTo>
                  <a:lnTo>
                    <a:pt x="0" y="2929"/>
                  </a:lnTo>
                  <a:cubicBezTo>
                    <a:pt x="0" y="2927"/>
                    <a:pt x="1" y="2926"/>
                    <a:pt x="4" y="2926"/>
                  </a:cubicBezTo>
                  <a:cubicBezTo>
                    <a:pt x="6" y="2926"/>
                    <a:pt x="7" y="2927"/>
                    <a:pt x="7" y="2929"/>
                  </a:cubicBezTo>
                  <a:close/>
                  <a:moveTo>
                    <a:pt x="7" y="2952"/>
                  </a:moveTo>
                  <a:lnTo>
                    <a:pt x="7" y="2960"/>
                  </a:lnTo>
                  <a:cubicBezTo>
                    <a:pt x="7" y="2962"/>
                    <a:pt x="6" y="2964"/>
                    <a:pt x="4" y="2964"/>
                  </a:cubicBezTo>
                  <a:cubicBezTo>
                    <a:pt x="1" y="2964"/>
                    <a:pt x="0" y="2962"/>
                    <a:pt x="0" y="2960"/>
                  </a:cubicBezTo>
                  <a:lnTo>
                    <a:pt x="0" y="2952"/>
                  </a:lnTo>
                  <a:cubicBezTo>
                    <a:pt x="0" y="2950"/>
                    <a:pt x="1" y="2949"/>
                    <a:pt x="4" y="2949"/>
                  </a:cubicBezTo>
                  <a:cubicBezTo>
                    <a:pt x="6" y="2949"/>
                    <a:pt x="7" y="2950"/>
                    <a:pt x="7" y="2952"/>
                  </a:cubicBezTo>
                  <a:close/>
                  <a:moveTo>
                    <a:pt x="7" y="2976"/>
                  </a:moveTo>
                  <a:lnTo>
                    <a:pt x="7" y="2983"/>
                  </a:lnTo>
                  <a:cubicBezTo>
                    <a:pt x="7" y="2985"/>
                    <a:pt x="6" y="2987"/>
                    <a:pt x="4" y="2987"/>
                  </a:cubicBezTo>
                  <a:cubicBezTo>
                    <a:pt x="1" y="2987"/>
                    <a:pt x="0" y="2985"/>
                    <a:pt x="0" y="2983"/>
                  </a:cubicBezTo>
                  <a:lnTo>
                    <a:pt x="0" y="2976"/>
                  </a:lnTo>
                  <a:cubicBezTo>
                    <a:pt x="0" y="2973"/>
                    <a:pt x="1" y="2972"/>
                    <a:pt x="4" y="2972"/>
                  </a:cubicBezTo>
                  <a:cubicBezTo>
                    <a:pt x="6" y="2972"/>
                    <a:pt x="7" y="2973"/>
                    <a:pt x="7" y="2976"/>
                  </a:cubicBezTo>
                  <a:close/>
                  <a:moveTo>
                    <a:pt x="7" y="2999"/>
                  </a:moveTo>
                  <a:lnTo>
                    <a:pt x="7" y="3006"/>
                  </a:lnTo>
                  <a:cubicBezTo>
                    <a:pt x="7" y="3008"/>
                    <a:pt x="6" y="3010"/>
                    <a:pt x="4" y="3010"/>
                  </a:cubicBezTo>
                  <a:cubicBezTo>
                    <a:pt x="1" y="3010"/>
                    <a:pt x="0" y="3008"/>
                    <a:pt x="0" y="3006"/>
                  </a:cubicBezTo>
                  <a:lnTo>
                    <a:pt x="0" y="2999"/>
                  </a:lnTo>
                  <a:cubicBezTo>
                    <a:pt x="0" y="2996"/>
                    <a:pt x="1" y="2995"/>
                    <a:pt x="4" y="2995"/>
                  </a:cubicBezTo>
                  <a:cubicBezTo>
                    <a:pt x="6" y="2995"/>
                    <a:pt x="7" y="2996"/>
                    <a:pt x="7" y="2999"/>
                  </a:cubicBezTo>
                  <a:close/>
                  <a:moveTo>
                    <a:pt x="7" y="3022"/>
                  </a:moveTo>
                  <a:lnTo>
                    <a:pt x="7" y="3029"/>
                  </a:lnTo>
                  <a:cubicBezTo>
                    <a:pt x="7" y="3031"/>
                    <a:pt x="6" y="3033"/>
                    <a:pt x="4" y="3033"/>
                  </a:cubicBezTo>
                  <a:cubicBezTo>
                    <a:pt x="1" y="3033"/>
                    <a:pt x="0" y="3031"/>
                    <a:pt x="0" y="3029"/>
                  </a:cubicBezTo>
                  <a:lnTo>
                    <a:pt x="0" y="3022"/>
                  </a:lnTo>
                  <a:cubicBezTo>
                    <a:pt x="0" y="3019"/>
                    <a:pt x="1" y="3018"/>
                    <a:pt x="4" y="3018"/>
                  </a:cubicBezTo>
                  <a:cubicBezTo>
                    <a:pt x="6" y="3018"/>
                    <a:pt x="7" y="3019"/>
                    <a:pt x="7" y="3022"/>
                  </a:cubicBezTo>
                  <a:close/>
                  <a:moveTo>
                    <a:pt x="7" y="3045"/>
                  </a:moveTo>
                  <a:lnTo>
                    <a:pt x="7" y="3052"/>
                  </a:lnTo>
                  <a:cubicBezTo>
                    <a:pt x="7" y="3054"/>
                    <a:pt x="6" y="3056"/>
                    <a:pt x="4" y="3056"/>
                  </a:cubicBezTo>
                  <a:cubicBezTo>
                    <a:pt x="1" y="3056"/>
                    <a:pt x="0" y="3054"/>
                    <a:pt x="0" y="3052"/>
                  </a:cubicBezTo>
                  <a:lnTo>
                    <a:pt x="0" y="3045"/>
                  </a:lnTo>
                  <a:cubicBezTo>
                    <a:pt x="0" y="3042"/>
                    <a:pt x="1" y="3041"/>
                    <a:pt x="4" y="3041"/>
                  </a:cubicBezTo>
                  <a:cubicBezTo>
                    <a:pt x="6" y="3041"/>
                    <a:pt x="7" y="3042"/>
                    <a:pt x="7" y="3045"/>
                  </a:cubicBezTo>
                  <a:close/>
                  <a:moveTo>
                    <a:pt x="7" y="3068"/>
                  </a:moveTo>
                  <a:lnTo>
                    <a:pt x="7" y="3075"/>
                  </a:lnTo>
                  <a:cubicBezTo>
                    <a:pt x="7" y="3077"/>
                    <a:pt x="6" y="3079"/>
                    <a:pt x="4" y="3079"/>
                  </a:cubicBezTo>
                  <a:cubicBezTo>
                    <a:pt x="1" y="3079"/>
                    <a:pt x="0" y="3077"/>
                    <a:pt x="0" y="3075"/>
                  </a:cubicBezTo>
                  <a:lnTo>
                    <a:pt x="0" y="3068"/>
                  </a:lnTo>
                  <a:cubicBezTo>
                    <a:pt x="0" y="3066"/>
                    <a:pt x="1" y="3064"/>
                    <a:pt x="4" y="3064"/>
                  </a:cubicBezTo>
                  <a:cubicBezTo>
                    <a:pt x="6" y="3064"/>
                    <a:pt x="7" y="3066"/>
                    <a:pt x="7" y="3068"/>
                  </a:cubicBezTo>
                  <a:close/>
                  <a:moveTo>
                    <a:pt x="7" y="3091"/>
                  </a:moveTo>
                  <a:lnTo>
                    <a:pt x="7" y="3098"/>
                  </a:lnTo>
                  <a:cubicBezTo>
                    <a:pt x="7" y="3101"/>
                    <a:pt x="6" y="3102"/>
                    <a:pt x="4" y="3102"/>
                  </a:cubicBezTo>
                  <a:cubicBezTo>
                    <a:pt x="1" y="3102"/>
                    <a:pt x="0" y="3101"/>
                    <a:pt x="0" y="3098"/>
                  </a:cubicBezTo>
                  <a:lnTo>
                    <a:pt x="0" y="3091"/>
                  </a:lnTo>
                  <a:cubicBezTo>
                    <a:pt x="0" y="3089"/>
                    <a:pt x="1" y="3087"/>
                    <a:pt x="4" y="3087"/>
                  </a:cubicBezTo>
                  <a:cubicBezTo>
                    <a:pt x="6" y="3087"/>
                    <a:pt x="7" y="3089"/>
                    <a:pt x="7" y="3091"/>
                  </a:cubicBezTo>
                  <a:close/>
                  <a:moveTo>
                    <a:pt x="7" y="3114"/>
                  </a:moveTo>
                  <a:lnTo>
                    <a:pt x="7" y="3121"/>
                  </a:lnTo>
                  <a:cubicBezTo>
                    <a:pt x="7" y="3124"/>
                    <a:pt x="6" y="3125"/>
                    <a:pt x="4" y="3125"/>
                  </a:cubicBezTo>
                  <a:cubicBezTo>
                    <a:pt x="1" y="3125"/>
                    <a:pt x="0" y="3124"/>
                    <a:pt x="0" y="3121"/>
                  </a:cubicBezTo>
                  <a:lnTo>
                    <a:pt x="0" y="3114"/>
                  </a:lnTo>
                  <a:cubicBezTo>
                    <a:pt x="0" y="3112"/>
                    <a:pt x="1" y="3110"/>
                    <a:pt x="4" y="3110"/>
                  </a:cubicBezTo>
                  <a:cubicBezTo>
                    <a:pt x="6" y="3110"/>
                    <a:pt x="7" y="3112"/>
                    <a:pt x="7" y="3114"/>
                  </a:cubicBezTo>
                  <a:close/>
                  <a:moveTo>
                    <a:pt x="7" y="3137"/>
                  </a:moveTo>
                  <a:lnTo>
                    <a:pt x="7" y="3144"/>
                  </a:lnTo>
                  <a:cubicBezTo>
                    <a:pt x="7" y="3147"/>
                    <a:pt x="6" y="3148"/>
                    <a:pt x="4" y="3148"/>
                  </a:cubicBezTo>
                  <a:cubicBezTo>
                    <a:pt x="1" y="3148"/>
                    <a:pt x="0" y="3147"/>
                    <a:pt x="0" y="3144"/>
                  </a:cubicBezTo>
                  <a:lnTo>
                    <a:pt x="0" y="3137"/>
                  </a:lnTo>
                  <a:cubicBezTo>
                    <a:pt x="0" y="3135"/>
                    <a:pt x="1" y="3133"/>
                    <a:pt x="4" y="3133"/>
                  </a:cubicBezTo>
                  <a:cubicBezTo>
                    <a:pt x="6" y="3133"/>
                    <a:pt x="7" y="3135"/>
                    <a:pt x="7" y="3137"/>
                  </a:cubicBezTo>
                  <a:close/>
                  <a:moveTo>
                    <a:pt x="7" y="3160"/>
                  </a:moveTo>
                  <a:lnTo>
                    <a:pt x="7" y="3168"/>
                  </a:lnTo>
                  <a:cubicBezTo>
                    <a:pt x="7" y="3170"/>
                    <a:pt x="6" y="3171"/>
                    <a:pt x="4" y="3171"/>
                  </a:cubicBezTo>
                  <a:cubicBezTo>
                    <a:pt x="1" y="3171"/>
                    <a:pt x="0" y="3170"/>
                    <a:pt x="0" y="3168"/>
                  </a:cubicBezTo>
                  <a:lnTo>
                    <a:pt x="0" y="3160"/>
                  </a:lnTo>
                  <a:cubicBezTo>
                    <a:pt x="0" y="3158"/>
                    <a:pt x="1" y="3156"/>
                    <a:pt x="4" y="3156"/>
                  </a:cubicBezTo>
                  <a:cubicBezTo>
                    <a:pt x="6" y="3156"/>
                    <a:pt x="7" y="3158"/>
                    <a:pt x="7" y="3160"/>
                  </a:cubicBezTo>
                  <a:close/>
                  <a:moveTo>
                    <a:pt x="7" y="3183"/>
                  </a:moveTo>
                  <a:lnTo>
                    <a:pt x="7" y="3191"/>
                  </a:lnTo>
                  <a:cubicBezTo>
                    <a:pt x="7" y="3193"/>
                    <a:pt x="6" y="3194"/>
                    <a:pt x="4" y="3194"/>
                  </a:cubicBezTo>
                  <a:cubicBezTo>
                    <a:pt x="1" y="3194"/>
                    <a:pt x="0" y="3193"/>
                    <a:pt x="0" y="3191"/>
                  </a:cubicBezTo>
                  <a:lnTo>
                    <a:pt x="0" y="3183"/>
                  </a:lnTo>
                  <a:cubicBezTo>
                    <a:pt x="0" y="3181"/>
                    <a:pt x="1" y="3179"/>
                    <a:pt x="4" y="3179"/>
                  </a:cubicBezTo>
                  <a:cubicBezTo>
                    <a:pt x="6" y="3179"/>
                    <a:pt x="7" y="3181"/>
                    <a:pt x="7" y="3183"/>
                  </a:cubicBezTo>
                  <a:close/>
                  <a:moveTo>
                    <a:pt x="7" y="3206"/>
                  </a:moveTo>
                  <a:lnTo>
                    <a:pt x="7" y="3214"/>
                  </a:lnTo>
                  <a:cubicBezTo>
                    <a:pt x="7" y="3216"/>
                    <a:pt x="6" y="3217"/>
                    <a:pt x="4" y="3217"/>
                  </a:cubicBezTo>
                  <a:cubicBezTo>
                    <a:pt x="1" y="3217"/>
                    <a:pt x="0" y="3216"/>
                    <a:pt x="0" y="3214"/>
                  </a:cubicBezTo>
                  <a:lnTo>
                    <a:pt x="0" y="3206"/>
                  </a:lnTo>
                  <a:cubicBezTo>
                    <a:pt x="0" y="3204"/>
                    <a:pt x="1" y="3202"/>
                    <a:pt x="4" y="3202"/>
                  </a:cubicBezTo>
                  <a:cubicBezTo>
                    <a:pt x="6" y="3202"/>
                    <a:pt x="7" y="3204"/>
                    <a:pt x="7" y="3206"/>
                  </a:cubicBezTo>
                  <a:close/>
                  <a:moveTo>
                    <a:pt x="7" y="3229"/>
                  </a:moveTo>
                  <a:lnTo>
                    <a:pt x="7" y="3237"/>
                  </a:lnTo>
                  <a:cubicBezTo>
                    <a:pt x="7" y="3239"/>
                    <a:pt x="6" y="3240"/>
                    <a:pt x="4" y="3240"/>
                  </a:cubicBezTo>
                  <a:cubicBezTo>
                    <a:pt x="1" y="3240"/>
                    <a:pt x="0" y="3239"/>
                    <a:pt x="0" y="3237"/>
                  </a:cubicBezTo>
                  <a:lnTo>
                    <a:pt x="0" y="3229"/>
                  </a:lnTo>
                  <a:cubicBezTo>
                    <a:pt x="0" y="3227"/>
                    <a:pt x="1" y="3225"/>
                    <a:pt x="4" y="3225"/>
                  </a:cubicBezTo>
                  <a:cubicBezTo>
                    <a:pt x="6" y="3225"/>
                    <a:pt x="7" y="3227"/>
                    <a:pt x="7" y="3229"/>
                  </a:cubicBezTo>
                  <a:close/>
                  <a:moveTo>
                    <a:pt x="7" y="3252"/>
                  </a:moveTo>
                  <a:lnTo>
                    <a:pt x="7" y="3260"/>
                  </a:lnTo>
                  <a:cubicBezTo>
                    <a:pt x="7" y="3262"/>
                    <a:pt x="6" y="3264"/>
                    <a:pt x="4" y="3264"/>
                  </a:cubicBezTo>
                  <a:cubicBezTo>
                    <a:pt x="1" y="3264"/>
                    <a:pt x="0" y="3262"/>
                    <a:pt x="0" y="3260"/>
                  </a:cubicBezTo>
                  <a:lnTo>
                    <a:pt x="0" y="3252"/>
                  </a:lnTo>
                  <a:cubicBezTo>
                    <a:pt x="0" y="3250"/>
                    <a:pt x="1" y="3248"/>
                    <a:pt x="4" y="3248"/>
                  </a:cubicBezTo>
                  <a:cubicBezTo>
                    <a:pt x="6" y="3248"/>
                    <a:pt x="7" y="3250"/>
                    <a:pt x="7" y="3252"/>
                  </a:cubicBezTo>
                  <a:close/>
                  <a:moveTo>
                    <a:pt x="7" y="3275"/>
                  </a:moveTo>
                  <a:lnTo>
                    <a:pt x="7" y="3283"/>
                  </a:lnTo>
                  <a:cubicBezTo>
                    <a:pt x="7" y="3285"/>
                    <a:pt x="6" y="3287"/>
                    <a:pt x="4" y="3287"/>
                  </a:cubicBezTo>
                  <a:cubicBezTo>
                    <a:pt x="1" y="3287"/>
                    <a:pt x="0" y="3285"/>
                    <a:pt x="0" y="3283"/>
                  </a:cubicBezTo>
                  <a:lnTo>
                    <a:pt x="0" y="3275"/>
                  </a:lnTo>
                  <a:cubicBezTo>
                    <a:pt x="0" y="3273"/>
                    <a:pt x="1" y="3271"/>
                    <a:pt x="4" y="3271"/>
                  </a:cubicBezTo>
                  <a:cubicBezTo>
                    <a:pt x="6" y="3271"/>
                    <a:pt x="7" y="3273"/>
                    <a:pt x="7" y="3275"/>
                  </a:cubicBezTo>
                  <a:close/>
                  <a:moveTo>
                    <a:pt x="7" y="3298"/>
                  </a:moveTo>
                  <a:lnTo>
                    <a:pt x="7" y="3306"/>
                  </a:lnTo>
                  <a:cubicBezTo>
                    <a:pt x="7" y="3308"/>
                    <a:pt x="6" y="3310"/>
                    <a:pt x="4" y="3310"/>
                  </a:cubicBezTo>
                  <a:cubicBezTo>
                    <a:pt x="1" y="3310"/>
                    <a:pt x="0" y="3308"/>
                    <a:pt x="0" y="3306"/>
                  </a:cubicBezTo>
                  <a:lnTo>
                    <a:pt x="0" y="3298"/>
                  </a:lnTo>
                  <a:cubicBezTo>
                    <a:pt x="0" y="3296"/>
                    <a:pt x="1" y="3294"/>
                    <a:pt x="4" y="3294"/>
                  </a:cubicBezTo>
                  <a:cubicBezTo>
                    <a:pt x="6" y="3294"/>
                    <a:pt x="7" y="3296"/>
                    <a:pt x="7" y="3298"/>
                  </a:cubicBezTo>
                  <a:close/>
                  <a:moveTo>
                    <a:pt x="7" y="3321"/>
                  </a:moveTo>
                  <a:lnTo>
                    <a:pt x="7" y="3329"/>
                  </a:lnTo>
                  <a:cubicBezTo>
                    <a:pt x="7" y="3331"/>
                    <a:pt x="6" y="3333"/>
                    <a:pt x="4" y="3333"/>
                  </a:cubicBezTo>
                  <a:cubicBezTo>
                    <a:pt x="1" y="3333"/>
                    <a:pt x="0" y="3331"/>
                    <a:pt x="0" y="3329"/>
                  </a:cubicBezTo>
                  <a:lnTo>
                    <a:pt x="0" y="3321"/>
                  </a:lnTo>
                  <a:cubicBezTo>
                    <a:pt x="0" y="3319"/>
                    <a:pt x="1" y="3317"/>
                    <a:pt x="4" y="3317"/>
                  </a:cubicBezTo>
                  <a:cubicBezTo>
                    <a:pt x="6" y="3317"/>
                    <a:pt x="7" y="3319"/>
                    <a:pt x="7" y="3321"/>
                  </a:cubicBezTo>
                  <a:close/>
                  <a:moveTo>
                    <a:pt x="7" y="3344"/>
                  </a:moveTo>
                  <a:lnTo>
                    <a:pt x="7" y="3352"/>
                  </a:lnTo>
                  <a:cubicBezTo>
                    <a:pt x="7" y="3354"/>
                    <a:pt x="6" y="3356"/>
                    <a:pt x="4" y="3356"/>
                  </a:cubicBezTo>
                  <a:cubicBezTo>
                    <a:pt x="1" y="3356"/>
                    <a:pt x="0" y="3354"/>
                    <a:pt x="0" y="3352"/>
                  </a:cubicBezTo>
                  <a:lnTo>
                    <a:pt x="0" y="3344"/>
                  </a:lnTo>
                  <a:cubicBezTo>
                    <a:pt x="0" y="3342"/>
                    <a:pt x="1" y="3340"/>
                    <a:pt x="4" y="3340"/>
                  </a:cubicBezTo>
                  <a:cubicBezTo>
                    <a:pt x="6" y="3340"/>
                    <a:pt x="7" y="3342"/>
                    <a:pt x="7" y="3344"/>
                  </a:cubicBezTo>
                  <a:close/>
                  <a:moveTo>
                    <a:pt x="7" y="3367"/>
                  </a:moveTo>
                  <a:lnTo>
                    <a:pt x="7" y="3375"/>
                  </a:lnTo>
                  <a:cubicBezTo>
                    <a:pt x="7" y="3377"/>
                    <a:pt x="6" y="3379"/>
                    <a:pt x="4" y="3379"/>
                  </a:cubicBezTo>
                  <a:cubicBezTo>
                    <a:pt x="1" y="3379"/>
                    <a:pt x="0" y="3377"/>
                    <a:pt x="0" y="3375"/>
                  </a:cubicBezTo>
                  <a:lnTo>
                    <a:pt x="0" y="3367"/>
                  </a:lnTo>
                  <a:cubicBezTo>
                    <a:pt x="0" y="3365"/>
                    <a:pt x="1" y="3363"/>
                    <a:pt x="4" y="3363"/>
                  </a:cubicBezTo>
                  <a:cubicBezTo>
                    <a:pt x="6" y="3363"/>
                    <a:pt x="7" y="3365"/>
                    <a:pt x="7" y="3367"/>
                  </a:cubicBezTo>
                  <a:close/>
                  <a:moveTo>
                    <a:pt x="7" y="3390"/>
                  </a:moveTo>
                  <a:lnTo>
                    <a:pt x="7" y="3398"/>
                  </a:lnTo>
                  <a:cubicBezTo>
                    <a:pt x="7" y="3400"/>
                    <a:pt x="6" y="3402"/>
                    <a:pt x="4" y="3402"/>
                  </a:cubicBezTo>
                  <a:cubicBezTo>
                    <a:pt x="1" y="3402"/>
                    <a:pt x="0" y="3400"/>
                    <a:pt x="0" y="3398"/>
                  </a:cubicBezTo>
                  <a:lnTo>
                    <a:pt x="0" y="3390"/>
                  </a:lnTo>
                  <a:cubicBezTo>
                    <a:pt x="0" y="3388"/>
                    <a:pt x="1" y="3386"/>
                    <a:pt x="4" y="3386"/>
                  </a:cubicBezTo>
                  <a:cubicBezTo>
                    <a:pt x="6" y="3386"/>
                    <a:pt x="7" y="3388"/>
                    <a:pt x="7" y="3390"/>
                  </a:cubicBezTo>
                  <a:close/>
                  <a:moveTo>
                    <a:pt x="7" y="3413"/>
                  </a:moveTo>
                  <a:lnTo>
                    <a:pt x="7" y="3421"/>
                  </a:lnTo>
                  <a:cubicBezTo>
                    <a:pt x="7" y="3423"/>
                    <a:pt x="6" y="3425"/>
                    <a:pt x="4" y="3425"/>
                  </a:cubicBezTo>
                  <a:cubicBezTo>
                    <a:pt x="1" y="3425"/>
                    <a:pt x="0" y="3423"/>
                    <a:pt x="0" y="3421"/>
                  </a:cubicBezTo>
                  <a:lnTo>
                    <a:pt x="0" y="3413"/>
                  </a:lnTo>
                  <a:cubicBezTo>
                    <a:pt x="0" y="3411"/>
                    <a:pt x="1" y="3409"/>
                    <a:pt x="4" y="3409"/>
                  </a:cubicBezTo>
                  <a:cubicBezTo>
                    <a:pt x="6" y="3409"/>
                    <a:pt x="7" y="3411"/>
                    <a:pt x="7" y="3413"/>
                  </a:cubicBezTo>
                  <a:close/>
                  <a:moveTo>
                    <a:pt x="7" y="3436"/>
                  </a:moveTo>
                  <a:lnTo>
                    <a:pt x="7" y="3444"/>
                  </a:lnTo>
                  <a:cubicBezTo>
                    <a:pt x="7" y="3446"/>
                    <a:pt x="6" y="3448"/>
                    <a:pt x="4" y="3448"/>
                  </a:cubicBezTo>
                  <a:cubicBezTo>
                    <a:pt x="1" y="3448"/>
                    <a:pt x="0" y="3446"/>
                    <a:pt x="0" y="3444"/>
                  </a:cubicBezTo>
                  <a:lnTo>
                    <a:pt x="0" y="3436"/>
                  </a:lnTo>
                  <a:cubicBezTo>
                    <a:pt x="0" y="3434"/>
                    <a:pt x="1" y="3432"/>
                    <a:pt x="4" y="3432"/>
                  </a:cubicBezTo>
                  <a:cubicBezTo>
                    <a:pt x="6" y="3432"/>
                    <a:pt x="7" y="3434"/>
                    <a:pt x="7" y="3436"/>
                  </a:cubicBezTo>
                  <a:close/>
                  <a:moveTo>
                    <a:pt x="7" y="3459"/>
                  </a:moveTo>
                  <a:lnTo>
                    <a:pt x="7" y="3467"/>
                  </a:lnTo>
                  <a:cubicBezTo>
                    <a:pt x="7" y="3469"/>
                    <a:pt x="6" y="3471"/>
                    <a:pt x="4" y="3471"/>
                  </a:cubicBezTo>
                  <a:cubicBezTo>
                    <a:pt x="1" y="3471"/>
                    <a:pt x="0" y="3469"/>
                    <a:pt x="0" y="3467"/>
                  </a:cubicBezTo>
                  <a:lnTo>
                    <a:pt x="0" y="3459"/>
                  </a:lnTo>
                  <a:cubicBezTo>
                    <a:pt x="0" y="3457"/>
                    <a:pt x="1" y="3456"/>
                    <a:pt x="4" y="3456"/>
                  </a:cubicBezTo>
                  <a:cubicBezTo>
                    <a:pt x="6" y="3456"/>
                    <a:pt x="7" y="3457"/>
                    <a:pt x="7" y="3459"/>
                  </a:cubicBezTo>
                  <a:close/>
                  <a:moveTo>
                    <a:pt x="7" y="3482"/>
                  </a:moveTo>
                  <a:lnTo>
                    <a:pt x="7" y="3490"/>
                  </a:lnTo>
                  <a:cubicBezTo>
                    <a:pt x="7" y="3492"/>
                    <a:pt x="6" y="3494"/>
                    <a:pt x="4" y="3494"/>
                  </a:cubicBezTo>
                  <a:cubicBezTo>
                    <a:pt x="1" y="3494"/>
                    <a:pt x="0" y="3492"/>
                    <a:pt x="0" y="3490"/>
                  </a:cubicBezTo>
                  <a:lnTo>
                    <a:pt x="0" y="3482"/>
                  </a:lnTo>
                  <a:cubicBezTo>
                    <a:pt x="0" y="3480"/>
                    <a:pt x="1" y="3479"/>
                    <a:pt x="4" y="3479"/>
                  </a:cubicBezTo>
                  <a:cubicBezTo>
                    <a:pt x="6" y="3479"/>
                    <a:pt x="7" y="3480"/>
                    <a:pt x="7" y="3482"/>
                  </a:cubicBezTo>
                  <a:close/>
                  <a:moveTo>
                    <a:pt x="7" y="3505"/>
                  </a:moveTo>
                  <a:lnTo>
                    <a:pt x="7" y="3513"/>
                  </a:lnTo>
                  <a:cubicBezTo>
                    <a:pt x="7" y="3515"/>
                    <a:pt x="6" y="3517"/>
                    <a:pt x="4" y="3517"/>
                  </a:cubicBezTo>
                  <a:cubicBezTo>
                    <a:pt x="1" y="3517"/>
                    <a:pt x="0" y="3515"/>
                    <a:pt x="0" y="3513"/>
                  </a:cubicBezTo>
                  <a:lnTo>
                    <a:pt x="0" y="3505"/>
                  </a:lnTo>
                  <a:cubicBezTo>
                    <a:pt x="0" y="3503"/>
                    <a:pt x="1" y="3502"/>
                    <a:pt x="4" y="3502"/>
                  </a:cubicBezTo>
                  <a:cubicBezTo>
                    <a:pt x="6" y="3502"/>
                    <a:pt x="7" y="3503"/>
                    <a:pt x="7" y="3505"/>
                  </a:cubicBezTo>
                  <a:close/>
                  <a:moveTo>
                    <a:pt x="7" y="3528"/>
                  </a:moveTo>
                  <a:lnTo>
                    <a:pt x="7" y="3536"/>
                  </a:lnTo>
                  <a:cubicBezTo>
                    <a:pt x="7" y="3538"/>
                    <a:pt x="6" y="3540"/>
                    <a:pt x="4" y="3540"/>
                  </a:cubicBezTo>
                  <a:cubicBezTo>
                    <a:pt x="1" y="3540"/>
                    <a:pt x="0" y="3538"/>
                    <a:pt x="0" y="3536"/>
                  </a:cubicBezTo>
                  <a:lnTo>
                    <a:pt x="0" y="3528"/>
                  </a:lnTo>
                  <a:cubicBezTo>
                    <a:pt x="0" y="3526"/>
                    <a:pt x="1" y="3525"/>
                    <a:pt x="4" y="3525"/>
                  </a:cubicBezTo>
                  <a:cubicBezTo>
                    <a:pt x="6" y="3525"/>
                    <a:pt x="7" y="3526"/>
                    <a:pt x="7" y="3528"/>
                  </a:cubicBezTo>
                  <a:close/>
                  <a:moveTo>
                    <a:pt x="7" y="3552"/>
                  </a:moveTo>
                  <a:lnTo>
                    <a:pt x="7" y="3559"/>
                  </a:lnTo>
                  <a:cubicBezTo>
                    <a:pt x="7" y="3561"/>
                    <a:pt x="6" y="3563"/>
                    <a:pt x="4" y="3563"/>
                  </a:cubicBezTo>
                  <a:cubicBezTo>
                    <a:pt x="1" y="3563"/>
                    <a:pt x="0" y="3561"/>
                    <a:pt x="0" y="3559"/>
                  </a:cubicBezTo>
                  <a:lnTo>
                    <a:pt x="0" y="3552"/>
                  </a:lnTo>
                  <a:cubicBezTo>
                    <a:pt x="0" y="3549"/>
                    <a:pt x="1" y="3548"/>
                    <a:pt x="4" y="3548"/>
                  </a:cubicBezTo>
                  <a:cubicBezTo>
                    <a:pt x="6" y="3548"/>
                    <a:pt x="7" y="3549"/>
                    <a:pt x="7" y="3552"/>
                  </a:cubicBezTo>
                  <a:close/>
                  <a:moveTo>
                    <a:pt x="7" y="3575"/>
                  </a:moveTo>
                  <a:lnTo>
                    <a:pt x="7" y="3582"/>
                  </a:lnTo>
                  <a:cubicBezTo>
                    <a:pt x="7" y="3584"/>
                    <a:pt x="6" y="3586"/>
                    <a:pt x="4" y="3586"/>
                  </a:cubicBezTo>
                  <a:cubicBezTo>
                    <a:pt x="1" y="3586"/>
                    <a:pt x="0" y="3584"/>
                    <a:pt x="0" y="3582"/>
                  </a:cubicBezTo>
                  <a:lnTo>
                    <a:pt x="0" y="3575"/>
                  </a:lnTo>
                  <a:cubicBezTo>
                    <a:pt x="0" y="3572"/>
                    <a:pt x="1" y="3571"/>
                    <a:pt x="4" y="3571"/>
                  </a:cubicBezTo>
                  <a:cubicBezTo>
                    <a:pt x="6" y="3571"/>
                    <a:pt x="7" y="3572"/>
                    <a:pt x="7" y="3575"/>
                  </a:cubicBezTo>
                  <a:close/>
                  <a:moveTo>
                    <a:pt x="7" y="3598"/>
                  </a:moveTo>
                  <a:lnTo>
                    <a:pt x="7" y="3605"/>
                  </a:lnTo>
                  <a:cubicBezTo>
                    <a:pt x="7" y="3607"/>
                    <a:pt x="6" y="3609"/>
                    <a:pt x="4" y="3609"/>
                  </a:cubicBezTo>
                  <a:cubicBezTo>
                    <a:pt x="1" y="3609"/>
                    <a:pt x="0" y="3607"/>
                    <a:pt x="0" y="3605"/>
                  </a:cubicBezTo>
                  <a:lnTo>
                    <a:pt x="0" y="3598"/>
                  </a:lnTo>
                  <a:cubicBezTo>
                    <a:pt x="0" y="3595"/>
                    <a:pt x="1" y="3594"/>
                    <a:pt x="4" y="3594"/>
                  </a:cubicBezTo>
                  <a:cubicBezTo>
                    <a:pt x="6" y="3594"/>
                    <a:pt x="7" y="3595"/>
                    <a:pt x="7" y="3598"/>
                  </a:cubicBezTo>
                  <a:close/>
                  <a:moveTo>
                    <a:pt x="7" y="3621"/>
                  </a:moveTo>
                  <a:lnTo>
                    <a:pt x="7" y="3628"/>
                  </a:lnTo>
                  <a:cubicBezTo>
                    <a:pt x="7" y="3630"/>
                    <a:pt x="6" y="3632"/>
                    <a:pt x="4" y="3632"/>
                  </a:cubicBezTo>
                  <a:cubicBezTo>
                    <a:pt x="1" y="3632"/>
                    <a:pt x="0" y="3630"/>
                    <a:pt x="0" y="3628"/>
                  </a:cubicBezTo>
                  <a:lnTo>
                    <a:pt x="0" y="3621"/>
                  </a:lnTo>
                  <a:cubicBezTo>
                    <a:pt x="0" y="3618"/>
                    <a:pt x="1" y="3617"/>
                    <a:pt x="4" y="3617"/>
                  </a:cubicBezTo>
                  <a:cubicBezTo>
                    <a:pt x="6" y="3617"/>
                    <a:pt x="7" y="3618"/>
                    <a:pt x="7" y="3621"/>
                  </a:cubicBezTo>
                  <a:close/>
                  <a:moveTo>
                    <a:pt x="7" y="3644"/>
                  </a:moveTo>
                  <a:lnTo>
                    <a:pt x="7" y="3651"/>
                  </a:lnTo>
                  <a:cubicBezTo>
                    <a:pt x="7" y="3653"/>
                    <a:pt x="6" y="3655"/>
                    <a:pt x="4" y="3655"/>
                  </a:cubicBezTo>
                  <a:cubicBezTo>
                    <a:pt x="1" y="3655"/>
                    <a:pt x="0" y="3653"/>
                    <a:pt x="0" y="3651"/>
                  </a:cubicBezTo>
                  <a:lnTo>
                    <a:pt x="0" y="3644"/>
                  </a:lnTo>
                  <a:cubicBezTo>
                    <a:pt x="0" y="3642"/>
                    <a:pt x="1" y="3640"/>
                    <a:pt x="4" y="3640"/>
                  </a:cubicBezTo>
                  <a:cubicBezTo>
                    <a:pt x="6" y="3640"/>
                    <a:pt x="7" y="3642"/>
                    <a:pt x="7" y="3644"/>
                  </a:cubicBezTo>
                  <a:close/>
                  <a:moveTo>
                    <a:pt x="7" y="3667"/>
                  </a:moveTo>
                  <a:lnTo>
                    <a:pt x="7" y="3674"/>
                  </a:lnTo>
                  <a:cubicBezTo>
                    <a:pt x="7" y="3677"/>
                    <a:pt x="6" y="3678"/>
                    <a:pt x="4" y="3678"/>
                  </a:cubicBezTo>
                  <a:cubicBezTo>
                    <a:pt x="1" y="3678"/>
                    <a:pt x="0" y="3677"/>
                    <a:pt x="0" y="3674"/>
                  </a:cubicBezTo>
                  <a:lnTo>
                    <a:pt x="0" y="3667"/>
                  </a:lnTo>
                  <a:cubicBezTo>
                    <a:pt x="0" y="3665"/>
                    <a:pt x="1" y="3663"/>
                    <a:pt x="4" y="3663"/>
                  </a:cubicBezTo>
                  <a:cubicBezTo>
                    <a:pt x="6" y="3663"/>
                    <a:pt x="7" y="3665"/>
                    <a:pt x="7" y="3667"/>
                  </a:cubicBezTo>
                  <a:close/>
                  <a:moveTo>
                    <a:pt x="7" y="3690"/>
                  </a:moveTo>
                  <a:lnTo>
                    <a:pt x="7" y="3697"/>
                  </a:lnTo>
                  <a:cubicBezTo>
                    <a:pt x="7" y="3700"/>
                    <a:pt x="6" y="3701"/>
                    <a:pt x="4" y="3701"/>
                  </a:cubicBezTo>
                  <a:cubicBezTo>
                    <a:pt x="1" y="3701"/>
                    <a:pt x="0" y="3700"/>
                    <a:pt x="0" y="3697"/>
                  </a:cubicBezTo>
                  <a:lnTo>
                    <a:pt x="0" y="3690"/>
                  </a:lnTo>
                  <a:cubicBezTo>
                    <a:pt x="0" y="3688"/>
                    <a:pt x="1" y="3686"/>
                    <a:pt x="4" y="3686"/>
                  </a:cubicBezTo>
                  <a:cubicBezTo>
                    <a:pt x="6" y="3686"/>
                    <a:pt x="7" y="3688"/>
                    <a:pt x="7" y="3690"/>
                  </a:cubicBezTo>
                  <a:close/>
                  <a:moveTo>
                    <a:pt x="7" y="3713"/>
                  </a:moveTo>
                  <a:lnTo>
                    <a:pt x="7" y="3720"/>
                  </a:lnTo>
                  <a:cubicBezTo>
                    <a:pt x="7" y="3723"/>
                    <a:pt x="6" y="3724"/>
                    <a:pt x="4" y="3724"/>
                  </a:cubicBezTo>
                  <a:cubicBezTo>
                    <a:pt x="1" y="3724"/>
                    <a:pt x="0" y="3723"/>
                    <a:pt x="0" y="3720"/>
                  </a:cubicBezTo>
                  <a:lnTo>
                    <a:pt x="0" y="3713"/>
                  </a:lnTo>
                  <a:cubicBezTo>
                    <a:pt x="0" y="3711"/>
                    <a:pt x="1" y="3709"/>
                    <a:pt x="4" y="3709"/>
                  </a:cubicBezTo>
                  <a:cubicBezTo>
                    <a:pt x="6" y="3709"/>
                    <a:pt x="7" y="3711"/>
                    <a:pt x="7" y="3713"/>
                  </a:cubicBezTo>
                  <a:close/>
                  <a:moveTo>
                    <a:pt x="7" y="3736"/>
                  </a:moveTo>
                  <a:lnTo>
                    <a:pt x="7" y="3744"/>
                  </a:lnTo>
                  <a:cubicBezTo>
                    <a:pt x="7" y="3746"/>
                    <a:pt x="6" y="3747"/>
                    <a:pt x="4" y="3747"/>
                  </a:cubicBezTo>
                  <a:cubicBezTo>
                    <a:pt x="1" y="3747"/>
                    <a:pt x="0" y="3746"/>
                    <a:pt x="0" y="3744"/>
                  </a:cubicBezTo>
                  <a:lnTo>
                    <a:pt x="0" y="3736"/>
                  </a:lnTo>
                  <a:cubicBezTo>
                    <a:pt x="0" y="3734"/>
                    <a:pt x="1" y="3732"/>
                    <a:pt x="4" y="3732"/>
                  </a:cubicBezTo>
                  <a:cubicBezTo>
                    <a:pt x="6" y="3732"/>
                    <a:pt x="7" y="3734"/>
                    <a:pt x="7" y="3736"/>
                  </a:cubicBezTo>
                  <a:close/>
                  <a:moveTo>
                    <a:pt x="7" y="3759"/>
                  </a:moveTo>
                  <a:lnTo>
                    <a:pt x="7" y="3767"/>
                  </a:lnTo>
                  <a:cubicBezTo>
                    <a:pt x="7" y="3769"/>
                    <a:pt x="6" y="3770"/>
                    <a:pt x="4" y="3770"/>
                  </a:cubicBezTo>
                  <a:cubicBezTo>
                    <a:pt x="1" y="3770"/>
                    <a:pt x="0" y="3769"/>
                    <a:pt x="0" y="3767"/>
                  </a:cubicBezTo>
                  <a:lnTo>
                    <a:pt x="0" y="3759"/>
                  </a:lnTo>
                  <a:cubicBezTo>
                    <a:pt x="0" y="3757"/>
                    <a:pt x="1" y="3755"/>
                    <a:pt x="4" y="3755"/>
                  </a:cubicBezTo>
                  <a:cubicBezTo>
                    <a:pt x="6" y="3755"/>
                    <a:pt x="7" y="3757"/>
                    <a:pt x="7" y="3759"/>
                  </a:cubicBezTo>
                  <a:close/>
                  <a:moveTo>
                    <a:pt x="7" y="3782"/>
                  </a:moveTo>
                  <a:lnTo>
                    <a:pt x="7" y="3790"/>
                  </a:lnTo>
                  <a:cubicBezTo>
                    <a:pt x="7" y="3792"/>
                    <a:pt x="6" y="3793"/>
                    <a:pt x="4" y="3793"/>
                  </a:cubicBezTo>
                  <a:cubicBezTo>
                    <a:pt x="1" y="3793"/>
                    <a:pt x="0" y="3792"/>
                    <a:pt x="0" y="3790"/>
                  </a:cubicBezTo>
                  <a:lnTo>
                    <a:pt x="0" y="3782"/>
                  </a:lnTo>
                  <a:cubicBezTo>
                    <a:pt x="0" y="3780"/>
                    <a:pt x="1" y="3778"/>
                    <a:pt x="4" y="3778"/>
                  </a:cubicBezTo>
                  <a:cubicBezTo>
                    <a:pt x="6" y="3778"/>
                    <a:pt x="7" y="3780"/>
                    <a:pt x="7" y="3782"/>
                  </a:cubicBezTo>
                  <a:close/>
                  <a:moveTo>
                    <a:pt x="7" y="3805"/>
                  </a:moveTo>
                  <a:lnTo>
                    <a:pt x="7" y="3813"/>
                  </a:lnTo>
                  <a:cubicBezTo>
                    <a:pt x="7" y="3815"/>
                    <a:pt x="6" y="3816"/>
                    <a:pt x="4" y="3816"/>
                  </a:cubicBezTo>
                  <a:cubicBezTo>
                    <a:pt x="1" y="3816"/>
                    <a:pt x="0" y="3815"/>
                    <a:pt x="0" y="3813"/>
                  </a:cubicBezTo>
                  <a:lnTo>
                    <a:pt x="0" y="3805"/>
                  </a:lnTo>
                  <a:cubicBezTo>
                    <a:pt x="0" y="3803"/>
                    <a:pt x="1" y="3801"/>
                    <a:pt x="4" y="3801"/>
                  </a:cubicBezTo>
                  <a:cubicBezTo>
                    <a:pt x="6" y="3801"/>
                    <a:pt x="7" y="3803"/>
                    <a:pt x="7" y="3805"/>
                  </a:cubicBezTo>
                  <a:close/>
                  <a:moveTo>
                    <a:pt x="7" y="3828"/>
                  </a:moveTo>
                  <a:lnTo>
                    <a:pt x="7" y="3836"/>
                  </a:lnTo>
                  <a:cubicBezTo>
                    <a:pt x="7" y="3838"/>
                    <a:pt x="6" y="3840"/>
                    <a:pt x="4" y="3840"/>
                  </a:cubicBezTo>
                  <a:cubicBezTo>
                    <a:pt x="1" y="3840"/>
                    <a:pt x="0" y="3838"/>
                    <a:pt x="0" y="3836"/>
                  </a:cubicBezTo>
                  <a:lnTo>
                    <a:pt x="0" y="3828"/>
                  </a:lnTo>
                  <a:cubicBezTo>
                    <a:pt x="0" y="3826"/>
                    <a:pt x="1" y="3824"/>
                    <a:pt x="4" y="3824"/>
                  </a:cubicBezTo>
                  <a:cubicBezTo>
                    <a:pt x="6" y="3824"/>
                    <a:pt x="7" y="3826"/>
                    <a:pt x="7" y="3828"/>
                  </a:cubicBezTo>
                  <a:close/>
                  <a:moveTo>
                    <a:pt x="7" y="3851"/>
                  </a:moveTo>
                  <a:lnTo>
                    <a:pt x="7" y="3859"/>
                  </a:lnTo>
                  <a:cubicBezTo>
                    <a:pt x="7" y="3861"/>
                    <a:pt x="6" y="3863"/>
                    <a:pt x="4" y="3863"/>
                  </a:cubicBezTo>
                  <a:cubicBezTo>
                    <a:pt x="1" y="3863"/>
                    <a:pt x="0" y="3861"/>
                    <a:pt x="0" y="3859"/>
                  </a:cubicBezTo>
                  <a:lnTo>
                    <a:pt x="0" y="3851"/>
                  </a:lnTo>
                  <a:cubicBezTo>
                    <a:pt x="0" y="3849"/>
                    <a:pt x="1" y="3847"/>
                    <a:pt x="4" y="3847"/>
                  </a:cubicBezTo>
                  <a:cubicBezTo>
                    <a:pt x="6" y="3847"/>
                    <a:pt x="7" y="3849"/>
                    <a:pt x="7" y="3851"/>
                  </a:cubicBezTo>
                  <a:close/>
                  <a:moveTo>
                    <a:pt x="7" y="3874"/>
                  </a:moveTo>
                  <a:lnTo>
                    <a:pt x="7" y="3882"/>
                  </a:lnTo>
                  <a:cubicBezTo>
                    <a:pt x="7" y="3884"/>
                    <a:pt x="6" y="3886"/>
                    <a:pt x="4" y="3886"/>
                  </a:cubicBezTo>
                  <a:cubicBezTo>
                    <a:pt x="1" y="3886"/>
                    <a:pt x="0" y="3884"/>
                    <a:pt x="0" y="3882"/>
                  </a:cubicBezTo>
                  <a:lnTo>
                    <a:pt x="0" y="3874"/>
                  </a:lnTo>
                  <a:cubicBezTo>
                    <a:pt x="0" y="3872"/>
                    <a:pt x="1" y="3870"/>
                    <a:pt x="4" y="3870"/>
                  </a:cubicBezTo>
                  <a:cubicBezTo>
                    <a:pt x="6" y="3870"/>
                    <a:pt x="7" y="3872"/>
                    <a:pt x="7" y="3874"/>
                  </a:cubicBezTo>
                  <a:close/>
                  <a:moveTo>
                    <a:pt x="7" y="3897"/>
                  </a:moveTo>
                  <a:lnTo>
                    <a:pt x="7" y="3905"/>
                  </a:lnTo>
                  <a:cubicBezTo>
                    <a:pt x="7" y="3907"/>
                    <a:pt x="6" y="3909"/>
                    <a:pt x="4" y="3909"/>
                  </a:cubicBezTo>
                  <a:cubicBezTo>
                    <a:pt x="1" y="3909"/>
                    <a:pt x="0" y="3907"/>
                    <a:pt x="0" y="3905"/>
                  </a:cubicBezTo>
                  <a:lnTo>
                    <a:pt x="0" y="3897"/>
                  </a:lnTo>
                  <a:cubicBezTo>
                    <a:pt x="0" y="3895"/>
                    <a:pt x="1" y="3893"/>
                    <a:pt x="4" y="3893"/>
                  </a:cubicBezTo>
                  <a:cubicBezTo>
                    <a:pt x="6" y="3893"/>
                    <a:pt x="7" y="3895"/>
                    <a:pt x="7" y="3897"/>
                  </a:cubicBezTo>
                  <a:close/>
                  <a:moveTo>
                    <a:pt x="7" y="3920"/>
                  </a:moveTo>
                  <a:lnTo>
                    <a:pt x="7" y="3928"/>
                  </a:lnTo>
                  <a:cubicBezTo>
                    <a:pt x="7" y="3930"/>
                    <a:pt x="6" y="3932"/>
                    <a:pt x="4" y="3932"/>
                  </a:cubicBezTo>
                  <a:cubicBezTo>
                    <a:pt x="1" y="3932"/>
                    <a:pt x="0" y="3930"/>
                    <a:pt x="0" y="3928"/>
                  </a:cubicBezTo>
                  <a:lnTo>
                    <a:pt x="0" y="3920"/>
                  </a:lnTo>
                  <a:cubicBezTo>
                    <a:pt x="0" y="3918"/>
                    <a:pt x="1" y="3916"/>
                    <a:pt x="4" y="3916"/>
                  </a:cubicBezTo>
                  <a:cubicBezTo>
                    <a:pt x="6" y="3916"/>
                    <a:pt x="7" y="3918"/>
                    <a:pt x="7" y="3920"/>
                  </a:cubicBezTo>
                  <a:close/>
                  <a:moveTo>
                    <a:pt x="7" y="3943"/>
                  </a:moveTo>
                  <a:lnTo>
                    <a:pt x="7" y="3951"/>
                  </a:lnTo>
                  <a:cubicBezTo>
                    <a:pt x="7" y="3953"/>
                    <a:pt x="6" y="3955"/>
                    <a:pt x="4" y="3955"/>
                  </a:cubicBezTo>
                  <a:cubicBezTo>
                    <a:pt x="1" y="3955"/>
                    <a:pt x="0" y="3953"/>
                    <a:pt x="0" y="3951"/>
                  </a:cubicBezTo>
                  <a:lnTo>
                    <a:pt x="0" y="3943"/>
                  </a:lnTo>
                  <a:cubicBezTo>
                    <a:pt x="0" y="3941"/>
                    <a:pt x="1" y="3939"/>
                    <a:pt x="4" y="3939"/>
                  </a:cubicBezTo>
                  <a:cubicBezTo>
                    <a:pt x="6" y="3939"/>
                    <a:pt x="7" y="3941"/>
                    <a:pt x="7" y="3943"/>
                  </a:cubicBezTo>
                  <a:close/>
                  <a:moveTo>
                    <a:pt x="7" y="3966"/>
                  </a:moveTo>
                  <a:lnTo>
                    <a:pt x="7" y="3974"/>
                  </a:lnTo>
                  <a:cubicBezTo>
                    <a:pt x="7" y="3976"/>
                    <a:pt x="6" y="3978"/>
                    <a:pt x="4" y="3978"/>
                  </a:cubicBezTo>
                  <a:cubicBezTo>
                    <a:pt x="1" y="3978"/>
                    <a:pt x="0" y="3976"/>
                    <a:pt x="0" y="3974"/>
                  </a:cubicBezTo>
                  <a:lnTo>
                    <a:pt x="0" y="3966"/>
                  </a:lnTo>
                  <a:cubicBezTo>
                    <a:pt x="0" y="3964"/>
                    <a:pt x="1" y="3962"/>
                    <a:pt x="4" y="3962"/>
                  </a:cubicBezTo>
                  <a:cubicBezTo>
                    <a:pt x="6" y="3962"/>
                    <a:pt x="7" y="3964"/>
                    <a:pt x="7" y="3966"/>
                  </a:cubicBezTo>
                  <a:close/>
                  <a:moveTo>
                    <a:pt x="7" y="3989"/>
                  </a:moveTo>
                  <a:lnTo>
                    <a:pt x="7" y="3997"/>
                  </a:lnTo>
                  <a:cubicBezTo>
                    <a:pt x="7" y="3999"/>
                    <a:pt x="6" y="4001"/>
                    <a:pt x="4" y="4001"/>
                  </a:cubicBezTo>
                  <a:cubicBezTo>
                    <a:pt x="1" y="4001"/>
                    <a:pt x="0" y="3999"/>
                    <a:pt x="0" y="3997"/>
                  </a:cubicBezTo>
                  <a:lnTo>
                    <a:pt x="0" y="3989"/>
                  </a:lnTo>
                  <a:cubicBezTo>
                    <a:pt x="0" y="3987"/>
                    <a:pt x="1" y="3985"/>
                    <a:pt x="4" y="3985"/>
                  </a:cubicBezTo>
                  <a:cubicBezTo>
                    <a:pt x="6" y="3985"/>
                    <a:pt x="7" y="3987"/>
                    <a:pt x="7" y="3989"/>
                  </a:cubicBezTo>
                  <a:close/>
                  <a:moveTo>
                    <a:pt x="7" y="4012"/>
                  </a:moveTo>
                  <a:lnTo>
                    <a:pt x="7" y="4020"/>
                  </a:lnTo>
                  <a:cubicBezTo>
                    <a:pt x="7" y="4022"/>
                    <a:pt x="6" y="4024"/>
                    <a:pt x="4" y="4024"/>
                  </a:cubicBezTo>
                  <a:cubicBezTo>
                    <a:pt x="1" y="4024"/>
                    <a:pt x="0" y="4022"/>
                    <a:pt x="0" y="4020"/>
                  </a:cubicBezTo>
                  <a:lnTo>
                    <a:pt x="0" y="4012"/>
                  </a:lnTo>
                  <a:cubicBezTo>
                    <a:pt x="0" y="4010"/>
                    <a:pt x="1" y="4008"/>
                    <a:pt x="4" y="4008"/>
                  </a:cubicBezTo>
                  <a:cubicBezTo>
                    <a:pt x="6" y="4008"/>
                    <a:pt x="7" y="4010"/>
                    <a:pt x="7" y="4012"/>
                  </a:cubicBezTo>
                  <a:close/>
                  <a:moveTo>
                    <a:pt x="7" y="4035"/>
                  </a:moveTo>
                  <a:lnTo>
                    <a:pt x="7" y="4043"/>
                  </a:lnTo>
                  <a:cubicBezTo>
                    <a:pt x="7" y="4045"/>
                    <a:pt x="6" y="4047"/>
                    <a:pt x="4" y="4047"/>
                  </a:cubicBezTo>
                  <a:cubicBezTo>
                    <a:pt x="1" y="4047"/>
                    <a:pt x="0" y="4045"/>
                    <a:pt x="0" y="4043"/>
                  </a:cubicBezTo>
                  <a:lnTo>
                    <a:pt x="0" y="4035"/>
                  </a:lnTo>
                  <a:cubicBezTo>
                    <a:pt x="0" y="4033"/>
                    <a:pt x="1" y="4032"/>
                    <a:pt x="4" y="4032"/>
                  </a:cubicBezTo>
                  <a:cubicBezTo>
                    <a:pt x="6" y="4032"/>
                    <a:pt x="7" y="4033"/>
                    <a:pt x="7" y="4035"/>
                  </a:cubicBezTo>
                  <a:close/>
                  <a:moveTo>
                    <a:pt x="7" y="4058"/>
                  </a:moveTo>
                  <a:lnTo>
                    <a:pt x="7" y="4066"/>
                  </a:lnTo>
                  <a:cubicBezTo>
                    <a:pt x="7" y="4068"/>
                    <a:pt x="6" y="4070"/>
                    <a:pt x="4" y="4070"/>
                  </a:cubicBezTo>
                  <a:cubicBezTo>
                    <a:pt x="1" y="4070"/>
                    <a:pt x="0" y="4068"/>
                    <a:pt x="0" y="4066"/>
                  </a:cubicBezTo>
                  <a:lnTo>
                    <a:pt x="0" y="4058"/>
                  </a:lnTo>
                  <a:cubicBezTo>
                    <a:pt x="0" y="4056"/>
                    <a:pt x="1" y="4055"/>
                    <a:pt x="4" y="4055"/>
                  </a:cubicBezTo>
                  <a:cubicBezTo>
                    <a:pt x="6" y="4055"/>
                    <a:pt x="7" y="4056"/>
                    <a:pt x="7" y="4058"/>
                  </a:cubicBezTo>
                  <a:close/>
                  <a:moveTo>
                    <a:pt x="7" y="4081"/>
                  </a:moveTo>
                  <a:lnTo>
                    <a:pt x="7" y="4089"/>
                  </a:lnTo>
                  <a:cubicBezTo>
                    <a:pt x="7" y="4091"/>
                    <a:pt x="6" y="4093"/>
                    <a:pt x="4" y="4093"/>
                  </a:cubicBezTo>
                  <a:cubicBezTo>
                    <a:pt x="1" y="4093"/>
                    <a:pt x="0" y="4091"/>
                    <a:pt x="0" y="4089"/>
                  </a:cubicBezTo>
                  <a:lnTo>
                    <a:pt x="0" y="4081"/>
                  </a:lnTo>
                  <a:cubicBezTo>
                    <a:pt x="0" y="4079"/>
                    <a:pt x="1" y="4078"/>
                    <a:pt x="4" y="4078"/>
                  </a:cubicBezTo>
                  <a:cubicBezTo>
                    <a:pt x="6" y="4078"/>
                    <a:pt x="7" y="4079"/>
                    <a:pt x="7" y="4081"/>
                  </a:cubicBezTo>
                  <a:close/>
                  <a:moveTo>
                    <a:pt x="7" y="4104"/>
                  </a:moveTo>
                  <a:lnTo>
                    <a:pt x="7" y="4112"/>
                  </a:lnTo>
                  <a:cubicBezTo>
                    <a:pt x="7" y="4114"/>
                    <a:pt x="6" y="4116"/>
                    <a:pt x="4" y="4116"/>
                  </a:cubicBezTo>
                  <a:cubicBezTo>
                    <a:pt x="1" y="4116"/>
                    <a:pt x="0" y="4114"/>
                    <a:pt x="0" y="4112"/>
                  </a:cubicBezTo>
                  <a:lnTo>
                    <a:pt x="0" y="4104"/>
                  </a:lnTo>
                  <a:cubicBezTo>
                    <a:pt x="0" y="4102"/>
                    <a:pt x="1" y="4101"/>
                    <a:pt x="4" y="4101"/>
                  </a:cubicBezTo>
                  <a:cubicBezTo>
                    <a:pt x="6" y="4101"/>
                    <a:pt x="7" y="4102"/>
                    <a:pt x="7" y="4104"/>
                  </a:cubicBezTo>
                  <a:close/>
                  <a:moveTo>
                    <a:pt x="7" y="4128"/>
                  </a:moveTo>
                  <a:lnTo>
                    <a:pt x="7" y="4135"/>
                  </a:lnTo>
                  <a:cubicBezTo>
                    <a:pt x="7" y="4137"/>
                    <a:pt x="6" y="4139"/>
                    <a:pt x="4" y="4139"/>
                  </a:cubicBezTo>
                  <a:cubicBezTo>
                    <a:pt x="1" y="4139"/>
                    <a:pt x="0" y="4137"/>
                    <a:pt x="0" y="4135"/>
                  </a:cubicBezTo>
                  <a:lnTo>
                    <a:pt x="0" y="4128"/>
                  </a:lnTo>
                  <a:cubicBezTo>
                    <a:pt x="0" y="4125"/>
                    <a:pt x="1" y="4124"/>
                    <a:pt x="4" y="4124"/>
                  </a:cubicBezTo>
                  <a:cubicBezTo>
                    <a:pt x="6" y="4124"/>
                    <a:pt x="7" y="4125"/>
                    <a:pt x="7" y="4128"/>
                  </a:cubicBezTo>
                  <a:close/>
                  <a:moveTo>
                    <a:pt x="7" y="4151"/>
                  </a:moveTo>
                  <a:lnTo>
                    <a:pt x="7" y="4158"/>
                  </a:lnTo>
                  <a:cubicBezTo>
                    <a:pt x="7" y="4160"/>
                    <a:pt x="6" y="4162"/>
                    <a:pt x="4" y="4162"/>
                  </a:cubicBezTo>
                  <a:cubicBezTo>
                    <a:pt x="1" y="4162"/>
                    <a:pt x="0" y="4160"/>
                    <a:pt x="0" y="4158"/>
                  </a:cubicBezTo>
                  <a:lnTo>
                    <a:pt x="0" y="4151"/>
                  </a:lnTo>
                  <a:cubicBezTo>
                    <a:pt x="0" y="4148"/>
                    <a:pt x="1" y="4147"/>
                    <a:pt x="4" y="4147"/>
                  </a:cubicBezTo>
                  <a:cubicBezTo>
                    <a:pt x="6" y="4147"/>
                    <a:pt x="7" y="4148"/>
                    <a:pt x="7" y="4151"/>
                  </a:cubicBezTo>
                  <a:close/>
                  <a:moveTo>
                    <a:pt x="7" y="4174"/>
                  </a:moveTo>
                  <a:lnTo>
                    <a:pt x="7" y="4181"/>
                  </a:lnTo>
                  <a:cubicBezTo>
                    <a:pt x="7" y="4183"/>
                    <a:pt x="6" y="4185"/>
                    <a:pt x="4" y="4185"/>
                  </a:cubicBezTo>
                  <a:cubicBezTo>
                    <a:pt x="1" y="4185"/>
                    <a:pt x="0" y="4183"/>
                    <a:pt x="0" y="4181"/>
                  </a:cubicBezTo>
                  <a:lnTo>
                    <a:pt x="0" y="4174"/>
                  </a:lnTo>
                  <a:cubicBezTo>
                    <a:pt x="0" y="4171"/>
                    <a:pt x="1" y="4170"/>
                    <a:pt x="4" y="4170"/>
                  </a:cubicBezTo>
                  <a:cubicBezTo>
                    <a:pt x="6" y="4170"/>
                    <a:pt x="7" y="4171"/>
                    <a:pt x="7" y="4174"/>
                  </a:cubicBezTo>
                  <a:close/>
                  <a:moveTo>
                    <a:pt x="7" y="4197"/>
                  </a:moveTo>
                  <a:lnTo>
                    <a:pt x="7" y="4204"/>
                  </a:lnTo>
                  <a:cubicBezTo>
                    <a:pt x="7" y="4206"/>
                    <a:pt x="6" y="4208"/>
                    <a:pt x="4" y="4208"/>
                  </a:cubicBezTo>
                  <a:cubicBezTo>
                    <a:pt x="1" y="4208"/>
                    <a:pt x="0" y="4206"/>
                    <a:pt x="0" y="4204"/>
                  </a:cubicBezTo>
                  <a:lnTo>
                    <a:pt x="0" y="4197"/>
                  </a:lnTo>
                  <a:cubicBezTo>
                    <a:pt x="0" y="4194"/>
                    <a:pt x="1" y="4193"/>
                    <a:pt x="4" y="4193"/>
                  </a:cubicBezTo>
                  <a:cubicBezTo>
                    <a:pt x="6" y="4193"/>
                    <a:pt x="7" y="4194"/>
                    <a:pt x="7" y="4197"/>
                  </a:cubicBezTo>
                  <a:close/>
                  <a:moveTo>
                    <a:pt x="7" y="4220"/>
                  </a:moveTo>
                  <a:lnTo>
                    <a:pt x="7" y="4227"/>
                  </a:lnTo>
                  <a:cubicBezTo>
                    <a:pt x="7" y="4229"/>
                    <a:pt x="6" y="4231"/>
                    <a:pt x="4" y="4231"/>
                  </a:cubicBezTo>
                  <a:cubicBezTo>
                    <a:pt x="1" y="4231"/>
                    <a:pt x="0" y="4229"/>
                    <a:pt x="0" y="4227"/>
                  </a:cubicBezTo>
                  <a:lnTo>
                    <a:pt x="0" y="4220"/>
                  </a:lnTo>
                  <a:cubicBezTo>
                    <a:pt x="0" y="4218"/>
                    <a:pt x="1" y="4216"/>
                    <a:pt x="4" y="4216"/>
                  </a:cubicBezTo>
                  <a:cubicBezTo>
                    <a:pt x="6" y="4216"/>
                    <a:pt x="7" y="4218"/>
                    <a:pt x="7" y="4220"/>
                  </a:cubicBezTo>
                  <a:close/>
                  <a:moveTo>
                    <a:pt x="7" y="4243"/>
                  </a:moveTo>
                  <a:lnTo>
                    <a:pt x="7" y="4250"/>
                  </a:lnTo>
                  <a:cubicBezTo>
                    <a:pt x="7" y="4253"/>
                    <a:pt x="6" y="4254"/>
                    <a:pt x="4" y="4254"/>
                  </a:cubicBezTo>
                  <a:cubicBezTo>
                    <a:pt x="1" y="4254"/>
                    <a:pt x="0" y="4253"/>
                    <a:pt x="0" y="4250"/>
                  </a:cubicBezTo>
                  <a:lnTo>
                    <a:pt x="0" y="4243"/>
                  </a:lnTo>
                  <a:cubicBezTo>
                    <a:pt x="0" y="4241"/>
                    <a:pt x="1" y="4239"/>
                    <a:pt x="4" y="4239"/>
                  </a:cubicBezTo>
                  <a:cubicBezTo>
                    <a:pt x="6" y="4239"/>
                    <a:pt x="7" y="4241"/>
                    <a:pt x="7" y="4243"/>
                  </a:cubicBezTo>
                  <a:close/>
                  <a:moveTo>
                    <a:pt x="7" y="4266"/>
                  </a:moveTo>
                  <a:lnTo>
                    <a:pt x="7" y="4273"/>
                  </a:lnTo>
                  <a:cubicBezTo>
                    <a:pt x="7" y="4276"/>
                    <a:pt x="6" y="4277"/>
                    <a:pt x="4" y="4277"/>
                  </a:cubicBezTo>
                  <a:cubicBezTo>
                    <a:pt x="1" y="4277"/>
                    <a:pt x="0" y="4276"/>
                    <a:pt x="0" y="4273"/>
                  </a:cubicBezTo>
                  <a:lnTo>
                    <a:pt x="0" y="4266"/>
                  </a:lnTo>
                  <a:cubicBezTo>
                    <a:pt x="0" y="4264"/>
                    <a:pt x="1" y="4262"/>
                    <a:pt x="4" y="4262"/>
                  </a:cubicBezTo>
                  <a:cubicBezTo>
                    <a:pt x="6" y="4262"/>
                    <a:pt x="7" y="4264"/>
                    <a:pt x="7" y="4266"/>
                  </a:cubicBezTo>
                  <a:close/>
                  <a:moveTo>
                    <a:pt x="7" y="4289"/>
                  </a:moveTo>
                  <a:lnTo>
                    <a:pt x="7" y="4296"/>
                  </a:lnTo>
                  <a:cubicBezTo>
                    <a:pt x="7" y="4299"/>
                    <a:pt x="6" y="4300"/>
                    <a:pt x="4" y="4300"/>
                  </a:cubicBezTo>
                  <a:cubicBezTo>
                    <a:pt x="1" y="4300"/>
                    <a:pt x="0" y="4299"/>
                    <a:pt x="0" y="4296"/>
                  </a:cubicBezTo>
                  <a:lnTo>
                    <a:pt x="0" y="4289"/>
                  </a:lnTo>
                  <a:cubicBezTo>
                    <a:pt x="0" y="4287"/>
                    <a:pt x="1" y="4285"/>
                    <a:pt x="4" y="4285"/>
                  </a:cubicBezTo>
                  <a:cubicBezTo>
                    <a:pt x="6" y="4285"/>
                    <a:pt x="7" y="4287"/>
                    <a:pt x="7" y="4289"/>
                  </a:cubicBezTo>
                  <a:close/>
                  <a:moveTo>
                    <a:pt x="7" y="4312"/>
                  </a:moveTo>
                  <a:lnTo>
                    <a:pt x="7" y="4320"/>
                  </a:lnTo>
                  <a:cubicBezTo>
                    <a:pt x="7" y="4322"/>
                    <a:pt x="6" y="4323"/>
                    <a:pt x="4" y="4323"/>
                  </a:cubicBezTo>
                  <a:cubicBezTo>
                    <a:pt x="1" y="4323"/>
                    <a:pt x="0" y="4322"/>
                    <a:pt x="0" y="4320"/>
                  </a:cubicBezTo>
                  <a:lnTo>
                    <a:pt x="0" y="4312"/>
                  </a:lnTo>
                  <a:cubicBezTo>
                    <a:pt x="0" y="4310"/>
                    <a:pt x="1" y="4308"/>
                    <a:pt x="4" y="4308"/>
                  </a:cubicBezTo>
                  <a:cubicBezTo>
                    <a:pt x="6" y="4308"/>
                    <a:pt x="7" y="4310"/>
                    <a:pt x="7" y="4312"/>
                  </a:cubicBezTo>
                  <a:close/>
                  <a:moveTo>
                    <a:pt x="7" y="4335"/>
                  </a:moveTo>
                  <a:lnTo>
                    <a:pt x="7" y="4343"/>
                  </a:lnTo>
                  <a:cubicBezTo>
                    <a:pt x="7" y="4345"/>
                    <a:pt x="6" y="4346"/>
                    <a:pt x="4" y="4346"/>
                  </a:cubicBezTo>
                  <a:cubicBezTo>
                    <a:pt x="1" y="4346"/>
                    <a:pt x="0" y="4345"/>
                    <a:pt x="0" y="4343"/>
                  </a:cubicBezTo>
                  <a:lnTo>
                    <a:pt x="0" y="4335"/>
                  </a:lnTo>
                  <a:cubicBezTo>
                    <a:pt x="0" y="4333"/>
                    <a:pt x="1" y="4331"/>
                    <a:pt x="4" y="4331"/>
                  </a:cubicBezTo>
                  <a:cubicBezTo>
                    <a:pt x="6" y="4331"/>
                    <a:pt x="7" y="4333"/>
                    <a:pt x="7" y="4335"/>
                  </a:cubicBezTo>
                  <a:close/>
                  <a:moveTo>
                    <a:pt x="7" y="4358"/>
                  </a:moveTo>
                  <a:lnTo>
                    <a:pt x="7" y="4366"/>
                  </a:lnTo>
                  <a:cubicBezTo>
                    <a:pt x="7" y="4368"/>
                    <a:pt x="6" y="4369"/>
                    <a:pt x="4" y="4369"/>
                  </a:cubicBezTo>
                  <a:cubicBezTo>
                    <a:pt x="1" y="4369"/>
                    <a:pt x="0" y="4368"/>
                    <a:pt x="0" y="4366"/>
                  </a:cubicBezTo>
                  <a:lnTo>
                    <a:pt x="0" y="4358"/>
                  </a:lnTo>
                  <a:cubicBezTo>
                    <a:pt x="0" y="4356"/>
                    <a:pt x="1" y="4354"/>
                    <a:pt x="4" y="4354"/>
                  </a:cubicBezTo>
                  <a:cubicBezTo>
                    <a:pt x="6" y="4354"/>
                    <a:pt x="7" y="4356"/>
                    <a:pt x="7" y="4358"/>
                  </a:cubicBezTo>
                  <a:close/>
                  <a:moveTo>
                    <a:pt x="7" y="4381"/>
                  </a:moveTo>
                  <a:lnTo>
                    <a:pt x="7" y="4389"/>
                  </a:lnTo>
                  <a:cubicBezTo>
                    <a:pt x="7" y="4391"/>
                    <a:pt x="6" y="4392"/>
                    <a:pt x="4" y="4392"/>
                  </a:cubicBezTo>
                  <a:cubicBezTo>
                    <a:pt x="1" y="4392"/>
                    <a:pt x="0" y="4391"/>
                    <a:pt x="0" y="4389"/>
                  </a:cubicBezTo>
                  <a:lnTo>
                    <a:pt x="0" y="4381"/>
                  </a:lnTo>
                  <a:cubicBezTo>
                    <a:pt x="0" y="4379"/>
                    <a:pt x="1" y="4377"/>
                    <a:pt x="4" y="4377"/>
                  </a:cubicBezTo>
                  <a:cubicBezTo>
                    <a:pt x="6" y="4377"/>
                    <a:pt x="7" y="4379"/>
                    <a:pt x="7" y="4381"/>
                  </a:cubicBezTo>
                  <a:close/>
                  <a:moveTo>
                    <a:pt x="7" y="4404"/>
                  </a:moveTo>
                  <a:lnTo>
                    <a:pt x="7" y="4412"/>
                  </a:lnTo>
                  <a:cubicBezTo>
                    <a:pt x="7" y="4414"/>
                    <a:pt x="6" y="4416"/>
                    <a:pt x="4" y="4416"/>
                  </a:cubicBezTo>
                  <a:cubicBezTo>
                    <a:pt x="1" y="4416"/>
                    <a:pt x="0" y="4414"/>
                    <a:pt x="0" y="4412"/>
                  </a:cubicBezTo>
                  <a:lnTo>
                    <a:pt x="0" y="4404"/>
                  </a:lnTo>
                  <a:cubicBezTo>
                    <a:pt x="0" y="4402"/>
                    <a:pt x="1" y="4400"/>
                    <a:pt x="4" y="4400"/>
                  </a:cubicBezTo>
                  <a:cubicBezTo>
                    <a:pt x="6" y="4400"/>
                    <a:pt x="7" y="4402"/>
                    <a:pt x="7" y="4404"/>
                  </a:cubicBezTo>
                  <a:close/>
                  <a:moveTo>
                    <a:pt x="7" y="4427"/>
                  </a:moveTo>
                  <a:lnTo>
                    <a:pt x="7" y="4435"/>
                  </a:lnTo>
                  <a:cubicBezTo>
                    <a:pt x="7" y="4437"/>
                    <a:pt x="6" y="4439"/>
                    <a:pt x="4" y="4439"/>
                  </a:cubicBezTo>
                  <a:cubicBezTo>
                    <a:pt x="1" y="4439"/>
                    <a:pt x="0" y="4437"/>
                    <a:pt x="0" y="4435"/>
                  </a:cubicBezTo>
                  <a:lnTo>
                    <a:pt x="0" y="4427"/>
                  </a:lnTo>
                  <a:cubicBezTo>
                    <a:pt x="0" y="4425"/>
                    <a:pt x="1" y="4423"/>
                    <a:pt x="4" y="4423"/>
                  </a:cubicBezTo>
                  <a:cubicBezTo>
                    <a:pt x="6" y="4423"/>
                    <a:pt x="7" y="4425"/>
                    <a:pt x="7" y="4427"/>
                  </a:cubicBezTo>
                  <a:close/>
                  <a:moveTo>
                    <a:pt x="7" y="4450"/>
                  </a:moveTo>
                  <a:lnTo>
                    <a:pt x="7" y="4458"/>
                  </a:lnTo>
                  <a:cubicBezTo>
                    <a:pt x="7" y="4460"/>
                    <a:pt x="6" y="4462"/>
                    <a:pt x="4" y="4462"/>
                  </a:cubicBezTo>
                  <a:cubicBezTo>
                    <a:pt x="1" y="4462"/>
                    <a:pt x="0" y="4460"/>
                    <a:pt x="0" y="4458"/>
                  </a:cubicBezTo>
                  <a:lnTo>
                    <a:pt x="0" y="4450"/>
                  </a:lnTo>
                  <a:cubicBezTo>
                    <a:pt x="0" y="4448"/>
                    <a:pt x="1" y="4446"/>
                    <a:pt x="4" y="4446"/>
                  </a:cubicBezTo>
                  <a:cubicBezTo>
                    <a:pt x="6" y="4446"/>
                    <a:pt x="7" y="4448"/>
                    <a:pt x="7" y="4450"/>
                  </a:cubicBezTo>
                  <a:close/>
                  <a:moveTo>
                    <a:pt x="7" y="4473"/>
                  </a:moveTo>
                  <a:lnTo>
                    <a:pt x="7" y="4481"/>
                  </a:lnTo>
                  <a:cubicBezTo>
                    <a:pt x="7" y="4483"/>
                    <a:pt x="6" y="4485"/>
                    <a:pt x="4" y="4485"/>
                  </a:cubicBezTo>
                  <a:cubicBezTo>
                    <a:pt x="1" y="4485"/>
                    <a:pt x="0" y="4483"/>
                    <a:pt x="0" y="4481"/>
                  </a:cubicBezTo>
                  <a:lnTo>
                    <a:pt x="0" y="4473"/>
                  </a:lnTo>
                  <a:cubicBezTo>
                    <a:pt x="0" y="4471"/>
                    <a:pt x="1" y="4469"/>
                    <a:pt x="4" y="4469"/>
                  </a:cubicBezTo>
                  <a:cubicBezTo>
                    <a:pt x="6" y="4469"/>
                    <a:pt x="7" y="4471"/>
                    <a:pt x="7" y="4473"/>
                  </a:cubicBezTo>
                  <a:close/>
                  <a:moveTo>
                    <a:pt x="7" y="4496"/>
                  </a:moveTo>
                  <a:lnTo>
                    <a:pt x="7" y="4504"/>
                  </a:lnTo>
                  <a:cubicBezTo>
                    <a:pt x="7" y="4506"/>
                    <a:pt x="6" y="4508"/>
                    <a:pt x="4" y="4508"/>
                  </a:cubicBezTo>
                  <a:cubicBezTo>
                    <a:pt x="1" y="4508"/>
                    <a:pt x="0" y="4506"/>
                    <a:pt x="0" y="4504"/>
                  </a:cubicBezTo>
                  <a:lnTo>
                    <a:pt x="0" y="4496"/>
                  </a:lnTo>
                  <a:cubicBezTo>
                    <a:pt x="0" y="4494"/>
                    <a:pt x="1" y="4492"/>
                    <a:pt x="4" y="4492"/>
                  </a:cubicBezTo>
                  <a:cubicBezTo>
                    <a:pt x="6" y="4492"/>
                    <a:pt x="7" y="4494"/>
                    <a:pt x="7" y="4496"/>
                  </a:cubicBezTo>
                  <a:close/>
                  <a:moveTo>
                    <a:pt x="7" y="4519"/>
                  </a:moveTo>
                  <a:lnTo>
                    <a:pt x="7" y="4527"/>
                  </a:lnTo>
                  <a:cubicBezTo>
                    <a:pt x="7" y="4529"/>
                    <a:pt x="6" y="4531"/>
                    <a:pt x="4" y="4531"/>
                  </a:cubicBezTo>
                  <a:cubicBezTo>
                    <a:pt x="1" y="4531"/>
                    <a:pt x="0" y="4529"/>
                    <a:pt x="0" y="4527"/>
                  </a:cubicBezTo>
                  <a:lnTo>
                    <a:pt x="0" y="4519"/>
                  </a:lnTo>
                  <a:cubicBezTo>
                    <a:pt x="0" y="4517"/>
                    <a:pt x="1" y="4515"/>
                    <a:pt x="4" y="4515"/>
                  </a:cubicBezTo>
                  <a:cubicBezTo>
                    <a:pt x="6" y="4515"/>
                    <a:pt x="7" y="4517"/>
                    <a:pt x="7" y="4519"/>
                  </a:cubicBezTo>
                  <a:close/>
                  <a:moveTo>
                    <a:pt x="7" y="4542"/>
                  </a:moveTo>
                  <a:lnTo>
                    <a:pt x="7" y="4550"/>
                  </a:lnTo>
                  <a:cubicBezTo>
                    <a:pt x="7" y="4552"/>
                    <a:pt x="6" y="4554"/>
                    <a:pt x="4" y="4554"/>
                  </a:cubicBezTo>
                  <a:cubicBezTo>
                    <a:pt x="1" y="4554"/>
                    <a:pt x="0" y="4552"/>
                    <a:pt x="0" y="4550"/>
                  </a:cubicBezTo>
                  <a:lnTo>
                    <a:pt x="0" y="4542"/>
                  </a:lnTo>
                  <a:cubicBezTo>
                    <a:pt x="0" y="4540"/>
                    <a:pt x="1" y="4538"/>
                    <a:pt x="4" y="4538"/>
                  </a:cubicBezTo>
                  <a:cubicBezTo>
                    <a:pt x="6" y="4538"/>
                    <a:pt x="7" y="4540"/>
                    <a:pt x="7" y="4542"/>
                  </a:cubicBezTo>
                  <a:close/>
                  <a:moveTo>
                    <a:pt x="7" y="4565"/>
                  </a:moveTo>
                  <a:lnTo>
                    <a:pt x="7" y="4573"/>
                  </a:lnTo>
                  <a:cubicBezTo>
                    <a:pt x="7" y="4575"/>
                    <a:pt x="6" y="4577"/>
                    <a:pt x="4" y="4577"/>
                  </a:cubicBezTo>
                  <a:cubicBezTo>
                    <a:pt x="1" y="4577"/>
                    <a:pt x="0" y="4575"/>
                    <a:pt x="0" y="4573"/>
                  </a:cubicBezTo>
                  <a:lnTo>
                    <a:pt x="0" y="4565"/>
                  </a:lnTo>
                  <a:cubicBezTo>
                    <a:pt x="0" y="4563"/>
                    <a:pt x="1" y="4561"/>
                    <a:pt x="4" y="4561"/>
                  </a:cubicBezTo>
                  <a:cubicBezTo>
                    <a:pt x="6" y="4561"/>
                    <a:pt x="7" y="4563"/>
                    <a:pt x="7" y="4565"/>
                  </a:cubicBezTo>
                  <a:close/>
                  <a:moveTo>
                    <a:pt x="7" y="4588"/>
                  </a:moveTo>
                  <a:lnTo>
                    <a:pt x="7" y="4596"/>
                  </a:lnTo>
                  <a:cubicBezTo>
                    <a:pt x="7" y="4598"/>
                    <a:pt x="6" y="4600"/>
                    <a:pt x="4" y="4600"/>
                  </a:cubicBezTo>
                  <a:cubicBezTo>
                    <a:pt x="1" y="4600"/>
                    <a:pt x="0" y="4598"/>
                    <a:pt x="0" y="4596"/>
                  </a:cubicBezTo>
                  <a:lnTo>
                    <a:pt x="0" y="4588"/>
                  </a:lnTo>
                  <a:cubicBezTo>
                    <a:pt x="0" y="4586"/>
                    <a:pt x="1" y="4584"/>
                    <a:pt x="4" y="4584"/>
                  </a:cubicBezTo>
                  <a:cubicBezTo>
                    <a:pt x="6" y="4584"/>
                    <a:pt x="7" y="4586"/>
                    <a:pt x="7" y="4588"/>
                  </a:cubicBezTo>
                  <a:close/>
                  <a:moveTo>
                    <a:pt x="7" y="4611"/>
                  </a:moveTo>
                  <a:lnTo>
                    <a:pt x="7" y="4619"/>
                  </a:lnTo>
                  <a:cubicBezTo>
                    <a:pt x="7" y="4621"/>
                    <a:pt x="6" y="4623"/>
                    <a:pt x="4" y="4623"/>
                  </a:cubicBezTo>
                  <a:cubicBezTo>
                    <a:pt x="1" y="4623"/>
                    <a:pt x="0" y="4621"/>
                    <a:pt x="0" y="4619"/>
                  </a:cubicBezTo>
                  <a:lnTo>
                    <a:pt x="0" y="4611"/>
                  </a:lnTo>
                  <a:cubicBezTo>
                    <a:pt x="0" y="4609"/>
                    <a:pt x="1" y="4607"/>
                    <a:pt x="4" y="4607"/>
                  </a:cubicBezTo>
                  <a:cubicBezTo>
                    <a:pt x="6" y="4607"/>
                    <a:pt x="7" y="4609"/>
                    <a:pt x="7" y="4611"/>
                  </a:cubicBezTo>
                  <a:close/>
                  <a:moveTo>
                    <a:pt x="7" y="4634"/>
                  </a:moveTo>
                  <a:lnTo>
                    <a:pt x="7" y="4642"/>
                  </a:lnTo>
                  <a:cubicBezTo>
                    <a:pt x="7" y="4644"/>
                    <a:pt x="6" y="4646"/>
                    <a:pt x="4" y="4646"/>
                  </a:cubicBezTo>
                  <a:cubicBezTo>
                    <a:pt x="1" y="4646"/>
                    <a:pt x="0" y="4644"/>
                    <a:pt x="0" y="4642"/>
                  </a:cubicBezTo>
                  <a:lnTo>
                    <a:pt x="0" y="4634"/>
                  </a:lnTo>
                  <a:cubicBezTo>
                    <a:pt x="0" y="4632"/>
                    <a:pt x="1" y="4631"/>
                    <a:pt x="4" y="4631"/>
                  </a:cubicBezTo>
                  <a:cubicBezTo>
                    <a:pt x="6" y="4631"/>
                    <a:pt x="7" y="4632"/>
                    <a:pt x="7" y="4634"/>
                  </a:cubicBezTo>
                  <a:close/>
                  <a:moveTo>
                    <a:pt x="7" y="4657"/>
                  </a:moveTo>
                  <a:lnTo>
                    <a:pt x="7" y="4665"/>
                  </a:lnTo>
                  <a:cubicBezTo>
                    <a:pt x="7" y="4667"/>
                    <a:pt x="6" y="4669"/>
                    <a:pt x="4" y="4669"/>
                  </a:cubicBezTo>
                  <a:cubicBezTo>
                    <a:pt x="1" y="4669"/>
                    <a:pt x="0" y="4667"/>
                    <a:pt x="0" y="4665"/>
                  </a:cubicBezTo>
                  <a:lnTo>
                    <a:pt x="0" y="4657"/>
                  </a:lnTo>
                  <a:cubicBezTo>
                    <a:pt x="0" y="4655"/>
                    <a:pt x="1" y="4654"/>
                    <a:pt x="4" y="4654"/>
                  </a:cubicBezTo>
                  <a:cubicBezTo>
                    <a:pt x="6" y="4654"/>
                    <a:pt x="7" y="4655"/>
                    <a:pt x="7" y="4657"/>
                  </a:cubicBezTo>
                  <a:close/>
                  <a:moveTo>
                    <a:pt x="7" y="4680"/>
                  </a:moveTo>
                  <a:lnTo>
                    <a:pt x="7" y="4688"/>
                  </a:lnTo>
                  <a:cubicBezTo>
                    <a:pt x="7" y="4690"/>
                    <a:pt x="6" y="4692"/>
                    <a:pt x="4" y="4692"/>
                  </a:cubicBezTo>
                  <a:cubicBezTo>
                    <a:pt x="1" y="4692"/>
                    <a:pt x="0" y="4690"/>
                    <a:pt x="0" y="4688"/>
                  </a:cubicBezTo>
                  <a:lnTo>
                    <a:pt x="0" y="4680"/>
                  </a:lnTo>
                  <a:cubicBezTo>
                    <a:pt x="0" y="4678"/>
                    <a:pt x="1" y="4677"/>
                    <a:pt x="4" y="4677"/>
                  </a:cubicBezTo>
                  <a:cubicBezTo>
                    <a:pt x="6" y="4677"/>
                    <a:pt x="7" y="4678"/>
                    <a:pt x="7" y="4680"/>
                  </a:cubicBezTo>
                  <a:close/>
                  <a:moveTo>
                    <a:pt x="7" y="4703"/>
                  </a:moveTo>
                  <a:lnTo>
                    <a:pt x="7" y="4711"/>
                  </a:lnTo>
                  <a:cubicBezTo>
                    <a:pt x="7" y="4713"/>
                    <a:pt x="6" y="4715"/>
                    <a:pt x="4" y="4715"/>
                  </a:cubicBezTo>
                  <a:cubicBezTo>
                    <a:pt x="1" y="4715"/>
                    <a:pt x="0" y="4713"/>
                    <a:pt x="0" y="4711"/>
                  </a:cubicBezTo>
                  <a:lnTo>
                    <a:pt x="0" y="4703"/>
                  </a:lnTo>
                  <a:cubicBezTo>
                    <a:pt x="0" y="4701"/>
                    <a:pt x="1" y="4700"/>
                    <a:pt x="4" y="4700"/>
                  </a:cubicBezTo>
                  <a:cubicBezTo>
                    <a:pt x="6" y="4700"/>
                    <a:pt x="7" y="4701"/>
                    <a:pt x="7" y="4703"/>
                  </a:cubicBezTo>
                  <a:close/>
                  <a:moveTo>
                    <a:pt x="7" y="4727"/>
                  </a:moveTo>
                  <a:lnTo>
                    <a:pt x="7" y="4734"/>
                  </a:lnTo>
                  <a:cubicBezTo>
                    <a:pt x="7" y="4736"/>
                    <a:pt x="6" y="4738"/>
                    <a:pt x="4" y="4738"/>
                  </a:cubicBezTo>
                  <a:cubicBezTo>
                    <a:pt x="1" y="4738"/>
                    <a:pt x="0" y="4736"/>
                    <a:pt x="0" y="4734"/>
                  </a:cubicBezTo>
                  <a:lnTo>
                    <a:pt x="0" y="4727"/>
                  </a:lnTo>
                  <a:cubicBezTo>
                    <a:pt x="0" y="4724"/>
                    <a:pt x="1" y="4723"/>
                    <a:pt x="4" y="4723"/>
                  </a:cubicBezTo>
                  <a:cubicBezTo>
                    <a:pt x="6" y="4723"/>
                    <a:pt x="7" y="4724"/>
                    <a:pt x="7" y="4727"/>
                  </a:cubicBezTo>
                  <a:close/>
                  <a:moveTo>
                    <a:pt x="7" y="4750"/>
                  </a:moveTo>
                  <a:lnTo>
                    <a:pt x="7" y="4757"/>
                  </a:lnTo>
                  <a:cubicBezTo>
                    <a:pt x="7" y="4759"/>
                    <a:pt x="6" y="4761"/>
                    <a:pt x="4" y="4761"/>
                  </a:cubicBezTo>
                  <a:cubicBezTo>
                    <a:pt x="1" y="4761"/>
                    <a:pt x="0" y="4759"/>
                    <a:pt x="0" y="4757"/>
                  </a:cubicBezTo>
                  <a:lnTo>
                    <a:pt x="0" y="4750"/>
                  </a:lnTo>
                  <a:cubicBezTo>
                    <a:pt x="0" y="4747"/>
                    <a:pt x="1" y="4746"/>
                    <a:pt x="4" y="4746"/>
                  </a:cubicBezTo>
                  <a:cubicBezTo>
                    <a:pt x="6" y="4746"/>
                    <a:pt x="7" y="4747"/>
                    <a:pt x="7" y="4750"/>
                  </a:cubicBezTo>
                  <a:close/>
                  <a:moveTo>
                    <a:pt x="7" y="4773"/>
                  </a:moveTo>
                  <a:lnTo>
                    <a:pt x="7" y="4780"/>
                  </a:lnTo>
                  <a:cubicBezTo>
                    <a:pt x="7" y="4782"/>
                    <a:pt x="6" y="4784"/>
                    <a:pt x="4" y="4784"/>
                  </a:cubicBezTo>
                  <a:cubicBezTo>
                    <a:pt x="1" y="4784"/>
                    <a:pt x="0" y="4782"/>
                    <a:pt x="0" y="4780"/>
                  </a:cubicBezTo>
                  <a:lnTo>
                    <a:pt x="0" y="4773"/>
                  </a:lnTo>
                  <a:cubicBezTo>
                    <a:pt x="0" y="4770"/>
                    <a:pt x="1" y="4769"/>
                    <a:pt x="4" y="4769"/>
                  </a:cubicBezTo>
                  <a:cubicBezTo>
                    <a:pt x="6" y="4769"/>
                    <a:pt x="7" y="4770"/>
                    <a:pt x="7" y="4773"/>
                  </a:cubicBezTo>
                  <a:close/>
                  <a:moveTo>
                    <a:pt x="7" y="4796"/>
                  </a:moveTo>
                  <a:lnTo>
                    <a:pt x="7" y="4803"/>
                  </a:lnTo>
                  <a:cubicBezTo>
                    <a:pt x="7" y="4805"/>
                    <a:pt x="6" y="4807"/>
                    <a:pt x="4" y="4807"/>
                  </a:cubicBezTo>
                  <a:cubicBezTo>
                    <a:pt x="1" y="4807"/>
                    <a:pt x="0" y="4805"/>
                    <a:pt x="0" y="4803"/>
                  </a:cubicBezTo>
                  <a:lnTo>
                    <a:pt x="0" y="4796"/>
                  </a:lnTo>
                  <a:cubicBezTo>
                    <a:pt x="0" y="4794"/>
                    <a:pt x="1" y="4792"/>
                    <a:pt x="4" y="4792"/>
                  </a:cubicBezTo>
                  <a:cubicBezTo>
                    <a:pt x="6" y="4792"/>
                    <a:pt x="7" y="4794"/>
                    <a:pt x="7" y="4796"/>
                  </a:cubicBezTo>
                  <a:close/>
                  <a:moveTo>
                    <a:pt x="7" y="4819"/>
                  </a:moveTo>
                  <a:lnTo>
                    <a:pt x="7" y="4826"/>
                  </a:lnTo>
                  <a:cubicBezTo>
                    <a:pt x="7" y="4829"/>
                    <a:pt x="6" y="4830"/>
                    <a:pt x="4" y="4830"/>
                  </a:cubicBezTo>
                  <a:cubicBezTo>
                    <a:pt x="1" y="4830"/>
                    <a:pt x="0" y="4829"/>
                    <a:pt x="0" y="4826"/>
                  </a:cubicBezTo>
                  <a:lnTo>
                    <a:pt x="0" y="4819"/>
                  </a:lnTo>
                  <a:cubicBezTo>
                    <a:pt x="0" y="4817"/>
                    <a:pt x="1" y="4815"/>
                    <a:pt x="4" y="4815"/>
                  </a:cubicBezTo>
                  <a:cubicBezTo>
                    <a:pt x="6" y="4815"/>
                    <a:pt x="7" y="4817"/>
                    <a:pt x="7" y="4819"/>
                  </a:cubicBezTo>
                  <a:close/>
                  <a:moveTo>
                    <a:pt x="7" y="4842"/>
                  </a:moveTo>
                  <a:lnTo>
                    <a:pt x="7" y="4849"/>
                  </a:lnTo>
                  <a:cubicBezTo>
                    <a:pt x="7" y="4852"/>
                    <a:pt x="6" y="4853"/>
                    <a:pt x="4" y="4853"/>
                  </a:cubicBezTo>
                  <a:cubicBezTo>
                    <a:pt x="1" y="4853"/>
                    <a:pt x="0" y="4852"/>
                    <a:pt x="0" y="4849"/>
                  </a:cubicBezTo>
                  <a:lnTo>
                    <a:pt x="0" y="4842"/>
                  </a:lnTo>
                  <a:cubicBezTo>
                    <a:pt x="0" y="4840"/>
                    <a:pt x="1" y="4838"/>
                    <a:pt x="4" y="4838"/>
                  </a:cubicBezTo>
                  <a:cubicBezTo>
                    <a:pt x="6" y="4838"/>
                    <a:pt x="7" y="4840"/>
                    <a:pt x="7" y="4842"/>
                  </a:cubicBezTo>
                  <a:close/>
                  <a:moveTo>
                    <a:pt x="7" y="4865"/>
                  </a:moveTo>
                  <a:lnTo>
                    <a:pt x="7" y="4872"/>
                  </a:lnTo>
                  <a:cubicBezTo>
                    <a:pt x="7" y="4875"/>
                    <a:pt x="6" y="4876"/>
                    <a:pt x="4" y="4876"/>
                  </a:cubicBezTo>
                  <a:cubicBezTo>
                    <a:pt x="1" y="4876"/>
                    <a:pt x="0" y="4875"/>
                    <a:pt x="0" y="4872"/>
                  </a:cubicBezTo>
                  <a:lnTo>
                    <a:pt x="0" y="4865"/>
                  </a:lnTo>
                  <a:cubicBezTo>
                    <a:pt x="0" y="4863"/>
                    <a:pt x="1" y="4861"/>
                    <a:pt x="4" y="4861"/>
                  </a:cubicBezTo>
                  <a:cubicBezTo>
                    <a:pt x="6" y="4861"/>
                    <a:pt x="7" y="4863"/>
                    <a:pt x="7" y="4865"/>
                  </a:cubicBezTo>
                  <a:close/>
                  <a:moveTo>
                    <a:pt x="7" y="4888"/>
                  </a:moveTo>
                  <a:lnTo>
                    <a:pt x="7" y="4895"/>
                  </a:lnTo>
                  <a:cubicBezTo>
                    <a:pt x="7" y="4898"/>
                    <a:pt x="6" y="4899"/>
                    <a:pt x="4" y="4899"/>
                  </a:cubicBezTo>
                  <a:cubicBezTo>
                    <a:pt x="1" y="4899"/>
                    <a:pt x="0" y="4898"/>
                    <a:pt x="0" y="4895"/>
                  </a:cubicBezTo>
                  <a:lnTo>
                    <a:pt x="0" y="4888"/>
                  </a:lnTo>
                  <a:cubicBezTo>
                    <a:pt x="0" y="4886"/>
                    <a:pt x="1" y="4884"/>
                    <a:pt x="4" y="4884"/>
                  </a:cubicBezTo>
                  <a:cubicBezTo>
                    <a:pt x="6" y="4884"/>
                    <a:pt x="7" y="4886"/>
                    <a:pt x="7" y="4888"/>
                  </a:cubicBezTo>
                  <a:close/>
                  <a:moveTo>
                    <a:pt x="7" y="4911"/>
                  </a:moveTo>
                  <a:lnTo>
                    <a:pt x="7" y="4919"/>
                  </a:lnTo>
                  <a:cubicBezTo>
                    <a:pt x="7" y="4921"/>
                    <a:pt x="6" y="4922"/>
                    <a:pt x="4" y="4922"/>
                  </a:cubicBezTo>
                  <a:cubicBezTo>
                    <a:pt x="1" y="4922"/>
                    <a:pt x="0" y="4921"/>
                    <a:pt x="0" y="4919"/>
                  </a:cubicBezTo>
                  <a:lnTo>
                    <a:pt x="0" y="4911"/>
                  </a:lnTo>
                  <a:cubicBezTo>
                    <a:pt x="0" y="4909"/>
                    <a:pt x="1" y="4907"/>
                    <a:pt x="4" y="4907"/>
                  </a:cubicBezTo>
                  <a:cubicBezTo>
                    <a:pt x="6" y="4907"/>
                    <a:pt x="7" y="4909"/>
                    <a:pt x="7" y="4911"/>
                  </a:cubicBezTo>
                  <a:close/>
                  <a:moveTo>
                    <a:pt x="7" y="4934"/>
                  </a:moveTo>
                  <a:lnTo>
                    <a:pt x="7" y="4942"/>
                  </a:lnTo>
                  <a:cubicBezTo>
                    <a:pt x="7" y="4944"/>
                    <a:pt x="6" y="4945"/>
                    <a:pt x="4" y="4945"/>
                  </a:cubicBezTo>
                  <a:cubicBezTo>
                    <a:pt x="1" y="4945"/>
                    <a:pt x="0" y="4944"/>
                    <a:pt x="0" y="4942"/>
                  </a:cubicBezTo>
                  <a:lnTo>
                    <a:pt x="0" y="4934"/>
                  </a:lnTo>
                  <a:cubicBezTo>
                    <a:pt x="0" y="4932"/>
                    <a:pt x="1" y="4930"/>
                    <a:pt x="4" y="4930"/>
                  </a:cubicBezTo>
                  <a:cubicBezTo>
                    <a:pt x="6" y="4930"/>
                    <a:pt x="7" y="4932"/>
                    <a:pt x="7" y="4934"/>
                  </a:cubicBezTo>
                  <a:close/>
                  <a:moveTo>
                    <a:pt x="7" y="4957"/>
                  </a:moveTo>
                  <a:lnTo>
                    <a:pt x="7" y="4965"/>
                  </a:lnTo>
                  <a:cubicBezTo>
                    <a:pt x="7" y="4967"/>
                    <a:pt x="6" y="4968"/>
                    <a:pt x="4" y="4968"/>
                  </a:cubicBezTo>
                  <a:cubicBezTo>
                    <a:pt x="1" y="4968"/>
                    <a:pt x="0" y="4967"/>
                    <a:pt x="0" y="4965"/>
                  </a:cubicBezTo>
                  <a:lnTo>
                    <a:pt x="0" y="4957"/>
                  </a:lnTo>
                  <a:cubicBezTo>
                    <a:pt x="0" y="4955"/>
                    <a:pt x="1" y="4953"/>
                    <a:pt x="4" y="4953"/>
                  </a:cubicBezTo>
                  <a:cubicBezTo>
                    <a:pt x="6" y="4953"/>
                    <a:pt x="7" y="4955"/>
                    <a:pt x="7" y="4957"/>
                  </a:cubicBezTo>
                  <a:close/>
                  <a:moveTo>
                    <a:pt x="7" y="4980"/>
                  </a:moveTo>
                  <a:lnTo>
                    <a:pt x="7" y="4988"/>
                  </a:lnTo>
                  <a:cubicBezTo>
                    <a:pt x="7" y="4990"/>
                    <a:pt x="6" y="4991"/>
                    <a:pt x="4" y="4991"/>
                  </a:cubicBezTo>
                  <a:cubicBezTo>
                    <a:pt x="1" y="4991"/>
                    <a:pt x="0" y="4990"/>
                    <a:pt x="0" y="4988"/>
                  </a:cubicBezTo>
                  <a:lnTo>
                    <a:pt x="0" y="4980"/>
                  </a:lnTo>
                  <a:cubicBezTo>
                    <a:pt x="0" y="4978"/>
                    <a:pt x="1" y="4976"/>
                    <a:pt x="4" y="4976"/>
                  </a:cubicBezTo>
                  <a:cubicBezTo>
                    <a:pt x="6" y="4976"/>
                    <a:pt x="7" y="4978"/>
                    <a:pt x="7" y="4980"/>
                  </a:cubicBezTo>
                  <a:close/>
                  <a:moveTo>
                    <a:pt x="7" y="5003"/>
                  </a:moveTo>
                  <a:lnTo>
                    <a:pt x="7" y="5011"/>
                  </a:lnTo>
                  <a:cubicBezTo>
                    <a:pt x="7" y="5013"/>
                    <a:pt x="6" y="5015"/>
                    <a:pt x="4" y="5015"/>
                  </a:cubicBezTo>
                  <a:cubicBezTo>
                    <a:pt x="1" y="5015"/>
                    <a:pt x="0" y="5013"/>
                    <a:pt x="0" y="5011"/>
                  </a:cubicBezTo>
                  <a:lnTo>
                    <a:pt x="0" y="5003"/>
                  </a:lnTo>
                  <a:cubicBezTo>
                    <a:pt x="0" y="5001"/>
                    <a:pt x="1" y="4999"/>
                    <a:pt x="4" y="4999"/>
                  </a:cubicBezTo>
                  <a:cubicBezTo>
                    <a:pt x="6" y="4999"/>
                    <a:pt x="7" y="5001"/>
                    <a:pt x="7" y="5003"/>
                  </a:cubicBezTo>
                  <a:close/>
                  <a:moveTo>
                    <a:pt x="7" y="5026"/>
                  </a:moveTo>
                  <a:lnTo>
                    <a:pt x="7" y="5034"/>
                  </a:lnTo>
                  <a:cubicBezTo>
                    <a:pt x="7" y="5036"/>
                    <a:pt x="6" y="5038"/>
                    <a:pt x="4" y="5038"/>
                  </a:cubicBezTo>
                  <a:cubicBezTo>
                    <a:pt x="1" y="5038"/>
                    <a:pt x="0" y="5036"/>
                    <a:pt x="0" y="5034"/>
                  </a:cubicBezTo>
                  <a:lnTo>
                    <a:pt x="0" y="5026"/>
                  </a:lnTo>
                  <a:cubicBezTo>
                    <a:pt x="0" y="5024"/>
                    <a:pt x="1" y="5022"/>
                    <a:pt x="4" y="5022"/>
                  </a:cubicBezTo>
                  <a:cubicBezTo>
                    <a:pt x="6" y="5022"/>
                    <a:pt x="7" y="5024"/>
                    <a:pt x="7" y="5026"/>
                  </a:cubicBezTo>
                  <a:close/>
                  <a:moveTo>
                    <a:pt x="7" y="5049"/>
                  </a:moveTo>
                  <a:lnTo>
                    <a:pt x="7" y="5057"/>
                  </a:lnTo>
                  <a:cubicBezTo>
                    <a:pt x="7" y="5059"/>
                    <a:pt x="6" y="5061"/>
                    <a:pt x="4" y="5061"/>
                  </a:cubicBezTo>
                  <a:cubicBezTo>
                    <a:pt x="1" y="5061"/>
                    <a:pt x="0" y="5059"/>
                    <a:pt x="0" y="5057"/>
                  </a:cubicBezTo>
                  <a:lnTo>
                    <a:pt x="0" y="5049"/>
                  </a:lnTo>
                  <a:cubicBezTo>
                    <a:pt x="0" y="5047"/>
                    <a:pt x="1" y="5045"/>
                    <a:pt x="4" y="5045"/>
                  </a:cubicBezTo>
                  <a:cubicBezTo>
                    <a:pt x="6" y="5045"/>
                    <a:pt x="7" y="5047"/>
                    <a:pt x="7" y="5049"/>
                  </a:cubicBezTo>
                  <a:close/>
                  <a:moveTo>
                    <a:pt x="7" y="5072"/>
                  </a:moveTo>
                  <a:lnTo>
                    <a:pt x="7" y="5080"/>
                  </a:lnTo>
                  <a:cubicBezTo>
                    <a:pt x="7" y="5082"/>
                    <a:pt x="6" y="5084"/>
                    <a:pt x="4" y="5084"/>
                  </a:cubicBezTo>
                  <a:cubicBezTo>
                    <a:pt x="1" y="5084"/>
                    <a:pt x="0" y="5082"/>
                    <a:pt x="0" y="5080"/>
                  </a:cubicBezTo>
                  <a:lnTo>
                    <a:pt x="0" y="5072"/>
                  </a:lnTo>
                  <a:cubicBezTo>
                    <a:pt x="0" y="5070"/>
                    <a:pt x="1" y="5068"/>
                    <a:pt x="4" y="5068"/>
                  </a:cubicBezTo>
                  <a:cubicBezTo>
                    <a:pt x="6" y="5068"/>
                    <a:pt x="7" y="5070"/>
                    <a:pt x="7" y="5072"/>
                  </a:cubicBezTo>
                  <a:close/>
                  <a:moveTo>
                    <a:pt x="7" y="5095"/>
                  </a:moveTo>
                  <a:lnTo>
                    <a:pt x="7" y="5103"/>
                  </a:lnTo>
                  <a:cubicBezTo>
                    <a:pt x="7" y="5105"/>
                    <a:pt x="6" y="5107"/>
                    <a:pt x="4" y="5107"/>
                  </a:cubicBezTo>
                  <a:cubicBezTo>
                    <a:pt x="1" y="5107"/>
                    <a:pt x="0" y="5105"/>
                    <a:pt x="0" y="5103"/>
                  </a:cubicBezTo>
                  <a:lnTo>
                    <a:pt x="0" y="5095"/>
                  </a:lnTo>
                  <a:cubicBezTo>
                    <a:pt x="0" y="5093"/>
                    <a:pt x="1" y="5091"/>
                    <a:pt x="4" y="5091"/>
                  </a:cubicBezTo>
                  <a:cubicBezTo>
                    <a:pt x="6" y="5091"/>
                    <a:pt x="7" y="5093"/>
                    <a:pt x="7" y="5095"/>
                  </a:cubicBezTo>
                  <a:close/>
                  <a:moveTo>
                    <a:pt x="7" y="5118"/>
                  </a:moveTo>
                  <a:lnTo>
                    <a:pt x="7" y="5126"/>
                  </a:lnTo>
                  <a:cubicBezTo>
                    <a:pt x="7" y="5128"/>
                    <a:pt x="6" y="5130"/>
                    <a:pt x="4" y="5130"/>
                  </a:cubicBezTo>
                  <a:cubicBezTo>
                    <a:pt x="1" y="5130"/>
                    <a:pt x="0" y="5128"/>
                    <a:pt x="0" y="5126"/>
                  </a:cubicBezTo>
                  <a:lnTo>
                    <a:pt x="0" y="5118"/>
                  </a:lnTo>
                  <a:cubicBezTo>
                    <a:pt x="0" y="5116"/>
                    <a:pt x="1" y="5114"/>
                    <a:pt x="4" y="5114"/>
                  </a:cubicBezTo>
                  <a:cubicBezTo>
                    <a:pt x="6" y="5114"/>
                    <a:pt x="7" y="5116"/>
                    <a:pt x="7" y="5118"/>
                  </a:cubicBezTo>
                  <a:close/>
                  <a:moveTo>
                    <a:pt x="7" y="5141"/>
                  </a:moveTo>
                  <a:lnTo>
                    <a:pt x="7" y="5149"/>
                  </a:lnTo>
                  <a:cubicBezTo>
                    <a:pt x="7" y="5151"/>
                    <a:pt x="6" y="5153"/>
                    <a:pt x="4" y="5153"/>
                  </a:cubicBezTo>
                  <a:cubicBezTo>
                    <a:pt x="1" y="5153"/>
                    <a:pt x="0" y="5151"/>
                    <a:pt x="0" y="5149"/>
                  </a:cubicBezTo>
                  <a:lnTo>
                    <a:pt x="0" y="5141"/>
                  </a:lnTo>
                  <a:cubicBezTo>
                    <a:pt x="0" y="5139"/>
                    <a:pt x="1" y="5137"/>
                    <a:pt x="4" y="5137"/>
                  </a:cubicBezTo>
                  <a:cubicBezTo>
                    <a:pt x="6" y="5137"/>
                    <a:pt x="7" y="5139"/>
                    <a:pt x="7" y="5141"/>
                  </a:cubicBezTo>
                  <a:close/>
                  <a:moveTo>
                    <a:pt x="7" y="5164"/>
                  </a:moveTo>
                  <a:lnTo>
                    <a:pt x="7" y="5172"/>
                  </a:lnTo>
                  <a:cubicBezTo>
                    <a:pt x="7" y="5174"/>
                    <a:pt x="6" y="5176"/>
                    <a:pt x="4" y="5176"/>
                  </a:cubicBezTo>
                  <a:cubicBezTo>
                    <a:pt x="1" y="5176"/>
                    <a:pt x="0" y="5174"/>
                    <a:pt x="0" y="5172"/>
                  </a:cubicBezTo>
                  <a:lnTo>
                    <a:pt x="0" y="5164"/>
                  </a:lnTo>
                  <a:cubicBezTo>
                    <a:pt x="0" y="5162"/>
                    <a:pt x="1" y="5160"/>
                    <a:pt x="4" y="5160"/>
                  </a:cubicBezTo>
                  <a:cubicBezTo>
                    <a:pt x="6" y="5160"/>
                    <a:pt x="7" y="5162"/>
                    <a:pt x="7" y="5164"/>
                  </a:cubicBezTo>
                  <a:close/>
                  <a:moveTo>
                    <a:pt x="7" y="5187"/>
                  </a:moveTo>
                  <a:lnTo>
                    <a:pt x="7" y="5195"/>
                  </a:lnTo>
                  <a:cubicBezTo>
                    <a:pt x="7" y="5197"/>
                    <a:pt x="6" y="5199"/>
                    <a:pt x="4" y="5199"/>
                  </a:cubicBezTo>
                  <a:cubicBezTo>
                    <a:pt x="1" y="5199"/>
                    <a:pt x="0" y="5197"/>
                    <a:pt x="0" y="5195"/>
                  </a:cubicBezTo>
                  <a:lnTo>
                    <a:pt x="0" y="5187"/>
                  </a:lnTo>
                  <a:cubicBezTo>
                    <a:pt x="0" y="5185"/>
                    <a:pt x="1" y="5183"/>
                    <a:pt x="4" y="5183"/>
                  </a:cubicBezTo>
                  <a:cubicBezTo>
                    <a:pt x="6" y="5183"/>
                    <a:pt x="7" y="5185"/>
                    <a:pt x="7" y="5187"/>
                  </a:cubicBezTo>
                  <a:close/>
                  <a:moveTo>
                    <a:pt x="7" y="5210"/>
                  </a:moveTo>
                  <a:lnTo>
                    <a:pt x="7" y="5218"/>
                  </a:lnTo>
                  <a:cubicBezTo>
                    <a:pt x="7" y="5220"/>
                    <a:pt x="6" y="5222"/>
                    <a:pt x="4" y="5222"/>
                  </a:cubicBezTo>
                  <a:cubicBezTo>
                    <a:pt x="1" y="5222"/>
                    <a:pt x="0" y="5220"/>
                    <a:pt x="0" y="5218"/>
                  </a:cubicBezTo>
                  <a:lnTo>
                    <a:pt x="0" y="5210"/>
                  </a:lnTo>
                  <a:cubicBezTo>
                    <a:pt x="0" y="5208"/>
                    <a:pt x="1" y="5207"/>
                    <a:pt x="4" y="5207"/>
                  </a:cubicBezTo>
                  <a:cubicBezTo>
                    <a:pt x="6" y="5207"/>
                    <a:pt x="7" y="5208"/>
                    <a:pt x="7" y="5210"/>
                  </a:cubicBezTo>
                  <a:close/>
                  <a:moveTo>
                    <a:pt x="7" y="5233"/>
                  </a:moveTo>
                  <a:lnTo>
                    <a:pt x="7" y="5241"/>
                  </a:lnTo>
                  <a:cubicBezTo>
                    <a:pt x="7" y="5243"/>
                    <a:pt x="6" y="5245"/>
                    <a:pt x="4" y="5245"/>
                  </a:cubicBezTo>
                  <a:cubicBezTo>
                    <a:pt x="1" y="5245"/>
                    <a:pt x="0" y="5243"/>
                    <a:pt x="0" y="5241"/>
                  </a:cubicBezTo>
                  <a:lnTo>
                    <a:pt x="0" y="5233"/>
                  </a:lnTo>
                  <a:cubicBezTo>
                    <a:pt x="0" y="5231"/>
                    <a:pt x="1" y="5230"/>
                    <a:pt x="4" y="5230"/>
                  </a:cubicBezTo>
                  <a:cubicBezTo>
                    <a:pt x="6" y="5230"/>
                    <a:pt x="7" y="5231"/>
                    <a:pt x="7" y="5233"/>
                  </a:cubicBezTo>
                  <a:close/>
                  <a:moveTo>
                    <a:pt x="7" y="5256"/>
                  </a:moveTo>
                  <a:lnTo>
                    <a:pt x="7" y="5264"/>
                  </a:lnTo>
                  <a:cubicBezTo>
                    <a:pt x="7" y="5266"/>
                    <a:pt x="6" y="5268"/>
                    <a:pt x="4" y="5268"/>
                  </a:cubicBezTo>
                  <a:cubicBezTo>
                    <a:pt x="1" y="5268"/>
                    <a:pt x="0" y="5266"/>
                    <a:pt x="0" y="5264"/>
                  </a:cubicBezTo>
                  <a:lnTo>
                    <a:pt x="0" y="5256"/>
                  </a:lnTo>
                  <a:cubicBezTo>
                    <a:pt x="0" y="5254"/>
                    <a:pt x="1" y="5253"/>
                    <a:pt x="4" y="5253"/>
                  </a:cubicBezTo>
                  <a:cubicBezTo>
                    <a:pt x="6" y="5253"/>
                    <a:pt x="7" y="5254"/>
                    <a:pt x="7" y="5256"/>
                  </a:cubicBezTo>
                  <a:close/>
                  <a:moveTo>
                    <a:pt x="7" y="5279"/>
                  </a:moveTo>
                  <a:lnTo>
                    <a:pt x="7" y="5287"/>
                  </a:lnTo>
                  <a:cubicBezTo>
                    <a:pt x="7" y="5289"/>
                    <a:pt x="6" y="5291"/>
                    <a:pt x="4" y="5291"/>
                  </a:cubicBezTo>
                  <a:cubicBezTo>
                    <a:pt x="1" y="5291"/>
                    <a:pt x="0" y="5289"/>
                    <a:pt x="0" y="5287"/>
                  </a:cubicBezTo>
                  <a:lnTo>
                    <a:pt x="0" y="5279"/>
                  </a:lnTo>
                  <a:cubicBezTo>
                    <a:pt x="0" y="5277"/>
                    <a:pt x="1" y="5276"/>
                    <a:pt x="4" y="5276"/>
                  </a:cubicBezTo>
                  <a:cubicBezTo>
                    <a:pt x="6" y="5276"/>
                    <a:pt x="7" y="5277"/>
                    <a:pt x="7" y="5279"/>
                  </a:cubicBezTo>
                  <a:close/>
                  <a:moveTo>
                    <a:pt x="7" y="5303"/>
                  </a:moveTo>
                  <a:lnTo>
                    <a:pt x="7" y="5310"/>
                  </a:lnTo>
                  <a:cubicBezTo>
                    <a:pt x="7" y="5312"/>
                    <a:pt x="6" y="5314"/>
                    <a:pt x="4" y="5314"/>
                  </a:cubicBezTo>
                  <a:cubicBezTo>
                    <a:pt x="1" y="5314"/>
                    <a:pt x="0" y="5312"/>
                    <a:pt x="0" y="5310"/>
                  </a:cubicBezTo>
                  <a:lnTo>
                    <a:pt x="0" y="5303"/>
                  </a:lnTo>
                  <a:cubicBezTo>
                    <a:pt x="0" y="5300"/>
                    <a:pt x="1" y="5299"/>
                    <a:pt x="4" y="5299"/>
                  </a:cubicBezTo>
                  <a:cubicBezTo>
                    <a:pt x="6" y="5299"/>
                    <a:pt x="7" y="5300"/>
                    <a:pt x="7" y="5303"/>
                  </a:cubicBezTo>
                  <a:close/>
                  <a:moveTo>
                    <a:pt x="7" y="5326"/>
                  </a:moveTo>
                  <a:lnTo>
                    <a:pt x="7" y="5333"/>
                  </a:lnTo>
                  <a:cubicBezTo>
                    <a:pt x="7" y="5335"/>
                    <a:pt x="6" y="5337"/>
                    <a:pt x="4" y="5337"/>
                  </a:cubicBezTo>
                  <a:cubicBezTo>
                    <a:pt x="1" y="5337"/>
                    <a:pt x="0" y="5335"/>
                    <a:pt x="0" y="5333"/>
                  </a:cubicBezTo>
                  <a:lnTo>
                    <a:pt x="0" y="5326"/>
                  </a:lnTo>
                  <a:cubicBezTo>
                    <a:pt x="0" y="5323"/>
                    <a:pt x="1" y="5322"/>
                    <a:pt x="4" y="5322"/>
                  </a:cubicBezTo>
                  <a:cubicBezTo>
                    <a:pt x="6" y="5322"/>
                    <a:pt x="7" y="5323"/>
                    <a:pt x="7" y="5326"/>
                  </a:cubicBezTo>
                  <a:close/>
                  <a:moveTo>
                    <a:pt x="7" y="5349"/>
                  </a:moveTo>
                  <a:lnTo>
                    <a:pt x="7" y="5356"/>
                  </a:lnTo>
                  <a:cubicBezTo>
                    <a:pt x="7" y="5358"/>
                    <a:pt x="6" y="5360"/>
                    <a:pt x="4" y="5360"/>
                  </a:cubicBezTo>
                  <a:cubicBezTo>
                    <a:pt x="1" y="5360"/>
                    <a:pt x="0" y="5358"/>
                    <a:pt x="0" y="5356"/>
                  </a:cubicBezTo>
                  <a:lnTo>
                    <a:pt x="0" y="5349"/>
                  </a:lnTo>
                  <a:cubicBezTo>
                    <a:pt x="0" y="5346"/>
                    <a:pt x="1" y="5345"/>
                    <a:pt x="4" y="5345"/>
                  </a:cubicBezTo>
                  <a:cubicBezTo>
                    <a:pt x="6" y="5345"/>
                    <a:pt x="7" y="5346"/>
                    <a:pt x="7" y="5349"/>
                  </a:cubicBezTo>
                  <a:close/>
                  <a:moveTo>
                    <a:pt x="7" y="5372"/>
                  </a:moveTo>
                  <a:lnTo>
                    <a:pt x="7" y="5379"/>
                  </a:lnTo>
                  <a:cubicBezTo>
                    <a:pt x="7" y="5381"/>
                    <a:pt x="6" y="5383"/>
                    <a:pt x="4" y="5383"/>
                  </a:cubicBezTo>
                  <a:cubicBezTo>
                    <a:pt x="1" y="5383"/>
                    <a:pt x="0" y="5381"/>
                    <a:pt x="0" y="5379"/>
                  </a:cubicBezTo>
                  <a:lnTo>
                    <a:pt x="0" y="5372"/>
                  </a:lnTo>
                  <a:cubicBezTo>
                    <a:pt x="0" y="5370"/>
                    <a:pt x="1" y="5368"/>
                    <a:pt x="4" y="5368"/>
                  </a:cubicBezTo>
                  <a:cubicBezTo>
                    <a:pt x="6" y="5368"/>
                    <a:pt x="7" y="5370"/>
                    <a:pt x="7" y="5372"/>
                  </a:cubicBezTo>
                  <a:close/>
                  <a:moveTo>
                    <a:pt x="7" y="5395"/>
                  </a:moveTo>
                  <a:lnTo>
                    <a:pt x="7" y="5402"/>
                  </a:lnTo>
                  <a:cubicBezTo>
                    <a:pt x="7" y="5405"/>
                    <a:pt x="6" y="5406"/>
                    <a:pt x="4" y="5406"/>
                  </a:cubicBezTo>
                  <a:cubicBezTo>
                    <a:pt x="1" y="5406"/>
                    <a:pt x="0" y="5405"/>
                    <a:pt x="0" y="5402"/>
                  </a:cubicBezTo>
                  <a:lnTo>
                    <a:pt x="0" y="5395"/>
                  </a:lnTo>
                  <a:cubicBezTo>
                    <a:pt x="0" y="5393"/>
                    <a:pt x="1" y="5391"/>
                    <a:pt x="4" y="5391"/>
                  </a:cubicBezTo>
                  <a:cubicBezTo>
                    <a:pt x="6" y="5391"/>
                    <a:pt x="7" y="5393"/>
                    <a:pt x="7" y="5395"/>
                  </a:cubicBezTo>
                  <a:close/>
                  <a:moveTo>
                    <a:pt x="7" y="5418"/>
                  </a:moveTo>
                  <a:lnTo>
                    <a:pt x="7" y="5425"/>
                  </a:lnTo>
                  <a:cubicBezTo>
                    <a:pt x="7" y="5428"/>
                    <a:pt x="6" y="5429"/>
                    <a:pt x="4" y="5429"/>
                  </a:cubicBezTo>
                  <a:cubicBezTo>
                    <a:pt x="1" y="5429"/>
                    <a:pt x="0" y="5428"/>
                    <a:pt x="0" y="5425"/>
                  </a:cubicBezTo>
                  <a:lnTo>
                    <a:pt x="0" y="5418"/>
                  </a:lnTo>
                  <a:cubicBezTo>
                    <a:pt x="0" y="5416"/>
                    <a:pt x="1" y="5414"/>
                    <a:pt x="4" y="5414"/>
                  </a:cubicBezTo>
                  <a:cubicBezTo>
                    <a:pt x="6" y="5414"/>
                    <a:pt x="7" y="5416"/>
                    <a:pt x="7" y="5418"/>
                  </a:cubicBezTo>
                  <a:close/>
                  <a:moveTo>
                    <a:pt x="7" y="5441"/>
                  </a:moveTo>
                  <a:lnTo>
                    <a:pt x="7" y="5448"/>
                  </a:lnTo>
                  <a:cubicBezTo>
                    <a:pt x="7" y="5451"/>
                    <a:pt x="6" y="5452"/>
                    <a:pt x="4" y="5452"/>
                  </a:cubicBezTo>
                  <a:cubicBezTo>
                    <a:pt x="1" y="5452"/>
                    <a:pt x="0" y="5451"/>
                    <a:pt x="0" y="5448"/>
                  </a:cubicBezTo>
                  <a:lnTo>
                    <a:pt x="0" y="5441"/>
                  </a:lnTo>
                  <a:cubicBezTo>
                    <a:pt x="0" y="5439"/>
                    <a:pt x="1" y="5437"/>
                    <a:pt x="4" y="5437"/>
                  </a:cubicBezTo>
                  <a:cubicBezTo>
                    <a:pt x="6" y="5437"/>
                    <a:pt x="7" y="5439"/>
                    <a:pt x="7" y="5441"/>
                  </a:cubicBezTo>
                  <a:close/>
                  <a:moveTo>
                    <a:pt x="7" y="5464"/>
                  </a:moveTo>
                  <a:lnTo>
                    <a:pt x="7" y="5471"/>
                  </a:lnTo>
                  <a:cubicBezTo>
                    <a:pt x="7" y="5474"/>
                    <a:pt x="6" y="5475"/>
                    <a:pt x="4" y="5475"/>
                  </a:cubicBezTo>
                  <a:cubicBezTo>
                    <a:pt x="1" y="5475"/>
                    <a:pt x="0" y="5474"/>
                    <a:pt x="0" y="5471"/>
                  </a:cubicBezTo>
                  <a:lnTo>
                    <a:pt x="0" y="5464"/>
                  </a:lnTo>
                  <a:cubicBezTo>
                    <a:pt x="0" y="5462"/>
                    <a:pt x="1" y="5460"/>
                    <a:pt x="4" y="5460"/>
                  </a:cubicBezTo>
                  <a:cubicBezTo>
                    <a:pt x="6" y="5460"/>
                    <a:pt x="7" y="5462"/>
                    <a:pt x="7" y="5464"/>
                  </a:cubicBezTo>
                  <a:close/>
                  <a:moveTo>
                    <a:pt x="7" y="5487"/>
                  </a:moveTo>
                  <a:lnTo>
                    <a:pt x="7" y="5495"/>
                  </a:lnTo>
                  <a:cubicBezTo>
                    <a:pt x="7" y="5497"/>
                    <a:pt x="6" y="5498"/>
                    <a:pt x="4" y="5498"/>
                  </a:cubicBezTo>
                  <a:cubicBezTo>
                    <a:pt x="1" y="5498"/>
                    <a:pt x="0" y="5497"/>
                    <a:pt x="0" y="5495"/>
                  </a:cubicBezTo>
                  <a:lnTo>
                    <a:pt x="0" y="5487"/>
                  </a:lnTo>
                  <a:cubicBezTo>
                    <a:pt x="0" y="5485"/>
                    <a:pt x="1" y="5483"/>
                    <a:pt x="4" y="5483"/>
                  </a:cubicBezTo>
                  <a:cubicBezTo>
                    <a:pt x="6" y="5483"/>
                    <a:pt x="7" y="5485"/>
                    <a:pt x="7" y="5487"/>
                  </a:cubicBezTo>
                  <a:close/>
                  <a:moveTo>
                    <a:pt x="7" y="5510"/>
                  </a:moveTo>
                  <a:lnTo>
                    <a:pt x="7" y="5518"/>
                  </a:lnTo>
                  <a:cubicBezTo>
                    <a:pt x="7" y="5520"/>
                    <a:pt x="6" y="5521"/>
                    <a:pt x="4" y="5521"/>
                  </a:cubicBezTo>
                  <a:cubicBezTo>
                    <a:pt x="1" y="5521"/>
                    <a:pt x="0" y="5520"/>
                    <a:pt x="0" y="5518"/>
                  </a:cubicBezTo>
                  <a:lnTo>
                    <a:pt x="0" y="5510"/>
                  </a:lnTo>
                  <a:cubicBezTo>
                    <a:pt x="0" y="5508"/>
                    <a:pt x="1" y="5506"/>
                    <a:pt x="4" y="5506"/>
                  </a:cubicBezTo>
                  <a:cubicBezTo>
                    <a:pt x="6" y="5506"/>
                    <a:pt x="7" y="5508"/>
                    <a:pt x="7" y="5510"/>
                  </a:cubicBezTo>
                  <a:close/>
                  <a:moveTo>
                    <a:pt x="7" y="5533"/>
                  </a:moveTo>
                  <a:lnTo>
                    <a:pt x="7" y="5541"/>
                  </a:lnTo>
                  <a:cubicBezTo>
                    <a:pt x="7" y="5543"/>
                    <a:pt x="6" y="5544"/>
                    <a:pt x="4" y="5544"/>
                  </a:cubicBezTo>
                  <a:cubicBezTo>
                    <a:pt x="1" y="5544"/>
                    <a:pt x="0" y="5543"/>
                    <a:pt x="0" y="5541"/>
                  </a:cubicBezTo>
                  <a:lnTo>
                    <a:pt x="0" y="5533"/>
                  </a:lnTo>
                  <a:cubicBezTo>
                    <a:pt x="0" y="5531"/>
                    <a:pt x="1" y="5529"/>
                    <a:pt x="4" y="5529"/>
                  </a:cubicBezTo>
                  <a:cubicBezTo>
                    <a:pt x="6" y="5529"/>
                    <a:pt x="7" y="5531"/>
                    <a:pt x="7" y="5533"/>
                  </a:cubicBezTo>
                  <a:close/>
                  <a:moveTo>
                    <a:pt x="7" y="5556"/>
                  </a:moveTo>
                  <a:lnTo>
                    <a:pt x="7" y="5564"/>
                  </a:lnTo>
                  <a:cubicBezTo>
                    <a:pt x="7" y="5566"/>
                    <a:pt x="6" y="5567"/>
                    <a:pt x="4" y="5567"/>
                  </a:cubicBezTo>
                  <a:cubicBezTo>
                    <a:pt x="1" y="5567"/>
                    <a:pt x="0" y="5566"/>
                    <a:pt x="0" y="5564"/>
                  </a:cubicBezTo>
                  <a:lnTo>
                    <a:pt x="0" y="5556"/>
                  </a:lnTo>
                  <a:cubicBezTo>
                    <a:pt x="0" y="5554"/>
                    <a:pt x="1" y="5552"/>
                    <a:pt x="4" y="5552"/>
                  </a:cubicBezTo>
                  <a:cubicBezTo>
                    <a:pt x="6" y="5552"/>
                    <a:pt x="7" y="5554"/>
                    <a:pt x="7" y="5556"/>
                  </a:cubicBezTo>
                  <a:close/>
                  <a:moveTo>
                    <a:pt x="7" y="5579"/>
                  </a:moveTo>
                  <a:lnTo>
                    <a:pt x="7" y="5587"/>
                  </a:lnTo>
                  <a:cubicBezTo>
                    <a:pt x="7" y="5589"/>
                    <a:pt x="6" y="5591"/>
                    <a:pt x="4" y="5591"/>
                  </a:cubicBezTo>
                  <a:cubicBezTo>
                    <a:pt x="1" y="5591"/>
                    <a:pt x="0" y="5589"/>
                    <a:pt x="0" y="5587"/>
                  </a:cubicBezTo>
                  <a:lnTo>
                    <a:pt x="0" y="5579"/>
                  </a:lnTo>
                  <a:cubicBezTo>
                    <a:pt x="0" y="5577"/>
                    <a:pt x="1" y="5575"/>
                    <a:pt x="4" y="5575"/>
                  </a:cubicBezTo>
                  <a:cubicBezTo>
                    <a:pt x="6" y="5575"/>
                    <a:pt x="7" y="5577"/>
                    <a:pt x="7" y="5579"/>
                  </a:cubicBezTo>
                  <a:close/>
                  <a:moveTo>
                    <a:pt x="7" y="5602"/>
                  </a:moveTo>
                  <a:lnTo>
                    <a:pt x="7" y="5610"/>
                  </a:lnTo>
                  <a:cubicBezTo>
                    <a:pt x="7" y="5612"/>
                    <a:pt x="6" y="5614"/>
                    <a:pt x="4" y="5614"/>
                  </a:cubicBezTo>
                  <a:cubicBezTo>
                    <a:pt x="1" y="5614"/>
                    <a:pt x="0" y="5612"/>
                    <a:pt x="0" y="5610"/>
                  </a:cubicBezTo>
                  <a:lnTo>
                    <a:pt x="0" y="5602"/>
                  </a:lnTo>
                  <a:cubicBezTo>
                    <a:pt x="0" y="5600"/>
                    <a:pt x="1" y="5598"/>
                    <a:pt x="4" y="5598"/>
                  </a:cubicBezTo>
                  <a:cubicBezTo>
                    <a:pt x="6" y="5598"/>
                    <a:pt x="7" y="5600"/>
                    <a:pt x="7" y="5602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3" name="Freeform 92">
              <a:extLst>
                <a:ext uri="{FF2B5EF4-FFF2-40B4-BE49-F238E27FC236}">
                  <a16:creationId xmlns:a16="http://schemas.microsoft.com/office/drawing/2014/main" id="{B4877DF5-CC4D-40E1-A60A-594F0437FC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22" y="2650"/>
              <a:ext cx="6" cy="949"/>
            </a:xfrm>
            <a:custGeom>
              <a:avLst/>
              <a:gdLst>
                <a:gd name="T0" fmla="*/ 4 w 7"/>
                <a:gd name="T1" fmla="*/ 0 h 1191"/>
                <a:gd name="T2" fmla="*/ 0 w 7"/>
                <a:gd name="T3" fmla="*/ 27 h 1191"/>
                <a:gd name="T4" fmla="*/ 0 w 7"/>
                <a:gd name="T5" fmla="*/ 58 h 1191"/>
                <a:gd name="T6" fmla="*/ 4 w 7"/>
                <a:gd name="T7" fmla="*/ 85 h 1191"/>
                <a:gd name="T8" fmla="*/ 7 w 7"/>
                <a:gd name="T9" fmla="*/ 104 h 1191"/>
                <a:gd name="T10" fmla="*/ 7 w 7"/>
                <a:gd name="T11" fmla="*/ 119 h 1191"/>
                <a:gd name="T12" fmla="*/ 7 w 7"/>
                <a:gd name="T13" fmla="*/ 119 h 1191"/>
                <a:gd name="T14" fmla="*/ 4 w 7"/>
                <a:gd name="T15" fmla="*/ 139 h 1191"/>
                <a:gd name="T16" fmla="*/ 0 w 7"/>
                <a:gd name="T17" fmla="*/ 165 h 1191"/>
                <a:gd name="T18" fmla="*/ 0 w 7"/>
                <a:gd name="T19" fmla="*/ 196 h 1191"/>
                <a:gd name="T20" fmla="*/ 4 w 7"/>
                <a:gd name="T21" fmla="*/ 223 h 1191"/>
                <a:gd name="T22" fmla="*/ 7 w 7"/>
                <a:gd name="T23" fmla="*/ 242 h 1191"/>
                <a:gd name="T24" fmla="*/ 7 w 7"/>
                <a:gd name="T25" fmla="*/ 258 h 1191"/>
                <a:gd name="T26" fmla="*/ 7 w 7"/>
                <a:gd name="T27" fmla="*/ 258 h 1191"/>
                <a:gd name="T28" fmla="*/ 4 w 7"/>
                <a:gd name="T29" fmla="*/ 277 h 1191"/>
                <a:gd name="T30" fmla="*/ 0 w 7"/>
                <a:gd name="T31" fmla="*/ 304 h 1191"/>
                <a:gd name="T32" fmla="*/ 0 w 7"/>
                <a:gd name="T33" fmla="*/ 334 h 1191"/>
                <a:gd name="T34" fmla="*/ 4 w 7"/>
                <a:gd name="T35" fmla="*/ 361 h 1191"/>
                <a:gd name="T36" fmla="*/ 7 w 7"/>
                <a:gd name="T37" fmla="*/ 380 h 1191"/>
                <a:gd name="T38" fmla="*/ 7 w 7"/>
                <a:gd name="T39" fmla="*/ 396 h 1191"/>
                <a:gd name="T40" fmla="*/ 7 w 7"/>
                <a:gd name="T41" fmla="*/ 396 h 1191"/>
                <a:gd name="T42" fmla="*/ 4 w 7"/>
                <a:gd name="T43" fmla="*/ 415 h 1191"/>
                <a:gd name="T44" fmla="*/ 0 w 7"/>
                <a:gd name="T45" fmla="*/ 442 h 1191"/>
                <a:gd name="T46" fmla="*/ 0 w 7"/>
                <a:gd name="T47" fmla="*/ 473 h 1191"/>
                <a:gd name="T48" fmla="*/ 4 w 7"/>
                <a:gd name="T49" fmla="*/ 500 h 1191"/>
                <a:gd name="T50" fmla="*/ 7 w 7"/>
                <a:gd name="T51" fmla="*/ 519 h 1191"/>
                <a:gd name="T52" fmla="*/ 7 w 7"/>
                <a:gd name="T53" fmla="*/ 534 h 1191"/>
                <a:gd name="T54" fmla="*/ 7 w 7"/>
                <a:gd name="T55" fmla="*/ 534 h 1191"/>
                <a:gd name="T56" fmla="*/ 4 w 7"/>
                <a:gd name="T57" fmla="*/ 553 h 1191"/>
                <a:gd name="T58" fmla="*/ 0 w 7"/>
                <a:gd name="T59" fmla="*/ 580 h 1191"/>
                <a:gd name="T60" fmla="*/ 0 w 7"/>
                <a:gd name="T61" fmla="*/ 611 h 1191"/>
                <a:gd name="T62" fmla="*/ 4 w 7"/>
                <a:gd name="T63" fmla="*/ 638 h 1191"/>
                <a:gd name="T64" fmla="*/ 7 w 7"/>
                <a:gd name="T65" fmla="*/ 657 h 1191"/>
                <a:gd name="T66" fmla="*/ 7 w 7"/>
                <a:gd name="T67" fmla="*/ 672 h 1191"/>
                <a:gd name="T68" fmla="*/ 7 w 7"/>
                <a:gd name="T69" fmla="*/ 672 h 1191"/>
                <a:gd name="T70" fmla="*/ 4 w 7"/>
                <a:gd name="T71" fmla="*/ 692 h 1191"/>
                <a:gd name="T72" fmla="*/ 0 w 7"/>
                <a:gd name="T73" fmla="*/ 718 h 1191"/>
                <a:gd name="T74" fmla="*/ 0 w 7"/>
                <a:gd name="T75" fmla="*/ 749 h 1191"/>
                <a:gd name="T76" fmla="*/ 4 w 7"/>
                <a:gd name="T77" fmla="*/ 776 h 1191"/>
                <a:gd name="T78" fmla="*/ 7 w 7"/>
                <a:gd name="T79" fmla="*/ 795 h 1191"/>
                <a:gd name="T80" fmla="*/ 7 w 7"/>
                <a:gd name="T81" fmla="*/ 811 h 1191"/>
                <a:gd name="T82" fmla="*/ 7 w 7"/>
                <a:gd name="T83" fmla="*/ 811 h 1191"/>
                <a:gd name="T84" fmla="*/ 4 w 7"/>
                <a:gd name="T85" fmla="*/ 830 h 1191"/>
                <a:gd name="T86" fmla="*/ 0 w 7"/>
                <a:gd name="T87" fmla="*/ 857 h 1191"/>
                <a:gd name="T88" fmla="*/ 0 w 7"/>
                <a:gd name="T89" fmla="*/ 887 h 1191"/>
                <a:gd name="T90" fmla="*/ 4 w 7"/>
                <a:gd name="T91" fmla="*/ 914 h 1191"/>
                <a:gd name="T92" fmla="*/ 7 w 7"/>
                <a:gd name="T93" fmla="*/ 933 h 1191"/>
                <a:gd name="T94" fmla="*/ 7 w 7"/>
                <a:gd name="T95" fmla="*/ 949 h 1191"/>
                <a:gd name="T96" fmla="*/ 7 w 7"/>
                <a:gd name="T97" fmla="*/ 949 h 1191"/>
                <a:gd name="T98" fmla="*/ 4 w 7"/>
                <a:gd name="T99" fmla="*/ 968 h 1191"/>
                <a:gd name="T100" fmla="*/ 0 w 7"/>
                <a:gd name="T101" fmla="*/ 995 h 1191"/>
                <a:gd name="T102" fmla="*/ 0 w 7"/>
                <a:gd name="T103" fmla="*/ 1026 h 1191"/>
                <a:gd name="T104" fmla="*/ 4 w 7"/>
                <a:gd name="T105" fmla="*/ 1052 h 1191"/>
                <a:gd name="T106" fmla="*/ 7 w 7"/>
                <a:gd name="T107" fmla="*/ 1072 h 1191"/>
                <a:gd name="T108" fmla="*/ 7 w 7"/>
                <a:gd name="T109" fmla="*/ 1087 h 1191"/>
                <a:gd name="T110" fmla="*/ 7 w 7"/>
                <a:gd name="T111" fmla="*/ 1087 h 1191"/>
                <a:gd name="T112" fmla="*/ 4 w 7"/>
                <a:gd name="T113" fmla="*/ 1106 h 1191"/>
                <a:gd name="T114" fmla="*/ 0 w 7"/>
                <a:gd name="T115" fmla="*/ 1133 h 1191"/>
                <a:gd name="T116" fmla="*/ 0 w 7"/>
                <a:gd name="T117" fmla="*/ 1164 h 1191"/>
                <a:gd name="T118" fmla="*/ 4 w 7"/>
                <a:gd name="T119" fmla="*/ 119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" h="1191">
                  <a:moveTo>
                    <a:pt x="7" y="4"/>
                  </a:moveTo>
                  <a:lnTo>
                    <a:pt x="7" y="12"/>
                  </a:lnTo>
                  <a:cubicBezTo>
                    <a:pt x="7" y="14"/>
                    <a:pt x="6" y="16"/>
                    <a:pt x="4" y="16"/>
                  </a:cubicBezTo>
                  <a:cubicBezTo>
                    <a:pt x="1" y="16"/>
                    <a:pt x="0" y="14"/>
                    <a:pt x="0" y="12"/>
                  </a:cubicBezTo>
                  <a:lnTo>
                    <a:pt x="0" y="4"/>
                  </a:ln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27"/>
                  </a:moveTo>
                  <a:lnTo>
                    <a:pt x="7" y="35"/>
                  </a:lnTo>
                  <a:cubicBezTo>
                    <a:pt x="7" y="37"/>
                    <a:pt x="6" y="39"/>
                    <a:pt x="4" y="39"/>
                  </a:cubicBezTo>
                  <a:cubicBezTo>
                    <a:pt x="1" y="39"/>
                    <a:pt x="0" y="37"/>
                    <a:pt x="0" y="35"/>
                  </a:cubicBezTo>
                  <a:lnTo>
                    <a:pt x="0" y="27"/>
                  </a:lnTo>
                  <a:cubicBezTo>
                    <a:pt x="0" y="25"/>
                    <a:pt x="1" y="23"/>
                    <a:pt x="4" y="23"/>
                  </a:cubicBezTo>
                  <a:cubicBezTo>
                    <a:pt x="6" y="23"/>
                    <a:pt x="7" y="25"/>
                    <a:pt x="7" y="27"/>
                  </a:cubicBezTo>
                  <a:close/>
                  <a:moveTo>
                    <a:pt x="7" y="50"/>
                  </a:moveTo>
                  <a:lnTo>
                    <a:pt x="7" y="58"/>
                  </a:lnTo>
                  <a:cubicBezTo>
                    <a:pt x="7" y="60"/>
                    <a:pt x="6" y="62"/>
                    <a:pt x="4" y="62"/>
                  </a:cubicBezTo>
                  <a:cubicBezTo>
                    <a:pt x="1" y="62"/>
                    <a:pt x="0" y="60"/>
                    <a:pt x="0" y="58"/>
                  </a:cubicBezTo>
                  <a:lnTo>
                    <a:pt x="0" y="50"/>
                  </a:lnTo>
                  <a:cubicBezTo>
                    <a:pt x="0" y="48"/>
                    <a:pt x="1" y="46"/>
                    <a:pt x="4" y="46"/>
                  </a:cubicBezTo>
                  <a:cubicBezTo>
                    <a:pt x="6" y="46"/>
                    <a:pt x="7" y="48"/>
                    <a:pt x="7" y="50"/>
                  </a:cubicBezTo>
                  <a:close/>
                  <a:moveTo>
                    <a:pt x="7" y="73"/>
                  </a:moveTo>
                  <a:lnTo>
                    <a:pt x="7" y="81"/>
                  </a:lnTo>
                  <a:cubicBezTo>
                    <a:pt x="7" y="83"/>
                    <a:pt x="6" y="85"/>
                    <a:pt x="4" y="85"/>
                  </a:cubicBezTo>
                  <a:cubicBezTo>
                    <a:pt x="1" y="85"/>
                    <a:pt x="0" y="83"/>
                    <a:pt x="0" y="81"/>
                  </a:cubicBezTo>
                  <a:lnTo>
                    <a:pt x="0" y="73"/>
                  </a:lnTo>
                  <a:cubicBezTo>
                    <a:pt x="0" y="71"/>
                    <a:pt x="1" y="69"/>
                    <a:pt x="4" y="69"/>
                  </a:cubicBezTo>
                  <a:cubicBezTo>
                    <a:pt x="6" y="69"/>
                    <a:pt x="7" y="71"/>
                    <a:pt x="7" y="73"/>
                  </a:cubicBezTo>
                  <a:close/>
                  <a:moveTo>
                    <a:pt x="7" y="96"/>
                  </a:moveTo>
                  <a:lnTo>
                    <a:pt x="7" y="104"/>
                  </a:lnTo>
                  <a:cubicBezTo>
                    <a:pt x="7" y="106"/>
                    <a:pt x="6" y="108"/>
                    <a:pt x="4" y="108"/>
                  </a:cubicBezTo>
                  <a:cubicBezTo>
                    <a:pt x="1" y="108"/>
                    <a:pt x="0" y="106"/>
                    <a:pt x="0" y="104"/>
                  </a:cubicBezTo>
                  <a:lnTo>
                    <a:pt x="0" y="96"/>
                  </a:lnTo>
                  <a:cubicBezTo>
                    <a:pt x="0" y="94"/>
                    <a:pt x="1" y="92"/>
                    <a:pt x="4" y="92"/>
                  </a:cubicBezTo>
                  <a:cubicBezTo>
                    <a:pt x="6" y="92"/>
                    <a:pt x="7" y="94"/>
                    <a:pt x="7" y="96"/>
                  </a:cubicBezTo>
                  <a:close/>
                  <a:moveTo>
                    <a:pt x="7" y="119"/>
                  </a:moveTo>
                  <a:lnTo>
                    <a:pt x="7" y="127"/>
                  </a:lnTo>
                  <a:cubicBezTo>
                    <a:pt x="7" y="129"/>
                    <a:pt x="6" y="131"/>
                    <a:pt x="4" y="131"/>
                  </a:cubicBezTo>
                  <a:cubicBezTo>
                    <a:pt x="1" y="131"/>
                    <a:pt x="0" y="129"/>
                    <a:pt x="0" y="127"/>
                  </a:cubicBezTo>
                  <a:lnTo>
                    <a:pt x="0" y="119"/>
                  </a:lnTo>
                  <a:cubicBezTo>
                    <a:pt x="0" y="117"/>
                    <a:pt x="1" y="116"/>
                    <a:pt x="4" y="116"/>
                  </a:cubicBezTo>
                  <a:cubicBezTo>
                    <a:pt x="6" y="116"/>
                    <a:pt x="7" y="117"/>
                    <a:pt x="7" y="119"/>
                  </a:cubicBezTo>
                  <a:close/>
                  <a:moveTo>
                    <a:pt x="7" y="142"/>
                  </a:moveTo>
                  <a:lnTo>
                    <a:pt x="7" y="150"/>
                  </a:lnTo>
                  <a:cubicBezTo>
                    <a:pt x="7" y="152"/>
                    <a:pt x="6" y="154"/>
                    <a:pt x="4" y="154"/>
                  </a:cubicBezTo>
                  <a:cubicBezTo>
                    <a:pt x="1" y="154"/>
                    <a:pt x="0" y="152"/>
                    <a:pt x="0" y="150"/>
                  </a:cubicBezTo>
                  <a:lnTo>
                    <a:pt x="0" y="142"/>
                  </a:lnTo>
                  <a:cubicBezTo>
                    <a:pt x="0" y="140"/>
                    <a:pt x="1" y="139"/>
                    <a:pt x="4" y="139"/>
                  </a:cubicBezTo>
                  <a:cubicBezTo>
                    <a:pt x="6" y="139"/>
                    <a:pt x="7" y="140"/>
                    <a:pt x="7" y="142"/>
                  </a:cubicBezTo>
                  <a:close/>
                  <a:moveTo>
                    <a:pt x="7" y="165"/>
                  </a:moveTo>
                  <a:lnTo>
                    <a:pt x="7" y="173"/>
                  </a:lnTo>
                  <a:cubicBezTo>
                    <a:pt x="7" y="175"/>
                    <a:pt x="6" y="177"/>
                    <a:pt x="4" y="177"/>
                  </a:cubicBezTo>
                  <a:cubicBezTo>
                    <a:pt x="1" y="177"/>
                    <a:pt x="0" y="175"/>
                    <a:pt x="0" y="173"/>
                  </a:cubicBezTo>
                  <a:lnTo>
                    <a:pt x="0" y="165"/>
                  </a:lnTo>
                  <a:cubicBezTo>
                    <a:pt x="0" y="163"/>
                    <a:pt x="1" y="162"/>
                    <a:pt x="4" y="162"/>
                  </a:cubicBezTo>
                  <a:cubicBezTo>
                    <a:pt x="6" y="162"/>
                    <a:pt x="7" y="163"/>
                    <a:pt x="7" y="165"/>
                  </a:cubicBezTo>
                  <a:close/>
                  <a:moveTo>
                    <a:pt x="7" y="188"/>
                  </a:moveTo>
                  <a:lnTo>
                    <a:pt x="7" y="196"/>
                  </a:lnTo>
                  <a:cubicBezTo>
                    <a:pt x="7" y="198"/>
                    <a:pt x="6" y="200"/>
                    <a:pt x="4" y="200"/>
                  </a:cubicBezTo>
                  <a:cubicBezTo>
                    <a:pt x="1" y="200"/>
                    <a:pt x="0" y="198"/>
                    <a:pt x="0" y="196"/>
                  </a:cubicBezTo>
                  <a:lnTo>
                    <a:pt x="0" y="188"/>
                  </a:lnTo>
                  <a:cubicBezTo>
                    <a:pt x="0" y="186"/>
                    <a:pt x="1" y="185"/>
                    <a:pt x="4" y="185"/>
                  </a:cubicBezTo>
                  <a:cubicBezTo>
                    <a:pt x="6" y="185"/>
                    <a:pt x="7" y="186"/>
                    <a:pt x="7" y="188"/>
                  </a:cubicBezTo>
                  <a:close/>
                  <a:moveTo>
                    <a:pt x="7" y="212"/>
                  </a:moveTo>
                  <a:lnTo>
                    <a:pt x="7" y="219"/>
                  </a:lnTo>
                  <a:cubicBezTo>
                    <a:pt x="7" y="221"/>
                    <a:pt x="6" y="223"/>
                    <a:pt x="4" y="223"/>
                  </a:cubicBezTo>
                  <a:cubicBezTo>
                    <a:pt x="1" y="223"/>
                    <a:pt x="0" y="221"/>
                    <a:pt x="0" y="219"/>
                  </a:cubicBezTo>
                  <a:lnTo>
                    <a:pt x="0" y="212"/>
                  </a:lnTo>
                  <a:cubicBezTo>
                    <a:pt x="0" y="209"/>
                    <a:pt x="1" y="208"/>
                    <a:pt x="4" y="208"/>
                  </a:cubicBezTo>
                  <a:cubicBezTo>
                    <a:pt x="6" y="208"/>
                    <a:pt x="7" y="209"/>
                    <a:pt x="7" y="212"/>
                  </a:cubicBezTo>
                  <a:close/>
                  <a:moveTo>
                    <a:pt x="7" y="235"/>
                  </a:moveTo>
                  <a:lnTo>
                    <a:pt x="7" y="242"/>
                  </a:lnTo>
                  <a:cubicBezTo>
                    <a:pt x="7" y="244"/>
                    <a:pt x="6" y="246"/>
                    <a:pt x="4" y="246"/>
                  </a:cubicBezTo>
                  <a:cubicBezTo>
                    <a:pt x="1" y="246"/>
                    <a:pt x="0" y="244"/>
                    <a:pt x="0" y="242"/>
                  </a:cubicBezTo>
                  <a:lnTo>
                    <a:pt x="0" y="235"/>
                  </a:lnTo>
                  <a:cubicBezTo>
                    <a:pt x="0" y="232"/>
                    <a:pt x="1" y="231"/>
                    <a:pt x="4" y="231"/>
                  </a:cubicBezTo>
                  <a:cubicBezTo>
                    <a:pt x="6" y="231"/>
                    <a:pt x="7" y="232"/>
                    <a:pt x="7" y="235"/>
                  </a:cubicBezTo>
                  <a:close/>
                  <a:moveTo>
                    <a:pt x="7" y="258"/>
                  </a:moveTo>
                  <a:lnTo>
                    <a:pt x="7" y="265"/>
                  </a:lnTo>
                  <a:cubicBezTo>
                    <a:pt x="7" y="267"/>
                    <a:pt x="6" y="269"/>
                    <a:pt x="4" y="269"/>
                  </a:cubicBezTo>
                  <a:cubicBezTo>
                    <a:pt x="1" y="269"/>
                    <a:pt x="0" y="267"/>
                    <a:pt x="0" y="265"/>
                  </a:cubicBezTo>
                  <a:lnTo>
                    <a:pt x="0" y="258"/>
                  </a:lnTo>
                  <a:cubicBezTo>
                    <a:pt x="0" y="255"/>
                    <a:pt x="1" y="254"/>
                    <a:pt x="4" y="254"/>
                  </a:cubicBezTo>
                  <a:cubicBezTo>
                    <a:pt x="6" y="254"/>
                    <a:pt x="7" y="255"/>
                    <a:pt x="7" y="258"/>
                  </a:cubicBezTo>
                  <a:close/>
                  <a:moveTo>
                    <a:pt x="7" y="281"/>
                  </a:moveTo>
                  <a:lnTo>
                    <a:pt x="7" y="288"/>
                  </a:lnTo>
                  <a:cubicBezTo>
                    <a:pt x="7" y="290"/>
                    <a:pt x="6" y="292"/>
                    <a:pt x="4" y="292"/>
                  </a:cubicBezTo>
                  <a:cubicBezTo>
                    <a:pt x="1" y="292"/>
                    <a:pt x="0" y="290"/>
                    <a:pt x="0" y="288"/>
                  </a:cubicBezTo>
                  <a:lnTo>
                    <a:pt x="0" y="281"/>
                  </a:lnTo>
                  <a:cubicBezTo>
                    <a:pt x="0" y="279"/>
                    <a:pt x="1" y="277"/>
                    <a:pt x="4" y="277"/>
                  </a:cubicBezTo>
                  <a:cubicBezTo>
                    <a:pt x="6" y="277"/>
                    <a:pt x="7" y="279"/>
                    <a:pt x="7" y="281"/>
                  </a:cubicBezTo>
                  <a:close/>
                  <a:moveTo>
                    <a:pt x="7" y="304"/>
                  </a:moveTo>
                  <a:lnTo>
                    <a:pt x="7" y="311"/>
                  </a:lnTo>
                  <a:cubicBezTo>
                    <a:pt x="7" y="313"/>
                    <a:pt x="6" y="315"/>
                    <a:pt x="4" y="315"/>
                  </a:cubicBezTo>
                  <a:cubicBezTo>
                    <a:pt x="1" y="315"/>
                    <a:pt x="0" y="313"/>
                    <a:pt x="0" y="311"/>
                  </a:cubicBezTo>
                  <a:lnTo>
                    <a:pt x="0" y="304"/>
                  </a:lnTo>
                  <a:cubicBezTo>
                    <a:pt x="0" y="302"/>
                    <a:pt x="1" y="300"/>
                    <a:pt x="4" y="300"/>
                  </a:cubicBezTo>
                  <a:cubicBezTo>
                    <a:pt x="6" y="300"/>
                    <a:pt x="7" y="302"/>
                    <a:pt x="7" y="304"/>
                  </a:cubicBezTo>
                  <a:close/>
                  <a:moveTo>
                    <a:pt x="7" y="327"/>
                  </a:moveTo>
                  <a:lnTo>
                    <a:pt x="7" y="334"/>
                  </a:lnTo>
                  <a:cubicBezTo>
                    <a:pt x="7" y="337"/>
                    <a:pt x="6" y="338"/>
                    <a:pt x="4" y="338"/>
                  </a:cubicBezTo>
                  <a:cubicBezTo>
                    <a:pt x="1" y="338"/>
                    <a:pt x="0" y="337"/>
                    <a:pt x="0" y="334"/>
                  </a:cubicBezTo>
                  <a:lnTo>
                    <a:pt x="0" y="327"/>
                  </a:lnTo>
                  <a:cubicBezTo>
                    <a:pt x="0" y="325"/>
                    <a:pt x="1" y="323"/>
                    <a:pt x="4" y="323"/>
                  </a:cubicBezTo>
                  <a:cubicBezTo>
                    <a:pt x="6" y="323"/>
                    <a:pt x="7" y="325"/>
                    <a:pt x="7" y="327"/>
                  </a:cubicBezTo>
                  <a:close/>
                  <a:moveTo>
                    <a:pt x="7" y="350"/>
                  </a:moveTo>
                  <a:lnTo>
                    <a:pt x="7" y="357"/>
                  </a:lnTo>
                  <a:cubicBezTo>
                    <a:pt x="7" y="360"/>
                    <a:pt x="6" y="361"/>
                    <a:pt x="4" y="361"/>
                  </a:cubicBezTo>
                  <a:cubicBezTo>
                    <a:pt x="1" y="361"/>
                    <a:pt x="0" y="360"/>
                    <a:pt x="0" y="357"/>
                  </a:cubicBezTo>
                  <a:lnTo>
                    <a:pt x="0" y="350"/>
                  </a:lnTo>
                  <a:cubicBezTo>
                    <a:pt x="0" y="348"/>
                    <a:pt x="1" y="346"/>
                    <a:pt x="4" y="346"/>
                  </a:cubicBezTo>
                  <a:cubicBezTo>
                    <a:pt x="6" y="346"/>
                    <a:pt x="7" y="348"/>
                    <a:pt x="7" y="350"/>
                  </a:cubicBezTo>
                  <a:close/>
                  <a:moveTo>
                    <a:pt x="7" y="373"/>
                  </a:moveTo>
                  <a:lnTo>
                    <a:pt x="7" y="380"/>
                  </a:lnTo>
                  <a:cubicBezTo>
                    <a:pt x="7" y="383"/>
                    <a:pt x="6" y="384"/>
                    <a:pt x="4" y="384"/>
                  </a:cubicBezTo>
                  <a:cubicBezTo>
                    <a:pt x="1" y="384"/>
                    <a:pt x="0" y="383"/>
                    <a:pt x="0" y="380"/>
                  </a:cubicBezTo>
                  <a:lnTo>
                    <a:pt x="0" y="373"/>
                  </a:lnTo>
                  <a:cubicBezTo>
                    <a:pt x="0" y="371"/>
                    <a:pt x="1" y="369"/>
                    <a:pt x="4" y="369"/>
                  </a:cubicBezTo>
                  <a:cubicBezTo>
                    <a:pt x="6" y="369"/>
                    <a:pt x="7" y="371"/>
                    <a:pt x="7" y="373"/>
                  </a:cubicBezTo>
                  <a:close/>
                  <a:moveTo>
                    <a:pt x="7" y="396"/>
                  </a:moveTo>
                  <a:lnTo>
                    <a:pt x="7" y="404"/>
                  </a:lnTo>
                  <a:cubicBezTo>
                    <a:pt x="7" y="406"/>
                    <a:pt x="6" y="407"/>
                    <a:pt x="4" y="407"/>
                  </a:cubicBezTo>
                  <a:cubicBezTo>
                    <a:pt x="1" y="407"/>
                    <a:pt x="0" y="406"/>
                    <a:pt x="0" y="404"/>
                  </a:cubicBezTo>
                  <a:lnTo>
                    <a:pt x="0" y="396"/>
                  </a:lnTo>
                  <a:cubicBezTo>
                    <a:pt x="0" y="394"/>
                    <a:pt x="1" y="392"/>
                    <a:pt x="4" y="392"/>
                  </a:cubicBezTo>
                  <a:cubicBezTo>
                    <a:pt x="6" y="392"/>
                    <a:pt x="7" y="394"/>
                    <a:pt x="7" y="396"/>
                  </a:cubicBezTo>
                  <a:close/>
                  <a:moveTo>
                    <a:pt x="7" y="419"/>
                  </a:moveTo>
                  <a:lnTo>
                    <a:pt x="7" y="427"/>
                  </a:lnTo>
                  <a:cubicBezTo>
                    <a:pt x="7" y="429"/>
                    <a:pt x="6" y="430"/>
                    <a:pt x="4" y="430"/>
                  </a:cubicBezTo>
                  <a:cubicBezTo>
                    <a:pt x="1" y="430"/>
                    <a:pt x="0" y="429"/>
                    <a:pt x="0" y="427"/>
                  </a:cubicBezTo>
                  <a:lnTo>
                    <a:pt x="0" y="419"/>
                  </a:lnTo>
                  <a:cubicBezTo>
                    <a:pt x="0" y="417"/>
                    <a:pt x="1" y="415"/>
                    <a:pt x="4" y="415"/>
                  </a:cubicBezTo>
                  <a:cubicBezTo>
                    <a:pt x="6" y="415"/>
                    <a:pt x="7" y="417"/>
                    <a:pt x="7" y="419"/>
                  </a:cubicBezTo>
                  <a:close/>
                  <a:moveTo>
                    <a:pt x="7" y="442"/>
                  </a:moveTo>
                  <a:lnTo>
                    <a:pt x="7" y="450"/>
                  </a:lnTo>
                  <a:cubicBezTo>
                    <a:pt x="7" y="452"/>
                    <a:pt x="6" y="453"/>
                    <a:pt x="4" y="453"/>
                  </a:cubicBezTo>
                  <a:cubicBezTo>
                    <a:pt x="1" y="453"/>
                    <a:pt x="0" y="452"/>
                    <a:pt x="0" y="450"/>
                  </a:cubicBezTo>
                  <a:lnTo>
                    <a:pt x="0" y="442"/>
                  </a:lnTo>
                  <a:cubicBezTo>
                    <a:pt x="0" y="440"/>
                    <a:pt x="1" y="438"/>
                    <a:pt x="4" y="438"/>
                  </a:cubicBezTo>
                  <a:cubicBezTo>
                    <a:pt x="6" y="438"/>
                    <a:pt x="7" y="440"/>
                    <a:pt x="7" y="442"/>
                  </a:cubicBezTo>
                  <a:close/>
                  <a:moveTo>
                    <a:pt x="7" y="465"/>
                  </a:moveTo>
                  <a:lnTo>
                    <a:pt x="7" y="473"/>
                  </a:lnTo>
                  <a:cubicBezTo>
                    <a:pt x="7" y="475"/>
                    <a:pt x="6" y="476"/>
                    <a:pt x="4" y="476"/>
                  </a:cubicBezTo>
                  <a:cubicBezTo>
                    <a:pt x="1" y="476"/>
                    <a:pt x="0" y="475"/>
                    <a:pt x="0" y="473"/>
                  </a:cubicBezTo>
                  <a:lnTo>
                    <a:pt x="0" y="465"/>
                  </a:lnTo>
                  <a:cubicBezTo>
                    <a:pt x="0" y="463"/>
                    <a:pt x="1" y="461"/>
                    <a:pt x="4" y="461"/>
                  </a:cubicBezTo>
                  <a:cubicBezTo>
                    <a:pt x="6" y="461"/>
                    <a:pt x="7" y="463"/>
                    <a:pt x="7" y="465"/>
                  </a:cubicBezTo>
                  <a:close/>
                  <a:moveTo>
                    <a:pt x="7" y="488"/>
                  </a:moveTo>
                  <a:lnTo>
                    <a:pt x="7" y="496"/>
                  </a:lnTo>
                  <a:cubicBezTo>
                    <a:pt x="7" y="498"/>
                    <a:pt x="6" y="500"/>
                    <a:pt x="4" y="500"/>
                  </a:cubicBezTo>
                  <a:cubicBezTo>
                    <a:pt x="1" y="500"/>
                    <a:pt x="0" y="498"/>
                    <a:pt x="0" y="496"/>
                  </a:cubicBezTo>
                  <a:lnTo>
                    <a:pt x="0" y="488"/>
                  </a:lnTo>
                  <a:cubicBezTo>
                    <a:pt x="0" y="486"/>
                    <a:pt x="1" y="484"/>
                    <a:pt x="4" y="484"/>
                  </a:cubicBezTo>
                  <a:cubicBezTo>
                    <a:pt x="6" y="484"/>
                    <a:pt x="7" y="486"/>
                    <a:pt x="7" y="488"/>
                  </a:cubicBezTo>
                  <a:close/>
                  <a:moveTo>
                    <a:pt x="7" y="511"/>
                  </a:moveTo>
                  <a:lnTo>
                    <a:pt x="7" y="519"/>
                  </a:lnTo>
                  <a:cubicBezTo>
                    <a:pt x="7" y="521"/>
                    <a:pt x="6" y="523"/>
                    <a:pt x="4" y="523"/>
                  </a:cubicBezTo>
                  <a:cubicBezTo>
                    <a:pt x="1" y="523"/>
                    <a:pt x="0" y="521"/>
                    <a:pt x="0" y="519"/>
                  </a:cubicBezTo>
                  <a:lnTo>
                    <a:pt x="0" y="511"/>
                  </a:lnTo>
                  <a:cubicBezTo>
                    <a:pt x="0" y="509"/>
                    <a:pt x="1" y="507"/>
                    <a:pt x="4" y="507"/>
                  </a:cubicBezTo>
                  <a:cubicBezTo>
                    <a:pt x="6" y="507"/>
                    <a:pt x="7" y="509"/>
                    <a:pt x="7" y="511"/>
                  </a:cubicBezTo>
                  <a:close/>
                  <a:moveTo>
                    <a:pt x="7" y="534"/>
                  </a:moveTo>
                  <a:lnTo>
                    <a:pt x="7" y="542"/>
                  </a:lnTo>
                  <a:cubicBezTo>
                    <a:pt x="7" y="544"/>
                    <a:pt x="6" y="546"/>
                    <a:pt x="4" y="546"/>
                  </a:cubicBezTo>
                  <a:cubicBezTo>
                    <a:pt x="1" y="546"/>
                    <a:pt x="0" y="544"/>
                    <a:pt x="0" y="542"/>
                  </a:cubicBezTo>
                  <a:lnTo>
                    <a:pt x="0" y="534"/>
                  </a:lnTo>
                  <a:cubicBezTo>
                    <a:pt x="0" y="532"/>
                    <a:pt x="1" y="530"/>
                    <a:pt x="4" y="530"/>
                  </a:cubicBezTo>
                  <a:cubicBezTo>
                    <a:pt x="6" y="530"/>
                    <a:pt x="7" y="532"/>
                    <a:pt x="7" y="534"/>
                  </a:cubicBezTo>
                  <a:close/>
                  <a:moveTo>
                    <a:pt x="7" y="557"/>
                  </a:moveTo>
                  <a:lnTo>
                    <a:pt x="7" y="565"/>
                  </a:lnTo>
                  <a:cubicBezTo>
                    <a:pt x="7" y="567"/>
                    <a:pt x="6" y="569"/>
                    <a:pt x="4" y="569"/>
                  </a:cubicBezTo>
                  <a:cubicBezTo>
                    <a:pt x="1" y="569"/>
                    <a:pt x="0" y="567"/>
                    <a:pt x="0" y="565"/>
                  </a:cubicBezTo>
                  <a:lnTo>
                    <a:pt x="0" y="557"/>
                  </a:lnTo>
                  <a:cubicBezTo>
                    <a:pt x="0" y="555"/>
                    <a:pt x="1" y="553"/>
                    <a:pt x="4" y="553"/>
                  </a:cubicBezTo>
                  <a:cubicBezTo>
                    <a:pt x="6" y="553"/>
                    <a:pt x="7" y="555"/>
                    <a:pt x="7" y="557"/>
                  </a:cubicBezTo>
                  <a:close/>
                  <a:moveTo>
                    <a:pt x="7" y="580"/>
                  </a:moveTo>
                  <a:lnTo>
                    <a:pt x="7" y="588"/>
                  </a:lnTo>
                  <a:cubicBezTo>
                    <a:pt x="7" y="590"/>
                    <a:pt x="6" y="592"/>
                    <a:pt x="4" y="592"/>
                  </a:cubicBezTo>
                  <a:cubicBezTo>
                    <a:pt x="1" y="592"/>
                    <a:pt x="0" y="590"/>
                    <a:pt x="0" y="588"/>
                  </a:cubicBezTo>
                  <a:lnTo>
                    <a:pt x="0" y="580"/>
                  </a:lnTo>
                  <a:cubicBezTo>
                    <a:pt x="0" y="578"/>
                    <a:pt x="1" y="576"/>
                    <a:pt x="4" y="576"/>
                  </a:cubicBezTo>
                  <a:cubicBezTo>
                    <a:pt x="6" y="576"/>
                    <a:pt x="7" y="578"/>
                    <a:pt x="7" y="580"/>
                  </a:cubicBezTo>
                  <a:close/>
                  <a:moveTo>
                    <a:pt x="7" y="603"/>
                  </a:moveTo>
                  <a:lnTo>
                    <a:pt x="7" y="611"/>
                  </a:lnTo>
                  <a:cubicBezTo>
                    <a:pt x="7" y="613"/>
                    <a:pt x="6" y="615"/>
                    <a:pt x="4" y="615"/>
                  </a:cubicBezTo>
                  <a:cubicBezTo>
                    <a:pt x="1" y="615"/>
                    <a:pt x="0" y="613"/>
                    <a:pt x="0" y="611"/>
                  </a:cubicBezTo>
                  <a:lnTo>
                    <a:pt x="0" y="603"/>
                  </a:lnTo>
                  <a:cubicBezTo>
                    <a:pt x="0" y="601"/>
                    <a:pt x="1" y="599"/>
                    <a:pt x="4" y="599"/>
                  </a:cubicBezTo>
                  <a:cubicBezTo>
                    <a:pt x="6" y="599"/>
                    <a:pt x="7" y="601"/>
                    <a:pt x="7" y="603"/>
                  </a:cubicBezTo>
                  <a:close/>
                  <a:moveTo>
                    <a:pt x="7" y="626"/>
                  </a:moveTo>
                  <a:lnTo>
                    <a:pt x="7" y="634"/>
                  </a:lnTo>
                  <a:cubicBezTo>
                    <a:pt x="7" y="636"/>
                    <a:pt x="6" y="638"/>
                    <a:pt x="4" y="638"/>
                  </a:cubicBezTo>
                  <a:cubicBezTo>
                    <a:pt x="1" y="638"/>
                    <a:pt x="0" y="636"/>
                    <a:pt x="0" y="634"/>
                  </a:cubicBezTo>
                  <a:lnTo>
                    <a:pt x="0" y="626"/>
                  </a:lnTo>
                  <a:cubicBezTo>
                    <a:pt x="0" y="624"/>
                    <a:pt x="1" y="622"/>
                    <a:pt x="4" y="622"/>
                  </a:cubicBezTo>
                  <a:cubicBezTo>
                    <a:pt x="6" y="622"/>
                    <a:pt x="7" y="624"/>
                    <a:pt x="7" y="626"/>
                  </a:cubicBezTo>
                  <a:close/>
                  <a:moveTo>
                    <a:pt x="7" y="649"/>
                  </a:moveTo>
                  <a:lnTo>
                    <a:pt x="7" y="657"/>
                  </a:lnTo>
                  <a:cubicBezTo>
                    <a:pt x="7" y="659"/>
                    <a:pt x="6" y="661"/>
                    <a:pt x="4" y="661"/>
                  </a:cubicBezTo>
                  <a:cubicBezTo>
                    <a:pt x="1" y="661"/>
                    <a:pt x="0" y="659"/>
                    <a:pt x="0" y="657"/>
                  </a:cubicBezTo>
                  <a:lnTo>
                    <a:pt x="0" y="649"/>
                  </a:lnTo>
                  <a:cubicBezTo>
                    <a:pt x="0" y="647"/>
                    <a:pt x="1" y="645"/>
                    <a:pt x="4" y="645"/>
                  </a:cubicBezTo>
                  <a:cubicBezTo>
                    <a:pt x="6" y="645"/>
                    <a:pt x="7" y="647"/>
                    <a:pt x="7" y="649"/>
                  </a:cubicBezTo>
                  <a:close/>
                  <a:moveTo>
                    <a:pt x="7" y="672"/>
                  </a:moveTo>
                  <a:lnTo>
                    <a:pt x="7" y="680"/>
                  </a:lnTo>
                  <a:cubicBezTo>
                    <a:pt x="7" y="682"/>
                    <a:pt x="6" y="684"/>
                    <a:pt x="4" y="684"/>
                  </a:cubicBezTo>
                  <a:cubicBezTo>
                    <a:pt x="1" y="684"/>
                    <a:pt x="0" y="682"/>
                    <a:pt x="0" y="680"/>
                  </a:cubicBezTo>
                  <a:lnTo>
                    <a:pt x="0" y="672"/>
                  </a:lnTo>
                  <a:cubicBezTo>
                    <a:pt x="0" y="670"/>
                    <a:pt x="1" y="668"/>
                    <a:pt x="4" y="668"/>
                  </a:cubicBezTo>
                  <a:cubicBezTo>
                    <a:pt x="6" y="668"/>
                    <a:pt x="7" y="670"/>
                    <a:pt x="7" y="672"/>
                  </a:cubicBezTo>
                  <a:close/>
                  <a:moveTo>
                    <a:pt x="7" y="695"/>
                  </a:moveTo>
                  <a:lnTo>
                    <a:pt x="7" y="703"/>
                  </a:lnTo>
                  <a:cubicBezTo>
                    <a:pt x="7" y="705"/>
                    <a:pt x="6" y="707"/>
                    <a:pt x="4" y="707"/>
                  </a:cubicBezTo>
                  <a:cubicBezTo>
                    <a:pt x="1" y="707"/>
                    <a:pt x="0" y="705"/>
                    <a:pt x="0" y="703"/>
                  </a:cubicBezTo>
                  <a:lnTo>
                    <a:pt x="0" y="695"/>
                  </a:lnTo>
                  <a:cubicBezTo>
                    <a:pt x="0" y="693"/>
                    <a:pt x="1" y="692"/>
                    <a:pt x="4" y="692"/>
                  </a:cubicBezTo>
                  <a:cubicBezTo>
                    <a:pt x="6" y="692"/>
                    <a:pt x="7" y="693"/>
                    <a:pt x="7" y="695"/>
                  </a:cubicBezTo>
                  <a:close/>
                  <a:moveTo>
                    <a:pt x="7" y="718"/>
                  </a:moveTo>
                  <a:lnTo>
                    <a:pt x="7" y="726"/>
                  </a:lnTo>
                  <a:cubicBezTo>
                    <a:pt x="7" y="728"/>
                    <a:pt x="6" y="730"/>
                    <a:pt x="4" y="730"/>
                  </a:cubicBezTo>
                  <a:cubicBezTo>
                    <a:pt x="1" y="730"/>
                    <a:pt x="0" y="728"/>
                    <a:pt x="0" y="726"/>
                  </a:cubicBezTo>
                  <a:lnTo>
                    <a:pt x="0" y="718"/>
                  </a:lnTo>
                  <a:cubicBezTo>
                    <a:pt x="0" y="716"/>
                    <a:pt x="1" y="715"/>
                    <a:pt x="4" y="715"/>
                  </a:cubicBezTo>
                  <a:cubicBezTo>
                    <a:pt x="6" y="715"/>
                    <a:pt x="7" y="716"/>
                    <a:pt x="7" y="718"/>
                  </a:cubicBezTo>
                  <a:close/>
                  <a:moveTo>
                    <a:pt x="7" y="741"/>
                  </a:moveTo>
                  <a:lnTo>
                    <a:pt x="7" y="749"/>
                  </a:lnTo>
                  <a:cubicBezTo>
                    <a:pt x="7" y="751"/>
                    <a:pt x="6" y="753"/>
                    <a:pt x="4" y="753"/>
                  </a:cubicBezTo>
                  <a:cubicBezTo>
                    <a:pt x="1" y="753"/>
                    <a:pt x="0" y="751"/>
                    <a:pt x="0" y="749"/>
                  </a:cubicBezTo>
                  <a:lnTo>
                    <a:pt x="0" y="741"/>
                  </a:lnTo>
                  <a:cubicBezTo>
                    <a:pt x="0" y="739"/>
                    <a:pt x="1" y="738"/>
                    <a:pt x="4" y="738"/>
                  </a:cubicBezTo>
                  <a:cubicBezTo>
                    <a:pt x="6" y="738"/>
                    <a:pt x="7" y="739"/>
                    <a:pt x="7" y="741"/>
                  </a:cubicBezTo>
                  <a:close/>
                  <a:moveTo>
                    <a:pt x="7" y="764"/>
                  </a:moveTo>
                  <a:lnTo>
                    <a:pt x="7" y="772"/>
                  </a:lnTo>
                  <a:cubicBezTo>
                    <a:pt x="7" y="774"/>
                    <a:pt x="6" y="776"/>
                    <a:pt x="4" y="776"/>
                  </a:cubicBezTo>
                  <a:cubicBezTo>
                    <a:pt x="1" y="776"/>
                    <a:pt x="0" y="774"/>
                    <a:pt x="0" y="772"/>
                  </a:cubicBezTo>
                  <a:lnTo>
                    <a:pt x="0" y="764"/>
                  </a:lnTo>
                  <a:cubicBezTo>
                    <a:pt x="0" y="762"/>
                    <a:pt x="1" y="761"/>
                    <a:pt x="4" y="761"/>
                  </a:cubicBezTo>
                  <a:cubicBezTo>
                    <a:pt x="6" y="761"/>
                    <a:pt x="7" y="762"/>
                    <a:pt x="7" y="764"/>
                  </a:cubicBezTo>
                  <a:close/>
                  <a:moveTo>
                    <a:pt x="7" y="788"/>
                  </a:moveTo>
                  <a:lnTo>
                    <a:pt x="7" y="795"/>
                  </a:lnTo>
                  <a:cubicBezTo>
                    <a:pt x="7" y="797"/>
                    <a:pt x="6" y="799"/>
                    <a:pt x="4" y="799"/>
                  </a:cubicBezTo>
                  <a:cubicBezTo>
                    <a:pt x="1" y="799"/>
                    <a:pt x="0" y="797"/>
                    <a:pt x="0" y="795"/>
                  </a:cubicBezTo>
                  <a:lnTo>
                    <a:pt x="0" y="788"/>
                  </a:lnTo>
                  <a:cubicBezTo>
                    <a:pt x="0" y="785"/>
                    <a:pt x="1" y="784"/>
                    <a:pt x="4" y="784"/>
                  </a:cubicBezTo>
                  <a:cubicBezTo>
                    <a:pt x="6" y="784"/>
                    <a:pt x="7" y="785"/>
                    <a:pt x="7" y="788"/>
                  </a:cubicBezTo>
                  <a:close/>
                  <a:moveTo>
                    <a:pt x="7" y="811"/>
                  </a:moveTo>
                  <a:lnTo>
                    <a:pt x="7" y="818"/>
                  </a:lnTo>
                  <a:cubicBezTo>
                    <a:pt x="7" y="820"/>
                    <a:pt x="6" y="822"/>
                    <a:pt x="4" y="822"/>
                  </a:cubicBezTo>
                  <a:cubicBezTo>
                    <a:pt x="1" y="822"/>
                    <a:pt x="0" y="820"/>
                    <a:pt x="0" y="818"/>
                  </a:cubicBezTo>
                  <a:lnTo>
                    <a:pt x="0" y="811"/>
                  </a:lnTo>
                  <a:cubicBezTo>
                    <a:pt x="0" y="808"/>
                    <a:pt x="1" y="807"/>
                    <a:pt x="4" y="807"/>
                  </a:cubicBezTo>
                  <a:cubicBezTo>
                    <a:pt x="6" y="807"/>
                    <a:pt x="7" y="808"/>
                    <a:pt x="7" y="811"/>
                  </a:cubicBezTo>
                  <a:close/>
                  <a:moveTo>
                    <a:pt x="7" y="834"/>
                  </a:moveTo>
                  <a:lnTo>
                    <a:pt x="7" y="841"/>
                  </a:lnTo>
                  <a:cubicBezTo>
                    <a:pt x="7" y="843"/>
                    <a:pt x="6" y="845"/>
                    <a:pt x="4" y="845"/>
                  </a:cubicBezTo>
                  <a:cubicBezTo>
                    <a:pt x="1" y="845"/>
                    <a:pt x="0" y="843"/>
                    <a:pt x="0" y="841"/>
                  </a:cubicBezTo>
                  <a:lnTo>
                    <a:pt x="0" y="834"/>
                  </a:lnTo>
                  <a:cubicBezTo>
                    <a:pt x="0" y="831"/>
                    <a:pt x="1" y="830"/>
                    <a:pt x="4" y="830"/>
                  </a:cubicBezTo>
                  <a:cubicBezTo>
                    <a:pt x="6" y="830"/>
                    <a:pt x="7" y="831"/>
                    <a:pt x="7" y="834"/>
                  </a:cubicBezTo>
                  <a:close/>
                  <a:moveTo>
                    <a:pt x="7" y="857"/>
                  </a:moveTo>
                  <a:lnTo>
                    <a:pt x="7" y="864"/>
                  </a:lnTo>
                  <a:cubicBezTo>
                    <a:pt x="7" y="866"/>
                    <a:pt x="6" y="868"/>
                    <a:pt x="4" y="868"/>
                  </a:cubicBezTo>
                  <a:cubicBezTo>
                    <a:pt x="1" y="868"/>
                    <a:pt x="0" y="866"/>
                    <a:pt x="0" y="864"/>
                  </a:cubicBezTo>
                  <a:lnTo>
                    <a:pt x="0" y="857"/>
                  </a:lnTo>
                  <a:cubicBezTo>
                    <a:pt x="0" y="855"/>
                    <a:pt x="1" y="853"/>
                    <a:pt x="4" y="853"/>
                  </a:cubicBezTo>
                  <a:cubicBezTo>
                    <a:pt x="6" y="853"/>
                    <a:pt x="7" y="855"/>
                    <a:pt x="7" y="857"/>
                  </a:cubicBezTo>
                  <a:close/>
                  <a:moveTo>
                    <a:pt x="7" y="880"/>
                  </a:moveTo>
                  <a:lnTo>
                    <a:pt x="7" y="887"/>
                  </a:lnTo>
                  <a:cubicBezTo>
                    <a:pt x="7" y="889"/>
                    <a:pt x="6" y="891"/>
                    <a:pt x="4" y="891"/>
                  </a:cubicBezTo>
                  <a:cubicBezTo>
                    <a:pt x="1" y="891"/>
                    <a:pt x="0" y="889"/>
                    <a:pt x="0" y="887"/>
                  </a:cubicBezTo>
                  <a:lnTo>
                    <a:pt x="0" y="880"/>
                  </a:lnTo>
                  <a:cubicBezTo>
                    <a:pt x="0" y="878"/>
                    <a:pt x="1" y="876"/>
                    <a:pt x="4" y="876"/>
                  </a:cubicBezTo>
                  <a:cubicBezTo>
                    <a:pt x="6" y="876"/>
                    <a:pt x="7" y="878"/>
                    <a:pt x="7" y="880"/>
                  </a:cubicBezTo>
                  <a:close/>
                  <a:moveTo>
                    <a:pt x="7" y="903"/>
                  </a:moveTo>
                  <a:lnTo>
                    <a:pt x="7" y="910"/>
                  </a:lnTo>
                  <a:cubicBezTo>
                    <a:pt x="7" y="913"/>
                    <a:pt x="6" y="914"/>
                    <a:pt x="4" y="914"/>
                  </a:cubicBezTo>
                  <a:cubicBezTo>
                    <a:pt x="1" y="914"/>
                    <a:pt x="0" y="913"/>
                    <a:pt x="0" y="910"/>
                  </a:cubicBezTo>
                  <a:lnTo>
                    <a:pt x="0" y="903"/>
                  </a:lnTo>
                  <a:cubicBezTo>
                    <a:pt x="0" y="901"/>
                    <a:pt x="1" y="899"/>
                    <a:pt x="4" y="899"/>
                  </a:cubicBezTo>
                  <a:cubicBezTo>
                    <a:pt x="6" y="899"/>
                    <a:pt x="7" y="901"/>
                    <a:pt x="7" y="903"/>
                  </a:cubicBezTo>
                  <a:close/>
                  <a:moveTo>
                    <a:pt x="7" y="926"/>
                  </a:moveTo>
                  <a:lnTo>
                    <a:pt x="7" y="933"/>
                  </a:lnTo>
                  <a:cubicBezTo>
                    <a:pt x="7" y="936"/>
                    <a:pt x="6" y="937"/>
                    <a:pt x="4" y="937"/>
                  </a:cubicBezTo>
                  <a:cubicBezTo>
                    <a:pt x="1" y="937"/>
                    <a:pt x="0" y="936"/>
                    <a:pt x="0" y="933"/>
                  </a:cubicBezTo>
                  <a:lnTo>
                    <a:pt x="0" y="926"/>
                  </a:lnTo>
                  <a:cubicBezTo>
                    <a:pt x="0" y="924"/>
                    <a:pt x="1" y="922"/>
                    <a:pt x="4" y="922"/>
                  </a:cubicBezTo>
                  <a:cubicBezTo>
                    <a:pt x="6" y="922"/>
                    <a:pt x="7" y="924"/>
                    <a:pt x="7" y="926"/>
                  </a:cubicBezTo>
                  <a:close/>
                  <a:moveTo>
                    <a:pt x="7" y="949"/>
                  </a:moveTo>
                  <a:lnTo>
                    <a:pt x="7" y="956"/>
                  </a:lnTo>
                  <a:cubicBezTo>
                    <a:pt x="7" y="959"/>
                    <a:pt x="6" y="960"/>
                    <a:pt x="4" y="960"/>
                  </a:cubicBezTo>
                  <a:cubicBezTo>
                    <a:pt x="1" y="960"/>
                    <a:pt x="0" y="959"/>
                    <a:pt x="0" y="956"/>
                  </a:cubicBezTo>
                  <a:lnTo>
                    <a:pt x="0" y="949"/>
                  </a:lnTo>
                  <a:cubicBezTo>
                    <a:pt x="0" y="947"/>
                    <a:pt x="1" y="945"/>
                    <a:pt x="4" y="945"/>
                  </a:cubicBezTo>
                  <a:cubicBezTo>
                    <a:pt x="6" y="945"/>
                    <a:pt x="7" y="947"/>
                    <a:pt x="7" y="949"/>
                  </a:cubicBezTo>
                  <a:close/>
                  <a:moveTo>
                    <a:pt x="7" y="972"/>
                  </a:moveTo>
                  <a:lnTo>
                    <a:pt x="7" y="980"/>
                  </a:lnTo>
                  <a:cubicBezTo>
                    <a:pt x="7" y="982"/>
                    <a:pt x="6" y="983"/>
                    <a:pt x="4" y="983"/>
                  </a:cubicBezTo>
                  <a:cubicBezTo>
                    <a:pt x="1" y="983"/>
                    <a:pt x="0" y="982"/>
                    <a:pt x="0" y="980"/>
                  </a:cubicBezTo>
                  <a:lnTo>
                    <a:pt x="0" y="972"/>
                  </a:lnTo>
                  <a:cubicBezTo>
                    <a:pt x="0" y="970"/>
                    <a:pt x="1" y="968"/>
                    <a:pt x="4" y="968"/>
                  </a:cubicBezTo>
                  <a:cubicBezTo>
                    <a:pt x="6" y="968"/>
                    <a:pt x="7" y="970"/>
                    <a:pt x="7" y="972"/>
                  </a:cubicBezTo>
                  <a:close/>
                  <a:moveTo>
                    <a:pt x="7" y="995"/>
                  </a:moveTo>
                  <a:lnTo>
                    <a:pt x="7" y="1003"/>
                  </a:lnTo>
                  <a:cubicBezTo>
                    <a:pt x="7" y="1005"/>
                    <a:pt x="6" y="1006"/>
                    <a:pt x="4" y="1006"/>
                  </a:cubicBezTo>
                  <a:cubicBezTo>
                    <a:pt x="1" y="1006"/>
                    <a:pt x="0" y="1005"/>
                    <a:pt x="0" y="1003"/>
                  </a:cubicBezTo>
                  <a:lnTo>
                    <a:pt x="0" y="995"/>
                  </a:lnTo>
                  <a:cubicBezTo>
                    <a:pt x="0" y="993"/>
                    <a:pt x="1" y="991"/>
                    <a:pt x="4" y="991"/>
                  </a:cubicBezTo>
                  <a:cubicBezTo>
                    <a:pt x="6" y="991"/>
                    <a:pt x="7" y="993"/>
                    <a:pt x="7" y="995"/>
                  </a:cubicBezTo>
                  <a:close/>
                  <a:moveTo>
                    <a:pt x="7" y="1018"/>
                  </a:moveTo>
                  <a:lnTo>
                    <a:pt x="7" y="1026"/>
                  </a:lnTo>
                  <a:cubicBezTo>
                    <a:pt x="7" y="1028"/>
                    <a:pt x="6" y="1029"/>
                    <a:pt x="4" y="1029"/>
                  </a:cubicBezTo>
                  <a:cubicBezTo>
                    <a:pt x="1" y="1029"/>
                    <a:pt x="0" y="1028"/>
                    <a:pt x="0" y="1026"/>
                  </a:cubicBezTo>
                  <a:lnTo>
                    <a:pt x="0" y="1018"/>
                  </a:lnTo>
                  <a:cubicBezTo>
                    <a:pt x="0" y="1016"/>
                    <a:pt x="1" y="1014"/>
                    <a:pt x="4" y="1014"/>
                  </a:cubicBezTo>
                  <a:cubicBezTo>
                    <a:pt x="6" y="1014"/>
                    <a:pt x="7" y="1016"/>
                    <a:pt x="7" y="1018"/>
                  </a:cubicBezTo>
                  <a:close/>
                  <a:moveTo>
                    <a:pt x="7" y="1041"/>
                  </a:moveTo>
                  <a:lnTo>
                    <a:pt x="7" y="1049"/>
                  </a:lnTo>
                  <a:cubicBezTo>
                    <a:pt x="7" y="1051"/>
                    <a:pt x="6" y="1052"/>
                    <a:pt x="4" y="1052"/>
                  </a:cubicBezTo>
                  <a:cubicBezTo>
                    <a:pt x="1" y="1052"/>
                    <a:pt x="0" y="1051"/>
                    <a:pt x="0" y="1049"/>
                  </a:cubicBezTo>
                  <a:lnTo>
                    <a:pt x="0" y="1041"/>
                  </a:lnTo>
                  <a:cubicBezTo>
                    <a:pt x="0" y="1039"/>
                    <a:pt x="1" y="1037"/>
                    <a:pt x="4" y="1037"/>
                  </a:cubicBezTo>
                  <a:cubicBezTo>
                    <a:pt x="6" y="1037"/>
                    <a:pt x="7" y="1039"/>
                    <a:pt x="7" y="1041"/>
                  </a:cubicBezTo>
                  <a:close/>
                  <a:moveTo>
                    <a:pt x="7" y="1064"/>
                  </a:moveTo>
                  <a:lnTo>
                    <a:pt x="7" y="1072"/>
                  </a:lnTo>
                  <a:cubicBezTo>
                    <a:pt x="7" y="1074"/>
                    <a:pt x="6" y="1076"/>
                    <a:pt x="4" y="1076"/>
                  </a:cubicBezTo>
                  <a:cubicBezTo>
                    <a:pt x="1" y="1076"/>
                    <a:pt x="0" y="1074"/>
                    <a:pt x="0" y="1072"/>
                  </a:cubicBezTo>
                  <a:lnTo>
                    <a:pt x="0" y="1064"/>
                  </a:lnTo>
                  <a:cubicBezTo>
                    <a:pt x="0" y="1062"/>
                    <a:pt x="1" y="1060"/>
                    <a:pt x="4" y="1060"/>
                  </a:cubicBezTo>
                  <a:cubicBezTo>
                    <a:pt x="6" y="1060"/>
                    <a:pt x="7" y="1062"/>
                    <a:pt x="7" y="1064"/>
                  </a:cubicBezTo>
                  <a:close/>
                  <a:moveTo>
                    <a:pt x="7" y="1087"/>
                  </a:moveTo>
                  <a:lnTo>
                    <a:pt x="7" y="1095"/>
                  </a:lnTo>
                  <a:cubicBezTo>
                    <a:pt x="7" y="1097"/>
                    <a:pt x="6" y="1099"/>
                    <a:pt x="4" y="1099"/>
                  </a:cubicBezTo>
                  <a:cubicBezTo>
                    <a:pt x="1" y="1099"/>
                    <a:pt x="0" y="1097"/>
                    <a:pt x="0" y="1095"/>
                  </a:cubicBezTo>
                  <a:lnTo>
                    <a:pt x="0" y="1087"/>
                  </a:lnTo>
                  <a:cubicBezTo>
                    <a:pt x="0" y="1085"/>
                    <a:pt x="1" y="1083"/>
                    <a:pt x="4" y="1083"/>
                  </a:cubicBezTo>
                  <a:cubicBezTo>
                    <a:pt x="6" y="1083"/>
                    <a:pt x="7" y="1085"/>
                    <a:pt x="7" y="1087"/>
                  </a:cubicBezTo>
                  <a:close/>
                  <a:moveTo>
                    <a:pt x="7" y="1110"/>
                  </a:moveTo>
                  <a:lnTo>
                    <a:pt x="7" y="1118"/>
                  </a:lnTo>
                  <a:cubicBezTo>
                    <a:pt x="7" y="1120"/>
                    <a:pt x="6" y="1122"/>
                    <a:pt x="4" y="1122"/>
                  </a:cubicBezTo>
                  <a:cubicBezTo>
                    <a:pt x="1" y="1122"/>
                    <a:pt x="0" y="1120"/>
                    <a:pt x="0" y="1118"/>
                  </a:cubicBezTo>
                  <a:lnTo>
                    <a:pt x="0" y="1110"/>
                  </a:lnTo>
                  <a:cubicBezTo>
                    <a:pt x="0" y="1108"/>
                    <a:pt x="1" y="1106"/>
                    <a:pt x="4" y="1106"/>
                  </a:cubicBezTo>
                  <a:cubicBezTo>
                    <a:pt x="6" y="1106"/>
                    <a:pt x="7" y="1108"/>
                    <a:pt x="7" y="1110"/>
                  </a:cubicBezTo>
                  <a:close/>
                  <a:moveTo>
                    <a:pt x="7" y="1133"/>
                  </a:moveTo>
                  <a:lnTo>
                    <a:pt x="7" y="1141"/>
                  </a:lnTo>
                  <a:cubicBezTo>
                    <a:pt x="7" y="1143"/>
                    <a:pt x="6" y="1145"/>
                    <a:pt x="4" y="1145"/>
                  </a:cubicBezTo>
                  <a:cubicBezTo>
                    <a:pt x="1" y="1145"/>
                    <a:pt x="0" y="1143"/>
                    <a:pt x="0" y="1141"/>
                  </a:cubicBezTo>
                  <a:lnTo>
                    <a:pt x="0" y="1133"/>
                  </a:lnTo>
                  <a:cubicBezTo>
                    <a:pt x="0" y="1131"/>
                    <a:pt x="1" y="1129"/>
                    <a:pt x="4" y="1129"/>
                  </a:cubicBezTo>
                  <a:cubicBezTo>
                    <a:pt x="6" y="1129"/>
                    <a:pt x="7" y="1131"/>
                    <a:pt x="7" y="1133"/>
                  </a:cubicBezTo>
                  <a:close/>
                  <a:moveTo>
                    <a:pt x="7" y="1156"/>
                  </a:moveTo>
                  <a:lnTo>
                    <a:pt x="7" y="1164"/>
                  </a:lnTo>
                  <a:cubicBezTo>
                    <a:pt x="7" y="1166"/>
                    <a:pt x="6" y="1168"/>
                    <a:pt x="4" y="1168"/>
                  </a:cubicBezTo>
                  <a:cubicBezTo>
                    <a:pt x="1" y="1168"/>
                    <a:pt x="0" y="1166"/>
                    <a:pt x="0" y="1164"/>
                  </a:cubicBezTo>
                  <a:lnTo>
                    <a:pt x="0" y="1156"/>
                  </a:lnTo>
                  <a:cubicBezTo>
                    <a:pt x="0" y="1154"/>
                    <a:pt x="1" y="1152"/>
                    <a:pt x="4" y="1152"/>
                  </a:cubicBezTo>
                  <a:cubicBezTo>
                    <a:pt x="6" y="1152"/>
                    <a:pt x="7" y="1154"/>
                    <a:pt x="7" y="1156"/>
                  </a:cubicBezTo>
                  <a:close/>
                  <a:moveTo>
                    <a:pt x="7" y="1179"/>
                  </a:moveTo>
                  <a:lnTo>
                    <a:pt x="7" y="1187"/>
                  </a:lnTo>
                  <a:cubicBezTo>
                    <a:pt x="7" y="1189"/>
                    <a:pt x="6" y="1191"/>
                    <a:pt x="4" y="1191"/>
                  </a:cubicBezTo>
                  <a:cubicBezTo>
                    <a:pt x="1" y="1191"/>
                    <a:pt x="0" y="1189"/>
                    <a:pt x="0" y="1187"/>
                  </a:cubicBezTo>
                  <a:lnTo>
                    <a:pt x="0" y="1179"/>
                  </a:lnTo>
                  <a:cubicBezTo>
                    <a:pt x="0" y="1177"/>
                    <a:pt x="1" y="1175"/>
                    <a:pt x="4" y="1175"/>
                  </a:cubicBezTo>
                  <a:cubicBezTo>
                    <a:pt x="6" y="1175"/>
                    <a:pt x="7" y="1177"/>
                    <a:pt x="7" y="1179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4" name="Freeform 93">
              <a:extLst>
                <a:ext uri="{FF2B5EF4-FFF2-40B4-BE49-F238E27FC236}">
                  <a16:creationId xmlns:a16="http://schemas.microsoft.com/office/drawing/2014/main" id="{F5FBD7E9-8E3C-4A54-AEEE-AB0C8D1AA4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88" y="2285"/>
              <a:ext cx="6" cy="2105"/>
            </a:xfrm>
            <a:custGeom>
              <a:avLst/>
              <a:gdLst>
                <a:gd name="T0" fmla="*/ 8 w 15"/>
                <a:gd name="T1" fmla="*/ 46 h 5284"/>
                <a:gd name="T2" fmla="*/ 0 w 15"/>
                <a:gd name="T3" fmla="*/ 146 h 5284"/>
                <a:gd name="T4" fmla="*/ 0 w 15"/>
                <a:gd name="T5" fmla="*/ 254 h 5284"/>
                <a:gd name="T6" fmla="*/ 8 w 15"/>
                <a:gd name="T7" fmla="*/ 354 h 5284"/>
                <a:gd name="T8" fmla="*/ 15 w 15"/>
                <a:gd name="T9" fmla="*/ 438 h 5284"/>
                <a:gd name="T10" fmla="*/ 15 w 15"/>
                <a:gd name="T11" fmla="*/ 515 h 5284"/>
                <a:gd name="T12" fmla="*/ 15 w 15"/>
                <a:gd name="T13" fmla="*/ 561 h 5284"/>
                <a:gd name="T14" fmla="*/ 8 w 15"/>
                <a:gd name="T15" fmla="*/ 645 h 5284"/>
                <a:gd name="T16" fmla="*/ 0 w 15"/>
                <a:gd name="T17" fmla="*/ 745 h 5284"/>
                <a:gd name="T18" fmla="*/ 0 w 15"/>
                <a:gd name="T19" fmla="*/ 853 h 5284"/>
                <a:gd name="T20" fmla="*/ 8 w 15"/>
                <a:gd name="T21" fmla="*/ 953 h 5284"/>
                <a:gd name="T22" fmla="*/ 15 w 15"/>
                <a:gd name="T23" fmla="*/ 1037 h 5284"/>
                <a:gd name="T24" fmla="*/ 15 w 15"/>
                <a:gd name="T25" fmla="*/ 1114 h 5284"/>
                <a:gd name="T26" fmla="*/ 15 w 15"/>
                <a:gd name="T27" fmla="*/ 1160 h 5284"/>
                <a:gd name="T28" fmla="*/ 8 w 15"/>
                <a:gd name="T29" fmla="*/ 1245 h 5284"/>
                <a:gd name="T30" fmla="*/ 0 w 15"/>
                <a:gd name="T31" fmla="*/ 1344 h 5284"/>
                <a:gd name="T32" fmla="*/ 0 w 15"/>
                <a:gd name="T33" fmla="*/ 1452 h 5284"/>
                <a:gd name="T34" fmla="*/ 8 w 15"/>
                <a:gd name="T35" fmla="*/ 1552 h 5284"/>
                <a:gd name="T36" fmla="*/ 15 w 15"/>
                <a:gd name="T37" fmla="*/ 1636 h 5284"/>
                <a:gd name="T38" fmla="*/ 15 w 15"/>
                <a:gd name="T39" fmla="*/ 1713 h 5284"/>
                <a:gd name="T40" fmla="*/ 15 w 15"/>
                <a:gd name="T41" fmla="*/ 1759 h 5284"/>
                <a:gd name="T42" fmla="*/ 8 w 15"/>
                <a:gd name="T43" fmla="*/ 1844 h 5284"/>
                <a:gd name="T44" fmla="*/ 0 w 15"/>
                <a:gd name="T45" fmla="*/ 1943 h 5284"/>
                <a:gd name="T46" fmla="*/ 0 w 15"/>
                <a:gd name="T47" fmla="*/ 2051 h 5284"/>
                <a:gd name="T48" fmla="*/ 8 w 15"/>
                <a:gd name="T49" fmla="*/ 2151 h 5284"/>
                <a:gd name="T50" fmla="*/ 15 w 15"/>
                <a:gd name="T51" fmla="*/ 2235 h 5284"/>
                <a:gd name="T52" fmla="*/ 15 w 15"/>
                <a:gd name="T53" fmla="*/ 2312 h 5284"/>
                <a:gd name="T54" fmla="*/ 15 w 15"/>
                <a:gd name="T55" fmla="*/ 2358 h 5284"/>
                <a:gd name="T56" fmla="*/ 8 w 15"/>
                <a:gd name="T57" fmla="*/ 2443 h 5284"/>
                <a:gd name="T58" fmla="*/ 0 w 15"/>
                <a:gd name="T59" fmla="*/ 2542 h 5284"/>
                <a:gd name="T60" fmla="*/ 0 w 15"/>
                <a:gd name="T61" fmla="*/ 2650 h 5284"/>
                <a:gd name="T62" fmla="*/ 8 w 15"/>
                <a:gd name="T63" fmla="*/ 2750 h 5284"/>
                <a:gd name="T64" fmla="*/ 15 w 15"/>
                <a:gd name="T65" fmla="*/ 2834 h 5284"/>
                <a:gd name="T66" fmla="*/ 15 w 15"/>
                <a:gd name="T67" fmla="*/ 2911 h 5284"/>
                <a:gd name="T68" fmla="*/ 15 w 15"/>
                <a:gd name="T69" fmla="*/ 2957 h 5284"/>
                <a:gd name="T70" fmla="*/ 8 w 15"/>
                <a:gd name="T71" fmla="*/ 3042 h 5284"/>
                <a:gd name="T72" fmla="*/ 0 w 15"/>
                <a:gd name="T73" fmla="*/ 3141 h 5284"/>
                <a:gd name="T74" fmla="*/ 0 w 15"/>
                <a:gd name="T75" fmla="*/ 3249 h 5284"/>
                <a:gd name="T76" fmla="*/ 8 w 15"/>
                <a:gd name="T77" fmla="*/ 3349 h 5284"/>
                <a:gd name="T78" fmla="*/ 15 w 15"/>
                <a:gd name="T79" fmla="*/ 3433 h 5284"/>
                <a:gd name="T80" fmla="*/ 15 w 15"/>
                <a:gd name="T81" fmla="*/ 3510 h 5284"/>
                <a:gd name="T82" fmla="*/ 15 w 15"/>
                <a:gd name="T83" fmla="*/ 3556 h 5284"/>
                <a:gd name="T84" fmla="*/ 8 w 15"/>
                <a:gd name="T85" fmla="*/ 3641 h 5284"/>
                <a:gd name="T86" fmla="*/ 0 w 15"/>
                <a:gd name="T87" fmla="*/ 3741 h 5284"/>
                <a:gd name="T88" fmla="*/ 0 w 15"/>
                <a:gd name="T89" fmla="*/ 3848 h 5284"/>
                <a:gd name="T90" fmla="*/ 8 w 15"/>
                <a:gd name="T91" fmla="*/ 3948 h 5284"/>
                <a:gd name="T92" fmla="*/ 15 w 15"/>
                <a:gd name="T93" fmla="*/ 4032 h 5284"/>
                <a:gd name="T94" fmla="*/ 15 w 15"/>
                <a:gd name="T95" fmla="*/ 4109 h 5284"/>
                <a:gd name="T96" fmla="*/ 15 w 15"/>
                <a:gd name="T97" fmla="*/ 4155 h 5284"/>
                <a:gd name="T98" fmla="*/ 8 w 15"/>
                <a:gd name="T99" fmla="*/ 4240 h 5284"/>
                <a:gd name="T100" fmla="*/ 0 w 15"/>
                <a:gd name="T101" fmla="*/ 4340 h 5284"/>
                <a:gd name="T102" fmla="*/ 0 w 15"/>
                <a:gd name="T103" fmla="*/ 4447 h 5284"/>
                <a:gd name="T104" fmla="*/ 8 w 15"/>
                <a:gd name="T105" fmla="*/ 4547 h 5284"/>
                <a:gd name="T106" fmla="*/ 15 w 15"/>
                <a:gd name="T107" fmla="*/ 4631 h 5284"/>
                <a:gd name="T108" fmla="*/ 15 w 15"/>
                <a:gd name="T109" fmla="*/ 4708 h 5284"/>
                <a:gd name="T110" fmla="*/ 15 w 15"/>
                <a:gd name="T111" fmla="*/ 4754 h 5284"/>
                <a:gd name="T112" fmla="*/ 8 w 15"/>
                <a:gd name="T113" fmla="*/ 4839 h 5284"/>
                <a:gd name="T114" fmla="*/ 0 w 15"/>
                <a:gd name="T115" fmla="*/ 4939 h 5284"/>
                <a:gd name="T116" fmla="*/ 0 w 15"/>
                <a:gd name="T117" fmla="*/ 5046 h 5284"/>
                <a:gd name="T118" fmla="*/ 8 w 15"/>
                <a:gd name="T119" fmla="*/ 5146 h 5284"/>
                <a:gd name="T120" fmla="*/ 15 w 15"/>
                <a:gd name="T121" fmla="*/ 5230 h 5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" h="5284">
                  <a:moveTo>
                    <a:pt x="15" y="8"/>
                  </a:moveTo>
                  <a:lnTo>
                    <a:pt x="15" y="23"/>
                  </a:lnTo>
                  <a:cubicBezTo>
                    <a:pt x="15" y="28"/>
                    <a:pt x="12" y="31"/>
                    <a:pt x="8" y="31"/>
                  </a:cubicBezTo>
                  <a:cubicBezTo>
                    <a:pt x="3" y="31"/>
                    <a:pt x="0" y="28"/>
                    <a:pt x="0" y="23"/>
                  </a:cubicBezTo>
                  <a:lnTo>
                    <a:pt x="0" y="8"/>
                  </a:ln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4"/>
                    <a:pt x="12" y="77"/>
                    <a:pt x="8" y="77"/>
                  </a:cubicBezTo>
                  <a:cubicBezTo>
                    <a:pt x="3" y="77"/>
                    <a:pt x="0" y="74"/>
                    <a:pt x="0" y="69"/>
                  </a:cubicBezTo>
                  <a:lnTo>
                    <a:pt x="0" y="54"/>
                  </a:lnTo>
                  <a:cubicBezTo>
                    <a:pt x="0" y="50"/>
                    <a:pt x="3" y="46"/>
                    <a:pt x="8" y="46"/>
                  </a:cubicBezTo>
                  <a:cubicBezTo>
                    <a:pt x="12" y="46"/>
                    <a:pt x="15" y="50"/>
                    <a:pt x="15" y="54"/>
                  </a:cubicBezTo>
                  <a:close/>
                  <a:moveTo>
                    <a:pt x="15" y="100"/>
                  </a:moveTo>
                  <a:lnTo>
                    <a:pt x="15" y="116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3" y="123"/>
                    <a:pt x="0" y="120"/>
                    <a:pt x="0" y="116"/>
                  </a:cubicBezTo>
                  <a:lnTo>
                    <a:pt x="0" y="100"/>
                  </a:lnTo>
                  <a:cubicBezTo>
                    <a:pt x="0" y="96"/>
                    <a:pt x="3" y="93"/>
                    <a:pt x="8" y="93"/>
                  </a:cubicBezTo>
                  <a:cubicBezTo>
                    <a:pt x="12" y="93"/>
                    <a:pt x="15" y="96"/>
                    <a:pt x="15" y="100"/>
                  </a:cubicBezTo>
                  <a:close/>
                  <a:moveTo>
                    <a:pt x="15" y="146"/>
                  </a:moveTo>
                  <a:lnTo>
                    <a:pt x="15" y="162"/>
                  </a:lnTo>
                  <a:cubicBezTo>
                    <a:pt x="15" y="166"/>
                    <a:pt x="12" y="169"/>
                    <a:pt x="8" y="169"/>
                  </a:cubicBezTo>
                  <a:cubicBezTo>
                    <a:pt x="3" y="169"/>
                    <a:pt x="0" y="166"/>
                    <a:pt x="0" y="162"/>
                  </a:cubicBezTo>
                  <a:lnTo>
                    <a:pt x="0" y="146"/>
                  </a:lnTo>
                  <a:cubicBezTo>
                    <a:pt x="0" y="142"/>
                    <a:pt x="3" y="139"/>
                    <a:pt x="8" y="139"/>
                  </a:cubicBezTo>
                  <a:cubicBezTo>
                    <a:pt x="12" y="139"/>
                    <a:pt x="15" y="142"/>
                    <a:pt x="15" y="146"/>
                  </a:cubicBezTo>
                  <a:close/>
                  <a:moveTo>
                    <a:pt x="15" y="192"/>
                  </a:moveTo>
                  <a:lnTo>
                    <a:pt x="15" y="208"/>
                  </a:lnTo>
                  <a:cubicBezTo>
                    <a:pt x="15" y="212"/>
                    <a:pt x="12" y="215"/>
                    <a:pt x="8" y="215"/>
                  </a:cubicBezTo>
                  <a:cubicBezTo>
                    <a:pt x="3" y="215"/>
                    <a:pt x="0" y="212"/>
                    <a:pt x="0" y="208"/>
                  </a:cubicBezTo>
                  <a:lnTo>
                    <a:pt x="0" y="192"/>
                  </a:lnTo>
                  <a:cubicBezTo>
                    <a:pt x="0" y="188"/>
                    <a:pt x="3" y="185"/>
                    <a:pt x="8" y="185"/>
                  </a:cubicBezTo>
                  <a:cubicBezTo>
                    <a:pt x="12" y="185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4"/>
                  </a:lnTo>
                  <a:cubicBezTo>
                    <a:pt x="15" y="258"/>
                    <a:pt x="12" y="261"/>
                    <a:pt x="8" y="261"/>
                  </a:cubicBezTo>
                  <a:cubicBezTo>
                    <a:pt x="3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3" y="231"/>
                    <a:pt x="8" y="231"/>
                  </a:cubicBezTo>
                  <a:cubicBezTo>
                    <a:pt x="12" y="231"/>
                    <a:pt x="15" y="234"/>
                    <a:pt x="15" y="238"/>
                  </a:cubicBezTo>
                  <a:close/>
                  <a:moveTo>
                    <a:pt x="15" y="285"/>
                  </a:moveTo>
                  <a:lnTo>
                    <a:pt x="15" y="300"/>
                  </a:lnTo>
                  <a:cubicBezTo>
                    <a:pt x="15" y="304"/>
                    <a:pt x="12" y="308"/>
                    <a:pt x="8" y="308"/>
                  </a:cubicBezTo>
                  <a:cubicBezTo>
                    <a:pt x="3" y="308"/>
                    <a:pt x="0" y="304"/>
                    <a:pt x="0" y="300"/>
                  </a:cubicBezTo>
                  <a:lnTo>
                    <a:pt x="0" y="285"/>
                  </a:lnTo>
                  <a:cubicBezTo>
                    <a:pt x="0" y="280"/>
                    <a:pt x="3" y="277"/>
                    <a:pt x="8" y="277"/>
                  </a:cubicBezTo>
                  <a:cubicBezTo>
                    <a:pt x="12" y="277"/>
                    <a:pt x="15" y="280"/>
                    <a:pt x="15" y="285"/>
                  </a:cubicBezTo>
                  <a:close/>
                  <a:moveTo>
                    <a:pt x="15" y="331"/>
                  </a:moveTo>
                  <a:lnTo>
                    <a:pt x="15" y="346"/>
                  </a:lnTo>
                  <a:cubicBezTo>
                    <a:pt x="15" y="350"/>
                    <a:pt x="12" y="354"/>
                    <a:pt x="8" y="354"/>
                  </a:cubicBezTo>
                  <a:cubicBezTo>
                    <a:pt x="3" y="354"/>
                    <a:pt x="0" y="350"/>
                    <a:pt x="0" y="346"/>
                  </a:cubicBezTo>
                  <a:lnTo>
                    <a:pt x="0" y="331"/>
                  </a:lnTo>
                  <a:cubicBezTo>
                    <a:pt x="0" y="326"/>
                    <a:pt x="3" y="323"/>
                    <a:pt x="8" y="323"/>
                  </a:cubicBezTo>
                  <a:cubicBezTo>
                    <a:pt x="12" y="323"/>
                    <a:pt x="15" y="326"/>
                    <a:pt x="15" y="331"/>
                  </a:cubicBezTo>
                  <a:close/>
                  <a:moveTo>
                    <a:pt x="15" y="377"/>
                  </a:moveTo>
                  <a:lnTo>
                    <a:pt x="15" y="392"/>
                  </a:lnTo>
                  <a:cubicBezTo>
                    <a:pt x="15" y="396"/>
                    <a:pt x="12" y="400"/>
                    <a:pt x="8" y="400"/>
                  </a:cubicBezTo>
                  <a:cubicBezTo>
                    <a:pt x="3" y="400"/>
                    <a:pt x="0" y="396"/>
                    <a:pt x="0" y="392"/>
                  </a:cubicBezTo>
                  <a:lnTo>
                    <a:pt x="0" y="377"/>
                  </a:lnTo>
                  <a:cubicBezTo>
                    <a:pt x="0" y="372"/>
                    <a:pt x="3" y="369"/>
                    <a:pt x="8" y="369"/>
                  </a:cubicBezTo>
                  <a:cubicBezTo>
                    <a:pt x="12" y="369"/>
                    <a:pt x="15" y="372"/>
                    <a:pt x="15" y="377"/>
                  </a:cubicBezTo>
                  <a:close/>
                  <a:moveTo>
                    <a:pt x="15" y="423"/>
                  </a:moveTo>
                  <a:lnTo>
                    <a:pt x="15" y="438"/>
                  </a:lnTo>
                  <a:cubicBezTo>
                    <a:pt x="15" y="442"/>
                    <a:pt x="12" y="446"/>
                    <a:pt x="8" y="446"/>
                  </a:cubicBezTo>
                  <a:cubicBezTo>
                    <a:pt x="3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9"/>
                    <a:pt x="3" y="415"/>
                    <a:pt x="8" y="415"/>
                  </a:cubicBezTo>
                  <a:cubicBezTo>
                    <a:pt x="12" y="415"/>
                    <a:pt x="15" y="419"/>
                    <a:pt x="15" y="423"/>
                  </a:cubicBezTo>
                  <a:close/>
                  <a:moveTo>
                    <a:pt x="15" y="469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8" y="492"/>
                  </a:cubicBezTo>
                  <a:cubicBezTo>
                    <a:pt x="3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5"/>
                    <a:pt x="3" y="461"/>
                    <a:pt x="8" y="461"/>
                  </a:cubicBezTo>
                  <a:cubicBezTo>
                    <a:pt x="12" y="461"/>
                    <a:pt x="15" y="465"/>
                    <a:pt x="15" y="469"/>
                  </a:cubicBezTo>
                  <a:close/>
                  <a:moveTo>
                    <a:pt x="15" y="515"/>
                  </a:moveTo>
                  <a:lnTo>
                    <a:pt x="15" y="530"/>
                  </a:lnTo>
                  <a:cubicBezTo>
                    <a:pt x="15" y="535"/>
                    <a:pt x="12" y="538"/>
                    <a:pt x="8" y="538"/>
                  </a:cubicBezTo>
                  <a:cubicBezTo>
                    <a:pt x="3" y="538"/>
                    <a:pt x="0" y="535"/>
                    <a:pt x="0" y="530"/>
                  </a:cubicBezTo>
                  <a:lnTo>
                    <a:pt x="0" y="515"/>
                  </a:lnTo>
                  <a:cubicBezTo>
                    <a:pt x="0" y="511"/>
                    <a:pt x="3" y="507"/>
                    <a:pt x="8" y="507"/>
                  </a:cubicBezTo>
                  <a:cubicBezTo>
                    <a:pt x="12" y="507"/>
                    <a:pt x="15" y="511"/>
                    <a:pt x="15" y="515"/>
                  </a:cubicBezTo>
                  <a:close/>
                  <a:moveTo>
                    <a:pt x="15" y="561"/>
                  </a:moveTo>
                  <a:lnTo>
                    <a:pt x="15" y="576"/>
                  </a:lnTo>
                  <a:cubicBezTo>
                    <a:pt x="15" y="581"/>
                    <a:pt x="12" y="584"/>
                    <a:pt x="8" y="584"/>
                  </a:cubicBezTo>
                  <a:cubicBezTo>
                    <a:pt x="3" y="584"/>
                    <a:pt x="0" y="581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3" y="553"/>
                    <a:pt x="8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607"/>
                  </a:moveTo>
                  <a:lnTo>
                    <a:pt x="15" y="622"/>
                  </a:lnTo>
                  <a:cubicBezTo>
                    <a:pt x="15" y="627"/>
                    <a:pt x="12" y="630"/>
                    <a:pt x="8" y="630"/>
                  </a:cubicBezTo>
                  <a:cubicBezTo>
                    <a:pt x="3" y="630"/>
                    <a:pt x="0" y="627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3" y="599"/>
                    <a:pt x="8" y="599"/>
                  </a:cubicBezTo>
                  <a:cubicBezTo>
                    <a:pt x="12" y="599"/>
                    <a:pt x="15" y="603"/>
                    <a:pt x="15" y="607"/>
                  </a:cubicBezTo>
                  <a:close/>
                  <a:moveTo>
                    <a:pt x="15" y="653"/>
                  </a:moveTo>
                  <a:lnTo>
                    <a:pt x="15" y="669"/>
                  </a:lnTo>
                  <a:cubicBezTo>
                    <a:pt x="15" y="673"/>
                    <a:pt x="12" y="676"/>
                    <a:pt x="8" y="676"/>
                  </a:cubicBezTo>
                  <a:cubicBezTo>
                    <a:pt x="3" y="676"/>
                    <a:pt x="0" y="673"/>
                    <a:pt x="0" y="669"/>
                  </a:cubicBezTo>
                  <a:lnTo>
                    <a:pt x="0" y="653"/>
                  </a:lnTo>
                  <a:cubicBezTo>
                    <a:pt x="0" y="649"/>
                    <a:pt x="3" y="645"/>
                    <a:pt x="8" y="645"/>
                  </a:cubicBezTo>
                  <a:cubicBezTo>
                    <a:pt x="12" y="645"/>
                    <a:pt x="15" y="649"/>
                    <a:pt x="15" y="653"/>
                  </a:cubicBezTo>
                  <a:close/>
                  <a:moveTo>
                    <a:pt x="15" y="699"/>
                  </a:moveTo>
                  <a:lnTo>
                    <a:pt x="15" y="715"/>
                  </a:lnTo>
                  <a:cubicBezTo>
                    <a:pt x="15" y="719"/>
                    <a:pt x="12" y="722"/>
                    <a:pt x="8" y="722"/>
                  </a:cubicBezTo>
                  <a:cubicBezTo>
                    <a:pt x="3" y="722"/>
                    <a:pt x="0" y="719"/>
                    <a:pt x="0" y="715"/>
                  </a:cubicBezTo>
                  <a:lnTo>
                    <a:pt x="0" y="699"/>
                  </a:lnTo>
                  <a:cubicBezTo>
                    <a:pt x="0" y="695"/>
                    <a:pt x="3" y="692"/>
                    <a:pt x="8" y="692"/>
                  </a:cubicBezTo>
                  <a:cubicBezTo>
                    <a:pt x="12" y="692"/>
                    <a:pt x="15" y="695"/>
                    <a:pt x="15" y="699"/>
                  </a:cubicBezTo>
                  <a:close/>
                  <a:moveTo>
                    <a:pt x="15" y="745"/>
                  </a:moveTo>
                  <a:lnTo>
                    <a:pt x="15" y="761"/>
                  </a:lnTo>
                  <a:cubicBezTo>
                    <a:pt x="15" y="765"/>
                    <a:pt x="12" y="768"/>
                    <a:pt x="8" y="768"/>
                  </a:cubicBezTo>
                  <a:cubicBezTo>
                    <a:pt x="3" y="768"/>
                    <a:pt x="0" y="765"/>
                    <a:pt x="0" y="761"/>
                  </a:cubicBezTo>
                  <a:lnTo>
                    <a:pt x="0" y="745"/>
                  </a:lnTo>
                  <a:cubicBezTo>
                    <a:pt x="0" y="741"/>
                    <a:pt x="3" y="738"/>
                    <a:pt x="8" y="738"/>
                  </a:cubicBezTo>
                  <a:cubicBezTo>
                    <a:pt x="12" y="738"/>
                    <a:pt x="15" y="741"/>
                    <a:pt x="15" y="745"/>
                  </a:cubicBezTo>
                  <a:close/>
                  <a:moveTo>
                    <a:pt x="15" y="791"/>
                  </a:moveTo>
                  <a:lnTo>
                    <a:pt x="15" y="807"/>
                  </a:lnTo>
                  <a:cubicBezTo>
                    <a:pt x="15" y="811"/>
                    <a:pt x="12" y="814"/>
                    <a:pt x="8" y="814"/>
                  </a:cubicBezTo>
                  <a:cubicBezTo>
                    <a:pt x="3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3" y="784"/>
                    <a:pt x="8" y="784"/>
                  </a:cubicBezTo>
                  <a:cubicBezTo>
                    <a:pt x="12" y="784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3"/>
                  </a:lnTo>
                  <a:cubicBezTo>
                    <a:pt x="15" y="857"/>
                    <a:pt x="12" y="861"/>
                    <a:pt x="8" y="861"/>
                  </a:cubicBezTo>
                  <a:cubicBezTo>
                    <a:pt x="3" y="861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3" y="830"/>
                    <a:pt x="8" y="830"/>
                  </a:cubicBezTo>
                  <a:cubicBezTo>
                    <a:pt x="12" y="830"/>
                    <a:pt x="15" y="833"/>
                    <a:pt x="15" y="837"/>
                  </a:cubicBezTo>
                  <a:close/>
                  <a:moveTo>
                    <a:pt x="15" y="884"/>
                  </a:moveTo>
                  <a:lnTo>
                    <a:pt x="15" y="899"/>
                  </a:lnTo>
                  <a:cubicBezTo>
                    <a:pt x="15" y="903"/>
                    <a:pt x="12" y="907"/>
                    <a:pt x="8" y="907"/>
                  </a:cubicBezTo>
                  <a:cubicBezTo>
                    <a:pt x="3" y="907"/>
                    <a:pt x="0" y="903"/>
                    <a:pt x="0" y="899"/>
                  </a:cubicBezTo>
                  <a:lnTo>
                    <a:pt x="0" y="884"/>
                  </a:lnTo>
                  <a:cubicBezTo>
                    <a:pt x="0" y="879"/>
                    <a:pt x="3" y="876"/>
                    <a:pt x="8" y="876"/>
                  </a:cubicBezTo>
                  <a:cubicBezTo>
                    <a:pt x="12" y="876"/>
                    <a:pt x="15" y="879"/>
                    <a:pt x="15" y="884"/>
                  </a:cubicBezTo>
                  <a:close/>
                  <a:moveTo>
                    <a:pt x="15" y="930"/>
                  </a:moveTo>
                  <a:lnTo>
                    <a:pt x="15" y="945"/>
                  </a:lnTo>
                  <a:cubicBezTo>
                    <a:pt x="15" y="949"/>
                    <a:pt x="12" y="953"/>
                    <a:pt x="8" y="953"/>
                  </a:cubicBezTo>
                  <a:cubicBezTo>
                    <a:pt x="3" y="953"/>
                    <a:pt x="0" y="949"/>
                    <a:pt x="0" y="945"/>
                  </a:cubicBezTo>
                  <a:lnTo>
                    <a:pt x="0" y="930"/>
                  </a:lnTo>
                  <a:cubicBezTo>
                    <a:pt x="0" y="925"/>
                    <a:pt x="3" y="922"/>
                    <a:pt x="8" y="922"/>
                  </a:cubicBezTo>
                  <a:cubicBezTo>
                    <a:pt x="12" y="922"/>
                    <a:pt x="15" y="925"/>
                    <a:pt x="15" y="930"/>
                  </a:cubicBezTo>
                  <a:close/>
                  <a:moveTo>
                    <a:pt x="15" y="976"/>
                  </a:moveTo>
                  <a:lnTo>
                    <a:pt x="15" y="991"/>
                  </a:lnTo>
                  <a:cubicBezTo>
                    <a:pt x="15" y="995"/>
                    <a:pt x="12" y="999"/>
                    <a:pt x="8" y="999"/>
                  </a:cubicBezTo>
                  <a:cubicBezTo>
                    <a:pt x="3" y="999"/>
                    <a:pt x="0" y="995"/>
                    <a:pt x="0" y="991"/>
                  </a:cubicBezTo>
                  <a:lnTo>
                    <a:pt x="0" y="976"/>
                  </a:lnTo>
                  <a:cubicBezTo>
                    <a:pt x="0" y="971"/>
                    <a:pt x="3" y="968"/>
                    <a:pt x="8" y="968"/>
                  </a:cubicBezTo>
                  <a:cubicBezTo>
                    <a:pt x="12" y="968"/>
                    <a:pt x="15" y="971"/>
                    <a:pt x="15" y="976"/>
                  </a:cubicBezTo>
                  <a:close/>
                  <a:moveTo>
                    <a:pt x="15" y="1022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8" y="1045"/>
                  </a:cubicBezTo>
                  <a:cubicBezTo>
                    <a:pt x="3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8"/>
                    <a:pt x="3" y="1014"/>
                    <a:pt x="8" y="1014"/>
                  </a:cubicBezTo>
                  <a:cubicBezTo>
                    <a:pt x="12" y="1014"/>
                    <a:pt x="15" y="1018"/>
                    <a:pt x="15" y="1022"/>
                  </a:cubicBezTo>
                  <a:close/>
                  <a:moveTo>
                    <a:pt x="15" y="1068"/>
                  </a:moveTo>
                  <a:lnTo>
                    <a:pt x="15" y="1083"/>
                  </a:lnTo>
                  <a:cubicBezTo>
                    <a:pt x="15" y="1087"/>
                    <a:pt x="12" y="1091"/>
                    <a:pt x="8" y="1091"/>
                  </a:cubicBezTo>
                  <a:cubicBezTo>
                    <a:pt x="3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4"/>
                    <a:pt x="3" y="1060"/>
                    <a:pt x="8" y="1060"/>
                  </a:cubicBezTo>
                  <a:cubicBezTo>
                    <a:pt x="12" y="1060"/>
                    <a:pt x="15" y="1064"/>
                    <a:pt x="15" y="1068"/>
                  </a:cubicBezTo>
                  <a:close/>
                  <a:moveTo>
                    <a:pt x="15" y="1114"/>
                  </a:moveTo>
                  <a:lnTo>
                    <a:pt x="15" y="1129"/>
                  </a:lnTo>
                  <a:cubicBezTo>
                    <a:pt x="15" y="1134"/>
                    <a:pt x="12" y="1137"/>
                    <a:pt x="8" y="1137"/>
                  </a:cubicBezTo>
                  <a:cubicBezTo>
                    <a:pt x="3" y="1137"/>
                    <a:pt x="0" y="1134"/>
                    <a:pt x="0" y="1129"/>
                  </a:cubicBezTo>
                  <a:lnTo>
                    <a:pt x="0" y="1114"/>
                  </a:lnTo>
                  <a:cubicBezTo>
                    <a:pt x="0" y="1110"/>
                    <a:pt x="3" y="1106"/>
                    <a:pt x="8" y="1106"/>
                  </a:cubicBezTo>
                  <a:cubicBezTo>
                    <a:pt x="12" y="1106"/>
                    <a:pt x="15" y="1110"/>
                    <a:pt x="15" y="1114"/>
                  </a:cubicBezTo>
                  <a:close/>
                  <a:moveTo>
                    <a:pt x="15" y="1160"/>
                  </a:moveTo>
                  <a:lnTo>
                    <a:pt x="15" y="1175"/>
                  </a:lnTo>
                  <a:cubicBezTo>
                    <a:pt x="15" y="1180"/>
                    <a:pt x="12" y="1183"/>
                    <a:pt x="8" y="1183"/>
                  </a:cubicBezTo>
                  <a:cubicBezTo>
                    <a:pt x="3" y="1183"/>
                    <a:pt x="0" y="1180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3" y="1152"/>
                    <a:pt x="8" y="1152"/>
                  </a:cubicBezTo>
                  <a:cubicBezTo>
                    <a:pt x="12" y="1152"/>
                    <a:pt x="15" y="1156"/>
                    <a:pt x="15" y="1160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6"/>
                    <a:pt x="12" y="1229"/>
                    <a:pt x="8" y="1229"/>
                  </a:cubicBezTo>
                  <a:cubicBezTo>
                    <a:pt x="3" y="1229"/>
                    <a:pt x="0" y="1226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3" y="1198"/>
                    <a:pt x="8" y="1198"/>
                  </a:cubicBezTo>
                  <a:cubicBezTo>
                    <a:pt x="12" y="1198"/>
                    <a:pt x="15" y="1202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8"/>
                  </a:lnTo>
                  <a:cubicBezTo>
                    <a:pt x="15" y="1272"/>
                    <a:pt x="12" y="1275"/>
                    <a:pt x="8" y="1275"/>
                  </a:cubicBezTo>
                  <a:cubicBezTo>
                    <a:pt x="3" y="1275"/>
                    <a:pt x="0" y="1272"/>
                    <a:pt x="0" y="1268"/>
                  </a:cubicBezTo>
                  <a:lnTo>
                    <a:pt x="0" y="1252"/>
                  </a:lnTo>
                  <a:cubicBezTo>
                    <a:pt x="0" y="1248"/>
                    <a:pt x="3" y="1245"/>
                    <a:pt x="8" y="1245"/>
                  </a:cubicBezTo>
                  <a:cubicBezTo>
                    <a:pt x="12" y="1245"/>
                    <a:pt x="15" y="1248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4"/>
                  </a:lnTo>
                  <a:cubicBezTo>
                    <a:pt x="15" y="1318"/>
                    <a:pt x="12" y="1321"/>
                    <a:pt x="8" y="1321"/>
                  </a:cubicBezTo>
                  <a:cubicBezTo>
                    <a:pt x="3" y="1321"/>
                    <a:pt x="0" y="1318"/>
                    <a:pt x="0" y="1314"/>
                  </a:cubicBezTo>
                  <a:lnTo>
                    <a:pt x="0" y="1298"/>
                  </a:lnTo>
                  <a:cubicBezTo>
                    <a:pt x="0" y="1294"/>
                    <a:pt x="3" y="1291"/>
                    <a:pt x="8" y="1291"/>
                  </a:cubicBezTo>
                  <a:cubicBezTo>
                    <a:pt x="12" y="1291"/>
                    <a:pt x="15" y="1294"/>
                    <a:pt x="15" y="1298"/>
                  </a:cubicBezTo>
                  <a:close/>
                  <a:moveTo>
                    <a:pt x="15" y="1344"/>
                  </a:moveTo>
                  <a:lnTo>
                    <a:pt x="15" y="1360"/>
                  </a:lnTo>
                  <a:cubicBezTo>
                    <a:pt x="15" y="1364"/>
                    <a:pt x="12" y="1367"/>
                    <a:pt x="8" y="1367"/>
                  </a:cubicBezTo>
                  <a:cubicBezTo>
                    <a:pt x="3" y="1367"/>
                    <a:pt x="0" y="1364"/>
                    <a:pt x="0" y="1360"/>
                  </a:cubicBezTo>
                  <a:lnTo>
                    <a:pt x="0" y="1344"/>
                  </a:lnTo>
                  <a:cubicBezTo>
                    <a:pt x="0" y="1340"/>
                    <a:pt x="3" y="1337"/>
                    <a:pt x="8" y="1337"/>
                  </a:cubicBezTo>
                  <a:cubicBezTo>
                    <a:pt x="12" y="1337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8" y="1413"/>
                  </a:cubicBezTo>
                  <a:cubicBezTo>
                    <a:pt x="3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3" y="1383"/>
                    <a:pt x="8" y="1383"/>
                  </a:cubicBezTo>
                  <a:cubicBezTo>
                    <a:pt x="12" y="1383"/>
                    <a:pt x="15" y="1386"/>
                    <a:pt x="15" y="1390"/>
                  </a:cubicBezTo>
                  <a:close/>
                  <a:moveTo>
                    <a:pt x="15" y="1437"/>
                  </a:moveTo>
                  <a:lnTo>
                    <a:pt x="15" y="1452"/>
                  </a:lnTo>
                  <a:cubicBezTo>
                    <a:pt x="15" y="1456"/>
                    <a:pt x="12" y="1460"/>
                    <a:pt x="8" y="1460"/>
                  </a:cubicBezTo>
                  <a:cubicBezTo>
                    <a:pt x="3" y="1460"/>
                    <a:pt x="0" y="1456"/>
                    <a:pt x="0" y="1452"/>
                  </a:cubicBezTo>
                  <a:lnTo>
                    <a:pt x="0" y="1437"/>
                  </a:lnTo>
                  <a:cubicBezTo>
                    <a:pt x="0" y="1432"/>
                    <a:pt x="3" y="1429"/>
                    <a:pt x="8" y="1429"/>
                  </a:cubicBezTo>
                  <a:cubicBezTo>
                    <a:pt x="12" y="1429"/>
                    <a:pt x="15" y="1432"/>
                    <a:pt x="15" y="1437"/>
                  </a:cubicBezTo>
                  <a:close/>
                  <a:moveTo>
                    <a:pt x="15" y="1483"/>
                  </a:moveTo>
                  <a:lnTo>
                    <a:pt x="15" y="1498"/>
                  </a:lnTo>
                  <a:cubicBezTo>
                    <a:pt x="15" y="1502"/>
                    <a:pt x="12" y="1506"/>
                    <a:pt x="8" y="1506"/>
                  </a:cubicBezTo>
                  <a:cubicBezTo>
                    <a:pt x="3" y="1506"/>
                    <a:pt x="0" y="1502"/>
                    <a:pt x="0" y="1498"/>
                  </a:cubicBezTo>
                  <a:lnTo>
                    <a:pt x="0" y="1483"/>
                  </a:lnTo>
                  <a:cubicBezTo>
                    <a:pt x="0" y="1478"/>
                    <a:pt x="3" y="1475"/>
                    <a:pt x="8" y="1475"/>
                  </a:cubicBezTo>
                  <a:cubicBezTo>
                    <a:pt x="12" y="1475"/>
                    <a:pt x="15" y="1478"/>
                    <a:pt x="15" y="1483"/>
                  </a:cubicBezTo>
                  <a:close/>
                  <a:moveTo>
                    <a:pt x="15" y="1529"/>
                  </a:moveTo>
                  <a:lnTo>
                    <a:pt x="15" y="1544"/>
                  </a:lnTo>
                  <a:cubicBezTo>
                    <a:pt x="15" y="1548"/>
                    <a:pt x="12" y="1552"/>
                    <a:pt x="8" y="1552"/>
                  </a:cubicBezTo>
                  <a:cubicBezTo>
                    <a:pt x="3" y="1552"/>
                    <a:pt x="0" y="1548"/>
                    <a:pt x="0" y="1544"/>
                  </a:cubicBezTo>
                  <a:lnTo>
                    <a:pt x="0" y="1529"/>
                  </a:lnTo>
                  <a:cubicBezTo>
                    <a:pt x="0" y="1524"/>
                    <a:pt x="3" y="1521"/>
                    <a:pt x="8" y="1521"/>
                  </a:cubicBezTo>
                  <a:cubicBezTo>
                    <a:pt x="12" y="1521"/>
                    <a:pt x="15" y="1524"/>
                    <a:pt x="15" y="1529"/>
                  </a:cubicBezTo>
                  <a:close/>
                  <a:moveTo>
                    <a:pt x="15" y="1575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8" y="1598"/>
                  </a:cubicBezTo>
                  <a:cubicBezTo>
                    <a:pt x="3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1"/>
                    <a:pt x="3" y="1567"/>
                    <a:pt x="8" y="1567"/>
                  </a:cubicBezTo>
                  <a:cubicBezTo>
                    <a:pt x="12" y="1567"/>
                    <a:pt x="15" y="1571"/>
                    <a:pt x="15" y="1575"/>
                  </a:cubicBezTo>
                  <a:close/>
                  <a:moveTo>
                    <a:pt x="15" y="1621"/>
                  </a:moveTo>
                  <a:lnTo>
                    <a:pt x="15" y="1636"/>
                  </a:lnTo>
                  <a:cubicBezTo>
                    <a:pt x="15" y="1640"/>
                    <a:pt x="12" y="1644"/>
                    <a:pt x="8" y="1644"/>
                  </a:cubicBezTo>
                  <a:cubicBezTo>
                    <a:pt x="3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7"/>
                    <a:pt x="3" y="1613"/>
                    <a:pt x="8" y="1613"/>
                  </a:cubicBezTo>
                  <a:cubicBezTo>
                    <a:pt x="12" y="1613"/>
                    <a:pt x="15" y="1617"/>
                    <a:pt x="15" y="1621"/>
                  </a:cubicBezTo>
                  <a:close/>
                  <a:moveTo>
                    <a:pt x="15" y="1667"/>
                  </a:moveTo>
                  <a:lnTo>
                    <a:pt x="15" y="1682"/>
                  </a:lnTo>
                  <a:cubicBezTo>
                    <a:pt x="15" y="1687"/>
                    <a:pt x="12" y="1690"/>
                    <a:pt x="8" y="1690"/>
                  </a:cubicBezTo>
                  <a:cubicBezTo>
                    <a:pt x="3" y="1690"/>
                    <a:pt x="0" y="1687"/>
                    <a:pt x="0" y="1682"/>
                  </a:cubicBezTo>
                  <a:lnTo>
                    <a:pt x="0" y="1667"/>
                  </a:lnTo>
                  <a:cubicBezTo>
                    <a:pt x="0" y="1663"/>
                    <a:pt x="3" y="1659"/>
                    <a:pt x="8" y="1659"/>
                  </a:cubicBezTo>
                  <a:cubicBezTo>
                    <a:pt x="12" y="1659"/>
                    <a:pt x="15" y="1663"/>
                    <a:pt x="15" y="1667"/>
                  </a:cubicBezTo>
                  <a:close/>
                  <a:moveTo>
                    <a:pt x="15" y="1713"/>
                  </a:moveTo>
                  <a:lnTo>
                    <a:pt x="15" y="1728"/>
                  </a:lnTo>
                  <a:cubicBezTo>
                    <a:pt x="15" y="1733"/>
                    <a:pt x="12" y="1736"/>
                    <a:pt x="8" y="1736"/>
                  </a:cubicBezTo>
                  <a:cubicBezTo>
                    <a:pt x="3" y="1736"/>
                    <a:pt x="0" y="1733"/>
                    <a:pt x="0" y="1728"/>
                  </a:cubicBezTo>
                  <a:lnTo>
                    <a:pt x="0" y="1713"/>
                  </a:lnTo>
                  <a:cubicBezTo>
                    <a:pt x="0" y="1709"/>
                    <a:pt x="3" y="1705"/>
                    <a:pt x="8" y="1705"/>
                  </a:cubicBezTo>
                  <a:cubicBezTo>
                    <a:pt x="12" y="1705"/>
                    <a:pt x="15" y="1709"/>
                    <a:pt x="15" y="1713"/>
                  </a:cubicBezTo>
                  <a:close/>
                  <a:moveTo>
                    <a:pt x="15" y="1759"/>
                  </a:moveTo>
                  <a:lnTo>
                    <a:pt x="15" y="1774"/>
                  </a:lnTo>
                  <a:cubicBezTo>
                    <a:pt x="15" y="1779"/>
                    <a:pt x="12" y="1782"/>
                    <a:pt x="8" y="1782"/>
                  </a:cubicBezTo>
                  <a:cubicBezTo>
                    <a:pt x="3" y="1782"/>
                    <a:pt x="0" y="1779"/>
                    <a:pt x="0" y="1774"/>
                  </a:cubicBezTo>
                  <a:lnTo>
                    <a:pt x="0" y="1759"/>
                  </a:lnTo>
                  <a:cubicBezTo>
                    <a:pt x="0" y="1755"/>
                    <a:pt x="3" y="1751"/>
                    <a:pt x="8" y="1751"/>
                  </a:cubicBezTo>
                  <a:cubicBezTo>
                    <a:pt x="12" y="1751"/>
                    <a:pt x="15" y="1755"/>
                    <a:pt x="15" y="1759"/>
                  </a:cubicBezTo>
                  <a:close/>
                  <a:moveTo>
                    <a:pt x="15" y="1805"/>
                  </a:moveTo>
                  <a:lnTo>
                    <a:pt x="15" y="1821"/>
                  </a:lnTo>
                  <a:cubicBezTo>
                    <a:pt x="15" y="1825"/>
                    <a:pt x="12" y="1828"/>
                    <a:pt x="8" y="1828"/>
                  </a:cubicBezTo>
                  <a:cubicBezTo>
                    <a:pt x="3" y="1828"/>
                    <a:pt x="0" y="1825"/>
                    <a:pt x="0" y="1821"/>
                  </a:cubicBezTo>
                  <a:lnTo>
                    <a:pt x="0" y="1805"/>
                  </a:lnTo>
                  <a:cubicBezTo>
                    <a:pt x="0" y="1801"/>
                    <a:pt x="3" y="1797"/>
                    <a:pt x="8" y="1797"/>
                  </a:cubicBezTo>
                  <a:cubicBezTo>
                    <a:pt x="12" y="1797"/>
                    <a:pt x="15" y="1801"/>
                    <a:pt x="15" y="1805"/>
                  </a:cubicBezTo>
                  <a:close/>
                  <a:moveTo>
                    <a:pt x="15" y="1851"/>
                  </a:moveTo>
                  <a:lnTo>
                    <a:pt x="15" y="1867"/>
                  </a:lnTo>
                  <a:cubicBezTo>
                    <a:pt x="15" y="1871"/>
                    <a:pt x="12" y="1874"/>
                    <a:pt x="8" y="1874"/>
                  </a:cubicBezTo>
                  <a:cubicBezTo>
                    <a:pt x="3" y="1874"/>
                    <a:pt x="0" y="1871"/>
                    <a:pt x="0" y="1867"/>
                  </a:cubicBezTo>
                  <a:lnTo>
                    <a:pt x="0" y="1851"/>
                  </a:lnTo>
                  <a:cubicBezTo>
                    <a:pt x="0" y="1847"/>
                    <a:pt x="3" y="1844"/>
                    <a:pt x="8" y="1844"/>
                  </a:cubicBezTo>
                  <a:cubicBezTo>
                    <a:pt x="12" y="1844"/>
                    <a:pt x="15" y="1847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3"/>
                  </a:lnTo>
                  <a:cubicBezTo>
                    <a:pt x="15" y="1917"/>
                    <a:pt x="12" y="1920"/>
                    <a:pt x="8" y="1920"/>
                  </a:cubicBezTo>
                  <a:cubicBezTo>
                    <a:pt x="3" y="1920"/>
                    <a:pt x="0" y="1917"/>
                    <a:pt x="0" y="1913"/>
                  </a:cubicBezTo>
                  <a:lnTo>
                    <a:pt x="0" y="1897"/>
                  </a:lnTo>
                  <a:cubicBezTo>
                    <a:pt x="0" y="1893"/>
                    <a:pt x="3" y="1890"/>
                    <a:pt x="8" y="1890"/>
                  </a:cubicBezTo>
                  <a:cubicBezTo>
                    <a:pt x="12" y="1890"/>
                    <a:pt x="15" y="1893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9"/>
                  </a:lnTo>
                  <a:cubicBezTo>
                    <a:pt x="15" y="1963"/>
                    <a:pt x="12" y="1966"/>
                    <a:pt x="8" y="1966"/>
                  </a:cubicBezTo>
                  <a:cubicBezTo>
                    <a:pt x="3" y="1966"/>
                    <a:pt x="0" y="1963"/>
                    <a:pt x="0" y="1959"/>
                  </a:cubicBezTo>
                  <a:lnTo>
                    <a:pt x="0" y="1943"/>
                  </a:lnTo>
                  <a:cubicBezTo>
                    <a:pt x="0" y="1939"/>
                    <a:pt x="3" y="1936"/>
                    <a:pt x="8" y="1936"/>
                  </a:cubicBezTo>
                  <a:cubicBezTo>
                    <a:pt x="12" y="1936"/>
                    <a:pt x="15" y="1939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5"/>
                  </a:lnTo>
                  <a:cubicBezTo>
                    <a:pt x="15" y="2009"/>
                    <a:pt x="12" y="2013"/>
                    <a:pt x="8" y="2013"/>
                  </a:cubicBezTo>
                  <a:cubicBezTo>
                    <a:pt x="3" y="2013"/>
                    <a:pt x="0" y="2009"/>
                    <a:pt x="0" y="2005"/>
                  </a:cubicBezTo>
                  <a:lnTo>
                    <a:pt x="0" y="1989"/>
                  </a:lnTo>
                  <a:cubicBezTo>
                    <a:pt x="0" y="1985"/>
                    <a:pt x="3" y="1982"/>
                    <a:pt x="8" y="1982"/>
                  </a:cubicBezTo>
                  <a:cubicBezTo>
                    <a:pt x="12" y="1982"/>
                    <a:pt x="15" y="1985"/>
                    <a:pt x="15" y="1989"/>
                  </a:cubicBezTo>
                  <a:close/>
                  <a:moveTo>
                    <a:pt x="15" y="2036"/>
                  </a:moveTo>
                  <a:lnTo>
                    <a:pt x="15" y="2051"/>
                  </a:lnTo>
                  <a:cubicBezTo>
                    <a:pt x="15" y="2055"/>
                    <a:pt x="12" y="2059"/>
                    <a:pt x="8" y="2059"/>
                  </a:cubicBezTo>
                  <a:cubicBezTo>
                    <a:pt x="3" y="2059"/>
                    <a:pt x="0" y="2055"/>
                    <a:pt x="0" y="2051"/>
                  </a:cubicBezTo>
                  <a:lnTo>
                    <a:pt x="0" y="2036"/>
                  </a:lnTo>
                  <a:cubicBezTo>
                    <a:pt x="0" y="2031"/>
                    <a:pt x="3" y="2028"/>
                    <a:pt x="8" y="2028"/>
                  </a:cubicBezTo>
                  <a:cubicBezTo>
                    <a:pt x="12" y="2028"/>
                    <a:pt x="15" y="2031"/>
                    <a:pt x="15" y="2036"/>
                  </a:cubicBezTo>
                  <a:close/>
                  <a:moveTo>
                    <a:pt x="15" y="2082"/>
                  </a:moveTo>
                  <a:lnTo>
                    <a:pt x="15" y="2097"/>
                  </a:lnTo>
                  <a:cubicBezTo>
                    <a:pt x="15" y="2101"/>
                    <a:pt x="12" y="2105"/>
                    <a:pt x="8" y="2105"/>
                  </a:cubicBezTo>
                  <a:cubicBezTo>
                    <a:pt x="3" y="2105"/>
                    <a:pt x="0" y="2101"/>
                    <a:pt x="0" y="2097"/>
                  </a:cubicBezTo>
                  <a:lnTo>
                    <a:pt x="0" y="2082"/>
                  </a:lnTo>
                  <a:cubicBezTo>
                    <a:pt x="0" y="2077"/>
                    <a:pt x="3" y="2074"/>
                    <a:pt x="8" y="2074"/>
                  </a:cubicBezTo>
                  <a:cubicBezTo>
                    <a:pt x="12" y="2074"/>
                    <a:pt x="15" y="2077"/>
                    <a:pt x="15" y="2082"/>
                  </a:cubicBezTo>
                  <a:close/>
                  <a:moveTo>
                    <a:pt x="15" y="2128"/>
                  </a:moveTo>
                  <a:lnTo>
                    <a:pt x="15" y="2143"/>
                  </a:lnTo>
                  <a:cubicBezTo>
                    <a:pt x="15" y="2147"/>
                    <a:pt x="12" y="2151"/>
                    <a:pt x="8" y="2151"/>
                  </a:cubicBezTo>
                  <a:cubicBezTo>
                    <a:pt x="3" y="2151"/>
                    <a:pt x="0" y="2147"/>
                    <a:pt x="0" y="2143"/>
                  </a:cubicBezTo>
                  <a:lnTo>
                    <a:pt x="0" y="2128"/>
                  </a:lnTo>
                  <a:cubicBezTo>
                    <a:pt x="0" y="2123"/>
                    <a:pt x="3" y="2120"/>
                    <a:pt x="8" y="2120"/>
                  </a:cubicBezTo>
                  <a:cubicBezTo>
                    <a:pt x="12" y="2120"/>
                    <a:pt x="15" y="2123"/>
                    <a:pt x="15" y="2128"/>
                  </a:cubicBezTo>
                  <a:close/>
                  <a:moveTo>
                    <a:pt x="15" y="2174"/>
                  </a:moveTo>
                  <a:lnTo>
                    <a:pt x="15" y="2189"/>
                  </a:lnTo>
                  <a:cubicBezTo>
                    <a:pt x="15" y="2193"/>
                    <a:pt x="12" y="2197"/>
                    <a:pt x="8" y="2197"/>
                  </a:cubicBezTo>
                  <a:cubicBezTo>
                    <a:pt x="3" y="2197"/>
                    <a:pt x="0" y="2193"/>
                    <a:pt x="0" y="2189"/>
                  </a:cubicBezTo>
                  <a:lnTo>
                    <a:pt x="0" y="2174"/>
                  </a:lnTo>
                  <a:cubicBezTo>
                    <a:pt x="0" y="2170"/>
                    <a:pt x="3" y="2166"/>
                    <a:pt x="8" y="2166"/>
                  </a:cubicBezTo>
                  <a:cubicBezTo>
                    <a:pt x="12" y="2166"/>
                    <a:pt x="15" y="2170"/>
                    <a:pt x="15" y="2174"/>
                  </a:cubicBezTo>
                  <a:close/>
                  <a:moveTo>
                    <a:pt x="15" y="2220"/>
                  </a:moveTo>
                  <a:lnTo>
                    <a:pt x="15" y="2235"/>
                  </a:lnTo>
                  <a:cubicBezTo>
                    <a:pt x="15" y="2239"/>
                    <a:pt x="12" y="2243"/>
                    <a:pt x="8" y="2243"/>
                  </a:cubicBezTo>
                  <a:cubicBezTo>
                    <a:pt x="3" y="2243"/>
                    <a:pt x="0" y="2239"/>
                    <a:pt x="0" y="2235"/>
                  </a:cubicBezTo>
                  <a:lnTo>
                    <a:pt x="0" y="2220"/>
                  </a:lnTo>
                  <a:cubicBezTo>
                    <a:pt x="0" y="2216"/>
                    <a:pt x="3" y="2212"/>
                    <a:pt x="8" y="2212"/>
                  </a:cubicBezTo>
                  <a:cubicBezTo>
                    <a:pt x="12" y="2212"/>
                    <a:pt x="15" y="2216"/>
                    <a:pt x="15" y="2220"/>
                  </a:cubicBezTo>
                  <a:close/>
                  <a:moveTo>
                    <a:pt x="15" y="2266"/>
                  </a:moveTo>
                  <a:lnTo>
                    <a:pt x="15" y="2281"/>
                  </a:lnTo>
                  <a:cubicBezTo>
                    <a:pt x="15" y="2286"/>
                    <a:pt x="12" y="2289"/>
                    <a:pt x="8" y="2289"/>
                  </a:cubicBezTo>
                  <a:cubicBezTo>
                    <a:pt x="3" y="2289"/>
                    <a:pt x="0" y="2286"/>
                    <a:pt x="0" y="2281"/>
                  </a:cubicBezTo>
                  <a:lnTo>
                    <a:pt x="0" y="2266"/>
                  </a:lnTo>
                  <a:cubicBezTo>
                    <a:pt x="0" y="2262"/>
                    <a:pt x="3" y="2258"/>
                    <a:pt x="8" y="2258"/>
                  </a:cubicBezTo>
                  <a:cubicBezTo>
                    <a:pt x="12" y="2258"/>
                    <a:pt x="15" y="2262"/>
                    <a:pt x="15" y="2266"/>
                  </a:cubicBezTo>
                  <a:close/>
                  <a:moveTo>
                    <a:pt x="15" y="2312"/>
                  </a:moveTo>
                  <a:lnTo>
                    <a:pt x="15" y="2327"/>
                  </a:lnTo>
                  <a:cubicBezTo>
                    <a:pt x="15" y="2332"/>
                    <a:pt x="12" y="2335"/>
                    <a:pt x="8" y="2335"/>
                  </a:cubicBezTo>
                  <a:cubicBezTo>
                    <a:pt x="3" y="2335"/>
                    <a:pt x="0" y="2332"/>
                    <a:pt x="0" y="2327"/>
                  </a:cubicBezTo>
                  <a:lnTo>
                    <a:pt x="0" y="2312"/>
                  </a:lnTo>
                  <a:cubicBezTo>
                    <a:pt x="0" y="2308"/>
                    <a:pt x="3" y="2304"/>
                    <a:pt x="8" y="2304"/>
                  </a:cubicBezTo>
                  <a:cubicBezTo>
                    <a:pt x="12" y="2304"/>
                    <a:pt x="15" y="2308"/>
                    <a:pt x="15" y="2312"/>
                  </a:cubicBezTo>
                  <a:close/>
                  <a:moveTo>
                    <a:pt x="15" y="2358"/>
                  </a:moveTo>
                  <a:lnTo>
                    <a:pt x="15" y="2373"/>
                  </a:lnTo>
                  <a:cubicBezTo>
                    <a:pt x="15" y="2378"/>
                    <a:pt x="12" y="2381"/>
                    <a:pt x="8" y="2381"/>
                  </a:cubicBezTo>
                  <a:cubicBezTo>
                    <a:pt x="3" y="2381"/>
                    <a:pt x="0" y="2378"/>
                    <a:pt x="0" y="2373"/>
                  </a:cubicBezTo>
                  <a:lnTo>
                    <a:pt x="0" y="2358"/>
                  </a:lnTo>
                  <a:cubicBezTo>
                    <a:pt x="0" y="2354"/>
                    <a:pt x="3" y="2350"/>
                    <a:pt x="8" y="2350"/>
                  </a:cubicBezTo>
                  <a:cubicBezTo>
                    <a:pt x="12" y="2350"/>
                    <a:pt x="15" y="2354"/>
                    <a:pt x="15" y="2358"/>
                  </a:cubicBezTo>
                  <a:close/>
                  <a:moveTo>
                    <a:pt x="15" y="2404"/>
                  </a:moveTo>
                  <a:lnTo>
                    <a:pt x="15" y="2420"/>
                  </a:lnTo>
                  <a:cubicBezTo>
                    <a:pt x="15" y="2424"/>
                    <a:pt x="12" y="2427"/>
                    <a:pt x="8" y="2427"/>
                  </a:cubicBezTo>
                  <a:cubicBezTo>
                    <a:pt x="3" y="2427"/>
                    <a:pt x="0" y="2424"/>
                    <a:pt x="0" y="2420"/>
                  </a:cubicBezTo>
                  <a:lnTo>
                    <a:pt x="0" y="2404"/>
                  </a:lnTo>
                  <a:cubicBezTo>
                    <a:pt x="0" y="2400"/>
                    <a:pt x="3" y="2397"/>
                    <a:pt x="8" y="2397"/>
                  </a:cubicBezTo>
                  <a:cubicBezTo>
                    <a:pt x="12" y="2397"/>
                    <a:pt x="15" y="2400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6"/>
                  </a:lnTo>
                  <a:cubicBezTo>
                    <a:pt x="15" y="2470"/>
                    <a:pt x="12" y="2473"/>
                    <a:pt x="8" y="2473"/>
                  </a:cubicBezTo>
                  <a:cubicBezTo>
                    <a:pt x="3" y="2473"/>
                    <a:pt x="0" y="2470"/>
                    <a:pt x="0" y="2466"/>
                  </a:cubicBezTo>
                  <a:lnTo>
                    <a:pt x="0" y="2450"/>
                  </a:lnTo>
                  <a:cubicBezTo>
                    <a:pt x="0" y="2446"/>
                    <a:pt x="3" y="2443"/>
                    <a:pt x="8" y="2443"/>
                  </a:cubicBezTo>
                  <a:cubicBezTo>
                    <a:pt x="12" y="2443"/>
                    <a:pt x="15" y="2446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2"/>
                  </a:lnTo>
                  <a:cubicBezTo>
                    <a:pt x="15" y="2516"/>
                    <a:pt x="12" y="2519"/>
                    <a:pt x="8" y="2519"/>
                  </a:cubicBezTo>
                  <a:cubicBezTo>
                    <a:pt x="3" y="2519"/>
                    <a:pt x="0" y="2516"/>
                    <a:pt x="0" y="2512"/>
                  </a:cubicBezTo>
                  <a:lnTo>
                    <a:pt x="0" y="2496"/>
                  </a:lnTo>
                  <a:cubicBezTo>
                    <a:pt x="0" y="2492"/>
                    <a:pt x="3" y="2489"/>
                    <a:pt x="8" y="2489"/>
                  </a:cubicBezTo>
                  <a:cubicBezTo>
                    <a:pt x="12" y="2489"/>
                    <a:pt x="15" y="2492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8"/>
                  </a:lnTo>
                  <a:cubicBezTo>
                    <a:pt x="15" y="2562"/>
                    <a:pt x="12" y="2565"/>
                    <a:pt x="8" y="2565"/>
                  </a:cubicBezTo>
                  <a:cubicBezTo>
                    <a:pt x="3" y="2565"/>
                    <a:pt x="0" y="2562"/>
                    <a:pt x="0" y="2558"/>
                  </a:cubicBezTo>
                  <a:lnTo>
                    <a:pt x="0" y="2542"/>
                  </a:lnTo>
                  <a:cubicBezTo>
                    <a:pt x="0" y="2538"/>
                    <a:pt x="3" y="2535"/>
                    <a:pt x="8" y="2535"/>
                  </a:cubicBezTo>
                  <a:cubicBezTo>
                    <a:pt x="12" y="2535"/>
                    <a:pt x="15" y="2538"/>
                    <a:pt x="15" y="2542"/>
                  </a:cubicBezTo>
                  <a:close/>
                  <a:moveTo>
                    <a:pt x="15" y="2589"/>
                  </a:moveTo>
                  <a:lnTo>
                    <a:pt x="15" y="2604"/>
                  </a:lnTo>
                  <a:cubicBezTo>
                    <a:pt x="15" y="2608"/>
                    <a:pt x="12" y="2612"/>
                    <a:pt x="8" y="2612"/>
                  </a:cubicBezTo>
                  <a:cubicBezTo>
                    <a:pt x="3" y="2612"/>
                    <a:pt x="0" y="2608"/>
                    <a:pt x="0" y="2604"/>
                  </a:cubicBezTo>
                  <a:lnTo>
                    <a:pt x="0" y="2589"/>
                  </a:lnTo>
                  <a:cubicBezTo>
                    <a:pt x="0" y="2584"/>
                    <a:pt x="3" y="2581"/>
                    <a:pt x="8" y="2581"/>
                  </a:cubicBezTo>
                  <a:cubicBezTo>
                    <a:pt x="12" y="2581"/>
                    <a:pt x="15" y="2584"/>
                    <a:pt x="15" y="2589"/>
                  </a:cubicBezTo>
                  <a:close/>
                  <a:moveTo>
                    <a:pt x="15" y="2635"/>
                  </a:moveTo>
                  <a:lnTo>
                    <a:pt x="15" y="2650"/>
                  </a:lnTo>
                  <a:cubicBezTo>
                    <a:pt x="15" y="2654"/>
                    <a:pt x="12" y="2658"/>
                    <a:pt x="8" y="2658"/>
                  </a:cubicBezTo>
                  <a:cubicBezTo>
                    <a:pt x="3" y="2658"/>
                    <a:pt x="0" y="2654"/>
                    <a:pt x="0" y="2650"/>
                  </a:cubicBezTo>
                  <a:lnTo>
                    <a:pt x="0" y="2635"/>
                  </a:lnTo>
                  <a:cubicBezTo>
                    <a:pt x="0" y="2630"/>
                    <a:pt x="3" y="2627"/>
                    <a:pt x="8" y="2627"/>
                  </a:cubicBezTo>
                  <a:cubicBezTo>
                    <a:pt x="12" y="2627"/>
                    <a:pt x="15" y="2630"/>
                    <a:pt x="15" y="2635"/>
                  </a:cubicBezTo>
                  <a:close/>
                  <a:moveTo>
                    <a:pt x="15" y="2681"/>
                  </a:moveTo>
                  <a:lnTo>
                    <a:pt x="15" y="2696"/>
                  </a:lnTo>
                  <a:cubicBezTo>
                    <a:pt x="15" y="2700"/>
                    <a:pt x="12" y="2704"/>
                    <a:pt x="8" y="2704"/>
                  </a:cubicBezTo>
                  <a:cubicBezTo>
                    <a:pt x="3" y="2704"/>
                    <a:pt x="0" y="2700"/>
                    <a:pt x="0" y="2696"/>
                  </a:cubicBezTo>
                  <a:lnTo>
                    <a:pt x="0" y="2681"/>
                  </a:lnTo>
                  <a:cubicBezTo>
                    <a:pt x="0" y="2676"/>
                    <a:pt x="3" y="2673"/>
                    <a:pt x="8" y="2673"/>
                  </a:cubicBezTo>
                  <a:cubicBezTo>
                    <a:pt x="12" y="2673"/>
                    <a:pt x="15" y="2676"/>
                    <a:pt x="15" y="2681"/>
                  </a:cubicBezTo>
                  <a:close/>
                  <a:moveTo>
                    <a:pt x="15" y="2727"/>
                  </a:moveTo>
                  <a:lnTo>
                    <a:pt x="15" y="2742"/>
                  </a:lnTo>
                  <a:cubicBezTo>
                    <a:pt x="15" y="2746"/>
                    <a:pt x="12" y="2750"/>
                    <a:pt x="8" y="2750"/>
                  </a:cubicBezTo>
                  <a:cubicBezTo>
                    <a:pt x="3" y="2750"/>
                    <a:pt x="0" y="2746"/>
                    <a:pt x="0" y="2742"/>
                  </a:cubicBezTo>
                  <a:lnTo>
                    <a:pt x="0" y="2727"/>
                  </a:lnTo>
                  <a:cubicBezTo>
                    <a:pt x="0" y="2723"/>
                    <a:pt x="3" y="2719"/>
                    <a:pt x="8" y="2719"/>
                  </a:cubicBezTo>
                  <a:cubicBezTo>
                    <a:pt x="12" y="2719"/>
                    <a:pt x="15" y="2723"/>
                    <a:pt x="15" y="2727"/>
                  </a:cubicBezTo>
                  <a:close/>
                  <a:moveTo>
                    <a:pt x="15" y="2773"/>
                  </a:moveTo>
                  <a:lnTo>
                    <a:pt x="15" y="2788"/>
                  </a:lnTo>
                  <a:cubicBezTo>
                    <a:pt x="15" y="2792"/>
                    <a:pt x="12" y="2796"/>
                    <a:pt x="8" y="2796"/>
                  </a:cubicBezTo>
                  <a:cubicBezTo>
                    <a:pt x="3" y="2796"/>
                    <a:pt x="0" y="2792"/>
                    <a:pt x="0" y="2788"/>
                  </a:cubicBezTo>
                  <a:lnTo>
                    <a:pt x="0" y="2773"/>
                  </a:lnTo>
                  <a:cubicBezTo>
                    <a:pt x="0" y="2769"/>
                    <a:pt x="3" y="2765"/>
                    <a:pt x="8" y="2765"/>
                  </a:cubicBezTo>
                  <a:cubicBezTo>
                    <a:pt x="12" y="2765"/>
                    <a:pt x="15" y="2769"/>
                    <a:pt x="15" y="2773"/>
                  </a:cubicBezTo>
                  <a:close/>
                  <a:moveTo>
                    <a:pt x="15" y="2819"/>
                  </a:moveTo>
                  <a:lnTo>
                    <a:pt x="15" y="2834"/>
                  </a:lnTo>
                  <a:cubicBezTo>
                    <a:pt x="15" y="2839"/>
                    <a:pt x="12" y="2842"/>
                    <a:pt x="8" y="2842"/>
                  </a:cubicBezTo>
                  <a:cubicBezTo>
                    <a:pt x="3" y="2842"/>
                    <a:pt x="0" y="2839"/>
                    <a:pt x="0" y="2834"/>
                  </a:cubicBezTo>
                  <a:lnTo>
                    <a:pt x="0" y="2819"/>
                  </a:lnTo>
                  <a:cubicBezTo>
                    <a:pt x="0" y="2815"/>
                    <a:pt x="3" y="2811"/>
                    <a:pt x="8" y="2811"/>
                  </a:cubicBezTo>
                  <a:cubicBezTo>
                    <a:pt x="12" y="2811"/>
                    <a:pt x="15" y="2815"/>
                    <a:pt x="15" y="2819"/>
                  </a:cubicBezTo>
                  <a:close/>
                  <a:moveTo>
                    <a:pt x="15" y="2865"/>
                  </a:moveTo>
                  <a:lnTo>
                    <a:pt x="15" y="2880"/>
                  </a:lnTo>
                  <a:cubicBezTo>
                    <a:pt x="15" y="2885"/>
                    <a:pt x="12" y="2888"/>
                    <a:pt x="8" y="2888"/>
                  </a:cubicBezTo>
                  <a:cubicBezTo>
                    <a:pt x="3" y="2888"/>
                    <a:pt x="0" y="2885"/>
                    <a:pt x="0" y="2880"/>
                  </a:cubicBezTo>
                  <a:lnTo>
                    <a:pt x="0" y="2865"/>
                  </a:lnTo>
                  <a:cubicBezTo>
                    <a:pt x="0" y="2861"/>
                    <a:pt x="3" y="2857"/>
                    <a:pt x="8" y="2857"/>
                  </a:cubicBezTo>
                  <a:cubicBezTo>
                    <a:pt x="12" y="2857"/>
                    <a:pt x="15" y="2861"/>
                    <a:pt x="15" y="2865"/>
                  </a:cubicBezTo>
                  <a:close/>
                  <a:moveTo>
                    <a:pt x="15" y="2911"/>
                  </a:moveTo>
                  <a:lnTo>
                    <a:pt x="15" y="2926"/>
                  </a:lnTo>
                  <a:cubicBezTo>
                    <a:pt x="15" y="2931"/>
                    <a:pt x="12" y="2934"/>
                    <a:pt x="8" y="2934"/>
                  </a:cubicBezTo>
                  <a:cubicBezTo>
                    <a:pt x="3" y="2934"/>
                    <a:pt x="0" y="2931"/>
                    <a:pt x="0" y="2926"/>
                  </a:cubicBezTo>
                  <a:lnTo>
                    <a:pt x="0" y="2911"/>
                  </a:lnTo>
                  <a:cubicBezTo>
                    <a:pt x="0" y="2907"/>
                    <a:pt x="3" y="2903"/>
                    <a:pt x="8" y="2903"/>
                  </a:cubicBezTo>
                  <a:cubicBezTo>
                    <a:pt x="12" y="2903"/>
                    <a:pt x="15" y="2907"/>
                    <a:pt x="15" y="2911"/>
                  </a:cubicBezTo>
                  <a:close/>
                  <a:moveTo>
                    <a:pt x="15" y="2957"/>
                  </a:moveTo>
                  <a:lnTo>
                    <a:pt x="15" y="2973"/>
                  </a:lnTo>
                  <a:cubicBezTo>
                    <a:pt x="15" y="2977"/>
                    <a:pt x="12" y="2980"/>
                    <a:pt x="8" y="2980"/>
                  </a:cubicBezTo>
                  <a:cubicBezTo>
                    <a:pt x="3" y="2980"/>
                    <a:pt x="0" y="2977"/>
                    <a:pt x="0" y="2973"/>
                  </a:cubicBezTo>
                  <a:lnTo>
                    <a:pt x="0" y="2957"/>
                  </a:lnTo>
                  <a:cubicBezTo>
                    <a:pt x="0" y="2953"/>
                    <a:pt x="3" y="2949"/>
                    <a:pt x="8" y="2949"/>
                  </a:cubicBezTo>
                  <a:cubicBezTo>
                    <a:pt x="12" y="2949"/>
                    <a:pt x="15" y="2953"/>
                    <a:pt x="15" y="2957"/>
                  </a:cubicBezTo>
                  <a:close/>
                  <a:moveTo>
                    <a:pt x="15" y="3003"/>
                  </a:moveTo>
                  <a:lnTo>
                    <a:pt x="15" y="3019"/>
                  </a:lnTo>
                  <a:cubicBezTo>
                    <a:pt x="15" y="3023"/>
                    <a:pt x="12" y="3026"/>
                    <a:pt x="8" y="3026"/>
                  </a:cubicBezTo>
                  <a:cubicBezTo>
                    <a:pt x="3" y="3026"/>
                    <a:pt x="0" y="3023"/>
                    <a:pt x="0" y="3019"/>
                  </a:cubicBezTo>
                  <a:lnTo>
                    <a:pt x="0" y="3003"/>
                  </a:lnTo>
                  <a:cubicBezTo>
                    <a:pt x="0" y="2999"/>
                    <a:pt x="3" y="2996"/>
                    <a:pt x="8" y="2996"/>
                  </a:cubicBezTo>
                  <a:cubicBezTo>
                    <a:pt x="12" y="2996"/>
                    <a:pt x="15" y="2999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5"/>
                  </a:lnTo>
                  <a:cubicBezTo>
                    <a:pt x="15" y="3069"/>
                    <a:pt x="12" y="3072"/>
                    <a:pt x="8" y="3072"/>
                  </a:cubicBezTo>
                  <a:cubicBezTo>
                    <a:pt x="3" y="3072"/>
                    <a:pt x="0" y="3069"/>
                    <a:pt x="0" y="3065"/>
                  </a:cubicBezTo>
                  <a:lnTo>
                    <a:pt x="0" y="3049"/>
                  </a:lnTo>
                  <a:cubicBezTo>
                    <a:pt x="0" y="3045"/>
                    <a:pt x="3" y="3042"/>
                    <a:pt x="8" y="3042"/>
                  </a:cubicBezTo>
                  <a:cubicBezTo>
                    <a:pt x="12" y="3042"/>
                    <a:pt x="15" y="3045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1"/>
                  </a:lnTo>
                  <a:cubicBezTo>
                    <a:pt x="15" y="3115"/>
                    <a:pt x="12" y="3118"/>
                    <a:pt x="8" y="3118"/>
                  </a:cubicBezTo>
                  <a:cubicBezTo>
                    <a:pt x="3" y="3118"/>
                    <a:pt x="0" y="3115"/>
                    <a:pt x="0" y="3111"/>
                  </a:cubicBezTo>
                  <a:lnTo>
                    <a:pt x="0" y="3095"/>
                  </a:lnTo>
                  <a:cubicBezTo>
                    <a:pt x="0" y="3091"/>
                    <a:pt x="3" y="3088"/>
                    <a:pt x="8" y="3088"/>
                  </a:cubicBezTo>
                  <a:cubicBezTo>
                    <a:pt x="12" y="3088"/>
                    <a:pt x="15" y="3091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7"/>
                  </a:lnTo>
                  <a:cubicBezTo>
                    <a:pt x="15" y="3161"/>
                    <a:pt x="12" y="3165"/>
                    <a:pt x="8" y="3165"/>
                  </a:cubicBezTo>
                  <a:cubicBezTo>
                    <a:pt x="3" y="3165"/>
                    <a:pt x="0" y="3161"/>
                    <a:pt x="0" y="3157"/>
                  </a:cubicBezTo>
                  <a:lnTo>
                    <a:pt x="0" y="3141"/>
                  </a:lnTo>
                  <a:cubicBezTo>
                    <a:pt x="0" y="3137"/>
                    <a:pt x="3" y="3134"/>
                    <a:pt x="8" y="3134"/>
                  </a:cubicBezTo>
                  <a:cubicBezTo>
                    <a:pt x="12" y="3134"/>
                    <a:pt x="15" y="3137"/>
                    <a:pt x="15" y="3141"/>
                  </a:cubicBezTo>
                  <a:close/>
                  <a:moveTo>
                    <a:pt x="15" y="3188"/>
                  </a:moveTo>
                  <a:lnTo>
                    <a:pt x="15" y="3203"/>
                  </a:lnTo>
                  <a:cubicBezTo>
                    <a:pt x="15" y="3207"/>
                    <a:pt x="12" y="3211"/>
                    <a:pt x="8" y="3211"/>
                  </a:cubicBezTo>
                  <a:cubicBezTo>
                    <a:pt x="3" y="3211"/>
                    <a:pt x="0" y="3207"/>
                    <a:pt x="0" y="3203"/>
                  </a:cubicBezTo>
                  <a:lnTo>
                    <a:pt x="0" y="3188"/>
                  </a:lnTo>
                  <a:cubicBezTo>
                    <a:pt x="0" y="3183"/>
                    <a:pt x="3" y="3180"/>
                    <a:pt x="8" y="3180"/>
                  </a:cubicBezTo>
                  <a:cubicBezTo>
                    <a:pt x="12" y="3180"/>
                    <a:pt x="15" y="3183"/>
                    <a:pt x="15" y="3188"/>
                  </a:cubicBezTo>
                  <a:close/>
                  <a:moveTo>
                    <a:pt x="15" y="3234"/>
                  </a:moveTo>
                  <a:lnTo>
                    <a:pt x="15" y="3249"/>
                  </a:lnTo>
                  <a:cubicBezTo>
                    <a:pt x="15" y="3253"/>
                    <a:pt x="12" y="3257"/>
                    <a:pt x="8" y="3257"/>
                  </a:cubicBezTo>
                  <a:cubicBezTo>
                    <a:pt x="3" y="3257"/>
                    <a:pt x="0" y="3253"/>
                    <a:pt x="0" y="3249"/>
                  </a:cubicBezTo>
                  <a:lnTo>
                    <a:pt x="0" y="3234"/>
                  </a:lnTo>
                  <a:cubicBezTo>
                    <a:pt x="0" y="3229"/>
                    <a:pt x="3" y="3226"/>
                    <a:pt x="8" y="3226"/>
                  </a:cubicBezTo>
                  <a:cubicBezTo>
                    <a:pt x="12" y="3226"/>
                    <a:pt x="15" y="3229"/>
                    <a:pt x="15" y="3234"/>
                  </a:cubicBezTo>
                  <a:close/>
                  <a:moveTo>
                    <a:pt x="15" y="3280"/>
                  </a:moveTo>
                  <a:lnTo>
                    <a:pt x="15" y="3295"/>
                  </a:lnTo>
                  <a:cubicBezTo>
                    <a:pt x="15" y="3299"/>
                    <a:pt x="12" y="3303"/>
                    <a:pt x="8" y="3303"/>
                  </a:cubicBezTo>
                  <a:cubicBezTo>
                    <a:pt x="3" y="3303"/>
                    <a:pt x="0" y="3299"/>
                    <a:pt x="0" y="3295"/>
                  </a:cubicBezTo>
                  <a:lnTo>
                    <a:pt x="0" y="3280"/>
                  </a:lnTo>
                  <a:cubicBezTo>
                    <a:pt x="0" y="3275"/>
                    <a:pt x="3" y="3272"/>
                    <a:pt x="8" y="3272"/>
                  </a:cubicBezTo>
                  <a:cubicBezTo>
                    <a:pt x="12" y="3272"/>
                    <a:pt x="15" y="3275"/>
                    <a:pt x="15" y="3280"/>
                  </a:cubicBezTo>
                  <a:close/>
                  <a:moveTo>
                    <a:pt x="15" y="3326"/>
                  </a:moveTo>
                  <a:lnTo>
                    <a:pt x="15" y="3341"/>
                  </a:lnTo>
                  <a:cubicBezTo>
                    <a:pt x="15" y="3345"/>
                    <a:pt x="12" y="3349"/>
                    <a:pt x="8" y="3349"/>
                  </a:cubicBezTo>
                  <a:cubicBezTo>
                    <a:pt x="3" y="3349"/>
                    <a:pt x="0" y="3345"/>
                    <a:pt x="0" y="3341"/>
                  </a:cubicBezTo>
                  <a:lnTo>
                    <a:pt x="0" y="3326"/>
                  </a:lnTo>
                  <a:cubicBezTo>
                    <a:pt x="0" y="3322"/>
                    <a:pt x="3" y="3318"/>
                    <a:pt x="8" y="3318"/>
                  </a:cubicBezTo>
                  <a:cubicBezTo>
                    <a:pt x="12" y="3318"/>
                    <a:pt x="15" y="3322"/>
                    <a:pt x="15" y="3326"/>
                  </a:cubicBezTo>
                  <a:close/>
                  <a:moveTo>
                    <a:pt x="15" y="3372"/>
                  </a:moveTo>
                  <a:lnTo>
                    <a:pt x="15" y="3387"/>
                  </a:lnTo>
                  <a:cubicBezTo>
                    <a:pt x="15" y="3391"/>
                    <a:pt x="12" y="3395"/>
                    <a:pt x="8" y="3395"/>
                  </a:cubicBezTo>
                  <a:cubicBezTo>
                    <a:pt x="3" y="3395"/>
                    <a:pt x="0" y="3391"/>
                    <a:pt x="0" y="3387"/>
                  </a:cubicBezTo>
                  <a:lnTo>
                    <a:pt x="0" y="3372"/>
                  </a:lnTo>
                  <a:cubicBezTo>
                    <a:pt x="0" y="3368"/>
                    <a:pt x="3" y="3364"/>
                    <a:pt x="8" y="3364"/>
                  </a:cubicBezTo>
                  <a:cubicBezTo>
                    <a:pt x="12" y="3364"/>
                    <a:pt x="15" y="3368"/>
                    <a:pt x="15" y="3372"/>
                  </a:cubicBezTo>
                  <a:close/>
                  <a:moveTo>
                    <a:pt x="15" y="3418"/>
                  </a:moveTo>
                  <a:lnTo>
                    <a:pt x="15" y="3433"/>
                  </a:lnTo>
                  <a:cubicBezTo>
                    <a:pt x="15" y="3438"/>
                    <a:pt x="12" y="3441"/>
                    <a:pt x="8" y="3441"/>
                  </a:cubicBezTo>
                  <a:cubicBezTo>
                    <a:pt x="3" y="3441"/>
                    <a:pt x="0" y="3438"/>
                    <a:pt x="0" y="3433"/>
                  </a:cubicBezTo>
                  <a:lnTo>
                    <a:pt x="0" y="3418"/>
                  </a:lnTo>
                  <a:cubicBezTo>
                    <a:pt x="0" y="3414"/>
                    <a:pt x="3" y="3410"/>
                    <a:pt x="8" y="3410"/>
                  </a:cubicBezTo>
                  <a:cubicBezTo>
                    <a:pt x="12" y="3410"/>
                    <a:pt x="15" y="3414"/>
                    <a:pt x="15" y="3418"/>
                  </a:cubicBezTo>
                  <a:close/>
                  <a:moveTo>
                    <a:pt x="15" y="3464"/>
                  </a:moveTo>
                  <a:lnTo>
                    <a:pt x="15" y="3479"/>
                  </a:lnTo>
                  <a:cubicBezTo>
                    <a:pt x="15" y="3484"/>
                    <a:pt x="12" y="3487"/>
                    <a:pt x="8" y="3487"/>
                  </a:cubicBezTo>
                  <a:cubicBezTo>
                    <a:pt x="3" y="3487"/>
                    <a:pt x="0" y="3484"/>
                    <a:pt x="0" y="3479"/>
                  </a:cubicBezTo>
                  <a:lnTo>
                    <a:pt x="0" y="3464"/>
                  </a:lnTo>
                  <a:cubicBezTo>
                    <a:pt x="0" y="3460"/>
                    <a:pt x="3" y="3456"/>
                    <a:pt x="8" y="3456"/>
                  </a:cubicBezTo>
                  <a:cubicBezTo>
                    <a:pt x="12" y="3456"/>
                    <a:pt x="15" y="3460"/>
                    <a:pt x="15" y="3464"/>
                  </a:cubicBezTo>
                  <a:close/>
                  <a:moveTo>
                    <a:pt x="15" y="3510"/>
                  </a:moveTo>
                  <a:lnTo>
                    <a:pt x="15" y="3525"/>
                  </a:lnTo>
                  <a:cubicBezTo>
                    <a:pt x="15" y="3530"/>
                    <a:pt x="12" y="3533"/>
                    <a:pt x="8" y="3533"/>
                  </a:cubicBezTo>
                  <a:cubicBezTo>
                    <a:pt x="3" y="3533"/>
                    <a:pt x="0" y="3530"/>
                    <a:pt x="0" y="3525"/>
                  </a:cubicBezTo>
                  <a:lnTo>
                    <a:pt x="0" y="3510"/>
                  </a:lnTo>
                  <a:cubicBezTo>
                    <a:pt x="0" y="3506"/>
                    <a:pt x="3" y="3502"/>
                    <a:pt x="8" y="3502"/>
                  </a:cubicBezTo>
                  <a:cubicBezTo>
                    <a:pt x="12" y="3502"/>
                    <a:pt x="15" y="3506"/>
                    <a:pt x="15" y="3510"/>
                  </a:cubicBezTo>
                  <a:close/>
                  <a:moveTo>
                    <a:pt x="15" y="3556"/>
                  </a:moveTo>
                  <a:lnTo>
                    <a:pt x="15" y="3572"/>
                  </a:lnTo>
                  <a:cubicBezTo>
                    <a:pt x="15" y="3576"/>
                    <a:pt x="12" y="3579"/>
                    <a:pt x="8" y="3579"/>
                  </a:cubicBezTo>
                  <a:cubicBezTo>
                    <a:pt x="3" y="3579"/>
                    <a:pt x="0" y="3576"/>
                    <a:pt x="0" y="3572"/>
                  </a:cubicBezTo>
                  <a:lnTo>
                    <a:pt x="0" y="3556"/>
                  </a:lnTo>
                  <a:cubicBezTo>
                    <a:pt x="0" y="3552"/>
                    <a:pt x="3" y="3549"/>
                    <a:pt x="8" y="3549"/>
                  </a:cubicBezTo>
                  <a:cubicBezTo>
                    <a:pt x="12" y="3549"/>
                    <a:pt x="15" y="3552"/>
                    <a:pt x="15" y="3556"/>
                  </a:cubicBezTo>
                  <a:close/>
                  <a:moveTo>
                    <a:pt x="15" y="3602"/>
                  </a:moveTo>
                  <a:lnTo>
                    <a:pt x="15" y="3618"/>
                  </a:lnTo>
                  <a:cubicBezTo>
                    <a:pt x="15" y="3622"/>
                    <a:pt x="12" y="3625"/>
                    <a:pt x="8" y="3625"/>
                  </a:cubicBezTo>
                  <a:cubicBezTo>
                    <a:pt x="3" y="3625"/>
                    <a:pt x="0" y="3622"/>
                    <a:pt x="0" y="3618"/>
                  </a:cubicBezTo>
                  <a:lnTo>
                    <a:pt x="0" y="3602"/>
                  </a:lnTo>
                  <a:cubicBezTo>
                    <a:pt x="0" y="3598"/>
                    <a:pt x="3" y="3595"/>
                    <a:pt x="8" y="3595"/>
                  </a:cubicBezTo>
                  <a:cubicBezTo>
                    <a:pt x="12" y="3595"/>
                    <a:pt x="15" y="3598"/>
                    <a:pt x="15" y="3602"/>
                  </a:cubicBezTo>
                  <a:close/>
                  <a:moveTo>
                    <a:pt x="15" y="3648"/>
                  </a:moveTo>
                  <a:lnTo>
                    <a:pt x="15" y="3664"/>
                  </a:lnTo>
                  <a:cubicBezTo>
                    <a:pt x="15" y="3668"/>
                    <a:pt x="12" y="3671"/>
                    <a:pt x="8" y="3671"/>
                  </a:cubicBezTo>
                  <a:cubicBezTo>
                    <a:pt x="3" y="3671"/>
                    <a:pt x="0" y="3668"/>
                    <a:pt x="0" y="3664"/>
                  </a:cubicBezTo>
                  <a:lnTo>
                    <a:pt x="0" y="3648"/>
                  </a:lnTo>
                  <a:cubicBezTo>
                    <a:pt x="0" y="3644"/>
                    <a:pt x="3" y="3641"/>
                    <a:pt x="8" y="3641"/>
                  </a:cubicBezTo>
                  <a:cubicBezTo>
                    <a:pt x="12" y="3641"/>
                    <a:pt x="15" y="3644"/>
                    <a:pt x="15" y="3648"/>
                  </a:cubicBezTo>
                  <a:close/>
                  <a:moveTo>
                    <a:pt x="15" y="3694"/>
                  </a:moveTo>
                  <a:lnTo>
                    <a:pt x="15" y="3710"/>
                  </a:lnTo>
                  <a:cubicBezTo>
                    <a:pt x="15" y="3714"/>
                    <a:pt x="12" y="3717"/>
                    <a:pt x="8" y="3717"/>
                  </a:cubicBezTo>
                  <a:cubicBezTo>
                    <a:pt x="3" y="3717"/>
                    <a:pt x="0" y="3714"/>
                    <a:pt x="0" y="3710"/>
                  </a:cubicBezTo>
                  <a:lnTo>
                    <a:pt x="0" y="3694"/>
                  </a:lnTo>
                  <a:cubicBezTo>
                    <a:pt x="0" y="3690"/>
                    <a:pt x="3" y="3687"/>
                    <a:pt x="8" y="3687"/>
                  </a:cubicBezTo>
                  <a:cubicBezTo>
                    <a:pt x="12" y="3687"/>
                    <a:pt x="15" y="3690"/>
                    <a:pt x="15" y="3694"/>
                  </a:cubicBezTo>
                  <a:close/>
                  <a:moveTo>
                    <a:pt x="15" y="3741"/>
                  </a:moveTo>
                  <a:lnTo>
                    <a:pt x="15" y="3756"/>
                  </a:lnTo>
                  <a:cubicBezTo>
                    <a:pt x="15" y="3760"/>
                    <a:pt x="12" y="3764"/>
                    <a:pt x="8" y="3764"/>
                  </a:cubicBezTo>
                  <a:cubicBezTo>
                    <a:pt x="3" y="3764"/>
                    <a:pt x="0" y="3760"/>
                    <a:pt x="0" y="3756"/>
                  </a:cubicBezTo>
                  <a:lnTo>
                    <a:pt x="0" y="3741"/>
                  </a:lnTo>
                  <a:cubicBezTo>
                    <a:pt x="0" y="3736"/>
                    <a:pt x="3" y="3733"/>
                    <a:pt x="8" y="3733"/>
                  </a:cubicBezTo>
                  <a:cubicBezTo>
                    <a:pt x="12" y="3733"/>
                    <a:pt x="15" y="3736"/>
                    <a:pt x="15" y="3741"/>
                  </a:cubicBezTo>
                  <a:close/>
                  <a:moveTo>
                    <a:pt x="15" y="3787"/>
                  </a:moveTo>
                  <a:lnTo>
                    <a:pt x="15" y="3802"/>
                  </a:lnTo>
                  <a:cubicBezTo>
                    <a:pt x="15" y="3806"/>
                    <a:pt x="12" y="3810"/>
                    <a:pt x="8" y="3810"/>
                  </a:cubicBezTo>
                  <a:cubicBezTo>
                    <a:pt x="3" y="3810"/>
                    <a:pt x="0" y="3806"/>
                    <a:pt x="0" y="3802"/>
                  </a:cubicBezTo>
                  <a:lnTo>
                    <a:pt x="0" y="3787"/>
                  </a:lnTo>
                  <a:cubicBezTo>
                    <a:pt x="0" y="3782"/>
                    <a:pt x="3" y="3779"/>
                    <a:pt x="8" y="3779"/>
                  </a:cubicBezTo>
                  <a:cubicBezTo>
                    <a:pt x="12" y="3779"/>
                    <a:pt x="15" y="3782"/>
                    <a:pt x="15" y="3787"/>
                  </a:cubicBezTo>
                  <a:close/>
                  <a:moveTo>
                    <a:pt x="15" y="3833"/>
                  </a:moveTo>
                  <a:lnTo>
                    <a:pt x="15" y="3848"/>
                  </a:lnTo>
                  <a:cubicBezTo>
                    <a:pt x="15" y="3852"/>
                    <a:pt x="12" y="3856"/>
                    <a:pt x="8" y="3856"/>
                  </a:cubicBezTo>
                  <a:cubicBezTo>
                    <a:pt x="3" y="3856"/>
                    <a:pt x="0" y="3852"/>
                    <a:pt x="0" y="3848"/>
                  </a:cubicBezTo>
                  <a:lnTo>
                    <a:pt x="0" y="3833"/>
                  </a:lnTo>
                  <a:cubicBezTo>
                    <a:pt x="0" y="3828"/>
                    <a:pt x="3" y="3825"/>
                    <a:pt x="8" y="3825"/>
                  </a:cubicBezTo>
                  <a:cubicBezTo>
                    <a:pt x="12" y="3825"/>
                    <a:pt x="15" y="3828"/>
                    <a:pt x="15" y="3833"/>
                  </a:cubicBezTo>
                  <a:close/>
                  <a:moveTo>
                    <a:pt x="15" y="3879"/>
                  </a:moveTo>
                  <a:lnTo>
                    <a:pt x="15" y="3894"/>
                  </a:lnTo>
                  <a:cubicBezTo>
                    <a:pt x="15" y="3898"/>
                    <a:pt x="12" y="3902"/>
                    <a:pt x="8" y="3902"/>
                  </a:cubicBezTo>
                  <a:cubicBezTo>
                    <a:pt x="3" y="3902"/>
                    <a:pt x="0" y="3898"/>
                    <a:pt x="0" y="3894"/>
                  </a:cubicBezTo>
                  <a:lnTo>
                    <a:pt x="0" y="3879"/>
                  </a:lnTo>
                  <a:cubicBezTo>
                    <a:pt x="0" y="3875"/>
                    <a:pt x="3" y="3871"/>
                    <a:pt x="8" y="3871"/>
                  </a:cubicBezTo>
                  <a:cubicBezTo>
                    <a:pt x="12" y="3871"/>
                    <a:pt x="15" y="3875"/>
                    <a:pt x="15" y="3879"/>
                  </a:cubicBezTo>
                  <a:close/>
                  <a:moveTo>
                    <a:pt x="15" y="3925"/>
                  </a:moveTo>
                  <a:lnTo>
                    <a:pt x="15" y="3940"/>
                  </a:lnTo>
                  <a:cubicBezTo>
                    <a:pt x="15" y="3944"/>
                    <a:pt x="12" y="3948"/>
                    <a:pt x="8" y="3948"/>
                  </a:cubicBezTo>
                  <a:cubicBezTo>
                    <a:pt x="3" y="3948"/>
                    <a:pt x="0" y="3944"/>
                    <a:pt x="0" y="3940"/>
                  </a:cubicBezTo>
                  <a:lnTo>
                    <a:pt x="0" y="3925"/>
                  </a:lnTo>
                  <a:cubicBezTo>
                    <a:pt x="0" y="3921"/>
                    <a:pt x="3" y="3917"/>
                    <a:pt x="8" y="3917"/>
                  </a:cubicBezTo>
                  <a:cubicBezTo>
                    <a:pt x="12" y="3917"/>
                    <a:pt x="15" y="3921"/>
                    <a:pt x="15" y="3925"/>
                  </a:cubicBezTo>
                  <a:close/>
                  <a:moveTo>
                    <a:pt x="15" y="3971"/>
                  </a:moveTo>
                  <a:lnTo>
                    <a:pt x="15" y="3986"/>
                  </a:lnTo>
                  <a:cubicBezTo>
                    <a:pt x="15" y="3991"/>
                    <a:pt x="12" y="3994"/>
                    <a:pt x="8" y="3994"/>
                  </a:cubicBezTo>
                  <a:cubicBezTo>
                    <a:pt x="3" y="3994"/>
                    <a:pt x="0" y="3991"/>
                    <a:pt x="0" y="3986"/>
                  </a:cubicBezTo>
                  <a:lnTo>
                    <a:pt x="0" y="3971"/>
                  </a:lnTo>
                  <a:cubicBezTo>
                    <a:pt x="0" y="3967"/>
                    <a:pt x="3" y="3963"/>
                    <a:pt x="8" y="3963"/>
                  </a:cubicBezTo>
                  <a:cubicBezTo>
                    <a:pt x="12" y="3963"/>
                    <a:pt x="15" y="3967"/>
                    <a:pt x="15" y="3971"/>
                  </a:cubicBezTo>
                  <a:close/>
                  <a:moveTo>
                    <a:pt x="15" y="4017"/>
                  </a:moveTo>
                  <a:lnTo>
                    <a:pt x="15" y="4032"/>
                  </a:lnTo>
                  <a:cubicBezTo>
                    <a:pt x="15" y="4037"/>
                    <a:pt x="12" y="4040"/>
                    <a:pt x="8" y="4040"/>
                  </a:cubicBezTo>
                  <a:cubicBezTo>
                    <a:pt x="3" y="4040"/>
                    <a:pt x="0" y="4037"/>
                    <a:pt x="0" y="4032"/>
                  </a:cubicBezTo>
                  <a:lnTo>
                    <a:pt x="0" y="4017"/>
                  </a:lnTo>
                  <a:cubicBezTo>
                    <a:pt x="0" y="4013"/>
                    <a:pt x="3" y="4009"/>
                    <a:pt x="8" y="4009"/>
                  </a:cubicBezTo>
                  <a:cubicBezTo>
                    <a:pt x="12" y="4009"/>
                    <a:pt x="15" y="4013"/>
                    <a:pt x="15" y="4017"/>
                  </a:cubicBezTo>
                  <a:close/>
                  <a:moveTo>
                    <a:pt x="15" y="4063"/>
                  </a:moveTo>
                  <a:lnTo>
                    <a:pt x="15" y="4078"/>
                  </a:lnTo>
                  <a:cubicBezTo>
                    <a:pt x="15" y="4083"/>
                    <a:pt x="12" y="4086"/>
                    <a:pt x="8" y="4086"/>
                  </a:cubicBezTo>
                  <a:cubicBezTo>
                    <a:pt x="3" y="4086"/>
                    <a:pt x="0" y="4083"/>
                    <a:pt x="0" y="4078"/>
                  </a:cubicBezTo>
                  <a:lnTo>
                    <a:pt x="0" y="4063"/>
                  </a:lnTo>
                  <a:cubicBezTo>
                    <a:pt x="0" y="4059"/>
                    <a:pt x="3" y="4055"/>
                    <a:pt x="8" y="4055"/>
                  </a:cubicBezTo>
                  <a:cubicBezTo>
                    <a:pt x="12" y="4055"/>
                    <a:pt x="15" y="4059"/>
                    <a:pt x="15" y="4063"/>
                  </a:cubicBezTo>
                  <a:close/>
                  <a:moveTo>
                    <a:pt x="15" y="4109"/>
                  </a:moveTo>
                  <a:lnTo>
                    <a:pt x="15" y="4125"/>
                  </a:lnTo>
                  <a:cubicBezTo>
                    <a:pt x="15" y="4129"/>
                    <a:pt x="12" y="4132"/>
                    <a:pt x="8" y="4132"/>
                  </a:cubicBezTo>
                  <a:cubicBezTo>
                    <a:pt x="3" y="4132"/>
                    <a:pt x="0" y="4129"/>
                    <a:pt x="0" y="4125"/>
                  </a:cubicBezTo>
                  <a:lnTo>
                    <a:pt x="0" y="4109"/>
                  </a:lnTo>
                  <a:cubicBezTo>
                    <a:pt x="0" y="4105"/>
                    <a:pt x="3" y="4101"/>
                    <a:pt x="8" y="4101"/>
                  </a:cubicBezTo>
                  <a:cubicBezTo>
                    <a:pt x="12" y="4101"/>
                    <a:pt x="15" y="4105"/>
                    <a:pt x="15" y="4109"/>
                  </a:cubicBezTo>
                  <a:close/>
                  <a:moveTo>
                    <a:pt x="15" y="4155"/>
                  </a:moveTo>
                  <a:lnTo>
                    <a:pt x="15" y="4171"/>
                  </a:lnTo>
                  <a:cubicBezTo>
                    <a:pt x="15" y="4175"/>
                    <a:pt x="12" y="4178"/>
                    <a:pt x="8" y="4178"/>
                  </a:cubicBezTo>
                  <a:cubicBezTo>
                    <a:pt x="3" y="4178"/>
                    <a:pt x="0" y="4175"/>
                    <a:pt x="0" y="4171"/>
                  </a:cubicBezTo>
                  <a:lnTo>
                    <a:pt x="0" y="4155"/>
                  </a:lnTo>
                  <a:cubicBezTo>
                    <a:pt x="0" y="4151"/>
                    <a:pt x="3" y="4148"/>
                    <a:pt x="8" y="4148"/>
                  </a:cubicBezTo>
                  <a:cubicBezTo>
                    <a:pt x="12" y="4148"/>
                    <a:pt x="15" y="4151"/>
                    <a:pt x="15" y="4155"/>
                  </a:cubicBezTo>
                  <a:close/>
                  <a:moveTo>
                    <a:pt x="15" y="4201"/>
                  </a:moveTo>
                  <a:lnTo>
                    <a:pt x="15" y="4217"/>
                  </a:lnTo>
                  <a:cubicBezTo>
                    <a:pt x="15" y="4221"/>
                    <a:pt x="12" y="4224"/>
                    <a:pt x="8" y="4224"/>
                  </a:cubicBezTo>
                  <a:cubicBezTo>
                    <a:pt x="3" y="4224"/>
                    <a:pt x="0" y="4221"/>
                    <a:pt x="0" y="4217"/>
                  </a:cubicBezTo>
                  <a:lnTo>
                    <a:pt x="0" y="4201"/>
                  </a:lnTo>
                  <a:cubicBezTo>
                    <a:pt x="0" y="4197"/>
                    <a:pt x="3" y="4194"/>
                    <a:pt x="8" y="4194"/>
                  </a:cubicBezTo>
                  <a:cubicBezTo>
                    <a:pt x="12" y="4194"/>
                    <a:pt x="15" y="4197"/>
                    <a:pt x="15" y="4201"/>
                  </a:cubicBezTo>
                  <a:close/>
                  <a:moveTo>
                    <a:pt x="15" y="4247"/>
                  </a:moveTo>
                  <a:lnTo>
                    <a:pt x="15" y="4263"/>
                  </a:lnTo>
                  <a:cubicBezTo>
                    <a:pt x="15" y="4267"/>
                    <a:pt x="12" y="4270"/>
                    <a:pt x="8" y="4270"/>
                  </a:cubicBezTo>
                  <a:cubicBezTo>
                    <a:pt x="3" y="4270"/>
                    <a:pt x="0" y="4267"/>
                    <a:pt x="0" y="4263"/>
                  </a:cubicBezTo>
                  <a:lnTo>
                    <a:pt x="0" y="4247"/>
                  </a:lnTo>
                  <a:cubicBezTo>
                    <a:pt x="0" y="4243"/>
                    <a:pt x="3" y="4240"/>
                    <a:pt x="8" y="4240"/>
                  </a:cubicBezTo>
                  <a:cubicBezTo>
                    <a:pt x="12" y="4240"/>
                    <a:pt x="15" y="4243"/>
                    <a:pt x="15" y="4247"/>
                  </a:cubicBezTo>
                  <a:close/>
                  <a:moveTo>
                    <a:pt x="15" y="4293"/>
                  </a:moveTo>
                  <a:lnTo>
                    <a:pt x="15" y="4309"/>
                  </a:lnTo>
                  <a:cubicBezTo>
                    <a:pt x="15" y="4313"/>
                    <a:pt x="12" y="4317"/>
                    <a:pt x="8" y="4317"/>
                  </a:cubicBezTo>
                  <a:cubicBezTo>
                    <a:pt x="3" y="4317"/>
                    <a:pt x="0" y="4313"/>
                    <a:pt x="0" y="4309"/>
                  </a:cubicBezTo>
                  <a:lnTo>
                    <a:pt x="0" y="4293"/>
                  </a:lnTo>
                  <a:cubicBezTo>
                    <a:pt x="0" y="4289"/>
                    <a:pt x="3" y="4286"/>
                    <a:pt x="8" y="4286"/>
                  </a:cubicBezTo>
                  <a:cubicBezTo>
                    <a:pt x="12" y="4286"/>
                    <a:pt x="15" y="4289"/>
                    <a:pt x="15" y="4293"/>
                  </a:cubicBezTo>
                  <a:close/>
                  <a:moveTo>
                    <a:pt x="15" y="4340"/>
                  </a:moveTo>
                  <a:lnTo>
                    <a:pt x="15" y="4355"/>
                  </a:lnTo>
                  <a:cubicBezTo>
                    <a:pt x="15" y="4359"/>
                    <a:pt x="12" y="4363"/>
                    <a:pt x="8" y="4363"/>
                  </a:cubicBezTo>
                  <a:cubicBezTo>
                    <a:pt x="3" y="4363"/>
                    <a:pt x="0" y="4359"/>
                    <a:pt x="0" y="4355"/>
                  </a:cubicBezTo>
                  <a:lnTo>
                    <a:pt x="0" y="4340"/>
                  </a:lnTo>
                  <a:cubicBezTo>
                    <a:pt x="0" y="4335"/>
                    <a:pt x="3" y="4332"/>
                    <a:pt x="8" y="4332"/>
                  </a:cubicBezTo>
                  <a:cubicBezTo>
                    <a:pt x="12" y="4332"/>
                    <a:pt x="15" y="4335"/>
                    <a:pt x="15" y="4340"/>
                  </a:cubicBezTo>
                  <a:close/>
                  <a:moveTo>
                    <a:pt x="15" y="4386"/>
                  </a:moveTo>
                  <a:lnTo>
                    <a:pt x="15" y="4401"/>
                  </a:lnTo>
                  <a:cubicBezTo>
                    <a:pt x="15" y="4405"/>
                    <a:pt x="12" y="4409"/>
                    <a:pt x="8" y="4409"/>
                  </a:cubicBezTo>
                  <a:cubicBezTo>
                    <a:pt x="3" y="4409"/>
                    <a:pt x="0" y="4405"/>
                    <a:pt x="0" y="4401"/>
                  </a:cubicBezTo>
                  <a:lnTo>
                    <a:pt x="0" y="4386"/>
                  </a:lnTo>
                  <a:cubicBezTo>
                    <a:pt x="0" y="4381"/>
                    <a:pt x="3" y="4378"/>
                    <a:pt x="8" y="4378"/>
                  </a:cubicBezTo>
                  <a:cubicBezTo>
                    <a:pt x="12" y="4378"/>
                    <a:pt x="15" y="4381"/>
                    <a:pt x="15" y="4386"/>
                  </a:cubicBezTo>
                  <a:close/>
                  <a:moveTo>
                    <a:pt x="15" y="4432"/>
                  </a:moveTo>
                  <a:lnTo>
                    <a:pt x="15" y="4447"/>
                  </a:lnTo>
                  <a:cubicBezTo>
                    <a:pt x="15" y="4451"/>
                    <a:pt x="12" y="4455"/>
                    <a:pt x="8" y="4455"/>
                  </a:cubicBezTo>
                  <a:cubicBezTo>
                    <a:pt x="3" y="4455"/>
                    <a:pt x="0" y="4451"/>
                    <a:pt x="0" y="4447"/>
                  </a:cubicBezTo>
                  <a:lnTo>
                    <a:pt x="0" y="4432"/>
                  </a:lnTo>
                  <a:cubicBezTo>
                    <a:pt x="0" y="4427"/>
                    <a:pt x="3" y="4424"/>
                    <a:pt x="8" y="4424"/>
                  </a:cubicBezTo>
                  <a:cubicBezTo>
                    <a:pt x="12" y="4424"/>
                    <a:pt x="15" y="4427"/>
                    <a:pt x="15" y="4432"/>
                  </a:cubicBezTo>
                  <a:close/>
                  <a:moveTo>
                    <a:pt x="15" y="4478"/>
                  </a:moveTo>
                  <a:lnTo>
                    <a:pt x="15" y="4493"/>
                  </a:lnTo>
                  <a:cubicBezTo>
                    <a:pt x="15" y="4497"/>
                    <a:pt x="12" y="4501"/>
                    <a:pt x="8" y="4501"/>
                  </a:cubicBezTo>
                  <a:cubicBezTo>
                    <a:pt x="3" y="4501"/>
                    <a:pt x="0" y="4497"/>
                    <a:pt x="0" y="4493"/>
                  </a:cubicBezTo>
                  <a:lnTo>
                    <a:pt x="0" y="4478"/>
                  </a:lnTo>
                  <a:cubicBezTo>
                    <a:pt x="0" y="4474"/>
                    <a:pt x="3" y="4470"/>
                    <a:pt x="8" y="4470"/>
                  </a:cubicBezTo>
                  <a:cubicBezTo>
                    <a:pt x="12" y="4470"/>
                    <a:pt x="15" y="4474"/>
                    <a:pt x="15" y="4478"/>
                  </a:cubicBezTo>
                  <a:close/>
                  <a:moveTo>
                    <a:pt x="15" y="4524"/>
                  </a:moveTo>
                  <a:lnTo>
                    <a:pt x="15" y="4539"/>
                  </a:lnTo>
                  <a:cubicBezTo>
                    <a:pt x="15" y="4543"/>
                    <a:pt x="12" y="4547"/>
                    <a:pt x="8" y="4547"/>
                  </a:cubicBezTo>
                  <a:cubicBezTo>
                    <a:pt x="3" y="4547"/>
                    <a:pt x="0" y="4543"/>
                    <a:pt x="0" y="4539"/>
                  </a:cubicBezTo>
                  <a:lnTo>
                    <a:pt x="0" y="4524"/>
                  </a:lnTo>
                  <a:cubicBezTo>
                    <a:pt x="0" y="4520"/>
                    <a:pt x="3" y="4516"/>
                    <a:pt x="8" y="4516"/>
                  </a:cubicBezTo>
                  <a:cubicBezTo>
                    <a:pt x="12" y="4516"/>
                    <a:pt x="15" y="4520"/>
                    <a:pt x="15" y="4524"/>
                  </a:cubicBezTo>
                  <a:close/>
                  <a:moveTo>
                    <a:pt x="15" y="4570"/>
                  </a:moveTo>
                  <a:lnTo>
                    <a:pt x="15" y="4585"/>
                  </a:lnTo>
                  <a:cubicBezTo>
                    <a:pt x="15" y="4590"/>
                    <a:pt x="12" y="4593"/>
                    <a:pt x="8" y="4593"/>
                  </a:cubicBezTo>
                  <a:cubicBezTo>
                    <a:pt x="3" y="4593"/>
                    <a:pt x="0" y="4590"/>
                    <a:pt x="0" y="4585"/>
                  </a:cubicBezTo>
                  <a:lnTo>
                    <a:pt x="0" y="4570"/>
                  </a:lnTo>
                  <a:cubicBezTo>
                    <a:pt x="0" y="4566"/>
                    <a:pt x="3" y="4562"/>
                    <a:pt x="8" y="4562"/>
                  </a:cubicBezTo>
                  <a:cubicBezTo>
                    <a:pt x="12" y="4562"/>
                    <a:pt x="15" y="4566"/>
                    <a:pt x="15" y="4570"/>
                  </a:cubicBezTo>
                  <a:close/>
                  <a:moveTo>
                    <a:pt x="15" y="4616"/>
                  </a:moveTo>
                  <a:lnTo>
                    <a:pt x="15" y="4631"/>
                  </a:lnTo>
                  <a:cubicBezTo>
                    <a:pt x="15" y="4636"/>
                    <a:pt x="12" y="4639"/>
                    <a:pt x="8" y="4639"/>
                  </a:cubicBezTo>
                  <a:cubicBezTo>
                    <a:pt x="3" y="4639"/>
                    <a:pt x="0" y="4636"/>
                    <a:pt x="0" y="4631"/>
                  </a:cubicBezTo>
                  <a:lnTo>
                    <a:pt x="0" y="4616"/>
                  </a:lnTo>
                  <a:cubicBezTo>
                    <a:pt x="0" y="4612"/>
                    <a:pt x="3" y="4608"/>
                    <a:pt x="8" y="4608"/>
                  </a:cubicBezTo>
                  <a:cubicBezTo>
                    <a:pt x="12" y="4608"/>
                    <a:pt x="15" y="4612"/>
                    <a:pt x="15" y="4616"/>
                  </a:cubicBezTo>
                  <a:close/>
                  <a:moveTo>
                    <a:pt x="15" y="4662"/>
                  </a:moveTo>
                  <a:lnTo>
                    <a:pt x="15" y="4677"/>
                  </a:lnTo>
                  <a:cubicBezTo>
                    <a:pt x="15" y="4682"/>
                    <a:pt x="12" y="4685"/>
                    <a:pt x="8" y="4685"/>
                  </a:cubicBezTo>
                  <a:cubicBezTo>
                    <a:pt x="3" y="4685"/>
                    <a:pt x="0" y="4682"/>
                    <a:pt x="0" y="4677"/>
                  </a:cubicBezTo>
                  <a:lnTo>
                    <a:pt x="0" y="4662"/>
                  </a:lnTo>
                  <a:cubicBezTo>
                    <a:pt x="0" y="4658"/>
                    <a:pt x="3" y="4654"/>
                    <a:pt x="8" y="4654"/>
                  </a:cubicBezTo>
                  <a:cubicBezTo>
                    <a:pt x="12" y="4654"/>
                    <a:pt x="15" y="4658"/>
                    <a:pt x="15" y="4662"/>
                  </a:cubicBezTo>
                  <a:close/>
                  <a:moveTo>
                    <a:pt x="15" y="4708"/>
                  </a:moveTo>
                  <a:lnTo>
                    <a:pt x="15" y="4724"/>
                  </a:lnTo>
                  <a:cubicBezTo>
                    <a:pt x="15" y="4728"/>
                    <a:pt x="12" y="4731"/>
                    <a:pt x="8" y="4731"/>
                  </a:cubicBezTo>
                  <a:cubicBezTo>
                    <a:pt x="3" y="4731"/>
                    <a:pt x="0" y="4728"/>
                    <a:pt x="0" y="4724"/>
                  </a:cubicBezTo>
                  <a:lnTo>
                    <a:pt x="0" y="4708"/>
                  </a:lnTo>
                  <a:cubicBezTo>
                    <a:pt x="0" y="4704"/>
                    <a:pt x="3" y="4701"/>
                    <a:pt x="8" y="4701"/>
                  </a:cubicBezTo>
                  <a:cubicBezTo>
                    <a:pt x="12" y="4701"/>
                    <a:pt x="15" y="4704"/>
                    <a:pt x="15" y="4708"/>
                  </a:cubicBezTo>
                  <a:close/>
                  <a:moveTo>
                    <a:pt x="15" y="4754"/>
                  </a:moveTo>
                  <a:lnTo>
                    <a:pt x="15" y="4770"/>
                  </a:lnTo>
                  <a:cubicBezTo>
                    <a:pt x="15" y="4774"/>
                    <a:pt x="12" y="4777"/>
                    <a:pt x="8" y="4777"/>
                  </a:cubicBezTo>
                  <a:cubicBezTo>
                    <a:pt x="3" y="4777"/>
                    <a:pt x="0" y="4774"/>
                    <a:pt x="0" y="4770"/>
                  </a:cubicBezTo>
                  <a:lnTo>
                    <a:pt x="0" y="4754"/>
                  </a:lnTo>
                  <a:cubicBezTo>
                    <a:pt x="0" y="4750"/>
                    <a:pt x="3" y="4747"/>
                    <a:pt x="8" y="4747"/>
                  </a:cubicBezTo>
                  <a:cubicBezTo>
                    <a:pt x="12" y="4747"/>
                    <a:pt x="15" y="4750"/>
                    <a:pt x="15" y="4754"/>
                  </a:cubicBezTo>
                  <a:close/>
                  <a:moveTo>
                    <a:pt x="15" y="4800"/>
                  </a:moveTo>
                  <a:lnTo>
                    <a:pt x="15" y="4816"/>
                  </a:lnTo>
                  <a:cubicBezTo>
                    <a:pt x="15" y="4820"/>
                    <a:pt x="12" y="4823"/>
                    <a:pt x="8" y="4823"/>
                  </a:cubicBezTo>
                  <a:cubicBezTo>
                    <a:pt x="3" y="4823"/>
                    <a:pt x="0" y="4820"/>
                    <a:pt x="0" y="4816"/>
                  </a:cubicBezTo>
                  <a:lnTo>
                    <a:pt x="0" y="4800"/>
                  </a:lnTo>
                  <a:cubicBezTo>
                    <a:pt x="0" y="4796"/>
                    <a:pt x="3" y="4793"/>
                    <a:pt x="8" y="4793"/>
                  </a:cubicBezTo>
                  <a:cubicBezTo>
                    <a:pt x="12" y="4793"/>
                    <a:pt x="15" y="4796"/>
                    <a:pt x="15" y="4800"/>
                  </a:cubicBezTo>
                  <a:close/>
                  <a:moveTo>
                    <a:pt x="15" y="4846"/>
                  </a:moveTo>
                  <a:lnTo>
                    <a:pt x="15" y="4862"/>
                  </a:lnTo>
                  <a:cubicBezTo>
                    <a:pt x="15" y="4866"/>
                    <a:pt x="12" y="4869"/>
                    <a:pt x="8" y="4869"/>
                  </a:cubicBezTo>
                  <a:cubicBezTo>
                    <a:pt x="3" y="4869"/>
                    <a:pt x="0" y="4866"/>
                    <a:pt x="0" y="4862"/>
                  </a:cubicBezTo>
                  <a:lnTo>
                    <a:pt x="0" y="4846"/>
                  </a:lnTo>
                  <a:cubicBezTo>
                    <a:pt x="0" y="4842"/>
                    <a:pt x="3" y="4839"/>
                    <a:pt x="8" y="4839"/>
                  </a:cubicBezTo>
                  <a:cubicBezTo>
                    <a:pt x="12" y="4839"/>
                    <a:pt x="15" y="4842"/>
                    <a:pt x="15" y="4846"/>
                  </a:cubicBezTo>
                  <a:close/>
                  <a:moveTo>
                    <a:pt x="15" y="4893"/>
                  </a:moveTo>
                  <a:lnTo>
                    <a:pt x="15" y="4908"/>
                  </a:lnTo>
                  <a:cubicBezTo>
                    <a:pt x="15" y="4912"/>
                    <a:pt x="12" y="4916"/>
                    <a:pt x="8" y="4916"/>
                  </a:cubicBezTo>
                  <a:cubicBezTo>
                    <a:pt x="3" y="4916"/>
                    <a:pt x="0" y="4912"/>
                    <a:pt x="0" y="4908"/>
                  </a:cubicBezTo>
                  <a:lnTo>
                    <a:pt x="0" y="4893"/>
                  </a:lnTo>
                  <a:cubicBezTo>
                    <a:pt x="0" y="4888"/>
                    <a:pt x="3" y="4885"/>
                    <a:pt x="8" y="4885"/>
                  </a:cubicBezTo>
                  <a:cubicBezTo>
                    <a:pt x="12" y="4885"/>
                    <a:pt x="15" y="4888"/>
                    <a:pt x="15" y="4893"/>
                  </a:cubicBezTo>
                  <a:close/>
                  <a:moveTo>
                    <a:pt x="15" y="4939"/>
                  </a:moveTo>
                  <a:lnTo>
                    <a:pt x="15" y="4954"/>
                  </a:lnTo>
                  <a:cubicBezTo>
                    <a:pt x="15" y="4958"/>
                    <a:pt x="12" y="4962"/>
                    <a:pt x="8" y="4962"/>
                  </a:cubicBezTo>
                  <a:cubicBezTo>
                    <a:pt x="3" y="4962"/>
                    <a:pt x="0" y="4958"/>
                    <a:pt x="0" y="4954"/>
                  </a:cubicBezTo>
                  <a:lnTo>
                    <a:pt x="0" y="4939"/>
                  </a:lnTo>
                  <a:cubicBezTo>
                    <a:pt x="0" y="4934"/>
                    <a:pt x="3" y="4931"/>
                    <a:pt x="8" y="4931"/>
                  </a:cubicBezTo>
                  <a:cubicBezTo>
                    <a:pt x="12" y="4931"/>
                    <a:pt x="15" y="4934"/>
                    <a:pt x="15" y="4939"/>
                  </a:cubicBezTo>
                  <a:close/>
                  <a:moveTo>
                    <a:pt x="15" y="4985"/>
                  </a:moveTo>
                  <a:lnTo>
                    <a:pt x="15" y="5000"/>
                  </a:lnTo>
                  <a:cubicBezTo>
                    <a:pt x="15" y="5004"/>
                    <a:pt x="12" y="5008"/>
                    <a:pt x="8" y="5008"/>
                  </a:cubicBezTo>
                  <a:cubicBezTo>
                    <a:pt x="3" y="5008"/>
                    <a:pt x="0" y="5004"/>
                    <a:pt x="0" y="5000"/>
                  </a:cubicBezTo>
                  <a:lnTo>
                    <a:pt x="0" y="4985"/>
                  </a:lnTo>
                  <a:cubicBezTo>
                    <a:pt x="0" y="4980"/>
                    <a:pt x="3" y="4977"/>
                    <a:pt x="8" y="4977"/>
                  </a:cubicBezTo>
                  <a:cubicBezTo>
                    <a:pt x="12" y="4977"/>
                    <a:pt x="15" y="4980"/>
                    <a:pt x="15" y="4985"/>
                  </a:cubicBezTo>
                  <a:close/>
                  <a:moveTo>
                    <a:pt x="15" y="5031"/>
                  </a:moveTo>
                  <a:lnTo>
                    <a:pt x="15" y="5046"/>
                  </a:lnTo>
                  <a:cubicBezTo>
                    <a:pt x="15" y="5050"/>
                    <a:pt x="12" y="5054"/>
                    <a:pt x="8" y="5054"/>
                  </a:cubicBezTo>
                  <a:cubicBezTo>
                    <a:pt x="3" y="5054"/>
                    <a:pt x="0" y="5050"/>
                    <a:pt x="0" y="5046"/>
                  </a:cubicBezTo>
                  <a:lnTo>
                    <a:pt x="0" y="5031"/>
                  </a:lnTo>
                  <a:cubicBezTo>
                    <a:pt x="0" y="5027"/>
                    <a:pt x="3" y="5023"/>
                    <a:pt x="8" y="5023"/>
                  </a:cubicBezTo>
                  <a:cubicBezTo>
                    <a:pt x="12" y="5023"/>
                    <a:pt x="15" y="5027"/>
                    <a:pt x="15" y="5031"/>
                  </a:cubicBezTo>
                  <a:close/>
                  <a:moveTo>
                    <a:pt x="15" y="5077"/>
                  </a:moveTo>
                  <a:lnTo>
                    <a:pt x="15" y="5092"/>
                  </a:lnTo>
                  <a:cubicBezTo>
                    <a:pt x="15" y="5096"/>
                    <a:pt x="12" y="5100"/>
                    <a:pt x="8" y="5100"/>
                  </a:cubicBezTo>
                  <a:cubicBezTo>
                    <a:pt x="3" y="5100"/>
                    <a:pt x="0" y="5096"/>
                    <a:pt x="0" y="5092"/>
                  </a:cubicBezTo>
                  <a:lnTo>
                    <a:pt x="0" y="5077"/>
                  </a:lnTo>
                  <a:cubicBezTo>
                    <a:pt x="0" y="5073"/>
                    <a:pt x="3" y="5069"/>
                    <a:pt x="8" y="5069"/>
                  </a:cubicBezTo>
                  <a:cubicBezTo>
                    <a:pt x="12" y="5069"/>
                    <a:pt x="15" y="5073"/>
                    <a:pt x="15" y="5077"/>
                  </a:cubicBezTo>
                  <a:close/>
                  <a:moveTo>
                    <a:pt x="15" y="5123"/>
                  </a:moveTo>
                  <a:lnTo>
                    <a:pt x="15" y="5138"/>
                  </a:lnTo>
                  <a:cubicBezTo>
                    <a:pt x="15" y="5143"/>
                    <a:pt x="12" y="5146"/>
                    <a:pt x="8" y="5146"/>
                  </a:cubicBezTo>
                  <a:cubicBezTo>
                    <a:pt x="3" y="5146"/>
                    <a:pt x="0" y="5143"/>
                    <a:pt x="0" y="5138"/>
                  </a:cubicBezTo>
                  <a:lnTo>
                    <a:pt x="0" y="5123"/>
                  </a:lnTo>
                  <a:cubicBezTo>
                    <a:pt x="0" y="5119"/>
                    <a:pt x="3" y="5115"/>
                    <a:pt x="8" y="5115"/>
                  </a:cubicBezTo>
                  <a:cubicBezTo>
                    <a:pt x="12" y="5115"/>
                    <a:pt x="15" y="5119"/>
                    <a:pt x="15" y="5123"/>
                  </a:cubicBezTo>
                  <a:close/>
                  <a:moveTo>
                    <a:pt x="15" y="5169"/>
                  </a:moveTo>
                  <a:lnTo>
                    <a:pt x="15" y="5184"/>
                  </a:lnTo>
                  <a:cubicBezTo>
                    <a:pt x="15" y="5189"/>
                    <a:pt x="12" y="5192"/>
                    <a:pt x="8" y="5192"/>
                  </a:cubicBezTo>
                  <a:cubicBezTo>
                    <a:pt x="3" y="5192"/>
                    <a:pt x="0" y="5189"/>
                    <a:pt x="0" y="5184"/>
                  </a:cubicBezTo>
                  <a:lnTo>
                    <a:pt x="0" y="5169"/>
                  </a:lnTo>
                  <a:cubicBezTo>
                    <a:pt x="0" y="5165"/>
                    <a:pt x="3" y="5161"/>
                    <a:pt x="8" y="5161"/>
                  </a:cubicBezTo>
                  <a:cubicBezTo>
                    <a:pt x="12" y="5161"/>
                    <a:pt x="15" y="5165"/>
                    <a:pt x="15" y="5169"/>
                  </a:cubicBezTo>
                  <a:close/>
                  <a:moveTo>
                    <a:pt x="15" y="5215"/>
                  </a:moveTo>
                  <a:lnTo>
                    <a:pt x="15" y="5230"/>
                  </a:lnTo>
                  <a:cubicBezTo>
                    <a:pt x="15" y="5235"/>
                    <a:pt x="12" y="5238"/>
                    <a:pt x="8" y="5238"/>
                  </a:cubicBezTo>
                  <a:cubicBezTo>
                    <a:pt x="3" y="5238"/>
                    <a:pt x="0" y="5235"/>
                    <a:pt x="0" y="5230"/>
                  </a:cubicBezTo>
                  <a:lnTo>
                    <a:pt x="0" y="5215"/>
                  </a:lnTo>
                  <a:cubicBezTo>
                    <a:pt x="0" y="5211"/>
                    <a:pt x="3" y="5207"/>
                    <a:pt x="8" y="5207"/>
                  </a:cubicBezTo>
                  <a:cubicBezTo>
                    <a:pt x="12" y="5207"/>
                    <a:pt x="15" y="5211"/>
                    <a:pt x="15" y="5215"/>
                  </a:cubicBezTo>
                  <a:close/>
                  <a:moveTo>
                    <a:pt x="15" y="5261"/>
                  </a:moveTo>
                  <a:lnTo>
                    <a:pt x="15" y="5277"/>
                  </a:lnTo>
                  <a:cubicBezTo>
                    <a:pt x="15" y="5281"/>
                    <a:pt x="12" y="5284"/>
                    <a:pt x="8" y="5284"/>
                  </a:cubicBezTo>
                  <a:cubicBezTo>
                    <a:pt x="3" y="5284"/>
                    <a:pt x="0" y="5281"/>
                    <a:pt x="0" y="5277"/>
                  </a:cubicBezTo>
                  <a:lnTo>
                    <a:pt x="0" y="5261"/>
                  </a:lnTo>
                  <a:cubicBezTo>
                    <a:pt x="0" y="5257"/>
                    <a:pt x="3" y="5253"/>
                    <a:pt x="8" y="5253"/>
                  </a:cubicBezTo>
                  <a:cubicBezTo>
                    <a:pt x="12" y="5253"/>
                    <a:pt x="15" y="5257"/>
                    <a:pt x="15" y="5261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5" name="Freeform 94">
              <a:extLst>
                <a:ext uri="{FF2B5EF4-FFF2-40B4-BE49-F238E27FC236}">
                  <a16:creationId xmlns:a16="http://schemas.microsoft.com/office/drawing/2014/main" id="{72547C7F-C4C4-4C04-A2B2-9D7ED92304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99" y="2528"/>
              <a:ext cx="6" cy="2766"/>
            </a:xfrm>
            <a:custGeom>
              <a:avLst/>
              <a:gdLst>
                <a:gd name="T0" fmla="*/ 4 w 8"/>
                <a:gd name="T1" fmla="*/ 61 h 3471"/>
                <a:gd name="T2" fmla="*/ 4 w 8"/>
                <a:gd name="T3" fmla="*/ 92 h 3471"/>
                <a:gd name="T4" fmla="*/ 8 w 8"/>
                <a:gd name="T5" fmla="*/ 173 h 3471"/>
                <a:gd name="T6" fmla="*/ 0 w 8"/>
                <a:gd name="T7" fmla="*/ 211 h 3471"/>
                <a:gd name="T8" fmla="*/ 8 w 8"/>
                <a:gd name="T9" fmla="*/ 280 h 3471"/>
                <a:gd name="T10" fmla="*/ 0 w 8"/>
                <a:gd name="T11" fmla="*/ 334 h 3471"/>
                <a:gd name="T12" fmla="*/ 8 w 8"/>
                <a:gd name="T13" fmla="*/ 372 h 3471"/>
                <a:gd name="T14" fmla="*/ 4 w 8"/>
                <a:gd name="T15" fmla="*/ 453 h 3471"/>
                <a:gd name="T16" fmla="*/ 4 w 8"/>
                <a:gd name="T17" fmla="*/ 484 h 3471"/>
                <a:gd name="T18" fmla="*/ 8 w 8"/>
                <a:gd name="T19" fmla="*/ 564 h 3471"/>
                <a:gd name="T20" fmla="*/ 0 w 8"/>
                <a:gd name="T21" fmla="*/ 603 h 3471"/>
                <a:gd name="T22" fmla="*/ 8 w 8"/>
                <a:gd name="T23" fmla="*/ 672 h 3471"/>
                <a:gd name="T24" fmla="*/ 0 w 8"/>
                <a:gd name="T25" fmla="*/ 725 h 3471"/>
                <a:gd name="T26" fmla="*/ 8 w 8"/>
                <a:gd name="T27" fmla="*/ 764 h 3471"/>
                <a:gd name="T28" fmla="*/ 4 w 8"/>
                <a:gd name="T29" fmla="*/ 845 h 3471"/>
                <a:gd name="T30" fmla="*/ 4 w 8"/>
                <a:gd name="T31" fmla="*/ 875 h 3471"/>
                <a:gd name="T32" fmla="*/ 8 w 8"/>
                <a:gd name="T33" fmla="*/ 956 h 3471"/>
                <a:gd name="T34" fmla="*/ 0 w 8"/>
                <a:gd name="T35" fmla="*/ 994 h 3471"/>
                <a:gd name="T36" fmla="*/ 8 w 8"/>
                <a:gd name="T37" fmla="*/ 1063 h 3471"/>
                <a:gd name="T38" fmla="*/ 0 w 8"/>
                <a:gd name="T39" fmla="*/ 1117 h 3471"/>
                <a:gd name="T40" fmla="*/ 8 w 8"/>
                <a:gd name="T41" fmla="*/ 1156 h 3471"/>
                <a:gd name="T42" fmla="*/ 4 w 8"/>
                <a:gd name="T43" fmla="*/ 1236 h 3471"/>
                <a:gd name="T44" fmla="*/ 4 w 8"/>
                <a:gd name="T45" fmla="*/ 1267 h 3471"/>
                <a:gd name="T46" fmla="*/ 8 w 8"/>
                <a:gd name="T47" fmla="*/ 1348 h 3471"/>
                <a:gd name="T48" fmla="*/ 0 w 8"/>
                <a:gd name="T49" fmla="*/ 1386 h 3471"/>
                <a:gd name="T50" fmla="*/ 8 w 8"/>
                <a:gd name="T51" fmla="*/ 1455 h 3471"/>
                <a:gd name="T52" fmla="*/ 0 w 8"/>
                <a:gd name="T53" fmla="*/ 1509 h 3471"/>
                <a:gd name="T54" fmla="*/ 8 w 8"/>
                <a:gd name="T55" fmla="*/ 1547 h 3471"/>
                <a:gd name="T56" fmla="*/ 4 w 8"/>
                <a:gd name="T57" fmla="*/ 1628 h 3471"/>
                <a:gd name="T58" fmla="*/ 4 w 8"/>
                <a:gd name="T59" fmla="*/ 1659 h 3471"/>
                <a:gd name="T60" fmla="*/ 8 w 8"/>
                <a:gd name="T61" fmla="*/ 1739 h 3471"/>
                <a:gd name="T62" fmla="*/ 0 w 8"/>
                <a:gd name="T63" fmla="*/ 1778 h 3471"/>
                <a:gd name="T64" fmla="*/ 8 w 8"/>
                <a:gd name="T65" fmla="*/ 1847 h 3471"/>
                <a:gd name="T66" fmla="*/ 0 w 8"/>
                <a:gd name="T67" fmla="*/ 1901 h 3471"/>
                <a:gd name="T68" fmla="*/ 8 w 8"/>
                <a:gd name="T69" fmla="*/ 1939 h 3471"/>
                <a:gd name="T70" fmla="*/ 4 w 8"/>
                <a:gd name="T71" fmla="*/ 2020 h 3471"/>
                <a:gd name="T72" fmla="*/ 4 w 8"/>
                <a:gd name="T73" fmla="*/ 2050 h 3471"/>
                <a:gd name="T74" fmla="*/ 8 w 8"/>
                <a:gd name="T75" fmla="*/ 2131 h 3471"/>
                <a:gd name="T76" fmla="*/ 0 w 8"/>
                <a:gd name="T77" fmla="*/ 2169 h 3471"/>
                <a:gd name="T78" fmla="*/ 8 w 8"/>
                <a:gd name="T79" fmla="*/ 2238 h 3471"/>
                <a:gd name="T80" fmla="*/ 0 w 8"/>
                <a:gd name="T81" fmla="*/ 2292 h 3471"/>
                <a:gd name="T82" fmla="*/ 8 w 8"/>
                <a:gd name="T83" fmla="*/ 2331 h 3471"/>
                <a:gd name="T84" fmla="*/ 4 w 8"/>
                <a:gd name="T85" fmla="*/ 2411 h 3471"/>
                <a:gd name="T86" fmla="*/ 4 w 8"/>
                <a:gd name="T87" fmla="*/ 2442 h 3471"/>
                <a:gd name="T88" fmla="*/ 8 w 8"/>
                <a:gd name="T89" fmla="*/ 2523 h 3471"/>
                <a:gd name="T90" fmla="*/ 0 w 8"/>
                <a:gd name="T91" fmla="*/ 2561 h 3471"/>
                <a:gd name="T92" fmla="*/ 8 w 8"/>
                <a:gd name="T93" fmla="*/ 2630 h 3471"/>
                <a:gd name="T94" fmla="*/ 0 w 8"/>
                <a:gd name="T95" fmla="*/ 2684 h 3471"/>
                <a:gd name="T96" fmla="*/ 8 w 8"/>
                <a:gd name="T97" fmla="*/ 2722 h 3471"/>
                <a:gd name="T98" fmla="*/ 4 w 8"/>
                <a:gd name="T99" fmla="*/ 2803 h 3471"/>
                <a:gd name="T100" fmla="*/ 4 w 8"/>
                <a:gd name="T101" fmla="*/ 2834 h 3471"/>
                <a:gd name="T102" fmla="*/ 8 w 8"/>
                <a:gd name="T103" fmla="*/ 2914 h 3471"/>
                <a:gd name="T104" fmla="*/ 0 w 8"/>
                <a:gd name="T105" fmla="*/ 2953 h 3471"/>
                <a:gd name="T106" fmla="*/ 8 w 8"/>
                <a:gd name="T107" fmla="*/ 3022 h 3471"/>
                <a:gd name="T108" fmla="*/ 0 w 8"/>
                <a:gd name="T109" fmla="*/ 3076 h 3471"/>
                <a:gd name="T110" fmla="*/ 8 w 8"/>
                <a:gd name="T111" fmla="*/ 3114 h 3471"/>
                <a:gd name="T112" fmla="*/ 4 w 8"/>
                <a:gd name="T113" fmla="*/ 3195 h 3471"/>
                <a:gd name="T114" fmla="*/ 4 w 8"/>
                <a:gd name="T115" fmla="*/ 3225 h 3471"/>
                <a:gd name="T116" fmla="*/ 8 w 8"/>
                <a:gd name="T117" fmla="*/ 3306 h 3471"/>
                <a:gd name="T118" fmla="*/ 0 w 8"/>
                <a:gd name="T119" fmla="*/ 3344 h 3471"/>
                <a:gd name="T120" fmla="*/ 8 w 8"/>
                <a:gd name="T121" fmla="*/ 3413 h 3471"/>
                <a:gd name="T122" fmla="*/ 0 w 8"/>
                <a:gd name="T123" fmla="*/ 3467 h 3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" h="3471">
                  <a:moveTo>
                    <a:pt x="8" y="4"/>
                  </a:moveTo>
                  <a:lnTo>
                    <a:pt x="8" y="11"/>
                  </a:lnTo>
                  <a:cubicBezTo>
                    <a:pt x="8" y="13"/>
                    <a:pt x="6" y="15"/>
                    <a:pt x="4" y="15"/>
                  </a:cubicBezTo>
                  <a:cubicBezTo>
                    <a:pt x="2" y="15"/>
                    <a:pt x="0" y="13"/>
                    <a:pt x="0" y="11"/>
                  </a:cubicBezTo>
                  <a:lnTo>
                    <a:pt x="0" y="4"/>
                  </a:ln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27"/>
                  </a:moveTo>
                  <a:lnTo>
                    <a:pt x="8" y="34"/>
                  </a:lnTo>
                  <a:cubicBezTo>
                    <a:pt x="8" y="36"/>
                    <a:pt x="6" y="38"/>
                    <a:pt x="4" y="38"/>
                  </a:cubicBezTo>
                  <a:cubicBezTo>
                    <a:pt x="2" y="38"/>
                    <a:pt x="0" y="36"/>
                    <a:pt x="0" y="34"/>
                  </a:cubicBezTo>
                  <a:lnTo>
                    <a:pt x="0" y="27"/>
                  </a:lnTo>
                  <a:cubicBezTo>
                    <a:pt x="0" y="24"/>
                    <a:pt x="2" y="23"/>
                    <a:pt x="4" y="23"/>
                  </a:cubicBezTo>
                  <a:cubicBezTo>
                    <a:pt x="6" y="23"/>
                    <a:pt x="8" y="24"/>
                    <a:pt x="8" y="27"/>
                  </a:cubicBezTo>
                  <a:close/>
                  <a:moveTo>
                    <a:pt x="8" y="50"/>
                  </a:moveTo>
                  <a:lnTo>
                    <a:pt x="8" y="57"/>
                  </a:lnTo>
                  <a:cubicBezTo>
                    <a:pt x="8" y="59"/>
                    <a:pt x="6" y="61"/>
                    <a:pt x="4" y="61"/>
                  </a:cubicBezTo>
                  <a:cubicBezTo>
                    <a:pt x="2" y="61"/>
                    <a:pt x="0" y="59"/>
                    <a:pt x="0" y="57"/>
                  </a:cubicBezTo>
                  <a:lnTo>
                    <a:pt x="0" y="50"/>
                  </a:lnTo>
                  <a:cubicBezTo>
                    <a:pt x="0" y="48"/>
                    <a:pt x="2" y="46"/>
                    <a:pt x="4" y="46"/>
                  </a:cubicBezTo>
                  <a:cubicBezTo>
                    <a:pt x="6" y="46"/>
                    <a:pt x="8" y="48"/>
                    <a:pt x="8" y="50"/>
                  </a:cubicBezTo>
                  <a:close/>
                  <a:moveTo>
                    <a:pt x="8" y="73"/>
                  </a:moveTo>
                  <a:lnTo>
                    <a:pt x="8" y="80"/>
                  </a:lnTo>
                  <a:cubicBezTo>
                    <a:pt x="8" y="82"/>
                    <a:pt x="6" y="84"/>
                    <a:pt x="4" y="84"/>
                  </a:cubicBezTo>
                  <a:cubicBezTo>
                    <a:pt x="2" y="84"/>
                    <a:pt x="0" y="82"/>
                    <a:pt x="0" y="80"/>
                  </a:cubicBezTo>
                  <a:lnTo>
                    <a:pt x="0" y="73"/>
                  </a:lnTo>
                  <a:cubicBezTo>
                    <a:pt x="0" y="71"/>
                    <a:pt x="2" y="69"/>
                    <a:pt x="4" y="69"/>
                  </a:cubicBezTo>
                  <a:cubicBezTo>
                    <a:pt x="6" y="69"/>
                    <a:pt x="8" y="71"/>
                    <a:pt x="8" y="73"/>
                  </a:cubicBezTo>
                  <a:close/>
                  <a:moveTo>
                    <a:pt x="8" y="96"/>
                  </a:moveTo>
                  <a:lnTo>
                    <a:pt x="8" y="103"/>
                  </a:lnTo>
                  <a:cubicBezTo>
                    <a:pt x="8" y="106"/>
                    <a:pt x="6" y="107"/>
                    <a:pt x="4" y="107"/>
                  </a:cubicBezTo>
                  <a:cubicBezTo>
                    <a:pt x="2" y="107"/>
                    <a:pt x="0" y="106"/>
                    <a:pt x="0" y="103"/>
                  </a:cubicBez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close/>
                  <a:moveTo>
                    <a:pt x="8" y="119"/>
                  </a:moveTo>
                  <a:lnTo>
                    <a:pt x="8" y="126"/>
                  </a:lnTo>
                  <a:cubicBezTo>
                    <a:pt x="8" y="129"/>
                    <a:pt x="6" y="130"/>
                    <a:pt x="4" y="130"/>
                  </a:cubicBezTo>
                  <a:cubicBezTo>
                    <a:pt x="2" y="130"/>
                    <a:pt x="0" y="129"/>
                    <a:pt x="0" y="126"/>
                  </a:cubicBezTo>
                  <a:lnTo>
                    <a:pt x="0" y="119"/>
                  </a:lnTo>
                  <a:cubicBezTo>
                    <a:pt x="0" y="117"/>
                    <a:pt x="2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lose/>
                  <a:moveTo>
                    <a:pt x="8" y="142"/>
                  </a:moveTo>
                  <a:lnTo>
                    <a:pt x="8" y="149"/>
                  </a:lnTo>
                  <a:cubicBezTo>
                    <a:pt x="8" y="152"/>
                    <a:pt x="6" y="153"/>
                    <a:pt x="4" y="153"/>
                  </a:cubicBezTo>
                  <a:cubicBezTo>
                    <a:pt x="2" y="153"/>
                    <a:pt x="0" y="152"/>
                    <a:pt x="0" y="149"/>
                  </a:cubicBezTo>
                  <a:lnTo>
                    <a:pt x="0" y="142"/>
                  </a:lnTo>
                  <a:cubicBezTo>
                    <a:pt x="0" y="140"/>
                    <a:pt x="2" y="138"/>
                    <a:pt x="4" y="138"/>
                  </a:cubicBezTo>
                  <a:cubicBezTo>
                    <a:pt x="6" y="138"/>
                    <a:pt x="8" y="140"/>
                    <a:pt x="8" y="142"/>
                  </a:cubicBezTo>
                  <a:close/>
                  <a:moveTo>
                    <a:pt x="8" y="165"/>
                  </a:moveTo>
                  <a:lnTo>
                    <a:pt x="8" y="173"/>
                  </a:lnTo>
                  <a:cubicBezTo>
                    <a:pt x="8" y="175"/>
                    <a:pt x="6" y="176"/>
                    <a:pt x="4" y="176"/>
                  </a:cubicBezTo>
                  <a:cubicBezTo>
                    <a:pt x="2" y="176"/>
                    <a:pt x="0" y="175"/>
                    <a:pt x="0" y="173"/>
                  </a:cubicBezTo>
                  <a:lnTo>
                    <a:pt x="0" y="165"/>
                  </a:lnTo>
                  <a:cubicBezTo>
                    <a:pt x="0" y="163"/>
                    <a:pt x="2" y="161"/>
                    <a:pt x="4" y="161"/>
                  </a:cubicBezTo>
                  <a:cubicBezTo>
                    <a:pt x="6" y="161"/>
                    <a:pt x="8" y="163"/>
                    <a:pt x="8" y="165"/>
                  </a:cubicBezTo>
                  <a:close/>
                  <a:moveTo>
                    <a:pt x="8" y="188"/>
                  </a:moveTo>
                  <a:lnTo>
                    <a:pt x="8" y="196"/>
                  </a:lnTo>
                  <a:cubicBezTo>
                    <a:pt x="8" y="198"/>
                    <a:pt x="6" y="199"/>
                    <a:pt x="4" y="199"/>
                  </a:cubicBezTo>
                  <a:cubicBezTo>
                    <a:pt x="2" y="199"/>
                    <a:pt x="0" y="198"/>
                    <a:pt x="0" y="196"/>
                  </a:cubicBezTo>
                  <a:lnTo>
                    <a:pt x="0" y="188"/>
                  </a:lnTo>
                  <a:cubicBezTo>
                    <a:pt x="0" y="186"/>
                    <a:pt x="2" y="184"/>
                    <a:pt x="4" y="184"/>
                  </a:cubicBezTo>
                  <a:cubicBezTo>
                    <a:pt x="6" y="184"/>
                    <a:pt x="8" y="186"/>
                    <a:pt x="8" y="188"/>
                  </a:cubicBezTo>
                  <a:close/>
                  <a:moveTo>
                    <a:pt x="8" y="211"/>
                  </a:moveTo>
                  <a:lnTo>
                    <a:pt x="8" y="219"/>
                  </a:lnTo>
                  <a:cubicBezTo>
                    <a:pt x="8" y="221"/>
                    <a:pt x="6" y="222"/>
                    <a:pt x="4" y="222"/>
                  </a:cubicBezTo>
                  <a:cubicBezTo>
                    <a:pt x="2" y="222"/>
                    <a:pt x="0" y="221"/>
                    <a:pt x="0" y="219"/>
                  </a:cubicBezTo>
                  <a:lnTo>
                    <a:pt x="0" y="211"/>
                  </a:lnTo>
                  <a:cubicBezTo>
                    <a:pt x="0" y="209"/>
                    <a:pt x="2" y="207"/>
                    <a:pt x="4" y="207"/>
                  </a:cubicBezTo>
                  <a:cubicBezTo>
                    <a:pt x="6" y="207"/>
                    <a:pt x="8" y="209"/>
                    <a:pt x="8" y="211"/>
                  </a:cubicBezTo>
                  <a:close/>
                  <a:moveTo>
                    <a:pt x="8" y="234"/>
                  </a:moveTo>
                  <a:lnTo>
                    <a:pt x="8" y="242"/>
                  </a:lnTo>
                  <a:cubicBezTo>
                    <a:pt x="8" y="244"/>
                    <a:pt x="6" y="245"/>
                    <a:pt x="4" y="245"/>
                  </a:cubicBezTo>
                  <a:cubicBezTo>
                    <a:pt x="2" y="245"/>
                    <a:pt x="0" y="244"/>
                    <a:pt x="0" y="242"/>
                  </a:cubicBezTo>
                  <a:lnTo>
                    <a:pt x="0" y="234"/>
                  </a:lnTo>
                  <a:cubicBezTo>
                    <a:pt x="0" y="232"/>
                    <a:pt x="2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lose/>
                  <a:moveTo>
                    <a:pt x="8" y="257"/>
                  </a:moveTo>
                  <a:lnTo>
                    <a:pt x="8" y="265"/>
                  </a:lnTo>
                  <a:cubicBezTo>
                    <a:pt x="8" y="267"/>
                    <a:pt x="6" y="269"/>
                    <a:pt x="4" y="269"/>
                  </a:cubicBezTo>
                  <a:cubicBezTo>
                    <a:pt x="2" y="269"/>
                    <a:pt x="0" y="267"/>
                    <a:pt x="0" y="265"/>
                  </a:cubicBezTo>
                  <a:lnTo>
                    <a:pt x="0" y="257"/>
                  </a:lnTo>
                  <a:cubicBezTo>
                    <a:pt x="0" y="255"/>
                    <a:pt x="2" y="253"/>
                    <a:pt x="4" y="253"/>
                  </a:cubicBezTo>
                  <a:cubicBezTo>
                    <a:pt x="6" y="253"/>
                    <a:pt x="8" y="255"/>
                    <a:pt x="8" y="257"/>
                  </a:cubicBezTo>
                  <a:close/>
                  <a:moveTo>
                    <a:pt x="8" y="280"/>
                  </a:moveTo>
                  <a:lnTo>
                    <a:pt x="8" y="288"/>
                  </a:lnTo>
                  <a:cubicBezTo>
                    <a:pt x="8" y="290"/>
                    <a:pt x="6" y="292"/>
                    <a:pt x="4" y="292"/>
                  </a:cubicBezTo>
                  <a:cubicBezTo>
                    <a:pt x="2" y="292"/>
                    <a:pt x="0" y="290"/>
                    <a:pt x="0" y="288"/>
                  </a:cubicBezTo>
                  <a:lnTo>
                    <a:pt x="0" y="280"/>
                  </a:lnTo>
                  <a:cubicBezTo>
                    <a:pt x="0" y="278"/>
                    <a:pt x="2" y="276"/>
                    <a:pt x="4" y="276"/>
                  </a:cubicBezTo>
                  <a:cubicBezTo>
                    <a:pt x="6" y="276"/>
                    <a:pt x="8" y="278"/>
                    <a:pt x="8" y="280"/>
                  </a:cubicBezTo>
                  <a:close/>
                  <a:moveTo>
                    <a:pt x="8" y="303"/>
                  </a:moveTo>
                  <a:lnTo>
                    <a:pt x="8" y="311"/>
                  </a:lnTo>
                  <a:cubicBezTo>
                    <a:pt x="8" y="313"/>
                    <a:pt x="6" y="315"/>
                    <a:pt x="4" y="315"/>
                  </a:cubicBezTo>
                  <a:cubicBezTo>
                    <a:pt x="2" y="315"/>
                    <a:pt x="0" y="313"/>
                    <a:pt x="0" y="311"/>
                  </a:cubicBezTo>
                  <a:lnTo>
                    <a:pt x="0" y="303"/>
                  </a:lnTo>
                  <a:cubicBezTo>
                    <a:pt x="0" y="301"/>
                    <a:pt x="2" y="299"/>
                    <a:pt x="4" y="299"/>
                  </a:cubicBezTo>
                  <a:cubicBezTo>
                    <a:pt x="6" y="299"/>
                    <a:pt x="8" y="301"/>
                    <a:pt x="8" y="303"/>
                  </a:cubicBezTo>
                  <a:close/>
                  <a:moveTo>
                    <a:pt x="8" y="326"/>
                  </a:moveTo>
                  <a:lnTo>
                    <a:pt x="8" y="334"/>
                  </a:lnTo>
                  <a:cubicBezTo>
                    <a:pt x="8" y="336"/>
                    <a:pt x="6" y="338"/>
                    <a:pt x="4" y="338"/>
                  </a:cubicBezTo>
                  <a:cubicBezTo>
                    <a:pt x="2" y="338"/>
                    <a:pt x="0" y="336"/>
                    <a:pt x="0" y="334"/>
                  </a:cubicBezTo>
                  <a:lnTo>
                    <a:pt x="0" y="326"/>
                  </a:lnTo>
                  <a:cubicBezTo>
                    <a:pt x="0" y="324"/>
                    <a:pt x="2" y="322"/>
                    <a:pt x="4" y="322"/>
                  </a:cubicBezTo>
                  <a:cubicBezTo>
                    <a:pt x="6" y="322"/>
                    <a:pt x="8" y="324"/>
                    <a:pt x="8" y="326"/>
                  </a:cubicBezTo>
                  <a:close/>
                  <a:moveTo>
                    <a:pt x="8" y="349"/>
                  </a:moveTo>
                  <a:lnTo>
                    <a:pt x="8" y="357"/>
                  </a:lnTo>
                  <a:cubicBezTo>
                    <a:pt x="8" y="359"/>
                    <a:pt x="6" y="361"/>
                    <a:pt x="4" y="361"/>
                  </a:cubicBezTo>
                  <a:cubicBezTo>
                    <a:pt x="2" y="361"/>
                    <a:pt x="0" y="359"/>
                    <a:pt x="0" y="357"/>
                  </a:cubicBezTo>
                  <a:lnTo>
                    <a:pt x="0" y="349"/>
                  </a:lnTo>
                  <a:cubicBezTo>
                    <a:pt x="0" y="347"/>
                    <a:pt x="2" y="345"/>
                    <a:pt x="4" y="345"/>
                  </a:cubicBezTo>
                  <a:cubicBezTo>
                    <a:pt x="6" y="345"/>
                    <a:pt x="8" y="347"/>
                    <a:pt x="8" y="349"/>
                  </a:cubicBezTo>
                  <a:close/>
                  <a:moveTo>
                    <a:pt x="8" y="372"/>
                  </a:moveTo>
                  <a:lnTo>
                    <a:pt x="8" y="380"/>
                  </a:lnTo>
                  <a:cubicBezTo>
                    <a:pt x="8" y="382"/>
                    <a:pt x="6" y="384"/>
                    <a:pt x="4" y="384"/>
                  </a:cubicBezTo>
                  <a:cubicBezTo>
                    <a:pt x="2" y="384"/>
                    <a:pt x="0" y="382"/>
                    <a:pt x="0" y="380"/>
                  </a:cubicBezTo>
                  <a:lnTo>
                    <a:pt x="0" y="372"/>
                  </a:lnTo>
                  <a:cubicBezTo>
                    <a:pt x="0" y="370"/>
                    <a:pt x="2" y="368"/>
                    <a:pt x="4" y="368"/>
                  </a:cubicBezTo>
                  <a:cubicBezTo>
                    <a:pt x="6" y="368"/>
                    <a:pt x="8" y="370"/>
                    <a:pt x="8" y="372"/>
                  </a:cubicBezTo>
                  <a:close/>
                  <a:moveTo>
                    <a:pt x="8" y="395"/>
                  </a:moveTo>
                  <a:lnTo>
                    <a:pt x="8" y="403"/>
                  </a:lnTo>
                  <a:cubicBezTo>
                    <a:pt x="8" y="405"/>
                    <a:pt x="6" y="407"/>
                    <a:pt x="4" y="407"/>
                  </a:cubicBezTo>
                  <a:cubicBezTo>
                    <a:pt x="2" y="407"/>
                    <a:pt x="0" y="405"/>
                    <a:pt x="0" y="403"/>
                  </a:cubicBezTo>
                  <a:lnTo>
                    <a:pt x="0" y="395"/>
                  </a:lnTo>
                  <a:cubicBezTo>
                    <a:pt x="0" y="393"/>
                    <a:pt x="2" y="391"/>
                    <a:pt x="4" y="391"/>
                  </a:cubicBezTo>
                  <a:cubicBezTo>
                    <a:pt x="6" y="391"/>
                    <a:pt x="8" y="393"/>
                    <a:pt x="8" y="395"/>
                  </a:cubicBezTo>
                  <a:close/>
                  <a:moveTo>
                    <a:pt x="8" y="418"/>
                  </a:moveTo>
                  <a:lnTo>
                    <a:pt x="8" y="426"/>
                  </a:lnTo>
                  <a:cubicBezTo>
                    <a:pt x="8" y="428"/>
                    <a:pt x="6" y="430"/>
                    <a:pt x="4" y="430"/>
                  </a:cubicBezTo>
                  <a:cubicBezTo>
                    <a:pt x="2" y="430"/>
                    <a:pt x="0" y="428"/>
                    <a:pt x="0" y="426"/>
                  </a:cubicBezTo>
                  <a:lnTo>
                    <a:pt x="0" y="418"/>
                  </a:lnTo>
                  <a:cubicBezTo>
                    <a:pt x="0" y="416"/>
                    <a:pt x="2" y="414"/>
                    <a:pt x="4" y="414"/>
                  </a:cubicBezTo>
                  <a:cubicBezTo>
                    <a:pt x="6" y="414"/>
                    <a:pt x="8" y="416"/>
                    <a:pt x="8" y="418"/>
                  </a:cubicBezTo>
                  <a:close/>
                  <a:moveTo>
                    <a:pt x="8" y="441"/>
                  </a:moveTo>
                  <a:lnTo>
                    <a:pt x="8" y="449"/>
                  </a:lnTo>
                  <a:cubicBezTo>
                    <a:pt x="8" y="451"/>
                    <a:pt x="6" y="453"/>
                    <a:pt x="4" y="453"/>
                  </a:cubicBezTo>
                  <a:cubicBezTo>
                    <a:pt x="2" y="453"/>
                    <a:pt x="0" y="451"/>
                    <a:pt x="0" y="449"/>
                  </a:cubicBezTo>
                  <a:lnTo>
                    <a:pt x="0" y="441"/>
                  </a:lnTo>
                  <a:cubicBezTo>
                    <a:pt x="0" y="439"/>
                    <a:pt x="2" y="437"/>
                    <a:pt x="4" y="437"/>
                  </a:cubicBezTo>
                  <a:cubicBezTo>
                    <a:pt x="6" y="437"/>
                    <a:pt x="8" y="439"/>
                    <a:pt x="8" y="441"/>
                  </a:cubicBezTo>
                  <a:close/>
                  <a:moveTo>
                    <a:pt x="8" y="464"/>
                  </a:moveTo>
                  <a:lnTo>
                    <a:pt x="8" y="472"/>
                  </a:lnTo>
                  <a:cubicBezTo>
                    <a:pt x="8" y="474"/>
                    <a:pt x="6" y="476"/>
                    <a:pt x="4" y="476"/>
                  </a:cubicBezTo>
                  <a:cubicBezTo>
                    <a:pt x="2" y="476"/>
                    <a:pt x="0" y="474"/>
                    <a:pt x="0" y="472"/>
                  </a:cubicBezTo>
                  <a:lnTo>
                    <a:pt x="0" y="464"/>
                  </a:lnTo>
                  <a:cubicBezTo>
                    <a:pt x="0" y="462"/>
                    <a:pt x="2" y="461"/>
                    <a:pt x="4" y="461"/>
                  </a:cubicBezTo>
                  <a:cubicBezTo>
                    <a:pt x="6" y="461"/>
                    <a:pt x="8" y="462"/>
                    <a:pt x="8" y="464"/>
                  </a:cubicBezTo>
                  <a:close/>
                  <a:moveTo>
                    <a:pt x="8" y="487"/>
                  </a:moveTo>
                  <a:lnTo>
                    <a:pt x="8" y="495"/>
                  </a:lnTo>
                  <a:cubicBezTo>
                    <a:pt x="8" y="497"/>
                    <a:pt x="6" y="499"/>
                    <a:pt x="4" y="499"/>
                  </a:cubicBezTo>
                  <a:cubicBezTo>
                    <a:pt x="2" y="499"/>
                    <a:pt x="0" y="497"/>
                    <a:pt x="0" y="495"/>
                  </a:cubicBezTo>
                  <a:lnTo>
                    <a:pt x="0" y="487"/>
                  </a:lnTo>
                  <a:cubicBezTo>
                    <a:pt x="0" y="485"/>
                    <a:pt x="2" y="484"/>
                    <a:pt x="4" y="484"/>
                  </a:cubicBezTo>
                  <a:cubicBezTo>
                    <a:pt x="6" y="484"/>
                    <a:pt x="8" y="485"/>
                    <a:pt x="8" y="487"/>
                  </a:cubicBezTo>
                  <a:close/>
                  <a:moveTo>
                    <a:pt x="8" y="510"/>
                  </a:moveTo>
                  <a:lnTo>
                    <a:pt x="8" y="518"/>
                  </a:lnTo>
                  <a:cubicBezTo>
                    <a:pt x="8" y="520"/>
                    <a:pt x="6" y="522"/>
                    <a:pt x="4" y="522"/>
                  </a:cubicBezTo>
                  <a:cubicBezTo>
                    <a:pt x="2" y="522"/>
                    <a:pt x="0" y="520"/>
                    <a:pt x="0" y="518"/>
                  </a:cubicBezTo>
                  <a:lnTo>
                    <a:pt x="0" y="510"/>
                  </a:lnTo>
                  <a:cubicBezTo>
                    <a:pt x="0" y="508"/>
                    <a:pt x="2" y="507"/>
                    <a:pt x="4" y="507"/>
                  </a:cubicBezTo>
                  <a:cubicBezTo>
                    <a:pt x="6" y="507"/>
                    <a:pt x="8" y="508"/>
                    <a:pt x="8" y="510"/>
                  </a:cubicBezTo>
                  <a:close/>
                  <a:moveTo>
                    <a:pt x="8" y="533"/>
                  </a:moveTo>
                  <a:lnTo>
                    <a:pt x="8" y="541"/>
                  </a:lnTo>
                  <a:cubicBezTo>
                    <a:pt x="8" y="543"/>
                    <a:pt x="6" y="545"/>
                    <a:pt x="4" y="545"/>
                  </a:cubicBezTo>
                  <a:cubicBezTo>
                    <a:pt x="2" y="545"/>
                    <a:pt x="0" y="543"/>
                    <a:pt x="0" y="541"/>
                  </a:cubicBezTo>
                  <a:lnTo>
                    <a:pt x="0" y="533"/>
                  </a:lnTo>
                  <a:cubicBezTo>
                    <a:pt x="0" y="531"/>
                    <a:pt x="2" y="530"/>
                    <a:pt x="4" y="530"/>
                  </a:cubicBezTo>
                  <a:cubicBezTo>
                    <a:pt x="6" y="530"/>
                    <a:pt x="8" y="531"/>
                    <a:pt x="8" y="533"/>
                  </a:cubicBezTo>
                  <a:close/>
                  <a:moveTo>
                    <a:pt x="8" y="557"/>
                  </a:moveTo>
                  <a:lnTo>
                    <a:pt x="8" y="564"/>
                  </a:lnTo>
                  <a:cubicBezTo>
                    <a:pt x="8" y="566"/>
                    <a:pt x="6" y="568"/>
                    <a:pt x="4" y="568"/>
                  </a:cubicBezTo>
                  <a:cubicBezTo>
                    <a:pt x="2" y="568"/>
                    <a:pt x="0" y="566"/>
                    <a:pt x="0" y="564"/>
                  </a:cubicBezTo>
                  <a:lnTo>
                    <a:pt x="0" y="557"/>
                  </a:lnTo>
                  <a:cubicBezTo>
                    <a:pt x="0" y="554"/>
                    <a:pt x="2" y="553"/>
                    <a:pt x="4" y="553"/>
                  </a:cubicBezTo>
                  <a:cubicBezTo>
                    <a:pt x="6" y="553"/>
                    <a:pt x="8" y="554"/>
                    <a:pt x="8" y="557"/>
                  </a:cubicBezTo>
                  <a:close/>
                  <a:moveTo>
                    <a:pt x="8" y="580"/>
                  </a:moveTo>
                  <a:lnTo>
                    <a:pt x="8" y="587"/>
                  </a:lnTo>
                  <a:cubicBezTo>
                    <a:pt x="8" y="589"/>
                    <a:pt x="6" y="591"/>
                    <a:pt x="4" y="591"/>
                  </a:cubicBezTo>
                  <a:cubicBezTo>
                    <a:pt x="2" y="591"/>
                    <a:pt x="0" y="589"/>
                    <a:pt x="0" y="587"/>
                  </a:cubicBezTo>
                  <a:lnTo>
                    <a:pt x="0" y="580"/>
                  </a:lnTo>
                  <a:cubicBezTo>
                    <a:pt x="0" y="577"/>
                    <a:pt x="2" y="576"/>
                    <a:pt x="4" y="576"/>
                  </a:cubicBezTo>
                  <a:cubicBezTo>
                    <a:pt x="6" y="576"/>
                    <a:pt x="8" y="577"/>
                    <a:pt x="8" y="580"/>
                  </a:cubicBezTo>
                  <a:close/>
                  <a:moveTo>
                    <a:pt x="8" y="603"/>
                  </a:moveTo>
                  <a:lnTo>
                    <a:pt x="8" y="610"/>
                  </a:lnTo>
                  <a:cubicBezTo>
                    <a:pt x="8" y="612"/>
                    <a:pt x="6" y="614"/>
                    <a:pt x="4" y="614"/>
                  </a:cubicBezTo>
                  <a:cubicBezTo>
                    <a:pt x="2" y="614"/>
                    <a:pt x="0" y="612"/>
                    <a:pt x="0" y="610"/>
                  </a:cubicBezTo>
                  <a:lnTo>
                    <a:pt x="0" y="603"/>
                  </a:lnTo>
                  <a:cubicBezTo>
                    <a:pt x="0" y="600"/>
                    <a:pt x="2" y="599"/>
                    <a:pt x="4" y="599"/>
                  </a:cubicBezTo>
                  <a:cubicBezTo>
                    <a:pt x="6" y="599"/>
                    <a:pt x="8" y="600"/>
                    <a:pt x="8" y="603"/>
                  </a:cubicBezTo>
                  <a:close/>
                  <a:moveTo>
                    <a:pt x="8" y="626"/>
                  </a:moveTo>
                  <a:lnTo>
                    <a:pt x="8" y="633"/>
                  </a:lnTo>
                  <a:cubicBezTo>
                    <a:pt x="8" y="635"/>
                    <a:pt x="6" y="637"/>
                    <a:pt x="4" y="637"/>
                  </a:cubicBezTo>
                  <a:cubicBezTo>
                    <a:pt x="2" y="637"/>
                    <a:pt x="0" y="635"/>
                    <a:pt x="0" y="633"/>
                  </a:cubicBezTo>
                  <a:lnTo>
                    <a:pt x="0" y="626"/>
                  </a:lnTo>
                  <a:cubicBezTo>
                    <a:pt x="0" y="624"/>
                    <a:pt x="2" y="622"/>
                    <a:pt x="4" y="622"/>
                  </a:cubicBezTo>
                  <a:cubicBezTo>
                    <a:pt x="6" y="622"/>
                    <a:pt x="8" y="624"/>
                    <a:pt x="8" y="626"/>
                  </a:cubicBezTo>
                  <a:close/>
                  <a:moveTo>
                    <a:pt x="8" y="649"/>
                  </a:moveTo>
                  <a:lnTo>
                    <a:pt x="8" y="656"/>
                  </a:lnTo>
                  <a:cubicBezTo>
                    <a:pt x="8" y="658"/>
                    <a:pt x="6" y="660"/>
                    <a:pt x="4" y="660"/>
                  </a:cubicBezTo>
                  <a:cubicBezTo>
                    <a:pt x="2" y="660"/>
                    <a:pt x="0" y="658"/>
                    <a:pt x="0" y="656"/>
                  </a:cubicBezTo>
                  <a:lnTo>
                    <a:pt x="0" y="649"/>
                  </a:lnTo>
                  <a:cubicBezTo>
                    <a:pt x="0" y="647"/>
                    <a:pt x="2" y="645"/>
                    <a:pt x="4" y="645"/>
                  </a:cubicBezTo>
                  <a:cubicBezTo>
                    <a:pt x="6" y="645"/>
                    <a:pt x="8" y="647"/>
                    <a:pt x="8" y="649"/>
                  </a:cubicBezTo>
                  <a:close/>
                  <a:moveTo>
                    <a:pt x="8" y="672"/>
                  </a:moveTo>
                  <a:lnTo>
                    <a:pt x="8" y="679"/>
                  </a:lnTo>
                  <a:cubicBezTo>
                    <a:pt x="8" y="682"/>
                    <a:pt x="6" y="683"/>
                    <a:pt x="4" y="683"/>
                  </a:cubicBezTo>
                  <a:cubicBezTo>
                    <a:pt x="2" y="683"/>
                    <a:pt x="0" y="682"/>
                    <a:pt x="0" y="679"/>
                  </a:cubicBezTo>
                  <a:lnTo>
                    <a:pt x="0" y="672"/>
                  </a:lnTo>
                  <a:cubicBezTo>
                    <a:pt x="0" y="670"/>
                    <a:pt x="2" y="668"/>
                    <a:pt x="4" y="668"/>
                  </a:cubicBezTo>
                  <a:cubicBezTo>
                    <a:pt x="6" y="668"/>
                    <a:pt x="8" y="670"/>
                    <a:pt x="8" y="672"/>
                  </a:cubicBezTo>
                  <a:close/>
                  <a:moveTo>
                    <a:pt x="8" y="695"/>
                  </a:moveTo>
                  <a:lnTo>
                    <a:pt x="8" y="702"/>
                  </a:lnTo>
                  <a:cubicBezTo>
                    <a:pt x="8" y="705"/>
                    <a:pt x="6" y="706"/>
                    <a:pt x="4" y="706"/>
                  </a:cubicBezTo>
                  <a:cubicBezTo>
                    <a:pt x="2" y="706"/>
                    <a:pt x="0" y="705"/>
                    <a:pt x="0" y="702"/>
                  </a:cubicBezTo>
                  <a:lnTo>
                    <a:pt x="0" y="695"/>
                  </a:lnTo>
                  <a:cubicBezTo>
                    <a:pt x="0" y="693"/>
                    <a:pt x="2" y="691"/>
                    <a:pt x="4" y="691"/>
                  </a:cubicBezTo>
                  <a:cubicBezTo>
                    <a:pt x="6" y="691"/>
                    <a:pt x="8" y="693"/>
                    <a:pt x="8" y="695"/>
                  </a:cubicBezTo>
                  <a:close/>
                  <a:moveTo>
                    <a:pt x="8" y="718"/>
                  </a:moveTo>
                  <a:lnTo>
                    <a:pt x="8" y="725"/>
                  </a:lnTo>
                  <a:cubicBezTo>
                    <a:pt x="8" y="728"/>
                    <a:pt x="6" y="729"/>
                    <a:pt x="4" y="729"/>
                  </a:cubicBezTo>
                  <a:cubicBezTo>
                    <a:pt x="2" y="729"/>
                    <a:pt x="0" y="728"/>
                    <a:pt x="0" y="725"/>
                  </a:cubicBezTo>
                  <a:lnTo>
                    <a:pt x="0" y="718"/>
                  </a:lnTo>
                  <a:cubicBezTo>
                    <a:pt x="0" y="716"/>
                    <a:pt x="2" y="714"/>
                    <a:pt x="4" y="714"/>
                  </a:cubicBezTo>
                  <a:cubicBezTo>
                    <a:pt x="6" y="714"/>
                    <a:pt x="8" y="716"/>
                    <a:pt x="8" y="718"/>
                  </a:cubicBezTo>
                  <a:close/>
                  <a:moveTo>
                    <a:pt x="8" y="741"/>
                  </a:moveTo>
                  <a:lnTo>
                    <a:pt x="8" y="749"/>
                  </a:lnTo>
                  <a:cubicBezTo>
                    <a:pt x="8" y="751"/>
                    <a:pt x="6" y="752"/>
                    <a:pt x="4" y="752"/>
                  </a:cubicBezTo>
                  <a:cubicBezTo>
                    <a:pt x="2" y="752"/>
                    <a:pt x="0" y="751"/>
                    <a:pt x="0" y="749"/>
                  </a:cubicBezTo>
                  <a:lnTo>
                    <a:pt x="0" y="741"/>
                  </a:lnTo>
                  <a:cubicBezTo>
                    <a:pt x="0" y="739"/>
                    <a:pt x="2" y="737"/>
                    <a:pt x="4" y="737"/>
                  </a:cubicBezTo>
                  <a:cubicBezTo>
                    <a:pt x="6" y="737"/>
                    <a:pt x="8" y="739"/>
                    <a:pt x="8" y="741"/>
                  </a:cubicBezTo>
                  <a:close/>
                  <a:moveTo>
                    <a:pt x="8" y="764"/>
                  </a:moveTo>
                  <a:lnTo>
                    <a:pt x="8" y="772"/>
                  </a:lnTo>
                  <a:cubicBezTo>
                    <a:pt x="8" y="774"/>
                    <a:pt x="6" y="775"/>
                    <a:pt x="4" y="775"/>
                  </a:cubicBezTo>
                  <a:cubicBezTo>
                    <a:pt x="2" y="775"/>
                    <a:pt x="0" y="774"/>
                    <a:pt x="0" y="772"/>
                  </a:cubicBezTo>
                  <a:lnTo>
                    <a:pt x="0" y="764"/>
                  </a:lnTo>
                  <a:cubicBezTo>
                    <a:pt x="0" y="762"/>
                    <a:pt x="2" y="760"/>
                    <a:pt x="4" y="760"/>
                  </a:cubicBezTo>
                  <a:cubicBezTo>
                    <a:pt x="6" y="760"/>
                    <a:pt x="8" y="762"/>
                    <a:pt x="8" y="764"/>
                  </a:cubicBezTo>
                  <a:close/>
                  <a:moveTo>
                    <a:pt x="8" y="787"/>
                  </a:moveTo>
                  <a:lnTo>
                    <a:pt x="8" y="795"/>
                  </a:lnTo>
                  <a:cubicBezTo>
                    <a:pt x="8" y="797"/>
                    <a:pt x="6" y="798"/>
                    <a:pt x="4" y="798"/>
                  </a:cubicBezTo>
                  <a:cubicBezTo>
                    <a:pt x="2" y="798"/>
                    <a:pt x="0" y="797"/>
                    <a:pt x="0" y="795"/>
                  </a:cubicBezTo>
                  <a:lnTo>
                    <a:pt x="0" y="787"/>
                  </a:lnTo>
                  <a:cubicBezTo>
                    <a:pt x="0" y="785"/>
                    <a:pt x="2" y="783"/>
                    <a:pt x="4" y="783"/>
                  </a:cubicBezTo>
                  <a:cubicBezTo>
                    <a:pt x="6" y="783"/>
                    <a:pt x="8" y="785"/>
                    <a:pt x="8" y="787"/>
                  </a:cubicBezTo>
                  <a:close/>
                  <a:moveTo>
                    <a:pt x="8" y="810"/>
                  </a:moveTo>
                  <a:lnTo>
                    <a:pt x="8" y="818"/>
                  </a:lnTo>
                  <a:cubicBezTo>
                    <a:pt x="8" y="820"/>
                    <a:pt x="6" y="821"/>
                    <a:pt x="4" y="821"/>
                  </a:cubicBezTo>
                  <a:cubicBezTo>
                    <a:pt x="2" y="821"/>
                    <a:pt x="0" y="820"/>
                    <a:pt x="0" y="818"/>
                  </a:cubicBezTo>
                  <a:lnTo>
                    <a:pt x="0" y="810"/>
                  </a:lnTo>
                  <a:cubicBezTo>
                    <a:pt x="0" y="808"/>
                    <a:pt x="2" y="806"/>
                    <a:pt x="4" y="806"/>
                  </a:cubicBezTo>
                  <a:cubicBezTo>
                    <a:pt x="6" y="806"/>
                    <a:pt x="8" y="808"/>
                    <a:pt x="8" y="810"/>
                  </a:cubicBezTo>
                  <a:close/>
                  <a:moveTo>
                    <a:pt x="8" y="833"/>
                  </a:moveTo>
                  <a:lnTo>
                    <a:pt x="8" y="841"/>
                  </a:lnTo>
                  <a:cubicBezTo>
                    <a:pt x="8" y="843"/>
                    <a:pt x="6" y="845"/>
                    <a:pt x="4" y="845"/>
                  </a:cubicBezTo>
                  <a:cubicBezTo>
                    <a:pt x="2" y="845"/>
                    <a:pt x="0" y="843"/>
                    <a:pt x="0" y="841"/>
                  </a:cubicBezTo>
                  <a:lnTo>
                    <a:pt x="0" y="833"/>
                  </a:lnTo>
                  <a:cubicBezTo>
                    <a:pt x="0" y="831"/>
                    <a:pt x="2" y="829"/>
                    <a:pt x="4" y="829"/>
                  </a:cubicBezTo>
                  <a:cubicBezTo>
                    <a:pt x="6" y="829"/>
                    <a:pt x="8" y="831"/>
                    <a:pt x="8" y="833"/>
                  </a:cubicBezTo>
                  <a:close/>
                  <a:moveTo>
                    <a:pt x="8" y="856"/>
                  </a:moveTo>
                  <a:lnTo>
                    <a:pt x="8" y="864"/>
                  </a:lnTo>
                  <a:cubicBezTo>
                    <a:pt x="8" y="866"/>
                    <a:pt x="6" y="868"/>
                    <a:pt x="4" y="868"/>
                  </a:cubicBezTo>
                  <a:cubicBezTo>
                    <a:pt x="2" y="868"/>
                    <a:pt x="0" y="866"/>
                    <a:pt x="0" y="864"/>
                  </a:cubicBezTo>
                  <a:lnTo>
                    <a:pt x="0" y="856"/>
                  </a:lnTo>
                  <a:cubicBezTo>
                    <a:pt x="0" y="854"/>
                    <a:pt x="2" y="852"/>
                    <a:pt x="4" y="852"/>
                  </a:cubicBezTo>
                  <a:cubicBezTo>
                    <a:pt x="6" y="852"/>
                    <a:pt x="8" y="854"/>
                    <a:pt x="8" y="856"/>
                  </a:cubicBezTo>
                  <a:close/>
                  <a:moveTo>
                    <a:pt x="8" y="879"/>
                  </a:moveTo>
                  <a:lnTo>
                    <a:pt x="8" y="887"/>
                  </a:lnTo>
                  <a:cubicBezTo>
                    <a:pt x="8" y="889"/>
                    <a:pt x="6" y="891"/>
                    <a:pt x="4" y="891"/>
                  </a:cubicBezTo>
                  <a:cubicBezTo>
                    <a:pt x="2" y="891"/>
                    <a:pt x="0" y="889"/>
                    <a:pt x="0" y="887"/>
                  </a:cubicBezTo>
                  <a:lnTo>
                    <a:pt x="0" y="879"/>
                  </a:lnTo>
                  <a:cubicBezTo>
                    <a:pt x="0" y="877"/>
                    <a:pt x="2" y="875"/>
                    <a:pt x="4" y="875"/>
                  </a:cubicBezTo>
                  <a:cubicBezTo>
                    <a:pt x="6" y="875"/>
                    <a:pt x="8" y="877"/>
                    <a:pt x="8" y="879"/>
                  </a:cubicBezTo>
                  <a:close/>
                  <a:moveTo>
                    <a:pt x="8" y="902"/>
                  </a:moveTo>
                  <a:lnTo>
                    <a:pt x="8" y="910"/>
                  </a:lnTo>
                  <a:cubicBezTo>
                    <a:pt x="8" y="912"/>
                    <a:pt x="6" y="914"/>
                    <a:pt x="4" y="914"/>
                  </a:cubicBezTo>
                  <a:cubicBezTo>
                    <a:pt x="2" y="914"/>
                    <a:pt x="0" y="912"/>
                    <a:pt x="0" y="910"/>
                  </a:cubicBezTo>
                  <a:lnTo>
                    <a:pt x="0" y="902"/>
                  </a:lnTo>
                  <a:cubicBezTo>
                    <a:pt x="0" y="900"/>
                    <a:pt x="2" y="898"/>
                    <a:pt x="4" y="898"/>
                  </a:cubicBezTo>
                  <a:cubicBezTo>
                    <a:pt x="6" y="898"/>
                    <a:pt x="8" y="900"/>
                    <a:pt x="8" y="902"/>
                  </a:cubicBezTo>
                  <a:close/>
                  <a:moveTo>
                    <a:pt x="8" y="925"/>
                  </a:moveTo>
                  <a:lnTo>
                    <a:pt x="8" y="933"/>
                  </a:lnTo>
                  <a:cubicBezTo>
                    <a:pt x="8" y="935"/>
                    <a:pt x="6" y="937"/>
                    <a:pt x="4" y="937"/>
                  </a:cubicBezTo>
                  <a:cubicBezTo>
                    <a:pt x="2" y="937"/>
                    <a:pt x="0" y="935"/>
                    <a:pt x="0" y="933"/>
                  </a:cubicBezTo>
                  <a:lnTo>
                    <a:pt x="0" y="925"/>
                  </a:lnTo>
                  <a:cubicBezTo>
                    <a:pt x="0" y="923"/>
                    <a:pt x="2" y="921"/>
                    <a:pt x="4" y="921"/>
                  </a:cubicBezTo>
                  <a:cubicBezTo>
                    <a:pt x="6" y="921"/>
                    <a:pt x="8" y="923"/>
                    <a:pt x="8" y="925"/>
                  </a:cubicBezTo>
                  <a:close/>
                  <a:moveTo>
                    <a:pt x="8" y="948"/>
                  </a:moveTo>
                  <a:lnTo>
                    <a:pt x="8" y="956"/>
                  </a:lnTo>
                  <a:cubicBezTo>
                    <a:pt x="8" y="958"/>
                    <a:pt x="6" y="960"/>
                    <a:pt x="4" y="960"/>
                  </a:cubicBezTo>
                  <a:cubicBezTo>
                    <a:pt x="2" y="960"/>
                    <a:pt x="0" y="958"/>
                    <a:pt x="0" y="956"/>
                  </a:cubicBezTo>
                  <a:lnTo>
                    <a:pt x="0" y="948"/>
                  </a:lnTo>
                  <a:cubicBezTo>
                    <a:pt x="0" y="946"/>
                    <a:pt x="2" y="944"/>
                    <a:pt x="4" y="944"/>
                  </a:cubicBezTo>
                  <a:cubicBezTo>
                    <a:pt x="6" y="944"/>
                    <a:pt x="8" y="946"/>
                    <a:pt x="8" y="948"/>
                  </a:cubicBezTo>
                  <a:close/>
                  <a:moveTo>
                    <a:pt x="8" y="971"/>
                  </a:moveTo>
                  <a:lnTo>
                    <a:pt x="8" y="979"/>
                  </a:lnTo>
                  <a:cubicBezTo>
                    <a:pt x="8" y="981"/>
                    <a:pt x="6" y="983"/>
                    <a:pt x="4" y="983"/>
                  </a:cubicBezTo>
                  <a:cubicBezTo>
                    <a:pt x="2" y="983"/>
                    <a:pt x="0" y="981"/>
                    <a:pt x="0" y="979"/>
                  </a:cubicBezTo>
                  <a:lnTo>
                    <a:pt x="0" y="971"/>
                  </a:lnTo>
                  <a:cubicBezTo>
                    <a:pt x="0" y="969"/>
                    <a:pt x="2" y="967"/>
                    <a:pt x="4" y="967"/>
                  </a:cubicBezTo>
                  <a:cubicBezTo>
                    <a:pt x="6" y="967"/>
                    <a:pt x="8" y="969"/>
                    <a:pt x="8" y="971"/>
                  </a:cubicBezTo>
                  <a:close/>
                  <a:moveTo>
                    <a:pt x="8" y="994"/>
                  </a:moveTo>
                  <a:lnTo>
                    <a:pt x="8" y="1002"/>
                  </a:lnTo>
                  <a:cubicBezTo>
                    <a:pt x="8" y="1004"/>
                    <a:pt x="6" y="1006"/>
                    <a:pt x="4" y="1006"/>
                  </a:cubicBezTo>
                  <a:cubicBezTo>
                    <a:pt x="2" y="1006"/>
                    <a:pt x="0" y="1004"/>
                    <a:pt x="0" y="1002"/>
                  </a:cubicBezTo>
                  <a:lnTo>
                    <a:pt x="0" y="994"/>
                  </a:lnTo>
                  <a:cubicBezTo>
                    <a:pt x="0" y="992"/>
                    <a:pt x="2" y="990"/>
                    <a:pt x="4" y="990"/>
                  </a:cubicBezTo>
                  <a:cubicBezTo>
                    <a:pt x="6" y="990"/>
                    <a:pt x="8" y="992"/>
                    <a:pt x="8" y="994"/>
                  </a:cubicBezTo>
                  <a:close/>
                  <a:moveTo>
                    <a:pt x="8" y="1017"/>
                  </a:moveTo>
                  <a:lnTo>
                    <a:pt x="8" y="1025"/>
                  </a:lnTo>
                  <a:cubicBezTo>
                    <a:pt x="8" y="1027"/>
                    <a:pt x="6" y="1029"/>
                    <a:pt x="4" y="1029"/>
                  </a:cubicBezTo>
                  <a:cubicBezTo>
                    <a:pt x="2" y="1029"/>
                    <a:pt x="0" y="1027"/>
                    <a:pt x="0" y="1025"/>
                  </a:cubicBezTo>
                  <a:lnTo>
                    <a:pt x="0" y="1017"/>
                  </a:lnTo>
                  <a:cubicBezTo>
                    <a:pt x="0" y="1015"/>
                    <a:pt x="2" y="1013"/>
                    <a:pt x="4" y="1013"/>
                  </a:cubicBezTo>
                  <a:cubicBezTo>
                    <a:pt x="6" y="1013"/>
                    <a:pt x="8" y="1015"/>
                    <a:pt x="8" y="1017"/>
                  </a:cubicBezTo>
                  <a:close/>
                  <a:moveTo>
                    <a:pt x="8" y="1040"/>
                  </a:moveTo>
                  <a:lnTo>
                    <a:pt x="8" y="1048"/>
                  </a:lnTo>
                  <a:cubicBezTo>
                    <a:pt x="8" y="1050"/>
                    <a:pt x="6" y="1052"/>
                    <a:pt x="4" y="1052"/>
                  </a:cubicBezTo>
                  <a:cubicBezTo>
                    <a:pt x="2" y="1052"/>
                    <a:pt x="0" y="1050"/>
                    <a:pt x="0" y="1048"/>
                  </a:cubicBezTo>
                  <a:lnTo>
                    <a:pt x="0" y="1040"/>
                  </a:lnTo>
                  <a:cubicBezTo>
                    <a:pt x="0" y="1038"/>
                    <a:pt x="2" y="1037"/>
                    <a:pt x="4" y="1037"/>
                  </a:cubicBezTo>
                  <a:cubicBezTo>
                    <a:pt x="6" y="1037"/>
                    <a:pt x="8" y="1038"/>
                    <a:pt x="8" y="1040"/>
                  </a:cubicBezTo>
                  <a:close/>
                  <a:moveTo>
                    <a:pt x="8" y="1063"/>
                  </a:moveTo>
                  <a:lnTo>
                    <a:pt x="8" y="1071"/>
                  </a:lnTo>
                  <a:cubicBezTo>
                    <a:pt x="8" y="1073"/>
                    <a:pt x="6" y="1075"/>
                    <a:pt x="4" y="1075"/>
                  </a:cubicBezTo>
                  <a:cubicBezTo>
                    <a:pt x="2" y="1075"/>
                    <a:pt x="0" y="1073"/>
                    <a:pt x="0" y="1071"/>
                  </a:cubicBezTo>
                  <a:lnTo>
                    <a:pt x="0" y="1063"/>
                  </a:lnTo>
                  <a:cubicBezTo>
                    <a:pt x="0" y="1061"/>
                    <a:pt x="2" y="1060"/>
                    <a:pt x="4" y="1060"/>
                  </a:cubicBezTo>
                  <a:cubicBezTo>
                    <a:pt x="6" y="1060"/>
                    <a:pt x="8" y="1061"/>
                    <a:pt x="8" y="1063"/>
                  </a:cubicBezTo>
                  <a:close/>
                  <a:moveTo>
                    <a:pt x="8" y="1086"/>
                  </a:moveTo>
                  <a:lnTo>
                    <a:pt x="8" y="1094"/>
                  </a:lnTo>
                  <a:cubicBezTo>
                    <a:pt x="8" y="1096"/>
                    <a:pt x="6" y="1098"/>
                    <a:pt x="4" y="1098"/>
                  </a:cubicBezTo>
                  <a:cubicBezTo>
                    <a:pt x="2" y="1098"/>
                    <a:pt x="0" y="1096"/>
                    <a:pt x="0" y="1094"/>
                  </a:cubicBezTo>
                  <a:lnTo>
                    <a:pt x="0" y="1086"/>
                  </a:lnTo>
                  <a:cubicBezTo>
                    <a:pt x="0" y="1084"/>
                    <a:pt x="2" y="1083"/>
                    <a:pt x="4" y="1083"/>
                  </a:cubicBezTo>
                  <a:cubicBezTo>
                    <a:pt x="6" y="1083"/>
                    <a:pt x="8" y="1084"/>
                    <a:pt x="8" y="1086"/>
                  </a:cubicBezTo>
                  <a:close/>
                  <a:moveTo>
                    <a:pt x="8" y="1109"/>
                  </a:moveTo>
                  <a:lnTo>
                    <a:pt x="8" y="1117"/>
                  </a:lnTo>
                  <a:cubicBezTo>
                    <a:pt x="8" y="1119"/>
                    <a:pt x="6" y="1121"/>
                    <a:pt x="4" y="1121"/>
                  </a:cubicBezTo>
                  <a:cubicBezTo>
                    <a:pt x="2" y="1121"/>
                    <a:pt x="0" y="1119"/>
                    <a:pt x="0" y="1117"/>
                  </a:cubicBezTo>
                  <a:lnTo>
                    <a:pt x="0" y="1109"/>
                  </a:lnTo>
                  <a:cubicBezTo>
                    <a:pt x="0" y="1107"/>
                    <a:pt x="2" y="1106"/>
                    <a:pt x="4" y="1106"/>
                  </a:cubicBezTo>
                  <a:cubicBezTo>
                    <a:pt x="6" y="1106"/>
                    <a:pt x="8" y="1107"/>
                    <a:pt x="8" y="1109"/>
                  </a:cubicBezTo>
                  <a:close/>
                  <a:moveTo>
                    <a:pt x="8" y="1133"/>
                  </a:moveTo>
                  <a:lnTo>
                    <a:pt x="8" y="1140"/>
                  </a:lnTo>
                  <a:cubicBezTo>
                    <a:pt x="8" y="1142"/>
                    <a:pt x="6" y="1144"/>
                    <a:pt x="4" y="1144"/>
                  </a:cubicBezTo>
                  <a:cubicBezTo>
                    <a:pt x="2" y="1144"/>
                    <a:pt x="0" y="1142"/>
                    <a:pt x="0" y="1140"/>
                  </a:cubicBezTo>
                  <a:lnTo>
                    <a:pt x="0" y="1133"/>
                  </a:lnTo>
                  <a:cubicBezTo>
                    <a:pt x="0" y="1130"/>
                    <a:pt x="2" y="1129"/>
                    <a:pt x="4" y="1129"/>
                  </a:cubicBezTo>
                  <a:cubicBezTo>
                    <a:pt x="6" y="1129"/>
                    <a:pt x="8" y="1130"/>
                    <a:pt x="8" y="1133"/>
                  </a:cubicBezTo>
                  <a:close/>
                  <a:moveTo>
                    <a:pt x="8" y="1156"/>
                  </a:moveTo>
                  <a:lnTo>
                    <a:pt x="8" y="1163"/>
                  </a:lnTo>
                  <a:cubicBezTo>
                    <a:pt x="8" y="1165"/>
                    <a:pt x="6" y="1167"/>
                    <a:pt x="4" y="1167"/>
                  </a:cubicBezTo>
                  <a:cubicBezTo>
                    <a:pt x="2" y="1167"/>
                    <a:pt x="0" y="1165"/>
                    <a:pt x="0" y="1163"/>
                  </a:cubicBezTo>
                  <a:lnTo>
                    <a:pt x="0" y="1156"/>
                  </a:lnTo>
                  <a:cubicBezTo>
                    <a:pt x="0" y="1153"/>
                    <a:pt x="2" y="1152"/>
                    <a:pt x="4" y="1152"/>
                  </a:cubicBezTo>
                  <a:cubicBezTo>
                    <a:pt x="6" y="1152"/>
                    <a:pt x="8" y="1153"/>
                    <a:pt x="8" y="1156"/>
                  </a:cubicBezTo>
                  <a:close/>
                  <a:moveTo>
                    <a:pt x="8" y="1179"/>
                  </a:moveTo>
                  <a:lnTo>
                    <a:pt x="8" y="1186"/>
                  </a:lnTo>
                  <a:cubicBezTo>
                    <a:pt x="8" y="1188"/>
                    <a:pt x="6" y="1190"/>
                    <a:pt x="4" y="1190"/>
                  </a:cubicBezTo>
                  <a:cubicBezTo>
                    <a:pt x="2" y="1190"/>
                    <a:pt x="0" y="1188"/>
                    <a:pt x="0" y="1186"/>
                  </a:cubicBezTo>
                  <a:lnTo>
                    <a:pt x="0" y="1179"/>
                  </a:lnTo>
                  <a:cubicBezTo>
                    <a:pt x="0" y="1176"/>
                    <a:pt x="2" y="1175"/>
                    <a:pt x="4" y="1175"/>
                  </a:cubicBezTo>
                  <a:cubicBezTo>
                    <a:pt x="6" y="1175"/>
                    <a:pt x="8" y="1176"/>
                    <a:pt x="8" y="1179"/>
                  </a:cubicBezTo>
                  <a:close/>
                  <a:moveTo>
                    <a:pt x="8" y="1202"/>
                  </a:moveTo>
                  <a:lnTo>
                    <a:pt x="8" y="1209"/>
                  </a:lnTo>
                  <a:cubicBezTo>
                    <a:pt x="8" y="1211"/>
                    <a:pt x="6" y="1213"/>
                    <a:pt x="4" y="1213"/>
                  </a:cubicBezTo>
                  <a:cubicBezTo>
                    <a:pt x="2" y="1213"/>
                    <a:pt x="0" y="1211"/>
                    <a:pt x="0" y="1209"/>
                  </a:cubicBezTo>
                  <a:lnTo>
                    <a:pt x="0" y="1202"/>
                  </a:lnTo>
                  <a:cubicBezTo>
                    <a:pt x="0" y="1200"/>
                    <a:pt x="2" y="1198"/>
                    <a:pt x="4" y="1198"/>
                  </a:cubicBezTo>
                  <a:cubicBezTo>
                    <a:pt x="6" y="1198"/>
                    <a:pt x="8" y="1200"/>
                    <a:pt x="8" y="1202"/>
                  </a:cubicBezTo>
                  <a:close/>
                  <a:moveTo>
                    <a:pt x="8" y="1225"/>
                  </a:moveTo>
                  <a:lnTo>
                    <a:pt x="8" y="1232"/>
                  </a:lnTo>
                  <a:cubicBezTo>
                    <a:pt x="8" y="1234"/>
                    <a:pt x="6" y="1236"/>
                    <a:pt x="4" y="1236"/>
                  </a:cubicBezTo>
                  <a:cubicBezTo>
                    <a:pt x="2" y="1236"/>
                    <a:pt x="0" y="1234"/>
                    <a:pt x="0" y="1232"/>
                  </a:cubicBezTo>
                  <a:lnTo>
                    <a:pt x="0" y="1225"/>
                  </a:lnTo>
                  <a:cubicBezTo>
                    <a:pt x="0" y="1223"/>
                    <a:pt x="2" y="1221"/>
                    <a:pt x="4" y="1221"/>
                  </a:cubicBezTo>
                  <a:cubicBezTo>
                    <a:pt x="6" y="1221"/>
                    <a:pt x="8" y="1223"/>
                    <a:pt x="8" y="1225"/>
                  </a:cubicBezTo>
                  <a:close/>
                  <a:moveTo>
                    <a:pt x="8" y="1248"/>
                  </a:moveTo>
                  <a:lnTo>
                    <a:pt x="8" y="1255"/>
                  </a:lnTo>
                  <a:cubicBezTo>
                    <a:pt x="8" y="1258"/>
                    <a:pt x="6" y="1259"/>
                    <a:pt x="4" y="1259"/>
                  </a:cubicBezTo>
                  <a:cubicBezTo>
                    <a:pt x="2" y="1259"/>
                    <a:pt x="0" y="1258"/>
                    <a:pt x="0" y="1255"/>
                  </a:cubicBezTo>
                  <a:lnTo>
                    <a:pt x="0" y="1248"/>
                  </a:lnTo>
                  <a:cubicBezTo>
                    <a:pt x="0" y="1246"/>
                    <a:pt x="2" y="1244"/>
                    <a:pt x="4" y="1244"/>
                  </a:cubicBezTo>
                  <a:cubicBezTo>
                    <a:pt x="6" y="1244"/>
                    <a:pt x="8" y="1246"/>
                    <a:pt x="8" y="1248"/>
                  </a:cubicBezTo>
                  <a:close/>
                  <a:moveTo>
                    <a:pt x="8" y="1271"/>
                  </a:moveTo>
                  <a:lnTo>
                    <a:pt x="8" y="1278"/>
                  </a:lnTo>
                  <a:cubicBezTo>
                    <a:pt x="8" y="1281"/>
                    <a:pt x="6" y="1282"/>
                    <a:pt x="4" y="1282"/>
                  </a:cubicBezTo>
                  <a:cubicBezTo>
                    <a:pt x="2" y="1282"/>
                    <a:pt x="0" y="1281"/>
                    <a:pt x="0" y="1278"/>
                  </a:cubicBezTo>
                  <a:lnTo>
                    <a:pt x="0" y="1271"/>
                  </a:lnTo>
                  <a:cubicBezTo>
                    <a:pt x="0" y="1269"/>
                    <a:pt x="2" y="1267"/>
                    <a:pt x="4" y="1267"/>
                  </a:cubicBezTo>
                  <a:cubicBezTo>
                    <a:pt x="6" y="1267"/>
                    <a:pt x="8" y="1269"/>
                    <a:pt x="8" y="1271"/>
                  </a:cubicBezTo>
                  <a:close/>
                  <a:moveTo>
                    <a:pt x="8" y="1294"/>
                  </a:moveTo>
                  <a:lnTo>
                    <a:pt x="8" y="1301"/>
                  </a:lnTo>
                  <a:cubicBezTo>
                    <a:pt x="8" y="1304"/>
                    <a:pt x="6" y="1305"/>
                    <a:pt x="4" y="1305"/>
                  </a:cubicBezTo>
                  <a:cubicBezTo>
                    <a:pt x="2" y="1305"/>
                    <a:pt x="0" y="1304"/>
                    <a:pt x="0" y="1301"/>
                  </a:cubicBezTo>
                  <a:lnTo>
                    <a:pt x="0" y="1294"/>
                  </a:lnTo>
                  <a:cubicBezTo>
                    <a:pt x="0" y="1292"/>
                    <a:pt x="2" y="1290"/>
                    <a:pt x="4" y="1290"/>
                  </a:cubicBezTo>
                  <a:cubicBezTo>
                    <a:pt x="6" y="1290"/>
                    <a:pt x="8" y="1292"/>
                    <a:pt x="8" y="1294"/>
                  </a:cubicBezTo>
                  <a:close/>
                  <a:moveTo>
                    <a:pt x="8" y="1317"/>
                  </a:moveTo>
                  <a:lnTo>
                    <a:pt x="8" y="1325"/>
                  </a:lnTo>
                  <a:cubicBezTo>
                    <a:pt x="8" y="1327"/>
                    <a:pt x="6" y="1328"/>
                    <a:pt x="4" y="1328"/>
                  </a:cubicBezTo>
                  <a:cubicBezTo>
                    <a:pt x="2" y="1328"/>
                    <a:pt x="0" y="1327"/>
                    <a:pt x="0" y="1325"/>
                  </a:cubicBezTo>
                  <a:lnTo>
                    <a:pt x="0" y="1317"/>
                  </a:lnTo>
                  <a:cubicBezTo>
                    <a:pt x="0" y="1315"/>
                    <a:pt x="2" y="1313"/>
                    <a:pt x="4" y="1313"/>
                  </a:cubicBezTo>
                  <a:cubicBezTo>
                    <a:pt x="6" y="1313"/>
                    <a:pt x="8" y="1315"/>
                    <a:pt x="8" y="1317"/>
                  </a:cubicBezTo>
                  <a:close/>
                  <a:moveTo>
                    <a:pt x="8" y="1340"/>
                  </a:moveTo>
                  <a:lnTo>
                    <a:pt x="8" y="1348"/>
                  </a:lnTo>
                  <a:cubicBezTo>
                    <a:pt x="8" y="1350"/>
                    <a:pt x="6" y="1351"/>
                    <a:pt x="4" y="1351"/>
                  </a:cubicBezTo>
                  <a:cubicBezTo>
                    <a:pt x="2" y="1351"/>
                    <a:pt x="0" y="1350"/>
                    <a:pt x="0" y="1348"/>
                  </a:cubicBezTo>
                  <a:lnTo>
                    <a:pt x="0" y="1340"/>
                  </a:lnTo>
                  <a:cubicBezTo>
                    <a:pt x="0" y="1338"/>
                    <a:pt x="2" y="1336"/>
                    <a:pt x="4" y="1336"/>
                  </a:cubicBezTo>
                  <a:cubicBezTo>
                    <a:pt x="6" y="1336"/>
                    <a:pt x="8" y="1338"/>
                    <a:pt x="8" y="1340"/>
                  </a:cubicBezTo>
                  <a:close/>
                  <a:moveTo>
                    <a:pt x="8" y="1363"/>
                  </a:moveTo>
                  <a:lnTo>
                    <a:pt x="8" y="1371"/>
                  </a:lnTo>
                  <a:cubicBezTo>
                    <a:pt x="8" y="1373"/>
                    <a:pt x="6" y="1374"/>
                    <a:pt x="4" y="1374"/>
                  </a:cubicBezTo>
                  <a:cubicBezTo>
                    <a:pt x="2" y="1374"/>
                    <a:pt x="0" y="1373"/>
                    <a:pt x="0" y="1371"/>
                  </a:cubicBezTo>
                  <a:lnTo>
                    <a:pt x="0" y="1363"/>
                  </a:lnTo>
                  <a:cubicBezTo>
                    <a:pt x="0" y="1361"/>
                    <a:pt x="2" y="1359"/>
                    <a:pt x="4" y="1359"/>
                  </a:cubicBezTo>
                  <a:cubicBezTo>
                    <a:pt x="6" y="1359"/>
                    <a:pt x="8" y="1361"/>
                    <a:pt x="8" y="1363"/>
                  </a:cubicBezTo>
                  <a:close/>
                  <a:moveTo>
                    <a:pt x="8" y="1386"/>
                  </a:moveTo>
                  <a:lnTo>
                    <a:pt x="8" y="1394"/>
                  </a:lnTo>
                  <a:cubicBezTo>
                    <a:pt x="8" y="1396"/>
                    <a:pt x="6" y="1397"/>
                    <a:pt x="4" y="1397"/>
                  </a:cubicBezTo>
                  <a:cubicBezTo>
                    <a:pt x="2" y="1397"/>
                    <a:pt x="0" y="1396"/>
                    <a:pt x="0" y="1394"/>
                  </a:cubicBezTo>
                  <a:lnTo>
                    <a:pt x="0" y="1386"/>
                  </a:lnTo>
                  <a:cubicBezTo>
                    <a:pt x="0" y="1384"/>
                    <a:pt x="2" y="1382"/>
                    <a:pt x="4" y="1382"/>
                  </a:cubicBezTo>
                  <a:cubicBezTo>
                    <a:pt x="6" y="1382"/>
                    <a:pt x="8" y="1384"/>
                    <a:pt x="8" y="1386"/>
                  </a:cubicBezTo>
                  <a:close/>
                  <a:moveTo>
                    <a:pt x="8" y="1409"/>
                  </a:moveTo>
                  <a:lnTo>
                    <a:pt x="8" y="1417"/>
                  </a:lnTo>
                  <a:cubicBezTo>
                    <a:pt x="8" y="1419"/>
                    <a:pt x="6" y="1421"/>
                    <a:pt x="4" y="1421"/>
                  </a:cubicBezTo>
                  <a:cubicBezTo>
                    <a:pt x="2" y="1421"/>
                    <a:pt x="0" y="1419"/>
                    <a:pt x="0" y="1417"/>
                  </a:cubicBezTo>
                  <a:lnTo>
                    <a:pt x="0" y="1409"/>
                  </a:lnTo>
                  <a:cubicBezTo>
                    <a:pt x="0" y="1407"/>
                    <a:pt x="2" y="1405"/>
                    <a:pt x="4" y="1405"/>
                  </a:cubicBezTo>
                  <a:cubicBezTo>
                    <a:pt x="6" y="1405"/>
                    <a:pt x="8" y="1407"/>
                    <a:pt x="8" y="1409"/>
                  </a:cubicBezTo>
                  <a:close/>
                  <a:moveTo>
                    <a:pt x="8" y="1432"/>
                  </a:moveTo>
                  <a:lnTo>
                    <a:pt x="8" y="1440"/>
                  </a:lnTo>
                  <a:cubicBezTo>
                    <a:pt x="8" y="1442"/>
                    <a:pt x="6" y="1444"/>
                    <a:pt x="4" y="1444"/>
                  </a:cubicBezTo>
                  <a:cubicBezTo>
                    <a:pt x="2" y="1444"/>
                    <a:pt x="0" y="1442"/>
                    <a:pt x="0" y="1440"/>
                  </a:cubicBezTo>
                  <a:lnTo>
                    <a:pt x="0" y="1432"/>
                  </a:lnTo>
                  <a:cubicBezTo>
                    <a:pt x="0" y="1430"/>
                    <a:pt x="2" y="1428"/>
                    <a:pt x="4" y="1428"/>
                  </a:cubicBezTo>
                  <a:cubicBezTo>
                    <a:pt x="6" y="1428"/>
                    <a:pt x="8" y="1430"/>
                    <a:pt x="8" y="1432"/>
                  </a:cubicBezTo>
                  <a:close/>
                  <a:moveTo>
                    <a:pt x="8" y="1455"/>
                  </a:moveTo>
                  <a:lnTo>
                    <a:pt x="8" y="1463"/>
                  </a:lnTo>
                  <a:cubicBezTo>
                    <a:pt x="8" y="1465"/>
                    <a:pt x="6" y="1467"/>
                    <a:pt x="4" y="1467"/>
                  </a:cubicBezTo>
                  <a:cubicBezTo>
                    <a:pt x="2" y="1467"/>
                    <a:pt x="0" y="1465"/>
                    <a:pt x="0" y="1463"/>
                  </a:cubicBezTo>
                  <a:lnTo>
                    <a:pt x="0" y="1455"/>
                  </a:lnTo>
                  <a:cubicBezTo>
                    <a:pt x="0" y="1453"/>
                    <a:pt x="2" y="1451"/>
                    <a:pt x="4" y="1451"/>
                  </a:cubicBezTo>
                  <a:cubicBezTo>
                    <a:pt x="6" y="1451"/>
                    <a:pt x="8" y="1453"/>
                    <a:pt x="8" y="1455"/>
                  </a:cubicBezTo>
                  <a:close/>
                  <a:moveTo>
                    <a:pt x="8" y="1478"/>
                  </a:moveTo>
                  <a:lnTo>
                    <a:pt x="8" y="1486"/>
                  </a:lnTo>
                  <a:cubicBezTo>
                    <a:pt x="8" y="1488"/>
                    <a:pt x="6" y="1490"/>
                    <a:pt x="4" y="1490"/>
                  </a:cubicBezTo>
                  <a:cubicBezTo>
                    <a:pt x="2" y="1490"/>
                    <a:pt x="0" y="1488"/>
                    <a:pt x="0" y="1486"/>
                  </a:cubicBezTo>
                  <a:lnTo>
                    <a:pt x="0" y="1478"/>
                  </a:lnTo>
                  <a:cubicBezTo>
                    <a:pt x="0" y="1476"/>
                    <a:pt x="2" y="1474"/>
                    <a:pt x="4" y="1474"/>
                  </a:cubicBezTo>
                  <a:cubicBezTo>
                    <a:pt x="6" y="1474"/>
                    <a:pt x="8" y="1476"/>
                    <a:pt x="8" y="1478"/>
                  </a:cubicBezTo>
                  <a:close/>
                  <a:moveTo>
                    <a:pt x="8" y="1501"/>
                  </a:moveTo>
                  <a:lnTo>
                    <a:pt x="8" y="1509"/>
                  </a:lnTo>
                  <a:cubicBezTo>
                    <a:pt x="8" y="1511"/>
                    <a:pt x="6" y="1513"/>
                    <a:pt x="4" y="1513"/>
                  </a:cubicBezTo>
                  <a:cubicBezTo>
                    <a:pt x="2" y="1513"/>
                    <a:pt x="0" y="1511"/>
                    <a:pt x="0" y="1509"/>
                  </a:cubicBezTo>
                  <a:lnTo>
                    <a:pt x="0" y="1501"/>
                  </a:lnTo>
                  <a:cubicBezTo>
                    <a:pt x="0" y="1499"/>
                    <a:pt x="2" y="1497"/>
                    <a:pt x="4" y="1497"/>
                  </a:cubicBezTo>
                  <a:cubicBezTo>
                    <a:pt x="6" y="1497"/>
                    <a:pt x="8" y="1499"/>
                    <a:pt x="8" y="1501"/>
                  </a:cubicBezTo>
                  <a:close/>
                  <a:moveTo>
                    <a:pt x="8" y="1524"/>
                  </a:moveTo>
                  <a:lnTo>
                    <a:pt x="8" y="1532"/>
                  </a:lnTo>
                  <a:cubicBezTo>
                    <a:pt x="8" y="1534"/>
                    <a:pt x="6" y="1536"/>
                    <a:pt x="4" y="1536"/>
                  </a:cubicBezTo>
                  <a:cubicBezTo>
                    <a:pt x="2" y="1536"/>
                    <a:pt x="0" y="1534"/>
                    <a:pt x="0" y="1532"/>
                  </a:cubicBezTo>
                  <a:lnTo>
                    <a:pt x="0" y="1524"/>
                  </a:lnTo>
                  <a:cubicBezTo>
                    <a:pt x="0" y="1522"/>
                    <a:pt x="2" y="1520"/>
                    <a:pt x="4" y="1520"/>
                  </a:cubicBezTo>
                  <a:cubicBezTo>
                    <a:pt x="6" y="1520"/>
                    <a:pt x="8" y="1522"/>
                    <a:pt x="8" y="1524"/>
                  </a:cubicBezTo>
                  <a:close/>
                  <a:moveTo>
                    <a:pt x="8" y="1547"/>
                  </a:moveTo>
                  <a:lnTo>
                    <a:pt x="8" y="1555"/>
                  </a:lnTo>
                  <a:cubicBezTo>
                    <a:pt x="8" y="1557"/>
                    <a:pt x="6" y="1559"/>
                    <a:pt x="4" y="1559"/>
                  </a:cubicBezTo>
                  <a:cubicBezTo>
                    <a:pt x="2" y="1559"/>
                    <a:pt x="0" y="1557"/>
                    <a:pt x="0" y="1555"/>
                  </a:cubicBezTo>
                  <a:lnTo>
                    <a:pt x="0" y="1547"/>
                  </a:lnTo>
                  <a:cubicBezTo>
                    <a:pt x="0" y="1545"/>
                    <a:pt x="2" y="1543"/>
                    <a:pt x="4" y="1543"/>
                  </a:cubicBezTo>
                  <a:cubicBezTo>
                    <a:pt x="6" y="1543"/>
                    <a:pt x="8" y="1545"/>
                    <a:pt x="8" y="1547"/>
                  </a:cubicBezTo>
                  <a:close/>
                  <a:moveTo>
                    <a:pt x="8" y="1570"/>
                  </a:moveTo>
                  <a:lnTo>
                    <a:pt x="8" y="1578"/>
                  </a:lnTo>
                  <a:cubicBezTo>
                    <a:pt x="8" y="1580"/>
                    <a:pt x="6" y="1582"/>
                    <a:pt x="4" y="1582"/>
                  </a:cubicBezTo>
                  <a:cubicBezTo>
                    <a:pt x="2" y="1582"/>
                    <a:pt x="0" y="1580"/>
                    <a:pt x="0" y="1578"/>
                  </a:cubicBezTo>
                  <a:lnTo>
                    <a:pt x="0" y="1570"/>
                  </a:lnTo>
                  <a:cubicBezTo>
                    <a:pt x="0" y="1568"/>
                    <a:pt x="2" y="1566"/>
                    <a:pt x="4" y="1566"/>
                  </a:cubicBezTo>
                  <a:cubicBezTo>
                    <a:pt x="6" y="1566"/>
                    <a:pt x="8" y="1568"/>
                    <a:pt x="8" y="1570"/>
                  </a:cubicBezTo>
                  <a:close/>
                  <a:moveTo>
                    <a:pt x="8" y="1593"/>
                  </a:moveTo>
                  <a:lnTo>
                    <a:pt x="8" y="1601"/>
                  </a:lnTo>
                  <a:cubicBezTo>
                    <a:pt x="8" y="1603"/>
                    <a:pt x="6" y="1605"/>
                    <a:pt x="4" y="1605"/>
                  </a:cubicBezTo>
                  <a:cubicBezTo>
                    <a:pt x="2" y="1605"/>
                    <a:pt x="0" y="1603"/>
                    <a:pt x="0" y="1601"/>
                  </a:cubicBezTo>
                  <a:lnTo>
                    <a:pt x="0" y="1593"/>
                  </a:lnTo>
                  <a:cubicBezTo>
                    <a:pt x="0" y="1591"/>
                    <a:pt x="2" y="1589"/>
                    <a:pt x="4" y="1589"/>
                  </a:cubicBezTo>
                  <a:cubicBezTo>
                    <a:pt x="6" y="1589"/>
                    <a:pt x="8" y="1591"/>
                    <a:pt x="8" y="1593"/>
                  </a:cubicBezTo>
                  <a:close/>
                  <a:moveTo>
                    <a:pt x="8" y="1616"/>
                  </a:moveTo>
                  <a:lnTo>
                    <a:pt x="8" y="1624"/>
                  </a:lnTo>
                  <a:cubicBezTo>
                    <a:pt x="8" y="1626"/>
                    <a:pt x="6" y="1628"/>
                    <a:pt x="4" y="1628"/>
                  </a:cubicBezTo>
                  <a:cubicBezTo>
                    <a:pt x="2" y="1628"/>
                    <a:pt x="0" y="1626"/>
                    <a:pt x="0" y="1624"/>
                  </a:cubicBezTo>
                  <a:lnTo>
                    <a:pt x="0" y="1616"/>
                  </a:lnTo>
                  <a:cubicBezTo>
                    <a:pt x="0" y="1614"/>
                    <a:pt x="2" y="1613"/>
                    <a:pt x="4" y="1613"/>
                  </a:cubicBezTo>
                  <a:cubicBezTo>
                    <a:pt x="6" y="1613"/>
                    <a:pt x="8" y="1614"/>
                    <a:pt x="8" y="1616"/>
                  </a:cubicBezTo>
                  <a:close/>
                  <a:moveTo>
                    <a:pt x="8" y="1639"/>
                  </a:moveTo>
                  <a:lnTo>
                    <a:pt x="8" y="1647"/>
                  </a:lnTo>
                  <a:cubicBezTo>
                    <a:pt x="8" y="1649"/>
                    <a:pt x="6" y="1651"/>
                    <a:pt x="4" y="1651"/>
                  </a:cubicBezTo>
                  <a:cubicBezTo>
                    <a:pt x="2" y="1651"/>
                    <a:pt x="0" y="1649"/>
                    <a:pt x="0" y="1647"/>
                  </a:cubicBezTo>
                  <a:lnTo>
                    <a:pt x="0" y="1639"/>
                  </a:lnTo>
                  <a:cubicBezTo>
                    <a:pt x="0" y="1637"/>
                    <a:pt x="2" y="1636"/>
                    <a:pt x="4" y="1636"/>
                  </a:cubicBezTo>
                  <a:cubicBezTo>
                    <a:pt x="6" y="1636"/>
                    <a:pt x="8" y="1637"/>
                    <a:pt x="8" y="1639"/>
                  </a:cubicBezTo>
                  <a:close/>
                  <a:moveTo>
                    <a:pt x="8" y="1662"/>
                  </a:moveTo>
                  <a:lnTo>
                    <a:pt x="8" y="1670"/>
                  </a:lnTo>
                  <a:cubicBezTo>
                    <a:pt x="8" y="1672"/>
                    <a:pt x="6" y="1674"/>
                    <a:pt x="4" y="1674"/>
                  </a:cubicBezTo>
                  <a:cubicBezTo>
                    <a:pt x="2" y="1674"/>
                    <a:pt x="0" y="1672"/>
                    <a:pt x="0" y="1670"/>
                  </a:cubicBezTo>
                  <a:lnTo>
                    <a:pt x="0" y="1662"/>
                  </a:lnTo>
                  <a:cubicBezTo>
                    <a:pt x="0" y="1660"/>
                    <a:pt x="2" y="1659"/>
                    <a:pt x="4" y="1659"/>
                  </a:cubicBezTo>
                  <a:cubicBezTo>
                    <a:pt x="6" y="1659"/>
                    <a:pt x="8" y="1660"/>
                    <a:pt x="8" y="1662"/>
                  </a:cubicBezTo>
                  <a:close/>
                  <a:moveTo>
                    <a:pt x="8" y="1685"/>
                  </a:moveTo>
                  <a:lnTo>
                    <a:pt x="8" y="1693"/>
                  </a:lnTo>
                  <a:cubicBezTo>
                    <a:pt x="8" y="1695"/>
                    <a:pt x="6" y="1697"/>
                    <a:pt x="4" y="1697"/>
                  </a:cubicBezTo>
                  <a:cubicBezTo>
                    <a:pt x="2" y="1697"/>
                    <a:pt x="0" y="1695"/>
                    <a:pt x="0" y="1693"/>
                  </a:cubicBezTo>
                  <a:lnTo>
                    <a:pt x="0" y="1685"/>
                  </a:lnTo>
                  <a:cubicBezTo>
                    <a:pt x="0" y="1683"/>
                    <a:pt x="2" y="1682"/>
                    <a:pt x="4" y="1682"/>
                  </a:cubicBezTo>
                  <a:cubicBezTo>
                    <a:pt x="6" y="1682"/>
                    <a:pt x="8" y="1683"/>
                    <a:pt x="8" y="1685"/>
                  </a:cubicBezTo>
                  <a:close/>
                  <a:moveTo>
                    <a:pt x="8" y="1709"/>
                  </a:moveTo>
                  <a:lnTo>
                    <a:pt x="8" y="1716"/>
                  </a:lnTo>
                  <a:cubicBezTo>
                    <a:pt x="8" y="1718"/>
                    <a:pt x="6" y="1720"/>
                    <a:pt x="4" y="1720"/>
                  </a:cubicBezTo>
                  <a:cubicBezTo>
                    <a:pt x="2" y="1720"/>
                    <a:pt x="0" y="1718"/>
                    <a:pt x="0" y="1716"/>
                  </a:cubicBezTo>
                  <a:lnTo>
                    <a:pt x="0" y="1709"/>
                  </a:lnTo>
                  <a:cubicBezTo>
                    <a:pt x="0" y="1706"/>
                    <a:pt x="2" y="1705"/>
                    <a:pt x="4" y="1705"/>
                  </a:cubicBezTo>
                  <a:cubicBezTo>
                    <a:pt x="6" y="1705"/>
                    <a:pt x="8" y="1706"/>
                    <a:pt x="8" y="1709"/>
                  </a:cubicBezTo>
                  <a:close/>
                  <a:moveTo>
                    <a:pt x="8" y="1732"/>
                  </a:moveTo>
                  <a:lnTo>
                    <a:pt x="8" y="1739"/>
                  </a:lnTo>
                  <a:cubicBezTo>
                    <a:pt x="8" y="1741"/>
                    <a:pt x="6" y="1743"/>
                    <a:pt x="4" y="1743"/>
                  </a:cubicBezTo>
                  <a:cubicBezTo>
                    <a:pt x="2" y="1743"/>
                    <a:pt x="0" y="1741"/>
                    <a:pt x="0" y="1739"/>
                  </a:cubicBezTo>
                  <a:lnTo>
                    <a:pt x="0" y="1732"/>
                  </a:lnTo>
                  <a:cubicBezTo>
                    <a:pt x="0" y="1729"/>
                    <a:pt x="2" y="1728"/>
                    <a:pt x="4" y="1728"/>
                  </a:cubicBezTo>
                  <a:cubicBezTo>
                    <a:pt x="6" y="1728"/>
                    <a:pt x="8" y="1729"/>
                    <a:pt x="8" y="1732"/>
                  </a:cubicBezTo>
                  <a:close/>
                  <a:moveTo>
                    <a:pt x="8" y="1755"/>
                  </a:moveTo>
                  <a:lnTo>
                    <a:pt x="8" y="1762"/>
                  </a:lnTo>
                  <a:cubicBezTo>
                    <a:pt x="8" y="1764"/>
                    <a:pt x="6" y="1766"/>
                    <a:pt x="4" y="1766"/>
                  </a:cubicBezTo>
                  <a:cubicBezTo>
                    <a:pt x="2" y="1766"/>
                    <a:pt x="0" y="1764"/>
                    <a:pt x="0" y="1762"/>
                  </a:cubicBezTo>
                  <a:lnTo>
                    <a:pt x="0" y="1755"/>
                  </a:lnTo>
                  <a:cubicBezTo>
                    <a:pt x="0" y="1752"/>
                    <a:pt x="2" y="1751"/>
                    <a:pt x="4" y="1751"/>
                  </a:cubicBezTo>
                  <a:cubicBezTo>
                    <a:pt x="6" y="1751"/>
                    <a:pt x="8" y="1752"/>
                    <a:pt x="8" y="1755"/>
                  </a:cubicBezTo>
                  <a:close/>
                  <a:moveTo>
                    <a:pt x="8" y="1778"/>
                  </a:moveTo>
                  <a:lnTo>
                    <a:pt x="8" y="1785"/>
                  </a:lnTo>
                  <a:cubicBezTo>
                    <a:pt x="8" y="1787"/>
                    <a:pt x="6" y="1789"/>
                    <a:pt x="4" y="1789"/>
                  </a:cubicBezTo>
                  <a:cubicBezTo>
                    <a:pt x="2" y="1789"/>
                    <a:pt x="0" y="1787"/>
                    <a:pt x="0" y="1785"/>
                  </a:cubicBezTo>
                  <a:lnTo>
                    <a:pt x="0" y="1778"/>
                  </a:lnTo>
                  <a:cubicBezTo>
                    <a:pt x="0" y="1775"/>
                    <a:pt x="2" y="1774"/>
                    <a:pt x="4" y="1774"/>
                  </a:cubicBezTo>
                  <a:cubicBezTo>
                    <a:pt x="6" y="1774"/>
                    <a:pt x="8" y="1775"/>
                    <a:pt x="8" y="1778"/>
                  </a:cubicBezTo>
                  <a:close/>
                  <a:moveTo>
                    <a:pt x="8" y="1801"/>
                  </a:moveTo>
                  <a:lnTo>
                    <a:pt x="8" y="1808"/>
                  </a:lnTo>
                  <a:cubicBezTo>
                    <a:pt x="8" y="1810"/>
                    <a:pt x="6" y="1812"/>
                    <a:pt x="4" y="1812"/>
                  </a:cubicBezTo>
                  <a:cubicBezTo>
                    <a:pt x="2" y="1812"/>
                    <a:pt x="0" y="1810"/>
                    <a:pt x="0" y="1808"/>
                  </a:cubicBezTo>
                  <a:lnTo>
                    <a:pt x="0" y="1801"/>
                  </a:lnTo>
                  <a:cubicBezTo>
                    <a:pt x="0" y="1799"/>
                    <a:pt x="2" y="1797"/>
                    <a:pt x="4" y="1797"/>
                  </a:cubicBezTo>
                  <a:cubicBezTo>
                    <a:pt x="6" y="1797"/>
                    <a:pt x="8" y="1799"/>
                    <a:pt x="8" y="1801"/>
                  </a:cubicBezTo>
                  <a:close/>
                  <a:moveTo>
                    <a:pt x="8" y="1824"/>
                  </a:moveTo>
                  <a:lnTo>
                    <a:pt x="8" y="1831"/>
                  </a:lnTo>
                  <a:cubicBezTo>
                    <a:pt x="8" y="1834"/>
                    <a:pt x="6" y="1835"/>
                    <a:pt x="4" y="1835"/>
                  </a:cubicBezTo>
                  <a:cubicBezTo>
                    <a:pt x="2" y="1835"/>
                    <a:pt x="0" y="1834"/>
                    <a:pt x="0" y="1831"/>
                  </a:cubicBezTo>
                  <a:lnTo>
                    <a:pt x="0" y="1824"/>
                  </a:lnTo>
                  <a:cubicBezTo>
                    <a:pt x="0" y="1822"/>
                    <a:pt x="2" y="1820"/>
                    <a:pt x="4" y="1820"/>
                  </a:cubicBezTo>
                  <a:cubicBezTo>
                    <a:pt x="6" y="1820"/>
                    <a:pt x="8" y="1822"/>
                    <a:pt x="8" y="1824"/>
                  </a:cubicBezTo>
                  <a:close/>
                  <a:moveTo>
                    <a:pt x="8" y="1847"/>
                  </a:moveTo>
                  <a:lnTo>
                    <a:pt x="8" y="1854"/>
                  </a:lnTo>
                  <a:cubicBezTo>
                    <a:pt x="8" y="1857"/>
                    <a:pt x="6" y="1858"/>
                    <a:pt x="4" y="1858"/>
                  </a:cubicBezTo>
                  <a:cubicBezTo>
                    <a:pt x="2" y="1858"/>
                    <a:pt x="0" y="1857"/>
                    <a:pt x="0" y="1854"/>
                  </a:cubicBezTo>
                  <a:lnTo>
                    <a:pt x="0" y="1847"/>
                  </a:lnTo>
                  <a:cubicBezTo>
                    <a:pt x="0" y="1845"/>
                    <a:pt x="2" y="1843"/>
                    <a:pt x="4" y="1843"/>
                  </a:cubicBezTo>
                  <a:cubicBezTo>
                    <a:pt x="6" y="1843"/>
                    <a:pt x="8" y="1845"/>
                    <a:pt x="8" y="1847"/>
                  </a:cubicBezTo>
                  <a:close/>
                  <a:moveTo>
                    <a:pt x="8" y="1870"/>
                  </a:moveTo>
                  <a:lnTo>
                    <a:pt x="8" y="1877"/>
                  </a:lnTo>
                  <a:cubicBezTo>
                    <a:pt x="8" y="1880"/>
                    <a:pt x="6" y="1881"/>
                    <a:pt x="4" y="1881"/>
                  </a:cubicBezTo>
                  <a:cubicBezTo>
                    <a:pt x="2" y="1881"/>
                    <a:pt x="0" y="1880"/>
                    <a:pt x="0" y="1877"/>
                  </a:cubicBezTo>
                  <a:lnTo>
                    <a:pt x="0" y="1870"/>
                  </a:lnTo>
                  <a:cubicBezTo>
                    <a:pt x="0" y="1868"/>
                    <a:pt x="2" y="1866"/>
                    <a:pt x="4" y="1866"/>
                  </a:cubicBezTo>
                  <a:cubicBezTo>
                    <a:pt x="6" y="1866"/>
                    <a:pt x="8" y="1868"/>
                    <a:pt x="8" y="1870"/>
                  </a:cubicBezTo>
                  <a:close/>
                  <a:moveTo>
                    <a:pt x="8" y="1893"/>
                  </a:moveTo>
                  <a:lnTo>
                    <a:pt x="8" y="1901"/>
                  </a:lnTo>
                  <a:cubicBezTo>
                    <a:pt x="8" y="1903"/>
                    <a:pt x="6" y="1904"/>
                    <a:pt x="4" y="1904"/>
                  </a:cubicBezTo>
                  <a:cubicBezTo>
                    <a:pt x="2" y="1904"/>
                    <a:pt x="0" y="1903"/>
                    <a:pt x="0" y="1901"/>
                  </a:cubicBezTo>
                  <a:lnTo>
                    <a:pt x="0" y="1893"/>
                  </a:lnTo>
                  <a:cubicBezTo>
                    <a:pt x="0" y="1891"/>
                    <a:pt x="2" y="1889"/>
                    <a:pt x="4" y="1889"/>
                  </a:cubicBezTo>
                  <a:cubicBezTo>
                    <a:pt x="6" y="1889"/>
                    <a:pt x="8" y="1891"/>
                    <a:pt x="8" y="1893"/>
                  </a:cubicBezTo>
                  <a:close/>
                  <a:moveTo>
                    <a:pt x="8" y="1916"/>
                  </a:moveTo>
                  <a:lnTo>
                    <a:pt x="8" y="1924"/>
                  </a:lnTo>
                  <a:cubicBezTo>
                    <a:pt x="8" y="1926"/>
                    <a:pt x="6" y="1927"/>
                    <a:pt x="4" y="1927"/>
                  </a:cubicBezTo>
                  <a:cubicBezTo>
                    <a:pt x="2" y="1927"/>
                    <a:pt x="0" y="1926"/>
                    <a:pt x="0" y="1924"/>
                  </a:cubicBezTo>
                  <a:lnTo>
                    <a:pt x="0" y="1916"/>
                  </a:lnTo>
                  <a:cubicBezTo>
                    <a:pt x="0" y="1914"/>
                    <a:pt x="2" y="1912"/>
                    <a:pt x="4" y="1912"/>
                  </a:cubicBezTo>
                  <a:cubicBezTo>
                    <a:pt x="6" y="1912"/>
                    <a:pt x="8" y="1914"/>
                    <a:pt x="8" y="1916"/>
                  </a:cubicBezTo>
                  <a:close/>
                  <a:moveTo>
                    <a:pt x="8" y="1939"/>
                  </a:moveTo>
                  <a:lnTo>
                    <a:pt x="8" y="1947"/>
                  </a:lnTo>
                  <a:cubicBezTo>
                    <a:pt x="8" y="1949"/>
                    <a:pt x="6" y="1950"/>
                    <a:pt x="4" y="1950"/>
                  </a:cubicBezTo>
                  <a:cubicBezTo>
                    <a:pt x="2" y="1950"/>
                    <a:pt x="0" y="1949"/>
                    <a:pt x="0" y="1947"/>
                  </a:cubicBezTo>
                  <a:lnTo>
                    <a:pt x="0" y="1939"/>
                  </a:lnTo>
                  <a:cubicBezTo>
                    <a:pt x="0" y="1937"/>
                    <a:pt x="2" y="1935"/>
                    <a:pt x="4" y="1935"/>
                  </a:cubicBezTo>
                  <a:cubicBezTo>
                    <a:pt x="6" y="1935"/>
                    <a:pt x="8" y="1937"/>
                    <a:pt x="8" y="1939"/>
                  </a:cubicBezTo>
                  <a:close/>
                  <a:moveTo>
                    <a:pt x="8" y="1962"/>
                  </a:moveTo>
                  <a:lnTo>
                    <a:pt x="8" y="1970"/>
                  </a:lnTo>
                  <a:cubicBezTo>
                    <a:pt x="8" y="1972"/>
                    <a:pt x="6" y="1973"/>
                    <a:pt x="4" y="1973"/>
                  </a:cubicBezTo>
                  <a:cubicBezTo>
                    <a:pt x="2" y="1973"/>
                    <a:pt x="0" y="1972"/>
                    <a:pt x="0" y="1970"/>
                  </a:cubicBezTo>
                  <a:lnTo>
                    <a:pt x="0" y="1962"/>
                  </a:lnTo>
                  <a:cubicBezTo>
                    <a:pt x="0" y="1960"/>
                    <a:pt x="2" y="1958"/>
                    <a:pt x="4" y="1958"/>
                  </a:cubicBezTo>
                  <a:cubicBezTo>
                    <a:pt x="6" y="1958"/>
                    <a:pt x="8" y="1960"/>
                    <a:pt x="8" y="1962"/>
                  </a:cubicBezTo>
                  <a:close/>
                  <a:moveTo>
                    <a:pt x="8" y="1985"/>
                  </a:moveTo>
                  <a:lnTo>
                    <a:pt x="8" y="1993"/>
                  </a:lnTo>
                  <a:cubicBezTo>
                    <a:pt x="8" y="1995"/>
                    <a:pt x="6" y="1997"/>
                    <a:pt x="4" y="1997"/>
                  </a:cubicBezTo>
                  <a:cubicBezTo>
                    <a:pt x="2" y="1997"/>
                    <a:pt x="0" y="1995"/>
                    <a:pt x="0" y="1993"/>
                  </a:cubicBezTo>
                  <a:lnTo>
                    <a:pt x="0" y="1985"/>
                  </a:lnTo>
                  <a:cubicBezTo>
                    <a:pt x="0" y="1983"/>
                    <a:pt x="2" y="1981"/>
                    <a:pt x="4" y="1981"/>
                  </a:cubicBezTo>
                  <a:cubicBezTo>
                    <a:pt x="6" y="1981"/>
                    <a:pt x="8" y="1983"/>
                    <a:pt x="8" y="1985"/>
                  </a:cubicBezTo>
                  <a:close/>
                  <a:moveTo>
                    <a:pt x="8" y="2008"/>
                  </a:moveTo>
                  <a:lnTo>
                    <a:pt x="8" y="2016"/>
                  </a:lnTo>
                  <a:cubicBezTo>
                    <a:pt x="8" y="2018"/>
                    <a:pt x="6" y="2020"/>
                    <a:pt x="4" y="2020"/>
                  </a:cubicBezTo>
                  <a:cubicBezTo>
                    <a:pt x="2" y="2020"/>
                    <a:pt x="0" y="2018"/>
                    <a:pt x="0" y="2016"/>
                  </a:cubicBezTo>
                  <a:lnTo>
                    <a:pt x="0" y="2008"/>
                  </a:lnTo>
                  <a:cubicBezTo>
                    <a:pt x="0" y="2006"/>
                    <a:pt x="2" y="2004"/>
                    <a:pt x="4" y="2004"/>
                  </a:cubicBezTo>
                  <a:cubicBezTo>
                    <a:pt x="6" y="2004"/>
                    <a:pt x="8" y="2006"/>
                    <a:pt x="8" y="2008"/>
                  </a:cubicBezTo>
                  <a:close/>
                  <a:moveTo>
                    <a:pt x="8" y="2031"/>
                  </a:moveTo>
                  <a:lnTo>
                    <a:pt x="8" y="2039"/>
                  </a:lnTo>
                  <a:cubicBezTo>
                    <a:pt x="8" y="2041"/>
                    <a:pt x="6" y="2043"/>
                    <a:pt x="4" y="2043"/>
                  </a:cubicBezTo>
                  <a:cubicBezTo>
                    <a:pt x="2" y="2043"/>
                    <a:pt x="0" y="2041"/>
                    <a:pt x="0" y="2039"/>
                  </a:cubicBezTo>
                  <a:lnTo>
                    <a:pt x="0" y="2031"/>
                  </a:lnTo>
                  <a:cubicBezTo>
                    <a:pt x="0" y="2029"/>
                    <a:pt x="2" y="2027"/>
                    <a:pt x="4" y="2027"/>
                  </a:cubicBezTo>
                  <a:cubicBezTo>
                    <a:pt x="6" y="2027"/>
                    <a:pt x="8" y="2029"/>
                    <a:pt x="8" y="2031"/>
                  </a:cubicBezTo>
                  <a:close/>
                  <a:moveTo>
                    <a:pt x="8" y="2054"/>
                  </a:moveTo>
                  <a:lnTo>
                    <a:pt x="8" y="2062"/>
                  </a:lnTo>
                  <a:cubicBezTo>
                    <a:pt x="8" y="2064"/>
                    <a:pt x="6" y="2066"/>
                    <a:pt x="4" y="2066"/>
                  </a:cubicBezTo>
                  <a:cubicBezTo>
                    <a:pt x="2" y="2066"/>
                    <a:pt x="0" y="2064"/>
                    <a:pt x="0" y="2062"/>
                  </a:cubicBezTo>
                  <a:lnTo>
                    <a:pt x="0" y="2054"/>
                  </a:lnTo>
                  <a:cubicBezTo>
                    <a:pt x="0" y="2052"/>
                    <a:pt x="2" y="2050"/>
                    <a:pt x="4" y="2050"/>
                  </a:cubicBezTo>
                  <a:cubicBezTo>
                    <a:pt x="6" y="2050"/>
                    <a:pt x="8" y="2052"/>
                    <a:pt x="8" y="2054"/>
                  </a:cubicBezTo>
                  <a:close/>
                  <a:moveTo>
                    <a:pt x="8" y="2077"/>
                  </a:moveTo>
                  <a:lnTo>
                    <a:pt x="8" y="2085"/>
                  </a:lnTo>
                  <a:cubicBezTo>
                    <a:pt x="8" y="2087"/>
                    <a:pt x="6" y="2089"/>
                    <a:pt x="4" y="2089"/>
                  </a:cubicBezTo>
                  <a:cubicBezTo>
                    <a:pt x="2" y="2089"/>
                    <a:pt x="0" y="2087"/>
                    <a:pt x="0" y="2085"/>
                  </a:cubicBezTo>
                  <a:lnTo>
                    <a:pt x="0" y="2077"/>
                  </a:lnTo>
                  <a:cubicBezTo>
                    <a:pt x="0" y="2075"/>
                    <a:pt x="2" y="2073"/>
                    <a:pt x="4" y="2073"/>
                  </a:cubicBezTo>
                  <a:cubicBezTo>
                    <a:pt x="6" y="2073"/>
                    <a:pt x="8" y="2075"/>
                    <a:pt x="8" y="2077"/>
                  </a:cubicBezTo>
                  <a:close/>
                  <a:moveTo>
                    <a:pt x="8" y="2100"/>
                  </a:moveTo>
                  <a:lnTo>
                    <a:pt x="8" y="2108"/>
                  </a:lnTo>
                  <a:cubicBezTo>
                    <a:pt x="8" y="2110"/>
                    <a:pt x="6" y="2112"/>
                    <a:pt x="4" y="2112"/>
                  </a:cubicBezTo>
                  <a:cubicBezTo>
                    <a:pt x="2" y="2112"/>
                    <a:pt x="0" y="2110"/>
                    <a:pt x="0" y="2108"/>
                  </a:cubicBezTo>
                  <a:lnTo>
                    <a:pt x="0" y="2100"/>
                  </a:lnTo>
                  <a:cubicBezTo>
                    <a:pt x="0" y="2098"/>
                    <a:pt x="2" y="2096"/>
                    <a:pt x="4" y="2096"/>
                  </a:cubicBezTo>
                  <a:cubicBezTo>
                    <a:pt x="6" y="2096"/>
                    <a:pt x="8" y="2098"/>
                    <a:pt x="8" y="2100"/>
                  </a:cubicBezTo>
                  <a:close/>
                  <a:moveTo>
                    <a:pt x="8" y="2123"/>
                  </a:moveTo>
                  <a:lnTo>
                    <a:pt x="8" y="2131"/>
                  </a:lnTo>
                  <a:cubicBezTo>
                    <a:pt x="8" y="2133"/>
                    <a:pt x="6" y="2135"/>
                    <a:pt x="4" y="2135"/>
                  </a:cubicBezTo>
                  <a:cubicBezTo>
                    <a:pt x="2" y="2135"/>
                    <a:pt x="0" y="2133"/>
                    <a:pt x="0" y="2131"/>
                  </a:cubicBezTo>
                  <a:lnTo>
                    <a:pt x="0" y="2123"/>
                  </a:lnTo>
                  <a:cubicBezTo>
                    <a:pt x="0" y="2121"/>
                    <a:pt x="2" y="2119"/>
                    <a:pt x="4" y="2119"/>
                  </a:cubicBezTo>
                  <a:cubicBezTo>
                    <a:pt x="6" y="2119"/>
                    <a:pt x="8" y="2121"/>
                    <a:pt x="8" y="2123"/>
                  </a:cubicBezTo>
                  <a:close/>
                  <a:moveTo>
                    <a:pt x="8" y="2146"/>
                  </a:moveTo>
                  <a:lnTo>
                    <a:pt x="8" y="2154"/>
                  </a:lnTo>
                  <a:cubicBezTo>
                    <a:pt x="8" y="2156"/>
                    <a:pt x="6" y="2158"/>
                    <a:pt x="4" y="2158"/>
                  </a:cubicBezTo>
                  <a:cubicBezTo>
                    <a:pt x="2" y="2158"/>
                    <a:pt x="0" y="2156"/>
                    <a:pt x="0" y="2154"/>
                  </a:cubicBezTo>
                  <a:lnTo>
                    <a:pt x="0" y="2146"/>
                  </a:lnTo>
                  <a:cubicBezTo>
                    <a:pt x="0" y="2144"/>
                    <a:pt x="2" y="2142"/>
                    <a:pt x="4" y="2142"/>
                  </a:cubicBezTo>
                  <a:cubicBezTo>
                    <a:pt x="6" y="2142"/>
                    <a:pt x="8" y="2144"/>
                    <a:pt x="8" y="2146"/>
                  </a:cubicBezTo>
                  <a:close/>
                  <a:moveTo>
                    <a:pt x="8" y="2169"/>
                  </a:moveTo>
                  <a:lnTo>
                    <a:pt x="8" y="2177"/>
                  </a:lnTo>
                  <a:cubicBezTo>
                    <a:pt x="8" y="2179"/>
                    <a:pt x="6" y="2181"/>
                    <a:pt x="4" y="2181"/>
                  </a:cubicBezTo>
                  <a:cubicBezTo>
                    <a:pt x="2" y="2181"/>
                    <a:pt x="0" y="2179"/>
                    <a:pt x="0" y="2177"/>
                  </a:cubicBezTo>
                  <a:lnTo>
                    <a:pt x="0" y="2169"/>
                  </a:lnTo>
                  <a:cubicBezTo>
                    <a:pt x="0" y="2167"/>
                    <a:pt x="2" y="2165"/>
                    <a:pt x="4" y="2165"/>
                  </a:cubicBezTo>
                  <a:cubicBezTo>
                    <a:pt x="6" y="2165"/>
                    <a:pt x="8" y="2167"/>
                    <a:pt x="8" y="2169"/>
                  </a:cubicBezTo>
                  <a:close/>
                  <a:moveTo>
                    <a:pt x="8" y="2192"/>
                  </a:moveTo>
                  <a:lnTo>
                    <a:pt x="8" y="2200"/>
                  </a:lnTo>
                  <a:cubicBezTo>
                    <a:pt x="8" y="2202"/>
                    <a:pt x="6" y="2204"/>
                    <a:pt x="4" y="2204"/>
                  </a:cubicBezTo>
                  <a:cubicBezTo>
                    <a:pt x="2" y="2204"/>
                    <a:pt x="0" y="2202"/>
                    <a:pt x="0" y="2200"/>
                  </a:cubicBezTo>
                  <a:lnTo>
                    <a:pt x="0" y="2192"/>
                  </a:lnTo>
                  <a:cubicBezTo>
                    <a:pt x="0" y="2190"/>
                    <a:pt x="2" y="2189"/>
                    <a:pt x="4" y="2189"/>
                  </a:cubicBezTo>
                  <a:cubicBezTo>
                    <a:pt x="6" y="2189"/>
                    <a:pt x="8" y="2190"/>
                    <a:pt x="8" y="2192"/>
                  </a:cubicBezTo>
                  <a:close/>
                  <a:moveTo>
                    <a:pt x="8" y="2215"/>
                  </a:moveTo>
                  <a:lnTo>
                    <a:pt x="8" y="2223"/>
                  </a:lnTo>
                  <a:cubicBezTo>
                    <a:pt x="8" y="2225"/>
                    <a:pt x="6" y="2227"/>
                    <a:pt x="4" y="2227"/>
                  </a:cubicBezTo>
                  <a:cubicBezTo>
                    <a:pt x="2" y="2227"/>
                    <a:pt x="0" y="2225"/>
                    <a:pt x="0" y="2223"/>
                  </a:cubicBezTo>
                  <a:lnTo>
                    <a:pt x="0" y="2215"/>
                  </a:lnTo>
                  <a:cubicBezTo>
                    <a:pt x="0" y="2213"/>
                    <a:pt x="2" y="2212"/>
                    <a:pt x="4" y="2212"/>
                  </a:cubicBezTo>
                  <a:cubicBezTo>
                    <a:pt x="6" y="2212"/>
                    <a:pt x="8" y="2213"/>
                    <a:pt x="8" y="2215"/>
                  </a:cubicBezTo>
                  <a:close/>
                  <a:moveTo>
                    <a:pt x="8" y="2238"/>
                  </a:moveTo>
                  <a:lnTo>
                    <a:pt x="8" y="2246"/>
                  </a:lnTo>
                  <a:cubicBezTo>
                    <a:pt x="8" y="2248"/>
                    <a:pt x="6" y="2250"/>
                    <a:pt x="4" y="2250"/>
                  </a:cubicBezTo>
                  <a:cubicBezTo>
                    <a:pt x="2" y="2250"/>
                    <a:pt x="0" y="2248"/>
                    <a:pt x="0" y="2246"/>
                  </a:cubicBezTo>
                  <a:lnTo>
                    <a:pt x="0" y="2238"/>
                  </a:lnTo>
                  <a:cubicBezTo>
                    <a:pt x="0" y="2236"/>
                    <a:pt x="2" y="2235"/>
                    <a:pt x="4" y="2235"/>
                  </a:cubicBezTo>
                  <a:cubicBezTo>
                    <a:pt x="6" y="2235"/>
                    <a:pt x="8" y="2236"/>
                    <a:pt x="8" y="2238"/>
                  </a:cubicBezTo>
                  <a:close/>
                  <a:moveTo>
                    <a:pt x="8" y="2261"/>
                  </a:moveTo>
                  <a:lnTo>
                    <a:pt x="8" y="2269"/>
                  </a:lnTo>
                  <a:cubicBezTo>
                    <a:pt x="8" y="2271"/>
                    <a:pt x="6" y="2273"/>
                    <a:pt x="4" y="2273"/>
                  </a:cubicBezTo>
                  <a:cubicBezTo>
                    <a:pt x="2" y="2273"/>
                    <a:pt x="0" y="2271"/>
                    <a:pt x="0" y="2269"/>
                  </a:cubicBezTo>
                  <a:lnTo>
                    <a:pt x="0" y="2261"/>
                  </a:lnTo>
                  <a:cubicBezTo>
                    <a:pt x="0" y="2259"/>
                    <a:pt x="2" y="2258"/>
                    <a:pt x="4" y="2258"/>
                  </a:cubicBezTo>
                  <a:cubicBezTo>
                    <a:pt x="6" y="2258"/>
                    <a:pt x="8" y="2259"/>
                    <a:pt x="8" y="2261"/>
                  </a:cubicBezTo>
                  <a:close/>
                  <a:moveTo>
                    <a:pt x="8" y="2285"/>
                  </a:moveTo>
                  <a:lnTo>
                    <a:pt x="8" y="2292"/>
                  </a:lnTo>
                  <a:cubicBezTo>
                    <a:pt x="8" y="2294"/>
                    <a:pt x="6" y="2296"/>
                    <a:pt x="4" y="2296"/>
                  </a:cubicBezTo>
                  <a:cubicBezTo>
                    <a:pt x="2" y="2296"/>
                    <a:pt x="0" y="2294"/>
                    <a:pt x="0" y="2292"/>
                  </a:cubicBezTo>
                  <a:lnTo>
                    <a:pt x="0" y="2285"/>
                  </a:lnTo>
                  <a:cubicBezTo>
                    <a:pt x="0" y="2282"/>
                    <a:pt x="2" y="2281"/>
                    <a:pt x="4" y="2281"/>
                  </a:cubicBezTo>
                  <a:cubicBezTo>
                    <a:pt x="6" y="2281"/>
                    <a:pt x="8" y="2282"/>
                    <a:pt x="8" y="2285"/>
                  </a:cubicBezTo>
                  <a:close/>
                  <a:moveTo>
                    <a:pt x="8" y="2308"/>
                  </a:moveTo>
                  <a:lnTo>
                    <a:pt x="8" y="2315"/>
                  </a:lnTo>
                  <a:cubicBezTo>
                    <a:pt x="8" y="2317"/>
                    <a:pt x="6" y="2319"/>
                    <a:pt x="4" y="2319"/>
                  </a:cubicBezTo>
                  <a:cubicBezTo>
                    <a:pt x="2" y="2319"/>
                    <a:pt x="0" y="2317"/>
                    <a:pt x="0" y="2315"/>
                  </a:cubicBezTo>
                  <a:lnTo>
                    <a:pt x="0" y="2308"/>
                  </a:lnTo>
                  <a:cubicBezTo>
                    <a:pt x="0" y="2305"/>
                    <a:pt x="2" y="2304"/>
                    <a:pt x="4" y="2304"/>
                  </a:cubicBezTo>
                  <a:cubicBezTo>
                    <a:pt x="6" y="2304"/>
                    <a:pt x="8" y="2305"/>
                    <a:pt x="8" y="2308"/>
                  </a:cubicBezTo>
                  <a:close/>
                  <a:moveTo>
                    <a:pt x="8" y="2331"/>
                  </a:moveTo>
                  <a:lnTo>
                    <a:pt x="8" y="2338"/>
                  </a:lnTo>
                  <a:cubicBezTo>
                    <a:pt x="8" y="2340"/>
                    <a:pt x="6" y="2342"/>
                    <a:pt x="4" y="2342"/>
                  </a:cubicBezTo>
                  <a:cubicBezTo>
                    <a:pt x="2" y="2342"/>
                    <a:pt x="0" y="2340"/>
                    <a:pt x="0" y="2338"/>
                  </a:cubicBezTo>
                  <a:lnTo>
                    <a:pt x="0" y="2331"/>
                  </a:lnTo>
                  <a:cubicBezTo>
                    <a:pt x="0" y="2328"/>
                    <a:pt x="2" y="2327"/>
                    <a:pt x="4" y="2327"/>
                  </a:cubicBezTo>
                  <a:cubicBezTo>
                    <a:pt x="6" y="2327"/>
                    <a:pt x="8" y="2328"/>
                    <a:pt x="8" y="2331"/>
                  </a:cubicBezTo>
                  <a:close/>
                  <a:moveTo>
                    <a:pt x="8" y="2354"/>
                  </a:moveTo>
                  <a:lnTo>
                    <a:pt x="8" y="2361"/>
                  </a:lnTo>
                  <a:cubicBezTo>
                    <a:pt x="8" y="2363"/>
                    <a:pt x="6" y="2365"/>
                    <a:pt x="4" y="2365"/>
                  </a:cubicBezTo>
                  <a:cubicBezTo>
                    <a:pt x="2" y="2365"/>
                    <a:pt x="0" y="2363"/>
                    <a:pt x="0" y="2361"/>
                  </a:cubicBezTo>
                  <a:lnTo>
                    <a:pt x="0" y="2354"/>
                  </a:lnTo>
                  <a:cubicBezTo>
                    <a:pt x="0" y="2351"/>
                    <a:pt x="2" y="2350"/>
                    <a:pt x="4" y="2350"/>
                  </a:cubicBezTo>
                  <a:cubicBezTo>
                    <a:pt x="6" y="2350"/>
                    <a:pt x="8" y="2351"/>
                    <a:pt x="8" y="2354"/>
                  </a:cubicBezTo>
                  <a:close/>
                  <a:moveTo>
                    <a:pt x="8" y="2377"/>
                  </a:moveTo>
                  <a:lnTo>
                    <a:pt x="8" y="2384"/>
                  </a:lnTo>
                  <a:cubicBezTo>
                    <a:pt x="8" y="2386"/>
                    <a:pt x="6" y="2388"/>
                    <a:pt x="4" y="2388"/>
                  </a:cubicBezTo>
                  <a:cubicBezTo>
                    <a:pt x="2" y="2388"/>
                    <a:pt x="0" y="2386"/>
                    <a:pt x="0" y="2384"/>
                  </a:cubicBezTo>
                  <a:lnTo>
                    <a:pt x="0" y="2377"/>
                  </a:lnTo>
                  <a:cubicBezTo>
                    <a:pt x="0" y="2375"/>
                    <a:pt x="2" y="2373"/>
                    <a:pt x="4" y="2373"/>
                  </a:cubicBezTo>
                  <a:cubicBezTo>
                    <a:pt x="6" y="2373"/>
                    <a:pt x="8" y="2375"/>
                    <a:pt x="8" y="2377"/>
                  </a:cubicBezTo>
                  <a:close/>
                  <a:moveTo>
                    <a:pt x="8" y="2400"/>
                  </a:moveTo>
                  <a:lnTo>
                    <a:pt x="8" y="2407"/>
                  </a:lnTo>
                  <a:cubicBezTo>
                    <a:pt x="8" y="2410"/>
                    <a:pt x="6" y="2411"/>
                    <a:pt x="4" y="2411"/>
                  </a:cubicBezTo>
                  <a:cubicBezTo>
                    <a:pt x="2" y="2411"/>
                    <a:pt x="0" y="2410"/>
                    <a:pt x="0" y="2407"/>
                  </a:cubicBezTo>
                  <a:lnTo>
                    <a:pt x="0" y="2400"/>
                  </a:lnTo>
                  <a:cubicBezTo>
                    <a:pt x="0" y="2398"/>
                    <a:pt x="2" y="2396"/>
                    <a:pt x="4" y="2396"/>
                  </a:cubicBezTo>
                  <a:cubicBezTo>
                    <a:pt x="6" y="2396"/>
                    <a:pt x="8" y="2398"/>
                    <a:pt x="8" y="2400"/>
                  </a:cubicBezTo>
                  <a:close/>
                  <a:moveTo>
                    <a:pt x="8" y="2423"/>
                  </a:moveTo>
                  <a:lnTo>
                    <a:pt x="8" y="2430"/>
                  </a:lnTo>
                  <a:cubicBezTo>
                    <a:pt x="8" y="2433"/>
                    <a:pt x="6" y="2434"/>
                    <a:pt x="4" y="2434"/>
                  </a:cubicBezTo>
                  <a:cubicBezTo>
                    <a:pt x="2" y="2434"/>
                    <a:pt x="0" y="2433"/>
                    <a:pt x="0" y="2430"/>
                  </a:cubicBezTo>
                  <a:lnTo>
                    <a:pt x="0" y="2423"/>
                  </a:lnTo>
                  <a:cubicBezTo>
                    <a:pt x="0" y="2421"/>
                    <a:pt x="2" y="2419"/>
                    <a:pt x="4" y="2419"/>
                  </a:cubicBezTo>
                  <a:cubicBezTo>
                    <a:pt x="6" y="2419"/>
                    <a:pt x="8" y="2421"/>
                    <a:pt x="8" y="2423"/>
                  </a:cubicBezTo>
                  <a:close/>
                  <a:moveTo>
                    <a:pt x="8" y="2446"/>
                  </a:moveTo>
                  <a:lnTo>
                    <a:pt x="8" y="2453"/>
                  </a:lnTo>
                  <a:cubicBezTo>
                    <a:pt x="8" y="2456"/>
                    <a:pt x="6" y="2457"/>
                    <a:pt x="4" y="2457"/>
                  </a:cubicBezTo>
                  <a:cubicBezTo>
                    <a:pt x="2" y="2457"/>
                    <a:pt x="0" y="2456"/>
                    <a:pt x="0" y="2453"/>
                  </a:cubicBezTo>
                  <a:lnTo>
                    <a:pt x="0" y="2446"/>
                  </a:lnTo>
                  <a:cubicBezTo>
                    <a:pt x="0" y="2444"/>
                    <a:pt x="2" y="2442"/>
                    <a:pt x="4" y="2442"/>
                  </a:cubicBezTo>
                  <a:cubicBezTo>
                    <a:pt x="6" y="2442"/>
                    <a:pt x="8" y="2444"/>
                    <a:pt x="8" y="2446"/>
                  </a:cubicBezTo>
                  <a:close/>
                  <a:moveTo>
                    <a:pt x="8" y="2469"/>
                  </a:moveTo>
                  <a:lnTo>
                    <a:pt x="8" y="2477"/>
                  </a:lnTo>
                  <a:cubicBezTo>
                    <a:pt x="8" y="2479"/>
                    <a:pt x="6" y="2480"/>
                    <a:pt x="4" y="2480"/>
                  </a:cubicBezTo>
                  <a:cubicBezTo>
                    <a:pt x="2" y="2480"/>
                    <a:pt x="0" y="2479"/>
                    <a:pt x="0" y="2477"/>
                  </a:cubicBezTo>
                  <a:lnTo>
                    <a:pt x="0" y="2469"/>
                  </a:lnTo>
                  <a:cubicBezTo>
                    <a:pt x="0" y="2467"/>
                    <a:pt x="2" y="2465"/>
                    <a:pt x="4" y="2465"/>
                  </a:cubicBezTo>
                  <a:cubicBezTo>
                    <a:pt x="6" y="2465"/>
                    <a:pt x="8" y="2467"/>
                    <a:pt x="8" y="2469"/>
                  </a:cubicBezTo>
                  <a:close/>
                  <a:moveTo>
                    <a:pt x="8" y="2492"/>
                  </a:moveTo>
                  <a:lnTo>
                    <a:pt x="8" y="2500"/>
                  </a:lnTo>
                  <a:cubicBezTo>
                    <a:pt x="8" y="2502"/>
                    <a:pt x="6" y="2503"/>
                    <a:pt x="4" y="2503"/>
                  </a:cubicBezTo>
                  <a:cubicBezTo>
                    <a:pt x="2" y="2503"/>
                    <a:pt x="0" y="2502"/>
                    <a:pt x="0" y="2500"/>
                  </a:cubicBezTo>
                  <a:lnTo>
                    <a:pt x="0" y="2492"/>
                  </a:lnTo>
                  <a:cubicBezTo>
                    <a:pt x="0" y="2490"/>
                    <a:pt x="2" y="2488"/>
                    <a:pt x="4" y="2488"/>
                  </a:cubicBezTo>
                  <a:cubicBezTo>
                    <a:pt x="6" y="2488"/>
                    <a:pt x="8" y="2490"/>
                    <a:pt x="8" y="2492"/>
                  </a:cubicBezTo>
                  <a:close/>
                  <a:moveTo>
                    <a:pt x="8" y="2515"/>
                  </a:moveTo>
                  <a:lnTo>
                    <a:pt x="8" y="2523"/>
                  </a:lnTo>
                  <a:cubicBezTo>
                    <a:pt x="8" y="2525"/>
                    <a:pt x="6" y="2526"/>
                    <a:pt x="4" y="2526"/>
                  </a:cubicBezTo>
                  <a:cubicBezTo>
                    <a:pt x="2" y="2526"/>
                    <a:pt x="0" y="2525"/>
                    <a:pt x="0" y="2523"/>
                  </a:cubicBezTo>
                  <a:lnTo>
                    <a:pt x="0" y="2515"/>
                  </a:lnTo>
                  <a:cubicBezTo>
                    <a:pt x="0" y="2513"/>
                    <a:pt x="2" y="2511"/>
                    <a:pt x="4" y="2511"/>
                  </a:cubicBezTo>
                  <a:cubicBezTo>
                    <a:pt x="6" y="2511"/>
                    <a:pt x="8" y="2513"/>
                    <a:pt x="8" y="2515"/>
                  </a:cubicBezTo>
                  <a:close/>
                  <a:moveTo>
                    <a:pt x="8" y="2538"/>
                  </a:moveTo>
                  <a:lnTo>
                    <a:pt x="8" y="2546"/>
                  </a:lnTo>
                  <a:cubicBezTo>
                    <a:pt x="8" y="2548"/>
                    <a:pt x="6" y="2549"/>
                    <a:pt x="4" y="2549"/>
                  </a:cubicBezTo>
                  <a:cubicBezTo>
                    <a:pt x="2" y="2549"/>
                    <a:pt x="0" y="2548"/>
                    <a:pt x="0" y="2546"/>
                  </a:cubicBezTo>
                  <a:lnTo>
                    <a:pt x="0" y="2538"/>
                  </a:lnTo>
                  <a:cubicBezTo>
                    <a:pt x="0" y="2536"/>
                    <a:pt x="2" y="2534"/>
                    <a:pt x="4" y="2534"/>
                  </a:cubicBezTo>
                  <a:cubicBezTo>
                    <a:pt x="6" y="2534"/>
                    <a:pt x="8" y="2536"/>
                    <a:pt x="8" y="2538"/>
                  </a:cubicBezTo>
                  <a:close/>
                  <a:moveTo>
                    <a:pt x="8" y="2561"/>
                  </a:moveTo>
                  <a:lnTo>
                    <a:pt x="8" y="2569"/>
                  </a:lnTo>
                  <a:cubicBezTo>
                    <a:pt x="8" y="2571"/>
                    <a:pt x="6" y="2573"/>
                    <a:pt x="4" y="2573"/>
                  </a:cubicBezTo>
                  <a:cubicBezTo>
                    <a:pt x="2" y="2573"/>
                    <a:pt x="0" y="2571"/>
                    <a:pt x="0" y="2569"/>
                  </a:cubicBezTo>
                  <a:lnTo>
                    <a:pt x="0" y="2561"/>
                  </a:lnTo>
                  <a:cubicBezTo>
                    <a:pt x="0" y="2559"/>
                    <a:pt x="2" y="2557"/>
                    <a:pt x="4" y="2557"/>
                  </a:cubicBezTo>
                  <a:cubicBezTo>
                    <a:pt x="6" y="2557"/>
                    <a:pt x="8" y="2559"/>
                    <a:pt x="8" y="2561"/>
                  </a:cubicBezTo>
                  <a:close/>
                  <a:moveTo>
                    <a:pt x="8" y="2584"/>
                  </a:moveTo>
                  <a:lnTo>
                    <a:pt x="8" y="2592"/>
                  </a:lnTo>
                  <a:cubicBezTo>
                    <a:pt x="8" y="2594"/>
                    <a:pt x="6" y="2596"/>
                    <a:pt x="4" y="2596"/>
                  </a:cubicBezTo>
                  <a:cubicBezTo>
                    <a:pt x="2" y="2596"/>
                    <a:pt x="0" y="2594"/>
                    <a:pt x="0" y="2592"/>
                  </a:cubicBezTo>
                  <a:lnTo>
                    <a:pt x="0" y="2584"/>
                  </a:lnTo>
                  <a:cubicBezTo>
                    <a:pt x="0" y="2582"/>
                    <a:pt x="2" y="2580"/>
                    <a:pt x="4" y="2580"/>
                  </a:cubicBezTo>
                  <a:cubicBezTo>
                    <a:pt x="6" y="2580"/>
                    <a:pt x="8" y="2582"/>
                    <a:pt x="8" y="2584"/>
                  </a:cubicBezTo>
                  <a:close/>
                  <a:moveTo>
                    <a:pt x="8" y="2607"/>
                  </a:moveTo>
                  <a:lnTo>
                    <a:pt x="8" y="2615"/>
                  </a:lnTo>
                  <a:cubicBezTo>
                    <a:pt x="8" y="2617"/>
                    <a:pt x="6" y="2619"/>
                    <a:pt x="4" y="2619"/>
                  </a:cubicBezTo>
                  <a:cubicBezTo>
                    <a:pt x="2" y="2619"/>
                    <a:pt x="0" y="2617"/>
                    <a:pt x="0" y="2615"/>
                  </a:cubicBezTo>
                  <a:lnTo>
                    <a:pt x="0" y="2607"/>
                  </a:lnTo>
                  <a:cubicBezTo>
                    <a:pt x="0" y="2605"/>
                    <a:pt x="2" y="2603"/>
                    <a:pt x="4" y="2603"/>
                  </a:cubicBezTo>
                  <a:cubicBezTo>
                    <a:pt x="6" y="2603"/>
                    <a:pt x="8" y="2605"/>
                    <a:pt x="8" y="2607"/>
                  </a:cubicBezTo>
                  <a:close/>
                  <a:moveTo>
                    <a:pt x="8" y="2630"/>
                  </a:moveTo>
                  <a:lnTo>
                    <a:pt x="8" y="2638"/>
                  </a:lnTo>
                  <a:cubicBezTo>
                    <a:pt x="8" y="2640"/>
                    <a:pt x="6" y="2642"/>
                    <a:pt x="4" y="2642"/>
                  </a:cubicBezTo>
                  <a:cubicBezTo>
                    <a:pt x="2" y="2642"/>
                    <a:pt x="0" y="2640"/>
                    <a:pt x="0" y="2638"/>
                  </a:cubicBezTo>
                  <a:lnTo>
                    <a:pt x="0" y="2630"/>
                  </a:lnTo>
                  <a:cubicBezTo>
                    <a:pt x="0" y="2628"/>
                    <a:pt x="2" y="2626"/>
                    <a:pt x="4" y="2626"/>
                  </a:cubicBezTo>
                  <a:cubicBezTo>
                    <a:pt x="6" y="2626"/>
                    <a:pt x="8" y="2628"/>
                    <a:pt x="8" y="2630"/>
                  </a:cubicBezTo>
                  <a:close/>
                  <a:moveTo>
                    <a:pt x="8" y="2653"/>
                  </a:moveTo>
                  <a:lnTo>
                    <a:pt x="8" y="2661"/>
                  </a:lnTo>
                  <a:cubicBezTo>
                    <a:pt x="8" y="2663"/>
                    <a:pt x="6" y="2665"/>
                    <a:pt x="4" y="2665"/>
                  </a:cubicBezTo>
                  <a:cubicBezTo>
                    <a:pt x="2" y="2665"/>
                    <a:pt x="0" y="2663"/>
                    <a:pt x="0" y="2661"/>
                  </a:cubicBezTo>
                  <a:lnTo>
                    <a:pt x="0" y="2653"/>
                  </a:lnTo>
                  <a:cubicBezTo>
                    <a:pt x="0" y="2651"/>
                    <a:pt x="2" y="2649"/>
                    <a:pt x="4" y="2649"/>
                  </a:cubicBezTo>
                  <a:cubicBezTo>
                    <a:pt x="6" y="2649"/>
                    <a:pt x="8" y="2651"/>
                    <a:pt x="8" y="2653"/>
                  </a:cubicBezTo>
                  <a:close/>
                  <a:moveTo>
                    <a:pt x="8" y="2676"/>
                  </a:moveTo>
                  <a:lnTo>
                    <a:pt x="8" y="2684"/>
                  </a:lnTo>
                  <a:cubicBezTo>
                    <a:pt x="8" y="2686"/>
                    <a:pt x="6" y="2688"/>
                    <a:pt x="4" y="2688"/>
                  </a:cubicBezTo>
                  <a:cubicBezTo>
                    <a:pt x="2" y="2688"/>
                    <a:pt x="0" y="2686"/>
                    <a:pt x="0" y="2684"/>
                  </a:cubicBezTo>
                  <a:lnTo>
                    <a:pt x="0" y="2676"/>
                  </a:lnTo>
                  <a:cubicBezTo>
                    <a:pt x="0" y="2674"/>
                    <a:pt x="2" y="2672"/>
                    <a:pt x="4" y="2672"/>
                  </a:cubicBezTo>
                  <a:cubicBezTo>
                    <a:pt x="6" y="2672"/>
                    <a:pt x="8" y="2674"/>
                    <a:pt x="8" y="2676"/>
                  </a:cubicBezTo>
                  <a:close/>
                  <a:moveTo>
                    <a:pt x="8" y="2699"/>
                  </a:moveTo>
                  <a:lnTo>
                    <a:pt x="8" y="2707"/>
                  </a:lnTo>
                  <a:cubicBezTo>
                    <a:pt x="8" y="2709"/>
                    <a:pt x="6" y="2711"/>
                    <a:pt x="4" y="2711"/>
                  </a:cubicBezTo>
                  <a:cubicBezTo>
                    <a:pt x="2" y="2711"/>
                    <a:pt x="0" y="2709"/>
                    <a:pt x="0" y="2707"/>
                  </a:cubicBezTo>
                  <a:lnTo>
                    <a:pt x="0" y="2699"/>
                  </a:lnTo>
                  <a:cubicBezTo>
                    <a:pt x="0" y="2697"/>
                    <a:pt x="2" y="2695"/>
                    <a:pt x="4" y="2695"/>
                  </a:cubicBezTo>
                  <a:cubicBezTo>
                    <a:pt x="6" y="2695"/>
                    <a:pt x="8" y="2697"/>
                    <a:pt x="8" y="2699"/>
                  </a:cubicBezTo>
                  <a:close/>
                  <a:moveTo>
                    <a:pt x="8" y="2722"/>
                  </a:moveTo>
                  <a:lnTo>
                    <a:pt x="8" y="2730"/>
                  </a:lnTo>
                  <a:cubicBezTo>
                    <a:pt x="8" y="2732"/>
                    <a:pt x="6" y="2734"/>
                    <a:pt x="4" y="2734"/>
                  </a:cubicBezTo>
                  <a:cubicBezTo>
                    <a:pt x="2" y="2734"/>
                    <a:pt x="0" y="2732"/>
                    <a:pt x="0" y="2730"/>
                  </a:cubicBezTo>
                  <a:lnTo>
                    <a:pt x="0" y="2722"/>
                  </a:lnTo>
                  <a:cubicBezTo>
                    <a:pt x="0" y="2720"/>
                    <a:pt x="2" y="2718"/>
                    <a:pt x="4" y="2718"/>
                  </a:cubicBezTo>
                  <a:cubicBezTo>
                    <a:pt x="6" y="2718"/>
                    <a:pt x="8" y="2720"/>
                    <a:pt x="8" y="2722"/>
                  </a:cubicBezTo>
                  <a:close/>
                  <a:moveTo>
                    <a:pt x="8" y="2745"/>
                  </a:moveTo>
                  <a:lnTo>
                    <a:pt x="8" y="2753"/>
                  </a:lnTo>
                  <a:cubicBezTo>
                    <a:pt x="8" y="2755"/>
                    <a:pt x="6" y="2757"/>
                    <a:pt x="4" y="2757"/>
                  </a:cubicBezTo>
                  <a:cubicBezTo>
                    <a:pt x="2" y="2757"/>
                    <a:pt x="0" y="2755"/>
                    <a:pt x="0" y="2753"/>
                  </a:cubicBezTo>
                  <a:lnTo>
                    <a:pt x="0" y="2745"/>
                  </a:lnTo>
                  <a:cubicBezTo>
                    <a:pt x="0" y="2743"/>
                    <a:pt x="2" y="2741"/>
                    <a:pt x="4" y="2741"/>
                  </a:cubicBezTo>
                  <a:cubicBezTo>
                    <a:pt x="6" y="2741"/>
                    <a:pt x="8" y="2743"/>
                    <a:pt x="8" y="2745"/>
                  </a:cubicBezTo>
                  <a:close/>
                  <a:moveTo>
                    <a:pt x="8" y="2768"/>
                  </a:moveTo>
                  <a:lnTo>
                    <a:pt x="8" y="2776"/>
                  </a:lnTo>
                  <a:cubicBezTo>
                    <a:pt x="8" y="2778"/>
                    <a:pt x="6" y="2780"/>
                    <a:pt x="4" y="2780"/>
                  </a:cubicBezTo>
                  <a:cubicBezTo>
                    <a:pt x="2" y="2780"/>
                    <a:pt x="0" y="2778"/>
                    <a:pt x="0" y="2776"/>
                  </a:cubicBezTo>
                  <a:lnTo>
                    <a:pt x="0" y="2768"/>
                  </a:lnTo>
                  <a:cubicBezTo>
                    <a:pt x="0" y="2766"/>
                    <a:pt x="2" y="2765"/>
                    <a:pt x="4" y="2765"/>
                  </a:cubicBezTo>
                  <a:cubicBezTo>
                    <a:pt x="6" y="2765"/>
                    <a:pt x="8" y="2766"/>
                    <a:pt x="8" y="2768"/>
                  </a:cubicBezTo>
                  <a:close/>
                  <a:moveTo>
                    <a:pt x="8" y="2791"/>
                  </a:moveTo>
                  <a:lnTo>
                    <a:pt x="8" y="2799"/>
                  </a:lnTo>
                  <a:cubicBezTo>
                    <a:pt x="8" y="2801"/>
                    <a:pt x="6" y="2803"/>
                    <a:pt x="4" y="2803"/>
                  </a:cubicBezTo>
                  <a:cubicBezTo>
                    <a:pt x="2" y="2803"/>
                    <a:pt x="0" y="2801"/>
                    <a:pt x="0" y="2799"/>
                  </a:cubicBezTo>
                  <a:lnTo>
                    <a:pt x="0" y="2791"/>
                  </a:lnTo>
                  <a:cubicBezTo>
                    <a:pt x="0" y="2789"/>
                    <a:pt x="2" y="2788"/>
                    <a:pt x="4" y="2788"/>
                  </a:cubicBezTo>
                  <a:cubicBezTo>
                    <a:pt x="6" y="2788"/>
                    <a:pt x="8" y="2789"/>
                    <a:pt x="8" y="2791"/>
                  </a:cubicBezTo>
                  <a:close/>
                  <a:moveTo>
                    <a:pt x="8" y="2814"/>
                  </a:moveTo>
                  <a:lnTo>
                    <a:pt x="8" y="2822"/>
                  </a:lnTo>
                  <a:cubicBezTo>
                    <a:pt x="8" y="2824"/>
                    <a:pt x="6" y="2826"/>
                    <a:pt x="4" y="2826"/>
                  </a:cubicBezTo>
                  <a:cubicBezTo>
                    <a:pt x="2" y="2826"/>
                    <a:pt x="0" y="2824"/>
                    <a:pt x="0" y="2822"/>
                  </a:cubicBezTo>
                  <a:lnTo>
                    <a:pt x="0" y="2814"/>
                  </a:lnTo>
                  <a:cubicBezTo>
                    <a:pt x="0" y="2812"/>
                    <a:pt x="2" y="2811"/>
                    <a:pt x="4" y="2811"/>
                  </a:cubicBezTo>
                  <a:cubicBezTo>
                    <a:pt x="6" y="2811"/>
                    <a:pt x="8" y="2812"/>
                    <a:pt x="8" y="2814"/>
                  </a:cubicBezTo>
                  <a:close/>
                  <a:moveTo>
                    <a:pt x="8" y="2837"/>
                  </a:moveTo>
                  <a:lnTo>
                    <a:pt x="8" y="2845"/>
                  </a:lnTo>
                  <a:cubicBezTo>
                    <a:pt x="8" y="2847"/>
                    <a:pt x="6" y="2849"/>
                    <a:pt x="4" y="2849"/>
                  </a:cubicBezTo>
                  <a:cubicBezTo>
                    <a:pt x="2" y="2849"/>
                    <a:pt x="0" y="2847"/>
                    <a:pt x="0" y="2845"/>
                  </a:cubicBezTo>
                  <a:lnTo>
                    <a:pt x="0" y="2837"/>
                  </a:lnTo>
                  <a:cubicBezTo>
                    <a:pt x="0" y="2835"/>
                    <a:pt x="2" y="2834"/>
                    <a:pt x="4" y="2834"/>
                  </a:cubicBezTo>
                  <a:cubicBezTo>
                    <a:pt x="6" y="2834"/>
                    <a:pt x="8" y="2835"/>
                    <a:pt x="8" y="2837"/>
                  </a:cubicBezTo>
                  <a:close/>
                  <a:moveTo>
                    <a:pt x="8" y="2861"/>
                  </a:moveTo>
                  <a:lnTo>
                    <a:pt x="8" y="2868"/>
                  </a:lnTo>
                  <a:cubicBezTo>
                    <a:pt x="8" y="2870"/>
                    <a:pt x="6" y="2872"/>
                    <a:pt x="4" y="2872"/>
                  </a:cubicBezTo>
                  <a:cubicBezTo>
                    <a:pt x="2" y="2872"/>
                    <a:pt x="0" y="2870"/>
                    <a:pt x="0" y="2868"/>
                  </a:cubicBezTo>
                  <a:lnTo>
                    <a:pt x="0" y="2861"/>
                  </a:lnTo>
                  <a:cubicBezTo>
                    <a:pt x="0" y="2858"/>
                    <a:pt x="2" y="2857"/>
                    <a:pt x="4" y="2857"/>
                  </a:cubicBezTo>
                  <a:cubicBezTo>
                    <a:pt x="6" y="2857"/>
                    <a:pt x="8" y="2858"/>
                    <a:pt x="8" y="2861"/>
                  </a:cubicBezTo>
                  <a:close/>
                  <a:moveTo>
                    <a:pt x="8" y="2884"/>
                  </a:moveTo>
                  <a:lnTo>
                    <a:pt x="8" y="2891"/>
                  </a:lnTo>
                  <a:cubicBezTo>
                    <a:pt x="8" y="2893"/>
                    <a:pt x="6" y="2895"/>
                    <a:pt x="4" y="2895"/>
                  </a:cubicBezTo>
                  <a:cubicBezTo>
                    <a:pt x="2" y="2895"/>
                    <a:pt x="0" y="2893"/>
                    <a:pt x="0" y="2891"/>
                  </a:cubicBezTo>
                  <a:lnTo>
                    <a:pt x="0" y="2884"/>
                  </a:lnTo>
                  <a:cubicBezTo>
                    <a:pt x="0" y="2881"/>
                    <a:pt x="2" y="2880"/>
                    <a:pt x="4" y="2880"/>
                  </a:cubicBezTo>
                  <a:cubicBezTo>
                    <a:pt x="6" y="2880"/>
                    <a:pt x="8" y="2881"/>
                    <a:pt x="8" y="2884"/>
                  </a:cubicBezTo>
                  <a:close/>
                  <a:moveTo>
                    <a:pt x="8" y="2907"/>
                  </a:moveTo>
                  <a:lnTo>
                    <a:pt x="8" y="2914"/>
                  </a:lnTo>
                  <a:cubicBezTo>
                    <a:pt x="8" y="2916"/>
                    <a:pt x="6" y="2918"/>
                    <a:pt x="4" y="2918"/>
                  </a:cubicBezTo>
                  <a:cubicBezTo>
                    <a:pt x="2" y="2918"/>
                    <a:pt x="0" y="2916"/>
                    <a:pt x="0" y="2914"/>
                  </a:cubicBezTo>
                  <a:lnTo>
                    <a:pt x="0" y="2907"/>
                  </a:lnTo>
                  <a:cubicBezTo>
                    <a:pt x="0" y="2904"/>
                    <a:pt x="2" y="2903"/>
                    <a:pt x="4" y="2903"/>
                  </a:cubicBezTo>
                  <a:cubicBezTo>
                    <a:pt x="6" y="2903"/>
                    <a:pt x="8" y="2904"/>
                    <a:pt x="8" y="2907"/>
                  </a:cubicBezTo>
                  <a:close/>
                  <a:moveTo>
                    <a:pt x="8" y="2930"/>
                  </a:moveTo>
                  <a:lnTo>
                    <a:pt x="8" y="2937"/>
                  </a:lnTo>
                  <a:cubicBezTo>
                    <a:pt x="8" y="2939"/>
                    <a:pt x="6" y="2941"/>
                    <a:pt x="4" y="2941"/>
                  </a:cubicBezTo>
                  <a:cubicBezTo>
                    <a:pt x="2" y="2941"/>
                    <a:pt x="0" y="2939"/>
                    <a:pt x="0" y="2937"/>
                  </a:cubicBezTo>
                  <a:lnTo>
                    <a:pt x="0" y="2930"/>
                  </a:lnTo>
                  <a:cubicBezTo>
                    <a:pt x="0" y="2927"/>
                    <a:pt x="2" y="2926"/>
                    <a:pt x="4" y="2926"/>
                  </a:cubicBezTo>
                  <a:cubicBezTo>
                    <a:pt x="6" y="2926"/>
                    <a:pt x="8" y="2927"/>
                    <a:pt x="8" y="2930"/>
                  </a:cubicBezTo>
                  <a:close/>
                  <a:moveTo>
                    <a:pt x="8" y="2953"/>
                  </a:moveTo>
                  <a:lnTo>
                    <a:pt x="8" y="2960"/>
                  </a:lnTo>
                  <a:cubicBezTo>
                    <a:pt x="8" y="2962"/>
                    <a:pt x="6" y="2964"/>
                    <a:pt x="4" y="2964"/>
                  </a:cubicBezTo>
                  <a:cubicBezTo>
                    <a:pt x="2" y="2964"/>
                    <a:pt x="0" y="2962"/>
                    <a:pt x="0" y="2960"/>
                  </a:cubicBezTo>
                  <a:lnTo>
                    <a:pt x="0" y="2953"/>
                  </a:lnTo>
                  <a:cubicBezTo>
                    <a:pt x="0" y="2951"/>
                    <a:pt x="2" y="2949"/>
                    <a:pt x="4" y="2949"/>
                  </a:cubicBezTo>
                  <a:cubicBezTo>
                    <a:pt x="6" y="2949"/>
                    <a:pt x="8" y="2951"/>
                    <a:pt x="8" y="2953"/>
                  </a:cubicBezTo>
                  <a:close/>
                  <a:moveTo>
                    <a:pt x="8" y="2976"/>
                  </a:moveTo>
                  <a:lnTo>
                    <a:pt x="8" y="2983"/>
                  </a:lnTo>
                  <a:cubicBezTo>
                    <a:pt x="8" y="2986"/>
                    <a:pt x="6" y="2987"/>
                    <a:pt x="4" y="2987"/>
                  </a:cubicBezTo>
                  <a:cubicBezTo>
                    <a:pt x="2" y="2987"/>
                    <a:pt x="0" y="2986"/>
                    <a:pt x="0" y="2983"/>
                  </a:cubicBezTo>
                  <a:lnTo>
                    <a:pt x="0" y="2976"/>
                  </a:lnTo>
                  <a:cubicBezTo>
                    <a:pt x="0" y="2974"/>
                    <a:pt x="2" y="2972"/>
                    <a:pt x="4" y="2972"/>
                  </a:cubicBezTo>
                  <a:cubicBezTo>
                    <a:pt x="6" y="2972"/>
                    <a:pt x="8" y="2974"/>
                    <a:pt x="8" y="2976"/>
                  </a:cubicBezTo>
                  <a:close/>
                  <a:moveTo>
                    <a:pt x="8" y="2999"/>
                  </a:moveTo>
                  <a:lnTo>
                    <a:pt x="8" y="3006"/>
                  </a:lnTo>
                  <a:cubicBezTo>
                    <a:pt x="8" y="3009"/>
                    <a:pt x="6" y="3010"/>
                    <a:pt x="4" y="3010"/>
                  </a:cubicBezTo>
                  <a:cubicBezTo>
                    <a:pt x="2" y="3010"/>
                    <a:pt x="0" y="3009"/>
                    <a:pt x="0" y="3006"/>
                  </a:cubicBezTo>
                  <a:lnTo>
                    <a:pt x="0" y="2999"/>
                  </a:lnTo>
                  <a:cubicBezTo>
                    <a:pt x="0" y="2997"/>
                    <a:pt x="2" y="2995"/>
                    <a:pt x="4" y="2995"/>
                  </a:cubicBezTo>
                  <a:cubicBezTo>
                    <a:pt x="6" y="2995"/>
                    <a:pt x="8" y="2997"/>
                    <a:pt x="8" y="2999"/>
                  </a:cubicBezTo>
                  <a:close/>
                  <a:moveTo>
                    <a:pt x="8" y="3022"/>
                  </a:moveTo>
                  <a:lnTo>
                    <a:pt x="8" y="3029"/>
                  </a:lnTo>
                  <a:cubicBezTo>
                    <a:pt x="8" y="3032"/>
                    <a:pt x="6" y="3033"/>
                    <a:pt x="4" y="3033"/>
                  </a:cubicBezTo>
                  <a:cubicBezTo>
                    <a:pt x="2" y="3033"/>
                    <a:pt x="0" y="3032"/>
                    <a:pt x="0" y="3029"/>
                  </a:cubicBezTo>
                  <a:lnTo>
                    <a:pt x="0" y="3022"/>
                  </a:lnTo>
                  <a:cubicBezTo>
                    <a:pt x="0" y="3020"/>
                    <a:pt x="2" y="3018"/>
                    <a:pt x="4" y="3018"/>
                  </a:cubicBezTo>
                  <a:cubicBezTo>
                    <a:pt x="6" y="3018"/>
                    <a:pt x="8" y="3020"/>
                    <a:pt x="8" y="3022"/>
                  </a:cubicBezTo>
                  <a:close/>
                  <a:moveTo>
                    <a:pt x="8" y="3045"/>
                  </a:moveTo>
                  <a:lnTo>
                    <a:pt x="8" y="3053"/>
                  </a:lnTo>
                  <a:cubicBezTo>
                    <a:pt x="8" y="3055"/>
                    <a:pt x="6" y="3056"/>
                    <a:pt x="4" y="3056"/>
                  </a:cubicBezTo>
                  <a:cubicBezTo>
                    <a:pt x="2" y="3056"/>
                    <a:pt x="0" y="3055"/>
                    <a:pt x="0" y="3053"/>
                  </a:cubicBezTo>
                  <a:lnTo>
                    <a:pt x="0" y="3045"/>
                  </a:lnTo>
                  <a:cubicBezTo>
                    <a:pt x="0" y="3043"/>
                    <a:pt x="2" y="3041"/>
                    <a:pt x="4" y="3041"/>
                  </a:cubicBezTo>
                  <a:cubicBezTo>
                    <a:pt x="6" y="3041"/>
                    <a:pt x="8" y="3043"/>
                    <a:pt x="8" y="3045"/>
                  </a:cubicBezTo>
                  <a:close/>
                  <a:moveTo>
                    <a:pt x="8" y="3068"/>
                  </a:moveTo>
                  <a:lnTo>
                    <a:pt x="8" y="3076"/>
                  </a:lnTo>
                  <a:cubicBezTo>
                    <a:pt x="8" y="3078"/>
                    <a:pt x="6" y="3079"/>
                    <a:pt x="4" y="3079"/>
                  </a:cubicBezTo>
                  <a:cubicBezTo>
                    <a:pt x="2" y="3079"/>
                    <a:pt x="0" y="3078"/>
                    <a:pt x="0" y="3076"/>
                  </a:cubicBezTo>
                  <a:lnTo>
                    <a:pt x="0" y="3068"/>
                  </a:lnTo>
                  <a:cubicBezTo>
                    <a:pt x="0" y="3066"/>
                    <a:pt x="2" y="3064"/>
                    <a:pt x="4" y="3064"/>
                  </a:cubicBezTo>
                  <a:cubicBezTo>
                    <a:pt x="6" y="3064"/>
                    <a:pt x="8" y="3066"/>
                    <a:pt x="8" y="3068"/>
                  </a:cubicBezTo>
                  <a:close/>
                  <a:moveTo>
                    <a:pt x="8" y="3091"/>
                  </a:moveTo>
                  <a:lnTo>
                    <a:pt x="8" y="3099"/>
                  </a:lnTo>
                  <a:cubicBezTo>
                    <a:pt x="8" y="3101"/>
                    <a:pt x="6" y="3102"/>
                    <a:pt x="4" y="3102"/>
                  </a:cubicBezTo>
                  <a:cubicBezTo>
                    <a:pt x="2" y="3102"/>
                    <a:pt x="0" y="3101"/>
                    <a:pt x="0" y="3099"/>
                  </a:cubicBezTo>
                  <a:lnTo>
                    <a:pt x="0" y="3091"/>
                  </a:lnTo>
                  <a:cubicBezTo>
                    <a:pt x="0" y="3089"/>
                    <a:pt x="2" y="3087"/>
                    <a:pt x="4" y="3087"/>
                  </a:cubicBezTo>
                  <a:cubicBezTo>
                    <a:pt x="6" y="3087"/>
                    <a:pt x="8" y="3089"/>
                    <a:pt x="8" y="3091"/>
                  </a:cubicBezTo>
                  <a:close/>
                  <a:moveTo>
                    <a:pt x="8" y="3114"/>
                  </a:moveTo>
                  <a:lnTo>
                    <a:pt x="8" y="3122"/>
                  </a:lnTo>
                  <a:cubicBezTo>
                    <a:pt x="8" y="3124"/>
                    <a:pt x="6" y="3125"/>
                    <a:pt x="4" y="3125"/>
                  </a:cubicBezTo>
                  <a:cubicBezTo>
                    <a:pt x="2" y="3125"/>
                    <a:pt x="0" y="3124"/>
                    <a:pt x="0" y="3122"/>
                  </a:cubicBezTo>
                  <a:lnTo>
                    <a:pt x="0" y="3114"/>
                  </a:lnTo>
                  <a:cubicBezTo>
                    <a:pt x="0" y="3112"/>
                    <a:pt x="2" y="3110"/>
                    <a:pt x="4" y="3110"/>
                  </a:cubicBezTo>
                  <a:cubicBezTo>
                    <a:pt x="6" y="3110"/>
                    <a:pt x="8" y="3112"/>
                    <a:pt x="8" y="3114"/>
                  </a:cubicBezTo>
                  <a:close/>
                  <a:moveTo>
                    <a:pt x="8" y="3137"/>
                  </a:moveTo>
                  <a:lnTo>
                    <a:pt x="8" y="3145"/>
                  </a:lnTo>
                  <a:cubicBezTo>
                    <a:pt x="8" y="3147"/>
                    <a:pt x="6" y="3149"/>
                    <a:pt x="4" y="3149"/>
                  </a:cubicBezTo>
                  <a:cubicBezTo>
                    <a:pt x="2" y="3149"/>
                    <a:pt x="0" y="3147"/>
                    <a:pt x="0" y="3145"/>
                  </a:cubicBezTo>
                  <a:lnTo>
                    <a:pt x="0" y="3137"/>
                  </a:lnTo>
                  <a:cubicBezTo>
                    <a:pt x="0" y="3135"/>
                    <a:pt x="2" y="3133"/>
                    <a:pt x="4" y="3133"/>
                  </a:cubicBezTo>
                  <a:cubicBezTo>
                    <a:pt x="6" y="3133"/>
                    <a:pt x="8" y="3135"/>
                    <a:pt x="8" y="3137"/>
                  </a:cubicBezTo>
                  <a:close/>
                  <a:moveTo>
                    <a:pt x="8" y="3160"/>
                  </a:moveTo>
                  <a:lnTo>
                    <a:pt x="8" y="3168"/>
                  </a:lnTo>
                  <a:cubicBezTo>
                    <a:pt x="8" y="3170"/>
                    <a:pt x="6" y="3172"/>
                    <a:pt x="4" y="3172"/>
                  </a:cubicBezTo>
                  <a:cubicBezTo>
                    <a:pt x="2" y="3172"/>
                    <a:pt x="0" y="3170"/>
                    <a:pt x="0" y="3168"/>
                  </a:cubicBezTo>
                  <a:lnTo>
                    <a:pt x="0" y="3160"/>
                  </a:lnTo>
                  <a:cubicBezTo>
                    <a:pt x="0" y="3158"/>
                    <a:pt x="2" y="3156"/>
                    <a:pt x="4" y="3156"/>
                  </a:cubicBezTo>
                  <a:cubicBezTo>
                    <a:pt x="6" y="3156"/>
                    <a:pt x="8" y="3158"/>
                    <a:pt x="8" y="3160"/>
                  </a:cubicBezTo>
                  <a:close/>
                  <a:moveTo>
                    <a:pt x="8" y="3183"/>
                  </a:moveTo>
                  <a:lnTo>
                    <a:pt x="8" y="3191"/>
                  </a:lnTo>
                  <a:cubicBezTo>
                    <a:pt x="8" y="3193"/>
                    <a:pt x="6" y="3195"/>
                    <a:pt x="4" y="3195"/>
                  </a:cubicBezTo>
                  <a:cubicBezTo>
                    <a:pt x="2" y="3195"/>
                    <a:pt x="0" y="3193"/>
                    <a:pt x="0" y="3191"/>
                  </a:cubicBezTo>
                  <a:lnTo>
                    <a:pt x="0" y="3183"/>
                  </a:lnTo>
                  <a:cubicBezTo>
                    <a:pt x="0" y="3181"/>
                    <a:pt x="2" y="3179"/>
                    <a:pt x="4" y="3179"/>
                  </a:cubicBezTo>
                  <a:cubicBezTo>
                    <a:pt x="6" y="3179"/>
                    <a:pt x="8" y="3181"/>
                    <a:pt x="8" y="3183"/>
                  </a:cubicBezTo>
                  <a:close/>
                  <a:moveTo>
                    <a:pt x="8" y="3206"/>
                  </a:moveTo>
                  <a:lnTo>
                    <a:pt x="8" y="3214"/>
                  </a:lnTo>
                  <a:cubicBezTo>
                    <a:pt x="8" y="3216"/>
                    <a:pt x="6" y="3218"/>
                    <a:pt x="4" y="3218"/>
                  </a:cubicBezTo>
                  <a:cubicBezTo>
                    <a:pt x="2" y="3218"/>
                    <a:pt x="0" y="3216"/>
                    <a:pt x="0" y="3214"/>
                  </a:cubicBezTo>
                  <a:lnTo>
                    <a:pt x="0" y="3206"/>
                  </a:lnTo>
                  <a:cubicBezTo>
                    <a:pt x="0" y="3204"/>
                    <a:pt x="2" y="3202"/>
                    <a:pt x="4" y="3202"/>
                  </a:cubicBezTo>
                  <a:cubicBezTo>
                    <a:pt x="6" y="3202"/>
                    <a:pt x="8" y="3204"/>
                    <a:pt x="8" y="3206"/>
                  </a:cubicBezTo>
                  <a:close/>
                  <a:moveTo>
                    <a:pt x="8" y="3229"/>
                  </a:moveTo>
                  <a:lnTo>
                    <a:pt x="8" y="3237"/>
                  </a:lnTo>
                  <a:cubicBezTo>
                    <a:pt x="8" y="3239"/>
                    <a:pt x="6" y="3241"/>
                    <a:pt x="4" y="3241"/>
                  </a:cubicBezTo>
                  <a:cubicBezTo>
                    <a:pt x="2" y="3241"/>
                    <a:pt x="0" y="3239"/>
                    <a:pt x="0" y="3237"/>
                  </a:cubicBezTo>
                  <a:lnTo>
                    <a:pt x="0" y="3229"/>
                  </a:lnTo>
                  <a:cubicBezTo>
                    <a:pt x="0" y="3227"/>
                    <a:pt x="2" y="3225"/>
                    <a:pt x="4" y="3225"/>
                  </a:cubicBezTo>
                  <a:cubicBezTo>
                    <a:pt x="6" y="3225"/>
                    <a:pt x="8" y="3227"/>
                    <a:pt x="8" y="3229"/>
                  </a:cubicBezTo>
                  <a:close/>
                  <a:moveTo>
                    <a:pt x="8" y="3252"/>
                  </a:moveTo>
                  <a:lnTo>
                    <a:pt x="8" y="3260"/>
                  </a:lnTo>
                  <a:cubicBezTo>
                    <a:pt x="8" y="3262"/>
                    <a:pt x="6" y="3264"/>
                    <a:pt x="4" y="3264"/>
                  </a:cubicBezTo>
                  <a:cubicBezTo>
                    <a:pt x="2" y="3264"/>
                    <a:pt x="0" y="3262"/>
                    <a:pt x="0" y="3260"/>
                  </a:cubicBezTo>
                  <a:lnTo>
                    <a:pt x="0" y="3252"/>
                  </a:lnTo>
                  <a:cubicBezTo>
                    <a:pt x="0" y="3250"/>
                    <a:pt x="2" y="3248"/>
                    <a:pt x="4" y="3248"/>
                  </a:cubicBezTo>
                  <a:cubicBezTo>
                    <a:pt x="6" y="3248"/>
                    <a:pt x="8" y="3250"/>
                    <a:pt x="8" y="3252"/>
                  </a:cubicBezTo>
                  <a:close/>
                  <a:moveTo>
                    <a:pt x="8" y="3275"/>
                  </a:moveTo>
                  <a:lnTo>
                    <a:pt x="8" y="3283"/>
                  </a:lnTo>
                  <a:cubicBezTo>
                    <a:pt x="8" y="3285"/>
                    <a:pt x="6" y="3287"/>
                    <a:pt x="4" y="3287"/>
                  </a:cubicBezTo>
                  <a:cubicBezTo>
                    <a:pt x="2" y="3287"/>
                    <a:pt x="0" y="3285"/>
                    <a:pt x="0" y="3283"/>
                  </a:cubicBezTo>
                  <a:lnTo>
                    <a:pt x="0" y="3275"/>
                  </a:lnTo>
                  <a:cubicBezTo>
                    <a:pt x="0" y="3273"/>
                    <a:pt x="2" y="3271"/>
                    <a:pt x="4" y="3271"/>
                  </a:cubicBezTo>
                  <a:cubicBezTo>
                    <a:pt x="6" y="3271"/>
                    <a:pt x="8" y="3273"/>
                    <a:pt x="8" y="3275"/>
                  </a:cubicBezTo>
                  <a:close/>
                  <a:moveTo>
                    <a:pt x="8" y="3298"/>
                  </a:moveTo>
                  <a:lnTo>
                    <a:pt x="8" y="3306"/>
                  </a:lnTo>
                  <a:cubicBezTo>
                    <a:pt x="8" y="3308"/>
                    <a:pt x="6" y="3310"/>
                    <a:pt x="4" y="3310"/>
                  </a:cubicBezTo>
                  <a:cubicBezTo>
                    <a:pt x="2" y="3310"/>
                    <a:pt x="0" y="3308"/>
                    <a:pt x="0" y="3306"/>
                  </a:cubicBezTo>
                  <a:lnTo>
                    <a:pt x="0" y="3298"/>
                  </a:lnTo>
                  <a:cubicBezTo>
                    <a:pt x="0" y="3296"/>
                    <a:pt x="2" y="3294"/>
                    <a:pt x="4" y="3294"/>
                  </a:cubicBezTo>
                  <a:cubicBezTo>
                    <a:pt x="6" y="3294"/>
                    <a:pt x="8" y="3296"/>
                    <a:pt x="8" y="3298"/>
                  </a:cubicBezTo>
                  <a:close/>
                  <a:moveTo>
                    <a:pt x="8" y="3321"/>
                  </a:moveTo>
                  <a:lnTo>
                    <a:pt x="8" y="3329"/>
                  </a:lnTo>
                  <a:cubicBezTo>
                    <a:pt x="8" y="3331"/>
                    <a:pt x="6" y="3333"/>
                    <a:pt x="4" y="3333"/>
                  </a:cubicBezTo>
                  <a:cubicBezTo>
                    <a:pt x="2" y="3333"/>
                    <a:pt x="0" y="3331"/>
                    <a:pt x="0" y="3329"/>
                  </a:cubicBezTo>
                  <a:lnTo>
                    <a:pt x="0" y="3321"/>
                  </a:lnTo>
                  <a:cubicBezTo>
                    <a:pt x="0" y="3319"/>
                    <a:pt x="2" y="3317"/>
                    <a:pt x="4" y="3317"/>
                  </a:cubicBezTo>
                  <a:cubicBezTo>
                    <a:pt x="6" y="3317"/>
                    <a:pt x="8" y="3319"/>
                    <a:pt x="8" y="3321"/>
                  </a:cubicBezTo>
                  <a:close/>
                  <a:moveTo>
                    <a:pt x="8" y="3344"/>
                  </a:moveTo>
                  <a:lnTo>
                    <a:pt x="8" y="3352"/>
                  </a:lnTo>
                  <a:cubicBezTo>
                    <a:pt x="8" y="3354"/>
                    <a:pt x="6" y="3356"/>
                    <a:pt x="4" y="3356"/>
                  </a:cubicBezTo>
                  <a:cubicBezTo>
                    <a:pt x="2" y="3356"/>
                    <a:pt x="0" y="3354"/>
                    <a:pt x="0" y="3352"/>
                  </a:cubicBezTo>
                  <a:lnTo>
                    <a:pt x="0" y="3344"/>
                  </a:lnTo>
                  <a:cubicBezTo>
                    <a:pt x="0" y="3342"/>
                    <a:pt x="2" y="3341"/>
                    <a:pt x="4" y="3341"/>
                  </a:cubicBezTo>
                  <a:cubicBezTo>
                    <a:pt x="6" y="3341"/>
                    <a:pt x="8" y="3342"/>
                    <a:pt x="8" y="3344"/>
                  </a:cubicBezTo>
                  <a:close/>
                  <a:moveTo>
                    <a:pt x="8" y="3367"/>
                  </a:moveTo>
                  <a:lnTo>
                    <a:pt x="8" y="3375"/>
                  </a:lnTo>
                  <a:cubicBezTo>
                    <a:pt x="8" y="3377"/>
                    <a:pt x="6" y="3379"/>
                    <a:pt x="4" y="3379"/>
                  </a:cubicBezTo>
                  <a:cubicBezTo>
                    <a:pt x="2" y="3379"/>
                    <a:pt x="0" y="3377"/>
                    <a:pt x="0" y="3375"/>
                  </a:cubicBezTo>
                  <a:lnTo>
                    <a:pt x="0" y="3367"/>
                  </a:lnTo>
                  <a:cubicBezTo>
                    <a:pt x="0" y="3365"/>
                    <a:pt x="2" y="3364"/>
                    <a:pt x="4" y="3364"/>
                  </a:cubicBezTo>
                  <a:cubicBezTo>
                    <a:pt x="6" y="3364"/>
                    <a:pt x="8" y="3365"/>
                    <a:pt x="8" y="3367"/>
                  </a:cubicBezTo>
                  <a:close/>
                  <a:moveTo>
                    <a:pt x="8" y="3390"/>
                  </a:moveTo>
                  <a:lnTo>
                    <a:pt x="8" y="3398"/>
                  </a:lnTo>
                  <a:cubicBezTo>
                    <a:pt x="8" y="3400"/>
                    <a:pt x="6" y="3402"/>
                    <a:pt x="4" y="3402"/>
                  </a:cubicBezTo>
                  <a:cubicBezTo>
                    <a:pt x="2" y="3402"/>
                    <a:pt x="0" y="3400"/>
                    <a:pt x="0" y="3398"/>
                  </a:cubicBezTo>
                  <a:lnTo>
                    <a:pt x="0" y="3390"/>
                  </a:lnTo>
                  <a:cubicBezTo>
                    <a:pt x="0" y="3388"/>
                    <a:pt x="2" y="3387"/>
                    <a:pt x="4" y="3387"/>
                  </a:cubicBezTo>
                  <a:cubicBezTo>
                    <a:pt x="6" y="3387"/>
                    <a:pt x="8" y="3388"/>
                    <a:pt x="8" y="3390"/>
                  </a:cubicBezTo>
                  <a:close/>
                  <a:moveTo>
                    <a:pt x="8" y="3413"/>
                  </a:moveTo>
                  <a:lnTo>
                    <a:pt x="8" y="3421"/>
                  </a:lnTo>
                  <a:cubicBezTo>
                    <a:pt x="8" y="3423"/>
                    <a:pt x="6" y="3425"/>
                    <a:pt x="4" y="3425"/>
                  </a:cubicBezTo>
                  <a:cubicBezTo>
                    <a:pt x="2" y="3425"/>
                    <a:pt x="0" y="3423"/>
                    <a:pt x="0" y="3421"/>
                  </a:cubicBezTo>
                  <a:lnTo>
                    <a:pt x="0" y="3413"/>
                  </a:lnTo>
                  <a:cubicBezTo>
                    <a:pt x="0" y="3411"/>
                    <a:pt x="2" y="3410"/>
                    <a:pt x="4" y="3410"/>
                  </a:cubicBezTo>
                  <a:cubicBezTo>
                    <a:pt x="6" y="3410"/>
                    <a:pt x="8" y="3411"/>
                    <a:pt x="8" y="3413"/>
                  </a:cubicBezTo>
                  <a:close/>
                  <a:moveTo>
                    <a:pt x="8" y="3437"/>
                  </a:moveTo>
                  <a:lnTo>
                    <a:pt x="8" y="3444"/>
                  </a:lnTo>
                  <a:cubicBezTo>
                    <a:pt x="8" y="3446"/>
                    <a:pt x="6" y="3448"/>
                    <a:pt x="4" y="3448"/>
                  </a:cubicBezTo>
                  <a:cubicBezTo>
                    <a:pt x="2" y="3448"/>
                    <a:pt x="0" y="3446"/>
                    <a:pt x="0" y="3444"/>
                  </a:cubicBezTo>
                  <a:lnTo>
                    <a:pt x="0" y="3437"/>
                  </a:lnTo>
                  <a:cubicBezTo>
                    <a:pt x="0" y="3434"/>
                    <a:pt x="2" y="3433"/>
                    <a:pt x="4" y="3433"/>
                  </a:cubicBezTo>
                  <a:cubicBezTo>
                    <a:pt x="6" y="3433"/>
                    <a:pt x="8" y="3434"/>
                    <a:pt x="8" y="3437"/>
                  </a:cubicBezTo>
                  <a:close/>
                  <a:moveTo>
                    <a:pt x="8" y="3460"/>
                  </a:moveTo>
                  <a:lnTo>
                    <a:pt x="8" y="3467"/>
                  </a:lnTo>
                  <a:cubicBezTo>
                    <a:pt x="8" y="3469"/>
                    <a:pt x="6" y="3471"/>
                    <a:pt x="4" y="3471"/>
                  </a:cubicBezTo>
                  <a:cubicBezTo>
                    <a:pt x="2" y="3471"/>
                    <a:pt x="0" y="3469"/>
                    <a:pt x="0" y="3467"/>
                  </a:cubicBezTo>
                  <a:lnTo>
                    <a:pt x="0" y="3460"/>
                  </a:lnTo>
                  <a:cubicBezTo>
                    <a:pt x="0" y="3457"/>
                    <a:pt x="2" y="3456"/>
                    <a:pt x="4" y="3456"/>
                  </a:cubicBezTo>
                  <a:cubicBezTo>
                    <a:pt x="6" y="3456"/>
                    <a:pt x="8" y="3457"/>
                    <a:pt x="8" y="3460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6" name="Freeform 95">
              <a:extLst>
                <a:ext uri="{FF2B5EF4-FFF2-40B4-BE49-F238E27FC236}">
                  <a16:creationId xmlns:a16="http://schemas.microsoft.com/office/drawing/2014/main" id="{D06AC115-3624-43D2-B5D2-0BDE694936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67" y="2528"/>
              <a:ext cx="5" cy="2620"/>
            </a:xfrm>
            <a:custGeom>
              <a:avLst/>
              <a:gdLst>
                <a:gd name="T0" fmla="*/ 7 w 7"/>
                <a:gd name="T1" fmla="*/ 57 h 3287"/>
                <a:gd name="T2" fmla="*/ 0 w 7"/>
                <a:gd name="T3" fmla="*/ 103 h 3287"/>
                <a:gd name="T4" fmla="*/ 4 w 7"/>
                <a:gd name="T5" fmla="*/ 138 h 3287"/>
                <a:gd name="T6" fmla="*/ 7 w 7"/>
                <a:gd name="T7" fmla="*/ 211 h 3287"/>
                <a:gd name="T8" fmla="*/ 4 w 7"/>
                <a:gd name="T9" fmla="*/ 269 h 3287"/>
                <a:gd name="T10" fmla="*/ 0 w 7"/>
                <a:gd name="T11" fmla="*/ 303 h 3287"/>
                <a:gd name="T12" fmla="*/ 7 w 7"/>
                <a:gd name="T13" fmla="*/ 349 h 3287"/>
                <a:gd name="T14" fmla="*/ 7 w 7"/>
                <a:gd name="T15" fmla="*/ 426 h 3287"/>
                <a:gd name="T16" fmla="*/ 0 w 7"/>
                <a:gd name="T17" fmla="*/ 472 h 3287"/>
                <a:gd name="T18" fmla="*/ 4 w 7"/>
                <a:gd name="T19" fmla="*/ 507 h 3287"/>
                <a:gd name="T20" fmla="*/ 7 w 7"/>
                <a:gd name="T21" fmla="*/ 580 h 3287"/>
                <a:gd name="T22" fmla="*/ 4 w 7"/>
                <a:gd name="T23" fmla="*/ 637 h 3287"/>
                <a:gd name="T24" fmla="*/ 0 w 7"/>
                <a:gd name="T25" fmla="*/ 672 h 3287"/>
                <a:gd name="T26" fmla="*/ 7 w 7"/>
                <a:gd name="T27" fmla="*/ 718 h 3287"/>
                <a:gd name="T28" fmla="*/ 7 w 7"/>
                <a:gd name="T29" fmla="*/ 795 h 3287"/>
                <a:gd name="T30" fmla="*/ 0 w 7"/>
                <a:gd name="T31" fmla="*/ 841 h 3287"/>
                <a:gd name="T32" fmla="*/ 4 w 7"/>
                <a:gd name="T33" fmla="*/ 875 h 3287"/>
                <a:gd name="T34" fmla="*/ 7 w 7"/>
                <a:gd name="T35" fmla="*/ 948 h 3287"/>
                <a:gd name="T36" fmla="*/ 4 w 7"/>
                <a:gd name="T37" fmla="*/ 1006 h 3287"/>
                <a:gd name="T38" fmla="*/ 0 w 7"/>
                <a:gd name="T39" fmla="*/ 1040 h 3287"/>
                <a:gd name="T40" fmla="*/ 7 w 7"/>
                <a:gd name="T41" fmla="*/ 1086 h 3287"/>
                <a:gd name="T42" fmla="*/ 7 w 7"/>
                <a:gd name="T43" fmla="*/ 1163 h 3287"/>
                <a:gd name="T44" fmla="*/ 0 w 7"/>
                <a:gd name="T45" fmla="*/ 1209 h 3287"/>
                <a:gd name="T46" fmla="*/ 4 w 7"/>
                <a:gd name="T47" fmla="*/ 1244 h 3287"/>
                <a:gd name="T48" fmla="*/ 7 w 7"/>
                <a:gd name="T49" fmla="*/ 1317 h 3287"/>
                <a:gd name="T50" fmla="*/ 4 w 7"/>
                <a:gd name="T51" fmla="*/ 1374 h 3287"/>
                <a:gd name="T52" fmla="*/ 0 w 7"/>
                <a:gd name="T53" fmla="*/ 1409 h 3287"/>
                <a:gd name="T54" fmla="*/ 7 w 7"/>
                <a:gd name="T55" fmla="*/ 1455 h 3287"/>
                <a:gd name="T56" fmla="*/ 7 w 7"/>
                <a:gd name="T57" fmla="*/ 1532 h 3287"/>
                <a:gd name="T58" fmla="*/ 0 w 7"/>
                <a:gd name="T59" fmla="*/ 1578 h 3287"/>
                <a:gd name="T60" fmla="*/ 4 w 7"/>
                <a:gd name="T61" fmla="*/ 1613 h 3287"/>
                <a:gd name="T62" fmla="*/ 7 w 7"/>
                <a:gd name="T63" fmla="*/ 1685 h 3287"/>
                <a:gd name="T64" fmla="*/ 4 w 7"/>
                <a:gd name="T65" fmla="*/ 1743 h 3287"/>
                <a:gd name="T66" fmla="*/ 0 w 7"/>
                <a:gd name="T67" fmla="*/ 1778 h 3287"/>
                <a:gd name="T68" fmla="*/ 7 w 7"/>
                <a:gd name="T69" fmla="*/ 1824 h 3287"/>
                <a:gd name="T70" fmla="*/ 7 w 7"/>
                <a:gd name="T71" fmla="*/ 1901 h 3287"/>
                <a:gd name="T72" fmla="*/ 0 w 7"/>
                <a:gd name="T73" fmla="*/ 1947 h 3287"/>
                <a:gd name="T74" fmla="*/ 4 w 7"/>
                <a:gd name="T75" fmla="*/ 1981 h 3287"/>
                <a:gd name="T76" fmla="*/ 7 w 7"/>
                <a:gd name="T77" fmla="*/ 2054 h 3287"/>
                <a:gd name="T78" fmla="*/ 4 w 7"/>
                <a:gd name="T79" fmla="*/ 2112 h 3287"/>
                <a:gd name="T80" fmla="*/ 0 w 7"/>
                <a:gd name="T81" fmla="*/ 2146 h 3287"/>
                <a:gd name="T82" fmla="*/ 7 w 7"/>
                <a:gd name="T83" fmla="*/ 2192 h 3287"/>
                <a:gd name="T84" fmla="*/ 7 w 7"/>
                <a:gd name="T85" fmla="*/ 2269 h 3287"/>
                <a:gd name="T86" fmla="*/ 0 w 7"/>
                <a:gd name="T87" fmla="*/ 2315 h 3287"/>
                <a:gd name="T88" fmla="*/ 4 w 7"/>
                <a:gd name="T89" fmla="*/ 2350 h 3287"/>
                <a:gd name="T90" fmla="*/ 7 w 7"/>
                <a:gd name="T91" fmla="*/ 2423 h 3287"/>
                <a:gd name="T92" fmla="*/ 4 w 7"/>
                <a:gd name="T93" fmla="*/ 2480 h 3287"/>
                <a:gd name="T94" fmla="*/ 0 w 7"/>
                <a:gd name="T95" fmla="*/ 2515 h 3287"/>
                <a:gd name="T96" fmla="*/ 7 w 7"/>
                <a:gd name="T97" fmla="*/ 2561 h 3287"/>
                <a:gd name="T98" fmla="*/ 7 w 7"/>
                <a:gd name="T99" fmla="*/ 2638 h 3287"/>
                <a:gd name="T100" fmla="*/ 0 w 7"/>
                <a:gd name="T101" fmla="*/ 2684 h 3287"/>
                <a:gd name="T102" fmla="*/ 4 w 7"/>
                <a:gd name="T103" fmla="*/ 2718 h 3287"/>
                <a:gd name="T104" fmla="*/ 7 w 7"/>
                <a:gd name="T105" fmla="*/ 2791 h 3287"/>
                <a:gd name="T106" fmla="*/ 4 w 7"/>
                <a:gd name="T107" fmla="*/ 2849 h 3287"/>
                <a:gd name="T108" fmla="*/ 0 w 7"/>
                <a:gd name="T109" fmla="*/ 2884 h 3287"/>
                <a:gd name="T110" fmla="*/ 7 w 7"/>
                <a:gd name="T111" fmla="*/ 2930 h 3287"/>
                <a:gd name="T112" fmla="*/ 7 w 7"/>
                <a:gd name="T113" fmla="*/ 3006 h 3287"/>
                <a:gd name="T114" fmla="*/ 0 w 7"/>
                <a:gd name="T115" fmla="*/ 3053 h 3287"/>
                <a:gd name="T116" fmla="*/ 4 w 7"/>
                <a:gd name="T117" fmla="*/ 3087 h 3287"/>
                <a:gd name="T118" fmla="*/ 7 w 7"/>
                <a:gd name="T119" fmla="*/ 3160 h 3287"/>
                <a:gd name="T120" fmla="*/ 4 w 7"/>
                <a:gd name="T121" fmla="*/ 3218 h 3287"/>
                <a:gd name="T122" fmla="*/ 0 w 7"/>
                <a:gd name="T123" fmla="*/ 3252 h 3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" h="3287">
                  <a:moveTo>
                    <a:pt x="7" y="4"/>
                  </a:moveTo>
                  <a:lnTo>
                    <a:pt x="7" y="11"/>
                  </a:lnTo>
                  <a:cubicBezTo>
                    <a:pt x="7" y="13"/>
                    <a:pt x="6" y="15"/>
                    <a:pt x="4" y="15"/>
                  </a:cubicBezTo>
                  <a:cubicBezTo>
                    <a:pt x="1" y="15"/>
                    <a:pt x="0" y="13"/>
                    <a:pt x="0" y="11"/>
                  </a:cubicBezTo>
                  <a:lnTo>
                    <a:pt x="0" y="4"/>
                  </a:lnTo>
                  <a:cubicBezTo>
                    <a:pt x="0" y="1"/>
                    <a:pt x="1" y="0"/>
                    <a:pt x="4" y="0"/>
                  </a:cubicBezTo>
                  <a:cubicBezTo>
                    <a:pt x="6" y="0"/>
                    <a:pt x="7" y="1"/>
                    <a:pt x="7" y="4"/>
                  </a:cubicBezTo>
                  <a:close/>
                  <a:moveTo>
                    <a:pt x="7" y="27"/>
                  </a:moveTo>
                  <a:lnTo>
                    <a:pt x="7" y="34"/>
                  </a:lnTo>
                  <a:cubicBezTo>
                    <a:pt x="7" y="36"/>
                    <a:pt x="6" y="38"/>
                    <a:pt x="4" y="38"/>
                  </a:cubicBezTo>
                  <a:cubicBezTo>
                    <a:pt x="1" y="38"/>
                    <a:pt x="0" y="36"/>
                    <a:pt x="0" y="34"/>
                  </a:cubicBezTo>
                  <a:lnTo>
                    <a:pt x="0" y="27"/>
                  </a:lnTo>
                  <a:cubicBezTo>
                    <a:pt x="0" y="24"/>
                    <a:pt x="1" y="23"/>
                    <a:pt x="4" y="23"/>
                  </a:cubicBezTo>
                  <a:cubicBezTo>
                    <a:pt x="6" y="23"/>
                    <a:pt x="7" y="24"/>
                    <a:pt x="7" y="27"/>
                  </a:cubicBezTo>
                  <a:close/>
                  <a:moveTo>
                    <a:pt x="7" y="50"/>
                  </a:moveTo>
                  <a:lnTo>
                    <a:pt x="7" y="57"/>
                  </a:lnTo>
                  <a:cubicBezTo>
                    <a:pt x="7" y="59"/>
                    <a:pt x="6" y="61"/>
                    <a:pt x="4" y="61"/>
                  </a:cubicBezTo>
                  <a:cubicBezTo>
                    <a:pt x="1" y="61"/>
                    <a:pt x="0" y="59"/>
                    <a:pt x="0" y="57"/>
                  </a:cubicBezTo>
                  <a:lnTo>
                    <a:pt x="0" y="50"/>
                  </a:lnTo>
                  <a:cubicBezTo>
                    <a:pt x="0" y="48"/>
                    <a:pt x="1" y="46"/>
                    <a:pt x="4" y="46"/>
                  </a:cubicBezTo>
                  <a:cubicBezTo>
                    <a:pt x="6" y="46"/>
                    <a:pt x="7" y="48"/>
                    <a:pt x="7" y="50"/>
                  </a:cubicBezTo>
                  <a:close/>
                  <a:moveTo>
                    <a:pt x="7" y="73"/>
                  </a:moveTo>
                  <a:lnTo>
                    <a:pt x="7" y="80"/>
                  </a:lnTo>
                  <a:cubicBezTo>
                    <a:pt x="7" y="82"/>
                    <a:pt x="6" y="84"/>
                    <a:pt x="4" y="84"/>
                  </a:cubicBezTo>
                  <a:cubicBezTo>
                    <a:pt x="1" y="84"/>
                    <a:pt x="0" y="82"/>
                    <a:pt x="0" y="80"/>
                  </a:cubicBezTo>
                  <a:lnTo>
                    <a:pt x="0" y="73"/>
                  </a:lnTo>
                  <a:cubicBezTo>
                    <a:pt x="0" y="71"/>
                    <a:pt x="1" y="69"/>
                    <a:pt x="4" y="69"/>
                  </a:cubicBezTo>
                  <a:cubicBezTo>
                    <a:pt x="6" y="69"/>
                    <a:pt x="7" y="71"/>
                    <a:pt x="7" y="73"/>
                  </a:cubicBezTo>
                  <a:close/>
                  <a:moveTo>
                    <a:pt x="7" y="96"/>
                  </a:moveTo>
                  <a:lnTo>
                    <a:pt x="7" y="103"/>
                  </a:lnTo>
                  <a:cubicBezTo>
                    <a:pt x="7" y="106"/>
                    <a:pt x="6" y="107"/>
                    <a:pt x="4" y="107"/>
                  </a:cubicBezTo>
                  <a:cubicBezTo>
                    <a:pt x="1" y="107"/>
                    <a:pt x="0" y="106"/>
                    <a:pt x="0" y="103"/>
                  </a:cubicBezTo>
                  <a:lnTo>
                    <a:pt x="0" y="96"/>
                  </a:lnTo>
                  <a:cubicBezTo>
                    <a:pt x="0" y="94"/>
                    <a:pt x="1" y="92"/>
                    <a:pt x="4" y="92"/>
                  </a:cubicBezTo>
                  <a:cubicBezTo>
                    <a:pt x="6" y="92"/>
                    <a:pt x="7" y="94"/>
                    <a:pt x="7" y="96"/>
                  </a:cubicBezTo>
                  <a:close/>
                  <a:moveTo>
                    <a:pt x="7" y="119"/>
                  </a:moveTo>
                  <a:lnTo>
                    <a:pt x="7" y="126"/>
                  </a:lnTo>
                  <a:cubicBezTo>
                    <a:pt x="7" y="129"/>
                    <a:pt x="6" y="130"/>
                    <a:pt x="4" y="130"/>
                  </a:cubicBezTo>
                  <a:cubicBezTo>
                    <a:pt x="1" y="130"/>
                    <a:pt x="0" y="129"/>
                    <a:pt x="0" y="126"/>
                  </a:cubicBezTo>
                  <a:lnTo>
                    <a:pt x="0" y="119"/>
                  </a:lnTo>
                  <a:cubicBezTo>
                    <a:pt x="0" y="117"/>
                    <a:pt x="1" y="115"/>
                    <a:pt x="4" y="115"/>
                  </a:cubicBezTo>
                  <a:cubicBezTo>
                    <a:pt x="6" y="115"/>
                    <a:pt x="7" y="117"/>
                    <a:pt x="7" y="119"/>
                  </a:cubicBezTo>
                  <a:close/>
                  <a:moveTo>
                    <a:pt x="7" y="142"/>
                  </a:moveTo>
                  <a:lnTo>
                    <a:pt x="7" y="149"/>
                  </a:lnTo>
                  <a:cubicBezTo>
                    <a:pt x="7" y="152"/>
                    <a:pt x="6" y="153"/>
                    <a:pt x="4" y="153"/>
                  </a:cubicBezTo>
                  <a:cubicBezTo>
                    <a:pt x="1" y="153"/>
                    <a:pt x="0" y="152"/>
                    <a:pt x="0" y="149"/>
                  </a:cubicBezTo>
                  <a:lnTo>
                    <a:pt x="0" y="142"/>
                  </a:lnTo>
                  <a:cubicBezTo>
                    <a:pt x="0" y="140"/>
                    <a:pt x="1" y="138"/>
                    <a:pt x="4" y="138"/>
                  </a:cubicBezTo>
                  <a:cubicBezTo>
                    <a:pt x="6" y="138"/>
                    <a:pt x="7" y="140"/>
                    <a:pt x="7" y="142"/>
                  </a:cubicBezTo>
                  <a:close/>
                  <a:moveTo>
                    <a:pt x="7" y="165"/>
                  </a:moveTo>
                  <a:lnTo>
                    <a:pt x="7" y="173"/>
                  </a:lnTo>
                  <a:cubicBezTo>
                    <a:pt x="7" y="175"/>
                    <a:pt x="6" y="176"/>
                    <a:pt x="4" y="176"/>
                  </a:cubicBezTo>
                  <a:cubicBezTo>
                    <a:pt x="1" y="176"/>
                    <a:pt x="0" y="175"/>
                    <a:pt x="0" y="173"/>
                  </a:cubicBezTo>
                  <a:lnTo>
                    <a:pt x="0" y="165"/>
                  </a:lnTo>
                  <a:cubicBezTo>
                    <a:pt x="0" y="163"/>
                    <a:pt x="1" y="161"/>
                    <a:pt x="4" y="161"/>
                  </a:cubicBezTo>
                  <a:cubicBezTo>
                    <a:pt x="6" y="161"/>
                    <a:pt x="7" y="163"/>
                    <a:pt x="7" y="165"/>
                  </a:cubicBezTo>
                  <a:close/>
                  <a:moveTo>
                    <a:pt x="7" y="188"/>
                  </a:moveTo>
                  <a:lnTo>
                    <a:pt x="7" y="196"/>
                  </a:lnTo>
                  <a:cubicBezTo>
                    <a:pt x="7" y="198"/>
                    <a:pt x="6" y="199"/>
                    <a:pt x="4" y="199"/>
                  </a:cubicBezTo>
                  <a:cubicBezTo>
                    <a:pt x="1" y="199"/>
                    <a:pt x="0" y="198"/>
                    <a:pt x="0" y="196"/>
                  </a:cubicBezTo>
                  <a:lnTo>
                    <a:pt x="0" y="188"/>
                  </a:lnTo>
                  <a:cubicBezTo>
                    <a:pt x="0" y="186"/>
                    <a:pt x="1" y="184"/>
                    <a:pt x="4" y="184"/>
                  </a:cubicBezTo>
                  <a:cubicBezTo>
                    <a:pt x="6" y="184"/>
                    <a:pt x="7" y="186"/>
                    <a:pt x="7" y="188"/>
                  </a:cubicBezTo>
                  <a:close/>
                  <a:moveTo>
                    <a:pt x="7" y="211"/>
                  </a:moveTo>
                  <a:lnTo>
                    <a:pt x="7" y="219"/>
                  </a:lnTo>
                  <a:cubicBezTo>
                    <a:pt x="7" y="221"/>
                    <a:pt x="6" y="222"/>
                    <a:pt x="4" y="222"/>
                  </a:cubicBezTo>
                  <a:cubicBezTo>
                    <a:pt x="1" y="222"/>
                    <a:pt x="0" y="221"/>
                    <a:pt x="0" y="219"/>
                  </a:cubicBezTo>
                  <a:lnTo>
                    <a:pt x="0" y="211"/>
                  </a:lnTo>
                  <a:cubicBezTo>
                    <a:pt x="0" y="209"/>
                    <a:pt x="1" y="207"/>
                    <a:pt x="4" y="207"/>
                  </a:cubicBezTo>
                  <a:cubicBezTo>
                    <a:pt x="6" y="207"/>
                    <a:pt x="7" y="209"/>
                    <a:pt x="7" y="211"/>
                  </a:cubicBezTo>
                  <a:close/>
                  <a:moveTo>
                    <a:pt x="7" y="234"/>
                  </a:moveTo>
                  <a:lnTo>
                    <a:pt x="7" y="242"/>
                  </a:lnTo>
                  <a:cubicBezTo>
                    <a:pt x="7" y="244"/>
                    <a:pt x="6" y="245"/>
                    <a:pt x="4" y="245"/>
                  </a:cubicBezTo>
                  <a:cubicBezTo>
                    <a:pt x="1" y="245"/>
                    <a:pt x="0" y="244"/>
                    <a:pt x="0" y="242"/>
                  </a:cubicBezTo>
                  <a:lnTo>
                    <a:pt x="0" y="234"/>
                  </a:lnTo>
                  <a:cubicBezTo>
                    <a:pt x="0" y="232"/>
                    <a:pt x="1" y="230"/>
                    <a:pt x="4" y="230"/>
                  </a:cubicBezTo>
                  <a:cubicBezTo>
                    <a:pt x="6" y="230"/>
                    <a:pt x="7" y="232"/>
                    <a:pt x="7" y="234"/>
                  </a:cubicBezTo>
                  <a:close/>
                  <a:moveTo>
                    <a:pt x="7" y="257"/>
                  </a:moveTo>
                  <a:lnTo>
                    <a:pt x="7" y="265"/>
                  </a:lnTo>
                  <a:cubicBezTo>
                    <a:pt x="7" y="267"/>
                    <a:pt x="6" y="269"/>
                    <a:pt x="4" y="269"/>
                  </a:cubicBezTo>
                  <a:cubicBezTo>
                    <a:pt x="1" y="269"/>
                    <a:pt x="0" y="267"/>
                    <a:pt x="0" y="265"/>
                  </a:cubicBezTo>
                  <a:lnTo>
                    <a:pt x="0" y="257"/>
                  </a:lnTo>
                  <a:cubicBezTo>
                    <a:pt x="0" y="255"/>
                    <a:pt x="1" y="253"/>
                    <a:pt x="4" y="253"/>
                  </a:cubicBezTo>
                  <a:cubicBezTo>
                    <a:pt x="6" y="253"/>
                    <a:pt x="7" y="255"/>
                    <a:pt x="7" y="257"/>
                  </a:cubicBezTo>
                  <a:close/>
                  <a:moveTo>
                    <a:pt x="7" y="280"/>
                  </a:moveTo>
                  <a:lnTo>
                    <a:pt x="7" y="288"/>
                  </a:lnTo>
                  <a:cubicBezTo>
                    <a:pt x="7" y="290"/>
                    <a:pt x="6" y="292"/>
                    <a:pt x="4" y="292"/>
                  </a:cubicBezTo>
                  <a:cubicBezTo>
                    <a:pt x="1" y="292"/>
                    <a:pt x="0" y="290"/>
                    <a:pt x="0" y="288"/>
                  </a:cubicBezTo>
                  <a:lnTo>
                    <a:pt x="0" y="280"/>
                  </a:lnTo>
                  <a:cubicBezTo>
                    <a:pt x="0" y="278"/>
                    <a:pt x="1" y="276"/>
                    <a:pt x="4" y="276"/>
                  </a:cubicBezTo>
                  <a:cubicBezTo>
                    <a:pt x="6" y="276"/>
                    <a:pt x="7" y="278"/>
                    <a:pt x="7" y="280"/>
                  </a:cubicBezTo>
                  <a:close/>
                  <a:moveTo>
                    <a:pt x="7" y="303"/>
                  </a:moveTo>
                  <a:lnTo>
                    <a:pt x="7" y="311"/>
                  </a:lnTo>
                  <a:cubicBezTo>
                    <a:pt x="7" y="313"/>
                    <a:pt x="6" y="315"/>
                    <a:pt x="4" y="315"/>
                  </a:cubicBezTo>
                  <a:cubicBezTo>
                    <a:pt x="1" y="315"/>
                    <a:pt x="0" y="313"/>
                    <a:pt x="0" y="311"/>
                  </a:cubicBezTo>
                  <a:lnTo>
                    <a:pt x="0" y="303"/>
                  </a:lnTo>
                  <a:cubicBezTo>
                    <a:pt x="0" y="301"/>
                    <a:pt x="1" y="299"/>
                    <a:pt x="4" y="299"/>
                  </a:cubicBezTo>
                  <a:cubicBezTo>
                    <a:pt x="6" y="299"/>
                    <a:pt x="7" y="301"/>
                    <a:pt x="7" y="303"/>
                  </a:cubicBezTo>
                  <a:close/>
                  <a:moveTo>
                    <a:pt x="7" y="326"/>
                  </a:moveTo>
                  <a:lnTo>
                    <a:pt x="7" y="334"/>
                  </a:lnTo>
                  <a:cubicBezTo>
                    <a:pt x="7" y="336"/>
                    <a:pt x="6" y="338"/>
                    <a:pt x="4" y="338"/>
                  </a:cubicBezTo>
                  <a:cubicBezTo>
                    <a:pt x="1" y="338"/>
                    <a:pt x="0" y="336"/>
                    <a:pt x="0" y="334"/>
                  </a:cubicBezTo>
                  <a:lnTo>
                    <a:pt x="0" y="326"/>
                  </a:lnTo>
                  <a:cubicBezTo>
                    <a:pt x="0" y="324"/>
                    <a:pt x="1" y="322"/>
                    <a:pt x="4" y="322"/>
                  </a:cubicBezTo>
                  <a:cubicBezTo>
                    <a:pt x="6" y="322"/>
                    <a:pt x="7" y="324"/>
                    <a:pt x="7" y="326"/>
                  </a:cubicBezTo>
                  <a:close/>
                  <a:moveTo>
                    <a:pt x="7" y="349"/>
                  </a:moveTo>
                  <a:lnTo>
                    <a:pt x="7" y="357"/>
                  </a:lnTo>
                  <a:cubicBezTo>
                    <a:pt x="7" y="359"/>
                    <a:pt x="6" y="361"/>
                    <a:pt x="4" y="361"/>
                  </a:cubicBezTo>
                  <a:cubicBezTo>
                    <a:pt x="1" y="361"/>
                    <a:pt x="0" y="359"/>
                    <a:pt x="0" y="357"/>
                  </a:cubicBezTo>
                  <a:lnTo>
                    <a:pt x="0" y="349"/>
                  </a:lnTo>
                  <a:cubicBezTo>
                    <a:pt x="0" y="347"/>
                    <a:pt x="1" y="345"/>
                    <a:pt x="4" y="345"/>
                  </a:cubicBezTo>
                  <a:cubicBezTo>
                    <a:pt x="6" y="345"/>
                    <a:pt x="7" y="347"/>
                    <a:pt x="7" y="349"/>
                  </a:cubicBezTo>
                  <a:close/>
                  <a:moveTo>
                    <a:pt x="7" y="372"/>
                  </a:moveTo>
                  <a:lnTo>
                    <a:pt x="7" y="380"/>
                  </a:lnTo>
                  <a:cubicBezTo>
                    <a:pt x="7" y="382"/>
                    <a:pt x="6" y="384"/>
                    <a:pt x="4" y="384"/>
                  </a:cubicBezTo>
                  <a:cubicBezTo>
                    <a:pt x="1" y="384"/>
                    <a:pt x="0" y="382"/>
                    <a:pt x="0" y="380"/>
                  </a:cubicBezTo>
                  <a:lnTo>
                    <a:pt x="0" y="372"/>
                  </a:lnTo>
                  <a:cubicBezTo>
                    <a:pt x="0" y="370"/>
                    <a:pt x="1" y="368"/>
                    <a:pt x="4" y="368"/>
                  </a:cubicBezTo>
                  <a:cubicBezTo>
                    <a:pt x="6" y="368"/>
                    <a:pt x="7" y="370"/>
                    <a:pt x="7" y="372"/>
                  </a:cubicBezTo>
                  <a:close/>
                  <a:moveTo>
                    <a:pt x="7" y="395"/>
                  </a:moveTo>
                  <a:lnTo>
                    <a:pt x="7" y="403"/>
                  </a:lnTo>
                  <a:cubicBezTo>
                    <a:pt x="7" y="405"/>
                    <a:pt x="6" y="407"/>
                    <a:pt x="4" y="407"/>
                  </a:cubicBezTo>
                  <a:cubicBezTo>
                    <a:pt x="1" y="407"/>
                    <a:pt x="0" y="405"/>
                    <a:pt x="0" y="403"/>
                  </a:cubicBezTo>
                  <a:lnTo>
                    <a:pt x="0" y="395"/>
                  </a:lnTo>
                  <a:cubicBezTo>
                    <a:pt x="0" y="393"/>
                    <a:pt x="1" y="391"/>
                    <a:pt x="4" y="391"/>
                  </a:cubicBezTo>
                  <a:cubicBezTo>
                    <a:pt x="6" y="391"/>
                    <a:pt x="7" y="393"/>
                    <a:pt x="7" y="395"/>
                  </a:cubicBezTo>
                  <a:close/>
                  <a:moveTo>
                    <a:pt x="7" y="418"/>
                  </a:moveTo>
                  <a:lnTo>
                    <a:pt x="7" y="426"/>
                  </a:lnTo>
                  <a:cubicBezTo>
                    <a:pt x="7" y="428"/>
                    <a:pt x="6" y="430"/>
                    <a:pt x="4" y="430"/>
                  </a:cubicBezTo>
                  <a:cubicBezTo>
                    <a:pt x="1" y="430"/>
                    <a:pt x="0" y="428"/>
                    <a:pt x="0" y="426"/>
                  </a:cubicBezTo>
                  <a:lnTo>
                    <a:pt x="0" y="418"/>
                  </a:lnTo>
                  <a:cubicBezTo>
                    <a:pt x="0" y="416"/>
                    <a:pt x="1" y="414"/>
                    <a:pt x="4" y="414"/>
                  </a:cubicBezTo>
                  <a:cubicBezTo>
                    <a:pt x="6" y="414"/>
                    <a:pt x="7" y="416"/>
                    <a:pt x="7" y="418"/>
                  </a:cubicBezTo>
                  <a:close/>
                  <a:moveTo>
                    <a:pt x="7" y="441"/>
                  </a:moveTo>
                  <a:lnTo>
                    <a:pt x="7" y="449"/>
                  </a:lnTo>
                  <a:cubicBezTo>
                    <a:pt x="7" y="451"/>
                    <a:pt x="6" y="453"/>
                    <a:pt x="4" y="453"/>
                  </a:cubicBezTo>
                  <a:cubicBezTo>
                    <a:pt x="1" y="453"/>
                    <a:pt x="0" y="451"/>
                    <a:pt x="0" y="449"/>
                  </a:cubicBezTo>
                  <a:lnTo>
                    <a:pt x="0" y="441"/>
                  </a:lnTo>
                  <a:cubicBezTo>
                    <a:pt x="0" y="439"/>
                    <a:pt x="1" y="437"/>
                    <a:pt x="4" y="437"/>
                  </a:cubicBezTo>
                  <a:cubicBezTo>
                    <a:pt x="6" y="437"/>
                    <a:pt x="7" y="439"/>
                    <a:pt x="7" y="441"/>
                  </a:cubicBezTo>
                  <a:close/>
                  <a:moveTo>
                    <a:pt x="7" y="464"/>
                  </a:moveTo>
                  <a:lnTo>
                    <a:pt x="7" y="472"/>
                  </a:lnTo>
                  <a:cubicBezTo>
                    <a:pt x="7" y="474"/>
                    <a:pt x="6" y="476"/>
                    <a:pt x="4" y="476"/>
                  </a:cubicBezTo>
                  <a:cubicBezTo>
                    <a:pt x="1" y="476"/>
                    <a:pt x="0" y="474"/>
                    <a:pt x="0" y="472"/>
                  </a:cubicBezTo>
                  <a:lnTo>
                    <a:pt x="0" y="464"/>
                  </a:lnTo>
                  <a:cubicBezTo>
                    <a:pt x="0" y="462"/>
                    <a:pt x="1" y="461"/>
                    <a:pt x="4" y="461"/>
                  </a:cubicBezTo>
                  <a:cubicBezTo>
                    <a:pt x="6" y="461"/>
                    <a:pt x="7" y="462"/>
                    <a:pt x="7" y="464"/>
                  </a:cubicBezTo>
                  <a:close/>
                  <a:moveTo>
                    <a:pt x="7" y="487"/>
                  </a:moveTo>
                  <a:lnTo>
                    <a:pt x="7" y="495"/>
                  </a:lnTo>
                  <a:cubicBezTo>
                    <a:pt x="7" y="497"/>
                    <a:pt x="6" y="499"/>
                    <a:pt x="4" y="499"/>
                  </a:cubicBezTo>
                  <a:cubicBezTo>
                    <a:pt x="1" y="499"/>
                    <a:pt x="0" y="497"/>
                    <a:pt x="0" y="495"/>
                  </a:cubicBezTo>
                  <a:lnTo>
                    <a:pt x="0" y="487"/>
                  </a:lnTo>
                  <a:cubicBezTo>
                    <a:pt x="0" y="485"/>
                    <a:pt x="1" y="484"/>
                    <a:pt x="4" y="484"/>
                  </a:cubicBezTo>
                  <a:cubicBezTo>
                    <a:pt x="6" y="484"/>
                    <a:pt x="7" y="485"/>
                    <a:pt x="7" y="487"/>
                  </a:cubicBezTo>
                  <a:close/>
                  <a:moveTo>
                    <a:pt x="7" y="510"/>
                  </a:moveTo>
                  <a:lnTo>
                    <a:pt x="7" y="518"/>
                  </a:lnTo>
                  <a:cubicBezTo>
                    <a:pt x="7" y="520"/>
                    <a:pt x="6" y="522"/>
                    <a:pt x="4" y="522"/>
                  </a:cubicBezTo>
                  <a:cubicBezTo>
                    <a:pt x="1" y="522"/>
                    <a:pt x="0" y="520"/>
                    <a:pt x="0" y="518"/>
                  </a:cubicBezTo>
                  <a:lnTo>
                    <a:pt x="0" y="510"/>
                  </a:lnTo>
                  <a:cubicBezTo>
                    <a:pt x="0" y="508"/>
                    <a:pt x="1" y="507"/>
                    <a:pt x="4" y="507"/>
                  </a:cubicBezTo>
                  <a:cubicBezTo>
                    <a:pt x="6" y="507"/>
                    <a:pt x="7" y="508"/>
                    <a:pt x="7" y="510"/>
                  </a:cubicBezTo>
                  <a:close/>
                  <a:moveTo>
                    <a:pt x="7" y="533"/>
                  </a:moveTo>
                  <a:lnTo>
                    <a:pt x="7" y="541"/>
                  </a:lnTo>
                  <a:cubicBezTo>
                    <a:pt x="7" y="543"/>
                    <a:pt x="6" y="545"/>
                    <a:pt x="4" y="545"/>
                  </a:cubicBezTo>
                  <a:cubicBezTo>
                    <a:pt x="1" y="545"/>
                    <a:pt x="0" y="543"/>
                    <a:pt x="0" y="541"/>
                  </a:cubicBezTo>
                  <a:lnTo>
                    <a:pt x="0" y="533"/>
                  </a:lnTo>
                  <a:cubicBezTo>
                    <a:pt x="0" y="531"/>
                    <a:pt x="1" y="530"/>
                    <a:pt x="4" y="530"/>
                  </a:cubicBezTo>
                  <a:cubicBezTo>
                    <a:pt x="6" y="530"/>
                    <a:pt x="7" y="531"/>
                    <a:pt x="7" y="533"/>
                  </a:cubicBezTo>
                  <a:close/>
                  <a:moveTo>
                    <a:pt x="7" y="557"/>
                  </a:moveTo>
                  <a:lnTo>
                    <a:pt x="7" y="564"/>
                  </a:lnTo>
                  <a:cubicBezTo>
                    <a:pt x="7" y="566"/>
                    <a:pt x="6" y="568"/>
                    <a:pt x="4" y="568"/>
                  </a:cubicBezTo>
                  <a:cubicBezTo>
                    <a:pt x="1" y="568"/>
                    <a:pt x="0" y="566"/>
                    <a:pt x="0" y="564"/>
                  </a:cubicBezTo>
                  <a:lnTo>
                    <a:pt x="0" y="557"/>
                  </a:lnTo>
                  <a:cubicBezTo>
                    <a:pt x="0" y="554"/>
                    <a:pt x="1" y="553"/>
                    <a:pt x="4" y="553"/>
                  </a:cubicBezTo>
                  <a:cubicBezTo>
                    <a:pt x="6" y="553"/>
                    <a:pt x="7" y="554"/>
                    <a:pt x="7" y="557"/>
                  </a:cubicBezTo>
                  <a:close/>
                  <a:moveTo>
                    <a:pt x="7" y="580"/>
                  </a:moveTo>
                  <a:lnTo>
                    <a:pt x="7" y="587"/>
                  </a:lnTo>
                  <a:cubicBezTo>
                    <a:pt x="7" y="589"/>
                    <a:pt x="6" y="591"/>
                    <a:pt x="4" y="591"/>
                  </a:cubicBezTo>
                  <a:cubicBezTo>
                    <a:pt x="1" y="591"/>
                    <a:pt x="0" y="589"/>
                    <a:pt x="0" y="587"/>
                  </a:cubicBezTo>
                  <a:lnTo>
                    <a:pt x="0" y="580"/>
                  </a:lnTo>
                  <a:cubicBezTo>
                    <a:pt x="0" y="577"/>
                    <a:pt x="1" y="576"/>
                    <a:pt x="4" y="576"/>
                  </a:cubicBezTo>
                  <a:cubicBezTo>
                    <a:pt x="6" y="576"/>
                    <a:pt x="7" y="577"/>
                    <a:pt x="7" y="580"/>
                  </a:cubicBezTo>
                  <a:close/>
                  <a:moveTo>
                    <a:pt x="7" y="603"/>
                  </a:moveTo>
                  <a:lnTo>
                    <a:pt x="7" y="610"/>
                  </a:lnTo>
                  <a:cubicBezTo>
                    <a:pt x="7" y="612"/>
                    <a:pt x="6" y="614"/>
                    <a:pt x="4" y="614"/>
                  </a:cubicBezTo>
                  <a:cubicBezTo>
                    <a:pt x="1" y="614"/>
                    <a:pt x="0" y="612"/>
                    <a:pt x="0" y="610"/>
                  </a:cubicBezTo>
                  <a:lnTo>
                    <a:pt x="0" y="603"/>
                  </a:lnTo>
                  <a:cubicBezTo>
                    <a:pt x="0" y="600"/>
                    <a:pt x="1" y="599"/>
                    <a:pt x="4" y="599"/>
                  </a:cubicBezTo>
                  <a:cubicBezTo>
                    <a:pt x="6" y="599"/>
                    <a:pt x="7" y="600"/>
                    <a:pt x="7" y="603"/>
                  </a:cubicBezTo>
                  <a:close/>
                  <a:moveTo>
                    <a:pt x="7" y="626"/>
                  </a:moveTo>
                  <a:lnTo>
                    <a:pt x="7" y="633"/>
                  </a:lnTo>
                  <a:cubicBezTo>
                    <a:pt x="7" y="635"/>
                    <a:pt x="6" y="637"/>
                    <a:pt x="4" y="637"/>
                  </a:cubicBezTo>
                  <a:cubicBezTo>
                    <a:pt x="1" y="637"/>
                    <a:pt x="0" y="635"/>
                    <a:pt x="0" y="633"/>
                  </a:cubicBezTo>
                  <a:lnTo>
                    <a:pt x="0" y="626"/>
                  </a:lnTo>
                  <a:cubicBezTo>
                    <a:pt x="0" y="624"/>
                    <a:pt x="1" y="622"/>
                    <a:pt x="4" y="622"/>
                  </a:cubicBezTo>
                  <a:cubicBezTo>
                    <a:pt x="6" y="622"/>
                    <a:pt x="7" y="624"/>
                    <a:pt x="7" y="626"/>
                  </a:cubicBezTo>
                  <a:close/>
                  <a:moveTo>
                    <a:pt x="7" y="649"/>
                  </a:moveTo>
                  <a:lnTo>
                    <a:pt x="7" y="656"/>
                  </a:lnTo>
                  <a:cubicBezTo>
                    <a:pt x="7" y="658"/>
                    <a:pt x="6" y="660"/>
                    <a:pt x="4" y="660"/>
                  </a:cubicBezTo>
                  <a:cubicBezTo>
                    <a:pt x="1" y="660"/>
                    <a:pt x="0" y="658"/>
                    <a:pt x="0" y="656"/>
                  </a:cubicBezTo>
                  <a:lnTo>
                    <a:pt x="0" y="649"/>
                  </a:lnTo>
                  <a:cubicBezTo>
                    <a:pt x="0" y="647"/>
                    <a:pt x="1" y="645"/>
                    <a:pt x="4" y="645"/>
                  </a:cubicBezTo>
                  <a:cubicBezTo>
                    <a:pt x="6" y="645"/>
                    <a:pt x="7" y="647"/>
                    <a:pt x="7" y="649"/>
                  </a:cubicBezTo>
                  <a:close/>
                  <a:moveTo>
                    <a:pt x="7" y="672"/>
                  </a:moveTo>
                  <a:lnTo>
                    <a:pt x="7" y="679"/>
                  </a:lnTo>
                  <a:cubicBezTo>
                    <a:pt x="7" y="682"/>
                    <a:pt x="6" y="683"/>
                    <a:pt x="4" y="683"/>
                  </a:cubicBezTo>
                  <a:cubicBezTo>
                    <a:pt x="1" y="683"/>
                    <a:pt x="0" y="682"/>
                    <a:pt x="0" y="679"/>
                  </a:cubicBezTo>
                  <a:lnTo>
                    <a:pt x="0" y="672"/>
                  </a:lnTo>
                  <a:cubicBezTo>
                    <a:pt x="0" y="670"/>
                    <a:pt x="1" y="668"/>
                    <a:pt x="4" y="668"/>
                  </a:cubicBezTo>
                  <a:cubicBezTo>
                    <a:pt x="6" y="668"/>
                    <a:pt x="7" y="670"/>
                    <a:pt x="7" y="672"/>
                  </a:cubicBezTo>
                  <a:close/>
                  <a:moveTo>
                    <a:pt x="7" y="695"/>
                  </a:moveTo>
                  <a:lnTo>
                    <a:pt x="7" y="702"/>
                  </a:lnTo>
                  <a:cubicBezTo>
                    <a:pt x="7" y="705"/>
                    <a:pt x="6" y="706"/>
                    <a:pt x="4" y="706"/>
                  </a:cubicBezTo>
                  <a:cubicBezTo>
                    <a:pt x="1" y="706"/>
                    <a:pt x="0" y="705"/>
                    <a:pt x="0" y="702"/>
                  </a:cubicBezTo>
                  <a:lnTo>
                    <a:pt x="0" y="695"/>
                  </a:lnTo>
                  <a:cubicBezTo>
                    <a:pt x="0" y="693"/>
                    <a:pt x="1" y="691"/>
                    <a:pt x="4" y="691"/>
                  </a:cubicBezTo>
                  <a:cubicBezTo>
                    <a:pt x="6" y="691"/>
                    <a:pt x="7" y="693"/>
                    <a:pt x="7" y="695"/>
                  </a:cubicBezTo>
                  <a:close/>
                  <a:moveTo>
                    <a:pt x="7" y="718"/>
                  </a:moveTo>
                  <a:lnTo>
                    <a:pt x="7" y="725"/>
                  </a:lnTo>
                  <a:cubicBezTo>
                    <a:pt x="7" y="728"/>
                    <a:pt x="6" y="729"/>
                    <a:pt x="4" y="729"/>
                  </a:cubicBezTo>
                  <a:cubicBezTo>
                    <a:pt x="1" y="729"/>
                    <a:pt x="0" y="728"/>
                    <a:pt x="0" y="725"/>
                  </a:cubicBezTo>
                  <a:lnTo>
                    <a:pt x="0" y="718"/>
                  </a:lnTo>
                  <a:cubicBezTo>
                    <a:pt x="0" y="716"/>
                    <a:pt x="1" y="714"/>
                    <a:pt x="4" y="714"/>
                  </a:cubicBezTo>
                  <a:cubicBezTo>
                    <a:pt x="6" y="714"/>
                    <a:pt x="7" y="716"/>
                    <a:pt x="7" y="718"/>
                  </a:cubicBezTo>
                  <a:close/>
                  <a:moveTo>
                    <a:pt x="7" y="741"/>
                  </a:moveTo>
                  <a:lnTo>
                    <a:pt x="7" y="749"/>
                  </a:lnTo>
                  <a:cubicBezTo>
                    <a:pt x="7" y="751"/>
                    <a:pt x="6" y="752"/>
                    <a:pt x="4" y="752"/>
                  </a:cubicBezTo>
                  <a:cubicBezTo>
                    <a:pt x="1" y="752"/>
                    <a:pt x="0" y="751"/>
                    <a:pt x="0" y="749"/>
                  </a:cubicBezTo>
                  <a:lnTo>
                    <a:pt x="0" y="741"/>
                  </a:lnTo>
                  <a:cubicBezTo>
                    <a:pt x="0" y="739"/>
                    <a:pt x="1" y="737"/>
                    <a:pt x="4" y="737"/>
                  </a:cubicBezTo>
                  <a:cubicBezTo>
                    <a:pt x="6" y="737"/>
                    <a:pt x="7" y="739"/>
                    <a:pt x="7" y="741"/>
                  </a:cubicBezTo>
                  <a:close/>
                  <a:moveTo>
                    <a:pt x="7" y="764"/>
                  </a:moveTo>
                  <a:lnTo>
                    <a:pt x="7" y="772"/>
                  </a:lnTo>
                  <a:cubicBezTo>
                    <a:pt x="7" y="774"/>
                    <a:pt x="6" y="775"/>
                    <a:pt x="4" y="775"/>
                  </a:cubicBezTo>
                  <a:cubicBezTo>
                    <a:pt x="1" y="775"/>
                    <a:pt x="0" y="774"/>
                    <a:pt x="0" y="772"/>
                  </a:cubicBezTo>
                  <a:lnTo>
                    <a:pt x="0" y="764"/>
                  </a:lnTo>
                  <a:cubicBezTo>
                    <a:pt x="0" y="762"/>
                    <a:pt x="1" y="760"/>
                    <a:pt x="4" y="760"/>
                  </a:cubicBezTo>
                  <a:cubicBezTo>
                    <a:pt x="6" y="760"/>
                    <a:pt x="7" y="762"/>
                    <a:pt x="7" y="764"/>
                  </a:cubicBezTo>
                  <a:close/>
                  <a:moveTo>
                    <a:pt x="7" y="787"/>
                  </a:moveTo>
                  <a:lnTo>
                    <a:pt x="7" y="795"/>
                  </a:lnTo>
                  <a:cubicBezTo>
                    <a:pt x="7" y="797"/>
                    <a:pt x="6" y="798"/>
                    <a:pt x="4" y="798"/>
                  </a:cubicBezTo>
                  <a:cubicBezTo>
                    <a:pt x="1" y="798"/>
                    <a:pt x="0" y="797"/>
                    <a:pt x="0" y="795"/>
                  </a:cubicBezTo>
                  <a:lnTo>
                    <a:pt x="0" y="787"/>
                  </a:lnTo>
                  <a:cubicBezTo>
                    <a:pt x="0" y="785"/>
                    <a:pt x="1" y="783"/>
                    <a:pt x="4" y="783"/>
                  </a:cubicBezTo>
                  <a:cubicBezTo>
                    <a:pt x="6" y="783"/>
                    <a:pt x="7" y="785"/>
                    <a:pt x="7" y="787"/>
                  </a:cubicBezTo>
                  <a:close/>
                  <a:moveTo>
                    <a:pt x="7" y="810"/>
                  </a:moveTo>
                  <a:lnTo>
                    <a:pt x="7" y="818"/>
                  </a:lnTo>
                  <a:cubicBezTo>
                    <a:pt x="7" y="820"/>
                    <a:pt x="6" y="821"/>
                    <a:pt x="4" y="821"/>
                  </a:cubicBezTo>
                  <a:cubicBezTo>
                    <a:pt x="1" y="821"/>
                    <a:pt x="0" y="820"/>
                    <a:pt x="0" y="818"/>
                  </a:cubicBezTo>
                  <a:lnTo>
                    <a:pt x="0" y="810"/>
                  </a:lnTo>
                  <a:cubicBezTo>
                    <a:pt x="0" y="808"/>
                    <a:pt x="1" y="806"/>
                    <a:pt x="4" y="806"/>
                  </a:cubicBezTo>
                  <a:cubicBezTo>
                    <a:pt x="6" y="806"/>
                    <a:pt x="7" y="808"/>
                    <a:pt x="7" y="810"/>
                  </a:cubicBezTo>
                  <a:close/>
                  <a:moveTo>
                    <a:pt x="7" y="833"/>
                  </a:moveTo>
                  <a:lnTo>
                    <a:pt x="7" y="841"/>
                  </a:lnTo>
                  <a:cubicBezTo>
                    <a:pt x="7" y="843"/>
                    <a:pt x="6" y="845"/>
                    <a:pt x="4" y="845"/>
                  </a:cubicBezTo>
                  <a:cubicBezTo>
                    <a:pt x="1" y="845"/>
                    <a:pt x="0" y="843"/>
                    <a:pt x="0" y="841"/>
                  </a:cubicBezTo>
                  <a:lnTo>
                    <a:pt x="0" y="833"/>
                  </a:lnTo>
                  <a:cubicBezTo>
                    <a:pt x="0" y="831"/>
                    <a:pt x="1" y="829"/>
                    <a:pt x="4" y="829"/>
                  </a:cubicBezTo>
                  <a:cubicBezTo>
                    <a:pt x="6" y="829"/>
                    <a:pt x="7" y="831"/>
                    <a:pt x="7" y="833"/>
                  </a:cubicBezTo>
                  <a:close/>
                  <a:moveTo>
                    <a:pt x="7" y="856"/>
                  </a:moveTo>
                  <a:lnTo>
                    <a:pt x="7" y="864"/>
                  </a:lnTo>
                  <a:cubicBezTo>
                    <a:pt x="7" y="866"/>
                    <a:pt x="6" y="868"/>
                    <a:pt x="4" y="868"/>
                  </a:cubicBezTo>
                  <a:cubicBezTo>
                    <a:pt x="1" y="868"/>
                    <a:pt x="0" y="866"/>
                    <a:pt x="0" y="864"/>
                  </a:cubicBezTo>
                  <a:lnTo>
                    <a:pt x="0" y="856"/>
                  </a:lnTo>
                  <a:cubicBezTo>
                    <a:pt x="0" y="854"/>
                    <a:pt x="1" y="852"/>
                    <a:pt x="4" y="852"/>
                  </a:cubicBezTo>
                  <a:cubicBezTo>
                    <a:pt x="6" y="852"/>
                    <a:pt x="7" y="854"/>
                    <a:pt x="7" y="856"/>
                  </a:cubicBezTo>
                  <a:close/>
                  <a:moveTo>
                    <a:pt x="7" y="879"/>
                  </a:moveTo>
                  <a:lnTo>
                    <a:pt x="7" y="887"/>
                  </a:lnTo>
                  <a:cubicBezTo>
                    <a:pt x="7" y="889"/>
                    <a:pt x="6" y="891"/>
                    <a:pt x="4" y="891"/>
                  </a:cubicBezTo>
                  <a:cubicBezTo>
                    <a:pt x="1" y="891"/>
                    <a:pt x="0" y="889"/>
                    <a:pt x="0" y="887"/>
                  </a:cubicBezTo>
                  <a:lnTo>
                    <a:pt x="0" y="879"/>
                  </a:lnTo>
                  <a:cubicBezTo>
                    <a:pt x="0" y="877"/>
                    <a:pt x="1" y="875"/>
                    <a:pt x="4" y="875"/>
                  </a:cubicBezTo>
                  <a:cubicBezTo>
                    <a:pt x="6" y="875"/>
                    <a:pt x="7" y="877"/>
                    <a:pt x="7" y="879"/>
                  </a:cubicBezTo>
                  <a:close/>
                  <a:moveTo>
                    <a:pt x="7" y="902"/>
                  </a:moveTo>
                  <a:lnTo>
                    <a:pt x="7" y="910"/>
                  </a:lnTo>
                  <a:cubicBezTo>
                    <a:pt x="7" y="912"/>
                    <a:pt x="6" y="914"/>
                    <a:pt x="4" y="914"/>
                  </a:cubicBezTo>
                  <a:cubicBezTo>
                    <a:pt x="1" y="914"/>
                    <a:pt x="0" y="912"/>
                    <a:pt x="0" y="910"/>
                  </a:cubicBezTo>
                  <a:lnTo>
                    <a:pt x="0" y="902"/>
                  </a:lnTo>
                  <a:cubicBezTo>
                    <a:pt x="0" y="900"/>
                    <a:pt x="1" y="898"/>
                    <a:pt x="4" y="898"/>
                  </a:cubicBezTo>
                  <a:cubicBezTo>
                    <a:pt x="6" y="898"/>
                    <a:pt x="7" y="900"/>
                    <a:pt x="7" y="902"/>
                  </a:cubicBezTo>
                  <a:close/>
                  <a:moveTo>
                    <a:pt x="7" y="925"/>
                  </a:moveTo>
                  <a:lnTo>
                    <a:pt x="7" y="933"/>
                  </a:lnTo>
                  <a:cubicBezTo>
                    <a:pt x="7" y="935"/>
                    <a:pt x="6" y="937"/>
                    <a:pt x="4" y="937"/>
                  </a:cubicBezTo>
                  <a:cubicBezTo>
                    <a:pt x="1" y="937"/>
                    <a:pt x="0" y="935"/>
                    <a:pt x="0" y="933"/>
                  </a:cubicBezTo>
                  <a:lnTo>
                    <a:pt x="0" y="925"/>
                  </a:lnTo>
                  <a:cubicBezTo>
                    <a:pt x="0" y="923"/>
                    <a:pt x="1" y="921"/>
                    <a:pt x="4" y="921"/>
                  </a:cubicBezTo>
                  <a:cubicBezTo>
                    <a:pt x="6" y="921"/>
                    <a:pt x="7" y="923"/>
                    <a:pt x="7" y="925"/>
                  </a:cubicBezTo>
                  <a:close/>
                  <a:moveTo>
                    <a:pt x="7" y="948"/>
                  </a:moveTo>
                  <a:lnTo>
                    <a:pt x="7" y="956"/>
                  </a:lnTo>
                  <a:cubicBezTo>
                    <a:pt x="7" y="958"/>
                    <a:pt x="6" y="960"/>
                    <a:pt x="4" y="960"/>
                  </a:cubicBezTo>
                  <a:cubicBezTo>
                    <a:pt x="1" y="960"/>
                    <a:pt x="0" y="958"/>
                    <a:pt x="0" y="956"/>
                  </a:cubicBezTo>
                  <a:lnTo>
                    <a:pt x="0" y="948"/>
                  </a:lnTo>
                  <a:cubicBezTo>
                    <a:pt x="0" y="946"/>
                    <a:pt x="1" y="944"/>
                    <a:pt x="4" y="944"/>
                  </a:cubicBezTo>
                  <a:cubicBezTo>
                    <a:pt x="6" y="944"/>
                    <a:pt x="7" y="946"/>
                    <a:pt x="7" y="948"/>
                  </a:cubicBezTo>
                  <a:close/>
                  <a:moveTo>
                    <a:pt x="7" y="971"/>
                  </a:moveTo>
                  <a:lnTo>
                    <a:pt x="7" y="979"/>
                  </a:lnTo>
                  <a:cubicBezTo>
                    <a:pt x="7" y="981"/>
                    <a:pt x="6" y="983"/>
                    <a:pt x="4" y="983"/>
                  </a:cubicBezTo>
                  <a:cubicBezTo>
                    <a:pt x="1" y="983"/>
                    <a:pt x="0" y="981"/>
                    <a:pt x="0" y="979"/>
                  </a:cubicBezTo>
                  <a:lnTo>
                    <a:pt x="0" y="971"/>
                  </a:lnTo>
                  <a:cubicBezTo>
                    <a:pt x="0" y="969"/>
                    <a:pt x="1" y="967"/>
                    <a:pt x="4" y="967"/>
                  </a:cubicBezTo>
                  <a:cubicBezTo>
                    <a:pt x="6" y="967"/>
                    <a:pt x="7" y="969"/>
                    <a:pt x="7" y="971"/>
                  </a:cubicBezTo>
                  <a:close/>
                  <a:moveTo>
                    <a:pt x="7" y="994"/>
                  </a:moveTo>
                  <a:lnTo>
                    <a:pt x="7" y="1002"/>
                  </a:lnTo>
                  <a:cubicBezTo>
                    <a:pt x="7" y="1004"/>
                    <a:pt x="6" y="1006"/>
                    <a:pt x="4" y="1006"/>
                  </a:cubicBezTo>
                  <a:cubicBezTo>
                    <a:pt x="1" y="1006"/>
                    <a:pt x="0" y="1004"/>
                    <a:pt x="0" y="1002"/>
                  </a:cubicBezTo>
                  <a:lnTo>
                    <a:pt x="0" y="994"/>
                  </a:lnTo>
                  <a:cubicBezTo>
                    <a:pt x="0" y="992"/>
                    <a:pt x="1" y="990"/>
                    <a:pt x="4" y="990"/>
                  </a:cubicBezTo>
                  <a:cubicBezTo>
                    <a:pt x="6" y="990"/>
                    <a:pt x="7" y="992"/>
                    <a:pt x="7" y="994"/>
                  </a:cubicBezTo>
                  <a:close/>
                  <a:moveTo>
                    <a:pt x="7" y="1017"/>
                  </a:moveTo>
                  <a:lnTo>
                    <a:pt x="7" y="1025"/>
                  </a:lnTo>
                  <a:cubicBezTo>
                    <a:pt x="7" y="1027"/>
                    <a:pt x="6" y="1029"/>
                    <a:pt x="4" y="1029"/>
                  </a:cubicBezTo>
                  <a:cubicBezTo>
                    <a:pt x="1" y="1029"/>
                    <a:pt x="0" y="1027"/>
                    <a:pt x="0" y="1025"/>
                  </a:cubicBezTo>
                  <a:lnTo>
                    <a:pt x="0" y="1017"/>
                  </a:lnTo>
                  <a:cubicBezTo>
                    <a:pt x="0" y="1015"/>
                    <a:pt x="1" y="1013"/>
                    <a:pt x="4" y="1013"/>
                  </a:cubicBezTo>
                  <a:cubicBezTo>
                    <a:pt x="6" y="1013"/>
                    <a:pt x="7" y="1015"/>
                    <a:pt x="7" y="1017"/>
                  </a:cubicBezTo>
                  <a:close/>
                  <a:moveTo>
                    <a:pt x="7" y="1040"/>
                  </a:moveTo>
                  <a:lnTo>
                    <a:pt x="7" y="1048"/>
                  </a:lnTo>
                  <a:cubicBezTo>
                    <a:pt x="7" y="1050"/>
                    <a:pt x="6" y="1052"/>
                    <a:pt x="4" y="1052"/>
                  </a:cubicBezTo>
                  <a:cubicBezTo>
                    <a:pt x="1" y="1052"/>
                    <a:pt x="0" y="1050"/>
                    <a:pt x="0" y="1048"/>
                  </a:cubicBezTo>
                  <a:lnTo>
                    <a:pt x="0" y="1040"/>
                  </a:lnTo>
                  <a:cubicBezTo>
                    <a:pt x="0" y="1038"/>
                    <a:pt x="1" y="1037"/>
                    <a:pt x="4" y="1037"/>
                  </a:cubicBezTo>
                  <a:cubicBezTo>
                    <a:pt x="6" y="1037"/>
                    <a:pt x="7" y="1038"/>
                    <a:pt x="7" y="1040"/>
                  </a:cubicBezTo>
                  <a:close/>
                  <a:moveTo>
                    <a:pt x="7" y="1063"/>
                  </a:moveTo>
                  <a:lnTo>
                    <a:pt x="7" y="1071"/>
                  </a:lnTo>
                  <a:cubicBezTo>
                    <a:pt x="7" y="1073"/>
                    <a:pt x="6" y="1075"/>
                    <a:pt x="4" y="1075"/>
                  </a:cubicBezTo>
                  <a:cubicBezTo>
                    <a:pt x="1" y="1075"/>
                    <a:pt x="0" y="1073"/>
                    <a:pt x="0" y="1071"/>
                  </a:cubicBezTo>
                  <a:lnTo>
                    <a:pt x="0" y="1063"/>
                  </a:lnTo>
                  <a:cubicBezTo>
                    <a:pt x="0" y="1061"/>
                    <a:pt x="1" y="1060"/>
                    <a:pt x="4" y="1060"/>
                  </a:cubicBezTo>
                  <a:cubicBezTo>
                    <a:pt x="6" y="1060"/>
                    <a:pt x="7" y="1061"/>
                    <a:pt x="7" y="1063"/>
                  </a:cubicBezTo>
                  <a:close/>
                  <a:moveTo>
                    <a:pt x="7" y="1086"/>
                  </a:moveTo>
                  <a:lnTo>
                    <a:pt x="7" y="1094"/>
                  </a:lnTo>
                  <a:cubicBezTo>
                    <a:pt x="7" y="1096"/>
                    <a:pt x="6" y="1098"/>
                    <a:pt x="4" y="1098"/>
                  </a:cubicBezTo>
                  <a:cubicBezTo>
                    <a:pt x="1" y="1098"/>
                    <a:pt x="0" y="1096"/>
                    <a:pt x="0" y="1094"/>
                  </a:cubicBezTo>
                  <a:lnTo>
                    <a:pt x="0" y="1086"/>
                  </a:lnTo>
                  <a:cubicBezTo>
                    <a:pt x="0" y="1084"/>
                    <a:pt x="1" y="1083"/>
                    <a:pt x="4" y="1083"/>
                  </a:cubicBezTo>
                  <a:cubicBezTo>
                    <a:pt x="6" y="1083"/>
                    <a:pt x="7" y="1084"/>
                    <a:pt x="7" y="1086"/>
                  </a:cubicBezTo>
                  <a:close/>
                  <a:moveTo>
                    <a:pt x="7" y="1109"/>
                  </a:moveTo>
                  <a:lnTo>
                    <a:pt x="7" y="1117"/>
                  </a:lnTo>
                  <a:cubicBezTo>
                    <a:pt x="7" y="1119"/>
                    <a:pt x="6" y="1121"/>
                    <a:pt x="4" y="1121"/>
                  </a:cubicBezTo>
                  <a:cubicBezTo>
                    <a:pt x="1" y="1121"/>
                    <a:pt x="0" y="1119"/>
                    <a:pt x="0" y="1117"/>
                  </a:cubicBezTo>
                  <a:lnTo>
                    <a:pt x="0" y="1109"/>
                  </a:lnTo>
                  <a:cubicBezTo>
                    <a:pt x="0" y="1107"/>
                    <a:pt x="1" y="1106"/>
                    <a:pt x="4" y="1106"/>
                  </a:cubicBezTo>
                  <a:cubicBezTo>
                    <a:pt x="6" y="1106"/>
                    <a:pt x="7" y="1107"/>
                    <a:pt x="7" y="1109"/>
                  </a:cubicBezTo>
                  <a:close/>
                  <a:moveTo>
                    <a:pt x="7" y="1133"/>
                  </a:moveTo>
                  <a:lnTo>
                    <a:pt x="7" y="1140"/>
                  </a:lnTo>
                  <a:cubicBezTo>
                    <a:pt x="7" y="1142"/>
                    <a:pt x="6" y="1144"/>
                    <a:pt x="4" y="1144"/>
                  </a:cubicBezTo>
                  <a:cubicBezTo>
                    <a:pt x="1" y="1144"/>
                    <a:pt x="0" y="1142"/>
                    <a:pt x="0" y="1140"/>
                  </a:cubicBezTo>
                  <a:lnTo>
                    <a:pt x="0" y="1133"/>
                  </a:lnTo>
                  <a:cubicBezTo>
                    <a:pt x="0" y="1130"/>
                    <a:pt x="1" y="1129"/>
                    <a:pt x="4" y="1129"/>
                  </a:cubicBezTo>
                  <a:cubicBezTo>
                    <a:pt x="6" y="1129"/>
                    <a:pt x="7" y="1130"/>
                    <a:pt x="7" y="1133"/>
                  </a:cubicBezTo>
                  <a:close/>
                  <a:moveTo>
                    <a:pt x="7" y="1156"/>
                  </a:moveTo>
                  <a:lnTo>
                    <a:pt x="7" y="1163"/>
                  </a:lnTo>
                  <a:cubicBezTo>
                    <a:pt x="7" y="1165"/>
                    <a:pt x="6" y="1167"/>
                    <a:pt x="4" y="1167"/>
                  </a:cubicBezTo>
                  <a:cubicBezTo>
                    <a:pt x="1" y="1167"/>
                    <a:pt x="0" y="1165"/>
                    <a:pt x="0" y="1163"/>
                  </a:cubicBezTo>
                  <a:lnTo>
                    <a:pt x="0" y="1156"/>
                  </a:lnTo>
                  <a:cubicBezTo>
                    <a:pt x="0" y="1153"/>
                    <a:pt x="1" y="1152"/>
                    <a:pt x="4" y="1152"/>
                  </a:cubicBezTo>
                  <a:cubicBezTo>
                    <a:pt x="6" y="1152"/>
                    <a:pt x="7" y="1153"/>
                    <a:pt x="7" y="1156"/>
                  </a:cubicBezTo>
                  <a:close/>
                  <a:moveTo>
                    <a:pt x="7" y="1179"/>
                  </a:moveTo>
                  <a:lnTo>
                    <a:pt x="7" y="1186"/>
                  </a:lnTo>
                  <a:cubicBezTo>
                    <a:pt x="7" y="1188"/>
                    <a:pt x="6" y="1190"/>
                    <a:pt x="4" y="1190"/>
                  </a:cubicBezTo>
                  <a:cubicBezTo>
                    <a:pt x="1" y="1190"/>
                    <a:pt x="0" y="1188"/>
                    <a:pt x="0" y="1186"/>
                  </a:cubicBezTo>
                  <a:lnTo>
                    <a:pt x="0" y="1179"/>
                  </a:lnTo>
                  <a:cubicBezTo>
                    <a:pt x="0" y="1176"/>
                    <a:pt x="1" y="1175"/>
                    <a:pt x="4" y="1175"/>
                  </a:cubicBezTo>
                  <a:cubicBezTo>
                    <a:pt x="6" y="1175"/>
                    <a:pt x="7" y="1176"/>
                    <a:pt x="7" y="1179"/>
                  </a:cubicBezTo>
                  <a:close/>
                  <a:moveTo>
                    <a:pt x="7" y="1202"/>
                  </a:moveTo>
                  <a:lnTo>
                    <a:pt x="7" y="1209"/>
                  </a:lnTo>
                  <a:cubicBezTo>
                    <a:pt x="7" y="1211"/>
                    <a:pt x="6" y="1213"/>
                    <a:pt x="4" y="1213"/>
                  </a:cubicBezTo>
                  <a:cubicBezTo>
                    <a:pt x="1" y="1213"/>
                    <a:pt x="0" y="1211"/>
                    <a:pt x="0" y="1209"/>
                  </a:cubicBezTo>
                  <a:lnTo>
                    <a:pt x="0" y="1202"/>
                  </a:lnTo>
                  <a:cubicBezTo>
                    <a:pt x="0" y="1200"/>
                    <a:pt x="1" y="1198"/>
                    <a:pt x="4" y="1198"/>
                  </a:cubicBezTo>
                  <a:cubicBezTo>
                    <a:pt x="6" y="1198"/>
                    <a:pt x="7" y="1200"/>
                    <a:pt x="7" y="1202"/>
                  </a:cubicBezTo>
                  <a:close/>
                  <a:moveTo>
                    <a:pt x="7" y="1225"/>
                  </a:moveTo>
                  <a:lnTo>
                    <a:pt x="7" y="1232"/>
                  </a:lnTo>
                  <a:cubicBezTo>
                    <a:pt x="7" y="1234"/>
                    <a:pt x="6" y="1236"/>
                    <a:pt x="4" y="1236"/>
                  </a:cubicBezTo>
                  <a:cubicBezTo>
                    <a:pt x="1" y="1236"/>
                    <a:pt x="0" y="1234"/>
                    <a:pt x="0" y="1232"/>
                  </a:cubicBezTo>
                  <a:lnTo>
                    <a:pt x="0" y="1225"/>
                  </a:lnTo>
                  <a:cubicBezTo>
                    <a:pt x="0" y="1223"/>
                    <a:pt x="1" y="1221"/>
                    <a:pt x="4" y="1221"/>
                  </a:cubicBezTo>
                  <a:cubicBezTo>
                    <a:pt x="6" y="1221"/>
                    <a:pt x="7" y="1223"/>
                    <a:pt x="7" y="1225"/>
                  </a:cubicBezTo>
                  <a:close/>
                  <a:moveTo>
                    <a:pt x="7" y="1248"/>
                  </a:moveTo>
                  <a:lnTo>
                    <a:pt x="7" y="1255"/>
                  </a:lnTo>
                  <a:cubicBezTo>
                    <a:pt x="7" y="1258"/>
                    <a:pt x="6" y="1259"/>
                    <a:pt x="4" y="1259"/>
                  </a:cubicBezTo>
                  <a:cubicBezTo>
                    <a:pt x="1" y="1259"/>
                    <a:pt x="0" y="1258"/>
                    <a:pt x="0" y="1255"/>
                  </a:cubicBezTo>
                  <a:lnTo>
                    <a:pt x="0" y="1248"/>
                  </a:lnTo>
                  <a:cubicBezTo>
                    <a:pt x="0" y="1246"/>
                    <a:pt x="1" y="1244"/>
                    <a:pt x="4" y="1244"/>
                  </a:cubicBezTo>
                  <a:cubicBezTo>
                    <a:pt x="6" y="1244"/>
                    <a:pt x="7" y="1246"/>
                    <a:pt x="7" y="1248"/>
                  </a:cubicBezTo>
                  <a:close/>
                  <a:moveTo>
                    <a:pt x="7" y="1271"/>
                  </a:moveTo>
                  <a:lnTo>
                    <a:pt x="7" y="1278"/>
                  </a:lnTo>
                  <a:cubicBezTo>
                    <a:pt x="7" y="1281"/>
                    <a:pt x="6" y="1282"/>
                    <a:pt x="4" y="1282"/>
                  </a:cubicBezTo>
                  <a:cubicBezTo>
                    <a:pt x="1" y="1282"/>
                    <a:pt x="0" y="1281"/>
                    <a:pt x="0" y="1278"/>
                  </a:cubicBezTo>
                  <a:lnTo>
                    <a:pt x="0" y="1271"/>
                  </a:lnTo>
                  <a:cubicBezTo>
                    <a:pt x="0" y="1269"/>
                    <a:pt x="1" y="1267"/>
                    <a:pt x="4" y="1267"/>
                  </a:cubicBezTo>
                  <a:cubicBezTo>
                    <a:pt x="6" y="1267"/>
                    <a:pt x="7" y="1269"/>
                    <a:pt x="7" y="1271"/>
                  </a:cubicBezTo>
                  <a:close/>
                  <a:moveTo>
                    <a:pt x="7" y="1294"/>
                  </a:moveTo>
                  <a:lnTo>
                    <a:pt x="7" y="1301"/>
                  </a:lnTo>
                  <a:cubicBezTo>
                    <a:pt x="7" y="1304"/>
                    <a:pt x="6" y="1305"/>
                    <a:pt x="4" y="1305"/>
                  </a:cubicBezTo>
                  <a:cubicBezTo>
                    <a:pt x="1" y="1305"/>
                    <a:pt x="0" y="1304"/>
                    <a:pt x="0" y="1301"/>
                  </a:cubicBezTo>
                  <a:lnTo>
                    <a:pt x="0" y="1294"/>
                  </a:lnTo>
                  <a:cubicBezTo>
                    <a:pt x="0" y="1292"/>
                    <a:pt x="1" y="1290"/>
                    <a:pt x="4" y="1290"/>
                  </a:cubicBezTo>
                  <a:cubicBezTo>
                    <a:pt x="6" y="1290"/>
                    <a:pt x="7" y="1292"/>
                    <a:pt x="7" y="1294"/>
                  </a:cubicBezTo>
                  <a:close/>
                  <a:moveTo>
                    <a:pt x="7" y="1317"/>
                  </a:moveTo>
                  <a:lnTo>
                    <a:pt x="7" y="1325"/>
                  </a:lnTo>
                  <a:cubicBezTo>
                    <a:pt x="7" y="1327"/>
                    <a:pt x="6" y="1328"/>
                    <a:pt x="4" y="1328"/>
                  </a:cubicBezTo>
                  <a:cubicBezTo>
                    <a:pt x="1" y="1328"/>
                    <a:pt x="0" y="1327"/>
                    <a:pt x="0" y="1325"/>
                  </a:cubicBezTo>
                  <a:lnTo>
                    <a:pt x="0" y="1317"/>
                  </a:lnTo>
                  <a:cubicBezTo>
                    <a:pt x="0" y="1315"/>
                    <a:pt x="1" y="1313"/>
                    <a:pt x="4" y="1313"/>
                  </a:cubicBezTo>
                  <a:cubicBezTo>
                    <a:pt x="6" y="1313"/>
                    <a:pt x="7" y="1315"/>
                    <a:pt x="7" y="1317"/>
                  </a:cubicBezTo>
                  <a:close/>
                  <a:moveTo>
                    <a:pt x="7" y="1340"/>
                  </a:moveTo>
                  <a:lnTo>
                    <a:pt x="7" y="1348"/>
                  </a:lnTo>
                  <a:cubicBezTo>
                    <a:pt x="7" y="1350"/>
                    <a:pt x="6" y="1351"/>
                    <a:pt x="4" y="1351"/>
                  </a:cubicBezTo>
                  <a:cubicBezTo>
                    <a:pt x="1" y="1351"/>
                    <a:pt x="0" y="1350"/>
                    <a:pt x="0" y="1348"/>
                  </a:cubicBezTo>
                  <a:lnTo>
                    <a:pt x="0" y="1340"/>
                  </a:lnTo>
                  <a:cubicBezTo>
                    <a:pt x="0" y="1338"/>
                    <a:pt x="1" y="1336"/>
                    <a:pt x="4" y="1336"/>
                  </a:cubicBezTo>
                  <a:cubicBezTo>
                    <a:pt x="6" y="1336"/>
                    <a:pt x="7" y="1338"/>
                    <a:pt x="7" y="1340"/>
                  </a:cubicBezTo>
                  <a:close/>
                  <a:moveTo>
                    <a:pt x="7" y="1363"/>
                  </a:moveTo>
                  <a:lnTo>
                    <a:pt x="7" y="1371"/>
                  </a:lnTo>
                  <a:cubicBezTo>
                    <a:pt x="7" y="1373"/>
                    <a:pt x="6" y="1374"/>
                    <a:pt x="4" y="1374"/>
                  </a:cubicBezTo>
                  <a:cubicBezTo>
                    <a:pt x="1" y="1374"/>
                    <a:pt x="0" y="1373"/>
                    <a:pt x="0" y="1371"/>
                  </a:cubicBezTo>
                  <a:lnTo>
                    <a:pt x="0" y="1363"/>
                  </a:lnTo>
                  <a:cubicBezTo>
                    <a:pt x="0" y="1361"/>
                    <a:pt x="1" y="1359"/>
                    <a:pt x="4" y="1359"/>
                  </a:cubicBezTo>
                  <a:cubicBezTo>
                    <a:pt x="6" y="1359"/>
                    <a:pt x="7" y="1361"/>
                    <a:pt x="7" y="1363"/>
                  </a:cubicBezTo>
                  <a:close/>
                  <a:moveTo>
                    <a:pt x="7" y="1386"/>
                  </a:moveTo>
                  <a:lnTo>
                    <a:pt x="7" y="1394"/>
                  </a:lnTo>
                  <a:cubicBezTo>
                    <a:pt x="7" y="1396"/>
                    <a:pt x="6" y="1397"/>
                    <a:pt x="4" y="1397"/>
                  </a:cubicBezTo>
                  <a:cubicBezTo>
                    <a:pt x="1" y="1397"/>
                    <a:pt x="0" y="1396"/>
                    <a:pt x="0" y="1394"/>
                  </a:cubicBezTo>
                  <a:lnTo>
                    <a:pt x="0" y="1386"/>
                  </a:lnTo>
                  <a:cubicBezTo>
                    <a:pt x="0" y="1384"/>
                    <a:pt x="1" y="1382"/>
                    <a:pt x="4" y="1382"/>
                  </a:cubicBezTo>
                  <a:cubicBezTo>
                    <a:pt x="6" y="1382"/>
                    <a:pt x="7" y="1384"/>
                    <a:pt x="7" y="1386"/>
                  </a:cubicBezTo>
                  <a:close/>
                  <a:moveTo>
                    <a:pt x="7" y="1409"/>
                  </a:moveTo>
                  <a:lnTo>
                    <a:pt x="7" y="1417"/>
                  </a:lnTo>
                  <a:cubicBezTo>
                    <a:pt x="7" y="1419"/>
                    <a:pt x="6" y="1421"/>
                    <a:pt x="4" y="1421"/>
                  </a:cubicBezTo>
                  <a:cubicBezTo>
                    <a:pt x="1" y="1421"/>
                    <a:pt x="0" y="1419"/>
                    <a:pt x="0" y="1417"/>
                  </a:cubicBezTo>
                  <a:lnTo>
                    <a:pt x="0" y="1409"/>
                  </a:lnTo>
                  <a:cubicBezTo>
                    <a:pt x="0" y="1407"/>
                    <a:pt x="1" y="1405"/>
                    <a:pt x="4" y="1405"/>
                  </a:cubicBezTo>
                  <a:cubicBezTo>
                    <a:pt x="6" y="1405"/>
                    <a:pt x="7" y="1407"/>
                    <a:pt x="7" y="1409"/>
                  </a:cubicBezTo>
                  <a:close/>
                  <a:moveTo>
                    <a:pt x="7" y="1432"/>
                  </a:moveTo>
                  <a:lnTo>
                    <a:pt x="7" y="1440"/>
                  </a:lnTo>
                  <a:cubicBezTo>
                    <a:pt x="7" y="1442"/>
                    <a:pt x="6" y="1444"/>
                    <a:pt x="4" y="1444"/>
                  </a:cubicBezTo>
                  <a:cubicBezTo>
                    <a:pt x="1" y="1444"/>
                    <a:pt x="0" y="1442"/>
                    <a:pt x="0" y="1440"/>
                  </a:cubicBezTo>
                  <a:lnTo>
                    <a:pt x="0" y="1432"/>
                  </a:lnTo>
                  <a:cubicBezTo>
                    <a:pt x="0" y="1430"/>
                    <a:pt x="1" y="1428"/>
                    <a:pt x="4" y="1428"/>
                  </a:cubicBezTo>
                  <a:cubicBezTo>
                    <a:pt x="6" y="1428"/>
                    <a:pt x="7" y="1430"/>
                    <a:pt x="7" y="1432"/>
                  </a:cubicBezTo>
                  <a:close/>
                  <a:moveTo>
                    <a:pt x="7" y="1455"/>
                  </a:moveTo>
                  <a:lnTo>
                    <a:pt x="7" y="1463"/>
                  </a:lnTo>
                  <a:cubicBezTo>
                    <a:pt x="7" y="1465"/>
                    <a:pt x="6" y="1467"/>
                    <a:pt x="4" y="1467"/>
                  </a:cubicBezTo>
                  <a:cubicBezTo>
                    <a:pt x="1" y="1467"/>
                    <a:pt x="0" y="1465"/>
                    <a:pt x="0" y="1463"/>
                  </a:cubicBezTo>
                  <a:lnTo>
                    <a:pt x="0" y="1455"/>
                  </a:lnTo>
                  <a:cubicBezTo>
                    <a:pt x="0" y="1453"/>
                    <a:pt x="1" y="1451"/>
                    <a:pt x="4" y="1451"/>
                  </a:cubicBezTo>
                  <a:cubicBezTo>
                    <a:pt x="6" y="1451"/>
                    <a:pt x="7" y="1453"/>
                    <a:pt x="7" y="1455"/>
                  </a:cubicBezTo>
                  <a:close/>
                  <a:moveTo>
                    <a:pt x="7" y="1478"/>
                  </a:moveTo>
                  <a:lnTo>
                    <a:pt x="7" y="1486"/>
                  </a:lnTo>
                  <a:cubicBezTo>
                    <a:pt x="7" y="1488"/>
                    <a:pt x="6" y="1490"/>
                    <a:pt x="4" y="1490"/>
                  </a:cubicBezTo>
                  <a:cubicBezTo>
                    <a:pt x="1" y="1490"/>
                    <a:pt x="0" y="1488"/>
                    <a:pt x="0" y="1486"/>
                  </a:cubicBezTo>
                  <a:lnTo>
                    <a:pt x="0" y="1478"/>
                  </a:lnTo>
                  <a:cubicBezTo>
                    <a:pt x="0" y="1476"/>
                    <a:pt x="1" y="1474"/>
                    <a:pt x="4" y="1474"/>
                  </a:cubicBezTo>
                  <a:cubicBezTo>
                    <a:pt x="6" y="1474"/>
                    <a:pt x="7" y="1476"/>
                    <a:pt x="7" y="1478"/>
                  </a:cubicBezTo>
                  <a:close/>
                  <a:moveTo>
                    <a:pt x="7" y="1501"/>
                  </a:moveTo>
                  <a:lnTo>
                    <a:pt x="7" y="1509"/>
                  </a:lnTo>
                  <a:cubicBezTo>
                    <a:pt x="7" y="1511"/>
                    <a:pt x="6" y="1513"/>
                    <a:pt x="4" y="1513"/>
                  </a:cubicBezTo>
                  <a:cubicBezTo>
                    <a:pt x="1" y="1513"/>
                    <a:pt x="0" y="1511"/>
                    <a:pt x="0" y="1509"/>
                  </a:cubicBezTo>
                  <a:lnTo>
                    <a:pt x="0" y="1501"/>
                  </a:lnTo>
                  <a:cubicBezTo>
                    <a:pt x="0" y="1499"/>
                    <a:pt x="1" y="1497"/>
                    <a:pt x="4" y="1497"/>
                  </a:cubicBezTo>
                  <a:cubicBezTo>
                    <a:pt x="6" y="1497"/>
                    <a:pt x="7" y="1499"/>
                    <a:pt x="7" y="1501"/>
                  </a:cubicBezTo>
                  <a:close/>
                  <a:moveTo>
                    <a:pt x="7" y="1524"/>
                  </a:moveTo>
                  <a:lnTo>
                    <a:pt x="7" y="1532"/>
                  </a:lnTo>
                  <a:cubicBezTo>
                    <a:pt x="7" y="1534"/>
                    <a:pt x="6" y="1536"/>
                    <a:pt x="4" y="1536"/>
                  </a:cubicBezTo>
                  <a:cubicBezTo>
                    <a:pt x="1" y="1536"/>
                    <a:pt x="0" y="1534"/>
                    <a:pt x="0" y="1532"/>
                  </a:cubicBezTo>
                  <a:lnTo>
                    <a:pt x="0" y="1524"/>
                  </a:lnTo>
                  <a:cubicBezTo>
                    <a:pt x="0" y="1522"/>
                    <a:pt x="1" y="1520"/>
                    <a:pt x="4" y="1520"/>
                  </a:cubicBezTo>
                  <a:cubicBezTo>
                    <a:pt x="6" y="1520"/>
                    <a:pt x="7" y="1522"/>
                    <a:pt x="7" y="1524"/>
                  </a:cubicBezTo>
                  <a:close/>
                  <a:moveTo>
                    <a:pt x="7" y="1547"/>
                  </a:moveTo>
                  <a:lnTo>
                    <a:pt x="7" y="1555"/>
                  </a:lnTo>
                  <a:cubicBezTo>
                    <a:pt x="7" y="1557"/>
                    <a:pt x="6" y="1559"/>
                    <a:pt x="4" y="1559"/>
                  </a:cubicBezTo>
                  <a:cubicBezTo>
                    <a:pt x="1" y="1559"/>
                    <a:pt x="0" y="1557"/>
                    <a:pt x="0" y="1555"/>
                  </a:cubicBezTo>
                  <a:lnTo>
                    <a:pt x="0" y="1547"/>
                  </a:lnTo>
                  <a:cubicBezTo>
                    <a:pt x="0" y="1545"/>
                    <a:pt x="1" y="1543"/>
                    <a:pt x="4" y="1543"/>
                  </a:cubicBezTo>
                  <a:cubicBezTo>
                    <a:pt x="6" y="1543"/>
                    <a:pt x="7" y="1545"/>
                    <a:pt x="7" y="1547"/>
                  </a:cubicBezTo>
                  <a:close/>
                  <a:moveTo>
                    <a:pt x="7" y="1570"/>
                  </a:moveTo>
                  <a:lnTo>
                    <a:pt x="7" y="1578"/>
                  </a:lnTo>
                  <a:cubicBezTo>
                    <a:pt x="7" y="1580"/>
                    <a:pt x="6" y="1582"/>
                    <a:pt x="4" y="1582"/>
                  </a:cubicBezTo>
                  <a:cubicBezTo>
                    <a:pt x="1" y="1582"/>
                    <a:pt x="0" y="1580"/>
                    <a:pt x="0" y="1578"/>
                  </a:cubicBezTo>
                  <a:lnTo>
                    <a:pt x="0" y="1570"/>
                  </a:lnTo>
                  <a:cubicBezTo>
                    <a:pt x="0" y="1568"/>
                    <a:pt x="1" y="1566"/>
                    <a:pt x="4" y="1566"/>
                  </a:cubicBezTo>
                  <a:cubicBezTo>
                    <a:pt x="6" y="1566"/>
                    <a:pt x="7" y="1568"/>
                    <a:pt x="7" y="1570"/>
                  </a:cubicBezTo>
                  <a:close/>
                  <a:moveTo>
                    <a:pt x="7" y="1593"/>
                  </a:moveTo>
                  <a:lnTo>
                    <a:pt x="7" y="1601"/>
                  </a:lnTo>
                  <a:cubicBezTo>
                    <a:pt x="7" y="1603"/>
                    <a:pt x="6" y="1605"/>
                    <a:pt x="4" y="1605"/>
                  </a:cubicBezTo>
                  <a:cubicBezTo>
                    <a:pt x="1" y="1605"/>
                    <a:pt x="0" y="1603"/>
                    <a:pt x="0" y="1601"/>
                  </a:cubicBezTo>
                  <a:lnTo>
                    <a:pt x="0" y="1593"/>
                  </a:lnTo>
                  <a:cubicBezTo>
                    <a:pt x="0" y="1591"/>
                    <a:pt x="1" y="1589"/>
                    <a:pt x="4" y="1589"/>
                  </a:cubicBezTo>
                  <a:cubicBezTo>
                    <a:pt x="6" y="1589"/>
                    <a:pt x="7" y="1591"/>
                    <a:pt x="7" y="1593"/>
                  </a:cubicBezTo>
                  <a:close/>
                  <a:moveTo>
                    <a:pt x="7" y="1616"/>
                  </a:moveTo>
                  <a:lnTo>
                    <a:pt x="7" y="1624"/>
                  </a:lnTo>
                  <a:cubicBezTo>
                    <a:pt x="7" y="1626"/>
                    <a:pt x="6" y="1628"/>
                    <a:pt x="4" y="1628"/>
                  </a:cubicBezTo>
                  <a:cubicBezTo>
                    <a:pt x="1" y="1628"/>
                    <a:pt x="0" y="1626"/>
                    <a:pt x="0" y="1624"/>
                  </a:cubicBezTo>
                  <a:lnTo>
                    <a:pt x="0" y="1616"/>
                  </a:lnTo>
                  <a:cubicBezTo>
                    <a:pt x="0" y="1614"/>
                    <a:pt x="1" y="1613"/>
                    <a:pt x="4" y="1613"/>
                  </a:cubicBezTo>
                  <a:cubicBezTo>
                    <a:pt x="6" y="1613"/>
                    <a:pt x="7" y="1614"/>
                    <a:pt x="7" y="1616"/>
                  </a:cubicBezTo>
                  <a:close/>
                  <a:moveTo>
                    <a:pt x="7" y="1639"/>
                  </a:moveTo>
                  <a:lnTo>
                    <a:pt x="7" y="1647"/>
                  </a:lnTo>
                  <a:cubicBezTo>
                    <a:pt x="7" y="1649"/>
                    <a:pt x="6" y="1651"/>
                    <a:pt x="4" y="1651"/>
                  </a:cubicBezTo>
                  <a:cubicBezTo>
                    <a:pt x="1" y="1651"/>
                    <a:pt x="0" y="1649"/>
                    <a:pt x="0" y="1647"/>
                  </a:cubicBezTo>
                  <a:lnTo>
                    <a:pt x="0" y="1639"/>
                  </a:lnTo>
                  <a:cubicBezTo>
                    <a:pt x="0" y="1637"/>
                    <a:pt x="1" y="1636"/>
                    <a:pt x="4" y="1636"/>
                  </a:cubicBezTo>
                  <a:cubicBezTo>
                    <a:pt x="6" y="1636"/>
                    <a:pt x="7" y="1637"/>
                    <a:pt x="7" y="1639"/>
                  </a:cubicBezTo>
                  <a:close/>
                  <a:moveTo>
                    <a:pt x="7" y="1662"/>
                  </a:moveTo>
                  <a:lnTo>
                    <a:pt x="7" y="1670"/>
                  </a:lnTo>
                  <a:cubicBezTo>
                    <a:pt x="7" y="1672"/>
                    <a:pt x="6" y="1674"/>
                    <a:pt x="4" y="1674"/>
                  </a:cubicBezTo>
                  <a:cubicBezTo>
                    <a:pt x="1" y="1674"/>
                    <a:pt x="0" y="1672"/>
                    <a:pt x="0" y="1670"/>
                  </a:cubicBezTo>
                  <a:lnTo>
                    <a:pt x="0" y="1662"/>
                  </a:lnTo>
                  <a:cubicBezTo>
                    <a:pt x="0" y="1660"/>
                    <a:pt x="1" y="1659"/>
                    <a:pt x="4" y="1659"/>
                  </a:cubicBezTo>
                  <a:cubicBezTo>
                    <a:pt x="6" y="1659"/>
                    <a:pt x="7" y="1660"/>
                    <a:pt x="7" y="1662"/>
                  </a:cubicBezTo>
                  <a:close/>
                  <a:moveTo>
                    <a:pt x="7" y="1685"/>
                  </a:moveTo>
                  <a:lnTo>
                    <a:pt x="7" y="1693"/>
                  </a:lnTo>
                  <a:cubicBezTo>
                    <a:pt x="7" y="1695"/>
                    <a:pt x="6" y="1697"/>
                    <a:pt x="4" y="1697"/>
                  </a:cubicBezTo>
                  <a:cubicBezTo>
                    <a:pt x="1" y="1697"/>
                    <a:pt x="0" y="1695"/>
                    <a:pt x="0" y="1693"/>
                  </a:cubicBezTo>
                  <a:lnTo>
                    <a:pt x="0" y="1685"/>
                  </a:lnTo>
                  <a:cubicBezTo>
                    <a:pt x="0" y="1683"/>
                    <a:pt x="1" y="1682"/>
                    <a:pt x="4" y="1682"/>
                  </a:cubicBezTo>
                  <a:cubicBezTo>
                    <a:pt x="6" y="1682"/>
                    <a:pt x="7" y="1683"/>
                    <a:pt x="7" y="1685"/>
                  </a:cubicBezTo>
                  <a:close/>
                  <a:moveTo>
                    <a:pt x="7" y="1709"/>
                  </a:moveTo>
                  <a:lnTo>
                    <a:pt x="7" y="1716"/>
                  </a:lnTo>
                  <a:cubicBezTo>
                    <a:pt x="7" y="1718"/>
                    <a:pt x="6" y="1720"/>
                    <a:pt x="4" y="1720"/>
                  </a:cubicBezTo>
                  <a:cubicBezTo>
                    <a:pt x="1" y="1720"/>
                    <a:pt x="0" y="1718"/>
                    <a:pt x="0" y="1716"/>
                  </a:cubicBezTo>
                  <a:lnTo>
                    <a:pt x="0" y="1709"/>
                  </a:lnTo>
                  <a:cubicBezTo>
                    <a:pt x="0" y="1706"/>
                    <a:pt x="1" y="1705"/>
                    <a:pt x="4" y="1705"/>
                  </a:cubicBezTo>
                  <a:cubicBezTo>
                    <a:pt x="6" y="1705"/>
                    <a:pt x="7" y="1706"/>
                    <a:pt x="7" y="1709"/>
                  </a:cubicBezTo>
                  <a:close/>
                  <a:moveTo>
                    <a:pt x="7" y="1732"/>
                  </a:moveTo>
                  <a:lnTo>
                    <a:pt x="7" y="1739"/>
                  </a:lnTo>
                  <a:cubicBezTo>
                    <a:pt x="7" y="1741"/>
                    <a:pt x="6" y="1743"/>
                    <a:pt x="4" y="1743"/>
                  </a:cubicBezTo>
                  <a:cubicBezTo>
                    <a:pt x="1" y="1743"/>
                    <a:pt x="0" y="1741"/>
                    <a:pt x="0" y="1739"/>
                  </a:cubicBezTo>
                  <a:lnTo>
                    <a:pt x="0" y="1732"/>
                  </a:lnTo>
                  <a:cubicBezTo>
                    <a:pt x="0" y="1729"/>
                    <a:pt x="1" y="1728"/>
                    <a:pt x="4" y="1728"/>
                  </a:cubicBezTo>
                  <a:cubicBezTo>
                    <a:pt x="6" y="1728"/>
                    <a:pt x="7" y="1729"/>
                    <a:pt x="7" y="1732"/>
                  </a:cubicBezTo>
                  <a:close/>
                  <a:moveTo>
                    <a:pt x="7" y="1755"/>
                  </a:moveTo>
                  <a:lnTo>
                    <a:pt x="7" y="1762"/>
                  </a:lnTo>
                  <a:cubicBezTo>
                    <a:pt x="7" y="1764"/>
                    <a:pt x="6" y="1766"/>
                    <a:pt x="4" y="1766"/>
                  </a:cubicBezTo>
                  <a:cubicBezTo>
                    <a:pt x="1" y="1766"/>
                    <a:pt x="0" y="1764"/>
                    <a:pt x="0" y="1762"/>
                  </a:cubicBezTo>
                  <a:lnTo>
                    <a:pt x="0" y="1755"/>
                  </a:lnTo>
                  <a:cubicBezTo>
                    <a:pt x="0" y="1752"/>
                    <a:pt x="1" y="1751"/>
                    <a:pt x="4" y="1751"/>
                  </a:cubicBezTo>
                  <a:cubicBezTo>
                    <a:pt x="6" y="1751"/>
                    <a:pt x="7" y="1752"/>
                    <a:pt x="7" y="1755"/>
                  </a:cubicBezTo>
                  <a:close/>
                  <a:moveTo>
                    <a:pt x="7" y="1778"/>
                  </a:moveTo>
                  <a:lnTo>
                    <a:pt x="7" y="1785"/>
                  </a:lnTo>
                  <a:cubicBezTo>
                    <a:pt x="7" y="1787"/>
                    <a:pt x="6" y="1789"/>
                    <a:pt x="4" y="1789"/>
                  </a:cubicBezTo>
                  <a:cubicBezTo>
                    <a:pt x="1" y="1789"/>
                    <a:pt x="0" y="1787"/>
                    <a:pt x="0" y="1785"/>
                  </a:cubicBezTo>
                  <a:lnTo>
                    <a:pt x="0" y="1778"/>
                  </a:lnTo>
                  <a:cubicBezTo>
                    <a:pt x="0" y="1775"/>
                    <a:pt x="1" y="1774"/>
                    <a:pt x="4" y="1774"/>
                  </a:cubicBezTo>
                  <a:cubicBezTo>
                    <a:pt x="6" y="1774"/>
                    <a:pt x="7" y="1775"/>
                    <a:pt x="7" y="1778"/>
                  </a:cubicBezTo>
                  <a:close/>
                  <a:moveTo>
                    <a:pt x="7" y="1801"/>
                  </a:moveTo>
                  <a:lnTo>
                    <a:pt x="7" y="1808"/>
                  </a:lnTo>
                  <a:cubicBezTo>
                    <a:pt x="7" y="1810"/>
                    <a:pt x="6" y="1812"/>
                    <a:pt x="4" y="1812"/>
                  </a:cubicBezTo>
                  <a:cubicBezTo>
                    <a:pt x="1" y="1812"/>
                    <a:pt x="0" y="1810"/>
                    <a:pt x="0" y="1808"/>
                  </a:cubicBezTo>
                  <a:lnTo>
                    <a:pt x="0" y="1801"/>
                  </a:lnTo>
                  <a:cubicBezTo>
                    <a:pt x="0" y="1799"/>
                    <a:pt x="1" y="1797"/>
                    <a:pt x="4" y="1797"/>
                  </a:cubicBezTo>
                  <a:cubicBezTo>
                    <a:pt x="6" y="1797"/>
                    <a:pt x="7" y="1799"/>
                    <a:pt x="7" y="1801"/>
                  </a:cubicBezTo>
                  <a:close/>
                  <a:moveTo>
                    <a:pt x="7" y="1824"/>
                  </a:moveTo>
                  <a:lnTo>
                    <a:pt x="7" y="1831"/>
                  </a:lnTo>
                  <a:cubicBezTo>
                    <a:pt x="7" y="1834"/>
                    <a:pt x="6" y="1835"/>
                    <a:pt x="4" y="1835"/>
                  </a:cubicBezTo>
                  <a:cubicBezTo>
                    <a:pt x="1" y="1835"/>
                    <a:pt x="0" y="1834"/>
                    <a:pt x="0" y="1831"/>
                  </a:cubicBezTo>
                  <a:lnTo>
                    <a:pt x="0" y="1824"/>
                  </a:lnTo>
                  <a:cubicBezTo>
                    <a:pt x="0" y="1822"/>
                    <a:pt x="1" y="1820"/>
                    <a:pt x="4" y="1820"/>
                  </a:cubicBezTo>
                  <a:cubicBezTo>
                    <a:pt x="6" y="1820"/>
                    <a:pt x="7" y="1822"/>
                    <a:pt x="7" y="1824"/>
                  </a:cubicBezTo>
                  <a:close/>
                  <a:moveTo>
                    <a:pt x="7" y="1847"/>
                  </a:moveTo>
                  <a:lnTo>
                    <a:pt x="7" y="1854"/>
                  </a:lnTo>
                  <a:cubicBezTo>
                    <a:pt x="7" y="1857"/>
                    <a:pt x="6" y="1858"/>
                    <a:pt x="4" y="1858"/>
                  </a:cubicBezTo>
                  <a:cubicBezTo>
                    <a:pt x="1" y="1858"/>
                    <a:pt x="0" y="1857"/>
                    <a:pt x="0" y="1854"/>
                  </a:cubicBezTo>
                  <a:lnTo>
                    <a:pt x="0" y="1847"/>
                  </a:lnTo>
                  <a:cubicBezTo>
                    <a:pt x="0" y="1845"/>
                    <a:pt x="1" y="1843"/>
                    <a:pt x="4" y="1843"/>
                  </a:cubicBezTo>
                  <a:cubicBezTo>
                    <a:pt x="6" y="1843"/>
                    <a:pt x="7" y="1845"/>
                    <a:pt x="7" y="1847"/>
                  </a:cubicBezTo>
                  <a:close/>
                  <a:moveTo>
                    <a:pt x="7" y="1870"/>
                  </a:moveTo>
                  <a:lnTo>
                    <a:pt x="7" y="1877"/>
                  </a:lnTo>
                  <a:cubicBezTo>
                    <a:pt x="7" y="1880"/>
                    <a:pt x="6" y="1881"/>
                    <a:pt x="4" y="1881"/>
                  </a:cubicBezTo>
                  <a:cubicBezTo>
                    <a:pt x="1" y="1881"/>
                    <a:pt x="0" y="1880"/>
                    <a:pt x="0" y="1877"/>
                  </a:cubicBezTo>
                  <a:lnTo>
                    <a:pt x="0" y="1870"/>
                  </a:lnTo>
                  <a:cubicBezTo>
                    <a:pt x="0" y="1868"/>
                    <a:pt x="1" y="1866"/>
                    <a:pt x="4" y="1866"/>
                  </a:cubicBezTo>
                  <a:cubicBezTo>
                    <a:pt x="6" y="1866"/>
                    <a:pt x="7" y="1868"/>
                    <a:pt x="7" y="1870"/>
                  </a:cubicBezTo>
                  <a:close/>
                  <a:moveTo>
                    <a:pt x="7" y="1893"/>
                  </a:moveTo>
                  <a:lnTo>
                    <a:pt x="7" y="1901"/>
                  </a:lnTo>
                  <a:cubicBezTo>
                    <a:pt x="7" y="1903"/>
                    <a:pt x="6" y="1904"/>
                    <a:pt x="4" y="1904"/>
                  </a:cubicBezTo>
                  <a:cubicBezTo>
                    <a:pt x="1" y="1904"/>
                    <a:pt x="0" y="1903"/>
                    <a:pt x="0" y="1901"/>
                  </a:cubicBezTo>
                  <a:lnTo>
                    <a:pt x="0" y="1893"/>
                  </a:lnTo>
                  <a:cubicBezTo>
                    <a:pt x="0" y="1891"/>
                    <a:pt x="1" y="1889"/>
                    <a:pt x="4" y="1889"/>
                  </a:cubicBezTo>
                  <a:cubicBezTo>
                    <a:pt x="6" y="1889"/>
                    <a:pt x="7" y="1891"/>
                    <a:pt x="7" y="1893"/>
                  </a:cubicBezTo>
                  <a:close/>
                  <a:moveTo>
                    <a:pt x="7" y="1916"/>
                  </a:moveTo>
                  <a:lnTo>
                    <a:pt x="7" y="1924"/>
                  </a:lnTo>
                  <a:cubicBezTo>
                    <a:pt x="7" y="1926"/>
                    <a:pt x="6" y="1927"/>
                    <a:pt x="4" y="1927"/>
                  </a:cubicBezTo>
                  <a:cubicBezTo>
                    <a:pt x="1" y="1927"/>
                    <a:pt x="0" y="1926"/>
                    <a:pt x="0" y="1924"/>
                  </a:cubicBezTo>
                  <a:lnTo>
                    <a:pt x="0" y="1916"/>
                  </a:lnTo>
                  <a:cubicBezTo>
                    <a:pt x="0" y="1914"/>
                    <a:pt x="1" y="1912"/>
                    <a:pt x="4" y="1912"/>
                  </a:cubicBezTo>
                  <a:cubicBezTo>
                    <a:pt x="6" y="1912"/>
                    <a:pt x="7" y="1914"/>
                    <a:pt x="7" y="1916"/>
                  </a:cubicBezTo>
                  <a:close/>
                  <a:moveTo>
                    <a:pt x="7" y="1939"/>
                  </a:moveTo>
                  <a:lnTo>
                    <a:pt x="7" y="1947"/>
                  </a:lnTo>
                  <a:cubicBezTo>
                    <a:pt x="7" y="1949"/>
                    <a:pt x="6" y="1950"/>
                    <a:pt x="4" y="1950"/>
                  </a:cubicBezTo>
                  <a:cubicBezTo>
                    <a:pt x="1" y="1950"/>
                    <a:pt x="0" y="1949"/>
                    <a:pt x="0" y="1947"/>
                  </a:cubicBezTo>
                  <a:lnTo>
                    <a:pt x="0" y="1939"/>
                  </a:lnTo>
                  <a:cubicBezTo>
                    <a:pt x="0" y="1937"/>
                    <a:pt x="1" y="1935"/>
                    <a:pt x="4" y="1935"/>
                  </a:cubicBezTo>
                  <a:cubicBezTo>
                    <a:pt x="6" y="1935"/>
                    <a:pt x="7" y="1937"/>
                    <a:pt x="7" y="1939"/>
                  </a:cubicBezTo>
                  <a:close/>
                  <a:moveTo>
                    <a:pt x="7" y="1962"/>
                  </a:moveTo>
                  <a:lnTo>
                    <a:pt x="7" y="1970"/>
                  </a:lnTo>
                  <a:cubicBezTo>
                    <a:pt x="7" y="1972"/>
                    <a:pt x="6" y="1973"/>
                    <a:pt x="4" y="1973"/>
                  </a:cubicBezTo>
                  <a:cubicBezTo>
                    <a:pt x="1" y="1973"/>
                    <a:pt x="0" y="1972"/>
                    <a:pt x="0" y="1970"/>
                  </a:cubicBezTo>
                  <a:lnTo>
                    <a:pt x="0" y="1962"/>
                  </a:lnTo>
                  <a:cubicBezTo>
                    <a:pt x="0" y="1960"/>
                    <a:pt x="1" y="1958"/>
                    <a:pt x="4" y="1958"/>
                  </a:cubicBezTo>
                  <a:cubicBezTo>
                    <a:pt x="6" y="1958"/>
                    <a:pt x="7" y="1960"/>
                    <a:pt x="7" y="1962"/>
                  </a:cubicBezTo>
                  <a:close/>
                  <a:moveTo>
                    <a:pt x="7" y="1985"/>
                  </a:moveTo>
                  <a:lnTo>
                    <a:pt x="7" y="1993"/>
                  </a:lnTo>
                  <a:cubicBezTo>
                    <a:pt x="7" y="1995"/>
                    <a:pt x="6" y="1997"/>
                    <a:pt x="4" y="1997"/>
                  </a:cubicBezTo>
                  <a:cubicBezTo>
                    <a:pt x="1" y="1997"/>
                    <a:pt x="0" y="1995"/>
                    <a:pt x="0" y="1993"/>
                  </a:cubicBezTo>
                  <a:lnTo>
                    <a:pt x="0" y="1985"/>
                  </a:lnTo>
                  <a:cubicBezTo>
                    <a:pt x="0" y="1983"/>
                    <a:pt x="1" y="1981"/>
                    <a:pt x="4" y="1981"/>
                  </a:cubicBezTo>
                  <a:cubicBezTo>
                    <a:pt x="6" y="1981"/>
                    <a:pt x="7" y="1983"/>
                    <a:pt x="7" y="1985"/>
                  </a:cubicBezTo>
                  <a:close/>
                  <a:moveTo>
                    <a:pt x="7" y="2008"/>
                  </a:moveTo>
                  <a:lnTo>
                    <a:pt x="7" y="2016"/>
                  </a:lnTo>
                  <a:cubicBezTo>
                    <a:pt x="7" y="2018"/>
                    <a:pt x="6" y="2020"/>
                    <a:pt x="4" y="2020"/>
                  </a:cubicBezTo>
                  <a:cubicBezTo>
                    <a:pt x="1" y="2020"/>
                    <a:pt x="0" y="2018"/>
                    <a:pt x="0" y="2016"/>
                  </a:cubicBezTo>
                  <a:lnTo>
                    <a:pt x="0" y="2008"/>
                  </a:lnTo>
                  <a:cubicBezTo>
                    <a:pt x="0" y="2006"/>
                    <a:pt x="1" y="2004"/>
                    <a:pt x="4" y="2004"/>
                  </a:cubicBezTo>
                  <a:cubicBezTo>
                    <a:pt x="6" y="2004"/>
                    <a:pt x="7" y="2006"/>
                    <a:pt x="7" y="2008"/>
                  </a:cubicBezTo>
                  <a:close/>
                  <a:moveTo>
                    <a:pt x="7" y="2031"/>
                  </a:moveTo>
                  <a:lnTo>
                    <a:pt x="7" y="2039"/>
                  </a:lnTo>
                  <a:cubicBezTo>
                    <a:pt x="7" y="2041"/>
                    <a:pt x="6" y="2043"/>
                    <a:pt x="4" y="2043"/>
                  </a:cubicBezTo>
                  <a:cubicBezTo>
                    <a:pt x="1" y="2043"/>
                    <a:pt x="0" y="2041"/>
                    <a:pt x="0" y="2039"/>
                  </a:cubicBezTo>
                  <a:lnTo>
                    <a:pt x="0" y="2031"/>
                  </a:lnTo>
                  <a:cubicBezTo>
                    <a:pt x="0" y="2029"/>
                    <a:pt x="1" y="2027"/>
                    <a:pt x="4" y="2027"/>
                  </a:cubicBezTo>
                  <a:cubicBezTo>
                    <a:pt x="6" y="2027"/>
                    <a:pt x="7" y="2029"/>
                    <a:pt x="7" y="2031"/>
                  </a:cubicBezTo>
                  <a:close/>
                  <a:moveTo>
                    <a:pt x="7" y="2054"/>
                  </a:moveTo>
                  <a:lnTo>
                    <a:pt x="7" y="2062"/>
                  </a:lnTo>
                  <a:cubicBezTo>
                    <a:pt x="7" y="2064"/>
                    <a:pt x="6" y="2066"/>
                    <a:pt x="4" y="2066"/>
                  </a:cubicBezTo>
                  <a:cubicBezTo>
                    <a:pt x="1" y="2066"/>
                    <a:pt x="0" y="2064"/>
                    <a:pt x="0" y="2062"/>
                  </a:cubicBezTo>
                  <a:lnTo>
                    <a:pt x="0" y="2054"/>
                  </a:lnTo>
                  <a:cubicBezTo>
                    <a:pt x="0" y="2052"/>
                    <a:pt x="1" y="2050"/>
                    <a:pt x="4" y="2050"/>
                  </a:cubicBezTo>
                  <a:cubicBezTo>
                    <a:pt x="6" y="2050"/>
                    <a:pt x="7" y="2052"/>
                    <a:pt x="7" y="2054"/>
                  </a:cubicBezTo>
                  <a:close/>
                  <a:moveTo>
                    <a:pt x="7" y="2077"/>
                  </a:moveTo>
                  <a:lnTo>
                    <a:pt x="7" y="2085"/>
                  </a:lnTo>
                  <a:cubicBezTo>
                    <a:pt x="7" y="2087"/>
                    <a:pt x="6" y="2089"/>
                    <a:pt x="4" y="2089"/>
                  </a:cubicBezTo>
                  <a:cubicBezTo>
                    <a:pt x="1" y="2089"/>
                    <a:pt x="0" y="2087"/>
                    <a:pt x="0" y="2085"/>
                  </a:cubicBezTo>
                  <a:lnTo>
                    <a:pt x="0" y="2077"/>
                  </a:lnTo>
                  <a:cubicBezTo>
                    <a:pt x="0" y="2075"/>
                    <a:pt x="1" y="2073"/>
                    <a:pt x="4" y="2073"/>
                  </a:cubicBezTo>
                  <a:cubicBezTo>
                    <a:pt x="6" y="2073"/>
                    <a:pt x="7" y="2075"/>
                    <a:pt x="7" y="2077"/>
                  </a:cubicBezTo>
                  <a:close/>
                  <a:moveTo>
                    <a:pt x="7" y="2100"/>
                  </a:moveTo>
                  <a:lnTo>
                    <a:pt x="7" y="2108"/>
                  </a:lnTo>
                  <a:cubicBezTo>
                    <a:pt x="7" y="2110"/>
                    <a:pt x="6" y="2112"/>
                    <a:pt x="4" y="2112"/>
                  </a:cubicBezTo>
                  <a:cubicBezTo>
                    <a:pt x="1" y="2112"/>
                    <a:pt x="0" y="2110"/>
                    <a:pt x="0" y="2108"/>
                  </a:cubicBezTo>
                  <a:lnTo>
                    <a:pt x="0" y="2100"/>
                  </a:lnTo>
                  <a:cubicBezTo>
                    <a:pt x="0" y="2098"/>
                    <a:pt x="1" y="2096"/>
                    <a:pt x="4" y="2096"/>
                  </a:cubicBezTo>
                  <a:cubicBezTo>
                    <a:pt x="6" y="2096"/>
                    <a:pt x="7" y="2098"/>
                    <a:pt x="7" y="2100"/>
                  </a:cubicBezTo>
                  <a:close/>
                  <a:moveTo>
                    <a:pt x="7" y="2123"/>
                  </a:moveTo>
                  <a:lnTo>
                    <a:pt x="7" y="2131"/>
                  </a:lnTo>
                  <a:cubicBezTo>
                    <a:pt x="7" y="2133"/>
                    <a:pt x="6" y="2135"/>
                    <a:pt x="4" y="2135"/>
                  </a:cubicBezTo>
                  <a:cubicBezTo>
                    <a:pt x="1" y="2135"/>
                    <a:pt x="0" y="2133"/>
                    <a:pt x="0" y="2131"/>
                  </a:cubicBezTo>
                  <a:lnTo>
                    <a:pt x="0" y="2123"/>
                  </a:lnTo>
                  <a:cubicBezTo>
                    <a:pt x="0" y="2121"/>
                    <a:pt x="1" y="2119"/>
                    <a:pt x="4" y="2119"/>
                  </a:cubicBezTo>
                  <a:cubicBezTo>
                    <a:pt x="6" y="2119"/>
                    <a:pt x="7" y="2121"/>
                    <a:pt x="7" y="2123"/>
                  </a:cubicBezTo>
                  <a:close/>
                  <a:moveTo>
                    <a:pt x="7" y="2146"/>
                  </a:moveTo>
                  <a:lnTo>
                    <a:pt x="7" y="2154"/>
                  </a:lnTo>
                  <a:cubicBezTo>
                    <a:pt x="7" y="2156"/>
                    <a:pt x="6" y="2158"/>
                    <a:pt x="4" y="2158"/>
                  </a:cubicBezTo>
                  <a:cubicBezTo>
                    <a:pt x="1" y="2158"/>
                    <a:pt x="0" y="2156"/>
                    <a:pt x="0" y="2154"/>
                  </a:cubicBezTo>
                  <a:lnTo>
                    <a:pt x="0" y="2146"/>
                  </a:lnTo>
                  <a:cubicBezTo>
                    <a:pt x="0" y="2144"/>
                    <a:pt x="1" y="2142"/>
                    <a:pt x="4" y="2142"/>
                  </a:cubicBezTo>
                  <a:cubicBezTo>
                    <a:pt x="6" y="2142"/>
                    <a:pt x="7" y="2144"/>
                    <a:pt x="7" y="2146"/>
                  </a:cubicBezTo>
                  <a:close/>
                  <a:moveTo>
                    <a:pt x="7" y="2169"/>
                  </a:moveTo>
                  <a:lnTo>
                    <a:pt x="7" y="2177"/>
                  </a:lnTo>
                  <a:cubicBezTo>
                    <a:pt x="7" y="2179"/>
                    <a:pt x="6" y="2181"/>
                    <a:pt x="4" y="2181"/>
                  </a:cubicBezTo>
                  <a:cubicBezTo>
                    <a:pt x="1" y="2181"/>
                    <a:pt x="0" y="2179"/>
                    <a:pt x="0" y="2177"/>
                  </a:cubicBezTo>
                  <a:lnTo>
                    <a:pt x="0" y="2169"/>
                  </a:lnTo>
                  <a:cubicBezTo>
                    <a:pt x="0" y="2167"/>
                    <a:pt x="1" y="2165"/>
                    <a:pt x="4" y="2165"/>
                  </a:cubicBezTo>
                  <a:cubicBezTo>
                    <a:pt x="6" y="2165"/>
                    <a:pt x="7" y="2167"/>
                    <a:pt x="7" y="2169"/>
                  </a:cubicBezTo>
                  <a:close/>
                  <a:moveTo>
                    <a:pt x="7" y="2192"/>
                  </a:moveTo>
                  <a:lnTo>
                    <a:pt x="7" y="2200"/>
                  </a:lnTo>
                  <a:cubicBezTo>
                    <a:pt x="7" y="2202"/>
                    <a:pt x="6" y="2204"/>
                    <a:pt x="4" y="2204"/>
                  </a:cubicBezTo>
                  <a:cubicBezTo>
                    <a:pt x="1" y="2204"/>
                    <a:pt x="0" y="2202"/>
                    <a:pt x="0" y="2200"/>
                  </a:cubicBezTo>
                  <a:lnTo>
                    <a:pt x="0" y="2192"/>
                  </a:lnTo>
                  <a:cubicBezTo>
                    <a:pt x="0" y="2190"/>
                    <a:pt x="1" y="2189"/>
                    <a:pt x="4" y="2189"/>
                  </a:cubicBezTo>
                  <a:cubicBezTo>
                    <a:pt x="6" y="2189"/>
                    <a:pt x="7" y="2190"/>
                    <a:pt x="7" y="2192"/>
                  </a:cubicBezTo>
                  <a:close/>
                  <a:moveTo>
                    <a:pt x="7" y="2215"/>
                  </a:moveTo>
                  <a:lnTo>
                    <a:pt x="7" y="2223"/>
                  </a:lnTo>
                  <a:cubicBezTo>
                    <a:pt x="7" y="2225"/>
                    <a:pt x="6" y="2227"/>
                    <a:pt x="4" y="2227"/>
                  </a:cubicBezTo>
                  <a:cubicBezTo>
                    <a:pt x="1" y="2227"/>
                    <a:pt x="0" y="2225"/>
                    <a:pt x="0" y="2223"/>
                  </a:cubicBezTo>
                  <a:lnTo>
                    <a:pt x="0" y="2215"/>
                  </a:lnTo>
                  <a:cubicBezTo>
                    <a:pt x="0" y="2213"/>
                    <a:pt x="1" y="2212"/>
                    <a:pt x="4" y="2212"/>
                  </a:cubicBezTo>
                  <a:cubicBezTo>
                    <a:pt x="6" y="2212"/>
                    <a:pt x="7" y="2213"/>
                    <a:pt x="7" y="2215"/>
                  </a:cubicBezTo>
                  <a:close/>
                  <a:moveTo>
                    <a:pt x="7" y="2238"/>
                  </a:moveTo>
                  <a:lnTo>
                    <a:pt x="7" y="2246"/>
                  </a:lnTo>
                  <a:cubicBezTo>
                    <a:pt x="7" y="2248"/>
                    <a:pt x="6" y="2250"/>
                    <a:pt x="4" y="2250"/>
                  </a:cubicBezTo>
                  <a:cubicBezTo>
                    <a:pt x="1" y="2250"/>
                    <a:pt x="0" y="2248"/>
                    <a:pt x="0" y="2246"/>
                  </a:cubicBezTo>
                  <a:lnTo>
                    <a:pt x="0" y="2238"/>
                  </a:lnTo>
                  <a:cubicBezTo>
                    <a:pt x="0" y="2236"/>
                    <a:pt x="1" y="2235"/>
                    <a:pt x="4" y="2235"/>
                  </a:cubicBezTo>
                  <a:cubicBezTo>
                    <a:pt x="6" y="2235"/>
                    <a:pt x="7" y="2236"/>
                    <a:pt x="7" y="2238"/>
                  </a:cubicBezTo>
                  <a:close/>
                  <a:moveTo>
                    <a:pt x="7" y="2261"/>
                  </a:moveTo>
                  <a:lnTo>
                    <a:pt x="7" y="2269"/>
                  </a:lnTo>
                  <a:cubicBezTo>
                    <a:pt x="7" y="2271"/>
                    <a:pt x="6" y="2273"/>
                    <a:pt x="4" y="2273"/>
                  </a:cubicBezTo>
                  <a:cubicBezTo>
                    <a:pt x="1" y="2273"/>
                    <a:pt x="0" y="2271"/>
                    <a:pt x="0" y="2269"/>
                  </a:cubicBezTo>
                  <a:lnTo>
                    <a:pt x="0" y="2261"/>
                  </a:lnTo>
                  <a:cubicBezTo>
                    <a:pt x="0" y="2259"/>
                    <a:pt x="1" y="2258"/>
                    <a:pt x="4" y="2258"/>
                  </a:cubicBezTo>
                  <a:cubicBezTo>
                    <a:pt x="6" y="2258"/>
                    <a:pt x="7" y="2259"/>
                    <a:pt x="7" y="2261"/>
                  </a:cubicBezTo>
                  <a:close/>
                  <a:moveTo>
                    <a:pt x="7" y="2285"/>
                  </a:moveTo>
                  <a:lnTo>
                    <a:pt x="7" y="2292"/>
                  </a:lnTo>
                  <a:cubicBezTo>
                    <a:pt x="7" y="2294"/>
                    <a:pt x="6" y="2296"/>
                    <a:pt x="4" y="2296"/>
                  </a:cubicBezTo>
                  <a:cubicBezTo>
                    <a:pt x="1" y="2296"/>
                    <a:pt x="0" y="2294"/>
                    <a:pt x="0" y="2292"/>
                  </a:cubicBezTo>
                  <a:lnTo>
                    <a:pt x="0" y="2285"/>
                  </a:lnTo>
                  <a:cubicBezTo>
                    <a:pt x="0" y="2282"/>
                    <a:pt x="1" y="2281"/>
                    <a:pt x="4" y="2281"/>
                  </a:cubicBezTo>
                  <a:cubicBezTo>
                    <a:pt x="6" y="2281"/>
                    <a:pt x="7" y="2282"/>
                    <a:pt x="7" y="2285"/>
                  </a:cubicBezTo>
                  <a:close/>
                  <a:moveTo>
                    <a:pt x="7" y="2308"/>
                  </a:moveTo>
                  <a:lnTo>
                    <a:pt x="7" y="2315"/>
                  </a:lnTo>
                  <a:cubicBezTo>
                    <a:pt x="7" y="2317"/>
                    <a:pt x="6" y="2319"/>
                    <a:pt x="4" y="2319"/>
                  </a:cubicBezTo>
                  <a:cubicBezTo>
                    <a:pt x="1" y="2319"/>
                    <a:pt x="0" y="2317"/>
                    <a:pt x="0" y="2315"/>
                  </a:cubicBezTo>
                  <a:lnTo>
                    <a:pt x="0" y="2308"/>
                  </a:lnTo>
                  <a:cubicBezTo>
                    <a:pt x="0" y="2305"/>
                    <a:pt x="1" y="2304"/>
                    <a:pt x="4" y="2304"/>
                  </a:cubicBezTo>
                  <a:cubicBezTo>
                    <a:pt x="6" y="2304"/>
                    <a:pt x="7" y="2305"/>
                    <a:pt x="7" y="2308"/>
                  </a:cubicBezTo>
                  <a:close/>
                  <a:moveTo>
                    <a:pt x="7" y="2331"/>
                  </a:moveTo>
                  <a:lnTo>
                    <a:pt x="7" y="2338"/>
                  </a:lnTo>
                  <a:cubicBezTo>
                    <a:pt x="7" y="2340"/>
                    <a:pt x="6" y="2342"/>
                    <a:pt x="4" y="2342"/>
                  </a:cubicBezTo>
                  <a:cubicBezTo>
                    <a:pt x="1" y="2342"/>
                    <a:pt x="0" y="2340"/>
                    <a:pt x="0" y="2338"/>
                  </a:cubicBezTo>
                  <a:lnTo>
                    <a:pt x="0" y="2331"/>
                  </a:lnTo>
                  <a:cubicBezTo>
                    <a:pt x="0" y="2328"/>
                    <a:pt x="1" y="2327"/>
                    <a:pt x="4" y="2327"/>
                  </a:cubicBezTo>
                  <a:cubicBezTo>
                    <a:pt x="6" y="2327"/>
                    <a:pt x="7" y="2328"/>
                    <a:pt x="7" y="2331"/>
                  </a:cubicBezTo>
                  <a:close/>
                  <a:moveTo>
                    <a:pt x="7" y="2354"/>
                  </a:moveTo>
                  <a:lnTo>
                    <a:pt x="7" y="2361"/>
                  </a:lnTo>
                  <a:cubicBezTo>
                    <a:pt x="7" y="2363"/>
                    <a:pt x="6" y="2365"/>
                    <a:pt x="4" y="2365"/>
                  </a:cubicBezTo>
                  <a:cubicBezTo>
                    <a:pt x="1" y="2365"/>
                    <a:pt x="0" y="2363"/>
                    <a:pt x="0" y="2361"/>
                  </a:cubicBezTo>
                  <a:lnTo>
                    <a:pt x="0" y="2354"/>
                  </a:lnTo>
                  <a:cubicBezTo>
                    <a:pt x="0" y="2351"/>
                    <a:pt x="1" y="2350"/>
                    <a:pt x="4" y="2350"/>
                  </a:cubicBezTo>
                  <a:cubicBezTo>
                    <a:pt x="6" y="2350"/>
                    <a:pt x="7" y="2351"/>
                    <a:pt x="7" y="2354"/>
                  </a:cubicBezTo>
                  <a:close/>
                  <a:moveTo>
                    <a:pt x="7" y="2377"/>
                  </a:moveTo>
                  <a:lnTo>
                    <a:pt x="7" y="2384"/>
                  </a:lnTo>
                  <a:cubicBezTo>
                    <a:pt x="7" y="2386"/>
                    <a:pt x="6" y="2388"/>
                    <a:pt x="4" y="2388"/>
                  </a:cubicBezTo>
                  <a:cubicBezTo>
                    <a:pt x="1" y="2388"/>
                    <a:pt x="0" y="2386"/>
                    <a:pt x="0" y="2384"/>
                  </a:cubicBezTo>
                  <a:lnTo>
                    <a:pt x="0" y="2377"/>
                  </a:lnTo>
                  <a:cubicBezTo>
                    <a:pt x="0" y="2375"/>
                    <a:pt x="1" y="2373"/>
                    <a:pt x="4" y="2373"/>
                  </a:cubicBezTo>
                  <a:cubicBezTo>
                    <a:pt x="6" y="2373"/>
                    <a:pt x="7" y="2375"/>
                    <a:pt x="7" y="2377"/>
                  </a:cubicBezTo>
                  <a:close/>
                  <a:moveTo>
                    <a:pt x="7" y="2400"/>
                  </a:moveTo>
                  <a:lnTo>
                    <a:pt x="7" y="2407"/>
                  </a:lnTo>
                  <a:cubicBezTo>
                    <a:pt x="7" y="2410"/>
                    <a:pt x="6" y="2411"/>
                    <a:pt x="4" y="2411"/>
                  </a:cubicBezTo>
                  <a:cubicBezTo>
                    <a:pt x="1" y="2411"/>
                    <a:pt x="0" y="2410"/>
                    <a:pt x="0" y="2407"/>
                  </a:cubicBezTo>
                  <a:lnTo>
                    <a:pt x="0" y="2400"/>
                  </a:lnTo>
                  <a:cubicBezTo>
                    <a:pt x="0" y="2398"/>
                    <a:pt x="1" y="2396"/>
                    <a:pt x="4" y="2396"/>
                  </a:cubicBezTo>
                  <a:cubicBezTo>
                    <a:pt x="6" y="2396"/>
                    <a:pt x="7" y="2398"/>
                    <a:pt x="7" y="2400"/>
                  </a:cubicBezTo>
                  <a:close/>
                  <a:moveTo>
                    <a:pt x="7" y="2423"/>
                  </a:moveTo>
                  <a:lnTo>
                    <a:pt x="7" y="2430"/>
                  </a:lnTo>
                  <a:cubicBezTo>
                    <a:pt x="7" y="2433"/>
                    <a:pt x="6" y="2434"/>
                    <a:pt x="4" y="2434"/>
                  </a:cubicBezTo>
                  <a:cubicBezTo>
                    <a:pt x="1" y="2434"/>
                    <a:pt x="0" y="2433"/>
                    <a:pt x="0" y="2430"/>
                  </a:cubicBezTo>
                  <a:lnTo>
                    <a:pt x="0" y="2423"/>
                  </a:lnTo>
                  <a:cubicBezTo>
                    <a:pt x="0" y="2421"/>
                    <a:pt x="1" y="2419"/>
                    <a:pt x="4" y="2419"/>
                  </a:cubicBezTo>
                  <a:cubicBezTo>
                    <a:pt x="6" y="2419"/>
                    <a:pt x="7" y="2421"/>
                    <a:pt x="7" y="2423"/>
                  </a:cubicBezTo>
                  <a:close/>
                  <a:moveTo>
                    <a:pt x="7" y="2446"/>
                  </a:moveTo>
                  <a:lnTo>
                    <a:pt x="7" y="2453"/>
                  </a:lnTo>
                  <a:cubicBezTo>
                    <a:pt x="7" y="2456"/>
                    <a:pt x="6" y="2457"/>
                    <a:pt x="4" y="2457"/>
                  </a:cubicBezTo>
                  <a:cubicBezTo>
                    <a:pt x="1" y="2457"/>
                    <a:pt x="0" y="2456"/>
                    <a:pt x="0" y="2453"/>
                  </a:cubicBezTo>
                  <a:lnTo>
                    <a:pt x="0" y="2446"/>
                  </a:lnTo>
                  <a:cubicBezTo>
                    <a:pt x="0" y="2444"/>
                    <a:pt x="1" y="2442"/>
                    <a:pt x="4" y="2442"/>
                  </a:cubicBezTo>
                  <a:cubicBezTo>
                    <a:pt x="6" y="2442"/>
                    <a:pt x="7" y="2444"/>
                    <a:pt x="7" y="2446"/>
                  </a:cubicBezTo>
                  <a:close/>
                  <a:moveTo>
                    <a:pt x="7" y="2469"/>
                  </a:moveTo>
                  <a:lnTo>
                    <a:pt x="7" y="2477"/>
                  </a:lnTo>
                  <a:cubicBezTo>
                    <a:pt x="7" y="2479"/>
                    <a:pt x="6" y="2480"/>
                    <a:pt x="4" y="2480"/>
                  </a:cubicBezTo>
                  <a:cubicBezTo>
                    <a:pt x="1" y="2480"/>
                    <a:pt x="0" y="2479"/>
                    <a:pt x="0" y="2477"/>
                  </a:cubicBezTo>
                  <a:lnTo>
                    <a:pt x="0" y="2469"/>
                  </a:lnTo>
                  <a:cubicBezTo>
                    <a:pt x="0" y="2467"/>
                    <a:pt x="1" y="2465"/>
                    <a:pt x="4" y="2465"/>
                  </a:cubicBezTo>
                  <a:cubicBezTo>
                    <a:pt x="6" y="2465"/>
                    <a:pt x="7" y="2467"/>
                    <a:pt x="7" y="2469"/>
                  </a:cubicBezTo>
                  <a:close/>
                  <a:moveTo>
                    <a:pt x="7" y="2492"/>
                  </a:moveTo>
                  <a:lnTo>
                    <a:pt x="7" y="2500"/>
                  </a:lnTo>
                  <a:cubicBezTo>
                    <a:pt x="7" y="2502"/>
                    <a:pt x="6" y="2503"/>
                    <a:pt x="4" y="2503"/>
                  </a:cubicBezTo>
                  <a:cubicBezTo>
                    <a:pt x="1" y="2503"/>
                    <a:pt x="0" y="2502"/>
                    <a:pt x="0" y="2500"/>
                  </a:cubicBezTo>
                  <a:lnTo>
                    <a:pt x="0" y="2492"/>
                  </a:lnTo>
                  <a:cubicBezTo>
                    <a:pt x="0" y="2490"/>
                    <a:pt x="1" y="2488"/>
                    <a:pt x="4" y="2488"/>
                  </a:cubicBezTo>
                  <a:cubicBezTo>
                    <a:pt x="6" y="2488"/>
                    <a:pt x="7" y="2490"/>
                    <a:pt x="7" y="2492"/>
                  </a:cubicBezTo>
                  <a:close/>
                  <a:moveTo>
                    <a:pt x="7" y="2515"/>
                  </a:moveTo>
                  <a:lnTo>
                    <a:pt x="7" y="2523"/>
                  </a:lnTo>
                  <a:cubicBezTo>
                    <a:pt x="7" y="2525"/>
                    <a:pt x="6" y="2526"/>
                    <a:pt x="4" y="2526"/>
                  </a:cubicBezTo>
                  <a:cubicBezTo>
                    <a:pt x="1" y="2526"/>
                    <a:pt x="0" y="2525"/>
                    <a:pt x="0" y="2523"/>
                  </a:cubicBezTo>
                  <a:lnTo>
                    <a:pt x="0" y="2515"/>
                  </a:lnTo>
                  <a:cubicBezTo>
                    <a:pt x="0" y="2513"/>
                    <a:pt x="1" y="2511"/>
                    <a:pt x="4" y="2511"/>
                  </a:cubicBezTo>
                  <a:cubicBezTo>
                    <a:pt x="6" y="2511"/>
                    <a:pt x="7" y="2513"/>
                    <a:pt x="7" y="2515"/>
                  </a:cubicBezTo>
                  <a:close/>
                  <a:moveTo>
                    <a:pt x="7" y="2538"/>
                  </a:moveTo>
                  <a:lnTo>
                    <a:pt x="7" y="2546"/>
                  </a:lnTo>
                  <a:cubicBezTo>
                    <a:pt x="7" y="2548"/>
                    <a:pt x="6" y="2549"/>
                    <a:pt x="4" y="2549"/>
                  </a:cubicBezTo>
                  <a:cubicBezTo>
                    <a:pt x="1" y="2549"/>
                    <a:pt x="0" y="2548"/>
                    <a:pt x="0" y="2546"/>
                  </a:cubicBezTo>
                  <a:lnTo>
                    <a:pt x="0" y="2538"/>
                  </a:lnTo>
                  <a:cubicBezTo>
                    <a:pt x="0" y="2536"/>
                    <a:pt x="1" y="2534"/>
                    <a:pt x="4" y="2534"/>
                  </a:cubicBezTo>
                  <a:cubicBezTo>
                    <a:pt x="6" y="2534"/>
                    <a:pt x="7" y="2536"/>
                    <a:pt x="7" y="2538"/>
                  </a:cubicBezTo>
                  <a:close/>
                  <a:moveTo>
                    <a:pt x="7" y="2561"/>
                  </a:moveTo>
                  <a:lnTo>
                    <a:pt x="7" y="2569"/>
                  </a:lnTo>
                  <a:cubicBezTo>
                    <a:pt x="7" y="2571"/>
                    <a:pt x="6" y="2573"/>
                    <a:pt x="4" y="2573"/>
                  </a:cubicBezTo>
                  <a:cubicBezTo>
                    <a:pt x="1" y="2573"/>
                    <a:pt x="0" y="2571"/>
                    <a:pt x="0" y="2569"/>
                  </a:cubicBezTo>
                  <a:lnTo>
                    <a:pt x="0" y="2561"/>
                  </a:lnTo>
                  <a:cubicBezTo>
                    <a:pt x="0" y="2559"/>
                    <a:pt x="1" y="2557"/>
                    <a:pt x="4" y="2557"/>
                  </a:cubicBezTo>
                  <a:cubicBezTo>
                    <a:pt x="6" y="2557"/>
                    <a:pt x="7" y="2559"/>
                    <a:pt x="7" y="2561"/>
                  </a:cubicBezTo>
                  <a:close/>
                  <a:moveTo>
                    <a:pt x="7" y="2584"/>
                  </a:moveTo>
                  <a:lnTo>
                    <a:pt x="7" y="2592"/>
                  </a:lnTo>
                  <a:cubicBezTo>
                    <a:pt x="7" y="2594"/>
                    <a:pt x="6" y="2596"/>
                    <a:pt x="4" y="2596"/>
                  </a:cubicBezTo>
                  <a:cubicBezTo>
                    <a:pt x="1" y="2596"/>
                    <a:pt x="0" y="2594"/>
                    <a:pt x="0" y="2592"/>
                  </a:cubicBezTo>
                  <a:lnTo>
                    <a:pt x="0" y="2584"/>
                  </a:lnTo>
                  <a:cubicBezTo>
                    <a:pt x="0" y="2582"/>
                    <a:pt x="1" y="2580"/>
                    <a:pt x="4" y="2580"/>
                  </a:cubicBezTo>
                  <a:cubicBezTo>
                    <a:pt x="6" y="2580"/>
                    <a:pt x="7" y="2582"/>
                    <a:pt x="7" y="2584"/>
                  </a:cubicBezTo>
                  <a:close/>
                  <a:moveTo>
                    <a:pt x="7" y="2607"/>
                  </a:moveTo>
                  <a:lnTo>
                    <a:pt x="7" y="2615"/>
                  </a:lnTo>
                  <a:cubicBezTo>
                    <a:pt x="7" y="2617"/>
                    <a:pt x="6" y="2619"/>
                    <a:pt x="4" y="2619"/>
                  </a:cubicBezTo>
                  <a:cubicBezTo>
                    <a:pt x="1" y="2619"/>
                    <a:pt x="0" y="2617"/>
                    <a:pt x="0" y="2615"/>
                  </a:cubicBezTo>
                  <a:lnTo>
                    <a:pt x="0" y="2607"/>
                  </a:lnTo>
                  <a:cubicBezTo>
                    <a:pt x="0" y="2605"/>
                    <a:pt x="1" y="2603"/>
                    <a:pt x="4" y="2603"/>
                  </a:cubicBezTo>
                  <a:cubicBezTo>
                    <a:pt x="6" y="2603"/>
                    <a:pt x="7" y="2605"/>
                    <a:pt x="7" y="2607"/>
                  </a:cubicBezTo>
                  <a:close/>
                  <a:moveTo>
                    <a:pt x="7" y="2630"/>
                  </a:moveTo>
                  <a:lnTo>
                    <a:pt x="7" y="2638"/>
                  </a:lnTo>
                  <a:cubicBezTo>
                    <a:pt x="7" y="2640"/>
                    <a:pt x="6" y="2642"/>
                    <a:pt x="4" y="2642"/>
                  </a:cubicBezTo>
                  <a:cubicBezTo>
                    <a:pt x="1" y="2642"/>
                    <a:pt x="0" y="2640"/>
                    <a:pt x="0" y="2638"/>
                  </a:cubicBezTo>
                  <a:lnTo>
                    <a:pt x="0" y="2630"/>
                  </a:lnTo>
                  <a:cubicBezTo>
                    <a:pt x="0" y="2628"/>
                    <a:pt x="1" y="2626"/>
                    <a:pt x="4" y="2626"/>
                  </a:cubicBezTo>
                  <a:cubicBezTo>
                    <a:pt x="6" y="2626"/>
                    <a:pt x="7" y="2628"/>
                    <a:pt x="7" y="2630"/>
                  </a:cubicBezTo>
                  <a:close/>
                  <a:moveTo>
                    <a:pt x="7" y="2653"/>
                  </a:moveTo>
                  <a:lnTo>
                    <a:pt x="7" y="2661"/>
                  </a:lnTo>
                  <a:cubicBezTo>
                    <a:pt x="7" y="2663"/>
                    <a:pt x="6" y="2665"/>
                    <a:pt x="4" y="2665"/>
                  </a:cubicBezTo>
                  <a:cubicBezTo>
                    <a:pt x="1" y="2665"/>
                    <a:pt x="0" y="2663"/>
                    <a:pt x="0" y="2661"/>
                  </a:cubicBezTo>
                  <a:lnTo>
                    <a:pt x="0" y="2653"/>
                  </a:lnTo>
                  <a:cubicBezTo>
                    <a:pt x="0" y="2651"/>
                    <a:pt x="1" y="2649"/>
                    <a:pt x="4" y="2649"/>
                  </a:cubicBezTo>
                  <a:cubicBezTo>
                    <a:pt x="6" y="2649"/>
                    <a:pt x="7" y="2651"/>
                    <a:pt x="7" y="2653"/>
                  </a:cubicBezTo>
                  <a:close/>
                  <a:moveTo>
                    <a:pt x="7" y="2676"/>
                  </a:moveTo>
                  <a:lnTo>
                    <a:pt x="7" y="2684"/>
                  </a:lnTo>
                  <a:cubicBezTo>
                    <a:pt x="7" y="2686"/>
                    <a:pt x="6" y="2688"/>
                    <a:pt x="4" y="2688"/>
                  </a:cubicBezTo>
                  <a:cubicBezTo>
                    <a:pt x="1" y="2688"/>
                    <a:pt x="0" y="2686"/>
                    <a:pt x="0" y="2684"/>
                  </a:cubicBezTo>
                  <a:lnTo>
                    <a:pt x="0" y="2676"/>
                  </a:lnTo>
                  <a:cubicBezTo>
                    <a:pt x="0" y="2674"/>
                    <a:pt x="1" y="2672"/>
                    <a:pt x="4" y="2672"/>
                  </a:cubicBezTo>
                  <a:cubicBezTo>
                    <a:pt x="6" y="2672"/>
                    <a:pt x="7" y="2674"/>
                    <a:pt x="7" y="2676"/>
                  </a:cubicBezTo>
                  <a:close/>
                  <a:moveTo>
                    <a:pt x="7" y="2699"/>
                  </a:moveTo>
                  <a:lnTo>
                    <a:pt x="7" y="2707"/>
                  </a:lnTo>
                  <a:cubicBezTo>
                    <a:pt x="7" y="2709"/>
                    <a:pt x="6" y="2711"/>
                    <a:pt x="4" y="2711"/>
                  </a:cubicBezTo>
                  <a:cubicBezTo>
                    <a:pt x="1" y="2711"/>
                    <a:pt x="0" y="2709"/>
                    <a:pt x="0" y="2707"/>
                  </a:cubicBezTo>
                  <a:lnTo>
                    <a:pt x="0" y="2699"/>
                  </a:lnTo>
                  <a:cubicBezTo>
                    <a:pt x="0" y="2697"/>
                    <a:pt x="1" y="2695"/>
                    <a:pt x="4" y="2695"/>
                  </a:cubicBezTo>
                  <a:cubicBezTo>
                    <a:pt x="6" y="2695"/>
                    <a:pt x="7" y="2697"/>
                    <a:pt x="7" y="2699"/>
                  </a:cubicBezTo>
                  <a:close/>
                  <a:moveTo>
                    <a:pt x="7" y="2722"/>
                  </a:moveTo>
                  <a:lnTo>
                    <a:pt x="7" y="2730"/>
                  </a:lnTo>
                  <a:cubicBezTo>
                    <a:pt x="7" y="2732"/>
                    <a:pt x="6" y="2734"/>
                    <a:pt x="4" y="2734"/>
                  </a:cubicBezTo>
                  <a:cubicBezTo>
                    <a:pt x="1" y="2734"/>
                    <a:pt x="0" y="2732"/>
                    <a:pt x="0" y="2730"/>
                  </a:cubicBezTo>
                  <a:lnTo>
                    <a:pt x="0" y="2722"/>
                  </a:lnTo>
                  <a:cubicBezTo>
                    <a:pt x="0" y="2720"/>
                    <a:pt x="1" y="2718"/>
                    <a:pt x="4" y="2718"/>
                  </a:cubicBezTo>
                  <a:cubicBezTo>
                    <a:pt x="6" y="2718"/>
                    <a:pt x="7" y="2720"/>
                    <a:pt x="7" y="2722"/>
                  </a:cubicBezTo>
                  <a:close/>
                  <a:moveTo>
                    <a:pt x="7" y="2745"/>
                  </a:moveTo>
                  <a:lnTo>
                    <a:pt x="7" y="2753"/>
                  </a:lnTo>
                  <a:cubicBezTo>
                    <a:pt x="7" y="2755"/>
                    <a:pt x="6" y="2757"/>
                    <a:pt x="4" y="2757"/>
                  </a:cubicBezTo>
                  <a:cubicBezTo>
                    <a:pt x="1" y="2757"/>
                    <a:pt x="0" y="2755"/>
                    <a:pt x="0" y="2753"/>
                  </a:cubicBezTo>
                  <a:lnTo>
                    <a:pt x="0" y="2745"/>
                  </a:lnTo>
                  <a:cubicBezTo>
                    <a:pt x="0" y="2743"/>
                    <a:pt x="1" y="2741"/>
                    <a:pt x="4" y="2741"/>
                  </a:cubicBezTo>
                  <a:cubicBezTo>
                    <a:pt x="6" y="2741"/>
                    <a:pt x="7" y="2743"/>
                    <a:pt x="7" y="2745"/>
                  </a:cubicBezTo>
                  <a:close/>
                  <a:moveTo>
                    <a:pt x="7" y="2768"/>
                  </a:moveTo>
                  <a:lnTo>
                    <a:pt x="7" y="2776"/>
                  </a:lnTo>
                  <a:cubicBezTo>
                    <a:pt x="7" y="2778"/>
                    <a:pt x="6" y="2780"/>
                    <a:pt x="4" y="2780"/>
                  </a:cubicBezTo>
                  <a:cubicBezTo>
                    <a:pt x="1" y="2780"/>
                    <a:pt x="0" y="2778"/>
                    <a:pt x="0" y="2776"/>
                  </a:cubicBezTo>
                  <a:lnTo>
                    <a:pt x="0" y="2768"/>
                  </a:lnTo>
                  <a:cubicBezTo>
                    <a:pt x="0" y="2766"/>
                    <a:pt x="1" y="2765"/>
                    <a:pt x="4" y="2765"/>
                  </a:cubicBezTo>
                  <a:cubicBezTo>
                    <a:pt x="6" y="2765"/>
                    <a:pt x="7" y="2766"/>
                    <a:pt x="7" y="2768"/>
                  </a:cubicBezTo>
                  <a:close/>
                  <a:moveTo>
                    <a:pt x="7" y="2791"/>
                  </a:moveTo>
                  <a:lnTo>
                    <a:pt x="7" y="2799"/>
                  </a:lnTo>
                  <a:cubicBezTo>
                    <a:pt x="7" y="2801"/>
                    <a:pt x="6" y="2803"/>
                    <a:pt x="4" y="2803"/>
                  </a:cubicBezTo>
                  <a:cubicBezTo>
                    <a:pt x="1" y="2803"/>
                    <a:pt x="0" y="2801"/>
                    <a:pt x="0" y="2799"/>
                  </a:cubicBezTo>
                  <a:lnTo>
                    <a:pt x="0" y="2791"/>
                  </a:lnTo>
                  <a:cubicBezTo>
                    <a:pt x="0" y="2789"/>
                    <a:pt x="1" y="2788"/>
                    <a:pt x="4" y="2788"/>
                  </a:cubicBezTo>
                  <a:cubicBezTo>
                    <a:pt x="6" y="2788"/>
                    <a:pt x="7" y="2789"/>
                    <a:pt x="7" y="2791"/>
                  </a:cubicBezTo>
                  <a:close/>
                  <a:moveTo>
                    <a:pt x="7" y="2814"/>
                  </a:moveTo>
                  <a:lnTo>
                    <a:pt x="7" y="2822"/>
                  </a:lnTo>
                  <a:cubicBezTo>
                    <a:pt x="7" y="2824"/>
                    <a:pt x="6" y="2826"/>
                    <a:pt x="4" y="2826"/>
                  </a:cubicBezTo>
                  <a:cubicBezTo>
                    <a:pt x="1" y="2826"/>
                    <a:pt x="0" y="2824"/>
                    <a:pt x="0" y="2822"/>
                  </a:cubicBezTo>
                  <a:lnTo>
                    <a:pt x="0" y="2814"/>
                  </a:lnTo>
                  <a:cubicBezTo>
                    <a:pt x="0" y="2812"/>
                    <a:pt x="1" y="2811"/>
                    <a:pt x="4" y="2811"/>
                  </a:cubicBezTo>
                  <a:cubicBezTo>
                    <a:pt x="6" y="2811"/>
                    <a:pt x="7" y="2812"/>
                    <a:pt x="7" y="2814"/>
                  </a:cubicBezTo>
                  <a:close/>
                  <a:moveTo>
                    <a:pt x="7" y="2837"/>
                  </a:moveTo>
                  <a:lnTo>
                    <a:pt x="7" y="2845"/>
                  </a:lnTo>
                  <a:cubicBezTo>
                    <a:pt x="7" y="2847"/>
                    <a:pt x="6" y="2849"/>
                    <a:pt x="4" y="2849"/>
                  </a:cubicBezTo>
                  <a:cubicBezTo>
                    <a:pt x="1" y="2849"/>
                    <a:pt x="0" y="2847"/>
                    <a:pt x="0" y="2845"/>
                  </a:cubicBezTo>
                  <a:lnTo>
                    <a:pt x="0" y="2837"/>
                  </a:lnTo>
                  <a:cubicBezTo>
                    <a:pt x="0" y="2835"/>
                    <a:pt x="1" y="2834"/>
                    <a:pt x="4" y="2834"/>
                  </a:cubicBezTo>
                  <a:cubicBezTo>
                    <a:pt x="6" y="2834"/>
                    <a:pt x="7" y="2835"/>
                    <a:pt x="7" y="2837"/>
                  </a:cubicBezTo>
                  <a:close/>
                  <a:moveTo>
                    <a:pt x="7" y="2861"/>
                  </a:moveTo>
                  <a:lnTo>
                    <a:pt x="7" y="2868"/>
                  </a:lnTo>
                  <a:cubicBezTo>
                    <a:pt x="7" y="2870"/>
                    <a:pt x="6" y="2872"/>
                    <a:pt x="4" y="2872"/>
                  </a:cubicBezTo>
                  <a:cubicBezTo>
                    <a:pt x="1" y="2872"/>
                    <a:pt x="0" y="2870"/>
                    <a:pt x="0" y="2868"/>
                  </a:cubicBezTo>
                  <a:lnTo>
                    <a:pt x="0" y="2861"/>
                  </a:lnTo>
                  <a:cubicBezTo>
                    <a:pt x="0" y="2858"/>
                    <a:pt x="1" y="2857"/>
                    <a:pt x="4" y="2857"/>
                  </a:cubicBezTo>
                  <a:cubicBezTo>
                    <a:pt x="6" y="2857"/>
                    <a:pt x="7" y="2858"/>
                    <a:pt x="7" y="2861"/>
                  </a:cubicBezTo>
                  <a:close/>
                  <a:moveTo>
                    <a:pt x="7" y="2884"/>
                  </a:moveTo>
                  <a:lnTo>
                    <a:pt x="7" y="2891"/>
                  </a:lnTo>
                  <a:cubicBezTo>
                    <a:pt x="7" y="2893"/>
                    <a:pt x="6" y="2895"/>
                    <a:pt x="4" y="2895"/>
                  </a:cubicBezTo>
                  <a:cubicBezTo>
                    <a:pt x="1" y="2895"/>
                    <a:pt x="0" y="2893"/>
                    <a:pt x="0" y="2891"/>
                  </a:cubicBezTo>
                  <a:lnTo>
                    <a:pt x="0" y="2884"/>
                  </a:lnTo>
                  <a:cubicBezTo>
                    <a:pt x="0" y="2881"/>
                    <a:pt x="1" y="2880"/>
                    <a:pt x="4" y="2880"/>
                  </a:cubicBezTo>
                  <a:cubicBezTo>
                    <a:pt x="6" y="2880"/>
                    <a:pt x="7" y="2881"/>
                    <a:pt x="7" y="2884"/>
                  </a:cubicBezTo>
                  <a:close/>
                  <a:moveTo>
                    <a:pt x="7" y="2907"/>
                  </a:moveTo>
                  <a:lnTo>
                    <a:pt x="7" y="2914"/>
                  </a:lnTo>
                  <a:cubicBezTo>
                    <a:pt x="7" y="2916"/>
                    <a:pt x="6" y="2918"/>
                    <a:pt x="4" y="2918"/>
                  </a:cubicBezTo>
                  <a:cubicBezTo>
                    <a:pt x="1" y="2918"/>
                    <a:pt x="0" y="2916"/>
                    <a:pt x="0" y="2914"/>
                  </a:cubicBezTo>
                  <a:lnTo>
                    <a:pt x="0" y="2907"/>
                  </a:lnTo>
                  <a:cubicBezTo>
                    <a:pt x="0" y="2904"/>
                    <a:pt x="1" y="2903"/>
                    <a:pt x="4" y="2903"/>
                  </a:cubicBezTo>
                  <a:cubicBezTo>
                    <a:pt x="6" y="2903"/>
                    <a:pt x="7" y="2904"/>
                    <a:pt x="7" y="2907"/>
                  </a:cubicBezTo>
                  <a:close/>
                  <a:moveTo>
                    <a:pt x="7" y="2930"/>
                  </a:moveTo>
                  <a:lnTo>
                    <a:pt x="7" y="2937"/>
                  </a:lnTo>
                  <a:cubicBezTo>
                    <a:pt x="7" y="2939"/>
                    <a:pt x="6" y="2941"/>
                    <a:pt x="4" y="2941"/>
                  </a:cubicBezTo>
                  <a:cubicBezTo>
                    <a:pt x="1" y="2941"/>
                    <a:pt x="0" y="2939"/>
                    <a:pt x="0" y="2937"/>
                  </a:cubicBezTo>
                  <a:lnTo>
                    <a:pt x="0" y="2930"/>
                  </a:lnTo>
                  <a:cubicBezTo>
                    <a:pt x="0" y="2927"/>
                    <a:pt x="1" y="2926"/>
                    <a:pt x="4" y="2926"/>
                  </a:cubicBezTo>
                  <a:cubicBezTo>
                    <a:pt x="6" y="2926"/>
                    <a:pt x="7" y="2927"/>
                    <a:pt x="7" y="2930"/>
                  </a:cubicBezTo>
                  <a:close/>
                  <a:moveTo>
                    <a:pt x="7" y="2953"/>
                  </a:moveTo>
                  <a:lnTo>
                    <a:pt x="7" y="2960"/>
                  </a:lnTo>
                  <a:cubicBezTo>
                    <a:pt x="7" y="2962"/>
                    <a:pt x="6" y="2964"/>
                    <a:pt x="4" y="2964"/>
                  </a:cubicBezTo>
                  <a:cubicBezTo>
                    <a:pt x="1" y="2964"/>
                    <a:pt x="0" y="2962"/>
                    <a:pt x="0" y="2960"/>
                  </a:cubicBezTo>
                  <a:lnTo>
                    <a:pt x="0" y="2953"/>
                  </a:lnTo>
                  <a:cubicBezTo>
                    <a:pt x="0" y="2951"/>
                    <a:pt x="1" y="2949"/>
                    <a:pt x="4" y="2949"/>
                  </a:cubicBezTo>
                  <a:cubicBezTo>
                    <a:pt x="6" y="2949"/>
                    <a:pt x="7" y="2951"/>
                    <a:pt x="7" y="2953"/>
                  </a:cubicBezTo>
                  <a:close/>
                  <a:moveTo>
                    <a:pt x="7" y="2976"/>
                  </a:moveTo>
                  <a:lnTo>
                    <a:pt x="7" y="2983"/>
                  </a:lnTo>
                  <a:cubicBezTo>
                    <a:pt x="7" y="2986"/>
                    <a:pt x="6" y="2987"/>
                    <a:pt x="4" y="2987"/>
                  </a:cubicBezTo>
                  <a:cubicBezTo>
                    <a:pt x="1" y="2987"/>
                    <a:pt x="0" y="2986"/>
                    <a:pt x="0" y="2983"/>
                  </a:cubicBezTo>
                  <a:lnTo>
                    <a:pt x="0" y="2976"/>
                  </a:lnTo>
                  <a:cubicBezTo>
                    <a:pt x="0" y="2974"/>
                    <a:pt x="1" y="2972"/>
                    <a:pt x="4" y="2972"/>
                  </a:cubicBezTo>
                  <a:cubicBezTo>
                    <a:pt x="6" y="2972"/>
                    <a:pt x="7" y="2974"/>
                    <a:pt x="7" y="2976"/>
                  </a:cubicBezTo>
                  <a:close/>
                  <a:moveTo>
                    <a:pt x="7" y="2999"/>
                  </a:moveTo>
                  <a:lnTo>
                    <a:pt x="7" y="3006"/>
                  </a:lnTo>
                  <a:cubicBezTo>
                    <a:pt x="7" y="3009"/>
                    <a:pt x="6" y="3010"/>
                    <a:pt x="4" y="3010"/>
                  </a:cubicBezTo>
                  <a:cubicBezTo>
                    <a:pt x="1" y="3010"/>
                    <a:pt x="0" y="3009"/>
                    <a:pt x="0" y="3006"/>
                  </a:cubicBezTo>
                  <a:lnTo>
                    <a:pt x="0" y="2999"/>
                  </a:lnTo>
                  <a:cubicBezTo>
                    <a:pt x="0" y="2997"/>
                    <a:pt x="1" y="2995"/>
                    <a:pt x="4" y="2995"/>
                  </a:cubicBezTo>
                  <a:cubicBezTo>
                    <a:pt x="6" y="2995"/>
                    <a:pt x="7" y="2997"/>
                    <a:pt x="7" y="2999"/>
                  </a:cubicBezTo>
                  <a:close/>
                  <a:moveTo>
                    <a:pt x="7" y="3022"/>
                  </a:moveTo>
                  <a:lnTo>
                    <a:pt x="7" y="3029"/>
                  </a:lnTo>
                  <a:cubicBezTo>
                    <a:pt x="7" y="3032"/>
                    <a:pt x="6" y="3033"/>
                    <a:pt x="4" y="3033"/>
                  </a:cubicBezTo>
                  <a:cubicBezTo>
                    <a:pt x="1" y="3033"/>
                    <a:pt x="0" y="3032"/>
                    <a:pt x="0" y="3029"/>
                  </a:cubicBezTo>
                  <a:lnTo>
                    <a:pt x="0" y="3022"/>
                  </a:lnTo>
                  <a:cubicBezTo>
                    <a:pt x="0" y="3020"/>
                    <a:pt x="1" y="3018"/>
                    <a:pt x="4" y="3018"/>
                  </a:cubicBezTo>
                  <a:cubicBezTo>
                    <a:pt x="6" y="3018"/>
                    <a:pt x="7" y="3020"/>
                    <a:pt x="7" y="3022"/>
                  </a:cubicBezTo>
                  <a:close/>
                  <a:moveTo>
                    <a:pt x="7" y="3045"/>
                  </a:moveTo>
                  <a:lnTo>
                    <a:pt x="7" y="3053"/>
                  </a:lnTo>
                  <a:cubicBezTo>
                    <a:pt x="7" y="3055"/>
                    <a:pt x="6" y="3056"/>
                    <a:pt x="4" y="3056"/>
                  </a:cubicBezTo>
                  <a:cubicBezTo>
                    <a:pt x="1" y="3056"/>
                    <a:pt x="0" y="3055"/>
                    <a:pt x="0" y="3053"/>
                  </a:cubicBezTo>
                  <a:lnTo>
                    <a:pt x="0" y="3045"/>
                  </a:lnTo>
                  <a:cubicBezTo>
                    <a:pt x="0" y="3043"/>
                    <a:pt x="1" y="3041"/>
                    <a:pt x="4" y="3041"/>
                  </a:cubicBezTo>
                  <a:cubicBezTo>
                    <a:pt x="6" y="3041"/>
                    <a:pt x="7" y="3043"/>
                    <a:pt x="7" y="3045"/>
                  </a:cubicBezTo>
                  <a:close/>
                  <a:moveTo>
                    <a:pt x="7" y="3068"/>
                  </a:moveTo>
                  <a:lnTo>
                    <a:pt x="7" y="3076"/>
                  </a:lnTo>
                  <a:cubicBezTo>
                    <a:pt x="7" y="3078"/>
                    <a:pt x="6" y="3079"/>
                    <a:pt x="4" y="3079"/>
                  </a:cubicBezTo>
                  <a:cubicBezTo>
                    <a:pt x="1" y="3079"/>
                    <a:pt x="0" y="3078"/>
                    <a:pt x="0" y="3076"/>
                  </a:cubicBezTo>
                  <a:lnTo>
                    <a:pt x="0" y="3068"/>
                  </a:lnTo>
                  <a:cubicBezTo>
                    <a:pt x="0" y="3066"/>
                    <a:pt x="1" y="3064"/>
                    <a:pt x="4" y="3064"/>
                  </a:cubicBezTo>
                  <a:cubicBezTo>
                    <a:pt x="6" y="3064"/>
                    <a:pt x="7" y="3066"/>
                    <a:pt x="7" y="3068"/>
                  </a:cubicBezTo>
                  <a:close/>
                  <a:moveTo>
                    <a:pt x="7" y="3091"/>
                  </a:moveTo>
                  <a:lnTo>
                    <a:pt x="7" y="3099"/>
                  </a:lnTo>
                  <a:cubicBezTo>
                    <a:pt x="7" y="3101"/>
                    <a:pt x="6" y="3102"/>
                    <a:pt x="4" y="3102"/>
                  </a:cubicBezTo>
                  <a:cubicBezTo>
                    <a:pt x="1" y="3102"/>
                    <a:pt x="0" y="3101"/>
                    <a:pt x="0" y="3099"/>
                  </a:cubicBezTo>
                  <a:lnTo>
                    <a:pt x="0" y="3091"/>
                  </a:lnTo>
                  <a:cubicBezTo>
                    <a:pt x="0" y="3089"/>
                    <a:pt x="1" y="3087"/>
                    <a:pt x="4" y="3087"/>
                  </a:cubicBezTo>
                  <a:cubicBezTo>
                    <a:pt x="6" y="3087"/>
                    <a:pt x="7" y="3089"/>
                    <a:pt x="7" y="3091"/>
                  </a:cubicBezTo>
                  <a:close/>
                  <a:moveTo>
                    <a:pt x="7" y="3114"/>
                  </a:moveTo>
                  <a:lnTo>
                    <a:pt x="7" y="3122"/>
                  </a:lnTo>
                  <a:cubicBezTo>
                    <a:pt x="7" y="3124"/>
                    <a:pt x="6" y="3125"/>
                    <a:pt x="4" y="3125"/>
                  </a:cubicBezTo>
                  <a:cubicBezTo>
                    <a:pt x="1" y="3125"/>
                    <a:pt x="0" y="3124"/>
                    <a:pt x="0" y="3122"/>
                  </a:cubicBezTo>
                  <a:lnTo>
                    <a:pt x="0" y="3114"/>
                  </a:lnTo>
                  <a:cubicBezTo>
                    <a:pt x="0" y="3112"/>
                    <a:pt x="1" y="3110"/>
                    <a:pt x="4" y="3110"/>
                  </a:cubicBezTo>
                  <a:cubicBezTo>
                    <a:pt x="6" y="3110"/>
                    <a:pt x="7" y="3112"/>
                    <a:pt x="7" y="3114"/>
                  </a:cubicBezTo>
                  <a:close/>
                  <a:moveTo>
                    <a:pt x="7" y="3137"/>
                  </a:moveTo>
                  <a:lnTo>
                    <a:pt x="7" y="3145"/>
                  </a:lnTo>
                  <a:cubicBezTo>
                    <a:pt x="7" y="3147"/>
                    <a:pt x="6" y="3149"/>
                    <a:pt x="4" y="3149"/>
                  </a:cubicBezTo>
                  <a:cubicBezTo>
                    <a:pt x="1" y="3149"/>
                    <a:pt x="0" y="3147"/>
                    <a:pt x="0" y="3145"/>
                  </a:cubicBezTo>
                  <a:lnTo>
                    <a:pt x="0" y="3137"/>
                  </a:lnTo>
                  <a:cubicBezTo>
                    <a:pt x="0" y="3135"/>
                    <a:pt x="1" y="3133"/>
                    <a:pt x="4" y="3133"/>
                  </a:cubicBezTo>
                  <a:cubicBezTo>
                    <a:pt x="6" y="3133"/>
                    <a:pt x="7" y="3135"/>
                    <a:pt x="7" y="3137"/>
                  </a:cubicBezTo>
                  <a:close/>
                  <a:moveTo>
                    <a:pt x="7" y="3160"/>
                  </a:moveTo>
                  <a:lnTo>
                    <a:pt x="7" y="3168"/>
                  </a:lnTo>
                  <a:cubicBezTo>
                    <a:pt x="7" y="3170"/>
                    <a:pt x="6" y="3172"/>
                    <a:pt x="4" y="3172"/>
                  </a:cubicBezTo>
                  <a:cubicBezTo>
                    <a:pt x="1" y="3172"/>
                    <a:pt x="0" y="3170"/>
                    <a:pt x="0" y="3168"/>
                  </a:cubicBezTo>
                  <a:lnTo>
                    <a:pt x="0" y="3160"/>
                  </a:lnTo>
                  <a:cubicBezTo>
                    <a:pt x="0" y="3158"/>
                    <a:pt x="1" y="3156"/>
                    <a:pt x="4" y="3156"/>
                  </a:cubicBezTo>
                  <a:cubicBezTo>
                    <a:pt x="6" y="3156"/>
                    <a:pt x="7" y="3158"/>
                    <a:pt x="7" y="3160"/>
                  </a:cubicBezTo>
                  <a:close/>
                  <a:moveTo>
                    <a:pt x="7" y="3183"/>
                  </a:moveTo>
                  <a:lnTo>
                    <a:pt x="7" y="3191"/>
                  </a:lnTo>
                  <a:cubicBezTo>
                    <a:pt x="7" y="3193"/>
                    <a:pt x="6" y="3195"/>
                    <a:pt x="4" y="3195"/>
                  </a:cubicBezTo>
                  <a:cubicBezTo>
                    <a:pt x="1" y="3195"/>
                    <a:pt x="0" y="3193"/>
                    <a:pt x="0" y="3191"/>
                  </a:cubicBezTo>
                  <a:lnTo>
                    <a:pt x="0" y="3183"/>
                  </a:lnTo>
                  <a:cubicBezTo>
                    <a:pt x="0" y="3181"/>
                    <a:pt x="1" y="3179"/>
                    <a:pt x="4" y="3179"/>
                  </a:cubicBezTo>
                  <a:cubicBezTo>
                    <a:pt x="6" y="3179"/>
                    <a:pt x="7" y="3181"/>
                    <a:pt x="7" y="3183"/>
                  </a:cubicBezTo>
                  <a:close/>
                  <a:moveTo>
                    <a:pt x="7" y="3206"/>
                  </a:moveTo>
                  <a:lnTo>
                    <a:pt x="7" y="3214"/>
                  </a:lnTo>
                  <a:cubicBezTo>
                    <a:pt x="7" y="3216"/>
                    <a:pt x="6" y="3218"/>
                    <a:pt x="4" y="3218"/>
                  </a:cubicBezTo>
                  <a:cubicBezTo>
                    <a:pt x="1" y="3218"/>
                    <a:pt x="0" y="3216"/>
                    <a:pt x="0" y="3214"/>
                  </a:cubicBezTo>
                  <a:lnTo>
                    <a:pt x="0" y="3206"/>
                  </a:lnTo>
                  <a:cubicBezTo>
                    <a:pt x="0" y="3204"/>
                    <a:pt x="1" y="3202"/>
                    <a:pt x="4" y="3202"/>
                  </a:cubicBezTo>
                  <a:cubicBezTo>
                    <a:pt x="6" y="3202"/>
                    <a:pt x="7" y="3204"/>
                    <a:pt x="7" y="3206"/>
                  </a:cubicBezTo>
                  <a:close/>
                  <a:moveTo>
                    <a:pt x="7" y="3229"/>
                  </a:moveTo>
                  <a:lnTo>
                    <a:pt x="7" y="3237"/>
                  </a:lnTo>
                  <a:cubicBezTo>
                    <a:pt x="7" y="3239"/>
                    <a:pt x="6" y="3241"/>
                    <a:pt x="4" y="3241"/>
                  </a:cubicBezTo>
                  <a:cubicBezTo>
                    <a:pt x="1" y="3241"/>
                    <a:pt x="0" y="3239"/>
                    <a:pt x="0" y="3237"/>
                  </a:cubicBezTo>
                  <a:lnTo>
                    <a:pt x="0" y="3229"/>
                  </a:lnTo>
                  <a:cubicBezTo>
                    <a:pt x="0" y="3227"/>
                    <a:pt x="1" y="3225"/>
                    <a:pt x="4" y="3225"/>
                  </a:cubicBezTo>
                  <a:cubicBezTo>
                    <a:pt x="6" y="3225"/>
                    <a:pt x="7" y="3227"/>
                    <a:pt x="7" y="3229"/>
                  </a:cubicBezTo>
                  <a:close/>
                  <a:moveTo>
                    <a:pt x="7" y="3252"/>
                  </a:moveTo>
                  <a:lnTo>
                    <a:pt x="7" y="3260"/>
                  </a:lnTo>
                  <a:cubicBezTo>
                    <a:pt x="7" y="3262"/>
                    <a:pt x="6" y="3264"/>
                    <a:pt x="4" y="3264"/>
                  </a:cubicBezTo>
                  <a:cubicBezTo>
                    <a:pt x="1" y="3264"/>
                    <a:pt x="0" y="3262"/>
                    <a:pt x="0" y="3260"/>
                  </a:cubicBezTo>
                  <a:lnTo>
                    <a:pt x="0" y="3252"/>
                  </a:lnTo>
                  <a:cubicBezTo>
                    <a:pt x="0" y="3250"/>
                    <a:pt x="1" y="3248"/>
                    <a:pt x="4" y="3248"/>
                  </a:cubicBezTo>
                  <a:cubicBezTo>
                    <a:pt x="6" y="3248"/>
                    <a:pt x="7" y="3250"/>
                    <a:pt x="7" y="3252"/>
                  </a:cubicBezTo>
                  <a:close/>
                  <a:moveTo>
                    <a:pt x="7" y="3275"/>
                  </a:moveTo>
                  <a:lnTo>
                    <a:pt x="7" y="3283"/>
                  </a:lnTo>
                  <a:cubicBezTo>
                    <a:pt x="7" y="3285"/>
                    <a:pt x="6" y="3287"/>
                    <a:pt x="4" y="3287"/>
                  </a:cubicBezTo>
                  <a:cubicBezTo>
                    <a:pt x="1" y="3287"/>
                    <a:pt x="0" y="3285"/>
                    <a:pt x="0" y="3283"/>
                  </a:cubicBezTo>
                  <a:lnTo>
                    <a:pt x="0" y="3275"/>
                  </a:lnTo>
                  <a:cubicBezTo>
                    <a:pt x="0" y="3273"/>
                    <a:pt x="1" y="3271"/>
                    <a:pt x="4" y="3271"/>
                  </a:cubicBezTo>
                  <a:cubicBezTo>
                    <a:pt x="6" y="3271"/>
                    <a:pt x="7" y="3273"/>
                    <a:pt x="7" y="3275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7" name="Freeform 96">
              <a:extLst>
                <a:ext uri="{FF2B5EF4-FFF2-40B4-BE49-F238E27FC236}">
                  <a16:creationId xmlns:a16="http://schemas.microsoft.com/office/drawing/2014/main" id="{E4B0739B-2F8B-4820-8981-81870E6333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72" y="2013"/>
              <a:ext cx="6" cy="3146"/>
            </a:xfrm>
            <a:custGeom>
              <a:avLst/>
              <a:gdLst>
                <a:gd name="T0" fmla="*/ 0 w 15"/>
                <a:gd name="T1" fmla="*/ 100 h 7896"/>
                <a:gd name="T2" fmla="*/ 8 w 15"/>
                <a:gd name="T3" fmla="*/ 261 h 7896"/>
                <a:gd name="T4" fmla="*/ 15 w 15"/>
                <a:gd name="T5" fmla="*/ 376 h 7896"/>
                <a:gd name="T6" fmla="*/ 8 w 15"/>
                <a:gd name="T7" fmla="*/ 461 h 7896"/>
                <a:gd name="T8" fmla="*/ 0 w 15"/>
                <a:gd name="T9" fmla="*/ 622 h 7896"/>
                <a:gd name="T10" fmla="*/ 15 w 15"/>
                <a:gd name="T11" fmla="*/ 760 h 7896"/>
                <a:gd name="T12" fmla="*/ 15 w 15"/>
                <a:gd name="T13" fmla="*/ 837 h 7896"/>
                <a:gd name="T14" fmla="*/ 0 w 15"/>
                <a:gd name="T15" fmla="*/ 975 h 7896"/>
                <a:gd name="T16" fmla="*/ 8 w 15"/>
                <a:gd name="T17" fmla="*/ 1137 h 7896"/>
                <a:gd name="T18" fmla="*/ 15 w 15"/>
                <a:gd name="T19" fmla="*/ 1252 h 7896"/>
                <a:gd name="T20" fmla="*/ 8 w 15"/>
                <a:gd name="T21" fmla="*/ 1336 h 7896"/>
                <a:gd name="T22" fmla="*/ 0 w 15"/>
                <a:gd name="T23" fmla="*/ 1498 h 7896"/>
                <a:gd name="T24" fmla="*/ 15 w 15"/>
                <a:gd name="T25" fmla="*/ 1636 h 7896"/>
                <a:gd name="T26" fmla="*/ 15 w 15"/>
                <a:gd name="T27" fmla="*/ 1713 h 7896"/>
                <a:gd name="T28" fmla="*/ 0 w 15"/>
                <a:gd name="T29" fmla="*/ 1851 h 7896"/>
                <a:gd name="T30" fmla="*/ 8 w 15"/>
                <a:gd name="T31" fmla="*/ 2012 h 7896"/>
                <a:gd name="T32" fmla="*/ 15 w 15"/>
                <a:gd name="T33" fmla="*/ 2127 h 7896"/>
                <a:gd name="T34" fmla="*/ 8 w 15"/>
                <a:gd name="T35" fmla="*/ 2212 h 7896"/>
                <a:gd name="T36" fmla="*/ 0 w 15"/>
                <a:gd name="T37" fmla="*/ 2373 h 7896"/>
                <a:gd name="T38" fmla="*/ 15 w 15"/>
                <a:gd name="T39" fmla="*/ 2511 h 7896"/>
                <a:gd name="T40" fmla="*/ 15 w 15"/>
                <a:gd name="T41" fmla="*/ 2588 h 7896"/>
                <a:gd name="T42" fmla="*/ 0 w 15"/>
                <a:gd name="T43" fmla="*/ 2727 h 7896"/>
                <a:gd name="T44" fmla="*/ 8 w 15"/>
                <a:gd name="T45" fmla="*/ 2888 h 7896"/>
                <a:gd name="T46" fmla="*/ 15 w 15"/>
                <a:gd name="T47" fmla="*/ 3003 h 7896"/>
                <a:gd name="T48" fmla="*/ 8 w 15"/>
                <a:gd name="T49" fmla="*/ 3087 h 7896"/>
                <a:gd name="T50" fmla="*/ 0 w 15"/>
                <a:gd name="T51" fmla="*/ 3249 h 7896"/>
                <a:gd name="T52" fmla="*/ 15 w 15"/>
                <a:gd name="T53" fmla="*/ 3387 h 7896"/>
                <a:gd name="T54" fmla="*/ 15 w 15"/>
                <a:gd name="T55" fmla="*/ 3464 h 7896"/>
                <a:gd name="T56" fmla="*/ 0 w 15"/>
                <a:gd name="T57" fmla="*/ 3602 h 7896"/>
                <a:gd name="T58" fmla="*/ 8 w 15"/>
                <a:gd name="T59" fmla="*/ 3763 h 7896"/>
                <a:gd name="T60" fmla="*/ 15 w 15"/>
                <a:gd name="T61" fmla="*/ 3879 h 7896"/>
                <a:gd name="T62" fmla="*/ 8 w 15"/>
                <a:gd name="T63" fmla="*/ 3963 h 7896"/>
                <a:gd name="T64" fmla="*/ 0 w 15"/>
                <a:gd name="T65" fmla="*/ 4124 h 7896"/>
                <a:gd name="T66" fmla="*/ 15 w 15"/>
                <a:gd name="T67" fmla="*/ 4263 h 7896"/>
                <a:gd name="T68" fmla="*/ 15 w 15"/>
                <a:gd name="T69" fmla="*/ 4339 h 7896"/>
                <a:gd name="T70" fmla="*/ 0 w 15"/>
                <a:gd name="T71" fmla="*/ 4478 h 7896"/>
                <a:gd name="T72" fmla="*/ 8 w 15"/>
                <a:gd name="T73" fmla="*/ 4639 h 7896"/>
                <a:gd name="T74" fmla="*/ 15 w 15"/>
                <a:gd name="T75" fmla="*/ 4754 h 7896"/>
                <a:gd name="T76" fmla="*/ 8 w 15"/>
                <a:gd name="T77" fmla="*/ 4839 h 7896"/>
                <a:gd name="T78" fmla="*/ 0 w 15"/>
                <a:gd name="T79" fmla="*/ 5000 h 7896"/>
                <a:gd name="T80" fmla="*/ 15 w 15"/>
                <a:gd name="T81" fmla="*/ 5138 h 7896"/>
                <a:gd name="T82" fmla="*/ 15 w 15"/>
                <a:gd name="T83" fmla="*/ 5215 h 7896"/>
                <a:gd name="T84" fmla="*/ 0 w 15"/>
                <a:gd name="T85" fmla="*/ 5353 h 7896"/>
                <a:gd name="T86" fmla="*/ 8 w 15"/>
                <a:gd name="T87" fmla="*/ 5514 h 7896"/>
                <a:gd name="T88" fmla="*/ 15 w 15"/>
                <a:gd name="T89" fmla="*/ 5630 h 7896"/>
                <a:gd name="T90" fmla="*/ 8 w 15"/>
                <a:gd name="T91" fmla="*/ 5714 h 7896"/>
                <a:gd name="T92" fmla="*/ 0 w 15"/>
                <a:gd name="T93" fmla="*/ 5875 h 7896"/>
                <a:gd name="T94" fmla="*/ 15 w 15"/>
                <a:gd name="T95" fmla="*/ 6014 h 7896"/>
                <a:gd name="T96" fmla="*/ 15 w 15"/>
                <a:gd name="T97" fmla="*/ 6090 h 7896"/>
                <a:gd name="T98" fmla="*/ 0 w 15"/>
                <a:gd name="T99" fmla="*/ 6229 h 7896"/>
                <a:gd name="T100" fmla="*/ 8 w 15"/>
                <a:gd name="T101" fmla="*/ 6390 h 7896"/>
                <a:gd name="T102" fmla="*/ 15 w 15"/>
                <a:gd name="T103" fmla="*/ 6505 h 7896"/>
                <a:gd name="T104" fmla="*/ 8 w 15"/>
                <a:gd name="T105" fmla="*/ 6590 h 7896"/>
                <a:gd name="T106" fmla="*/ 0 w 15"/>
                <a:gd name="T107" fmla="*/ 6751 h 7896"/>
                <a:gd name="T108" fmla="*/ 15 w 15"/>
                <a:gd name="T109" fmla="*/ 6889 h 7896"/>
                <a:gd name="T110" fmla="*/ 15 w 15"/>
                <a:gd name="T111" fmla="*/ 6966 h 7896"/>
                <a:gd name="T112" fmla="*/ 0 w 15"/>
                <a:gd name="T113" fmla="*/ 7104 h 7896"/>
                <a:gd name="T114" fmla="*/ 8 w 15"/>
                <a:gd name="T115" fmla="*/ 7265 h 7896"/>
                <a:gd name="T116" fmla="*/ 15 w 15"/>
                <a:gd name="T117" fmla="*/ 7381 h 7896"/>
                <a:gd name="T118" fmla="*/ 8 w 15"/>
                <a:gd name="T119" fmla="*/ 7465 h 7896"/>
                <a:gd name="T120" fmla="*/ 0 w 15"/>
                <a:gd name="T121" fmla="*/ 7626 h 7896"/>
                <a:gd name="T122" fmla="*/ 15 w 15"/>
                <a:gd name="T123" fmla="*/ 7765 h 7896"/>
                <a:gd name="T124" fmla="*/ 15 w 15"/>
                <a:gd name="T125" fmla="*/ 7841 h 7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" h="7896">
                  <a:moveTo>
                    <a:pt x="15" y="8"/>
                  </a:moveTo>
                  <a:lnTo>
                    <a:pt x="15" y="23"/>
                  </a:lnTo>
                  <a:cubicBezTo>
                    <a:pt x="15" y="27"/>
                    <a:pt x="12" y="31"/>
                    <a:pt x="8" y="31"/>
                  </a:cubicBezTo>
                  <a:cubicBezTo>
                    <a:pt x="3" y="31"/>
                    <a:pt x="0" y="27"/>
                    <a:pt x="0" y="23"/>
                  </a:cubicBezTo>
                  <a:lnTo>
                    <a:pt x="0" y="8"/>
                  </a:ln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3"/>
                    <a:pt x="12" y="77"/>
                    <a:pt x="8" y="77"/>
                  </a:cubicBezTo>
                  <a:cubicBezTo>
                    <a:pt x="3" y="77"/>
                    <a:pt x="0" y="73"/>
                    <a:pt x="0" y="69"/>
                  </a:cubicBezTo>
                  <a:lnTo>
                    <a:pt x="0" y="54"/>
                  </a:lnTo>
                  <a:cubicBezTo>
                    <a:pt x="0" y="50"/>
                    <a:pt x="3" y="46"/>
                    <a:pt x="8" y="46"/>
                  </a:cubicBezTo>
                  <a:cubicBezTo>
                    <a:pt x="12" y="46"/>
                    <a:pt x="15" y="50"/>
                    <a:pt x="15" y="54"/>
                  </a:cubicBezTo>
                  <a:close/>
                  <a:moveTo>
                    <a:pt x="15" y="100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3" y="123"/>
                    <a:pt x="0" y="120"/>
                    <a:pt x="0" y="115"/>
                  </a:cubicBezTo>
                  <a:lnTo>
                    <a:pt x="0" y="100"/>
                  </a:lnTo>
                  <a:cubicBezTo>
                    <a:pt x="0" y="96"/>
                    <a:pt x="3" y="92"/>
                    <a:pt x="8" y="92"/>
                  </a:cubicBezTo>
                  <a:cubicBezTo>
                    <a:pt x="12" y="92"/>
                    <a:pt x="15" y="96"/>
                    <a:pt x="15" y="100"/>
                  </a:cubicBezTo>
                  <a:close/>
                  <a:moveTo>
                    <a:pt x="15" y="146"/>
                  </a:moveTo>
                  <a:lnTo>
                    <a:pt x="15" y="161"/>
                  </a:lnTo>
                  <a:cubicBezTo>
                    <a:pt x="15" y="166"/>
                    <a:pt x="12" y="169"/>
                    <a:pt x="8" y="169"/>
                  </a:cubicBezTo>
                  <a:cubicBezTo>
                    <a:pt x="3" y="169"/>
                    <a:pt x="0" y="166"/>
                    <a:pt x="0" y="161"/>
                  </a:cubicBezTo>
                  <a:lnTo>
                    <a:pt x="0" y="146"/>
                  </a:lnTo>
                  <a:cubicBezTo>
                    <a:pt x="0" y="142"/>
                    <a:pt x="3" y="138"/>
                    <a:pt x="8" y="138"/>
                  </a:cubicBezTo>
                  <a:cubicBezTo>
                    <a:pt x="12" y="138"/>
                    <a:pt x="15" y="142"/>
                    <a:pt x="15" y="146"/>
                  </a:cubicBezTo>
                  <a:close/>
                  <a:moveTo>
                    <a:pt x="15" y="192"/>
                  </a:moveTo>
                  <a:lnTo>
                    <a:pt x="15" y="207"/>
                  </a:lnTo>
                  <a:cubicBezTo>
                    <a:pt x="15" y="212"/>
                    <a:pt x="12" y="215"/>
                    <a:pt x="8" y="215"/>
                  </a:cubicBezTo>
                  <a:cubicBezTo>
                    <a:pt x="3" y="215"/>
                    <a:pt x="0" y="212"/>
                    <a:pt x="0" y="207"/>
                  </a:cubicBezTo>
                  <a:lnTo>
                    <a:pt x="0" y="192"/>
                  </a:lnTo>
                  <a:cubicBezTo>
                    <a:pt x="0" y="188"/>
                    <a:pt x="3" y="184"/>
                    <a:pt x="8" y="184"/>
                  </a:cubicBezTo>
                  <a:cubicBezTo>
                    <a:pt x="12" y="184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4"/>
                  </a:lnTo>
                  <a:cubicBezTo>
                    <a:pt x="15" y="258"/>
                    <a:pt x="12" y="261"/>
                    <a:pt x="8" y="261"/>
                  </a:cubicBezTo>
                  <a:cubicBezTo>
                    <a:pt x="3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3" y="231"/>
                    <a:pt x="8" y="231"/>
                  </a:cubicBezTo>
                  <a:cubicBezTo>
                    <a:pt x="12" y="231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8" y="307"/>
                  </a:cubicBezTo>
                  <a:cubicBezTo>
                    <a:pt x="3" y="307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3" y="277"/>
                    <a:pt x="8" y="277"/>
                  </a:cubicBezTo>
                  <a:cubicBezTo>
                    <a:pt x="12" y="277"/>
                    <a:pt x="15" y="280"/>
                    <a:pt x="15" y="284"/>
                  </a:cubicBezTo>
                  <a:close/>
                  <a:moveTo>
                    <a:pt x="15" y="330"/>
                  </a:moveTo>
                  <a:lnTo>
                    <a:pt x="15" y="346"/>
                  </a:lnTo>
                  <a:cubicBezTo>
                    <a:pt x="15" y="350"/>
                    <a:pt x="12" y="353"/>
                    <a:pt x="8" y="353"/>
                  </a:cubicBezTo>
                  <a:cubicBezTo>
                    <a:pt x="3" y="353"/>
                    <a:pt x="0" y="350"/>
                    <a:pt x="0" y="346"/>
                  </a:cubicBezTo>
                  <a:lnTo>
                    <a:pt x="0" y="330"/>
                  </a:lnTo>
                  <a:cubicBezTo>
                    <a:pt x="0" y="326"/>
                    <a:pt x="3" y="323"/>
                    <a:pt x="8" y="323"/>
                  </a:cubicBezTo>
                  <a:cubicBezTo>
                    <a:pt x="12" y="323"/>
                    <a:pt x="15" y="326"/>
                    <a:pt x="15" y="330"/>
                  </a:cubicBezTo>
                  <a:close/>
                  <a:moveTo>
                    <a:pt x="15" y="376"/>
                  </a:moveTo>
                  <a:lnTo>
                    <a:pt x="15" y="392"/>
                  </a:lnTo>
                  <a:cubicBezTo>
                    <a:pt x="15" y="396"/>
                    <a:pt x="12" y="399"/>
                    <a:pt x="8" y="399"/>
                  </a:cubicBezTo>
                  <a:cubicBezTo>
                    <a:pt x="3" y="399"/>
                    <a:pt x="0" y="396"/>
                    <a:pt x="0" y="392"/>
                  </a:cubicBezTo>
                  <a:lnTo>
                    <a:pt x="0" y="376"/>
                  </a:lnTo>
                  <a:cubicBezTo>
                    <a:pt x="0" y="372"/>
                    <a:pt x="3" y="369"/>
                    <a:pt x="8" y="369"/>
                  </a:cubicBezTo>
                  <a:cubicBezTo>
                    <a:pt x="12" y="369"/>
                    <a:pt x="15" y="372"/>
                    <a:pt x="15" y="376"/>
                  </a:cubicBezTo>
                  <a:close/>
                  <a:moveTo>
                    <a:pt x="15" y="423"/>
                  </a:moveTo>
                  <a:lnTo>
                    <a:pt x="15" y="438"/>
                  </a:lnTo>
                  <a:cubicBezTo>
                    <a:pt x="15" y="442"/>
                    <a:pt x="12" y="446"/>
                    <a:pt x="8" y="446"/>
                  </a:cubicBezTo>
                  <a:cubicBezTo>
                    <a:pt x="3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3" y="415"/>
                    <a:pt x="8" y="415"/>
                  </a:cubicBezTo>
                  <a:cubicBezTo>
                    <a:pt x="12" y="415"/>
                    <a:pt x="15" y="418"/>
                    <a:pt x="15" y="423"/>
                  </a:cubicBezTo>
                  <a:close/>
                  <a:moveTo>
                    <a:pt x="15" y="469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8" y="492"/>
                  </a:cubicBezTo>
                  <a:cubicBezTo>
                    <a:pt x="3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4"/>
                    <a:pt x="3" y="461"/>
                    <a:pt x="8" y="461"/>
                  </a:cubicBezTo>
                  <a:cubicBezTo>
                    <a:pt x="12" y="461"/>
                    <a:pt x="15" y="464"/>
                    <a:pt x="15" y="469"/>
                  </a:cubicBezTo>
                  <a:close/>
                  <a:moveTo>
                    <a:pt x="15" y="515"/>
                  </a:moveTo>
                  <a:lnTo>
                    <a:pt x="15" y="530"/>
                  </a:lnTo>
                  <a:cubicBezTo>
                    <a:pt x="15" y="534"/>
                    <a:pt x="12" y="538"/>
                    <a:pt x="8" y="538"/>
                  </a:cubicBezTo>
                  <a:cubicBezTo>
                    <a:pt x="3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0"/>
                    <a:pt x="3" y="507"/>
                    <a:pt x="8" y="507"/>
                  </a:cubicBezTo>
                  <a:cubicBezTo>
                    <a:pt x="12" y="507"/>
                    <a:pt x="15" y="510"/>
                    <a:pt x="15" y="515"/>
                  </a:cubicBezTo>
                  <a:close/>
                  <a:moveTo>
                    <a:pt x="15" y="561"/>
                  </a:moveTo>
                  <a:lnTo>
                    <a:pt x="15" y="576"/>
                  </a:lnTo>
                  <a:cubicBezTo>
                    <a:pt x="15" y="580"/>
                    <a:pt x="12" y="584"/>
                    <a:pt x="8" y="584"/>
                  </a:cubicBezTo>
                  <a:cubicBezTo>
                    <a:pt x="3" y="584"/>
                    <a:pt x="0" y="580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3" y="553"/>
                    <a:pt x="8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607"/>
                  </a:moveTo>
                  <a:lnTo>
                    <a:pt x="15" y="622"/>
                  </a:lnTo>
                  <a:cubicBezTo>
                    <a:pt x="15" y="626"/>
                    <a:pt x="12" y="630"/>
                    <a:pt x="8" y="630"/>
                  </a:cubicBezTo>
                  <a:cubicBezTo>
                    <a:pt x="3" y="630"/>
                    <a:pt x="0" y="626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3" y="599"/>
                    <a:pt x="8" y="599"/>
                  </a:cubicBezTo>
                  <a:cubicBezTo>
                    <a:pt x="12" y="599"/>
                    <a:pt x="15" y="603"/>
                    <a:pt x="15" y="607"/>
                  </a:cubicBezTo>
                  <a:close/>
                  <a:moveTo>
                    <a:pt x="15" y="653"/>
                  </a:moveTo>
                  <a:lnTo>
                    <a:pt x="15" y="668"/>
                  </a:lnTo>
                  <a:cubicBezTo>
                    <a:pt x="15" y="673"/>
                    <a:pt x="12" y="676"/>
                    <a:pt x="8" y="676"/>
                  </a:cubicBezTo>
                  <a:cubicBezTo>
                    <a:pt x="3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3" y="645"/>
                    <a:pt x="8" y="645"/>
                  </a:cubicBezTo>
                  <a:cubicBezTo>
                    <a:pt x="12" y="645"/>
                    <a:pt x="15" y="649"/>
                    <a:pt x="15" y="653"/>
                  </a:cubicBezTo>
                  <a:close/>
                  <a:moveTo>
                    <a:pt x="15" y="699"/>
                  </a:moveTo>
                  <a:lnTo>
                    <a:pt x="15" y="714"/>
                  </a:lnTo>
                  <a:cubicBezTo>
                    <a:pt x="15" y="719"/>
                    <a:pt x="12" y="722"/>
                    <a:pt x="8" y="722"/>
                  </a:cubicBezTo>
                  <a:cubicBezTo>
                    <a:pt x="3" y="722"/>
                    <a:pt x="0" y="719"/>
                    <a:pt x="0" y="714"/>
                  </a:cubicBezTo>
                  <a:lnTo>
                    <a:pt x="0" y="699"/>
                  </a:lnTo>
                  <a:cubicBezTo>
                    <a:pt x="0" y="695"/>
                    <a:pt x="3" y="691"/>
                    <a:pt x="8" y="691"/>
                  </a:cubicBezTo>
                  <a:cubicBezTo>
                    <a:pt x="12" y="691"/>
                    <a:pt x="15" y="695"/>
                    <a:pt x="15" y="699"/>
                  </a:cubicBezTo>
                  <a:close/>
                  <a:moveTo>
                    <a:pt x="15" y="745"/>
                  </a:moveTo>
                  <a:lnTo>
                    <a:pt x="15" y="760"/>
                  </a:lnTo>
                  <a:cubicBezTo>
                    <a:pt x="15" y="765"/>
                    <a:pt x="12" y="768"/>
                    <a:pt x="8" y="768"/>
                  </a:cubicBezTo>
                  <a:cubicBezTo>
                    <a:pt x="3" y="768"/>
                    <a:pt x="0" y="765"/>
                    <a:pt x="0" y="760"/>
                  </a:cubicBezTo>
                  <a:lnTo>
                    <a:pt x="0" y="745"/>
                  </a:lnTo>
                  <a:cubicBezTo>
                    <a:pt x="0" y="741"/>
                    <a:pt x="3" y="737"/>
                    <a:pt x="8" y="737"/>
                  </a:cubicBezTo>
                  <a:cubicBezTo>
                    <a:pt x="12" y="737"/>
                    <a:pt x="15" y="741"/>
                    <a:pt x="15" y="745"/>
                  </a:cubicBezTo>
                  <a:close/>
                  <a:moveTo>
                    <a:pt x="15" y="791"/>
                  </a:moveTo>
                  <a:lnTo>
                    <a:pt x="15" y="807"/>
                  </a:lnTo>
                  <a:cubicBezTo>
                    <a:pt x="15" y="811"/>
                    <a:pt x="12" y="814"/>
                    <a:pt x="8" y="814"/>
                  </a:cubicBezTo>
                  <a:cubicBezTo>
                    <a:pt x="3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3" y="783"/>
                    <a:pt x="8" y="783"/>
                  </a:cubicBezTo>
                  <a:cubicBezTo>
                    <a:pt x="12" y="783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8" y="860"/>
                  </a:cubicBezTo>
                  <a:cubicBezTo>
                    <a:pt x="3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3" y="830"/>
                    <a:pt x="8" y="830"/>
                  </a:cubicBezTo>
                  <a:cubicBezTo>
                    <a:pt x="12" y="830"/>
                    <a:pt x="15" y="833"/>
                    <a:pt x="15" y="837"/>
                  </a:cubicBezTo>
                  <a:close/>
                  <a:moveTo>
                    <a:pt x="15" y="883"/>
                  </a:moveTo>
                  <a:lnTo>
                    <a:pt x="15" y="899"/>
                  </a:lnTo>
                  <a:cubicBezTo>
                    <a:pt x="15" y="903"/>
                    <a:pt x="12" y="906"/>
                    <a:pt x="8" y="906"/>
                  </a:cubicBezTo>
                  <a:cubicBezTo>
                    <a:pt x="3" y="906"/>
                    <a:pt x="0" y="903"/>
                    <a:pt x="0" y="899"/>
                  </a:cubicBezTo>
                  <a:lnTo>
                    <a:pt x="0" y="883"/>
                  </a:lnTo>
                  <a:cubicBezTo>
                    <a:pt x="0" y="879"/>
                    <a:pt x="3" y="876"/>
                    <a:pt x="8" y="876"/>
                  </a:cubicBezTo>
                  <a:cubicBezTo>
                    <a:pt x="12" y="876"/>
                    <a:pt x="15" y="879"/>
                    <a:pt x="15" y="883"/>
                  </a:cubicBezTo>
                  <a:close/>
                  <a:moveTo>
                    <a:pt x="15" y="929"/>
                  </a:moveTo>
                  <a:lnTo>
                    <a:pt x="15" y="945"/>
                  </a:lnTo>
                  <a:cubicBezTo>
                    <a:pt x="15" y="949"/>
                    <a:pt x="12" y="952"/>
                    <a:pt x="8" y="952"/>
                  </a:cubicBezTo>
                  <a:cubicBezTo>
                    <a:pt x="3" y="952"/>
                    <a:pt x="0" y="949"/>
                    <a:pt x="0" y="945"/>
                  </a:cubicBezTo>
                  <a:lnTo>
                    <a:pt x="0" y="929"/>
                  </a:lnTo>
                  <a:cubicBezTo>
                    <a:pt x="0" y="925"/>
                    <a:pt x="3" y="922"/>
                    <a:pt x="8" y="922"/>
                  </a:cubicBezTo>
                  <a:cubicBezTo>
                    <a:pt x="12" y="922"/>
                    <a:pt x="15" y="925"/>
                    <a:pt x="15" y="929"/>
                  </a:cubicBezTo>
                  <a:close/>
                  <a:moveTo>
                    <a:pt x="15" y="975"/>
                  </a:moveTo>
                  <a:lnTo>
                    <a:pt x="15" y="991"/>
                  </a:lnTo>
                  <a:cubicBezTo>
                    <a:pt x="15" y="995"/>
                    <a:pt x="12" y="999"/>
                    <a:pt x="8" y="999"/>
                  </a:cubicBezTo>
                  <a:cubicBezTo>
                    <a:pt x="3" y="999"/>
                    <a:pt x="0" y="995"/>
                    <a:pt x="0" y="991"/>
                  </a:cubicBezTo>
                  <a:lnTo>
                    <a:pt x="0" y="975"/>
                  </a:lnTo>
                  <a:cubicBezTo>
                    <a:pt x="0" y="971"/>
                    <a:pt x="3" y="968"/>
                    <a:pt x="8" y="968"/>
                  </a:cubicBezTo>
                  <a:cubicBezTo>
                    <a:pt x="12" y="968"/>
                    <a:pt x="15" y="971"/>
                    <a:pt x="15" y="975"/>
                  </a:cubicBezTo>
                  <a:close/>
                  <a:moveTo>
                    <a:pt x="15" y="1022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8" y="1045"/>
                  </a:cubicBezTo>
                  <a:cubicBezTo>
                    <a:pt x="3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7"/>
                    <a:pt x="3" y="1014"/>
                    <a:pt x="8" y="1014"/>
                  </a:cubicBezTo>
                  <a:cubicBezTo>
                    <a:pt x="12" y="1014"/>
                    <a:pt x="15" y="1017"/>
                    <a:pt x="15" y="1022"/>
                  </a:cubicBezTo>
                  <a:close/>
                  <a:moveTo>
                    <a:pt x="15" y="1068"/>
                  </a:moveTo>
                  <a:lnTo>
                    <a:pt x="15" y="1083"/>
                  </a:lnTo>
                  <a:cubicBezTo>
                    <a:pt x="15" y="1087"/>
                    <a:pt x="12" y="1091"/>
                    <a:pt x="8" y="1091"/>
                  </a:cubicBezTo>
                  <a:cubicBezTo>
                    <a:pt x="3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3"/>
                    <a:pt x="3" y="1060"/>
                    <a:pt x="8" y="1060"/>
                  </a:cubicBezTo>
                  <a:cubicBezTo>
                    <a:pt x="12" y="1060"/>
                    <a:pt x="15" y="1063"/>
                    <a:pt x="15" y="1068"/>
                  </a:cubicBezTo>
                  <a:close/>
                  <a:moveTo>
                    <a:pt x="15" y="1114"/>
                  </a:moveTo>
                  <a:lnTo>
                    <a:pt x="15" y="1129"/>
                  </a:lnTo>
                  <a:cubicBezTo>
                    <a:pt x="15" y="1133"/>
                    <a:pt x="12" y="1137"/>
                    <a:pt x="8" y="1137"/>
                  </a:cubicBezTo>
                  <a:cubicBezTo>
                    <a:pt x="3" y="1137"/>
                    <a:pt x="0" y="1133"/>
                    <a:pt x="0" y="1129"/>
                  </a:cubicBezTo>
                  <a:lnTo>
                    <a:pt x="0" y="1114"/>
                  </a:lnTo>
                  <a:cubicBezTo>
                    <a:pt x="0" y="1109"/>
                    <a:pt x="3" y="1106"/>
                    <a:pt x="8" y="1106"/>
                  </a:cubicBezTo>
                  <a:cubicBezTo>
                    <a:pt x="12" y="1106"/>
                    <a:pt x="15" y="1109"/>
                    <a:pt x="15" y="1114"/>
                  </a:cubicBezTo>
                  <a:close/>
                  <a:moveTo>
                    <a:pt x="15" y="1160"/>
                  </a:moveTo>
                  <a:lnTo>
                    <a:pt x="15" y="1175"/>
                  </a:lnTo>
                  <a:cubicBezTo>
                    <a:pt x="15" y="1179"/>
                    <a:pt x="12" y="1183"/>
                    <a:pt x="8" y="1183"/>
                  </a:cubicBezTo>
                  <a:cubicBezTo>
                    <a:pt x="3" y="1183"/>
                    <a:pt x="0" y="1179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3" y="1152"/>
                    <a:pt x="8" y="1152"/>
                  </a:cubicBezTo>
                  <a:cubicBezTo>
                    <a:pt x="12" y="1152"/>
                    <a:pt x="15" y="1156"/>
                    <a:pt x="15" y="1160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5"/>
                    <a:pt x="12" y="1229"/>
                    <a:pt x="8" y="1229"/>
                  </a:cubicBezTo>
                  <a:cubicBezTo>
                    <a:pt x="3" y="1229"/>
                    <a:pt x="0" y="1225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3" y="1198"/>
                    <a:pt x="8" y="1198"/>
                  </a:cubicBezTo>
                  <a:cubicBezTo>
                    <a:pt x="12" y="1198"/>
                    <a:pt x="15" y="1202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7"/>
                  </a:lnTo>
                  <a:cubicBezTo>
                    <a:pt x="15" y="1272"/>
                    <a:pt x="12" y="1275"/>
                    <a:pt x="8" y="1275"/>
                  </a:cubicBezTo>
                  <a:cubicBezTo>
                    <a:pt x="3" y="1275"/>
                    <a:pt x="0" y="1272"/>
                    <a:pt x="0" y="1267"/>
                  </a:cubicBezTo>
                  <a:lnTo>
                    <a:pt x="0" y="1252"/>
                  </a:lnTo>
                  <a:cubicBezTo>
                    <a:pt x="0" y="1248"/>
                    <a:pt x="3" y="1244"/>
                    <a:pt x="8" y="1244"/>
                  </a:cubicBezTo>
                  <a:cubicBezTo>
                    <a:pt x="12" y="1244"/>
                    <a:pt x="15" y="1248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3"/>
                  </a:lnTo>
                  <a:cubicBezTo>
                    <a:pt x="15" y="1318"/>
                    <a:pt x="12" y="1321"/>
                    <a:pt x="8" y="1321"/>
                  </a:cubicBezTo>
                  <a:cubicBezTo>
                    <a:pt x="3" y="1321"/>
                    <a:pt x="0" y="1318"/>
                    <a:pt x="0" y="1313"/>
                  </a:cubicBezTo>
                  <a:lnTo>
                    <a:pt x="0" y="1298"/>
                  </a:lnTo>
                  <a:cubicBezTo>
                    <a:pt x="0" y="1294"/>
                    <a:pt x="3" y="1290"/>
                    <a:pt x="8" y="1290"/>
                  </a:cubicBezTo>
                  <a:cubicBezTo>
                    <a:pt x="12" y="1290"/>
                    <a:pt x="15" y="1294"/>
                    <a:pt x="15" y="1298"/>
                  </a:cubicBezTo>
                  <a:close/>
                  <a:moveTo>
                    <a:pt x="15" y="1344"/>
                  </a:moveTo>
                  <a:lnTo>
                    <a:pt x="15" y="1359"/>
                  </a:lnTo>
                  <a:cubicBezTo>
                    <a:pt x="15" y="1364"/>
                    <a:pt x="12" y="1367"/>
                    <a:pt x="8" y="1367"/>
                  </a:cubicBezTo>
                  <a:cubicBezTo>
                    <a:pt x="3" y="1367"/>
                    <a:pt x="0" y="1364"/>
                    <a:pt x="0" y="1359"/>
                  </a:cubicBezTo>
                  <a:lnTo>
                    <a:pt x="0" y="1344"/>
                  </a:lnTo>
                  <a:cubicBezTo>
                    <a:pt x="0" y="1340"/>
                    <a:pt x="3" y="1336"/>
                    <a:pt x="8" y="1336"/>
                  </a:cubicBezTo>
                  <a:cubicBezTo>
                    <a:pt x="12" y="1336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8" y="1413"/>
                  </a:cubicBezTo>
                  <a:cubicBezTo>
                    <a:pt x="3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3" y="1383"/>
                    <a:pt x="8" y="1383"/>
                  </a:cubicBezTo>
                  <a:cubicBezTo>
                    <a:pt x="12" y="1383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2"/>
                  </a:lnTo>
                  <a:cubicBezTo>
                    <a:pt x="15" y="1456"/>
                    <a:pt x="12" y="1459"/>
                    <a:pt x="8" y="1459"/>
                  </a:cubicBezTo>
                  <a:cubicBezTo>
                    <a:pt x="3" y="1459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3" y="1429"/>
                    <a:pt x="8" y="1429"/>
                  </a:cubicBezTo>
                  <a:cubicBezTo>
                    <a:pt x="12" y="1429"/>
                    <a:pt x="15" y="1432"/>
                    <a:pt x="15" y="1436"/>
                  </a:cubicBezTo>
                  <a:close/>
                  <a:moveTo>
                    <a:pt x="15" y="1482"/>
                  </a:moveTo>
                  <a:lnTo>
                    <a:pt x="15" y="1498"/>
                  </a:lnTo>
                  <a:cubicBezTo>
                    <a:pt x="15" y="1502"/>
                    <a:pt x="12" y="1505"/>
                    <a:pt x="8" y="1505"/>
                  </a:cubicBezTo>
                  <a:cubicBezTo>
                    <a:pt x="3" y="1505"/>
                    <a:pt x="0" y="1502"/>
                    <a:pt x="0" y="1498"/>
                  </a:cubicBezTo>
                  <a:lnTo>
                    <a:pt x="0" y="1482"/>
                  </a:lnTo>
                  <a:cubicBezTo>
                    <a:pt x="0" y="1478"/>
                    <a:pt x="3" y="1475"/>
                    <a:pt x="8" y="1475"/>
                  </a:cubicBezTo>
                  <a:cubicBezTo>
                    <a:pt x="12" y="1475"/>
                    <a:pt x="15" y="1478"/>
                    <a:pt x="15" y="1482"/>
                  </a:cubicBezTo>
                  <a:close/>
                  <a:moveTo>
                    <a:pt x="15" y="1528"/>
                  </a:moveTo>
                  <a:lnTo>
                    <a:pt x="15" y="1544"/>
                  </a:lnTo>
                  <a:cubicBezTo>
                    <a:pt x="15" y="1548"/>
                    <a:pt x="12" y="1551"/>
                    <a:pt x="8" y="1551"/>
                  </a:cubicBezTo>
                  <a:cubicBezTo>
                    <a:pt x="3" y="1551"/>
                    <a:pt x="0" y="1548"/>
                    <a:pt x="0" y="1544"/>
                  </a:cubicBezTo>
                  <a:lnTo>
                    <a:pt x="0" y="1528"/>
                  </a:lnTo>
                  <a:cubicBezTo>
                    <a:pt x="0" y="1524"/>
                    <a:pt x="3" y="1521"/>
                    <a:pt x="8" y="1521"/>
                  </a:cubicBezTo>
                  <a:cubicBezTo>
                    <a:pt x="12" y="1521"/>
                    <a:pt x="15" y="1524"/>
                    <a:pt x="15" y="1528"/>
                  </a:cubicBezTo>
                  <a:close/>
                  <a:moveTo>
                    <a:pt x="15" y="1575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8" y="1598"/>
                  </a:cubicBezTo>
                  <a:cubicBezTo>
                    <a:pt x="3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3" y="1567"/>
                    <a:pt x="8" y="1567"/>
                  </a:cubicBezTo>
                  <a:cubicBezTo>
                    <a:pt x="12" y="1567"/>
                    <a:pt x="15" y="1570"/>
                    <a:pt x="15" y="1575"/>
                  </a:cubicBezTo>
                  <a:close/>
                  <a:moveTo>
                    <a:pt x="15" y="1621"/>
                  </a:moveTo>
                  <a:lnTo>
                    <a:pt x="15" y="1636"/>
                  </a:lnTo>
                  <a:cubicBezTo>
                    <a:pt x="15" y="1640"/>
                    <a:pt x="12" y="1644"/>
                    <a:pt x="8" y="1644"/>
                  </a:cubicBezTo>
                  <a:cubicBezTo>
                    <a:pt x="3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6"/>
                    <a:pt x="3" y="1613"/>
                    <a:pt x="8" y="1613"/>
                  </a:cubicBezTo>
                  <a:cubicBezTo>
                    <a:pt x="12" y="1613"/>
                    <a:pt x="15" y="1616"/>
                    <a:pt x="15" y="1621"/>
                  </a:cubicBezTo>
                  <a:close/>
                  <a:moveTo>
                    <a:pt x="15" y="1667"/>
                  </a:moveTo>
                  <a:lnTo>
                    <a:pt x="15" y="1682"/>
                  </a:lnTo>
                  <a:cubicBezTo>
                    <a:pt x="15" y="1686"/>
                    <a:pt x="12" y="1690"/>
                    <a:pt x="8" y="1690"/>
                  </a:cubicBezTo>
                  <a:cubicBezTo>
                    <a:pt x="3" y="1690"/>
                    <a:pt x="0" y="1686"/>
                    <a:pt x="0" y="1682"/>
                  </a:cubicBezTo>
                  <a:lnTo>
                    <a:pt x="0" y="1667"/>
                  </a:lnTo>
                  <a:cubicBezTo>
                    <a:pt x="0" y="1662"/>
                    <a:pt x="3" y="1659"/>
                    <a:pt x="8" y="1659"/>
                  </a:cubicBezTo>
                  <a:cubicBezTo>
                    <a:pt x="12" y="1659"/>
                    <a:pt x="15" y="1662"/>
                    <a:pt x="15" y="1667"/>
                  </a:cubicBezTo>
                  <a:close/>
                  <a:moveTo>
                    <a:pt x="15" y="1713"/>
                  </a:moveTo>
                  <a:lnTo>
                    <a:pt x="15" y="1728"/>
                  </a:lnTo>
                  <a:cubicBezTo>
                    <a:pt x="15" y="1732"/>
                    <a:pt x="12" y="1736"/>
                    <a:pt x="8" y="1736"/>
                  </a:cubicBezTo>
                  <a:cubicBezTo>
                    <a:pt x="3" y="1736"/>
                    <a:pt x="0" y="1732"/>
                    <a:pt x="0" y="1728"/>
                  </a:cubicBezTo>
                  <a:lnTo>
                    <a:pt x="0" y="1713"/>
                  </a:lnTo>
                  <a:cubicBezTo>
                    <a:pt x="0" y="1709"/>
                    <a:pt x="3" y="1705"/>
                    <a:pt x="8" y="1705"/>
                  </a:cubicBezTo>
                  <a:cubicBezTo>
                    <a:pt x="12" y="1705"/>
                    <a:pt x="15" y="1709"/>
                    <a:pt x="15" y="1713"/>
                  </a:cubicBezTo>
                  <a:close/>
                  <a:moveTo>
                    <a:pt x="15" y="1759"/>
                  </a:moveTo>
                  <a:lnTo>
                    <a:pt x="15" y="1774"/>
                  </a:lnTo>
                  <a:cubicBezTo>
                    <a:pt x="15" y="1778"/>
                    <a:pt x="12" y="1782"/>
                    <a:pt x="8" y="1782"/>
                  </a:cubicBezTo>
                  <a:cubicBezTo>
                    <a:pt x="3" y="1782"/>
                    <a:pt x="0" y="1778"/>
                    <a:pt x="0" y="1774"/>
                  </a:cubicBezTo>
                  <a:lnTo>
                    <a:pt x="0" y="1759"/>
                  </a:lnTo>
                  <a:cubicBezTo>
                    <a:pt x="0" y="1755"/>
                    <a:pt x="3" y="1751"/>
                    <a:pt x="8" y="1751"/>
                  </a:cubicBezTo>
                  <a:cubicBezTo>
                    <a:pt x="12" y="1751"/>
                    <a:pt x="15" y="1755"/>
                    <a:pt x="15" y="1759"/>
                  </a:cubicBezTo>
                  <a:close/>
                  <a:moveTo>
                    <a:pt x="15" y="1805"/>
                  </a:moveTo>
                  <a:lnTo>
                    <a:pt x="15" y="1820"/>
                  </a:lnTo>
                  <a:cubicBezTo>
                    <a:pt x="15" y="1825"/>
                    <a:pt x="12" y="1828"/>
                    <a:pt x="8" y="1828"/>
                  </a:cubicBezTo>
                  <a:cubicBezTo>
                    <a:pt x="3" y="1828"/>
                    <a:pt x="0" y="1825"/>
                    <a:pt x="0" y="1820"/>
                  </a:cubicBezTo>
                  <a:lnTo>
                    <a:pt x="0" y="1805"/>
                  </a:lnTo>
                  <a:cubicBezTo>
                    <a:pt x="0" y="1801"/>
                    <a:pt x="3" y="1797"/>
                    <a:pt x="8" y="1797"/>
                  </a:cubicBezTo>
                  <a:cubicBezTo>
                    <a:pt x="12" y="1797"/>
                    <a:pt x="15" y="1801"/>
                    <a:pt x="15" y="1805"/>
                  </a:cubicBezTo>
                  <a:close/>
                  <a:moveTo>
                    <a:pt x="15" y="1851"/>
                  </a:moveTo>
                  <a:lnTo>
                    <a:pt x="15" y="1866"/>
                  </a:lnTo>
                  <a:cubicBezTo>
                    <a:pt x="15" y="1871"/>
                    <a:pt x="12" y="1874"/>
                    <a:pt x="8" y="1874"/>
                  </a:cubicBezTo>
                  <a:cubicBezTo>
                    <a:pt x="3" y="1874"/>
                    <a:pt x="0" y="1871"/>
                    <a:pt x="0" y="1866"/>
                  </a:cubicBezTo>
                  <a:lnTo>
                    <a:pt x="0" y="1851"/>
                  </a:lnTo>
                  <a:cubicBezTo>
                    <a:pt x="0" y="1847"/>
                    <a:pt x="3" y="1843"/>
                    <a:pt x="8" y="1843"/>
                  </a:cubicBezTo>
                  <a:cubicBezTo>
                    <a:pt x="12" y="1843"/>
                    <a:pt x="15" y="1847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2"/>
                  </a:lnTo>
                  <a:cubicBezTo>
                    <a:pt x="15" y="1917"/>
                    <a:pt x="12" y="1920"/>
                    <a:pt x="8" y="1920"/>
                  </a:cubicBezTo>
                  <a:cubicBezTo>
                    <a:pt x="3" y="1920"/>
                    <a:pt x="0" y="1917"/>
                    <a:pt x="0" y="1912"/>
                  </a:cubicBezTo>
                  <a:lnTo>
                    <a:pt x="0" y="1897"/>
                  </a:lnTo>
                  <a:cubicBezTo>
                    <a:pt x="0" y="1893"/>
                    <a:pt x="3" y="1889"/>
                    <a:pt x="8" y="1889"/>
                  </a:cubicBezTo>
                  <a:cubicBezTo>
                    <a:pt x="12" y="1889"/>
                    <a:pt x="15" y="1893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9"/>
                  </a:lnTo>
                  <a:cubicBezTo>
                    <a:pt x="15" y="1963"/>
                    <a:pt x="12" y="1966"/>
                    <a:pt x="8" y="1966"/>
                  </a:cubicBezTo>
                  <a:cubicBezTo>
                    <a:pt x="3" y="1966"/>
                    <a:pt x="0" y="1963"/>
                    <a:pt x="0" y="1959"/>
                  </a:cubicBezTo>
                  <a:lnTo>
                    <a:pt x="0" y="1943"/>
                  </a:lnTo>
                  <a:cubicBezTo>
                    <a:pt x="0" y="1939"/>
                    <a:pt x="3" y="1935"/>
                    <a:pt x="8" y="1935"/>
                  </a:cubicBezTo>
                  <a:cubicBezTo>
                    <a:pt x="12" y="1935"/>
                    <a:pt x="15" y="1939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5"/>
                  </a:lnTo>
                  <a:cubicBezTo>
                    <a:pt x="15" y="2009"/>
                    <a:pt x="12" y="2012"/>
                    <a:pt x="8" y="2012"/>
                  </a:cubicBezTo>
                  <a:cubicBezTo>
                    <a:pt x="3" y="2012"/>
                    <a:pt x="0" y="2009"/>
                    <a:pt x="0" y="2005"/>
                  </a:cubicBezTo>
                  <a:lnTo>
                    <a:pt x="0" y="1989"/>
                  </a:lnTo>
                  <a:cubicBezTo>
                    <a:pt x="0" y="1985"/>
                    <a:pt x="3" y="1982"/>
                    <a:pt x="8" y="1982"/>
                  </a:cubicBezTo>
                  <a:cubicBezTo>
                    <a:pt x="12" y="1982"/>
                    <a:pt x="15" y="1985"/>
                    <a:pt x="15" y="1989"/>
                  </a:cubicBezTo>
                  <a:close/>
                  <a:moveTo>
                    <a:pt x="15" y="2035"/>
                  </a:moveTo>
                  <a:lnTo>
                    <a:pt x="15" y="2051"/>
                  </a:lnTo>
                  <a:cubicBezTo>
                    <a:pt x="15" y="2055"/>
                    <a:pt x="12" y="2058"/>
                    <a:pt x="8" y="2058"/>
                  </a:cubicBezTo>
                  <a:cubicBezTo>
                    <a:pt x="3" y="2058"/>
                    <a:pt x="0" y="2055"/>
                    <a:pt x="0" y="2051"/>
                  </a:cubicBezTo>
                  <a:lnTo>
                    <a:pt x="0" y="2035"/>
                  </a:lnTo>
                  <a:cubicBezTo>
                    <a:pt x="0" y="2031"/>
                    <a:pt x="3" y="2028"/>
                    <a:pt x="8" y="2028"/>
                  </a:cubicBezTo>
                  <a:cubicBezTo>
                    <a:pt x="12" y="2028"/>
                    <a:pt x="15" y="2031"/>
                    <a:pt x="15" y="2035"/>
                  </a:cubicBezTo>
                  <a:close/>
                  <a:moveTo>
                    <a:pt x="15" y="2081"/>
                  </a:moveTo>
                  <a:lnTo>
                    <a:pt x="15" y="2097"/>
                  </a:lnTo>
                  <a:cubicBezTo>
                    <a:pt x="15" y="2101"/>
                    <a:pt x="12" y="2104"/>
                    <a:pt x="8" y="2104"/>
                  </a:cubicBezTo>
                  <a:cubicBezTo>
                    <a:pt x="3" y="2104"/>
                    <a:pt x="0" y="2101"/>
                    <a:pt x="0" y="2097"/>
                  </a:cubicBezTo>
                  <a:lnTo>
                    <a:pt x="0" y="2081"/>
                  </a:lnTo>
                  <a:cubicBezTo>
                    <a:pt x="0" y="2077"/>
                    <a:pt x="3" y="2074"/>
                    <a:pt x="8" y="2074"/>
                  </a:cubicBezTo>
                  <a:cubicBezTo>
                    <a:pt x="12" y="2074"/>
                    <a:pt x="15" y="2077"/>
                    <a:pt x="15" y="2081"/>
                  </a:cubicBezTo>
                  <a:close/>
                  <a:moveTo>
                    <a:pt x="15" y="2127"/>
                  </a:moveTo>
                  <a:lnTo>
                    <a:pt x="15" y="2143"/>
                  </a:lnTo>
                  <a:cubicBezTo>
                    <a:pt x="15" y="2147"/>
                    <a:pt x="12" y="2151"/>
                    <a:pt x="8" y="2151"/>
                  </a:cubicBezTo>
                  <a:cubicBezTo>
                    <a:pt x="3" y="2151"/>
                    <a:pt x="0" y="2147"/>
                    <a:pt x="0" y="2143"/>
                  </a:cubicBezTo>
                  <a:lnTo>
                    <a:pt x="0" y="2127"/>
                  </a:lnTo>
                  <a:cubicBezTo>
                    <a:pt x="0" y="2123"/>
                    <a:pt x="3" y="2120"/>
                    <a:pt x="8" y="2120"/>
                  </a:cubicBezTo>
                  <a:cubicBezTo>
                    <a:pt x="12" y="2120"/>
                    <a:pt x="15" y="2123"/>
                    <a:pt x="15" y="2127"/>
                  </a:cubicBezTo>
                  <a:close/>
                  <a:moveTo>
                    <a:pt x="15" y="2174"/>
                  </a:moveTo>
                  <a:lnTo>
                    <a:pt x="15" y="2189"/>
                  </a:lnTo>
                  <a:cubicBezTo>
                    <a:pt x="15" y="2193"/>
                    <a:pt x="12" y="2197"/>
                    <a:pt x="8" y="2197"/>
                  </a:cubicBezTo>
                  <a:cubicBezTo>
                    <a:pt x="3" y="2197"/>
                    <a:pt x="0" y="2193"/>
                    <a:pt x="0" y="2189"/>
                  </a:cubicBezTo>
                  <a:lnTo>
                    <a:pt x="0" y="2174"/>
                  </a:lnTo>
                  <a:cubicBezTo>
                    <a:pt x="0" y="2169"/>
                    <a:pt x="3" y="2166"/>
                    <a:pt x="8" y="2166"/>
                  </a:cubicBezTo>
                  <a:cubicBezTo>
                    <a:pt x="12" y="2166"/>
                    <a:pt x="15" y="2169"/>
                    <a:pt x="15" y="2174"/>
                  </a:cubicBezTo>
                  <a:close/>
                  <a:moveTo>
                    <a:pt x="15" y="2220"/>
                  </a:moveTo>
                  <a:lnTo>
                    <a:pt x="15" y="2235"/>
                  </a:lnTo>
                  <a:cubicBezTo>
                    <a:pt x="15" y="2239"/>
                    <a:pt x="12" y="2243"/>
                    <a:pt x="8" y="2243"/>
                  </a:cubicBezTo>
                  <a:cubicBezTo>
                    <a:pt x="3" y="2243"/>
                    <a:pt x="0" y="2239"/>
                    <a:pt x="0" y="2235"/>
                  </a:cubicBezTo>
                  <a:lnTo>
                    <a:pt x="0" y="2220"/>
                  </a:lnTo>
                  <a:cubicBezTo>
                    <a:pt x="0" y="2215"/>
                    <a:pt x="3" y="2212"/>
                    <a:pt x="8" y="2212"/>
                  </a:cubicBezTo>
                  <a:cubicBezTo>
                    <a:pt x="12" y="2212"/>
                    <a:pt x="15" y="2215"/>
                    <a:pt x="15" y="2220"/>
                  </a:cubicBezTo>
                  <a:close/>
                  <a:moveTo>
                    <a:pt x="15" y="2266"/>
                  </a:moveTo>
                  <a:lnTo>
                    <a:pt x="15" y="2281"/>
                  </a:lnTo>
                  <a:cubicBezTo>
                    <a:pt x="15" y="2285"/>
                    <a:pt x="12" y="2289"/>
                    <a:pt x="8" y="2289"/>
                  </a:cubicBezTo>
                  <a:cubicBezTo>
                    <a:pt x="3" y="2289"/>
                    <a:pt x="0" y="2285"/>
                    <a:pt x="0" y="2281"/>
                  </a:cubicBezTo>
                  <a:lnTo>
                    <a:pt x="0" y="2266"/>
                  </a:lnTo>
                  <a:cubicBezTo>
                    <a:pt x="0" y="2261"/>
                    <a:pt x="3" y="2258"/>
                    <a:pt x="8" y="2258"/>
                  </a:cubicBezTo>
                  <a:cubicBezTo>
                    <a:pt x="12" y="2258"/>
                    <a:pt x="15" y="2261"/>
                    <a:pt x="15" y="2266"/>
                  </a:cubicBezTo>
                  <a:close/>
                  <a:moveTo>
                    <a:pt x="15" y="2312"/>
                  </a:moveTo>
                  <a:lnTo>
                    <a:pt x="15" y="2327"/>
                  </a:lnTo>
                  <a:cubicBezTo>
                    <a:pt x="15" y="2331"/>
                    <a:pt x="12" y="2335"/>
                    <a:pt x="8" y="2335"/>
                  </a:cubicBezTo>
                  <a:cubicBezTo>
                    <a:pt x="3" y="2335"/>
                    <a:pt x="0" y="2331"/>
                    <a:pt x="0" y="2327"/>
                  </a:cubicBezTo>
                  <a:lnTo>
                    <a:pt x="0" y="2312"/>
                  </a:lnTo>
                  <a:cubicBezTo>
                    <a:pt x="0" y="2308"/>
                    <a:pt x="3" y="2304"/>
                    <a:pt x="8" y="2304"/>
                  </a:cubicBezTo>
                  <a:cubicBezTo>
                    <a:pt x="12" y="2304"/>
                    <a:pt x="15" y="2308"/>
                    <a:pt x="15" y="2312"/>
                  </a:cubicBezTo>
                  <a:close/>
                  <a:moveTo>
                    <a:pt x="15" y="2358"/>
                  </a:moveTo>
                  <a:lnTo>
                    <a:pt x="15" y="2373"/>
                  </a:lnTo>
                  <a:cubicBezTo>
                    <a:pt x="15" y="2377"/>
                    <a:pt x="12" y="2381"/>
                    <a:pt x="8" y="2381"/>
                  </a:cubicBezTo>
                  <a:cubicBezTo>
                    <a:pt x="3" y="2381"/>
                    <a:pt x="0" y="2377"/>
                    <a:pt x="0" y="2373"/>
                  </a:cubicBezTo>
                  <a:lnTo>
                    <a:pt x="0" y="2358"/>
                  </a:lnTo>
                  <a:cubicBezTo>
                    <a:pt x="0" y="2354"/>
                    <a:pt x="3" y="2350"/>
                    <a:pt x="8" y="2350"/>
                  </a:cubicBezTo>
                  <a:cubicBezTo>
                    <a:pt x="12" y="2350"/>
                    <a:pt x="15" y="2354"/>
                    <a:pt x="15" y="2358"/>
                  </a:cubicBezTo>
                  <a:close/>
                  <a:moveTo>
                    <a:pt x="15" y="2404"/>
                  </a:moveTo>
                  <a:lnTo>
                    <a:pt x="15" y="2419"/>
                  </a:lnTo>
                  <a:cubicBezTo>
                    <a:pt x="15" y="2424"/>
                    <a:pt x="12" y="2427"/>
                    <a:pt x="8" y="2427"/>
                  </a:cubicBezTo>
                  <a:cubicBezTo>
                    <a:pt x="3" y="2427"/>
                    <a:pt x="0" y="2424"/>
                    <a:pt x="0" y="2419"/>
                  </a:cubicBezTo>
                  <a:lnTo>
                    <a:pt x="0" y="2404"/>
                  </a:lnTo>
                  <a:cubicBezTo>
                    <a:pt x="0" y="2400"/>
                    <a:pt x="3" y="2396"/>
                    <a:pt x="8" y="2396"/>
                  </a:cubicBezTo>
                  <a:cubicBezTo>
                    <a:pt x="12" y="2396"/>
                    <a:pt x="15" y="2400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5"/>
                  </a:lnTo>
                  <a:cubicBezTo>
                    <a:pt x="15" y="2470"/>
                    <a:pt x="12" y="2473"/>
                    <a:pt x="8" y="2473"/>
                  </a:cubicBezTo>
                  <a:cubicBezTo>
                    <a:pt x="3" y="2473"/>
                    <a:pt x="0" y="2470"/>
                    <a:pt x="0" y="2465"/>
                  </a:cubicBezTo>
                  <a:lnTo>
                    <a:pt x="0" y="2450"/>
                  </a:lnTo>
                  <a:cubicBezTo>
                    <a:pt x="0" y="2446"/>
                    <a:pt x="3" y="2442"/>
                    <a:pt x="8" y="2442"/>
                  </a:cubicBezTo>
                  <a:cubicBezTo>
                    <a:pt x="12" y="2442"/>
                    <a:pt x="15" y="2446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1"/>
                  </a:lnTo>
                  <a:cubicBezTo>
                    <a:pt x="15" y="2516"/>
                    <a:pt x="12" y="2519"/>
                    <a:pt x="8" y="2519"/>
                  </a:cubicBezTo>
                  <a:cubicBezTo>
                    <a:pt x="3" y="2519"/>
                    <a:pt x="0" y="2516"/>
                    <a:pt x="0" y="2511"/>
                  </a:cubicBezTo>
                  <a:lnTo>
                    <a:pt x="0" y="2496"/>
                  </a:lnTo>
                  <a:cubicBezTo>
                    <a:pt x="0" y="2492"/>
                    <a:pt x="3" y="2488"/>
                    <a:pt x="8" y="2488"/>
                  </a:cubicBezTo>
                  <a:cubicBezTo>
                    <a:pt x="12" y="2488"/>
                    <a:pt x="15" y="2492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8"/>
                  </a:lnTo>
                  <a:cubicBezTo>
                    <a:pt x="15" y="2562"/>
                    <a:pt x="12" y="2565"/>
                    <a:pt x="8" y="2565"/>
                  </a:cubicBezTo>
                  <a:cubicBezTo>
                    <a:pt x="3" y="2565"/>
                    <a:pt x="0" y="2562"/>
                    <a:pt x="0" y="2558"/>
                  </a:cubicBezTo>
                  <a:lnTo>
                    <a:pt x="0" y="2542"/>
                  </a:lnTo>
                  <a:cubicBezTo>
                    <a:pt x="0" y="2538"/>
                    <a:pt x="3" y="2535"/>
                    <a:pt x="8" y="2535"/>
                  </a:cubicBezTo>
                  <a:cubicBezTo>
                    <a:pt x="12" y="2535"/>
                    <a:pt x="15" y="2538"/>
                    <a:pt x="15" y="2542"/>
                  </a:cubicBezTo>
                  <a:close/>
                  <a:moveTo>
                    <a:pt x="15" y="2588"/>
                  </a:moveTo>
                  <a:lnTo>
                    <a:pt x="15" y="2604"/>
                  </a:lnTo>
                  <a:cubicBezTo>
                    <a:pt x="15" y="2608"/>
                    <a:pt x="12" y="2611"/>
                    <a:pt x="8" y="2611"/>
                  </a:cubicBezTo>
                  <a:cubicBezTo>
                    <a:pt x="3" y="2611"/>
                    <a:pt x="0" y="2608"/>
                    <a:pt x="0" y="2604"/>
                  </a:cubicBezTo>
                  <a:lnTo>
                    <a:pt x="0" y="2588"/>
                  </a:lnTo>
                  <a:cubicBezTo>
                    <a:pt x="0" y="2584"/>
                    <a:pt x="3" y="2581"/>
                    <a:pt x="8" y="2581"/>
                  </a:cubicBezTo>
                  <a:cubicBezTo>
                    <a:pt x="12" y="2581"/>
                    <a:pt x="15" y="2584"/>
                    <a:pt x="15" y="2588"/>
                  </a:cubicBezTo>
                  <a:close/>
                  <a:moveTo>
                    <a:pt x="15" y="2634"/>
                  </a:moveTo>
                  <a:lnTo>
                    <a:pt x="15" y="2650"/>
                  </a:lnTo>
                  <a:cubicBezTo>
                    <a:pt x="15" y="2654"/>
                    <a:pt x="12" y="2657"/>
                    <a:pt x="8" y="2657"/>
                  </a:cubicBezTo>
                  <a:cubicBezTo>
                    <a:pt x="3" y="2657"/>
                    <a:pt x="0" y="2654"/>
                    <a:pt x="0" y="2650"/>
                  </a:cubicBezTo>
                  <a:lnTo>
                    <a:pt x="0" y="2634"/>
                  </a:lnTo>
                  <a:cubicBezTo>
                    <a:pt x="0" y="2630"/>
                    <a:pt x="3" y="2627"/>
                    <a:pt x="8" y="2627"/>
                  </a:cubicBezTo>
                  <a:cubicBezTo>
                    <a:pt x="12" y="2627"/>
                    <a:pt x="15" y="2630"/>
                    <a:pt x="15" y="2634"/>
                  </a:cubicBezTo>
                  <a:close/>
                  <a:moveTo>
                    <a:pt x="15" y="2680"/>
                  </a:moveTo>
                  <a:lnTo>
                    <a:pt x="15" y="2696"/>
                  </a:lnTo>
                  <a:cubicBezTo>
                    <a:pt x="15" y="2700"/>
                    <a:pt x="12" y="2703"/>
                    <a:pt x="8" y="2703"/>
                  </a:cubicBezTo>
                  <a:cubicBezTo>
                    <a:pt x="3" y="2703"/>
                    <a:pt x="0" y="2700"/>
                    <a:pt x="0" y="2696"/>
                  </a:cubicBezTo>
                  <a:lnTo>
                    <a:pt x="0" y="2680"/>
                  </a:lnTo>
                  <a:cubicBezTo>
                    <a:pt x="0" y="2676"/>
                    <a:pt x="3" y="2673"/>
                    <a:pt x="8" y="2673"/>
                  </a:cubicBezTo>
                  <a:cubicBezTo>
                    <a:pt x="12" y="2673"/>
                    <a:pt x="15" y="2676"/>
                    <a:pt x="15" y="2680"/>
                  </a:cubicBezTo>
                  <a:close/>
                  <a:moveTo>
                    <a:pt x="15" y="2727"/>
                  </a:moveTo>
                  <a:lnTo>
                    <a:pt x="15" y="2742"/>
                  </a:lnTo>
                  <a:cubicBezTo>
                    <a:pt x="15" y="2746"/>
                    <a:pt x="12" y="2750"/>
                    <a:pt x="8" y="2750"/>
                  </a:cubicBezTo>
                  <a:cubicBezTo>
                    <a:pt x="3" y="2750"/>
                    <a:pt x="0" y="2746"/>
                    <a:pt x="0" y="2742"/>
                  </a:cubicBezTo>
                  <a:lnTo>
                    <a:pt x="0" y="2727"/>
                  </a:lnTo>
                  <a:cubicBezTo>
                    <a:pt x="0" y="2722"/>
                    <a:pt x="3" y="2719"/>
                    <a:pt x="8" y="2719"/>
                  </a:cubicBezTo>
                  <a:cubicBezTo>
                    <a:pt x="12" y="2719"/>
                    <a:pt x="15" y="2722"/>
                    <a:pt x="15" y="2727"/>
                  </a:cubicBezTo>
                  <a:close/>
                  <a:moveTo>
                    <a:pt x="15" y="2773"/>
                  </a:moveTo>
                  <a:lnTo>
                    <a:pt x="15" y="2788"/>
                  </a:lnTo>
                  <a:cubicBezTo>
                    <a:pt x="15" y="2792"/>
                    <a:pt x="12" y="2796"/>
                    <a:pt x="8" y="2796"/>
                  </a:cubicBezTo>
                  <a:cubicBezTo>
                    <a:pt x="3" y="2796"/>
                    <a:pt x="0" y="2792"/>
                    <a:pt x="0" y="2788"/>
                  </a:cubicBezTo>
                  <a:lnTo>
                    <a:pt x="0" y="2773"/>
                  </a:lnTo>
                  <a:cubicBezTo>
                    <a:pt x="0" y="2768"/>
                    <a:pt x="3" y="2765"/>
                    <a:pt x="8" y="2765"/>
                  </a:cubicBezTo>
                  <a:cubicBezTo>
                    <a:pt x="12" y="2765"/>
                    <a:pt x="15" y="2768"/>
                    <a:pt x="15" y="2773"/>
                  </a:cubicBezTo>
                  <a:close/>
                  <a:moveTo>
                    <a:pt x="15" y="2819"/>
                  </a:moveTo>
                  <a:lnTo>
                    <a:pt x="15" y="2834"/>
                  </a:lnTo>
                  <a:cubicBezTo>
                    <a:pt x="15" y="2838"/>
                    <a:pt x="12" y="2842"/>
                    <a:pt x="8" y="2842"/>
                  </a:cubicBezTo>
                  <a:cubicBezTo>
                    <a:pt x="3" y="2842"/>
                    <a:pt x="0" y="2838"/>
                    <a:pt x="0" y="2834"/>
                  </a:cubicBezTo>
                  <a:lnTo>
                    <a:pt x="0" y="2819"/>
                  </a:lnTo>
                  <a:cubicBezTo>
                    <a:pt x="0" y="2814"/>
                    <a:pt x="3" y="2811"/>
                    <a:pt x="8" y="2811"/>
                  </a:cubicBezTo>
                  <a:cubicBezTo>
                    <a:pt x="12" y="2811"/>
                    <a:pt x="15" y="2814"/>
                    <a:pt x="15" y="2819"/>
                  </a:cubicBezTo>
                  <a:close/>
                  <a:moveTo>
                    <a:pt x="15" y="2865"/>
                  </a:moveTo>
                  <a:lnTo>
                    <a:pt x="15" y="2880"/>
                  </a:lnTo>
                  <a:cubicBezTo>
                    <a:pt x="15" y="2884"/>
                    <a:pt x="12" y="2888"/>
                    <a:pt x="8" y="2888"/>
                  </a:cubicBezTo>
                  <a:cubicBezTo>
                    <a:pt x="3" y="2888"/>
                    <a:pt x="0" y="2884"/>
                    <a:pt x="0" y="2880"/>
                  </a:cubicBezTo>
                  <a:lnTo>
                    <a:pt x="0" y="2865"/>
                  </a:lnTo>
                  <a:cubicBezTo>
                    <a:pt x="0" y="2861"/>
                    <a:pt x="3" y="2857"/>
                    <a:pt x="8" y="2857"/>
                  </a:cubicBezTo>
                  <a:cubicBezTo>
                    <a:pt x="12" y="2857"/>
                    <a:pt x="15" y="2861"/>
                    <a:pt x="15" y="2865"/>
                  </a:cubicBezTo>
                  <a:close/>
                  <a:moveTo>
                    <a:pt x="15" y="2911"/>
                  </a:moveTo>
                  <a:lnTo>
                    <a:pt x="15" y="2926"/>
                  </a:lnTo>
                  <a:cubicBezTo>
                    <a:pt x="15" y="2930"/>
                    <a:pt x="12" y="2934"/>
                    <a:pt x="8" y="2934"/>
                  </a:cubicBezTo>
                  <a:cubicBezTo>
                    <a:pt x="3" y="2934"/>
                    <a:pt x="0" y="2930"/>
                    <a:pt x="0" y="2926"/>
                  </a:cubicBezTo>
                  <a:lnTo>
                    <a:pt x="0" y="2911"/>
                  </a:lnTo>
                  <a:cubicBezTo>
                    <a:pt x="0" y="2907"/>
                    <a:pt x="3" y="2903"/>
                    <a:pt x="8" y="2903"/>
                  </a:cubicBezTo>
                  <a:cubicBezTo>
                    <a:pt x="12" y="2903"/>
                    <a:pt x="15" y="2907"/>
                    <a:pt x="15" y="2911"/>
                  </a:cubicBezTo>
                  <a:close/>
                  <a:moveTo>
                    <a:pt x="15" y="2957"/>
                  </a:moveTo>
                  <a:lnTo>
                    <a:pt x="15" y="2972"/>
                  </a:lnTo>
                  <a:cubicBezTo>
                    <a:pt x="15" y="2977"/>
                    <a:pt x="12" y="2980"/>
                    <a:pt x="8" y="2980"/>
                  </a:cubicBezTo>
                  <a:cubicBezTo>
                    <a:pt x="3" y="2980"/>
                    <a:pt x="0" y="2977"/>
                    <a:pt x="0" y="2972"/>
                  </a:cubicBezTo>
                  <a:lnTo>
                    <a:pt x="0" y="2957"/>
                  </a:lnTo>
                  <a:cubicBezTo>
                    <a:pt x="0" y="2953"/>
                    <a:pt x="3" y="2949"/>
                    <a:pt x="8" y="2949"/>
                  </a:cubicBezTo>
                  <a:cubicBezTo>
                    <a:pt x="12" y="2949"/>
                    <a:pt x="15" y="2953"/>
                    <a:pt x="15" y="2957"/>
                  </a:cubicBezTo>
                  <a:close/>
                  <a:moveTo>
                    <a:pt x="15" y="3003"/>
                  </a:moveTo>
                  <a:lnTo>
                    <a:pt x="15" y="3018"/>
                  </a:lnTo>
                  <a:cubicBezTo>
                    <a:pt x="15" y="3023"/>
                    <a:pt x="12" y="3026"/>
                    <a:pt x="8" y="3026"/>
                  </a:cubicBezTo>
                  <a:cubicBezTo>
                    <a:pt x="3" y="3026"/>
                    <a:pt x="0" y="3023"/>
                    <a:pt x="0" y="3018"/>
                  </a:cubicBezTo>
                  <a:lnTo>
                    <a:pt x="0" y="3003"/>
                  </a:lnTo>
                  <a:cubicBezTo>
                    <a:pt x="0" y="2999"/>
                    <a:pt x="3" y="2995"/>
                    <a:pt x="8" y="2995"/>
                  </a:cubicBezTo>
                  <a:cubicBezTo>
                    <a:pt x="12" y="2995"/>
                    <a:pt x="15" y="2999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4"/>
                  </a:lnTo>
                  <a:cubicBezTo>
                    <a:pt x="15" y="3069"/>
                    <a:pt x="12" y="3072"/>
                    <a:pt x="8" y="3072"/>
                  </a:cubicBezTo>
                  <a:cubicBezTo>
                    <a:pt x="3" y="3072"/>
                    <a:pt x="0" y="3069"/>
                    <a:pt x="0" y="3064"/>
                  </a:cubicBezTo>
                  <a:lnTo>
                    <a:pt x="0" y="3049"/>
                  </a:lnTo>
                  <a:cubicBezTo>
                    <a:pt x="0" y="3045"/>
                    <a:pt x="3" y="3041"/>
                    <a:pt x="8" y="3041"/>
                  </a:cubicBezTo>
                  <a:cubicBezTo>
                    <a:pt x="12" y="3041"/>
                    <a:pt x="15" y="3045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1"/>
                  </a:lnTo>
                  <a:cubicBezTo>
                    <a:pt x="15" y="3115"/>
                    <a:pt x="12" y="3118"/>
                    <a:pt x="8" y="3118"/>
                  </a:cubicBezTo>
                  <a:cubicBezTo>
                    <a:pt x="3" y="3118"/>
                    <a:pt x="0" y="3115"/>
                    <a:pt x="0" y="3111"/>
                  </a:cubicBezTo>
                  <a:lnTo>
                    <a:pt x="0" y="3095"/>
                  </a:lnTo>
                  <a:cubicBezTo>
                    <a:pt x="0" y="3091"/>
                    <a:pt x="3" y="3087"/>
                    <a:pt x="8" y="3087"/>
                  </a:cubicBezTo>
                  <a:cubicBezTo>
                    <a:pt x="12" y="3087"/>
                    <a:pt x="15" y="3091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7"/>
                  </a:lnTo>
                  <a:cubicBezTo>
                    <a:pt x="15" y="3161"/>
                    <a:pt x="12" y="3164"/>
                    <a:pt x="8" y="3164"/>
                  </a:cubicBezTo>
                  <a:cubicBezTo>
                    <a:pt x="3" y="3164"/>
                    <a:pt x="0" y="3161"/>
                    <a:pt x="0" y="3157"/>
                  </a:cubicBezTo>
                  <a:lnTo>
                    <a:pt x="0" y="3141"/>
                  </a:lnTo>
                  <a:cubicBezTo>
                    <a:pt x="0" y="3137"/>
                    <a:pt x="3" y="3134"/>
                    <a:pt x="8" y="3134"/>
                  </a:cubicBezTo>
                  <a:cubicBezTo>
                    <a:pt x="12" y="3134"/>
                    <a:pt x="15" y="3137"/>
                    <a:pt x="15" y="3141"/>
                  </a:cubicBezTo>
                  <a:close/>
                  <a:moveTo>
                    <a:pt x="15" y="3187"/>
                  </a:moveTo>
                  <a:lnTo>
                    <a:pt x="15" y="3203"/>
                  </a:lnTo>
                  <a:cubicBezTo>
                    <a:pt x="15" y="3207"/>
                    <a:pt x="12" y="3210"/>
                    <a:pt x="8" y="3210"/>
                  </a:cubicBezTo>
                  <a:cubicBezTo>
                    <a:pt x="3" y="3210"/>
                    <a:pt x="0" y="3207"/>
                    <a:pt x="0" y="3203"/>
                  </a:cubicBezTo>
                  <a:lnTo>
                    <a:pt x="0" y="3187"/>
                  </a:lnTo>
                  <a:cubicBezTo>
                    <a:pt x="0" y="3183"/>
                    <a:pt x="3" y="3180"/>
                    <a:pt x="8" y="3180"/>
                  </a:cubicBezTo>
                  <a:cubicBezTo>
                    <a:pt x="12" y="3180"/>
                    <a:pt x="15" y="3183"/>
                    <a:pt x="15" y="3187"/>
                  </a:cubicBezTo>
                  <a:close/>
                  <a:moveTo>
                    <a:pt x="15" y="3233"/>
                  </a:moveTo>
                  <a:lnTo>
                    <a:pt x="15" y="3249"/>
                  </a:lnTo>
                  <a:cubicBezTo>
                    <a:pt x="15" y="3253"/>
                    <a:pt x="12" y="3256"/>
                    <a:pt x="8" y="3256"/>
                  </a:cubicBezTo>
                  <a:cubicBezTo>
                    <a:pt x="3" y="3256"/>
                    <a:pt x="0" y="3253"/>
                    <a:pt x="0" y="3249"/>
                  </a:cubicBezTo>
                  <a:lnTo>
                    <a:pt x="0" y="3233"/>
                  </a:lnTo>
                  <a:cubicBezTo>
                    <a:pt x="0" y="3229"/>
                    <a:pt x="3" y="3226"/>
                    <a:pt x="8" y="3226"/>
                  </a:cubicBezTo>
                  <a:cubicBezTo>
                    <a:pt x="12" y="3226"/>
                    <a:pt x="15" y="3229"/>
                    <a:pt x="15" y="3233"/>
                  </a:cubicBezTo>
                  <a:close/>
                  <a:moveTo>
                    <a:pt x="15" y="3279"/>
                  </a:moveTo>
                  <a:lnTo>
                    <a:pt x="15" y="3295"/>
                  </a:lnTo>
                  <a:cubicBezTo>
                    <a:pt x="15" y="3299"/>
                    <a:pt x="12" y="3303"/>
                    <a:pt x="8" y="3303"/>
                  </a:cubicBezTo>
                  <a:cubicBezTo>
                    <a:pt x="3" y="3303"/>
                    <a:pt x="0" y="3299"/>
                    <a:pt x="0" y="3295"/>
                  </a:cubicBezTo>
                  <a:lnTo>
                    <a:pt x="0" y="3279"/>
                  </a:lnTo>
                  <a:cubicBezTo>
                    <a:pt x="0" y="3275"/>
                    <a:pt x="3" y="3272"/>
                    <a:pt x="8" y="3272"/>
                  </a:cubicBezTo>
                  <a:cubicBezTo>
                    <a:pt x="12" y="3272"/>
                    <a:pt x="15" y="3275"/>
                    <a:pt x="15" y="3279"/>
                  </a:cubicBezTo>
                  <a:close/>
                  <a:moveTo>
                    <a:pt x="15" y="3326"/>
                  </a:moveTo>
                  <a:lnTo>
                    <a:pt x="15" y="3341"/>
                  </a:lnTo>
                  <a:cubicBezTo>
                    <a:pt x="15" y="3345"/>
                    <a:pt x="12" y="3349"/>
                    <a:pt x="8" y="3349"/>
                  </a:cubicBezTo>
                  <a:cubicBezTo>
                    <a:pt x="3" y="3349"/>
                    <a:pt x="0" y="3345"/>
                    <a:pt x="0" y="3341"/>
                  </a:cubicBezTo>
                  <a:lnTo>
                    <a:pt x="0" y="3326"/>
                  </a:lnTo>
                  <a:cubicBezTo>
                    <a:pt x="0" y="3321"/>
                    <a:pt x="3" y="3318"/>
                    <a:pt x="8" y="3318"/>
                  </a:cubicBezTo>
                  <a:cubicBezTo>
                    <a:pt x="12" y="3318"/>
                    <a:pt x="15" y="3321"/>
                    <a:pt x="15" y="3326"/>
                  </a:cubicBezTo>
                  <a:close/>
                  <a:moveTo>
                    <a:pt x="15" y="3372"/>
                  </a:moveTo>
                  <a:lnTo>
                    <a:pt x="15" y="3387"/>
                  </a:lnTo>
                  <a:cubicBezTo>
                    <a:pt x="15" y="3391"/>
                    <a:pt x="12" y="3395"/>
                    <a:pt x="8" y="3395"/>
                  </a:cubicBezTo>
                  <a:cubicBezTo>
                    <a:pt x="3" y="3395"/>
                    <a:pt x="0" y="3391"/>
                    <a:pt x="0" y="3387"/>
                  </a:cubicBezTo>
                  <a:lnTo>
                    <a:pt x="0" y="3372"/>
                  </a:lnTo>
                  <a:cubicBezTo>
                    <a:pt x="0" y="3367"/>
                    <a:pt x="3" y="3364"/>
                    <a:pt x="8" y="3364"/>
                  </a:cubicBezTo>
                  <a:cubicBezTo>
                    <a:pt x="12" y="3364"/>
                    <a:pt x="15" y="3367"/>
                    <a:pt x="15" y="3372"/>
                  </a:cubicBezTo>
                  <a:close/>
                  <a:moveTo>
                    <a:pt x="15" y="3418"/>
                  </a:moveTo>
                  <a:lnTo>
                    <a:pt x="15" y="3433"/>
                  </a:lnTo>
                  <a:cubicBezTo>
                    <a:pt x="15" y="3437"/>
                    <a:pt x="12" y="3441"/>
                    <a:pt x="8" y="3441"/>
                  </a:cubicBezTo>
                  <a:cubicBezTo>
                    <a:pt x="3" y="3441"/>
                    <a:pt x="0" y="3437"/>
                    <a:pt x="0" y="3433"/>
                  </a:cubicBezTo>
                  <a:lnTo>
                    <a:pt x="0" y="3418"/>
                  </a:lnTo>
                  <a:cubicBezTo>
                    <a:pt x="0" y="3413"/>
                    <a:pt x="3" y="3410"/>
                    <a:pt x="8" y="3410"/>
                  </a:cubicBezTo>
                  <a:cubicBezTo>
                    <a:pt x="12" y="3410"/>
                    <a:pt x="15" y="3413"/>
                    <a:pt x="15" y="3418"/>
                  </a:cubicBezTo>
                  <a:close/>
                  <a:moveTo>
                    <a:pt x="15" y="3464"/>
                  </a:moveTo>
                  <a:lnTo>
                    <a:pt x="15" y="3479"/>
                  </a:lnTo>
                  <a:cubicBezTo>
                    <a:pt x="15" y="3483"/>
                    <a:pt x="12" y="3487"/>
                    <a:pt x="8" y="3487"/>
                  </a:cubicBezTo>
                  <a:cubicBezTo>
                    <a:pt x="3" y="3487"/>
                    <a:pt x="0" y="3483"/>
                    <a:pt x="0" y="3479"/>
                  </a:cubicBezTo>
                  <a:lnTo>
                    <a:pt x="0" y="3464"/>
                  </a:lnTo>
                  <a:cubicBezTo>
                    <a:pt x="0" y="3460"/>
                    <a:pt x="3" y="3456"/>
                    <a:pt x="8" y="3456"/>
                  </a:cubicBezTo>
                  <a:cubicBezTo>
                    <a:pt x="12" y="3456"/>
                    <a:pt x="15" y="3460"/>
                    <a:pt x="15" y="3464"/>
                  </a:cubicBezTo>
                  <a:close/>
                  <a:moveTo>
                    <a:pt x="15" y="3510"/>
                  </a:moveTo>
                  <a:lnTo>
                    <a:pt x="15" y="3525"/>
                  </a:lnTo>
                  <a:cubicBezTo>
                    <a:pt x="15" y="3529"/>
                    <a:pt x="12" y="3533"/>
                    <a:pt x="8" y="3533"/>
                  </a:cubicBezTo>
                  <a:cubicBezTo>
                    <a:pt x="3" y="3533"/>
                    <a:pt x="0" y="3529"/>
                    <a:pt x="0" y="3525"/>
                  </a:cubicBezTo>
                  <a:lnTo>
                    <a:pt x="0" y="3510"/>
                  </a:lnTo>
                  <a:cubicBezTo>
                    <a:pt x="0" y="3506"/>
                    <a:pt x="3" y="3502"/>
                    <a:pt x="8" y="3502"/>
                  </a:cubicBezTo>
                  <a:cubicBezTo>
                    <a:pt x="12" y="3502"/>
                    <a:pt x="15" y="3506"/>
                    <a:pt x="15" y="3510"/>
                  </a:cubicBezTo>
                  <a:close/>
                  <a:moveTo>
                    <a:pt x="15" y="3556"/>
                  </a:moveTo>
                  <a:lnTo>
                    <a:pt x="15" y="3571"/>
                  </a:lnTo>
                  <a:cubicBezTo>
                    <a:pt x="15" y="3576"/>
                    <a:pt x="12" y="3579"/>
                    <a:pt x="8" y="3579"/>
                  </a:cubicBezTo>
                  <a:cubicBezTo>
                    <a:pt x="3" y="3579"/>
                    <a:pt x="0" y="3576"/>
                    <a:pt x="0" y="3571"/>
                  </a:cubicBezTo>
                  <a:lnTo>
                    <a:pt x="0" y="3556"/>
                  </a:lnTo>
                  <a:cubicBezTo>
                    <a:pt x="0" y="3552"/>
                    <a:pt x="3" y="3548"/>
                    <a:pt x="8" y="3548"/>
                  </a:cubicBezTo>
                  <a:cubicBezTo>
                    <a:pt x="12" y="3548"/>
                    <a:pt x="15" y="3552"/>
                    <a:pt x="15" y="3556"/>
                  </a:cubicBezTo>
                  <a:close/>
                  <a:moveTo>
                    <a:pt x="15" y="3602"/>
                  </a:moveTo>
                  <a:lnTo>
                    <a:pt x="15" y="3617"/>
                  </a:lnTo>
                  <a:cubicBezTo>
                    <a:pt x="15" y="3622"/>
                    <a:pt x="12" y="3625"/>
                    <a:pt x="8" y="3625"/>
                  </a:cubicBezTo>
                  <a:cubicBezTo>
                    <a:pt x="3" y="3625"/>
                    <a:pt x="0" y="3622"/>
                    <a:pt x="0" y="3617"/>
                  </a:cubicBezTo>
                  <a:lnTo>
                    <a:pt x="0" y="3602"/>
                  </a:lnTo>
                  <a:cubicBezTo>
                    <a:pt x="0" y="3598"/>
                    <a:pt x="3" y="3594"/>
                    <a:pt x="8" y="3594"/>
                  </a:cubicBezTo>
                  <a:cubicBezTo>
                    <a:pt x="12" y="3594"/>
                    <a:pt x="15" y="3598"/>
                    <a:pt x="15" y="3602"/>
                  </a:cubicBezTo>
                  <a:close/>
                  <a:moveTo>
                    <a:pt x="15" y="3648"/>
                  </a:moveTo>
                  <a:lnTo>
                    <a:pt x="15" y="3663"/>
                  </a:lnTo>
                  <a:cubicBezTo>
                    <a:pt x="15" y="3668"/>
                    <a:pt x="12" y="3671"/>
                    <a:pt x="8" y="3671"/>
                  </a:cubicBezTo>
                  <a:cubicBezTo>
                    <a:pt x="3" y="3671"/>
                    <a:pt x="0" y="3668"/>
                    <a:pt x="0" y="3663"/>
                  </a:cubicBezTo>
                  <a:lnTo>
                    <a:pt x="0" y="3648"/>
                  </a:lnTo>
                  <a:cubicBezTo>
                    <a:pt x="0" y="3644"/>
                    <a:pt x="3" y="3640"/>
                    <a:pt x="8" y="3640"/>
                  </a:cubicBezTo>
                  <a:cubicBezTo>
                    <a:pt x="12" y="3640"/>
                    <a:pt x="15" y="3644"/>
                    <a:pt x="15" y="3648"/>
                  </a:cubicBezTo>
                  <a:close/>
                  <a:moveTo>
                    <a:pt x="15" y="3694"/>
                  </a:moveTo>
                  <a:lnTo>
                    <a:pt x="15" y="3710"/>
                  </a:lnTo>
                  <a:cubicBezTo>
                    <a:pt x="15" y="3714"/>
                    <a:pt x="12" y="3717"/>
                    <a:pt x="8" y="3717"/>
                  </a:cubicBezTo>
                  <a:cubicBezTo>
                    <a:pt x="3" y="3717"/>
                    <a:pt x="0" y="3714"/>
                    <a:pt x="0" y="3710"/>
                  </a:cubicBezTo>
                  <a:lnTo>
                    <a:pt x="0" y="3694"/>
                  </a:lnTo>
                  <a:cubicBezTo>
                    <a:pt x="0" y="3690"/>
                    <a:pt x="3" y="3687"/>
                    <a:pt x="8" y="3687"/>
                  </a:cubicBezTo>
                  <a:cubicBezTo>
                    <a:pt x="12" y="3687"/>
                    <a:pt x="15" y="3690"/>
                    <a:pt x="15" y="3694"/>
                  </a:cubicBezTo>
                  <a:close/>
                  <a:moveTo>
                    <a:pt x="15" y="3740"/>
                  </a:moveTo>
                  <a:lnTo>
                    <a:pt x="15" y="3756"/>
                  </a:lnTo>
                  <a:cubicBezTo>
                    <a:pt x="15" y="3760"/>
                    <a:pt x="12" y="3763"/>
                    <a:pt x="8" y="3763"/>
                  </a:cubicBezTo>
                  <a:cubicBezTo>
                    <a:pt x="3" y="3763"/>
                    <a:pt x="0" y="3760"/>
                    <a:pt x="0" y="3756"/>
                  </a:cubicBezTo>
                  <a:lnTo>
                    <a:pt x="0" y="3740"/>
                  </a:lnTo>
                  <a:cubicBezTo>
                    <a:pt x="0" y="3736"/>
                    <a:pt x="3" y="3733"/>
                    <a:pt x="8" y="3733"/>
                  </a:cubicBezTo>
                  <a:cubicBezTo>
                    <a:pt x="12" y="3733"/>
                    <a:pt x="15" y="3736"/>
                    <a:pt x="15" y="3740"/>
                  </a:cubicBezTo>
                  <a:close/>
                  <a:moveTo>
                    <a:pt x="15" y="3786"/>
                  </a:moveTo>
                  <a:lnTo>
                    <a:pt x="15" y="3802"/>
                  </a:lnTo>
                  <a:cubicBezTo>
                    <a:pt x="15" y="3806"/>
                    <a:pt x="12" y="3809"/>
                    <a:pt x="8" y="3809"/>
                  </a:cubicBezTo>
                  <a:cubicBezTo>
                    <a:pt x="3" y="3809"/>
                    <a:pt x="0" y="3806"/>
                    <a:pt x="0" y="3802"/>
                  </a:cubicBezTo>
                  <a:lnTo>
                    <a:pt x="0" y="3786"/>
                  </a:lnTo>
                  <a:cubicBezTo>
                    <a:pt x="0" y="3782"/>
                    <a:pt x="3" y="3779"/>
                    <a:pt x="8" y="3779"/>
                  </a:cubicBezTo>
                  <a:cubicBezTo>
                    <a:pt x="12" y="3779"/>
                    <a:pt x="15" y="3782"/>
                    <a:pt x="15" y="3786"/>
                  </a:cubicBezTo>
                  <a:close/>
                  <a:moveTo>
                    <a:pt x="15" y="3832"/>
                  </a:moveTo>
                  <a:lnTo>
                    <a:pt x="15" y="3848"/>
                  </a:lnTo>
                  <a:cubicBezTo>
                    <a:pt x="15" y="3852"/>
                    <a:pt x="12" y="3855"/>
                    <a:pt x="8" y="3855"/>
                  </a:cubicBezTo>
                  <a:cubicBezTo>
                    <a:pt x="3" y="3855"/>
                    <a:pt x="0" y="3852"/>
                    <a:pt x="0" y="3848"/>
                  </a:cubicBezTo>
                  <a:lnTo>
                    <a:pt x="0" y="3832"/>
                  </a:lnTo>
                  <a:cubicBezTo>
                    <a:pt x="0" y="3828"/>
                    <a:pt x="3" y="3825"/>
                    <a:pt x="8" y="3825"/>
                  </a:cubicBezTo>
                  <a:cubicBezTo>
                    <a:pt x="12" y="3825"/>
                    <a:pt x="15" y="3828"/>
                    <a:pt x="15" y="3832"/>
                  </a:cubicBezTo>
                  <a:close/>
                  <a:moveTo>
                    <a:pt x="15" y="3879"/>
                  </a:moveTo>
                  <a:lnTo>
                    <a:pt x="15" y="3894"/>
                  </a:lnTo>
                  <a:cubicBezTo>
                    <a:pt x="15" y="3898"/>
                    <a:pt x="12" y="3902"/>
                    <a:pt x="8" y="3902"/>
                  </a:cubicBezTo>
                  <a:cubicBezTo>
                    <a:pt x="3" y="3902"/>
                    <a:pt x="0" y="3898"/>
                    <a:pt x="0" y="3894"/>
                  </a:cubicBezTo>
                  <a:lnTo>
                    <a:pt x="0" y="3879"/>
                  </a:lnTo>
                  <a:cubicBezTo>
                    <a:pt x="0" y="3874"/>
                    <a:pt x="3" y="3871"/>
                    <a:pt x="8" y="3871"/>
                  </a:cubicBezTo>
                  <a:cubicBezTo>
                    <a:pt x="12" y="3871"/>
                    <a:pt x="15" y="3874"/>
                    <a:pt x="15" y="3879"/>
                  </a:cubicBezTo>
                  <a:close/>
                  <a:moveTo>
                    <a:pt x="15" y="3925"/>
                  </a:moveTo>
                  <a:lnTo>
                    <a:pt x="15" y="3940"/>
                  </a:lnTo>
                  <a:cubicBezTo>
                    <a:pt x="15" y="3944"/>
                    <a:pt x="12" y="3948"/>
                    <a:pt x="8" y="3948"/>
                  </a:cubicBezTo>
                  <a:cubicBezTo>
                    <a:pt x="3" y="3948"/>
                    <a:pt x="0" y="3944"/>
                    <a:pt x="0" y="3940"/>
                  </a:cubicBezTo>
                  <a:lnTo>
                    <a:pt x="0" y="3925"/>
                  </a:lnTo>
                  <a:cubicBezTo>
                    <a:pt x="0" y="3920"/>
                    <a:pt x="3" y="3917"/>
                    <a:pt x="8" y="3917"/>
                  </a:cubicBezTo>
                  <a:cubicBezTo>
                    <a:pt x="12" y="3917"/>
                    <a:pt x="15" y="3920"/>
                    <a:pt x="15" y="3925"/>
                  </a:cubicBezTo>
                  <a:close/>
                  <a:moveTo>
                    <a:pt x="15" y="3971"/>
                  </a:moveTo>
                  <a:lnTo>
                    <a:pt x="15" y="3986"/>
                  </a:lnTo>
                  <a:cubicBezTo>
                    <a:pt x="15" y="3990"/>
                    <a:pt x="12" y="3994"/>
                    <a:pt x="8" y="3994"/>
                  </a:cubicBezTo>
                  <a:cubicBezTo>
                    <a:pt x="3" y="3994"/>
                    <a:pt x="0" y="3990"/>
                    <a:pt x="0" y="3986"/>
                  </a:cubicBezTo>
                  <a:lnTo>
                    <a:pt x="0" y="3971"/>
                  </a:lnTo>
                  <a:cubicBezTo>
                    <a:pt x="0" y="3966"/>
                    <a:pt x="3" y="3963"/>
                    <a:pt x="8" y="3963"/>
                  </a:cubicBezTo>
                  <a:cubicBezTo>
                    <a:pt x="12" y="3963"/>
                    <a:pt x="15" y="3966"/>
                    <a:pt x="15" y="3971"/>
                  </a:cubicBezTo>
                  <a:close/>
                  <a:moveTo>
                    <a:pt x="15" y="4017"/>
                  </a:moveTo>
                  <a:lnTo>
                    <a:pt x="15" y="4032"/>
                  </a:lnTo>
                  <a:cubicBezTo>
                    <a:pt x="15" y="4036"/>
                    <a:pt x="12" y="4040"/>
                    <a:pt x="8" y="4040"/>
                  </a:cubicBezTo>
                  <a:cubicBezTo>
                    <a:pt x="3" y="4040"/>
                    <a:pt x="0" y="4036"/>
                    <a:pt x="0" y="4032"/>
                  </a:cubicBezTo>
                  <a:lnTo>
                    <a:pt x="0" y="4017"/>
                  </a:lnTo>
                  <a:cubicBezTo>
                    <a:pt x="0" y="4013"/>
                    <a:pt x="3" y="4009"/>
                    <a:pt x="8" y="4009"/>
                  </a:cubicBezTo>
                  <a:cubicBezTo>
                    <a:pt x="12" y="4009"/>
                    <a:pt x="15" y="4013"/>
                    <a:pt x="15" y="4017"/>
                  </a:cubicBezTo>
                  <a:close/>
                  <a:moveTo>
                    <a:pt x="15" y="4063"/>
                  </a:moveTo>
                  <a:lnTo>
                    <a:pt x="15" y="4078"/>
                  </a:lnTo>
                  <a:cubicBezTo>
                    <a:pt x="15" y="4082"/>
                    <a:pt x="12" y="4086"/>
                    <a:pt x="8" y="4086"/>
                  </a:cubicBezTo>
                  <a:cubicBezTo>
                    <a:pt x="3" y="4086"/>
                    <a:pt x="0" y="4082"/>
                    <a:pt x="0" y="4078"/>
                  </a:cubicBezTo>
                  <a:lnTo>
                    <a:pt x="0" y="4063"/>
                  </a:lnTo>
                  <a:cubicBezTo>
                    <a:pt x="0" y="4059"/>
                    <a:pt x="3" y="4055"/>
                    <a:pt x="8" y="4055"/>
                  </a:cubicBezTo>
                  <a:cubicBezTo>
                    <a:pt x="12" y="4055"/>
                    <a:pt x="15" y="4059"/>
                    <a:pt x="15" y="4063"/>
                  </a:cubicBezTo>
                  <a:close/>
                  <a:moveTo>
                    <a:pt x="15" y="4109"/>
                  </a:moveTo>
                  <a:lnTo>
                    <a:pt x="15" y="4124"/>
                  </a:lnTo>
                  <a:cubicBezTo>
                    <a:pt x="15" y="4129"/>
                    <a:pt x="12" y="4132"/>
                    <a:pt x="8" y="4132"/>
                  </a:cubicBezTo>
                  <a:cubicBezTo>
                    <a:pt x="3" y="4132"/>
                    <a:pt x="0" y="4129"/>
                    <a:pt x="0" y="4124"/>
                  </a:cubicBezTo>
                  <a:lnTo>
                    <a:pt x="0" y="4109"/>
                  </a:lnTo>
                  <a:cubicBezTo>
                    <a:pt x="0" y="4105"/>
                    <a:pt x="3" y="4101"/>
                    <a:pt x="8" y="4101"/>
                  </a:cubicBezTo>
                  <a:cubicBezTo>
                    <a:pt x="12" y="4101"/>
                    <a:pt x="15" y="4105"/>
                    <a:pt x="15" y="4109"/>
                  </a:cubicBezTo>
                  <a:close/>
                  <a:moveTo>
                    <a:pt x="15" y="4155"/>
                  </a:moveTo>
                  <a:lnTo>
                    <a:pt x="15" y="4170"/>
                  </a:lnTo>
                  <a:cubicBezTo>
                    <a:pt x="15" y="4175"/>
                    <a:pt x="12" y="4178"/>
                    <a:pt x="8" y="4178"/>
                  </a:cubicBezTo>
                  <a:cubicBezTo>
                    <a:pt x="3" y="4178"/>
                    <a:pt x="0" y="4175"/>
                    <a:pt x="0" y="4170"/>
                  </a:cubicBezTo>
                  <a:lnTo>
                    <a:pt x="0" y="4155"/>
                  </a:lnTo>
                  <a:cubicBezTo>
                    <a:pt x="0" y="4151"/>
                    <a:pt x="3" y="4147"/>
                    <a:pt x="8" y="4147"/>
                  </a:cubicBezTo>
                  <a:cubicBezTo>
                    <a:pt x="12" y="4147"/>
                    <a:pt x="15" y="4151"/>
                    <a:pt x="15" y="4155"/>
                  </a:cubicBezTo>
                  <a:close/>
                  <a:moveTo>
                    <a:pt x="15" y="4201"/>
                  </a:moveTo>
                  <a:lnTo>
                    <a:pt x="15" y="4216"/>
                  </a:lnTo>
                  <a:cubicBezTo>
                    <a:pt x="15" y="4221"/>
                    <a:pt x="12" y="4224"/>
                    <a:pt x="8" y="4224"/>
                  </a:cubicBezTo>
                  <a:cubicBezTo>
                    <a:pt x="3" y="4224"/>
                    <a:pt x="0" y="4221"/>
                    <a:pt x="0" y="4216"/>
                  </a:cubicBezTo>
                  <a:lnTo>
                    <a:pt x="0" y="4201"/>
                  </a:lnTo>
                  <a:cubicBezTo>
                    <a:pt x="0" y="4197"/>
                    <a:pt x="3" y="4193"/>
                    <a:pt x="8" y="4193"/>
                  </a:cubicBezTo>
                  <a:cubicBezTo>
                    <a:pt x="12" y="4193"/>
                    <a:pt x="15" y="4197"/>
                    <a:pt x="15" y="4201"/>
                  </a:cubicBezTo>
                  <a:close/>
                  <a:moveTo>
                    <a:pt x="15" y="4247"/>
                  </a:moveTo>
                  <a:lnTo>
                    <a:pt x="15" y="4263"/>
                  </a:lnTo>
                  <a:cubicBezTo>
                    <a:pt x="15" y="4267"/>
                    <a:pt x="12" y="4270"/>
                    <a:pt x="8" y="4270"/>
                  </a:cubicBezTo>
                  <a:cubicBezTo>
                    <a:pt x="3" y="4270"/>
                    <a:pt x="0" y="4267"/>
                    <a:pt x="0" y="4263"/>
                  </a:cubicBezTo>
                  <a:lnTo>
                    <a:pt x="0" y="4247"/>
                  </a:lnTo>
                  <a:cubicBezTo>
                    <a:pt x="0" y="4243"/>
                    <a:pt x="3" y="4239"/>
                    <a:pt x="8" y="4239"/>
                  </a:cubicBezTo>
                  <a:cubicBezTo>
                    <a:pt x="12" y="4239"/>
                    <a:pt x="15" y="4243"/>
                    <a:pt x="15" y="4247"/>
                  </a:cubicBezTo>
                  <a:close/>
                  <a:moveTo>
                    <a:pt x="15" y="4293"/>
                  </a:moveTo>
                  <a:lnTo>
                    <a:pt x="15" y="4309"/>
                  </a:lnTo>
                  <a:cubicBezTo>
                    <a:pt x="15" y="4313"/>
                    <a:pt x="12" y="4316"/>
                    <a:pt x="8" y="4316"/>
                  </a:cubicBezTo>
                  <a:cubicBezTo>
                    <a:pt x="3" y="4316"/>
                    <a:pt x="0" y="4313"/>
                    <a:pt x="0" y="4309"/>
                  </a:cubicBezTo>
                  <a:lnTo>
                    <a:pt x="0" y="4293"/>
                  </a:lnTo>
                  <a:cubicBezTo>
                    <a:pt x="0" y="4289"/>
                    <a:pt x="3" y="4286"/>
                    <a:pt x="8" y="4286"/>
                  </a:cubicBezTo>
                  <a:cubicBezTo>
                    <a:pt x="12" y="4286"/>
                    <a:pt x="15" y="4289"/>
                    <a:pt x="15" y="4293"/>
                  </a:cubicBezTo>
                  <a:close/>
                  <a:moveTo>
                    <a:pt x="15" y="4339"/>
                  </a:moveTo>
                  <a:lnTo>
                    <a:pt x="15" y="4355"/>
                  </a:lnTo>
                  <a:cubicBezTo>
                    <a:pt x="15" y="4359"/>
                    <a:pt x="12" y="4362"/>
                    <a:pt x="8" y="4362"/>
                  </a:cubicBezTo>
                  <a:cubicBezTo>
                    <a:pt x="3" y="4362"/>
                    <a:pt x="0" y="4359"/>
                    <a:pt x="0" y="4355"/>
                  </a:cubicBezTo>
                  <a:lnTo>
                    <a:pt x="0" y="4339"/>
                  </a:lnTo>
                  <a:cubicBezTo>
                    <a:pt x="0" y="4335"/>
                    <a:pt x="3" y="4332"/>
                    <a:pt x="8" y="4332"/>
                  </a:cubicBezTo>
                  <a:cubicBezTo>
                    <a:pt x="12" y="4332"/>
                    <a:pt x="15" y="4335"/>
                    <a:pt x="15" y="4339"/>
                  </a:cubicBezTo>
                  <a:close/>
                  <a:moveTo>
                    <a:pt x="15" y="4385"/>
                  </a:moveTo>
                  <a:lnTo>
                    <a:pt x="15" y="4401"/>
                  </a:lnTo>
                  <a:cubicBezTo>
                    <a:pt x="15" y="4405"/>
                    <a:pt x="12" y="4408"/>
                    <a:pt x="8" y="4408"/>
                  </a:cubicBezTo>
                  <a:cubicBezTo>
                    <a:pt x="3" y="4408"/>
                    <a:pt x="0" y="4405"/>
                    <a:pt x="0" y="4401"/>
                  </a:cubicBezTo>
                  <a:lnTo>
                    <a:pt x="0" y="4385"/>
                  </a:lnTo>
                  <a:cubicBezTo>
                    <a:pt x="0" y="4381"/>
                    <a:pt x="3" y="4378"/>
                    <a:pt x="8" y="4378"/>
                  </a:cubicBezTo>
                  <a:cubicBezTo>
                    <a:pt x="12" y="4378"/>
                    <a:pt x="15" y="4381"/>
                    <a:pt x="15" y="4385"/>
                  </a:cubicBezTo>
                  <a:close/>
                  <a:moveTo>
                    <a:pt x="15" y="4431"/>
                  </a:moveTo>
                  <a:lnTo>
                    <a:pt x="15" y="4447"/>
                  </a:lnTo>
                  <a:cubicBezTo>
                    <a:pt x="15" y="4451"/>
                    <a:pt x="12" y="4455"/>
                    <a:pt x="8" y="4455"/>
                  </a:cubicBezTo>
                  <a:cubicBezTo>
                    <a:pt x="3" y="4455"/>
                    <a:pt x="0" y="4451"/>
                    <a:pt x="0" y="4447"/>
                  </a:cubicBezTo>
                  <a:lnTo>
                    <a:pt x="0" y="4431"/>
                  </a:lnTo>
                  <a:cubicBezTo>
                    <a:pt x="0" y="4427"/>
                    <a:pt x="3" y="4424"/>
                    <a:pt x="8" y="4424"/>
                  </a:cubicBezTo>
                  <a:cubicBezTo>
                    <a:pt x="12" y="4424"/>
                    <a:pt x="15" y="4427"/>
                    <a:pt x="15" y="4431"/>
                  </a:cubicBezTo>
                  <a:close/>
                  <a:moveTo>
                    <a:pt x="15" y="4478"/>
                  </a:moveTo>
                  <a:lnTo>
                    <a:pt x="15" y="4493"/>
                  </a:lnTo>
                  <a:cubicBezTo>
                    <a:pt x="15" y="4497"/>
                    <a:pt x="12" y="4501"/>
                    <a:pt x="8" y="4501"/>
                  </a:cubicBezTo>
                  <a:cubicBezTo>
                    <a:pt x="3" y="4501"/>
                    <a:pt x="0" y="4497"/>
                    <a:pt x="0" y="4493"/>
                  </a:cubicBezTo>
                  <a:lnTo>
                    <a:pt x="0" y="4478"/>
                  </a:lnTo>
                  <a:cubicBezTo>
                    <a:pt x="0" y="4473"/>
                    <a:pt x="3" y="4470"/>
                    <a:pt x="8" y="4470"/>
                  </a:cubicBezTo>
                  <a:cubicBezTo>
                    <a:pt x="12" y="4470"/>
                    <a:pt x="15" y="4473"/>
                    <a:pt x="15" y="4478"/>
                  </a:cubicBezTo>
                  <a:close/>
                  <a:moveTo>
                    <a:pt x="15" y="4524"/>
                  </a:moveTo>
                  <a:lnTo>
                    <a:pt x="15" y="4539"/>
                  </a:lnTo>
                  <a:cubicBezTo>
                    <a:pt x="15" y="4543"/>
                    <a:pt x="12" y="4547"/>
                    <a:pt x="8" y="4547"/>
                  </a:cubicBezTo>
                  <a:cubicBezTo>
                    <a:pt x="3" y="4547"/>
                    <a:pt x="0" y="4543"/>
                    <a:pt x="0" y="4539"/>
                  </a:cubicBezTo>
                  <a:lnTo>
                    <a:pt x="0" y="4524"/>
                  </a:lnTo>
                  <a:cubicBezTo>
                    <a:pt x="0" y="4519"/>
                    <a:pt x="3" y="4516"/>
                    <a:pt x="8" y="4516"/>
                  </a:cubicBezTo>
                  <a:cubicBezTo>
                    <a:pt x="12" y="4516"/>
                    <a:pt x="15" y="4519"/>
                    <a:pt x="15" y="4524"/>
                  </a:cubicBezTo>
                  <a:close/>
                  <a:moveTo>
                    <a:pt x="15" y="4570"/>
                  </a:moveTo>
                  <a:lnTo>
                    <a:pt x="15" y="4585"/>
                  </a:lnTo>
                  <a:cubicBezTo>
                    <a:pt x="15" y="4589"/>
                    <a:pt x="12" y="4593"/>
                    <a:pt x="8" y="4593"/>
                  </a:cubicBezTo>
                  <a:cubicBezTo>
                    <a:pt x="3" y="4593"/>
                    <a:pt x="0" y="4589"/>
                    <a:pt x="0" y="4585"/>
                  </a:cubicBezTo>
                  <a:lnTo>
                    <a:pt x="0" y="4570"/>
                  </a:lnTo>
                  <a:cubicBezTo>
                    <a:pt x="0" y="4565"/>
                    <a:pt x="3" y="4562"/>
                    <a:pt x="8" y="4562"/>
                  </a:cubicBezTo>
                  <a:cubicBezTo>
                    <a:pt x="12" y="4562"/>
                    <a:pt x="15" y="4565"/>
                    <a:pt x="15" y="4570"/>
                  </a:cubicBezTo>
                  <a:close/>
                  <a:moveTo>
                    <a:pt x="15" y="4616"/>
                  </a:moveTo>
                  <a:lnTo>
                    <a:pt x="15" y="4631"/>
                  </a:lnTo>
                  <a:cubicBezTo>
                    <a:pt x="15" y="4635"/>
                    <a:pt x="12" y="4639"/>
                    <a:pt x="8" y="4639"/>
                  </a:cubicBezTo>
                  <a:cubicBezTo>
                    <a:pt x="3" y="4639"/>
                    <a:pt x="0" y="4635"/>
                    <a:pt x="0" y="4631"/>
                  </a:cubicBezTo>
                  <a:lnTo>
                    <a:pt x="0" y="4616"/>
                  </a:lnTo>
                  <a:cubicBezTo>
                    <a:pt x="0" y="4612"/>
                    <a:pt x="3" y="4608"/>
                    <a:pt x="8" y="4608"/>
                  </a:cubicBezTo>
                  <a:cubicBezTo>
                    <a:pt x="12" y="4608"/>
                    <a:pt x="15" y="4612"/>
                    <a:pt x="15" y="4616"/>
                  </a:cubicBezTo>
                  <a:close/>
                  <a:moveTo>
                    <a:pt x="15" y="4662"/>
                  </a:moveTo>
                  <a:lnTo>
                    <a:pt x="15" y="4677"/>
                  </a:lnTo>
                  <a:cubicBezTo>
                    <a:pt x="15" y="4681"/>
                    <a:pt x="12" y="4685"/>
                    <a:pt x="8" y="4685"/>
                  </a:cubicBezTo>
                  <a:cubicBezTo>
                    <a:pt x="3" y="4685"/>
                    <a:pt x="0" y="4681"/>
                    <a:pt x="0" y="4677"/>
                  </a:cubicBezTo>
                  <a:lnTo>
                    <a:pt x="0" y="4662"/>
                  </a:lnTo>
                  <a:cubicBezTo>
                    <a:pt x="0" y="4658"/>
                    <a:pt x="3" y="4654"/>
                    <a:pt x="8" y="4654"/>
                  </a:cubicBezTo>
                  <a:cubicBezTo>
                    <a:pt x="12" y="4654"/>
                    <a:pt x="15" y="4658"/>
                    <a:pt x="15" y="4662"/>
                  </a:cubicBezTo>
                  <a:close/>
                  <a:moveTo>
                    <a:pt x="15" y="4708"/>
                  </a:moveTo>
                  <a:lnTo>
                    <a:pt x="15" y="4723"/>
                  </a:lnTo>
                  <a:cubicBezTo>
                    <a:pt x="15" y="4728"/>
                    <a:pt x="12" y="4731"/>
                    <a:pt x="8" y="4731"/>
                  </a:cubicBezTo>
                  <a:cubicBezTo>
                    <a:pt x="3" y="4731"/>
                    <a:pt x="0" y="4728"/>
                    <a:pt x="0" y="4723"/>
                  </a:cubicBezTo>
                  <a:lnTo>
                    <a:pt x="0" y="4708"/>
                  </a:lnTo>
                  <a:cubicBezTo>
                    <a:pt x="0" y="4704"/>
                    <a:pt x="3" y="4700"/>
                    <a:pt x="8" y="4700"/>
                  </a:cubicBezTo>
                  <a:cubicBezTo>
                    <a:pt x="12" y="4700"/>
                    <a:pt x="15" y="4704"/>
                    <a:pt x="15" y="4708"/>
                  </a:cubicBezTo>
                  <a:close/>
                  <a:moveTo>
                    <a:pt x="15" y="4754"/>
                  </a:moveTo>
                  <a:lnTo>
                    <a:pt x="15" y="4769"/>
                  </a:lnTo>
                  <a:cubicBezTo>
                    <a:pt x="15" y="4774"/>
                    <a:pt x="12" y="4777"/>
                    <a:pt x="8" y="4777"/>
                  </a:cubicBezTo>
                  <a:cubicBezTo>
                    <a:pt x="3" y="4777"/>
                    <a:pt x="0" y="4774"/>
                    <a:pt x="0" y="4769"/>
                  </a:cubicBezTo>
                  <a:lnTo>
                    <a:pt x="0" y="4754"/>
                  </a:lnTo>
                  <a:cubicBezTo>
                    <a:pt x="0" y="4750"/>
                    <a:pt x="3" y="4746"/>
                    <a:pt x="8" y="4746"/>
                  </a:cubicBezTo>
                  <a:cubicBezTo>
                    <a:pt x="12" y="4746"/>
                    <a:pt x="15" y="4750"/>
                    <a:pt x="15" y="4754"/>
                  </a:cubicBezTo>
                  <a:close/>
                  <a:moveTo>
                    <a:pt x="15" y="4800"/>
                  </a:moveTo>
                  <a:lnTo>
                    <a:pt x="15" y="4815"/>
                  </a:lnTo>
                  <a:cubicBezTo>
                    <a:pt x="15" y="4820"/>
                    <a:pt x="12" y="4823"/>
                    <a:pt x="8" y="4823"/>
                  </a:cubicBezTo>
                  <a:cubicBezTo>
                    <a:pt x="3" y="4823"/>
                    <a:pt x="0" y="4820"/>
                    <a:pt x="0" y="4815"/>
                  </a:cubicBezTo>
                  <a:lnTo>
                    <a:pt x="0" y="4800"/>
                  </a:lnTo>
                  <a:cubicBezTo>
                    <a:pt x="0" y="4796"/>
                    <a:pt x="3" y="4792"/>
                    <a:pt x="8" y="4792"/>
                  </a:cubicBezTo>
                  <a:cubicBezTo>
                    <a:pt x="12" y="4792"/>
                    <a:pt x="15" y="4796"/>
                    <a:pt x="15" y="4800"/>
                  </a:cubicBezTo>
                  <a:close/>
                  <a:moveTo>
                    <a:pt x="15" y="4846"/>
                  </a:moveTo>
                  <a:lnTo>
                    <a:pt x="15" y="4862"/>
                  </a:lnTo>
                  <a:cubicBezTo>
                    <a:pt x="15" y="4866"/>
                    <a:pt x="12" y="4869"/>
                    <a:pt x="8" y="4869"/>
                  </a:cubicBezTo>
                  <a:cubicBezTo>
                    <a:pt x="3" y="4869"/>
                    <a:pt x="0" y="4866"/>
                    <a:pt x="0" y="4862"/>
                  </a:cubicBezTo>
                  <a:lnTo>
                    <a:pt x="0" y="4846"/>
                  </a:lnTo>
                  <a:cubicBezTo>
                    <a:pt x="0" y="4842"/>
                    <a:pt x="3" y="4839"/>
                    <a:pt x="8" y="4839"/>
                  </a:cubicBezTo>
                  <a:cubicBezTo>
                    <a:pt x="12" y="4839"/>
                    <a:pt x="15" y="4842"/>
                    <a:pt x="15" y="4846"/>
                  </a:cubicBezTo>
                  <a:close/>
                  <a:moveTo>
                    <a:pt x="15" y="4892"/>
                  </a:moveTo>
                  <a:lnTo>
                    <a:pt x="15" y="4908"/>
                  </a:lnTo>
                  <a:cubicBezTo>
                    <a:pt x="15" y="4912"/>
                    <a:pt x="12" y="4915"/>
                    <a:pt x="8" y="4915"/>
                  </a:cubicBezTo>
                  <a:cubicBezTo>
                    <a:pt x="3" y="4915"/>
                    <a:pt x="0" y="4912"/>
                    <a:pt x="0" y="4908"/>
                  </a:cubicBezTo>
                  <a:lnTo>
                    <a:pt x="0" y="4892"/>
                  </a:lnTo>
                  <a:cubicBezTo>
                    <a:pt x="0" y="4888"/>
                    <a:pt x="3" y="4885"/>
                    <a:pt x="8" y="4885"/>
                  </a:cubicBezTo>
                  <a:cubicBezTo>
                    <a:pt x="12" y="4885"/>
                    <a:pt x="15" y="4888"/>
                    <a:pt x="15" y="4892"/>
                  </a:cubicBezTo>
                  <a:close/>
                  <a:moveTo>
                    <a:pt x="15" y="4938"/>
                  </a:moveTo>
                  <a:lnTo>
                    <a:pt x="15" y="4954"/>
                  </a:lnTo>
                  <a:cubicBezTo>
                    <a:pt x="15" y="4958"/>
                    <a:pt x="12" y="4961"/>
                    <a:pt x="8" y="4961"/>
                  </a:cubicBezTo>
                  <a:cubicBezTo>
                    <a:pt x="3" y="4961"/>
                    <a:pt x="0" y="4958"/>
                    <a:pt x="0" y="4954"/>
                  </a:cubicBezTo>
                  <a:lnTo>
                    <a:pt x="0" y="4938"/>
                  </a:lnTo>
                  <a:cubicBezTo>
                    <a:pt x="0" y="4934"/>
                    <a:pt x="3" y="4931"/>
                    <a:pt x="8" y="4931"/>
                  </a:cubicBezTo>
                  <a:cubicBezTo>
                    <a:pt x="12" y="4931"/>
                    <a:pt x="15" y="4934"/>
                    <a:pt x="15" y="4938"/>
                  </a:cubicBezTo>
                  <a:close/>
                  <a:moveTo>
                    <a:pt x="15" y="4984"/>
                  </a:moveTo>
                  <a:lnTo>
                    <a:pt x="15" y="5000"/>
                  </a:lnTo>
                  <a:cubicBezTo>
                    <a:pt x="15" y="5004"/>
                    <a:pt x="12" y="5007"/>
                    <a:pt x="8" y="5007"/>
                  </a:cubicBezTo>
                  <a:cubicBezTo>
                    <a:pt x="3" y="5007"/>
                    <a:pt x="0" y="5004"/>
                    <a:pt x="0" y="5000"/>
                  </a:cubicBezTo>
                  <a:lnTo>
                    <a:pt x="0" y="4984"/>
                  </a:lnTo>
                  <a:cubicBezTo>
                    <a:pt x="0" y="4980"/>
                    <a:pt x="3" y="4977"/>
                    <a:pt x="8" y="4977"/>
                  </a:cubicBezTo>
                  <a:cubicBezTo>
                    <a:pt x="12" y="4977"/>
                    <a:pt x="15" y="4980"/>
                    <a:pt x="15" y="4984"/>
                  </a:cubicBezTo>
                  <a:close/>
                  <a:moveTo>
                    <a:pt x="15" y="5031"/>
                  </a:moveTo>
                  <a:lnTo>
                    <a:pt x="15" y="5046"/>
                  </a:lnTo>
                  <a:cubicBezTo>
                    <a:pt x="15" y="5050"/>
                    <a:pt x="12" y="5054"/>
                    <a:pt x="8" y="5054"/>
                  </a:cubicBezTo>
                  <a:cubicBezTo>
                    <a:pt x="3" y="5054"/>
                    <a:pt x="0" y="5050"/>
                    <a:pt x="0" y="5046"/>
                  </a:cubicBezTo>
                  <a:lnTo>
                    <a:pt x="0" y="5031"/>
                  </a:lnTo>
                  <a:cubicBezTo>
                    <a:pt x="0" y="5026"/>
                    <a:pt x="3" y="5023"/>
                    <a:pt x="8" y="5023"/>
                  </a:cubicBezTo>
                  <a:cubicBezTo>
                    <a:pt x="12" y="5023"/>
                    <a:pt x="15" y="5026"/>
                    <a:pt x="15" y="5031"/>
                  </a:cubicBezTo>
                  <a:close/>
                  <a:moveTo>
                    <a:pt x="15" y="5077"/>
                  </a:moveTo>
                  <a:lnTo>
                    <a:pt x="15" y="5092"/>
                  </a:lnTo>
                  <a:cubicBezTo>
                    <a:pt x="15" y="5096"/>
                    <a:pt x="12" y="5100"/>
                    <a:pt x="8" y="5100"/>
                  </a:cubicBezTo>
                  <a:cubicBezTo>
                    <a:pt x="3" y="5100"/>
                    <a:pt x="0" y="5096"/>
                    <a:pt x="0" y="5092"/>
                  </a:cubicBezTo>
                  <a:lnTo>
                    <a:pt x="0" y="5077"/>
                  </a:lnTo>
                  <a:cubicBezTo>
                    <a:pt x="0" y="5072"/>
                    <a:pt x="3" y="5069"/>
                    <a:pt x="8" y="5069"/>
                  </a:cubicBezTo>
                  <a:cubicBezTo>
                    <a:pt x="12" y="5069"/>
                    <a:pt x="15" y="5072"/>
                    <a:pt x="15" y="5077"/>
                  </a:cubicBezTo>
                  <a:close/>
                  <a:moveTo>
                    <a:pt x="15" y="5123"/>
                  </a:moveTo>
                  <a:lnTo>
                    <a:pt x="15" y="5138"/>
                  </a:lnTo>
                  <a:cubicBezTo>
                    <a:pt x="15" y="5142"/>
                    <a:pt x="12" y="5146"/>
                    <a:pt x="8" y="5146"/>
                  </a:cubicBezTo>
                  <a:cubicBezTo>
                    <a:pt x="3" y="5146"/>
                    <a:pt x="0" y="5142"/>
                    <a:pt x="0" y="5138"/>
                  </a:cubicBezTo>
                  <a:lnTo>
                    <a:pt x="0" y="5123"/>
                  </a:lnTo>
                  <a:cubicBezTo>
                    <a:pt x="0" y="5118"/>
                    <a:pt x="3" y="5115"/>
                    <a:pt x="8" y="5115"/>
                  </a:cubicBezTo>
                  <a:cubicBezTo>
                    <a:pt x="12" y="5115"/>
                    <a:pt x="15" y="5118"/>
                    <a:pt x="15" y="5123"/>
                  </a:cubicBezTo>
                  <a:close/>
                  <a:moveTo>
                    <a:pt x="15" y="5169"/>
                  </a:moveTo>
                  <a:lnTo>
                    <a:pt x="15" y="5184"/>
                  </a:lnTo>
                  <a:cubicBezTo>
                    <a:pt x="15" y="5188"/>
                    <a:pt x="12" y="5192"/>
                    <a:pt x="8" y="5192"/>
                  </a:cubicBezTo>
                  <a:cubicBezTo>
                    <a:pt x="3" y="5192"/>
                    <a:pt x="0" y="5188"/>
                    <a:pt x="0" y="5184"/>
                  </a:cubicBezTo>
                  <a:lnTo>
                    <a:pt x="0" y="5169"/>
                  </a:lnTo>
                  <a:cubicBezTo>
                    <a:pt x="0" y="5165"/>
                    <a:pt x="3" y="5161"/>
                    <a:pt x="8" y="5161"/>
                  </a:cubicBezTo>
                  <a:cubicBezTo>
                    <a:pt x="12" y="5161"/>
                    <a:pt x="15" y="5165"/>
                    <a:pt x="15" y="5169"/>
                  </a:cubicBezTo>
                  <a:close/>
                  <a:moveTo>
                    <a:pt x="15" y="5215"/>
                  </a:moveTo>
                  <a:lnTo>
                    <a:pt x="15" y="5230"/>
                  </a:lnTo>
                  <a:cubicBezTo>
                    <a:pt x="15" y="5234"/>
                    <a:pt x="12" y="5238"/>
                    <a:pt x="8" y="5238"/>
                  </a:cubicBezTo>
                  <a:cubicBezTo>
                    <a:pt x="3" y="5238"/>
                    <a:pt x="0" y="5234"/>
                    <a:pt x="0" y="5230"/>
                  </a:cubicBezTo>
                  <a:lnTo>
                    <a:pt x="0" y="5215"/>
                  </a:lnTo>
                  <a:cubicBezTo>
                    <a:pt x="0" y="5211"/>
                    <a:pt x="3" y="5207"/>
                    <a:pt x="8" y="5207"/>
                  </a:cubicBezTo>
                  <a:cubicBezTo>
                    <a:pt x="12" y="5207"/>
                    <a:pt x="15" y="5211"/>
                    <a:pt x="15" y="5215"/>
                  </a:cubicBezTo>
                  <a:close/>
                  <a:moveTo>
                    <a:pt x="15" y="5261"/>
                  </a:moveTo>
                  <a:lnTo>
                    <a:pt x="15" y="5276"/>
                  </a:lnTo>
                  <a:cubicBezTo>
                    <a:pt x="15" y="5281"/>
                    <a:pt x="12" y="5284"/>
                    <a:pt x="8" y="5284"/>
                  </a:cubicBezTo>
                  <a:cubicBezTo>
                    <a:pt x="3" y="5284"/>
                    <a:pt x="0" y="5281"/>
                    <a:pt x="0" y="5276"/>
                  </a:cubicBezTo>
                  <a:lnTo>
                    <a:pt x="0" y="5261"/>
                  </a:lnTo>
                  <a:cubicBezTo>
                    <a:pt x="0" y="5257"/>
                    <a:pt x="3" y="5253"/>
                    <a:pt x="8" y="5253"/>
                  </a:cubicBezTo>
                  <a:cubicBezTo>
                    <a:pt x="12" y="5253"/>
                    <a:pt x="15" y="5257"/>
                    <a:pt x="15" y="5261"/>
                  </a:cubicBezTo>
                  <a:close/>
                  <a:moveTo>
                    <a:pt x="15" y="5307"/>
                  </a:moveTo>
                  <a:lnTo>
                    <a:pt x="15" y="5322"/>
                  </a:lnTo>
                  <a:cubicBezTo>
                    <a:pt x="15" y="5327"/>
                    <a:pt x="12" y="5330"/>
                    <a:pt x="8" y="5330"/>
                  </a:cubicBezTo>
                  <a:cubicBezTo>
                    <a:pt x="3" y="5330"/>
                    <a:pt x="0" y="5327"/>
                    <a:pt x="0" y="5322"/>
                  </a:cubicBezTo>
                  <a:lnTo>
                    <a:pt x="0" y="5307"/>
                  </a:lnTo>
                  <a:cubicBezTo>
                    <a:pt x="0" y="5303"/>
                    <a:pt x="3" y="5299"/>
                    <a:pt x="8" y="5299"/>
                  </a:cubicBezTo>
                  <a:cubicBezTo>
                    <a:pt x="12" y="5299"/>
                    <a:pt x="15" y="5303"/>
                    <a:pt x="15" y="5307"/>
                  </a:cubicBezTo>
                  <a:close/>
                  <a:moveTo>
                    <a:pt x="15" y="5353"/>
                  </a:moveTo>
                  <a:lnTo>
                    <a:pt x="15" y="5368"/>
                  </a:lnTo>
                  <a:cubicBezTo>
                    <a:pt x="15" y="5373"/>
                    <a:pt x="12" y="5376"/>
                    <a:pt x="8" y="5376"/>
                  </a:cubicBezTo>
                  <a:cubicBezTo>
                    <a:pt x="3" y="5376"/>
                    <a:pt x="0" y="5373"/>
                    <a:pt x="0" y="5368"/>
                  </a:cubicBezTo>
                  <a:lnTo>
                    <a:pt x="0" y="5353"/>
                  </a:lnTo>
                  <a:cubicBezTo>
                    <a:pt x="0" y="5349"/>
                    <a:pt x="3" y="5345"/>
                    <a:pt x="8" y="5345"/>
                  </a:cubicBezTo>
                  <a:cubicBezTo>
                    <a:pt x="12" y="5345"/>
                    <a:pt x="15" y="5349"/>
                    <a:pt x="15" y="5353"/>
                  </a:cubicBezTo>
                  <a:close/>
                  <a:moveTo>
                    <a:pt x="15" y="5399"/>
                  </a:moveTo>
                  <a:lnTo>
                    <a:pt x="15" y="5415"/>
                  </a:lnTo>
                  <a:cubicBezTo>
                    <a:pt x="15" y="5419"/>
                    <a:pt x="12" y="5422"/>
                    <a:pt x="8" y="5422"/>
                  </a:cubicBezTo>
                  <a:cubicBezTo>
                    <a:pt x="3" y="5422"/>
                    <a:pt x="0" y="5419"/>
                    <a:pt x="0" y="5415"/>
                  </a:cubicBezTo>
                  <a:lnTo>
                    <a:pt x="0" y="5399"/>
                  </a:lnTo>
                  <a:cubicBezTo>
                    <a:pt x="0" y="5395"/>
                    <a:pt x="3" y="5391"/>
                    <a:pt x="8" y="5391"/>
                  </a:cubicBezTo>
                  <a:cubicBezTo>
                    <a:pt x="12" y="5391"/>
                    <a:pt x="15" y="5395"/>
                    <a:pt x="15" y="5399"/>
                  </a:cubicBezTo>
                  <a:close/>
                  <a:moveTo>
                    <a:pt x="15" y="5445"/>
                  </a:moveTo>
                  <a:lnTo>
                    <a:pt x="15" y="5461"/>
                  </a:lnTo>
                  <a:cubicBezTo>
                    <a:pt x="15" y="5465"/>
                    <a:pt x="12" y="5468"/>
                    <a:pt x="8" y="5468"/>
                  </a:cubicBezTo>
                  <a:cubicBezTo>
                    <a:pt x="3" y="5468"/>
                    <a:pt x="0" y="5465"/>
                    <a:pt x="0" y="5461"/>
                  </a:cubicBezTo>
                  <a:lnTo>
                    <a:pt x="0" y="5445"/>
                  </a:lnTo>
                  <a:cubicBezTo>
                    <a:pt x="0" y="5441"/>
                    <a:pt x="3" y="5438"/>
                    <a:pt x="8" y="5438"/>
                  </a:cubicBezTo>
                  <a:cubicBezTo>
                    <a:pt x="12" y="5438"/>
                    <a:pt x="15" y="5441"/>
                    <a:pt x="15" y="5445"/>
                  </a:cubicBezTo>
                  <a:close/>
                  <a:moveTo>
                    <a:pt x="15" y="5491"/>
                  </a:moveTo>
                  <a:lnTo>
                    <a:pt x="15" y="5507"/>
                  </a:lnTo>
                  <a:cubicBezTo>
                    <a:pt x="15" y="5511"/>
                    <a:pt x="12" y="5514"/>
                    <a:pt x="8" y="5514"/>
                  </a:cubicBezTo>
                  <a:cubicBezTo>
                    <a:pt x="3" y="5514"/>
                    <a:pt x="0" y="5511"/>
                    <a:pt x="0" y="5507"/>
                  </a:cubicBezTo>
                  <a:lnTo>
                    <a:pt x="0" y="5491"/>
                  </a:lnTo>
                  <a:cubicBezTo>
                    <a:pt x="0" y="5487"/>
                    <a:pt x="3" y="5484"/>
                    <a:pt x="8" y="5484"/>
                  </a:cubicBezTo>
                  <a:cubicBezTo>
                    <a:pt x="12" y="5484"/>
                    <a:pt x="15" y="5487"/>
                    <a:pt x="15" y="5491"/>
                  </a:cubicBezTo>
                  <a:close/>
                  <a:moveTo>
                    <a:pt x="15" y="5537"/>
                  </a:moveTo>
                  <a:lnTo>
                    <a:pt x="15" y="5553"/>
                  </a:lnTo>
                  <a:cubicBezTo>
                    <a:pt x="15" y="5557"/>
                    <a:pt x="12" y="5560"/>
                    <a:pt x="8" y="5560"/>
                  </a:cubicBezTo>
                  <a:cubicBezTo>
                    <a:pt x="3" y="5560"/>
                    <a:pt x="0" y="5557"/>
                    <a:pt x="0" y="5553"/>
                  </a:cubicBezTo>
                  <a:lnTo>
                    <a:pt x="0" y="5537"/>
                  </a:lnTo>
                  <a:cubicBezTo>
                    <a:pt x="0" y="5533"/>
                    <a:pt x="3" y="5530"/>
                    <a:pt x="8" y="5530"/>
                  </a:cubicBezTo>
                  <a:cubicBezTo>
                    <a:pt x="12" y="5530"/>
                    <a:pt x="15" y="5533"/>
                    <a:pt x="15" y="5537"/>
                  </a:cubicBezTo>
                  <a:close/>
                  <a:moveTo>
                    <a:pt x="15" y="5583"/>
                  </a:moveTo>
                  <a:lnTo>
                    <a:pt x="15" y="5599"/>
                  </a:lnTo>
                  <a:cubicBezTo>
                    <a:pt x="15" y="5603"/>
                    <a:pt x="12" y="5607"/>
                    <a:pt x="8" y="5607"/>
                  </a:cubicBezTo>
                  <a:cubicBezTo>
                    <a:pt x="3" y="5607"/>
                    <a:pt x="0" y="5603"/>
                    <a:pt x="0" y="5599"/>
                  </a:cubicBezTo>
                  <a:lnTo>
                    <a:pt x="0" y="5583"/>
                  </a:lnTo>
                  <a:cubicBezTo>
                    <a:pt x="0" y="5579"/>
                    <a:pt x="3" y="5576"/>
                    <a:pt x="8" y="5576"/>
                  </a:cubicBezTo>
                  <a:cubicBezTo>
                    <a:pt x="12" y="5576"/>
                    <a:pt x="15" y="5579"/>
                    <a:pt x="15" y="5583"/>
                  </a:cubicBezTo>
                  <a:close/>
                  <a:moveTo>
                    <a:pt x="15" y="5630"/>
                  </a:moveTo>
                  <a:lnTo>
                    <a:pt x="15" y="5645"/>
                  </a:lnTo>
                  <a:cubicBezTo>
                    <a:pt x="15" y="5649"/>
                    <a:pt x="12" y="5653"/>
                    <a:pt x="8" y="5653"/>
                  </a:cubicBezTo>
                  <a:cubicBezTo>
                    <a:pt x="3" y="5653"/>
                    <a:pt x="0" y="5649"/>
                    <a:pt x="0" y="5645"/>
                  </a:cubicBezTo>
                  <a:lnTo>
                    <a:pt x="0" y="5630"/>
                  </a:lnTo>
                  <a:cubicBezTo>
                    <a:pt x="0" y="5625"/>
                    <a:pt x="3" y="5622"/>
                    <a:pt x="8" y="5622"/>
                  </a:cubicBezTo>
                  <a:cubicBezTo>
                    <a:pt x="12" y="5622"/>
                    <a:pt x="15" y="5625"/>
                    <a:pt x="15" y="5630"/>
                  </a:cubicBezTo>
                  <a:close/>
                  <a:moveTo>
                    <a:pt x="15" y="5676"/>
                  </a:moveTo>
                  <a:lnTo>
                    <a:pt x="15" y="5691"/>
                  </a:lnTo>
                  <a:cubicBezTo>
                    <a:pt x="15" y="5695"/>
                    <a:pt x="12" y="5699"/>
                    <a:pt x="8" y="5699"/>
                  </a:cubicBezTo>
                  <a:cubicBezTo>
                    <a:pt x="3" y="5699"/>
                    <a:pt x="0" y="5695"/>
                    <a:pt x="0" y="5691"/>
                  </a:cubicBezTo>
                  <a:lnTo>
                    <a:pt x="0" y="5676"/>
                  </a:lnTo>
                  <a:cubicBezTo>
                    <a:pt x="0" y="5671"/>
                    <a:pt x="3" y="5668"/>
                    <a:pt x="8" y="5668"/>
                  </a:cubicBezTo>
                  <a:cubicBezTo>
                    <a:pt x="12" y="5668"/>
                    <a:pt x="15" y="5671"/>
                    <a:pt x="15" y="5676"/>
                  </a:cubicBezTo>
                  <a:close/>
                  <a:moveTo>
                    <a:pt x="15" y="5722"/>
                  </a:moveTo>
                  <a:lnTo>
                    <a:pt x="15" y="5737"/>
                  </a:lnTo>
                  <a:cubicBezTo>
                    <a:pt x="15" y="5741"/>
                    <a:pt x="12" y="5745"/>
                    <a:pt x="8" y="5745"/>
                  </a:cubicBezTo>
                  <a:cubicBezTo>
                    <a:pt x="3" y="5745"/>
                    <a:pt x="0" y="5741"/>
                    <a:pt x="0" y="5737"/>
                  </a:cubicBezTo>
                  <a:lnTo>
                    <a:pt x="0" y="5722"/>
                  </a:lnTo>
                  <a:cubicBezTo>
                    <a:pt x="0" y="5717"/>
                    <a:pt x="3" y="5714"/>
                    <a:pt x="8" y="5714"/>
                  </a:cubicBezTo>
                  <a:cubicBezTo>
                    <a:pt x="12" y="5714"/>
                    <a:pt x="15" y="5717"/>
                    <a:pt x="15" y="5722"/>
                  </a:cubicBezTo>
                  <a:close/>
                  <a:moveTo>
                    <a:pt x="15" y="5768"/>
                  </a:moveTo>
                  <a:lnTo>
                    <a:pt x="15" y="5783"/>
                  </a:lnTo>
                  <a:cubicBezTo>
                    <a:pt x="15" y="5787"/>
                    <a:pt x="12" y="5791"/>
                    <a:pt x="8" y="5791"/>
                  </a:cubicBezTo>
                  <a:cubicBezTo>
                    <a:pt x="3" y="5791"/>
                    <a:pt x="0" y="5787"/>
                    <a:pt x="0" y="5783"/>
                  </a:cubicBezTo>
                  <a:lnTo>
                    <a:pt x="0" y="5768"/>
                  </a:lnTo>
                  <a:cubicBezTo>
                    <a:pt x="0" y="5764"/>
                    <a:pt x="3" y="5760"/>
                    <a:pt x="8" y="5760"/>
                  </a:cubicBezTo>
                  <a:cubicBezTo>
                    <a:pt x="12" y="5760"/>
                    <a:pt x="15" y="5764"/>
                    <a:pt x="15" y="5768"/>
                  </a:cubicBezTo>
                  <a:close/>
                  <a:moveTo>
                    <a:pt x="15" y="5814"/>
                  </a:moveTo>
                  <a:lnTo>
                    <a:pt x="15" y="5829"/>
                  </a:lnTo>
                  <a:cubicBezTo>
                    <a:pt x="15" y="5833"/>
                    <a:pt x="12" y="5837"/>
                    <a:pt x="8" y="5837"/>
                  </a:cubicBezTo>
                  <a:cubicBezTo>
                    <a:pt x="3" y="5837"/>
                    <a:pt x="0" y="5833"/>
                    <a:pt x="0" y="5829"/>
                  </a:cubicBezTo>
                  <a:lnTo>
                    <a:pt x="0" y="5814"/>
                  </a:lnTo>
                  <a:cubicBezTo>
                    <a:pt x="0" y="5810"/>
                    <a:pt x="3" y="5806"/>
                    <a:pt x="8" y="5806"/>
                  </a:cubicBezTo>
                  <a:cubicBezTo>
                    <a:pt x="12" y="5806"/>
                    <a:pt x="15" y="5810"/>
                    <a:pt x="15" y="5814"/>
                  </a:cubicBezTo>
                  <a:close/>
                  <a:moveTo>
                    <a:pt x="15" y="5860"/>
                  </a:moveTo>
                  <a:lnTo>
                    <a:pt x="15" y="5875"/>
                  </a:lnTo>
                  <a:cubicBezTo>
                    <a:pt x="15" y="5880"/>
                    <a:pt x="12" y="5883"/>
                    <a:pt x="8" y="5883"/>
                  </a:cubicBezTo>
                  <a:cubicBezTo>
                    <a:pt x="3" y="5883"/>
                    <a:pt x="0" y="5880"/>
                    <a:pt x="0" y="5875"/>
                  </a:cubicBezTo>
                  <a:lnTo>
                    <a:pt x="0" y="5860"/>
                  </a:lnTo>
                  <a:cubicBezTo>
                    <a:pt x="0" y="5856"/>
                    <a:pt x="3" y="5852"/>
                    <a:pt x="8" y="5852"/>
                  </a:cubicBezTo>
                  <a:cubicBezTo>
                    <a:pt x="12" y="5852"/>
                    <a:pt x="15" y="5856"/>
                    <a:pt x="15" y="5860"/>
                  </a:cubicBezTo>
                  <a:close/>
                  <a:moveTo>
                    <a:pt x="15" y="5906"/>
                  </a:moveTo>
                  <a:lnTo>
                    <a:pt x="15" y="5921"/>
                  </a:lnTo>
                  <a:cubicBezTo>
                    <a:pt x="15" y="5926"/>
                    <a:pt x="12" y="5929"/>
                    <a:pt x="8" y="5929"/>
                  </a:cubicBezTo>
                  <a:cubicBezTo>
                    <a:pt x="3" y="5929"/>
                    <a:pt x="0" y="5926"/>
                    <a:pt x="0" y="5921"/>
                  </a:cubicBezTo>
                  <a:lnTo>
                    <a:pt x="0" y="5906"/>
                  </a:lnTo>
                  <a:cubicBezTo>
                    <a:pt x="0" y="5902"/>
                    <a:pt x="3" y="5898"/>
                    <a:pt x="8" y="5898"/>
                  </a:cubicBezTo>
                  <a:cubicBezTo>
                    <a:pt x="12" y="5898"/>
                    <a:pt x="15" y="5902"/>
                    <a:pt x="15" y="5906"/>
                  </a:cubicBezTo>
                  <a:close/>
                  <a:moveTo>
                    <a:pt x="15" y="5952"/>
                  </a:moveTo>
                  <a:lnTo>
                    <a:pt x="15" y="5967"/>
                  </a:lnTo>
                  <a:cubicBezTo>
                    <a:pt x="15" y="5972"/>
                    <a:pt x="12" y="5975"/>
                    <a:pt x="8" y="5975"/>
                  </a:cubicBezTo>
                  <a:cubicBezTo>
                    <a:pt x="3" y="5975"/>
                    <a:pt x="0" y="5972"/>
                    <a:pt x="0" y="5967"/>
                  </a:cubicBezTo>
                  <a:lnTo>
                    <a:pt x="0" y="5952"/>
                  </a:lnTo>
                  <a:cubicBezTo>
                    <a:pt x="0" y="5948"/>
                    <a:pt x="3" y="5944"/>
                    <a:pt x="8" y="5944"/>
                  </a:cubicBezTo>
                  <a:cubicBezTo>
                    <a:pt x="12" y="5944"/>
                    <a:pt x="15" y="5948"/>
                    <a:pt x="15" y="5952"/>
                  </a:cubicBezTo>
                  <a:close/>
                  <a:moveTo>
                    <a:pt x="15" y="5998"/>
                  </a:moveTo>
                  <a:lnTo>
                    <a:pt x="15" y="6014"/>
                  </a:lnTo>
                  <a:cubicBezTo>
                    <a:pt x="15" y="6018"/>
                    <a:pt x="12" y="6021"/>
                    <a:pt x="8" y="6021"/>
                  </a:cubicBezTo>
                  <a:cubicBezTo>
                    <a:pt x="3" y="6021"/>
                    <a:pt x="0" y="6018"/>
                    <a:pt x="0" y="6014"/>
                  </a:cubicBezTo>
                  <a:lnTo>
                    <a:pt x="0" y="5998"/>
                  </a:lnTo>
                  <a:cubicBezTo>
                    <a:pt x="0" y="5994"/>
                    <a:pt x="3" y="5991"/>
                    <a:pt x="8" y="5991"/>
                  </a:cubicBezTo>
                  <a:cubicBezTo>
                    <a:pt x="12" y="5991"/>
                    <a:pt x="15" y="5994"/>
                    <a:pt x="15" y="5998"/>
                  </a:cubicBezTo>
                  <a:close/>
                  <a:moveTo>
                    <a:pt x="15" y="6044"/>
                  </a:moveTo>
                  <a:lnTo>
                    <a:pt x="15" y="6060"/>
                  </a:lnTo>
                  <a:cubicBezTo>
                    <a:pt x="15" y="6064"/>
                    <a:pt x="12" y="6067"/>
                    <a:pt x="8" y="6067"/>
                  </a:cubicBezTo>
                  <a:cubicBezTo>
                    <a:pt x="3" y="6067"/>
                    <a:pt x="0" y="6064"/>
                    <a:pt x="0" y="6060"/>
                  </a:cubicBezTo>
                  <a:lnTo>
                    <a:pt x="0" y="6044"/>
                  </a:lnTo>
                  <a:cubicBezTo>
                    <a:pt x="0" y="6040"/>
                    <a:pt x="3" y="6037"/>
                    <a:pt x="8" y="6037"/>
                  </a:cubicBezTo>
                  <a:cubicBezTo>
                    <a:pt x="12" y="6037"/>
                    <a:pt x="15" y="6040"/>
                    <a:pt x="15" y="6044"/>
                  </a:cubicBezTo>
                  <a:close/>
                  <a:moveTo>
                    <a:pt x="15" y="6090"/>
                  </a:moveTo>
                  <a:lnTo>
                    <a:pt x="15" y="6106"/>
                  </a:lnTo>
                  <a:cubicBezTo>
                    <a:pt x="15" y="6110"/>
                    <a:pt x="12" y="6113"/>
                    <a:pt x="8" y="6113"/>
                  </a:cubicBezTo>
                  <a:cubicBezTo>
                    <a:pt x="3" y="6113"/>
                    <a:pt x="0" y="6110"/>
                    <a:pt x="0" y="6106"/>
                  </a:cubicBezTo>
                  <a:lnTo>
                    <a:pt x="0" y="6090"/>
                  </a:lnTo>
                  <a:cubicBezTo>
                    <a:pt x="0" y="6086"/>
                    <a:pt x="3" y="6083"/>
                    <a:pt x="8" y="6083"/>
                  </a:cubicBezTo>
                  <a:cubicBezTo>
                    <a:pt x="12" y="6083"/>
                    <a:pt x="15" y="6086"/>
                    <a:pt x="15" y="6090"/>
                  </a:cubicBezTo>
                  <a:close/>
                  <a:moveTo>
                    <a:pt x="15" y="6136"/>
                  </a:moveTo>
                  <a:lnTo>
                    <a:pt x="15" y="6152"/>
                  </a:lnTo>
                  <a:cubicBezTo>
                    <a:pt x="15" y="6156"/>
                    <a:pt x="12" y="6159"/>
                    <a:pt x="8" y="6159"/>
                  </a:cubicBezTo>
                  <a:cubicBezTo>
                    <a:pt x="3" y="6159"/>
                    <a:pt x="0" y="6156"/>
                    <a:pt x="0" y="6152"/>
                  </a:cubicBezTo>
                  <a:lnTo>
                    <a:pt x="0" y="6136"/>
                  </a:lnTo>
                  <a:cubicBezTo>
                    <a:pt x="0" y="6132"/>
                    <a:pt x="3" y="6129"/>
                    <a:pt x="8" y="6129"/>
                  </a:cubicBezTo>
                  <a:cubicBezTo>
                    <a:pt x="12" y="6129"/>
                    <a:pt x="15" y="6132"/>
                    <a:pt x="15" y="6136"/>
                  </a:cubicBezTo>
                  <a:close/>
                  <a:moveTo>
                    <a:pt x="15" y="6183"/>
                  </a:moveTo>
                  <a:lnTo>
                    <a:pt x="15" y="6198"/>
                  </a:lnTo>
                  <a:cubicBezTo>
                    <a:pt x="15" y="6202"/>
                    <a:pt x="12" y="6206"/>
                    <a:pt x="8" y="6206"/>
                  </a:cubicBezTo>
                  <a:cubicBezTo>
                    <a:pt x="3" y="6206"/>
                    <a:pt x="0" y="6202"/>
                    <a:pt x="0" y="6198"/>
                  </a:cubicBezTo>
                  <a:lnTo>
                    <a:pt x="0" y="6183"/>
                  </a:lnTo>
                  <a:cubicBezTo>
                    <a:pt x="0" y="6178"/>
                    <a:pt x="3" y="6175"/>
                    <a:pt x="8" y="6175"/>
                  </a:cubicBezTo>
                  <a:cubicBezTo>
                    <a:pt x="12" y="6175"/>
                    <a:pt x="15" y="6178"/>
                    <a:pt x="15" y="6183"/>
                  </a:cubicBezTo>
                  <a:close/>
                  <a:moveTo>
                    <a:pt x="15" y="6229"/>
                  </a:moveTo>
                  <a:lnTo>
                    <a:pt x="15" y="6244"/>
                  </a:lnTo>
                  <a:cubicBezTo>
                    <a:pt x="15" y="6248"/>
                    <a:pt x="12" y="6252"/>
                    <a:pt x="8" y="6252"/>
                  </a:cubicBezTo>
                  <a:cubicBezTo>
                    <a:pt x="3" y="6252"/>
                    <a:pt x="0" y="6248"/>
                    <a:pt x="0" y="6244"/>
                  </a:cubicBezTo>
                  <a:lnTo>
                    <a:pt x="0" y="6229"/>
                  </a:lnTo>
                  <a:cubicBezTo>
                    <a:pt x="0" y="6224"/>
                    <a:pt x="3" y="6221"/>
                    <a:pt x="8" y="6221"/>
                  </a:cubicBezTo>
                  <a:cubicBezTo>
                    <a:pt x="12" y="6221"/>
                    <a:pt x="15" y="6224"/>
                    <a:pt x="15" y="6229"/>
                  </a:cubicBezTo>
                  <a:close/>
                  <a:moveTo>
                    <a:pt x="15" y="6275"/>
                  </a:moveTo>
                  <a:lnTo>
                    <a:pt x="15" y="6290"/>
                  </a:lnTo>
                  <a:cubicBezTo>
                    <a:pt x="15" y="6294"/>
                    <a:pt x="12" y="6298"/>
                    <a:pt x="8" y="6298"/>
                  </a:cubicBezTo>
                  <a:cubicBezTo>
                    <a:pt x="3" y="6298"/>
                    <a:pt x="0" y="6294"/>
                    <a:pt x="0" y="6290"/>
                  </a:cubicBezTo>
                  <a:lnTo>
                    <a:pt x="0" y="6275"/>
                  </a:lnTo>
                  <a:cubicBezTo>
                    <a:pt x="0" y="6270"/>
                    <a:pt x="3" y="6267"/>
                    <a:pt x="8" y="6267"/>
                  </a:cubicBezTo>
                  <a:cubicBezTo>
                    <a:pt x="12" y="6267"/>
                    <a:pt x="15" y="6270"/>
                    <a:pt x="15" y="6275"/>
                  </a:cubicBezTo>
                  <a:close/>
                  <a:moveTo>
                    <a:pt x="15" y="6321"/>
                  </a:moveTo>
                  <a:lnTo>
                    <a:pt x="15" y="6336"/>
                  </a:lnTo>
                  <a:cubicBezTo>
                    <a:pt x="15" y="6340"/>
                    <a:pt x="12" y="6344"/>
                    <a:pt x="8" y="6344"/>
                  </a:cubicBezTo>
                  <a:cubicBezTo>
                    <a:pt x="3" y="6344"/>
                    <a:pt x="0" y="6340"/>
                    <a:pt x="0" y="6336"/>
                  </a:cubicBezTo>
                  <a:lnTo>
                    <a:pt x="0" y="6321"/>
                  </a:lnTo>
                  <a:cubicBezTo>
                    <a:pt x="0" y="6317"/>
                    <a:pt x="3" y="6313"/>
                    <a:pt x="8" y="6313"/>
                  </a:cubicBezTo>
                  <a:cubicBezTo>
                    <a:pt x="12" y="6313"/>
                    <a:pt x="15" y="6317"/>
                    <a:pt x="15" y="6321"/>
                  </a:cubicBezTo>
                  <a:close/>
                  <a:moveTo>
                    <a:pt x="15" y="6367"/>
                  </a:moveTo>
                  <a:lnTo>
                    <a:pt x="15" y="6382"/>
                  </a:lnTo>
                  <a:cubicBezTo>
                    <a:pt x="15" y="6386"/>
                    <a:pt x="12" y="6390"/>
                    <a:pt x="8" y="6390"/>
                  </a:cubicBezTo>
                  <a:cubicBezTo>
                    <a:pt x="3" y="6390"/>
                    <a:pt x="0" y="6386"/>
                    <a:pt x="0" y="6382"/>
                  </a:cubicBezTo>
                  <a:lnTo>
                    <a:pt x="0" y="6367"/>
                  </a:lnTo>
                  <a:cubicBezTo>
                    <a:pt x="0" y="6363"/>
                    <a:pt x="3" y="6359"/>
                    <a:pt x="8" y="6359"/>
                  </a:cubicBezTo>
                  <a:cubicBezTo>
                    <a:pt x="12" y="6359"/>
                    <a:pt x="15" y="6363"/>
                    <a:pt x="15" y="6367"/>
                  </a:cubicBezTo>
                  <a:close/>
                  <a:moveTo>
                    <a:pt x="15" y="6413"/>
                  </a:moveTo>
                  <a:lnTo>
                    <a:pt x="15" y="6428"/>
                  </a:lnTo>
                  <a:cubicBezTo>
                    <a:pt x="15" y="6433"/>
                    <a:pt x="12" y="6436"/>
                    <a:pt x="8" y="6436"/>
                  </a:cubicBezTo>
                  <a:cubicBezTo>
                    <a:pt x="3" y="6436"/>
                    <a:pt x="0" y="6433"/>
                    <a:pt x="0" y="6428"/>
                  </a:cubicBezTo>
                  <a:lnTo>
                    <a:pt x="0" y="6413"/>
                  </a:lnTo>
                  <a:cubicBezTo>
                    <a:pt x="0" y="6409"/>
                    <a:pt x="3" y="6405"/>
                    <a:pt x="8" y="6405"/>
                  </a:cubicBezTo>
                  <a:cubicBezTo>
                    <a:pt x="12" y="6405"/>
                    <a:pt x="15" y="6409"/>
                    <a:pt x="15" y="6413"/>
                  </a:cubicBezTo>
                  <a:close/>
                  <a:moveTo>
                    <a:pt x="15" y="6459"/>
                  </a:moveTo>
                  <a:lnTo>
                    <a:pt x="15" y="6474"/>
                  </a:lnTo>
                  <a:cubicBezTo>
                    <a:pt x="15" y="6479"/>
                    <a:pt x="12" y="6482"/>
                    <a:pt x="8" y="6482"/>
                  </a:cubicBezTo>
                  <a:cubicBezTo>
                    <a:pt x="3" y="6482"/>
                    <a:pt x="0" y="6479"/>
                    <a:pt x="0" y="6474"/>
                  </a:cubicBezTo>
                  <a:lnTo>
                    <a:pt x="0" y="6459"/>
                  </a:lnTo>
                  <a:cubicBezTo>
                    <a:pt x="0" y="6455"/>
                    <a:pt x="3" y="6451"/>
                    <a:pt x="8" y="6451"/>
                  </a:cubicBezTo>
                  <a:cubicBezTo>
                    <a:pt x="12" y="6451"/>
                    <a:pt x="15" y="6455"/>
                    <a:pt x="15" y="6459"/>
                  </a:cubicBezTo>
                  <a:close/>
                  <a:moveTo>
                    <a:pt x="15" y="6505"/>
                  </a:moveTo>
                  <a:lnTo>
                    <a:pt x="15" y="6520"/>
                  </a:lnTo>
                  <a:cubicBezTo>
                    <a:pt x="15" y="6525"/>
                    <a:pt x="12" y="6528"/>
                    <a:pt x="8" y="6528"/>
                  </a:cubicBezTo>
                  <a:cubicBezTo>
                    <a:pt x="3" y="6528"/>
                    <a:pt x="0" y="6525"/>
                    <a:pt x="0" y="6520"/>
                  </a:cubicBezTo>
                  <a:lnTo>
                    <a:pt x="0" y="6505"/>
                  </a:lnTo>
                  <a:cubicBezTo>
                    <a:pt x="0" y="6501"/>
                    <a:pt x="3" y="6497"/>
                    <a:pt x="8" y="6497"/>
                  </a:cubicBezTo>
                  <a:cubicBezTo>
                    <a:pt x="12" y="6497"/>
                    <a:pt x="15" y="6501"/>
                    <a:pt x="15" y="6505"/>
                  </a:cubicBezTo>
                  <a:close/>
                  <a:moveTo>
                    <a:pt x="15" y="6551"/>
                  </a:moveTo>
                  <a:lnTo>
                    <a:pt x="15" y="6567"/>
                  </a:lnTo>
                  <a:cubicBezTo>
                    <a:pt x="15" y="6571"/>
                    <a:pt x="12" y="6574"/>
                    <a:pt x="8" y="6574"/>
                  </a:cubicBezTo>
                  <a:cubicBezTo>
                    <a:pt x="3" y="6574"/>
                    <a:pt x="0" y="6571"/>
                    <a:pt x="0" y="6567"/>
                  </a:cubicBezTo>
                  <a:lnTo>
                    <a:pt x="0" y="6551"/>
                  </a:lnTo>
                  <a:cubicBezTo>
                    <a:pt x="0" y="6547"/>
                    <a:pt x="3" y="6543"/>
                    <a:pt x="8" y="6543"/>
                  </a:cubicBezTo>
                  <a:cubicBezTo>
                    <a:pt x="12" y="6543"/>
                    <a:pt x="15" y="6547"/>
                    <a:pt x="15" y="6551"/>
                  </a:cubicBezTo>
                  <a:close/>
                  <a:moveTo>
                    <a:pt x="15" y="6597"/>
                  </a:moveTo>
                  <a:lnTo>
                    <a:pt x="15" y="6613"/>
                  </a:lnTo>
                  <a:cubicBezTo>
                    <a:pt x="15" y="6617"/>
                    <a:pt x="12" y="6620"/>
                    <a:pt x="8" y="6620"/>
                  </a:cubicBezTo>
                  <a:cubicBezTo>
                    <a:pt x="3" y="6620"/>
                    <a:pt x="0" y="6617"/>
                    <a:pt x="0" y="6613"/>
                  </a:cubicBezTo>
                  <a:lnTo>
                    <a:pt x="0" y="6597"/>
                  </a:lnTo>
                  <a:cubicBezTo>
                    <a:pt x="0" y="6593"/>
                    <a:pt x="3" y="6590"/>
                    <a:pt x="8" y="6590"/>
                  </a:cubicBezTo>
                  <a:cubicBezTo>
                    <a:pt x="12" y="6590"/>
                    <a:pt x="15" y="6593"/>
                    <a:pt x="15" y="6597"/>
                  </a:cubicBezTo>
                  <a:close/>
                  <a:moveTo>
                    <a:pt x="15" y="6643"/>
                  </a:moveTo>
                  <a:lnTo>
                    <a:pt x="15" y="6659"/>
                  </a:lnTo>
                  <a:cubicBezTo>
                    <a:pt x="15" y="6663"/>
                    <a:pt x="12" y="6666"/>
                    <a:pt x="8" y="6666"/>
                  </a:cubicBezTo>
                  <a:cubicBezTo>
                    <a:pt x="3" y="6666"/>
                    <a:pt x="0" y="6663"/>
                    <a:pt x="0" y="6659"/>
                  </a:cubicBezTo>
                  <a:lnTo>
                    <a:pt x="0" y="6643"/>
                  </a:lnTo>
                  <a:cubicBezTo>
                    <a:pt x="0" y="6639"/>
                    <a:pt x="3" y="6636"/>
                    <a:pt x="8" y="6636"/>
                  </a:cubicBezTo>
                  <a:cubicBezTo>
                    <a:pt x="12" y="6636"/>
                    <a:pt x="15" y="6639"/>
                    <a:pt x="15" y="6643"/>
                  </a:cubicBezTo>
                  <a:close/>
                  <a:moveTo>
                    <a:pt x="15" y="6689"/>
                  </a:moveTo>
                  <a:lnTo>
                    <a:pt x="15" y="6705"/>
                  </a:lnTo>
                  <a:cubicBezTo>
                    <a:pt x="15" y="6709"/>
                    <a:pt x="12" y="6712"/>
                    <a:pt x="8" y="6712"/>
                  </a:cubicBezTo>
                  <a:cubicBezTo>
                    <a:pt x="3" y="6712"/>
                    <a:pt x="0" y="6709"/>
                    <a:pt x="0" y="6705"/>
                  </a:cubicBezTo>
                  <a:lnTo>
                    <a:pt x="0" y="6689"/>
                  </a:lnTo>
                  <a:cubicBezTo>
                    <a:pt x="0" y="6685"/>
                    <a:pt x="3" y="6682"/>
                    <a:pt x="8" y="6682"/>
                  </a:cubicBezTo>
                  <a:cubicBezTo>
                    <a:pt x="12" y="6682"/>
                    <a:pt x="15" y="6685"/>
                    <a:pt x="15" y="6689"/>
                  </a:cubicBezTo>
                  <a:close/>
                  <a:moveTo>
                    <a:pt x="15" y="6735"/>
                  </a:moveTo>
                  <a:lnTo>
                    <a:pt x="15" y="6751"/>
                  </a:lnTo>
                  <a:cubicBezTo>
                    <a:pt x="15" y="6755"/>
                    <a:pt x="12" y="6759"/>
                    <a:pt x="8" y="6759"/>
                  </a:cubicBezTo>
                  <a:cubicBezTo>
                    <a:pt x="3" y="6759"/>
                    <a:pt x="0" y="6755"/>
                    <a:pt x="0" y="6751"/>
                  </a:cubicBezTo>
                  <a:lnTo>
                    <a:pt x="0" y="6735"/>
                  </a:lnTo>
                  <a:cubicBezTo>
                    <a:pt x="0" y="6731"/>
                    <a:pt x="3" y="6728"/>
                    <a:pt x="8" y="6728"/>
                  </a:cubicBezTo>
                  <a:cubicBezTo>
                    <a:pt x="12" y="6728"/>
                    <a:pt x="15" y="6731"/>
                    <a:pt x="15" y="6735"/>
                  </a:cubicBezTo>
                  <a:close/>
                  <a:moveTo>
                    <a:pt x="15" y="6782"/>
                  </a:moveTo>
                  <a:lnTo>
                    <a:pt x="15" y="6797"/>
                  </a:lnTo>
                  <a:cubicBezTo>
                    <a:pt x="15" y="6801"/>
                    <a:pt x="12" y="6805"/>
                    <a:pt x="8" y="6805"/>
                  </a:cubicBezTo>
                  <a:cubicBezTo>
                    <a:pt x="3" y="6805"/>
                    <a:pt x="0" y="6801"/>
                    <a:pt x="0" y="6797"/>
                  </a:cubicBezTo>
                  <a:lnTo>
                    <a:pt x="0" y="6782"/>
                  </a:lnTo>
                  <a:cubicBezTo>
                    <a:pt x="0" y="6777"/>
                    <a:pt x="3" y="6774"/>
                    <a:pt x="8" y="6774"/>
                  </a:cubicBezTo>
                  <a:cubicBezTo>
                    <a:pt x="12" y="6774"/>
                    <a:pt x="15" y="6777"/>
                    <a:pt x="15" y="6782"/>
                  </a:cubicBezTo>
                  <a:close/>
                  <a:moveTo>
                    <a:pt x="15" y="6828"/>
                  </a:moveTo>
                  <a:lnTo>
                    <a:pt x="15" y="6843"/>
                  </a:lnTo>
                  <a:cubicBezTo>
                    <a:pt x="15" y="6847"/>
                    <a:pt x="12" y="6851"/>
                    <a:pt x="8" y="6851"/>
                  </a:cubicBezTo>
                  <a:cubicBezTo>
                    <a:pt x="3" y="6851"/>
                    <a:pt x="0" y="6847"/>
                    <a:pt x="0" y="6843"/>
                  </a:cubicBezTo>
                  <a:lnTo>
                    <a:pt x="0" y="6828"/>
                  </a:lnTo>
                  <a:cubicBezTo>
                    <a:pt x="0" y="6823"/>
                    <a:pt x="3" y="6820"/>
                    <a:pt x="8" y="6820"/>
                  </a:cubicBezTo>
                  <a:cubicBezTo>
                    <a:pt x="12" y="6820"/>
                    <a:pt x="15" y="6823"/>
                    <a:pt x="15" y="6828"/>
                  </a:cubicBezTo>
                  <a:close/>
                  <a:moveTo>
                    <a:pt x="15" y="6874"/>
                  </a:moveTo>
                  <a:lnTo>
                    <a:pt x="15" y="6889"/>
                  </a:lnTo>
                  <a:cubicBezTo>
                    <a:pt x="15" y="6893"/>
                    <a:pt x="12" y="6897"/>
                    <a:pt x="8" y="6897"/>
                  </a:cubicBezTo>
                  <a:cubicBezTo>
                    <a:pt x="3" y="6897"/>
                    <a:pt x="0" y="6893"/>
                    <a:pt x="0" y="6889"/>
                  </a:cubicBezTo>
                  <a:lnTo>
                    <a:pt x="0" y="6874"/>
                  </a:lnTo>
                  <a:cubicBezTo>
                    <a:pt x="0" y="6869"/>
                    <a:pt x="3" y="6866"/>
                    <a:pt x="8" y="6866"/>
                  </a:cubicBezTo>
                  <a:cubicBezTo>
                    <a:pt x="12" y="6866"/>
                    <a:pt x="15" y="6869"/>
                    <a:pt x="15" y="6874"/>
                  </a:cubicBezTo>
                  <a:close/>
                  <a:moveTo>
                    <a:pt x="15" y="6920"/>
                  </a:moveTo>
                  <a:lnTo>
                    <a:pt x="15" y="6935"/>
                  </a:lnTo>
                  <a:cubicBezTo>
                    <a:pt x="15" y="6939"/>
                    <a:pt x="12" y="6943"/>
                    <a:pt x="8" y="6943"/>
                  </a:cubicBezTo>
                  <a:cubicBezTo>
                    <a:pt x="3" y="6943"/>
                    <a:pt x="0" y="6939"/>
                    <a:pt x="0" y="6935"/>
                  </a:cubicBezTo>
                  <a:lnTo>
                    <a:pt x="0" y="6920"/>
                  </a:lnTo>
                  <a:cubicBezTo>
                    <a:pt x="0" y="6916"/>
                    <a:pt x="3" y="6912"/>
                    <a:pt x="8" y="6912"/>
                  </a:cubicBezTo>
                  <a:cubicBezTo>
                    <a:pt x="12" y="6912"/>
                    <a:pt x="15" y="6916"/>
                    <a:pt x="15" y="6920"/>
                  </a:cubicBezTo>
                  <a:close/>
                  <a:moveTo>
                    <a:pt x="15" y="6966"/>
                  </a:moveTo>
                  <a:lnTo>
                    <a:pt x="15" y="6981"/>
                  </a:lnTo>
                  <a:cubicBezTo>
                    <a:pt x="15" y="6985"/>
                    <a:pt x="12" y="6989"/>
                    <a:pt x="8" y="6989"/>
                  </a:cubicBezTo>
                  <a:cubicBezTo>
                    <a:pt x="3" y="6989"/>
                    <a:pt x="0" y="6985"/>
                    <a:pt x="0" y="6981"/>
                  </a:cubicBezTo>
                  <a:lnTo>
                    <a:pt x="0" y="6966"/>
                  </a:lnTo>
                  <a:cubicBezTo>
                    <a:pt x="0" y="6962"/>
                    <a:pt x="3" y="6958"/>
                    <a:pt x="8" y="6958"/>
                  </a:cubicBezTo>
                  <a:cubicBezTo>
                    <a:pt x="12" y="6958"/>
                    <a:pt x="15" y="6962"/>
                    <a:pt x="15" y="6966"/>
                  </a:cubicBezTo>
                  <a:close/>
                  <a:moveTo>
                    <a:pt x="15" y="7012"/>
                  </a:moveTo>
                  <a:lnTo>
                    <a:pt x="15" y="7027"/>
                  </a:lnTo>
                  <a:cubicBezTo>
                    <a:pt x="15" y="7032"/>
                    <a:pt x="12" y="7035"/>
                    <a:pt x="8" y="7035"/>
                  </a:cubicBezTo>
                  <a:cubicBezTo>
                    <a:pt x="3" y="7035"/>
                    <a:pt x="0" y="7032"/>
                    <a:pt x="0" y="7027"/>
                  </a:cubicBezTo>
                  <a:lnTo>
                    <a:pt x="0" y="7012"/>
                  </a:lnTo>
                  <a:cubicBezTo>
                    <a:pt x="0" y="7008"/>
                    <a:pt x="3" y="7004"/>
                    <a:pt x="8" y="7004"/>
                  </a:cubicBezTo>
                  <a:cubicBezTo>
                    <a:pt x="12" y="7004"/>
                    <a:pt x="15" y="7008"/>
                    <a:pt x="15" y="7012"/>
                  </a:cubicBezTo>
                  <a:close/>
                  <a:moveTo>
                    <a:pt x="15" y="7058"/>
                  </a:moveTo>
                  <a:lnTo>
                    <a:pt x="15" y="7073"/>
                  </a:lnTo>
                  <a:cubicBezTo>
                    <a:pt x="15" y="7078"/>
                    <a:pt x="12" y="7081"/>
                    <a:pt x="8" y="7081"/>
                  </a:cubicBezTo>
                  <a:cubicBezTo>
                    <a:pt x="3" y="7081"/>
                    <a:pt x="0" y="7078"/>
                    <a:pt x="0" y="7073"/>
                  </a:cubicBezTo>
                  <a:lnTo>
                    <a:pt x="0" y="7058"/>
                  </a:lnTo>
                  <a:cubicBezTo>
                    <a:pt x="0" y="7054"/>
                    <a:pt x="3" y="7050"/>
                    <a:pt x="8" y="7050"/>
                  </a:cubicBezTo>
                  <a:cubicBezTo>
                    <a:pt x="12" y="7050"/>
                    <a:pt x="15" y="7054"/>
                    <a:pt x="15" y="7058"/>
                  </a:cubicBezTo>
                  <a:close/>
                  <a:moveTo>
                    <a:pt x="15" y="7104"/>
                  </a:moveTo>
                  <a:lnTo>
                    <a:pt x="15" y="7119"/>
                  </a:lnTo>
                  <a:cubicBezTo>
                    <a:pt x="15" y="7124"/>
                    <a:pt x="12" y="7127"/>
                    <a:pt x="8" y="7127"/>
                  </a:cubicBezTo>
                  <a:cubicBezTo>
                    <a:pt x="3" y="7127"/>
                    <a:pt x="0" y="7124"/>
                    <a:pt x="0" y="7119"/>
                  </a:cubicBezTo>
                  <a:lnTo>
                    <a:pt x="0" y="7104"/>
                  </a:lnTo>
                  <a:cubicBezTo>
                    <a:pt x="0" y="7100"/>
                    <a:pt x="3" y="7096"/>
                    <a:pt x="8" y="7096"/>
                  </a:cubicBezTo>
                  <a:cubicBezTo>
                    <a:pt x="12" y="7096"/>
                    <a:pt x="15" y="7100"/>
                    <a:pt x="15" y="7104"/>
                  </a:cubicBezTo>
                  <a:close/>
                  <a:moveTo>
                    <a:pt x="15" y="7150"/>
                  </a:moveTo>
                  <a:lnTo>
                    <a:pt x="15" y="7166"/>
                  </a:lnTo>
                  <a:cubicBezTo>
                    <a:pt x="15" y="7170"/>
                    <a:pt x="12" y="7173"/>
                    <a:pt x="8" y="7173"/>
                  </a:cubicBezTo>
                  <a:cubicBezTo>
                    <a:pt x="3" y="7173"/>
                    <a:pt x="0" y="7170"/>
                    <a:pt x="0" y="7166"/>
                  </a:cubicBezTo>
                  <a:lnTo>
                    <a:pt x="0" y="7150"/>
                  </a:lnTo>
                  <a:cubicBezTo>
                    <a:pt x="0" y="7146"/>
                    <a:pt x="3" y="7143"/>
                    <a:pt x="8" y="7143"/>
                  </a:cubicBezTo>
                  <a:cubicBezTo>
                    <a:pt x="12" y="7143"/>
                    <a:pt x="15" y="7146"/>
                    <a:pt x="15" y="7150"/>
                  </a:cubicBezTo>
                  <a:close/>
                  <a:moveTo>
                    <a:pt x="15" y="7196"/>
                  </a:moveTo>
                  <a:lnTo>
                    <a:pt x="15" y="7212"/>
                  </a:lnTo>
                  <a:cubicBezTo>
                    <a:pt x="15" y="7216"/>
                    <a:pt x="12" y="7219"/>
                    <a:pt x="8" y="7219"/>
                  </a:cubicBezTo>
                  <a:cubicBezTo>
                    <a:pt x="3" y="7219"/>
                    <a:pt x="0" y="7216"/>
                    <a:pt x="0" y="7212"/>
                  </a:cubicBezTo>
                  <a:lnTo>
                    <a:pt x="0" y="7196"/>
                  </a:lnTo>
                  <a:cubicBezTo>
                    <a:pt x="0" y="7192"/>
                    <a:pt x="3" y="7189"/>
                    <a:pt x="8" y="7189"/>
                  </a:cubicBezTo>
                  <a:cubicBezTo>
                    <a:pt x="12" y="7189"/>
                    <a:pt x="15" y="7192"/>
                    <a:pt x="15" y="7196"/>
                  </a:cubicBezTo>
                  <a:close/>
                  <a:moveTo>
                    <a:pt x="15" y="7242"/>
                  </a:moveTo>
                  <a:lnTo>
                    <a:pt x="15" y="7258"/>
                  </a:lnTo>
                  <a:cubicBezTo>
                    <a:pt x="15" y="7262"/>
                    <a:pt x="12" y="7265"/>
                    <a:pt x="8" y="7265"/>
                  </a:cubicBezTo>
                  <a:cubicBezTo>
                    <a:pt x="3" y="7265"/>
                    <a:pt x="0" y="7262"/>
                    <a:pt x="0" y="7258"/>
                  </a:cubicBezTo>
                  <a:lnTo>
                    <a:pt x="0" y="7242"/>
                  </a:lnTo>
                  <a:cubicBezTo>
                    <a:pt x="0" y="7238"/>
                    <a:pt x="3" y="7235"/>
                    <a:pt x="8" y="7235"/>
                  </a:cubicBezTo>
                  <a:cubicBezTo>
                    <a:pt x="12" y="7235"/>
                    <a:pt x="15" y="7238"/>
                    <a:pt x="15" y="7242"/>
                  </a:cubicBezTo>
                  <a:close/>
                  <a:moveTo>
                    <a:pt x="15" y="7288"/>
                  </a:moveTo>
                  <a:lnTo>
                    <a:pt x="15" y="7304"/>
                  </a:lnTo>
                  <a:cubicBezTo>
                    <a:pt x="15" y="7308"/>
                    <a:pt x="12" y="7311"/>
                    <a:pt x="8" y="7311"/>
                  </a:cubicBezTo>
                  <a:cubicBezTo>
                    <a:pt x="3" y="7311"/>
                    <a:pt x="0" y="7308"/>
                    <a:pt x="0" y="7304"/>
                  </a:cubicBezTo>
                  <a:lnTo>
                    <a:pt x="0" y="7288"/>
                  </a:lnTo>
                  <a:cubicBezTo>
                    <a:pt x="0" y="7284"/>
                    <a:pt x="3" y="7281"/>
                    <a:pt x="8" y="7281"/>
                  </a:cubicBezTo>
                  <a:cubicBezTo>
                    <a:pt x="12" y="7281"/>
                    <a:pt x="15" y="7284"/>
                    <a:pt x="15" y="7288"/>
                  </a:cubicBezTo>
                  <a:close/>
                  <a:moveTo>
                    <a:pt x="15" y="7335"/>
                  </a:moveTo>
                  <a:lnTo>
                    <a:pt x="15" y="7350"/>
                  </a:lnTo>
                  <a:cubicBezTo>
                    <a:pt x="15" y="7354"/>
                    <a:pt x="12" y="7358"/>
                    <a:pt x="8" y="7358"/>
                  </a:cubicBezTo>
                  <a:cubicBezTo>
                    <a:pt x="3" y="7358"/>
                    <a:pt x="0" y="7354"/>
                    <a:pt x="0" y="7350"/>
                  </a:cubicBezTo>
                  <a:lnTo>
                    <a:pt x="0" y="7335"/>
                  </a:lnTo>
                  <a:cubicBezTo>
                    <a:pt x="0" y="7330"/>
                    <a:pt x="3" y="7327"/>
                    <a:pt x="8" y="7327"/>
                  </a:cubicBezTo>
                  <a:cubicBezTo>
                    <a:pt x="12" y="7327"/>
                    <a:pt x="15" y="7330"/>
                    <a:pt x="15" y="7335"/>
                  </a:cubicBezTo>
                  <a:close/>
                  <a:moveTo>
                    <a:pt x="15" y="7381"/>
                  </a:moveTo>
                  <a:lnTo>
                    <a:pt x="15" y="7396"/>
                  </a:lnTo>
                  <a:cubicBezTo>
                    <a:pt x="15" y="7400"/>
                    <a:pt x="12" y="7404"/>
                    <a:pt x="8" y="7404"/>
                  </a:cubicBezTo>
                  <a:cubicBezTo>
                    <a:pt x="3" y="7404"/>
                    <a:pt x="0" y="7400"/>
                    <a:pt x="0" y="7396"/>
                  </a:cubicBezTo>
                  <a:lnTo>
                    <a:pt x="0" y="7381"/>
                  </a:lnTo>
                  <a:cubicBezTo>
                    <a:pt x="0" y="7376"/>
                    <a:pt x="3" y="7373"/>
                    <a:pt x="8" y="7373"/>
                  </a:cubicBezTo>
                  <a:cubicBezTo>
                    <a:pt x="12" y="7373"/>
                    <a:pt x="15" y="7376"/>
                    <a:pt x="15" y="7381"/>
                  </a:cubicBezTo>
                  <a:close/>
                  <a:moveTo>
                    <a:pt x="15" y="7427"/>
                  </a:moveTo>
                  <a:lnTo>
                    <a:pt x="15" y="7442"/>
                  </a:lnTo>
                  <a:cubicBezTo>
                    <a:pt x="15" y="7446"/>
                    <a:pt x="12" y="7450"/>
                    <a:pt x="8" y="7450"/>
                  </a:cubicBezTo>
                  <a:cubicBezTo>
                    <a:pt x="3" y="7450"/>
                    <a:pt x="0" y="7446"/>
                    <a:pt x="0" y="7442"/>
                  </a:cubicBezTo>
                  <a:lnTo>
                    <a:pt x="0" y="7427"/>
                  </a:lnTo>
                  <a:cubicBezTo>
                    <a:pt x="0" y="7422"/>
                    <a:pt x="3" y="7419"/>
                    <a:pt x="8" y="7419"/>
                  </a:cubicBezTo>
                  <a:cubicBezTo>
                    <a:pt x="12" y="7419"/>
                    <a:pt x="15" y="7422"/>
                    <a:pt x="15" y="7427"/>
                  </a:cubicBezTo>
                  <a:close/>
                  <a:moveTo>
                    <a:pt x="15" y="7473"/>
                  </a:moveTo>
                  <a:lnTo>
                    <a:pt x="15" y="7488"/>
                  </a:lnTo>
                  <a:cubicBezTo>
                    <a:pt x="15" y="7492"/>
                    <a:pt x="12" y="7496"/>
                    <a:pt x="8" y="7496"/>
                  </a:cubicBezTo>
                  <a:cubicBezTo>
                    <a:pt x="3" y="7496"/>
                    <a:pt x="0" y="7492"/>
                    <a:pt x="0" y="7488"/>
                  </a:cubicBezTo>
                  <a:lnTo>
                    <a:pt x="0" y="7473"/>
                  </a:lnTo>
                  <a:cubicBezTo>
                    <a:pt x="0" y="7469"/>
                    <a:pt x="3" y="7465"/>
                    <a:pt x="8" y="7465"/>
                  </a:cubicBezTo>
                  <a:cubicBezTo>
                    <a:pt x="12" y="7465"/>
                    <a:pt x="15" y="7469"/>
                    <a:pt x="15" y="7473"/>
                  </a:cubicBezTo>
                  <a:close/>
                  <a:moveTo>
                    <a:pt x="15" y="7519"/>
                  </a:moveTo>
                  <a:lnTo>
                    <a:pt x="15" y="7534"/>
                  </a:lnTo>
                  <a:cubicBezTo>
                    <a:pt x="15" y="7538"/>
                    <a:pt x="12" y="7542"/>
                    <a:pt x="8" y="7542"/>
                  </a:cubicBezTo>
                  <a:cubicBezTo>
                    <a:pt x="3" y="7542"/>
                    <a:pt x="0" y="7538"/>
                    <a:pt x="0" y="7534"/>
                  </a:cubicBezTo>
                  <a:lnTo>
                    <a:pt x="0" y="7519"/>
                  </a:lnTo>
                  <a:cubicBezTo>
                    <a:pt x="0" y="7515"/>
                    <a:pt x="3" y="7511"/>
                    <a:pt x="8" y="7511"/>
                  </a:cubicBezTo>
                  <a:cubicBezTo>
                    <a:pt x="12" y="7511"/>
                    <a:pt x="15" y="7515"/>
                    <a:pt x="15" y="7519"/>
                  </a:cubicBezTo>
                  <a:close/>
                  <a:moveTo>
                    <a:pt x="15" y="7565"/>
                  </a:moveTo>
                  <a:lnTo>
                    <a:pt x="15" y="7580"/>
                  </a:lnTo>
                  <a:cubicBezTo>
                    <a:pt x="15" y="7585"/>
                    <a:pt x="12" y="7588"/>
                    <a:pt x="8" y="7588"/>
                  </a:cubicBezTo>
                  <a:cubicBezTo>
                    <a:pt x="3" y="7588"/>
                    <a:pt x="0" y="7585"/>
                    <a:pt x="0" y="7580"/>
                  </a:cubicBezTo>
                  <a:lnTo>
                    <a:pt x="0" y="7565"/>
                  </a:lnTo>
                  <a:cubicBezTo>
                    <a:pt x="0" y="7561"/>
                    <a:pt x="3" y="7557"/>
                    <a:pt x="8" y="7557"/>
                  </a:cubicBezTo>
                  <a:cubicBezTo>
                    <a:pt x="12" y="7557"/>
                    <a:pt x="15" y="7561"/>
                    <a:pt x="15" y="7565"/>
                  </a:cubicBezTo>
                  <a:close/>
                  <a:moveTo>
                    <a:pt x="15" y="7611"/>
                  </a:moveTo>
                  <a:lnTo>
                    <a:pt x="15" y="7626"/>
                  </a:lnTo>
                  <a:cubicBezTo>
                    <a:pt x="15" y="7631"/>
                    <a:pt x="12" y="7634"/>
                    <a:pt x="8" y="7634"/>
                  </a:cubicBezTo>
                  <a:cubicBezTo>
                    <a:pt x="3" y="7634"/>
                    <a:pt x="0" y="7631"/>
                    <a:pt x="0" y="7626"/>
                  </a:cubicBezTo>
                  <a:lnTo>
                    <a:pt x="0" y="7611"/>
                  </a:lnTo>
                  <a:cubicBezTo>
                    <a:pt x="0" y="7607"/>
                    <a:pt x="3" y="7603"/>
                    <a:pt x="8" y="7603"/>
                  </a:cubicBezTo>
                  <a:cubicBezTo>
                    <a:pt x="12" y="7603"/>
                    <a:pt x="15" y="7607"/>
                    <a:pt x="15" y="7611"/>
                  </a:cubicBezTo>
                  <a:close/>
                  <a:moveTo>
                    <a:pt x="15" y="7657"/>
                  </a:moveTo>
                  <a:lnTo>
                    <a:pt x="15" y="7672"/>
                  </a:lnTo>
                  <a:cubicBezTo>
                    <a:pt x="15" y="7677"/>
                    <a:pt x="12" y="7680"/>
                    <a:pt x="8" y="7680"/>
                  </a:cubicBezTo>
                  <a:cubicBezTo>
                    <a:pt x="3" y="7680"/>
                    <a:pt x="0" y="7677"/>
                    <a:pt x="0" y="7672"/>
                  </a:cubicBezTo>
                  <a:lnTo>
                    <a:pt x="0" y="7657"/>
                  </a:lnTo>
                  <a:cubicBezTo>
                    <a:pt x="0" y="7653"/>
                    <a:pt x="3" y="7649"/>
                    <a:pt x="8" y="7649"/>
                  </a:cubicBezTo>
                  <a:cubicBezTo>
                    <a:pt x="12" y="7649"/>
                    <a:pt x="15" y="7653"/>
                    <a:pt x="15" y="7657"/>
                  </a:cubicBezTo>
                  <a:close/>
                  <a:moveTo>
                    <a:pt x="15" y="7703"/>
                  </a:moveTo>
                  <a:lnTo>
                    <a:pt x="15" y="7719"/>
                  </a:lnTo>
                  <a:cubicBezTo>
                    <a:pt x="15" y="7723"/>
                    <a:pt x="12" y="7726"/>
                    <a:pt x="8" y="7726"/>
                  </a:cubicBezTo>
                  <a:cubicBezTo>
                    <a:pt x="3" y="7726"/>
                    <a:pt x="0" y="7723"/>
                    <a:pt x="0" y="7719"/>
                  </a:cubicBezTo>
                  <a:lnTo>
                    <a:pt x="0" y="7703"/>
                  </a:lnTo>
                  <a:cubicBezTo>
                    <a:pt x="0" y="7699"/>
                    <a:pt x="3" y="7695"/>
                    <a:pt x="8" y="7695"/>
                  </a:cubicBezTo>
                  <a:cubicBezTo>
                    <a:pt x="12" y="7695"/>
                    <a:pt x="15" y="7699"/>
                    <a:pt x="15" y="7703"/>
                  </a:cubicBezTo>
                  <a:close/>
                  <a:moveTo>
                    <a:pt x="15" y="7749"/>
                  </a:moveTo>
                  <a:lnTo>
                    <a:pt x="15" y="7765"/>
                  </a:lnTo>
                  <a:cubicBezTo>
                    <a:pt x="15" y="7769"/>
                    <a:pt x="12" y="7772"/>
                    <a:pt x="8" y="7772"/>
                  </a:cubicBezTo>
                  <a:cubicBezTo>
                    <a:pt x="3" y="7772"/>
                    <a:pt x="0" y="7769"/>
                    <a:pt x="0" y="7765"/>
                  </a:cubicBezTo>
                  <a:lnTo>
                    <a:pt x="0" y="7749"/>
                  </a:lnTo>
                  <a:cubicBezTo>
                    <a:pt x="0" y="7745"/>
                    <a:pt x="3" y="7742"/>
                    <a:pt x="8" y="7742"/>
                  </a:cubicBezTo>
                  <a:cubicBezTo>
                    <a:pt x="12" y="7742"/>
                    <a:pt x="15" y="7745"/>
                    <a:pt x="15" y="7749"/>
                  </a:cubicBezTo>
                  <a:close/>
                  <a:moveTo>
                    <a:pt x="15" y="7795"/>
                  </a:moveTo>
                  <a:lnTo>
                    <a:pt x="15" y="7811"/>
                  </a:lnTo>
                  <a:cubicBezTo>
                    <a:pt x="15" y="7815"/>
                    <a:pt x="12" y="7818"/>
                    <a:pt x="8" y="7818"/>
                  </a:cubicBezTo>
                  <a:cubicBezTo>
                    <a:pt x="3" y="7818"/>
                    <a:pt x="0" y="7815"/>
                    <a:pt x="0" y="7811"/>
                  </a:cubicBezTo>
                  <a:lnTo>
                    <a:pt x="0" y="7795"/>
                  </a:lnTo>
                  <a:cubicBezTo>
                    <a:pt x="0" y="7791"/>
                    <a:pt x="3" y="7788"/>
                    <a:pt x="8" y="7788"/>
                  </a:cubicBezTo>
                  <a:cubicBezTo>
                    <a:pt x="12" y="7788"/>
                    <a:pt x="15" y="7791"/>
                    <a:pt x="15" y="7795"/>
                  </a:cubicBezTo>
                  <a:close/>
                  <a:moveTo>
                    <a:pt x="15" y="7841"/>
                  </a:moveTo>
                  <a:lnTo>
                    <a:pt x="15" y="7857"/>
                  </a:lnTo>
                  <a:cubicBezTo>
                    <a:pt x="15" y="7861"/>
                    <a:pt x="12" y="7864"/>
                    <a:pt x="8" y="7864"/>
                  </a:cubicBezTo>
                  <a:cubicBezTo>
                    <a:pt x="3" y="7864"/>
                    <a:pt x="0" y="7861"/>
                    <a:pt x="0" y="7857"/>
                  </a:cubicBezTo>
                  <a:lnTo>
                    <a:pt x="0" y="7841"/>
                  </a:lnTo>
                  <a:cubicBezTo>
                    <a:pt x="0" y="7837"/>
                    <a:pt x="3" y="7834"/>
                    <a:pt x="8" y="7834"/>
                  </a:cubicBezTo>
                  <a:cubicBezTo>
                    <a:pt x="12" y="7834"/>
                    <a:pt x="15" y="7837"/>
                    <a:pt x="15" y="7841"/>
                  </a:cubicBezTo>
                  <a:close/>
                  <a:moveTo>
                    <a:pt x="15" y="7887"/>
                  </a:moveTo>
                  <a:lnTo>
                    <a:pt x="15" y="7888"/>
                  </a:lnTo>
                  <a:cubicBezTo>
                    <a:pt x="15" y="7893"/>
                    <a:pt x="12" y="7896"/>
                    <a:pt x="8" y="7896"/>
                  </a:cubicBezTo>
                  <a:cubicBezTo>
                    <a:pt x="3" y="7896"/>
                    <a:pt x="0" y="7893"/>
                    <a:pt x="0" y="7888"/>
                  </a:cubicBezTo>
                  <a:lnTo>
                    <a:pt x="0" y="7887"/>
                  </a:lnTo>
                  <a:cubicBezTo>
                    <a:pt x="0" y="7883"/>
                    <a:pt x="3" y="7880"/>
                    <a:pt x="8" y="7880"/>
                  </a:cubicBezTo>
                  <a:cubicBezTo>
                    <a:pt x="12" y="7880"/>
                    <a:pt x="15" y="7883"/>
                    <a:pt x="15" y="7887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8" name="Rectangle 97">
              <a:extLst>
                <a:ext uri="{FF2B5EF4-FFF2-40B4-BE49-F238E27FC236}">
                  <a16:creationId xmlns:a16="http://schemas.microsoft.com/office/drawing/2014/main" id="{0E6DC248-0023-4F2C-8465-B6D2C1111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0" y="206"/>
              <a:ext cx="1225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9" name="Rectangle 98">
              <a:extLst>
                <a:ext uri="{FF2B5EF4-FFF2-40B4-BE49-F238E27FC236}">
                  <a16:creationId xmlns:a16="http://schemas.microsoft.com/office/drawing/2014/main" id="{BF3DA76F-A59A-43B2-ABA8-56C122E2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0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0" name="Rectangle 99">
              <a:extLst>
                <a:ext uri="{FF2B5EF4-FFF2-40B4-BE49-F238E27FC236}">
                  <a16:creationId xmlns:a16="http://schemas.microsoft.com/office/drawing/2014/main" id="{A6C07E9B-50A8-429F-A237-16FBE7B5A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5" y="206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1" name="Rectangle 100">
              <a:extLst>
                <a:ext uri="{FF2B5EF4-FFF2-40B4-BE49-F238E27FC236}">
                  <a16:creationId xmlns:a16="http://schemas.microsoft.com/office/drawing/2014/main" id="{1431B19E-0641-4678-9EAB-028D907F1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5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2" name="Rectangle 101">
              <a:extLst>
                <a:ext uri="{FF2B5EF4-FFF2-40B4-BE49-F238E27FC236}">
                  <a16:creationId xmlns:a16="http://schemas.microsoft.com/office/drawing/2014/main" id="{6EECE436-BB75-4DF2-AFA0-B83D26EB9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2" y="39"/>
              <a:ext cx="12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63" name="Rectangle 102">
              <a:extLst>
                <a:ext uri="{FF2B5EF4-FFF2-40B4-BE49-F238E27FC236}">
                  <a16:creationId xmlns:a16="http://schemas.microsoft.com/office/drawing/2014/main" id="{56BB3CFC-B1BC-413C-A445-C10F907E5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33" y="39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64" name="Rectangle 103">
              <a:extLst>
                <a:ext uri="{FF2B5EF4-FFF2-40B4-BE49-F238E27FC236}">
                  <a16:creationId xmlns:a16="http://schemas.microsoft.com/office/drawing/2014/main" id="{217CAFED-ADFA-4BE0-8861-4196D6A36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1" y="206"/>
              <a:ext cx="1224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5" name="Rectangle 104">
              <a:extLst>
                <a:ext uri="{FF2B5EF4-FFF2-40B4-BE49-F238E27FC236}">
                  <a16:creationId xmlns:a16="http://schemas.microsoft.com/office/drawing/2014/main" id="{F7B1D755-9B10-48A5-95EC-6FC86E7EC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1" y="206"/>
              <a:ext cx="1224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6" name="Rectangle 105">
              <a:extLst>
                <a:ext uri="{FF2B5EF4-FFF2-40B4-BE49-F238E27FC236}">
                  <a16:creationId xmlns:a16="http://schemas.microsoft.com/office/drawing/2014/main" id="{91D01D41-9A79-4DAC-83B8-EAF64222D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6" y="206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7" name="Rectangle 106">
              <a:extLst>
                <a:ext uri="{FF2B5EF4-FFF2-40B4-BE49-F238E27FC236}">
                  <a16:creationId xmlns:a16="http://schemas.microsoft.com/office/drawing/2014/main" id="{6042E565-4717-4DCD-819B-7F52EBE42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6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8" name="Rectangle 107">
              <a:extLst>
                <a:ext uri="{FF2B5EF4-FFF2-40B4-BE49-F238E27FC236}">
                  <a16:creationId xmlns:a16="http://schemas.microsoft.com/office/drawing/2014/main" id="{31E6963F-6DC6-49AB-A24B-99CFD77E2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84" y="39"/>
              <a:ext cx="452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300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69" name="Rectangle 108">
              <a:extLst>
                <a:ext uri="{FF2B5EF4-FFF2-40B4-BE49-F238E27FC236}">
                  <a16:creationId xmlns:a16="http://schemas.microsoft.com/office/drawing/2014/main" id="{24EB00F6-46FD-4572-8167-03604921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1" y="206"/>
              <a:ext cx="1225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0" name="Rectangle 109">
              <a:extLst>
                <a:ext uri="{FF2B5EF4-FFF2-40B4-BE49-F238E27FC236}">
                  <a16:creationId xmlns:a16="http://schemas.microsoft.com/office/drawing/2014/main" id="{008B3E62-DA6F-4D67-AB29-C70D4CF0F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1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" name="Rectangle 110">
              <a:extLst>
                <a:ext uri="{FF2B5EF4-FFF2-40B4-BE49-F238E27FC236}">
                  <a16:creationId xmlns:a16="http://schemas.microsoft.com/office/drawing/2014/main" id="{0B7EDB3E-FE0D-4F2D-898F-18ADFBE43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7" y="206"/>
              <a:ext cx="1224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2" name="Rectangle 111">
              <a:extLst>
                <a:ext uri="{FF2B5EF4-FFF2-40B4-BE49-F238E27FC236}">
                  <a16:creationId xmlns:a16="http://schemas.microsoft.com/office/drawing/2014/main" id="{A4DE66B6-D0C7-4762-8AB7-991D8BC2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7" y="206"/>
              <a:ext cx="1224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3" name="Rectangle 112">
              <a:extLst>
                <a:ext uri="{FF2B5EF4-FFF2-40B4-BE49-F238E27FC236}">
                  <a16:creationId xmlns:a16="http://schemas.microsoft.com/office/drawing/2014/main" id="{EE9BB3E9-1584-45E9-9680-A40784AB3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34" y="39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500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74" name="Rectangle 113">
              <a:extLst>
                <a:ext uri="{FF2B5EF4-FFF2-40B4-BE49-F238E27FC236}">
                  <a16:creationId xmlns:a16="http://schemas.microsoft.com/office/drawing/2014/main" id="{14F9733F-4BED-447F-9EBD-37BB26468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1" y="39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75" name="Rectangle 114">
              <a:extLst>
                <a:ext uri="{FF2B5EF4-FFF2-40B4-BE49-F238E27FC236}">
                  <a16:creationId xmlns:a16="http://schemas.microsoft.com/office/drawing/2014/main" id="{B3CA16FD-074B-47FC-AEA9-C8CD1B9E4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2" y="32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400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76" name="Rectangle 115">
              <a:extLst>
                <a:ext uri="{FF2B5EF4-FFF2-40B4-BE49-F238E27FC236}">
                  <a16:creationId xmlns:a16="http://schemas.microsoft.com/office/drawing/2014/main" id="{B74E0551-C505-4B18-A473-4F225D5C5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2" y="206"/>
              <a:ext cx="1224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7" name="Rectangle 116">
              <a:extLst>
                <a:ext uri="{FF2B5EF4-FFF2-40B4-BE49-F238E27FC236}">
                  <a16:creationId xmlns:a16="http://schemas.microsoft.com/office/drawing/2014/main" id="{4A1F7AE1-8996-448E-A603-C6EFEB224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2" y="206"/>
              <a:ext cx="1224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8" name="Rectangle 117">
              <a:extLst>
                <a:ext uri="{FF2B5EF4-FFF2-40B4-BE49-F238E27FC236}">
                  <a16:creationId xmlns:a16="http://schemas.microsoft.com/office/drawing/2014/main" id="{3C324D3A-B3A3-4D63-B3C8-43AD34B44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7" y="206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9" name="Rectangle 118">
              <a:extLst>
                <a:ext uri="{FF2B5EF4-FFF2-40B4-BE49-F238E27FC236}">
                  <a16:creationId xmlns:a16="http://schemas.microsoft.com/office/drawing/2014/main" id="{5FB3FEFE-9584-47DA-8574-65AA14BAA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7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0" name="Rectangle 119">
              <a:extLst>
                <a:ext uri="{FF2B5EF4-FFF2-40B4-BE49-F238E27FC236}">
                  <a16:creationId xmlns:a16="http://schemas.microsoft.com/office/drawing/2014/main" id="{5F794E22-83CE-482F-BDC8-932BD2AAB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5" y="39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700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81" name="Rectangle 120">
              <a:extLst>
                <a:ext uri="{FF2B5EF4-FFF2-40B4-BE49-F238E27FC236}">
                  <a16:creationId xmlns:a16="http://schemas.microsoft.com/office/drawing/2014/main" id="{62940289-1F15-47FC-96E0-E3328C72D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" y="32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600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82" name="Rectangle 121">
              <a:extLst>
                <a:ext uri="{FF2B5EF4-FFF2-40B4-BE49-F238E27FC236}">
                  <a16:creationId xmlns:a16="http://schemas.microsoft.com/office/drawing/2014/main" id="{79D69B90-2FEB-426B-9426-403C43D7A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2" y="206"/>
              <a:ext cx="1225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3" name="Rectangle 122">
              <a:extLst>
                <a:ext uri="{FF2B5EF4-FFF2-40B4-BE49-F238E27FC236}">
                  <a16:creationId xmlns:a16="http://schemas.microsoft.com/office/drawing/2014/main" id="{9A3B4E24-2527-4B8F-BFE6-041003DC8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2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4" name="Rectangle 123">
              <a:extLst>
                <a:ext uri="{FF2B5EF4-FFF2-40B4-BE49-F238E27FC236}">
                  <a16:creationId xmlns:a16="http://schemas.microsoft.com/office/drawing/2014/main" id="{55AA9C32-9202-4D50-B8CC-19E9D422F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8" y="206"/>
              <a:ext cx="1224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5" name="Rectangle 124">
              <a:extLst>
                <a:ext uri="{FF2B5EF4-FFF2-40B4-BE49-F238E27FC236}">
                  <a16:creationId xmlns:a16="http://schemas.microsoft.com/office/drawing/2014/main" id="{75D621A8-4C3C-4BA8-942E-087775691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8" y="206"/>
              <a:ext cx="1224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6" name="Rectangle 125">
              <a:extLst>
                <a:ext uri="{FF2B5EF4-FFF2-40B4-BE49-F238E27FC236}">
                  <a16:creationId xmlns:a16="http://schemas.microsoft.com/office/drawing/2014/main" id="{4BC7EEFB-0F12-4C11-8207-A3588ECB3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6" y="39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900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87" name="Rectangle 126">
              <a:extLst>
                <a:ext uri="{FF2B5EF4-FFF2-40B4-BE49-F238E27FC236}">
                  <a16:creationId xmlns:a16="http://schemas.microsoft.com/office/drawing/2014/main" id="{1C21F127-CA63-44E2-9458-51F067E77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3" y="32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800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88" name="Rectangle 127">
              <a:extLst>
                <a:ext uri="{FF2B5EF4-FFF2-40B4-BE49-F238E27FC236}">
                  <a16:creationId xmlns:a16="http://schemas.microsoft.com/office/drawing/2014/main" id="{9EBA6AD7-3326-4A1B-8440-F19D3EE5A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" y="206"/>
              <a:ext cx="1225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9" name="Rectangle 128">
              <a:extLst>
                <a:ext uri="{FF2B5EF4-FFF2-40B4-BE49-F238E27FC236}">
                  <a16:creationId xmlns:a16="http://schemas.microsoft.com/office/drawing/2014/main" id="{856E3835-647C-45D3-BBC4-5DBBCA7FD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0" name="Rectangle 129">
              <a:extLst>
                <a:ext uri="{FF2B5EF4-FFF2-40B4-BE49-F238E27FC236}">
                  <a16:creationId xmlns:a16="http://schemas.microsoft.com/office/drawing/2014/main" id="{158070AD-9A50-4263-8CF8-9C07A3B8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8" y="206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1" name="Rectangle 130">
              <a:extLst>
                <a:ext uri="{FF2B5EF4-FFF2-40B4-BE49-F238E27FC236}">
                  <a16:creationId xmlns:a16="http://schemas.microsoft.com/office/drawing/2014/main" id="{4BD0E627-EB15-4449-BC51-A3CC43833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8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2" name="Rectangle 131">
              <a:extLst>
                <a:ext uri="{FF2B5EF4-FFF2-40B4-BE49-F238E27FC236}">
                  <a16:creationId xmlns:a16="http://schemas.microsoft.com/office/drawing/2014/main" id="{0EC7E6E1-993C-44A9-A867-6C81DC787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" y="39"/>
              <a:ext cx="52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1100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93" name="Rectangle 132">
              <a:extLst>
                <a:ext uri="{FF2B5EF4-FFF2-40B4-BE49-F238E27FC236}">
                  <a16:creationId xmlns:a16="http://schemas.microsoft.com/office/drawing/2014/main" id="{A07F78E8-3153-4D76-A935-7A6202B63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" y="32"/>
              <a:ext cx="52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1000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94" name="Rectangle 133">
              <a:extLst>
                <a:ext uri="{FF2B5EF4-FFF2-40B4-BE49-F238E27FC236}">
                  <a16:creationId xmlns:a16="http://schemas.microsoft.com/office/drawing/2014/main" id="{38416C11-5432-4E30-8134-AB5754BF3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206"/>
              <a:ext cx="1224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5" name="Rectangle 134">
              <a:extLst>
                <a:ext uri="{FF2B5EF4-FFF2-40B4-BE49-F238E27FC236}">
                  <a16:creationId xmlns:a16="http://schemas.microsoft.com/office/drawing/2014/main" id="{A987743C-1EED-4891-BE1F-A86DD7E01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206"/>
              <a:ext cx="1224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6" name="Rectangle 135">
              <a:extLst>
                <a:ext uri="{FF2B5EF4-FFF2-40B4-BE49-F238E27FC236}">
                  <a16:creationId xmlns:a16="http://schemas.microsoft.com/office/drawing/2014/main" id="{9106EDA2-4BBA-4106-BB96-AC97E15DD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06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7" name="Rectangle 136">
              <a:extLst>
                <a:ext uri="{FF2B5EF4-FFF2-40B4-BE49-F238E27FC236}">
                  <a16:creationId xmlns:a16="http://schemas.microsoft.com/office/drawing/2014/main" id="{D991D479-A680-4EFB-8571-13F11736E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8" name="Rectangle 137">
              <a:extLst>
                <a:ext uri="{FF2B5EF4-FFF2-40B4-BE49-F238E27FC236}">
                  <a16:creationId xmlns:a16="http://schemas.microsoft.com/office/drawing/2014/main" id="{A51A6F20-BEF1-4F74-BBC8-801DE272D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" y="39"/>
              <a:ext cx="52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1300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99" name="Rectangle 138">
              <a:extLst>
                <a:ext uri="{FF2B5EF4-FFF2-40B4-BE49-F238E27FC236}">
                  <a16:creationId xmlns:a16="http://schemas.microsoft.com/office/drawing/2014/main" id="{5249C595-29C5-45D6-9764-0510C897B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32"/>
              <a:ext cx="52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1200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00" name="Rectangle 139">
              <a:extLst>
                <a:ext uri="{FF2B5EF4-FFF2-40B4-BE49-F238E27FC236}">
                  <a16:creationId xmlns:a16="http://schemas.microsoft.com/office/drawing/2014/main" id="{02BA8FD4-CBEC-49E9-80C2-FFFAA0591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06"/>
              <a:ext cx="1225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1" name="Rectangle 140">
              <a:extLst>
                <a:ext uri="{FF2B5EF4-FFF2-40B4-BE49-F238E27FC236}">
                  <a16:creationId xmlns:a16="http://schemas.microsoft.com/office/drawing/2014/main" id="{ECBBC1CC-D90E-47E1-9116-A3572EBFF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2" name="Rectangle 141">
              <a:extLst>
                <a:ext uri="{FF2B5EF4-FFF2-40B4-BE49-F238E27FC236}">
                  <a16:creationId xmlns:a16="http://schemas.microsoft.com/office/drawing/2014/main" id="{0EE92C62-720E-4453-A971-A947631FB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" y="39"/>
              <a:ext cx="52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1500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03" name="Rectangle 142">
              <a:extLst>
                <a:ext uri="{FF2B5EF4-FFF2-40B4-BE49-F238E27FC236}">
                  <a16:creationId xmlns:a16="http://schemas.microsoft.com/office/drawing/2014/main" id="{1094BF75-2D67-4AD7-8662-5E2834B78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32"/>
              <a:ext cx="52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1400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04" name="Rectangle 143">
              <a:extLst>
                <a:ext uri="{FF2B5EF4-FFF2-40B4-BE49-F238E27FC236}">
                  <a16:creationId xmlns:a16="http://schemas.microsoft.com/office/drawing/2014/main" id="{C33F1267-1D9E-46EE-AB68-139BCAF0B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" y="768"/>
              <a:ext cx="555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Prophets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05" name="Rectangle 144">
              <a:extLst>
                <a:ext uri="{FF2B5EF4-FFF2-40B4-BE49-F238E27FC236}">
                  <a16:creationId xmlns:a16="http://schemas.microsoft.com/office/drawing/2014/main" id="{5AFEDB9B-0EA7-4606-ABA2-A55FEA652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3386"/>
              <a:ext cx="376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Egypt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06" name="Rectangle 145">
              <a:extLst>
                <a:ext uri="{FF2B5EF4-FFF2-40B4-BE49-F238E27FC236}">
                  <a16:creationId xmlns:a16="http://schemas.microsoft.com/office/drawing/2014/main" id="{AD26825B-C2E5-4B72-A55C-EEE849189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4119"/>
              <a:ext cx="472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Assyria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07" name="Rectangle 146">
              <a:extLst>
                <a:ext uri="{FF2B5EF4-FFF2-40B4-BE49-F238E27FC236}">
                  <a16:creationId xmlns:a16="http://schemas.microsoft.com/office/drawing/2014/main" id="{D2CA4A28-82FA-40EE-A8BA-B7CB7C87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4853"/>
              <a:ext cx="504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Babylon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08" name="Rectangle 147">
              <a:extLst>
                <a:ext uri="{FF2B5EF4-FFF2-40B4-BE49-F238E27FC236}">
                  <a16:creationId xmlns:a16="http://schemas.microsoft.com/office/drawing/2014/main" id="{DA81D198-4F59-4865-9DC8-BCCAA0013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5589"/>
              <a:ext cx="427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Medeo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09" name="Rectangle 148">
              <a:extLst>
                <a:ext uri="{FF2B5EF4-FFF2-40B4-BE49-F238E27FC236}">
                  <a16:creationId xmlns:a16="http://schemas.microsoft.com/office/drawing/2014/main" id="{798D25EF-E618-4F16-9562-38864C1E6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5589"/>
              <a:ext cx="9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10" name="Rectangle 149">
              <a:extLst>
                <a:ext uri="{FF2B5EF4-FFF2-40B4-BE49-F238E27FC236}">
                  <a16:creationId xmlns:a16="http://schemas.microsoft.com/office/drawing/2014/main" id="{0E4E7B83-6DA9-438B-BE55-D42522C5A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5589"/>
              <a:ext cx="40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Persia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11" name="Rectangle 150">
              <a:extLst>
                <a:ext uri="{FF2B5EF4-FFF2-40B4-BE49-F238E27FC236}">
                  <a16:creationId xmlns:a16="http://schemas.microsoft.com/office/drawing/2014/main" id="{3356A874-B1F5-47F2-9864-1E5E550D8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" y="6322"/>
              <a:ext cx="46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Greece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12" name="Rectangle 151">
              <a:extLst>
                <a:ext uri="{FF2B5EF4-FFF2-40B4-BE49-F238E27FC236}">
                  <a16:creationId xmlns:a16="http://schemas.microsoft.com/office/drawing/2014/main" id="{67192919-A676-4B9D-BD75-F9D2DA03F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7056"/>
              <a:ext cx="377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Rome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13" name="Rectangle 152">
              <a:extLst>
                <a:ext uri="{FF2B5EF4-FFF2-40B4-BE49-F238E27FC236}">
                  <a16:creationId xmlns:a16="http://schemas.microsoft.com/office/drawing/2014/main" id="{548B7B8E-D358-46E8-9FD9-6B753443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3374"/>
              <a:ext cx="234" cy="441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4" name="Rectangle 153">
              <a:extLst>
                <a:ext uri="{FF2B5EF4-FFF2-40B4-BE49-F238E27FC236}">
                  <a16:creationId xmlns:a16="http://schemas.microsoft.com/office/drawing/2014/main" id="{E1B24008-2564-492D-AC5D-7E0DE2B92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3374"/>
              <a:ext cx="234" cy="441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5" name="Rectangle 154">
              <a:extLst>
                <a:ext uri="{FF2B5EF4-FFF2-40B4-BE49-F238E27FC236}">
                  <a16:creationId xmlns:a16="http://schemas.microsoft.com/office/drawing/2014/main" id="{AA36BFF0-63BA-47EE-A07C-35DDF3D14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5986"/>
              <a:ext cx="44" cy="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 Black" panose="020B0A04020102020204" pitchFamily="34" charset="0"/>
                </a:rPr>
                <a:t>World Empires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16" name="Rectangle 155">
              <a:extLst>
                <a:ext uri="{FF2B5EF4-FFF2-40B4-BE49-F238E27FC236}">
                  <a16:creationId xmlns:a16="http://schemas.microsoft.com/office/drawing/2014/main" id="{FE9A605F-16A2-4868-8186-65D0BD39D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0" y="7787"/>
              <a:ext cx="1225" cy="6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7" name="Rectangle 156">
              <a:extLst>
                <a:ext uri="{FF2B5EF4-FFF2-40B4-BE49-F238E27FC236}">
                  <a16:creationId xmlns:a16="http://schemas.microsoft.com/office/drawing/2014/main" id="{9DBE5917-EE95-4D80-94F9-12AC2DFB6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0" y="7787"/>
              <a:ext cx="1225" cy="6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8" name="Rectangle 157">
              <a:extLst>
                <a:ext uri="{FF2B5EF4-FFF2-40B4-BE49-F238E27FC236}">
                  <a16:creationId xmlns:a16="http://schemas.microsoft.com/office/drawing/2014/main" id="{536D3AFA-A0C8-42DF-83BB-1CEE628FD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5" y="7787"/>
              <a:ext cx="1225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9" name="Rectangle 158">
              <a:extLst>
                <a:ext uri="{FF2B5EF4-FFF2-40B4-BE49-F238E27FC236}">
                  <a16:creationId xmlns:a16="http://schemas.microsoft.com/office/drawing/2014/main" id="{DD4A5188-C5B0-49D8-8975-E1715F7AC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5" y="7787"/>
              <a:ext cx="1225" cy="6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0" name="Rectangle 159">
              <a:extLst>
                <a:ext uri="{FF2B5EF4-FFF2-40B4-BE49-F238E27FC236}">
                  <a16:creationId xmlns:a16="http://schemas.microsoft.com/office/drawing/2014/main" id="{89ECA63A-5CEC-418C-8D41-1CB7DA826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2" y="7865"/>
              <a:ext cx="12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21" name="Rectangle 160">
              <a:extLst>
                <a:ext uri="{FF2B5EF4-FFF2-40B4-BE49-F238E27FC236}">
                  <a16:creationId xmlns:a16="http://schemas.microsoft.com/office/drawing/2014/main" id="{57904EF1-2803-4D07-8F7C-C3670D684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33" y="7865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22" name="Rectangle 161">
              <a:extLst>
                <a:ext uri="{FF2B5EF4-FFF2-40B4-BE49-F238E27FC236}">
                  <a16:creationId xmlns:a16="http://schemas.microsoft.com/office/drawing/2014/main" id="{74DBBD14-EE8B-473D-A136-E241710C9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1" y="7787"/>
              <a:ext cx="1224" cy="6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3" name="Rectangle 162">
              <a:extLst>
                <a:ext uri="{FF2B5EF4-FFF2-40B4-BE49-F238E27FC236}">
                  <a16:creationId xmlns:a16="http://schemas.microsoft.com/office/drawing/2014/main" id="{0CDB63D4-726C-47B7-9688-989BD94F5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1" y="7787"/>
              <a:ext cx="1224" cy="6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4" name="Rectangle 163">
              <a:extLst>
                <a:ext uri="{FF2B5EF4-FFF2-40B4-BE49-F238E27FC236}">
                  <a16:creationId xmlns:a16="http://schemas.microsoft.com/office/drawing/2014/main" id="{63CE5A8A-4203-433E-823B-53BB63FF9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6" y="7787"/>
              <a:ext cx="1225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5" name="Rectangle 164">
              <a:extLst>
                <a:ext uri="{FF2B5EF4-FFF2-40B4-BE49-F238E27FC236}">
                  <a16:creationId xmlns:a16="http://schemas.microsoft.com/office/drawing/2014/main" id="{A297F86E-2863-4112-8821-16326BA2A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6" y="7787"/>
              <a:ext cx="1225" cy="6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6" name="Rectangle 165">
              <a:extLst>
                <a:ext uri="{FF2B5EF4-FFF2-40B4-BE49-F238E27FC236}">
                  <a16:creationId xmlns:a16="http://schemas.microsoft.com/office/drawing/2014/main" id="{197AE7E4-A31B-473E-B135-6CB17D084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84" y="7865"/>
              <a:ext cx="452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300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27" name="Rectangle 166">
              <a:extLst>
                <a:ext uri="{FF2B5EF4-FFF2-40B4-BE49-F238E27FC236}">
                  <a16:creationId xmlns:a16="http://schemas.microsoft.com/office/drawing/2014/main" id="{95BD7143-6652-40E3-9153-B2C706CC0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1" y="7787"/>
              <a:ext cx="1225" cy="6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8" name="Rectangle 167">
              <a:extLst>
                <a:ext uri="{FF2B5EF4-FFF2-40B4-BE49-F238E27FC236}">
                  <a16:creationId xmlns:a16="http://schemas.microsoft.com/office/drawing/2014/main" id="{B037D244-ADED-4546-AFF2-F1E0F0C83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1" y="7787"/>
              <a:ext cx="1225" cy="6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9" name="Rectangle 168">
              <a:extLst>
                <a:ext uri="{FF2B5EF4-FFF2-40B4-BE49-F238E27FC236}">
                  <a16:creationId xmlns:a16="http://schemas.microsoft.com/office/drawing/2014/main" id="{CE1A86F4-6C74-47EA-B1AB-CA014898C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7" y="7787"/>
              <a:ext cx="1224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0" name="Rectangle 169">
              <a:extLst>
                <a:ext uri="{FF2B5EF4-FFF2-40B4-BE49-F238E27FC236}">
                  <a16:creationId xmlns:a16="http://schemas.microsoft.com/office/drawing/2014/main" id="{7D744246-8844-466F-867B-5FD08820C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7" y="7787"/>
              <a:ext cx="1224" cy="6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1" name="Rectangle 170">
              <a:extLst>
                <a:ext uri="{FF2B5EF4-FFF2-40B4-BE49-F238E27FC236}">
                  <a16:creationId xmlns:a16="http://schemas.microsoft.com/office/drawing/2014/main" id="{ED0E8192-3798-4CA5-8145-3C5315B04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34" y="7865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500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32" name="Rectangle 171">
              <a:extLst>
                <a:ext uri="{FF2B5EF4-FFF2-40B4-BE49-F238E27FC236}">
                  <a16:creationId xmlns:a16="http://schemas.microsoft.com/office/drawing/2014/main" id="{936B256A-1ED6-4E44-A257-86F092655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1" y="7865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200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33" name="Rectangle 172">
              <a:extLst>
                <a:ext uri="{FF2B5EF4-FFF2-40B4-BE49-F238E27FC236}">
                  <a16:creationId xmlns:a16="http://schemas.microsoft.com/office/drawing/2014/main" id="{C1048075-473C-4F09-AFCA-2F8024F68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2" y="7860"/>
              <a:ext cx="453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400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34" name="Rectangle 173">
              <a:extLst>
                <a:ext uri="{FF2B5EF4-FFF2-40B4-BE49-F238E27FC236}">
                  <a16:creationId xmlns:a16="http://schemas.microsoft.com/office/drawing/2014/main" id="{D9F2BCF5-EEB0-4DBC-AC1B-AD84F0313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2" y="7787"/>
              <a:ext cx="1224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5" name="Rectangle 174">
              <a:extLst>
                <a:ext uri="{FF2B5EF4-FFF2-40B4-BE49-F238E27FC236}">
                  <a16:creationId xmlns:a16="http://schemas.microsoft.com/office/drawing/2014/main" id="{6C06E172-0FE2-4068-8F0F-24EBAD41F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2" y="7787"/>
              <a:ext cx="1224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6" name="Rectangle 175">
              <a:extLst>
                <a:ext uri="{FF2B5EF4-FFF2-40B4-BE49-F238E27FC236}">
                  <a16:creationId xmlns:a16="http://schemas.microsoft.com/office/drawing/2014/main" id="{D7C8E26A-CC49-4061-98BC-D439421A7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7" y="7787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7" name="Rectangle 176">
              <a:extLst>
                <a:ext uri="{FF2B5EF4-FFF2-40B4-BE49-F238E27FC236}">
                  <a16:creationId xmlns:a16="http://schemas.microsoft.com/office/drawing/2014/main" id="{B45A349E-88AC-4BC6-8D3E-AD2F436CA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7" y="7787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8" name="Rectangle 177">
              <a:extLst>
                <a:ext uri="{FF2B5EF4-FFF2-40B4-BE49-F238E27FC236}">
                  <a16:creationId xmlns:a16="http://schemas.microsoft.com/office/drawing/2014/main" id="{69B84B9F-BC02-46E2-94B7-41792CBD8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5" y="7865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700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39" name="Rectangle 178">
              <a:extLst>
                <a:ext uri="{FF2B5EF4-FFF2-40B4-BE49-F238E27FC236}">
                  <a16:creationId xmlns:a16="http://schemas.microsoft.com/office/drawing/2014/main" id="{574BF667-4380-454B-9DA6-FD5BA0E11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" y="7860"/>
              <a:ext cx="453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600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40" name="Rectangle 179">
              <a:extLst>
                <a:ext uri="{FF2B5EF4-FFF2-40B4-BE49-F238E27FC236}">
                  <a16:creationId xmlns:a16="http://schemas.microsoft.com/office/drawing/2014/main" id="{9FB5A5C3-F538-4D4F-A7F1-7C6BE32A9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2" y="7787"/>
              <a:ext cx="1225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1" name="Rectangle 180">
              <a:extLst>
                <a:ext uri="{FF2B5EF4-FFF2-40B4-BE49-F238E27FC236}">
                  <a16:creationId xmlns:a16="http://schemas.microsoft.com/office/drawing/2014/main" id="{7813E72F-0485-4563-972F-8E7F9A1B1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2" y="7787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2" name="Rectangle 181">
              <a:extLst>
                <a:ext uri="{FF2B5EF4-FFF2-40B4-BE49-F238E27FC236}">
                  <a16:creationId xmlns:a16="http://schemas.microsoft.com/office/drawing/2014/main" id="{16D60BBA-CE2D-47BA-9A3C-EDCB9B028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8" y="7787"/>
              <a:ext cx="1224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3" name="Rectangle 182">
              <a:extLst>
                <a:ext uri="{FF2B5EF4-FFF2-40B4-BE49-F238E27FC236}">
                  <a16:creationId xmlns:a16="http://schemas.microsoft.com/office/drawing/2014/main" id="{AA21C9FA-0CEC-4100-9844-CA0BA9847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8" y="7787"/>
              <a:ext cx="1224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4" name="Rectangle 183">
              <a:extLst>
                <a:ext uri="{FF2B5EF4-FFF2-40B4-BE49-F238E27FC236}">
                  <a16:creationId xmlns:a16="http://schemas.microsoft.com/office/drawing/2014/main" id="{E664B2D2-C8A5-4CF1-A820-74AC906B1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6" y="7865"/>
              <a:ext cx="45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900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45" name="Rectangle 184">
              <a:extLst>
                <a:ext uri="{FF2B5EF4-FFF2-40B4-BE49-F238E27FC236}">
                  <a16:creationId xmlns:a16="http://schemas.microsoft.com/office/drawing/2014/main" id="{82FE5A70-E0E8-49E7-92DE-A65F6AFCA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3" y="7860"/>
              <a:ext cx="453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800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46" name="Rectangle 185">
              <a:extLst>
                <a:ext uri="{FF2B5EF4-FFF2-40B4-BE49-F238E27FC236}">
                  <a16:creationId xmlns:a16="http://schemas.microsoft.com/office/drawing/2014/main" id="{707A1B45-9592-4508-B2C8-859A2FAB1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" y="7787"/>
              <a:ext cx="1225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7" name="Rectangle 186">
              <a:extLst>
                <a:ext uri="{FF2B5EF4-FFF2-40B4-BE49-F238E27FC236}">
                  <a16:creationId xmlns:a16="http://schemas.microsoft.com/office/drawing/2014/main" id="{05668775-9304-4679-9F4D-ECA5A5EAF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" y="7787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8" name="Rectangle 187">
              <a:extLst>
                <a:ext uri="{FF2B5EF4-FFF2-40B4-BE49-F238E27FC236}">
                  <a16:creationId xmlns:a16="http://schemas.microsoft.com/office/drawing/2014/main" id="{6B35D6B3-594B-4873-9CF3-8AD2BB64E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8" y="7787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9" name="Rectangle 188">
              <a:extLst>
                <a:ext uri="{FF2B5EF4-FFF2-40B4-BE49-F238E27FC236}">
                  <a16:creationId xmlns:a16="http://schemas.microsoft.com/office/drawing/2014/main" id="{F9DB22CC-26A8-488D-AEEB-B4FE0D26C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8" y="7787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0" name="Rectangle 189">
              <a:extLst>
                <a:ext uri="{FF2B5EF4-FFF2-40B4-BE49-F238E27FC236}">
                  <a16:creationId xmlns:a16="http://schemas.microsoft.com/office/drawing/2014/main" id="{FB2F2A7B-0318-4212-914B-FC66B629B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" y="7865"/>
              <a:ext cx="52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1100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51" name="Rectangle 190">
              <a:extLst>
                <a:ext uri="{FF2B5EF4-FFF2-40B4-BE49-F238E27FC236}">
                  <a16:creationId xmlns:a16="http://schemas.microsoft.com/office/drawing/2014/main" id="{6F752978-82AE-46B0-8502-2AF64F96E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8" y="7860"/>
              <a:ext cx="523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1000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52" name="Rectangle 191">
              <a:extLst>
                <a:ext uri="{FF2B5EF4-FFF2-40B4-BE49-F238E27FC236}">
                  <a16:creationId xmlns:a16="http://schemas.microsoft.com/office/drawing/2014/main" id="{C659B894-B654-4442-AA1F-766715A5B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7787"/>
              <a:ext cx="1224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3" name="Rectangle 192">
              <a:extLst>
                <a:ext uri="{FF2B5EF4-FFF2-40B4-BE49-F238E27FC236}">
                  <a16:creationId xmlns:a16="http://schemas.microsoft.com/office/drawing/2014/main" id="{86BE1321-9C4B-492B-BDF8-337AB5831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7787"/>
              <a:ext cx="1224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4" name="Rectangle 193">
              <a:extLst>
                <a:ext uri="{FF2B5EF4-FFF2-40B4-BE49-F238E27FC236}">
                  <a16:creationId xmlns:a16="http://schemas.microsoft.com/office/drawing/2014/main" id="{8AFBD151-4BD0-4B7D-93F3-6ADA488BE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7787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5" name="Rectangle 194">
              <a:extLst>
                <a:ext uri="{FF2B5EF4-FFF2-40B4-BE49-F238E27FC236}">
                  <a16:creationId xmlns:a16="http://schemas.microsoft.com/office/drawing/2014/main" id="{B5FC6764-7BAA-4B4D-96CA-8DDB34850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7787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6" name="Rectangle 195">
              <a:extLst>
                <a:ext uri="{FF2B5EF4-FFF2-40B4-BE49-F238E27FC236}">
                  <a16:creationId xmlns:a16="http://schemas.microsoft.com/office/drawing/2014/main" id="{E79EDF36-412A-40C1-8862-49DD67AB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" y="7865"/>
              <a:ext cx="52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1300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57" name="Rectangle 196">
              <a:extLst>
                <a:ext uri="{FF2B5EF4-FFF2-40B4-BE49-F238E27FC236}">
                  <a16:creationId xmlns:a16="http://schemas.microsoft.com/office/drawing/2014/main" id="{9FDEDCE5-14B6-483E-958B-E0FA06C22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7860"/>
              <a:ext cx="523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1200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58" name="Rectangle 197">
              <a:extLst>
                <a:ext uri="{FF2B5EF4-FFF2-40B4-BE49-F238E27FC236}">
                  <a16:creationId xmlns:a16="http://schemas.microsoft.com/office/drawing/2014/main" id="{C9779615-4608-47B8-B348-A3E19582C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7787"/>
              <a:ext cx="1225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9" name="Rectangle 198">
              <a:extLst>
                <a:ext uri="{FF2B5EF4-FFF2-40B4-BE49-F238E27FC236}">
                  <a16:creationId xmlns:a16="http://schemas.microsoft.com/office/drawing/2014/main" id="{EE33DE32-3434-4F07-9D94-C89C9A643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7787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0" name="Rectangle 199">
              <a:extLst>
                <a:ext uri="{FF2B5EF4-FFF2-40B4-BE49-F238E27FC236}">
                  <a16:creationId xmlns:a16="http://schemas.microsoft.com/office/drawing/2014/main" id="{E5D66E86-82BC-45F0-ADEF-6A0FAB900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" y="7865"/>
              <a:ext cx="52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1500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61" name="Rectangle 200">
              <a:extLst>
                <a:ext uri="{FF2B5EF4-FFF2-40B4-BE49-F238E27FC236}">
                  <a16:creationId xmlns:a16="http://schemas.microsoft.com/office/drawing/2014/main" id="{B6D85CCB-EA9E-4F78-A6AD-2176C3112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7860"/>
              <a:ext cx="523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1400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62" name="Line 201">
              <a:extLst>
                <a:ext uri="{FF2B5EF4-FFF2-40B4-BE49-F238E27FC236}">
                  <a16:creationId xmlns:a16="http://schemas.microsoft.com/office/drawing/2014/main" id="{844902DE-DAB4-4C35-990D-5B04628138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2" y="3381"/>
              <a:ext cx="19573" cy="0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3" name="Freeform 202">
              <a:extLst>
                <a:ext uri="{FF2B5EF4-FFF2-40B4-BE49-F238E27FC236}">
                  <a16:creationId xmlns:a16="http://schemas.microsoft.com/office/drawing/2014/main" id="{BFE5B552-C5AA-47F3-9C8F-C81CD1A54B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7050"/>
              <a:ext cx="19564" cy="6"/>
            </a:xfrm>
            <a:custGeom>
              <a:avLst/>
              <a:gdLst>
                <a:gd name="T0" fmla="*/ 372 w 24537"/>
                <a:gd name="T1" fmla="*/ 0 h 8"/>
                <a:gd name="T2" fmla="*/ 856 w 24537"/>
                <a:gd name="T3" fmla="*/ 0 h 8"/>
                <a:gd name="T4" fmla="*/ 1228 w 24537"/>
                <a:gd name="T5" fmla="*/ 4 h 8"/>
                <a:gd name="T6" fmla="*/ 1593 w 24537"/>
                <a:gd name="T7" fmla="*/ 8 h 8"/>
                <a:gd name="T8" fmla="*/ 1847 w 24537"/>
                <a:gd name="T9" fmla="*/ 8 h 8"/>
                <a:gd name="T10" fmla="*/ 2212 w 24537"/>
                <a:gd name="T11" fmla="*/ 4 h 8"/>
                <a:gd name="T12" fmla="*/ 2584 w 24537"/>
                <a:gd name="T13" fmla="*/ 0 h 8"/>
                <a:gd name="T14" fmla="*/ 3137 w 24537"/>
                <a:gd name="T15" fmla="*/ 0 h 8"/>
                <a:gd name="T16" fmla="*/ 3621 w 24537"/>
                <a:gd name="T17" fmla="*/ 0 h 8"/>
                <a:gd name="T18" fmla="*/ 3993 w 24537"/>
                <a:gd name="T19" fmla="*/ 4 h 8"/>
                <a:gd name="T20" fmla="*/ 4358 w 24537"/>
                <a:gd name="T21" fmla="*/ 8 h 8"/>
                <a:gd name="T22" fmla="*/ 4612 w 24537"/>
                <a:gd name="T23" fmla="*/ 8 h 8"/>
                <a:gd name="T24" fmla="*/ 4976 w 24537"/>
                <a:gd name="T25" fmla="*/ 4 h 8"/>
                <a:gd name="T26" fmla="*/ 5349 w 24537"/>
                <a:gd name="T27" fmla="*/ 0 h 8"/>
                <a:gd name="T28" fmla="*/ 5902 w 24537"/>
                <a:gd name="T29" fmla="*/ 0 h 8"/>
                <a:gd name="T30" fmla="*/ 6386 w 24537"/>
                <a:gd name="T31" fmla="*/ 0 h 8"/>
                <a:gd name="T32" fmla="*/ 6758 w 24537"/>
                <a:gd name="T33" fmla="*/ 4 h 8"/>
                <a:gd name="T34" fmla="*/ 7123 w 24537"/>
                <a:gd name="T35" fmla="*/ 8 h 8"/>
                <a:gd name="T36" fmla="*/ 7376 w 24537"/>
                <a:gd name="T37" fmla="*/ 8 h 8"/>
                <a:gd name="T38" fmla="*/ 7741 w 24537"/>
                <a:gd name="T39" fmla="*/ 4 h 8"/>
                <a:gd name="T40" fmla="*/ 8114 w 24537"/>
                <a:gd name="T41" fmla="*/ 0 h 8"/>
                <a:gd name="T42" fmla="*/ 8667 w 24537"/>
                <a:gd name="T43" fmla="*/ 0 h 8"/>
                <a:gd name="T44" fmla="*/ 9150 w 24537"/>
                <a:gd name="T45" fmla="*/ 0 h 8"/>
                <a:gd name="T46" fmla="*/ 9523 w 24537"/>
                <a:gd name="T47" fmla="*/ 4 h 8"/>
                <a:gd name="T48" fmla="*/ 9888 w 24537"/>
                <a:gd name="T49" fmla="*/ 8 h 8"/>
                <a:gd name="T50" fmla="*/ 10141 w 24537"/>
                <a:gd name="T51" fmla="*/ 8 h 8"/>
                <a:gd name="T52" fmla="*/ 10506 w 24537"/>
                <a:gd name="T53" fmla="*/ 4 h 8"/>
                <a:gd name="T54" fmla="*/ 10878 w 24537"/>
                <a:gd name="T55" fmla="*/ 0 h 8"/>
                <a:gd name="T56" fmla="*/ 11431 w 24537"/>
                <a:gd name="T57" fmla="*/ 0 h 8"/>
                <a:gd name="T58" fmla="*/ 11915 w 24537"/>
                <a:gd name="T59" fmla="*/ 0 h 8"/>
                <a:gd name="T60" fmla="*/ 12288 w 24537"/>
                <a:gd name="T61" fmla="*/ 4 h 8"/>
                <a:gd name="T62" fmla="*/ 12652 w 24537"/>
                <a:gd name="T63" fmla="*/ 8 h 8"/>
                <a:gd name="T64" fmla="*/ 12906 w 24537"/>
                <a:gd name="T65" fmla="*/ 8 h 8"/>
                <a:gd name="T66" fmla="*/ 13271 w 24537"/>
                <a:gd name="T67" fmla="*/ 4 h 8"/>
                <a:gd name="T68" fmla="*/ 13643 w 24537"/>
                <a:gd name="T69" fmla="*/ 0 h 8"/>
                <a:gd name="T70" fmla="*/ 14196 w 24537"/>
                <a:gd name="T71" fmla="*/ 0 h 8"/>
                <a:gd name="T72" fmla="*/ 14680 w 24537"/>
                <a:gd name="T73" fmla="*/ 0 h 8"/>
                <a:gd name="T74" fmla="*/ 15052 w 24537"/>
                <a:gd name="T75" fmla="*/ 4 h 8"/>
                <a:gd name="T76" fmla="*/ 15417 w 24537"/>
                <a:gd name="T77" fmla="*/ 8 h 8"/>
                <a:gd name="T78" fmla="*/ 15671 w 24537"/>
                <a:gd name="T79" fmla="*/ 8 h 8"/>
                <a:gd name="T80" fmla="*/ 16036 w 24537"/>
                <a:gd name="T81" fmla="*/ 4 h 8"/>
                <a:gd name="T82" fmla="*/ 16408 w 24537"/>
                <a:gd name="T83" fmla="*/ 0 h 8"/>
                <a:gd name="T84" fmla="*/ 16961 w 24537"/>
                <a:gd name="T85" fmla="*/ 0 h 8"/>
                <a:gd name="T86" fmla="*/ 17445 w 24537"/>
                <a:gd name="T87" fmla="*/ 0 h 8"/>
                <a:gd name="T88" fmla="*/ 17817 w 24537"/>
                <a:gd name="T89" fmla="*/ 4 h 8"/>
                <a:gd name="T90" fmla="*/ 18182 w 24537"/>
                <a:gd name="T91" fmla="*/ 8 h 8"/>
                <a:gd name="T92" fmla="*/ 18436 w 24537"/>
                <a:gd name="T93" fmla="*/ 8 h 8"/>
                <a:gd name="T94" fmla="*/ 18800 w 24537"/>
                <a:gd name="T95" fmla="*/ 4 h 8"/>
                <a:gd name="T96" fmla="*/ 19173 w 24537"/>
                <a:gd name="T97" fmla="*/ 0 h 8"/>
                <a:gd name="T98" fmla="*/ 19726 w 24537"/>
                <a:gd name="T99" fmla="*/ 0 h 8"/>
                <a:gd name="T100" fmla="*/ 20210 w 24537"/>
                <a:gd name="T101" fmla="*/ 0 h 8"/>
                <a:gd name="T102" fmla="*/ 20582 w 24537"/>
                <a:gd name="T103" fmla="*/ 4 h 8"/>
                <a:gd name="T104" fmla="*/ 20947 w 24537"/>
                <a:gd name="T105" fmla="*/ 8 h 8"/>
                <a:gd name="T106" fmla="*/ 21200 w 24537"/>
                <a:gd name="T107" fmla="*/ 8 h 8"/>
                <a:gd name="T108" fmla="*/ 21565 w 24537"/>
                <a:gd name="T109" fmla="*/ 4 h 8"/>
                <a:gd name="T110" fmla="*/ 21938 w 24537"/>
                <a:gd name="T111" fmla="*/ 0 h 8"/>
                <a:gd name="T112" fmla="*/ 22491 w 24537"/>
                <a:gd name="T113" fmla="*/ 0 h 8"/>
                <a:gd name="T114" fmla="*/ 22974 w 24537"/>
                <a:gd name="T115" fmla="*/ 0 h 8"/>
                <a:gd name="T116" fmla="*/ 23347 w 24537"/>
                <a:gd name="T117" fmla="*/ 4 h 8"/>
                <a:gd name="T118" fmla="*/ 23712 w 24537"/>
                <a:gd name="T119" fmla="*/ 8 h 8"/>
                <a:gd name="T120" fmla="*/ 23965 w 24537"/>
                <a:gd name="T121" fmla="*/ 8 h 8"/>
                <a:gd name="T122" fmla="*/ 24330 w 24537"/>
                <a:gd name="T1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37" h="8">
                  <a:moveTo>
                    <a:pt x="4" y="0"/>
                  </a:moveTo>
                  <a:lnTo>
                    <a:pt x="119" y="0"/>
                  </a:lnTo>
                  <a:cubicBezTo>
                    <a:pt x="121" y="0"/>
                    <a:pt x="123" y="2"/>
                    <a:pt x="123" y="4"/>
                  </a:cubicBezTo>
                  <a:cubicBezTo>
                    <a:pt x="123" y="6"/>
                    <a:pt x="121" y="8"/>
                    <a:pt x="119" y="8"/>
                  </a:cubicBezTo>
                  <a:lnTo>
                    <a:pt x="4" y="8"/>
                  </a:ln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188" y="0"/>
                  </a:moveTo>
                  <a:lnTo>
                    <a:pt x="303" y="0"/>
                  </a:lnTo>
                  <a:cubicBezTo>
                    <a:pt x="305" y="0"/>
                    <a:pt x="307" y="2"/>
                    <a:pt x="307" y="4"/>
                  </a:cubicBezTo>
                  <a:cubicBezTo>
                    <a:pt x="307" y="6"/>
                    <a:pt x="305" y="8"/>
                    <a:pt x="303" y="8"/>
                  </a:cubicBezTo>
                  <a:lnTo>
                    <a:pt x="188" y="8"/>
                  </a:lnTo>
                  <a:cubicBezTo>
                    <a:pt x="186" y="8"/>
                    <a:pt x="184" y="6"/>
                    <a:pt x="184" y="4"/>
                  </a:cubicBezTo>
                  <a:cubicBezTo>
                    <a:pt x="184" y="2"/>
                    <a:pt x="186" y="0"/>
                    <a:pt x="188" y="0"/>
                  </a:cubicBezTo>
                  <a:close/>
                  <a:moveTo>
                    <a:pt x="372" y="0"/>
                  </a:moveTo>
                  <a:lnTo>
                    <a:pt x="487" y="0"/>
                  </a:lnTo>
                  <a:cubicBezTo>
                    <a:pt x="489" y="0"/>
                    <a:pt x="491" y="2"/>
                    <a:pt x="491" y="4"/>
                  </a:cubicBezTo>
                  <a:cubicBezTo>
                    <a:pt x="491" y="6"/>
                    <a:pt x="489" y="8"/>
                    <a:pt x="487" y="8"/>
                  </a:cubicBezTo>
                  <a:lnTo>
                    <a:pt x="372" y="8"/>
                  </a:lnTo>
                  <a:cubicBezTo>
                    <a:pt x="370" y="8"/>
                    <a:pt x="368" y="6"/>
                    <a:pt x="368" y="4"/>
                  </a:cubicBezTo>
                  <a:cubicBezTo>
                    <a:pt x="368" y="2"/>
                    <a:pt x="370" y="0"/>
                    <a:pt x="372" y="0"/>
                  </a:cubicBezTo>
                  <a:close/>
                  <a:moveTo>
                    <a:pt x="556" y="0"/>
                  </a:moveTo>
                  <a:lnTo>
                    <a:pt x="672" y="0"/>
                  </a:lnTo>
                  <a:cubicBezTo>
                    <a:pt x="674" y="0"/>
                    <a:pt x="676" y="2"/>
                    <a:pt x="676" y="4"/>
                  </a:cubicBezTo>
                  <a:cubicBezTo>
                    <a:pt x="676" y="6"/>
                    <a:pt x="674" y="8"/>
                    <a:pt x="672" y="8"/>
                  </a:cubicBezTo>
                  <a:lnTo>
                    <a:pt x="556" y="8"/>
                  </a:lnTo>
                  <a:cubicBezTo>
                    <a:pt x="554" y="8"/>
                    <a:pt x="553" y="6"/>
                    <a:pt x="553" y="4"/>
                  </a:cubicBezTo>
                  <a:cubicBezTo>
                    <a:pt x="553" y="2"/>
                    <a:pt x="554" y="0"/>
                    <a:pt x="556" y="0"/>
                  </a:cubicBezTo>
                  <a:close/>
                  <a:moveTo>
                    <a:pt x="741" y="0"/>
                  </a:moveTo>
                  <a:lnTo>
                    <a:pt x="856" y="0"/>
                  </a:lnTo>
                  <a:cubicBezTo>
                    <a:pt x="858" y="0"/>
                    <a:pt x="860" y="2"/>
                    <a:pt x="860" y="4"/>
                  </a:cubicBezTo>
                  <a:cubicBezTo>
                    <a:pt x="860" y="6"/>
                    <a:pt x="858" y="8"/>
                    <a:pt x="856" y="8"/>
                  </a:cubicBezTo>
                  <a:lnTo>
                    <a:pt x="741" y="8"/>
                  </a:lnTo>
                  <a:cubicBezTo>
                    <a:pt x="739" y="8"/>
                    <a:pt x="737" y="6"/>
                    <a:pt x="737" y="4"/>
                  </a:cubicBezTo>
                  <a:cubicBezTo>
                    <a:pt x="737" y="2"/>
                    <a:pt x="739" y="0"/>
                    <a:pt x="741" y="0"/>
                  </a:cubicBezTo>
                  <a:close/>
                  <a:moveTo>
                    <a:pt x="925" y="0"/>
                  </a:moveTo>
                  <a:lnTo>
                    <a:pt x="1040" y="0"/>
                  </a:lnTo>
                  <a:cubicBezTo>
                    <a:pt x="1042" y="0"/>
                    <a:pt x="1044" y="2"/>
                    <a:pt x="1044" y="4"/>
                  </a:cubicBezTo>
                  <a:cubicBezTo>
                    <a:pt x="1044" y="6"/>
                    <a:pt x="1042" y="8"/>
                    <a:pt x="1040" y="8"/>
                  </a:cubicBezTo>
                  <a:lnTo>
                    <a:pt x="925" y="8"/>
                  </a:lnTo>
                  <a:cubicBezTo>
                    <a:pt x="923" y="8"/>
                    <a:pt x="921" y="6"/>
                    <a:pt x="921" y="4"/>
                  </a:cubicBezTo>
                  <a:cubicBezTo>
                    <a:pt x="921" y="2"/>
                    <a:pt x="923" y="0"/>
                    <a:pt x="925" y="0"/>
                  </a:cubicBezTo>
                  <a:close/>
                  <a:moveTo>
                    <a:pt x="1109" y="0"/>
                  </a:moveTo>
                  <a:lnTo>
                    <a:pt x="1225" y="0"/>
                  </a:lnTo>
                  <a:cubicBezTo>
                    <a:pt x="1227" y="0"/>
                    <a:pt x="1228" y="2"/>
                    <a:pt x="1228" y="4"/>
                  </a:cubicBezTo>
                  <a:cubicBezTo>
                    <a:pt x="1228" y="6"/>
                    <a:pt x="1227" y="8"/>
                    <a:pt x="1225" y="8"/>
                  </a:cubicBezTo>
                  <a:lnTo>
                    <a:pt x="1109" y="8"/>
                  </a:lnTo>
                  <a:cubicBezTo>
                    <a:pt x="1107" y="8"/>
                    <a:pt x="1106" y="6"/>
                    <a:pt x="1106" y="4"/>
                  </a:cubicBezTo>
                  <a:cubicBezTo>
                    <a:pt x="1106" y="2"/>
                    <a:pt x="1107" y="0"/>
                    <a:pt x="1109" y="0"/>
                  </a:cubicBezTo>
                  <a:close/>
                  <a:moveTo>
                    <a:pt x="1294" y="0"/>
                  </a:moveTo>
                  <a:lnTo>
                    <a:pt x="1409" y="0"/>
                  </a:lnTo>
                  <a:cubicBezTo>
                    <a:pt x="1411" y="0"/>
                    <a:pt x="1413" y="2"/>
                    <a:pt x="1413" y="4"/>
                  </a:cubicBezTo>
                  <a:cubicBezTo>
                    <a:pt x="1413" y="6"/>
                    <a:pt x="1411" y="8"/>
                    <a:pt x="1409" y="8"/>
                  </a:cubicBezTo>
                  <a:lnTo>
                    <a:pt x="1294" y="8"/>
                  </a:lnTo>
                  <a:cubicBezTo>
                    <a:pt x="1292" y="8"/>
                    <a:pt x="1290" y="6"/>
                    <a:pt x="1290" y="4"/>
                  </a:cubicBezTo>
                  <a:cubicBezTo>
                    <a:pt x="1290" y="2"/>
                    <a:pt x="1292" y="0"/>
                    <a:pt x="1294" y="0"/>
                  </a:cubicBezTo>
                  <a:close/>
                  <a:moveTo>
                    <a:pt x="1478" y="0"/>
                  </a:moveTo>
                  <a:lnTo>
                    <a:pt x="1593" y="0"/>
                  </a:lnTo>
                  <a:cubicBezTo>
                    <a:pt x="1595" y="0"/>
                    <a:pt x="1597" y="2"/>
                    <a:pt x="1597" y="4"/>
                  </a:cubicBezTo>
                  <a:cubicBezTo>
                    <a:pt x="1597" y="6"/>
                    <a:pt x="1595" y="8"/>
                    <a:pt x="1593" y="8"/>
                  </a:cubicBezTo>
                  <a:lnTo>
                    <a:pt x="1478" y="8"/>
                  </a:lnTo>
                  <a:cubicBezTo>
                    <a:pt x="1476" y="8"/>
                    <a:pt x="1474" y="6"/>
                    <a:pt x="1474" y="4"/>
                  </a:cubicBezTo>
                  <a:cubicBezTo>
                    <a:pt x="1474" y="2"/>
                    <a:pt x="1476" y="0"/>
                    <a:pt x="1478" y="0"/>
                  </a:cubicBezTo>
                  <a:close/>
                  <a:moveTo>
                    <a:pt x="1662" y="0"/>
                  </a:moveTo>
                  <a:lnTo>
                    <a:pt x="1778" y="0"/>
                  </a:lnTo>
                  <a:cubicBezTo>
                    <a:pt x="1780" y="0"/>
                    <a:pt x="1781" y="2"/>
                    <a:pt x="1781" y="4"/>
                  </a:cubicBezTo>
                  <a:cubicBezTo>
                    <a:pt x="1781" y="6"/>
                    <a:pt x="1780" y="8"/>
                    <a:pt x="1778" y="8"/>
                  </a:cubicBezTo>
                  <a:lnTo>
                    <a:pt x="1662" y="8"/>
                  </a:lnTo>
                  <a:cubicBezTo>
                    <a:pt x="1660" y="8"/>
                    <a:pt x="1659" y="6"/>
                    <a:pt x="1659" y="4"/>
                  </a:cubicBezTo>
                  <a:cubicBezTo>
                    <a:pt x="1659" y="2"/>
                    <a:pt x="1660" y="0"/>
                    <a:pt x="1662" y="0"/>
                  </a:cubicBezTo>
                  <a:close/>
                  <a:moveTo>
                    <a:pt x="1847" y="0"/>
                  </a:moveTo>
                  <a:lnTo>
                    <a:pt x="1962" y="0"/>
                  </a:lnTo>
                  <a:cubicBezTo>
                    <a:pt x="1964" y="0"/>
                    <a:pt x="1966" y="2"/>
                    <a:pt x="1966" y="4"/>
                  </a:cubicBezTo>
                  <a:cubicBezTo>
                    <a:pt x="1966" y="6"/>
                    <a:pt x="1964" y="8"/>
                    <a:pt x="1962" y="8"/>
                  </a:cubicBezTo>
                  <a:lnTo>
                    <a:pt x="1847" y="8"/>
                  </a:lnTo>
                  <a:cubicBezTo>
                    <a:pt x="1845" y="8"/>
                    <a:pt x="1843" y="6"/>
                    <a:pt x="1843" y="4"/>
                  </a:cubicBezTo>
                  <a:cubicBezTo>
                    <a:pt x="1843" y="2"/>
                    <a:pt x="1845" y="0"/>
                    <a:pt x="1847" y="0"/>
                  </a:cubicBezTo>
                  <a:close/>
                  <a:moveTo>
                    <a:pt x="2031" y="0"/>
                  </a:moveTo>
                  <a:lnTo>
                    <a:pt x="2146" y="0"/>
                  </a:lnTo>
                  <a:cubicBezTo>
                    <a:pt x="2148" y="0"/>
                    <a:pt x="2150" y="2"/>
                    <a:pt x="2150" y="4"/>
                  </a:cubicBezTo>
                  <a:cubicBezTo>
                    <a:pt x="2150" y="6"/>
                    <a:pt x="2148" y="8"/>
                    <a:pt x="2146" y="8"/>
                  </a:cubicBezTo>
                  <a:lnTo>
                    <a:pt x="2031" y="8"/>
                  </a:lnTo>
                  <a:cubicBezTo>
                    <a:pt x="2029" y="8"/>
                    <a:pt x="2027" y="6"/>
                    <a:pt x="2027" y="4"/>
                  </a:cubicBezTo>
                  <a:cubicBezTo>
                    <a:pt x="2027" y="2"/>
                    <a:pt x="2029" y="0"/>
                    <a:pt x="2031" y="0"/>
                  </a:cubicBezTo>
                  <a:close/>
                  <a:moveTo>
                    <a:pt x="2215" y="0"/>
                  </a:moveTo>
                  <a:lnTo>
                    <a:pt x="2331" y="0"/>
                  </a:lnTo>
                  <a:cubicBezTo>
                    <a:pt x="2333" y="0"/>
                    <a:pt x="2334" y="2"/>
                    <a:pt x="2334" y="4"/>
                  </a:cubicBezTo>
                  <a:cubicBezTo>
                    <a:pt x="2334" y="6"/>
                    <a:pt x="2333" y="8"/>
                    <a:pt x="2331" y="8"/>
                  </a:cubicBezTo>
                  <a:lnTo>
                    <a:pt x="2215" y="8"/>
                  </a:lnTo>
                  <a:cubicBezTo>
                    <a:pt x="2213" y="8"/>
                    <a:pt x="2212" y="6"/>
                    <a:pt x="2212" y="4"/>
                  </a:cubicBezTo>
                  <a:cubicBezTo>
                    <a:pt x="2212" y="2"/>
                    <a:pt x="2213" y="0"/>
                    <a:pt x="2215" y="0"/>
                  </a:cubicBezTo>
                  <a:close/>
                  <a:moveTo>
                    <a:pt x="2400" y="0"/>
                  </a:moveTo>
                  <a:lnTo>
                    <a:pt x="2515" y="0"/>
                  </a:lnTo>
                  <a:cubicBezTo>
                    <a:pt x="2517" y="0"/>
                    <a:pt x="2519" y="2"/>
                    <a:pt x="2519" y="4"/>
                  </a:cubicBezTo>
                  <a:cubicBezTo>
                    <a:pt x="2519" y="6"/>
                    <a:pt x="2517" y="8"/>
                    <a:pt x="2515" y="8"/>
                  </a:cubicBezTo>
                  <a:lnTo>
                    <a:pt x="2400" y="8"/>
                  </a:lnTo>
                  <a:cubicBezTo>
                    <a:pt x="2398" y="8"/>
                    <a:pt x="2396" y="6"/>
                    <a:pt x="2396" y="4"/>
                  </a:cubicBezTo>
                  <a:cubicBezTo>
                    <a:pt x="2396" y="2"/>
                    <a:pt x="2398" y="0"/>
                    <a:pt x="2400" y="0"/>
                  </a:cubicBezTo>
                  <a:close/>
                  <a:moveTo>
                    <a:pt x="2584" y="0"/>
                  </a:moveTo>
                  <a:lnTo>
                    <a:pt x="2699" y="0"/>
                  </a:lnTo>
                  <a:cubicBezTo>
                    <a:pt x="2701" y="0"/>
                    <a:pt x="2703" y="2"/>
                    <a:pt x="2703" y="4"/>
                  </a:cubicBezTo>
                  <a:cubicBezTo>
                    <a:pt x="2703" y="6"/>
                    <a:pt x="2701" y="8"/>
                    <a:pt x="2699" y="8"/>
                  </a:cubicBezTo>
                  <a:lnTo>
                    <a:pt x="2584" y="8"/>
                  </a:lnTo>
                  <a:cubicBezTo>
                    <a:pt x="2582" y="8"/>
                    <a:pt x="2580" y="6"/>
                    <a:pt x="2580" y="4"/>
                  </a:cubicBezTo>
                  <a:cubicBezTo>
                    <a:pt x="2580" y="2"/>
                    <a:pt x="2582" y="0"/>
                    <a:pt x="2584" y="0"/>
                  </a:cubicBezTo>
                  <a:close/>
                  <a:moveTo>
                    <a:pt x="2768" y="0"/>
                  </a:moveTo>
                  <a:lnTo>
                    <a:pt x="2884" y="0"/>
                  </a:lnTo>
                  <a:cubicBezTo>
                    <a:pt x="2886" y="0"/>
                    <a:pt x="2887" y="2"/>
                    <a:pt x="2887" y="4"/>
                  </a:cubicBezTo>
                  <a:cubicBezTo>
                    <a:pt x="2887" y="6"/>
                    <a:pt x="2886" y="8"/>
                    <a:pt x="2884" y="8"/>
                  </a:cubicBezTo>
                  <a:lnTo>
                    <a:pt x="2768" y="8"/>
                  </a:lnTo>
                  <a:cubicBezTo>
                    <a:pt x="2766" y="8"/>
                    <a:pt x="2764" y="6"/>
                    <a:pt x="2764" y="4"/>
                  </a:cubicBezTo>
                  <a:cubicBezTo>
                    <a:pt x="2764" y="2"/>
                    <a:pt x="2766" y="0"/>
                    <a:pt x="2768" y="0"/>
                  </a:cubicBezTo>
                  <a:close/>
                  <a:moveTo>
                    <a:pt x="2953" y="0"/>
                  </a:moveTo>
                  <a:lnTo>
                    <a:pt x="3068" y="0"/>
                  </a:lnTo>
                  <a:cubicBezTo>
                    <a:pt x="3070" y="0"/>
                    <a:pt x="3072" y="2"/>
                    <a:pt x="3072" y="4"/>
                  </a:cubicBezTo>
                  <a:cubicBezTo>
                    <a:pt x="3072" y="6"/>
                    <a:pt x="3070" y="8"/>
                    <a:pt x="3068" y="8"/>
                  </a:cubicBezTo>
                  <a:lnTo>
                    <a:pt x="2953" y="8"/>
                  </a:lnTo>
                  <a:cubicBezTo>
                    <a:pt x="2951" y="8"/>
                    <a:pt x="2949" y="6"/>
                    <a:pt x="2949" y="4"/>
                  </a:cubicBezTo>
                  <a:cubicBezTo>
                    <a:pt x="2949" y="2"/>
                    <a:pt x="2951" y="0"/>
                    <a:pt x="2953" y="0"/>
                  </a:cubicBezTo>
                  <a:close/>
                  <a:moveTo>
                    <a:pt x="3137" y="0"/>
                  </a:moveTo>
                  <a:lnTo>
                    <a:pt x="3252" y="0"/>
                  </a:lnTo>
                  <a:cubicBezTo>
                    <a:pt x="3254" y="0"/>
                    <a:pt x="3256" y="2"/>
                    <a:pt x="3256" y="4"/>
                  </a:cubicBezTo>
                  <a:cubicBezTo>
                    <a:pt x="3256" y="6"/>
                    <a:pt x="3254" y="8"/>
                    <a:pt x="3252" y="8"/>
                  </a:cubicBezTo>
                  <a:lnTo>
                    <a:pt x="3137" y="8"/>
                  </a:lnTo>
                  <a:cubicBezTo>
                    <a:pt x="3135" y="8"/>
                    <a:pt x="3133" y="6"/>
                    <a:pt x="3133" y="4"/>
                  </a:cubicBezTo>
                  <a:cubicBezTo>
                    <a:pt x="3133" y="2"/>
                    <a:pt x="3135" y="0"/>
                    <a:pt x="3137" y="0"/>
                  </a:cubicBezTo>
                  <a:close/>
                  <a:moveTo>
                    <a:pt x="3321" y="0"/>
                  </a:moveTo>
                  <a:lnTo>
                    <a:pt x="3436" y="0"/>
                  </a:lnTo>
                  <a:cubicBezTo>
                    <a:pt x="3439" y="0"/>
                    <a:pt x="3440" y="2"/>
                    <a:pt x="3440" y="4"/>
                  </a:cubicBezTo>
                  <a:cubicBezTo>
                    <a:pt x="3440" y="6"/>
                    <a:pt x="3439" y="8"/>
                    <a:pt x="3436" y="8"/>
                  </a:cubicBezTo>
                  <a:lnTo>
                    <a:pt x="3321" y="8"/>
                  </a:lnTo>
                  <a:cubicBezTo>
                    <a:pt x="3319" y="8"/>
                    <a:pt x="3317" y="6"/>
                    <a:pt x="3317" y="4"/>
                  </a:cubicBezTo>
                  <a:cubicBezTo>
                    <a:pt x="3317" y="2"/>
                    <a:pt x="3319" y="0"/>
                    <a:pt x="3321" y="0"/>
                  </a:cubicBezTo>
                  <a:close/>
                  <a:moveTo>
                    <a:pt x="3506" y="0"/>
                  </a:moveTo>
                  <a:lnTo>
                    <a:pt x="3621" y="0"/>
                  </a:lnTo>
                  <a:cubicBezTo>
                    <a:pt x="3623" y="0"/>
                    <a:pt x="3625" y="2"/>
                    <a:pt x="3625" y="4"/>
                  </a:cubicBezTo>
                  <a:cubicBezTo>
                    <a:pt x="3625" y="6"/>
                    <a:pt x="3623" y="8"/>
                    <a:pt x="3621" y="8"/>
                  </a:cubicBezTo>
                  <a:lnTo>
                    <a:pt x="3506" y="8"/>
                  </a:lnTo>
                  <a:cubicBezTo>
                    <a:pt x="3503" y="8"/>
                    <a:pt x="3502" y="6"/>
                    <a:pt x="3502" y="4"/>
                  </a:cubicBezTo>
                  <a:cubicBezTo>
                    <a:pt x="3502" y="2"/>
                    <a:pt x="3503" y="0"/>
                    <a:pt x="3506" y="0"/>
                  </a:cubicBezTo>
                  <a:close/>
                  <a:moveTo>
                    <a:pt x="3690" y="0"/>
                  </a:moveTo>
                  <a:lnTo>
                    <a:pt x="3805" y="0"/>
                  </a:lnTo>
                  <a:cubicBezTo>
                    <a:pt x="3807" y="0"/>
                    <a:pt x="3809" y="2"/>
                    <a:pt x="3809" y="4"/>
                  </a:cubicBezTo>
                  <a:cubicBezTo>
                    <a:pt x="3809" y="6"/>
                    <a:pt x="3807" y="8"/>
                    <a:pt x="3805" y="8"/>
                  </a:cubicBezTo>
                  <a:lnTo>
                    <a:pt x="3690" y="8"/>
                  </a:lnTo>
                  <a:cubicBezTo>
                    <a:pt x="3688" y="8"/>
                    <a:pt x="3686" y="6"/>
                    <a:pt x="3686" y="4"/>
                  </a:cubicBezTo>
                  <a:cubicBezTo>
                    <a:pt x="3686" y="2"/>
                    <a:pt x="3688" y="0"/>
                    <a:pt x="3690" y="0"/>
                  </a:cubicBezTo>
                  <a:close/>
                  <a:moveTo>
                    <a:pt x="3874" y="0"/>
                  </a:moveTo>
                  <a:lnTo>
                    <a:pt x="3989" y="0"/>
                  </a:lnTo>
                  <a:cubicBezTo>
                    <a:pt x="3992" y="0"/>
                    <a:pt x="3993" y="2"/>
                    <a:pt x="3993" y="4"/>
                  </a:cubicBezTo>
                  <a:cubicBezTo>
                    <a:pt x="3993" y="6"/>
                    <a:pt x="3992" y="8"/>
                    <a:pt x="3989" y="8"/>
                  </a:cubicBezTo>
                  <a:lnTo>
                    <a:pt x="3874" y="8"/>
                  </a:lnTo>
                  <a:cubicBezTo>
                    <a:pt x="3872" y="8"/>
                    <a:pt x="3870" y="6"/>
                    <a:pt x="3870" y="4"/>
                  </a:cubicBezTo>
                  <a:cubicBezTo>
                    <a:pt x="3870" y="2"/>
                    <a:pt x="3872" y="0"/>
                    <a:pt x="3874" y="0"/>
                  </a:cubicBezTo>
                  <a:close/>
                  <a:moveTo>
                    <a:pt x="4059" y="0"/>
                  </a:moveTo>
                  <a:lnTo>
                    <a:pt x="4174" y="0"/>
                  </a:lnTo>
                  <a:cubicBezTo>
                    <a:pt x="4176" y="0"/>
                    <a:pt x="4178" y="2"/>
                    <a:pt x="4178" y="4"/>
                  </a:cubicBezTo>
                  <a:cubicBezTo>
                    <a:pt x="4178" y="6"/>
                    <a:pt x="4176" y="8"/>
                    <a:pt x="4174" y="8"/>
                  </a:cubicBezTo>
                  <a:lnTo>
                    <a:pt x="4059" y="8"/>
                  </a:lnTo>
                  <a:cubicBezTo>
                    <a:pt x="4056" y="8"/>
                    <a:pt x="4055" y="6"/>
                    <a:pt x="4055" y="4"/>
                  </a:cubicBezTo>
                  <a:cubicBezTo>
                    <a:pt x="4055" y="2"/>
                    <a:pt x="4056" y="0"/>
                    <a:pt x="4059" y="0"/>
                  </a:cubicBezTo>
                  <a:close/>
                  <a:moveTo>
                    <a:pt x="4243" y="0"/>
                  </a:moveTo>
                  <a:lnTo>
                    <a:pt x="4358" y="0"/>
                  </a:lnTo>
                  <a:cubicBezTo>
                    <a:pt x="4360" y="0"/>
                    <a:pt x="4362" y="2"/>
                    <a:pt x="4362" y="4"/>
                  </a:cubicBezTo>
                  <a:cubicBezTo>
                    <a:pt x="4362" y="6"/>
                    <a:pt x="4360" y="8"/>
                    <a:pt x="4358" y="8"/>
                  </a:cubicBezTo>
                  <a:lnTo>
                    <a:pt x="4243" y="8"/>
                  </a:lnTo>
                  <a:cubicBezTo>
                    <a:pt x="4241" y="8"/>
                    <a:pt x="4239" y="6"/>
                    <a:pt x="4239" y="4"/>
                  </a:cubicBezTo>
                  <a:cubicBezTo>
                    <a:pt x="4239" y="2"/>
                    <a:pt x="4241" y="0"/>
                    <a:pt x="4243" y="0"/>
                  </a:cubicBezTo>
                  <a:close/>
                  <a:moveTo>
                    <a:pt x="4427" y="0"/>
                  </a:moveTo>
                  <a:lnTo>
                    <a:pt x="4542" y="0"/>
                  </a:lnTo>
                  <a:cubicBezTo>
                    <a:pt x="4545" y="0"/>
                    <a:pt x="4546" y="2"/>
                    <a:pt x="4546" y="4"/>
                  </a:cubicBezTo>
                  <a:cubicBezTo>
                    <a:pt x="4546" y="6"/>
                    <a:pt x="4545" y="8"/>
                    <a:pt x="4542" y="8"/>
                  </a:cubicBezTo>
                  <a:lnTo>
                    <a:pt x="4427" y="8"/>
                  </a:lnTo>
                  <a:cubicBezTo>
                    <a:pt x="4425" y="8"/>
                    <a:pt x="4423" y="6"/>
                    <a:pt x="4423" y="4"/>
                  </a:cubicBezTo>
                  <a:cubicBezTo>
                    <a:pt x="4423" y="2"/>
                    <a:pt x="4425" y="0"/>
                    <a:pt x="4427" y="0"/>
                  </a:cubicBezTo>
                  <a:close/>
                  <a:moveTo>
                    <a:pt x="4612" y="0"/>
                  </a:moveTo>
                  <a:lnTo>
                    <a:pt x="4727" y="0"/>
                  </a:lnTo>
                  <a:cubicBezTo>
                    <a:pt x="4729" y="0"/>
                    <a:pt x="4731" y="2"/>
                    <a:pt x="4731" y="4"/>
                  </a:cubicBezTo>
                  <a:cubicBezTo>
                    <a:pt x="4731" y="6"/>
                    <a:pt x="4729" y="8"/>
                    <a:pt x="4727" y="8"/>
                  </a:cubicBezTo>
                  <a:lnTo>
                    <a:pt x="4612" y="8"/>
                  </a:lnTo>
                  <a:cubicBezTo>
                    <a:pt x="4609" y="8"/>
                    <a:pt x="4608" y="6"/>
                    <a:pt x="4608" y="4"/>
                  </a:cubicBezTo>
                  <a:cubicBezTo>
                    <a:pt x="4608" y="2"/>
                    <a:pt x="4609" y="0"/>
                    <a:pt x="4612" y="0"/>
                  </a:cubicBezTo>
                  <a:close/>
                  <a:moveTo>
                    <a:pt x="4796" y="0"/>
                  </a:moveTo>
                  <a:lnTo>
                    <a:pt x="4911" y="0"/>
                  </a:lnTo>
                  <a:cubicBezTo>
                    <a:pt x="4913" y="0"/>
                    <a:pt x="4915" y="2"/>
                    <a:pt x="4915" y="4"/>
                  </a:cubicBezTo>
                  <a:cubicBezTo>
                    <a:pt x="4915" y="6"/>
                    <a:pt x="4913" y="8"/>
                    <a:pt x="4911" y="8"/>
                  </a:cubicBezTo>
                  <a:lnTo>
                    <a:pt x="4796" y="8"/>
                  </a:lnTo>
                  <a:cubicBezTo>
                    <a:pt x="4794" y="8"/>
                    <a:pt x="4792" y="6"/>
                    <a:pt x="4792" y="4"/>
                  </a:cubicBezTo>
                  <a:cubicBezTo>
                    <a:pt x="4792" y="2"/>
                    <a:pt x="4794" y="0"/>
                    <a:pt x="4796" y="0"/>
                  </a:cubicBezTo>
                  <a:close/>
                  <a:moveTo>
                    <a:pt x="4980" y="0"/>
                  </a:moveTo>
                  <a:lnTo>
                    <a:pt x="5095" y="0"/>
                  </a:lnTo>
                  <a:cubicBezTo>
                    <a:pt x="5097" y="0"/>
                    <a:pt x="5099" y="2"/>
                    <a:pt x="5099" y="4"/>
                  </a:cubicBezTo>
                  <a:cubicBezTo>
                    <a:pt x="5099" y="6"/>
                    <a:pt x="5097" y="8"/>
                    <a:pt x="5095" y="8"/>
                  </a:cubicBezTo>
                  <a:lnTo>
                    <a:pt x="4980" y="8"/>
                  </a:lnTo>
                  <a:cubicBezTo>
                    <a:pt x="4978" y="8"/>
                    <a:pt x="4976" y="6"/>
                    <a:pt x="4976" y="4"/>
                  </a:cubicBezTo>
                  <a:cubicBezTo>
                    <a:pt x="4976" y="2"/>
                    <a:pt x="4978" y="0"/>
                    <a:pt x="4980" y="0"/>
                  </a:cubicBezTo>
                  <a:close/>
                  <a:moveTo>
                    <a:pt x="5164" y="0"/>
                  </a:moveTo>
                  <a:lnTo>
                    <a:pt x="5280" y="0"/>
                  </a:lnTo>
                  <a:cubicBezTo>
                    <a:pt x="5282" y="0"/>
                    <a:pt x="5284" y="2"/>
                    <a:pt x="5284" y="4"/>
                  </a:cubicBezTo>
                  <a:cubicBezTo>
                    <a:pt x="5284" y="6"/>
                    <a:pt x="5282" y="8"/>
                    <a:pt x="5280" y="8"/>
                  </a:cubicBezTo>
                  <a:lnTo>
                    <a:pt x="5164" y="8"/>
                  </a:lnTo>
                  <a:cubicBezTo>
                    <a:pt x="5162" y="8"/>
                    <a:pt x="5161" y="6"/>
                    <a:pt x="5161" y="4"/>
                  </a:cubicBezTo>
                  <a:cubicBezTo>
                    <a:pt x="5161" y="2"/>
                    <a:pt x="5162" y="0"/>
                    <a:pt x="5164" y="0"/>
                  </a:cubicBezTo>
                  <a:close/>
                  <a:moveTo>
                    <a:pt x="5349" y="0"/>
                  </a:moveTo>
                  <a:lnTo>
                    <a:pt x="5464" y="0"/>
                  </a:lnTo>
                  <a:cubicBezTo>
                    <a:pt x="5466" y="0"/>
                    <a:pt x="5468" y="2"/>
                    <a:pt x="5468" y="4"/>
                  </a:cubicBezTo>
                  <a:cubicBezTo>
                    <a:pt x="5468" y="6"/>
                    <a:pt x="5466" y="8"/>
                    <a:pt x="5464" y="8"/>
                  </a:cubicBezTo>
                  <a:lnTo>
                    <a:pt x="5349" y="8"/>
                  </a:lnTo>
                  <a:cubicBezTo>
                    <a:pt x="5347" y="8"/>
                    <a:pt x="5345" y="6"/>
                    <a:pt x="5345" y="4"/>
                  </a:cubicBezTo>
                  <a:cubicBezTo>
                    <a:pt x="5345" y="2"/>
                    <a:pt x="5347" y="0"/>
                    <a:pt x="5349" y="0"/>
                  </a:cubicBezTo>
                  <a:close/>
                  <a:moveTo>
                    <a:pt x="5533" y="0"/>
                  </a:moveTo>
                  <a:lnTo>
                    <a:pt x="5648" y="0"/>
                  </a:lnTo>
                  <a:cubicBezTo>
                    <a:pt x="5650" y="0"/>
                    <a:pt x="5652" y="2"/>
                    <a:pt x="5652" y="4"/>
                  </a:cubicBezTo>
                  <a:cubicBezTo>
                    <a:pt x="5652" y="6"/>
                    <a:pt x="5650" y="8"/>
                    <a:pt x="5648" y="8"/>
                  </a:cubicBezTo>
                  <a:lnTo>
                    <a:pt x="5533" y="8"/>
                  </a:lnTo>
                  <a:cubicBezTo>
                    <a:pt x="5531" y="8"/>
                    <a:pt x="5529" y="6"/>
                    <a:pt x="5529" y="4"/>
                  </a:cubicBezTo>
                  <a:cubicBezTo>
                    <a:pt x="5529" y="2"/>
                    <a:pt x="5531" y="0"/>
                    <a:pt x="5533" y="0"/>
                  </a:cubicBezTo>
                  <a:close/>
                  <a:moveTo>
                    <a:pt x="5717" y="0"/>
                  </a:moveTo>
                  <a:lnTo>
                    <a:pt x="5833" y="0"/>
                  </a:lnTo>
                  <a:cubicBezTo>
                    <a:pt x="5835" y="0"/>
                    <a:pt x="5836" y="2"/>
                    <a:pt x="5836" y="4"/>
                  </a:cubicBezTo>
                  <a:cubicBezTo>
                    <a:pt x="5836" y="6"/>
                    <a:pt x="5835" y="8"/>
                    <a:pt x="5833" y="8"/>
                  </a:cubicBezTo>
                  <a:lnTo>
                    <a:pt x="5717" y="8"/>
                  </a:lnTo>
                  <a:cubicBezTo>
                    <a:pt x="5715" y="8"/>
                    <a:pt x="5714" y="6"/>
                    <a:pt x="5714" y="4"/>
                  </a:cubicBezTo>
                  <a:cubicBezTo>
                    <a:pt x="5714" y="2"/>
                    <a:pt x="5715" y="0"/>
                    <a:pt x="5717" y="0"/>
                  </a:cubicBezTo>
                  <a:close/>
                  <a:moveTo>
                    <a:pt x="5902" y="0"/>
                  </a:moveTo>
                  <a:lnTo>
                    <a:pt x="6017" y="0"/>
                  </a:lnTo>
                  <a:cubicBezTo>
                    <a:pt x="6019" y="0"/>
                    <a:pt x="6021" y="2"/>
                    <a:pt x="6021" y="4"/>
                  </a:cubicBezTo>
                  <a:cubicBezTo>
                    <a:pt x="6021" y="6"/>
                    <a:pt x="6019" y="8"/>
                    <a:pt x="6017" y="8"/>
                  </a:cubicBezTo>
                  <a:lnTo>
                    <a:pt x="5902" y="8"/>
                  </a:lnTo>
                  <a:cubicBezTo>
                    <a:pt x="5900" y="8"/>
                    <a:pt x="5898" y="6"/>
                    <a:pt x="5898" y="4"/>
                  </a:cubicBezTo>
                  <a:cubicBezTo>
                    <a:pt x="5898" y="2"/>
                    <a:pt x="5900" y="0"/>
                    <a:pt x="5902" y="0"/>
                  </a:cubicBezTo>
                  <a:close/>
                  <a:moveTo>
                    <a:pt x="6086" y="0"/>
                  </a:moveTo>
                  <a:lnTo>
                    <a:pt x="6201" y="0"/>
                  </a:lnTo>
                  <a:cubicBezTo>
                    <a:pt x="6203" y="0"/>
                    <a:pt x="6205" y="2"/>
                    <a:pt x="6205" y="4"/>
                  </a:cubicBezTo>
                  <a:cubicBezTo>
                    <a:pt x="6205" y="6"/>
                    <a:pt x="6203" y="8"/>
                    <a:pt x="6201" y="8"/>
                  </a:cubicBezTo>
                  <a:lnTo>
                    <a:pt x="6086" y="8"/>
                  </a:lnTo>
                  <a:cubicBezTo>
                    <a:pt x="6084" y="8"/>
                    <a:pt x="6082" y="6"/>
                    <a:pt x="6082" y="4"/>
                  </a:cubicBezTo>
                  <a:cubicBezTo>
                    <a:pt x="6082" y="2"/>
                    <a:pt x="6084" y="0"/>
                    <a:pt x="6086" y="0"/>
                  </a:cubicBezTo>
                  <a:close/>
                  <a:moveTo>
                    <a:pt x="6270" y="0"/>
                  </a:moveTo>
                  <a:lnTo>
                    <a:pt x="6386" y="0"/>
                  </a:lnTo>
                  <a:cubicBezTo>
                    <a:pt x="6388" y="0"/>
                    <a:pt x="6389" y="2"/>
                    <a:pt x="6389" y="4"/>
                  </a:cubicBezTo>
                  <a:cubicBezTo>
                    <a:pt x="6389" y="6"/>
                    <a:pt x="6388" y="8"/>
                    <a:pt x="6386" y="8"/>
                  </a:cubicBezTo>
                  <a:lnTo>
                    <a:pt x="6270" y="8"/>
                  </a:lnTo>
                  <a:cubicBezTo>
                    <a:pt x="6268" y="8"/>
                    <a:pt x="6267" y="6"/>
                    <a:pt x="6267" y="4"/>
                  </a:cubicBezTo>
                  <a:cubicBezTo>
                    <a:pt x="6267" y="2"/>
                    <a:pt x="6268" y="0"/>
                    <a:pt x="6270" y="0"/>
                  </a:cubicBezTo>
                  <a:close/>
                  <a:moveTo>
                    <a:pt x="6455" y="0"/>
                  </a:moveTo>
                  <a:lnTo>
                    <a:pt x="6570" y="0"/>
                  </a:lnTo>
                  <a:cubicBezTo>
                    <a:pt x="6572" y="0"/>
                    <a:pt x="6574" y="2"/>
                    <a:pt x="6574" y="4"/>
                  </a:cubicBezTo>
                  <a:cubicBezTo>
                    <a:pt x="6574" y="6"/>
                    <a:pt x="6572" y="8"/>
                    <a:pt x="6570" y="8"/>
                  </a:cubicBezTo>
                  <a:lnTo>
                    <a:pt x="6455" y="8"/>
                  </a:lnTo>
                  <a:cubicBezTo>
                    <a:pt x="6453" y="8"/>
                    <a:pt x="6451" y="6"/>
                    <a:pt x="6451" y="4"/>
                  </a:cubicBezTo>
                  <a:cubicBezTo>
                    <a:pt x="6451" y="2"/>
                    <a:pt x="6453" y="0"/>
                    <a:pt x="6455" y="0"/>
                  </a:cubicBezTo>
                  <a:close/>
                  <a:moveTo>
                    <a:pt x="6639" y="0"/>
                  </a:moveTo>
                  <a:lnTo>
                    <a:pt x="6754" y="0"/>
                  </a:lnTo>
                  <a:cubicBezTo>
                    <a:pt x="6756" y="0"/>
                    <a:pt x="6758" y="2"/>
                    <a:pt x="6758" y="4"/>
                  </a:cubicBezTo>
                  <a:cubicBezTo>
                    <a:pt x="6758" y="6"/>
                    <a:pt x="6756" y="8"/>
                    <a:pt x="6754" y="8"/>
                  </a:cubicBezTo>
                  <a:lnTo>
                    <a:pt x="6639" y="8"/>
                  </a:lnTo>
                  <a:cubicBezTo>
                    <a:pt x="6637" y="8"/>
                    <a:pt x="6635" y="6"/>
                    <a:pt x="6635" y="4"/>
                  </a:cubicBezTo>
                  <a:cubicBezTo>
                    <a:pt x="6635" y="2"/>
                    <a:pt x="6637" y="0"/>
                    <a:pt x="6639" y="0"/>
                  </a:cubicBezTo>
                  <a:close/>
                  <a:moveTo>
                    <a:pt x="6823" y="0"/>
                  </a:moveTo>
                  <a:lnTo>
                    <a:pt x="6939" y="0"/>
                  </a:lnTo>
                  <a:cubicBezTo>
                    <a:pt x="6941" y="0"/>
                    <a:pt x="6942" y="2"/>
                    <a:pt x="6942" y="4"/>
                  </a:cubicBezTo>
                  <a:cubicBezTo>
                    <a:pt x="6942" y="6"/>
                    <a:pt x="6941" y="8"/>
                    <a:pt x="6939" y="8"/>
                  </a:cubicBezTo>
                  <a:lnTo>
                    <a:pt x="6823" y="8"/>
                  </a:lnTo>
                  <a:cubicBezTo>
                    <a:pt x="6821" y="8"/>
                    <a:pt x="6820" y="6"/>
                    <a:pt x="6820" y="4"/>
                  </a:cubicBezTo>
                  <a:cubicBezTo>
                    <a:pt x="6820" y="2"/>
                    <a:pt x="6821" y="0"/>
                    <a:pt x="6823" y="0"/>
                  </a:cubicBezTo>
                  <a:close/>
                  <a:moveTo>
                    <a:pt x="7008" y="0"/>
                  </a:moveTo>
                  <a:lnTo>
                    <a:pt x="7123" y="0"/>
                  </a:lnTo>
                  <a:cubicBezTo>
                    <a:pt x="7125" y="0"/>
                    <a:pt x="7127" y="2"/>
                    <a:pt x="7127" y="4"/>
                  </a:cubicBezTo>
                  <a:cubicBezTo>
                    <a:pt x="7127" y="6"/>
                    <a:pt x="7125" y="8"/>
                    <a:pt x="7123" y="8"/>
                  </a:cubicBezTo>
                  <a:lnTo>
                    <a:pt x="7008" y="8"/>
                  </a:lnTo>
                  <a:cubicBezTo>
                    <a:pt x="7006" y="8"/>
                    <a:pt x="7004" y="6"/>
                    <a:pt x="7004" y="4"/>
                  </a:cubicBezTo>
                  <a:cubicBezTo>
                    <a:pt x="7004" y="2"/>
                    <a:pt x="7006" y="0"/>
                    <a:pt x="7008" y="0"/>
                  </a:cubicBezTo>
                  <a:close/>
                  <a:moveTo>
                    <a:pt x="7192" y="0"/>
                  </a:moveTo>
                  <a:lnTo>
                    <a:pt x="7307" y="0"/>
                  </a:lnTo>
                  <a:cubicBezTo>
                    <a:pt x="7309" y="0"/>
                    <a:pt x="7311" y="2"/>
                    <a:pt x="7311" y="4"/>
                  </a:cubicBezTo>
                  <a:cubicBezTo>
                    <a:pt x="7311" y="6"/>
                    <a:pt x="7309" y="8"/>
                    <a:pt x="7307" y="8"/>
                  </a:cubicBezTo>
                  <a:lnTo>
                    <a:pt x="7192" y="8"/>
                  </a:lnTo>
                  <a:cubicBezTo>
                    <a:pt x="7190" y="8"/>
                    <a:pt x="7188" y="6"/>
                    <a:pt x="7188" y="4"/>
                  </a:cubicBezTo>
                  <a:cubicBezTo>
                    <a:pt x="7188" y="2"/>
                    <a:pt x="7190" y="0"/>
                    <a:pt x="7192" y="0"/>
                  </a:cubicBezTo>
                  <a:close/>
                  <a:moveTo>
                    <a:pt x="7376" y="0"/>
                  </a:moveTo>
                  <a:lnTo>
                    <a:pt x="7492" y="0"/>
                  </a:lnTo>
                  <a:cubicBezTo>
                    <a:pt x="7494" y="0"/>
                    <a:pt x="7495" y="2"/>
                    <a:pt x="7495" y="4"/>
                  </a:cubicBezTo>
                  <a:cubicBezTo>
                    <a:pt x="7495" y="6"/>
                    <a:pt x="7494" y="8"/>
                    <a:pt x="7492" y="8"/>
                  </a:cubicBezTo>
                  <a:lnTo>
                    <a:pt x="7376" y="8"/>
                  </a:lnTo>
                  <a:cubicBezTo>
                    <a:pt x="7374" y="8"/>
                    <a:pt x="7372" y="6"/>
                    <a:pt x="7372" y="4"/>
                  </a:cubicBezTo>
                  <a:cubicBezTo>
                    <a:pt x="7372" y="2"/>
                    <a:pt x="7374" y="0"/>
                    <a:pt x="7376" y="0"/>
                  </a:cubicBezTo>
                  <a:close/>
                  <a:moveTo>
                    <a:pt x="7561" y="0"/>
                  </a:moveTo>
                  <a:lnTo>
                    <a:pt x="7676" y="0"/>
                  </a:lnTo>
                  <a:cubicBezTo>
                    <a:pt x="7678" y="0"/>
                    <a:pt x="7680" y="2"/>
                    <a:pt x="7680" y="4"/>
                  </a:cubicBezTo>
                  <a:cubicBezTo>
                    <a:pt x="7680" y="6"/>
                    <a:pt x="7678" y="8"/>
                    <a:pt x="7676" y="8"/>
                  </a:cubicBezTo>
                  <a:lnTo>
                    <a:pt x="7561" y="8"/>
                  </a:lnTo>
                  <a:cubicBezTo>
                    <a:pt x="7559" y="8"/>
                    <a:pt x="7557" y="6"/>
                    <a:pt x="7557" y="4"/>
                  </a:cubicBezTo>
                  <a:cubicBezTo>
                    <a:pt x="7557" y="2"/>
                    <a:pt x="7559" y="0"/>
                    <a:pt x="7561" y="0"/>
                  </a:cubicBezTo>
                  <a:close/>
                  <a:moveTo>
                    <a:pt x="7745" y="0"/>
                  </a:moveTo>
                  <a:lnTo>
                    <a:pt x="7860" y="0"/>
                  </a:lnTo>
                  <a:cubicBezTo>
                    <a:pt x="7862" y="0"/>
                    <a:pt x="7864" y="2"/>
                    <a:pt x="7864" y="4"/>
                  </a:cubicBezTo>
                  <a:cubicBezTo>
                    <a:pt x="7864" y="6"/>
                    <a:pt x="7862" y="8"/>
                    <a:pt x="7860" y="8"/>
                  </a:cubicBezTo>
                  <a:lnTo>
                    <a:pt x="7745" y="8"/>
                  </a:lnTo>
                  <a:cubicBezTo>
                    <a:pt x="7743" y="8"/>
                    <a:pt x="7741" y="6"/>
                    <a:pt x="7741" y="4"/>
                  </a:cubicBezTo>
                  <a:cubicBezTo>
                    <a:pt x="7741" y="2"/>
                    <a:pt x="7743" y="0"/>
                    <a:pt x="7745" y="0"/>
                  </a:cubicBezTo>
                  <a:close/>
                  <a:moveTo>
                    <a:pt x="7929" y="0"/>
                  </a:moveTo>
                  <a:lnTo>
                    <a:pt x="8044" y="0"/>
                  </a:lnTo>
                  <a:cubicBezTo>
                    <a:pt x="8047" y="0"/>
                    <a:pt x="8048" y="2"/>
                    <a:pt x="8048" y="4"/>
                  </a:cubicBezTo>
                  <a:cubicBezTo>
                    <a:pt x="8048" y="6"/>
                    <a:pt x="8047" y="8"/>
                    <a:pt x="8044" y="8"/>
                  </a:cubicBezTo>
                  <a:lnTo>
                    <a:pt x="7929" y="8"/>
                  </a:lnTo>
                  <a:cubicBezTo>
                    <a:pt x="7927" y="8"/>
                    <a:pt x="7925" y="6"/>
                    <a:pt x="7925" y="4"/>
                  </a:cubicBezTo>
                  <a:cubicBezTo>
                    <a:pt x="7925" y="2"/>
                    <a:pt x="7927" y="0"/>
                    <a:pt x="7929" y="0"/>
                  </a:cubicBezTo>
                  <a:close/>
                  <a:moveTo>
                    <a:pt x="8114" y="0"/>
                  </a:moveTo>
                  <a:lnTo>
                    <a:pt x="8229" y="0"/>
                  </a:lnTo>
                  <a:cubicBezTo>
                    <a:pt x="8231" y="0"/>
                    <a:pt x="8233" y="2"/>
                    <a:pt x="8233" y="4"/>
                  </a:cubicBezTo>
                  <a:cubicBezTo>
                    <a:pt x="8233" y="6"/>
                    <a:pt x="8231" y="8"/>
                    <a:pt x="8229" y="8"/>
                  </a:cubicBezTo>
                  <a:lnTo>
                    <a:pt x="8114" y="8"/>
                  </a:lnTo>
                  <a:cubicBezTo>
                    <a:pt x="8111" y="8"/>
                    <a:pt x="8110" y="6"/>
                    <a:pt x="8110" y="4"/>
                  </a:cubicBezTo>
                  <a:cubicBezTo>
                    <a:pt x="8110" y="2"/>
                    <a:pt x="8111" y="0"/>
                    <a:pt x="8114" y="0"/>
                  </a:cubicBezTo>
                  <a:close/>
                  <a:moveTo>
                    <a:pt x="8298" y="0"/>
                  </a:moveTo>
                  <a:lnTo>
                    <a:pt x="8413" y="0"/>
                  </a:lnTo>
                  <a:cubicBezTo>
                    <a:pt x="8415" y="0"/>
                    <a:pt x="8417" y="2"/>
                    <a:pt x="8417" y="4"/>
                  </a:cubicBezTo>
                  <a:cubicBezTo>
                    <a:pt x="8417" y="6"/>
                    <a:pt x="8415" y="8"/>
                    <a:pt x="8413" y="8"/>
                  </a:cubicBezTo>
                  <a:lnTo>
                    <a:pt x="8298" y="8"/>
                  </a:lnTo>
                  <a:cubicBezTo>
                    <a:pt x="8296" y="8"/>
                    <a:pt x="8294" y="6"/>
                    <a:pt x="8294" y="4"/>
                  </a:cubicBezTo>
                  <a:cubicBezTo>
                    <a:pt x="8294" y="2"/>
                    <a:pt x="8296" y="0"/>
                    <a:pt x="8298" y="0"/>
                  </a:cubicBezTo>
                  <a:close/>
                  <a:moveTo>
                    <a:pt x="8482" y="0"/>
                  </a:moveTo>
                  <a:lnTo>
                    <a:pt x="8597" y="0"/>
                  </a:lnTo>
                  <a:cubicBezTo>
                    <a:pt x="8600" y="0"/>
                    <a:pt x="8601" y="2"/>
                    <a:pt x="8601" y="4"/>
                  </a:cubicBezTo>
                  <a:cubicBezTo>
                    <a:pt x="8601" y="6"/>
                    <a:pt x="8600" y="8"/>
                    <a:pt x="8597" y="8"/>
                  </a:cubicBezTo>
                  <a:lnTo>
                    <a:pt x="8482" y="8"/>
                  </a:lnTo>
                  <a:cubicBezTo>
                    <a:pt x="8480" y="8"/>
                    <a:pt x="8478" y="6"/>
                    <a:pt x="8478" y="4"/>
                  </a:cubicBezTo>
                  <a:cubicBezTo>
                    <a:pt x="8478" y="2"/>
                    <a:pt x="8480" y="0"/>
                    <a:pt x="8482" y="0"/>
                  </a:cubicBezTo>
                  <a:close/>
                  <a:moveTo>
                    <a:pt x="8667" y="0"/>
                  </a:moveTo>
                  <a:lnTo>
                    <a:pt x="8782" y="0"/>
                  </a:lnTo>
                  <a:cubicBezTo>
                    <a:pt x="8784" y="0"/>
                    <a:pt x="8786" y="2"/>
                    <a:pt x="8786" y="4"/>
                  </a:cubicBezTo>
                  <a:cubicBezTo>
                    <a:pt x="8786" y="6"/>
                    <a:pt x="8784" y="8"/>
                    <a:pt x="8782" y="8"/>
                  </a:cubicBezTo>
                  <a:lnTo>
                    <a:pt x="8667" y="8"/>
                  </a:lnTo>
                  <a:cubicBezTo>
                    <a:pt x="8664" y="8"/>
                    <a:pt x="8663" y="6"/>
                    <a:pt x="8663" y="4"/>
                  </a:cubicBezTo>
                  <a:cubicBezTo>
                    <a:pt x="8663" y="2"/>
                    <a:pt x="8664" y="0"/>
                    <a:pt x="8667" y="0"/>
                  </a:cubicBezTo>
                  <a:close/>
                  <a:moveTo>
                    <a:pt x="8851" y="0"/>
                  </a:moveTo>
                  <a:lnTo>
                    <a:pt x="8966" y="0"/>
                  </a:lnTo>
                  <a:cubicBezTo>
                    <a:pt x="8968" y="0"/>
                    <a:pt x="8970" y="2"/>
                    <a:pt x="8970" y="4"/>
                  </a:cubicBezTo>
                  <a:cubicBezTo>
                    <a:pt x="8970" y="6"/>
                    <a:pt x="8968" y="8"/>
                    <a:pt x="8966" y="8"/>
                  </a:cubicBezTo>
                  <a:lnTo>
                    <a:pt x="8851" y="8"/>
                  </a:lnTo>
                  <a:cubicBezTo>
                    <a:pt x="8849" y="8"/>
                    <a:pt x="8847" y="6"/>
                    <a:pt x="8847" y="4"/>
                  </a:cubicBezTo>
                  <a:cubicBezTo>
                    <a:pt x="8847" y="2"/>
                    <a:pt x="8849" y="0"/>
                    <a:pt x="8851" y="0"/>
                  </a:cubicBezTo>
                  <a:close/>
                  <a:moveTo>
                    <a:pt x="9035" y="0"/>
                  </a:moveTo>
                  <a:lnTo>
                    <a:pt x="9150" y="0"/>
                  </a:lnTo>
                  <a:cubicBezTo>
                    <a:pt x="9153" y="0"/>
                    <a:pt x="9154" y="2"/>
                    <a:pt x="9154" y="4"/>
                  </a:cubicBezTo>
                  <a:cubicBezTo>
                    <a:pt x="9154" y="6"/>
                    <a:pt x="9153" y="8"/>
                    <a:pt x="9150" y="8"/>
                  </a:cubicBezTo>
                  <a:lnTo>
                    <a:pt x="9035" y="8"/>
                  </a:lnTo>
                  <a:cubicBezTo>
                    <a:pt x="9033" y="8"/>
                    <a:pt x="9031" y="6"/>
                    <a:pt x="9031" y="4"/>
                  </a:cubicBezTo>
                  <a:cubicBezTo>
                    <a:pt x="9031" y="2"/>
                    <a:pt x="9033" y="0"/>
                    <a:pt x="9035" y="0"/>
                  </a:cubicBezTo>
                  <a:close/>
                  <a:moveTo>
                    <a:pt x="9220" y="0"/>
                  </a:moveTo>
                  <a:lnTo>
                    <a:pt x="9335" y="0"/>
                  </a:lnTo>
                  <a:cubicBezTo>
                    <a:pt x="9337" y="0"/>
                    <a:pt x="9339" y="2"/>
                    <a:pt x="9339" y="4"/>
                  </a:cubicBezTo>
                  <a:cubicBezTo>
                    <a:pt x="9339" y="6"/>
                    <a:pt x="9337" y="8"/>
                    <a:pt x="9335" y="8"/>
                  </a:cubicBezTo>
                  <a:lnTo>
                    <a:pt x="9220" y="8"/>
                  </a:lnTo>
                  <a:cubicBezTo>
                    <a:pt x="9217" y="8"/>
                    <a:pt x="9216" y="6"/>
                    <a:pt x="9216" y="4"/>
                  </a:cubicBezTo>
                  <a:cubicBezTo>
                    <a:pt x="9216" y="2"/>
                    <a:pt x="9217" y="0"/>
                    <a:pt x="9220" y="0"/>
                  </a:cubicBezTo>
                  <a:close/>
                  <a:moveTo>
                    <a:pt x="9404" y="0"/>
                  </a:moveTo>
                  <a:lnTo>
                    <a:pt x="9519" y="0"/>
                  </a:lnTo>
                  <a:cubicBezTo>
                    <a:pt x="9521" y="0"/>
                    <a:pt x="9523" y="2"/>
                    <a:pt x="9523" y="4"/>
                  </a:cubicBezTo>
                  <a:cubicBezTo>
                    <a:pt x="9523" y="6"/>
                    <a:pt x="9521" y="8"/>
                    <a:pt x="9519" y="8"/>
                  </a:cubicBezTo>
                  <a:lnTo>
                    <a:pt x="9404" y="8"/>
                  </a:lnTo>
                  <a:cubicBezTo>
                    <a:pt x="9402" y="8"/>
                    <a:pt x="9400" y="6"/>
                    <a:pt x="9400" y="4"/>
                  </a:cubicBezTo>
                  <a:cubicBezTo>
                    <a:pt x="9400" y="2"/>
                    <a:pt x="9402" y="0"/>
                    <a:pt x="9404" y="0"/>
                  </a:cubicBezTo>
                  <a:close/>
                  <a:moveTo>
                    <a:pt x="9588" y="0"/>
                  </a:moveTo>
                  <a:lnTo>
                    <a:pt x="9703" y="0"/>
                  </a:lnTo>
                  <a:cubicBezTo>
                    <a:pt x="9705" y="0"/>
                    <a:pt x="9707" y="2"/>
                    <a:pt x="9707" y="4"/>
                  </a:cubicBezTo>
                  <a:cubicBezTo>
                    <a:pt x="9707" y="6"/>
                    <a:pt x="9705" y="8"/>
                    <a:pt x="9703" y="8"/>
                  </a:cubicBezTo>
                  <a:lnTo>
                    <a:pt x="9588" y="8"/>
                  </a:lnTo>
                  <a:cubicBezTo>
                    <a:pt x="9586" y="8"/>
                    <a:pt x="9584" y="6"/>
                    <a:pt x="9584" y="4"/>
                  </a:cubicBezTo>
                  <a:cubicBezTo>
                    <a:pt x="9584" y="2"/>
                    <a:pt x="9586" y="0"/>
                    <a:pt x="9588" y="0"/>
                  </a:cubicBezTo>
                  <a:close/>
                  <a:moveTo>
                    <a:pt x="9772" y="0"/>
                  </a:moveTo>
                  <a:lnTo>
                    <a:pt x="9888" y="0"/>
                  </a:lnTo>
                  <a:cubicBezTo>
                    <a:pt x="9890" y="0"/>
                    <a:pt x="9892" y="2"/>
                    <a:pt x="9892" y="4"/>
                  </a:cubicBezTo>
                  <a:cubicBezTo>
                    <a:pt x="9892" y="6"/>
                    <a:pt x="9890" y="8"/>
                    <a:pt x="9888" y="8"/>
                  </a:cubicBezTo>
                  <a:lnTo>
                    <a:pt x="9772" y="8"/>
                  </a:lnTo>
                  <a:cubicBezTo>
                    <a:pt x="9770" y="8"/>
                    <a:pt x="9769" y="6"/>
                    <a:pt x="9769" y="4"/>
                  </a:cubicBezTo>
                  <a:cubicBezTo>
                    <a:pt x="9769" y="2"/>
                    <a:pt x="9770" y="0"/>
                    <a:pt x="9772" y="0"/>
                  </a:cubicBezTo>
                  <a:close/>
                  <a:moveTo>
                    <a:pt x="9957" y="0"/>
                  </a:moveTo>
                  <a:lnTo>
                    <a:pt x="10072" y="0"/>
                  </a:lnTo>
                  <a:cubicBezTo>
                    <a:pt x="10074" y="0"/>
                    <a:pt x="10076" y="2"/>
                    <a:pt x="10076" y="4"/>
                  </a:cubicBezTo>
                  <a:cubicBezTo>
                    <a:pt x="10076" y="6"/>
                    <a:pt x="10074" y="8"/>
                    <a:pt x="10072" y="8"/>
                  </a:cubicBezTo>
                  <a:lnTo>
                    <a:pt x="9957" y="8"/>
                  </a:lnTo>
                  <a:cubicBezTo>
                    <a:pt x="9955" y="8"/>
                    <a:pt x="9953" y="6"/>
                    <a:pt x="9953" y="4"/>
                  </a:cubicBezTo>
                  <a:cubicBezTo>
                    <a:pt x="9953" y="2"/>
                    <a:pt x="9955" y="0"/>
                    <a:pt x="9957" y="0"/>
                  </a:cubicBezTo>
                  <a:close/>
                  <a:moveTo>
                    <a:pt x="10141" y="0"/>
                  </a:moveTo>
                  <a:lnTo>
                    <a:pt x="10256" y="0"/>
                  </a:lnTo>
                  <a:cubicBezTo>
                    <a:pt x="10258" y="0"/>
                    <a:pt x="10260" y="2"/>
                    <a:pt x="10260" y="4"/>
                  </a:cubicBezTo>
                  <a:cubicBezTo>
                    <a:pt x="10260" y="6"/>
                    <a:pt x="10258" y="8"/>
                    <a:pt x="10256" y="8"/>
                  </a:cubicBezTo>
                  <a:lnTo>
                    <a:pt x="10141" y="8"/>
                  </a:lnTo>
                  <a:cubicBezTo>
                    <a:pt x="10139" y="8"/>
                    <a:pt x="10137" y="6"/>
                    <a:pt x="10137" y="4"/>
                  </a:cubicBezTo>
                  <a:cubicBezTo>
                    <a:pt x="10137" y="2"/>
                    <a:pt x="10139" y="0"/>
                    <a:pt x="10141" y="0"/>
                  </a:cubicBezTo>
                  <a:close/>
                  <a:moveTo>
                    <a:pt x="10325" y="0"/>
                  </a:moveTo>
                  <a:lnTo>
                    <a:pt x="10441" y="0"/>
                  </a:lnTo>
                  <a:cubicBezTo>
                    <a:pt x="10443" y="0"/>
                    <a:pt x="10444" y="2"/>
                    <a:pt x="10444" y="4"/>
                  </a:cubicBezTo>
                  <a:cubicBezTo>
                    <a:pt x="10444" y="6"/>
                    <a:pt x="10443" y="8"/>
                    <a:pt x="10441" y="8"/>
                  </a:cubicBezTo>
                  <a:lnTo>
                    <a:pt x="10325" y="8"/>
                  </a:lnTo>
                  <a:cubicBezTo>
                    <a:pt x="10323" y="8"/>
                    <a:pt x="10322" y="6"/>
                    <a:pt x="10322" y="4"/>
                  </a:cubicBezTo>
                  <a:cubicBezTo>
                    <a:pt x="10322" y="2"/>
                    <a:pt x="10323" y="0"/>
                    <a:pt x="10325" y="0"/>
                  </a:cubicBezTo>
                  <a:close/>
                  <a:moveTo>
                    <a:pt x="10510" y="0"/>
                  </a:moveTo>
                  <a:lnTo>
                    <a:pt x="10625" y="0"/>
                  </a:lnTo>
                  <a:cubicBezTo>
                    <a:pt x="10627" y="0"/>
                    <a:pt x="10629" y="2"/>
                    <a:pt x="10629" y="4"/>
                  </a:cubicBezTo>
                  <a:cubicBezTo>
                    <a:pt x="10629" y="6"/>
                    <a:pt x="10627" y="8"/>
                    <a:pt x="10625" y="8"/>
                  </a:cubicBezTo>
                  <a:lnTo>
                    <a:pt x="10510" y="8"/>
                  </a:lnTo>
                  <a:cubicBezTo>
                    <a:pt x="10508" y="8"/>
                    <a:pt x="10506" y="6"/>
                    <a:pt x="10506" y="4"/>
                  </a:cubicBezTo>
                  <a:cubicBezTo>
                    <a:pt x="10506" y="2"/>
                    <a:pt x="10508" y="0"/>
                    <a:pt x="10510" y="0"/>
                  </a:cubicBezTo>
                  <a:close/>
                  <a:moveTo>
                    <a:pt x="10694" y="0"/>
                  </a:moveTo>
                  <a:lnTo>
                    <a:pt x="10809" y="0"/>
                  </a:lnTo>
                  <a:cubicBezTo>
                    <a:pt x="10811" y="0"/>
                    <a:pt x="10813" y="2"/>
                    <a:pt x="10813" y="4"/>
                  </a:cubicBezTo>
                  <a:cubicBezTo>
                    <a:pt x="10813" y="6"/>
                    <a:pt x="10811" y="8"/>
                    <a:pt x="10809" y="8"/>
                  </a:cubicBezTo>
                  <a:lnTo>
                    <a:pt x="10694" y="8"/>
                  </a:lnTo>
                  <a:cubicBezTo>
                    <a:pt x="10692" y="8"/>
                    <a:pt x="10690" y="6"/>
                    <a:pt x="10690" y="4"/>
                  </a:cubicBezTo>
                  <a:cubicBezTo>
                    <a:pt x="10690" y="2"/>
                    <a:pt x="10692" y="0"/>
                    <a:pt x="10694" y="0"/>
                  </a:cubicBezTo>
                  <a:close/>
                  <a:moveTo>
                    <a:pt x="10878" y="0"/>
                  </a:moveTo>
                  <a:lnTo>
                    <a:pt x="10994" y="0"/>
                  </a:lnTo>
                  <a:cubicBezTo>
                    <a:pt x="10996" y="0"/>
                    <a:pt x="10997" y="2"/>
                    <a:pt x="10997" y="4"/>
                  </a:cubicBezTo>
                  <a:cubicBezTo>
                    <a:pt x="10997" y="6"/>
                    <a:pt x="10996" y="8"/>
                    <a:pt x="10994" y="8"/>
                  </a:cubicBezTo>
                  <a:lnTo>
                    <a:pt x="10878" y="8"/>
                  </a:lnTo>
                  <a:cubicBezTo>
                    <a:pt x="10876" y="8"/>
                    <a:pt x="10875" y="6"/>
                    <a:pt x="10875" y="4"/>
                  </a:cubicBezTo>
                  <a:cubicBezTo>
                    <a:pt x="10875" y="2"/>
                    <a:pt x="10876" y="0"/>
                    <a:pt x="10878" y="0"/>
                  </a:cubicBezTo>
                  <a:close/>
                  <a:moveTo>
                    <a:pt x="11063" y="0"/>
                  </a:moveTo>
                  <a:lnTo>
                    <a:pt x="11178" y="0"/>
                  </a:lnTo>
                  <a:cubicBezTo>
                    <a:pt x="11180" y="0"/>
                    <a:pt x="11182" y="2"/>
                    <a:pt x="11182" y="4"/>
                  </a:cubicBezTo>
                  <a:cubicBezTo>
                    <a:pt x="11182" y="6"/>
                    <a:pt x="11180" y="8"/>
                    <a:pt x="11178" y="8"/>
                  </a:cubicBezTo>
                  <a:lnTo>
                    <a:pt x="11063" y="8"/>
                  </a:lnTo>
                  <a:cubicBezTo>
                    <a:pt x="11061" y="8"/>
                    <a:pt x="11059" y="6"/>
                    <a:pt x="11059" y="4"/>
                  </a:cubicBezTo>
                  <a:cubicBezTo>
                    <a:pt x="11059" y="2"/>
                    <a:pt x="11061" y="0"/>
                    <a:pt x="11063" y="0"/>
                  </a:cubicBezTo>
                  <a:close/>
                  <a:moveTo>
                    <a:pt x="11247" y="0"/>
                  </a:moveTo>
                  <a:lnTo>
                    <a:pt x="11362" y="0"/>
                  </a:lnTo>
                  <a:cubicBezTo>
                    <a:pt x="11364" y="0"/>
                    <a:pt x="11366" y="2"/>
                    <a:pt x="11366" y="4"/>
                  </a:cubicBezTo>
                  <a:cubicBezTo>
                    <a:pt x="11366" y="6"/>
                    <a:pt x="11364" y="8"/>
                    <a:pt x="11362" y="8"/>
                  </a:cubicBezTo>
                  <a:lnTo>
                    <a:pt x="11247" y="8"/>
                  </a:lnTo>
                  <a:cubicBezTo>
                    <a:pt x="11245" y="8"/>
                    <a:pt x="11243" y="6"/>
                    <a:pt x="11243" y="4"/>
                  </a:cubicBezTo>
                  <a:cubicBezTo>
                    <a:pt x="11243" y="2"/>
                    <a:pt x="11245" y="0"/>
                    <a:pt x="11247" y="0"/>
                  </a:cubicBezTo>
                  <a:close/>
                  <a:moveTo>
                    <a:pt x="11431" y="0"/>
                  </a:moveTo>
                  <a:lnTo>
                    <a:pt x="11547" y="0"/>
                  </a:lnTo>
                  <a:cubicBezTo>
                    <a:pt x="11549" y="0"/>
                    <a:pt x="11550" y="2"/>
                    <a:pt x="11550" y="4"/>
                  </a:cubicBezTo>
                  <a:cubicBezTo>
                    <a:pt x="11550" y="6"/>
                    <a:pt x="11549" y="8"/>
                    <a:pt x="11547" y="8"/>
                  </a:cubicBezTo>
                  <a:lnTo>
                    <a:pt x="11431" y="8"/>
                  </a:lnTo>
                  <a:cubicBezTo>
                    <a:pt x="11429" y="8"/>
                    <a:pt x="11428" y="6"/>
                    <a:pt x="11428" y="4"/>
                  </a:cubicBezTo>
                  <a:cubicBezTo>
                    <a:pt x="11428" y="2"/>
                    <a:pt x="11429" y="0"/>
                    <a:pt x="11431" y="0"/>
                  </a:cubicBezTo>
                  <a:close/>
                  <a:moveTo>
                    <a:pt x="11616" y="0"/>
                  </a:moveTo>
                  <a:lnTo>
                    <a:pt x="11731" y="0"/>
                  </a:lnTo>
                  <a:cubicBezTo>
                    <a:pt x="11733" y="0"/>
                    <a:pt x="11735" y="2"/>
                    <a:pt x="11735" y="4"/>
                  </a:cubicBezTo>
                  <a:cubicBezTo>
                    <a:pt x="11735" y="6"/>
                    <a:pt x="11733" y="8"/>
                    <a:pt x="11731" y="8"/>
                  </a:cubicBezTo>
                  <a:lnTo>
                    <a:pt x="11616" y="8"/>
                  </a:lnTo>
                  <a:cubicBezTo>
                    <a:pt x="11614" y="8"/>
                    <a:pt x="11612" y="6"/>
                    <a:pt x="11612" y="4"/>
                  </a:cubicBezTo>
                  <a:cubicBezTo>
                    <a:pt x="11612" y="2"/>
                    <a:pt x="11614" y="0"/>
                    <a:pt x="11616" y="0"/>
                  </a:cubicBezTo>
                  <a:close/>
                  <a:moveTo>
                    <a:pt x="11800" y="0"/>
                  </a:moveTo>
                  <a:lnTo>
                    <a:pt x="11915" y="0"/>
                  </a:lnTo>
                  <a:cubicBezTo>
                    <a:pt x="11917" y="0"/>
                    <a:pt x="11919" y="2"/>
                    <a:pt x="11919" y="4"/>
                  </a:cubicBezTo>
                  <a:cubicBezTo>
                    <a:pt x="11919" y="6"/>
                    <a:pt x="11917" y="8"/>
                    <a:pt x="11915" y="8"/>
                  </a:cubicBezTo>
                  <a:lnTo>
                    <a:pt x="11800" y="8"/>
                  </a:lnTo>
                  <a:cubicBezTo>
                    <a:pt x="11798" y="8"/>
                    <a:pt x="11796" y="6"/>
                    <a:pt x="11796" y="4"/>
                  </a:cubicBezTo>
                  <a:cubicBezTo>
                    <a:pt x="11796" y="2"/>
                    <a:pt x="11798" y="0"/>
                    <a:pt x="11800" y="0"/>
                  </a:cubicBezTo>
                  <a:close/>
                  <a:moveTo>
                    <a:pt x="11984" y="0"/>
                  </a:moveTo>
                  <a:lnTo>
                    <a:pt x="12100" y="0"/>
                  </a:lnTo>
                  <a:cubicBezTo>
                    <a:pt x="12102" y="0"/>
                    <a:pt x="12103" y="2"/>
                    <a:pt x="12103" y="4"/>
                  </a:cubicBezTo>
                  <a:cubicBezTo>
                    <a:pt x="12103" y="6"/>
                    <a:pt x="12102" y="8"/>
                    <a:pt x="12100" y="8"/>
                  </a:cubicBezTo>
                  <a:lnTo>
                    <a:pt x="11984" y="8"/>
                  </a:lnTo>
                  <a:cubicBezTo>
                    <a:pt x="11982" y="8"/>
                    <a:pt x="11980" y="6"/>
                    <a:pt x="11980" y="4"/>
                  </a:cubicBezTo>
                  <a:cubicBezTo>
                    <a:pt x="11980" y="2"/>
                    <a:pt x="11982" y="0"/>
                    <a:pt x="11984" y="0"/>
                  </a:cubicBezTo>
                  <a:close/>
                  <a:moveTo>
                    <a:pt x="12169" y="0"/>
                  </a:moveTo>
                  <a:lnTo>
                    <a:pt x="12284" y="0"/>
                  </a:lnTo>
                  <a:cubicBezTo>
                    <a:pt x="12286" y="0"/>
                    <a:pt x="12288" y="2"/>
                    <a:pt x="12288" y="4"/>
                  </a:cubicBezTo>
                  <a:cubicBezTo>
                    <a:pt x="12288" y="6"/>
                    <a:pt x="12286" y="8"/>
                    <a:pt x="12284" y="8"/>
                  </a:cubicBezTo>
                  <a:lnTo>
                    <a:pt x="12169" y="8"/>
                  </a:lnTo>
                  <a:cubicBezTo>
                    <a:pt x="12167" y="8"/>
                    <a:pt x="12165" y="6"/>
                    <a:pt x="12165" y="4"/>
                  </a:cubicBezTo>
                  <a:cubicBezTo>
                    <a:pt x="12165" y="2"/>
                    <a:pt x="12167" y="0"/>
                    <a:pt x="12169" y="0"/>
                  </a:cubicBezTo>
                  <a:close/>
                  <a:moveTo>
                    <a:pt x="12353" y="0"/>
                  </a:moveTo>
                  <a:lnTo>
                    <a:pt x="12468" y="0"/>
                  </a:lnTo>
                  <a:cubicBezTo>
                    <a:pt x="12470" y="0"/>
                    <a:pt x="12472" y="2"/>
                    <a:pt x="12472" y="4"/>
                  </a:cubicBezTo>
                  <a:cubicBezTo>
                    <a:pt x="12472" y="6"/>
                    <a:pt x="12470" y="8"/>
                    <a:pt x="12468" y="8"/>
                  </a:cubicBezTo>
                  <a:lnTo>
                    <a:pt x="12353" y="8"/>
                  </a:lnTo>
                  <a:cubicBezTo>
                    <a:pt x="12351" y="8"/>
                    <a:pt x="12349" y="6"/>
                    <a:pt x="12349" y="4"/>
                  </a:cubicBezTo>
                  <a:cubicBezTo>
                    <a:pt x="12349" y="2"/>
                    <a:pt x="12351" y="0"/>
                    <a:pt x="12353" y="0"/>
                  </a:cubicBezTo>
                  <a:close/>
                  <a:moveTo>
                    <a:pt x="12537" y="0"/>
                  </a:moveTo>
                  <a:lnTo>
                    <a:pt x="12652" y="0"/>
                  </a:lnTo>
                  <a:cubicBezTo>
                    <a:pt x="12655" y="0"/>
                    <a:pt x="12656" y="2"/>
                    <a:pt x="12656" y="4"/>
                  </a:cubicBezTo>
                  <a:cubicBezTo>
                    <a:pt x="12656" y="6"/>
                    <a:pt x="12655" y="8"/>
                    <a:pt x="12652" y="8"/>
                  </a:cubicBezTo>
                  <a:lnTo>
                    <a:pt x="12537" y="8"/>
                  </a:lnTo>
                  <a:cubicBezTo>
                    <a:pt x="12535" y="8"/>
                    <a:pt x="12533" y="6"/>
                    <a:pt x="12533" y="4"/>
                  </a:cubicBezTo>
                  <a:cubicBezTo>
                    <a:pt x="12533" y="2"/>
                    <a:pt x="12535" y="0"/>
                    <a:pt x="12537" y="0"/>
                  </a:cubicBezTo>
                  <a:close/>
                  <a:moveTo>
                    <a:pt x="12722" y="0"/>
                  </a:moveTo>
                  <a:lnTo>
                    <a:pt x="12837" y="0"/>
                  </a:lnTo>
                  <a:cubicBezTo>
                    <a:pt x="12839" y="0"/>
                    <a:pt x="12841" y="2"/>
                    <a:pt x="12841" y="4"/>
                  </a:cubicBezTo>
                  <a:cubicBezTo>
                    <a:pt x="12841" y="6"/>
                    <a:pt x="12839" y="8"/>
                    <a:pt x="12837" y="8"/>
                  </a:cubicBezTo>
                  <a:lnTo>
                    <a:pt x="12722" y="8"/>
                  </a:lnTo>
                  <a:cubicBezTo>
                    <a:pt x="12719" y="8"/>
                    <a:pt x="12718" y="6"/>
                    <a:pt x="12718" y="4"/>
                  </a:cubicBezTo>
                  <a:cubicBezTo>
                    <a:pt x="12718" y="2"/>
                    <a:pt x="12719" y="0"/>
                    <a:pt x="12722" y="0"/>
                  </a:cubicBezTo>
                  <a:close/>
                  <a:moveTo>
                    <a:pt x="12906" y="0"/>
                  </a:moveTo>
                  <a:lnTo>
                    <a:pt x="13021" y="0"/>
                  </a:lnTo>
                  <a:cubicBezTo>
                    <a:pt x="13023" y="0"/>
                    <a:pt x="13025" y="2"/>
                    <a:pt x="13025" y="4"/>
                  </a:cubicBezTo>
                  <a:cubicBezTo>
                    <a:pt x="13025" y="6"/>
                    <a:pt x="13023" y="8"/>
                    <a:pt x="13021" y="8"/>
                  </a:cubicBezTo>
                  <a:lnTo>
                    <a:pt x="12906" y="8"/>
                  </a:lnTo>
                  <a:cubicBezTo>
                    <a:pt x="12904" y="8"/>
                    <a:pt x="12902" y="6"/>
                    <a:pt x="12902" y="4"/>
                  </a:cubicBezTo>
                  <a:cubicBezTo>
                    <a:pt x="12902" y="2"/>
                    <a:pt x="12904" y="0"/>
                    <a:pt x="12906" y="0"/>
                  </a:cubicBezTo>
                  <a:close/>
                  <a:moveTo>
                    <a:pt x="13090" y="0"/>
                  </a:moveTo>
                  <a:lnTo>
                    <a:pt x="13205" y="0"/>
                  </a:lnTo>
                  <a:cubicBezTo>
                    <a:pt x="13208" y="0"/>
                    <a:pt x="13209" y="2"/>
                    <a:pt x="13209" y="4"/>
                  </a:cubicBezTo>
                  <a:cubicBezTo>
                    <a:pt x="13209" y="6"/>
                    <a:pt x="13208" y="8"/>
                    <a:pt x="13205" y="8"/>
                  </a:cubicBezTo>
                  <a:lnTo>
                    <a:pt x="13090" y="8"/>
                  </a:lnTo>
                  <a:cubicBezTo>
                    <a:pt x="13088" y="8"/>
                    <a:pt x="13086" y="6"/>
                    <a:pt x="13086" y="4"/>
                  </a:cubicBezTo>
                  <a:cubicBezTo>
                    <a:pt x="13086" y="2"/>
                    <a:pt x="13088" y="0"/>
                    <a:pt x="13090" y="0"/>
                  </a:cubicBezTo>
                  <a:close/>
                  <a:moveTo>
                    <a:pt x="13275" y="0"/>
                  </a:moveTo>
                  <a:lnTo>
                    <a:pt x="13390" y="0"/>
                  </a:lnTo>
                  <a:cubicBezTo>
                    <a:pt x="13392" y="0"/>
                    <a:pt x="13394" y="2"/>
                    <a:pt x="13394" y="4"/>
                  </a:cubicBezTo>
                  <a:cubicBezTo>
                    <a:pt x="13394" y="6"/>
                    <a:pt x="13392" y="8"/>
                    <a:pt x="13390" y="8"/>
                  </a:cubicBezTo>
                  <a:lnTo>
                    <a:pt x="13275" y="8"/>
                  </a:lnTo>
                  <a:cubicBezTo>
                    <a:pt x="13272" y="8"/>
                    <a:pt x="13271" y="6"/>
                    <a:pt x="13271" y="4"/>
                  </a:cubicBezTo>
                  <a:cubicBezTo>
                    <a:pt x="13271" y="2"/>
                    <a:pt x="13272" y="0"/>
                    <a:pt x="13275" y="0"/>
                  </a:cubicBezTo>
                  <a:close/>
                  <a:moveTo>
                    <a:pt x="13459" y="0"/>
                  </a:moveTo>
                  <a:lnTo>
                    <a:pt x="13574" y="0"/>
                  </a:lnTo>
                  <a:cubicBezTo>
                    <a:pt x="13576" y="0"/>
                    <a:pt x="13578" y="2"/>
                    <a:pt x="13578" y="4"/>
                  </a:cubicBezTo>
                  <a:cubicBezTo>
                    <a:pt x="13578" y="6"/>
                    <a:pt x="13576" y="8"/>
                    <a:pt x="13574" y="8"/>
                  </a:cubicBezTo>
                  <a:lnTo>
                    <a:pt x="13459" y="8"/>
                  </a:lnTo>
                  <a:cubicBezTo>
                    <a:pt x="13457" y="8"/>
                    <a:pt x="13455" y="6"/>
                    <a:pt x="13455" y="4"/>
                  </a:cubicBezTo>
                  <a:cubicBezTo>
                    <a:pt x="13455" y="2"/>
                    <a:pt x="13457" y="0"/>
                    <a:pt x="13459" y="0"/>
                  </a:cubicBezTo>
                  <a:close/>
                  <a:moveTo>
                    <a:pt x="13643" y="0"/>
                  </a:moveTo>
                  <a:lnTo>
                    <a:pt x="13758" y="0"/>
                  </a:lnTo>
                  <a:cubicBezTo>
                    <a:pt x="13761" y="0"/>
                    <a:pt x="13762" y="2"/>
                    <a:pt x="13762" y="4"/>
                  </a:cubicBezTo>
                  <a:cubicBezTo>
                    <a:pt x="13762" y="6"/>
                    <a:pt x="13761" y="8"/>
                    <a:pt x="13758" y="8"/>
                  </a:cubicBezTo>
                  <a:lnTo>
                    <a:pt x="13643" y="8"/>
                  </a:lnTo>
                  <a:cubicBezTo>
                    <a:pt x="13641" y="8"/>
                    <a:pt x="13639" y="6"/>
                    <a:pt x="13639" y="4"/>
                  </a:cubicBezTo>
                  <a:cubicBezTo>
                    <a:pt x="13639" y="2"/>
                    <a:pt x="13641" y="0"/>
                    <a:pt x="13643" y="0"/>
                  </a:cubicBezTo>
                  <a:close/>
                  <a:moveTo>
                    <a:pt x="13828" y="0"/>
                  </a:moveTo>
                  <a:lnTo>
                    <a:pt x="13943" y="0"/>
                  </a:lnTo>
                  <a:cubicBezTo>
                    <a:pt x="13945" y="0"/>
                    <a:pt x="13947" y="2"/>
                    <a:pt x="13947" y="4"/>
                  </a:cubicBezTo>
                  <a:cubicBezTo>
                    <a:pt x="13947" y="6"/>
                    <a:pt x="13945" y="8"/>
                    <a:pt x="13943" y="8"/>
                  </a:cubicBezTo>
                  <a:lnTo>
                    <a:pt x="13828" y="8"/>
                  </a:lnTo>
                  <a:cubicBezTo>
                    <a:pt x="13825" y="8"/>
                    <a:pt x="13824" y="6"/>
                    <a:pt x="13824" y="4"/>
                  </a:cubicBezTo>
                  <a:cubicBezTo>
                    <a:pt x="13824" y="2"/>
                    <a:pt x="13825" y="0"/>
                    <a:pt x="13828" y="0"/>
                  </a:cubicBezTo>
                  <a:close/>
                  <a:moveTo>
                    <a:pt x="14012" y="0"/>
                  </a:moveTo>
                  <a:lnTo>
                    <a:pt x="14127" y="0"/>
                  </a:lnTo>
                  <a:cubicBezTo>
                    <a:pt x="14129" y="0"/>
                    <a:pt x="14131" y="2"/>
                    <a:pt x="14131" y="4"/>
                  </a:cubicBezTo>
                  <a:cubicBezTo>
                    <a:pt x="14131" y="6"/>
                    <a:pt x="14129" y="8"/>
                    <a:pt x="14127" y="8"/>
                  </a:cubicBezTo>
                  <a:lnTo>
                    <a:pt x="14012" y="8"/>
                  </a:lnTo>
                  <a:cubicBezTo>
                    <a:pt x="14010" y="8"/>
                    <a:pt x="14008" y="6"/>
                    <a:pt x="14008" y="4"/>
                  </a:cubicBezTo>
                  <a:cubicBezTo>
                    <a:pt x="14008" y="2"/>
                    <a:pt x="14010" y="0"/>
                    <a:pt x="14012" y="0"/>
                  </a:cubicBezTo>
                  <a:close/>
                  <a:moveTo>
                    <a:pt x="14196" y="0"/>
                  </a:moveTo>
                  <a:lnTo>
                    <a:pt x="14311" y="0"/>
                  </a:lnTo>
                  <a:cubicBezTo>
                    <a:pt x="14313" y="0"/>
                    <a:pt x="14315" y="2"/>
                    <a:pt x="14315" y="4"/>
                  </a:cubicBezTo>
                  <a:cubicBezTo>
                    <a:pt x="14315" y="6"/>
                    <a:pt x="14313" y="8"/>
                    <a:pt x="14311" y="8"/>
                  </a:cubicBezTo>
                  <a:lnTo>
                    <a:pt x="14196" y="8"/>
                  </a:lnTo>
                  <a:cubicBezTo>
                    <a:pt x="14194" y="8"/>
                    <a:pt x="14192" y="6"/>
                    <a:pt x="14192" y="4"/>
                  </a:cubicBezTo>
                  <a:cubicBezTo>
                    <a:pt x="14192" y="2"/>
                    <a:pt x="14194" y="0"/>
                    <a:pt x="14196" y="0"/>
                  </a:cubicBezTo>
                  <a:close/>
                  <a:moveTo>
                    <a:pt x="14380" y="0"/>
                  </a:moveTo>
                  <a:lnTo>
                    <a:pt x="14496" y="0"/>
                  </a:lnTo>
                  <a:cubicBezTo>
                    <a:pt x="14498" y="0"/>
                    <a:pt x="14500" y="2"/>
                    <a:pt x="14500" y="4"/>
                  </a:cubicBezTo>
                  <a:cubicBezTo>
                    <a:pt x="14500" y="6"/>
                    <a:pt x="14498" y="8"/>
                    <a:pt x="14496" y="8"/>
                  </a:cubicBezTo>
                  <a:lnTo>
                    <a:pt x="14380" y="8"/>
                  </a:lnTo>
                  <a:cubicBezTo>
                    <a:pt x="14378" y="8"/>
                    <a:pt x="14377" y="6"/>
                    <a:pt x="14377" y="4"/>
                  </a:cubicBezTo>
                  <a:cubicBezTo>
                    <a:pt x="14377" y="2"/>
                    <a:pt x="14378" y="0"/>
                    <a:pt x="14380" y="0"/>
                  </a:cubicBezTo>
                  <a:close/>
                  <a:moveTo>
                    <a:pt x="14565" y="0"/>
                  </a:moveTo>
                  <a:lnTo>
                    <a:pt x="14680" y="0"/>
                  </a:lnTo>
                  <a:cubicBezTo>
                    <a:pt x="14682" y="0"/>
                    <a:pt x="14684" y="2"/>
                    <a:pt x="14684" y="4"/>
                  </a:cubicBezTo>
                  <a:cubicBezTo>
                    <a:pt x="14684" y="6"/>
                    <a:pt x="14682" y="8"/>
                    <a:pt x="14680" y="8"/>
                  </a:cubicBezTo>
                  <a:lnTo>
                    <a:pt x="14565" y="8"/>
                  </a:lnTo>
                  <a:cubicBezTo>
                    <a:pt x="14563" y="8"/>
                    <a:pt x="14561" y="6"/>
                    <a:pt x="14561" y="4"/>
                  </a:cubicBezTo>
                  <a:cubicBezTo>
                    <a:pt x="14561" y="2"/>
                    <a:pt x="14563" y="0"/>
                    <a:pt x="14565" y="0"/>
                  </a:cubicBezTo>
                  <a:close/>
                  <a:moveTo>
                    <a:pt x="14749" y="0"/>
                  </a:moveTo>
                  <a:lnTo>
                    <a:pt x="14864" y="0"/>
                  </a:lnTo>
                  <a:cubicBezTo>
                    <a:pt x="14866" y="0"/>
                    <a:pt x="14868" y="2"/>
                    <a:pt x="14868" y="4"/>
                  </a:cubicBezTo>
                  <a:cubicBezTo>
                    <a:pt x="14868" y="6"/>
                    <a:pt x="14866" y="8"/>
                    <a:pt x="14864" y="8"/>
                  </a:cubicBezTo>
                  <a:lnTo>
                    <a:pt x="14749" y="8"/>
                  </a:lnTo>
                  <a:cubicBezTo>
                    <a:pt x="14747" y="8"/>
                    <a:pt x="14745" y="6"/>
                    <a:pt x="14745" y="4"/>
                  </a:cubicBezTo>
                  <a:cubicBezTo>
                    <a:pt x="14745" y="2"/>
                    <a:pt x="14747" y="0"/>
                    <a:pt x="14749" y="0"/>
                  </a:cubicBezTo>
                  <a:close/>
                  <a:moveTo>
                    <a:pt x="14933" y="0"/>
                  </a:moveTo>
                  <a:lnTo>
                    <a:pt x="15049" y="0"/>
                  </a:lnTo>
                  <a:cubicBezTo>
                    <a:pt x="15051" y="0"/>
                    <a:pt x="15052" y="2"/>
                    <a:pt x="15052" y="4"/>
                  </a:cubicBezTo>
                  <a:cubicBezTo>
                    <a:pt x="15052" y="6"/>
                    <a:pt x="15051" y="8"/>
                    <a:pt x="15049" y="8"/>
                  </a:cubicBezTo>
                  <a:lnTo>
                    <a:pt x="14933" y="8"/>
                  </a:lnTo>
                  <a:cubicBezTo>
                    <a:pt x="14931" y="8"/>
                    <a:pt x="14930" y="6"/>
                    <a:pt x="14930" y="4"/>
                  </a:cubicBezTo>
                  <a:cubicBezTo>
                    <a:pt x="14930" y="2"/>
                    <a:pt x="14931" y="0"/>
                    <a:pt x="14933" y="0"/>
                  </a:cubicBezTo>
                  <a:close/>
                  <a:moveTo>
                    <a:pt x="15118" y="0"/>
                  </a:moveTo>
                  <a:lnTo>
                    <a:pt x="15233" y="0"/>
                  </a:lnTo>
                  <a:cubicBezTo>
                    <a:pt x="15235" y="0"/>
                    <a:pt x="15237" y="2"/>
                    <a:pt x="15237" y="4"/>
                  </a:cubicBezTo>
                  <a:cubicBezTo>
                    <a:pt x="15237" y="6"/>
                    <a:pt x="15235" y="8"/>
                    <a:pt x="15233" y="8"/>
                  </a:cubicBezTo>
                  <a:lnTo>
                    <a:pt x="15118" y="8"/>
                  </a:lnTo>
                  <a:cubicBezTo>
                    <a:pt x="15116" y="8"/>
                    <a:pt x="15114" y="6"/>
                    <a:pt x="15114" y="4"/>
                  </a:cubicBezTo>
                  <a:cubicBezTo>
                    <a:pt x="15114" y="2"/>
                    <a:pt x="15116" y="0"/>
                    <a:pt x="15118" y="0"/>
                  </a:cubicBezTo>
                  <a:close/>
                  <a:moveTo>
                    <a:pt x="15302" y="0"/>
                  </a:moveTo>
                  <a:lnTo>
                    <a:pt x="15417" y="0"/>
                  </a:lnTo>
                  <a:cubicBezTo>
                    <a:pt x="15419" y="0"/>
                    <a:pt x="15421" y="2"/>
                    <a:pt x="15421" y="4"/>
                  </a:cubicBezTo>
                  <a:cubicBezTo>
                    <a:pt x="15421" y="6"/>
                    <a:pt x="15419" y="8"/>
                    <a:pt x="15417" y="8"/>
                  </a:cubicBezTo>
                  <a:lnTo>
                    <a:pt x="15302" y="8"/>
                  </a:lnTo>
                  <a:cubicBezTo>
                    <a:pt x="15300" y="8"/>
                    <a:pt x="15298" y="6"/>
                    <a:pt x="15298" y="4"/>
                  </a:cubicBezTo>
                  <a:cubicBezTo>
                    <a:pt x="15298" y="2"/>
                    <a:pt x="15300" y="0"/>
                    <a:pt x="15302" y="0"/>
                  </a:cubicBezTo>
                  <a:close/>
                  <a:moveTo>
                    <a:pt x="15486" y="0"/>
                  </a:moveTo>
                  <a:lnTo>
                    <a:pt x="15602" y="0"/>
                  </a:lnTo>
                  <a:cubicBezTo>
                    <a:pt x="15604" y="0"/>
                    <a:pt x="15605" y="2"/>
                    <a:pt x="15605" y="4"/>
                  </a:cubicBezTo>
                  <a:cubicBezTo>
                    <a:pt x="15605" y="6"/>
                    <a:pt x="15604" y="8"/>
                    <a:pt x="15602" y="8"/>
                  </a:cubicBezTo>
                  <a:lnTo>
                    <a:pt x="15486" y="8"/>
                  </a:lnTo>
                  <a:cubicBezTo>
                    <a:pt x="15484" y="8"/>
                    <a:pt x="15483" y="6"/>
                    <a:pt x="15483" y="4"/>
                  </a:cubicBezTo>
                  <a:cubicBezTo>
                    <a:pt x="15483" y="2"/>
                    <a:pt x="15484" y="0"/>
                    <a:pt x="15486" y="0"/>
                  </a:cubicBezTo>
                  <a:close/>
                  <a:moveTo>
                    <a:pt x="15671" y="0"/>
                  </a:moveTo>
                  <a:lnTo>
                    <a:pt x="15786" y="0"/>
                  </a:lnTo>
                  <a:cubicBezTo>
                    <a:pt x="15788" y="0"/>
                    <a:pt x="15790" y="2"/>
                    <a:pt x="15790" y="4"/>
                  </a:cubicBezTo>
                  <a:cubicBezTo>
                    <a:pt x="15790" y="6"/>
                    <a:pt x="15788" y="8"/>
                    <a:pt x="15786" y="8"/>
                  </a:cubicBezTo>
                  <a:lnTo>
                    <a:pt x="15671" y="8"/>
                  </a:lnTo>
                  <a:cubicBezTo>
                    <a:pt x="15669" y="8"/>
                    <a:pt x="15667" y="6"/>
                    <a:pt x="15667" y="4"/>
                  </a:cubicBezTo>
                  <a:cubicBezTo>
                    <a:pt x="15667" y="2"/>
                    <a:pt x="15669" y="0"/>
                    <a:pt x="15671" y="0"/>
                  </a:cubicBezTo>
                  <a:close/>
                  <a:moveTo>
                    <a:pt x="15855" y="0"/>
                  </a:moveTo>
                  <a:lnTo>
                    <a:pt x="15970" y="0"/>
                  </a:lnTo>
                  <a:cubicBezTo>
                    <a:pt x="15972" y="0"/>
                    <a:pt x="15974" y="2"/>
                    <a:pt x="15974" y="4"/>
                  </a:cubicBezTo>
                  <a:cubicBezTo>
                    <a:pt x="15974" y="6"/>
                    <a:pt x="15972" y="8"/>
                    <a:pt x="15970" y="8"/>
                  </a:cubicBezTo>
                  <a:lnTo>
                    <a:pt x="15855" y="8"/>
                  </a:lnTo>
                  <a:cubicBezTo>
                    <a:pt x="15853" y="8"/>
                    <a:pt x="15851" y="6"/>
                    <a:pt x="15851" y="4"/>
                  </a:cubicBezTo>
                  <a:cubicBezTo>
                    <a:pt x="15851" y="2"/>
                    <a:pt x="15853" y="0"/>
                    <a:pt x="15855" y="0"/>
                  </a:cubicBezTo>
                  <a:close/>
                  <a:moveTo>
                    <a:pt x="16039" y="0"/>
                  </a:moveTo>
                  <a:lnTo>
                    <a:pt x="16155" y="0"/>
                  </a:lnTo>
                  <a:cubicBezTo>
                    <a:pt x="16157" y="0"/>
                    <a:pt x="16158" y="2"/>
                    <a:pt x="16158" y="4"/>
                  </a:cubicBezTo>
                  <a:cubicBezTo>
                    <a:pt x="16158" y="6"/>
                    <a:pt x="16157" y="8"/>
                    <a:pt x="16155" y="8"/>
                  </a:cubicBezTo>
                  <a:lnTo>
                    <a:pt x="16039" y="8"/>
                  </a:lnTo>
                  <a:cubicBezTo>
                    <a:pt x="16037" y="8"/>
                    <a:pt x="16036" y="6"/>
                    <a:pt x="16036" y="4"/>
                  </a:cubicBezTo>
                  <a:cubicBezTo>
                    <a:pt x="16036" y="2"/>
                    <a:pt x="16037" y="0"/>
                    <a:pt x="16039" y="0"/>
                  </a:cubicBezTo>
                  <a:close/>
                  <a:moveTo>
                    <a:pt x="16224" y="0"/>
                  </a:moveTo>
                  <a:lnTo>
                    <a:pt x="16339" y="0"/>
                  </a:lnTo>
                  <a:cubicBezTo>
                    <a:pt x="16341" y="0"/>
                    <a:pt x="16343" y="2"/>
                    <a:pt x="16343" y="4"/>
                  </a:cubicBezTo>
                  <a:cubicBezTo>
                    <a:pt x="16343" y="6"/>
                    <a:pt x="16341" y="8"/>
                    <a:pt x="16339" y="8"/>
                  </a:cubicBezTo>
                  <a:lnTo>
                    <a:pt x="16224" y="8"/>
                  </a:lnTo>
                  <a:cubicBezTo>
                    <a:pt x="16222" y="8"/>
                    <a:pt x="16220" y="6"/>
                    <a:pt x="16220" y="4"/>
                  </a:cubicBezTo>
                  <a:cubicBezTo>
                    <a:pt x="16220" y="2"/>
                    <a:pt x="16222" y="0"/>
                    <a:pt x="16224" y="0"/>
                  </a:cubicBezTo>
                  <a:close/>
                  <a:moveTo>
                    <a:pt x="16408" y="0"/>
                  </a:moveTo>
                  <a:lnTo>
                    <a:pt x="16523" y="0"/>
                  </a:lnTo>
                  <a:cubicBezTo>
                    <a:pt x="16525" y="0"/>
                    <a:pt x="16527" y="2"/>
                    <a:pt x="16527" y="4"/>
                  </a:cubicBezTo>
                  <a:cubicBezTo>
                    <a:pt x="16527" y="6"/>
                    <a:pt x="16525" y="8"/>
                    <a:pt x="16523" y="8"/>
                  </a:cubicBezTo>
                  <a:lnTo>
                    <a:pt x="16408" y="8"/>
                  </a:lnTo>
                  <a:cubicBezTo>
                    <a:pt x="16406" y="8"/>
                    <a:pt x="16404" y="6"/>
                    <a:pt x="16404" y="4"/>
                  </a:cubicBezTo>
                  <a:cubicBezTo>
                    <a:pt x="16404" y="2"/>
                    <a:pt x="16406" y="0"/>
                    <a:pt x="16408" y="0"/>
                  </a:cubicBezTo>
                  <a:close/>
                  <a:moveTo>
                    <a:pt x="16592" y="0"/>
                  </a:moveTo>
                  <a:lnTo>
                    <a:pt x="16708" y="0"/>
                  </a:lnTo>
                  <a:cubicBezTo>
                    <a:pt x="16710" y="0"/>
                    <a:pt x="16711" y="2"/>
                    <a:pt x="16711" y="4"/>
                  </a:cubicBezTo>
                  <a:cubicBezTo>
                    <a:pt x="16711" y="6"/>
                    <a:pt x="16710" y="8"/>
                    <a:pt x="16708" y="8"/>
                  </a:cubicBezTo>
                  <a:lnTo>
                    <a:pt x="16592" y="8"/>
                  </a:lnTo>
                  <a:cubicBezTo>
                    <a:pt x="16590" y="8"/>
                    <a:pt x="16588" y="6"/>
                    <a:pt x="16588" y="4"/>
                  </a:cubicBezTo>
                  <a:cubicBezTo>
                    <a:pt x="16588" y="2"/>
                    <a:pt x="16590" y="0"/>
                    <a:pt x="16592" y="0"/>
                  </a:cubicBezTo>
                  <a:close/>
                  <a:moveTo>
                    <a:pt x="16777" y="0"/>
                  </a:moveTo>
                  <a:lnTo>
                    <a:pt x="16892" y="0"/>
                  </a:lnTo>
                  <a:cubicBezTo>
                    <a:pt x="16894" y="0"/>
                    <a:pt x="16896" y="2"/>
                    <a:pt x="16896" y="4"/>
                  </a:cubicBezTo>
                  <a:cubicBezTo>
                    <a:pt x="16896" y="6"/>
                    <a:pt x="16894" y="8"/>
                    <a:pt x="16892" y="8"/>
                  </a:cubicBezTo>
                  <a:lnTo>
                    <a:pt x="16777" y="8"/>
                  </a:lnTo>
                  <a:cubicBezTo>
                    <a:pt x="16775" y="8"/>
                    <a:pt x="16773" y="6"/>
                    <a:pt x="16773" y="4"/>
                  </a:cubicBezTo>
                  <a:cubicBezTo>
                    <a:pt x="16773" y="2"/>
                    <a:pt x="16775" y="0"/>
                    <a:pt x="16777" y="0"/>
                  </a:cubicBezTo>
                  <a:close/>
                  <a:moveTo>
                    <a:pt x="16961" y="0"/>
                  </a:moveTo>
                  <a:lnTo>
                    <a:pt x="17076" y="0"/>
                  </a:lnTo>
                  <a:cubicBezTo>
                    <a:pt x="17078" y="0"/>
                    <a:pt x="17080" y="2"/>
                    <a:pt x="17080" y="4"/>
                  </a:cubicBezTo>
                  <a:cubicBezTo>
                    <a:pt x="17080" y="6"/>
                    <a:pt x="17078" y="8"/>
                    <a:pt x="17076" y="8"/>
                  </a:cubicBezTo>
                  <a:lnTo>
                    <a:pt x="16961" y="8"/>
                  </a:lnTo>
                  <a:cubicBezTo>
                    <a:pt x="16959" y="8"/>
                    <a:pt x="16957" y="6"/>
                    <a:pt x="16957" y="4"/>
                  </a:cubicBezTo>
                  <a:cubicBezTo>
                    <a:pt x="16957" y="2"/>
                    <a:pt x="16959" y="0"/>
                    <a:pt x="16961" y="0"/>
                  </a:cubicBezTo>
                  <a:close/>
                  <a:moveTo>
                    <a:pt x="17145" y="0"/>
                  </a:moveTo>
                  <a:lnTo>
                    <a:pt x="17260" y="0"/>
                  </a:lnTo>
                  <a:cubicBezTo>
                    <a:pt x="17263" y="0"/>
                    <a:pt x="17264" y="2"/>
                    <a:pt x="17264" y="4"/>
                  </a:cubicBezTo>
                  <a:cubicBezTo>
                    <a:pt x="17264" y="6"/>
                    <a:pt x="17263" y="8"/>
                    <a:pt x="17260" y="8"/>
                  </a:cubicBezTo>
                  <a:lnTo>
                    <a:pt x="17145" y="8"/>
                  </a:lnTo>
                  <a:cubicBezTo>
                    <a:pt x="17143" y="8"/>
                    <a:pt x="17141" y="6"/>
                    <a:pt x="17141" y="4"/>
                  </a:cubicBezTo>
                  <a:cubicBezTo>
                    <a:pt x="17141" y="2"/>
                    <a:pt x="17143" y="0"/>
                    <a:pt x="17145" y="0"/>
                  </a:cubicBezTo>
                  <a:close/>
                  <a:moveTo>
                    <a:pt x="17330" y="0"/>
                  </a:moveTo>
                  <a:lnTo>
                    <a:pt x="17445" y="0"/>
                  </a:lnTo>
                  <a:cubicBezTo>
                    <a:pt x="17447" y="0"/>
                    <a:pt x="17449" y="2"/>
                    <a:pt x="17449" y="4"/>
                  </a:cubicBezTo>
                  <a:cubicBezTo>
                    <a:pt x="17449" y="6"/>
                    <a:pt x="17447" y="8"/>
                    <a:pt x="17445" y="8"/>
                  </a:cubicBezTo>
                  <a:lnTo>
                    <a:pt x="17330" y="8"/>
                  </a:lnTo>
                  <a:cubicBezTo>
                    <a:pt x="17327" y="8"/>
                    <a:pt x="17326" y="6"/>
                    <a:pt x="17326" y="4"/>
                  </a:cubicBezTo>
                  <a:cubicBezTo>
                    <a:pt x="17326" y="2"/>
                    <a:pt x="17327" y="0"/>
                    <a:pt x="17330" y="0"/>
                  </a:cubicBezTo>
                  <a:close/>
                  <a:moveTo>
                    <a:pt x="17514" y="0"/>
                  </a:moveTo>
                  <a:lnTo>
                    <a:pt x="17629" y="0"/>
                  </a:lnTo>
                  <a:cubicBezTo>
                    <a:pt x="17631" y="0"/>
                    <a:pt x="17633" y="2"/>
                    <a:pt x="17633" y="4"/>
                  </a:cubicBezTo>
                  <a:cubicBezTo>
                    <a:pt x="17633" y="6"/>
                    <a:pt x="17631" y="8"/>
                    <a:pt x="17629" y="8"/>
                  </a:cubicBezTo>
                  <a:lnTo>
                    <a:pt x="17514" y="8"/>
                  </a:lnTo>
                  <a:cubicBezTo>
                    <a:pt x="17512" y="8"/>
                    <a:pt x="17510" y="6"/>
                    <a:pt x="17510" y="4"/>
                  </a:cubicBezTo>
                  <a:cubicBezTo>
                    <a:pt x="17510" y="2"/>
                    <a:pt x="17512" y="0"/>
                    <a:pt x="17514" y="0"/>
                  </a:cubicBezTo>
                  <a:close/>
                  <a:moveTo>
                    <a:pt x="17698" y="0"/>
                  </a:moveTo>
                  <a:lnTo>
                    <a:pt x="17813" y="0"/>
                  </a:lnTo>
                  <a:cubicBezTo>
                    <a:pt x="17816" y="0"/>
                    <a:pt x="17817" y="2"/>
                    <a:pt x="17817" y="4"/>
                  </a:cubicBezTo>
                  <a:cubicBezTo>
                    <a:pt x="17817" y="6"/>
                    <a:pt x="17816" y="8"/>
                    <a:pt x="17813" y="8"/>
                  </a:cubicBezTo>
                  <a:lnTo>
                    <a:pt x="17698" y="8"/>
                  </a:lnTo>
                  <a:cubicBezTo>
                    <a:pt x="17696" y="8"/>
                    <a:pt x="17694" y="6"/>
                    <a:pt x="17694" y="4"/>
                  </a:cubicBezTo>
                  <a:cubicBezTo>
                    <a:pt x="17694" y="2"/>
                    <a:pt x="17696" y="0"/>
                    <a:pt x="17698" y="0"/>
                  </a:cubicBezTo>
                  <a:close/>
                  <a:moveTo>
                    <a:pt x="17883" y="0"/>
                  </a:moveTo>
                  <a:lnTo>
                    <a:pt x="17998" y="0"/>
                  </a:lnTo>
                  <a:cubicBezTo>
                    <a:pt x="18000" y="0"/>
                    <a:pt x="18002" y="2"/>
                    <a:pt x="18002" y="4"/>
                  </a:cubicBezTo>
                  <a:cubicBezTo>
                    <a:pt x="18002" y="6"/>
                    <a:pt x="18000" y="8"/>
                    <a:pt x="17998" y="8"/>
                  </a:cubicBezTo>
                  <a:lnTo>
                    <a:pt x="17883" y="8"/>
                  </a:lnTo>
                  <a:cubicBezTo>
                    <a:pt x="17880" y="8"/>
                    <a:pt x="17879" y="6"/>
                    <a:pt x="17879" y="4"/>
                  </a:cubicBezTo>
                  <a:cubicBezTo>
                    <a:pt x="17879" y="2"/>
                    <a:pt x="17880" y="0"/>
                    <a:pt x="17883" y="0"/>
                  </a:cubicBezTo>
                  <a:close/>
                  <a:moveTo>
                    <a:pt x="18067" y="0"/>
                  </a:moveTo>
                  <a:lnTo>
                    <a:pt x="18182" y="0"/>
                  </a:lnTo>
                  <a:cubicBezTo>
                    <a:pt x="18184" y="0"/>
                    <a:pt x="18186" y="2"/>
                    <a:pt x="18186" y="4"/>
                  </a:cubicBezTo>
                  <a:cubicBezTo>
                    <a:pt x="18186" y="6"/>
                    <a:pt x="18184" y="8"/>
                    <a:pt x="18182" y="8"/>
                  </a:cubicBezTo>
                  <a:lnTo>
                    <a:pt x="18067" y="8"/>
                  </a:lnTo>
                  <a:cubicBezTo>
                    <a:pt x="18065" y="8"/>
                    <a:pt x="18063" y="6"/>
                    <a:pt x="18063" y="4"/>
                  </a:cubicBezTo>
                  <a:cubicBezTo>
                    <a:pt x="18063" y="2"/>
                    <a:pt x="18065" y="0"/>
                    <a:pt x="18067" y="0"/>
                  </a:cubicBezTo>
                  <a:close/>
                  <a:moveTo>
                    <a:pt x="18251" y="0"/>
                  </a:moveTo>
                  <a:lnTo>
                    <a:pt x="18366" y="0"/>
                  </a:lnTo>
                  <a:cubicBezTo>
                    <a:pt x="18369" y="0"/>
                    <a:pt x="18370" y="2"/>
                    <a:pt x="18370" y="4"/>
                  </a:cubicBezTo>
                  <a:cubicBezTo>
                    <a:pt x="18370" y="6"/>
                    <a:pt x="18369" y="8"/>
                    <a:pt x="18366" y="8"/>
                  </a:cubicBezTo>
                  <a:lnTo>
                    <a:pt x="18251" y="8"/>
                  </a:lnTo>
                  <a:cubicBezTo>
                    <a:pt x="18249" y="8"/>
                    <a:pt x="18247" y="6"/>
                    <a:pt x="18247" y="4"/>
                  </a:cubicBezTo>
                  <a:cubicBezTo>
                    <a:pt x="18247" y="2"/>
                    <a:pt x="18249" y="0"/>
                    <a:pt x="18251" y="0"/>
                  </a:cubicBezTo>
                  <a:close/>
                  <a:moveTo>
                    <a:pt x="18436" y="0"/>
                  </a:moveTo>
                  <a:lnTo>
                    <a:pt x="18551" y="0"/>
                  </a:lnTo>
                  <a:cubicBezTo>
                    <a:pt x="18553" y="0"/>
                    <a:pt x="18555" y="2"/>
                    <a:pt x="18555" y="4"/>
                  </a:cubicBezTo>
                  <a:cubicBezTo>
                    <a:pt x="18555" y="6"/>
                    <a:pt x="18553" y="8"/>
                    <a:pt x="18551" y="8"/>
                  </a:cubicBezTo>
                  <a:lnTo>
                    <a:pt x="18436" y="8"/>
                  </a:lnTo>
                  <a:cubicBezTo>
                    <a:pt x="18433" y="8"/>
                    <a:pt x="18432" y="6"/>
                    <a:pt x="18432" y="4"/>
                  </a:cubicBezTo>
                  <a:cubicBezTo>
                    <a:pt x="18432" y="2"/>
                    <a:pt x="18433" y="0"/>
                    <a:pt x="18436" y="0"/>
                  </a:cubicBezTo>
                  <a:close/>
                  <a:moveTo>
                    <a:pt x="18620" y="0"/>
                  </a:moveTo>
                  <a:lnTo>
                    <a:pt x="18735" y="0"/>
                  </a:lnTo>
                  <a:cubicBezTo>
                    <a:pt x="18737" y="0"/>
                    <a:pt x="18739" y="2"/>
                    <a:pt x="18739" y="4"/>
                  </a:cubicBezTo>
                  <a:cubicBezTo>
                    <a:pt x="18739" y="6"/>
                    <a:pt x="18737" y="8"/>
                    <a:pt x="18735" y="8"/>
                  </a:cubicBezTo>
                  <a:lnTo>
                    <a:pt x="18620" y="8"/>
                  </a:lnTo>
                  <a:cubicBezTo>
                    <a:pt x="18618" y="8"/>
                    <a:pt x="18616" y="6"/>
                    <a:pt x="18616" y="4"/>
                  </a:cubicBezTo>
                  <a:cubicBezTo>
                    <a:pt x="18616" y="2"/>
                    <a:pt x="18618" y="0"/>
                    <a:pt x="18620" y="0"/>
                  </a:cubicBezTo>
                  <a:close/>
                  <a:moveTo>
                    <a:pt x="18804" y="0"/>
                  </a:moveTo>
                  <a:lnTo>
                    <a:pt x="18919" y="0"/>
                  </a:lnTo>
                  <a:cubicBezTo>
                    <a:pt x="18921" y="0"/>
                    <a:pt x="18923" y="2"/>
                    <a:pt x="18923" y="4"/>
                  </a:cubicBezTo>
                  <a:cubicBezTo>
                    <a:pt x="18923" y="6"/>
                    <a:pt x="18921" y="8"/>
                    <a:pt x="18919" y="8"/>
                  </a:cubicBezTo>
                  <a:lnTo>
                    <a:pt x="18804" y="8"/>
                  </a:lnTo>
                  <a:cubicBezTo>
                    <a:pt x="18802" y="8"/>
                    <a:pt x="18800" y="6"/>
                    <a:pt x="18800" y="4"/>
                  </a:cubicBezTo>
                  <a:cubicBezTo>
                    <a:pt x="18800" y="2"/>
                    <a:pt x="18802" y="0"/>
                    <a:pt x="18804" y="0"/>
                  </a:cubicBezTo>
                  <a:close/>
                  <a:moveTo>
                    <a:pt x="18988" y="0"/>
                  </a:moveTo>
                  <a:lnTo>
                    <a:pt x="19104" y="0"/>
                  </a:lnTo>
                  <a:cubicBezTo>
                    <a:pt x="19106" y="0"/>
                    <a:pt x="19108" y="2"/>
                    <a:pt x="19108" y="4"/>
                  </a:cubicBezTo>
                  <a:cubicBezTo>
                    <a:pt x="19108" y="6"/>
                    <a:pt x="19106" y="8"/>
                    <a:pt x="19104" y="8"/>
                  </a:cubicBezTo>
                  <a:lnTo>
                    <a:pt x="18988" y="8"/>
                  </a:lnTo>
                  <a:cubicBezTo>
                    <a:pt x="18986" y="8"/>
                    <a:pt x="18985" y="6"/>
                    <a:pt x="18985" y="4"/>
                  </a:cubicBezTo>
                  <a:cubicBezTo>
                    <a:pt x="18985" y="2"/>
                    <a:pt x="18986" y="0"/>
                    <a:pt x="18988" y="0"/>
                  </a:cubicBezTo>
                  <a:close/>
                  <a:moveTo>
                    <a:pt x="19173" y="0"/>
                  </a:moveTo>
                  <a:lnTo>
                    <a:pt x="19288" y="0"/>
                  </a:lnTo>
                  <a:cubicBezTo>
                    <a:pt x="19290" y="0"/>
                    <a:pt x="19292" y="2"/>
                    <a:pt x="19292" y="4"/>
                  </a:cubicBezTo>
                  <a:cubicBezTo>
                    <a:pt x="19292" y="6"/>
                    <a:pt x="19290" y="8"/>
                    <a:pt x="19288" y="8"/>
                  </a:cubicBezTo>
                  <a:lnTo>
                    <a:pt x="19173" y="8"/>
                  </a:lnTo>
                  <a:cubicBezTo>
                    <a:pt x="19171" y="8"/>
                    <a:pt x="19169" y="6"/>
                    <a:pt x="19169" y="4"/>
                  </a:cubicBezTo>
                  <a:cubicBezTo>
                    <a:pt x="19169" y="2"/>
                    <a:pt x="19171" y="0"/>
                    <a:pt x="19173" y="0"/>
                  </a:cubicBezTo>
                  <a:close/>
                  <a:moveTo>
                    <a:pt x="19357" y="0"/>
                  </a:moveTo>
                  <a:lnTo>
                    <a:pt x="19472" y="0"/>
                  </a:lnTo>
                  <a:cubicBezTo>
                    <a:pt x="19474" y="0"/>
                    <a:pt x="19476" y="2"/>
                    <a:pt x="19476" y="4"/>
                  </a:cubicBezTo>
                  <a:cubicBezTo>
                    <a:pt x="19476" y="6"/>
                    <a:pt x="19474" y="8"/>
                    <a:pt x="19472" y="8"/>
                  </a:cubicBezTo>
                  <a:lnTo>
                    <a:pt x="19357" y="8"/>
                  </a:lnTo>
                  <a:cubicBezTo>
                    <a:pt x="19355" y="8"/>
                    <a:pt x="19353" y="6"/>
                    <a:pt x="19353" y="4"/>
                  </a:cubicBezTo>
                  <a:cubicBezTo>
                    <a:pt x="19353" y="2"/>
                    <a:pt x="19355" y="0"/>
                    <a:pt x="19357" y="0"/>
                  </a:cubicBezTo>
                  <a:close/>
                  <a:moveTo>
                    <a:pt x="19541" y="0"/>
                  </a:moveTo>
                  <a:lnTo>
                    <a:pt x="19657" y="0"/>
                  </a:lnTo>
                  <a:cubicBezTo>
                    <a:pt x="19659" y="0"/>
                    <a:pt x="19660" y="2"/>
                    <a:pt x="19660" y="4"/>
                  </a:cubicBezTo>
                  <a:cubicBezTo>
                    <a:pt x="19660" y="6"/>
                    <a:pt x="19659" y="8"/>
                    <a:pt x="19657" y="8"/>
                  </a:cubicBezTo>
                  <a:lnTo>
                    <a:pt x="19541" y="8"/>
                  </a:lnTo>
                  <a:cubicBezTo>
                    <a:pt x="19539" y="8"/>
                    <a:pt x="19538" y="6"/>
                    <a:pt x="19538" y="4"/>
                  </a:cubicBezTo>
                  <a:cubicBezTo>
                    <a:pt x="19538" y="2"/>
                    <a:pt x="19539" y="0"/>
                    <a:pt x="19541" y="0"/>
                  </a:cubicBezTo>
                  <a:close/>
                  <a:moveTo>
                    <a:pt x="19726" y="0"/>
                  </a:moveTo>
                  <a:lnTo>
                    <a:pt x="19841" y="0"/>
                  </a:lnTo>
                  <a:cubicBezTo>
                    <a:pt x="19843" y="0"/>
                    <a:pt x="19845" y="2"/>
                    <a:pt x="19845" y="4"/>
                  </a:cubicBezTo>
                  <a:cubicBezTo>
                    <a:pt x="19845" y="6"/>
                    <a:pt x="19843" y="8"/>
                    <a:pt x="19841" y="8"/>
                  </a:cubicBezTo>
                  <a:lnTo>
                    <a:pt x="19726" y="8"/>
                  </a:lnTo>
                  <a:cubicBezTo>
                    <a:pt x="19724" y="8"/>
                    <a:pt x="19722" y="6"/>
                    <a:pt x="19722" y="4"/>
                  </a:cubicBezTo>
                  <a:cubicBezTo>
                    <a:pt x="19722" y="2"/>
                    <a:pt x="19724" y="0"/>
                    <a:pt x="19726" y="0"/>
                  </a:cubicBezTo>
                  <a:close/>
                  <a:moveTo>
                    <a:pt x="19910" y="0"/>
                  </a:moveTo>
                  <a:lnTo>
                    <a:pt x="20025" y="0"/>
                  </a:lnTo>
                  <a:cubicBezTo>
                    <a:pt x="20027" y="0"/>
                    <a:pt x="20029" y="2"/>
                    <a:pt x="20029" y="4"/>
                  </a:cubicBezTo>
                  <a:cubicBezTo>
                    <a:pt x="20029" y="6"/>
                    <a:pt x="20027" y="8"/>
                    <a:pt x="20025" y="8"/>
                  </a:cubicBezTo>
                  <a:lnTo>
                    <a:pt x="19910" y="8"/>
                  </a:lnTo>
                  <a:cubicBezTo>
                    <a:pt x="19908" y="8"/>
                    <a:pt x="19906" y="6"/>
                    <a:pt x="19906" y="4"/>
                  </a:cubicBezTo>
                  <a:cubicBezTo>
                    <a:pt x="19906" y="2"/>
                    <a:pt x="19908" y="0"/>
                    <a:pt x="19910" y="0"/>
                  </a:cubicBezTo>
                  <a:close/>
                  <a:moveTo>
                    <a:pt x="20094" y="0"/>
                  </a:moveTo>
                  <a:lnTo>
                    <a:pt x="20210" y="0"/>
                  </a:lnTo>
                  <a:cubicBezTo>
                    <a:pt x="20212" y="0"/>
                    <a:pt x="20213" y="2"/>
                    <a:pt x="20213" y="4"/>
                  </a:cubicBezTo>
                  <a:cubicBezTo>
                    <a:pt x="20213" y="6"/>
                    <a:pt x="20212" y="8"/>
                    <a:pt x="20210" y="8"/>
                  </a:cubicBezTo>
                  <a:lnTo>
                    <a:pt x="20094" y="8"/>
                  </a:lnTo>
                  <a:cubicBezTo>
                    <a:pt x="20092" y="8"/>
                    <a:pt x="20091" y="6"/>
                    <a:pt x="20091" y="4"/>
                  </a:cubicBezTo>
                  <a:cubicBezTo>
                    <a:pt x="20091" y="2"/>
                    <a:pt x="20092" y="0"/>
                    <a:pt x="20094" y="0"/>
                  </a:cubicBezTo>
                  <a:close/>
                  <a:moveTo>
                    <a:pt x="20279" y="0"/>
                  </a:moveTo>
                  <a:lnTo>
                    <a:pt x="20394" y="0"/>
                  </a:lnTo>
                  <a:cubicBezTo>
                    <a:pt x="20396" y="0"/>
                    <a:pt x="20398" y="2"/>
                    <a:pt x="20398" y="4"/>
                  </a:cubicBezTo>
                  <a:cubicBezTo>
                    <a:pt x="20398" y="6"/>
                    <a:pt x="20396" y="8"/>
                    <a:pt x="20394" y="8"/>
                  </a:cubicBezTo>
                  <a:lnTo>
                    <a:pt x="20279" y="8"/>
                  </a:lnTo>
                  <a:cubicBezTo>
                    <a:pt x="20277" y="8"/>
                    <a:pt x="20275" y="6"/>
                    <a:pt x="20275" y="4"/>
                  </a:cubicBezTo>
                  <a:cubicBezTo>
                    <a:pt x="20275" y="2"/>
                    <a:pt x="20277" y="0"/>
                    <a:pt x="20279" y="0"/>
                  </a:cubicBezTo>
                  <a:close/>
                  <a:moveTo>
                    <a:pt x="20463" y="0"/>
                  </a:moveTo>
                  <a:lnTo>
                    <a:pt x="20578" y="0"/>
                  </a:lnTo>
                  <a:cubicBezTo>
                    <a:pt x="20580" y="0"/>
                    <a:pt x="20582" y="2"/>
                    <a:pt x="20582" y="4"/>
                  </a:cubicBezTo>
                  <a:cubicBezTo>
                    <a:pt x="20582" y="6"/>
                    <a:pt x="20580" y="8"/>
                    <a:pt x="20578" y="8"/>
                  </a:cubicBezTo>
                  <a:lnTo>
                    <a:pt x="20463" y="8"/>
                  </a:lnTo>
                  <a:cubicBezTo>
                    <a:pt x="20461" y="8"/>
                    <a:pt x="20459" y="6"/>
                    <a:pt x="20459" y="4"/>
                  </a:cubicBezTo>
                  <a:cubicBezTo>
                    <a:pt x="20459" y="2"/>
                    <a:pt x="20461" y="0"/>
                    <a:pt x="20463" y="0"/>
                  </a:cubicBezTo>
                  <a:close/>
                  <a:moveTo>
                    <a:pt x="20647" y="0"/>
                  </a:moveTo>
                  <a:lnTo>
                    <a:pt x="20763" y="0"/>
                  </a:lnTo>
                  <a:cubicBezTo>
                    <a:pt x="20765" y="0"/>
                    <a:pt x="20766" y="2"/>
                    <a:pt x="20766" y="4"/>
                  </a:cubicBezTo>
                  <a:cubicBezTo>
                    <a:pt x="20766" y="6"/>
                    <a:pt x="20765" y="8"/>
                    <a:pt x="20763" y="8"/>
                  </a:cubicBezTo>
                  <a:lnTo>
                    <a:pt x="20647" y="8"/>
                  </a:lnTo>
                  <a:cubicBezTo>
                    <a:pt x="20645" y="8"/>
                    <a:pt x="20644" y="6"/>
                    <a:pt x="20644" y="4"/>
                  </a:cubicBezTo>
                  <a:cubicBezTo>
                    <a:pt x="20644" y="2"/>
                    <a:pt x="20645" y="0"/>
                    <a:pt x="20647" y="0"/>
                  </a:cubicBezTo>
                  <a:close/>
                  <a:moveTo>
                    <a:pt x="20832" y="0"/>
                  </a:moveTo>
                  <a:lnTo>
                    <a:pt x="20947" y="0"/>
                  </a:lnTo>
                  <a:cubicBezTo>
                    <a:pt x="20949" y="0"/>
                    <a:pt x="20951" y="2"/>
                    <a:pt x="20951" y="4"/>
                  </a:cubicBezTo>
                  <a:cubicBezTo>
                    <a:pt x="20951" y="6"/>
                    <a:pt x="20949" y="8"/>
                    <a:pt x="20947" y="8"/>
                  </a:cubicBezTo>
                  <a:lnTo>
                    <a:pt x="20832" y="8"/>
                  </a:lnTo>
                  <a:cubicBezTo>
                    <a:pt x="20830" y="8"/>
                    <a:pt x="20828" y="6"/>
                    <a:pt x="20828" y="4"/>
                  </a:cubicBezTo>
                  <a:cubicBezTo>
                    <a:pt x="20828" y="2"/>
                    <a:pt x="20830" y="0"/>
                    <a:pt x="20832" y="0"/>
                  </a:cubicBezTo>
                  <a:close/>
                  <a:moveTo>
                    <a:pt x="21016" y="0"/>
                  </a:moveTo>
                  <a:lnTo>
                    <a:pt x="21131" y="0"/>
                  </a:lnTo>
                  <a:cubicBezTo>
                    <a:pt x="21133" y="0"/>
                    <a:pt x="21135" y="2"/>
                    <a:pt x="21135" y="4"/>
                  </a:cubicBezTo>
                  <a:cubicBezTo>
                    <a:pt x="21135" y="6"/>
                    <a:pt x="21133" y="8"/>
                    <a:pt x="21131" y="8"/>
                  </a:cubicBezTo>
                  <a:lnTo>
                    <a:pt x="21016" y="8"/>
                  </a:lnTo>
                  <a:cubicBezTo>
                    <a:pt x="21014" y="8"/>
                    <a:pt x="21012" y="6"/>
                    <a:pt x="21012" y="4"/>
                  </a:cubicBezTo>
                  <a:cubicBezTo>
                    <a:pt x="21012" y="2"/>
                    <a:pt x="21014" y="0"/>
                    <a:pt x="21016" y="0"/>
                  </a:cubicBezTo>
                  <a:close/>
                  <a:moveTo>
                    <a:pt x="21200" y="0"/>
                  </a:moveTo>
                  <a:lnTo>
                    <a:pt x="21316" y="0"/>
                  </a:lnTo>
                  <a:cubicBezTo>
                    <a:pt x="21318" y="0"/>
                    <a:pt x="21319" y="2"/>
                    <a:pt x="21319" y="4"/>
                  </a:cubicBezTo>
                  <a:cubicBezTo>
                    <a:pt x="21319" y="6"/>
                    <a:pt x="21318" y="8"/>
                    <a:pt x="21316" y="8"/>
                  </a:cubicBezTo>
                  <a:lnTo>
                    <a:pt x="21200" y="8"/>
                  </a:lnTo>
                  <a:cubicBezTo>
                    <a:pt x="21198" y="8"/>
                    <a:pt x="21196" y="6"/>
                    <a:pt x="21196" y="4"/>
                  </a:cubicBezTo>
                  <a:cubicBezTo>
                    <a:pt x="21196" y="2"/>
                    <a:pt x="21198" y="0"/>
                    <a:pt x="21200" y="0"/>
                  </a:cubicBezTo>
                  <a:close/>
                  <a:moveTo>
                    <a:pt x="21385" y="0"/>
                  </a:moveTo>
                  <a:lnTo>
                    <a:pt x="21500" y="0"/>
                  </a:lnTo>
                  <a:cubicBezTo>
                    <a:pt x="21502" y="0"/>
                    <a:pt x="21504" y="2"/>
                    <a:pt x="21504" y="4"/>
                  </a:cubicBezTo>
                  <a:cubicBezTo>
                    <a:pt x="21504" y="6"/>
                    <a:pt x="21502" y="8"/>
                    <a:pt x="21500" y="8"/>
                  </a:cubicBezTo>
                  <a:lnTo>
                    <a:pt x="21385" y="8"/>
                  </a:lnTo>
                  <a:cubicBezTo>
                    <a:pt x="21383" y="8"/>
                    <a:pt x="21381" y="6"/>
                    <a:pt x="21381" y="4"/>
                  </a:cubicBezTo>
                  <a:cubicBezTo>
                    <a:pt x="21381" y="2"/>
                    <a:pt x="21383" y="0"/>
                    <a:pt x="21385" y="0"/>
                  </a:cubicBezTo>
                  <a:close/>
                  <a:moveTo>
                    <a:pt x="21569" y="0"/>
                  </a:moveTo>
                  <a:lnTo>
                    <a:pt x="21684" y="0"/>
                  </a:lnTo>
                  <a:cubicBezTo>
                    <a:pt x="21686" y="0"/>
                    <a:pt x="21688" y="2"/>
                    <a:pt x="21688" y="4"/>
                  </a:cubicBezTo>
                  <a:cubicBezTo>
                    <a:pt x="21688" y="6"/>
                    <a:pt x="21686" y="8"/>
                    <a:pt x="21684" y="8"/>
                  </a:cubicBezTo>
                  <a:lnTo>
                    <a:pt x="21569" y="8"/>
                  </a:lnTo>
                  <a:cubicBezTo>
                    <a:pt x="21567" y="8"/>
                    <a:pt x="21565" y="6"/>
                    <a:pt x="21565" y="4"/>
                  </a:cubicBezTo>
                  <a:cubicBezTo>
                    <a:pt x="21565" y="2"/>
                    <a:pt x="21567" y="0"/>
                    <a:pt x="21569" y="0"/>
                  </a:cubicBezTo>
                  <a:close/>
                  <a:moveTo>
                    <a:pt x="21753" y="0"/>
                  </a:moveTo>
                  <a:lnTo>
                    <a:pt x="21868" y="0"/>
                  </a:lnTo>
                  <a:cubicBezTo>
                    <a:pt x="21871" y="0"/>
                    <a:pt x="21872" y="2"/>
                    <a:pt x="21872" y="4"/>
                  </a:cubicBezTo>
                  <a:cubicBezTo>
                    <a:pt x="21872" y="6"/>
                    <a:pt x="21871" y="8"/>
                    <a:pt x="21868" y="8"/>
                  </a:cubicBezTo>
                  <a:lnTo>
                    <a:pt x="21753" y="8"/>
                  </a:lnTo>
                  <a:cubicBezTo>
                    <a:pt x="21751" y="8"/>
                    <a:pt x="21749" y="6"/>
                    <a:pt x="21749" y="4"/>
                  </a:cubicBezTo>
                  <a:cubicBezTo>
                    <a:pt x="21749" y="2"/>
                    <a:pt x="21751" y="0"/>
                    <a:pt x="21753" y="0"/>
                  </a:cubicBezTo>
                  <a:close/>
                  <a:moveTo>
                    <a:pt x="21938" y="0"/>
                  </a:moveTo>
                  <a:lnTo>
                    <a:pt x="22053" y="0"/>
                  </a:lnTo>
                  <a:cubicBezTo>
                    <a:pt x="22055" y="0"/>
                    <a:pt x="22057" y="2"/>
                    <a:pt x="22057" y="4"/>
                  </a:cubicBezTo>
                  <a:cubicBezTo>
                    <a:pt x="22057" y="6"/>
                    <a:pt x="22055" y="8"/>
                    <a:pt x="22053" y="8"/>
                  </a:cubicBezTo>
                  <a:lnTo>
                    <a:pt x="21938" y="8"/>
                  </a:lnTo>
                  <a:cubicBezTo>
                    <a:pt x="21935" y="8"/>
                    <a:pt x="21934" y="6"/>
                    <a:pt x="21934" y="4"/>
                  </a:cubicBezTo>
                  <a:cubicBezTo>
                    <a:pt x="21934" y="2"/>
                    <a:pt x="21935" y="0"/>
                    <a:pt x="21938" y="0"/>
                  </a:cubicBezTo>
                  <a:close/>
                  <a:moveTo>
                    <a:pt x="22122" y="0"/>
                  </a:moveTo>
                  <a:lnTo>
                    <a:pt x="22237" y="0"/>
                  </a:lnTo>
                  <a:cubicBezTo>
                    <a:pt x="22239" y="0"/>
                    <a:pt x="22241" y="2"/>
                    <a:pt x="22241" y="4"/>
                  </a:cubicBezTo>
                  <a:cubicBezTo>
                    <a:pt x="22241" y="6"/>
                    <a:pt x="22239" y="8"/>
                    <a:pt x="22237" y="8"/>
                  </a:cubicBezTo>
                  <a:lnTo>
                    <a:pt x="22122" y="8"/>
                  </a:lnTo>
                  <a:cubicBezTo>
                    <a:pt x="22120" y="8"/>
                    <a:pt x="22118" y="6"/>
                    <a:pt x="22118" y="4"/>
                  </a:cubicBezTo>
                  <a:cubicBezTo>
                    <a:pt x="22118" y="2"/>
                    <a:pt x="22120" y="0"/>
                    <a:pt x="22122" y="0"/>
                  </a:cubicBezTo>
                  <a:close/>
                  <a:moveTo>
                    <a:pt x="22306" y="0"/>
                  </a:moveTo>
                  <a:lnTo>
                    <a:pt x="22421" y="0"/>
                  </a:lnTo>
                  <a:cubicBezTo>
                    <a:pt x="22424" y="0"/>
                    <a:pt x="22425" y="2"/>
                    <a:pt x="22425" y="4"/>
                  </a:cubicBezTo>
                  <a:cubicBezTo>
                    <a:pt x="22425" y="6"/>
                    <a:pt x="22424" y="8"/>
                    <a:pt x="22421" y="8"/>
                  </a:cubicBezTo>
                  <a:lnTo>
                    <a:pt x="22306" y="8"/>
                  </a:lnTo>
                  <a:cubicBezTo>
                    <a:pt x="22304" y="8"/>
                    <a:pt x="22302" y="6"/>
                    <a:pt x="22302" y="4"/>
                  </a:cubicBezTo>
                  <a:cubicBezTo>
                    <a:pt x="22302" y="2"/>
                    <a:pt x="22304" y="0"/>
                    <a:pt x="22306" y="0"/>
                  </a:cubicBezTo>
                  <a:close/>
                  <a:moveTo>
                    <a:pt x="22491" y="0"/>
                  </a:moveTo>
                  <a:lnTo>
                    <a:pt x="22606" y="0"/>
                  </a:lnTo>
                  <a:cubicBezTo>
                    <a:pt x="22608" y="0"/>
                    <a:pt x="22610" y="2"/>
                    <a:pt x="22610" y="4"/>
                  </a:cubicBezTo>
                  <a:cubicBezTo>
                    <a:pt x="22610" y="6"/>
                    <a:pt x="22608" y="8"/>
                    <a:pt x="22606" y="8"/>
                  </a:cubicBezTo>
                  <a:lnTo>
                    <a:pt x="22491" y="8"/>
                  </a:lnTo>
                  <a:cubicBezTo>
                    <a:pt x="22488" y="8"/>
                    <a:pt x="22487" y="6"/>
                    <a:pt x="22487" y="4"/>
                  </a:cubicBezTo>
                  <a:cubicBezTo>
                    <a:pt x="22487" y="2"/>
                    <a:pt x="22488" y="0"/>
                    <a:pt x="22491" y="0"/>
                  </a:cubicBezTo>
                  <a:close/>
                  <a:moveTo>
                    <a:pt x="22675" y="0"/>
                  </a:moveTo>
                  <a:lnTo>
                    <a:pt x="22790" y="0"/>
                  </a:lnTo>
                  <a:cubicBezTo>
                    <a:pt x="22792" y="0"/>
                    <a:pt x="22794" y="2"/>
                    <a:pt x="22794" y="4"/>
                  </a:cubicBezTo>
                  <a:cubicBezTo>
                    <a:pt x="22794" y="6"/>
                    <a:pt x="22792" y="8"/>
                    <a:pt x="22790" y="8"/>
                  </a:cubicBezTo>
                  <a:lnTo>
                    <a:pt x="22675" y="8"/>
                  </a:lnTo>
                  <a:cubicBezTo>
                    <a:pt x="22673" y="8"/>
                    <a:pt x="22671" y="6"/>
                    <a:pt x="22671" y="4"/>
                  </a:cubicBezTo>
                  <a:cubicBezTo>
                    <a:pt x="22671" y="2"/>
                    <a:pt x="22673" y="0"/>
                    <a:pt x="22675" y="0"/>
                  </a:cubicBezTo>
                  <a:close/>
                  <a:moveTo>
                    <a:pt x="22859" y="0"/>
                  </a:moveTo>
                  <a:lnTo>
                    <a:pt x="22974" y="0"/>
                  </a:lnTo>
                  <a:cubicBezTo>
                    <a:pt x="22977" y="0"/>
                    <a:pt x="22978" y="2"/>
                    <a:pt x="22978" y="4"/>
                  </a:cubicBezTo>
                  <a:cubicBezTo>
                    <a:pt x="22978" y="6"/>
                    <a:pt x="22977" y="8"/>
                    <a:pt x="22974" y="8"/>
                  </a:cubicBezTo>
                  <a:lnTo>
                    <a:pt x="22859" y="8"/>
                  </a:lnTo>
                  <a:cubicBezTo>
                    <a:pt x="22857" y="8"/>
                    <a:pt x="22855" y="6"/>
                    <a:pt x="22855" y="4"/>
                  </a:cubicBezTo>
                  <a:cubicBezTo>
                    <a:pt x="22855" y="2"/>
                    <a:pt x="22857" y="0"/>
                    <a:pt x="22859" y="0"/>
                  </a:cubicBezTo>
                  <a:close/>
                  <a:moveTo>
                    <a:pt x="23044" y="0"/>
                  </a:moveTo>
                  <a:lnTo>
                    <a:pt x="23159" y="0"/>
                  </a:lnTo>
                  <a:cubicBezTo>
                    <a:pt x="23161" y="0"/>
                    <a:pt x="23163" y="2"/>
                    <a:pt x="23163" y="4"/>
                  </a:cubicBezTo>
                  <a:cubicBezTo>
                    <a:pt x="23163" y="6"/>
                    <a:pt x="23161" y="8"/>
                    <a:pt x="23159" y="8"/>
                  </a:cubicBezTo>
                  <a:lnTo>
                    <a:pt x="23044" y="8"/>
                  </a:lnTo>
                  <a:cubicBezTo>
                    <a:pt x="23041" y="8"/>
                    <a:pt x="23040" y="6"/>
                    <a:pt x="23040" y="4"/>
                  </a:cubicBezTo>
                  <a:cubicBezTo>
                    <a:pt x="23040" y="2"/>
                    <a:pt x="23041" y="0"/>
                    <a:pt x="23044" y="0"/>
                  </a:cubicBezTo>
                  <a:close/>
                  <a:moveTo>
                    <a:pt x="23228" y="0"/>
                  </a:moveTo>
                  <a:lnTo>
                    <a:pt x="23343" y="0"/>
                  </a:lnTo>
                  <a:cubicBezTo>
                    <a:pt x="23345" y="0"/>
                    <a:pt x="23347" y="2"/>
                    <a:pt x="23347" y="4"/>
                  </a:cubicBezTo>
                  <a:cubicBezTo>
                    <a:pt x="23347" y="6"/>
                    <a:pt x="23345" y="8"/>
                    <a:pt x="23343" y="8"/>
                  </a:cubicBezTo>
                  <a:lnTo>
                    <a:pt x="23228" y="8"/>
                  </a:lnTo>
                  <a:cubicBezTo>
                    <a:pt x="23226" y="8"/>
                    <a:pt x="23224" y="6"/>
                    <a:pt x="23224" y="4"/>
                  </a:cubicBezTo>
                  <a:cubicBezTo>
                    <a:pt x="23224" y="2"/>
                    <a:pt x="23226" y="0"/>
                    <a:pt x="23228" y="0"/>
                  </a:cubicBezTo>
                  <a:close/>
                  <a:moveTo>
                    <a:pt x="23412" y="0"/>
                  </a:moveTo>
                  <a:lnTo>
                    <a:pt x="23527" y="0"/>
                  </a:lnTo>
                  <a:cubicBezTo>
                    <a:pt x="23529" y="0"/>
                    <a:pt x="23531" y="2"/>
                    <a:pt x="23531" y="4"/>
                  </a:cubicBezTo>
                  <a:cubicBezTo>
                    <a:pt x="23531" y="6"/>
                    <a:pt x="23529" y="8"/>
                    <a:pt x="23527" y="8"/>
                  </a:cubicBezTo>
                  <a:lnTo>
                    <a:pt x="23412" y="8"/>
                  </a:lnTo>
                  <a:cubicBezTo>
                    <a:pt x="23410" y="8"/>
                    <a:pt x="23408" y="6"/>
                    <a:pt x="23408" y="4"/>
                  </a:cubicBezTo>
                  <a:cubicBezTo>
                    <a:pt x="23408" y="2"/>
                    <a:pt x="23410" y="0"/>
                    <a:pt x="23412" y="0"/>
                  </a:cubicBezTo>
                  <a:close/>
                  <a:moveTo>
                    <a:pt x="23596" y="0"/>
                  </a:moveTo>
                  <a:lnTo>
                    <a:pt x="23712" y="0"/>
                  </a:lnTo>
                  <a:cubicBezTo>
                    <a:pt x="23714" y="0"/>
                    <a:pt x="23716" y="2"/>
                    <a:pt x="23716" y="4"/>
                  </a:cubicBezTo>
                  <a:cubicBezTo>
                    <a:pt x="23716" y="6"/>
                    <a:pt x="23714" y="8"/>
                    <a:pt x="23712" y="8"/>
                  </a:cubicBezTo>
                  <a:lnTo>
                    <a:pt x="23596" y="8"/>
                  </a:lnTo>
                  <a:cubicBezTo>
                    <a:pt x="23594" y="8"/>
                    <a:pt x="23593" y="6"/>
                    <a:pt x="23593" y="4"/>
                  </a:cubicBezTo>
                  <a:cubicBezTo>
                    <a:pt x="23593" y="2"/>
                    <a:pt x="23594" y="0"/>
                    <a:pt x="23596" y="0"/>
                  </a:cubicBezTo>
                  <a:close/>
                  <a:moveTo>
                    <a:pt x="23781" y="0"/>
                  </a:moveTo>
                  <a:lnTo>
                    <a:pt x="23896" y="0"/>
                  </a:lnTo>
                  <a:cubicBezTo>
                    <a:pt x="23898" y="0"/>
                    <a:pt x="23900" y="2"/>
                    <a:pt x="23900" y="4"/>
                  </a:cubicBezTo>
                  <a:cubicBezTo>
                    <a:pt x="23900" y="6"/>
                    <a:pt x="23898" y="8"/>
                    <a:pt x="23896" y="8"/>
                  </a:cubicBezTo>
                  <a:lnTo>
                    <a:pt x="23781" y="8"/>
                  </a:lnTo>
                  <a:cubicBezTo>
                    <a:pt x="23779" y="8"/>
                    <a:pt x="23777" y="6"/>
                    <a:pt x="23777" y="4"/>
                  </a:cubicBezTo>
                  <a:cubicBezTo>
                    <a:pt x="23777" y="2"/>
                    <a:pt x="23779" y="0"/>
                    <a:pt x="23781" y="0"/>
                  </a:cubicBezTo>
                  <a:close/>
                  <a:moveTo>
                    <a:pt x="23965" y="0"/>
                  </a:moveTo>
                  <a:lnTo>
                    <a:pt x="24080" y="0"/>
                  </a:lnTo>
                  <a:cubicBezTo>
                    <a:pt x="24082" y="0"/>
                    <a:pt x="24084" y="2"/>
                    <a:pt x="24084" y="4"/>
                  </a:cubicBezTo>
                  <a:cubicBezTo>
                    <a:pt x="24084" y="6"/>
                    <a:pt x="24082" y="8"/>
                    <a:pt x="24080" y="8"/>
                  </a:cubicBezTo>
                  <a:lnTo>
                    <a:pt x="23965" y="8"/>
                  </a:lnTo>
                  <a:cubicBezTo>
                    <a:pt x="23963" y="8"/>
                    <a:pt x="23961" y="6"/>
                    <a:pt x="23961" y="4"/>
                  </a:cubicBezTo>
                  <a:cubicBezTo>
                    <a:pt x="23961" y="2"/>
                    <a:pt x="23963" y="0"/>
                    <a:pt x="23965" y="0"/>
                  </a:cubicBezTo>
                  <a:close/>
                  <a:moveTo>
                    <a:pt x="24149" y="0"/>
                  </a:moveTo>
                  <a:lnTo>
                    <a:pt x="24265" y="0"/>
                  </a:lnTo>
                  <a:cubicBezTo>
                    <a:pt x="24267" y="0"/>
                    <a:pt x="24268" y="2"/>
                    <a:pt x="24268" y="4"/>
                  </a:cubicBezTo>
                  <a:cubicBezTo>
                    <a:pt x="24268" y="6"/>
                    <a:pt x="24267" y="8"/>
                    <a:pt x="24265" y="8"/>
                  </a:cubicBezTo>
                  <a:lnTo>
                    <a:pt x="24149" y="8"/>
                  </a:lnTo>
                  <a:cubicBezTo>
                    <a:pt x="24147" y="8"/>
                    <a:pt x="24146" y="6"/>
                    <a:pt x="24146" y="4"/>
                  </a:cubicBezTo>
                  <a:cubicBezTo>
                    <a:pt x="24146" y="2"/>
                    <a:pt x="24147" y="0"/>
                    <a:pt x="24149" y="0"/>
                  </a:cubicBezTo>
                  <a:close/>
                  <a:moveTo>
                    <a:pt x="24334" y="0"/>
                  </a:moveTo>
                  <a:lnTo>
                    <a:pt x="24449" y="0"/>
                  </a:lnTo>
                  <a:cubicBezTo>
                    <a:pt x="24451" y="0"/>
                    <a:pt x="24453" y="2"/>
                    <a:pt x="24453" y="4"/>
                  </a:cubicBezTo>
                  <a:cubicBezTo>
                    <a:pt x="24453" y="6"/>
                    <a:pt x="24451" y="8"/>
                    <a:pt x="24449" y="8"/>
                  </a:cubicBezTo>
                  <a:lnTo>
                    <a:pt x="24334" y="8"/>
                  </a:lnTo>
                  <a:cubicBezTo>
                    <a:pt x="24332" y="8"/>
                    <a:pt x="24330" y="6"/>
                    <a:pt x="24330" y="4"/>
                  </a:cubicBezTo>
                  <a:cubicBezTo>
                    <a:pt x="24330" y="2"/>
                    <a:pt x="24332" y="0"/>
                    <a:pt x="24334" y="0"/>
                  </a:cubicBezTo>
                  <a:close/>
                  <a:moveTo>
                    <a:pt x="24518" y="0"/>
                  </a:moveTo>
                  <a:lnTo>
                    <a:pt x="24533" y="0"/>
                  </a:lnTo>
                  <a:cubicBezTo>
                    <a:pt x="24536" y="0"/>
                    <a:pt x="24537" y="2"/>
                    <a:pt x="24537" y="4"/>
                  </a:cubicBezTo>
                  <a:cubicBezTo>
                    <a:pt x="24537" y="6"/>
                    <a:pt x="24536" y="8"/>
                    <a:pt x="24533" y="8"/>
                  </a:cubicBezTo>
                  <a:lnTo>
                    <a:pt x="24518" y="8"/>
                  </a:lnTo>
                  <a:cubicBezTo>
                    <a:pt x="24516" y="8"/>
                    <a:pt x="24514" y="6"/>
                    <a:pt x="24514" y="4"/>
                  </a:cubicBezTo>
                  <a:cubicBezTo>
                    <a:pt x="24514" y="2"/>
                    <a:pt x="24516" y="0"/>
                    <a:pt x="24518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4" name="Freeform 203">
              <a:extLst>
                <a:ext uri="{FF2B5EF4-FFF2-40B4-BE49-F238E27FC236}">
                  <a16:creationId xmlns:a16="http://schemas.microsoft.com/office/drawing/2014/main" id="{44982E7C-C62B-4624-966D-3E6A79BB77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4112"/>
              <a:ext cx="18009" cy="7"/>
            </a:xfrm>
            <a:custGeom>
              <a:avLst/>
              <a:gdLst>
                <a:gd name="T0" fmla="*/ 188 w 22587"/>
                <a:gd name="T1" fmla="*/ 0 h 8"/>
                <a:gd name="T2" fmla="*/ 556 w 22587"/>
                <a:gd name="T3" fmla="*/ 0 h 8"/>
                <a:gd name="T4" fmla="*/ 925 w 22587"/>
                <a:gd name="T5" fmla="*/ 0 h 8"/>
                <a:gd name="T6" fmla="*/ 1294 w 22587"/>
                <a:gd name="T7" fmla="*/ 0 h 8"/>
                <a:gd name="T8" fmla="*/ 1662 w 22587"/>
                <a:gd name="T9" fmla="*/ 0 h 8"/>
                <a:gd name="T10" fmla="*/ 2031 w 22587"/>
                <a:gd name="T11" fmla="*/ 0 h 8"/>
                <a:gd name="T12" fmla="*/ 2400 w 22587"/>
                <a:gd name="T13" fmla="*/ 0 h 8"/>
                <a:gd name="T14" fmla="*/ 2768 w 22587"/>
                <a:gd name="T15" fmla="*/ 0 h 8"/>
                <a:gd name="T16" fmla="*/ 3137 w 22587"/>
                <a:gd name="T17" fmla="*/ 0 h 8"/>
                <a:gd name="T18" fmla="*/ 3506 w 22587"/>
                <a:gd name="T19" fmla="*/ 0 h 8"/>
                <a:gd name="T20" fmla="*/ 3874 w 22587"/>
                <a:gd name="T21" fmla="*/ 0 h 8"/>
                <a:gd name="T22" fmla="*/ 4243 w 22587"/>
                <a:gd name="T23" fmla="*/ 0 h 8"/>
                <a:gd name="T24" fmla="*/ 4612 w 22587"/>
                <a:gd name="T25" fmla="*/ 0 h 8"/>
                <a:gd name="T26" fmla="*/ 4980 w 22587"/>
                <a:gd name="T27" fmla="*/ 0 h 8"/>
                <a:gd name="T28" fmla="*/ 5349 w 22587"/>
                <a:gd name="T29" fmla="*/ 0 h 8"/>
                <a:gd name="T30" fmla="*/ 5717 w 22587"/>
                <a:gd name="T31" fmla="*/ 0 h 8"/>
                <a:gd name="T32" fmla="*/ 6086 w 22587"/>
                <a:gd name="T33" fmla="*/ 0 h 8"/>
                <a:gd name="T34" fmla="*/ 6455 w 22587"/>
                <a:gd name="T35" fmla="*/ 0 h 8"/>
                <a:gd name="T36" fmla="*/ 6823 w 22587"/>
                <a:gd name="T37" fmla="*/ 0 h 8"/>
                <a:gd name="T38" fmla="*/ 7192 w 22587"/>
                <a:gd name="T39" fmla="*/ 0 h 8"/>
                <a:gd name="T40" fmla="*/ 7561 w 22587"/>
                <a:gd name="T41" fmla="*/ 0 h 8"/>
                <a:gd name="T42" fmla="*/ 7929 w 22587"/>
                <a:gd name="T43" fmla="*/ 0 h 8"/>
                <a:gd name="T44" fmla="*/ 8298 w 22587"/>
                <a:gd name="T45" fmla="*/ 0 h 8"/>
                <a:gd name="T46" fmla="*/ 8667 w 22587"/>
                <a:gd name="T47" fmla="*/ 0 h 8"/>
                <a:gd name="T48" fmla="*/ 9035 w 22587"/>
                <a:gd name="T49" fmla="*/ 0 h 8"/>
                <a:gd name="T50" fmla="*/ 9404 w 22587"/>
                <a:gd name="T51" fmla="*/ 0 h 8"/>
                <a:gd name="T52" fmla="*/ 9772 w 22587"/>
                <a:gd name="T53" fmla="*/ 0 h 8"/>
                <a:gd name="T54" fmla="*/ 10141 w 22587"/>
                <a:gd name="T55" fmla="*/ 0 h 8"/>
                <a:gd name="T56" fmla="*/ 10510 w 22587"/>
                <a:gd name="T57" fmla="*/ 0 h 8"/>
                <a:gd name="T58" fmla="*/ 10878 w 22587"/>
                <a:gd name="T59" fmla="*/ 0 h 8"/>
                <a:gd name="T60" fmla="*/ 11247 w 22587"/>
                <a:gd name="T61" fmla="*/ 0 h 8"/>
                <a:gd name="T62" fmla="*/ 11616 w 22587"/>
                <a:gd name="T63" fmla="*/ 0 h 8"/>
                <a:gd name="T64" fmla="*/ 11984 w 22587"/>
                <a:gd name="T65" fmla="*/ 0 h 8"/>
                <a:gd name="T66" fmla="*/ 12353 w 22587"/>
                <a:gd name="T67" fmla="*/ 0 h 8"/>
                <a:gd name="T68" fmla="*/ 12722 w 22587"/>
                <a:gd name="T69" fmla="*/ 0 h 8"/>
                <a:gd name="T70" fmla="*/ 13090 w 22587"/>
                <a:gd name="T71" fmla="*/ 0 h 8"/>
                <a:gd name="T72" fmla="*/ 13459 w 22587"/>
                <a:gd name="T73" fmla="*/ 0 h 8"/>
                <a:gd name="T74" fmla="*/ 13828 w 22587"/>
                <a:gd name="T75" fmla="*/ 0 h 8"/>
                <a:gd name="T76" fmla="*/ 14196 w 22587"/>
                <a:gd name="T77" fmla="*/ 0 h 8"/>
                <a:gd name="T78" fmla="*/ 14565 w 22587"/>
                <a:gd name="T79" fmla="*/ 0 h 8"/>
                <a:gd name="T80" fmla="*/ 14933 w 22587"/>
                <a:gd name="T81" fmla="*/ 0 h 8"/>
                <a:gd name="T82" fmla="*/ 15302 w 22587"/>
                <a:gd name="T83" fmla="*/ 0 h 8"/>
                <a:gd name="T84" fmla="*/ 15671 w 22587"/>
                <a:gd name="T85" fmla="*/ 0 h 8"/>
                <a:gd name="T86" fmla="*/ 16039 w 22587"/>
                <a:gd name="T87" fmla="*/ 0 h 8"/>
                <a:gd name="T88" fmla="*/ 16408 w 22587"/>
                <a:gd name="T89" fmla="*/ 0 h 8"/>
                <a:gd name="T90" fmla="*/ 16777 w 22587"/>
                <a:gd name="T91" fmla="*/ 0 h 8"/>
                <a:gd name="T92" fmla="*/ 17145 w 22587"/>
                <a:gd name="T93" fmla="*/ 0 h 8"/>
                <a:gd name="T94" fmla="*/ 17514 w 22587"/>
                <a:gd name="T95" fmla="*/ 0 h 8"/>
                <a:gd name="T96" fmla="*/ 17883 w 22587"/>
                <a:gd name="T97" fmla="*/ 0 h 8"/>
                <a:gd name="T98" fmla="*/ 18251 w 22587"/>
                <a:gd name="T99" fmla="*/ 0 h 8"/>
                <a:gd name="T100" fmla="*/ 18620 w 22587"/>
                <a:gd name="T101" fmla="*/ 0 h 8"/>
                <a:gd name="T102" fmla="*/ 18988 w 22587"/>
                <a:gd name="T103" fmla="*/ 0 h 8"/>
                <a:gd name="T104" fmla="*/ 19357 w 22587"/>
                <a:gd name="T105" fmla="*/ 0 h 8"/>
                <a:gd name="T106" fmla="*/ 19726 w 22587"/>
                <a:gd name="T107" fmla="*/ 0 h 8"/>
                <a:gd name="T108" fmla="*/ 20094 w 22587"/>
                <a:gd name="T109" fmla="*/ 0 h 8"/>
                <a:gd name="T110" fmla="*/ 20463 w 22587"/>
                <a:gd name="T111" fmla="*/ 0 h 8"/>
                <a:gd name="T112" fmla="*/ 20832 w 22587"/>
                <a:gd name="T113" fmla="*/ 0 h 8"/>
                <a:gd name="T114" fmla="*/ 21200 w 22587"/>
                <a:gd name="T115" fmla="*/ 0 h 8"/>
                <a:gd name="T116" fmla="*/ 21569 w 22587"/>
                <a:gd name="T117" fmla="*/ 0 h 8"/>
                <a:gd name="T118" fmla="*/ 21938 w 22587"/>
                <a:gd name="T119" fmla="*/ 0 h 8"/>
                <a:gd name="T120" fmla="*/ 22306 w 22587"/>
                <a:gd name="T1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87" h="8">
                  <a:moveTo>
                    <a:pt x="4" y="0"/>
                  </a:moveTo>
                  <a:lnTo>
                    <a:pt x="119" y="0"/>
                  </a:lnTo>
                  <a:cubicBezTo>
                    <a:pt x="121" y="0"/>
                    <a:pt x="123" y="2"/>
                    <a:pt x="123" y="4"/>
                  </a:cubicBezTo>
                  <a:cubicBezTo>
                    <a:pt x="123" y="6"/>
                    <a:pt x="121" y="8"/>
                    <a:pt x="119" y="8"/>
                  </a:cubicBezTo>
                  <a:lnTo>
                    <a:pt x="4" y="8"/>
                  </a:ln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188" y="0"/>
                  </a:moveTo>
                  <a:lnTo>
                    <a:pt x="303" y="0"/>
                  </a:lnTo>
                  <a:cubicBezTo>
                    <a:pt x="305" y="0"/>
                    <a:pt x="307" y="2"/>
                    <a:pt x="307" y="4"/>
                  </a:cubicBezTo>
                  <a:cubicBezTo>
                    <a:pt x="307" y="6"/>
                    <a:pt x="305" y="8"/>
                    <a:pt x="303" y="8"/>
                  </a:cubicBezTo>
                  <a:lnTo>
                    <a:pt x="188" y="8"/>
                  </a:lnTo>
                  <a:cubicBezTo>
                    <a:pt x="186" y="8"/>
                    <a:pt x="184" y="6"/>
                    <a:pt x="184" y="4"/>
                  </a:cubicBezTo>
                  <a:cubicBezTo>
                    <a:pt x="184" y="2"/>
                    <a:pt x="186" y="0"/>
                    <a:pt x="188" y="0"/>
                  </a:cubicBezTo>
                  <a:close/>
                  <a:moveTo>
                    <a:pt x="372" y="0"/>
                  </a:moveTo>
                  <a:lnTo>
                    <a:pt x="487" y="0"/>
                  </a:lnTo>
                  <a:cubicBezTo>
                    <a:pt x="489" y="0"/>
                    <a:pt x="491" y="2"/>
                    <a:pt x="491" y="4"/>
                  </a:cubicBezTo>
                  <a:cubicBezTo>
                    <a:pt x="491" y="6"/>
                    <a:pt x="489" y="8"/>
                    <a:pt x="487" y="8"/>
                  </a:cubicBezTo>
                  <a:lnTo>
                    <a:pt x="372" y="8"/>
                  </a:lnTo>
                  <a:cubicBezTo>
                    <a:pt x="370" y="8"/>
                    <a:pt x="368" y="6"/>
                    <a:pt x="368" y="4"/>
                  </a:cubicBezTo>
                  <a:cubicBezTo>
                    <a:pt x="368" y="2"/>
                    <a:pt x="370" y="0"/>
                    <a:pt x="372" y="0"/>
                  </a:cubicBezTo>
                  <a:close/>
                  <a:moveTo>
                    <a:pt x="556" y="0"/>
                  </a:moveTo>
                  <a:lnTo>
                    <a:pt x="672" y="0"/>
                  </a:lnTo>
                  <a:cubicBezTo>
                    <a:pt x="674" y="0"/>
                    <a:pt x="676" y="2"/>
                    <a:pt x="676" y="4"/>
                  </a:cubicBezTo>
                  <a:cubicBezTo>
                    <a:pt x="676" y="6"/>
                    <a:pt x="674" y="8"/>
                    <a:pt x="672" y="8"/>
                  </a:cubicBezTo>
                  <a:lnTo>
                    <a:pt x="556" y="8"/>
                  </a:lnTo>
                  <a:cubicBezTo>
                    <a:pt x="554" y="8"/>
                    <a:pt x="553" y="6"/>
                    <a:pt x="553" y="4"/>
                  </a:cubicBezTo>
                  <a:cubicBezTo>
                    <a:pt x="553" y="2"/>
                    <a:pt x="554" y="0"/>
                    <a:pt x="556" y="0"/>
                  </a:cubicBezTo>
                  <a:close/>
                  <a:moveTo>
                    <a:pt x="741" y="0"/>
                  </a:moveTo>
                  <a:lnTo>
                    <a:pt x="856" y="0"/>
                  </a:lnTo>
                  <a:cubicBezTo>
                    <a:pt x="858" y="0"/>
                    <a:pt x="860" y="2"/>
                    <a:pt x="860" y="4"/>
                  </a:cubicBezTo>
                  <a:cubicBezTo>
                    <a:pt x="860" y="6"/>
                    <a:pt x="858" y="8"/>
                    <a:pt x="856" y="8"/>
                  </a:cubicBezTo>
                  <a:lnTo>
                    <a:pt x="741" y="8"/>
                  </a:lnTo>
                  <a:cubicBezTo>
                    <a:pt x="739" y="8"/>
                    <a:pt x="737" y="6"/>
                    <a:pt x="737" y="4"/>
                  </a:cubicBezTo>
                  <a:cubicBezTo>
                    <a:pt x="737" y="2"/>
                    <a:pt x="739" y="0"/>
                    <a:pt x="741" y="0"/>
                  </a:cubicBezTo>
                  <a:close/>
                  <a:moveTo>
                    <a:pt x="925" y="0"/>
                  </a:moveTo>
                  <a:lnTo>
                    <a:pt x="1040" y="0"/>
                  </a:lnTo>
                  <a:cubicBezTo>
                    <a:pt x="1042" y="0"/>
                    <a:pt x="1044" y="2"/>
                    <a:pt x="1044" y="4"/>
                  </a:cubicBezTo>
                  <a:cubicBezTo>
                    <a:pt x="1044" y="6"/>
                    <a:pt x="1042" y="8"/>
                    <a:pt x="1040" y="8"/>
                  </a:cubicBezTo>
                  <a:lnTo>
                    <a:pt x="925" y="8"/>
                  </a:lnTo>
                  <a:cubicBezTo>
                    <a:pt x="923" y="8"/>
                    <a:pt x="921" y="6"/>
                    <a:pt x="921" y="4"/>
                  </a:cubicBezTo>
                  <a:cubicBezTo>
                    <a:pt x="921" y="2"/>
                    <a:pt x="923" y="0"/>
                    <a:pt x="925" y="0"/>
                  </a:cubicBezTo>
                  <a:close/>
                  <a:moveTo>
                    <a:pt x="1109" y="0"/>
                  </a:moveTo>
                  <a:lnTo>
                    <a:pt x="1225" y="0"/>
                  </a:lnTo>
                  <a:cubicBezTo>
                    <a:pt x="1227" y="0"/>
                    <a:pt x="1228" y="2"/>
                    <a:pt x="1228" y="4"/>
                  </a:cubicBezTo>
                  <a:cubicBezTo>
                    <a:pt x="1228" y="6"/>
                    <a:pt x="1227" y="8"/>
                    <a:pt x="1225" y="8"/>
                  </a:cubicBezTo>
                  <a:lnTo>
                    <a:pt x="1109" y="8"/>
                  </a:lnTo>
                  <a:cubicBezTo>
                    <a:pt x="1107" y="8"/>
                    <a:pt x="1106" y="6"/>
                    <a:pt x="1106" y="4"/>
                  </a:cubicBezTo>
                  <a:cubicBezTo>
                    <a:pt x="1106" y="2"/>
                    <a:pt x="1107" y="0"/>
                    <a:pt x="1109" y="0"/>
                  </a:cubicBezTo>
                  <a:close/>
                  <a:moveTo>
                    <a:pt x="1294" y="0"/>
                  </a:moveTo>
                  <a:lnTo>
                    <a:pt x="1409" y="0"/>
                  </a:lnTo>
                  <a:cubicBezTo>
                    <a:pt x="1411" y="0"/>
                    <a:pt x="1413" y="2"/>
                    <a:pt x="1413" y="4"/>
                  </a:cubicBezTo>
                  <a:cubicBezTo>
                    <a:pt x="1413" y="6"/>
                    <a:pt x="1411" y="8"/>
                    <a:pt x="1409" y="8"/>
                  </a:cubicBezTo>
                  <a:lnTo>
                    <a:pt x="1294" y="8"/>
                  </a:lnTo>
                  <a:cubicBezTo>
                    <a:pt x="1292" y="8"/>
                    <a:pt x="1290" y="6"/>
                    <a:pt x="1290" y="4"/>
                  </a:cubicBezTo>
                  <a:cubicBezTo>
                    <a:pt x="1290" y="2"/>
                    <a:pt x="1292" y="0"/>
                    <a:pt x="1294" y="0"/>
                  </a:cubicBezTo>
                  <a:close/>
                  <a:moveTo>
                    <a:pt x="1478" y="0"/>
                  </a:moveTo>
                  <a:lnTo>
                    <a:pt x="1593" y="0"/>
                  </a:lnTo>
                  <a:cubicBezTo>
                    <a:pt x="1595" y="0"/>
                    <a:pt x="1597" y="2"/>
                    <a:pt x="1597" y="4"/>
                  </a:cubicBezTo>
                  <a:cubicBezTo>
                    <a:pt x="1597" y="6"/>
                    <a:pt x="1595" y="8"/>
                    <a:pt x="1593" y="8"/>
                  </a:cubicBezTo>
                  <a:lnTo>
                    <a:pt x="1478" y="8"/>
                  </a:lnTo>
                  <a:cubicBezTo>
                    <a:pt x="1476" y="8"/>
                    <a:pt x="1474" y="6"/>
                    <a:pt x="1474" y="4"/>
                  </a:cubicBezTo>
                  <a:cubicBezTo>
                    <a:pt x="1474" y="2"/>
                    <a:pt x="1476" y="0"/>
                    <a:pt x="1478" y="0"/>
                  </a:cubicBezTo>
                  <a:close/>
                  <a:moveTo>
                    <a:pt x="1662" y="0"/>
                  </a:moveTo>
                  <a:lnTo>
                    <a:pt x="1778" y="0"/>
                  </a:lnTo>
                  <a:cubicBezTo>
                    <a:pt x="1780" y="0"/>
                    <a:pt x="1781" y="2"/>
                    <a:pt x="1781" y="4"/>
                  </a:cubicBezTo>
                  <a:cubicBezTo>
                    <a:pt x="1781" y="6"/>
                    <a:pt x="1780" y="8"/>
                    <a:pt x="1778" y="8"/>
                  </a:cubicBezTo>
                  <a:lnTo>
                    <a:pt x="1662" y="8"/>
                  </a:lnTo>
                  <a:cubicBezTo>
                    <a:pt x="1660" y="8"/>
                    <a:pt x="1659" y="6"/>
                    <a:pt x="1659" y="4"/>
                  </a:cubicBezTo>
                  <a:cubicBezTo>
                    <a:pt x="1659" y="2"/>
                    <a:pt x="1660" y="0"/>
                    <a:pt x="1662" y="0"/>
                  </a:cubicBezTo>
                  <a:close/>
                  <a:moveTo>
                    <a:pt x="1847" y="0"/>
                  </a:moveTo>
                  <a:lnTo>
                    <a:pt x="1962" y="0"/>
                  </a:lnTo>
                  <a:cubicBezTo>
                    <a:pt x="1964" y="0"/>
                    <a:pt x="1966" y="2"/>
                    <a:pt x="1966" y="4"/>
                  </a:cubicBezTo>
                  <a:cubicBezTo>
                    <a:pt x="1966" y="6"/>
                    <a:pt x="1964" y="8"/>
                    <a:pt x="1962" y="8"/>
                  </a:cubicBezTo>
                  <a:lnTo>
                    <a:pt x="1847" y="8"/>
                  </a:lnTo>
                  <a:cubicBezTo>
                    <a:pt x="1845" y="8"/>
                    <a:pt x="1843" y="6"/>
                    <a:pt x="1843" y="4"/>
                  </a:cubicBezTo>
                  <a:cubicBezTo>
                    <a:pt x="1843" y="2"/>
                    <a:pt x="1845" y="0"/>
                    <a:pt x="1847" y="0"/>
                  </a:cubicBezTo>
                  <a:close/>
                  <a:moveTo>
                    <a:pt x="2031" y="0"/>
                  </a:moveTo>
                  <a:lnTo>
                    <a:pt x="2146" y="0"/>
                  </a:lnTo>
                  <a:cubicBezTo>
                    <a:pt x="2148" y="0"/>
                    <a:pt x="2150" y="2"/>
                    <a:pt x="2150" y="4"/>
                  </a:cubicBezTo>
                  <a:cubicBezTo>
                    <a:pt x="2150" y="6"/>
                    <a:pt x="2148" y="8"/>
                    <a:pt x="2146" y="8"/>
                  </a:cubicBezTo>
                  <a:lnTo>
                    <a:pt x="2031" y="8"/>
                  </a:lnTo>
                  <a:cubicBezTo>
                    <a:pt x="2029" y="8"/>
                    <a:pt x="2027" y="6"/>
                    <a:pt x="2027" y="4"/>
                  </a:cubicBezTo>
                  <a:cubicBezTo>
                    <a:pt x="2027" y="2"/>
                    <a:pt x="2029" y="0"/>
                    <a:pt x="2031" y="0"/>
                  </a:cubicBezTo>
                  <a:close/>
                  <a:moveTo>
                    <a:pt x="2215" y="0"/>
                  </a:moveTo>
                  <a:lnTo>
                    <a:pt x="2331" y="0"/>
                  </a:lnTo>
                  <a:cubicBezTo>
                    <a:pt x="2333" y="0"/>
                    <a:pt x="2334" y="2"/>
                    <a:pt x="2334" y="4"/>
                  </a:cubicBezTo>
                  <a:cubicBezTo>
                    <a:pt x="2334" y="6"/>
                    <a:pt x="2333" y="8"/>
                    <a:pt x="2331" y="8"/>
                  </a:cubicBezTo>
                  <a:lnTo>
                    <a:pt x="2215" y="8"/>
                  </a:lnTo>
                  <a:cubicBezTo>
                    <a:pt x="2213" y="8"/>
                    <a:pt x="2212" y="6"/>
                    <a:pt x="2212" y="4"/>
                  </a:cubicBezTo>
                  <a:cubicBezTo>
                    <a:pt x="2212" y="2"/>
                    <a:pt x="2213" y="0"/>
                    <a:pt x="2215" y="0"/>
                  </a:cubicBezTo>
                  <a:close/>
                  <a:moveTo>
                    <a:pt x="2400" y="0"/>
                  </a:moveTo>
                  <a:lnTo>
                    <a:pt x="2515" y="0"/>
                  </a:lnTo>
                  <a:cubicBezTo>
                    <a:pt x="2517" y="0"/>
                    <a:pt x="2519" y="2"/>
                    <a:pt x="2519" y="4"/>
                  </a:cubicBezTo>
                  <a:cubicBezTo>
                    <a:pt x="2519" y="6"/>
                    <a:pt x="2517" y="8"/>
                    <a:pt x="2515" y="8"/>
                  </a:cubicBezTo>
                  <a:lnTo>
                    <a:pt x="2400" y="8"/>
                  </a:lnTo>
                  <a:cubicBezTo>
                    <a:pt x="2398" y="8"/>
                    <a:pt x="2396" y="6"/>
                    <a:pt x="2396" y="4"/>
                  </a:cubicBezTo>
                  <a:cubicBezTo>
                    <a:pt x="2396" y="2"/>
                    <a:pt x="2398" y="0"/>
                    <a:pt x="2400" y="0"/>
                  </a:cubicBezTo>
                  <a:close/>
                  <a:moveTo>
                    <a:pt x="2584" y="0"/>
                  </a:moveTo>
                  <a:lnTo>
                    <a:pt x="2699" y="0"/>
                  </a:lnTo>
                  <a:cubicBezTo>
                    <a:pt x="2701" y="0"/>
                    <a:pt x="2703" y="2"/>
                    <a:pt x="2703" y="4"/>
                  </a:cubicBezTo>
                  <a:cubicBezTo>
                    <a:pt x="2703" y="6"/>
                    <a:pt x="2701" y="8"/>
                    <a:pt x="2699" y="8"/>
                  </a:cubicBezTo>
                  <a:lnTo>
                    <a:pt x="2584" y="8"/>
                  </a:lnTo>
                  <a:cubicBezTo>
                    <a:pt x="2582" y="8"/>
                    <a:pt x="2580" y="6"/>
                    <a:pt x="2580" y="4"/>
                  </a:cubicBezTo>
                  <a:cubicBezTo>
                    <a:pt x="2580" y="2"/>
                    <a:pt x="2582" y="0"/>
                    <a:pt x="2584" y="0"/>
                  </a:cubicBezTo>
                  <a:close/>
                  <a:moveTo>
                    <a:pt x="2768" y="0"/>
                  </a:moveTo>
                  <a:lnTo>
                    <a:pt x="2884" y="0"/>
                  </a:lnTo>
                  <a:cubicBezTo>
                    <a:pt x="2886" y="0"/>
                    <a:pt x="2887" y="2"/>
                    <a:pt x="2887" y="4"/>
                  </a:cubicBezTo>
                  <a:cubicBezTo>
                    <a:pt x="2887" y="6"/>
                    <a:pt x="2886" y="8"/>
                    <a:pt x="2884" y="8"/>
                  </a:cubicBezTo>
                  <a:lnTo>
                    <a:pt x="2768" y="8"/>
                  </a:lnTo>
                  <a:cubicBezTo>
                    <a:pt x="2766" y="8"/>
                    <a:pt x="2764" y="6"/>
                    <a:pt x="2764" y="4"/>
                  </a:cubicBezTo>
                  <a:cubicBezTo>
                    <a:pt x="2764" y="2"/>
                    <a:pt x="2766" y="0"/>
                    <a:pt x="2768" y="0"/>
                  </a:cubicBezTo>
                  <a:close/>
                  <a:moveTo>
                    <a:pt x="2953" y="0"/>
                  </a:moveTo>
                  <a:lnTo>
                    <a:pt x="3068" y="0"/>
                  </a:lnTo>
                  <a:cubicBezTo>
                    <a:pt x="3070" y="0"/>
                    <a:pt x="3072" y="2"/>
                    <a:pt x="3072" y="4"/>
                  </a:cubicBezTo>
                  <a:cubicBezTo>
                    <a:pt x="3072" y="6"/>
                    <a:pt x="3070" y="8"/>
                    <a:pt x="3068" y="8"/>
                  </a:cubicBezTo>
                  <a:lnTo>
                    <a:pt x="2953" y="8"/>
                  </a:lnTo>
                  <a:cubicBezTo>
                    <a:pt x="2951" y="8"/>
                    <a:pt x="2949" y="6"/>
                    <a:pt x="2949" y="4"/>
                  </a:cubicBezTo>
                  <a:cubicBezTo>
                    <a:pt x="2949" y="2"/>
                    <a:pt x="2951" y="0"/>
                    <a:pt x="2953" y="0"/>
                  </a:cubicBezTo>
                  <a:close/>
                  <a:moveTo>
                    <a:pt x="3137" y="0"/>
                  </a:moveTo>
                  <a:lnTo>
                    <a:pt x="3252" y="0"/>
                  </a:lnTo>
                  <a:cubicBezTo>
                    <a:pt x="3254" y="0"/>
                    <a:pt x="3256" y="2"/>
                    <a:pt x="3256" y="4"/>
                  </a:cubicBezTo>
                  <a:cubicBezTo>
                    <a:pt x="3256" y="6"/>
                    <a:pt x="3254" y="8"/>
                    <a:pt x="3252" y="8"/>
                  </a:cubicBezTo>
                  <a:lnTo>
                    <a:pt x="3137" y="8"/>
                  </a:lnTo>
                  <a:cubicBezTo>
                    <a:pt x="3135" y="8"/>
                    <a:pt x="3133" y="6"/>
                    <a:pt x="3133" y="4"/>
                  </a:cubicBezTo>
                  <a:cubicBezTo>
                    <a:pt x="3133" y="2"/>
                    <a:pt x="3135" y="0"/>
                    <a:pt x="3137" y="0"/>
                  </a:cubicBezTo>
                  <a:close/>
                  <a:moveTo>
                    <a:pt x="3321" y="0"/>
                  </a:moveTo>
                  <a:lnTo>
                    <a:pt x="3436" y="0"/>
                  </a:lnTo>
                  <a:cubicBezTo>
                    <a:pt x="3439" y="0"/>
                    <a:pt x="3440" y="2"/>
                    <a:pt x="3440" y="4"/>
                  </a:cubicBezTo>
                  <a:cubicBezTo>
                    <a:pt x="3440" y="6"/>
                    <a:pt x="3439" y="8"/>
                    <a:pt x="3436" y="8"/>
                  </a:cubicBezTo>
                  <a:lnTo>
                    <a:pt x="3321" y="8"/>
                  </a:lnTo>
                  <a:cubicBezTo>
                    <a:pt x="3319" y="8"/>
                    <a:pt x="3317" y="6"/>
                    <a:pt x="3317" y="4"/>
                  </a:cubicBezTo>
                  <a:cubicBezTo>
                    <a:pt x="3317" y="2"/>
                    <a:pt x="3319" y="0"/>
                    <a:pt x="3321" y="0"/>
                  </a:cubicBezTo>
                  <a:close/>
                  <a:moveTo>
                    <a:pt x="3506" y="0"/>
                  </a:moveTo>
                  <a:lnTo>
                    <a:pt x="3621" y="0"/>
                  </a:lnTo>
                  <a:cubicBezTo>
                    <a:pt x="3623" y="0"/>
                    <a:pt x="3625" y="2"/>
                    <a:pt x="3625" y="4"/>
                  </a:cubicBezTo>
                  <a:cubicBezTo>
                    <a:pt x="3625" y="6"/>
                    <a:pt x="3623" y="8"/>
                    <a:pt x="3621" y="8"/>
                  </a:cubicBezTo>
                  <a:lnTo>
                    <a:pt x="3506" y="8"/>
                  </a:lnTo>
                  <a:cubicBezTo>
                    <a:pt x="3503" y="8"/>
                    <a:pt x="3502" y="6"/>
                    <a:pt x="3502" y="4"/>
                  </a:cubicBezTo>
                  <a:cubicBezTo>
                    <a:pt x="3502" y="2"/>
                    <a:pt x="3503" y="0"/>
                    <a:pt x="3506" y="0"/>
                  </a:cubicBezTo>
                  <a:close/>
                  <a:moveTo>
                    <a:pt x="3690" y="0"/>
                  </a:moveTo>
                  <a:lnTo>
                    <a:pt x="3805" y="0"/>
                  </a:lnTo>
                  <a:cubicBezTo>
                    <a:pt x="3807" y="0"/>
                    <a:pt x="3809" y="2"/>
                    <a:pt x="3809" y="4"/>
                  </a:cubicBezTo>
                  <a:cubicBezTo>
                    <a:pt x="3809" y="6"/>
                    <a:pt x="3807" y="8"/>
                    <a:pt x="3805" y="8"/>
                  </a:cubicBezTo>
                  <a:lnTo>
                    <a:pt x="3690" y="8"/>
                  </a:lnTo>
                  <a:cubicBezTo>
                    <a:pt x="3688" y="8"/>
                    <a:pt x="3686" y="6"/>
                    <a:pt x="3686" y="4"/>
                  </a:cubicBezTo>
                  <a:cubicBezTo>
                    <a:pt x="3686" y="2"/>
                    <a:pt x="3688" y="0"/>
                    <a:pt x="3690" y="0"/>
                  </a:cubicBezTo>
                  <a:close/>
                  <a:moveTo>
                    <a:pt x="3874" y="0"/>
                  </a:moveTo>
                  <a:lnTo>
                    <a:pt x="3989" y="0"/>
                  </a:lnTo>
                  <a:cubicBezTo>
                    <a:pt x="3992" y="0"/>
                    <a:pt x="3993" y="2"/>
                    <a:pt x="3993" y="4"/>
                  </a:cubicBezTo>
                  <a:cubicBezTo>
                    <a:pt x="3993" y="6"/>
                    <a:pt x="3992" y="8"/>
                    <a:pt x="3989" y="8"/>
                  </a:cubicBezTo>
                  <a:lnTo>
                    <a:pt x="3874" y="8"/>
                  </a:lnTo>
                  <a:cubicBezTo>
                    <a:pt x="3872" y="8"/>
                    <a:pt x="3870" y="6"/>
                    <a:pt x="3870" y="4"/>
                  </a:cubicBezTo>
                  <a:cubicBezTo>
                    <a:pt x="3870" y="2"/>
                    <a:pt x="3872" y="0"/>
                    <a:pt x="3874" y="0"/>
                  </a:cubicBezTo>
                  <a:close/>
                  <a:moveTo>
                    <a:pt x="4059" y="0"/>
                  </a:moveTo>
                  <a:lnTo>
                    <a:pt x="4174" y="0"/>
                  </a:lnTo>
                  <a:cubicBezTo>
                    <a:pt x="4176" y="0"/>
                    <a:pt x="4178" y="2"/>
                    <a:pt x="4178" y="4"/>
                  </a:cubicBezTo>
                  <a:cubicBezTo>
                    <a:pt x="4178" y="6"/>
                    <a:pt x="4176" y="8"/>
                    <a:pt x="4174" y="8"/>
                  </a:cubicBezTo>
                  <a:lnTo>
                    <a:pt x="4059" y="8"/>
                  </a:lnTo>
                  <a:cubicBezTo>
                    <a:pt x="4056" y="8"/>
                    <a:pt x="4055" y="6"/>
                    <a:pt x="4055" y="4"/>
                  </a:cubicBezTo>
                  <a:cubicBezTo>
                    <a:pt x="4055" y="2"/>
                    <a:pt x="4056" y="0"/>
                    <a:pt x="4059" y="0"/>
                  </a:cubicBezTo>
                  <a:close/>
                  <a:moveTo>
                    <a:pt x="4243" y="0"/>
                  </a:moveTo>
                  <a:lnTo>
                    <a:pt x="4358" y="0"/>
                  </a:lnTo>
                  <a:cubicBezTo>
                    <a:pt x="4360" y="0"/>
                    <a:pt x="4362" y="2"/>
                    <a:pt x="4362" y="4"/>
                  </a:cubicBezTo>
                  <a:cubicBezTo>
                    <a:pt x="4362" y="6"/>
                    <a:pt x="4360" y="8"/>
                    <a:pt x="4358" y="8"/>
                  </a:cubicBezTo>
                  <a:lnTo>
                    <a:pt x="4243" y="8"/>
                  </a:lnTo>
                  <a:cubicBezTo>
                    <a:pt x="4241" y="8"/>
                    <a:pt x="4239" y="6"/>
                    <a:pt x="4239" y="4"/>
                  </a:cubicBezTo>
                  <a:cubicBezTo>
                    <a:pt x="4239" y="2"/>
                    <a:pt x="4241" y="0"/>
                    <a:pt x="4243" y="0"/>
                  </a:cubicBezTo>
                  <a:close/>
                  <a:moveTo>
                    <a:pt x="4427" y="0"/>
                  </a:moveTo>
                  <a:lnTo>
                    <a:pt x="4542" y="0"/>
                  </a:lnTo>
                  <a:cubicBezTo>
                    <a:pt x="4545" y="0"/>
                    <a:pt x="4546" y="2"/>
                    <a:pt x="4546" y="4"/>
                  </a:cubicBezTo>
                  <a:cubicBezTo>
                    <a:pt x="4546" y="6"/>
                    <a:pt x="4545" y="8"/>
                    <a:pt x="4542" y="8"/>
                  </a:cubicBezTo>
                  <a:lnTo>
                    <a:pt x="4427" y="8"/>
                  </a:lnTo>
                  <a:cubicBezTo>
                    <a:pt x="4425" y="8"/>
                    <a:pt x="4423" y="6"/>
                    <a:pt x="4423" y="4"/>
                  </a:cubicBezTo>
                  <a:cubicBezTo>
                    <a:pt x="4423" y="2"/>
                    <a:pt x="4425" y="0"/>
                    <a:pt x="4427" y="0"/>
                  </a:cubicBezTo>
                  <a:close/>
                  <a:moveTo>
                    <a:pt x="4612" y="0"/>
                  </a:moveTo>
                  <a:lnTo>
                    <a:pt x="4727" y="0"/>
                  </a:lnTo>
                  <a:cubicBezTo>
                    <a:pt x="4729" y="0"/>
                    <a:pt x="4731" y="2"/>
                    <a:pt x="4731" y="4"/>
                  </a:cubicBezTo>
                  <a:cubicBezTo>
                    <a:pt x="4731" y="6"/>
                    <a:pt x="4729" y="8"/>
                    <a:pt x="4727" y="8"/>
                  </a:cubicBezTo>
                  <a:lnTo>
                    <a:pt x="4612" y="8"/>
                  </a:lnTo>
                  <a:cubicBezTo>
                    <a:pt x="4609" y="8"/>
                    <a:pt x="4608" y="6"/>
                    <a:pt x="4608" y="4"/>
                  </a:cubicBezTo>
                  <a:cubicBezTo>
                    <a:pt x="4608" y="2"/>
                    <a:pt x="4609" y="0"/>
                    <a:pt x="4612" y="0"/>
                  </a:cubicBezTo>
                  <a:close/>
                  <a:moveTo>
                    <a:pt x="4796" y="0"/>
                  </a:moveTo>
                  <a:lnTo>
                    <a:pt x="4911" y="0"/>
                  </a:lnTo>
                  <a:cubicBezTo>
                    <a:pt x="4913" y="0"/>
                    <a:pt x="4915" y="2"/>
                    <a:pt x="4915" y="4"/>
                  </a:cubicBezTo>
                  <a:cubicBezTo>
                    <a:pt x="4915" y="6"/>
                    <a:pt x="4913" y="8"/>
                    <a:pt x="4911" y="8"/>
                  </a:cubicBezTo>
                  <a:lnTo>
                    <a:pt x="4796" y="8"/>
                  </a:lnTo>
                  <a:cubicBezTo>
                    <a:pt x="4794" y="8"/>
                    <a:pt x="4792" y="6"/>
                    <a:pt x="4792" y="4"/>
                  </a:cubicBezTo>
                  <a:cubicBezTo>
                    <a:pt x="4792" y="2"/>
                    <a:pt x="4794" y="0"/>
                    <a:pt x="4796" y="0"/>
                  </a:cubicBezTo>
                  <a:close/>
                  <a:moveTo>
                    <a:pt x="4980" y="0"/>
                  </a:moveTo>
                  <a:lnTo>
                    <a:pt x="5095" y="0"/>
                  </a:lnTo>
                  <a:cubicBezTo>
                    <a:pt x="5097" y="0"/>
                    <a:pt x="5099" y="2"/>
                    <a:pt x="5099" y="4"/>
                  </a:cubicBezTo>
                  <a:cubicBezTo>
                    <a:pt x="5099" y="6"/>
                    <a:pt x="5097" y="8"/>
                    <a:pt x="5095" y="8"/>
                  </a:cubicBezTo>
                  <a:lnTo>
                    <a:pt x="4980" y="8"/>
                  </a:lnTo>
                  <a:cubicBezTo>
                    <a:pt x="4978" y="8"/>
                    <a:pt x="4976" y="6"/>
                    <a:pt x="4976" y="4"/>
                  </a:cubicBezTo>
                  <a:cubicBezTo>
                    <a:pt x="4976" y="2"/>
                    <a:pt x="4978" y="0"/>
                    <a:pt x="4980" y="0"/>
                  </a:cubicBezTo>
                  <a:close/>
                  <a:moveTo>
                    <a:pt x="5164" y="0"/>
                  </a:moveTo>
                  <a:lnTo>
                    <a:pt x="5280" y="0"/>
                  </a:lnTo>
                  <a:cubicBezTo>
                    <a:pt x="5282" y="0"/>
                    <a:pt x="5284" y="2"/>
                    <a:pt x="5284" y="4"/>
                  </a:cubicBezTo>
                  <a:cubicBezTo>
                    <a:pt x="5284" y="6"/>
                    <a:pt x="5282" y="8"/>
                    <a:pt x="5280" y="8"/>
                  </a:cubicBezTo>
                  <a:lnTo>
                    <a:pt x="5164" y="8"/>
                  </a:lnTo>
                  <a:cubicBezTo>
                    <a:pt x="5162" y="8"/>
                    <a:pt x="5161" y="6"/>
                    <a:pt x="5161" y="4"/>
                  </a:cubicBezTo>
                  <a:cubicBezTo>
                    <a:pt x="5161" y="2"/>
                    <a:pt x="5162" y="0"/>
                    <a:pt x="5164" y="0"/>
                  </a:cubicBezTo>
                  <a:close/>
                  <a:moveTo>
                    <a:pt x="5349" y="0"/>
                  </a:moveTo>
                  <a:lnTo>
                    <a:pt x="5464" y="0"/>
                  </a:lnTo>
                  <a:cubicBezTo>
                    <a:pt x="5466" y="0"/>
                    <a:pt x="5468" y="2"/>
                    <a:pt x="5468" y="4"/>
                  </a:cubicBezTo>
                  <a:cubicBezTo>
                    <a:pt x="5468" y="6"/>
                    <a:pt x="5466" y="8"/>
                    <a:pt x="5464" y="8"/>
                  </a:cubicBezTo>
                  <a:lnTo>
                    <a:pt x="5349" y="8"/>
                  </a:lnTo>
                  <a:cubicBezTo>
                    <a:pt x="5347" y="8"/>
                    <a:pt x="5345" y="6"/>
                    <a:pt x="5345" y="4"/>
                  </a:cubicBezTo>
                  <a:cubicBezTo>
                    <a:pt x="5345" y="2"/>
                    <a:pt x="5347" y="0"/>
                    <a:pt x="5349" y="0"/>
                  </a:cubicBezTo>
                  <a:close/>
                  <a:moveTo>
                    <a:pt x="5533" y="0"/>
                  </a:moveTo>
                  <a:lnTo>
                    <a:pt x="5648" y="0"/>
                  </a:lnTo>
                  <a:cubicBezTo>
                    <a:pt x="5650" y="0"/>
                    <a:pt x="5652" y="2"/>
                    <a:pt x="5652" y="4"/>
                  </a:cubicBezTo>
                  <a:cubicBezTo>
                    <a:pt x="5652" y="6"/>
                    <a:pt x="5650" y="8"/>
                    <a:pt x="5648" y="8"/>
                  </a:cubicBezTo>
                  <a:lnTo>
                    <a:pt x="5533" y="8"/>
                  </a:lnTo>
                  <a:cubicBezTo>
                    <a:pt x="5531" y="8"/>
                    <a:pt x="5529" y="6"/>
                    <a:pt x="5529" y="4"/>
                  </a:cubicBezTo>
                  <a:cubicBezTo>
                    <a:pt x="5529" y="2"/>
                    <a:pt x="5531" y="0"/>
                    <a:pt x="5533" y="0"/>
                  </a:cubicBezTo>
                  <a:close/>
                  <a:moveTo>
                    <a:pt x="5717" y="0"/>
                  </a:moveTo>
                  <a:lnTo>
                    <a:pt x="5833" y="0"/>
                  </a:lnTo>
                  <a:cubicBezTo>
                    <a:pt x="5835" y="0"/>
                    <a:pt x="5836" y="2"/>
                    <a:pt x="5836" y="4"/>
                  </a:cubicBezTo>
                  <a:cubicBezTo>
                    <a:pt x="5836" y="6"/>
                    <a:pt x="5835" y="8"/>
                    <a:pt x="5833" y="8"/>
                  </a:cubicBezTo>
                  <a:lnTo>
                    <a:pt x="5717" y="8"/>
                  </a:lnTo>
                  <a:cubicBezTo>
                    <a:pt x="5715" y="8"/>
                    <a:pt x="5714" y="6"/>
                    <a:pt x="5714" y="4"/>
                  </a:cubicBezTo>
                  <a:cubicBezTo>
                    <a:pt x="5714" y="2"/>
                    <a:pt x="5715" y="0"/>
                    <a:pt x="5717" y="0"/>
                  </a:cubicBezTo>
                  <a:close/>
                  <a:moveTo>
                    <a:pt x="5902" y="0"/>
                  </a:moveTo>
                  <a:lnTo>
                    <a:pt x="6017" y="0"/>
                  </a:lnTo>
                  <a:cubicBezTo>
                    <a:pt x="6019" y="0"/>
                    <a:pt x="6021" y="2"/>
                    <a:pt x="6021" y="4"/>
                  </a:cubicBezTo>
                  <a:cubicBezTo>
                    <a:pt x="6021" y="6"/>
                    <a:pt x="6019" y="8"/>
                    <a:pt x="6017" y="8"/>
                  </a:cubicBezTo>
                  <a:lnTo>
                    <a:pt x="5902" y="8"/>
                  </a:lnTo>
                  <a:cubicBezTo>
                    <a:pt x="5900" y="8"/>
                    <a:pt x="5898" y="6"/>
                    <a:pt x="5898" y="4"/>
                  </a:cubicBezTo>
                  <a:cubicBezTo>
                    <a:pt x="5898" y="2"/>
                    <a:pt x="5900" y="0"/>
                    <a:pt x="5902" y="0"/>
                  </a:cubicBezTo>
                  <a:close/>
                  <a:moveTo>
                    <a:pt x="6086" y="0"/>
                  </a:moveTo>
                  <a:lnTo>
                    <a:pt x="6201" y="0"/>
                  </a:lnTo>
                  <a:cubicBezTo>
                    <a:pt x="6203" y="0"/>
                    <a:pt x="6205" y="2"/>
                    <a:pt x="6205" y="4"/>
                  </a:cubicBezTo>
                  <a:cubicBezTo>
                    <a:pt x="6205" y="6"/>
                    <a:pt x="6203" y="8"/>
                    <a:pt x="6201" y="8"/>
                  </a:cubicBezTo>
                  <a:lnTo>
                    <a:pt x="6086" y="8"/>
                  </a:lnTo>
                  <a:cubicBezTo>
                    <a:pt x="6084" y="8"/>
                    <a:pt x="6082" y="6"/>
                    <a:pt x="6082" y="4"/>
                  </a:cubicBezTo>
                  <a:cubicBezTo>
                    <a:pt x="6082" y="2"/>
                    <a:pt x="6084" y="0"/>
                    <a:pt x="6086" y="0"/>
                  </a:cubicBezTo>
                  <a:close/>
                  <a:moveTo>
                    <a:pt x="6270" y="0"/>
                  </a:moveTo>
                  <a:lnTo>
                    <a:pt x="6386" y="0"/>
                  </a:lnTo>
                  <a:cubicBezTo>
                    <a:pt x="6388" y="0"/>
                    <a:pt x="6389" y="2"/>
                    <a:pt x="6389" y="4"/>
                  </a:cubicBezTo>
                  <a:cubicBezTo>
                    <a:pt x="6389" y="6"/>
                    <a:pt x="6388" y="8"/>
                    <a:pt x="6386" y="8"/>
                  </a:cubicBezTo>
                  <a:lnTo>
                    <a:pt x="6270" y="8"/>
                  </a:lnTo>
                  <a:cubicBezTo>
                    <a:pt x="6268" y="8"/>
                    <a:pt x="6267" y="6"/>
                    <a:pt x="6267" y="4"/>
                  </a:cubicBezTo>
                  <a:cubicBezTo>
                    <a:pt x="6267" y="2"/>
                    <a:pt x="6268" y="0"/>
                    <a:pt x="6270" y="0"/>
                  </a:cubicBezTo>
                  <a:close/>
                  <a:moveTo>
                    <a:pt x="6455" y="0"/>
                  </a:moveTo>
                  <a:lnTo>
                    <a:pt x="6570" y="0"/>
                  </a:lnTo>
                  <a:cubicBezTo>
                    <a:pt x="6572" y="0"/>
                    <a:pt x="6574" y="2"/>
                    <a:pt x="6574" y="4"/>
                  </a:cubicBezTo>
                  <a:cubicBezTo>
                    <a:pt x="6574" y="6"/>
                    <a:pt x="6572" y="8"/>
                    <a:pt x="6570" y="8"/>
                  </a:cubicBezTo>
                  <a:lnTo>
                    <a:pt x="6455" y="8"/>
                  </a:lnTo>
                  <a:cubicBezTo>
                    <a:pt x="6453" y="8"/>
                    <a:pt x="6451" y="6"/>
                    <a:pt x="6451" y="4"/>
                  </a:cubicBezTo>
                  <a:cubicBezTo>
                    <a:pt x="6451" y="2"/>
                    <a:pt x="6453" y="0"/>
                    <a:pt x="6455" y="0"/>
                  </a:cubicBezTo>
                  <a:close/>
                  <a:moveTo>
                    <a:pt x="6639" y="0"/>
                  </a:moveTo>
                  <a:lnTo>
                    <a:pt x="6754" y="0"/>
                  </a:lnTo>
                  <a:cubicBezTo>
                    <a:pt x="6756" y="0"/>
                    <a:pt x="6758" y="2"/>
                    <a:pt x="6758" y="4"/>
                  </a:cubicBezTo>
                  <a:cubicBezTo>
                    <a:pt x="6758" y="6"/>
                    <a:pt x="6756" y="8"/>
                    <a:pt x="6754" y="8"/>
                  </a:cubicBezTo>
                  <a:lnTo>
                    <a:pt x="6639" y="8"/>
                  </a:lnTo>
                  <a:cubicBezTo>
                    <a:pt x="6637" y="8"/>
                    <a:pt x="6635" y="6"/>
                    <a:pt x="6635" y="4"/>
                  </a:cubicBezTo>
                  <a:cubicBezTo>
                    <a:pt x="6635" y="2"/>
                    <a:pt x="6637" y="0"/>
                    <a:pt x="6639" y="0"/>
                  </a:cubicBezTo>
                  <a:close/>
                  <a:moveTo>
                    <a:pt x="6823" y="0"/>
                  </a:moveTo>
                  <a:lnTo>
                    <a:pt x="6939" y="0"/>
                  </a:lnTo>
                  <a:cubicBezTo>
                    <a:pt x="6941" y="0"/>
                    <a:pt x="6942" y="2"/>
                    <a:pt x="6942" y="4"/>
                  </a:cubicBezTo>
                  <a:cubicBezTo>
                    <a:pt x="6942" y="6"/>
                    <a:pt x="6941" y="8"/>
                    <a:pt x="6939" y="8"/>
                  </a:cubicBezTo>
                  <a:lnTo>
                    <a:pt x="6823" y="8"/>
                  </a:lnTo>
                  <a:cubicBezTo>
                    <a:pt x="6821" y="8"/>
                    <a:pt x="6820" y="6"/>
                    <a:pt x="6820" y="4"/>
                  </a:cubicBezTo>
                  <a:cubicBezTo>
                    <a:pt x="6820" y="2"/>
                    <a:pt x="6821" y="0"/>
                    <a:pt x="6823" y="0"/>
                  </a:cubicBezTo>
                  <a:close/>
                  <a:moveTo>
                    <a:pt x="7008" y="0"/>
                  </a:moveTo>
                  <a:lnTo>
                    <a:pt x="7123" y="0"/>
                  </a:lnTo>
                  <a:cubicBezTo>
                    <a:pt x="7125" y="0"/>
                    <a:pt x="7127" y="2"/>
                    <a:pt x="7127" y="4"/>
                  </a:cubicBezTo>
                  <a:cubicBezTo>
                    <a:pt x="7127" y="6"/>
                    <a:pt x="7125" y="8"/>
                    <a:pt x="7123" y="8"/>
                  </a:cubicBezTo>
                  <a:lnTo>
                    <a:pt x="7008" y="8"/>
                  </a:lnTo>
                  <a:cubicBezTo>
                    <a:pt x="7006" y="8"/>
                    <a:pt x="7004" y="6"/>
                    <a:pt x="7004" y="4"/>
                  </a:cubicBezTo>
                  <a:cubicBezTo>
                    <a:pt x="7004" y="2"/>
                    <a:pt x="7006" y="0"/>
                    <a:pt x="7008" y="0"/>
                  </a:cubicBezTo>
                  <a:close/>
                  <a:moveTo>
                    <a:pt x="7192" y="0"/>
                  </a:moveTo>
                  <a:lnTo>
                    <a:pt x="7307" y="0"/>
                  </a:lnTo>
                  <a:cubicBezTo>
                    <a:pt x="7309" y="0"/>
                    <a:pt x="7311" y="2"/>
                    <a:pt x="7311" y="4"/>
                  </a:cubicBezTo>
                  <a:cubicBezTo>
                    <a:pt x="7311" y="6"/>
                    <a:pt x="7309" y="8"/>
                    <a:pt x="7307" y="8"/>
                  </a:cubicBezTo>
                  <a:lnTo>
                    <a:pt x="7192" y="8"/>
                  </a:lnTo>
                  <a:cubicBezTo>
                    <a:pt x="7190" y="8"/>
                    <a:pt x="7188" y="6"/>
                    <a:pt x="7188" y="4"/>
                  </a:cubicBezTo>
                  <a:cubicBezTo>
                    <a:pt x="7188" y="2"/>
                    <a:pt x="7190" y="0"/>
                    <a:pt x="7192" y="0"/>
                  </a:cubicBezTo>
                  <a:close/>
                  <a:moveTo>
                    <a:pt x="7376" y="0"/>
                  </a:moveTo>
                  <a:lnTo>
                    <a:pt x="7492" y="0"/>
                  </a:lnTo>
                  <a:cubicBezTo>
                    <a:pt x="7494" y="0"/>
                    <a:pt x="7495" y="2"/>
                    <a:pt x="7495" y="4"/>
                  </a:cubicBezTo>
                  <a:cubicBezTo>
                    <a:pt x="7495" y="6"/>
                    <a:pt x="7494" y="8"/>
                    <a:pt x="7492" y="8"/>
                  </a:cubicBezTo>
                  <a:lnTo>
                    <a:pt x="7376" y="8"/>
                  </a:lnTo>
                  <a:cubicBezTo>
                    <a:pt x="7374" y="8"/>
                    <a:pt x="7372" y="6"/>
                    <a:pt x="7372" y="4"/>
                  </a:cubicBezTo>
                  <a:cubicBezTo>
                    <a:pt x="7372" y="2"/>
                    <a:pt x="7374" y="0"/>
                    <a:pt x="7376" y="0"/>
                  </a:cubicBezTo>
                  <a:close/>
                  <a:moveTo>
                    <a:pt x="7561" y="0"/>
                  </a:moveTo>
                  <a:lnTo>
                    <a:pt x="7676" y="0"/>
                  </a:lnTo>
                  <a:cubicBezTo>
                    <a:pt x="7678" y="0"/>
                    <a:pt x="7680" y="2"/>
                    <a:pt x="7680" y="4"/>
                  </a:cubicBezTo>
                  <a:cubicBezTo>
                    <a:pt x="7680" y="6"/>
                    <a:pt x="7678" y="8"/>
                    <a:pt x="7676" y="8"/>
                  </a:cubicBezTo>
                  <a:lnTo>
                    <a:pt x="7561" y="8"/>
                  </a:lnTo>
                  <a:cubicBezTo>
                    <a:pt x="7559" y="8"/>
                    <a:pt x="7557" y="6"/>
                    <a:pt x="7557" y="4"/>
                  </a:cubicBezTo>
                  <a:cubicBezTo>
                    <a:pt x="7557" y="2"/>
                    <a:pt x="7559" y="0"/>
                    <a:pt x="7561" y="0"/>
                  </a:cubicBezTo>
                  <a:close/>
                  <a:moveTo>
                    <a:pt x="7745" y="0"/>
                  </a:moveTo>
                  <a:lnTo>
                    <a:pt x="7860" y="0"/>
                  </a:lnTo>
                  <a:cubicBezTo>
                    <a:pt x="7862" y="0"/>
                    <a:pt x="7864" y="2"/>
                    <a:pt x="7864" y="4"/>
                  </a:cubicBezTo>
                  <a:cubicBezTo>
                    <a:pt x="7864" y="6"/>
                    <a:pt x="7862" y="8"/>
                    <a:pt x="7860" y="8"/>
                  </a:cubicBezTo>
                  <a:lnTo>
                    <a:pt x="7745" y="8"/>
                  </a:lnTo>
                  <a:cubicBezTo>
                    <a:pt x="7743" y="8"/>
                    <a:pt x="7741" y="6"/>
                    <a:pt x="7741" y="4"/>
                  </a:cubicBezTo>
                  <a:cubicBezTo>
                    <a:pt x="7741" y="2"/>
                    <a:pt x="7743" y="0"/>
                    <a:pt x="7745" y="0"/>
                  </a:cubicBezTo>
                  <a:close/>
                  <a:moveTo>
                    <a:pt x="7929" y="0"/>
                  </a:moveTo>
                  <a:lnTo>
                    <a:pt x="8044" y="0"/>
                  </a:lnTo>
                  <a:cubicBezTo>
                    <a:pt x="8047" y="0"/>
                    <a:pt x="8048" y="2"/>
                    <a:pt x="8048" y="4"/>
                  </a:cubicBezTo>
                  <a:cubicBezTo>
                    <a:pt x="8048" y="6"/>
                    <a:pt x="8047" y="8"/>
                    <a:pt x="8044" y="8"/>
                  </a:cubicBezTo>
                  <a:lnTo>
                    <a:pt x="7929" y="8"/>
                  </a:lnTo>
                  <a:cubicBezTo>
                    <a:pt x="7927" y="8"/>
                    <a:pt x="7925" y="6"/>
                    <a:pt x="7925" y="4"/>
                  </a:cubicBezTo>
                  <a:cubicBezTo>
                    <a:pt x="7925" y="2"/>
                    <a:pt x="7927" y="0"/>
                    <a:pt x="7929" y="0"/>
                  </a:cubicBezTo>
                  <a:close/>
                  <a:moveTo>
                    <a:pt x="8114" y="0"/>
                  </a:moveTo>
                  <a:lnTo>
                    <a:pt x="8229" y="0"/>
                  </a:lnTo>
                  <a:cubicBezTo>
                    <a:pt x="8231" y="0"/>
                    <a:pt x="8233" y="2"/>
                    <a:pt x="8233" y="4"/>
                  </a:cubicBezTo>
                  <a:cubicBezTo>
                    <a:pt x="8233" y="6"/>
                    <a:pt x="8231" y="8"/>
                    <a:pt x="8229" y="8"/>
                  </a:cubicBezTo>
                  <a:lnTo>
                    <a:pt x="8114" y="8"/>
                  </a:lnTo>
                  <a:cubicBezTo>
                    <a:pt x="8111" y="8"/>
                    <a:pt x="8110" y="6"/>
                    <a:pt x="8110" y="4"/>
                  </a:cubicBezTo>
                  <a:cubicBezTo>
                    <a:pt x="8110" y="2"/>
                    <a:pt x="8111" y="0"/>
                    <a:pt x="8114" y="0"/>
                  </a:cubicBezTo>
                  <a:close/>
                  <a:moveTo>
                    <a:pt x="8298" y="0"/>
                  </a:moveTo>
                  <a:lnTo>
                    <a:pt x="8413" y="0"/>
                  </a:lnTo>
                  <a:cubicBezTo>
                    <a:pt x="8415" y="0"/>
                    <a:pt x="8417" y="2"/>
                    <a:pt x="8417" y="4"/>
                  </a:cubicBezTo>
                  <a:cubicBezTo>
                    <a:pt x="8417" y="6"/>
                    <a:pt x="8415" y="8"/>
                    <a:pt x="8413" y="8"/>
                  </a:cubicBezTo>
                  <a:lnTo>
                    <a:pt x="8298" y="8"/>
                  </a:lnTo>
                  <a:cubicBezTo>
                    <a:pt x="8296" y="8"/>
                    <a:pt x="8294" y="6"/>
                    <a:pt x="8294" y="4"/>
                  </a:cubicBezTo>
                  <a:cubicBezTo>
                    <a:pt x="8294" y="2"/>
                    <a:pt x="8296" y="0"/>
                    <a:pt x="8298" y="0"/>
                  </a:cubicBezTo>
                  <a:close/>
                  <a:moveTo>
                    <a:pt x="8482" y="0"/>
                  </a:moveTo>
                  <a:lnTo>
                    <a:pt x="8597" y="0"/>
                  </a:lnTo>
                  <a:cubicBezTo>
                    <a:pt x="8600" y="0"/>
                    <a:pt x="8601" y="2"/>
                    <a:pt x="8601" y="4"/>
                  </a:cubicBezTo>
                  <a:cubicBezTo>
                    <a:pt x="8601" y="6"/>
                    <a:pt x="8600" y="8"/>
                    <a:pt x="8597" y="8"/>
                  </a:cubicBezTo>
                  <a:lnTo>
                    <a:pt x="8482" y="8"/>
                  </a:lnTo>
                  <a:cubicBezTo>
                    <a:pt x="8480" y="8"/>
                    <a:pt x="8478" y="6"/>
                    <a:pt x="8478" y="4"/>
                  </a:cubicBezTo>
                  <a:cubicBezTo>
                    <a:pt x="8478" y="2"/>
                    <a:pt x="8480" y="0"/>
                    <a:pt x="8482" y="0"/>
                  </a:cubicBezTo>
                  <a:close/>
                  <a:moveTo>
                    <a:pt x="8667" y="0"/>
                  </a:moveTo>
                  <a:lnTo>
                    <a:pt x="8782" y="0"/>
                  </a:lnTo>
                  <a:cubicBezTo>
                    <a:pt x="8784" y="0"/>
                    <a:pt x="8786" y="2"/>
                    <a:pt x="8786" y="4"/>
                  </a:cubicBezTo>
                  <a:cubicBezTo>
                    <a:pt x="8786" y="6"/>
                    <a:pt x="8784" y="8"/>
                    <a:pt x="8782" y="8"/>
                  </a:cubicBezTo>
                  <a:lnTo>
                    <a:pt x="8667" y="8"/>
                  </a:lnTo>
                  <a:cubicBezTo>
                    <a:pt x="8664" y="8"/>
                    <a:pt x="8663" y="6"/>
                    <a:pt x="8663" y="4"/>
                  </a:cubicBezTo>
                  <a:cubicBezTo>
                    <a:pt x="8663" y="2"/>
                    <a:pt x="8664" y="0"/>
                    <a:pt x="8667" y="0"/>
                  </a:cubicBezTo>
                  <a:close/>
                  <a:moveTo>
                    <a:pt x="8851" y="0"/>
                  </a:moveTo>
                  <a:lnTo>
                    <a:pt x="8966" y="0"/>
                  </a:lnTo>
                  <a:cubicBezTo>
                    <a:pt x="8968" y="0"/>
                    <a:pt x="8970" y="2"/>
                    <a:pt x="8970" y="4"/>
                  </a:cubicBezTo>
                  <a:cubicBezTo>
                    <a:pt x="8970" y="6"/>
                    <a:pt x="8968" y="8"/>
                    <a:pt x="8966" y="8"/>
                  </a:cubicBezTo>
                  <a:lnTo>
                    <a:pt x="8851" y="8"/>
                  </a:lnTo>
                  <a:cubicBezTo>
                    <a:pt x="8849" y="8"/>
                    <a:pt x="8847" y="6"/>
                    <a:pt x="8847" y="4"/>
                  </a:cubicBezTo>
                  <a:cubicBezTo>
                    <a:pt x="8847" y="2"/>
                    <a:pt x="8849" y="0"/>
                    <a:pt x="8851" y="0"/>
                  </a:cubicBezTo>
                  <a:close/>
                  <a:moveTo>
                    <a:pt x="9035" y="0"/>
                  </a:moveTo>
                  <a:lnTo>
                    <a:pt x="9150" y="0"/>
                  </a:lnTo>
                  <a:cubicBezTo>
                    <a:pt x="9153" y="0"/>
                    <a:pt x="9154" y="2"/>
                    <a:pt x="9154" y="4"/>
                  </a:cubicBezTo>
                  <a:cubicBezTo>
                    <a:pt x="9154" y="6"/>
                    <a:pt x="9153" y="8"/>
                    <a:pt x="9150" y="8"/>
                  </a:cubicBezTo>
                  <a:lnTo>
                    <a:pt x="9035" y="8"/>
                  </a:lnTo>
                  <a:cubicBezTo>
                    <a:pt x="9033" y="8"/>
                    <a:pt x="9031" y="6"/>
                    <a:pt x="9031" y="4"/>
                  </a:cubicBezTo>
                  <a:cubicBezTo>
                    <a:pt x="9031" y="2"/>
                    <a:pt x="9033" y="0"/>
                    <a:pt x="9035" y="0"/>
                  </a:cubicBezTo>
                  <a:close/>
                  <a:moveTo>
                    <a:pt x="9220" y="0"/>
                  </a:moveTo>
                  <a:lnTo>
                    <a:pt x="9335" y="0"/>
                  </a:lnTo>
                  <a:cubicBezTo>
                    <a:pt x="9337" y="0"/>
                    <a:pt x="9339" y="2"/>
                    <a:pt x="9339" y="4"/>
                  </a:cubicBezTo>
                  <a:cubicBezTo>
                    <a:pt x="9339" y="6"/>
                    <a:pt x="9337" y="8"/>
                    <a:pt x="9335" y="8"/>
                  </a:cubicBezTo>
                  <a:lnTo>
                    <a:pt x="9220" y="8"/>
                  </a:lnTo>
                  <a:cubicBezTo>
                    <a:pt x="9217" y="8"/>
                    <a:pt x="9216" y="6"/>
                    <a:pt x="9216" y="4"/>
                  </a:cubicBezTo>
                  <a:cubicBezTo>
                    <a:pt x="9216" y="2"/>
                    <a:pt x="9217" y="0"/>
                    <a:pt x="9220" y="0"/>
                  </a:cubicBezTo>
                  <a:close/>
                  <a:moveTo>
                    <a:pt x="9404" y="0"/>
                  </a:moveTo>
                  <a:lnTo>
                    <a:pt x="9519" y="0"/>
                  </a:lnTo>
                  <a:cubicBezTo>
                    <a:pt x="9521" y="0"/>
                    <a:pt x="9523" y="2"/>
                    <a:pt x="9523" y="4"/>
                  </a:cubicBezTo>
                  <a:cubicBezTo>
                    <a:pt x="9523" y="6"/>
                    <a:pt x="9521" y="8"/>
                    <a:pt x="9519" y="8"/>
                  </a:cubicBezTo>
                  <a:lnTo>
                    <a:pt x="9404" y="8"/>
                  </a:lnTo>
                  <a:cubicBezTo>
                    <a:pt x="9402" y="8"/>
                    <a:pt x="9400" y="6"/>
                    <a:pt x="9400" y="4"/>
                  </a:cubicBezTo>
                  <a:cubicBezTo>
                    <a:pt x="9400" y="2"/>
                    <a:pt x="9402" y="0"/>
                    <a:pt x="9404" y="0"/>
                  </a:cubicBezTo>
                  <a:close/>
                  <a:moveTo>
                    <a:pt x="9588" y="0"/>
                  </a:moveTo>
                  <a:lnTo>
                    <a:pt x="9703" y="0"/>
                  </a:lnTo>
                  <a:cubicBezTo>
                    <a:pt x="9705" y="0"/>
                    <a:pt x="9707" y="2"/>
                    <a:pt x="9707" y="4"/>
                  </a:cubicBezTo>
                  <a:cubicBezTo>
                    <a:pt x="9707" y="6"/>
                    <a:pt x="9705" y="8"/>
                    <a:pt x="9703" y="8"/>
                  </a:cubicBezTo>
                  <a:lnTo>
                    <a:pt x="9588" y="8"/>
                  </a:lnTo>
                  <a:cubicBezTo>
                    <a:pt x="9586" y="8"/>
                    <a:pt x="9584" y="6"/>
                    <a:pt x="9584" y="4"/>
                  </a:cubicBezTo>
                  <a:cubicBezTo>
                    <a:pt x="9584" y="2"/>
                    <a:pt x="9586" y="0"/>
                    <a:pt x="9588" y="0"/>
                  </a:cubicBezTo>
                  <a:close/>
                  <a:moveTo>
                    <a:pt x="9772" y="0"/>
                  </a:moveTo>
                  <a:lnTo>
                    <a:pt x="9888" y="0"/>
                  </a:lnTo>
                  <a:cubicBezTo>
                    <a:pt x="9890" y="0"/>
                    <a:pt x="9892" y="2"/>
                    <a:pt x="9892" y="4"/>
                  </a:cubicBezTo>
                  <a:cubicBezTo>
                    <a:pt x="9892" y="6"/>
                    <a:pt x="9890" y="8"/>
                    <a:pt x="9888" y="8"/>
                  </a:cubicBezTo>
                  <a:lnTo>
                    <a:pt x="9772" y="8"/>
                  </a:lnTo>
                  <a:cubicBezTo>
                    <a:pt x="9770" y="8"/>
                    <a:pt x="9769" y="6"/>
                    <a:pt x="9769" y="4"/>
                  </a:cubicBezTo>
                  <a:cubicBezTo>
                    <a:pt x="9769" y="2"/>
                    <a:pt x="9770" y="0"/>
                    <a:pt x="9772" y="0"/>
                  </a:cubicBezTo>
                  <a:close/>
                  <a:moveTo>
                    <a:pt x="9957" y="0"/>
                  </a:moveTo>
                  <a:lnTo>
                    <a:pt x="10072" y="0"/>
                  </a:lnTo>
                  <a:cubicBezTo>
                    <a:pt x="10074" y="0"/>
                    <a:pt x="10076" y="2"/>
                    <a:pt x="10076" y="4"/>
                  </a:cubicBezTo>
                  <a:cubicBezTo>
                    <a:pt x="10076" y="6"/>
                    <a:pt x="10074" y="8"/>
                    <a:pt x="10072" y="8"/>
                  </a:cubicBezTo>
                  <a:lnTo>
                    <a:pt x="9957" y="8"/>
                  </a:lnTo>
                  <a:cubicBezTo>
                    <a:pt x="9955" y="8"/>
                    <a:pt x="9953" y="6"/>
                    <a:pt x="9953" y="4"/>
                  </a:cubicBezTo>
                  <a:cubicBezTo>
                    <a:pt x="9953" y="2"/>
                    <a:pt x="9955" y="0"/>
                    <a:pt x="9957" y="0"/>
                  </a:cubicBezTo>
                  <a:close/>
                  <a:moveTo>
                    <a:pt x="10141" y="0"/>
                  </a:moveTo>
                  <a:lnTo>
                    <a:pt x="10256" y="0"/>
                  </a:lnTo>
                  <a:cubicBezTo>
                    <a:pt x="10258" y="0"/>
                    <a:pt x="10260" y="2"/>
                    <a:pt x="10260" y="4"/>
                  </a:cubicBezTo>
                  <a:cubicBezTo>
                    <a:pt x="10260" y="6"/>
                    <a:pt x="10258" y="8"/>
                    <a:pt x="10256" y="8"/>
                  </a:cubicBezTo>
                  <a:lnTo>
                    <a:pt x="10141" y="8"/>
                  </a:lnTo>
                  <a:cubicBezTo>
                    <a:pt x="10139" y="8"/>
                    <a:pt x="10137" y="6"/>
                    <a:pt x="10137" y="4"/>
                  </a:cubicBezTo>
                  <a:cubicBezTo>
                    <a:pt x="10137" y="2"/>
                    <a:pt x="10139" y="0"/>
                    <a:pt x="10141" y="0"/>
                  </a:cubicBezTo>
                  <a:close/>
                  <a:moveTo>
                    <a:pt x="10325" y="0"/>
                  </a:moveTo>
                  <a:lnTo>
                    <a:pt x="10441" y="0"/>
                  </a:lnTo>
                  <a:cubicBezTo>
                    <a:pt x="10443" y="0"/>
                    <a:pt x="10444" y="2"/>
                    <a:pt x="10444" y="4"/>
                  </a:cubicBezTo>
                  <a:cubicBezTo>
                    <a:pt x="10444" y="6"/>
                    <a:pt x="10443" y="8"/>
                    <a:pt x="10441" y="8"/>
                  </a:cubicBezTo>
                  <a:lnTo>
                    <a:pt x="10325" y="8"/>
                  </a:lnTo>
                  <a:cubicBezTo>
                    <a:pt x="10323" y="8"/>
                    <a:pt x="10322" y="6"/>
                    <a:pt x="10322" y="4"/>
                  </a:cubicBezTo>
                  <a:cubicBezTo>
                    <a:pt x="10322" y="2"/>
                    <a:pt x="10323" y="0"/>
                    <a:pt x="10325" y="0"/>
                  </a:cubicBezTo>
                  <a:close/>
                  <a:moveTo>
                    <a:pt x="10510" y="0"/>
                  </a:moveTo>
                  <a:lnTo>
                    <a:pt x="10625" y="0"/>
                  </a:lnTo>
                  <a:cubicBezTo>
                    <a:pt x="10627" y="0"/>
                    <a:pt x="10629" y="2"/>
                    <a:pt x="10629" y="4"/>
                  </a:cubicBezTo>
                  <a:cubicBezTo>
                    <a:pt x="10629" y="6"/>
                    <a:pt x="10627" y="8"/>
                    <a:pt x="10625" y="8"/>
                  </a:cubicBezTo>
                  <a:lnTo>
                    <a:pt x="10510" y="8"/>
                  </a:lnTo>
                  <a:cubicBezTo>
                    <a:pt x="10508" y="8"/>
                    <a:pt x="10506" y="6"/>
                    <a:pt x="10506" y="4"/>
                  </a:cubicBezTo>
                  <a:cubicBezTo>
                    <a:pt x="10506" y="2"/>
                    <a:pt x="10508" y="0"/>
                    <a:pt x="10510" y="0"/>
                  </a:cubicBezTo>
                  <a:close/>
                  <a:moveTo>
                    <a:pt x="10694" y="0"/>
                  </a:moveTo>
                  <a:lnTo>
                    <a:pt x="10809" y="0"/>
                  </a:lnTo>
                  <a:cubicBezTo>
                    <a:pt x="10811" y="0"/>
                    <a:pt x="10813" y="2"/>
                    <a:pt x="10813" y="4"/>
                  </a:cubicBezTo>
                  <a:cubicBezTo>
                    <a:pt x="10813" y="6"/>
                    <a:pt x="10811" y="8"/>
                    <a:pt x="10809" y="8"/>
                  </a:cubicBezTo>
                  <a:lnTo>
                    <a:pt x="10694" y="8"/>
                  </a:lnTo>
                  <a:cubicBezTo>
                    <a:pt x="10692" y="8"/>
                    <a:pt x="10690" y="6"/>
                    <a:pt x="10690" y="4"/>
                  </a:cubicBezTo>
                  <a:cubicBezTo>
                    <a:pt x="10690" y="2"/>
                    <a:pt x="10692" y="0"/>
                    <a:pt x="10694" y="0"/>
                  </a:cubicBezTo>
                  <a:close/>
                  <a:moveTo>
                    <a:pt x="10878" y="0"/>
                  </a:moveTo>
                  <a:lnTo>
                    <a:pt x="10994" y="0"/>
                  </a:lnTo>
                  <a:cubicBezTo>
                    <a:pt x="10996" y="0"/>
                    <a:pt x="10997" y="2"/>
                    <a:pt x="10997" y="4"/>
                  </a:cubicBezTo>
                  <a:cubicBezTo>
                    <a:pt x="10997" y="6"/>
                    <a:pt x="10996" y="8"/>
                    <a:pt x="10994" y="8"/>
                  </a:cubicBezTo>
                  <a:lnTo>
                    <a:pt x="10878" y="8"/>
                  </a:lnTo>
                  <a:cubicBezTo>
                    <a:pt x="10876" y="8"/>
                    <a:pt x="10875" y="6"/>
                    <a:pt x="10875" y="4"/>
                  </a:cubicBezTo>
                  <a:cubicBezTo>
                    <a:pt x="10875" y="2"/>
                    <a:pt x="10876" y="0"/>
                    <a:pt x="10878" y="0"/>
                  </a:cubicBezTo>
                  <a:close/>
                  <a:moveTo>
                    <a:pt x="11063" y="0"/>
                  </a:moveTo>
                  <a:lnTo>
                    <a:pt x="11178" y="0"/>
                  </a:lnTo>
                  <a:cubicBezTo>
                    <a:pt x="11180" y="0"/>
                    <a:pt x="11182" y="2"/>
                    <a:pt x="11182" y="4"/>
                  </a:cubicBezTo>
                  <a:cubicBezTo>
                    <a:pt x="11182" y="6"/>
                    <a:pt x="11180" y="8"/>
                    <a:pt x="11178" y="8"/>
                  </a:cubicBezTo>
                  <a:lnTo>
                    <a:pt x="11063" y="8"/>
                  </a:lnTo>
                  <a:cubicBezTo>
                    <a:pt x="11061" y="8"/>
                    <a:pt x="11059" y="6"/>
                    <a:pt x="11059" y="4"/>
                  </a:cubicBezTo>
                  <a:cubicBezTo>
                    <a:pt x="11059" y="2"/>
                    <a:pt x="11061" y="0"/>
                    <a:pt x="11063" y="0"/>
                  </a:cubicBezTo>
                  <a:close/>
                  <a:moveTo>
                    <a:pt x="11247" y="0"/>
                  </a:moveTo>
                  <a:lnTo>
                    <a:pt x="11362" y="0"/>
                  </a:lnTo>
                  <a:cubicBezTo>
                    <a:pt x="11364" y="0"/>
                    <a:pt x="11366" y="2"/>
                    <a:pt x="11366" y="4"/>
                  </a:cubicBezTo>
                  <a:cubicBezTo>
                    <a:pt x="11366" y="6"/>
                    <a:pt x="11364" y="8"/>
                    <a:pt x="11362" y="8"/>
                  </a:cubicBezTo>
                  <a:lnTo>
                    <a:pt x="11247" y="8"/>
                  </a:lnTo>
                  <a:cubicBezTo>
                    <a:pt x="11245" y="8"/>
                    <a:pt x="11243" y="6"/>
                    <a:pt x="11243" y="4"/>
                  </a:cubicBezTo>
                  <a:cubicBezTo>
                    <a:pt x="11243" y="2"/>
                    <a:pt x="11245" y="0"/>
                    <a:pt x="11247" y="0"/>
                  </a:cubicBezTo>
                  <a:close/>
                  <a:moveTo>
                    <a:pt x="11431" y="0"/>
                  </a:moveTo>
                  <a:lnTo>
                    <a:pt x="11547" y="0"/>
                  </a:lnTo>
                  <a:cubicBezTo>
                    <a:pt x="11549" y="0"/>
                    <a:pt x="11550" y="2"/>
                    <a:pt x="11550" y="4"/>
                  </a:cubicBezTo>
                  <a:cubicBezTo>
                    <a:pt x="11550" y="6"/>
                    <a:pt x="11549" y="8"/>
                    <a:pt x="11547" y="8"/>
                  </a:cubicBezTo>
                  <a:lnTo>
                    <a:pt x="11431" y="8"/>
                  </a:lnTo>
                  <a:cubicBezTo>
                    <a:pt x="11429" y="8"/>
                    <a:pt x="11428" y="6"/>
                    <a:pt x="11428" y="4"/>
                  </a:cubicBezTo>
                  <a:cubicBezTo>
                    <a:pt x="11428" y="2"/>
                    <a:pt x="11429" y="0"/>
                    <a:pt x="11431" y="0"/>
                  </a:cubicBezTo>
                  <a:close/>
                  <a:moveTo>
                    <a:pt x="11616" y="0"/>
                  </a:moveTo>
                  <a:lnTo>
                    <a:pt x="11731" y="0"/>
                  </a:lnTo>
                  <a:cubicBezTo>
                    <a:pt x="11733" y="0"/>
                    <a:pt x="11735" y="2"/>
                    <a:pt x="11735" y="4"/>
                  </a:cubicBezTo>
                  <a:cubicBezTo>
                    <a:pt x="11735" y="6"/>
                    <a:pt x="11733" y="8"/>
                    <a:pt x="11731" y="8"/>
                  </a:cubicBezTo>
                  <a:lnTo>
                    <a:pt x="11616" y="8"/>
                  </a:lnTo>
                  <a:cubicBezTo>
                    <a:pt x="11614" y="8"/>
                    <a:pt x="11612" y="6"/>
                    <a:pt x="11612" y="4"/>
                  </a:cubicBezTo>
                  <a:cubicBezTo>
                    <a:pt x="11612" y="2"/>
                    <a:pt x="11614" y="0"/>
                    <a:pt x="11616" y="0"/>
                  </a:cubicBezTo>
                  <a:close/>
                  <a:moveTo>
                    <a:pt x="11800" y="0"/>
                  </a:moveTo>
                  <a:lnTo>
                    <a:pt x="11915" y="0"/>
                  </a:lnTo>
                  <a:cubicBezTo>
                    <a:pt x="11917" y="0"/>
                    <a:pt x="11919" y="2"/>
                    <a:pt x="11919" y="4"/>
                  </a:cubicBezTo>
                  <a:cubicBezTo>
                    <a:pt x="11919" y="6"/>
                    <a:pt x="11917" y="8"/>
                    <a:pt x="11915" y="8"/>
                  </a:cubicBezTo>
                  <a:lnTo>
                    <a:pt x="11800" y="8"/>
                  </a:lnTo>
                  <a:cubicBezTo>
                    <a:pt x="11798" y="8"/>
                    <a:pt x="11796" y="6"/>
                    <a:pt x="11796" y="4"/>
                  </a:cubicBezTo>
                  <a:cubicBezTo>
                    <a:pt x="11796" y="2"/>
                    <a:pt x="11798" y="0"/>
                    <a:pt x="11800" y="0"/>
                  </a:cubicBezTo>
                  <a:close/>
                  <a:moveTo>
                    <a:pt x="11984" y="0"/>
                  </a:moveTo>
                  <a:lnTo>
                    <a:pt x="12100" y="0"/>
                  </a:lnTo>
                  <a:cubicBezTo>
                    <a:pt x="12102" y="0"/>
                    <a:pt x="12103" y="2"/>
                    <a:pt x="12103" y="4"/>
                  </a:cubicBezTo>
                  <a:cubicBezTo>
                    <a:pt x="12103" y="6"/>
                    <a:pt x="12102" y="8"/>
                    <a:pt x="12100" y="8"/>
                  </a:cubicBezTo>
                  <a:lnTo>
                    <a:pt x="11984" y="8"/>
                  </a:lnTo>
                  <a:cubicBezTo>
                    <a:pt x="11982" y="8"/>
                    <a:pt x="11980" y="6"/>
                    <a:pt x="11980" y="4"/>
                  </a:cubicBezTo>
                  <a:cubicBezTo>
                    <a:pt x="11980" y="2"/>
                    <a:pt x="11982" y="0"/>
                    <a:pt x="11984" y="0"/>
                  </a:cubicBezTo>
                  <a:close/>
                  <a:moveTo>
                    <a:pt x="12169" y="0"/>
                  </a:moveTo>
                  <a:lnTo>
                    <a:pt x="12284" y="0"/>
                  </a:lnTo>
                  <a:cubicBezTo>
                    <a:pt x="12286" y="0"/>
                    <a:pt x="12288" y="2"/>
                    <a:pt x="12288" y="4"/>
                  </a:cubicBezTo>
                  <a:cubicBezTo>
                    <a:pt x="12288" y="6"/>
                    <a:pt x="12286" y="8"/>
                    <a:pt x="12284" y="8"/>
                  </a:cubicBezTo>
                  <a:lnTo>
                    <a:pt x="12169" y="8"/>
                  </a:lnTo>
                  <a:cubicBezTo>
                    <a:pt x="12167" y="8"/>
                    <a:pt x="12165" y="6"/>
                    <a:pt x="12165" y="4"/>
                  </a:cubicBezTo>
                  <a:cubicBezTo>
                    <a:pt x="12165" y="2"/>
                    <a:pt x="12167" y="0"/>
                    <a:pt x="12169" y="0"/>
                  </a:cubicBezTo>
                  <a:close/>
                  <a:moveTo>
                    <a:pt x="12353" y="0"/>
                  </a:moveTo>
                  <a:lnTo>
                    <a:pt x="12468" y="0"/>
                  </a:lnTo>
                  <a:cubicBezTo>
                    <a:pt x="12470" y="0"/>
                    <a:pt x="12472" y="2"/>
                    <a:pt x="12472" y="4"/>
                  </a:cubicBezTo>
                  <a:cubicBezTo>
                    <a:pt x="12472" y="6"/>
                    <a:pt x="12470" y="8"/>
                    <a:pt x="12468" y="8"/>
                  </a:cubicBezTo>
                  <a:lnTo>
                    <a:pt x="12353" y="8"/>
                  </a:lnTo>
                  <a:cubicBezTo>
                    <a:pt x="12351" y="8"/>
                    <a:pt x="12349" y="6"/>
                    <a:pt x="12349" y="4"/>
                  </a:cubicBezTo>
                  <a:cubicBezTo>
                    <a:pt x="12349" y="2"/>
                    <a:pt x="12351" y="0"/>
                    <a:pt x="12353" y="0"/>
                  </a:cubicBezTo>
                  <a:close/>
                  <a:moveTo>
                    <a:pt x="12537" y="0"/>
                  </a:moveTo>
                  <a:lnTo>
                    <a:pt x="12652" y="0"/>
                  </a:lnTo>
                  <a:cubicBezTo>
                    <a:pt x="12655" y="0"/>
                    <a:pt x="12656" y="2"/>
                    <a:pt x="12656" y="4"/>
                  </a:cubicBezTo>
                  <a:cubicBezTo>
                    <a:pt x="12656" y="6"/>
                    <a:pt x="12655" y="8"/>
                    <a:pt x="12652" y="8"/>
                  </a:cubicBezTo>
                  <a:lnTo>
                    <a:pt x="12537" y="8"/>
                  </a:lnTo>
                  <a:cubicBezTo>
                    <a:pt x="12535" y="8"/>
                    <a:pt x="12533" y="6"/>
                    <a:pt x="12533" y="4"/>
                  </a:cubicBezTo>
                  <a:cubicBezTo>
                    <a:pt x="12533" y="2"/>
                    <a:pt x="12535" y="0"/>
                    <a:pt x="12537" y="0"/>
                  </a:cubicBezTo>
                  <a:close/>
                  <a:moveTo>
                    <a:pt x="12722" y="0"/>
                  </a:moveTo>
                  <a:lnTo>
                    <a:pt x="12837" y="0"/>
                  </a:lnTo>
                  <a:cubicBezTo>
                    <a:pt x="12839" y="0"/>
                    <a:pt x="12841" y="2"/>
                    <a:pt x="12841" y="4"/>
                  </a:cubicBezTo>
                  <a:cubicBezTo>
                    <a:pt x="12841" y="6"/>
                    <a:pt x="12839" y="8"/>
                    <a:pt x="12837" y="8"/>
                  </a:cubicBezTo>
                  <a:lnTo>
                    <a:pt x="12722" y="8"/>
                  </a:lnTo>
                  <a:cubicBezTo>
                    <a:pt x="12719" y="8"/>
                    <a:pt x="12718" y="6"/>
                    <a:pt x="12718" y="4"/>
                  </a:cubicBezTo>
                  <a:cubicBezTo>
                    <a:pt x="12718" y="2"/>
                    <a:pt x="12719" y="0"/>
                    <a:pt x="12722" y="0"/>
                  </a:cubicBezTo>
                  <a:close/>
                  <a:moveTo>
                    <a:pt x="12906" y="0"/>
                  </a:moveTo>
                  <a:lnTo>
                    <a:pt x="13021" y="0"/>
                  </a:lnTo>
                  <a:cubicBezTo>
                    <a:pt x="13023" y="0"/>
                    <a:pt x="13025" y="2"/>
                    <a:pt x="13025" y="4"/>
                  </a:cubicBezTo>
                  <a:cubicBezTo>
                    <a:pt x="13025" y="6"/>
                    <a:pt x="13023" y="8"/>
                    <a:pt x="13021" y="8"/>
                  </a:cubicBezTo>
                  <a:lnTo>
                    <a:pt x="12906" y="8"/>
                  </a:lnTo>
                  <a:cubicBezTo>
                    <a:pt x="12904" y="8"/>
                    <a:pt x="12902" y="6"/>
                    <a:pt x="12902" y="4"/>
                  </a:cubicBezTo>
                  <a:cubicBezTo>
                    <a:pt x="12902" y="2"/>
                    <a:pt x="12904" y="0"/>
                    <a:pt x="12906" y="0"/>
                  </a:cubicBezTo>
                  <a:close/>
                  <a:moveTo>
                    <a:pt x="13090" y="0"/>
                  </a:moveTo>
                  <a:lnTo>
                    <a:pt x="13205" y="0"/>
                  </a:lnTo>
                  <a:cubicBezTo>
                    <a:pt x="13208" y="0"/>
                    <a:pt x="13209" y="2"/>
                    <a:pt x="13209" y="4"/>
                  </a:cubicBezTo>
                  <a:cubicBezTo>
                    <a:pt x="13209" y="6"/>
                    <a:pt x="13208" y="8"/>
                    <a:pt x="13205" y="8"/>
                  </a:cubicBezTo>
                  <a:lnTo>
                    <a:pt x="13090" y="8"/>
                  </a:lnTo>
                  <a:cubicBezTo>
                    <a:pt x="13088" y="8"/>
                    <a:pt x="13086" y="6"/>
                    <a:pt x="13086" y="4"/>
                  </a:cubicBezTo>
                  <a:cubicBezTo>
                    <a:pt x="13086" y="2"/>
                    <a:pt x="13088" y="0"/>
                    <a:pt x="13090" y="0"/>
                  </a:cubicBezTo>
                  <a:close/>
                  <a:moveTo>
                    <a:pt x="13275" y="0"/>
                  </a:moveTo>
                  <a:lnTo>
                    <a:pt x="13390" y="0"/>
                  </a:lnTo>
                  <a:cubicBezTo>
                    <a:pt x="13392" y="0"/>
                    <a:pt x="13394" y="2"/>
                    <a:pt x="13394" y="4"/>
                  </a:cubicBezTo>
                  <a:cubicBezTo>
                    <a:pt x="13394" y="6"/>
                    <a:pt x="13392" y="8"/>
                    <a:pt x="13390" y="8"/>
                  </a:cubicBezTo>
                  <a:lnTo>
                    <a:pt x="13275" y="8"/>
                  </a:lnTo>
                  <a:cubicBezTo>
                    <a:pt x="13272" y="8"/>
                    <a:pt x="13271" y="6"/>
                    <a:pt x="13271" y="4"/>
                  </a:cubicBezTo>
                  <a:cubicBezTo>
                    <a:pt x="13271" y="2"/>
                    <a:pt x="13272" y="0"/>
                    <a:pt x="13275" y="0"/>
                  </a:cubicBezTo>
                  <a:close/>
                  <a:moveTo>
                    <a:pt x="13459" y="0"/>
                  </a:moveTo>
                  <a:lnTo>
                    <a:pt x="13574" y="0"/>
                  </a:lnTo>
                  <a:cubicBezTo>
                    <a:pt x="13576" y="0"/>
                    <a:pt x="13578" y="2"/>
                    <a:pt x="13578" y="4"/>
                  </a:cubicBezTo>
                  <a:cubicBezTo>
                    <a:pt x="13578" y="6"/>
                    <a:pt x="13576" y="8"/>
                    <a:pt x="13574" y="8"/>
                  </a:cubicBezTo>
                  <a:lnTo>
                    <a:pt x="13459" y="8"/>
                  </a:lnTo>
                  <a:cubicBezTo>
                    <a:pt x="13457" y="8"/>
                    <a:pt x="13455" y="6"/>
                    <a:pt x="13455" y="4"/>
                  </a:cubicBezTo>
                  <a:cubicBezTo>
                    <a:pt x="13455" y="2"/>
                    <a:pt x="13457" y="0"/>
                    <a:pt x="13459" y="0"/>
                  </a:cubicBezTo>
                  <a:close/>
                  <a:moveTo>
                    <a:pt x="13643" y="0"/>
                  </a:moveTo>
                  <a:lnTo>
                    <a:pt x="13758" y="0"/>
                  </a:lnTo>
                  <a:cubicBezTo>
                    <a:pt x="13761" y="0"/>
                    <a:pt x="13762" y="2"/>
                    <a:pt x="13762" y="4"/>
                  </a:cubicBezTo>
                  <a:cubicBezTo>
                    <a:pt x="13762" y="6"/>
                    <a:pt x="13761" y="8"/>
                    <a:pt x="13758" y="8"/>
                  </a:cubicBezTo>
                  <a:lnTo>
                    <a:pt x="13643" y="8"/>
                  </a:lnTo>
                  <a:cubicBezTo>
                    <a:pt x="13641" y="8"/>
                    <a:pt x="13639" y="6"/>
                    <a:pt x="13639" y="4"/>
                  </a:cubicBezTo>
                  <a:cubicBezTo>
                    <a:pt x="13639" y="2"/>
                    <a:pt x="13641" y="0"/>
                    <a:pt x="13643" y="0"/>
                  </a:cubicBezTo>
                  <a:close/>
                  <a:moveTo>
                    <a:pt x="13828" y="0"/>
                  </a:moveTo>
                  <a:lnTo>
                    <a:pt x="13943" y="0"/>
                  </a:lnTo>
                  <a:cubicBezTo>
                    <a:pt x="13945" y="0"/>
                    <a:pt x="13947" y="2"/>
                    <a:pt x="13947" y="4"/>
                  </a:cubicBezTo>
                  <a:cubicBezTo>
                    <a:pt x="13947" y="6"/>
                    <a:pt x="13945" y="8"/>
                    <a:pt x="13943" y="8"/>
                  </a:cubicBezTo>
                  <a:lnTo>
                    <a:pt x="13828" y="8"/>
                  </a:lnTo>
                  <a:cubicBezTo>
                    <a:pt x="13825" y="8"/>
                    <a:pt x="13824" y="6"/>
                    <a:pt x="13824" y="4"/>
                  </a:cubicBezTo>
                  <a:cubicBezTo>
                    <a:pt x="13824" y="2"/>
                    <a:pt x="13825" y="0"/>
                    <a:pt x="13828" y="0"/>
                  </a:cubicBezTo>
                  <a:close/>
                  <a:moveTo>
                    <a:pt x="14012" y="0"/>
                  </a:moveTo>
                  <a:lnTo>
                    <a:pt x="14127" y="0"/>
                  </a:lnTo>
                  <a:cubicBezTo>
                    <a:pt x="14129" y="0"/>
                    <a:pt x="14131" y="2"/>
                    <a:pt x="14131" y="4"/>
                  </a:cubicBezTo>
                  <a:cubicBezTo>
                    <a:pt x="14131" y="6"/>
                    <a:pt x="14129" y="8"/>
                    <a:pt x="14127" y="8"/>
                  </a:cubicBezTo>
                  <a:lnTo>
                    <a:pt x="14012" y="8"/>
                  </a:lnTo>
                  <a:cubicBezTo>
                    <a:pt x="14010" y="8"/>
                    <a:pt x="14008" y="6"/>
                    <a:pt x="14008" y="4"/>
                  </a:cubicBezTo>
                  <a:cubicBezTo>
                    <a:pt x="14008" y="2"/>
                    <a:pt x="14010" y="0"/>
                    <a:pt x="14012" y="0"/>
                  </a:cubicBezTo>
                  <a:close/>
                  <a:moveTo>
                    <a:pt x="14196" y="0"/>
                  </a:moveTo>
                  <a:lnTo>
                    <a:pt x="14311" y="0"/>
                  </a:lnTo>
                  <a:cubicBezTo>
                    <a:pt x="14313" y="0"/>
                    <a:pt x="14315" y="2"/>
                    <a:pt x="14315" y="4"/>
                  </a:cubicBezTo>
                  <a:cubicBezTo>
                    <a:pt x="14315" y="6"/>
                    <a:pt x="14313" y="8"/>
                    <a:pt x="14311" y="8"/>
                  </a:cubicBezTo>
                  <a:lnTo>
                    <a:pt x="14196" y="8"/>
                  </a:lnTo>
                  <a:cubicBezTo>
                    <a:pt x="14194" y="8"/>
                    <a:pt x="14192" y="6"/>
                    <a:pt x="14192" y="4"/>
                  </a:cubicBezTo>
                  <a:cubicBezTo>
                    <a:pt x="14192" y="2"/>
                    <a:pt x="14194" y="0"/>
                    <a:pt x="14196" y="0"/>
                  </a:cubicBezTo>
                  <a:close/>
                  <a:moveTo>
                    <a:pt x="14380" y="0"/>
                  </a:moveTo>
                  <a:lnTo>
                    <a:pt x="14496" y="0"/>
                  </a:lnTo>
                  <a:cubicBezTo>
                    <a:pt x="14498" y="0"/>
                    <a:pt x="14500" y="2"/>
                    <a:pt x="14500" y="4"/>
                  </a:cubicBezTo>
                  <a:cubicBezTo>
                    <a:pt x="14500" y="6"/>
                    <a:pt x="14498" y="8"/>
                    <a:pt x="14496" y="8"/>
                  </a:cubicBezTo>
                  <a:lnTo>
                    <a:pt x="14380" y="8"/>
                  </a:lnTo>
                  <a:cubicBezTo>
                    <a:pt x="14378" y="8"/>
                    <a:pt x="14377" y="6"/>
                    <a:pt x="14377" y="4"/>
                  </a:cubicBezTo>
                  <a:cubicBezTo>
                    <a:pt x="14377" y="2"/>
                    <a:pt x="14378" y="0"/>
                    <a:pt x="14380" y="0"/>
                  </a:cubicBezTo>
                  <a:close/>
                  <a:moveTo>
                    <a:pt x="14565" y="0"/>
                  </a:moveTo>
                  <a:lnTo>
                    <a:pt x="14680" y="0"/>
                  </a:lnTo>
                  <a:cubicBezTo>
                    <a:pt x="14682" y="0"/>
                    <a:pt x="14684" y="2"/>
                    <a:pt x="14684" y="4"/>
                  </a:cubicBezTo>
                  <a:cubicBezTo>
                    <a:pt x="14684" y="6"/>
                    <a:pt x="14682" y="8"/>
                    <a:pt x="14680" y="8"/>
                  </a:cubicBezTo>
                  <a:lnTo>
                    <a:pt x="14565" y="8"/>
                  </a:lnTo>
                  <a:cubicBezTo>
                    <a:pt x="14563" y="8"/>
                    <a:pt x="14561" y="6"/>
                    <a:pt x="14561" y="4"/>
                  </a:cubicBezTo>
                  <a:cubicBezTo>
                    <a:pt x="14561" y="2"/>
                    <a:pt x="14563" y="0"/>
                    <a:pt x="14565" y="0"/>
                  </a:cubicBezTo>
                  <a:close/>
                  <a:moveTo>
                    <a:pt x="14749" y="0"/>
                  </a:moveTo>
                  <a:lnTo>
                    <a:pt x="14864" y="0"/>
                  </a:lnTo>
                  <a:cubicBezTo>
                    <a:pt x="14866" y="0"/>
                    <a:pt x="14868" y="2"/>
                    <a:pt x="14868" y="4"/>
                  </a:cubicBezTo>
                  <a:cubicBezTo>
                    <a:pt x="14868" y="6"/>
                    <a:pt x="14866" y="8"/>
                    <a:pt x="14864" y="8"/>
                  </a:cubicBezTo>
                  <a:lnTo>
                    <a:pt x="14749" y="8"/>
                  </a:lnTo>
                  <a:cubicBezTo>
                    <a:pt x="14747" y="8"/>
                    <a:pt x="14745" y="6"/>
                    <a:pt x="14745" y="4"/>
                  </a:cubicBezTo>
                  <a:cubicBezTo>
                    <a:pt x="14745" y="2"/>
                    <a:pt x="14747" y="0"/>
                    <a:pt x="14749" y="0"/>
                  </a:cubicBezTo>
                  <a:close/>
                  <a:moveTo>
                    <a:pt x="14933" y="0"/>
                  </a:moveTo>
                  <a:lnTo>
                    <a:pt x="15049" y="0"/>
                  </a:lnTo>
                  <a:cubicBezTo>
                    <a:pt x="15051" y="0"/>
                    <a:pt x="15052" y="2"/>
                    <a:pt x="15052" y="4"/>
                  </a:cubicBezTo>
                  <a:cubicBezTo>
                    <a:pt x="15052" y="6"/>
                    <a:pt x="15051" y="8"/>
                    <a:pt x="15049" y="8"/>
                  </a:cubicBezTo>
                  <a:lnTo>
                    <a:pt x="14933" y="8"/>
                  </a:lnTo>
                  <a:cubicBezTo>
                    <a:pt x="14931" y="8"/>
                    <a:pt x="14930" y="6"/>
                    <a:pt x="14930" y="4"/>
                  </a:cubicBezTo>
                  <a:cubicBezTo>
                    <a:pt x="14930" y="2"/>
                    <a:pt x="14931" y="0"/>
                    <a:pt x="14933" y="0"/>
                  </a:cubicBezTo>
                  <a:close/>
                  <a:moveTo>
                    <a:pt x="15118" y="0"/>
                  </a:moveTo>
                  <a:lnTo>
                    <a:pt x="15233" y="0"/>
                  </a:lnTo>
                  <a:cubicBezTo>
                    <a:pt x="15235" y="0"/>
                    <a:pt x="15237" y="2"/>
                    <a:pt x="15237" y="4"/>
                  </a:cubicBezTo>
                  <a:cubicBezTo>
                    <a:pt x="15237" y="6"/>
                    <a:pt x="15235" y="8"/>
                    <a:pt x="15233" y="8"/>
                  </a:cubicBezTo>
                  <a:lnTo>
                    <a:pt x="15118" y="8"/>
                  </a:lnTo>
                  <a:cubicBezTo>
                    <a:pt x="15116" y="8"/>
                    <a:pt x="15114" y="6"/>
                    <a:pt x="15114" y="4"/>
                  </a:cubicBezTo>
                  <a:cubicBezTo>
                    <a:pt x="15114" y="2"/>
                    <a:pt x="15116" y="0"/>
                    <a:pt x="15118" y="0"/>
                  </a:cubicBezTo>
                  <a:close/>
                  <a:moveTo>
                    <a:pt x="15302" y="0"/>
                  </a:moveTo>
                  <a:lnTo>
                    <a:pt x="15417" y="0"/>
                  </a:lnTo>
                  <a:cubicBezTo>
                    <a:pt x="15419" y="0"/>
                    <a:pt x="15421" y="2"/>
                    <a:pt x="15421" y="4"/>
                  </a:cubicBezTo>
                  <a:cubicBezTo>
                    <a:pt x="15421" y="6"/>
                    <a:pt x="15419" y="8"/>
                    <a:pt x="15417" y="8"/>
                  </a:cubicBezTo>
                  <a:lnTo>
                    <a:pt x="15302" y="8"/>
                  </a:lnTo>
                  <a:cubicBezTo>
                    <a:pt x="15300" y="8"/>
                    <a:pt x="15298" y="6"/>
                    <a:pt x="15298" y="4"/>
                  </a:cubicBezTo>
                  <a:cubicBezTo>
                    <a:pt x="15298" y="2"/>
                    <a:pt x="15300" y="0"/>
                    <a:pt x="15302" y="0"/>
                  </a:cubicBezTo>
                  <a:close/>
                  <a:moveTo>
                    <a:pt x="15486" y="0"/>
                  </a:moveTo>
                  <a:lnTo>
                    <a:pt x="15602" y="0"/>
                  </a:lnTo>
                  <a:cubicBezTo>
                    <a:pt x="15604" y="0"/>
                    <a:pt x="15605" y="2"/>
                    <a:pt x="15605" y="4"/>
                  </a:cubicBezTo>
                  <a:cubicBezTo>
                    <a:pt x="15605" y="6"/>
                    <a:pt x="15604" y="8"/>
                    <a:pt x="15602" y="8"/>
                  </a:cubicBezTo>
                  <a:lnTo>
                    <a:pt x="15486" y="8"/>
                  </a:lnTo>
                  <a:cubicBezTo>
                    <a:pt x="15484" y="8"/>
                    <a:pt x="15483" y="6"/>
                    <a:pt x="15483" y="4"/>
                  </a:cubicBezTo>
                  <a:cubicBezTo>
                    <a:pt x="15483" y="2"/>
                    <a:pt x="15484" y="0"/>
                    <a:pt x="15486" y="0"/>
                  </a:cubicBezTo>
                  <a:close/>
                  <a:moveTo>
                    <a:pt x="15671" y="0"/>
                  </a:moveTo>
                  <a:lnTo>
                    <a:pt x="15786" y="0"/>
                  </a:lnTo>
                  <a:cubicBezTo>
                    <a:pt x="15788" y="0"/>
                    <a:pt x="15790" y="2"/>
                    <a:pt x="15790" y="4"/>
                  </a:cubicBezTo>
                  <a:cubicBezTo>
                    <a:pt x="15790" y="6"/>
                    <a:pt x="15788" y="8"/>
                    <a:pt x="15786" y="8"/>
                  </a:cubicBezTo>
                  <a:lnTo>
                    <a:pt x="15671" y="8"/>
                  </a:lnTo>
                  <a:cubicBezTo>
                    <a:pt x="15669" y="8"/>
                    <a:pt x="15667" y="6"/>
                    <a:pt x="15667" y="4"/>
                  </a:cubicBezTo>
                  <a:cubicBezTo>
                    <a:pt x="15667" y="2"/>
                    <a:pt x="15669" y="0"/>
                    <a:pt x="15671" y="0"/>
                  </a:cubicBezTo>
                  <a:close/>
                  <a:moveTo>
                    <a:pt x="15855" y="0"/>
                  </a:moveTo>
                  <a:lnTo>
                    <a:pt x="15970" y="0"/>
                  </a:lnTo>
                  <a:cubicBezTo>
                    <a:pt x="15972" y="0"/>
                    <a:pt x="15974" y="2"/>
                    <a:pt x="15974" y="4"/>
                  </a:cubicBezTo>
                  <a:cubicBezTo>
                    <a:pt x="15974" y="6"/>
                    <a:pt x="15972" y="8"/>
                    <a:pt x="15970" y="8"/>
                  </a:cubicBezTo>
                  <a:lnTo>
                    <a:pt x="15855" y="8"/>
                  </a:lnTo>
                  <a:cubicBezTo>
                    <a:pt x="15853" y="8"/>
                    <a:pt x="15851" y="6"/>
                    <a:pt x="15851" y="4"/>
                  </a:cubicBezTo>
                  <a:cubicBezTo>
                    <a:pt x="15851" y="2"/>
                    <a:pt x="15853" y="0"/>
                    <a:pt x="15855" y="0"/>
                  </a:cubicBezTo>
                  <a:close/>
                  <a:moveTo>
                    <a:pt x="16039" y="0"/>
                  </a:moveTo>
                  <a:lnTo>
                    <a:pt x="16155" y="0"/>
                  </a:lnTo>
                  <a:cubicBezTo>
                    <a:pt x="16157" y="0"/>
                    <a:pt x="16158" y="2"/>
                    <a:pt x="16158" y="4"/>
                  </a:cubicBezTo>
                  <a:cubicBezTo>
                    <a:pt x="16158" y="6"/>
                    <a:pt x="16157" y="8"/>
                    <a:pt x="16155" y="8"/>
                  </a:cubicBezTo>
                  <a:lnTo>
                    <a:pt x="16039" y="8"/>
                  </a:lnTo>
                  <a:cubicBezTo>
                    <a:pt x="16037" y="8"/>
                    <a:pt x="16036" y="6"/>
                    <a:pt x="16036" y="4"/>
                  </a:cubicBezTo>
                  <a:cubicBezTo>
                    <a:pt x="16036" y="2"/>
                    <a:pt x="16037" y="0"/>
                    <a:pt x="16039" y="0"/>
                  </a:cubicBezTo>
                  <a:close/>
                  <a:moveTo>
                    <a:pt x="16224" y="0"/>
                  </a:moveTo>
                  <a:lnTo>
                    <a:pt x="16339" y="0"/>
                  </a:lnTo>
                  <a:cubicBezTo>
                    <a:pt x="16341" y="0"/>
                    <a:pt x="16343" y="2"/>
                    <a:pt x="16343" y="4"/>
                  </a:cubicBezTo>
                  <a:cubicBezTo>
                    <a:pt x="16343" y="6"/>
                    <a:pt x="16341" y="8"/>
                    <a:pt x="16339" y="8"/>
                  </a:cubicBezTo>
                  <a:lnTo>
                    <a:pt x="16224" y="8"/>
                  </a:lnTo>
                  <a:cubicBezTo>
                    <a:pt x="16222" y="8"/>
                    <a:pt x="16220" y="6"/>
                    <a:pt x="16220" y="4"/>
                  </a:cubicBezTo>
                  <a:cubicBezTo>
                    <a:pt x="16220" y="2"/>
                    <a:pt x="16222" y="0"/>
                    <a:pt x="16224" y="0"/>
                  </a:cubicBezTo>
                  <a:close/>
                  <a:moveTo>
                    <a:pt x="16408" y="0"/>
                  </a:moveTo>
                  <a:lnTo>
                    <a:pt x="16523" y="0"/>
                  </a:lnTo>
                  <a:cubicBezTo>
                    <a:pt x="16525" y="0"/>
                    <a:pt x="16527" y="2"/>
                    <a:pt x="16527" y="4"/>
                  </a:cubicBezTo>
                  <a:cubicBezTo>
                    <a:pt x="16527" y="6"/>
                    <a:pt x="16525" y="8"/>
                    <a:pt x="16523" y="8"/>
                  </a:cubicBezTo>
                  <a:lnTo>
                    <a:pt x="16408" y="8"/>
                  </a:lnTo>
                  <a:cubicBezTo>
                    <a:pt x="16406" y="8"/>
                    <a:pt x="16404" y="6"/>
                    <a:pt x="16404" y="4"/>
                  </a:cubicBezTo>
                  <a:cubicBezTo>
                    <a:pt x="16404" y="2"/>
                    <a:pt x="16406" y="0"/>
                    <a:pt x="16408" y="0"/>
                  </a:cubicBezTo>
                  <a:close/>
                  <a:moveTo>
                    <a:pt x="16592" y="0"/>
                  </a:moveTo>
                  <a:lnTo>
                    <a:pt x="16708" y="0"/>
                  </a:lnTo>
                  <a:cubicBezTo>
                    <a:pt x="16710" y="0"/>
                    <a:pt x="16711" y="2"/>
                    <a:pt x="16711" y="4"/>
                  </a:cubicBezTo>
                  <a:cubicBezTo>
                    <a:pt x="16711" y="6"/>
                    <a:pt x="16710" y="8"/>
                    <a:pt x="16708" y="8"/>
                  </a:cubicBezTo>
                  <a:lnTo>
                    <a:pt x="16592" y="8"/>
                  </a:lnTo>
                  <a:cubicBezTo>
                    <a:pt x="16590" y="8"/>
                    <a:pt x="16588" y="6"/>
                    <a:pt x="16588" y="4"/>
                  </a:cubicBezTo>
                  <a:cubicBezTo>
                    <a:pt x="16588" y="2"/>
                    <a:pt x="16590" y="0"/>
                    <a:pt x="16592" y="0"/>
                  </a:cubicBezTo>
                  <a:close/>
                  <a:moveTo>
                    <a:pt x="16777" y="0"/>
                  </a:moveTo>
                  <a:lnTo>
                    <a:pt x="16892" y="0"/>
                  </a:lnTo>
                  <a:cubicBezTo>
                    <a:pt x="16894" y="0"/>
                    <a:pt x="16896" y="2"/>
                    <a:pt x="16896" y="4"/>
                  </a:cubicBezTo>
                  <a:cubicBezTo>
                    <a:pt x="16896" y="6"/>
                    <a:pt x="16894" y="8"/>
                    <a:pt x="16892" y="8"/>
                  </a:cubicBezTo>
                  <a:lnTo>
                    <a:pt x="16777" y="8"/>
                  </a:lnTo>
                  <a:cubicBezTo>
                    <a:pt x="16775" y="8"/>
                    <a:pt x="16773" y="6"/>
                    <a:pt x="16773" y="4"/>
                  </a:cubicBezTo>
                  <a:cubicBezTo>
                    <a:pt x="16773" y="2"/>
                    <a:pt x="16775" y="0"/>
                    <a:pt x="16777" y="0"/>
                  </a:cubicBezTo>
                  <a:close/>
                  <a:moveTo>
                    <a:pt x="16961" y="0"/>
                  </a:moveTo>
                  <a:lnTo>
                    <a:pt x="17076" y="0"/>
                  </a:lnTo>
                  <a:cubicBezTo>
                    <a:pt x="17078" y="0"/>
                    <a:pt x="17080" y="2"/>
                    <a:pt x="17080" y="4"/>
                  </a:cubicBezTo>
                  <a:cubicBezTo>
                    <a:pt x="17080" y="6"/>
                    <a:pt x="17078" y="8"/>
                    <a:pt x="17076" y="8"/>
                  </a:cubicBezTo>
                  <a:lnTo>
                    <a:pt x="16961" y="8"/>
                  </a:lnTo>
                  <a:cubicBezTo>
                    <a:pt x="16959" y="8"/>
                    <a:pt x="16957" y="6"/>
                    <a:pt x="16957" y="4"/>
                  </a:cubicBezTo>
                  <a:cubicBezTo>
                    <a:pt x="16957" y="2"/>
                    <a:pt x="16959" y="0"/>
                    <a:pt x="16961" y="0"/>
                  </a:cubicBezTo>
                  <a:close/>
                  <a:moveTo>
                    <a:pt x="17145" y="0"/>
                  </a:moveTo>
                  <a:lnTo>
                    <a:pt x="17260" y="0"/>
                  </a:lnTo>
                  <a:cubicBezTo>
                    <a:pt x="17263" y="0"/>
                    <a:pt x="17264" y="2"/>
                    <a:pt x="17264" y="4"/>
                  </a:cubicBezTo>
                  <a:cubicBezTo>
                    <a:pt x="17264" y="6"/>
                    <a:pt x="17263" y="8"/>
                    <a:pt x="17260" y="8"/>
                  </a:cubicBezTo>
                  <a:lnTo>
                    <a:pt x="17145" y="8"/>
                  </a:lnTo>
                  <a:cubicBezTo>
                    <a:pt x="17143" y="8"/>
                    <a:pt x="17141" y="6"/>
                    <a:pt x="17141" y="4"/>
                  </a:cubicBezTo>
                  <a:cubicBezTo>
                    <a:pt x="17141" y="2"/>
                    <a:pt x="17143" y="0"/>
                    <a:pt x="17145" y="0"/>
                  </a:cubicBezTo>
                  <a:close/>
                  <a:moveTo>
                    <a:pt x="17330" y="0"/>
                  </a:moveTo>
                  <a:lnTo>
                    <a:pt x="17445" y="0"/>
                  </a:lnTo>
                  <a:cubicBezTo>
                    <a:pt x="17447" y="0"/>
                    <a:pt x="17449" y="2"/>
                    <a:pt x="17449" y="4"/>
                  </a:cubicBezTo>
                  <a:cubicBezTo>
                    <a:pt x="17449" y="6"/>
                    <a:pt x="17447" y="8"/>
                    <a:pt x="17445" y="8"/>
                  </a:cubicBezTo>
                  <a:lnTo>
                    <a:pt x="17330" y="8"/>
                  </a:lnTo>
                  <a:cubicBezTo>
                    <a:pt x="17327" y="8"/>
                    <a:pt x="17326" y="6"/>
                    <a:pt x="17326" y="4"/>
                  </a:cubicBezTo>
                  <a:cubicBezTo>
                    <a:pt x="17326" y="2"/>
                    <a:pt x="17327" y="0"/>
                    <a:pt x="17330" y="0"/>
                  </a:cubicBezTo>
                  <a:close/>
                  <a:moveTo>
                    <a:pt x="17514" y="0"/>
                  </a:moveTo>
                  <a:lnTo>
                    <a:pt x="17629" y="0"/>
                  </a:lnTo>
                  <a:cubicBezTo>
                    <a:pt x="17631" y="0"/>
                    <a:pt x="17633" y="2"/>
                    <a:pt x="17633" y="4"/>
                  </a:cubicBezTo>
                  <a:cubicBezTo>
                    <a:pt x="17633" y="6"/>
                    <a:pt x="17631" y="8"/>
                    <a:pt x="17629" y="8"/>
                  </a:cubicBezTo>
                  <a:lnTo>
                    <a:pt x="17514" y="8"/>
                  </a:lnTo>
                  <a:cubicBezTo>
                    <a:pt x="17512" y="8"/>
                    <a:pt x="17510" y="6"/>
                    <a:pt x="17510" y="4"/>
                  </a:cubicBezTo>
                  <a:cubicBezTo>
                    <a:pt x="17510" y="2"/>
                    <a:pt x="17512" y="0"/>
                    <a:pt x="17514" y="0"/>
                  </a:cubicBezTo>
                  <a:close/>
                  <a:moveTo>
                    <a:pt x="17698" y="0"/>
                  </a:moveTo>
                  <a:lnTo>
                    <a:pt x="17813" y="0"/>
                  </a:lnTo>
                  <a:cubicBezTo>
                    <a:pt x="17816" y="0"/>
                    <a:pt x="17817" y="2"/>
                    <a:pt x="17817" y="4"/>
                  </a:cubicBezTo>
                  <a:cubicBezTo>
                    <a:pt x="17817" y="6"/>
                    <a:pt x="17816" y="8"/>
                    <a:pt x="17813" y="8"/>
                  </a:cubicBezTo>
                  <a:lnTo>
                    <a:pt x="17698" y="8"/>
                  </a:lnTo>
                  <a:cubicBezTo>
                    <a:pt x="17696" y="8"/>
                    <a:pt x="17694" y="6"/>
                    <a:pt x="17694" y="4"/>
                  </a:cubicBezTo>
                  <a:cubicBezTo>
                    <a:pt x="17694" y="2"/>
                    <a:pt x="17696" y="0"/>
                    <a:pt x="17698" y="0"/>
                  </a:cubicBezTo>
                  <a:close/>
                  <a:moveTo>
                    <a:pt x="17883" y="0"/>
                  </a:moveTo>
                  <a:lnTo>
                    <a:pt x="17998" y="0"/>
                  </a:lnTo>
                  <a:cubicBezTo>
                    <a:pt x="18000" y="0"/>
                    <a:pt x="18002" y="2"/>
                    <a:pt x="18002" y="4"/>
                  </a:cubicBezTo>
                  <a:cubicBezTo>
                    <a:pt x="18002" y="6"/>
                    <a:pt x="18000" y="8"/>
                    <a:pt x="17998" y="8"/>
                  </a:cubicBezTo>
                  <a:lnTo>
                    <a:pt x="17883" y="8"/>
                  </a:lnTo>
                  <a:cubicBezTo>
                    <a:pt x="17880" y="8"/>
                    <a:pt x="17879" y="6"/>
                    <a:pt x="17879" y="4"/>
                  </a:cubicBezTo>
                  <a:cubicBezTo>
                    <a:pt x="17879" y="2"/>
                    <a:pt x="17880" y="0"/>
                    <a:pt x="17883" y="0"/>
                  </a:cubicBezTo>
                  <a:close/>
                  <a:moveTo>
                    <a:pt x="18067" y="0"/>
                  </a:moveTo>
                  <a:lnTo>
                    <a:pt x="18182" y="0"/>
                  </a:lnTo>
                  <a:cubicBezTo>
                    <a:pt x="18184" y="0"/>
                    <a:pt x="18186" y="2"/>
                    <a:pt x="18186" y="4"/>
                  </a:cubicBezTo>
                  <a:cubicBezTo>
                    <a:pt x="18186" y="6"/>
                    <a:pt x="18184" y="8"/>
                    <a:pt x="18182" y="8"/>
                  </a:cubicBezTo>
                  <a:lnTo>
                    <a:pt x="18067" y="8"/>
                  </a:lnTo>
                  <a:cubicBezTo>
                    <a:pt x="18065" y="8"/>
                    <a:pt x="18063" y="6"/>
                    <a:pt x="18063" y="4"/>
                  </a:cubicBezTo>
                  <a:cubicBezTo>
                    <a:pt x="18063" y="2"/>
                    <a:pt x="18065" y="0"/>
                    <a:pt x="18067" y="0"/>
                  </a:cubicBezTo>
                  <a:close/>
                  <a:moveTo>
                    <a:pt x="18251" y="0"/>
                  </a:moveTo>
                  <a:lnTo>
                    <a:pt x="18366" y="0"/>
                  </a:lnTo>
                  <a:cubicBezTo>
                    <a:pt x="18369" y="0"/>
                    <a:pt x="18370" y="2"/>
                    <a:pt x="18370" y="4"/>
                  </a:cubicBezTo>
                  <a:cubicBezTo>
                    <a:pt x="18370" y="6"/>
                    <a:pt x="18369" y="8"/>
                    <a:pt x="18366" y="8"/>
                  </a:cubicBezTo>
                  <a:lnTo>
                    <a:pt x="18251" y="8"/>
                  </a:lnTo>
                  <a:cubicBezTo>
                    <a:pt x="18249" y="8"/>
                    <a:pt x="18247" y="6"/>
                    <a:pt x="18247" y="4"/>
                  </a:cubicBezTo>
                  <a:cubicBezTo>
                    <a:pt x="18247" y="2"/>
                    <a:pt x="18249" y="0"/>
                    <a:pt x="18251" y="0"/>
                  </a:cubicBezTo>
                  <a:close/>
                  <a:moveTo>
                    <a:pt x="18436" y="0"/>
                  </a:moveTo>
                  <a:lnTo>
                    <a:pt x="18551" y="0"/>
                  </a:lnTo>
                  <a:cubicBezTo>
                    <a:pt x="18553" y="0"/>
                    <a:pt x="18555" y="2"/>
                    <a:pt x="18555" y="4"/>
                  </a:cubicBezTo>
                  <a:cubicBezTo>
                    <a:pt x="18555" y="6"/>
                    <a:pt x="18553" y="8"/>
                    <a:pt x="18551" y="8"/>
                  </a:cubicBezTo>
                  <a:lnTo>
                    <a:pt x="18436" y="8"/>
                  </a:lnTo>
                  <a:cubicBezTo>
                    <a:pt x="18433" y="8"/>
                    <a:pt x="18432" y="6"/>
                    <a:pt x="18432" y="4"/>
                  </a:cubicBezTo>
                  <a:cubicBezTo>
                    <a:pt x="18432" y="2"/>
                    <a:pt x="18433" y="0"/>
                    <a:pt x="18436" y="0"/>
                  </a:cubicBezTo>
                  <a:close/>
                  <a:moveTo>
                    <a:pt x="18620" y="0"/>
                  </a:moveTo>
                  <a:lnTo>
                    <a:pt x="18735" y="0"/>
                  </a:lnTo>
                  <a:cubicBezTo>
                    <a:pt x="18737" y="0"/>
                    <a:pt x="18739" y="2"/>
                    <a:pt x="18739" y="4"/>
                  </a:cubicBezTo>
                  <a:cubicBezTo>
                    <a:pt x="18739" y="6"/>
                    <a:pt x="18737" y="8"/>
                    <a:pt x="18735" y="8"/>
                  </a:cubicBezTo>
                  <a:lnTo>
                    <a:pt x="18620" y="8"/>
                  </a:lnTo>
                  <a:cubicBezTo>
                    <a:pt x="18618" y="8"/>
                    <a:pt x="18616" y="6"/>
                    <a:pt x="18616" y="4"/>
                  </a:cubicBezTo>
                  <a:cubicBezTo>
                    <a:pt x="18616" y="2"/>
                    <a:pt x="18618" y="0"/>
                    <a:pt x="18620" y="0"/>
                  </a:cubicBezTo>
                  <a:close/>
                  <a:moveTo>
                    <a:pt x="18804" y="0"/>
                  </a:moveTo>
                  <a:lnTo>
                    <a:pt x="18919" y="0"/>
                  </a:lnTo>
                  <a:cubicBezTo>
                    <a:pt x="18921" y="0"/>
                    <a:pt x="18923" y="2"/>
                    <a:pt x="18923" y="4"/>
                  </a:cubicBezTo>
                  <a:cubicBezTo>
                    <a:pt x="18923" y="6"/>
                    <a:pt x="18921" y="8"/>
                    <a:pt x="18919" y="8"/>
                  </a:cubicBezTo>
                  <a:lnTo>
                    <a:pt x="18804" y="8"/>
                  </a:lnTo>
                  <a:cubicBezTo>
                    <a:pt x="18802" y="8"/>
                    <a:pt x="18800" y="6"/>
                    <a:pt x="18800" y="4"/>
                  </a:cubicBezTo>
                  <a:cubicBezTo>
                    <a:pt x="18800" y="2"/>
                    <a:pt x="18802" y="0"/>
                    <a:pt x="18804" y="0"/>
                  </a:cubicBezTo>
                  <a:close/>
                  <a:moveTo>
                    <a:pt x="18988" y="0"/>
                  </a:moveTo>
                  <a:lnTo>
                    <a:pt x="19104" y="0"/>
                  </a:lnTo>
                  <a:cubicBezTo>
                    <a:pt x="19106" y="0"/>
                    <a:pt x="19108" y="2"/>
                    <a:pt x="19108" y="4"/>
                  </a:cubicBezTo>
                  <a:cubicBezTo>
                    <a:pt x="19108" y="6"/>
                    <a:pt x="19106" y="8"/>
                    <a:pt x="19104" y="8"/>
                  </a:cubicBezTo>
                  <a:lnTo>
                    <a:pt x="18988" y="8"/>
                  </a:lnTo>
                  <a:cubicBezTo>
                    <a:pt x="18986" y="8"/>
                    <a:pt x="18985" y="6"/>
                    <a:pt x="18985" y="4"/>
                  </a:cubicBezTo>
                  <a:cubicBezTo>
                    <a:pt x="18985" y="2"/>
                    <a:pt x="18986" y="0"/>
                    <a:pt x="18988" y="0"/>
                  </a:cubicBezTo>
                  <a:close/>
                  <a:moveTo>
                    <a:pt x="19173" y="0"/>
                  </a:moveTo>
                  <a:lnTo>
                    <a:pt x="19288" y="0"/>
                  </a:lnTo>
                  <a:cubicBezTo>
                    <a:pt x="19290" y="0"/>
                    <a:pt x="19292" y="2"/>
                    <a:pt x="19292" y="4"/>
                  </a:cubicBezTo>
                  <a:cubicBezTo>
                    <a:pt x="19292" y="6"/>
                    <a:pt x="19290" y="8"/>
                    <a:pt x="19288" y="8"/>
                  </a:cubicBezTo>
                  <a:lnTo>
                    <a:pt x="19173" y="8"/>
                  </a:lnTo>
                  <a:cubicBezTo>
                    <a:pt x="19171" y="8"/>
                    <a:pt x="19169" y="6"/>
                    <a:pt x="19169" y="4"/>
                  </a:cubicBezTo>
                  <a:cubicBezTo>
                    <a:pt x="19169" y="2"/>
                    <a:pt x="19171" y="0"/>
                    <a:pt x="19173" y="0"/>
                  </a:cubicBezTo>
                  <a:close/>
                  <a:moveTo>
                    <a:pt x="19357" y="0"/>
                  </a:moveTo>
                  <a:lnTo>
                    <a:pt x="19472" y="0"/>
                  </a:lnTo>
                  <a:cubicBezTo>
                    <a:pt x="19474" y="0"/>
                    <a:pt x="19476" y="2"/>
                    <a:pt x="19476" y="4"/>
                  </a:cubicBezTo>
                  <a:cubicBezTo>
                    <a:pt x="19476" y="6"/>
                    <a:pt x="19474" y="8"/>
                    <a:pt x="19472" y="8"/>
                  </a:cubicBezTo>
                  <a:lnTo>
                    <a:pt x="19357" y="8"/>
                  </a:lnTo>
                  <a:cubicBezTo>
                    <a:pt x="19355" y="8"/>
                    <a:pt x="19353" y="6"/>
                    <a:pt x="19353" y="4"/>
                  </a:cubicBezTo>
                  <a:cubicBezTo>
                    <a:pt x="19353" y="2"/>
                    <a:pt x="19355" y="0"/>
                    <a:pt x="19357" y="0"/>
                  </a:cubicBezTo>
                  <a:close/>
                  <a:moveTo>
                    <a:pt x="19541" y="0"/>
                  </a:moveTo>
                  <a:lnTo>
                    <a:pt x="19657" y="0"/>
                  </a:lnTo>
                  <a:cubicBezTo>
                    <a:pt x="19659" y="0"/>
                    <a:pt x="19660" y="2"/>
                    <a:pt x="19660" y="4"/>
                  </a:cubicBezTo>
                  <a:cubicBezTo>
                    <a:pt x="19660" y="6"/>
                    <a:pt x="19659" y="8"/>
                    <a:pt x="19657" y="8"/>
                  </a:cubicBezTo>
                  <a:lnTo>
                    <a:pt x="19541" y="8"/>
                  </a:lnTo>
                  <a:cubicBezTo>
                    <a:pt x="19539" y="8"/>
                    <a:pt x="19538" y="6"/>
                    <a:pt x="19538" y="4"/>
                  </a:cubicBezTo>
                  <a:cubicBezTo>
                    <a:pt x="19538" y="2"/>
                    <a:pt x="19539" y="0"/>
                    <a:pt x="19541" y="0"/>
                  </a:cubicBezTo>
                  <a:close/>
                  <a:moveTo>
                    <a:pt x="19726" y="0"/>
                  </a:moveTo>
                  <a:lnTo>
                    <a:pt x="19841" y="0"/>
                  </a:lnTo>
                  <a:cubicBezTo>
                    <a:pt x="19843" y="0"/>
                    <a:pt x="19845" y="2"/>
                    <a:pt x="19845" y="4"/>
                  </a:cubicBezTo>
                  <a:cubicBezTo>
                    <a:pt x="19845" y="6"/>
                    <a:pt x="19843" y="8"/>
                    <a:pt x="19841" y="8"/>
                  </a:cubicBezTo>
                  <a:lnTo>
                    <a:pt x="19726" y="8"/>
                  </a:lnTo>
                  <a:cubicBezTo>
                    <a:pt x="19724" y="8"/>
                    <a:pt x="19722" y="6"/>
                    <a:pt x="19722" y="4"/>
                  </a:cubicBezTo>
                  <a:cubicBezTo>
                    <a:pt x="19722" y="2"/>
                    <a:pt x="19724" y="0"/>
                    <a:pt x="19726" y="0"/>
                  </a:cubicBezTo>
                  <a:close/>
                  <a:moveTo>
                    <a:pt x="19910" y="0"/>
                  </a:moveTo>
                  <a:lnTo>
                    <a:pt x="20025" y="0"/>
                  </a:lnTo>
                  <a:cubicBezTo>
                    <a:pt x="20027" y="0"/>
                    <a:pt x="20029" y="2"/>
                    <a:pt x="20029" y="4"/>
                  </a:cubicBezTo>
                  <a:cubicBezTo>
                    <a:pt x="20029" y="6"/>
                    <a:pt x="20027" y="8"/>
                    <a:pt x="20025" y="8"/>
                  </a:cubicBezTo>
                  <a:lnTo>
                    <a:pt x="19910" y="8"/>
                  </a:lnTo>
                  <a:cubicBezTo>
                    <a:pt x="19908" y="8"/>
                    <a:pt x="19906" y="6"/>
                    <a:pt x="19906" y="4"/>
                  </a:cubicBezTo>
                  <a:cubicBezTo>
                    <a:pt x="19906" y="2"/>
                    <a:pt x="19908" y="0"/>
                    <a:pt x="19910" y="0"/>
                  </a:cubicBezTo>
                  <a:close/>
                  <a:moveTo>
                    <a:pt x="20094" y="0"/>
                  </a:moveTo>
                  <a:lnTo>
                    <a:pt x="20210" y="0"/>
                  </a:lnTo>
                  <a:cubicBezTo>
                    <a:pt x="20212" y="0"/>
                    <a:pt x="20213" y="2"/>
                    <a:pt x="20213" y="4"/>
                  </a:cubicBezTo>
                  <a:cubicBezTo>
                    <a:pt x="20213" y="6"/>
                    <a:pt x="20212" y="8"/>
                    <a:pt x="20210" y="8"/>
                  </a:cubicBezTo>
                  <a:lnTo>
                    <a:pt x="20094" y="8"/>
                  </a:lnTo>
                  <a:cubicBezTo>
                    <a:pt x="20092" y="8"/>
                    <a:pt x="20091" y="6"/>
                    <a:pt x="20091" y="4"/>
                  </a:cubicBezTo>
                  <a:cubicBezTo>
                    <a:pt x="20091" y="2"/>
                    <a:pt x="20092" y="0"/>
                    <a:pt x="20094" y="0"/>
                  </a:cubicBezTo>
                  <a:close/>
                  <a:moveTo>
                    <a:pt x="20279" y="0"/>
                  </a:moveTo>
                  <a:lnTo>
                    <a:pt x="20394" y="0"/>
                  </a:lnTo>
                  <a:cubicBezTo>
                    <a:pt x="20396" y="0"/>
                    <a:pt x="20398" y="2"/>
                    <a:pt x="20398" y="4"/>
                  </a:cubicBezTo>
                  <a:cubicBezTo>
                    <a:pt x="20398" y="6"/>
                    <a:pt x="20396" y="8"/>
                    <a:pt x="20394" y="8"/>
                  </a:cubicBezTo>
                  <a:lnTo>
                    <a:pt x="20279" y="8"/>
                  </a:lnTo>
                  <a:cubicBezTo>
                    <a:pt x="20277" y="8"/>
                    <a:pt x="20275" y="6"/>
                    <a:pt x="20275" y="4"/>
                  </a:cubicBezTo>
                  <a:cubicBezTo>
                    <a:pt x="20275" y="2"/>
                    <a:pt x="20277" y="0"/>
                    <a:pt x="20279" y="0"/>
                  </a:cubicBezTo>
                  <a:close/>
                  <a:moveTo>
                    <a:pt x="20463" y="0"/>
                  </a:moveTo>
                  <a:lnTo>
                    <a:pt x="20578" y="0"/>
                  </a:lnTo>
                  <a:cubicBezTo>
                    <a:pt x="20580" y="0"/>
                    <a:pt x="20582" y="2"/>
                    <a:pt x="20582" y="4"/>
                  </a:cubicBezTo>
                  <a:cubicBezTo>
                    <a:pt x="20582" y="6"/>
                    <a:pt x="20580" y="8"/>
                    <a:pt x="20578" y="8"/>
                  </a:cubicBezTo>
                  <a:lnTo>
                    <a:pt x="20463" y="8"/>
                  </a:lnTo>
                  <a:cubicBezTo>
                    <a:pt x="20461" y="8"/>
                    <a:pt x="20459" y="6"/>
                    <a:pt x="20459" y="4"/>
                  </a:cubicBezTo>
                  <a:cubicBezTo>
                    <a:pt x="20459" y="2"/>
                    <a:pt x="20461" y="0"/>
                    <a:pt x="20463" y="0"/>
                  </a:cubicBezTo>
                  <a:close/>
                  <a:moveTo>
                    <a:pt x="20647" y="0"/>
                  </a:moveTo>
                  <a:lnTo>
                    <a:pt x="20763" y="0"/>
                  </a:lnTo>
                  <a:cubicBezTo>
                    <a:pt x="20765" y="0"/>
                    <a:pt x="20766" y="2"/>
                    <a:pt x="20766" y="4"/>
                  </a:cubicBezTo>
                  <a:cubicBezTo>
                    <a:pt x="20766" y="6"/>
                    <a:pt x="20765" y="8"/>
                    <a:pt x="20763" y="8"/>
                  </a:cubicBezTo>
                  <a:lnTo>
                    <a:pt x="20647" y="8"/>
                  </a:lnTo>
                  <a:cubicBezTo>
                    <a:pt x="20645" y="8"/>
                    <a:pt x="20644" y="6"/>
                    <a:pt x="20644" y="4"/>
                  </a:cubicBezTo>
                  <a:cubicBezTo>
                    <a:pt x="20644" y="2"/>
                    <a:pt x="20645" y="0"/>
                    <a:pt x="20647" y="0"/>
                  </a:cubicBezTo>
                  <a:close/>
                  <a:moveTo>
                    <a:pt x="20832" y="0"/>
                  </a:moveTo>
                  <a:lnTo>
                    <a:pt x="20947" y="0"/>
                  </a:lnTo>
                  <a:cubicBezTo>
                    <a:pt x="20949" y="0"/>
                    <a:pt x="20951" y="2"/>
                    <a:pt x="20951" y="4"/>
                  </a:cubicBezTo>
                  <a:cubicBezTo>
                    <a:pt x="20951" y="6"/>
                    <a:pt x="20949" y="8"/>
                    <a:pt x="20947" y="8"/>
                  </a:cubicBezTo>
                  <a:lnTo>
                    <a:pt x="20832" y="8"/>
                  </a:lnTo>
                  <a:cubicBezTo>
                    <a:pt x="20830" y="8"/>
                    <a:pt x="20828" y="6"/>
                    <a:pt x="20828" y="4"/>
                  </a:cubicBezTo>
                  <a:cubicBezTo>
                    <a:pt x="20828" y="2"/>
                    <a:pt x="20830" y="0"/>
                    <a:pt x="20832" y="0"/>
                  </a:cubicBezTo>
                  <a:close/>
                  <a:moveTo>
                    <a:pt x="21016" y="0"/>
                  </a:moveTo>
                  <a:lnTo>
                    <a:pt x="21131" y="0"/>
                  </a:lnTo>
                  <a:cubicBezTo>
                    <a:pt x="21133" y="0"/>
                    <a:pt x="21135" y="2"/>
                    <a:pt x="21135" y="4"/>
                  </a:cubicBezTo>
                  <a:cubicBezTo>
                    <a:pt x="21135" y="6"/>
                    <a:pt x="21133" y="8"/>
                    <a:pt x="21131" y="8"/>
                  </a:cubicBezTo>
                  <a:lnTo>
                    <a:pt x="21016" y="8"/>
                  </a:lnTo>
                  <a:cubicBezTo>
                    <a:pt x="21014" y="8"/>
                    <a:pt x="21012" y="6"/>
                    <a:pt x="21012" y="4"/>
                  </a:cubicBezTo>
                  <a:cubicBezTo>
                    <a:pt x="21012" y="2"/>
                    <a:pt x="21014" y="0"/>
                    <a:pt x="21016" y="0"/>
                  </a:cubicBezTo>
                  <a:close/>
                  <a:moveTo>
                    <a:pt x="21200" y="0"/>
                  </a:moveTo>
                  <a:lnTo>
                    <a:pt x="21316" y="0"/>
                  </a:lnTo>
                  <a:cubicBezTo>
                    <a:pt x="21318" y="0"/>
                    <a:pt x="21319" y="2"/>
                    <a:pt x="21319" y="4"/>
                  </a:cubicBezTo>
                  <a:cubicBezTo>
                    <a:pt x="21319" y="6"/>
                    <a:pt x="21318" y="8"/>
                    <a:pt x="21316" y="8"/>
                  </a:cubicBezTo>
                  <a:lnTo>
                    <a:pt x="21200" y="8"/>
                  </a:lnTo>
                  <a:cubicBezTo>
                    <a:pt x="21198" y="8"/>
                    <a:pt x="21196" y="6"/>
                    <a:pt x="21196" y="4"/>
                  </a:cubicBezTo>
                  <a:cubicBezTo>
                    <a:pt x="21196" y="2"/>
                    <a:pt x="21198" y="0"/>
                    <a:pt x="21200" y="0"/>
                  </a:cubicBezTo>
                  <a:close/>
                  <a:moveTo>
                    <a:pt x="21385" y="0"/>
                  </a:moveTo>
                  <a:lnTo>
                    <a:pt x="21500" y="0"/>
                  </a:lnTo>
                  <a:cubicBezTo>
                    <a:pt x="21502" y="0"/>
                    <a:pt x="21504" y="2"/>
                    <a:pt x="21504" y="4"/>
                  </a:cubicBezTo>
                  <a:cubicBezTo>
                    <a:pt x="21504" y="6"/>
                    <a:pt x="21502" y="8"/>
                    <a:pt x="21500" y="8"/>
                  </a:cubicBezTo>
                  <a:lnTo>
                    <a:pt x="21385" y="8"/>
                  </a:lnTo>
                  <a:cubicBezTo>
                    <a:pt x="21383" y="8"/>
                    <a:pt x="21381" y="6"/>
                    <a:pt x="21381" y="4"/>
                  </a:cubicBezTo>
                  <a:cubicBezTo>
                    <a:pt x="21381" y="2"/>
                    <a:pt x="21383" y="0"/>
                    <a:pt x="21385" y="0"/>
                  </a:cubicBezTo>
                  <a:close/>
                  <a:moveTo>
                    <a:pt x="21569" y="0"/>
                  </a:moveTo>
                  <a:lnTo>
                    <a:pt x="21684" y="0"/>
                  </a:lnTo>
                  <a:cubicBezTo>
                    <a:pt x="21686" y="0"/>
                    <a:pt x="21688" y="2"/>
                    <a:pt x="21688" y="4"/>
                  </a:cubicBezTo>
                  <a:cubicBezTo>
                    <a:pt x="21688" y="6"/>
                    <a:pt x="21686" y="8"/>
                    <a:pt x="21684" y="8"/>
                  </a:cubicBezTo>
                  <a:lnTo>
                    <a:pt x="21569" y="8"/>
                  </a:lnTo>
                  <a:cubicBezTo>
                    <a:pt x="21567" y="8"/>
                    <a:pt x="21565" y="6"/>
                    <a:pt x="21565" y="4"/>
                  </a:cubicBezTo>
                  <a:cubicBezTo>
                    <a:pt x="21565" y="2"/>
                    <a:pt x="21567" y="0"/>
                    <a:pt x="21569" y="0"/>
                  </a:cubicBezTo>
                  <a:close/>
                  <a:moveTo>
                    <a:pt x="21753" y="0"/>
                  </a:moveTo>
                  <a:lnTo>
                    <a:pt x="21868" y="0"/>
                  </a:lnTo>
                  <a:cubicBezTo>
                    <a:pt x="21871" y="0"/>
                    <a:pt x="21872" y="2"/>
                    <a:pt x="21872" y="4"/>
                  </a:cubicBezTo>
                  <a:cubicBezTo>
                    <a:pt x="21872" y="6"/>
                    <a:pt x="21871" y="8"/>
                    <a:pt x="21868" y="8"/>
                  </a:cubicBezTo>
                  <a:lnTo>
                    <a:pt x="21753" y="8"/>
                  </a:lnTo>
                  <a:cubicBezTo>
                    <a:pt x="21751" y="8"/>
                    <a:pt x="21749" y="6"/>
                    <a:pt x="21749" y="4"/>
                  </a:cubicBezTo>
                  <a:cubicBezTo>
                    <a:pt x="21749" y="2"/>
                    <a:pt x="21751" y="0"/>
                    <a:pt x="21753" y="0"/>
                  </a:cubicBezTo>
                  <a:close/>
                  <a:moveTo>
                    <a:pt x="21938" y="0"/>
                  </a:moveTo>
                  <a:lnTo>
                    <a:pt x="22053" y="0"/>
                  </a:lnTo>
                  <a:cubicBezTo>
                    <a:pt x="22055" y="0"/>
                    <a:pt x="22057" y="2"/>
                    <a:pt x="22057" y="4"/>
                  </a:cubicBezTo>
                  <a:cubicBezTo>
                    <a:pt x="22057" y="6"/>
                    <a:pt x="22055" y="8"/>
                    <a:pt x="22053" y="8"/>
                  </a:cubicBezTo>
                  <a:lnTo>
                    <a:pt x="21938" y="8"/>
                  </a:lnTo>
                  <a:cubicBezTo>
                    <a:pt x="21935" y="8"/>
                    <a:pt x="21934" y="6"/>
                    <a:pt x="21934" y="4"/>
                  </a:cubicBezTo>
                  <a:cubicBezTo>
                    <a:pt x="21934" y="2"/>
                    <a:pt x="21935" y="0"/>
                    <a:pt x="21938" y="0"/>
                  </a:cubicBezTo>
                  <a:close/>
                  <a:moveTo>
                    <a:pt x="22122" y="0"/>
                  </a:moveTo>
                  <a:lnTo>
                    <a:pt x="22237" y="0"/>
                  </a:lnTo>
                  <a:cubicBezTo>
                    <a:pt x="22239" y="0"/>
                    <a:pt x="22241" y="2"/>
                    <a:pt x="22241" y="4"/>
                  </a:cubicBezTo>
                  <a:cubicBezTo>
                    <a:pt x="22241" y="6"/>
                    <a:pt x="22239" y="8"/>
                    <a:pt x="22237" y="8"/>
                  </a:cubicBezTo>
                  <a:lnTo>
                    <a:pt x="22122" y="8"/>
                  </a:lnTo>
                  <a:cubicBezTo>
                    <a:pt x="22120" y="8"/>
                    <a:pt x="22118" y="6"/>
                    <a:pt x="22118" y="4"/>
                  </a:cubicBezTo>
                  <a:cubicBezTo>
                    <a:pt x="22118" y="2"/>
                    <a:pt x="22120" y="0"/>
                    <a:pt x="22122" y="0"/>
                  </a:cubicBezTo>
                  <a:close/>
                  <a:moveTo>
                    <a:pt x="22306" y="0"/>
                  </a:moveTo>
                  <a:lnTo>
                    <a:pt x="22421" y="0"/>
                  </a:lnTo>
                  <a:cubicBezTo>
                    <a:pt x="22424" y="0"/>
                    <a:pt x="22425" y="2"/>
                    <a:pt x="22425" y="4"/>
                  </a:cubicBezTo>
                  <a:cubicBezTo>
                    <a:pt x="22425" y="6"/>
                    <a:pt x="22424" y="8"/>
                    <a:pt x="22421" y="8"/>
                  </a:cubicBezTo>
                  <a:lnTo>
                    <a:pt x="22306" y="8"/>
                  </a:lnTo>
                  <a:cubicBezTo>
                    <a:pt x="22304" y="8"/>
                    <a:pt x="22302" y="6"/>
                    <a:pt x="22302" y="4"/>
                  </a:cubicBezTo>
                  <a:cubicBezTo>
                    <a:pt x="22302" y="2"/>
                    <a:pt x="22304" y="0"/>
                    <a:pt x="22306" y="0"/>
                  </a:cubicBezTo>
                  <a:close/>
                  <a:moveTo>
                    <a:pt x="22491" y="0"/>
                  </a:moveTo>
                  <a:lnTo>
                    <a:pt x="22583" y="0"/>
                  </a:lnTo>
                  <a:cubicBezTo>
                    <a:pt x="22585" y="0"/>
                    <a:pt x="22587" y="2"/>
                    <a:pt x="22587" y="4"/>
                  </a:cubicBezTo>
                  <a:cubicBezTo>
                    <a:pt x="22587" y="6"/>
                    <a:pt x="22585" y="8"/>
                    <a:pt x="22583" y="8"/>
                  </a:cubicBezTo>
                  <a:lnTo>
                    <a:pt x="22491" y="8"/>
                  </a:lnTo>
                  <a:cubicBezTo>
                    <a:pt x="22488" y="8"/>
                    <a:pt x="22487" y="6"/>
                    <a:pt x="22487" y="4"/>
                  </a:cubicBezTo>
                  <a:cubicBezTo>
                    <a:pt x="22487" y="2"/>
                    <a:pt x="22488" y="0"/>
                    <a:pt x="22491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5" name="Freeform 204">
              <a:extLst>
                <a:ext uri="{FF2B5EF4-FFF2-40B4-BE49-F238E27FC236}">
                  <a16:creationId xmlns:a16="http://schemas.microsoft.com/office/drawing/2014/main" id="{5F9F2E8C-47D7-4D55-A4D1-E95BF8A6E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9" y="5581"/>
              <a:ext cx="19573" cy="6"/>
            </a:xfrm>
            <a:custGeom>
              <a:avLst/>
              <a:gdLst>
                <a:gd name="T0" fmla="*/ 372 w 24549"/>
                <a:gd name="T1" fmla="*/ 0 h 8"/>
                <a:gd name="T2" fmla="*/ 856 w 24549"/>
                <a:gd name="T3" fmla="*/ 0 h 8"/>
                <a:gd name="T4" fmla="*/ 1228 w 24549"/>
                <a:gd name="T5" fmla="*/ 4 h 8"/>
                <a:gd name="T6" fmla="*/ 1593 w 24549"/>
                <a:gd name="T7" fmla="*/ 8 h 8"/>
                <a:gd name="T8" fmla="*/ 1847 w 24549"/>
                <a:gd name="T9" fmla="*/ 8 h 8"/>
                <a:gd name="T10" fmla="*/ 2212 w 24549"/>
                <a:gd name="T11" fmla="*/ 4 h 8"/>
                <a:gd name="T12" fmla="*/ 2584 w 24549"/>
                <a:gd name="T13" fmla="*/ 0 h 8"/>
                <a:gd name="T14" fmla="*/ 3137 w 24549"/>
                <a:gd name="T15" fmla="*/ 0 h 8"/>
                <a:gd name="T16" fmla="*/ 3621 w 24549"/>
                <a:gd name="T17" fmla="*/ 0 h 8"/>
                <a:gd name="T18" fmla="*/ 3993 w 24549"/>
                <a:gd name="T19" fmla="*/ 4 h 8"/>
                <a:gd name="T20" fmla="*/ 4358 w 24549"/>
                <a:gd name="T21" fmla="*/ 8 h 8"/>
                <a:gd name="T22" fmla="*/ 4612 w 24549"/>
                <a:gd name="T23" fmla="*/ 8 h 8"/>
                <a:gd name="T24" fmla="*/ 4976 w 24549"/>
                <a:gd name="T25" fmla="*/ 4 h 8"/>
                <a:gd name="T26" fmla="*/ 5349 w 24549"/>
                <a:gd name="T27" fmla="*/ 0 h 8"/>
                <a:gd name="T28" fmla="*/ 5902 w 24549"/>
                <a:gd name="T29" fmla="*/ 0 h 8"/>
                <a:gd name="T30" fmla="*/ 6386 w 24549"/>
                <a:gd name="T31" fmla="*/ 0 h 8"/>
                <a:gd name="T32" fmla="*/ 6758 w 24549"/>
                <a:gd name="T33" fmla="*/ 4 h 8"/>
                <a:gd name="T34" fmla="*/ 7123 w 24549"/>
                <a:gd name="T35" fmla="*/ 8 h 8"/>
                <a:gd name="T36" fmla="*/ 7376 w 24549"/>
                <a:gd name="T37" fmla="*/ 8 h 8"/>
                <a:gd name="T38" fmla="*/ 7741 w 24549"/>
                <a:gd name="T39" fmla="*/ 4 h 8"/>
                <a:gd name="T40" fmla="*/ 8114 w 24549"/>
                <a:gd name="T41" fmla="*/ 0 h 8"/>
                <a:gd name="T42" fmla="*/ 8667 w 24549"/>
                <a:gd name="T43" fmla="*/ 0 h 8"/>
                <a:gd name="T44" fmla="*/ 9150 w 24549"/>
                <a:gd name="T45" fmla="*/ 0 h 8"/>
                <a:gd name="T46" fmla="*/ 9523 w 24549"/>
                <a:gd name="T47" fmla="*/ 4 h 8"/>
                <a:gd name="T48" fmla="*/ 9888 w 24549"/>
                <a:gd name="T49" fmla="*/ 8 h 8"/>
                <a:gd name="T50" fmla="*/ 10141 w 24549"/>
                <a:gd name="T51" fmla="*/ 8 h 8"/>
                <a:gd name="T52" fmla="*/ 10506 w 24549"/>
                <a:gd name="T53" fmla="*/ 4 h 8"/>
                <a:gd name="T54" fmla="*/ 10878 w 24549"/>
                <a:gd name="T55" fmla="*/ 0 h 8"/>
                <a:gd name="T56" fmla="*/ 11431 w 24549"/>
                <a:gd name="T57" fmla="*/ 0 h 8"/>
                <a:gd name="T58" fmla="*/ 11915 w 24549"/>
                <a:gd name="T59" fmla="*/ 0 h 8"/>
                <a:gd name="T60" fmla="*/ 12288 w 24549"/>
                <a:gd name="T61" fmla="*/ 4 h 8"/>
                <a:gd name="T62" fmla="*/ 12652 w 24549"/>
                <a:gd name="T63" fmla="*/ 8 h 8"/>
                <a:gd name="T64" fmla="*/ 12906 w 24549"/>
                <a:gd name="T65" fmla="*/ 8 h 8"/>
                <a:gd name="T66" fmla="*/ 13271 w 24549"/>
                <a:gd name="T67" fmla="*/ 4 h 8"/>
                <a:gd name="T68" fmla="*/ 13643 w 24549"/>
                <a:gd name="T69" fmla="*/ 0 h 8"/>
                <a:gd name="T70" fmla="*/ 14196 w 24549"/>
                <a:gd name="T71" fmla="*/ 0 h 8"/>
                <a:gd name="T72" fmla="*/ 14680 w 24549"/>
                <a:gd name="T73" fmla="*/ 0 h 8"/>
                <a:gd name="T74" fmla="*/ 15052 w 24549"/>
                <a:gd name="T75" fmla="*/ 4 h 8"/>
                <a:gd name="T76" fmla="*/ 15417 w 24549"/>
                <a:gd name="T77" fmla="*/ 8 h 8"/>
                <a:gd name="T78" fmla="*/ 15671 w 24549"/>
                <a:gd name="T79" fmla="*/ 8 h 8"/>
                <a:gd name="T80" fmla="*/ 16036 w 24549"/>
                <a:gd name="T81" fmla="*/ 4 h 8"/>
                <a:gd name="T82" fmla="*/ 16408 w 24549"/>
                <a:gd name="T83" fmla="*/ 0 h 8"/>
                <a:gd name="T84" fmla="*/ 16961 w 24549"/>
                <a:gd name="T85" fmla="*/ 0 h 8"/>
                <a:gd name="T86" fmla="*/ 17445 w 24549"/>
                <a:gd name="T87" fmla="*/ 0 h 8"/>
                <a:gd name="T88" fmla="*/ 17817 w 24549"/>
                <a:gd name="T89" fmla="*/ 4 h 8"/>
                <a:gd name="T90" fmla="*/ 18182 w 24549"/>
                <a:gd name="T91" fmla="*/ 8 h 8"/>
                <a:gd name="T92" fmla="*/ 18436 w 24549"/>
                <a:gd name="T93" fmla="*/ 8 h 8"/>
                <a:gd name="T94" fmla="*/ 18800 w 24549"/>
                <a:gd name="T95" fmla="*/ 4 h 8"/>
                <a:gd name="T96" fmla="*/ 19173 w 24549"/>
                <a:gd name="T97" fmla="*/ 0 h 8"/>
                <a:gd name="T98" fmla="*/ 19726 w 24549"/>
                <a:gd name="T99" fmla="*/ 0 h 8"/>
                <a:gd name="T100" fmla="*/ 20210 w 24549"/>
                <a:gd name="T101" fmla="*/ 0 h 8"/>
                <a:gd name="T102" fmla="*/ 20582 w 24549"/>
                <a:gd name="T103" fmla="*/ 4 h 8"/>
                <a:gd name="T104" fmla="*/ 20947 w 24549"/>
                <a:gd name="T105" fmla="*/ 8 h 8"/>
                <a:gd name="T106" fmla="*/ 21200 w 24549"/>
                <a:gd name="T107" fmla="*/ 8 h 8"/>
                <a:gd name="T108" fmla="*/ 21565 w 24549"/>
                <a:gd name="T109" fmla="*/ 4 h 8"/>
                <a:gd name="T110" fmla="*/ 21938 w 24549"/>
                <a:gd name="T111" fmla="*/ 0 h 8"/>
                <a:gd name="T112" fmla="*/ 22491 w 24549"/>
                <a:gd name="T113" fmla="*/ 0 h 8"/>
                <a:gd name="T114" fmla="*/ 22974 w 24549"/>
                <a:gd name="T115" fmla="*/ 0 h 8"/>
                <a:gd name="T116" fmla="*/ 23347 w 24549"/>
                <a:gd name="T117" fmla="*/ 4 h 8"/>
                <a:gd name="T118" fmla="*/ 23712 w 24549"/>
                <a:gd name="T119" fmla="*/ 8 h 8"/>
                <a:gd name="T120" fmla="*/ 23965 w 24549"/>
                <a:gd name="T121" fmla="*/ 8 h 8"/>
                <a:gd name="T122" fmla="*/ 24330 w 24549"/>
                <a:gd name="T1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49" h="8">
                  <a:moveTo>
                    <a:pt x="4" y="0"/>
                  </a:moveTo>
                  <a:lnTo>
                    <a:pt x="119" y="0"/>
                  </a:lnTo>
                  <a:cubicBezTo>
                    <a:pt x="121" y="0"/>
                    <a:pt x="123" y="2"/>
                    <a:pt x="123" y="4"/>
                  </a:cubicBezTo>
                  <a:cubicBezTo>
                    <a:pt x="123" y="6"/>
                    <a:pt x="121" y="8"/>
                    <a:pt x="119" y="8"/>
                  </a:cubicBezTo>
                  <a:lnTo>
                    <a:pt x="4" y="8"/>
                  </a:ln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188" y="0"/>
                  </a:moveTo>
                  <a:lnTo>
                    <a:pt x="303" y="0"/>
                  </a:lnTo>
                  <a:cubicBezTo>
                    <a:pt x="305" y="0"/>
                    <a:pt x="307" y="2"/>
                    <a:pt x="307" y="4"/>
                  </a:cubicBezTo>
                  <a:cubicBezTo>
                    <a:pt x="307" y="6"/>
                    <a:pt x="305" y="8"/>
                    <a:pt x="303" y="8"/>
                  </a:cubicBezTo>
                  <a:lnTo>
                    <a:pt x="188" y="8"/>
                  </a:lnTo>
                  <a:cubicBezTo>
                    <a:pt x="186" y="8"/>
                    <a:pt x="184" y="6"/>
                    <a:pt x="184" y="4"/>
                  </a:cubicBezTo>
                  <a:cubicBezTo>
                    <a:pt x="184" y="2"/>
                    <a:pt x="186" y="0"/>
                    <a:pt x="188" y="0"/>
                  </a:cubicBezTo>
                  <a:close/>
                  <a:moveTo>
                    <a:pt x="372" y="0"/>
                  </a:moveTo>
                  <a:lnTo>
                    <a:pt x="487" y="0"/>
                  </a:lnTo>
                  <a:cubicBezTo>
                    <a:pt x="489" y="0"/>
                    <a:pt x="491" y="2"/>
                    <a:pt x="491" y="4"/>
                  </a:cubicBezTo>
                  <a:cubicBezTo>
                    <a:pt x="491" y="6"/>
                    <a:pt x="489" y="8"/>
                    <a:pt x="487" y="8"/>
                  </a:cubicBezTo>
                  <a:lnTo>
                    <a:pt x="372" y="8"/>
                  </a:lnTo>
                  <a:cubicBezTo>
                    <a:pt x="370" y="8"/>
                    <a:pt x="368" y="6"/>
                    <a:pt x="368" y="4"/>
                  </a:cubicBezTo>
                  <a:cubicBezTo>
                    <a:pt x="368" y="2"/>
                    <a:pt x="370" y="0"/>
                    <a:pt x="372" y="0"/>
                  </a:cubicBezTo>
                  <a:close/>
                  <a:moveTo>
                    <a:pt x="556" y="0"/>
                  </a:moveTo>
                  <a:lnTo>
                    <a:pt x="672" y="0"/>
                  </a:lnTo>
                  <a:cubicBezTo>
                    <a:pt x="674" y="0"/>
                    <a:pt x="676" y="2"/>
                    <a:pt x="676" y="4"/>
                  </a:cubicBezTo>
                  <a:cubicBezTo>
                    <a:pt x="676" y="6"/>
                    <a:pt x="674" y="8"/>
                    <a:pt x="672" y="8"/>
                  </a:cubicBezTo>
                  <a:lnTo>
                    <a:pt x="556" y="8"/>
                  </a:lnTo>
                  <a:cubicBezTo>
                    <a:pt x="554" y="8"/>
                    <a:pt x="553" y="6"/>
                    <a:pt x="553" y="4"/>
                  </a:cubicBezTo>
                  <a:cubicBezTo>
                    <a:pt x="553" y="2"/>
                    <a:pt x="554" y="0"/>
                    <a:pt x="556" y="0"/>
                  </a:cubicBezTo>
                  <a:close/>
                  <a:moveTo>
                    <a:pt x="741" y="0"/>
                  </a:moveTo>
                  <a:lnTo>
                    <a:pt x="856" y="0"/>
                  </a:lnTo>
                  <a:cubicBezTo>
                    <a:pt x="858" y="0"/>
                    <a:pt x="860" y="2"/>
                    <a:pt x="860" y="4"/>
                  </a:cubicBezTo>
                  <a:cubicBezTo>
                    <a:pt x="860" y="6"/>
                    <a:pt x="858" y="8"/>
                    <a:pt x="856" y="8"/>
                  </a:cubicBezTo>
                  <a:lnTo>
                    <a:pt x="741" y="8"/>
                  </a:lnTo>
                  <a:cubicBezTo>
                    <a:pt x="739" y="8"/>
                    <a:pt x="737" y="6"/>
                    <a:pt x="737" y="4"/>
                  </a:cubicBezTo>
                  <a:cubicBezTo>
                    <a:pt x="737" y="2"/>
                    <a:pt x="739" y="0"/>
                    <a:pt x="741" y="0"/>
                  </a:cubicBezTo>
                  <a:close/>
                  <a:moveTo>
                    <a:pt x="925" y="0"/>
                  </a:moveTo>
                  <a:lnTo>
                    <a:pt x="1040" y="0"/>
                  </a:lnTo>
                  <a:cubicBezTo>
                    <a:pt x="1042" y="0"/>
                    <a:pt x="1044" y="2"/>
                    <a:pt x="1044" y="4"/>
                  </a:cubicBezTo>
                  <a:cubicBezTo>
                    <a:pt x="1044" y="6"/>
                    <a:pt x="1042" y="8"/>
                    <a:pt x="1040" y="8"/>
                  </a:cubicBezTo>
                  <a:lnTo>
                    <a:pt x="925" y="8"/>
                  </a:lnTo>
                  <a:cubicBezTo>
                    <a:pt x="923" y="8"/>
                    <a:pt x="921" y="6"/>
                    <a:pt x="921" y="4"/>
                  </a:cubicBezTo>
                  <a:cubicBezTo>
                    <a:pt x="921" y="2"/>
                    <a:pt x="923" y="0"/>
                    <a:pt x="925" y="0"/>
                  </a:cubicBezTo>
                  <a:close/>
                  <a:moveTo>
                    <a:pt x="1109" y="0"/>
                  </a:moveTo>
                  <a:lnTo>
                    <a:pt x="1225" y="0"/>
                  </a:lnTo>
                  <a:cubicBezTo>
                    <a:pt x="1227" y="0"/>
                    <a:pt x="1228" y="2"/>
                    <a:pt x="1228" y="4"/>
                  </a:cubicBezTo>
                  <a:cubicBezTo>
                    <a:pt x="1228" y="6"/>
                    <a:pt x="1227" y="8"/>
                    <a:pt x="1225" y="8"/>
                  </a:cubicBezTo>
                  <a:lnTo>
                    <a:pt x="1109" y="8"/>
                  </a:lnTo>
                  <a:cubicBezTo>
                    <a:pt x="1107" y="8"/>
                    <a:pt x="1106" y="6"/>
                    <a:pt x="1106" y="4"/>
                  </a:cubicBezTo>
                  <a:cubicBezTo>
                    <a:pt x="1106" y="2"/>
                    <a:pt x="1107" y="0"/>
                    <a:pt x="1109" y="0"/>
                  </a:cubicBezTo>
                  <a:close/>
                  <a:moveTo>
                    <a:pt x="1294" y="0"/>
                  </a:moveTo>
                  <a:lnTo>
                    <a:pt x="1409" y="0"/>
                  </a:lnTo>
                  <a:cubicBezTo>
                    <a:pt x="1411" y="0"/>
                    <a:pt x="1413" y="2"/>
                    <a:pt x="1413" y="4"/>
                  </a:cubicBezTo>
                  <a:cubicBezTo>
                    <a:pt x="1413" y="6"/>
                    <a:pt x="1411" y="8"/>
                    <a:pt x="1409" y="8"/>
                  </a:cubicBezTo>
                  <a:lnTo>
                    <a:pt x="1294" y="8"/>
                  </a:lnTo>
                  <a:cubicBezTo>
                    <a:pt x="1292" y="8"/>
                    <a:pt x="1290" y="6"/>
                    <a:pt x="1290" y="4"/>
                  </a:cubicBezTo>
                  <a:cubicBezTo>
                    <a:pt x="1290" y="2"/>
                    <a:pt x="1292" y="0"/>
                    <a:pt x="1294" y="0"/>
                  </a:cubicBezTo>
                  <a:close/>
                  <a:moveTo>
                    <a:pt x="1478" y="0"/>
                  </a:moveTo>
                  <a:lnTo>
                    <a:pt x="1593" y="0"/>
                  </a:lnTo>
                  <a:cubicBezTo>
                    <a:pt x="1595" y="0"/>
                    <a:pt x="1597" y="2"/>
                    <a:pt x="1597" y="4"/>
                  </a:cubicBezTo>
                  <a:cubicBezTo>
                    <a:pt x="1597" y="6"/>
                    <a:pt x="1595" y="8"/>
                    <a:pt x="1593" y="8"/>
                  </a:cubicBezTo>
                  <a:lnTo>
                    <a:pt x="1478" y="8"/>
                  </a:lnTo>
                  <a:cubicBezTo>
                    <a:pt x="1476" y="8"/>
                    <a:pt x="1474" y="6"/>
                    <a:pt x="1474" y="4"/>
                  </a:cubicBezTo>
                  <a:cubicBezTo>
                    <a:pt x="1474" y="2"/>
                    <a:pt x="1476" y="0"/>
                    <a:pt x="1478" y="0"/>
                  </a:cubicBezTo>
                  <a:close/>
                  <a:moveTo>
                    <a:pt x="1662" y="0"/>
                  </a:moveTo>
                  <a:lnTo>
                    <a:pt x="1778" y="0"/>
                  </a:lnTo>
                  <a:cubicBezTo>
                    <a:pt x="1780" y="0"/>
                    <a:pt x="1781" y="2"/>
                    <a:pt x="1781" y="4"/>
                  </a:cubicBezTo>
                  <a:cubicBezTo>
                    <a:pt x="1781" y="6"/>
                    <a:pt x="1780" y="8"/>
                    <a:pt x="1778" y="8"/>
                  </a:cubicBezTo>
                  <a:lnTo>
                    <a:pt x="1662" y="8"/>
                  </a:lnTo>
                  <a:cubicBezTo>
                    <a:pt x="1660" y="8"/>
                    <a:pt x="1659" y="6"/>
                    <a:pt x="1659" y="4"/>
                  </a:cubicBezTo>
                  <a:cubicBezTo>
                    <a:pt x="1659" y="2"/>
                    <a:pt x="1660" y="0"/>
                    <a:pt x="1662" y="0"/>
                  </a:cubicBezTo>
                  <a:close/>
                  <a:moveTo>
                    <a:pt x="1847" y="0"/>
                  </a:moveTo>
                  <a:lnTo>
                    <a:pt x="1962" y="0"/>
                  </a:lnTo>
                  <a:cubicBezTo>
                    <a:pt x="1964" y="0"/>
                    <a:pt x="1966" y="2"/>
                    <a:pt x="1966" y="4"/>
                  </a:cubicBezTo>
                  <a:cubicBezTo>
                    <a:pt x="1966" y="6"/>
                    <a:pt x="1964" y="8"/>
                    <a:pt x="1962" y="8"/>
                  </a:cubicBezTo>
                  <a:lnTo>
                    <a:pt x="1847" y="8"/>
                  </a:lnTo>
                  <a:cubicBezTo>
                    <a:pt x="1845" y="8"/>
                    <a:pt x="1843" y="6"/>
                    <a:pt x="1843" y="4"/>
                  </a:cubicBezTo>
                  <a:cubicBezTo>
                    <a:pt x="1843" y="2"/>
                    <a:pt x="1845" y="0"/>
                    <a:pt x="1847" y="0"/>
                  </a:cubicBezTo>
                  <a:close/>
                  <a:moveTo>
                    <a:pt x="2031" y="0"/>
                  </a:moveTo>
                  <a:lnTo>
                    <a:pt x="2146" y="0"/>
                  </a:lnTo>
                  <a:cubicBezTo>
                    <a:pt x="2148" y="0"/>
                    <a:pt x="2150" y="2"/>
                    <a:pt x="2150" y="4"/>
                  </a:cubicBezTo>
                  <a:cubicBezTo>
                    <a:pt x="2150" y="6"/>
                    <a:pt x="2148" y="8"/>
                    <a:pt x="2146" y="8"/>
                  </a:cubicBezTo>
                  <a:lnTo>
                    <a:pt x="2031" y="8"/>
                  </a:lnTo>
                  <a:cubicBezTo>
                    <a:pt x="2029" y="8"/>
                    <a:pt x="2027" y="6"/>
                    <a:pt x="2027" y="4"/>
                  </a:cubicBezTo>
                  <a:cubicBezTo>
                    <a:pt x="2027" y="2"/>
                    <a:pt x="2029" y="0"/>
                    <a:pt x="2031" y="0"/>
                  </a:cubicBezTo>
                  <a:close/>
                  <a:moveTo>
                    <a:pt x="2215" y="0"/>
                  </a:moveTo>
                  <a:lnTo>
                    <a:pt x="2331" y="0"/>
                  </a:lnTo>
                  <a:cubicBezTo>
                    <a:pt x="2333" y="0"/>
                    <a:pt x="2334" y="2"/>
                    <a:pt x="2334" y="4"/>
                  </a:cubicBezTo>
                  <a:cubicBezTo>
                    <a:pt x="2334" y="6"/>
                    <a:pt x="2333" y="8"/>
                    <a:pt x="2331" y="8"/>
                  </a:cubicBezTo>
                  <a:lnTo>
                    <a:pt x="2215" y="8"/>
                  </a:lnTo>
                  <a:cubicBezTo>
                    <a:pt x="2213" y="8"/>
                    <a:pt x="2212" y="6"/>
                    <a:pt x="2212" y="4"/>
                  </a:cubicBezTo>
                  <a:cubicBezTo>
                    <a:pt x="2212" y="2"/>
                    <a:pt x="2213" y="0"/>
                    <a:pt x="2215" y="0"/>
                  </a:cubicBezTo>
                  <a:close/>
                  <a:moveTo>
                    <a:pt x="2400" y="0"/>
                  </a:moveTo>
                  <a:lnTo>
                    <a:pt x="2515" y="0"/>
                  </a:lnTo>
                  <a:cubicBezTo>
                    <a:pt x="2517" y="0"/>
                    <a:pt x="2519" y="2"/>
                    <a:pt x="2519" y="4"/>
                  </a:cubicBezTo>
                  <a:cubicBezTo>
                    <a:pt x="2519" y="6"/>
                    <a:pt x="2517" y="8"/>
                    <a:pt x="2515" y="8"/>
                  </a:cubicBezTo>
                  <a:lnTo>
                    <a:pt x="2400" y="8"/>
                  </a:lnTo>
                  <a:cubicBezTo>
                    <a:pt x="2398" y="8"/>
                    <a:pt x="2396" y="6"/>
                    <a:pt x="2396" y="4"/>
                  </a:cubicBezTo>
                  <a:cubicBezTo>
                    <a:pt x="2396" y="2"/>
                    <a:pt x="2398" y="0"/>
                    <a:pt x="2400" y="0"/>
                  </a:cubicBezTo>
                  <a:close/>
                  <a:moveTo>
                    <a:pt x="2584" y="0"/>
                  </a:moveTo>
                  <a:lnTo>
                    <a:pt x="2699" y="0"/>
                  </a:lnTo>
                  <a:cubicBezTo>
                    <a:pt x="2701" y="0"/>
                    <a:pt x="2703" y="2"/>
                    <a:pt x="2703" y="4"/>
                  </a:cubicBezTo>
                  <a:cubicBezTo>
                    <a:pt x="2703" y="6"/>
                    <a:pt x="2701" y="8"/>
                    <a:pt x="2699" y="8"/>
                  </a:cubicBezTo>
                  <a:lnTo>
                    <a:pt x="2584" y="8"/>
                  </a:lnTo>
                  <a:cubicBezTo>
                    <a:pt x="2582" y="8"/>
                    <a:pt x="2580" y="6"/>
                    <a:pt x="2580" y="4"/>
                  </a:cubicBezTo>
                  <a:cubicBezTo>
                    <a:pt x="2580" y="2"/>
                    <a:pt x="2582" y="0"/>
                    <a:pt x="2584" y="0"/>
                  </a:cubicBezTo>
                  <a:close/>
                  <a:moveTo>
                    <a:pt x="2768" y="0"/>
                  </a:moveTo>
                  <a:lnTo>
                    <a:pt x="2884" y="0"/>
                  </a:lnTo>
                  <a:cubicBezTo>
                    <a:pt x="2886" y="0"/>
                    <a:pt x="2887" y="2"/>
                    <a:pt x="2887" y="4"/>
                  </a:cubicBezTo>
                  <a:cubicBezTo>
                    <a:pt x="2887" y="6"/>
                    <a:pt x="2886" y="8"/>
                    <a:pt x="2884" y="8"/>
                  </a:cubicBezTo>
                  <a:lnTo>
                    <a:pt x="2768" y="8"/>
                  </a:lnTo>
                  <a:cubicBezTo>
                    <a:pt x="2766" y="8"/>
                    <a:pt x="2764" y="6"/>
                    <a:pt x="2764" y="4"/>
                  </a:cubicBezTo>
                  <a:cubicBezTo>
                    <a:pt x="2764" y="2"/>
                    <a:pt x="2766" y="0"/>
                    <a:pt x="2768" y="0"/>
                  </a:cubicBezTo>
                  <a:close/>
                  <a:moveTo>
                    <a:pt x="2953" y="0"/>
                  </a:moveTo>
                  <a:lnTo>
                    <a:pt x="3068" y="0"/>
                  </a:lnTo>
                  <a:cubicBezTo>
                    <a:pt x="3070" y="0"/>
                    <a:pt x="3072" y="2"/>
                    <a:pt x="3072" y="4"/>
                  </a:cubicBezTo>
                  <a:cubicBezTo>
                    <a:pt x="3072" y="6"/>
                    <a:pt x="3070" y="8"/>
                    <a:pt x="3068" y="8"/>
                  </a:cubicBezTo>
                  <a:lnTo>
                    <a:pt x="2953" y="8"/>
                  </a:lnTo>
                  <a:cubicBezTo>
                    <a:pt x="2951" y="8"/>
                    <a:pt x="2949" y="6"/>
                    <a:pt x="2949" y="4"/>
                  </a:cubicBezTo>
                  <a:cubicBezTo>
                    <a:pt x="2949" y="2"/>
                    <a:pt x="2951" y="0"/>
                    <a:pt x="2953" y="0"/>
                  </a:cubicBezTo>
                  <a:close/>
                  <a:moveTo>
                    <a:pt x="3137" y="0"/>
                  </a:moveTo>
                  <a:lnTo>
                    <a:pt x="3252" y="0"/>
                  </a:lnTo>
                  <a:cubicBezTo>
                    <a:pt x="3254" y="0"/>
                    <a:pt x="3256" y="2"/>
                    <a:pt x="3256" y="4"/>
                  </a:cubicBezTo>
                  <a:cubicBezTo>
                    <a:pt x="3256" y="6"/>
                    <a:pt x="3254" y="8"/>
                    <a:pt x="3252" y="8"/>
                  </a:cubicBezTo>
                  <a:lnTo>
                    <a:pt x="3137" y="8"/>
                  </a:lnTo>
                  <a:cubicBezTo>
                    <a:pt x="3135" y="8"/>
                    <a:pt x="3133" y="6"/>
                    <a:pt x="3133" y="4"/>
                  </a:cubicBezTo>
                  <a:cubicBezTo>
                    <a:pt x="3133" y="2"/>
                    <a:pt x="3135" y="0"/>
                    <a:pt x="3137" y="0"/>
                  </a:cubicBezTo>
                  <a:close/>
                  <a:moveTo>
                    <a:pt x="3321" y="0"/>
                  </a:moveTo>
                  <a:lnTo>
                    <a:pt x="3436" y="0"/>
                  </a:lnTo>
                  <a:cubicBezTo>
                    <a:pt x="3439" y="0"/>
                    <a:pt x="3440" y="2"/>
                    <a:pt x="3440" y="4"/>
                  </a:cubicBezTo>
                  <a:cubicBezTo>
                    <a:pt x="3440" y="6"/>
                    <a:pt x="3439" y="8"/>
                    <a:pt x="3436" y="8"/>
                  </a:cubicBezTo>
                  <a:lnTo>
                    <a:pt x="3321" y="8"/>
                  </a:lnTo>
                  <a:cubicBezTo>
                    <a:pt x="3319" y="8"/>
                    <a:pt x="3317" y="6"/>
                    <a:pt x="3317" y="4"/>
                  </a:cubicBezTo>
                  <a:cubicBezTo>
                    <a:pt x="3317" y="2"/>
                    <a:pt x="3319" y="0"/>
                    <a:pt x="3321" y="0"/>
                  </a:cubicBezTo>
                  <a:close/>
                  <a:moveTo>
                    <a:pt x="3506" y="0"/>
                  </a:moveTo>
                  <a:lnTo>
                    <a:pt x="3621" y="0"/>
                  </a:lnTo>
                  <a:cubicBezTo>
                    <a:pt x="3623" y="0"/>
                    <a:pt x="3625" y="2"/>
                    <a:pt x="3625" y="4"/>
                  </a:cubicBezTo>
                  <a:cubicBezTo>
                    <a:pt x="3625" y="6"/>
                    <a:pt x="3623" y="8"/>
                    <a:pt x="3621" y="8"/>
                  </a:cubicBezTo>
                  <a:lnTo>
                    <a:pt x="3506" y="8"/>
                  </a:lnTo>
                  <a:cubicBezTo>
                    <a:pt x="3503" y="8"/>
                    <a:pt x="3502" y="6"/>
                    <a:pt x="3502" y="4"/>
                  </a:cubicBezTo>
                  <a:cubicBezTo>
                    <a:pt x="3502" y="2"/>
                    <a:pt x="3503" y="0"/>
                    <a:pt x="3506" y="0"/>
                  </a:cubicBezTo>
                  <a:close/>
                  <a:moveTo>
                    <a:pt x="3690" y="0"/>
                  </a:moveTo>
                  <a:lnTo>
                    <a:pt x="3805" y="0"/>
                  </a:lnTo>
                  <a:cubicBezTo>
                    <a:pt x="3807" y="0"/>
                    <a:pt x="3809" y="2"/>
                    <a:pt x="3809" y="4"/>
                  </a:cubicBezTo>
                  <a:cubicBezTo>
                    <a:pt x="3809" y="6"/>
                    <a:pt x="3807" y="8"/>
                    <a:pt x="3805" y="8"/>
                  </a:cubicBezTo>
                  <a:lnTo>
                    <a:pt x="3690" y="8"/>
                  </a:lnTo>
                  <a:cubicBezTo>
                    <a:pt x="3688" y="8"/>
                    <a:pt x="3686" y="6"/>
                    <a:pt x="3686" y="4"/>
                  </a:cubicBezTo>
                  <a:cubicBezTo>
                    <a:pt x="3686" y="2"/>
                    <a:pt x="3688" y="0"/>
                    <a:pt x="3690" y="0"/>
                  </a:cubicBezTo>
                  <a:close/>
                  <a:moveTo>
                    <a:pt x="3874" y="0"/>
                  </a:moveTo>
                  <a:lnTo>
                    <a:pt x="3989" y="0"/>
                  </a:lnTo>
                  <a:cubicBezTo>
                    <a:pt x="3992" y="0"/>
                    <a:pt x="3993" y="2"/>
                    <a:pt x="3993" y="4"/>
                  </a:cubicBezTo>
                  <a:cubicBezTo>
                    <a:pt x="3993" y="6"/>
                    <a:pt x="3992" y="8"/>
                    <a:pt x="3989" y="8"/>
                  </a:cubicBezTo>
                  <a:lnTo>
                    <a:pt x="3874" y="8"/>
                  </a:lnTo>
                  <a:cubicBezTo>
                    <a:pt x="3872" y="8"/>
                    <a:pt x="3870" y="6"/>
                    <a:pt x="3870" y="4"/>
                  </a:cubicBezTo>
                  <a:cubicBezTo>
                    <a:pt x="3870" y="2"/>
                    <a:pt x="3872" y="0"/>
                    <a:pt x="3874" y="0"/>
                  </a:cubicBezTo>
                  <a:close/>
                  <a:moveTo>
                    <a:pt x="4059" y="0"/>
                  </a:moveTo>
                  <a:lnTo>
                    <a:pt x="4174" y="0"/>
                  </a:lnTo>
                  <a:cubicBezTo>
                    <a:pt x="4176" y="0"/>
                    <a:pt x="4178" y="2"/>
                    <a:pt x="4178" y="4"/>
                  </a:cubicBezTo>
                  <a:cubicBezTo>
                    <a:pt x="4178" y="6"/>
                    <a:pt x="4176" y="8"/>
                    <a:pt x="4174" y="8"/>
                  </a:cubicBezTo>
                  <a:lnTo>
                    <a:pt x="4059" y="8"/>
                  </a:lnTo>
                  <a:cubicBezTo>
                    <a:pt x="4056" y="8"/>
                    <a:pt x="4055" y="6"/>
                    <a:pt x="4055" y="4"/>
                  </a:cubicBezTo>
                  <a:cubicBezTo>
                    <a:pt x="4055" y="2"/>
                    <a:pt x="4056" y="0"/>
                    <a:pt x="4059" y="0"/>
                  </a:cubicBezTo>
                  <a:close/>
                  <a:moveTo>
                    <a:pt x="4243" y="0"/>
                  </a:moveTo>
                  <a:lnTo>
                    <a:pt x="4358" y="0"/>
                  </a:lnTo>
                  <a:cubicBezTo>
                    <a:pt x="4360" y="0"/>
                    <a:pt x="4362" y="2"/>
                    <a:pt x="4362" y="4"/>
                  </a:cubicBezTo>
                  <a:cubicBezTo>
                    <a:pt x="4362" y="6"/>
                    <a:pt x="4360" y="8"/>
                    <a:pt x="4358" y="8"/>
                  </a:cubicBezTo>
                  <a:lnTo>
                    <a:pt x="4243" y="8"/>
                  </a:lnTo>
                  <a:cubicBezTo>
                    <a:pt x="4241" y="8"/>
                    <a:pt x="4239" y="6"/>
                    <a:pt x="4239" y="4"/>
                  </a:cubicBezTo>
                  <a:cubicBezTo>
                    <a:pt x="4239" y="2"/>
                    <a:pt x="4241" y="0"/>
                    <a:pt x="4243" y="0"/>
                  </a:cubicBezTo>
                  <a:close/>
                  <a:moveTo>
                    <a:pt x="4427" y="0"/>
                  </a:moveTo>
                  <a:lnTo>
                    <a:pt x="4542" y="0"/>
                  </a:lnTo>
                  <a:cubicBezTo>
                    <a:pt x="4545" y="0"/>
                    <a:pt x="4546" y="2"/>
                    <a:pt x="4546" y="4"/>
                  </a:cubicBezTo>
                  <a:cubicBezTo>
                    <a:pt x="4546" y="6"/>
                    <a:pt x="4545" y="8"/>
                    <a:pt x="4542" y="8"/>
                  </a:cubicBezTo>
                  <a:lnTo>
                    <a:pt x="4427" y="8"/>
                  </a:lnTo>
                  <a:cubicBezTo>
                    <a:pt x="4425" y="8"/>
                    <a:pt x="4423" y="6"/>
                    <a:pt x="4423" y="4"/>
                  </a:cubicBezTo>
                  <a:cubicBezTo>
                    <a:pt x="4423" y="2"/>
                    <a:pt x="4425" y="0"/>
                    <a:pt x="4427" y="0"/>
                  </a:cubicBezTo>
                  <a:close/>
                  <a:moveTo>
                    <a:pt x="4612" y="0"/>
                  </a:moveTo>
                  <a:lnTo>
                    <a:pt x="4727" y="0"/>
                  </a:lnTo>
                  <a:cubicBezTo>
                    <a:pt x="4729" y="0"/>
                    <a:pt x="4731" y="2"/>
                    <a:pt x="4731" y="4"/>
                  </a:cubicBezTo>
                  <a:cubicBezTo>
                    <a:pt x="4731" y="6"/>
                    <a:pt x="4729" y="8"/>
                    <a:pt x="4727" y="8"/>
                  </a:cubicBezTo>
                  <a:lnTo>
                    <a:pt x="4612" y="8"/>
                  </a:lnTo>
                  <a:cubicBezTo>
                    <a:pt x="4609" y="8"/>
                    <a:pt x="4608" y="6"/>
                    <a:pt x="4608" y="4"/>
                  </a:cubicBezTo>
                  <a:cubicBezTo>
                    <a:pt x="4608" y="2"/>
                    <a:pt x="4609" y="0"/>
                    <a:pt x="4612" y="0"/>
                  </a:cubicBezTo>
                  <a:close/>
                  <a:moveTo>
                    <a:pt x="4796" y="0"/>
                  </a:moveTo>
                  <a:lnTo>
                    <a:pt x="4911" y="0"/>
                  </a:lnTo>
                  <a:cubicBezTo>
                    <a:pt x="4913" y="0"/>
                    <a:pt x="4915" y="2"/>
                    <a:pt x="4915" y="4"/>
                  </a:cubicBezTo>
                  <a:cubicBezTo>
                    <a:pt x="4915" y="6"/>
                    <a:pt x="4913" y="8"/>
                    <a:pt x="4911" y="8"/>
                  </a:cubicBezTo>
                  <a:lnTo>
                    <a:pt x="4796" y="8"/>
                  </a:lnTo>
                  <a:cubicBezTo>
                    <a:pt x="4794" y="8"/>
                    <a:pt x="4792" y="6"/>
                    <a:pt x="4792" y="4"/>
                  </a:cubicBezTo>
                  <a:cubicBezTo>
                    <a:pt x="4792" y="2"/>
                    <a:pt x="4794" y="0"/>
                    <a:pt x="4796" y="0"/>
                  </a:cubicBezTo>
                  <a:close/>
                  <a:moveTo>
                    <a:pt x="4980" y="0"/>
                  </a:moveTo>
                  <a:lnTo>
                    <a:pt x="5095" y="0"/>
                  </a:lnTo>
                  <a:cubicBezTo>
                    <a:pt x="5097" y="0"/>
                    <a:pt x="5099" y="2"/>
                    <a:pt x="5099" y="4"/>
                  </a:cubicBezTo>
                  <a:cubicBezTo>
                    <a:pt x="5099" y="6"/>
                    <a:pt x="5097" y="8"/>
                    <a:pt x="5095" y="8"/>
                  </a:cubicBezTo>
                  <a:lnTo>
                    <a:pt x="4980" y="8"/>
                  </a:lnTo>
                  <a:cubicBezTo>
                    <a:pt x="4978" y="8"/>
                    <a:pt x="4976" y="6"/>
                    <a:pt x="4976" y="4"/>
                  </a:cubicBezTo>
                  <a:cubicBezTo>
                    <a:pt x="4976" y="2"/>
                    <a:pt x="4978" y="0"/>
                    <a:pt x="4980" y="0"/>
                  </a:cubicBezTo>
                  <a:close/>
                  <a:moveTo>
                    <a:pt x="5164" y="0"/>
                  </a:moveTo>
                  <a:lnTo>
                    <a:pt x="5280" y="0"/>
                  </a:lnTo>
                  <a:cubicBezTo>
                    <a:pt x="5282" y="0"/>
                    <a:pt x="5284" y="2"/>
                    <a:pt x="5284" y="4"/>
                  </a:cubicBezTo>
                  <a:cubicBezTo>
                    <a:pt x="5284" y="6"/>
                    <a:pt x="5282" y="8"/>
                    <a:pt x="5280" y="8"/>
                  </a:cubicBezTo>
                  <a:lnTo>
                    <a:pt x="5164" y="8"/>
                  </a:lnTo>
                  <a:cubicBezTo>
                    <a:pt x="5162" y="8"/>
                    <a:pt x="5161" y="6"/>
                    <a:pt x="5161" y="4"/>
                  </a:cubicBezTo>
                  <a:cubicBezTo>
                    <a:pt x="5161" y="2"/>
                    <a:pt x="5162" y="0"/>
                    <a:pt x="5164" y="0"/>
                  </a:cubicBezTo>
                  <a:close/>
                  <a:moveTo>
                    <a:pt x="5349" y="0"/>
                  </a:moveTo>
                  <a:lnTo>
                    <a:pt x="5464" y="0"/>
                  </a:lnTo>
                  <a:cubicBezTo>
                    <a:pt x="5466" y="0"/>
                    <a:pt x="5468" y="2"/>
                    <a:pt x="5468" y="4"/>
                  </a:cubicBezTo>
                  <a:cubicBezTo>
                    <a:pt x="5468" y="6"/>
                    <a:pt x="5466" y="8"/>
                    <a:pt x="5464" y="8"/>
                  </a:cubicBezTo>
                  <a:lnTo>
                    <a:pt x="5349" y="8"/>
                  </a:lnTo>
                  <a:cubicBezTo>
                    <a:pt x="5347" y="8"/>
                    <a:pt x="5345" y="6"/>
                    <a:pt x="5345" y="4"/>
                  </a:cubicBezTo>
                  <a:cubicBezTo>
                    <a:pt x="5345" y="2"/>
                    <a:pt x="5347" y="0"/>
                    <a:pt x="5349" y="0"/>
                  </a:cubicBezTo>
                  <a:close/>
                  <a:moveTo>
                    <a:pt x="5533" y="0"/>
                  </a:moveTo>
                  <a:lnTo>
                    <a:pt x="5648" y="0"/>
                  </a:lnTo>
                  <a:cubicBezTo>
                    <a:pt x="5650" y="0"/>
                    <a:pt x="5652" y="2"/>
                    <a:pt x="5652" y="4"/>
                  </a:cubicBezTo>
                  <a:cubicBezTo>
                    <a:pt x="5652" y="6"/>
                    <a:pt x="5650" y="8"/>
                    <a:pt x="5648" y="8"/>
                  </a:cubicBezTo>
                  <a:lnTo>
                    <a:pt x="5533" y="8"/>
                  </a:lnTo>
                  <a:cubicBezTo>
                    <a:pt x="5531" y="8"/>
                    <a:pt x="5529" y="6"/>
                    <a:pt x="5529" y="4"/>
                  </a:cubicBezTo>
                  <a:cubicBezTo>
                    <a:pt x="5529" y="2"/>
                    <a:pt x="5531" y="0"/>
                    <a:pt x="5533" y="0"/>
                  </a:cubicBezTo>
                  <a:close/>
                  <a:moveTo>
                    <a:pt x="5717" y="0"/>
                  </a:moveTo>
                  <a:lnTo>
                    <a:pt x="5833" y="0"/>
                  </a:lnTo>
                  <a:cubicBezTo>
                    <a:pt x="5835" y="0"/>
                    <a:pt x="5836" y="2"/>
                    <a:pt x="5836" y="4"/>
                  </a:cubicBezTo>
                  <a:cubicBezTo>
                    <a:pt x="5836" y="6"/>
                    <a:pt x="5835" y="8"/>
                    <a:pt x="5833" y="8"/>
                  </a:cubicBezTo>
                  <a:lnTo>
                    <a:pt x="5717" y="8"/>
                  </a:lnTo>
                  <a:cubicBezTo>
                    <a:pt x="5715" y="8"/>
                    <a:pt x="5714" y="6"/>
                    <a:pt x="5714" y="4"/>
                  </a:cubicBezTo>
                  <a:cubicBezTo>
                    <a:pt x="5714" y="2"/>
                    <a:pt x="5715" y="0"/>
                    <a:pt x="5717" y="0"/>
                  </a:cubicBezTo>
                  <a:close/>
                  <a:moveTo>
                    <a:pt x="5902" y="0"/>
                  </a:moveTo>
                  <a:lnTo>
                    <a:pt x="6017" y="0"/>
                  </a:lnTo>
                  <a:cubicBezTo>
                    <a:pt x="6019" y="0"/>
                    <a:pt x="6021" y="2"/>
                    <a:pt x="6021" y="4"/>
                  </a:cubicBezTo>
                  <a:cubicBezTo>
                    <a:pt x="6021" y="6"/>
                    <a:pt x="6019" y="8"/>
                    <a:pt x="6017" y="8"/>
                  </a:cubicBezTo>
                  <a:lnTo>
                    <a:pt x="5902" y="8"/>
                  </a:lnTo>
                  <a:cubicBezTo>
                    <a:pt x="5900" y="8"/>
                    <a:pt x="5898" y="6"/>
                    <a:pt x="5898" y="4"/>
                  </a:cubicBezTo>
                  <a:cubicBezTo>
                    <a:pt x="5898" y="2"/>
                    <a:pt x="5900" y="0"/>
                    <a:pt x="5902" y="0"/>
                  </a:cubicBezTo>
                  <a:close/>
                  <a:moveTo>
                    <a:pt x="6086" y="0"/>
                  </a:moveTo>
                  <a:lnTo>
                    <a:pt x="6201" y="0"/>
                  </a:lnTo>
                  <a:cubicBezTo>
                    <a:pt x="6203" y="0"/>
                    <a:pt x="6205" y="2"/>
                    <a:pt x="6205" y="4"/>
                  </a:cubicBezTo>
                  <a:cubicBezTo>
                    <a:pt x="6205" y="6"/>
                    <a:pt x="6203" y="8"/>
                    <a:pt x="6201" y="8"/>
                  </a:cubicBezTo>
                  <a:lnTo>
                    <a:pt x="6086" y="8"/>
                  </a:lnTo>
                  <a:cubicBezTo>
                    <a:pt x="6084" y="8"/>
                    <a:pt x="6082" y="6"/>
                    <a:pt x="6082" y="4"/>
                  </a:cubicBezTo>
                  <a:cubicBezTo>
                    <a:pt x="6082" y="2"/>
                    <a:pt x="6084" y="0"/>
                    <a:pt x="6086" y="0"/>
                  </a:cubicBezTo>
                  <a:close/>
                  <a:moveTo>
                    <a:pt x="6270" y="0"/>
                  </a:moveTo>
                  <a:lnTo>
                    <a:pt x="6386" y="0"/>
                  </a:lnTo>
                  <a:cubicBezTo>
                    <a:pt x="6388" y="0"/>
                    <a:pt x="6389" y="2"/>
                    <a:pt x="6389" y="4"/>
                  </a:cubicBezTo>
                  <a:cubicBezTo>
                    <a:pt x="6389" y="6"/>
                    <a:pt x="6388" y="8"/>
                    <a:pt x="6386" y="8"/>
                  </a:cubicBezTo>
                  <a:lnTo>
                    <a:pt x="6270" y="8"/>
                  </a:lnTo>
                  <a:cubicBezTo>
                    <a:pt x="6268" y="8"/>
                    <a:pt x="6267" y="6"/>
                    <a:pt x="6267" y="4"/>
                  </a:cubicBezTo>
                  <a:cubicBezTo>
                    <a:pt x="6267" y="2"/>
                    <a:pt x="6268" y="0"/>
                    <a:pt x="6270" y="0"/>
                  </a:cubicBezTo>
                  <a:close/>
                  <a:moveTo>
                    <a:pt x="6455" y="0"/>
                  </a:moveTo>
                  <a:lnTo>
                    <a:pt x="6570" y="0"/>
                  </a:lnTo>
                  <a:cubicBezTo>
                    <a:pt x="6572" y="0"/>
                    <a:pt x="6574" y="2"/>
                    <a:pt x="6574" y="4"/>
                  </a:cubicBezTo>
                  <a:cubicBezTo>
                    <a:pt x="6574" y="6"/>
                    <a:pt x="6572" y="8"/>
                    <a:pt x="6570" y="8"/>
                  </a:cubicBezTo>
                  <a:lnTo>
                    <a:pt x="6455" y="8"/>
                  </a:lnTo>
                  <a:cubicBezTo>
                    <a:pt x="6453" y="8"/>
                    <a:pt x="6451" y="6"/>
                    <a:pt x="6451" y="4"/>
                  </a:cubicBezTo>
                  <a:cubicBezTo>
                    <a:pt x="6451" y="2"/>
                    <a:pt x="6453" y="0"/>
                    <a:pt x="6455" y="0"/>
                  </a:cubicBezTo>
                  <a:close/>
                  <a:moveTo>
                    <a:pt x="6639" y="0"/>
                  </a:moveTo>
                  <a:lnTo>
                    <a:pt x="6754" y="0"/>
                  </a:lnTo>
                  <a:cubicBezTo>
                    <a:pt x="6756" y="0"/>
                    <a:pt x="6758" y="2"/>
                    <a:pt x="6758" y="4"/>
                  </a:cubicBezTo>
                  <a:cubicBezTo>
                    <a:pt x="6758" y="6"/>
                    <a:pt x="6756" y="8"/>
                    <a:pt x="6754" y="8"/>
                  </a:cubicBezTo>
                  <a:lnTo>
                    <a:pt x="6639" y="8"/>
                  </a:lnTo>
                  <a:cubicBezTo>
                    <a:pt x="6637" y="8"/>
                    <a:pt x="6635" y="6"/>
                    <a:pt x="6635" y="4"/>
                  </a:cubicBezTo>
                  <a:cubicBezTo>
                    <a:pt x="6635" y="2"/>
                    <a:pt x="6637" y="0"/>
                    <a:pt x="6639" y="0"/>
                  </a:cubicBezTo>
                  <a:close/>
                  <a:moveTo>
                    <a:pt x="6823" y="0"/>
                  </a:moveTo>
                  <a:lnTo>
                    <a:pt x="6939" y="0"/>
                  </a:lnTo>
                  <a:cubicBezTo>
                    <a:pt x="6941" y="0"/>
                    <a:pt x="6942" y="2"/>
                    <a:pt x="6942" y="4"/>
                  </a:cubicBezTo>
                  <a:cubicBezTo>
                    <a:pt x="6942" y="6"/>
                    <a:pt x="6941" y="8"/>
                    <a:pt x="6939" y="8"/>
                  </a:cubicBezTo>
                  <a:lnTo>
                    <a:pt x="6823" y="8"/>
                  </a:lnTo>
                  <a:cubicBezTo>
                    <a:pt x="6821" y="8"/>
                    <a:pt x="6820" y="6"/>
                    <a:pt x="6820" y="4"/>
                  </a:cubicBezTo>
                  <a:cubicBezTo>
                    <a:pt x="6820" y="2"/>
                    <a:pt x="6821" y="0"/>
                    <a:pt x="6823" y="0"/>
                  </a:cubicBezTo>
                  <a:close/>
                  <a:moveTo>
                    <a:pt x="7008" y="0"/>
                  </a:moveTo>
                  <a:lnTo>
                    <a:pt x="7123" y="0"/>
                  </a:lnTo>
                  <a:cubicBezTo>
                    <a:pt x="7125" y="0"/>
                    <a:pt x="7127" y="2"/>
                    <a:pt x="7127" y="4"/>
                  </a:cubicBezTo>
                  <a:cubicBezTo>
                    <a:pt x="7127" y="6"/>
                    <a:pt x="7125" y="8"/>
                    <a:pt x="7123" y="8"/>
                  </a:cubicBezTo>
                  <a:lnTo>
                    <a:pt x="7008" y="8"/>
                  </a:lnTo>
                  <a:cubicBezTo>
                    <a:pt x="7006" y="8"/>
                    <a:pt x="7004" y="6"/>
                    <a:pt x="7004" y="4"/>
                  </a:cubicBezTo>
                  <a:cubicBezTo>
                    <a:pt x="7004" y="2"/>
                    <a:pt x="7006" y="0"/>
                    <a:pt x="7008" y="0"/>
                  </a:cubicBezTo>
                  <a:close/>
                  <a:moveTo>
                    <a:pt x="7192" y="0"/>
                  </a:moveTo>
                  <a:lnTo>
                    <a:pt x="7307" y="0"/>
                  </a:lnTo>
                  <a:cubicBezTo>
                    <a:pt x="7309" y="0"/>
                    <a:pt x="7311" y="2"/>
                    <a:pt x="7311" y="4"/>
                  </a:cubicBezTo>
                  <a:cubicBezTo>
                    <a:pt x="7311" y="6"/>
                    <a:pt x="7309" y="8"/>
                    <a:pt x="7307" y="8"/>
                  </a:cubicBezTo>
                  <a:lnTo>
                    <a:pt x="7192" y="8"/>
                  </a:lnTo>
                  <a:cubicBezTo>
                    <a:pt x="7190" y="8"/>
                    <a:pt x="7188" y="6"/>
                    <a:pt x="7188" y="4"/>
                  </a:cubicBezTo>
                  <a:cubicBezTo>
                    <a:pt x="7188" y="2"/>
                    <a:pt x="7190" y="0"/>
                    <a:pt x="7192" y="0"/>
                  </a:cubicBezTo>
                  <a:close/>
                  <a:moveTo>
                    <a:pt x="7376" y="0"/>
                  </a:moveTo>
                  <a:lnTo>
                    <a:pt x="7492" y="0"/>
                  </a:lnTo>
                  <a:cubicBezTo>
                    <a:pt x="7494" y="0"/>
                    <a:pt x="7495" y="2"/>
                    <a:pt x="7495" y="4"/>
                  </a:cubicBezTo>
                  <a:cubicBezTo>
                    <a:pt x="7495" y="6"/>
                    <a:pt x="7494" y="8"/>
                    <a:pt x="7492" y="8"/>
                  </a:cubicBezTo>
                  <a:lnTo>
                    <a:pt x="7376" y="8"/>
                  </a:lnTo>
                  <a:cubicBezTo>
                    <a:pt x="7374" y="8"/>
                    <a:pt x="7372" y="6"/>
                    <a:pt x="7372" y="4"/>
                  </a:cubicBezTo>
                  <a:cubicBezTo>
                    <a:pt x="7372" y="2"/>
                    <a:pt x="7374" y="0"/>
                    <a:pt x="7376" y="0"/>
                  </a:cubicBezTo>
                  <a:close/>
                  <a:moveTo>
                    <a:pt x="7561" y="0"/>
                  </a:moveTo>
                  <a:lnTo>
                    <a:pt x="7676" y="0"/>
                  </a:lnTo>
                  <a:cubicBezTo>
                    <a:pt x="7678" y="0"/>
                    <a:pt x="7680" y="2"/>
                    <a:pt x="7680" y="4"/>
                  </a:cubicBezTo>
                  <a:cubicBezTo>
                    <a:pt x="7680" y="6"/>
                    <a:pt x="7678" y="8"/>
                    <a:pt x="7676" y="8"/>
                  </a:cubicBezTo>
                  <a:lnTo>
                    <a:pt x="7561" y="8"/>
                  </a:lnTo>
                  <a:cubicBezTo>
                    <a:pt x="7559" y="8"/>
                    <a:pt x="7557" y="6"/>
                    <a:pt x="7557" y="4"/>
                  </a:cubicBezTo>
                  <a:cubicBezTo>
                    <a:pt x="7557" y="2"/>
                    <a:pt x="7559" y="0"/>
                    <a:pt x="7561" y="0"/>
                  </a:cubicBezTo>
                  <a:close/>
                  <a:moveTo>
                    <a:pt x="7745" y="0"/>
                  </a:moveTo>
                  <a:lnTo>
                    <a:pt x="7860" y="0"/>
                  </a:lnTo>
                  <a:cubicBezTo>
                    <a:pt x="7862" y="0"/>
                    <a:pt x="7864" y="2"/>
                    <a:pt x="7864" y="4"/>
                  </a:cubicBezTo>
                  <a:cubicBezTo>
                    <a:pt x="7864" y="6"/>
                    <a:pt x="7862" y="8"/>
                    <a:pt x="7860" y="8"/>
                  </a:cubicBezTo>
                  <a:lnTo>
                    <a:pt x="7745" y="8"/>
                  </a:lnTo>
                  <a:cubicBezTo>
                    <a:pt x="7743" y="8"/>
                    <a:pt x="7741" y="6"/>
                    <a:pt x="7741" y="4"/>
                  </a:cubicBezTo>
                  <a:cubicBezTo>
                    <a:pt x="7741" y="2"/>
                    <a:pt x="7743" y="0"/>
                    <a:pt x="7745" y="0"/>
                  </a:cubicBezTo>
                  <a:close/>
                  <a:moveTo>
                    <a:pt x="7929" y="0"/>
                  </a:moveTo>
                  <a:lnTo>
                    <a:pt x="8044" y="0"/>
                  </a:lnTo>
                  <a:cubicBezTo>
                    <a:pt x="8047" y="0"/>
                    <a:pt x="8048" y="2"/>
                    <a:pt x="8048" y="4"/>
                  </a:cubicBezTo>
                  <a:cubicBezTo>
                    <a:pt x="8048" y="6"/>
                    <a:pt x="8047" y="8"/>
                    <a:pt x="8044" y="8"/>
                  </a:cubicBezTo>
                  <a:lnTo>
                    <a:pt x="7929" y="8"/>
                  </a:lnTo>
                  <a:cubicBezTo>
                    <a:pt x="7927" y="8"/>
                    <a:pt x="7925" y="6"/>
                    <a:pt x="7925" y="4"/>
                  </a:cubicBezTo>
                  <a:cubicBezTo>
                    <a:pt x="7925" y="2"/>
                    <a:pt x="7927" y="0"/>
                    <a:pt x="7929" y="0"/>
                  </a:cubicBezTo>
                  <a:close/>
                  <a:moveTo>
                    <a:pt x="8114" y="0"/>
                  </a:moveTo>
                  <a:lnTo>
                    <a:pt x="8229" y="0"/>
                  </a:lnTo>
                  <a:cubicBezTo>
                    <a:pt x="8231" y="0"/>
                    <a:pt x="8233" y="2"/>
                    <a:pt x="8233" y="4"/>
                  </a:cubicBezTo>
                  <a:cubicBezTo>
                    <a:pt x="8233" y="6"/>
                    <a:pt x="8231" y="8"/>
                    <a:pt x="8229" y="8"/>
                  </a:cubicBezTo>
                  <a:lnTo>
                    <a:pt x="8114" y="8"/>
                  </a:lnTo>
                  <a:cubicBezTo>
                    <a:pt x="8111" y="8"/>
                    <a:pt x="8110" y="6"/>
                    <a:pt x="8110" y="4"/>
                  </a:cubicBezTo>
                  <a:cubicBezTo>
                    <a:pt x="8110" y="2"/>
                    <a:pt x="8111" y="0"/>
                    <a:pt x="8114" y="0"/>
                  </a:cubicBezTo>
                  <a:close/>
                  <a:moveTo>
                    <a:pt x="8298" y="0"/>
                  </a:moveTo>
                  <a:lnTo>
                    <a:pt x="8413" y="0"/>
                  </a:lnTo>
                  <a:cubicBezTo>
                    <a:pt x="8415" y="0"/>
                    <a:pt x="8417" y="2"/>
                    <a:pt x="8417" y="4"/>
                  </a:cubicBezTo>
                  <a:cubicBezTo>
                    <a:pt x="8417" y="6"/>
                    <a:pt x="8415" y="8"/>
                    <a:pt x="8413" y="8"/>
                  </a:cubicBezTo>
                  <a:lnTo>
                    <a:pt x="8298" y="8"/>
                  </a:lnTo>
                  <a:cubicBezTo>
                    <a:pt x="8296" y="8"/>
                    <a:pt x="8294" y="6"/>
                    <a:pt x="8294" y="4"/>
                  </a:cubicBezTo>
                  <a:cubicBezTo>
                    <a:pt x="8294" y="2"/>
                    <a:pt x="8296" y="0"/>
                    <a:pt x="8298" y="0"/>
                  </a:cubicBezTo>
                  <a:close/>
                  <a:moveTo>
                    <a:pt x="8482" y="0"/>
                  </a:moveTo>
                  <a:lnTo>
                    <a:pt x="8597" y="0"/>
                  </a:lnTo>
                  <a:cubicBezTo>
                    <a:pt x="8600" y="0"/>
                    <a:pt x="8601" y="2"/>
                    <a:pt x="8601" y="4"/>
                  </a:cubicBezTo>
                  <a:cubicBezTo>
                    <a:pt x="8601" y="6"/>
                    <a:pt x="8600" y="8"/>
                    <a:pt x="8597" y="8"/>
                  </a:cubicBezTo>
                  <a:lnTo>
                    <a:pt x="8482" y="8"/>
                  </a:lnTo>
                  <a:cubicBezTo>
                    <a:pt x="8480" y="8"/>
                    <a:pt x="8478" y="6"/>
                    <a:pt x="8478" y="4"/>
                  </a:cubicBezTo>
                  <a:cubicBezTo>
                    <a:pt x="8478" y="2"/>
                    <a:pt x="8480" y="0"/>
                    <a:pt x="8482" y="0"/>
                  </a:cubicBezTo>
                  <a:close/>
                  <a:moveTo>
                    <a:pt x="8667" y="0"/>
                  </a:moveTo>
                  <a:lnTo>
                    <a:pt x="8782" y="0"/>
                  </a:lnTo>
                  <a:cubicBezTo>
                    <a:pt x="8784" y="0"/>
                    <a:pt x="8786" y="2"/>
                    <a:pt x="8786" y="4"/>
                  </a:cubicBezTo>
                  <a:cubicBezTo>
                    <a:pt x="8786" y="6"/>
                    <a:pt x="8784" y="8"/>
                    <a:pt x="8782" y="8"/>
                  </a:cubicBezTo>
                  <a:lnTo>
                    <a:pt x="8667" y="8"/>
                  </a:lnTo>
                  <a:cubicBezTo>
                    <a:pt x="8664" y="8"/>
                    <a:pt x="8663" y="6"/>
                    <a:pt x="8663" y="4"/>
                  </a:cubicBezTo>
                  <a:cubicBezTo>
                    <a:pt x="8663" y="2"/>
                    <a:pt x="8664" y="0"/>
                    <a:pt x="8667" y="0"/>
                  </a:cubicBezTo>
                  <a:close/>
                  <a:moveTo>
                    <a:pt x="8851" y="0"/>
                  </a:moveTo>
                  <a:lnTo>
                    <a:pt x="8966" y="0"/>
                  </a:lnTo>
                  <a:cubicBezTo>
                    <a:pt x="8968" y="0"/>
                    <a:pt x="8970" y="2"/>
                    <a:pt x="8970" y="4"/>
                  </a:cubicBezTo>
                  <a:cubicBezTo>
                    <a:pt x="8970" y="6"/>
                    <a:pt x="8968" y="8"/>
                    <a:pt x="8966" y="8"/>
                  </a:cubicBezTo>
                  <a:lnTo>
                    <a:pt x="8851" y="8"/>
                  </a:lnTo>
                  <a:cubicBezTo>
                    <a:pt x="8849" y="8"/>
                    <a:pt x="8847" y="6"/>
                    <a:pt x="8847" y="4"/>
                  </a:cubicBezTo>
                  <a:cubicBezTo>
                    <a:pt x="8847" y="2"/>
                    <a:pt x="8849" y="0"/>
                    <a:pt x="8851" y="0"/>
                  </a:cubicBezTo>
                  <a:close/>
                  <a:moveTo>
                    <a:pt x="9035" y="0"/>
                  </a:moveTo>
                  <a:lnTo>
                    <a:pt x="9150" y="0"/>
                  </a:lnTo>
                  <a:cubicBezTo>
                    <a:pt x="9153" y="0"/>
                    <a:pt x="9154" y="2"/>
                    <a:pt x="9154" y="4"/>
                  </a:cubicBezTo>
                  <a:cubicBezTo>
                    <a:pt x="9154" y="6"/>
                    <a:pt x="9153" y="8"/>
                    <a:pt x="9150" y="8"/>
                  </a:cubicBezTo>
                  <a:lnTo>
                    <a:pt x="9035" y="8"/>
                  </a:lnTo>
                  <a:cubicBezTo>
                    <a:pt x="9033" y="8"/>
                    <a:pt x="9031" y="6"/>
                    <a:pt x="9031" y="4"/>
                  </a:cubicBezTo>
                  <a:cubicBezTo>
                    <a:pt x="9031" y="2"/>
                    <a:pt x="9033" y="0"/>
                    <a:pt x="9035" y="0"/>
                  </a:cubicBezTo>
                  <a:close/>
                  <a:moveTo>
                    <a:pt x="9220" y="0"/>
                  </a:moveTo>
                  <a:lnTo>
                    <a:pt x="9335" y="0"/>
                  </a:lnTo>
                  <a:cubicBezTo>
                    <a:pt x="9337" y="0"/>
                    <a:pt x="9339" y="2"/>
                    <a:pt x="9339" y="4"/>
                  </a:cubicBezTo>
                  <a:cubicBezTo>
                    <a:pt x="9339" y="6"/>
                    <a:pt x="9337" y="8"/>
                    <a:pt x="9335" y="8"/>
                  </a:cubicBezTo>
                  <a:lnTo>
                    <a:pt x="9220" y="8"/>
                  </a:lnTo>
                  <a:cubicBezTo>
                    <a:pt x="9217" y="8"/>
                    <a:pt x="9216" y="6"/>
                    <a:pt x="9216" y="4"/>
                  </a:cubicBezTo>
                  <a:cubicBezTo>
                    <a:pt x="9216" y="2"/>
                    <a:pt x="9217" y="0"/>
                    <a:pt x="9220" y="0"/>
                  </a:cubicBezTo>
                  <a:close/>
                  <a:moveTo>
                    <a:pt x="9404" y="0"/>
                  </a:moveTo>
                  <a:lnTo>
                    <a:pt x="9519" y="0"/>
                  </a:lnTo>
                  <a:cubicBezTo>
                    <a:pt x="9521" y="0"/>
                    <a:pt x="9523" y="2"/>
                    <a:pt x="9523" y="4"/>
                  </a:cubicBezTo>
                  <a:cubicBezTo>
                    <a:pt x="9523" y="6"/>
                    <a:pt x="9521" y="8"/>
                    <a:pt x="9519" y="8"/>
                  </a:cubicBezTo>
                  <a:lnTo>
                    <a:pt x="9404" y="8"/>
                  </a:lnTo>
                  <a:cubicBezTo>
                    <a:pt x="9402" y="8"/>
                    <a:pt x="9400" y="6"/>
                    <a:pt x="9400" y="4"/>
                  </a:cubicBezTo>
                  <a:cubicBezTo>
                    <a:pt x="9400" y="2"/>
                    <a:pt x="9402" y="0"/>
                    <a:pt x="9404" y="0"/>
                  </a:cubicBezTo>
                  <a:close/>
                  <a:moveTo>
                    <a:pt x="9588" y="0"/>
                  </a:moveTo>
                  <a:lnTo>
                    <a:pt x="9703" y="0"/>
                  </a:lnTo>
                  <a:cubicBezTo>
                    <a:pt x="9705" y="0"/>
                    <a:pt x="9707" y="2"/>
                    <a:pt x="9707" y="4"/>
                  </a:cubicBezTo>
                  <a:cubicBezTo>
                    <a:pt x="9707" y="6"/>
                    <a:pt x="9705" y="8"/>
                    <a:pt x="9703" y="8"/>
                  </a:cubicBezTo>
                  <a:lnTo>
                    <a:pt x="9588" y="8"/>
                  </a:lnTo>
                  <a:cubicBezTo>
                    <a:pt x="9586" y="8"/>
                    <a:pt x="9584" y="6"/>
                    <a:pt x="9584" y="4"/>
                  </a:cubicBezTo>
                  <a:cubicBezTo>
                    <a:pt x="9584" y="2"/>
                    <a:pt x="9586" y="0"/>
                    <a:pt x="9588" y="0"/>
                  </a:cubicBezTo>
                  <a:close/>
                  <a:moveTo>
                    <a:pt x="9772" y="0"/>
                  </a:moveTo>
                  <a:lnTo>
                    <a:pt x="9888" y="0"/>
                  </a:lnTo>
                  <a:cubicBezTo>
                    <a:pt x="9890" y="0"/>
                    <a:pt x="9892" y="2"/>
                    <a:pt x="9892" y="4"/>
                  </a:cubicBezTo>
                  <a:cubicBezTo>
                    <a:pt x="9892" y="6"/>
                    <a:pt x="9890" y="8"/>
                    <a:pt x="9888" y="8"/>
                  </a:cubicBezTo>
                  <a:lnTo>
                    <a:pt x="9772" y="8"/>
                  </a:lnTo>
                  <a:cubicBezTo>
                    <a:pt x="9770" y="8"/>
                    <a:pt x="9769" y="6"/>
                    <a:pt x="9769" y="4"/>
                  </a:cubicBezTo>
                  <a:cubicBezTo>
                    <a:pt x="9769" y="2"/>
                    <a:pt x="9770" y="0"/>
                    <a:pt x="9772" y="0"/>
                  </a:cubicBezTo>
                  <a:close/>
                  <a:moveTo>
                    <a:pt x="9957" y="0"/>
                  </a:moveTo>
                  <a:lnTo>
                    <a:pt x="10072" y="0"/>
                  </a:lnTo>
                  <a:cubicBezTo>
                    <a:pt x="10074" y="0"/>
                    <a:pt x="10076" y="2"/>
                    <a:pt x="10076" y="4"/>
                  </a:cubicBezTo>
                  <a:cubicBezTo>
                    <a:pt x="10076" y="6"/>
                    <a:pt x="10074" y="8"/>
                    <a:pt x="10072" y="8"/>
                  </a:cubicBezTo>
                  <a:lnTo>
                    <a:pt x="9957" y="8"/>
                  </a:lnTo>
                  <a:cubicBezTo>
                    <a:pt x="9955" y="8"/>
                    <a:pt x="9953" y="6"/>
                    <a:pt x="9953" y="4"/>
                  </a:cubicBezTo>
                  <a:cubicBezTo>
                    <a:pt x="9953" y="2"/>
                    <a:pt x="9955" y="0"/>
                    <a:pt x="9957" y="0"/>
                  </a:cubicBezTo>
                  <a:close/>
                  <a:moveTo>
                    <a:pt x="10141" y="0"/>
                  </a:moveTo>
                  <a:lnTo>
                    <a:pt x="10256" y="0"/>
                  </a:lnTo>
                  <a:cubicBezTo>
                    <a:pt x="10258" y="0"/>
                    <a:pt x="10260" y="2"/>
                    <a:pt x="10260" y="4"/>
                  </a:cubicBezTo>
                  <a:cubicBezTo>
                    <a:pt x="10260" y="6"/>
                    <a:pt x="10258" y="8"/>
                    <a:pt x="10256" y="8"/>
                  </a:cubicBezTo>
                  <a:lnTo>
                    <a:pt x="10141" y="8"/>
                  </a:lnTo>
                  <a:cubicBezTo>
                    <a:pt x="10139" y="8"/>
                    <a:pt x="10137" y="6"/>
                    <a:pt x="10137" y="4"/>
                  </a:cubicBezTo>
                  <a:cubicBezTo>
                    <a:pt x="10137" y="2"/>
                    <a:pt x="10139" y="0"/>
                    <a:pt x="10141" y="0"/>
                  </a:cubicBezTo>
                  <a:close/>
                  <a:moveTo>
                    <a:pt x="10325" y="0"/>
                  </a:moveTo>
                  <a:lnTo>
                    <a:pt x="10441" y="0"/>
                  </a:lnTo>
                  <a:cubicBezTo>
                    <a:pt x="10443" y="0"/>
                    <a:pt x="10444" y="2"/>
                    <a:pt x="10444" y="4"/>
                  </a:cubicBezTo>
                  <a:cubicBezTo>
                    <a:pt x="10444" y="6"/>
                    <a:pt x="10443" y="8"/>
                    <a:pt x="10441" y="8"/>
                  </a:cubicBezTo>
                  <a:lnTo>
                    <a:pt x="10325" y="8"/>
                  </a:lnTo>
                  <a:cubicBezTo>
                    <a:pt x="10323" y="8"/>
                    <a:pt x="10322" y="6"/>
                    <a:pt x="10322" y="4"/>
                  </a:cubicBezTo>
                  <a:cubicBezTo>
                    <a:pt x="10322" y="2"/>
                    <a:pt x="10323" y="0"/>
                    <a:pt x="10325" y="0"/>
                  </a:cubicBezTo>
                  <a:close/>
                  <a:moveTo>
                    <a:pt x="10510" y="0"/>
                  </a:moveTo>
                  <a:lnTo>
                    <a:pt x="10625" y="0"/>
                  </a:lnTo>
                  <a:cubicBezTo>
                    <a:pt x="10627" y="0"/>
                    <a:pt x="10629" y="2"/>
                    <a:pt x="10629" y="4"/>
                  </a:cubicBezTo>
                  <a:cubicBezTo>
                    <a:pt x="10629" y="6"/>
                    <a:pt x="10627" y="8"/>
                    <a:pt x="10625" y="8"/>
                  </a:cubicBezTo>
                  <a:lnTo>
                    <a:pt x="10510" y="8"/>
                  </a:lnTo>
                  <a:cubicBezTo>
                    <a:pt x="10508" y="8"/>
                    <a:pt x="10506" y="6"/>
                    <a:pt x="10506" y="4"/>
                  </a:cubicBezTo>
                  <a:cubicBezTo>
                    <a:pt x="10506" y="2"/>
                    <a:pt x="10508" y="0"/>
                    <a:pt x="10510" y="0"/>
                  </a:cubicBezTo>
                  <a:close/>
                  <a:moveTo>
                    <a:pt x="10694" y="0"/>
                  </a:moveTo>
                  <a:lnTo>
                    <a:pt x="10809" y="0"/>
                  </a:lnTo>
                  <a:cubicBezTo>
                    <a:pt x="10811" y="0"/>
                    <a:pt x="10813" y="2"/>
                    <a:pt x="10813" y="4"/>
                  </a:cubicBezTo>
                  <a:cubicBezTo>
                    <a:pt x="10813" y="6"/>
                    <a:pt x="10811" y="8"/>
                    <a:pt x="10809" y="8"/>
                  </a:cubicBezTo>
                  <a:lnTo>
                    <a:pt x="10694" y="8"/>
                  </a:lnTo>
                  <a:cubicBezTo>
                    <a:pt x="10692" y="8"/>
                    <a:pt x="10690" y="6"/>
                    <a:pt x="10690" y="4"/>
                  </a:cubicBezTo>
                  <a:cubicBezTo>
                    <a:pt x="10690" y="2"/>
                    <a:pt x="10692" y="0"/>
                    <a:pt x="10694" y="0"/>
                  </a:cubicBezTo>
                  <a:close/>
                  <a:moveTo>
                    <a:pt x="10878" y="0"/>
                  </a:moveTo>
                  <a:lnTo>
                    <a:pt x="10994" y="0"/>
                  </a:lnTo>
                  <a:cubicBezTo>
                    <a:pt x="10996" y="0"/>
                    <a:pt x="10997" y="2"/>
                    <a:pt x="10997" y="4"/>
                  </a:cubicBezTo>
                  <a:cubicBezTo>
                    <a:pt x="10997" y="6"/>
                    <a:pt x="10996" y="8"/>
                    <a:pt x="10994" y="8"/>
                  </a:cubicBezTo>
                  <a:lnTo>
                    <a:pt x="10878" y="8"/>
                  </a:lnTo>
                  <a:cubicBezTo>
                    <a:pt x="10876" y="8"/>
                    <a:pt x="10875" y="6"/>
                    <a:pt x="10875" y="4"/>
                  </a:cubicBezTo>
                  <a:cubicBezTo>
                    <a:pt x="10875" y="2"/>
                    <a:pt x="10876" y="0"/>
                    <a:pt x="10878" y="0"/>
                  </a:cubicBezTo>
                  <a:close/>
                  <a:moveTo>
                    <a:pt x="11063" y="0"/>
                  </a:moveTo>
                  <a:lnTo>
                    <a:pt x="11178" y="0"/>
                  </a:lnTo>
                  <a:cubicBezTo>
                    <a:pt x="11180" y="0"/>
                    <a:pt x="11182" y="2"/>
                    <a:pt x="11182" y="4"/>
                  </a:cubicBezTo>
                  <a:cubicBezTo>
                    <a:pt x="11182" y="6"/>
                    <a:pt x="11180" y="8"/>
                    <a:pt x="11178" y="8"/>
                  </a:cubicBezTo>
                  <a:lnTo>
                    <a:pt x="11063" y="8"/>
                  </a:lnTo>
                  <a:cubicBezTo>
                    <a:pt x="11061" y="8"/>
                    <a:pt x="11059" y="6"/>
                    <a:pt x="11059" y="4"/>
                  </a:cubicBezTo>
                  <a:cubicBezTo>
                    <a:pt x="11059" y="2"/>
                    <a:pt x="11061" y="0"/>
                    <a:pt x="11063" y="0"/>
                  </a:cubicBezTo>
                  <a:close/>
                  <a:moveTo>
                    <a:pt x="11247" y="0"/>
                  </a:moveTo>
                  <a:lnTo>
                    <a:pt x="11362" y="0"/>
                  </a:lnTo>
                  <a:cubicBezTo>
                    <a:pt x="11364" y="0"/>
                    <a:pt x="11366" y="2"/>
                    <a:pt x="11366" y="4"/>
                  </a:cubicBezTo>
                  <a:cubicBezTo>
                    <a:pt x="11366" y="6"/>
                    <a:pt x="11364" y="8"/>
                    <a:pt x="11362" y="8"/>
                  </a:cubicBezTo>
                  <a:lnTo>
                    <a:pt x="11247" y="8"/>
                  </a:lnTo>
                  <a:cubicBezTo>
                    <a:pt x="11245" y="8"/>
                    <a:pt x="11243" y="6"/>
                    <a:pt x="11243" y="4"/>
                  </a:cubicBezTo>
                  <a:cubicBezTo>
                    <a:pt x="11243" y="2"/>
                    <a:pt x="11245" y="0"/>
                    <a:pt x="11247" y="0"/>
                  </a:cubicBezTo>
                  <a:close/>
                  <a:moveTo>
                    <a:pt x="11431" y="0"/>
                  </a:moveTo>
                  <a:lnTo>
                    <a:pt x="11547" y="0"/>
                  </a:lnTo>
                  <a:cubicBezTo>
                    <a:pt x="11549" y="0"/>
                    <a:pt x="11550" y="2"/>
                    <a:pt x="11550" y="4"/>
                  </a:cubicBezTo>
                  <a:cubicBezTo>
                    <a:pt x="11550" y="6"/>
                    <a:pt x="11549" y="8"/>
                    <a:pt x="11547" y="8"/>
                  </a:cubicBezTo>
                  <a:lnTo>
                    <a:pt x="11431" y="8"/>
                  </a:lnTo>
                  <a:cubicBezTo>
                    <a:pt x="11429" y="8"/>
                    <a:pt x="11428" y="6"/>
                    <a:pt x="11428" y="4"/>
                  </a:cubicBezTo>
                  <a:cubicBezTo>
                    <a:pt x="11428" y="2"/>
                    <a:pt x="11429" y="0"/>
                    <a:pt x="11431" y="0"/>
                  </a:cubicBezTo>
                  <a:close/>
                  <a:moveTo>
                    <a:pt x="11616" y="0"/>
                  </a:moveTo>
                  <a:lnTo>
                    <a:pt x="11731" y="0"/>
                  </a:lnTo>
                  <a:cubicBezTo>
                    <a:pt x="11733" y="0"/>
                    <a:pt x="11735" y="2"/>
                    <a:pt x="11735" y="4"/>
                  </a:cubicBezTo>
                  <a:cubicBezTo>
                    <a:pt x="11735" y="6"/>
                    <a:pt x="11733" y="8"/>
                    <a:pt x="11731" y="8"/>
                  </a:cubicBezTo>
                  <a:lnTo>
                    <a:pt x="11616" y="8"/>
                  </a:lnTo>
                  <a:cubicBezTo>
                    <a:pt x="11614" y="8"/>
                    <a:pt x="11612" y="6"/>
                    <a:pt x="11612" y="4"/>
                  </a:cubicBezTo>
                  <a:cubicBezTo>
                    <a:pt x="11612" y="2"/>
                    <a:pt x="11614" y="0"/>
                    <a:pt x="11616" y="0"/>
                  </a:cubicBezTo>
                  <a:close/>
                  <a:moveTo>
                    <a:pt x="11800" y="0"/>
                  </a:moveTo>
                  <a:lnTo>
                    <a:pt x="11915" y="0"/>
                  </a:lnTo>
                  <a:cubicBezTo>
                    <a:pt x="11917" y="0"/>
                    <a:pt x="11919" y="2"/>
                    <a:pt x="11919" y="4"/>
                  </a:cubicBezTo>
                  <a:cubicBezTo>
                    <a:pt x="11919" y="6"/>
                    <a:pt x="11917" y="8"/>
                    <a:pt x="11915" y="8"/>
                  </a:cubicBezTo>
                  <a:lnTo>
                    <a:pt x="11800" y="8"/>
                  </a:lnTo>
                  <a:cubicBezTo>
                    <a:pt x="11798" y="8"/>
                    <a:pt x="11796" y="6"/>
                    <a:pt x="11796" y="4"/>
                  </a:cubicBezTo>
                  <a:cubicBezTo>
                    <a:pt x="11796" y="2"/>
                    <a:pt x="11798" y="0"/>
                    <a:pt x="11800" y="0"/>
                  </a:cubicBezTo>
                  <a:close/>
                  <a:moveTo>
                    <a:pt x="11984" y="0"/>
                  </a:moveTo>
                  <a:lnTo>
                    <a:pt x="12100" y="0"/>
                  </a:lnTo>
                  <a:cubicBezTo>
                    <a:pt x="12102" y="0"/>
                    <a:pt x="12103" y="2"/>
                    <a:pt x="12103" y="4"/>
                  </a:cubicBezTo>
                  <a:cubicBezTo>
                    <a:pt x="12103" y="6"/>
                    <a:pt x="12102" y="8"/>
                    <a:pt x="12100" y="8"/>
                  </a:cubicBezTo>
                  <a:lnTo>
                    <a:pt x="11984" y="8"/>
                  </a:lnTo>
                  <a:cubicBezTo>
                    <a:pt x="11982" y="8"/>
                    <a:pt x="11980" y="6"/>
                    <a:pt x="11980" y="4"/>
                  </a:cubicBezTo>
                  <a:cubicBezTo>
                    <a:pt x="11980" y="2"/>
                    <a:pt x="11982" y="0"/>
                    <a:pt x="11984" y="0"/>
                  </a:cubicBezTo>
                  <a:close/>
                  <a:moveTo>
                    <a:pt x="12169" y="0"/>
                  </a:moveTo>
                  <a:lnTo>
                    <a:pt x="12284" y="0"/>
                  </a:lnTo>
                  <a:cubicBezTo>
                    <a:pt x="12286" y="0"/>
                    <a:pt x="12288" y="2"/>
                    <a:pt x="12288" y="4"/>
                  </a:cubicBezTo>
                  <a:cubicBezTo>
                    <a:pt x="12288" y="6"/>
                    <a:pt x="12286" y="8"/>
                    <a:pt x="12284" y="8"/>
                  </a:cubicBezTo>
                  <a:lnTo>
                    <a:pt x="12169" y="8"/>
                  </a:lnTo>
                  <a:cubicBezTo>
                    <a:pt x="12167" y="8"/>
                    <a:pt x="12165" y="6"/>
                    <a:pt x="12165" y="4"/>
                  </a:cubicBezTo>
                  <a:cubicBezTo>
                    <a:pt x="12165" y="2"/>
                    <a:pt x="12167" y="0"/>
                    <a:pt x="12169" y="0"/>
                  </a:cubicBezTo>
                  <a:close/>
                  <a:moveTo>
                    <a:pt x="12353" y="0"/>
                  </a:moveTo>
                  <a:lnTo>
                    <a:pt x="12468" y="0"/>
                  </a:lnTo>
                  <a:cubicBezTo>
                    <a:pt x="12470" y="0"/>
                    <a:pt x="12472" y="2"/>
                    <a:pt x="12472" y="4"/>
                  </a:cubicBezTo>
                  <a:cubicBezTo>
                    <a:pt x="12472" y="6"/>
                    <a:pt x="12470" y="8"/>
                    <a:pt x="12468" y="8"/>
                  </a:cubicBezTo>
                  <a:lnTo>
                    <a:pt x="12353" y="8"/>
                  </a:lnTo>
                  <a:cubicBezTo>
                    <a:pt x="12351" y="8"/>
                    <a:pt x="12349" y="6"/>
                    <a:pt x="12349" y="4"/>
                  </a:cubicBezTo>
                  <a:cubicBezTo>
                    <a:pt x="12349" y="2"/>
                    <a:pt x="12351" y="0"/>
                    <a:pt x="12353" y="0"/>
                  </a:cubicBezTo>
                  <a:close/>
                  <a:moveTo>
                    <a:pt x="12537" y="0"/>
                  </a:moveTo>
                  <a:lnTo>
                    <a:pt x="12652" y="0"/>
                  </a:lnTo>
                  <a:cubicBezTo>
                    <a:pt x="12655" y="0"/>
                    <a:pt x="12656" y="2"/>
                    <a:pt x="12656" y="4"/>
                  </a:cubicBezTo>
                  <a:cubicBezTo>
                    <a:pt x="12656" y="6"/>
                    <a:pt x="12655" y="8"/>
                    <a:pt x="12652" y="8"/>
                  </a:cubicBezTo>
                  <a:lnTo>
                    <a:pt x="12537" y="8"/>
                  </a:lnTo>
                  <a:cubicBezTo>
                    <a:pt x="12535" y="8"/>
                    <a:pt x="12533" y="6"/>
                    <a:pt x="12533" y="4"/>
                  </a:cubicBezTo>
                  <a:cubicBezTo>
                    <a:pt x="12533" y="2"/>
                    <a:pt x="12535" y="0"/>
                    <a:pt x="12537" y="0"/>
                  </a:cubicBezTo>
                  <a:close/>
                  <a:moveTo>
                    <a:pt x="12722" y="0"/>
                  </a:moveTo>
                  <a:lnTo>
                    <a:pt x="12837" y="0"/>
                  </a:lnTo>
                  <a:cubicBezTo>
                    <a:pt x="12839" y="0"/>
                    <a:pt x="12841" y="2"/>
                    <a:pt x="12841" y="4"/>
                  </a:cubicBezTo>
                  <a:cubicBezTo>
                    <a:pt x="12841" y="6"/>
                    <a:pt x="12839" y="8"/>
                    <a:pt x="12837" y="8"/>
                  </a:cubicBezTo>
                  <a:lnTo>
                    <a:pt x="12722" y="8"/>
                  </a:lnTo>
                  <a:cubicBezTo>
                    <a:pt x="12719" y="8"/>
                    <a:pt x="12718" y="6"/>
                    <a:pt x="12718" y="4"/>
                  </a:cubicBezTo>
                  <a:cubicBezTo>
                    <a:pt x="12718" y="2"/>
                    <a:pt x="12719" y="0"/>
                    <a:pt x="12722" y="0"/>
                  </a:cubicBezTo>
                  <a:close/>
                  <a:moveTo>
                    <a:pt x="12906" y="0"/>
                  </a:moveTo>
                  <a:lnTo>
                    <a:pt x="13021" y="0"/>
                  </a:lnTo>
                  <a:cubicBezTo>
                    <a:pt x="13023" y="0"/>
                    <a:pt x="13025" y="2"/>
                    <a:pt x="13025" y="4"/>
                  </a:cubicBezTo>
                  <a:cubicBezTo>
                    <a:pt x="13025" y="6"/>
                    <a:pt x="13023" y="8"/>
                    <a:pt x="13021" y="8"/>
                  </a:cubicBezTo>
                  <a:lnTo>
                    <a:pt x="12906" y="8"/>
                  </a:lnTo>
                  <a:cubicBezTo>
                    <a:pt x="12904" y="8"/>
                    <a:pt x="12902" y="6"/>
                    <a:pt x="12902" y="4"/>
                  </a:cubicBezTo>
                  <a:cubicBezTo>
                    <a:pt x="12902" y="2"/>
                    <a:pt x="12904" y="0"/>
                    <a:pt x="12906" y="0"/>
                  </a:cubicBezTo>
                  <a:close/>
                  <a:moveTo>
                    <a:pt x="13090" y="0"/>
                  </a:moveTo>
                  <a:lnTo>
                    <a:pt x="13205" y="0"/>
                  </a:lnTo>
                  <a:cubicBezTo>
                    <a:pt x="13208" y="0"/>
                    <a:pt x="13209" y="2"/>
                    <a:pt x="13209" y="4"/>
                  </a:cubicBezTo>
                  <a:cubicBezTo>
                    <a:pt x="13209" y="6"/>
                    <a:pt x="13208" y="8"/>
                    <a:pt x="13205" y="8"/>
                  </a:cubicBezTo>
                  <a:lnTo>
                    <a:pt x="13090" y="8"/>
                  </a:lnTo>
                  <a:cubicBezTo>
                    <a:pt x="13088" y="8"/>
                    <a:pt x="13086" y="6"/>
                    <a:pt x="13086" y="4"/>
                  </a:cubicBezTo>
                  <a:cubicBezTo>
                    <a:pt x="13086" y="2"/>
                    <a:pt x="13088" y="0"/>
                    <a:pt x="13090" y="0"/>
                  </a:cubicBezTo>
                  <a:close/>
                  <a:moveTo>
                    <a:pt x="13275" y="0"/>
                  </a:moveTo>
                  <a:lnTo>
                    <a:pt x="13390" y="0"/>
                  </a:lnTo>
                  <a:cubicBezTo>
                    <a:pt x="13392" y="0"/>
                    <a:pt x="13394" y="2"/>
                    <a:pt x="13394" y="4"/>
                  </a:cubicBezTo>
                  <a:cubicBezTo>
                    <a:pt x="13394" y="6"/>
                    <a:pt x="13392" y="8"/>
                    <a:pt x="13390" y="8"/>
                  </a:cubicBezTo>
                  <a:lnTo>
                    <a:pt x="13275" y="8"/>
                  </a:lnTo>
                  <a:cubicBezTo>
                    <a:pt x="13272" y="8"/>
                    <a:pt x="13271" y="6"/>
                    <a:pt x="13271" y="4"/>
                  </a:cubicBezTo>
                  <a:cubicBezTo>
                    <a:pt x="13271" y="2"/>
                    <a:pt x="13272" y="0"/>
                    <a:pt x="13275" y="0"/>
                  </a:cubicBezTo>
                  <a:close/>
                  <a:moveTo>
                    <a:pt x="13459" y="0"/>
                  </a:moveTo>
                  <a:lnTo>
                    <a:pt x="13574" y="0"/>
                  </a:lnTo>
                  <a:cubicBezTo>
                    <a:pt x="13576" y="0"/>
                    <a:pt x="13578" y="2"/>
                    <a:pt x="13578" y="4"/>
                  </a:cubicBezTo>
                  <a:cubicBezTo>
                    <a:pt x="13578" y="6"/>
                    <a:pt x="13576" y="8"/>
                    <a:pt x="13574" y="8"/>
                  </a:cubicBezTo>
                  <a:lnTo>
                    <a:pt x="13459" y="8"/>
                  </a:lnTo>
                  <a:cubicBezTo>
                    <a:pt x="13457" y="8"/>
                    <a:pt x="13455" y="6"/>
                    <a:pt x="13455" y="4"/>
                  </a:cubicBezTo>
                  <a:cubicBezTo>
                    <a:pt x="13455" y="2"/>
                    <a:pt x="13457" y="0"/>
                    <a:pt x="13459" y="0"/>
                  </a:cubicBezTo>
                  <a:close/>
                  <a:moveTo>
                    <a:pt x="13643" y="0"/>
                  </a:moveTo>
                  <a:lnTo>
                    <a:pt x="13758" y="0"/>
                  </a:lnTo>
                  <a:cubicBezTo>
                    <a:pt x="13761" y="0"/>
                    <a:pt x="13762" y="2"/>
                    <a:pt x="13762" y="4"/>
                  </a:cubicBezTo>
                  <a:cubicBezTo>
                    <a:pt x="13762" y="6"/>
                    <a:pt x="13761" y="8"/>
                    <a:pt x="13758" y="8"/>
                  </a:cubicBezTo>
                  <a:lnTo>
                    <a:pt x="13643" y="8"/>
                  </a:lnTo>
                  <a:cubicBezTo>
                    <a:pt x="13641" y="8"/>
                    <a:pt x="13639" y="6"/>
                    <a:pt x="13639" y="4"/>
                  </a:cubicBezTo>
                  <a:cubicBezTo>
                    <a:pt x="13639" y="2"/>
                    <a:pt x="13641" y="0"/>
                    <a:pt x="13643" y="0"/>
                  </a:cubicBezTo>
                  <a:close/>
                  <a:moveTo>
                    <a:pt x="13828" y="0"/>
                  </a:moveTo>
                  <a:lnTo>
                    <a:pt x="13943" y="0"/>
                  </a:lnTo>
                  <a:cubicBezTo>
                    <a:pt x="13945" y="0"/>
                    <a:pt x="13947" y="2"/>
                    <a:pt x="13947" y="4"/>
                  </a:cubicBezTo>
                  <a:cubicBezTo>
                    <a:pt x="13947" y="6"/>
                    <a:pt x="13945" y="8"/>
                    <a:pt x="13943" y="8"/>
                  </a:cubicBezTo>
                  <a:lnTo>
                    <a:pt x="13828" y="8"/>
                  </a:lnTo>
                  <a:cubicBezTo>
                    <a:pt x="13825" y="8"/>
                    <a:pt x="13824" y="6"/>
                    <a:pt x="13824" y="4"/>
                  </a:cubicBezTo>
                  <a:cubicBezTo>
                    <a:pt x="13824" y="2"/>
                    <a:pt x="13825" y="0"/>
                    <a:pt x="13828" y="0"/>
                  </a:cubicBezTo>
                  <a:close/>
                  <a:moveTo>
                    <a:pt x="14012" y="0"/>
                  </a:moveTo>
                  <a:lnTo>
                    <a:pt x="14127" y="0"/>
                  </a:lnTo>
                  <a:cubicBezTo>
                    <a:pt x="14129" y="0"/>
                    <a:pt x="14131" y="2"/>
                    <a:pt x="14131" y="4"/>
                  </a:cubicBezTo>
                  <a:cubicBezTo>
                    <a:pt x="14131" y="6"/>
                    <a:pt x="14129" y="8"/>
                    <a:pt x="14127" y="8"/>
                  </a:cubicBezTo>
                  <a:lnTo>
                    <a:pt x="14012" y="8"/>
                  </a:lnTo>
                  <a:cubicBezTo>
                    <a:pt x="14010" y="8"/>
                    <a:pt x="14008" y="6"/>
                    <a:pt x="14008" y="4"/>
                  </a:cubicBezTo>
                  <a:cubicBezTo>
                    <a:pt x="14008" y="2"/>
                    <a:pt x="14010" y="0"/>
                    <a:pt x="14012" y="0"/>
                  </a:cubicBezTo>
                  <a:close/>
                  <a:moveTo>
                    <a:pt x="14196" y="0"/>
                  </a:moveTo>
                  <a:lnTo>
                    <a:pt x="14311" y="0"/>
                  </a:lnTo>
                  <a:cubicBezTo>
                    <a:pt x="14313" y="0"/>
                    <a:pt x="14315" y="2"/>
                    <a:pt x="14315" y="4"/>
                  </a:cubicBezTo>
                  <a:cubicBezTo>
                    <a:pt x="14315" y="6"/>
                    <a:pt x="14313" y="8"/>
                    <a:pt x="14311" y="8"/>
                  </a:cubicBezTo>
                  <a:lnTo>
                    <a:pt x="14196" y="8"/>
                  </a:lnTo>
                  <a:cubicBezTo>
                    <a:pt x="14194" y="8"/>
                    <a:pt x="14192" y="6"/>
                    <a:pt x="14192" y="4"/>
                  </a:cubicBezTo>
                  <a:cubicBezTo>
                    <a:pt x="14192" y="2"/>
                    <a:pt x="14194" y="0"/>
                    <a:pt x="14196" y="0"/>
                  </a:cubicBezTo>
                  <a:close/>
                  <a:moveTo>
                    <a:pt x="14380" y="0"/>
                  </a:moveTo>
                  <a:lnTo>
                    <a:pt x="14496" y="0"/>
                  </a:lnTo>
                  <a:cubicBezTo>
                    <a:pt x="14498" y="0"/>
                    <a:pt x="14500" y="2"/>
                    <a:pt x="14500" y="4"/>
                  </a:cubicBezTo>
                  <a:cubicBezTo>
                    <a:pt x="14500" y="6"/>
                    <a:pt x="14498" y="8"/>
                    <a:pt x="14496" y="8"/>
                  </a:cubicBezTo>
                  <a:lnTo>
                    <a:pt x="14380" y="8"/>
                  </a:lnTo>
                  <a:cubicBezTo>
                    <a:pt x="14378" y="8"/>
                    <a:pt x="14377" y="6"/>
                    <a:pt x="14377" y="4"/>
                  </a:cubicBezTo>
                  <a:cubicBezTo>
                    <a:pt x="14377" y="2"/>
                    <a:pt x="14378" y="0"/>
                    <a:pt x="14380" y="0"/>
                  </a:cubicBezTo>
                  <a:close/>
                  <a:moveTo>
                    <a:pt x="14565" y="0"/>
                  </a:moveTo>
                  <a:lnTo>
                    <a:pt x="14680" y="0"/>
                  </a:lnTo>
                  <a:cubicBezTo>
                    <a:pt x="14682" y="0"/>
                    <a:pt x="14684" y="2"/>
                    <a:pt x="14684" y="4"/>
                  </a:cubicBezTo>
                  <a:cubicBezTo>
                    <a:pt x="14684" y="6"/>
                    <a:pt x="14682" y="8"/>
                    <a:pt x="14680" y="8"/>
                  </a:cubicBezTo>
                  <a:lnTo>
                    <a:pt x="14565" y="8"/>
                  </a:lnTo>
                  <a:cubicBezTo>
                    <a:pt x="14563" y="8"/>
                    <a:pt x="14561" y="6"/>
                    <a:pt x="14561" y="4"/>
                  </a:cubicBezTo>
                  <a:cubicBezTo>
                    <a:pt x="14561" y="2"/>
                    <a:pt x="14563" y="0"/>
                    <a:pt x="14565" y="0"/>
                  </a:cubicBezTo>
                  <a:close/>
                  <a:moveTo>
                    <a:pt x="14749" y="0"/>
                  </a:moveTo>
                  <a:lnTo>
                    <a:pt x="14864" y="0"/>
                  </a:lnTo>
                  <a:cubicBezTo>
                    <a:pt x="14866" y="0"/>
                    <a:pt x="14868" y="2"/>
                    <a:pt x="14868" y="4"/>
                  </a:cubicBezTo>
                  <a:cubicBezTo>
                    <a:pt x="14868" y="6"/>
                    <a:pt x="14866" y="8"/>
                    <a:pt x="14864" y="8"/>
                  </a:cubicBezTo>
                  <a:lnTo>
                    <a:pt x="14749" y="8"/>
                  </a:lnTo>
                  <a:cubicBezTo>
                    <a:pt x="14747" y="8"/>
                    <a:pt x="14745" y="6"/>
                    <a:pt x="14745" y="4"/>
                  </a:cubicBezTo>
                  <a:cubicBezTo>
                    <a:pt x="14745" y="2"/>
                    <a:pt x="14747" y="0"/>
                    <a:pt x="14749" y="0"/>
                  </a:cubicBezTo>
                  <a:close/>
                  <a:moveTo>
                    <a:pt x="14933" y="0"/>
                  </a:moveTo>
                  <a:lnTo>
                    <a:pt x="15049" y="0"/>
                  </a:lnTo>
                  <a:cubicBezTo>
                    <a:pt x="15051" y="0"/>
                    <a:pt x="15052" y="2"/>
                    <a:pt x="15052" y="4"/>
                  </a:cubicBezTo>
                  <a:cubicBezTo>
                    <a:pt x="15052" y="6"/>
                    <a:pt x="15051" y="8"/>
                    <a:pt x="15049" y="8"/>
                  </a:cubicBezTo>
                  <a:lnTo>
                    <a:pt x="14933" y="8"/>
                  </a:lnTo>
                  <a:cubicBezTo>
                    <a:pt x="14931" y="8"/>
                    <a:pt x="14930" y="6"/>
                    <a:pt x="14930" y="4"/>
                  </a:cubicBezTo>
                  <a:cubicBezTo>
                    <a:pt x="14930" y="2"/>
                    <a:pt x="14931" y="0"/>
                    <a:pt x="14933" y="0"/>
                  </a:cubicBezTo>
                  <a:close/>
                  <a:moveTo>
                    <a:pt x="15118" y="0"/>
                  </a:moveTo>
                  <a:lnTo>
                    <a:pt x="15233" y="0"/>
                  </a:lnTo>
                  <a:cubicBezTo>
                    <a:pt x="15235" y="0"/>
                    <a:pt x="15237" y="2"/>
                    <a:pt x="15237" y="4"/>
                  </a:cubicBezTo>
                  <a:cubicBezTo>
                    <a:pt x="15237" y="6"/>
                    <a:pt x="15235" y="8"/>
                    <a:pt x="15233" y="8"/>
                  </a:cubicBezTo>
                  <a:lnTo>
                    <a:pt x="15118" y="8"/>
                  </a:lnTo>
                  <a:cubicBezTo>
                    <a:pt x="15116" y="8"/>
                    <a:pt x="15114" y="6"/>
                    <a:pt x="15114" y="4"/>
                  </a:cubicBezTo>
                  <a:cubicBezTo>
                    <a:pt x="15114" y="2"/>
                    <a:pt x="15116" y="0"/>
                    <a:pt x="15118" y="0"/>
                  </a:cubicBezTo>
                  <a:close/>
                  <a:moveTo>
                    <a:pt x="15302" y="0"/>
                  </a:moveTo>
                  <a:lnTo>
                    <a:pt x="15417" y="0"/>
                  </a:lnTo>
                  <a:cubicBezTo>
                    <a:pt x="15419" y="0"/>
                    <a:pt x="15421" y="2"/>
                    <a:pt x="15421" y="4"/>
                  </a:cubicBezTo>
                  <a:cubicBezTo>
                    <a:pt x="15421" y="6"/>
                    <a:pt x="15419" y="8"/>
                    <a:pt x="15417" y="8"/>
                  </a:cubicBezTo>
                  <a:lnTo>
                    <a:pt x="15302" y="8"/>
                  </a:lnTo>
                  <a:cubicBezTo>
                    <a:pt x="15300" y="8"/>
                    <a:pt x="15298" y="6"/>
                    <a:pt x="15298" y="4"/>
                  </a:cubicBezTo>
                  <a:cubicBezTo>
                    <a:pt x="15298" y="2"/>
                    <a:pt x="15300" y="0"/>
                    <a:pt x="15302" y="0"/>
                  </a:cubicBezTo>
                  <a:close/>
                  <a:moveTo>
                    <a:pt x="15486" y="0"/>
                  </a:moveTo>
                  <a:lnTo>
                    <a:pt x="15602" y="0"/>
                  </a:lnTo>
                  <a:cubicBezTo>
                    <a:pt x="15604" y="0"/>
                    <a:pt x="15605" y="2"/>
                    <a:pt x="15605" y="4"/>
                  </a:cubicBezTo>
                  <a:cubicBezTo>
                    <a:pt x="15605" y="6"/>
                    <a:pt x="15604" y="8"/>
                    <a:pt x="15602" y="8"/>
                  </a:cubicBezTo>
                  <a:lnTo>
                    <a:pt x="15486" y="8"/>
                  </a:lnTo>
                  <a:cubicBezTo>
                    <a:pt x="15484" y="8"/>
                    <a:pt x="15483" y="6"/>
                    <a:pt x="15483" y="4"/>
                  </a:cubicBezTo>
                  <a:cubicBezTo>
                    <a:pt x="15483" y="2"/>
                    <a:pt x="15484" y="0"/>
                    <a:pt x="15486" y="0"/>
                  </a:cubicBezTo>
                  <a:close/>
                  <a:moveTo>
                    <a:pt x="15671" y="0"/>
                  </a:moveTo>
                  <a:lnTo>
                    <a:pt x="15786" y="0"/>
                  </a:lnTo>
                  <a:cubicBezTo>
                    <a:pt x="15788" y="0"/>
                    <a:pt x="15790" y="2"/>
                    <a:pt x="15790" y="4"/>
                  </a:cubicBezTo>
                  <a:cubicBezTo>
                    <a:pt x="15790" y="6"/>
                    <a:pt x="15788" y="8"/>
                    <a:pt x="15786" y="8"/>
                  </a:cubicBezTo>
                  <a:lnTo>
                    <a:pt x="15671" y="8"/>
                  </a:lnTo>
                  <a:cubicBezTo>
                    <a:pt x="15669" y="8"/>
                    <a:pt x="15667" y="6"/>
                    <a:pt x="15667" y="4"/>
                  </a:cubicBezTo>
                  <a:cubicBezTo>
                    <a:pt x="15667" y="2"/>
                    <a:pt x="15669" y="0"/>
                    <a:pt x="15671" y="0"/>
                  </a:cubicBezTo>
                  <a:close/>
                  <a:moveTo>
                    <a:pt x="15855" y="0"/>
                  </a:moveTo>
                  <a:lnTo>
                    <a:pt x="15970" y="0"/>
                  </a:lnTo>
                  <a:cubicBezTo>
                    <a:pt x="15972" y="0"/>
                    <a:pt x="15974" y="2"/>
                    <a:pt x="15974" y="4"/>
                  </a:cubicBezTo>
                  <a:cubicBezTo>
                    <a:pt x="15974" y="6"/>
                    <a:pt x="15972" y="8"/>
                    <a:pt x="15970" y="8"/>
                  </a:cubicBezTo>
                  <a:lnTo>
                    <a:pt x="15855" y="8"/>
                  </a:lnTo>
                  <a:cubicBezTo>
                    <a:pt x="15853" y="8"/>
                    <a:pt x="15851" y="6"/>
                    <a:pt x="15851" y="4"/>
                  </a:cubicBezTo>
                  <a:cubicBezTo>
                    <a:pt x="15851" y="2"/>
                    <a:pt x="15853" y="0"/>
                    <a:pt x="15855" y="0"/>
                  </a:cubicBezTo>
                  <a:close/>
                  <a:moveTo>
                    <a:pt x="16039" y="0"/>
                  </a:moveTo>
                  <a:lnTo>
                    <a:pt x="16155" y="0"/>
                  </a:lnTo>
                  <a:cubicBezTo>
                    <a:pt x="16157" y="0"/>
                    <a:pt x="16158" y="2"/>
                    <a:pt x="16158" y="4"/>
                  </a:cubicBezTo>
                  <a:cubicBezTo>
                    <a:pt x="16158" y="6"/>
                    <a:pt x="16157" y="8"/>
                    <a:pt x="16155" y="8"/>
                  </a:cubicBezTo>
                  <a:lnTo>
                    <a:pt x="16039" y="8"/>
                  </a:lnTo>
                  <a:cubicBezTo>
                    <a:pt x="16037" y="8"/>
                    <a:pt x="16036" y="6"/>
                    <a:pt x="16036" y="4"/>
                  </a:cubicBezTo>
                  <a:cubicBezTo>
                    <a:pt x="16036" y="2"/>
                    <a:pt x="16037" y="0"/>
                    <a:pt x="16039" y="0"/>
                  </a:cubicBezTo>
                  <a:close/>
                  <a:moveTo>
                    <a:pt x="16224" y="0"/>
                  </a:moveTo>
                  <a:lnTo>
                    <a:pt x="16339" y="0"/>
                  </a:lnTo>
                  <a:cubicBezTo>
                    <a:pt x="16341" y="0"/>
                    <a:pt x="16343" y="2"/>
                    <a:pt x="16343" y="4"/>
                  </a:cubicBezTo>
                  <a:cubicBezTo>
                    <a:pt x="16343" y="6"/>
                    <a:pt x="16341" y="8"/>
                    <a:pt x="16339" y="8"/>
                  </a:cubicBezTo>
                  <a:lnTo>
                    <a:pt x="16224" y="8"/>
                  </a:lnTo>
                  <a:cubicBezTo>
                    <a:pt x="16222" y="8"/>
                    <a:pt x="16220" y="6"/>
                    <a:pt x="16220" y="4"/>
                  </a:cubicBezTo>
                  <a:cubicBezTo>
                    <a:pt x="16220" y="2"/>
                    <a:pt x="16222" y="0"/>
                    <a:pt x="16224" y="0"/>
                  </a:cubicBezTo>
                  <a:close/>
                  <a:moveTo>
                    <a:pt x="16408" y="0"/>
                  </a:moveTo>
                  <a:lnTo>
                    <a:pt x="16523" y="0"/>
                  </a:lnTo>
                  <a:cubicBezTo>
                    <a:pt x="16525" y="0"/>
                    <a:pt x="16527" y="2"/>
                    <a:pt x="16527" y="4"/>
                  </a:cubicBezTo>
                  <a:cubicBezTo>
                    <a:pt x="16527" y="6"/>
                    <a:pt x="16525" y="8"/>
                    <a:pt x="16523" y="8"/>
                  </a:cubicBezTo>
                  <a:lnTo>
                    <a:pt x="16408" y="8"/>
                  </a:lnTo>
                  <a:cubicBezTo>
                    <a:pt x="16406" y="8"/>
                    <a:pt x="16404" y="6"/>
                    <a:pt x="16404" y="4"/>
                  </a:cubicBezTo>
                  <a:cubicBezTo>
                    <a:pt x="16404" y="2"/>
                    <a:pt x="16406" y="0"/>
                    <a:pt x="16408" y="0"/>
                  </a:cubicBezTo>
                  <a:close/>
                  <a:moveTo>
                    <a:pt x="16592" y="0"/>
                  </a:moveTo>
                  <a:lnTo>
                    <a:pt x="16708" y="0"/>
                  </a:lnTo>
                  <a:cubicBezTo>
                    <a:pt x="16710" y="0"/>
                    <a:pt x="16711" y="2"/>
                    <a:pt x="16711" y="4"/>
                  </a:cubicBezTo>
                  <a:cubicBezTo>
                    <a:pt x="16711" y="6"/>
                    <a:pt x="16710" y="8"/>
                    <a:pt x="16708" y="8"/>
                  </a:cubicBezTo>
                  <a:lnTo>
                    <a:pt x="16592" y="8"/>
                  </a:lnTo>
                  <a:cubicBezTo>
                    <a:pt x="16590" y="8"/>
                    <a:pt x="16588" y="6"/>
                    <a:pt x="16588" y="4"/>
                  </a:cubicBezTo>
                  <a:cubicBezTo>
                    <a:pt x="16588" y="2"/>
                    <a:pt x="16590" y="0"/>
                    <a:pt x="16592" y="0"/>
                  </a:cubicBezTo>
                  <a:close/>
                  <a:moveTo>
                    <a:pt x="16777" y="0"/>
                  </a:moveTo>
                  <a:lnTo>
                    <a:pt x="16892" y="0"/>
                  </a:lnTo>
                  <a:cubicBezTo>
                    <a:pt x="16894" y="0"/>
                    <a:pt x="16896" y="2"/>
                    <a:pt x="16896" y="4"/>
                  </a:cubicBezTo>
                  <a:cubicBezTo>
                    <a:pt x="16896" y="6"/>
                    <a:pt x="16894" y="8"/>
                    <a:pt x="16892" y="8"/>
                  </a:cubicBezTo>
                  <a:lnTo>
                    <a:pt x="16777" y="8"/>
                  </a:lnTo>
                  <a:cubicBezTo>
                    <a:pt x="16775" y="8"/>
                    <a:pt x="16773" y="6"/>
                    <a:pt x="16773" y="4"/>
                  </a:cubicBezTo>
                  <a:cubicBezTo>
                    <a:pt x="16773" y="2"/>
                    <a:pt x="16775" y="0"/>
                    <a:pt x="16777" y="0"/>
                  </a:cubicBezTo>
                  <a:close/>
                  <a:moveTo>
                    <a:pt x="16961" y="0"/>
                  </a:moveTo>
                  <a:lnTo>
                    <a:pt x="17076" y="0"/>
                  </a:lnTo>
                  <a:cubicBezTo>
                    <a:pt x="17078" y="0"/>
                    <a:pt x="17080" y="2"/>
                    <a:pt x="17080" y="4"/>
                  </a:cubicBezTo>
                  <a:cubicBezTo>
                    <a:pt x="17080" y="6"/>
                    <a:pt x="17078" y="8"/>
                    <a:pt x="17076" y="8"/>
                  </a:cubicBezTo>
                  <a:lnTo>
                    <a:pt x="16961" y="8"/>
                  </a:lnTo>
                  <a:cubicBezTo>
                    <a:pt x="16959" y="8"/>
                    <a:pt x="16957" y="6"/>
                    <a:pt x="16957" y="4"/>
                  </a:cubicBezTo>
                  <a:cubicBezTo>
                    <a:pt x="16957" y="2"/>
                    <a:pt x="16959" y="0"/>
                    <a:pt x="16961" y="0"/>
                  </a:cubicBezTo>
                  <a:close/>
                  <a:moveTo>
                    <a:pt x="17145" y="0"/>
                  </a:moveTo>
                  <a:lnTo>
                    <a:pt x="17260" y="0"/>
                  </a:lnTo>
                  <a:cubicBezTo>
                    <a:pt x="17263" y="0"/>
                    <a:pt x="17264" y="2"/>
                    <a:pt x="17264" y="4"/>
                  </a:cubicBezTo>
                  <a:cubicBezTo>
                    <a:pt x="17264" y="6"/>
                    <a:pt x="17263" y="8"/>
                    <a:pt x="17260" y="8"/>
                  </a:cubicBezTo>
                  <a:lnTo>
                    <a:pt x="17145" y="8"/>
                  </a:lnTo>
                  <a:cubicBezTo>
                    <a:pt x="17143" y="8"/>
                    <a:pt x="17141" y="6"/>
                    <a:pt x="17141" y="4"/>
                  </a:cubicBezTo>
                  <a:cubicBezTo>
                    <a:pt x="17141" y="2"/>
                    <a:pt x="17143" y="0"/>
                    <a:pt x="17145" y="0"/>
                  </a:cubicBezTo>
                  <a:close/>
                  <a:moveTo>
                    <a:pt x="17330" y="0"/>
                  </a:moveTo>
                  <a:lnTo>
                    <a:pt x="17445" y="0"/>
                  </a:lnTo>
                  <a:cubicBezTo>
                    <a:pt x="17447" y="0"/>
                    <a:pt x="17449" y="2"/>
                    <a:pt x="17449" y="4"/>
                  </a:cubicBezTo>
                  <a:cubicBezTo>
                    <a:pt x="17449" y="6"/>
                    <a:pt x="17447" y="8"/>
                    <a:pt x="17445" y="8"/>
                  </a:cubicBezTo>
                  <a:lnTo>
                    <a:pt x="17330" y="8"/>
                  </a:lnTo>
                  <a:cubicBezTo>
                    <a:pt x="17327" y="8"/>
                    <a:pt x="17326" y="6"/>
                    <a:pt x="17326" y="4"/>
                  </a:cubicBezTo>
                  <a:cubicBezTo>
                    <a:pt x="17326" y="2"/>
                    <a:pt x="17327" y="0"/>
                    <a:pt x="17330" y="0"/>
                  </a:cubicBezTo>
                  <a:close/>
                  <a:moveTo>
                    <a:pt x="17514" y="0"/>
                  </a:moveTo>
                  <a:lnTo>
                    <a:pt x="17629" y="0"/>
                  </a:lnTo>
                  <a:cubicBezTo>
                    <a:pt x="17631" y="0"/>
                    <a:pt x="17633" y="2"/>
                    <a:pt x="17633" y="4"/>
                  </a:cubicBezTo>
                  <a:cubicBezTo>
                    <a:pt x="17633" y="6"/>
                    <a:pt x="17631" y="8"/>
                    <a:pt x="17629" y="8"/>
                  </a:cubicBezTo>
                  <a:lnTo>
                    <a:pt x="17514" y="8"/>
                  </a:lnTo>
                  <a:cubicBezTo>
                    <a:pt x="17512" y="8"/>
                    <a:pt x="17510" y="6"/>
                    <a:pt x="17510" y="4"/>
                  </a:cubicBezTo>
                  <a:cubicBezTo>
                    <a:pt x="17510" y="2"/>
                    <a:pt x="17512" y="0"/>
                    <a:pt x="17514" y="0"/>
                  </a:cubicBezTo>
                  <a:close/>
                  <a:moveTo>
                    <a:pt x="17698" y="0"/>
                  </a:moveTo>
                  <a:lnTo>
                    <a:pt x="17813" y="0"/>
                  </a:lnTo>
                  <a:cubicBezTo>
                    <a:pt x="17816" y="0"/>
                    <a:pt x="17817" y="2"/>
                    <a:pt x="17817" y="4"/>
                  </a:cubicBezTo>
                  <a:cubicBezTo>
                    <a:pt x="17817" y="6"/>
                    <a:pt x="17816" y="8"/>
                    <a:pt x="17813" y="8"/>
                  </a:cubicBezTo>
                  <a:lnTo>
                    <a:pt x="17698" y="8"/>
                  </a:lnTo>
                  <a:cubicBezTo>
                    <a:pt x="17696" y="8"/>
                    <a:pt x="17694" y="6"/>
                    <a:pt x="17694" y="4"/>
                  </a:cubicBezTo>
                  <a:cubicBezTo>
                    <a:pt x="17694" y="2"/>
                    <a:pt x="17696" y="0"/>
                    <a:pt x="17698" y="0"/>
                  </a:cubicBezTo>
                  <a:close/>
                  <a:moveTo>
                    <a:pt x="17883" y="0"/>
                  </a:moveTo>
                  <a:lnTo>
                    <a:pt x="17998" y="0"/>
                  </a:lnTo>
                  <a:cubicBezTo>
                    <a:pt x="18000" y="0"/>
                    <a:pt x="18002" y="2"/>
                    <a:pt x="18002" y="4"/>
                  </a:cubicBezTo>
                  <a:cubicBezTo>
                    <a:pt x="18002" y="6"/>
                    <a:pt x="18000" y="8"/>
                    <a:pt x="17998" y="8"/>
                  </a:cubicBezTo>
                  <a:lnTo>
                    <a:pt x="17883" y="8"/>
                  </a:lnTo>
                  <a:cubicBezTo>
                    <a:pt x="17880" y="8"/>
                    <a:pt x="17879" y="6"/>
                    <a:pt x="17879" y="4"/>
                  </a:cubicBezTo>
                  <a:cubicBezTo>
                    <a:pt x="17879" y="2"/>
                    <a:pt x="17880" y="0"/>
                    <a:pt x="17883" y="0"/>
                  </a:cubicBezTo>
                  <a:close/>
                  <a:moveTo>
                    <a:pt x="18067" y="0"/>
                  </a:moveTo>
                  <a:lnTo>
                    <a:pt x="18182" y="0"/>
                  </a:lnTo>
                  <a:cubicBezTo>
                    <a:pt x="18184" y="0"/>
                    <a:pt x="18186" y="2"/>
                    <a:pt x="18186" y="4"/>
                  </a:cubicBezTo>
                  <a:cubicBezTo>
                    <a:pt x="18186" y="6"/>
                    <a:pt x="18184" y="8"/>
                    <a:pt x="18182" y="8"/>
                  </a:cubicBezTo>
                  <a:lnTo>
                    <a:pt x="18067" y="8"/>
                  </a:lnTo>
                  <a:cubicBezTo>
                    <a:pt x="18065" y="8"/>
                    <a:pt x="18063" y="6"/>
                    <a:pt x="18063" y="4"/>
                  </a:cubicBezTo>
                  <a:cubicBezTo>
                    <a:pt x="18063" y="2"/>
                    <a:pt x="18065" y="0"/>
                    <a:pt x="18067" y="0"/>
                  </a:cubicBezTo>
                  <a:close/>
                  <a:moveTo>
                    <a:pt x="18251" y="0"/>
                  </a:moveTo>
                  <a:lnTo>
                    <a:pt x="18366" y="0"/>
                  </a:lnTo>
                  <a:cubicBezTo>
                    <a:pt x="18369" y="0"/>
                    <a:pt x="18370" y="2"/>
                    <a:pt x="18370" y="4"/>
                  </a:cubicBezTo>
                  <a:cubicBezTo>
                    <a:pt x="18370" y="6"/>
                    <a:pt x="18369" y="8"/>
                    <a:pt x="18366" y="8"/>
                  </a:cubicBezTo>
                  <a:lnTo>
                    <a:pt x="18251" y="8"/>
                  </a:lnTo>
                  <a:cubicBezTo>
                    <a:pt x="18249" y="8"/>
                    <a:pt x="18247" y="6"/>
                    <a:pt x="18247" y="4"/>
                  </a:cubicBezTo>
                  <a:cubicBezTo>
                    <a:pt x="18247" y="2"/>
                    <a:pt x="18249" y="0"/>
                    <a:pt x="18251" y="0"/>
                  </a:cubicBezTo>
                  <a:close/>
                  <a:moveTo>
                    <a:pt x="18436" y="0"/>
                  </a:moveTo>
                  <a:lnTo>
                    <a:pt x="18551" y="0"/>
                  </a:lnTo>
                  <a:cubicBezTo>
                    <a:pt x="18553" y="0"/>
                    <a:pt x="18555" y="2"/>
                    <a:pt x="18555" y="4"/>
                  </a:cubicBezTo>
                  <a:cubicBezTo>
                    <a:pt x="18555" y="6"/>
                    <a:pt x="18553" y="8"/>
                    <a:pt x="18551" y="8"/>
                  </a:cubicBezTo>
                  <a:lnTo>
                    <a:pt x="18436" y="8"/>
                  </a:lnTo>
                  <a:cubicBezTo>
                    <a:pt x="18433" y="8"/>
                    <a:pt x="18432" y="6"/>
                    <a:pt x="18432" y="4"/>
                  </a:cubicBezTo>
                  <a:cubicBezTo>
                    <a:pt x="18432" y="2"/>
                    <a:pt x="18433" y="0"/>
                    <a:pt x="18436" y="0"/>
                  </a:cubicBezTo>
                  <a:close/>
                  <a:moveTo>
                    <a:pt x="18620" y="0"/>
                  </a:moveTo>
                  <a:lnTo>
                    <a:pt x="18735" y="0"/>
                  </a:lnTo>
                  <a:cubicBezTo>
                    <a:pt x="18737" y="0"/>
                    <a:pt x="18739" y="2"/>
                    <a:pt x="18739" y="4"/>
                  </a:cubicBezTo>
                  <a:cubicBezTo>
                    <a:pt x="18739" y="6"/>
                    <a:pt x="18737" y="8"/>
                    <a:pt x="18735" y="8"/>
                  </a:cubicBezTo>
                  <a:lnTo>
                    <a:pt x="18620" y="8"/>
                  </a:lnTo>
                  <a:cubicBezTo>
                    <a:pt x="18618" y="8"/>
                    <a:pt x="18616" y="6"/>
                    <a:pt x="18616" y="4"/>
                  </a:cubicBezTo>
                  <a:cubicBezTo>
                    <a:pt x="18616" y="2"/>
                    <a:pt x="18618" y="0"/>
                    <a:pt x="18620" y="0"/>
                  </a:cubicBezTo>
                  <a:close/>
                  <a:moveTo>
                    <a:pt x="18804" y="0"/>
                  </a:moveTo>
                  <a:lnTo>
                    <a:pt x="18919" y="0"/>
                  </a:lnTo>
                  <a:cubicBezTo>
                    <a:pt x="18921" y="0"/>
                    <a:pt x="18923" y="2"/>
                    <a:pt x="18923" y="4"/>
                  </a:cubicBezTo>
                  <a:cubicBezTo>
                    <a:pt x="18923" y="6"/>
                    <a:pt x="18921" y="8"/>
                    <a:pt x="18919" y="8"/>
                  </a:cubicBezTo>
                  <a:lnTo>
                    <a:pt x="18804" y="8"/>
                  </a:lnTo>
                  <a:cubicBezTo>
                    <a:pt x="18802" y="8"/>
                    <a:pt x="18800" y="6"/>
                    <a:pt x="18800" y="4"/>
                  </a:cubicBezTo>
                  <a:cubicBezTo>
                    <a:pt x="18800" y="2"/>
                    <a:pt x="18802" y="0"/>
                    <a:pt x="18804" y="0"/>
                  </a:cubicBezTo>
                  <a:close/>
                  <a:moveTo>
                    <a:pt x="18988" y="0"/>
                  </a:moveTo>
                  <a:lnTo>
                    <a:pt x="19104" y="0"/>
                  </a:lnTo>
                  <a:cubicBezTo>
                    <a:pt x="19106" y="0"/>
                    <a:pt x="19108" y="2"/>
                    <a:pt x="19108" y="4"/>
                  </a:cubicBezTo>
                  <a:cubicBezTo>
                    <a:pt x="19108" y="6"/>
                    <a:pt x="19106" y="8"/>
                    <a:pt x="19104" y="8"/>
                  </a:cubicBezTo>
                  <a:lnTo>
                    <a:pt x="18988" y="8"/>
                  </a:lnTo>
                  <a:cubicBezTo>
                    <a:pt x="18986" y="8"/>
                    <a:pt x="18985" y="6"/>
                    <a:pt x="18985" y="4"/>
                  </a:cubicBezTo>
                  <a:cubicBezTo>
                    <a:pt x="18985" y="2"/>
                    <a:pt x="18986" y="0"/>
                    <a:pt x="18988" y="0"/>
                  </a:cubicBezTo>
                  <a:close/>
                  <a:moveTo>
                    <a:pt x="19173" y="0"/>
                  </a:moveTo>
                  <a:lnTo>
                    <a:pt x="19288" y="0"/>
                  </a:lnTo>
                  <a:cubicBezTo>
                    <a:pt x="19290" y="0"/>
                    <a:pt x="19292" y="2"/>
                    <a:pt x="19292" y="4"/>
                  </a:cubicBezTo>
                  <a:cubicBezTo>
                    <a:pt x="19292" y="6"/>
                    <a:pt x="19290" y="8"/>
                    <a:pt x="19288" y="8"/>
                  </a:cubicBezTo>
                  <a:lnTo>
                    <a:pt x="19173" y="8"/>
                  </a:lnTo>
                  <a:cubicBezTo>
                    <a:pt x="19171" y="8"/>
                    <a:pt x="19169" y="6"/>
                    <a:pt x="19169" y="4"/>
                  </a:cubicBezTo>
                  <a:cubicBezTo>
                    <a:pt x="19169" y="2"/>
                    <a:pt x="19171" y="0"/>
                    <a:pt x="19173" y="0"/>
                  </a:cubicBezTo>
                  <a:close/>
                  <a:moveTo>
                    <a:pt x="19357" y="0"/>
                  </a:moveTo>
                  <a:lnTo>
                    <a:pt x="19472" y="0"/>
                  </a:lnTo>
                  <a:cubicBezTo>
                    <a:pt x="19474" y="0"/>
                    <a:pt x="19476" y="2"/>
                    <a:pt x="19476" y="4"/>
                  </a:cubicBezTo>
                  <a:cubicBezTo>
                    <a:pt x="19476" y="6"/>
                    <a:pt x="19474" y="8"/>
                    <a:pt x="19472" y="8"/>
                  </a:cubicBezTo>
                  <a:lnTo>
                    <a:pt x="19357" y="8"/>
                  </a:lnTo>
                  <a:cubicBezTo>
                    <a:pt x="19355" y="8"/>
                    <a:pt x="19353" y="6"/>
                    <a:pt x="19353" y="4"/>
                  </a:cubicBezTo>
                  <a:cubicBezTo>
                    <a:pt x="19353" y="2"/>
                    <a:pt x="19355" y="0"/>
                    <a:pt x="19357" y="0"/>
                  </a:cubicBezTo>
                  <a:close/>
                  <a:moveTo>
                    <a:pt x="19541" y="0"/>
                  </a:moveTo>
                  <a:lnTo>
                    <a:pt x="19657" y="0"/>
                  </a:lnTo>
                  <a:cubicBezTo>
                    <a:pt x="19659" y="0"/>
                    <a:pt x="19660" y="2"/>
                    <a:pt x="19660" y="4"/>
                  </a:cubicBezTo>
                  <a:cubicBezTo>
                    <a:pt x="19660" y="6"/>
                    <a:pt x="19659" y="8"/>
                    <a:pt x="19657" y="8"/>
                  </a:cubicBezTo>
                  <a:lnTo>
                    <a:pt x="19541" y="8"/>
                  </a:lnTo>
                  <a:cubicBezTo>
                    <a:pt x="19539" y="8"/>
                    <a:pt x="19538" y="6"/>
                    <a:pt x="19538" y="4"/>
                  </a:cubicBezTo>
                  <a:cubicBezTo>
                    <a:pt x="19538" y="2"/>
                    <a:pt x="19539" y="0"/>
                    <a:pt x="19541" y="0"/>
                  </a:cubicBezTo>
                  <a:close/>
                  <a:moveTo>
                    <a:pt x="19726" y="0"/>
                  </a:moveTo>
                  <a:lnTo>
                    <a:pt x="19841" y="0"/>
                  </a:lnTo>
                  <a:cubicBezTo>
                    <a:pt x="19843" y="0"/>
                    <a:pt x="19845" y="2"/>
                    <a:pt x="19845" y="4"/>
                  </a:cubicBezTo>
                  <a:cubicBezTo>
                    <a:pt x="19845" y="6"/>
                    <a:pt x="19843" y="8"/>
                    <a:pt x="19841" y="8"/>
                  </a:cubicBezTo>
                  <a:lnTo>
                    <a:pt x="19726" y="8"/>
                  </a:lnTo>
                  <a:cubicBezTo>
                    <a:pt x="19724" y="8"/>
                    <a:pt x="19722" y="6"/>
                    <a:pt x="19722" y="4"/>
                  </a:cubicBezTo>
                  <a:cubicBezTo>
                    <a:pt x="19722" y="2"/>
                    <a:pt x="19724" y="0"/>
                    <a:pt x="19726" y="0"/>
                  </a:cubicBezTo>
                  <a:close/>
                  <a:moveTo>
                    <a:pt x="19910" y="0"/>
                  </a:moveTo>
                  <a:lnTo>
                    <a:pt x="20025" y="0"/>
                  </a:lnTo>
                  <a:cubicBezTo>
                    <a:pt x="20027" y="0"/>
                    <a:pt x="20029" y="2"/>
                    <a:pt x="20029" y="4"/>
                  </a:cubicBezTo>
                  <a:cubicBezTo>
                    <a:pt x="20029" y="6"/>
                    <a:pt x="20027" y="8"/>
                    <a:pt x="20025" y="8"/>
                  </a:cubicBezTo>
                  <a:lnTo>
                    <a:pt x="19910" y="8"/>
                  </a:lnTo>
                  <a:cubicBezTo>
                    <a:pt x="19908" y="8"/>
                    <a:pt x="19906" y="6"/>
                    <a:pt x="19906" y="4"/>
                  </a:cubicBezTo>
                  <a:cubicBezTo>
                    <a:pt x="19906" y="2"/>
                    <a:pt x="19908" y="0"/>
                    <a:pt x="19910" y="0"/>
                  </a:cubicBezTo>
                  <a:close/>
                  <a:moveTo>
                    <a:pt x="20094" y="0"/>
                  </a:moveTo>
                  <a:lnTo>
                    <a:pt x="20210" y="0"/>
                  </a:lnTo>
                  <a:cubicBezTo>
                    <a:pt x="20212" y="0"/>
                    <a:pt x="20213" y="2"/>
                    <a:pt x="20213" y="4"/>
                  </a:cubicBezTo>
                  <a:cubicBezTo>
                    <a:pt x="20213" y="6"/>
                    <a:pt x="20212" y="8"/>
                    <a:pt x="20210" y="8"/>
                  </a:cubicBezTo>
                  <a:lnTo>
                    <a:pt x="20094" y="8"/>
                  </a:lnTo>
                  <a:cubicBezTo>
                    <a:pt x="20092" y="8"/>
                    <a:pt x="20091" y="6"/>
                    <a:pt x="20091" y="4"/>
                  </a:cubicBezTo>
                  <a:cubicBezTo>
                    <a:pt x="20091" y="2"/>
                    <a:pt x="20092" y="0"/>
                    <a:pt x="20094" y="0"/>
                  </a:cubicBezTo>
                  <a:close/>
                  <a:moveTo>
                    <a:pt x="20279" y="0"/>
                  </a:moveTo>
                  <a:lnTo>
                    <a:pt x="20394" y="0"/>
                  </a:lnTo>
                  <a:cubicBezTo>
                    <a:pt x="20396" y="0"/>
                    <a:pt x="20398" y="2"/>
                    <a:pt x="20398" y="4"/>
                  </a:cubicBezTo>
                  <a:cubicBezTo>
                    <a:pt x="20398" y="6"/>
                    <a:pt x="20396" y="8"/>
                    <a:pt x="20394" y="8"/>
                  </a:cubicBezTo>
                  <a:lnTo>
                    <a:pt x="20279" y="8"/>
                  </a:lnTo>
                  <a:cubicBezTo>
                    <a:pt x="20277" y="8"/>
                    <a:pt x="20275" y="6"/>
                    <a:pt x="20275" y="4"/>
                  </a:cubicBezTo>
                  <a:cubicBezTo>
                    <a:pt x="20275" y="2"/>
                    <a:pt x="20277" y="0"/>
                    <a:pt x="20279" y="0"/>
                  </a:cubicBezTo>
                  <a:close/>
                  <a:moveTo>
                    <a:pt x="20463" y="0"/>
                  </a:moveTo>
                  <a:lnTo>
                    <a:pt x="20578" y="0"/>
                  </a:lnTo>
                  <a:cubicBezTo>
                    <a:pt x="20580" y="0"/>
                    <a:pt x="20582" y="2"/>
                    <a:pt x="20582" y="4"/>
                  </a:cubicBezTo>
                  <a:cubicBezTo>
                    <a:pt x="20582" y="6"/>
                    <a:pt x="20580" y="8"/>
                    <a:pt x="20578" y="8"/>
                  </a:cubicBezTo>
                  <a:lnTo>
                    <a:pt x="20463" y="8"/>
                  </a:lnTo>
                  <a:cubicBezTo>
                    <a:pt x="20461" y="8"/>
                    <a:pt x="20459" y="6"/>
                    <a:pt x="20459" y="4"/>
                  </a:cubicBezTo>
                  <a:cubicBezTo>
                    <a:pt x="20459" y="2"/>
                    <a:pt x="20461" y="0"/>
                    <a:pt x="20463" y="0"/>
                  </a:cubicBezTo>
                  <a:close/>
                  <a:moveTo>
                    <a:pt x="20647" y="0"/>
                  </a:moveTo>
                  <a:lnTo>
                    <a:pt x="20763" y="0"/>
                  </a:lnTo>
                  <a:cubicBezTo>
                    <a:pt x="20765" y="0"/>
                    <a:pt x="20766" y="2"/>
                    <a:pt x="20766" y="4"/>
                  </a:cubicBezTo>
                  <a:cubicBezTo>
                    <a:pt x="20766" y="6"/>
                    <a:pt x="20765" y="8"/>
                    <a:pt x="20763" y="8"/>
                  </a:cubicBezTo>
                  <a:lnTo>
                    <a:pt x="20647" y="8"/>
                  </a:lnTo>
                  <a:cubicBezTo>
                    <a:pt x="20645" y="8"/>
                    <a:pt x="20644" y="6"/>
                    <a:pt x="20644" y="4"/>
                  </a:cubicBezTo>
                  <a:cubicBezTo>
                    <a:pt x="20644" y="2"/>
                    <a:pt x="20645" y="0"/>
                    <a:pt x="20647" y="0"/>
                  </a:cubicBezTo>
                  <a:close/>
                  <a:moveTo>
                    <a:pt x="20832" y="0"/>
                  </a:moveTo>
                  <a:lnTo>
                    <a:pt x="20947" y="0"/>
                  </a:lnTo>
                  <a:cubicBezTo>
                    <a:pt x="20949" y="0"/>
                    <a:pt x="20951" y="2"/>
                    <a:pt x="20951" y="4"/>
                  </a:cubicBezTo>
                  <a:cubicBezTo>
                    <a:pt x="20951" y="6"/>
                    <a:pt x="20949" y="8"/>
                    <a:pt x="20947" y="8"/>
                  </a:cubicBezTo>
                  <a:lnTo>
                    <a:pt x="20832" y="8"/>
                  </a:lnTo>
                  <a:cubicBezTo>
                    <a:pt x="20830" y="8"/>
                    <a:pt x="20828" y="6"/>
                    <a:pt x="20828" y="4"/>
                  </a:cubicBezTo>
                  <a:cubicBezTo>
                    <a:pt x="20828" y="2"/>
                    <a:pt x="20830" y="0"/>
                    <a:pt x="20832" y="0"/>
                  </a:cubicBezTo>
                  <a:close/>
                  <a:moveTo>
                    <a:pt x="21016" y="0"/>
                  </a:moveTo>
                  <a:lnTo>
                    <a:pt x="21131" y="0"/>
                  </a:lnTo>
                  <a:cubicBezTo>
                    <a:pt x="21133" y="0"/>
                    <a:pt x="21135" y="2"/>
                    <a:pt x="21135" y="4"/>
                  </a:cubicBezTo>
                  <a:cubicBezTo>
                    <a:pt x="21135" y="6"/>
                    <a:pt x="21133" y="8"/>
                    <a:pt x="21131" y="8"/>
                  </a:cubicBezTo>
                  <a:lnTo>
                    <a:pt x="21016" y="8"/>
                  </a:lnTo>
                  <a:cubicBezTo>
                    <a:pt x="21014" y="8"/>
                    <a:pt x="21012" y="6"/>
                    <a:pt x="21012" y="4"/>
                  </a:cubicBezTo>
                  <a:cubicBezTo>
                    <a:pt x="21012" y="2"/>
                    <a:pt x="21014" y="0"/>
                    <a:pt x="21016" y="0"/>
                  </a:cubicBezTo>
                  <a:close/>
                  <a:moveTo>
                    <a:pt x="21200" y="0"/>
                  </a:moveTo>
                  <a:lnTo>
                    <a:pt x="21316" y="0"/>
                  </a:lnTo>
                  <a:cubicBezTo>
                    <a:pt x="21318" y="0"/>
                    <a:pt x="21319" y="2"/>
                    <a:pt x="21319" y="4"/>
                  </a:cubicBezTo>
                  <a:cubicBezTo>
                    <a:pt x="21319" y="6"/>
                    <a:pt x="21318" y="8"/>
                    <a:pt x="21316" y="8"/>
                  </a:cubicBezTo>
                  <a:lnTo>
                    <a:pt x="21200" y="8"/>
                  </a:lnTo>
                  <a:cubicBezTo>
                    <a:pt x="21198" y="8"/>
                    <a:pt x="21196" y="6"/>
                    <a:pt x="21196" y="4"/>
                  </a:cubicBezTo>
                  <a:cubicBezTo>
                    <a:pt x="21196" y="2"/>
                    <a:pt x="21198" y="0"/>
                    <a:pt x="21200" y="0"/>
                  </a:cubicBezTo>
                  <a:close/>
                  <a:moveTo>
                    <a:pt x="21385" y="0"/>
                  </a:moveTo>
                  <a:lnTo>
                    <a:pt x="21500" y="0"/>
                  </a:lnTo>
                  <a:cubicBezTo>
                    <a:pt x="21502" y="0"/>
                    <a:pt x="21504" y="2"/>
                    <a:pt x="21504" y="4"/>
                  </a:cubicBezTo>
                  <a:cubicBezTo>
                    <a:pt x="21504" y="6"/>
                    <a:pt x="21502" y="8"/>
                    <a:pt x="21500" y="8"/>
                  </a:cubicBezTo>
                  <a:lnTo>
                    <a:pt x="21385" y="8"/>
                  </a:lnTo>
                  <a:cubicBezTo>
                    <a:pt x="21383" y="8"/>
                    <a:pt x="21381" y="6"/>
                    <a:pt x="21381" y="4"/>
                  </a:cubicBezTo>
                  <a:cubicBezTo>
                    <a:pt x="21381" y="2"/>
                    <a:pt x="21383" y="0"/>
                    <a:pt x="21385" y="0"/>
                  </a:cubicBezTo>
                  <a:close/>
                  <a:moveTo>
                    <a:pt x="21569" y="0"/>
                  </a:moveTo>
                  <a:lnTo>
                    <a:pt x="21684" y="0"/>
                  </a:lnTo>
                  <a:cubicBezTo>
                    <a:pt x="21686" y="0"/>
                    <a:pt x="21688" y="2"/>
                    <a:pt x="21688" y="4"/>
                  </a:cubicBezTo>
                  <a:cubicBezTo>
                    <a:pt x="21688" y="6"/>
                    <a:pt x="21686" y="8"/>
                    <a:pt x="21684" y="8"/>
                  </a:cubicBezTo>
                  <a:lnTo>
                    <a:pt x="21569" y="8"/>
                  </a:lnTo>
                  <a:cubicBezTo>
                    <a:pt x="21567" y="8"/>
                    <a:pt x="21565" y="6"/>
                    <a:pt x="21565" y="4"/>
                  </a:cubicBezTo>
                  <a:cubicBezTo>
                    <a:pt x="21565" y="2"/>
                    <a:pt x="21567" y="0"/>
                    <a:pt x="21569" y="0"/>
                  </a:cubicBezTo>
                  <a:close/>
                  <a:moveTo>
                    <a:pt x="21753" y="0"/>
                  </a:moveTo>
                  <a:lnTo>
                    <a:pt x="21868" y="0"/>
                  </a:lnTo>
                  <a:cubicBezTo>
                    <a:pt x="21871" y="0"/>
                    <a:pt x="21872" y="2"/>
                    <a:pt x="21872" y="4"/>
                  </a:cubicBezTo>
                  <a:cubicBezTo>
                    <a:pt x="21872" y="6"/>
                    <a:pt x="21871" y="8"/>
                    <a:pt x="21868" y="8"/>
                  </a:cubicBezTo>
                  <a:lnTo>
                    <a:pt x="21753" y="8"/>
                  </a:lnTo>
                  <a:cubicBezTo>
                    <a:pt x="21751" y="8"/>
                    <a:pt x="21749" y="6"/>
                    <a:pt x="21749" y="4"/>
                  </a:cubicBezTo>
                  <a:cubicBezTo>
                    <a:pt x="21749" y="2"/>
                    <a:pt x="21751" y="0"/>
                    <a:pt x="21753" y="0"/>
                  </a:cubicBezTo>
                  <a:close/>
                  <a:moveTo>
                    <a:pt x="21938" y="0"/>
                  </a:moveTo>
                  <a:lnTo>
                    <a:pt x="22053" y="0"/>
                  </a:lnTo>
                  <a:cubicBezTo>
                    <a:pt x="22055" y="0"/>
                    <a:pt x="22057" y="2"/>
                    <a:pt x="22057" y="4"/>
                  </a:cubicBezTo>
                  <a:cubicBezTo>
                    <a:pt x="22057" y="6"/>
                    <a:pt x="22055" y="8"/>
                    <a:pt x="22053" y="8"/>
                  </a:cubicBezTo>
                  <a:lnTo>
                    <a:pt x="21938" y="8"/>
                  </a:lnTo>
                  <a:cubicBezTo>
                    <a:pt x="21935" y="8"/>
                    <a:pt x="21934" y="6"/>
                    <a:pt x="21934" y="4"/>
                  </a:cubicBezTo>
                  <a:cubicBezTo>
                    <a:pt x="21934" y="2"/>
                    <a:pt x="21935" y="0"/>
                    <a:pt x="21938" y="0"/>
                  </a:cubicBezTo>
                  <a:close/>
                  <a:moveTo>
                    <a:pt x="22122" y="0"/>
                  </a:moveTo>
                  <a:lnTo>
                    <a:pt x="22237" y="0"/>
                  </a:lnTo>
                  <a:cubicBezTo>
                    <a:pt x="22239" y="0"/>
                    <a:pt x="22241" y="2"/>
                    <a:pt x="22241" y="4"/>
                  </a:cubicBezTo>
                  <a:cubicBezTo>
                    <a:pt x="22241" y="6"/>
                    <a:pt x="22239" y="8"/>
                    <a:pt x="22237" y="8"/>
                  </a:cubicBezTo>
                  <a:lnTo>
                    <a:pt x="22122" y="8"/>
                  </a:lnTo>
                  <a:cubicBezTo>
                    <a:pt x="22120" y="8"/>
                    <a:pt x="22118" y="6"/>
                    <a:pt x="22118" y="4"/>
                  </a:cubicBezTo>
                  <a:cubicBezTo>
                    <a:pt x="22118" y="2"/>
                    <a:pt x="22120" y="0"/>
                    <a:pt x="22122" y="0"/>
                  </a:cubicBezTo>
                  <a:close/>
                  <a:moveTo>
                    <a:pt x="22306" y="0"/>
                  </a:moveTo>
                  <a:lnTo>
                    <a:pt x="22421" y="0"/>
                  </a:lnTo>
                  <a:cubicBezTo>
                    <a:pt x="22424" y="0"/>
                    <a:pt x="22425" y="2"/>
                    <a:pt x="22425" y="4"/>
                  </a:cubicBezTo>
                  <a:cubicBezTo>
                    <a:pt x="22425" y="6"/>
                    <a:pt x="22424" y="8"/>
                    <a:pt x="22421" y="8"/>
                  </a:cubicBezTo>
                  <a:lnTo>
                    <a:pt x="22306" y="8"/>
                  </a:lnTo>
                  <a:cubicBezTo>
                    <a:pt x="22304" y="8"/>
                    <a:pt x="22302" y="6"/>
                    <a:pt x="22302" y="4"/>
                  </a:cubicBezTo>
                  <a:cubicBezTo>
                    <a:pt x="22302" y="2"/>
                    <a:pt x="22304" y="0"/>
                    <a:pt x="22306" y="0"/>
                  </a:cubicBezTo>
                  <a:close/>
                  <a:moveTo>
                    <a:pt x="22491" y="0"/>
                  </a:moveTo>
                  <a:lnTo>
                    <a:pt x="22606" y="0"/>
                  </a:lnTo>
                  <a:cubicBezTo>
                    <a:pt x="22608" y="0"/>
                    <a:pt x="22610" y="2"/>
                    <a:pt x="22610" y="4"/>
                  </a:cubicBezTo>
                  <a:cubicBezTo>
                    <a:pt x="22610" y="6"/>
                    <a:pt x="22608" y="8"/>
                    <a:pt x="22606" y="8"/>
                  </a:cubicBezTo>
                  <a:lnTo>
                    <a:pt x="22491" y="8"/>
                  </a:lnTo>
                  <a:cubicBezTo>
                    <a:pt x="22488" y="8"/>
                    <a:pt x="22487" y="6"/>
                    <a:pt x="22487" y="4"/>
                  </a:cubicBezTo>
                  <a:cubicBezTo>
                    <a:pt x="22487" y="2"/>
                    <a:pt x="22488" y="0"/>
                    <a:pt x="22491" y="0"/>
                  </a:cubicBezTo>
                  <a:close/>
                  <a:moveTo>
                    <a:pt x="22675" y="0"/>
                  </a:moveTo>
                  <a:lnTo>
                    <a:pt x="22790" y="0"/>
                  </a:lnTo>
                  <a:cubicBezTo>
                    <a:pt x="22792" y="0"/>
                    <a:pt x="22794" y="2"/>
                    <a:pt x="22794" y="4"/>
                  </a:cubicBezTo>
                  <a:cubicBezTo>
                    <a:pt x="22794" y="6"/>
                    <a:pt x="22792" y="8"/>
                    <a:pt x="22790" y="8"/>
                  </a:cubicBezTo>
                  <a:lnTo>
                    <a:pt x="22675" y="8"/>
                  </a:lnTo>
                  <a:cubicBezTo>
                    <a:pt x="22673" y="8"/>
                    <a:pt x="22671" y="6"/>
                    <a:pt x="22671" y="4"/>
                  </a:cubicBezTo>
                  <a:cubicBezTo>
                    <a:pt x="22671" y="2"/>
                    <a:pt x="22673" y="0"/>
                    <a:pt x="22675" y="0"/>
                  </a:cubicBezTo>
                  <a:close/>
                  <a:moveTo>
                    <a:pt x="22859" y="0"/>
                  </a:moveTo>
                  <a:lnTo>
                    <a:pt x="22974" y="0"/>
                  </a:lnTo>
                  <a:cubicBezTo>
                    <a:pt x="22977" y="0"/>
                    <a:pt x="22978" y="2"/>
                    <a:pt x="22978" y="4"/>
                  </a:cubicBezTo>
                  <a:cubicBezTo>
                    <a:pt x="22978" y="6"/>
                    <a:pt x="22977" y="8"/>
                    <a:pt x="22974" y="8"/>
                  </a:cubicBezTo>
                  <a:lnTo>
                    <a:pt x="22859" y="8"/>
                  </a:lnTo>
                  <a:cubicBezTo>
                    <a:pt x="22857" y="8"/>
                    <a:pt x="22855" y="6"/>
                    <a:pt x="22855" y="4"/>
                  </a:cubicBezTo>
                  <a:cubicBezTo>
                    <a:pt x="22855" y="2"/>
                    <a:pt x="22857" y="0"/>
                    <a:pt x="22859" y="0"/>
                  </a:cubicBezTo>
                  <a:close/>
                  <a:moveTo>
                    <a:pt x="23044" y="0"/>
                  </a:moveTo>
                  <a:lnTo>
                    <a:pt x="23159" y="0"/>
                  </a:lnTo>
                  <a:cubicBezTo>
                    <a:pt x="23161" y="0"/>
                    <a:pt x="23163" y="2"/>
                    <a:pt x="23163" y="4"/>
                  </a:cubicBezTo>
                  <a:cubicBezTo>
                    <a:pt x="23163" y="6"/>
                    <a:pt x="23161" y="8"/>
                    <a:pt x="23159" y="8"/>
                  </a:cubicBezTo>
                  <a:lnTo>
                    <a:pt x="23044" y="8"/>
                  </a:lnTo>
                  <a:cubicBezTo>
                    <a:pt x="23041" y="8"/>
                    <a:pt x="23040" y="6"/>
                    <a:pt x="23040" y="4"/>
                  </a:cubicBezTo>
                  <a:cubicBezTo>
                    <a:pt x="23040" y="2"/>
                    <a:pt x="23041" y="0"/>
                    <a:pt x="23044" y="0"/>
                  </a:cubicBezTo>
                  <a:close/>
                  <a:moveTo>
                    <a:pt x="23228" y="0"/>
                  </a:moveTo>
                  <a:lnTo>
                    <a:pt x="23343" y="0"/>
                  </a:lnTo>
                  <a:cubicBezTo>
                    <a:pt x="23345" y="0"/>
                    <a:pt x="23347" y="2"/>
                    <a:pt x="23347" y="4"/>
                  </a:cubicBezTo>
                  <a:cubicBezTo>
                    <a:pt x="23347" y="6"/>
                    <a:pt x="23345" y="8"/>
                    <a:pt x="23343" y="8"/>
                  </a:cubicBezTo>
                  <a:lnTo>
                    <a:pt x="23228" y="8"/>
                  </a:lnTo>
                  <a:cubicBezTo>
                    <a:pt x="23226" y="8"/>
                    <a:pt x="23224" y="6"/>
                    <a:pt x="23224" y="4"/>
                  </a:cubicBezTo>
                  <a:cubicBezTo>
                    <a:pt x="23224" y="2"/>
                    <a:pt x="23226" y="0"/>
                    <a:pt x="23228" y="0"/>
                  </a:cubicBezTo>
                  <a:close/>
                  <a:moveTo>
                    <a:pt x="23412" y="0"/>
                  </a:moveTo>
                  <a:lnTo>
                    <a:pt x="23527" y="0"/>
                  </a:lnTo>
                  <a:cubicBezTo>
                    <a:pt x="23529" y="0"/>
                    <a:pt x="23531" y="2"/>
                    <a:pt x="23531" y="4"/>
                  </a:cubicBezTo>
                  <a:cubicBezTo>
                    <a:pt x="23531" y="6"/>
                    <a:pt x="23529" y="8"/>
                    <a:pt x="23527" y="8"/>
                  </a:cubicBezTo>
                  <a:lnTo>
                    <a:pt x="23412" y="8"/>
                  </a:lnTo>
                  <a:cubicBezTo>
                    <a:pt x="23410" y="8"/>
                    <a:pt x="23408" y="6"/>
                    <a:pt x="23408" y="4"/>
                  </a:cubicBezTo>
                  <a:cubicBezTo>
                    <a:pt x="23408" y="2"/>
                    <a:pt x="23410" y="0"/>
                    <a:pt x="23412" y="0"/>
                  </a:cubicBezTo>
                  <a:close/>
                  <a:moveTo>
                    <a:pt x="23596" y="0"/>
                  </a:moveTo>
                  <a:lnTo>
                    <a:pt x="23712" y="0"/>
                  </a:lnTo>
                  <a:cubicBezTo>
                    <a:pt x="23714" y="0"/>
                    <a:pt x="23716" y="2"/>
                    <a:pt x="23716" y="4"/>
                  </a:cubicBezTo>
                  <a:cubicBezTo>
                    <a:pt x="23716" y="6"/>
                    <a:pt x="23714" y="8"/>
                    <a:pt x="23712" y="8"/>
                  </a:cubicBezTo>
                  <a:lnTo>
                    <a:pt x="23596" y="8"/>
                  </a:lnTo>
                  <a:cubicBezTo>
                    <a:pt x="23594" y="8"/>
                    <a:pt x="23593" y="6"/>
                    <a:pt x="23593" y="4"/>
                  </a:cubicBezTo>
                  <a:cubicBezTo>
                    <a:pt x="23593" y="2"/>
                    <a:pt x="23594" y="0"/>
                    <a:pt x="23596" y="0"/>
                  </a:cubicBezTo>
                  <a:close/>
                  <a:moveTo>
                    <a:pt x="23781" y="0"/>
                  </a:moveTo>
                  <a:lnTo>
                    <a:pt x="23896" y="0"/>
                  </a:lnTo>
                  <a:cubicBezTo>
                    <a:pt x="23898" y="0"/>
                    <a:pt x="23900" y="2"/>
                    <a:pt x="23900" y="4"/>
                  </a:cubicBezTo>
                  <a:cubicBezTo>
                    <a:pt x="23900" y="6"/>
                    <a:pt x="23898" y="8"/>
                    <a:pt x="23896" y="8"/>
                  </a:cubicBezTo>
                  <a:lnTo>
                    <a:pt x="23781" y="8"/>
                  </a:lnTo>
                  <a:cubicBezTo>
                    <a:pt x="23779" y="8"/>
                    <a:pt x="23777" y="6"/>
                    <a:pt x="23777" y="4"/>
                  </a:cubicBezTo>
                  <a:cubicBezTo>
                    <a:pt x="23777" y="2"/>
                    <a:pt x="23779" y="0"/>
                    <a:pt x="23781" y="0"/>
                  </a:cubicBezTo>
                  <a:close/>
                  <a:moveTo>
                    <a:pt x="23965" y="0"/>
                  </a:moveTo>
                  <a:lnTo>
                    <a:pt x="24080" y="0"/>
                  </a:lnTo>
                  <a:cubicBezTo>
                    <a:pt x="24082" y="0"/>
                    <a:pt x="24084" y="2"/>
                    <a:pt x="24084" y="4"/>
                  </a:cubicBezTo>
                  <a:cubicBezTo>
                    <a:pt x="24084" y="6"/>
                    <a:pt x="24082" y="8"/>
                    <a:pt x="24080" y="8"/>
                  </a:cubicBezTo>
                  <a:lnTo>
                    <a:pt x="23965" y="8"/>
                  </a:lnTo>
                  <a:cubicBezTo>
                    <a:pt x="23963" y="8"/>
                    <a:pt x="23961" y="6"/>
                    <a:pt x="23961" y="4"/>
                  </a:cubicBezTo>
                  <a:cubicBezTo>
                    <a:pt x="23961" y="2"/>
                    <a:pt x="23963" y="0"/>
                    <a:pt x="23965" y="0"/>
                  </a:cubicBezTo>
                  <a:close/>
                  <a:moveTo>
                    <a:pt x="24149" y="0"/>
                  </a:moveTo>
                  <a:lnTo>
                    <a:pt x="24265" y="0"/>
                  </a:lnTo>
                  <a:cubicBezTo>
                    <a:pt x="24267" y="0"/>
                    <a:pt x="24268" y="2"/>
                    <a:pt x="24268" y="4"/>
                  </a:cubicBezTo>
                  <a:cubicBezTo>
                    <a:pt x="24268" y="6"/>
                    <a:pt x="24267" y="8"/>
                    <a:pt x="24265" y="8"/>
                  </a:cubicBezTo>
                  <a:lnTo>
                    <a:pt x="24149" y="8"/>
                  </a:lnTo>
                  <a:cubicBezTo>
                    <a:pt x="24147" y="8"/>
                    <a:pt x="24146" y="6"/>
                    <a:pt x="24146" y="4"/>
                  </a:cubicBezTo>
                  <a:cubicBezTo>
                    <a:pt x="24146" y="2"/>
                    <a:pt x="24147" y="0"/>
                    <a:pt x="24149" y="0"/>
                  </a:cubicBezTo>
                  <a:close/>
                  <a:moveTo>
                    <a:pt x="24334" y="0"/>
                  </a:moveTo>
                  <a:lnTo>
                    <a:pt x="24449" y="0"/>
                  </a:lnTo>
                  <a:cubicBezTo>
                    <a:pt x="24451" y="0"/>
                    <a:pt x="24453" y="2"/>
                    <a:pt x="24453" y="4"/>
                  </a:cubicBezTo>
                  <a:cubicBezTo>
                    <a:pt x="24453" y="6"/>
                    <a:pt x="24451" y="8"/>
                    <a:pt x="24449" y="8"/>
                  </a:cubicBezTo>
                  <a:lnTo>
                    <a:pt x="24334" y="8"/>
                  </a:lnTo>
                  <a:cubicBezTo>
                    <a:pt x="24332" y="8"/>
                    <a:pt x="24330" y="6"/>
                    <a:pt x="24330" y="4"/>
                  </a:cubicBezTo>
                  <a:cubicBezTo>
                    <a:pt x="24330" y="2"/>
                    <a:pt x="24332" y="0"/>
                    <a:pt x="24334" y="0"/>
                  </a:cubicBezTo>
                  <a:close/>
                  <a:moveTo>
                    <a:pt x="24518" y="0"/>
                  </a:moveTo>
                  <a:lnTo>
                    <a:pt x="24545" y="0"/>
                  </a:lnTo>
                  <a:cubicBezTo>
                    <a:pt x="24547" y="0"/>
                    <a:pt x="24549" y="2"/>
                    <a:pt x="24549" y="4"/>
                  </a:cubicBezTo>
                  <a:cubicBezTo>
                    <a:pt x="24549" y="6"/>
                    <a:pt x="24547" y="8"/>
                    <a:pt x="24545" y="8"/>
                  </a:cubicBezTo>
                  <a:lnTo>
                    <a:pt x="24518" y="8"/>
                  </a:lnTo>
                  <a:cubicBezTo>
                    <a:pt x="24516" y="8"/>
                    <a:pt x="24514" y="6"/>
                    <a:pt x="24514" y="4"/>
                  </a:cubicBezTo>
                  <a:cubicBezTo>
                    <a:pt x="24514" y="2"/>
                    <a:pt x="24516" y="0"/>
                    <a:pt x="24518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Freeform 206">
            <a:extLst>
              <a:ext uri="{FF2B5EF4-FFF2-40B4-BE49-F238E27FC236}">
                <a16:creationId xmlns:a16="http://schemas.microsoft.com/office/drawing/2014/main" id="{559D992D-9DE1-4523-890E-E5C7FECDD2CC}"/>
              </a:ext>
            </a:extLst>
          </p:cNvPr>
          <p:cNvSpPr>
            <a:spLocks noEditPoints="1"/>
          </p:cNvSpPr>
          <p:nvPr/>
        </p:nvSpPr>
        <p:spPr bwMode="auto">
          <a:xfrm>
            <a:off x="3617913" y="7694613"/>
            <a:ext cx="31081663" cy="9525"/>
          </a:xfrm>
          <a:custGeom>
            <a:avLst/>
            <a:gdLst>
              <a:gd name="T0" fmla="*/ 372 w 24556"/>
              <a:gd name="T1" fmla="*/ 0 h 7"/>
              <a:gd name="T2" fmla="*/ 856 w 24556"/>
              <a:gd name="T3" fmla="*/ 0 h 7"/>
              <a:gd name="T4" fmla="*/ 1228 w 24556"/>
              <a:gd name="T5" fmla="*/ 3 h 7"/>
              <a:gd name="T6" fmla="*/ 1593 w 24556"/>
              <a:gd name="T7" fmla="*/ 7 h 7"/>
              <a:gd name="T8" fmla="*/ 1847 w 24556"/>
              <a:gd name="T9" fmla="*/ 7 h 7"/>
              <a:gd name="T10" fmla="*/ 2212 w 24556"/>
              <a:gd name="T11" fmla="*/ 3 h 7"/>
              <a:gd name="T12" fmla="*/ 2584 w 24556"/>
              <a:gd name="T13" fmla="*/ 0 h 7"/>
              <a:gd name="T14" fmla="*/ 3137 w 24556"/>
              <a:gd name="T15" fmla="*/ 0 h 7"/>
              <a:gd name="T16" fmla="*/ 3621 w 24556"/>
              <a:gd name="T17" fmla="*/ 0 h 7"/>
              <a:gd name="T18" fmla="*/ 3993 w 24556"/>
              <a:gd name="T19" fmla="*/ 3 h 7"/>
              <a:gd name="T20" fmla="*/ 4358 w 24556"/>
              <a:gd name="T21" fmla="*/ 7 h 7"/>
              <a:gd name="T22" fmla="*/ 4612 w 24556"/>
              <a:gd name="T23" fmla="*/ 7 h 7"/>
              <a:gd name="T24" fmla="*/ 4976 w 24556"/>
              <a:gd name="T25" fmla="*/ 3 h 7"/>
              <a:gd name="T26" fmla="*/ 5349 w 24556"/>
              <a:gd name="T27" fmla="*/ 0 h 7"/>
              <a:gd name="T28" fmla="*/ 5902 w 24556"/>
              <a:gd name="T29" fmla="*/ 0 h 7"/>
              <a:gd name="T30" fmla="*/ 6386 w 24556"/>
              <a:gd name="T31" fmla="*/ 0 h 7"/>
              <a:gd name="T32" fmla="*/ 6758 w 24556"/>
              <a:gd name="T33" fmla="*/ 3 h 7"/>
              <a:gd name="T34" fmla="*/ 7123 w 24556"/>
              <a:gd name="T35" fmla="*/ 7 h 7"/>
              <a:gd name="T36" fmla="*/ 7376 w 24556"/>
              <a:gd name="T37" fmla="*/ 7 h 7"/>
              <a:gd name="T38" fmla="*/ 7741 w 24556"/>
              <a:gd name="T39" fmla="*/ 3 h 7"/>
              <a:gd name="T40" fmla="*/ 8114 w 24556"/>
              <a:gd name="T41" fmla="*/ 0 h 7"/>
              <a:gd name="T42" fmla="*/ 8667 w 24556"/>
              <a:gd name="T43" fmla="*/ 0 h 7"/>
              <a:gd name="T44" fmla="*/ 9150 w 24556"/>
              <a:gd name="T45" fmla="*/ 0 h 7"/>
              <a:gd name="T46" fmla="*/ 9523 w 24556"/>
              <a:gd name="T47" fmla="*/ 3 h 7"/>
              <a:gd name="T48" fmla="*/ 9888 w 24556"/>
              <a:gd name="T49" fmla="*/ 7 h 7"/>
              <a:gd name="T50" fmla="*/ 10141 w 24556"/>
              <a:gd name="T51" fmla="*/ 7 h 7"/>
              <a:gd name="T52" fmla="*/ 10506 w 24556"/>
              <a:gd name="T53" fmla="*/ 3 h 7"/>
              <a:gd name="T54" fmla="*/ 10878 w 24556"/>
              <a:gd name="T55" fmla="*/ 0 h 7"/>
              <a:gd name="T56" fmla="*/ 11431 w 24556"/>
              <a:gd name="T57" fmla="*/ 0 h 7"/>
              <a:gd name="T58" fmla="*/ 11915 w 24556"/>
              <a:gd name="T59" fmla="*/ 0 h 7"/>
              <a:gd name="T60" fmla="*/ 12288 w 24556"/>
              <a:gd name="T61" fmla="*/ 3 h 7"/>
              <a:gd name="T62" fmla="*/ 12652 w 24556"/>
              <a:gd name="T63" fmla="*/ 7 h 7"/>
              <a:gd name="T64" fmla="*/ 12906 w 24556"/>
              <a:gd name="T65" fmla="*/ 7 h 7"/>
              <a:gd name="T66" fmla="*/ 13271 w 24556"/>
              <a:gd name="T67" fmla="*/ 3 h 7"/>
              <a:gd name="T68" fmla="*/ 13643 w 24556"/>
              <a:gd name="T69" fmla="*/ 0 h 7"/>
              <a:gd name="T70" fmla="*/ 14196 w 24556"/>
              <a:gd name="T71" fmla="*/ 0 h 7"/>
              <a:gd name="T72" fmla="*/ 14680 w 24556"/>
              <a:gd name="T73" fmla="*/ 0 h 7"/>
              <a:gd name="T74" fmla="*/ 15052 w 24556"/>
              <a:gd name="T75" fmla="*/ 3 h 7"/>
              <a:gd name="T76" fmla="*/ 15417 w 24556"/>
              <a:gd name="T77" fmla="*/ 7 h 7"/>
              <a:gd name="T78" fmla="*/ 15671 w 24556"/>
              <a:gd name="T79" fmla="*/ 7 h 7"/>
              <a:gd name="T80" fmla="*/ 16036 w 24556"/>
              <a:gd name="T81" fmla="*/ 3 h 7"/>
              <a:gd name="T82" fmla="*/ 16408 w 24556"/>
              <a:gd name="T83" fmla="*/ 0 h 7"/>
              <a:gd name="T84" fmla="*/ 16961 w 24556"/>
              <a:gd name="T85" fmla="*/ 0 h 7"/>
              <a:gd name="T86" fmla="*/ 17445 w 24556"/>
              <a:gd name="T87" fmla="*/ 0 h 7"/>
              <a:gd name="T88" fmla="*/ 17817 w 24556"/>
              <a:gd name="T89" fmla="*/ 3 h 7"/>
              <a:gd name="T90" fmla="*/ 18182 w 24556"/>
              <a:gd name="T91" fmla="*/ 7 h 7"/>
              <a:gd name="T92" fmla="*/ 18436 w 24556"/>
              <a:gd name="T93" fmla="*/ 7 h 7"/>
              <a:gd name="T94" fmla="*/ 18800 w 24556"/>
              <a:gd name="T95" fmla="*/ 3 h 7"/>
              <a:gd name="T96" fmla="*/ 19173 w 24556"/>
              <a:gd name="T97" fmla="*/ 0 h 7"/>
              <a:gd name="T98" fmla="*/ 19726 w 24556"/>
              <a:gd name="T99" fmla="*/ 0 h 7"/>
              <a:gd name="T100" fmla="*/ 20210 w 24556"/>
              <a:gd name="T101" fmla="*/ 0 h 7"/>
              <a:gd name="T102" fmla="*/ 20582 w 24556"/>
              <a:gd name="T103" fmla="*/ 3 h 7"/>
              <a:gd name="T104" fmla="*/ 20947 w 24556"/>
              <a:gd name="T105" fmla="*/ 7 h 7"/>
              <a:gd name="T106" fmla="*/ 21200 w 24556"/>
              <a:gd name="T107" fmla="*/ 7 h 7"/>
              <a:gd name="T108" fmla="*/ 21565 w 24556"/>
              <a:gd name="T109" fmla="*/ 3 h 7"/>
              <a:gd name="T110" fmla="*/ 21938 w 24556"/>
              <a:gd name="T111" fmla="*/ 0 h 7"/>
              <a:gd name="T112" fmla="*/ 22491 w 24556"/>
              <a:gd name="T113" fmla="*/ 0 h 7"/>
              <a:gd name="T114" fmla="*/ 22974 w 24556"/>
              <a:gd name="T115" fmla="*/ 0 h 7"/>
              <a:gd name="T116" fmla="*/ 23347 w 24556"/>
              <a:gd name="T117" fmla="*/ 3 h 7"/>
              <a:gd name="T118" fmla="*/ 23712 w 24556"/>
              <a:gd name="T119" fmla="*/ 7 h 7"/>
              <a:gd name="T120" fmla="*/ 23965 w 24556"/>
              <a:gd name="T121" fmla="*/ 7 h 7"/>
              <a:gd name="T122" fmla="*/ 24330 w 24556"/>
              <a:gd name="T12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56" h="7">
                <a:moveTo>
                  <a:pt x="4" y="0"/>
                </a:moveTo>
                <a:lnTo>
                  <a:pt x="119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6"/>
                  <a:pt x="121" y="7"/>
                  <a:pt x="119" y="7"/>
                </a:cubicBezTo>
                <a:lnTo>
                  <a:pt x="4" y="7"/>
                </a:lnTo>
                <a:cubicBezTo>
                  <a:pt x="1" y="7"/>
                  <a:pt x="0" y="6"/>
                  <a:pt x="0" y="3"/>
                </a:cubicBezTo>
                <a:cubicBezTo>
                  <a:pt x="0" y="1"/>
                  <a:pt x="1" y="0"/>
                  <a:pt x="4" y="0"/>
                </a:cubicBezTo>
                <a:close/>
                <a:moveTo>
                  <a:pt x="188" y="0"/>
                </a:moveTo>
                <a:lnTo>
                  <a:pt x="303" y="0"/>
                </a:lnTo>
                <a:cubicBezTo>
                  <a:pt x="305" y="0"/>
                  <a:pt x="307" y="1"/>
                  <a:pt x="307" y="3"/>
                </a:cubicBezTo>
                <a:cubicBezTo>
                  <a:pt x="307" y="6"/>
                  <a:pt x="305" y="7"/>
                  <a:pt x="303" y="7"/>
                </a:cubicBezTo>
                <a:lnTo>
                  <a:pt x="188" y="7"/>
                </a:lnTo>
                <a:cubicBezTo>
                  <a:pt x="186" y="7"/>
                  <a:pt x="184" y="6"/>
                  <a:pt x="184" y="3"/>
                </a:cubicBezTo>
                <a:cubicBezTo>
                  <a:pt x="184" y="1"/>
                  <a:pt x="186" y="0"/>
                  <a:pt x="188" y="0"/>
                </a:cubicBezTo>
                <a:close/>
                <a:moveTo>
                  <a:pt x="372" y="0"/>
                </a:moveTo>
                <a:lnTo>
                  <a:pt x="487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6"/>
                  <a:pt x="489" y="7"/>
                  <a:pt x="487" y="7"/>
                </a:cubicBezTo>
                <a:lnTo>
                  <a:pt x="372" y="7"/>
                </a:lnTo>
                <a:cubicBezTo>
                  <a:pt x="370" y="7"/>
                  <a:pt x="368" y="6"/>
                  <a:pt x="368" y="3"/>
                </a:cubicBezTo>
                <a:cubicBezTo>
                  <a:pt x="368" y="1"/>
                  <a:pt x="370" y="0"/>
                  <a:pt x="372" y="0"/>
                </a:cubicBezTo>
                <a:close/>
                <a:moveTo>
                  <a:pt x="556" y="0"/>
                </a:moveTo>
                <a:lnTo>
                  <a:pt x="672" y="0"/>
                </a:lnTo>
                <a:cubicBezTo>
                  <a:pt x="674" y="0"/>
                  <a:pt x="676" y="1"/>
                  <a:pt x="676" y="3"/>
                </a:cubicBezTo>
                <a:cubicBezTo>
                  <a:pt x="676" y="6"/>
                  <a:pt x="674" y="7"/>
                  <a:pt x="672" y="7"/>
                </a:cubicBezTo>
                <a:lnTo>
                  <a:pt x="556" y="7"/>
                </a:lnTo>
                <a:cubicBezTo>
                  <a:pt x="554" y="7"/>
                  <a:pt x="553" y="6"/>
                  <a:pt x="553" y="3"/>
                </a:cubicBezTo>
                <a:cubicBezTo>
                  <a:pt x="553" y="1"/>
                  <a:pt x="554" y="0"/>
                  <a:pt x="556" y="0"/>
                </a:cubicBezTo>
                <a:close/>
                <a:moveTo>
                  <a:pt x="741" y="0"/>
                </a:moveTo>
                <a:lnTo>
                  <a:pt x="856" y="0"/>
                </a:lnTo>
                <a:cubicBezTo>
                  <a:pt x="858" y="0"/>
                  <a:pt x="860" y="1"/>
                  <a:pt x="860" y="3"/>
                </a:cubicBezTo>
                <a:cubicBezTo>
                  <a:pt x="860" y="6"/>
                  <a:pt x="858" y="7"/>
                  <a:pt x="856" y="7"/>
                </a:cubicBezTo>
                <a:lnTo>
                  <a:pt x="741" y="7"/>
                </a:lnTo>
                <a:cubicBezTo>
                  <a:pt x="739" y="7"/>
                  <a:pt x="737" y="6"/>
                  <a:pt x="737" y="3"/>
                </a:cubicBezTo>
                <a:cubicBezTo>
                  <a:pt x="737" y="1"/>
                  <a:pt x="739" y="0"/>
                  <a:pt x="741" y="0"/>
                </a:cubicBezTo>
                <a:close/>
                <a:moveTo>
                  <a:pt x="925" y="0"/>
                </a:moveTo>
                <a:lnTo>
                  <a:pt x="1040" y="0"/>
                </a:lnTo>
                <a:cubicBezTo>
                  <a:pt x="1042" y="0"/>
                  <a:pt x="1044" y="1"/>
                  <a:pt x="1044" y="3"/>
                </a:cubicBezTo>
                <a:cubicBezTo>
                  <a:pt x="1044" y="6"/>
                  <a:pt x="1042" y="7"/>
                  <a:pt x="1040" y="7"/>
                </a:cubicBezTo>
                <a:lnTo>
                  <a:pt x="925" y="7"/>
                </a:lnTo>
                <a:cubicBezTo>
                  <a:pt x="923" y="7"/>
                  <a:pt x="921" y="6"/>
                  <a:pt x="921" y="3"/>
                </a:cubicBezTo>
                <a:cubicBezTo>
                  <a:pt x="921" y="1"/>
                  <a:pt x="923" y="0"/>
                  <a:pt x="925" y="0"/>
                </a:cubicBezTo>
                <a:close/>
                <a:moveTo>
                  <a:pt x="1109" y="0"/>
                </a:moveTo>
                <a:lnTo>
                  <a:pt x="1225" y="0"/>
                </a:lnTo>
                <a:cubicBezTo>
                  <a:pt x="1227" y="0"/>
                  <a:pt x="1228" y="1"/>
                  <a:pt x="1228" y="3"/>
                </a:cubicBezTo>
                <a:cubicBezTo>
                  <a:pt x="1228" y="6"/>
                  <a:pt x="1227" y="7"/>
                  <a:pt x="1225" y="7"/>
                </a:cubicBezTo>
                <a:lnTo>
                  <a:pt x="1109" y="7"/>
                </a:lnTo>
                <a:cubicBezTo>
                  <a:pt x="1107" y="7"/>
                  <a:pt x="1106" y="6"/>
                  <a:pt x="1106" y="3"/>
                </a:cubicBezTo>
                <a:cubicBezTo>
                  <a:pt x="1106" y="1"/>
                  <a:pt x="1107" y="0"/>
                  <a:pt x="1109" y="0"/>
                </a:cubicBezTo>
                <a:close/>
                <a:moveTo>
                  <a:pt x="1294" y="0"/>
                </a:moveTo>
                <a:lnTo>
                  <a:pt x="1409" y="0"/>
                </a:lnTo>
                <a:cubicBezTo>
                  <a:pt x="1411" y="0"/>
                  <a:pt x="1413" y="1"/>
                  <a:pt x="1413" y="3"/>
                </a:cubicBezTo>
                <a:cubicBezTo>
                  <a:pt x="1413" y="6"/>
                  <a:pt x="1411" y="7"/>
                  <a:pt x="1409" y="7"/>
                </a:cubicBezTo>
                <a:lnTo>
                  <a:pt x="1294" y="7"/>
                </a:lnTo>
                <a:cubicBezTo>
                  <a:pt x="1292" y="7"/>
                  <a:pt x="1290" y="6"/>
                  <a:pt x="1290" y="3"/>
                </a:cubicBezTo>
                <a:cubicBezTo>
                  <a:pt x="1290" y="1"/>
                  <a:pt x="1292" y="0"/>
                  <a:pt x="1294" y="0"/>
                </a:cubicBezTo>
                <a:close/>
                <a:moveTo>
                  <a:pt x="1478" y="0"/>
                </a:moveTo>
                <a:lnTo>
                  <a:pt x="1593" y="0"/>
                </a:lnTo>
                <a:cubicBezTo>
                  <a:pt x="1595" y="0"/>
                  <a:pt x="1597" y="1"/>
                  <a:pt x="1597" y="3"/>
                </a:cubicBezTo>
                <a:cubicBezTo>
                  <a:pt x="1597" y="6"/>
                  <a:pt x="1595" y="7"/>
                  <a:pt x="1593" y="7"/>
                </a:cubicBezTo>
                <a:lnTo>
                  <a:pt x="1478" y="7"/>
                </a:lnTo>
                <a:cubicBezTo>
                  <a:pt x="1476" y="7"/>
                  <a:pt x="1474" y="6"/>
                  <a:pt x="1474" y="3"/>
                </a:cubicBezTo>
                <a:cubicBezTo>
                  <a:pt x="1474" y="1"/>
                  <a:pt x="1476" y="0"/>
                  <a:pt x="1478" y="0"/>
                </a:cubicBezTo>
                <a:close/>
                <a:moveTo>
                  <a:pt x="1662" y="0"/>
                </a:moveTo>
                <a:lnTo>
                  <a:pt x="1778" y="0"/>
                </a:lnTo>
                <a:cubicBezTo>
                  <a:pt x="1780" y="0"/>
                  <a:pt x="1781" y="1"/>
                  <a:pt x="1781" y="3"/>
                </a:cubicBezTo>
                <a:cubicBezTo>
                  <a:pt x="1781" y="6"/>
                  <a:pt x="1780" y="7"/>
                  <a:pt x="1778" y="7"/>
                </a:cubicBezTo>
                <a:lnTo>
                  <a:pt x="1662" y="7"/>
                </a:lnTo>
                <a:cubicBezTo>
                  <a:pt x="1660" y="7"/>
                  <a:pt x="1659" y="6"/>
                  <a:pt x="1659" y="3"/>
                </a:cubicBezTo>
                <a:cubicBezTo>
                  <a:pt x="1659" y="1"/>
                  <a:pt x="1660" y="0"/>
                  <a:pt x="1662" y="0"/>
                </a:cubicBezTo>
                <a:close/>
                <a:moveTo>
                  <a:pt x="1847" y="0"/>
                </a:moveTo>
                <a:lnTo>
                  <a:pt x="1962" y="0"/>
                </a:lnTo>
                <a:cubicBezTo>
                  <a:pt x="1964" y="0"/>
                  <a:pt x="1966" y="1"/>
                  <a:pt x="1966" y="3"/>
                </a:cubicBezTo>
                <a:cubicBezTo>
                  <a:pt x="1966" y="6"/>
                  <a:pt x="1964" y="7"/>
                  <a:pt x="1962" y="7"/>
                </a:cubicBezTo>
                <a:lnTo>
                  <a:pt x="1847" y="7"/>
                </a:lnTo>
                <a:cubicBezTo>
                  <a:pt x="1845" y="7"/>
                  <a:pt x="1843" y="6"/>
                  <a:pt x="1843" y="3"/>
                </a:cubicBezTo>
                <a:cubicBezTo>
                  <a:pt x="1843" y="1"/>
                  <a:pt x="1845" y="0"/>
                  <a:pt x="1847" y="0"/>
                </a:cubicBezTo>
                <a:close/>
                <a:moveTo>
                  <a:pt x="2031" y="0"/>
                </a:moveTo>
                <a:lnTo>
                  <a:pt x="2146" y="0"/>
                </a:lnTo>
                <a:cubicBezTo>
                  <a:pt x="2148" y="0"/>
                  <a:pt x="2150" y="1"/>
                  <a:pt x="2150" y="3"/>
                </a:cubicBezTo>
                <a:cubicBezTo>
                  <a:pt x="2150" y="6"/>
                  <a:pt x="2148" y="7"/>
                  <a:pt x="2146" y="7"/>
                </a:cubicBezTo>
                <a:lnTo>
                  <a:pt x="2031" y="7"/>
                </a:lnTo>
                <a:cubicBezTo>
                  <a:pt x="2029" y="7"/>
                  <a:pt x="2027" y="6"/>
                  <a:pt x="2027" y="3"/>
                </a:cubicBezTo>
                <a:cubicBezTo>
                  <a:pt x="2027" y="1"/>
                  <a:pt x="2029" y="0"/>
                  <a:pt x="2031" y="0"/>
                </a:cubicBezTo>
                <a:close/>
                <a:moveTo>
                  <a:pt x="2215" y="0"/>
                </a:moveTo>
                <a:lnTo>
                  <a:pt x="2331" y="0"/>
                </a:lnTo>
                <a:cubicBezTo>
                  <a:pt x="2333" y="0"/>
                  <a:pt x="2334" y="1"/>
                  <a:pt x="2334" y="3"/>
                </a:cubicBezTo>
                <a:cubicBezTo>
                  <a:pt x="2334" y="6"/>
                  <a:pt x="2333" y="7"/>
                  <a:pt x="2331" y="7"/>
                </a:cubicBezTo>
                <a:lnTo>
                  <a:pt x="2215" y="7"/>
                </a:lnTo>
                <a:cubicBezTo>
                  <a:pt x="2213" y="7"/>
                  <a:pt x="2212" y="6"/>
                  <a:pt x="2212" y="3"/>
                </a:cubicBezTo>
                <a:cubicBezTo>
                  <a:pt x="2212" y="1"/>
                  <a:pt x="2213" y="0"/>
                  <a:pt x="2215" y="0"/>
                </a:cubicBezTo>
                <a:close/>
                <a:moveTo>
                  <a:pt x="2400" y="0"/>
                </a:moveTo>
                <a:lnTo>
                  <a:pt x="2515" y="0"/>
                </a:lnTo>
                <a:cubicBezTo>
                  <a:pt x="2517" y="0"/>
                  <a:pt x="2519" y="1"/>
                  <a:pt x="2519" y="3"/>
                </a:cubicBezTo>
                <a:cubicBezTo>
                  <a:pt x="2519" y="6"/>
                  <a:pt x="2517" y="7"/>
                  <a:pt x="2515" y="7"/>
                </a:cubicBezTo>
                <a:lnTo>
                  <a:pt x="2400" y="7"/>
                </a:lnTo>
                <a:cubicBezTo>
                  <a:pt x="2398" y="7"/>
                  <a:pt x="2396" y="6"/>
                  <a:pt x="2396" y="3"/>
                </a:cubicBezTo>
                <a:cubicBezTo>
                  <a:pt x="2396" y="1"/>
                  <a:pt x="2398" y="0"/>
                  <a:pt x="2400" y="0"/>
                </a:cubicBezTo>
                <a:close/>
                <a:moveTo>
                  <a:pt x="2584" y="0"/>
                </a:moveTo>
                <a:lnTo>
                  <a:pt x="2699" y="0"/>
                </a:lnTo>
                <a:cubicBezTo>
                  <a:pt x="2701" y="0"/>
                  <a:pt x="2703" y="1"/>
                  <a:pt x="2703" y="3"/>
                </a:cubicBezTo>
                <a:cubicBezTo>
                  <a:pt x="2703" y="6"/>
                  <a:pt x="2701" y="7"/>
                  <a:pt x="2699" y="7"/>
                </a:cubicBezTo>
                <a:lnTo>
                  <a:pt x="2584" y="7"/>
                </a:lnTo>
                <a:cubicBezTo>
                  <a:pt x="2582" y="7"/>
                  <a:pt x="2580" y="6"/>
                  <a:pt x="2580" y="3"/>
                </a:cubicBezTo>
                <a:cubicBezTo>
                  <a:pt x="2580" y="1"/>
                  <a:pt x="2582" y="0"/>
                  <a:pt x="2584" y="0"/>
                </a:cubicBezTo>
                <a:close/>
                <a:moveTo>
                  <a:pt x="2768" y="0"/>
                </a:moveTo>
                <a:lnTo>
                  <a:pt x="2884" y="0"/>
                </a:lnTo>
                <a:cubicBezTo>
                  <a:pt x="2886" y="0"/>
                  <a:pt x="2887" y="1"/>
                  <a:pt x="2887" y="3"/>
                </a:cubicBezTo>
                <a:cubicBezTo>
                  <a:pt x="2887" y="6"/>
                  <a:pt x="2886" y="7"/>
                  <a:pt x="2884" y="7"/>
                </a:cubicBezTo>
                <a:lnTo>
                  <a:pt x="2768" y="7"/>
                </a:lnTo>
                <a:cubicBezTo>
                  <a:pt x="2766" y="7"/>
                  <a:pt x="2764" y="6"/>
                  <a:pt x="2764" y="3"/>
                </a:cubicBezTo>
                <a:cubicBezTo>
                  <a:pt x="2764" y="1"/>
                  <a:pt x="2766" y="0"/>
                  <a:pt x="2768" y="0"/>
                </a:cubicBezTo>
                <a:close/>
                <a:moveTo>
                  <a:pt x="2953" y="0"/>
                </a:moveTo>
                <a:lnTo>
                  <a:pt x="3068" y="0"/>
                </a:lnTo>
                <a:cubicBezTo>
                  <a:pt x="3070" y="0"/>
                  <a:pt x="3072" y="1"/>
                  <a:pt x="3072" y="3"/>
                </a:cubicBezTo>
                <a:cubicBezTo>
                  <a:pt x="3072" y="6"/>
                  <a:pt x="3070" y="7"/>
                  <a:pt x="3068" y="7"/>
                </a:cubicBezTo>
                <a:lnTo>
                  <a:pt x="2953" y="7"/>
                </a:lnTo>
                <a:cubicBezTo>
                  <a:pt x="2951" y="7"/>
                  <a:pt x="2949" y="6"/>
                  <a:pt x="2949" y="3"/>
                </a:cubicBezTo>
                <a:cubicBezTo>
                  <a:pt x="2949" y="1"/>
                  <a:pt x="2951" y="0"/>
                  <a:pt x="2953" y="0"/>
                </a:cubicBezTo>
                <a:close/>
                <a:moveTo>
                  <a:pt x="3137" y="0"/>
                </a:moveTo>
                <a:lnTo>
                  <a:pt x="3252" y="0"/>
                </a:lnTo>
                <a:cubicBezTo>
                  <a:pt x="3254" y="0"/>
                  <a:pt x="3256" y="1"/>
                  <a:pt x="3256" y="3"/>
                </a:cubicBezTo>
                <a:cubicBezTo>
                  <a:pt x="3256" y="6"/>
                  <a:pt x="3254" y="7"/>
                  <a:pt x="3252" y="7"/>
                </a:cubicBezTo>
                <a:lnTo>
                  <a:pt x="3137" y="7"/>
                </a:lnTo>
                <a:cubicBezTo>
                  <a:pt x="3135" y="7"/>
                  <a:pt x="3133" y="6"/>
                  <a:pt x="3133" y="3"/>
                </a:cubicBezTo>
                <a:cubicBezTo>
                  <a:pt x="3133" y="1"/>
                  <a:pt x="3135" y="0"/>
                  <a:pt x="3137" y="0"/>
                </a:cubicBezTo>
                <a:close/>
                <a:moveTo>
                  <a:pt x="3321" y="0"/>
                </a:moveTo>
                <a:lnTo>
                  <a:pt x="3436" y="0"/>
                </a:lnTo>
                <a:cubicBezTo>
                  <a:pt x="3439" y="0"/>
                  <a:pt x="3440" y="1"/>
                  <a:pt x="3440" y="3"/>
                </a:cubicBezTo>
                <a:cubicBezTo>
                  <a:pt x="3440" y="6"/>
                  <a:pt x="3439" y="7"/>
                  <a:pt x="3436" y="7"/>
                </a:cubicBezTo>
                <a:lnTo>
                  <a:pt x="3321" y="7"/>
                </a:lnTo>
                <a:cubicBezTo>
                  <a:pt x="3319" y="7"/>
                  <a:pt x="3317" y="6"/>
                  <a:pt x="3317" y="3"/>
                </a:cubicBezTo>
                <a:cubicBezTo>
                  <a:pt x="3317" y="1"/>
                  <a:pt x="3319" y="0"/>
                  <a:pt x="3321" y="0"/>
                </a:cubicBezTo>
                <a:close/>
                <a:moveTo>
                  <a:pt x="3506" y="0"/>
                </a:moveTo>
                <a:lnTo>
                  <a:pt x="3621" y="0"/>
                </a:lnTo>
                <a:cubicBezTo>
                  <a:pt x="3623" y="0"/>
                  <a:pt x="3625" y="1"/>
                  <a:pt x="3625" y="3"/>
                </a:cubicBezTo>
                <a:cubicBezTo>
                  <a:pt x="3625" y="6"/>
                  <a:pt x="3623" y="7"/>
                  <a:pt x="3621" y="7"/>
                </a:cubicBezTo>
                <a:lnTo>
                  <a:pt x="3506" y="7"/>
                </a:lnTo>
                <a:cubicBezTo>
                  <a:pt x="3503" y="7"/>
                  <a:pt x="3502" y="6"/>
                  <a:pt x="3502" y="3"/>
                </a:cubicBezTo>
                <a:cubicBezTo>
                  <a:pt x="3502" y="1"/>
                  <a:pt x="3503" y="0"/>
                  <a:pt x="3506" y="0"/>
                </a:cubicBezTo>
                <a:close/>
                <a:moveTo>
                  <a:pt x="3690" y="0"/>
                </a:moveTo>
                <a:lnTo>
                  <a:pt x="3805" y="0"/>
                </a:lnTo>
                <a:cubicBezTo>
                  <a:pt x="3807" y="0"/>
                  <a:pt x="3809" y="1"/>
                  <a:pt x="3809" y="3"/>
                </a:cubicBezTo>
                <a:cubicBezTo>
                  <a:pt x="3809" y="6"/>
                  <a:pt x="3807" y="7"/>
                  <a:pt x="3805" y="7"/>
                </a:cubicBezTo>
                <a:lnTo>
                  <a:pt x="3690" y="7"/>
                </a:lnTo>
                <a:cubicBezTo>
                  <a:pt x="3688" y="7"/>
                  <a:pt x="3686" y="6"/>
                  <a:pt x="3686" y="3"/>
                </a:cubicBezTo>
                <a:cubicBezTo>
                  <a:pt x="3686" y="1"/>
                  <a:pt x="3688" y="0"/>
                  <a:pt x="3690" y="0"/>
                </a:cubicBezTo>
                <a:close/>
                <a:moveTo>
                  <a:pt x="3874" y="0"/>
                </a:moveTo>
                <a:lnTo>
                  <a:pt x="3989" y="0"/>
                </a:lnTo>
                <a:cubicBezTo>
                  <a:pt x="3992" y="0"/>
                  <a:pt x="3993" y="1"/>
                  <a:pt x="3993" y="3"/>
                </a:cubicBezTo>
                <a:cubicBezTo>
                  <a:pt x="3993" y="6"/>
                  <a:pt x="3992" y="7"/>
                  <a:pt x="3989" y="7"/>
                </a:cubicBezTo>
                <a:lnTo>
                  <a:pt x="3874" y="7"/>
                </a:lnTo>
                <a:cubicBezTo>
                  <a:pt x="3872" y="7"/>
                  <a:pt x="3870" y="6"/>
                  <a:pt x="3870" y="3"/>
                </a:cubicBezTo>
                <a:cubicBezTo>
                  <a:pt x="3870" y="1"/>
                  <a:pt x="3872" y="0"/>
                  <a:pt x="3874" y="0"/>
                </a:cubicBezTo>
                <a:close/>
                <a:moveTo>
                  <a:pt x="4059" y="0"/>
                </a:moveTo>
                <a:lnTo>
                  <a:pt x="4174" y="0"/>
                </a:lnTo>
                <a:cubicBezTo>
                  <a:pt x="4176" y="0"/>
                  <a:pt x="4178" y="1"/>
                  <a:pt x="4178" y="3"/>
                </a:cubicBezTo>
                <a:cubicBezTo>
                  <a:pt x="4178" y="6"/>
                  <a:pt x="4176" y="7"/>
                  <a:pt x="4174" y="7"/>
                </a:cubicBezTo>
                <a:lnTo>
                  <a:pt x="4059" y="7"/>
                </a:lnTo>
                <a:cubicBezTo>
                  <a:pt x="4056" y="7"/>
                  <a:pt x="4055" y="6"/>
                  <a:pt x="4055" y="3"/>
                </a:cubicBezTo>
                <a:cubicBezTo>
                  <a:pt x="4055" y="1"/>
                  <a:pt x="4056" y="0"/>
                  <a:pt x="4059" y="0"/>
                </a:cubicBezTo>
                <a:close/>
                <a:moveTo>
                  <a:pt x="4243" y="0"/>
                </a:moveTo>
                <a:lnTo>
                  <a:pt x="4358" y="0"/>
                </a:lnTo>
                <a:cubicBezTo>
                  <a:pt x="4360" y="0"/>
                  <a:pt x="4362" y="1"/>
                  <a:pt x="4362" y="3"/>
                </a:cubicBezTo>
                <a:cubicBezTo>
                  <a:pt x="4362" y="6"/>
                  <a:pt x="4360" y="7"/>
                  <a:pt x="4358" y="7"/>
                </a:cubicBezTo>
                <a:lnTo>
                  <a:pt x="4243" y="7"/>
                </a:lnTo>
                <a:cubicBezTo>
                  <a:pt x="4241" y="7"/>
                  <a:pt x="4239" y="6"/>
                  <a:pt x="4239" y="3"/>
                </a:cubicBezTo>
                <a:cubicBezTo>
                  <a:pt x="4239" y="1"/>
                  <a:pt x="4241" y="0"/>
                  <a:pt x="4243" y="0"/>
                </a:cubicBezTo>
                <a:close/>
                <a:moveTo>
                  <a:pt x="4427" y="0"/>
                </a:moveTo>
                <a:lnTo>
                  <a:pt x="4542" y="0"/>
                </a:lnTo>
                <a:cubicBezTo>
                  <a:pt x="4545" y="0"/>
                  <a:pt x="4546" y="1"/>
                  <a:pt x="4546" y="3"/>
                </a:cubicBezTo>
                <a:cubicBezTo>
                  <a:pt x="4546" y="6"/>
                  <a:pt x="4545" y="7"/>
                  <a:pt x="4542" y="7"/>
                </a:cubicBezTo>
                <a:lnTo>
                  <a:pt x="4427" y="7"/>
                </a:lnTo>
                <a:cubicBezTo>
                  <a:pt x="4425" y="7"/>
                  <a:pt x="4423" y="6"/>
                  <a:pt x="4423" y="3"/>
                </a:cubicBezTo>
                <a:cubicBezTo>
                  <a:pt x="4423" y="1"/>
                  <a:pt x="4425" y="0"/>
                  <a:pt x="4427" y="0"/>
                </a:cubicBezTo>
                <a:close/>
                <a:moveTo>
                  <a:pt x="4612" y="0"/>
                </a:moveTo>
                <a:lnTo>
                  <a:pt x="4727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6"/>
                  <a:pt x="4729" y="7"/>
                  <a:pt x="4727" y="7"/>
                </a:cubicBezTo>
                <a:lnTo>
                  <a:pt x="4612" y="7"/>
                </a:lnTo>
                <a:cubicBezTo>
                  <a:pt x="4609" y="7"/>
                  <a:pt x="4608" y="6"/>
                  <a:pt x="4608" y="3"/>
                </a:cubicBezTo>
                <a:cubicBezTo>
                  <a:pt x="4608" y="1"/>
                  <a:pt x="4609" y="0"/>
                  <a:pt x="4612" y="0"/>
                </a:cubicBezTo>
                <a:close/>
                <a:moveTo>
                  <a:pt x="4796" y="0"/>
                </a:moveTo>
                <a:lnTo>
                  <a:pt x="4911" y="0"/>
                </a:lnTo>
                <a:cubicBezTo>
                  <a:pt x="4913" y="0"/>
                  <a:pt x="4915" y="1"/>
                  <a:pt x="4915" y="3"/>
                </a:cubicBezTo>
                <a:cubicBezTo>
                  <a:pt x="4915" y="6"/>
                  <a:pt x="4913" y="7"/>
                  <a:pt x="4911" y="7"/>
                </a:cubicBezTo>
                <a:lnTo>
                  <a:pt x="4796" y="7"/>
                </a:lnTo>
                <a:cubicBezTo>
                  <a:pt x="4794" y="7"/>
                  <a:pt x="4792" y="6"/>
                  <a:pt x="4792" y="3"/>
                </a:cubicBezTo>
                <a:cubicBezTo>
                  <a:pt x="4792" y="1"/>
                  <a:pt x="4794" y="0"/>
                  <a:pt x="4796" y="0"/>
                </a:cubicBezTo>
                <a:close/>
                <a:moveTo>
                  <a:pt x="4980" y="0"/>
                </a:moveTo>
                <a:lnTo>
                  <a:pt x="5095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6"/>
                  <a:pt x="5097" y="7"/>
                  <a:pt x="5095" y="7"/>
                </a:cubicBezTo>
                <a:lnTo>
                  <a:pt x="4980" y="7"/>
                </a:lnTo>
                <a:cubicBezTo>
                  <a:pt x="4978" y="7"/>
                  <a:pt x="4976" y="6"/>
                  <a:pt x="4976" y="3"/>
                </a:cubicBezTo>
                <a:cubicBezTo>
                  <a:pt x="4976" y="1"/>
                  <a:pt x="4978" y="0"/>
                  <a:pt x="4980" y="0"/>
                </a:cubicBezTo>
                <a:close/>
                <a:moveTo>
                  <a:pt x="5164" y="0"/>
                </a:moveTo>
                <a:lnTo>
                  <a:pt x="5280" y="0"/>
                </a:lnTo>
                <a:cubicBezTo>
                  <a:pt x="5282" y="0"/>
                  <a:pt x="5284" y="1"/>
                  <a:pt x="5284" y="3"/>
                </a:cubicBezTo>
                <a:cubicBezTo>
                  <a:pt x="5284" y="6"/>
                  <a:pt x="5282" y="7"/>
                  <a:pt x="5280" y="7"/>
                </a:cubicBezTo>
                <a:lnTo>
                  <a:pt x="5164" y="7"/>
                </a:lnTo>
                <a:cubicBezTo>
                  <a:pt x="5162" y="7"/>
                  <a:pt x="5161" y="6"/>
                  <a:pt x="5161" y="3"/>
                </a:cubicBezTo>
                <a:cubicBezTo>
                  <a:pt x="5161" y="1"/>
                  <a:pt x="5162" y="0"/>
                  <a:pt x="5164" y="0"/>
                </a:cubicBezTo>
                <a:close/>
                <a:moveTo>
                  <a:pt x="5349" y="0"/>
                </a:moveTo>
                <a:lnTo>
                  <a:pt x="5464" y="0"/>
                </a:lnTo>
                <a:cubicBezTo>
                  <a:pt x="5466" y="0"/>
                  <a:pt x="5468" y="1"/>
                  <a:pt x="5468" y="3"/>
                </a:cubicBezTo>
                <a:cubicBezTo>
                  <a:pt x="5468" y="6"/>
                  <a:pt x="5466" y="7"/>
                  <a:pt x="5464" y="7"/>
                </a:cubicBezTo>
                <a:lnTo>
                  <a:pt x="5349" y="7"/>
                </a:lnTo>
                <a:cubicBezTo>
                  <a:pt x="5347" y="7"/>
                  <a:pt x="5345" y="6"/>
                  <a:pt x="5345" y="3"/>
                </a:cubicBezTo>
                <a:cubicBezTo>
                  <a:pt x="5345" y="1"/>
                  <a:pt x="5347" y="0"/>
                  <a:pt x="5349" y="0"/>
                </a:cubicBezTo>
                <a:close/>
                <a:moveTo>
                  <a:pt x="5533" y="0"/>
                </a:moveTo>
                <a:lnTo>
                  <a:pt x="5648" y="0"/>
                </a:lnTo>
                <a:cubicBezTo>
                  <a:pt x="5650" y="0"/>
                  <a:pt x="5652" y="1"/>
                  <a:pt x="5652" y="3"/>
                </a:cubicBezTo>
                <a:cubicBezTo>
                  <a:pt x="5652" y="6"/>
                  <a:pt x="5650" y="7"/>
                  <a:pt x="5648" y="7"/>
                </a:cubicBezTo>
                <a:lnTo>
                  <a:pt x="5533" y="7"/>
                </a:lnTo>
                <a:cubicBezTo>
                  <a:pt x="5531" y="7"/>
                  <a:pt x="5529" y="6"/>
                  <a:pt x="5529" y="3"/>
                </a:cubicBezTo>
                <a:cubicBezTo>
                  <a:pt x="5529" y="1"/>
                  <a:pt x="5531" y="0"/>
                  <a:pt x="5533" y="0"/>
                </a:cubicBezTo>
                <a:close/>
                <a:moveTo>
                  <a:pt x="5717" y="0"/>
                </a:moveTo>
                <a:lnTo>
                  <a:pt x="5833" y="0"/>
                </a:lnTo>
                <a:cubicBezTo>
                  <a:pt x="5835" y="0"/>
                  <a:pt x="5836" y="1"/>
                  <a:pt x="5836" y="3"/>
                </a:cubicBezTo>
                <a:cubicBezTo>
                  <a:pt x="5836" y="6"/>
                  <a:pt x="5835" y="7"/>
                  <a:pt x="5833" y="7"/>
                </a:cubicBezTo>
                <a:lnTo>
                  <a:pt x="5717" y="7"/>
                </a:lnTo>
                <a:cubicBezTo>
                  <a:pt x="5715" y="7"/>
                  <a:pt x="5714" y="6"/>
                  <a:pt x="5714" y="3"/>
                </a:cubicBezTo>
                <a:cubicBezTo>
                  <a:pt x="5714" y="1"/>
                  <a:pt x="5715" y="0"/>
                  <a:pt x="5717" y="0"/>
                </a:cubicBezTo>
                <a:close/>
                <a:moveTo>
                  <a:pt x="5902" y="0"/>
                </a:moveTo>
                <a:lnTo>
                  <a:pt x="6017" y="0"/>
                </a:lnTo>
                <a:cubicBezTo>
                  <a:pt x="6019" y="0"/>
                  <a:pt x="6021" y="1"/>
                  <a:pt x="6021" y="3"/>
                </a:cubicBezTo>
                <a:cubicBezTo>
                  <a:pt x="6021" y="6"/>
                  <a:pt x="6019" y="7"/>
                  <a:pt x="6017" y="7"/>
                </a:cubicBezTo>
                <a:lnTo>
                  <a:pt x="5902" y="7"/>
                </a:lnTo>
                <a:cubicBezTo>
                  <a:pt x="5900" y="7"/>
                  <a:pt x="5898" y="6"/>
                  <a:pt x="5898" y="3"/>
                </a:cubicBezTo>
                <a:cubicBezTo>
                  <a:pt x="5898" y="1"/>
                  <a:pt x="5900" y="0"/>
                  <a:pt x="5902" y="0"/>
                </a:cubicBezTo>
                <a:close/>
                <a:moveTo>
                  <a:pt x="6086" y="0"/>
                </a:moveTo>
                <a:lnTo>
                  <a:pt x="6201" y="0"/>
                </a:lnTo>
                <a:cubicBezTo>
                  <a:pt x="6203" y="0"/>
                  <a:pt x="6205" y="1"/>
                  <a:pt x="6205" y="3"/>
                </a:cubicBezTo>
                <a:cubicBezTo>
                  <a:pt x="6205" y="6"/>
                  <a:pt x="6203" y="7"/>
                  <a:pt x="6201" y="7"/>
                </a:cubicBezTo>
                <a:lnTo>
                  <a:pt x="6086" y="7"/>
                </a:lnTo>
                <a:cubicBezTo>
                  <a:pt x="6084" y="7"/>
                  <a:pt x="6082" y="6"/>
                  <a:pt x="6082" y="3"/>
                </a:cubicBezTo>
                <a:cubicBezTo>
                  <a:pt x="6082" y="1"/>
                  <a:pt x="6084" y="0"/>
                  <a:pt x="6086" y="0"/>
                </a:cubicBezTo>
                <a:close/>
                <a:moveTo>
                  <a:pt x="6270" y="0"/>
                </a:moveTo>
                <a:lnTo>
                  <a:pt x="6386" y="0"/>
                </a:lnTo>
                <a:cubicBezTo>
                  <a:pt x="6388" y="0"/>
                  <a:pt x="6389" y="1"/>
                  <a:pt x="6389" y="3"/>
                </a:cubicBezTo>
                <a:cubicBezTo>
                  <a:pt x="6389" y="6"/>
                  <a:pt x="6388" y="7"/>
                  <a:pt x="6386" y="7"/>
                </a:cubicBezTo>
                <a:lnTo>
                  <a:pt x="6270" y="7"/>
                </a:lnTo>
                <a:cubicBezTo>
                  <a:pt x="6268" y="7"/>
                  <a:pt x="6267" y="6"/>
                  <a:pt x="6267" y="3"/>
                </a:cubicBezTo>
                <a:cubicBezTo>
                  <a:pt x="6267" y="1"/>
                  <a:pt x="6268" y="0"/>
                  <a:pt x="6270" y="0"/>
                </a:cubicBezTo>
                <a:close/>
                <a:moveTo>
                  <a:pt x="6455" y="0"/>
                </a:moveTo>
                <a:lnTo>
                  <a:pt x="6570" y="0"/>
                </a:lnTo>
                <a:cubicBezTo>
                  <a:pt x="6572" y="0"/>
                  <a:pt x="6574" y="1"/>
                  <a:pt x="6574" y="3"/>
                </a:cubicBezTo>
                <a:cubicBezTo>
                  <a:pt x="6574" y="6"/>
                  <a:pt x="6572" y="7"/>
                  <a:pt x="6570" y="7"/>
                </a:cubicBezTo>
                <a:lnTo>
                  <a:pt x="6455" y="7"/>
                </a:lnTo>
                <a:cubicBezTo>
                  <a:pt x="6453" y="7"/>
                  <a:pt x="6451" y="6"/>
                  <a:pt x="6451" y="3"/>
                </a:cubicBezTo>
                <a:cubicBezTo>
                  <a:pt x="6451" y="1"/>
                  <a:pt x="6453" y="0"/>
                  <a:pt x="6455" y="0"/>
                </a:cubicBezTo>
                <a:close/>
                <a:moveTo>
                  <a:pt x="6639" y="0"/>
                </a:moveTo>
                <a:lnTo>
                  <a:pt x="6754" y="0"/>
                </a:lnTo>
                <a:cubicBezTo>
                  <a:pt x="6756" y="0"/>
                  <a:pt x="6758" y="1"/>
                  <a:pt x="6758" y="3"/>
                </a:cubicBezTo>
                <a:cubicBezTo>
                  <a:pt x="6758" y="6"/>
                  <a:pt x="6756" y="7"/>
                  <a:pt x="6754" y="7"/>
                </a:cubicBezTo>
                <a:lnTo>
                  <a:pt x="6639" y="7"/>
                </a:lnTo>
                <a:cubicBezTo>
                  <a:pt x="6637" y="7"/>
                  <a:pt x="6635" y="6"/>
                  <a:pt x="6635" y="3"/>
                </a:cubicBezTo>
                <a:cubicBezTo>
                  <a:pt x="6635" y="1"/>
                  <a:pt x="6637" y="0"/>
                  <a:pt x="6639" y="0"/>
                </a:cubicBezTo>
                <a:close/>
                <a:moveTo>
                  <a:pt x="6823" y="0"/>
                </a:moveTo>
                <a:lnTo>
                  <a:pt x="6939" y="0"/>
                </a:lnTo>
                <a:cubicBezTo>
                  <a:pt x="6941" y="0"/>
                  <a:pt x="6942" y="1"/>
                  <a:pt x="6942" y="3"/>
                </a:cubicBezTo>
                <a:cubicBezTo>
                  <a:pt x="6942" y="6"/>
                  <a:pt x="6941" y="7"/>
                  <a:pt x="6939" y="7"/>
                </a:cubicBezTo>
                <a:lnTo>
                  <a:pt x="6823" y="7"/>
                </a:lnTo>
                <a:cubicBezTo>
                  <a:pt x="6821" y="7"/>
                  <a:pt x="6820" y="6"/>
                  <a:pt x="6820" y="3"/>
                </a:cubicBezTo>
                <a:cubicBezTo>
                  <a:pt x="6820" y="1"/>
                  <a:pt x="6821" y="0"/>
                  <a:pt x="6823" y="0"/>
                </a:cubicBezTo>
                <a:close/>
                <a:moveTo>
                  <a:pt x="7008" y="0"/>
                </a:moveTo>
                <a:lnTo>
                  <a:pt x="7123" y="0"/>
                </a:lnTo>
                <a:cubicBezTo>
                  <a:pt x="7125" y="0"/>
                  <a:pt x="7127" y="1"/>
                  <a:pt x="7127" y="3"/>
                </a:cubicBezTo>
                <a:cubicBezTo>
                  <a:pt x="7127" y="6"/>
                  <a:pt x="7125" y="7"/>
                  <a:pt x="7123" y="7"/>
                </a:cubicBezTo>
                <a:lnTo>
                  <a:pt x="7008" y="7"/>
                </a:lnTo>
                <a:cubicBezTo>
                  <a:pt x="7006" y="7"/>
                  <a:pt x="7004" y="6"/>
                  <a:pt x="7004" y="3"/>
                </a:cubicBezTo>
                <a:cubicBezTo>
                  <a:pt x="7004" y="1"/>
                  <a:pt x="7006" y="0"/>
                  <a:pt x="7008" y="0"/>
                </a:cubicBezTo>
                <a:close/>
                <a:moveTo>
                  <a:pt x="7192" y="0"/>
                </a:moveTo>
                <a:lnTo>
                  <a:pt x="7307" y="0"/>
                </a:lnTo>
                <a:cubicBezTo>
                  <a:pt x="7309" y="0"/>
                  <a:pt x="7311" y="1"/>
                  <a:pt x="7311" y="3"/>
                </a:cubicBezTo>
                <a:cubicBezTo>
                  <a:pt x="7311" y="6"/>
                  <a:pt x="7309" y="7"/>
                  <a:pt x="7307" y="7"/>
                </a:cubicBezTo>
                <a:lnTo>
                  <a:pt x="7192" y="7"/>
                </a:lnTo>
                <a:cubicBezTo>
                  <a:pt x="7190" y="7"/>
                  <a:pt x="7188" y="6"/>
                  <a:pt x="7188" y="3"/>
                </a:cubicBezTo>
                <a:cubicBezTo>
                  <a:pt x="7188" y="1"/>
                  <a:pt x="7190" y="0"/>
                  <a:pt x="7192" y="0"/>
                </a:cubicBezTo>
                <a:close/>
                <a:moveTo>
                  <a:pt x="7376" y="0"/>
                </a:moveTo>
                <a:lnTo>
                  <a:pt x="7492" y="0"/>
                </a:lnTo>
                <a:cubicBezTo>
                  <a:pt x="7494" y="0"/>
                  <a:pt x="7495" y="1"/>
                  <a:pt x="7495" y="3"/>
                </a:cubicBezTo>
                <a:cubicBezTo>
                  <a:pt x="7495" y="6"/>
                  <a:pt x="7494" y="7"/>
                  <a:pt x="7492" y="7"/>
                </a:cubicBezTo>
                <a:lnTo>
                  <a:pt x="7376" y="7"/>
                </a:lnTo>
                <a:cubicBezTo>
                  <a:pt x="7374" y="7"/>
                  <a:pt x="7372" y="6"/>
                  <a:pt x="7372" y="3"/>
                </a:cubicBezTo>
                <a:cubicBezTo>
                  <a:pt x="7372" y="1"/>
                  <a:pt x="7374" y="0"/>
                  <a:pt x="7376" y="0"/>
                </a:cubicBezTo>
                <a:close/>
                <a:moveTo>
                  <a:pt x="7561" y="0"/>
                </a:moveTo>
                <a:lnTo>
                  <a:pt x="7676" y="0"/>
                </a:lnTo>
                <a:cubicBezTo>
                  <a:pt x="7678" y="0"/>
                  <a:pt x="7680" y="1"/>
                  <a:pt x="7680" y="3"/>
                </a:cubicBezTo>
                <a:cubicBezTo>
                  <a:pt x="7680" y="6"/>
                  <a:pt x="7678" y="7"/>
                  <a:pt x="7676" y="7"/>
                </a:cubicBezTo>
                <a:lnTo>
                  <a:pt x="7561" y="7"/>
                </a:lnTo>
                <a:cubicBezTo>
                  <a:pt x="7559" y="7"/>
                  <a:pt x="7557" y="6"/>
                  <a:pt x="7557" y="3"/>
                </a:cubicBezTo>
                <a:cubicBezTo>
                  <a:pt x="7557" y="1"/>
                  <a:pt x="7559" y="0"/>
                  <a:pt x="7561" y="0"/>
                </a:cubicBezTo>
                <a:close/>
                <a:moveTo>
                  <a:pt x="7745" y="0"/>
                </a:moveTo>
                <a:lnTo>
                  <a:pt x="7860" y="0"/>
                </a:lnTo>
                <a:cubicBezTo>
                  <a:pt x="7862" y="0"/>
                  <a:pt x="7864" y="1"/>
                  <a:pt x="7864" y="3"/>
                </a:cubicBezTo>
                <a:cubicBezTo>
                  <a:pt x="7864" y="6"/>
                  <a:pt x="7862" y="7"/>
                  <a:pt x="7860" y="7"/>
                </a:cubicBezTo>
                <a:lnTo>
                  <a:pt x="7745" y="7"/>
                </a:lnTo>
                <a:cubicBezTo>
                  <a:pt x="7743" y="7"/>
                  <a:pt x="7741" y="6"/>
                  <a:pt x="7741" y="3"/>
                </a:cubicBezTo>
                <a:cubicBezTo>
                  <a:pt x="7741" y="1"/>
                  <a:pt x="7743" y="0"/>
                  <a:pt x="7745" y="0"/>
                </a:cubicBezTo>
                <a:close/>
                <a:moveTo>
                  <a:pt x="7929" y="0"/>
                </a:moveTo>
                <a:lnTo>
                  <a:pt x="8044" y="0"/>
                </a:lnTo>
                <a:cubicBezTo>
                  <a:pt x="8047" y="0"/>
                  <a:pt x="8048" y="1"/>
                  <a:pt x="8048" y="3"/>
                </a:cubicBezTo>
                <a:cubicBezTo>
                  <a:pt x="8048" y="6"/>
                  <a:pt x="8047" y="7"/>
                  <a:pt x="8044" y="7"/>
                </a:cubicBezTo>
                <a:lnTo>
                  <a:pt x="7929" y="7"/>
                </a:lnTo>
                <a:cubicBezTo>
                  <a:pt x="7927" y="7"/>
                  <a:pt x="7925" y="6"/>
                  <a:pt x="7925" y="3"/>
                </a:cubicBezTo>
                <a:cubicBezTo>
                  <a:pt x="7925" y="1"/>
                  <a:pt x="7927" y="0"/>
                  <a:pt x="7929" y="0"/>
                </a:cubicBezTo>
                <a:close/>
                <a:moveTo>
                  <a:pt x="8114" y="0"/>
                </a:moveTo>
                <a:lnTo>
                  <a:pt x="8229" y="0"/>
                </a:lnTo>
                <a:cubicBezTo>
                  <a:pt x="8231" y="0"/>
                  <a:pt x="8233" y="1"/>
                  <a:pt x="8233" y="3"/>
                </a:cubicBezTo>
                <a:cubicBezTo>
                  <a:pt x="8233" y="6"/>
                  <a:pt x="8231" y="7"/>
                  <a:pt x="8229" y="7"/>
                </a:cubicBezTo>
                <a:lnTo>
                  <a:pt x="8114" y="7"/>
                </a:lnTo>
                <a:cubicBezTo>
                  <a:pt x="8111" y="7"/>
                  <a:pt x="8110" y="6"/>
                  <a:pt x="8110" y="3"/>
                </a:cubicBezTo>
                <a:cubicBezTo>
                  <a:pt x="8110" y="1"/>
                  <a:pt x="8111" y="0"/>
                  <a:pt x="8114" y="0"/>
                </a:cubicBezTo>
                <a:close/>
                <a:moveTo>
                  <a:pt x="8298" y="0"/>
                </a:moveTo>
                <a:lnTo>
                  <a:pt x="8413" y="0"/>
                </a:lnTo>
                <a:cubicBezTo>
                  <a:pt x="8415" y="0"/>
                  <a:pt x="8417" y="1"/>
                  <a:pt x="8417" y="3"/>
                </a:cubicBezTo>
                <a:cubicBezTo>
                  <a:pt x="8417" y="6"/>
                  <a:pt x="8415" y="7"/>
                  <a:pt x="8413" y="7"/>
                </a:cubicBezTo>
                <a:lnTo>
                  <a:pt x="8298" y="7"/>
                </a:lnTo>
                <a:cubicBezTo>
                  <a:pt x="8296" y="7"/>
                  <a:pt x="8294" y="6"/>
                  <a:pt x="8294" y="3"/>
                </a:cubicBezTo>
                <a:cubicBezTo>
                  <a:pt x="8294" y="1"/>
                  <a:pt x="8296" y="0"/>
                  <a:pt x="8298" y="0"/>
                </a:cubicBezTo>
                <a:close/>
                <a:moveTo>
                  <a:pt x="8482" y="0"/>
                </a:moveTo>
                <a:lnTo>
                  <a:pt x="8597" y="0"/>
                </a:lnTo>
                <a:cubicBezTo>
                  <a:pt x="8600" y="0"/>
                  <a:pt x="8601" y="1"/>
                  <a:pt x="8601" y="3"/>
                </a:cubicBezTo>
                <a:cubicBezTo>
                  <a:pt x="8601" y="6"/>
                  <a:pt x="8600" y="7"/>
                  <a:pt x="8597" y="7"/>
                </a:cubicBezTo>
                <a:lnTo>
                  <a:pt x="8482" y="7"/>
                </a:lnTo>
                <a:cubicBezTo>
                  <a:pt x="8480" y="7"/>
                  <a:pt x="8478" y="6"/>
                  <a:pt x="8478" y="3"/>
                </a:cubicBezTo>
                <a:cubicBezTo>
                  <a:pt x="8478" y="1"/>
                  <a:pt x="8480" y="0"/>
                  <a:pt x="8482" y="0"/>
                </a:cubicBezTo>
                <a:close/>
                <a:moveTo>
                  <a:pt x="8667" y="0"/>
                </a:moveTo>
                <a:lnTo>
                  <a:pt x="8782" y="0"/>
                </a:lnTo>
                <a:cubicBezTo>
                  <a:pt x="8784" y="0"/>
                  <a:pt x="8786" y="1"/>
                  <a:pt x="8786" y="3"/>
                </a:cubicBezTo>
                <a:cubicBezTo>
                  <a:pt x="8786" y="6"/>
                  <a:pt x="8784" y="7"/>
                  <a:pt x="8782" y="7"/>
                </a:cubicBezTo>
                <a:lnTo>
                  <a:pt x="8667" y="7"/>
                </a:lnTo>
                <a:cubicBezTo>
                  <a:pt x="8664" y="7"/>
                  <a:pt x="8663" y="6"/>
                  <a:pt x="8663" y="3"/>
                </a:cubicBezTo>
                <a:cubicBezTo>
                  <a:pt x="8663" y="1"/>
                  <a:pt x="8664" y="0"/>
                  <a:pt x="8667" y="0"/>
                </a:cubicBezTo>
                <a:close/>
                <a:moveTo>
                  <a:pt x="8851" y="0"/>
                </a:moveTo>
                <a:lnTo>
                  <a:pt x="8966" y="0"/>
                </a:lnTo>
                <a:cubicBezTo>
                  <a:pt x="8968" y="0"/>
                  <a:pt x="8970" y="1"/>
                  <a:pt x="8970" y="3"/>
                </a:cubicBezTo>
                <a:cubicBezTo>
                  <a:pt x="8970" y="6"/>
                  <a:pt x="8968" y="7"/>
                  <a:pt x="8966" y="7"/>
                </a:cubicBezTo>
                <a:lnTo>
                  <a:pt x="8851" y="7"/>
                </a:lnTo>
                <a:cubicBezTo>
                  <a:pt x="8849" y="7"/>
                  <a:pt x="8847" y="6"/>
                  <a:pt x="8847" y="3"/>
                </a:cubicBezTo>
                <a:cubicBezTo>
                  <a:pt x="8847" y="1"/>
                  <a:pt x="8849" y="0"/>
                  <a:pt x="8851" y="0"/>
                </a:cubicBezTo>
                <a:close/>
                <a:moveTo>
                  <a:pt x="9035" y="0"/>
                </a:moveTo>
                <a:lnTo>
                  <a:pt x="9150" y="0"/>
                </a:lnTo>
                <a:cubicBezTo>
                  <a:pt x="9153" y="0"/>
                  <a:pt x="9154" y="1"/>
                  <a:pt x="9154" y="3"/>
                </a:cubicBezTo>
                <a:cubicBezTo>
                  <a:pt x="9154" y="6"/>
                  <a:pt x="9153" y="7"/>
                  <a:pt x="9150" y="7"/>
                </a:cubicBezTo>
                <a:lnTo>
                  <a:pt x="9035" y="7"/>
                </a:lnTo>
                <a:cubicBezTo>
                  <a:pt x="9033" y="7"/>
                  <a:pt x="9031" y="6"/>
                  <a:pt x="9031" y="3"/>
                </a:cubicBezTo>
                <a:cubicBezTo>
                  <a:pt x="9031" y="1"/>
                  <a:pt x="9033" y="0"/>
                  <a:pt x="9035" y="0"/>
                </a:cubicBezTo>
                <a:close/>
                <a:moveTo>
                  <a:pt x="9220" y="0"/>
                </a:moveTo>
                <a:lnTo>
                  <a:pt x="9335" y="0"/>
                </a:lnTo>
                <a:cubicBezTo>
                  <a:pt x="9337" y="0"/>
                  <a:pt x="9339" y="1"/>
                  <a:pt x="9339" y="3"/>
                </a:cubicBezTo>
                <a:cubicBezTo>
                  <a:pt x="9339" y="6"/>
                  <a:pt x="9337" y="7"/>
                  <a:pt x="9335" y="7"/>
                </a:cubicBezTo>
                <a:lnTo>
                  <a:pt x="9220" y="7"/>
                </a:lnTo>
                <a:cubicBezTo>
                  <a:pt x="9217" y="7"/>
                  <a:pt x="9216" y="6"/>
                  <a:pt x="9216" y="3"/>
                </a:cubicBezTo>
                <a:cubicBezTo>
                  <a:pt x="9216" y="1"/>
                  <a:pt x="9217" y="0"/>
                  <a:pt x="9220" y="0"/>
                </a:cubicBezTo>
                <a:close/>
                <a:moveTo>
                  <a:pt x="9404" y="0"/>
                </a:moveTo>
                <a:lnTo>
                  <a:pt x="9519" y="0"/>
                </a:lnTo>
                <a:cubicBezTo>
                  <a:pt x="9521" y="0"/>
                  <a:pt x="9523" y="1"/>
                  <a:pt x="9523" y="3"/>
                </a:cubicBezTo>
                <a:cubicBezTo>
                  <a:pt x="9523" y="6"/>
                  <a:pt x="9521" y="7"/>
                  <a:pt x="9519" y="7"/>
                </a:cubicBezTo>
                <a:lnTo>
                  <a:pt x="9404" y="7"/>
                </a:lnTo>
                <a:cubicBezTo>
                  <a:pt x="9402" y="7"/>
                  <a:pt x="9400" y="6"/>
                  <a:pt x="9400" y="3"/>
                </a:cubicBezTo>
                <a:cubicBezTo>
                  <a:pt x="9400" y="1"/>
                  <a:pt x="9402" y="0"/>
                  <a:pt x="9404" y="0"/>
                </a:cubicBezTo>
                <a:close/>
                <a:moveTo>
                  <a:pt x="9588" y="0"/>
                </a:moveTo>
                <a:lnTo>
                  <a:pt x="9703" y="0"/>
                </a:lnTo>
                <a:cubicBezTo>
                  <a:pt x="9705" y="0"/>
                  <a:pt x="9707" y="1"/>
                  <a:pt x="9707" y="3"/>
                </a:cubicBezTo>
                <a:cubicBezTo>
                  <a:pt x="9707" y="6"/>
                  <a:pt x="9705" y="7"/>
                  <a:pt x="9703" y="7"/>
                </a:cubicBezTo>
                <a:lnTo>
                  <a:pt x="9588" y="7"/>
                </a:lnTo>
                <a:cubicBezTo>
                  <a:pt x="9586" y="7"/>
                  <a:pt x="9584" y="6"/>
                  <a:pt x="9584" y="3"/>
                </a:cubicBezTo>
                <a:cubicBezTo>
                  <a:pt x="9584" y="1"/>
                  <a:pt x="9586" y="0"/>
                  <a:pt x="9588" y="0"/>
                </a:cubicBezTo>
                <a:close/>
                <a:moveTo>
                  <a:pt x="9772" y="0"/>
                </a:moveTo>
                <a:lnTo>
                  <a:pt x="9888" y="0"/>
                </a:lnTo>
                <a:cubicBezTo>
                  <a:pt x="9890" y="0"/>
                  <a:pt x="9892" y="1"/>
                  <a:pt x="9892" y="3"/>
                </a:cubicBezTo>
                <a:cubicBezTo>
                  <a:pt x="9892" y="6"/>
                  <a:pt x="9890" y="7"/>
                  <a:pt x="9888" y="7"/>
                </a:cubicBezTo>
                <a:lnTo>
                  <a:pt x="9772" y="7"/>
                </a:lnTo>
                <a:cubicBezTo>
                  <a:pt x="9770" y="7"/>
                  <a:pt x="9769" y="6"/>
                  <a:pt x="9769" y="3"/>
                </a:cubicBezTo>
                <a:cubicBezTo>
                  <a:pt x="9769" y="1"/>
                  <a:pt x="9770" y="0"/>
                  <a:pt x="9772" y="0"/>
                </a:cubicBezTo>
                <a:close/>
                <a:moveTo>
                  <a:pt x="9957" y="0"/>
                </a:moveTo>
                <a:lnTo>
                  <a:pt x="10072" y="0"/>
                </a:lnTo>
                <a:cubicBezTo>
                  <a:pt x="10074" y="0"/>
                  <a:pt x="10076" y="1"/>
                  <a:pt x="10076" y="3"/>
                </a:cubicBezTo>
                <a:cubicBezTo>
                  <a:pt x="10076" y="6"/>
                  <a:pt x="10074" y="7"/>
                  <a:pt x="10072" y="7"/>
                </a:cubicBezTo>
                <a:lnTo>
                  <a:pt x="9957" y="7"/>
                </a:lnTo>
                <a:cubicBezTo>
                  <a:pt x="9955" y="7"/>
                  <a:pt x="9953" y="6"/>
                  <a:pt x="9953" y="3"/>
                </a:cubicBezTo>
                <a:cubicBezTo>
                  <a:pt x="9953" y="1"/>
                  <a:pt x="9955" y="0"/>
                  <a:pt x="9957" y="0"/>
                </a:cubicBezTo>
                <a:close/>
                <a:moveTo>
                  <a:pt x="10141" y="0"/>
                </a:moveTo>
                <a:lnTo>
                  <a:pt x="10256" y="0"/>
                </a:lnTo>
                <a:cubicBezTo>
                  <a:pt x="10258" y="0"/>
                  <a:pt x="10260" y="1"/>
                  <a:pt x="10260" y="3"/>
                </a:cubicBezTo>
                <a:cubicBezTo>
                  <a:pt x="10260" y="6"/>
                  <a:pt x="10258" y="7"/>
                  <a:pt x="10256" y="7"/>
                </a:cubicBezTo>
                <a:lnTo>
                  <a:pt x="10141" y="7"/>
                </a:lnTo>
                <a:cubicBezTo>
                  <a:pt x="10139" y="7"/>
                  <a:pt x="10137" y="6"/>
                  <a:pt x="10137" y="3"/>
                </a:cubicBezTo>
                <a:cubicBezTo>
                  <a:pt x="10137" y="1"/>
                  <a:pt x="10139" y="0"/>
                  <a:pt x="10141" y="0"/>
                </a:cubicBezTo>
                <a:close/>
                <a:moveTo>
                  <a:pt x="10325" y="0"/>
                </a:moveTo>
                <a:lnTo>
                  <a:pt x="10441" y="0"/>
                </a:lnTo>
                <a:cubicBezTo>
                  <a:pt x="10443" y="0"/>
                  <a:pt x="10444" y="1"/>
                  <a:pt x="10444" y="3"/>
                </a:cubicBezTo>
                <a:cubicBezTo>
                  <a:pt x="10444" y="6"/>
                  <a:pt x="10443" y="7"/>
                  <a:pt x="10441" y="7"/>
                </a:cubicBezTo>
                <a:lnTo>
                  <a:pt x="10325" y="7"/>
                </a:lnTo>
                <a:cubicBezTo>
                  <a:pt x="10323" y="7"/>
                  <a:pt x="10322" y="6"/>
                  <a:pt x="10322" y="3"/>
                </a:cubicBezTo>
                <a:cubicBezTo>
                  <a:pt x="10322" y="1"/>
                  <a:pt x="10323" y="0"/>
                  <a:pt x="10325" y="0"/>
                </a:cubicBezTo>
                <a:close/>
                <a:moveTo>
                  <a:pt x="10510" y="0"/>
                </a:moveTo>
                <a:lnTo>
                  <a:pt x="10625" y="0"/>
                </a:lnTo>
                <a:cubicBezTo>
                  <a:pt x="10627" y="0"/>
                  <a:pt x="10629" y="1"/>
                  <a:pt x="10629" y="3"/>
                </a:cubicBezTo>
                <a:cubicBezTo>
                  <a:pt x="10629" y="6"/>
                  <a:pt x="10627" y="7"/>
                  <a:pt x="10625" y="7"/>
                </a:cubicBezTo>
                <a:lnTo>
                  <a:pt x="10510" y="7"/>
                </a:lnTo>
                <a:cubicBezTo>
                  <a:pt x="10508" y="7"/>
                  <a:pt x="10506" y="6"/>
                  <a:pt x="10506" y="3"/>
                </a:cubicBezTo>
                <a:cubicBezTo>
                  <a:pt x="10506" y="1"/>
                  <a:pt x="10508" y="0"/>
                  <a:pt x="10510" y="0"/>
                </a:cubicBezTo>
                <a:close/>
                <a:moveTo>
                  <a:pt x="10694" y="0"/>
                </a:moveTo>
                <a:lnTo>
                  <a:pt x="10809" y="0"/>
                </a:lnTo>
                <a:cubicBezTo>
                  <a:pt x="10811" y="0"/>
                  <a:pt x="10813" y="1"/>
                  <a:pt x="10813" y="3"/>
                </a:cubicBezTo>
                <a:cubicBezTo>
                  <a:pt x="10813" y="6"/>
                  <a:pt x="10811" y="7"/>
                  <a:pt x="10809" y="7"/>
                </a:cubicBezTo>
                <a:lnTo>
                  <a:pt x="10694" y="7"/>
                </a:lnTo>
                <a:cubicBezTo>
                  <a:pt x="10692" y="7"/>
                  <a:pt x="10690" y="6"/>
                  <a:pt x="10690" y="3"/>
                </a:cubicBezTo>
                <a:cubicBezTo>
                  <a:pt x="10690" y="1"/>
                  <a:pt x="10692" y="0"/>
                  <a:pt x="10694" y="0"/>
                </a:cubicBezTo>
                <a:close/>
                <a:moveTo>
                  <a:pt x="10878" y="0"/>
                </a:moveTo>
                <a:lnTo>
                  <a:pt x="10994" y="0"/>
                </a:lnTo>
                <a:cubicBezTo>
                  <a:pt x="10996" y="0"/>
                  <a:pt x="10997" y="1"/>
                  <a:pt x="10997" y="3"/>
                </a:cubicBezTo>
                <a:cubicBezTo>
                  <a:pt x="10997" y="6"/>
                  <a:pt x="10996" y="7"/>
                  <a:pt x="10994" y="7"/>
                </a:cubicBezTo>
                <a:lnTo>
                  <a:pt x="10878" y="7"/>
                </a:lnTo>
                <a:cubicBezTo>
                  <a:pt x="10876" y="7"/>
                  <a:pt x="10875" y="6"/>
                  <a:pt x="10875" y="3"/>
                </a:cubicBezTo>
                <a:cubicBezTo>
                  <a:pt x="10875" y="1"/>
                  <a:pt x="10876" y="0"/>
                  <a:pt x="10878" y="0"/>
                </a:cubicBezTo>
                <a:close/>
                <a:moveTo>
                  <a:pt x="11063" y="0"/>
                </a:moveTo>
                <a:lnTo>
                  <a:pt x="11178" y="0"/>
                </a:lnTo>
                <a:cubicBezTo>
                  <a:pt x="11180" y="0"/>
                  <a:pt x="11182" y="1"/>
                  <a:pt x="11182" y="3"/>
                </a:cubicBezTo>
                <a:cubicBezTo>
                  <a:pt x="11182" y="6"/>
                  <a:pt x="11180" y="7"/>
                  <a:pt x="11178" y="7"/>
                </a:cubicBezTo>
                <a:lnTo>
                  <a:pt x="11063" y="7"/>
                </a:lnTo>
                <a:cubicBezTo>
                  <a:pt x="11061" y="7"/>
                  <a:pt x="11059" y="6"/>
                  <a:pt x="11059" y="3"/>
                </a:cubicBezTo>
                <a:cubicBezTo>
                  <a:pt x="11059" y="1"/>
                  <a:pt x="11061" y="0"/>
                  <a:pt x="11063" y="0"/>
                </a:cubicBezTo>
                <a:close/>
                <a:moveTo>
                  <a:pt x="11247" y="0"/>
                </a:moveTo>
                <a:lnTo>
                  <a:pt x="11362" y="0"/>
                </a:lnTo>
                <a:cubicBezTo>
                  <a:pt x="11364" y="0"/>
                  <a:pt x="11366" y="1"/>
                  <a:pt x="11366" y="3"/>
                </a:cubicBezTo>
                <a:cubicBezTo>
                  <a:pt x="11366" y="6"/>
                  <a:pt x="11364" y="7"/>
                  <a:pt x="11362" y="7"/>
                </a:cubicBezTo>
                <a:lnTo>
                  <a:pt x="11247" y="7"/>
                </a:lnTo>
                <a:cubicBezTo>
                  <a:pt x="11245" y="7"/>
                  <a:pt x="11243" y="6"/>
                  <a:pt x="11243" y="3"/>
                </a:cubicBezTo>
                <a:cubicBezTo>
                  <a:pt x="11243" y="1"/>
                  <a:pt x="11245" y="0"/>
                  <a:pt x="11247" y="0"/>
                </a:cubicBezTo>
                <a:close/>
                <a:moveTo>
                  <a:pt x="11431" y="0"/>
                </a:moveTo>
                <a:lnTo>
                  <a:pt x="11547" y="0"/>
                </a:lnTo>
                <a:cubicBezTo>
                  <a:pt x="11549" y="0"/>
                  <a:pt x="11550" y="1"/>
                  <a:pt x="11550" y="3"/>
                </a:cubicBezTo>
                <a:cubicBezTo>
                  <a:pt x="11550" y="6"/>
                  <a:pt x="11549" y="7"/>
                  <a:pt x="11547" y="7"/>
                </a:cubicBezTo>
                <a:lnTo>
                  <a:pt x="11431" y="7"/>
                </a:lnTo>
                <a:cubicBezTo>
                  <a:pt x="11429" y="7"/>
                  <a:pt x="11428" y="6"/>
                  <a:pt x="11428" y="3"/>
                </a:cubicBezTo>
                <a:cubicBezTo>
                  <a:pt x="11428" y="1"/>
                  <a:pt x="11429" y="0"/>
                  <a:pt x="11431" y="0"/>
                </a:cubicBezTo>
                <a:close/>
                <a:moveTo>
                  <a:pt x="11616" y="0"/>
                </a:moveTo>
                <a:lnTo>
                  <a:pt x="11731" y="0"/>
                </a:lnTo>
                <a:cubicBezTo>
                  <a:pt x="11733" y="0"/>
                  <a:pt x="11735" y="1"/>
                  <a:pt x="11735" y="3"/>
                </a:cubicBezTo>
                <a:cubicBezTo>
                  <a:pt x="11735" y="6"/>
                  <a:pt x="11733" y="7"/>
                  <a:pt x="11731" y="7"/>
                </a:cubicBezTo>
                <a:lnTo>
                  <a:pt x="11616" y="7"/>
                </a:lnTo>
                <a:cubicBezTo>
                  <a:pt x="11614" y="7"/>
                  <a:pt x="11612" y="6"/>
                  <a:pt x="11612" y="3"/>
                </a:cubicBezTo>
                <a:cubicBezTo>
                  <a:pt x="11612" y="1"/>
                  <a:pt x="11614" y="0"/>
                  <a:pt x="11616" y="0"/>
                </a:cubicBezTo>
                <a:close/>
                <a:moveTo>
                  <a:pt x="11800" y="0"/>
                </a:moveTo>
                <a:lnTo>
                  <a:pt x="11915" y="0"/>
                </a:lnTo>
                <a:cubicBezTo>
                  <a:pt x="11917" y="0"/>
                  <a:pt x="11919" y="1"/>
                  <a:pt x="11919" y="3"/>
                </a:cubicBezTo>
                <a:cubicBezTo>
                  <a:pt x="11919" y="6"/>
                  <a:pt x="11917" y="7"/>
                  <a:pt x="11915" y="7"/>
                </a:cubicBezTo>
                <a:lnTo>
                  <a:pt x="11800" y="7"/>
                </a:lnTo>
                <a:cubicBezTo>
                  <a:pt x="11798" y="7"/>
                  <a:pt x="11796" y="6"/>
                  <a:pt x="11796" y="3"/>
                </a:cubicBezTo>
                <a:cubicBezTo>
                  <a:pt x="11796" y="1"/>
                  <a:pt x="11798" y="0"/>
                  <a:pt x="11800" y="0"/>
                </a:cubicBezTo>
                <a:close/>
                <a:moveTo>
                  <a:pt x="11984" y="0"/>
                </a:moveTo>
                <a:lnTo>
                  <a:pt x="12100" y="0"/>
                </a:lnTo>
                <a:cubicBezTo>
                  <a:pt x="12102" y="0"/>
                  <a:pt x="12103" y="1"/>
                  <a:pt x="12103" y="3"/>
                </a:cubicBezTo>
                <a:cubicBezTo>
                  <a:pt x="12103" y="6"/>
                  <a:pt x="12102" y="7"/>
                  <a:pt x="12100" y="7"/>
                </a:cubicBezTo>
                <a:lnTo>
                  <a:pt x="11984" y="7"/>
                </a:lnTo>
                <a:cubicBezTo>
                  <a:pt x="11982" y="7"/>
                  <a:pt x="11980" y="6"/>
                  <a:pt x="11980" y="3"/>
                </a:cubicBezTo>
                <a:cubicBezTo>
                  <a:pt x="11980" y="1"/>
                  <a:pt x="11982" y="0"/>
                  <a:pt x="11984" y="0"/>
                </a:cubicBezTo>
                <a:close/>
                <a:moveTo>
                  <a:pt x="12169" y="0"/>
                </a:moveTo>
                <a:lnTo>
                  <a:pt x="12284" y="0"/>
                </a:lnTo>
                <a:cubicBezTo>
                  <a:pt x="12286" y="0"/>
                  <a:pt x="12288" y="1"/>
                  <a:pt x="12288" y="3"/>
                </a:cubicBezTo>
                <a:cubicBezTo>
                  <a:pt x="12288" y="6"/>
                  <a:pt x="12286" y="7"/>
                  <a:pt x="12284" y="7"/>
                </a:cubicBezTo>
                <a:lnTo>
                  <a:pt x="12169" y="7"/>
                </a:lnTo>
                <a:cubicBezTo>
                  <a:pt x="12167" y="7"/>
                  <a:pt x="12165" y="6"/>
                  <a:pt x="12165" y="3"/>
                </a:cubicBezTo>
                <a:cubicBezTo>
                  <a:pt x="12165" y="1"/>
                  <a:pt x="12167" y="0"/>
                  <a:pt x="12169" y="0"/>
                </a:cubicBezTo>
                <a:close/>
                <a:moveTo>
                  <a:pt x="12353" y="0"/>
                </a:moveTo>
                <a:lnTo>
                  <a:pt x="12468" y="0"/>
                </a:lnTo>
                <a:cubicBezTo>
                  <a:pt x="12470" y="0"/>
                  <a:pt x="12472" y="1"/>
                  <a:pt x="12472" y="3"/>
                </a:cubicBezTo>
                <a:cubicBezTo>
                  <a:pt x="12472" y="6"/>
                  <a:pt x="12470" y="7"/>
                  <a:pt x="12468" y="7"/>
                </a:cubicBezTo>
                <a:lnTo>
                  <a:pt x="12353" y="7"/>
                </a:lnTo>
                <a:cubicBezTo>
                  <a:pt x="12351" y="7"/>
                  <a:pt x="12349" y="6"/>
                  <a:pt x="12349" y="3"/>
                </a:cubicBezTo>
                <a:cubicBezTo>
                  <a:pt x="12349" y="1"/>
                  <a:pt x="12351" y="0"/>
                  <a:pt x="12353" y="0"/>
                </a:cubicBezTo>
                <a:close/>
                <a:moveTo>
                  <a:pt x="12537" y="0"/>
                </a:moveTo>
                <a:lnTo>
                  <a:pt x="12652" y="0"/>
                </a:lnTo>
                <a:cubicBezTo>
                  <a:pt x="12655" y="0"/>
                  <a:pt x="12656" y="1"/>
                  <a:pt x="12656" y="3"/>
                </a:cubicBezTo>
                <a:cubicBezTo>
                  <a:pt x="12656" y="6"/>
                  <a:pt x="12655" y="7"/>
                  <a:pt x="12652" y="7"/>
                </a:cubicBezTo>
                <a:lnTo>
                  <a:pt x="12537" y="7"/>
                </a:lnTo>
                <a:cubicBezTo>
                  <a:pt x="12535" y="7"/>
                  <a:pt x="12533" y="6"/>
                  <a:pt x="12533" y="3"/>
                </a:cubicBezTo>
                <a:cubicBezTo>
                  <a:pt x="12533" y="1"/>
                  <a:pt x="12535" y="0"/>
                  <a:pt x="12537" y="0"/>
                </a:cubicBezTo>
                <a:close/>
                <a:moveTo>
                  <a:pt x="12722" y="0"/>
                </a:moveTo>
                <a:lnTo>
                  <a:pt x="12837" y="0"/>
                </a:lnTo>
                <a:cubicBezTo>
                  <a:pt x="12839" y="0"/>
                  <a:pt x="12841" y="1"/>
                  <a:pt x="12841" y="3"/>
                </a:cubicBezTo>
                <a:cubicBezTo>
                  <a:pt x="12841" y="6"/>
                  <a:pt x="12839" y="7"/>
                  <a:pt x="12837" y="7"/>
                </a:cubicBezTo>
                <a:lnTo>
                  <a:pt x="12722" y="7"/>
                </a:lnTo>
                <a:cubicBezTo>
                  <a:pt x="12719" y="7"/>
                  <a:pt x="12718" y="6"/>
                  <a:pt x="12718" y="3"/>
                </a:cubicBezTo>
                <a:cubicBezTo>
                  <a:pt x="12718" y="1"/>
                  <a:pt x="12719" y="0"/>
                  <a:pt x="12722" y="0"/>
                </a:cubicBezTo>
                <a:close/>
                <a:moveTo>
                  <a:pt x="12906" y="0"/>
                </a:moveTo>
                <a:lnTo>
                  <a:pt x="13021" y="0"/>
                </a:lnTo>
                <a:cubicBezTo>
                  <a:pt x="13023" y="0"/>
                  <a:pt x="13025" y="1"/>
                  <a:pt x="13025" y="3"/>
                </a:cubicBezTo>
                <a:cubicBezTo>
                  <a:pt x="13025" y="6"/>
                  <a:pt x="13023" y="7"/>
                  <a:pt x="13021" y="7"/>
                </a:cubicBezTo>
                <a:lnTo>
                  <a:pt x="12906" y="7"/>
                </a:lnTo>
                <a:cubicBezTo>
                  <a:pt x="12904" y="7"/>
                  <a:pt x="12902" y="6"/>
                  <a:pt x="12902" y="3"/>
                </a:cubicBezTo>
                <a:cubicBezTo>
                  <a:pt x="12902" y="1"/>
                  <a:pt x="12904" y="0"/>
                  <a:pt x="12906" y="0"/>
                </a:cubicBezTo>
                <a:close/>
                <a:moveTo>
                  <a:pt x="13090" y="0"/>
                </a:moveTo>
                <a:lnTo>
                  <a:pt x="13205" y="0"/>
                </a:lnTo>
                <a:cubicBezTo>
                  <a:pt x="13208" y="0"/>
                  <a:pt x="13209" y="1"/>
                  <a:pt x="13209" y="3"/>
                </a:cubicBezTo>
                <a:cubicBezTo>
                  <a:pt x="13209" y="6"/>
                  <a:pt x="13208" y="7"/>
                  <a:pt x="13205" y="7"/>
                </a:cubicBezTo>
                <a:lnTo>
                  <a:pt x="13090" y="7"/>
                </a:lnTo>
                <a:cubicBezTo>
                  <a:pt x="13088" y="7"/>
                  <a:pt x="13086" y="6"/>
                  <a:pt x="13086" y="3"/>
                </a:cubicBezTo>
                <a:cubicBezTo>
                  <a:pt x="13086" y="1"/>
                  <a:pt x="13088" y="0"/>
                  <a:pt x="13090" y="0"/>
                </a:cubicBezTo>
                <a:close/>
                <a:moveTo>
                  <a:pt x="13275" y="0"/>
                </a:moveTo>
                <a:lnTo>
                  <a:pt x="13390" y="0"/>
                </a:lnTo>
                <a:cubicBezTo>
                  <a:pt x="13392" y="0"/>
                  <a:pt x="13394" y="1"/>
                  <a:pt x="13394" y="3"/>
                </a:cubicBezTo>
                <a:cubicBezTo>
                  <a:pt x="13394" y="6"/>
                  <a:pt x="13392" y="7"/>
                  <a:pt x="13390" y="7"/>
                </a:cubicBezTo>
                <a:lnTo>
                  <a:pt x="13275" y="7"/>
                </a:lnTo>
                <a:cubicBezTo>
                  <a:pt x="13272" y="7"/>
                  <a:pt x="13271" y="6"/>
                  <a:pt x="13271" y="3"/>
                </a:cubicBezTo>
                <a:cubicBezTo>
                  <a:pt x="13271" y="1"/>
                  <a:pt x="13272" y="0"/>
                  <a:pt x="13275" y="0"/>
                </a:cubicBezTo>
                <a:close/>
                <a:moveTo>
                  <a:pt x="13459" y="0"/>
                </a:moveTo>
                <a:lnTo>
                  <a:pt x="13574" y="0"/>
                </a:lnTo>
                <a:cubicBezTo>
                  <a:pt x="13576" y="0"/>
                  <a:pt x="13578" y="1"/>
                  <a:pt x="13578" y="3"/>
                </a:cubicBezTo>
                <a:cubicBezTo>
                  <a:pt x="13578" y="6"/>
                  <a:pt x="13576" y="7"/>
                  <a:pt x="13574" y="7"/>
                </a:cubicBezTo>
                <a:lnTo>
                  <a:pt x="13459" y="7"/>
                </a:lnTo>
                <a:cubicBezTo>
                  <a:pt x="13457" y="7"/>
                  <a:pt x="13455" y="6"/>
                  <a:pt x="13455" y="3"/>
                </a:cubicBezTo>
                <a:cubicBezTo>
                  <a:pt x="13455" y="1"/>
                  <a:pt x="13457" y="0"/>
                  <a:pt x="13459" y="0"/>
                </a:cubicBezTo>
                <a:close/>
                <a:moveTo>
                  <a:pt x="13643" y="0"/>
                </a:moveTo>
                <a:lnTo>
                  <a:pt x="13758" y="0"/>
                </a:lnTo>
                <a:cubicBezTo>
                  <a:pt x="13761" y="0"/>
                  <a:pt x="13762" y="1"/>
                  <a:pt x="13762" y="3"/>
                </a:cubicBezTo>
                <a:cubicBezTo>
                  <a:pt x="13762" y="6"/>
                  <a:pt x="13761" y="7"/>
                  <a:pt x="13758" y="7"/>
                </a:cubicBezTo>
                <a:lnTo>
                  <a:pt x="13643" y="7"/>
                </a:lnTo>
                <a:cubicBezTo>
                  <a:pt x="13641" y="7"/>
                  <a:pt x="13639" y="6"/>
                  <a:pt x="13639" y="3"/>
                </a:cubicBezTo>
                <a:cubicBezTo>
                  <a:pt x="13639" y="1"/>
                  <a:pt x="13641" y="0"/>
                  <a:pt x="13643" y="0"/>
                </a:cubicBezTo>
                <a:close/>
                <a:moveTo>
                  <a:pt x="13828" y="0"/>
                </a:moveTo>
                <a:lnTo>
                  <a:pt x="13943" y="0"/>
                </a:lnTo>
                <a:cubicBezTo>
                  <a:pt x="13945" y="0"/>
                  <a:pt x="13947" y="1"/>
                  <a:pt x="13947" y="3"/>
                </a:cubicBezTo>
                <a:cubicBezTo>
                  <a:pt x="13947" y="6"/>
                  <a:pt x="13945" y="7"/>
                  <a:pt x="13943" y="7"/>
                </a:cubicBezTo>
                <a:lnTo>
                  <a:pt x="13828" y="7"/>
                </a:lnTo>
                <a:cubicBezTo>
                  <a:pt x="13825" y="7"/>
                  <a:pt x="13824" y="6"/>
                  <a:pt x="13824" y="3"/>
                </a:cubicBezTo>
                <a:cubicBezTo>
                  <a:pt x="13824" y="1"/>
                  <a:pt x="13825" y="0"/>
                  <a:pt x="13828" y="0"/>
                </a:cubicBezTo>
                <a:close/>
                <a:moveTo>
                  <a:pt x="14012" y="0"/>
                </a:moveTo>
                <a:lnTo>
                  <a:pt x="14127" y="0"/>
                </a:lnTo>
                <a:cubicBezTo>
                  <a:pt x="14129" y="0"/>
                  <a:pt x="14131" y="1"/>
                  <a:pt x="14131" y="3"/>
                </a:cubicBezTo>
                <a:cubicBezTo>
                  <a:pt x="14131" y="6"/>
                  <a:pt x="14129" y="7"/>
                  <a:pt x="14127" y="7"/>
                </a:cubicBezTo>
                <a:lnTo>
                  <a:pt x="14012" y="7"/>
                </a:lnTo>
                <a:cubicBezTo>
                  <a:pt x="14010" y="7"/>
                  <a:pt x="14008" y="6"/>
                  <a:pt x="14008" y="3"/>
                </a:cubicBezTo>
                <a:cubicBezTo>
                  <a:pt x="14008" y="1"/>
                  <a:pt x="14010" y="0"/>
                  <a:pt x="14012" y="0"/>
                </a:cubicBezTo>
                <a:close/>
                <a:moveTo>
                  <a:pt x="14196" y="0"/>
                </a:moveTo>
                <a:lnTo>
                  <a:pt x="14311" y="0"/>
                </a:lnTo>
                <a:cubicBezTo>
                  <a:pt x="14313" y="0"/>
                  <a:pt x="14315" y="1"/>
                  <a:pt x="14315" y="3"/>
                </a:cubicBezTo>
                <a:cubicBezTo>
                  <a:pt x="14315" y="6"/>
                  <a:pt x="14313" y="7"/>
                  <a:pt x="14311" y="7"/>
                </a:cubicBezTo>
                <a:lnTo>
                  <a:pt x="14196" y="7"/>
                </a:lnTo>
                <a:cubicBezTo>
                  <a:pt x="14194" y="7"/>
                  <a:pt x="14192" y="6"/>
                  <a:pt x="14192" y="3"/>
                </a:cubicBezTo>
                <a:cubicBezTo>
                  <a:pt x="14192" y="1"/>
                  <a:pt x="14194" y="0"/>
                  <a:pt x="14196" y="0"/>
                </a:cubicBezTo>
                <a:close/>
                <a:moveTo>
                  <a:pt x="14380" y="0"/>
                </a:moveTo>
                <a:lnTo>
                  <a:pt x="14496" y="0"/>
                </a:lnTo>
                <a:cubicBezTo>
                  <a:pt x="14498" y="0"/>
                  <a:pt x="14500" y="1"/>
                  <a:pt x="14500" y="3"/>
                </a:cubicBezTo>
                <a:cubicBezTo>
                  <a:pt x="14500" y="6"/>
                  <a:pt x="14498" y="7"/>
                  <a:pt x="14496" y="7"/>
                </a:cubicBezTo>
                <a:lnTo>
                  <a:pt x="14380" y="7"/>
                </a:lnTo>
                <a:cubicBezTo>
                  <a:pt x="14378" y="7"/>
                  <a:pt x="14377" y="6"/>
                  <a:pt x="14377" y="3"/>
                </a:cubicBezTo>
                <a:cubicBezTo>
                  <a:pt x="14377" y="1"/>
                  <a:pt x="14378" y="0"/>
                  <a:pt x="14380" y="0"/>
                </a:cubicBezTo>
                <a:close/>
                <a:moveTo>
                  <a:pt x="14565" y="0"/>
                </a:moveTo>
                <a:lnTo>
                  <a:pt x="14680" y="0"/>
                </a:lnTo>
                <a:cubicBezTo>
                  <a:pt x="14682" y="0"/>
                  <a:pt x="14684" y="1"/>
                  <a:pt x="14684" y="3"/>
                </a:cubicBezTo>
                <a:cubicBezTo>
                  <a:pt x="14684" y="6"/>
                  <a:pt x="14682" y="7"/>
                  <a:pt x="14680" y="7"/>
                </a:cubicBezTo>
                <a:lnTo>
                  <a:pt x="14565" y="7"/>
                </a:lnTo>
                <a:cubicBezTo>
                  <a:pt x="14563" y="7"/>
                  <a:pt x="14561" y="6"/>
                  <a:pt x="14561" y="3"/>
                </a:cubicBezTo>
                <a:cubicBezTo>
                  <a:pt x="14561" y="1"/>
                  <a:pt x="14563" y="0"/>
                  <a:pt x="14565" y="0"/>
                </a:cubicBezTo>
                <a:close/>
                <a:moveTo>
                  <a:pt x="14749" y="0"/>
                </a:moveTo>
                <a:lnTo>
                  <a:pt x="14864" y="0"/>
                </a:lnTo>
                <a:cubicBezTo>
                  <a:pt x="14866" y="0"/>
                  <a:pt x="14868" y="1"/>
                  <a:pt x="14868" y="3"/>
                </a:cubicBezTo>
                <a:cubicBezTo>
                  <a:pt x="14868" y="6"/>
                  <a:pt x="14866" y="7"/>
                  <a:pt x="14864" y="7"/>
                </a:cubicBezTo>
                <a:lnTo>
                  <a:pt x="14749" y="7"/>
                </a:lnTo>
                <a:cubicBezTo>
                  <a:pt x="14747" y="7"/>
                  <a:pt x="14745" y="6"/>
                  <a:pt x="14745" y="3"/>
                </a:cubicBezTo>
                <a:cubicBezTo>
                  <a:pt x="14745" y="1"/>
                  <a:pt x="14747" y="0"/>
                  <a:pt x="14749" y="0"/>
                </a:cubicBezTo>
                <a:close/>
                <a:moveTo>
                  <a:pt x="14933" y="0"/>
                </a:moveTo>
                <a:lnTo>
                  <a:pt x="15049" y="0"/>
                </a:lnTo>
                <a:cubicBezTo>
                  <a:pt x="15051" y="0"/>
                  <a:pt x="15052" y="1"/>
                  <a:pt x="15052" y="3"/>
                </a:cubicBezTo>
                <a:cubicBezTo>
                  <a:pt x="15052" y="6"/>
                  <a:pt x="15051" y="7"/>
                  <a:pt x="15049" y="7"/>
                </a:cubicBezTo>
                <a:lnTo>
                  <a:pt x="14933" y="7"/>
                </a:lnTo>
                <a:cubicBezTo>
                  <a:pt x="14931" y="7"/>
                  <a:pt x="14930" y="6"/>
                  <a:pt x="14930" y="3"/>
                </a:cubicBezTo>
                <a:cubicBezTo>
                  <a:pt x="14930" y="1"/>
                  <a:pt x="14931" y="0"/>
                  <a:pt x="14933" y="0"/>
                </a:cubicBezTo>
                <a:close/>
                <a:moveTo>
                  <a:pt x="15118" y="0"/>
                </a:moveTo>
                <a:lnTo>
                  <a:pt x="15233" y="0"/>
                </a:lnTo>
                <a:cubicBezTo>
                  <a:pt x="15235" y="0"/>
                  <a:pt x="15237" y="1"/>
                  <a:pt x="15237" y="3"/>
                </a:cubicBezTo>
                <a:cubicBezTo>
                  <a:pt x="15237" y="6"/>
                  <a:pt x="15235" y="7"/>
                  <a:pt x="15233" y="7"/>
                </a:cubicBezTo>
                <a:lnTo>
                  <a:pt x="15118" y="7"/>
                </a:lnTo>
                <a:cubicBezTo>
                  <a:pt x="15116" y="7"/>
                  <a:pt x="15114" y="6"/>
                  <a:pt x="15114" y="3"/>
                </a:cubicBezTo>
                <a:cubicBezTo>
                  <a:pt x="15114" y="1"/>
                  <a:pt x="15116" y="0"/>
                  <a:pt x="15118" y="0"/>
                </a:cubicBezTo>
                <a:close/>
                <a:moveTo>
                  <a:pt x="15302" y="0"/>
                </a:moveTo>
                <a:lnTo>
                  <a:pt x="15417" y="0"/>
                </a:lnTo>
                <a:cubicBezTo>
                  <a:pt x="15419" y="0"/>
                  <a:pt x="15421" y="1"/>
                  <a:pt x="15421" y="3"/>
                </a:cubicBezTo>
                <a:cubicBezTo>
                  <a:pt x="15421" y="6"/>
                  <a:pt x="15419" y="7"/>
                  <a:pt x="15417" y="7"/>
                </a:cubicBezTo>
                <a:lnTo>
                  <a:pt x="15302" y="7"/>
                </a:lnTo>
                <a:cubicBezTo>
                  <a:pt x="15300" y="7"/>
                  <a:pt x="15298" y="6"/>
                  <a:pt x="15298" y="3"/>
                </a:cubicBezTo>
                <a:cubicBezTo>
                  <a:pt x="15298" y="1"/>
                  <a:pt x="15300" y="0"/>
                  <a:pt x="15302" y="0"/>
                </a:cubicBezTo>
                <a:close/>
                <a:moveTo>
                  <a:pt x="15486" y="0"/>
                </a:moveTo>
                <a:lnTo>
                  <a:pt x="15602" y="0"/>
                </a:lnTo>
                <a:cubicBezTo>
                  <a:pt x="15604" y="0"/>
                  <a:pt x="15605" y="1"/>
                  <a:pt x="15605" y="3"/>
                </a:cubicBezTo>
                <a:cubicBezTo>
                  <a:pt x="15605" y="6"/>
                  <a:pt x="15604" y="7"/>
                  <a:pt x="15602" y="7"/>
                </a:cubicBezTo>
                <a:lnTo>
                  <a:pt x="15486" y="7"/>
                </a:lnTo>
                <a:cubicBezTo>
                  <a:pt x="15484" y="7"/>
                  <a:pt x="15483" y="6"/>
                  <a:pt x="15483" y="3"/>
                </a:cubicBezTo>
                <a:cubicBezTo>
                  <a:pt x="15483" y="1"/>
                  <a:pt x="15484" y="0"/>
                  <a:pt x="15486" y="0"/>
                </a:cubicBezTo>
                <a:close/>
                <a:moveTo>
                  <a:pt x="15671" y="0"/>
                </a:moveTo>
                <a:lnTo>
                  <a:pt x="15786" y="0"/>
                </a:lnTo>
                <a:cubicBezTo>
                  <a:pt x="15788" y="0"/>
                  <a:pt x="15790" y="1"/>
                  <a:pt x="15790" y="3"/>
                </a:cubicBezTo>
                <a:cubicBezTo>
                  <a:pt x="15790" y="6"/>
                  <a:pt x="15788" y="7"/>
                  <a:pt x="15786" y="7"/>
                </a:cubicBezTo>
                <a:lnTo>
                  <a:pt x="15671" y="7"/>
                </a:lnTo>
                <a:cubicBezTo>
                  <a:pt x="15669" y="7"/>
                  <a:pt x="15667" y="6"/>
                  <a:pt x="15667" y="3"/>
                </a:cubicBezTo>
                <a:cubicBezTo>
                  <a:pt x="15667" y="1"/>
                  <a:pt x="15669" y="0"/>
                  <a:pt x="15671" y="0"/>
                </a:cubicBezTo>
                <a:close/>
                <a:moveTo>
                  <a:pt x="15855" y="0"/>
                </a:moveTo>
                <a:lnTo>
                  <a:pt x="15970" y="0"/>
                </a:lnTo>
                <a:cubicBezTo>
                  <a:pt x="15972" y="0"/>
                  <a:pt x="15974" y="1"/>
                  <a:pt x="15974" y="3"/>
                </a:cubicBezTo>
                <a:cubicBezTo>
                  <a:pt x="15974" y="6"/>
                  <a:pt x="15972" y="7"/>
                  <a:pt x="15970" y="7"/>
                </a:cubicBezTo>
                <a:lnTo>
                  <a:pt x="15855" y="7"/>
                </a:lnTo>
                <a:cubicBezTo>
                  <a:pt x="15853" y="7"/>
                  <a:pt x="15851" y="6"/>
                  <a:pt x="15851" y="3"/>
                </a:cubicBezTo>
                <a:cubicBezTo>
                  <a:pt x="15851" y="1"/>
                  <a:pt x="15853" y="0"/>
                  <a:pt x="15855" y="0"/>
                </a:cubicBezTo>
                <a:close/>
                <a:moveTo>
                  <a:pt x="16039" y="0"/>
                </a:moveTo>
                <a:lnTo>
                  <a:pt x="16155" y="0"/>
                </a:lnTo>
                <a:cubicBezTo>
                  <a:pt x="16157" y="0"/>
                  <a:pt x="16158" y="1"/>
                  <a:pt x="16158" y="3"/>
                </a:cubicBezTo>
                <a:cubicBezTo>
                  <a:pt x="16158" y="6"/>
                  <a:pt x="16157" y="7"/>
                  <a:pt x="16155" y="7"/>
                </a:cubicBezTo>
                <a:lnTo>
                  <a:pt x="16039" y="7"/>
                </a:lnTo>
                <a:cubicBezTo>
                  <a:pt x="16037" y="7"/>
                  <a:pt x="16036" y="6"/>
                  <a:pt x="16036" y="3"/>
                </a:cubicBezTo>
                <a:cubicBezTo>
                  <a:pt x="16036" y="1"/>
                  <a:pt x="16037" y="0"/>
                  <a:pt x="16039" y="0"/>
                </a:cubicBezTo>
                <a:close/>
                <a:moveTo>
                  <a:pt x="16224" y="0"/>
                </a:moveTo>
                <a:lnTo>
                  <a:pt x="16339" y="0"/>
                </a:lnTo>
                <a:cubicBezTo>
                  <a:pt x="16341" y="0"/>
                  <a:pt x="16343" y="1"/>
                  <a:pt x="16343" y="3"/>
                </a:cubicBezTo>
                <a:cubicBezTo>
                  <a:pt x="16343" y="6"/>
                  <a:pt x="16341" y="7"/>
                  <a:pt x="16339" y="7"/>
                </a:cubicBezTo>
                <a:lnTo>
                  <a:pt x="16224" y="7"/>
                </a:lnTo>
                <a:cubicBezTo>
                  <a:pt x="16222" y="7"/>
                  <a:pt x="16220" y="6"/>
                  <a:pt x="16220" y="3"/>
                </a:cubicBezTo>
                <a:cubicBezTo>
                  <a:pt x="16220" y="1"/>
                  <a:pt x="16222" y="0"/>
                  <a:pt x="16224" y="0"/>
                </a:cubicBezTo>
                <a:close/>
                <a:moveTo>
                  <a:pt x="16408" y="0"/>
                </a:moveTo>
                <a:lnTo>
                  <a:pt x="16523" y="0"/>
                </a:lnTo>
                <a:cubicBezTo>
                  <a:pt x="16525" y="0"/>
                  <a:pt x="16527" y="1"/>
                  <a:pt x="16527" y="3"/>
                </a:cubicBezTo>
                <a:cubicBezTo>
                  <a:pt x="16527" y="6"/>
                  <a:pt x="16525" y="7"/>
                  <a:pt x="16523" y="7"/>
                </a:cubicBezTo>
                <a:lnTo>
                  <a:pt x="16408" y="7"/>
                </a:lnTo>
                <a:cubicBezTo>
                  <a:pt x="16406" y="7"/>
                  <a:pt x="16404" y="6"/>
                  <a:pt x="16404" y="3"/>
                </a:cubicBezTo>
                <a:cubicBezTo>
                  <a:pt x="16404" y="1"/>
                  <a:pt x="16406" y="0"/>
                  <a:pt x="16408" y="0"/>
                </a:cubicBezTo>
                <a:close/>
                <a:moveTo>
                  <a:pt x="16592" y="0"/>
                </a:moveTo>
                <a:lnTo>
                  <a:pt x="16708" y="0"/>
                </a:lnTo>
                <a:cubicBezTo>
                  <a:pt x="16710" y="0"/>
                  <a:pt x="16711" y="1"/>
                  <a:pt x="16711" y="3"/>
                </a:cubicBezTo>
                <a:cubicBezTo>
                  <a:pt x="16711" y="6"/>
                  <a:pt x="16710" y="7"/>
                  <a:pt x="16708" y="7"/>
                </a:cubicBezTo>
                <a:lnTo>
                  <a:pt x="16592" y="7"/>
                </a:lnTo>
                <a:cubicBezTo>
                  <a:pt x="16590" y="7"/>
                  <a:pt x="16588" y="6"/>
                  <a:pt x="16588" y="3"/>
                </a:cubicBezTo>
                <a:cubicBezTo>
                  <a:pt x="16588" y="1"/>
                  <a:pt x="16590" y="0"/>
                  <a:pt x="16592" y="0"/>
                </a:cubicBezTo>
                <a:close/>
                <a:moveTo>
                  <a:pt x="16777" y="0"/>
                </a:moveTo>
                <a:lnTo>
                  <a:pt x="16892" y="0"/>
                </a:lnTo>
                <a:cubicBezTo>
                  <a:pt x="16894" y="0"/>
                  <a:pt x="16896" y="1"/>
                  <a:pt x="16896" y="3"/>
                </a:cubicBezTo>
                <a:cubicBezTo>
                  <a:pt x="16896" y="6"/>
                  <a:pt x="16894" y="7"/>
                  <a:pt x="16892" y="7"/>
                </a:cubicBezTo>
                <a:lnTo>
                  <a:pt x="16777" y="7"/>
                </a:lnTo>
                <a:cubicBezTo>
                  <a:pt x="16775" y="7"/>
                  <a:pt x="16773" y="6"/>
                  <a:pt x="16773" y="3"/>
                </a:cubicBezTo>
                <a:cubicBezTo>
                  <a:pt x="16773" y="1"/>
                  <a:pt x="16775" y="0"/>
                  <a:pt x="16777" y="0"/>
                </a:cubicBezTo>
                <a:close/>
                <a:moveTo>
                  <a:pt x="16961" y="0"/>
                </a:moveTo>
                <a:lnTo>
                  <a:pt x="17076" y="0"/>
                </a:lnTo>
                <a:cubicBezTo>
                  <a:pt x="17078" y="0"/>
                  <a:pt x="17080" y="1"/>
                  <a:pt x="17080" y="3"/>
                </a:cubicBezTo>
                <a:cubicBezTo>
                  <a:pt x="17080" y="6"/>
                  <a:pt x="17078" y="7"/>
                  <a:pt x="17076" y="7"/>
                </a:cubicBezTo>
                <a:lnTo>
                  <a:pt x="16961" y="7"/>
                </a:lnTo>
                <a:cubicBezTo>
                  <a:pt x="16959" y="7"/>
                  <a:pt x="16957" y="6"/>
                  <a:pt x="16957" y="3"/>
                </a:cubicBezTo>
                <a:cubicBezTo>
                  <a:pt x="16957" y="1"/>
                  <a:pt x="16959" y="0"/>
                  <a:pt x="16961" y="0"/>
                </a:cubicBezTo>
                <a:close/>
                <a:moveTo>
                  <a:pt x="17145" y="0"/>
                </a:moveTo>
                <a:lnTo>
                  <a:pt x="17260" y="0"/>
                </a:lnTo>
                <a:cubicBezTo>
                  <a:pt x="17263" y="0"/>
                  <a:pt x="17264" y="1"/>
                  <a:pt x="17264" y="3"/>
                </a:cubicBezTo>
                <a:cubicBezTo>
                  <a:pt x="17264" y="6"/>
                  <a:pt x="17263" y="7"/>
                  <a:pt x="17260" y="7"/>
                </a:cubicBezTo>
                <a:lnTo>
                  <a:pt x="17145" y="7"/>
                </a:lnTo>
                <a:cubicBezTo>
                  <a:pt x="17143" y="7"/>
                  <a:pt x="17141" y="6"/>
                  <a:pt x="17141" y="3"/>
                </a:cubicBezTo>
                <a:cubicBezTo>
                  <a:pt x="17141" y="1"/>
                  <a:pt x="17143" y="0"/>
                  <a:pt x="17145" y="0"/>
                </a:cubicBezTo>
                <a:close/>
                <a:moveTo>
                  <a:pt x="17330" y="0"/>
                </a:moveTo>
                <a:lnTo>
                  <a:pt x="17445" y="0"/>
                </a:lnTo>
                <a:cubicBezTo>
                  <a:pt x="17447" y="0"/>
                  <a:pt x="17449" y="1"/>
                  <a:pt x="17449" y="3"/>
                </a:cubicBezTo>
                <a:cubicBezTo>
                  <a:pt x="17449" y="6"/>
                  <a:pt x="17447" y="7"/>
                  <a:pt x="17445" y="7"/>
                </a:cubicBezTo>
                <a:lnTo>
                  <a:pt x="17330" y="7"/>
                </a:lnTo>
                <a:cubicBezTo>
                  <a:pt x="17327" y="7"/>
                  <a:pt x="17326" y="6"/>
                  <a:pt x="17326" y="3"/>
                </a:cubicBezTo>
                <a:cubicBezTo>
                  <a:pt x="17326" y="1"/>
                  <a:pt x="17327" y="0"/>
                  <a:pt x="17330" y="0"/>
                </a:cubicBezTo>
                <a:close/>
                <a:moveTo>
                  <a:pt x="17514" y="0"/>
                </a:moveTo>
                <a:lnTo>
                  <a:pt x="17629" y="0"/>
                </a:lnTo>
                <a:cubicBezTo>
                  <a:pt x="17631" y="0"/>
                  <a:pt x="17633" y="1"/>
                  <a:pt x="17633" y="3"/>
                </a:cubicBezTo>
                <a:cubicBezTo>
                  <a:pt x="17633" y="6"/>
                  <a:pt x="17631" y="7"/>
                  <a:pt x="17629" y="7"/>
                </a:cubicBezTo>
                <a:lnTo>
                  <a:pt x="17514" y="7"/>
                </a:lnTo>
                <a:cubicBezTo>
                  <a:pt x="17512" y="7"/>
                  <a:pt x="17510" y="6"/>
                  <a:pt x="17510" y="3"/>
                </a:cubicBezTo>
                <a:cubicBezTo>
                  <a:pt x="17510" y="1"/>
                  <a:pt x="17512" y="0"/>
                  <a:pt x="17514" y="0"/>
                </a:cubicBezTo>
                <a:close/>
                <a:moveTo>
                  <a:pt x="17698" y="0"/>
                </a:moveTo>
                <a:lnTo>
                  <a:pt x="17813" y="0"/>
                </a:lnTo>
                <a:cubicBezTo>
                  <a:pt x="17816" y="0"/>
                  <a:pt x="17817" y="1"/>
                  <a:pt x="17817" y="3"/>
                </a:cubicBezTo>
                <a:cubicBezTo>
                  <a:pt x="17817" y="6"/>
                  <a:pt x="17816" y="7"/>
                  <a:pt x="17813" y="7"/>
                </a:cubicBezTo>
                <a:lnTo>
                  <a:pt x="17698" y="7"/>
                </a:lnTo>
                <a:cubicBezTo>
                  <a:pt x="17696" y="7"/>
                  <a:pt x="17694" y="6"/>
                  <a:pt x="17694" y="3"/>
                </a:cubicBezTo>
                <a:cubicBezTo>
                  <a:pt x="17694" y="1"/>
                  <a:pt x="17696" y="0"/>
                  <a:pt x="17698" y="0"/>
                </a:cubicBezTo>
                <a:close/>
                <a:moveTo>
                  <a:pt x="17883" y="0"/>
                </a:moveTo>
                <a:lnTo>
                  <a:pt x="17998" y="0"/>
                </a:lnTo>
                <a:cubicBezTo>
                  <a:pt x="18000" y="0"/>
                  <a:pt x="18002" y="1"/>
                  <a:pt x="18002" y="3"/>
                </a:cubicBezTo>
                <a:cubicBezTo>
                  <a:pt x="18002" y="6"/>
                  <a:pt x="18000" y="7"/>
                  <a:pt x="17998" y="7"/>
                </a:cubicBezTo>
                <a:lnTo>
                  <a:pt x="17883" y="7"/>
                </a:lnTo>
                <a:cubicBezTo>
                  <a:pt x="17880" y="7"/>
                  <a:pt x="17879" y="6"/>
                  <a:pt x="17879" y="3"/>
                </a:cubicBezTo>
                <a:cubicBezTo>
                  <a:pt x="17879" y="1"/>
                  <a:pt x="17880" y="0"/>
                  <a:pt x="17883" y="0"/>
                </a:cubicBezTo>
                <a:close/>
                <a:moveTo>
                  <a:pt x="18067" y="0"/>
                </a:moveTo>
                <a:lnTo>
                  <a:pt x="18182" y="0"/>
                </a:lnTo>
                <a:cubicBezTo>
                  <a:pt x="18184" y="0"/>
                  <a:pt x="18186" y="1"/>
                  <a:pt x="18186" y="3"/>
                </a:cubicBezTo>
                <a:cubicBezTo>
                  <a:pt x="18186" y="6"/>
                  <a:pt x="18184" y="7"/>
                  <a:pt x="18182" y="7"/>
                </a:cubicBezTo>
                <a:lnTo>
                  <a:pt x="18067" y="7"/>
                </a:lnTo>
                <a:cubicBezTo>
                  <a:pt x="18065" y="7"/>
                  <a:pt x="18063" y="6"/>
                  <a:pt x="18063" y="3"/>
                </a:cubicBezTo>
                <a:cubicBezTo>
                  <a:pt x="18063" y="1"/>
                  <a:pt x="18065" y="0"/>
                  <a:pt x="18067" y="0"/>
                </a:cubicBezTo>
                <a:close/>
                <a:moveTo>
                  <a:pt x="18251" y="0"/>
                </a:moveTo>
                <a:lnTo>
                  <a:pt x="18366" y="0"/>
                </a:lnTo>
                <a:cubicBezTo>
                  <a:pt x="18369" y="0"/>
                  <a:pt x="18370" y="1"/>
                  <a:pt x="18370" y="3"/>
                </a:cubicBezTo>
                <a:cubicBezTo>
                  <a:pt x="18370" y="6"/>
                  <a:pt x="18369" y="7"/>
                  <a:pt x="18366" y="7"/>
                </a:cubicBezTo>
                <a:lnTo>
                  <a:pt x="18251" y="7"/>
                </a:lnTo>
                <a:cubicBezTo>
                  <a:pt x="18249" y="7"/>
                  <a:pt x="18247" y="6"/>
                  <a:pt x="18247" y="3"/>
                </a:cubicBezTo>
                <a:cubicBezTo>
                  <a:pt x="18247" y="1"/>
                  <a:pt x="18249" y="0"/>
                  <a:pt x="18251" y="0"/>
                </a:cubicBezTo>
                <a:close/>
                <a:moveTo>
                  <a:pt x="18436" y="0"/>
                </a:moveTo>
                <a:lnTo>
                  <a:pt x="18551" y="0"/>
                </a:lnTo>
                <a:cubicBezTo>
                  <a:pt x="18553" y="0"/>
                  <a:pt x="18555" y="1"/>
                  <a:pt x="18555" y="3"/>
                </a:cubicBezTo>
                <a:cubicBezTo>
                  <a:pt x="18555" y="6"/>
                  <a:pt x="18553" y="7"/>
                  <a:pt x="18551" y="7"/>
                </a:cubicBezTo>
                <a:lnTo>
                  <a:pt x="18436" y="7"/>
                </a:lnTo>
                <a:cubicBezTo>
                  <a:pt x="18433" y="7"/>
                  <a:pt x="18432" y="6"/>
                  <a:pt x="18432" y="3"/>
                </a:cubicBezTo>
                <a:cubicBezTo>
                  <a:pt x="18432" y="1"/>
                  <a:pt x="18433" y="0"/>
                  <a:pt x="18436" y="0"/>
                </a:cubicBezTo>
                <a:close/>
                <a:moveTo>
                  <a:pt x="18620" y="0"/>
                </a:moveTo>
                <a:lnTo>
                  <a:pt x="18735" y="0"/>
                </a:lnTo>
                <a:cubicBezTo>
                  <a:pt x="18737" y="0"/>
                  <a:pt x="18739" y="1"/>
                  <a:pt x="18739" y="3"/>
                </a:cubicBezTo>
                <a:cubicBezTo>
                  <a:pt x="18739" y="6"/>
                  <a:pt x="18737" y="7"/>
                  <a:pt x="18735" y="7"/>
                </a:cubicBezTo>
                <a:lnTo>
                  <a:pt x="18620" y="7"/>
                </a:lnTo>
                <a:cubicBezTo>
                  <a:pt x="18618" y="7"/>
                  <a:pt x="18616" y="6"/>
                  <a:pt x="18616" y="3"/>
                </a:cubicBezTo>
                <a:cubicBezTo>
                  <a:pt x="18616" y="1"/>
                  <a:pt x="18618" y="0"/>
                  <a:pt x="18620" y="0"/>
                </a:cubicBezTo>
                <a:close/>
                <a:moveTo>
                  <a:pt x="18804" y="0"/>
                </a:moveTo>
                <a:lnTo>
                  <a:pt x="18919" y="0"/>
                </a:lnTo>
                <a:cubicBezTo>
                  <a:pt x="18921" y="0"/>
                  <a:pt x="18923" y="1"/>
                  <a:pt x="18923" y="3"/>
                </a:cubicBezTo>
                <a:cubicBezTo>
                  <a:pt x="18923" y="6"/>
                  <a:pt x="18921" y="7"/>
                  <a:pt x="18919" y="7"/>
                </a:cubicBezTo>
                <a:lnTo>
                  <a:pt x="18804" y="7"/>
                </a:lnTo>
                <a:cubicBezTo>
                  <a:pt x="18802" y="7"/>
                  <a:pt x="18800" y="6"/>
                  <a:pt x="18800" y="3"/>
                </a:cubicBezTo>
                <a:cubicBezTo>
                  <a:pt x="18800" y="1"/>
                  <a:pt x="18802" y="0"/>
                  <a:pt x="18804" y="0"/>
                </a:cubicBezTo>
                <a:close/>
                <a:moveTo>
                  <a:pt x="18988" y="0"/>
                </a:moveTo>
                <a:lnTo>
                  <a:pt x="19104" y="0"/>
                </a:lnTo>
                <a:cubicBezTo>
                  <a:pt x="19106" y="0"/>
                  <a:pt x="19108" y="1"/>
                  <a:pt x="19108" y="3"/>
                </a:cubicBezTo>
                <a:cubicBezTo>
                  <a:pt x="19108" y="6"/>
                  <a:pt x="19106" y="7"/>
                  <a:pt x="19104" y="7"/>
                </a:cubicBezTo>
                <a:lnTo>
                  <a:pt x="18988" y="7"/>
                </a:lnTo>
                <a:cubicBezTo>
                  <a:pt x="18986" y="7"/>
                  <a:pt x="18985" y="6"/>
                  <a:pt x="18985" y="3"/>
                </a:cubicBezTo>
                <a:cubicBezTo>
                  <a:pt x="18985" y="1"/>
                  <a:pt x="18986" y="0"/>
                  <a:pt x="18988" y="0"/>
                </a:cubicBezTo>
                <a:close/>
                <a:moveTo>
                  <a:pt x="19173" y="0"/>
                </a:moveTo>
                <a:lnTo>
                  <a:pt x="19288" y="0"/>
                </a:lnTo>
                <a:cubicBezTo>
                  <a:pt x="19290" y="0"/>
                  <a:pt x="19292" y="1"/>
                  <a:pt x="19292" y="3"/>
                </a:cubicBezTo>
                <a:cubicBezTo>
                  <a:pt x="19292" y="6"/>
                  <a:pt x="19290" y="7"/>
                  <a:pt x="19288" y="7"/>
                </a:cubicBezTo>
                <a:lnTo>
                  <a:pt x="19173" y="7"/>
                </a:lnTo>
                <a:cubicBezTo>
                  <a:pt x="19171" y="7"/>
                  <a:pt x="19169" y="6"/>
                  <a:pt x="19169" y="3"/>
                </a:cubicBezTo>
                <a:cubicBezTo>
                  <a:pt x="19169" y="1"/>
                  <a:pt x="19171" y="0"/>
                  <a:pt x="19173" y="0"/>
                </a:cubicBezTo>
                <a:close/>
                <a:moveTo>
                  <a:pt x="19357" y="0"/>
                </a:moveTo>
                <a:lnTo>
                  <a:pt x="19472" y="0"/>
                </a:lnTo>
                <a:cubicBezTo>
                  <a:pt x="19474" y="0"/>
                  <a:pt x="19476" y="1"/>
                  <a:pt x="19476" y="3"/>
                </a:cubicBezTo>
                <a:cubicBezTo>
                  <a:pt x="19476" y="6"/>
                  <a:pt x="19474" y="7"/>
                  <a:pt x="19472" y="7"/>
                </a:cubicBezTo>
                <a:lnTo>
                  <a:pt x="19357" y="7"/>
                </a:lnTo>
                <a:cubicBezTo>
                  <a:pt x="19355" y="7"/>
                  <a:pt x="19353" y="6"/>
                  <a:pt x="19353" y="3"/>
                </a:cubicBezTo>
                <a:cubicBezTo>
                  <a:pt x="19353" y="1"/>
                  <a:pt x="19355" y="0"/>
                  <a:pt x="19357" y="0"/>
                </a:cubicBezTo>
                <a:close/>
                <a:moveTo>
                  <a:pt x="19541" y="0"/>
                </a:moveTo>
                <a:lnTo>
                  <a:pt x="19657" y="0"/>
                </a:lnTo>
                <a:cubicBezTo>
                  <a:pt x="19659" y="0"/>
                  <a:pt x="19660" y="1"/>
                  <a:pt x="19660" y="3"/>
                </a:cubicBezTo>
                <a:cubicBezTo>
                  <a:pt x="19660" y="6"/>
                  <a:pt x="19659" y="7"/>
                  <a:pt x="19657" y="7"/>
                </a:cubicBezTo>
                <a:lnTo>
                  <a:pt x="19541" y="7"/>
                </a:lnTo>
                <a:cubicBezTo>
                  <a:pt x="19539" y="7"/>
                  <a:pt x="19538" y="6"/>
                  <a:pt x="19538" y="3"/>
                </a:cubicBezTo>
                <a:cubicBezTo>
                  <a:pt x="19538" y="1"/>
                  <a:pt x="19539" y="0"/>
                  <a:pt x="19541" y="0"/>
                </a:cubicBezTo>
                <a:close/>
                <a:moveTo>
                  <a:pt x="19726" y="0"/>
                </a:moveTo>
                <a:lnTo>
                  <a:pt x="19841" y="0"/>
                </a:lnTo>
                <a:cubicBezTo>
                  <a:pt x="19843" y="0"/>
                  <a:pt x="19845" y="1"/>
                  <a:pt x="19845" y="3"/>
                </a:cubicBezTo>
                <a:cubicBezTo>
                  <a:pt x="19845" y="6"/>
                  <a:pt x="19843" y="7"/>
                  <a:pt x="19841" y="7"/>
                </a:cubicBezTo>
                <a:lnTo>
                  <a:pt x="19726" y="7"/>
                </a:lnTo>
                <a:cubicBezTo>
                  <a:pt x="19724" y="7"/>
                  <a:pt x="19722" y="6"/>
                  <a:pt x="19722" y="3"/>
                </a:cubicBezTo>
                <a:cubicBezTo>
                  <a:pt x="19722" y="1"/>
                  <a:pt x="19724" y="0"/>
                  <a:pt x="19726" y="0"/>
                </a:cubicBezTo>
                <a:close/>
                <a:moveTo>
                  <a:pt x="19910" y="0"/>
                </a:moveTo>
                <a:lnTo>
                  <a:pt x="20025" y="0"/>
                </a:lnTo>
                <a:cubicBezTo>
                  <a:pt x="20027" y="0"/>
                  <a:pt x="20029" y="1"/>
                  <a:pt x="20029" y="3"/>
                </a:cubicBezTo>
                <a:cubicBezTo>
                  <a:pt x="20029" y="6"/>
                  <a:pt x="20027" y="7"/>
                  <a:pt x="20025" y="7"/>
                </a:cubicBezTo>
                <a:lnTo>
                  <a:pt x="19910" y="7"/>
                </a:lnTo>
                <a:cubicBezTo>
                  <a:pt x="19908" y="7"/>
                  <a:pt x="19906" y="6"/>
                  <a:pt x="19906" y="3"/>
                </a:cubicBezTo>
                <a:cubicBezTo>
                  <a:pt x="19906" y="1"/>
                  <a:pt x="19908" y="0"/>
                  <a:pt x="19910" y="0"/>
                </a:cubicBezTo>
                <a:close/>
                <a:moveTo>
                  <a:pt x="20094" y="0"/>
                </a:moveTo>
                <a:lnTo>
                  <a:pt x="20210" y="0"/>
                </a:lnTo>
                <a:cubicBezTo>
                  <a:pt x="20212" y="0"/>
                  <a:pt x="20213" y="1"/>
                  <a:pt x="20213" y="3"/>
                </a:cubicBezTo>
                <a:cubicBezTo>
                  <a:pt x="20213" y="6"/>
                  <a:pt x="20212" y="7"/>
                  <a:pt x="20210" y="7"/>
                </a:cubicBezTo>
                <a:lnTo>
                  <a:pt x="20094" y="7"/>
                </a:lnTo>
                <a:cubicBezTo>
                  <a:pt x="20092" y="7"/>
                  <a:pt x="20091" y="6"/>
                  <a:pt x="20091" y="3"/>
                </a:cubicBezTo>
                <a:cubicBezTo>
                  <a:pt x="20091" y="1"/>
                  <a:pt x="20092" y="0"/>
                  <a:pt x="20094" y="0"/>
                </a:cubicBezTo>
                <a:close/>
                <a:moveTo>
                  <a:pt x="20279" y="0"/>
                </a:moveTo>
                <a:lnTo>
                  <a:pt x="20394" y="0"/>
                </a:lnTo>
                <a:cubicBezTo>
                  <a:pt x="20396" y="0"/>
                  <a:pt x="20398" y="1"/>
                  <a:pt x="20398" y="3"/>
                </a:cubicBezTo>
                <a:cubicBezTo>
                  <a:pt x="20398" y="6"/>
                  <a:pt x="20396" y="7"/>
                  <a:pt x="20394" y="7"/>
                </a:cubicBezTo>
                <a:lnTo>
                  <a:pt x="20279" y="7"/>
                </a:lnTo>
                <a:cubicBezTo>
                  <a:pt x="20277" y="7"/>
                  <a:pt x="20275" y="6"/>
                  <a:pt x="20275" y="3"/>
                </a:cubicBezTo>
                <a:cubicBezTo>
                  <a:pt x="20275" y="1"/>
                  <a:pt x="20277" y="0"/>
                  <a:pt x="20279" y="0"/>
                </a:cubicBezTo>
                <a:close/>
                <a:moveTo>
                  <a:pt x="20463" y="0"/>
                </a:moveTo>
                <a:lnTo>
                  <a:pt x="20578" y="0"/>
                </a:lnTo>
                <a:cubicBezTo>
                  <a:pt x="20580" y="0"/>
                  <a:pt x="20582" y="1"/>
                  <a:pt x="20582" y="3"/>
                </a:cubicBezTo>
                <a:cubicBezTo>
                  <a:pt x="20582" y="6"/>
                  <a:pt x="20580" y="7"/>
                  <a:pt x="20578" y="7"/>
                </a:cubicBezTo>
                <a:lnTo>
                  <a:pt x="20463" y="7"/>
                </a:lnTo>
                <a:cubicBezTo>
                  <a:pt x="20461" y="7"/>
                  <a:pt x="20459" y="6"/>
                  <a:pt x="20459" y="3"/>
                </a:cubicBezTo>
                <a:cubicBezTo>
                  <a:pt x="20459" y="1"/>
                  <a:pt x="20461" y="0"/>
                  <a:pt x="20463" y="0"/>
                </a:cubicBezTo>
                <a:close/>
                <a:moveTo>
                  <a:pt x="20647" y="0"/>
                </a:moveTo>
                <a:lnTo>
                  <a:pt x="20763" y="0"/>
                </a:lnTo>
                <a:cubicBezTo>
                  <a:pt x="20765" y="0"/>
                  <a:pt x="20766" y="1"/>
                  <a:pt x="20766" y="3"/>
                </a:cubicBezTo>
                <a:cubicBezTo>
                  <a:pt x="20766" y="6"/>
                  <a:pt x="20765" y="7"/>
                  <a:pt x="20763" y="7"/>
                </a:cubicBezTo>
                <a:lnTo>
                  <a:pt x="20647" y="7"/>
                </a:lnTo>
                <a:cubicBezTo>
                  <a:pt x="20645" y="7"/>
                  <a:pt x="20644" y="6"/>
                  <a:pt x="20644" y="3"/>
                </a:cubicBezTo>
                <a:cubicBezTo>
                  <a:pt x="20644" y="1"/>
                  <a:pt x="20645" y="0"/>
                  <a:pt x="20647" y="0"/>
                </a:cubicBezTo>
                <a:close/>
                <a:moveTo>
                  <a:pt x="20832" y="0"/>
                </a:moveTo>
                <a:lnTo>
                  <a:pt x="20947" y="0"/>
                </a:lnTo>
                <a:cubicBezTo>
                  <a:pt x="20949" y="0"/>
                  <a:pt x="20951" y="1"/>
                  <a:pt x="20951" y="3"/>
                </a:cubicBezTo>
                <a:cubicBezTo>
                  <a:pt x="20951" y="6"/>
                  <a:pt x="20949" y="7"/>
                  <a:pt x="20947" y="7"/>
                </a:cubicBezTo>
                <a:lnTo>
                  <a:pt x="20832" y="7"/>
                </a:lnTo>
                <a:cubicBezTo>
                  <a:pt x="20830" y="7"/>
                  <a:pt x="20828" y="6"/>
                  <a:pt x="20828" y="3"/>
                </a:cubicBezTo>
                <a:cubicBezTo>
                  <a:pt x="20828" y="1"/>
                  <a:pt x="20830" y="0"/>
                  <a:pt x="20832" y="0"/>
                </a:cubicBezTo>
                <a:close/>
                <a:moveTo>
                  <a:pt x="21016" y="0"/>
                </a:moveTo>
                <a:lnTo>
                  <a:pt x="21131" y="0"/>
                </a:lnTo>
                <a:cubicBezTo>
                  <a:pt x="21133" y="0"/>
                  <a:pt x="21135" y="1"/>
                  <a:pt x="21135" y="3"/>
                </a:cubicBezTo>
                <a:cubicBezTo>
                  <a:pt x="21135" y="6"/>
                  <a:pt x="21133" y="7"/>
                  <a:pt x="21131" y="7"/>
                </a:cubicBezTo>
                <a:lnTo>
                  <a:pt x="21016" y="7"/>
                </a:lnTo>
                <a:cubicBezTo>
                  <a:pt x="21014" y="7"/>
                  <a:pt x="21012" y="6"/>
                  <a:pt x="21012" y="3"/>
                </a:cubicBezTo>
                <a:cubicBezTo>
                  <a:pt x="21012" y="1"/>
                  <a:pt x="21014" y="0"/>
                  <a:pt x="21016" y="0"/>
                </a:cubicBezTo>
                <a:close/>
                <a:moveTo>
                  <a:pt x="21200" y="0"/>
                </a:moveTo>
                <a:lnTo>
                  <a:pt x="21316" y="0"/>
                </a:lnTo>
                <a:cubicBezTo>
                  <a:pt x="21318" y="0"/>
                  <a:pt x="21319" y="1"/>
                  <a:pt x="21319" y="3"/>
                </a:cubicBezTo>
                <a:cubicBezTo>
                  <a:pt x="21319" y="6"/>
                  <a:pt x="21318" y="7"/>
                  <a:pt x="21316" y="7"/>
                </a:cubicBezTo>
                <a:lnTo>
                  <a:pt x="21200" y="7"/>
                </a:lnTo>
                <a:cubicBezTo>
                  <a:pt x="21198" y="7"/>
                  <a:pt x="21196" y="6"/>
                  <a:pt x="21196" y="3"/>
                </a:cubicBezTo>
                <a:cubicBezTo>
                  <a:pt x="21196" y="1"/>
                  <a:pt x="21198" y="0"/>
                  <a:pt x="21200" y="0"/>
                </a:cubicBezTo>
                <a:close/>
                <a:moveTo>
                  <a:pt x="21385" y="0"/>
                </a:moveTo>
                <a:lnTo>
                  <a:pt x="21500" y="0"/>
                </a:lnTo>
                <a:cubicBezTo>
                  <a:pt x="21502" y="0"/>
                  <a:pt x="21504" y="1"/>
                  <a:pt x="21504" y="3"/>
                </a:cubicBezTo>
                <a:cubicBezTo>
                  <a:pt x="21504" y="6"/>
                  <a:pt x="21502" y="7"/>
                  <a:pt x="21500" y="7"/>
                </a:cubicBezTo>
                <a:lnTo>
                  <a:pt x="21385" y="7"/>
                </a:lnTo>
                <a:cubicBezTo>
                  <a:pt x="21383" y="7"/>
                  <a:pt x="21381" y="6"/>
                  <a:pt x="21381" y="3"/>
                </a:cubicBezTo>
                <a:cubicBezTo>
                  <a:pt x="21381" y="1"/>
                  <a:pt x="21383" y="0"/>
                  <a:pt x="21385" y="0"/>
                </a:cubicBezTo>
                <a:close/>
                <a:moveTo>
                  <a:pt x="21569" y="0"/>
                </a:moveTo>
                <a:lnTo>
                  <a:pt x="21684" y="0"/>
                </a:lnTo>
                <a:cubicBezTo>
                  <a:pt x="21686" y="0"/>
                  <a:pt x="21688" y="1"/>
                  <a:pt x="21688" y="3"/>
                </a:cubicBezTo>
                <a:cubicBezTo>
                  <a:pt x="21688" y="6"/>
                  <a:pt x="21686" y="7"/>
                  <a:pt x="21684" y="7"/>
                </a:cubicBezTo>
                <a:lnTo>
                  <a:pt x="21569" y="7"/>
                </a:lnTo>
                <a:cubicBezTo>
                  <a:pt x="21567" y="7"/>
                  <a:pt x="21565" y="6"/>
                  <a:pt x="21565" y="3"/>
                </a:cubicBezTo>
                <a:cubicBezTo>
                  <a:pt x="21565" y="1"/>
                  <a:pt x="21567" y="0"/>
                  <a:pt x="21569" y="0"/>
                </a:cubicBezTo>
                <a:close/>
                <a:moveTo>
                  <a:pt x="21753" y="0"/>
                </a:moveTo>
                <a:lnTo>
                  <a:pt x="21868" y="0"/>
                </a:lnTo>
                <a:cubicBezTo>
                  <a:pt x="21871" y="0"/>
                  <a:pt x="21872" y="1"/>
                  <a:pt x="21872" y="3"/>
                </a:cubicBezTo>
                <a:cubicBezTo>
                  <a:pt x="21872" y="6"/>
                  <a:pt x="21871" y="7"/>
                  <a:pt x="21868" y="7"/>
                </a:cubicBezTo>
                <a:lnTo>
                  <a:pt x="21753" y="7"/>
                </a:lnTo>
                <a:cubicBezTo>
                  <a:pt x="21751" y="7"/>
                  <a:pt x="21749" y="6"/>
                  <a:pt x="21749" y="3"/>
                </a:cubicBezTo>
                <a:cubicBezTo>
                  <a:pt x="21749" y="1"/>
                  <a:pt x="21751" y="0"/>
                  <a:pt x="21753" y="0"/>
                </a:cubicBezTo>
                <a:close/>
                <a:moveTo>
                  <a:pt x="21938" y="0"/>
                </a:moveTo>
                <a:lnTo>
                  <a:pt x="22053" y="0"/>
                </a:lnTo>
                <a:cubicBezTo>
                  <a:pt x="22055" y="0"/>
                  <a:pt x="22057" y="1"/>
                  <a:pt x="22057" y="3"/>
                </a:cubicBezTo>
                <a:cubicBezTo>
                  <a:pt x="22057" y="6"/>
                  <a:pt x="22055" y="7"/>
                  <a:pt x="22053" y="7"/>
                </a:cubicBezTo>
                <a:lnTo>
                  <a:pt x="21938" y="7"/>
                </a:lnTo>
                <a:cubicBezTo>
                  <a:pt x="21935" y="7"/>
                  <a:pt x="21934" y="6"/>
                  <a:pt x="21934" y="3"/>
                </a:cubicBezTo>
                <a:cubicBezTo>
                  <a:pt x="21934" y="1"/>
                  <a:pt x="21935" y="0"/>
                  <a:pt x="21938" y="0"/>
                </a:cubicBezTo>
                <a:close/>
                <a:moveTo>
                  <a:pt x="22122" y="0"/>
                </a:moveTo>
                <a:lnTo>
                  <a:pt x="22237" y="0"/>
                </a:lnTo>
                <a:cubicBezTo>
                  <a:pt x="22239" y="0"/>
                  <a:pt x="22241" y="1"/>
                  <a:pt x="22241" y="3"/>
                </a:cubicBezTo>
                <a:cubicBezTo>
                  <a:pt x="22241" y="6"/>
                  <a:pt x="22239" y="7"/>
                  <a:pt x="22237" y="7"/>
                </a:cubicBezTo>
                <a:lnTo>
                  <a:pt x="22122" y="7"/>
                </a:lnTo>
                <a:cubicBezTo>
                  <a:pt x="22120" y="7"/>
                  <a:pt x="22118" y="6"/>
                  <a:pt x="22118" y="3"/>
                </a:cubicBezTo>
                <a:cubicBezTo>
                  <a:pt x="22118" y="1"/>
                  <a:pt x="22120" y="0"/>
                  <a:pt x="22122" y="0"/>
                </a:cubicBezTo>
                <a:close/>
                <a:moveTo>
                  <a:pt x="22306" y="0"/>
                </a:moveTo>
                <a:lnTo>
                  <a:pt x="22421" y="0"/>
                </a:lnTo>
                <a:cubicBezTo>
                  <a:pt x="22424" y="0"/>
                  <a:pt x="22425" y="1"/>
                  <a:pt x="22425" y="3"/>
                </a:cubicBezTo>
                <a:cubicBezTo>
                  <a:pt x="22425" y="6"/>
                  <a:pt x="22424" y="7"/>
                  <a:pt x="22421" y="7"/>
                </a:cubicBezTo>
                <a:lnTo>
                  <a:pt x="22306" y="7"/>
                </a:lnTo>
                <a:cubicBezTo>
                  <a:pt x="22304" y="7"/>
                  <a:pt x="22302" y="6"/>
                  <a:pt x="22302" y="3"/>
                </a:cubicBezTo>
                <a:cubicBezTo>
                  <a:pt x="22302" y="1"/>
                  <a:pt x="22304" y="0"/>
                  <a:pt x="22306" y="0"/>
                </a:cubicBezTo>
                <a:close/>
                <a:moveTo>
                  <a:pt x="22491" y="0"/>
                </a:moveTo>
                <a:lnTo>
                  <a:pt x="22606" y="0"/>
                </a:lnTo>
                <a:cubicBezTo>
                  <a:pt x="22608" y="0"/>
                  <a:pt x="22610" y="1"/>
                  <a:pt x="22610" y="3"/>
                </a:cubicBezTo>
                <a:cubicBezTo>
                  <a:pt x="22610" y="6"/>
                  <a:pt x="22608" y="7"/>
                  <a:pt x="22606" y="7"/>
                </a:cubicBezTo>
                <a:lnTo>
                  <a:pt x="22491" y="7"/>
                </a:lnTo>
                <a:cubicBezTo>
                  <a:pt x="22488" y="7"/>
                  <a:pt x="22487" y="6"/>
                  <a:pt x="22487" y="3"/>
                </a:cubicBezTo>
                <a:cubicBezTo>
                  <a:pt x="22487" y="1"/>
                  <a:pt x="22488" y="0"/>
                  <a:pt x="22491" y="0"/>
                </a:cubicBezTo>
                <a:close/>
                <a:moveTo>
                  <a:pt x="22675" y="0"/>
                </a:moveTo>
                <a:lnTo>
                  <a:pt x="22790" y="0"/>
                </a:lnTo>
                <a:cubicBezTo>
                  <a:pt x="22792" y="0"/>
                  <a:pt x="22794" y="1"/>
                  <a:pt x="22794" y="3"/>
                </a:cubicBezTo>
                <a:cubicBezTo>
                  <a:pt x="22794" y="6"/>
                  <a:pt x="22792" y="7"/>
                  <a:pt x="22790" y="7"/>
                </a:cubicBezTo>
                <a:lnTo>
                  <a:pt x="22675" y="7"/>
                </a:lnTo>
                <a:cubicBezTo>
                  <a:pt x="22673" y="7"/>
                  <a:pt x="22671" y="6"/>
                  <a:pt x="22671" y="3"/>
                </a:cubicBezTo>
                <a:cubicBezTo>
                  <a:pt x="22671" y="1"/>
                  <a:pt x="22673" y="0"/>
                  <a:pt x="22675" y="0"/>
                </a:cubicBezTo>
                <a:close/>
                <a:moveTo>
                  <a:pt x="22859" y="0"/>
                </a:moveTo>
                <a:lnTo>
                  <a:pt x="22974" y="0"/>
                </a:lnTo>
                <a:cubicBezTo>
                  <a:pt x="22977" y="0"/>
                  <a:pt x="22978" y="1"/>
                  <a:pt x="22978" y="3"/>
                </a:cubicBezTo>
                <a:cubicBezTo>
                  <a:pt x="22978" y="6"/>
                  <a:pt x="22977" y="7"/>
                  <a:pt x="22974" y="7"/>
                </a:cubicBezTo>
                <a:lnTo>
                  <a:pt x="22859" y="7"/>
                </a:lnTo>
                <a:cubicBezTo>
                  <a:pt x="22857" y="7"/>
                  <a:pt x="22855" y="6"/>
                  <a:pt x="22855" y="3"/>
                </a:cubicBezTo>
                <a:cubicBezTo>
                  <a:pt x="22855" y="1"/>
                  <a:pt x="22857" y="0"/>
                  <a:pt x="22859" y="0"/>
                </a:cubicBezTo>
                <a:close/>
                <a:moveTo>
                  <a:pt x="23044" y="0"/>
                </a:moveTo>
                <a:lnTo>
                  <a:pt x="23159" y="0"/>
                </a:lnTo>
                <a:cubicBezTo>
                  <a:pt x="23161" y="0"/>
                  <a:pt x="23163" y="1"/>
                  <a:pt x="23163" y="3"/>
                </a:cubicBezTo>
                <a:cubicBezTo>
                  <a:pt x="23163" y="6"/>
                  <a:pt x="23161" y="7"/>
                  <a:pt x="23159" y="7"/>
                </a:cubicBezTo>
                <a:lnTo>
                  <a:pt x="23044" y="7"/>
                </a:lnTo>
                <a:cubicBezTo>
                  <a:pt x="23041" y="7"/>
                  <a:pt x="23040" y="6"/>
                  <a:pt x="23040" y="3"/>
                </a:cubicBezTo>
                <a:cubicBezTo>
                  <a:pt x="23040" y="1"/>
                  <a:pt x="23041" y="0"/>
                  <a:pt x="23044" y="0"/>
                </a:cubicBezTo>
                <a:close/>
                <a:moveTo>
                  <a:pt x="23228" y="0"/>
                </a:moveTo>
                <a:lnTo>
                  <a:pt x="23343" y="0"/>
                </a:lnTo>
                <a:cubicBezTo>
                  <a:pt x="23345" y="0"/>
                  <a:pt x="23347" y="1"/>
                  <a:pt x="23347" y="3"/>
                </a:cubicBezTo>
                <a:cubicBezTo>
                  <a:pt x="23347" y="6"/>
                  <a:pt x="23345" y="7"/>
                  <a:pt x="23343" y="7"/>
                </a:cubicBezTo>
                <a:lnTo>
                  <a:pt x="23228" y="7"/>
                </a:lnTo>
                <a:cubicBezTo>
                  <a:pt x="23226" y="7"/>
                  <a:pt x="23224" y="6"/>
                  <a:pt x="23224" y="3"/>
                </a:cubicBezTo>
                <a:cubicBezTo>
                  <a:pt x="23224" y="1"/>
                  <a:pt x="23226" y="0"/>
                  <a:pt x="23228" y="0"/>
                </a:cubicBezTo>
                <a:close/>
                <a:moveTo>
                  <a:pt x="23412" y="0"/>
                </a:moveTo>
                <a:lnTo>
                  <a:pt x="23527" y="0"/>
                </a:lnTo>
                <a:cubicBezTo>
                  <a:pt x="23529" y="0"/>
                  <a:pt x="23531" y="1"/>
                  <a:pt x="23531" y="3"/>
                </a:cubicBezTo>
                <a:cubicBezTo>
                  <a:pt x="23531" y="6"/>
                  <a:pt x="23529" y="7"/>
                  <a:pt x="23527" y="7"/>
                </a:cubicBezTo>
                <a:lnTo>
                  <a:pt x="23412" y="7"/>
                </a:lnTo>
                <a:cubicBezTo>
                  <a:pt x="23410" y="7"/>
                  <a:pt x="23408" y="6"/>
                  <a:pt x="23408" y="3"/>
                </a:cubicBezTo>
                <a:cubicBezTo>
                  <a:pt x="23408" y="1"/>
                  <a:pt x="23410" y="0"/>
                  <a:pt x="23412" y="0"/>
                </a:cubicBezTo>
                <a:close/>
                <a:moveTo>
                  <a:pt x="23596" y="0"/>
                </a:moveTo>
                <a:lnTo>
                  <a:pt x="23712" y="0"/>
                </a:lnTo>
                <a:cubicBezTo>
                  <a:pt x="23714" y="0"/>
                  <a:pt x="23716" y="1"/>
                  <a:pt x="23716" y="3"/>
                </a:cubicBezTo>
                <a:cubicBezTo>
                  <a:pt x="23716" y="6"/>
                  <a:pt x="23714" y="7"/>
                  <a:pt x="23712" y="7"/>
                </a:cubicBezTo>
                <a:lnTo>
                  <a:pt x="23596" y="7"/>
                </a:lnTo>
                <a:cubicBezTo>
                  <a:pt x="23594" y="7"/>
                  <a:pt x="23593" y="6"/>
                  <a:pt x="23593" y="3"/>
                </a:cubicBezTo>
                <a:cubicBezTo>
                  <a:pt x="23593" y="1"/>
                  <a:pt x="23594" y="0"/>
                  <a:pt x="23596" y="0"/>
                </a:cubicBezTo>
                <a:close/>
                <a:moveTo>
                  <a:pt x="23781" y="0"/>
                </a:moveTo>
                <a:lnTo>
                  <a:pt x="23896" y="0"/>
                </a:lnTo>
                <a:cubicBezTo>
                  <a:pt x="23898" y="0"/>
                  <a:pt x="23900" y="1"/>
                  <a:pt x="23900" y="3"/>
                </a:cubicBezTo>
                <a:cubicBezTo>
                  <a:pt x="23900" y="6"/>
                  <a:pt x="23898" y="7"/>
                  <a:pt x="23896" y="7"/>
                </a:cubicBezTo>
                <a:lnTo>
                  <a:pt x="23781" y="7"/>
                </a:lnTo>
                <a:cubicBezTo>
                  <a:pt x="23779" y="7"/>
                  <a:pt x="23777" y="6"/>
                  <a:pt x="23777" y="3"/>
                </a:cubicBezTo>
                <a:cubicBezTo>
                  <a:pt x="23777" y="1"/>
                  <a:pt x="23779" y="0"/>
                  <a:pt x="23781" y="0"/>
                </a:cubicBezTo>
                <a:close/>
                <a:moveTo>
                  <a:pt x="23965" y="0"/>
                </a:moveTo>
                <a:lnTo>
                  <a:pt x="24080" y="0"/>
                </a:lnTo>
                <a:cubicBezTo>
                  <a:pt x="24082" y="0"/>
                  <a:pt x="24084" y="1"/>
                  <a:pt x="24084" y="3"/>
                </a:cubicBezTo>
                <a:cubicBezTo>
                  <a:pt x="24084" y="6"/>
                  <a:pt x="24082" y="7"/>
                  <a:pt x="24080" y="7"/>
                </a:cubicBezTo>
                <a:lnTo>
                  <a:pt x="23965" y="7"/>
                </a:lnTo>
                <a:cubicBezTo>
                  <a:pt x="23963" y="7"/>
                  <a:pt x="23961" y="6"/>
                  <a:pt x="23961" y="3"/>
                </a:cubicBezTo>
                <a:cubicBezTo>
                  <a:pt x="23961" y="1"/>
                  <a:pt x="23963" y="0"/>
                  <a:pt x="23965" y="0"/>
                </a:cubicBezTo>
                <a:close/>
                <a:moveTo>
                  <a:pt x="24149" y="0"/>
                </a:moveTo>
                <a:lnTo>
                  <a:pt x="24265" y="0"/>
                </a:lnTo>
                <a:cubicBezTo>
                  <a:pt x="24267" y="0"/>
                  <a:pt x="24268" y="1"/>
                  <a:pt x="24268" y="3"/>
                </a:cubicBezTo>
                <a:cubicBezTo>
                  <a:pt x="24268" y="6"/>
                  <a:pt x="24267" y="7"/>
                  <a:pt x="24265" y="7"/>
                </a:cubicBezTo>
                <a:lnTo>
                  <a:pt x="24149" y="7"/>
                </a:lnTo>
                <a:cubicBezTo>
                  <a:pt x="24147" y="7"/>
                  <a:pt x="24146" y="6"/>
                  <a:pt x="24146" y="3"/>
                </a:cubicBezTo>
                <a:cubicBezTo>
                  <a:pt x="24146" y="1"/>
                  <a:pt x="24147" y="0"/>
                  <a:pt x="24149" y="0"/>
                </a:cubicBezTo>
                <a:close/>
                <a:moveTo>
                  <a:pt x="24334" y="0"/>
                </a:moveTo>
                <a:lnTo>
                  <a:pt x="24449" y="0"/>
                </a:lnTo>
                <a:cubicBezTo>
                  <a:pt x="24451" y="0"/>
                  <a:pt x="24453" y="1"/>
                  <a:pt x="24453" y="3"/>
                </a:cubicBezTo>
                <a:cubicBezTo>
                  <a:pt x="24453" y="6"/>
                  <a:pt x="24451" y="7"/>
                  <a:pt x="24449" y="7"/>
                </a:cubicBezTo>
                <a:lnTo>
                  <a:pt x="24334" y="7"/>
                </a:lnTo>
                <a:cubicBezTo>
                  <a:pt x="24332" y="7"/>
                  <a:pt x="24330" y="6"/>
                  <a:pt x="24330" y="3"/>
                </a:cubicBezTo>
                <a:cubicBezTo>
                  <a:pt x="24330" y="1"/>
                  <a:pt x="24332" y="0"/>
                  <a:pt x="24334" y="0"/>
                </a:cubicBezTo>
                <a:close/>
                <a:moveTo>
                  <a:pt x="24518" y="0"/>
                </a:moveTo>
                <a:lnTo>
                  <a:pt x="24553" y="0"/>
                </a:lnTo>
                <a:cubicBezTo>
                  <a:pt x="24555" y="0"/>
                  <a:pt x="24556" y="1"/>
                  <a:pt x="24556" y="3"/>
                </a:cubicBezTo>
                <a:cubicBezTo>
                  <a:pt x="24556" y="6"/>
                  <a:pt x="24555" y="7"/>
                  <a:pt x="24553" y="7"/>
                </a:cubicBezTo>
                <a:lnTo>
                  <a:pt x="24518" y="7"/>
                </a:lnTo>
                <a:cubicBezTo>
                  <a:pt x="24516" y="7"/>
                  <a:pt x="24514" y="6"/>
                  <a:pt x="24514" y="3"/>
                </a:cubicBezTo>
                <a:cubicBezTo>
                  <a:pt x="24514" y="1"/>
                  <a:pt x="24516" y="0"/>
                  <a:pt x="2451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207">
            <a:extLst>
              <a:ext uri="{FF2B5EF4-FFF2-40B4-BE49-F238E27FC236}">
                <a16:creationId xmlns:a16="http://schemas.microsoft.com/office/drawing/2014/main" id="{C2518508-9FB6-45EE-B9E0-BAD3C80ADC24}"/>
              </a:ext>
            </a:extLst>
          </p:cNvPr>
          <p:cNvSpPr>
            <a:spLocks noEditPoints="1"/>
          </p:cNvSpPr>
          <p:nvPr/>
        </p:nvSpPr>
        <p:spPr bwMode="auto">
          <a:xfrm>
            <a:off x="3617913" y="10026650"/>
            <a:ext cx="31072138" cy="7938"/>
          </a:xfrm>
          <a:custGeom>
            <a:avLst/>
            <a:gdLst>
              <a:gd name="T0" fmla="*/ 372 w 24549"/>
              <a:gd name="T1" fmla="*/ 0 h 7"/>
              <a:gd name="T2" fmla="*/ 856 w 24549"/>
              <a:gd name="T3" fmla="*/ 0 h 7"/>
              <a:gd name="T4" fmla="*/ 1228 w 24549"/>
              <a:gd name="T5" fmla="*/ 4 h 7"/>
              <a:gd name="T6" fmla="*/ 1593 w 24549"/>
              <a:gd name="T7" fmla="*/ 7 h 7"/>
              <a:gd name="T8" fmla="*/ 1847 w 24549"/>
              <a:gd name="T9" fmla="*/ 7 h 7"/>
              <a:gd name="T10" fmla="*/ 2212 w 24549"/>
              <a:gd name="T11" fmla="*/ 4 h 7"/>
              <a:gd name="T12" fmla="*/ 2584 w 24549"/>
              <a:gd name="T13" fmla="*/ 0 h 7"/>
              <a:gd name="T14" fmla="*/ 3137 w 24549"/>
              <a:gd name="T15" fmla="*/ 0 h 7"/>
              <a:gd name="T16" fmla="*/ 3621 w 24549"/>
              <a:gd name="T17" fmla="*/ 0 h 7"/>
              <a:gd name="T18" fmla="*/ 3993 w 24549"/>
              <a:gd name="T19" fmla="*/ 4 h 7"/>
              <a:gd name="T20" fmla="*/ 4358 w 24549"/>
              <a:gd name="T21" fmla="*/ 7 h 7"/>
              <a:gd name="T22" fmla="*/ 4612 w 24549"/>
              <a:gd name="T23" fmla="*/ 7 h 7"/>
              <a:gd name="T24" fmla="*/ 4976 w 24549"/>
              <a:gd name="T25" fmla="*/ 4 h 7"/>
              <a:gd name="T26" fmla="*/ 5349 w 24549"/>
              <a:gd name="T27" fmla="*/ 0 h 7"/>
              <a:gd name="T28" fmla="*/ 5902 w 24549"/>
              <a:gd name="T29" fmla="*/ 0 h 7"/>
              <a:gd name="T30" fmla="*/ 6386 w 24549"/>
              <a:gd name="T31" fmla="*/ 0 h 7"/>
              <a:gd name="T32" fmla="*/ 6758 w 24549"/>
              <a:gd name="T33" fmla="*/ 4 h 7"/>
              <a:gd name="T34" fmla="*/ 7123 w 24549"/>
              <a:gd name="T35" fmla="*/ 7 h 7"/>
              <a:gd name="T36" fmla="*/ 7376 w 24549"/>
              <a:gd name="T37" fmla="*/ 7 h 7"/>
              <a:gd name="T38" fmla="*/ 7741 w 24549"/>
              <a:gd name="T39" fmla="*/ 4 h 7"/>
              <a:gd name="T40" fmla="*/ 8114 w 24549"/>
              <a:gd name="T41" fmla="*/ 0 h 7"/>
              <a:gd name="T42" fmla="*/ 8667 w 24549"/>
              <a:gd name="T43" fmla="*/ 0 h 7"/>
              <a:gd name="T44" fmla="*/ 9150 w 24549"/>
              <a:gd name="T45" fmla="*/ 0 h 7"/>
              <a:gd name="T46" fmla="*/ 9523 w 24549"/>
              <a:gd name="T47" fmla="*/ 4 h 7"/>
              <a:gd name="T48" fmla="*/ 9888 w 24549"/>
              <a:gd name="T49" fmla="*/ 7 h 7"/>
              <a:gd name="T50" fmla="*/ 10141 w 24549"/>
              <a:gd name="T51" fmla="*/ 7 h 7"/>
              <a:gd name="T52" fmla="*/ 10506 w 24549"/>
              <a:gd name="T53" fmla="*/ 4 h 7"/>
              <a:gd name="T54" fmla="*/ 10878 w 24549"/>
              <a:gd name="T55" fmla="*/ 0 h 7"/>
              <a:gd name="T56" fmla="*/ 11431 w 24549"/>
              <a:gd name="T57" fmla="*/ 0 h 7"/>
              <a:gd name="T58" fmla="*/ 11915 w 24549"/>
              <a:gd name="T59" fmla="*/ 0 h 7"/>
              <a:gd name="T60" fmla="*/ 12288 w 24549"/>
              <a:gd name="T61" fmla="*/ 4 h 7"/>
              <a:gd name="T62" fmla="*/ 12652 w 24549"/>
              <a:gd name="T63" fmla="*/ 7 h 7"/>
              <a:gd name="T64" fmla="*/ 12906 w 24549"/>
              <a:gd name="T65" fmla="*/ 7 h 7"/>
              <a:gd name="T66" fmla="*/ 13271 w 24549"/>
              <a:gd name="T67" fmla="*/ 4 h 7"/>
              <a:gd name="T68" fmla="*/ 13643 w 24549"/>
              <a:gd name="T69" fmla="*/ 0 h 7"/>
              <a:gd name="T70" fmla="*/ 14196 w 24549"/>
              <a:gd name="T71" fmla="*/ 0 h 7"/>
              <a:gd name="T72" fmla="*/ 14680 w 24549"/>
              <a:gd name="T73" fmla="*/ 0 h 7"/>
              <a:gd name="T74" fmla="*/ 15052 w 24549"/>
              <a:gd name="T75" fmla="*/ 4 h 7"/>
              <a:gd name="T76" fmla="*/ 15417 w 24549"/>
              <a:gd name="T77" fmla="*/ 7 h 7"/>
              <a:gd name="T78" fmla="*/ 15671 w 24549"/>
              <a:gd name="T79" fmla="*/ 7 h 7"/>
              <a:gd name="T80" fmla="*/ 16036 w 24549"/>
              <a:gd name="T81" fmla="*/ 4 h 7"/>
              <a:gd name="T82" fmla="*/ 16408 w 24549"/>
              <a:gd name="T83" fmla="*/ 0 h 7"/>
              <a:gd name="T84" fmla="*/ 16961 w 24549"/>
              <a:gd name="T85" fmla="*/ 0 h 7"/>
              <a:gd name="T86" fmla="*/ 17445 w 24549"/>
              <a:gd name="T87" fmla="*/ 0 h 7"/>
              <a:gd name="T88" fmla="*/ 17817 w 24549"/>
              <a:gd name="T89" fmla="*/ 4 h 7"/>
              <a:gd name="T90" fmla="*/ 18182 w 24549"/>
              <a:gd name="T91" fmla="*/ 7 h 7"/>
              <a:gd name="T92" fmla="*/ 18436 w 24549"/>
              <a:gd name="T93" fmla="*/ 7 h 7"/>
              <a:gd name="T94" fmla="*/ 18800 w 24549"/>
              <a:gd name="T95" fmla="*/ 4 h 7"/>
              <a:gd name="T96" fmla="*/ 19173 w 24549"/>
              <a:gd name="T97" fmla="*/ 0 h 7"/>
              <a:gd name="T98" fmla="*/ 19726 w 24549"/>
              <a:gd name="T99" fmla="*/ 0 h 7"/>
              <a:gd name="T100" fmla="*/ 20210 w 24549"/>
              <a:gd name="T101" fmla="*/ 0 h 7"/>
              <a:gd name="T102" fmla="*/ 20582 w 24549"/>
              <a:gd name="T103" fmla="*/ 4 h 7"/>
              <a:gd name="T104" fmla="*/ 20947 w 24549"/>
              <a:gd name="T105" fmla="*/ 7 h 7"/>
              <a:gd name="T106" fmla="*/ 21200 w 24549"/>
              <a:gd name="T107" fmla="*/ 7 h 7"/>
              <a:gd name="T108" fmla="*/ 21565 w 24549"/>
              <a:gd name="T109" fmla="*/ 4 h 7"/>
              <a:gd name="T110" fmla="*/ 21938 w 24549"/>
              <a:gd name="T111" fmla="*/ 0 h 7"/>
              <a:gd name="T112" fmla="*/ 22491 w 24549"/>
              <a:gd name="T113" fmla="*/ 0 h 7"/>
              <a:gd name="T114" fmla="*/ 22974 w 24549"/>
              <a:gd name="T115" fmla="*/ 0 h 7"/>
              <a:gd name="T116" fmla="*/ 23347 w 24549"/>
              <a:gd name="T117" fmla="*/ 4 h 7"/>
              <a:gd name="T118" fmla="*/ 23712 w 24549"/>
              <a:gd name="T119" fmla="*/ 7 h 7"/>
              <a:gd name="T120" fmla="*/ 23965 w 24549"/>
              <a:gd name="T121" fmla="*/ 7 h 7"/>
              <a:gd name="T122" fmla="*/ 24330 w 24549"/>
              <a:gd name="T123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49" h="7">
                <a:moveTo>
                  <a:pt x="4" y="0"/>
                </a:moveTo>
                <a:lnTo>
                  <a:pt x="119" y="0"/>
                </a:lnTo>
                <a:cubicBezTo>
                  <a:pt x="121" y="0"/>
                  <a:pt x="123" y="1"/>
                  <a:pt x="123" y="4"/>
                </a:cubicBezTo>
                <a:cubicBezTo>
                  <a:pt x="123" y="6"/>
                  <a:pt x="121" y="7"/>
                  <a:pt x="119" y="7"/>
                </a:cubicBezTo>
                <a:lnTo>
                  <a:pt x="4" y="7"/>
                </a:lnTo>
                <a:cubicBezTo>
                  <a:pt x="1" y="7"/>
                  <a:pt x="0" y="6"/>
                  <a:pt x="0" y="4"/>
                </a:cubicBezTo>
                <a:cubicBezTo>
                  <a:pt x="0" y="1"/>
                  <a:pt x="1" y="0"/>
                  <a:pt x="4" y="0"/>
                </a:cubicBezTo>
                <a:close/>
                <a:moveTo>
                  <a:pt x="188" y="0"/>
                </a:moveTo>
                <a:lnTo>
                  <a:pt x="303" y="0"/>
                </a:lnTo>
                <a:cubicBezTo>
                  <a:pt x="305" y="0"/>
                  <a:pt x="307" y="1"/>
                  <a:pt x="307" y="4"/>
                </a:cubicBezTo>
                <a:cubicBezTo>
                  <a:pt x="307" y="6"/>
                  <a:pt x="305" y="7"/>
                  <a:pt x="303" y="7"/>
                </a:cubicBezTo>
                <a:lnTo>
                  <a:pt x="188" y="7"/>
                </a:lnTo>
                <a:cubicBezTo>
                  <a:pt x="186" y="7"/>
                  <a:pt x="184" y="6"/>
                  <a:pt x="184" y="4"/>
                </a:cubicBezTo>
                <a:cubicBezTo>
                  <a:pt x="184" y="1"/>
                  <a:pt x="186" y="0"/>
                  <a:pt x="188" y="0"/>
                </a:cubicBezTo>
                <a:close/>
                <a:moveTo>
                  <a:pt x="372" y="0"/>
                </a:moveTo>
                <a:lnTo>
                  <a:pt x="487" y="0"/>
                </a:lnTo>
                <a:cubicBezTo>
                  <a:pt x="489" y="0"/>
                  <a:pt x="491" y="1"/>
                  <a:pt x="491" y="4"/>
                </a:cubicBezTo>
                <a:cubicBezTo>
                  <a:pt x="491" y="6"/>
                  <a:pt x="489" y="7"/>
                  <a:pt x="487" y="7"/>
                </a:cubicBezTo>
                <a:lnTo>
                  <a:pt x="372" y="7"/>
                </a:lnTo>
                <a:cubicBezTo>
                  <a:pt x="370" y="7"/>
                  <a:pt x="368" y="6"/>
                  <a:pt x="368" y="4"/>
                </a:cubicBezTo>
                <a:cubicBezTo>
                  <a:pt x="368" y="1"/>
                  <a:pt x="370" y="0"/>
                  <a:pt x="372" y="0"/>
                </a:cubicBezTo>
                <a:close/>
                <a:moveTo>
                  <a:pt x="556" y="0"/>
                </a:moveTo>
                <a:lnTo>
                  <a:pt x="672" y="0"/>
                </a:lnTo>
                <a:cubicBezTo>
                  <a:pt x="674" y="0"/>
                  <a:pt x="676" y="1"/>
                  <a:pt x="676" y="4"/>
                </a:cubicBezTo>
                <a:cubicBezTo>
                  <a:pt x="676" y="6"/>
                  <a:pt x="674" y="7"/>
                  <a:pt x="672" y="7"/>
                </a:cubicBezTo>
                <a:lnTo>
                  <a:pt x="556" y="7"/>
                </a:lnTo>
                <a:cubicBezTo>
                  <a:pt x="554" y="7"/>
                  <a:pt x="553" y="6"/>
                  <a:pt x="553" y="4"/>
                </a:cubicBezTo>
                <a:cubicBezTo>
                  <a:pt x="553" y="1"/>
                  <a:pt x="554" y="0"/>
                  <a:pt x="556" y="0"/>
                </a:cubicBezTo>
                <a:close/>
                <a:moveTo>
                  <a:pt x="741" y="0"/>
                </a:moveTo>
                <a:lnTo>
                  <a:pt x="856" y="0"/>
                </a:lnTo>
                <a:cubicBezTo>
                  <a:pt x="858" y="0"/>
                  <a:pt x="860" y="1"/>
                  <a:pt x="860" y="4"/>
                </a:cubicBezTo>
                <a:cubicBezTo>
                  <a:pt x="860" y="6"/>
                  <a:pt x="858" y="7"/>
                  <a:pt x="856" y="7"/>
                </a:cubicBezTo>
                <a:lnTo>
                  <a:pt x="741" y="7"/>
                </a:lnTo>
                <a:cubicBezTo>
                  <a:pt x="739" y="7"/>
                  <a:pt x="737" y="6"/>
                  <a:pt x="737" y="4"/>
                </a:cubicBezTo>
                <a:cubicBezTo>
                  <a:pt x="737" y="1"/>
                  <a:pt x="739" y="0"/>
                  <a:pt x="741" y="0"/>
                </a:cubicBezTo>
                <a:close/>
                <a:moveTo>
                  <a:pt x="925" y="0"/>
                </a:moveTo>
                <a:lnTo>
                  <a:pt x="1040" y="0"/>
                </a:lnTo>
                <a:cubicBezTo>
                  <a:pt x="1042" y="0"/>
                  <a:pt x="1044" y="1"/>
                  <a:pt x="1044" y="4"/>
                </a:cubicBezTo>
                <a:cubicBezTo>
                  <a:pt x="1044" y="6"/>
                  <a:pt x="1042" y="7"/>
                  <a:pt x="1040" y="7"/>
                </a:cubicBezTo>
                <a:lnTo>
                  <a:pt x="925" y="7"/>
                </a:lnTo>
                <a:cubicBezTo>
                  <a:pt x="923" y="7"/>
                  <a:pt x="921" y="6"/>
                  <a:pt x="921" y="4"/>
                </a:cubicBezTo>
                <a:cubicBezTo>
                  <a:pt x="921" y="1"/>
                  <a:pt x="923" y="0"/>
                  <a:pt x="925" y="0"/>
                </a:cubicBezTo>
                <a:close/>
                <a:moveTo>
                  <a:pt x="1109" y="0"/>
                </a:moveTo>
                <a:lnTo>
                  <a:pt x="1225" y="0"/>
                </a:lnTo>
                <a:cubicBezTo>
                  <a:pt x="1227" y="0"/>
                  <a:pt x="1228" y="1"/>
                  <a:pt x="1228" y="4"/>
                </a:cubicBezTo>
                <a:cubicBezTo>
                  <a:pt x="1228" y="6"/>
                  <a:pt x="1227" y="7"/>
                  <a:pt x="1225" y="7"/>
                </a:cubicBezTo>
                <a:lnTo>
                  <a:pt x="1109" y="7"/>
                </a:lnTo>
                <a:cubicBezTo>
                  <a:pt x="1107" y="7"/>
                  <a:pt x="1106" y="6"/>
                  <a:pt x="1106" y="4"/>
                </a:cubicBezTo>
                <a:cubicBezTo>
                  <a:pt x="1106" y="1"/>
                  <a:pt x="1107" y="0"/>
                  <a:pt x="1109" y="0"/>
                </a:cubicBezTo>
                <a:close/>
                <a:moveTo>
                  <a:pt x="1294" y="0"/>
                </a:moveTo>
                <a:lnTo>
                  <a:pt x="1409" y="0"/>
                </a:lnTo>
                <a:cubicBezTo>
                  <a:pt x="1411" y="0"/>
                  <a:pt x="1413" y="1"/>
                  <a:pt x="1413" y="4"/>
                </a:cubicBezTo>
                <a:cubicBezTo>
                  <a:pt x="1413" y="6"/>
                  <a:pt x="1411" y="7"/>
                  <a:pt x="1409" y="7"/>
                </a:cubicBezTo>
                <a:lnTo>
                  <a:pt x="1294" y="7"/>
                </a:lnTo>
                <a:cubicBezTo>
                  <a:pt x="1292" y="7"/>
                  <a:pt x="1290" y="6"/>
                  <a:pt x="1290" y="4"/>
                </a:cubicBezTo>
                <a:cubicBezTo>
                  <a:pt x="1290" y="1"/>
                  <a:pt x="1292" y="0"/>
                  <a:pt x="1294" y="0"/>
                </a:cubicBezTo>
                <a:close/>
                <a:moveTo>
                  <a:pt x="1478" y="0"/>
                </a:moveTo>
                <a:lnTo>
                  <a:pt x="1593" y="0"/>
                </a:lnTo>
                <a:cubicBezTo>
                  <a:pt x="1595" y="0"/>
                  <a:pt x="1597" y="1"/>
                  <a:pt x="1597" y="4"/>
                </a:cubicBezTo>
                <a:cubicBezTo>
                  <a:pt x="1597" y="6"/>
                  <a:pt x="1595" y="7"/>
                  <a:pt x="1593" y="7"/>
                </a:cubicBezTo>
                <a:lnTo>
                  <a:pt x="1478" y="7"/>
                </a:lnTo>
                <a:cubicBezTo>
                  <a:pt x="1476" y="7"/>
                  <a:pt x="1474" y="6"/>
                  <a:pt x="1474" y="4"/>
                </a:cubicBezTo>
                <a:cubicBezTo>
                  <a:pt x="1474" y="1"/>
                  <a:pt x="1476" y="0"/>
                  <a:pt x="1478" y="0"/>
                </a:cubicBezTo>
                <a:close/>
                <a:moveTo>
                  <a:pt x="1662" y="0"/>
                </a:moveTo>
                <a:lnTo>
                  <a:pt x="1778" y="0"/>
                </a:lnTo>
                <a:cubicBezTo>
                  <a:pt x="1780" y="0"/>
                  <a:pt x="1781" y="1"/>
                  <a:pt x="1781" y="4"/>
                </a:cubicBezTo>
                <a:cubicBezTo>
                  <a:pt x="1781" y="6"/>
                  <a:pt x="1780" y="7"/>
                  <a:pt x="1778" y="7"/>
                </a:cubicBezTo>
                <a:lnTo>
                  <a:pt x="1662" y="7"/>
                </a:lnTo>
                <a:cubicBezTo>
                  <a:pt x="1660" y="7"/>
                  <a:pt x="1659" y="6"/>
                  <a:pt x="1659" y="4"/>
                </a:cubicBezTo>
                <a:cubicBezTo>
                  <a:pt x="1659" y="1"/>
                  <a:pt x="1660" y="0"/>
                  <a:pt x="1662" y="0"/>
                </a:cubicBezTo>
                <a:close/>
                <a:moveTo>
                  <a:pt x="1847" y="0"/>
                </a:moveTo>
                <a:lnTo>
                  <a:pt x="1962" y="0"/>
                </a:lnTo>
                <a:cubicBezTo>
                  <a:pt x="1964" y="0"/>
                  <a:pt x="1966" y="1"/>
                  <a:pt x="1966" y="4"/>
                </a:cubicBezTo>
                <a:cubicBezTo>
                  <a:pt x="1966" y="6"/>
                  <a:pt x="1964" y="7"/>
                  <a:pt x="1962" y="7"/>
                </a:cubicBezTo>
                <a:lnTo>
                  <a:pt x="1847" y="7"/>
                </a:lnTo>
                <a:cubicBezTo>
                  <a:pt x="1845" y="7"/>
                  <a:pt x="1843" y="6"/>
                  <a:pt x="1843" y="4"/>
                </a:cubicBezTo>
                <a:cubicBezTo>
                  <a:pt x="1843" y="1"/>
                  <a:pt x="1845" y="0"/>
                  <a:pt x="1847" y="0"/>
                </a:cubicBezTo>
                <a:close/>
                <a:moveTo>
                  <a:pt x="2031" y="0"/>
                </a:moveTo>
                <a:lnTo>
                  <a:pt x="2146" y="0"/>
                </a:lnTo>
                <a:cubicBezTo>
                  <a:pt x="2148" y="0"/>
                  <a:pt x="2150" y="1"/>
                  <a:pt x="2150" y="4"/>
                </a:cubicBezTo>
                <a:cubicBezTo>
                  <a:pt x="2150" y="6"/>
                  <a:pt x="2148" y="7"/>
                  <a:pt x="2146" y="7"/>
                </a:cubicBezTo>
                <a:lnTo>
                  <a:pt x="2031" y="7"/>
                </a:lnTo>
                <a:cubicBezTo>
                  <a:pt x="2029" y="7"/>
                  <a:pt x="2027" y="6"/>
                  <a:pt x="2027" y="4"/>
                </a:cubicBezTo>
                <a:cubicBezTo>
                  <a:pt x="2027" y="1"/>
                  <a:pt x="2029" y="0"/>
                  <a:pt x="2031" y="0"/>
                </a:cubicBezTo>
                <a:close/>
                <a:moveTo>
                  <a:pt x="2215" y="0"/>
                </a:moveTo>
                <a:lnTo>
                  <a:pt x="2331" y="0"/>
                </a:lnTo>
                <a:cubicBezTo>
                  <a:pt x="2333" y="0"/>
                  <a:pt x="2334" y="1"/>
                  <a:pt x="2334" y="4"/>
                </a:cubicBezTo>
                <a:cubicBezTo>
                  <a:pt x="2334" y="6"/>
                  <a:pt x="2333" y="7"/>
                  <a:pt x="2331" y="7"/>
                </a:cubicBezTo>
                <a:lnTo>
                  <a:pt x="2215" y="7"/>
                </a:lnTo>
                <a:cubicBezTo>
                  <a:pt x="2213" y="7"/>
                  <a:pt x="2212" y="6"/>
                  <a:pt x="2212" y="4"/>
                </a:cubicBezTo>
                <a:cubicBezTo>
                  <a:pt x="2212" y="1"/>
                  <a:pt x="2213" y="0"/>
                  <a:pt x="2215" y="0"/>
                </a:cubicBezTo>
                <a:close/>
                <a:moveTo>
                  <a:pt x="2400" y="0"/>
                </a:moveTo>
                <a:lnTo>
                  <a:pt x="2515" y="0"/>
                </a:lnTo>
                <a:cubicBezTo>
                  <a:pt x="2517" y="0"/>
                  <a:pt x="2519" y="1"/>
                  <a:pt x="2519" y="4"/>
                </a:cubicBezTo>
                <a:cubicBezTo>
                  <a:pt x="2519" y="6"/>
                  <a:pt x="2517" y="7"/>
                  <a:pt x="2515" y="7"/>
                </a:cubicBezTo>
                <a:lnTo>
                  <a:pt x="2400" y="7"/>
                </a:lnTo>
                <a:cubicBezTo>
                  <a:pt x="2398" y="7"/>
                  <a:pt x="2396" y="6"/>
                  <a:pt x="2396" y="4"/>
                </a:cubicBezTo>
                <a:cubicBezTo>
                  <a:pt x="2396" y="1"/>
                  <a:pt x="2398" y="0"/>
                  <a:pt x="2400" y="0"/>
                </a:cubicBezTo>
                <a:close/>
                <a:moveTo>
                  <a:pt x="2584" y="0"/>
                </a:moveTo>
                <a:lnTo>
                  <a:pt x="2699" y="0"/>
                </a:lnTo>
                <a:cubicBezTo>
                  <a:pt x="2701" y="0"/>
                  <a:pt x="2703" y="1"/>
                  <a:pt x="2703" y="4"/>
                </a:cubicBezTo>
                <a:cubicBezTo>
                  <a:pt x="2703" y="6"/>
                  <a:pt x="2701" y="7"/>
                  <a:pt x="2699" y="7"/>
                </a:cubicBezTo>
                <a:lnTo>
                  <a:pt x="2584" y="7"/>
                </a:lnTo>
                <a:cubicBezTo>
                  <a:pt x="2582" y="7"/>
                  <a:pt x="2580" y="6"/>
                  <a:pt x="2580" y="4"/>
                </a:cubicBezTo>
                <a:cubicBezTo>
                  <a:pt x="2580" y="1"/>
                  <a:pt x="2582" y="0"/>
                  <a:pt x="2584" y="0"/>
                </a:cubicBezTo>
                <a:close/>
                <a:moveTo>
                  <a:pt x="2768" y="0"/>
                </a:moveTo>
                <a:lnTo>
                  <a:pt x="2884" y="0"/>
                </a:lnTo>
                <a:cubicBezTo>
                  <a:pt x="2886" y="0"/>
                  <a:pt x="2887" y="1"/>
                  <a:pt x="2887" y="4"/>
                </a:cubicBezTo>
                <a:cubicBezTo>
                  <a:pt x="2887" y="6"/>
                  <a:pt x="2886" y="7"/>
                  <a:pt x="2884" y="7"/>
                </a:cubicBezTo>
                <a:lnTo>
                  <a:pt x="2768" y="7"/>
                </a:lnTo>
                <a:cubicBezTo>
                  <a:pt x="2766" y="7"/>
                  <a:pt x="2764" y="6"/>
                  <a:pt x="2764" y="4"/>
                </a:cubicBezTo>
                <a:cubicBezTo>
                  <a:pt x="2764" y="1"/>
                  <a:pt x="2766" y="0"/>
                  <a:pt x="2768" y="0"/>
                </a:cubicBezTo>
                <a:close/>
                <a:moveTo>
                  <a:pt x="2953" y="0"/>
                </a:moveTo>
                <a:lnTo>
                  <a:pt x="3068" y="0"/>
                </a:lnTo>
                <a:cubicBezTo>
                  <a:pt x="3070" y="0"/>
                  <a:pt x="3072" y="1"/>
                  <a:pt x="3072" y="4"/>
                </a:cubicBezTo>
                <a:cubicBezTo>
                  <a:pt x="3072" y="6"/>
                  <a:pt x="3070" y="7"/>
                  <a:pt x="3068" y="7"/>
                </a:cubicBezTo>
                <a:lnTo>
                  <a:pt x="2953" y="7"/>
                </a:lnTo>
                <a:cubicBezTo>
                  <a:pt x="2951" y="7"/>
                  <a:pt x="2949" y="6"/>
                  <a:pt x="2949" y="4"/>
                </a:cubicBezTo>
                <a:cubicBezTo>
                  <a:pt x="2949" y="1"/>
                  <a:pt x="2951" y="0"/>
                  <a:pt x="2953" y="0"/>
                </a:cubicBezTo>
                <a:close/>
                <a:moveTo>
                  <a:pt x="3137" y="0"/>
                </a:moveTo>
                <a:lnTo>
                  <a:pt x="3252" y="0"/>
                </a:lnTo>
                <a:cubicBezTo>
                  <a:pt x="3254" y="0"/>
                  <a:pt x="3256" y="1"/>
                  <a:pt x="3256" y="4"/>
                </a:cubicBezTo>
                <a:cubicBezTo>
                  <a:pt x="3256" y="6"/>
                  <a:pt x="3254" y="7"/>
                  <a:pt x="3252" y="7"/>
                </a:cubicBezTo>
                <a:lnTo>
                  <a:pt x="3137" y="7"/>
                </a:lnTo>
                <a:cubicBezTo>
                  <a:pt x="3135" y="7"/>
                  <a:pt x="3133" y="6"/>
                  <a:pt x="3133" y="4"/>
                </a:cubicBezTo>
                <a:cubicBezTo>
                  <a:pt x="3133" y="1"/>
                  <a:pt x="3135" y="0"/>
                  <a:pt x="3137" y="0"/>
                </a:cubicBezTo>
                <a:close/>
                <a:moveTo>
                  <a:pt x="3321" y="0"/>
                </a:moveTo>
                <a:lnTo>
                  <a:pt x="3436" y="0"/>
                </a:lnTo>
                <a:cubicBezTo>
                  <a:pt x="3439" y="0"/>
                  <a:pt x="3440" y="1"/>
                  <a:pt x="3440" y="4"/>
                </a:cubicBezTo>
                <a:cubicBezTo>
                  <a:pt x="3440" y="6"/>
                  <a:pt x="3439" y="7"/>
                  <a:pt x="3436" y="7"/>
                </a:cubicBezTo>
                <a:lnTo>
                  <a:pt x="3321" y="7"/>
                </a:lnTo>
                <a:cubicBezTo>
                  <a:pt x="3319" y="7"/>
                  <a:pt x="3317" y="6"/>
                  <a:pt x="3317" y="4"/>
                </a:cubicBezTo>
                <a:cubicBezTo>
                  <a:pt x="3317" y="1"/>
                  <a:pt x="3319" y="0"/>
                  <a:pt x="3321" y="0"/>
                </a:cubicBezTo>
                <a:close/>
                <a:moveTo>
                  <a:pt x="3506" y="0"/>
                </a:moveTo>
                <a:lnTo>
                  <a:pt x="3621" y="0"/>
                </a:lnTo>
                <a:cubicBezTo>
                  <a:pt x="3623" y="0"/>
                  <a:pt x="3625" y="1"/>
                  <a:pt x="3625" y="4"/>
                </a:cubicBezTo>
                <a:cubicBezTo>
                  <a:pt x="3625" y="6"/>
                  <a:pt x="3623" y="7"/>
                  <a:pt x="3621" y="7"/>
                </a:cubicBezTo>
                <a:lnTo>
                  <a:pt x="3506" y="7"/>
                </a:lnTo>
                <a:cubicBezTo>
                  <a:pt x="3503" y="7"/>
                  <a:pt x="3502" y="6"/>
                  <a:pt x="3502" y="4"/>
                </a:cubicBezTo>
                <a:cubicBezTo>
                  <a:pt x="3502" y="1"/>
                  <a:pt x="3503" y="0"/>
                  <a:pt x="3506" y="0"/>
                </a:cubicBezTo>
                <a:close/>
                <a:moveTo>
                  <a:pt x="3690" y="0"/>
                </a:moveTo>
                <a:lnTo>
                  <a:pt x="3805" y="0"/>
                </a:lnTo>
                <a:cubicBezTo>
                  <a:pt x="3807" y="0"/>
                  <a:pt x="3809" y="1"/>
                  <a:pt x="3809" y="4"/>
                </a:cubicBezTo>
                <a:cubicBezTo>
                  <a:pt x="3809" y="6"/>
                  <a:pt x="3807" y="7"/>
                  <a:pt x="3805" y="7"/>
                </a:cubicBezTo>
                <a:lnTo>
                  <a:pt x="3690" y="7"/>
                </a:lnTo>
                <a:cubicBezTo>
                  <a:pt x="3688" y="7"/>
                  <a:pt x="3686" y="6"/>
                  <a:pt x="3686" y="4"/>
                </a:cubicBezTo>
                <a:cubicBezTo>
                  <a:pt x="3686" y="1"/>
                  <a:pt x="3688" y="0"/>
                  <a:pt x="3690" y="0"/>
                </a:cubicBezTo>
                <a:close/>
                <a:moveTo>
                  <a:pt x="3874" y="0"/>
                </a:moveTo>
                <a:lnTo>
                  <a:pt x="3989" y="0"/>
                </a:lnTo>
                <a:cubicBezTo>
                  <a:pt x="3992" y="0"/>
                  <a:pt x="3993" y="1"/>
                  <a:pt x="3993" y="4"/>
                </a:cubicBezTo>
                <a:cubicBezTo>
                  <a:pt x="3993" y="6"/>
                  <a:pt x="3992" y="7"/>
                  <a:pt x="3989" y="7"/>
                </a:cubicBezTo>
                <a:lnTo>
                  <a:pt x="3874" y="7"/>
                </a:lnTo>
                <a:cubicBezTo>
                  <a:pt x="3872" y="7"/>
                  <a:pt x="3870" y="6"/>
                  <a:pt x="3870" y="4"/>
                </a:cubicBezTo>
                <a:cubicBezTo>
                  <a:pt x="3870" y="1"/>
                  <a:pt x="3872" y="0"/>
                  <a:pt x="3874" y="0"/>
                </a:cubicBezTo>
                <a:close/>
                <a:moveTo>
                  <a:pt x="4059" y="0"/>
                </a:moveTo>
                <a:lnTo>
                  <a:pt x="4174" y="0"/>
                </a:lnTo>
                <a:cubicBezTo>
                  <a:pt x="4176" y="0"/>
                  <a:pt x="4178" y="1"/>
                  <a:pt x="4178" y="4"/>
                </a:cubicBezTo>
                <a:cubicBezTo>
                  <a:pt x="4178" y="6"/>
                  <a:pt x="4176" y="7"/>
                  <a:pt x="4174" y="7"/>
                </a:cubicBezTo>
                <a:lnTo>
                  <a:pt x="4059" y="7"/>
                </a:lnTo>
                <a:cubicBezTo>
                  <a:pt x="4056" y="7"/>
                  <a:pt x="4055" y="6"/>
                  <a:pt x="4055" y="4"/>
                </a:cubicBezTo>
                <a:cubicBezTo>
                  <a:pt x="4055" y="1"/>
                  <a:pt x="4056" y="0"/>
                  <a:pt x="4059" y="0"/>
                </a:cubicBezTo>
                <a:close/>
                <a:moveTo>
                  <a:pt x="4243" y="0"/>
                </a:moveTo>
                <a:lnTo>
                  <a:pt x="4358" y="0"/>
                </a:lnTo>
                <a:cubicBezTo>
                  <a:pt x="4360" y="0"/>
                  <a:pt x="4362" y="1"/>
                  <a:pt x="4362" y="4"/>
                </a:cubicBezTo>
                <a:cubicBezTo>
                  <a:pt x="4362" y="6"/>
                  <a:pt x="4360" y="7"/>
                  <a:pt x="4358" y="7"/>
                </a:cubicBezTo>
                <a:lnTo>
                  <a:pt x="4243" y="7"/>
                </a:lnTo>
                <a:cubicBezTo>
                  <a:pt x="4241" y="7"/>
                  <a:pt x="4239" y="6"/>
                  <a:pt x="4239" y="4"/>
                </a:cubicBezTo>
                <a:cubicBezTo>
                  <a:pt x="4239" y="1"/>
                  <a:pt x="4241" y="0"/>
                  <a:pt x="4243" y="0"/>
                </a:cubicBezTo>
                <a:close/>
                <a:moveTo>
                  <a:pt x="4427" y="0"/>
                </a:moveTo>
                <a:lnTo>
                  <a:pt x="4542" y="0"/>
                </a:lnTo>
                <a:cubicBezTo>
                  <a:pt x="4545" y="0"/>
                  <a:pt x="4546" y="1"/>
                  <a:pt x="4546" y="4"/>
                </a:cubicBezTo>
                <a:cubicBezTo>
                  <a:pt x="4546" y="6"/>
                  <a:pt x="4545" y="7"/>
                  <a:pt x="4542" y="7"/>
                </a:cubicBezTo>
                <a:lnTo>
                  <a:pt x="4427" y="7"/>
                </a:lnTo>
                <a:cubicBezTo>
                  <a:pt x="4425" y="7"/>
                  <a:pt x="4423" y="6"/>
                  <a:pt x="4423" y="4"/>
                </a:cubicBezTo>
                <a:cubicBezTo>
                  <a:pt x="4423" y="1"/>
                  <a:pt x="4425" y="0"/>
                  <a:pt x="4427" y="0"/>
                </a:cubicBezTo>
                <a:close/>
                <a:moveTo>
                  <a:pt x="4612" y="0"/>
                </a:moveTo>
                <a:lnTo>
                  <a:pt x="4727" y="0"/>
                </a:lnTo>
                <a:cubicBezTo>
                  <a:pt x="4729" y="0"/>
                  <a:pt x="4731" y="1"/>
                  <a:pt x="4731" y="4"/>
                </a:cubicBezTo>
                <a:cubicBezTo>
                  <a:pt x="4731" y="6"/>
                  <a:pt x="4729" y="7"/>
                  <a:pt x="4727" y="7"/>
                </a:cubicBezTo>
                <a:lnTo>
                  <a:pt x="4612" y="7"/>
                </a:lnTo>
                <a:cubicBezTo>
                  <a:pt x="4609" y="7"/>
                  <a:pt x="4608" y="6"/>
                  <a:pt x="4608" y="4"/>
                </a:cubicBezTo>
                <a:cubicBezTo>
                  <a:pt x="4608" y="1"/>
                  <a:pt x="4609" y="0"/>
                  <a:pt x="4612" y="0"/>
                </a:cubicBezTo>
                <a:close/>
                <a:moveTo>
                  <a:pt x="4796" y="0"/>
                </a:moveTo>
                <a:lnTo>
                  <a:pt x="4911" y="0"/>
                </a:lnTo>
                <a:cubicBezTo>
                  <a:pt x="4913" y="0"/>
                  <a:pt x="4915" y="1"/>
                  <a:pt x="4915" y="4"/>
                </a:cubicBezTo>
                <a:cubicBezTo>
                  <a:pt x="4915" y="6"/>
                  <a:pt x="4913" y="7"/>
                  <a:pt x="4911" y="7"/>
                </a:cubicBezTo>
                <a:lnTo>
                  <a:pt x="4796" y="7"/>
                </a:lnTo>
                <a:cubicBezTo>
                  <a:pt x="4794" y="7"/>
                  <a:pt x="4792" y="6"/>
                  <a:pt x="4792" y="4"/>
                </a:cubicBezTo>
                <a:cubicBezTo>
                  <a:pt x="4792" y="1"/>
                  <a:pt x="4794" y="0"/>
                  <a:pt x="4796" y="0"/>
                </a:cubicBezTo>
                <a:close/>
                <a:moveTo>
                  <a:pt x="4980" y="0"/>
                </a:moveTo>
                <a:lnTo>
                  <a:pt x="5095" y="0"/>
                </a:lnTo>
                <a:cubicBezTo>
                  <a:pt x="5097" y="0"/>
                  <a:pt x="5099" y="1"/>
                  <a:pt x="5099" y="4"/>
                </a:cubicBezTo>
                <a:cubicBezTo>
                  <a:pt x="5099" y="6"/>
                  <a:pt x="5097" y="7"/>
                  <a:pt x="5095" y="7"/>
                </a:cubicBezTo>
                <a:lnTo>
                  <a:pt x="4980" y="7"/>
                </a:lnTo>
                <a:cubicBezTo>
                  <a:pt x="4978" y="7"/>
                  <a:pt x="4976" y="6"/>
                  <a:pt x="4976" y="4"/>
                </a:cubicBezTo>
                <a:cubicBezTo>
                  <a:pt x="4976" y="1"/>
                  <a:pt x="4978" y="0"/>
                  <a:pt x="4980" y="0"/>
                </a:cubicBezTo>
                <a:close/>
                <a:moveTo>
                  <a:pt x="5164" y="0"/>
                </a:moveTo>
                <a:lnTo>
                  <a:pt x="5280" y="0"/>
                </a:lnTo>
                <a:cubicBezTo>
                  <a:pt x="5282" y="0"/>
                  <a:pt x="5284" y="1"/>
                  <a:pt x="5284" y="4"/>
                </a:cubicBezTo>
                <a:cubicBezTo>
                  <a:pt x="5284" y="6"/>
                  <a:pt x="5282" y="7"/>
                  <a:pt x="5280" y="7"/>
                </a:cubicBezTo>
                <a:lnTo>
                  <a:pt x="5164" y="7"/>
                </a:lnTo>
                <a:cubicBezTo>
                  <a:pt x="5162" y="7"/>
                  <a:pt x="5161" y="6"/>
                  <a:pt x="5161" y="4"/>
                </a:cubicBezTo>
                <a:cubicBezTo>
                  <a:pt x="5161" y="1"/>
                  <a:pt x="5162" y="0"/>
                  <a:pt x="5164" y="0"/>
                </a:cubicBezTo>
                <a:close/>
                <a:moveTo>
                  <a:pt x="5349" y="0"/>
                </a:moveTo>
                <a:lnTo>
                  <a:pt x="5464" y="0"/>
                </a:lnTo>
                <a:cubicBezTo>
                  <a:pt x="5466" y="0"/>
                  <a:pt x="5468" y="1"/>
                  <a:pt x="5468" y="4"/>
                </a:cubicBezTo>
                <a:cubicBezTo>
                  <a:pt x="5468" y="6"/>
                  <a:pt x="5466" y="7"/>
                  <a:pt x="5464" y="7"/>
                </a:cubicBezTo>
                <a:lnTo>
                  <a:pt x="5349" y="7"/>
                </a:lnTo>
                <a:cubicBezTo>
                  <a:pt x="5347" y="7"/>
                  <a:pt x="5345" y="6"/>
                  <a:pt x="5345" y="4"/>
                </a:cubicBezTo>
                <a:cubicBezTo>
                  <a:pt x="5345" y="1"/>
                  <a:pt x="5347" y="0"/>
                  <a:pt x="5349" y="0"/>
                </a:cubicBezTo>
                <a:close/>
                <a:moveTo>
                  <a:pt x="5533" y="0"/>
                </a:moveTo>
                <a:lnTo>
                  <a:pt x="5648" y="0"/>
                </a:lnTo>
                <a:cubicBezTo>
                  <a:pt x="5650" y="0"/>
                  <a:pt x="5652" y="1"/>
                  <a:pt x="5652" y="4"/>
                </a:cubicBezTo>
                <a:cubicBezTo>
                  <a:pt x="5652" y="6"/>
                  <a:pt x="5650" y="7"/>
                  <a:pt x="5648" y="7"/>
                </a:cubicBezTo>
                <a:lnTo>
                  <a:pt x="5533" y="7"/>
                </a:lnTo>
                <a:cubicBezTo>
                  <a:pt x="5531" y="7"/>
                  <a:pt x="5529" y="6"/>
                  <a:pt x="5529" y="4"/>
                </a:cubicBezTo>
                <a:cubicBezTo>
                  <a:pt x="5529" y="1"/>
                  <a:pt x="5531" y="0"/>
                  <a:pt x="5533" y="0"/>
                </a:cubicBezTo>
                <a:close/>
                <a:moveTo>
                  <a:pt x="5717" y="0"/>
                </a:moveTo>
                <a:lnTo>
                  <a:pt x="5833" y="0"/>
                </a:lnTo>
                <a:cubicBezTo>
                  <a:pt x="5835" y="0"/>
                  <a:pt x="5836" y="1"/>
                  <a:pt x="5836" y="4"/>
                </a:cubicBezTo>
                <a:cubicBezTo>
                  <a:pt x="5836" y="6"/>
                  <a:pt x="5835" y="7"/>
                  <a:pt x="5833" y="7"/>
                </a:cubicBezTo>
                <a:lnTo>
                  <a:pt x="5717" y="7"/>
                </a:lnTo>
                <a:cubicBezTo>
                  <a:pt x="5715" y="7"/>
                  <a:pt x="5714" y="6"/>
                  <a:pt x="5714" y="4"/>
                </a:cubicBezTo>
                <a:cubicBezTo>
                  <a:pt x="5714" y="1"/>
                  <a:pt x="5715" y="0"/>
                  <a:pt x="5717" y="0"/>
                </a:cubicBezTo>
                <a:close/>
                <a:moveTo>
                  <a:pt x="5902" y="0"/>
                </a:moveTo>
                <a:lnTo>
                  <a:pt x="6017" y="0"/>
                </a:lnTo>
                <a:cubicBezTo>
                  <a:pt x="6019" y="0"/>
                  <a:pt x="6021" y="1"/>
                  <a:pt x="6021" y="4"/>
                </a:cubicBezTo>
                <a:cubicBezTo>
                  <a:pt x="6021" y="6"/>
                  <a:pt x="6019" y="7"/>
                  <a:pt x="6017" y="7"/>
                </a:cubicBezTo>
                <a:lnTo>
                  <a:pt x="5902" y="7"/>
                </a:lnTo>
                <a:cubicBezTo>
                  <a:pt x="5900" y="7"/>
                  <a:pt x="5898" y="6"/>
                  <a:pt x="5898" y="4"/>
                </a:cubicBezTo>
                <a:cubicBezTo>
                  <a:pt x="5898" y="1"/>
                  <a:pt x="5900" y="0"/>
                  <a:pt x="5902" y="0"/>
                </a:cubicBezTo>
                <a:close/>
                <a:moveTo>
                  <a:pt x="6086" y="0"/>
                </a:moveTo>
                <a:lnTo>
                  <a:pt x="6201" y="0"/>
                </a:lnTo>
                <a:cubicBezTo>
                  <a:pt x="6203" y="0"/>
                  <a:pt x="6205" y="1"/>
                  <a:pt x="6205" y="4"/>
                </a:cubicBezTo>
                <a:cubicBezTo>
                  <a:pt x="6205" y="6"/>
                  <a:pt x="6203" y="7"/>
                  <a:pt x="6201" y="7"/>
                </a:cubicBezTo>
                <a:lnTo>
                  <a:pt x="6086" y="7"/>
                </a:lnTo>
                <a:cubicBezTo>
                  <a:pt x="6084" y="7"/>
                  <a:pt x="6082" y="6"/>
                  <a:pt x="6082" y="4"/>
                </a:cubicBezTo>
                <a:cubicBezTo>
                  <a:pt x="6082" y="1"/>
                  <a:pt x="6084" y="0"/>
                  <a:pt x="6086" y="0"/>
                </a:cubicBezTo>
                <a:close/>
                <a:moveTo>
                  <a:pt x="6270" y="0"/>
                </a:moveTo>
                <a:lnTo>
                  <a:pt x="6386" y="0"/>
                </a:lnTo>
                <a:cubicBezTo>
                  <a:pt x="6388" y="0"/>
                  <a:pt x="6389" y="1"/>
                  <a:pt x="6389" y="4"/>
                </a:cubicBezTo>
                <a:cubicBezTo>
                  <a:pt x="6389" y="6"/>
                  <a:pt x="6388" y="7"/>
                  <a:pt x="6386" y="7"/>
                </a:cubicBezTo>
                <a:lnTo>
                  <a:pt x="6270" y="7"/>
                </a:lnTo>
                <a:cubicBezTo>
                  <a:pt x="6268" y="7"/>
                  <a:pt x="6267" y="6"/>
                  <a:pt x="6267" y="4"/>
                </a:cubicBezTo>
                <a:cubicBezTo>
                  <a:pt x="6267" y="1"/>
                  <a:pt x="6268" y="0"/>
                  <a:pt x="6270" y="0"/>
                </a:cubicBezTo>
                <a:close/>
                <a:moveTo>
                  <a:pt x="6455" y="0"/>
                </a:moveTo>
                <a:lnTo>
                  <a:pt x="6570" y="0"/>
                </a:lnTo>
                <a:cubicBezTo>
                  <a:pt x="6572" y="0"/>
                  <a:pt x="6574" y="1"/>
                  <a:pt x="6574" y="4"/>
                </a:cubicBezTo>
                <a:cubicBezTo>
                  <a:pt x="6574" y="6"/>
                  <a:pt x="6572" y="7"/>
                  <a:pt x="6570" y="7"/>
                </a:cubicBezTo>
                <a:lnTo>
                  <a:pt x="6455" y="7"/>
                </a:lnTo>
                <a:cubicBezTo>
                  <a:pt x="6453" y="7"/>
                  <a:pt x="6451" y="6"/>
                  <a:pt x="6451" y="4"/>
                </a:cubicBezTo>
                <a:cubicBezTo>
                  <a:pt x="6451" y="1"/>
                  <a:pt x="6453" y="0"/>
                  <a:pt x="6455" y="0"/>
                </a:cubicBezTo>
                <a:close/>
                <a:moveTo>
                  <a:pt x="6639" y="0"/>
                </a:moveTo>
                <a:lnTo>
                  <a:pt x="6754" y="0"/>
                </a:lnTo>
                <a:cubicBezTo>
                  <a:pt x="6756" y="0"/>
                  <a:pt x="6758" y="1"/>
                  <a:pt x="6758" y="4"/>
                </a:cubicBezTo>
                <a:cubicBezTo>
                  <a:pt x="6758" y="6"/>
                  <a:pt x="6756" y="7"/>
                  <a:pt x="6754" y="7"/>
                </a:cubicBezTo>
                <a:lnTo>
                  <a:pt x="6639" y="7"/>
                </a:lnTo>
                <a:cubicBezTo>
                  <a:pt x="6637" y="7"/>
                  <a:pt x="6635" y="6"/>
                  <a:pt x="6635" y="4"/>
                </a:cubicBezTo>
                <a:cubicBezTo>
                  <a:pt x="6635" y="1"/>
                  <a:pt x="6637" y="0"/>
                  <a:pt x="6639" y="0"/>
                </a:cubicBezTo>
                <a:close/>
                <a:moveTo>
                  <a:pt x="6823" y="0"/>
                </a:moveTo>
                <a:lnTo>
                  <a:pt x="6939" y="0"/>
                </a:lnTo>
                <a:cubicBezTo>
                  <a:pt x="6941" y="0"/>
                  <a:pt x="6942" y="1"/>
                  <a:pt x="6942" y="4"/>
                </a:cubicBezTo>
                <a:cubicBezTo>
                  <a:pt x="6942" y="6"/>
                  <a:pt x="6941" y="7"/>
                  <a:pt x="6939" y="7"/>
                </a:cubicBezTo>
                <a:lnTo>
                  <a:pt x="6823" y="7"/>
                </a:lnTo>
                <a:cubicBezTo>
                  <a:pt x="6821" y="7"/>
                  <a:pt x="6820" y="6"/>
                  <a:pt x="6820" y="4"/>
                </a:cubicBezTo>
                <a:cubicBezTo>
                  <a:pt x="6820" y="1"/>
                  <a:pt x="6821" y="0"/>
                  <a:pt x="6823" y="0"/>
                </a:cubicBezTo>
                <a:close/>
                <a:moveTo>
                  <a:pt x="7008" y="0"/>
                </a:moveTo>
                <a:lnTo>
                  <a:pt x="7123" y="0"/>
                </a:lnTo>
                <a:cubicBezTo>
                  <a:pt x="7125" y="0"/>
                  <a:pt x="7127" y="1"/>
                  <a:pt x="7127" y="4"/>
                </a:cubicBezTo>
                <a:cubicBezTo>
                  <a:pt x="7127" y="6"/>
                  <a:pt x="7125" y="7"/>
                  <a:pt x="7123" y="7"/>
                </a:cubicBezTo>
                <a:lnTo>
                  <a:pt x="7008" y="7"/>
                </a:lnTo>
                <a:cubicBezTo>
                  <a:pt x="7006" y="7"/>
                  <a:pt x="7004" y="6"/>
                  <a:pt x="7004" y="4"/>
                </a:cubicBezTo>
                <a:cubicBezTo>
                  <a:pt x="7004" y="1"/>
                  <a:pt x="7006" y="0"/>
                  <a:pt x="7008" y="0"/>
                </a:cubicBezTo>
                <a:close/>
                <a:moveTo>
                  <a:pt x="7192" y="0"/>
                </a:moveTo>
                <a:lnTo>
                  <a:pt x="7307" y="0"/>
                </a:lnTo>
                <a:cubicBezTo>
                  <a:pt x="7309" y="0"/>
                  <a:pt x="7311" y="1"/>
                  <a:pt x="7311" y="4"/>
                </a:cubicBezTo>
                <a:cubicBezTo>
                  <a:pt x="7311" y="6"/>
                  <a:pt x="7309" y="7"/>
                  <a:pt x="7307" y="7"/>
                </a:cubicBezTo>
                <a:lnTo>
                  <a:pt x="7192" y="7"/>
                </a:lnTo>
                <a:cubicBezTo>
                  <a:pt x="7190" y="7"/>
                  <a:pt x="7188" y="6"/>
                  <a:pt x="7188" y="4"/>
                </a:cubicBezTo>
                <a:cubicBezTo>
                  <a:pt x="7188" y="1"/>
                  <a:pt x="7190" y="0"/>
                  <a:pt x="7192" y="0"/>
                </a:cubicBezTo>
                <a:close/>
                <a:moveTo>
                  <a:pt x="7376" y="0"/>
                </a:moveTo>
                <a:lnTo>
                  <a:pt x="7492" y="0"/>
                </a:lnTo>
                <a:cubicBezTo>
                  <a:pt x="7494" y="0"/>
                  <a:pt x="7495" y="1"/>
                  <a:pt x="7495" y="4"/>
                </a:cubicBezTo>
                <a:cubicBezTo>
                  <a:pt x="7495" y="6"/>
                  <a:pt x="7494" y="7"/>
                  <a:pt x="7492" y="7"/>
                </a:cubicBezTo>
                <a:lnTo>
                  <a:pt x="7376" y="7"/>
                </a:lnTo>
                <a:cubicBezTo>
                  <a:pt x="7374" y="7"/>
                  <a:pt x="7372" y="6"/>
                  <a:pt x="7372" y="4"/>
                </a:cubicBezTo>
                <a:cubicBezTo>
                  <a:pt x="7372" y="1"/>
                  <a:pt x="7374" y="0"/>
                  <a:pt x="7376" y="0"/>
                </a:cubicBezTo>
                <a:close/>
                <a:moveTo>
                  <a:pt x="7561" y="0"/>
                </a:moveTo>
                <a:lnTo>
                  <a:pt x="7676" y="0"/>
                </a:lnTo>
                <a:cubicBezTo>
                  <a:pt x="7678" y="0"/>
                  <a:pt x="7680" y="1"/>
                  <a:pt x="7680" y="4"/>
                </a:cubicBezTo>
                <a:cubicBezTo>
                  <a:pt x="7680" y="6"/>
                  <a:pt x="7678" y="7"/>
                  <a:pt x="7676" y="7"/>
                </a:cubicBezTo>
                <a:lnTo>
                  <a:pt x="7561" y="7"/>
                </a:lnTo>
                <a:cubicBezTo>
                  <a:pt x="7559" y="7"/>
                  <a:pt x="7557" y="6"/>
                  <a:pt x="7557" y="4"/>
                </a:cubicBezTo>
                <a:cubicBezTo>
                  <a:pt x="7557" y="1"/>
                  <a:pt x="7559" y="0"/>
                  <a:pt x="7561" y="0"/>
                </a:cubicBezTo>
                <a:close/>
                <a:moveTo>
                  <a:pt x="7745" y="0"/>
                </a:moveTo>
                <a:lnTo>
                  <a:pt x="7860" y="0"/>
                </a:lnTo>
                <a:cubicBezTo>
                  <a:pt x="7862" y="0"/>
                  <a:pt x="7864" y="1"/>
                  <a:pt x="7864" y="4"/>
                </a:cubicBezTo>
                <a:cubicBezTo>
                  <a:pt x="7864" y="6"/>
                  <a:pt x="7862" y="7"/>
                  <a:pt x="7860" y="7"/>
                </a:cubicBezTo>
                <a:lnTo>
                  <a:pt x="7745" y="7"/>
                </a:lnTo>
                <a:cubicBezTo>
                  <a:pt x="7743" y="7"/>
                  <a:pt x="7741" y="6"/>
                  <a:pt x="7741" y="4"/>
                </a:cubicBezTo>
                <a:cubicBezTo>
                  <a:pt x="7741" y="1"/>
                  <a:pt x="7743" y="0"/>
                  <a:pt x="7745" y="0"/>
                </a:cubicBezTo>
                <a:close/>
                <a:moveTo>
                  <a:pt x="7929" y="0"/>
                </a:moveTo>
                <a:lnTo>
                  <a:pt x="8044" y="0"/>
                </a:lnTo>
                <a:cubicBezTo>
                  <a:pt x="8047" y="0"/>
                  <a:pt x="8048" y="1"/>
                  <a:pt x="8048" y="4"/>
                </a:cubicBezTo>
                <a:cubicBezTo>
                  <a:pt x="8048" y="6"/>
                  <a:pt x="8047" y="7"/>
                  <a:pt x="8044" y="7"/>
                </a:cubicBezTo>
                <a:lnTo>
                  <a:pt x="7929" y="7"/>
                </a:lnTo>
                <a:cubicBezTo>
                  <a:pt x="7927" y="7"/>
                  <a:pt x="7925" y="6"/>
                  <a:pt x="7925" y="4"/>
                </a:cubicBezTo>
                <a:cubicBezTo>
                  <a:pt x="7925" y="1"/>
                  <a:pt x="7927" y="0"/>
                  <a:pt x="7929" y="0"/>
                </a:cubicBezTo>
                <a:close/>
                <a:moveTo>
                  <a:pt x="8114" y="0"/>
                </a:moveTo>
                <a:lnTo>
                  <a:pt x="8229" y="0"/>
                </a:lnTo>
                <a:cubicBezTo>
                  <a:pt x="8231" y="0"/>
                  <a:pt x="8233" y="1"/>
                  <a:pt x="8233" y="4"/>
                </a:cubicBezTo>
                <a:cubicBezTo>
                  <a:pt x="8233" y="6"/>
                  <a:pt x="8231" y="7"/>
                  <a:pt x="8229" y="7"/>
                </a:cubicBezTo>
                <a:lnTo>
                  <a:pt x="8114" y="7"/>
                </a:lnTo>
                <a:cubicBezTo>
                  <a:pt x="8111" y="7"/>
                  <a:pt x="8110" y="6"/>
                  <a:pt x="8110" y="4"/>
                </a:cubicBezTo>
                <a:cubicBezTo>
                  <a:pt x="8110" y="1"/>
                  <a:pt x="8111" y="0"/>
                  <a:pt x="8114" y="0"/>
                </a:cubicBezTo>
                <a:close/>
                <a:moveTo>
                  <a:pt x="8298" y="0"/>
                </a:moveTo>
                <a:lnTo>
                  <a:pt x="8413" y="0"/>
                </a:lnTo>
                <a:cubicBezTo>
                  <a:pt x="8415" y="0"/>
                  <a:pt x="8417" y="1"/>
                  <a:pt x="8417" y="4"/>
                </a:cubicBezTo>
                <a:cubicBezTo>
                  <a:pt x="8417" y="6"/>
                  <a:pt x="8415" y="7"/>
                  <a:pt x="8413" y="7"/>
                </a:cubicBezTo>
                <a:lnTo>
                  <a:pt x="8298" y="7"/>
                </a:lnTo>
                <a:cubicBezTo>
                  <a:pt x="8296" y="7"/>
                  <a:pt x="8294" y="6"/>
                  <a:pt x="8294" y="4"/>
                </a:cubicBezTo>
                <a:cubicBezTo>
                  <a:pt x="8294" y="1"/>
                  <a:pt x="8296" y="0"/>
                  <a:pt x="8298" y="0"/>
                </a:cubicBezTo>
                <a:close/>
                <a:moveTo>
                  <a:pt x="8482" y="0"/>
                </a:moveTo>
                <a:lnTo>
                  <a:pt x="8597" y="0"/>
                </a:lnTo>
                <a:cubicBezTo>
                  <a:pt x="8600" y="0"/>
                  <a:pt x="8601" y="1"/>
                  <a:pt x="8601" y="4"/>
                </a:cubicBezTo>
                <a:cubicBezTo>
                  <a:pt x="8601" y="6"/>
                  <a:pt x="8600" y="7"/>
                  <a:pt x="8597" y="7"/>
                </a:cubicBezTo>
                <a:lnTo>
                  <a:pt x="8482" y="7"/>
                </a:lnTo>
                <a:cubicBezTo>
                  <a:pt x="8480" y="7"/>
                  <a:pt x="8478" y="6"/>
                  <a:pt x="8478" y="4"/>
                </a:cubicBezTo>
                <a:cubicBezTo>
                  <a:pt x="8478" y="1"/>
                  <a:pt x="8480" y="0"/>
                  <a:pt x="8482" y="0"/>
                </a:cubicBezTo>
                <a:close/>
                <a:moveTo>
                  <a:pt x="8667" y="0"/>
                </a:moveTo>
                <a:lnTo>
                  <a:pt x="8782" y="0"/>
                </a:lnTo>
                <a:cubicBezTo>
                  <a:pt x="8784" y="0"/>
                  <a:pt x="8786" y="1"/>
                  <a:pt x="8786" y="4"/>
                </a:cubicBezTo>
                <a:cubicBezTo>
                  <a:pt x="8786" y="6"/>
                  <a:pt x="8784" y="7"/>
                  <a:pt x="8782" y="7"/>
                </a:cubicBezTo>
                <a:lnTo>
                  <a:pt x="8667" y="7"/>
                </a:lnTo>
                <a:cubicBezTo>
                  <a:pt x="8664" y="7"/>
                  <a:pt x="8663" y="6"/>
                  <a:pt x="8663" y="4"/>
                </a:cubicBezTo>
                <a:cubicBezTo>
                  <a:pt x="8663" y="1"/>
                  <a:pt x="8664" y="0"/>
                  <a:pt x="8667" y="0"/>
                </a:cubicBezTo>
                <a:close/>
                <a:moveTo>
                  <a:pt x="8851" y="0"/>
                </a:moveTo>
                <a:lnTo>
                  <a:pt x="8966" y="0"/>
                </a:lnTo>
                <a:cubicBezTo>
                  <a:pt x="8968" y="0"/>
                  <a:pt x="8970" y="1"/>
                  <a:pt x="8970" y="4"/>
                </a:cubicBezTo>
                <a:cubicBezTo>
                  <a:pt x="8970" y="6"/>
                  <a:pt x="8968" y="7"/>
                  <a:pt x="8966" y="7"/>
                </a:cubicBezTo>
                <a:lnTo>
                  <a:pt x="8851" y="7"/>
                </a:lnTo>
                <a:cubicBezTo>
                  <a:pt x="8849" y="7"/>
                  <a:pt x="8847" y="6"/>
                  <a:pt x="8847" y="4"/>
                </a:cubicBezTo>
                <a:cubicBezTo>
                  <a:pt x="8847" y="1"/>
                  <a:pt x="8849" y="0"/>
                  <a:pt x="8851" y="0"/>
                </a:cubicBezTo>
                <a:close/>
                <a:moveTo>
                  <a:pt x="9035" y="0"/>
                </a:moveTo>
                <a:lnTo>
                  <a:pt x="9150" y="0"/>
                </a:lnTo>
                <a:cubicBezTo>
                  <a:pt x="9153" y="0"/>
                  <a:pt x="9154" y="1"/>
                  <a:pt x="9154" y="4"/>
                </a:cubicBezTo>
                <a:cubicBezTo>
                  <a:pt x="9154" y="6"/>
                  <a:pt x="9153" y="7"/>
                  <a:pt x="9150" y="7"/>
                </a:cubicBezTo>
                <a:lnTo>
                  <a:pt x="9035" y="7"/>
                </a:lnTo>
                <a:cubicBezTo>
                  <a:pt x="9033" y="7"/>
                  <a:pt x="9031" y="6"/>
                  <a:pt x="9031" y="4"/>
                </a:cubicBezTo>
                <a:cubicBezTo>
                  <a:pt x="9031" y="1"/>
                  <a:pt x="9033" y="0"/>
                  <a:pt x="9035" y="0"/>
                </a:cubicBezTo>
                <a:close/>
                <a:moveTo>
                  <a:pt x="9220" y="0"/>
                </a:moveTo>
                <a:lnTo>
                  <a:pt x="9335" y="0"/>
                </a:lnTo>
                <a:cubicBezTo>
                  <a:pt x="9337" y="0"/>
                  <a:pt x="9339" y="1"/>
                  <a:pt x="9339" y="4"/>
                </a:cubicBezTo>
                <a:cubicBezTo>
                  <a:pt x="9339" y="6"/>
                  <a:pt x="9337" y="7"/>
                  <a:pt x="9335" y="7"/>
                </a:cubicBezTo>
                <a:lnTo>
                  <a:pt x="9220" y="7"/>
                </a:lnTo>
                <a:cubicBezTo>
                  <a:pt x="9217" y="7"/>
                  <a:pt x="9216" y="6"/>
                  <a:pt x="9216" y="4"/>
                </a:cubicBezTo>
                <a:cubicBezTo>
                  <a:pt x="9216" y="1"/>
                  <a:pt x="9217" y="0"/>
                  <a:pt x="9220" y="0"/>
                </a:cubicBezTo>
                <a:close/>
                <a:moveTo>
                  <a:pt x="9404" y="0"/>
                </a:moveTo>
                <a:lnTo>
                  <a:pt x="9519" y="0"/>
                </a:lnTo>
                <a:cubicBezTo>
                  <a:pt x="9521" y="0"/>
                  <a:pt x="9523" y="1"/>
                  <a:pt x="9523" y="4"/>
                </a:cubicBezTo>
                <a:cubicBezTo>
                  <a:pt x="9523" y="6"/>
                  <a:pt x="9521" y="7"/>
                  <a:pt x="9519" y="7"/>
                </a:cubicBezTo>
                <a:lnTo>
                  <a:pt x="9404" y="7"/>
                </a:lnTo>
                <a:cubicBezTo>
                  <a:pt x="9402" y="7"/>
                  <a:pt x="9400" y="6"/>
                  <a:pt x="9400" y="4"/>
                </a:cubicBezTo>
                <a:cubicBezTo>
                  <a:pt x="9400" y="1"/>
                  <a:pt x="9402" y="0"/>
                  <a:pt x="9404" y="0"/>
                </a:cubicBezTo>
                <a:close/>
                <a:moveTo>
                  <a:pt x="9588" y="0"/>
                </a:moveTo>
                <a:lnTo>
                  <a:pt x="9703" y="0"/>
                </a:lnTo>
                <a:cubicBezTo>
                  <a:pt x="9705" y="0"/>
                  <a:pt x="9707" y="1"/>
                  <a:pt x="9707" y="4"/>
                </a:cubicBezTo>
                <a:cubicBezTo>
                  <a:pt x="9707" y="6"/>
                  <a:pt x="9705" y="7"/>
                  <a:pt x="9703" y="7"/>
                </a:cubicBezTo>
                <a:lnTo>
                  <a:pt x="9588" y="7"/>
                </a:lnTo>
                <a:cubicBezTo>
                  <a:pt x="9586" y="7"/>
                  <a:pt x="9584" y="6"/>
                  <a:pt x="9584" y="4"/>
                </a:cubicBezTo>
                <a:cubicBezTo>
                  <a:pt x="9584" y="1"/>
                  <a:pt x="9586" y="0"/>
                  <a:pt x="9588" y="0"/>
                </a:cubicBezTo>
                <a:close/>
                <a:moveTo>
                  <a:pt x="9772" y="0"/>
                </a:moveTo>
                <a:lnTo>
                  <a:pt x="9888" y="0"/>
                </a:lnTo>
                <a:cubicBezTo>
                  <a:pt x="9890" y="0"/>
                  <a:pt x="9892" y="1"/>
                  <a:pt x="9892" y="4"/>
                </a:cubicBezTo>
                <a:cubicBezTo>
                  <a:pt x="9892" y="6"/>
                  <a:pt x="9890" y="7"/>
                  <a:pt x="9888" y="7"/>
                </a:cubicBezTo>
                <a:lnTo>
                  <a:pt x="9772" y="7"/>
                </a:lnTo>
                <a:cubicBezTo>
                  <a:pt x="9770" y="7"/>
                  <a:pt x="9769" y="6"/>
                  <a:pt x="9769" y="4"/>
                </a:cubicBezTo>
                <a:cubicBezTo>
                  <a:pt x="9769" y="1"/>
                  <a:pt x="9770" y="0"/>
                  <a:pt x="9772" y="0"/>
                </a:cubicBezTo>
                <a:close/>
                <a:moveTo>
                  <a:pt x="9957" y="0"/>
                </a:moveTo>
                <a:lnTo>
                  <a:pt x="10072" y="0"/>
                </a:lnTo>
                <a:cubicBezTo>
                  <a:pt x="10074" y="0"/>
                  <a:pt x="10076" y="1"/>
                  <a:pt x="10076" y="4"/>
                </a:cubicBezTo>
                <a:cubicBezTo>
                  <a:pt x="10076" y="6"/>
                  <a:pt x="10074" y="7"/>
                  <a:pt x="10072" y="7"/>
                </a:cubicBezTo>
                <a:lnTo>
                  <a:pt x="9957" y="7"/>
                </a:lnTo>
                <a:cubicBezTo>
                  <a:pt x="9955" y="7"/>
                  <a:pt x="9953" y="6"/>
                  <a:pt x="9953" y="4"/>
                </a:cubicBezTo>
                <a:cubicBezTo>
                  <a:pt x="9953" y="1"/>
                  <a:pt x="9955" y="0"/>
                  <a:pt x="9957" y="0"/>
                </a:cubicBezTo>
                <a:close/>
                <a:moveTo>
                  <a:pt x="10141" y="0"/>
                </a:moveTo>
                <a:lnTo>
                  <a:pt x="10256" y="0"/>
                </a:lnTo>
                <a:cubicBezTo>
                  <a:pt x="10258" y="0"/>
                  <a:pt x="10260" y="1"/>
                  <a:pt x="10260" y="4"/>
                </a:cubicBezTo>
                <a:cubicBezTo>
                  <a:pt x="10260" y="6"/>
                  <a:pt x="10258" y="7"/>
                  <a:pt x="10256" y="7"/>
                </a:cubicBezTo>
                <a:lnTo>
                  <a:pt x="10141" y="7"/>
                </a:lnTo>
                <a:cubicBezTo>
                  <a:pt x="10139" y="7"/>
                  <a:pt x="10137" y="6"/>
                  <a:pt x="10137" y="4"/>
                </a:cubicBezTo>
                <a:cubicBezTo>
                  <a:pt x="10137" y="1"/>
                  <a:pt x="10139" y="0"/>
                  <a:pt x="10141" y="0"/>
                </a:cubicBezTo>
                <a:close/>
                <a:moveTo>
                  <a:pt x="10325" y="0"/>
                </a:moveTo>
                <a:lnTo>
                  <a:pt x="10441" y="0"/>
                </a:lnTo>
                <a:cubicBezTo>
                  <a:pt x="10443" y="0"/>
                  <a:pt x="10444" y="1"/>
                  <a:pt x="10444" y="4"/>
                </a:cubicBezTo>
                <a:cubicBezTo>
                  <a:pt x="10444" y="6"/>
                  <a:pt x="10443" y="7"/>
                  <a:pt x="10441" y="7"/>
                </a:cubicBezTo>
                <a:lnTo>
                  <a:pt x="10325" y="7"/>
                </a:lnTo>
                <a:cubicBezTo>
                  <a:pt x="10323" y="7"/>
                  <a:pt x="10322" y="6"/>
                  <a:pt x="10322" y="4"/>
                </a:cubicBezTo>
                <a:cubicBezTo>
                  <a:pt x="10322" y="1"/>
                  <a:pt x="10323" y="0"/>
                  <a:pt x="10325" y="0"/>
                </a:cubicBezTo>
                <a:close/>
                <a:moveTo>
                  <a:pt x="10510" y="0"/>
                </a:moveTo>
                <a:lnTo>
                  <a:pt x="10625" y="0"/>
                </a:lnTo>
                <a:cubicBezTo>
                  <a:pt x="10627" y="0"/>
                  <a:pt x="10629" y="1"/>
                  <a:pt x="10629" y="4"/>
                </a:cubicBezTo>
                <a:cubicBezTo>
                  <a:pt x="10629" y="6"/>
                  <a:pt x="10627" y="7"/>
                  <a:pt x="10625" y="7"/>
                </a:cubicBezTo>
                <a:lnTo>
                  <a:pt x="10510" y="7"/>
                </a:lnTo>
                <a:cubicBezTo>
                  <a:pt x="10508" y="7"/>
                  <a:pt x="10506" y="6"/>
                  <a:pt x="10506" y="4"/>
                </a:cubicBezTo>
                <a:cubicBezTo>
                  <a:pt x="10506" y="1"/>
                  <a:pt x="10508" y="0"/>
                  <a:pt x="10510" y="0"/>
                </a:cubicBezTo>
                <a:close/>
                <a:moveTo>
                  <a:pt x="10694" y="0"/>
                </a:moveTo>
                <a:lnTo>
                  <a:pt x="10809" y="0"/>
                </a:lnTo>
                <a:cubicBezTo>
                  <a:pt x="10811" y="0"/>
                  <a:pt x="10813" y="1"/>
                  <a:pt x="10813" y="4"/>
                </a:cubicBezTo>
                <a:cubicBezTo>
                  <a:pt x="10813" y="6"/>
                  <a:pt x="10811" y="7"/>
                  <a:pt x="10809" y="7"/>
                </a:cubicBezTo>
                <a:lnTo>
                  <a:pt x="10694" y="7"/>
                </a:lnTo>
                <a:cubicBezTo>
                  <a:pt x="10692" y="7"/>
                  <a:pt x="10690" y="6"/>
                  <a:pt x="10690" y="4"/>
                </a:cubicBezTo>
                <a:cubicBezTo>
                  <a:pt x="10690" y="1"/>
                  <a:pt x="10692" y="0"/>
                  <a:pt x="10694" y="0"/>
                </a:cubicBezTo>
                <a:close/>
                <a:moveTo>
                  <a:pt x="10878" y="0"/>
                </a:moveTo>
                <a:lnTo>
                  <a:pt x="10994" y="0"/>
                </a:lnTo>
                <a:cubicBezTo>
                  <a:pt x="10996" y="0"/>
                  <a:pt x="10997" y="1"/>
                  <a:pt x="10997" y="4"/>
                </a:cubicBezTo>
                <a:cubicBezTo>
                  <a:pt x="10997" y="6"/>
                  <a:pt x="10996" y="7"/>
                  <a:pt x="10994" y="7"/>
                </a:cubicBezTo>
                <a:lnTo>
                  <a:pt x="10878" y="7"/>
                </a:lnTo>
                <a:cubicBezTo>
                  <a:pt x="10876" y="7"/>
                  <a:pt x="10875" y="6"/>
                  <a:pt x="10875" y="4"/>
                </a:cubicBezTo>
                <a:cubicBezTo>
                  <a:pt x="10875" y="1"/>
                  <a:pt x="10876" y="0"/>
                  <a:pt x="10878" y="0"/>
                </a:cubicBezTo>
                <a:close/>
                <a:moveTo>
                  <a:pt x="11063" y="0"/>
                </a:moveTo>
                <a:lnTo>
                  <a:pt x="11178" y="0"/>
                </a:lnTo>
                <a:cubicBezTo>
                  <a:pt x="11180" y="0"/>
                  <a:pt x="11182" y="1"/>
                  <a:pt x="11182" y="4"/>
                </a:cubicBezTo>
                <a:cubicBezTo>
                  <a:pt x="11182" y="6"/>
                  <a:pt x="11180" y="7"/>
                  <a:pt x="11178" y="7"/>
                </a:cubicBezTo>
                <a:lnTo>
                  <a:pt x="11063" y="7"/>
                </a:lnTo>
                <a:cubicBezTo>
                  <a:pt x="11061" y="7"/>
                  <a:pt x="11059" y="6"/>
                  <a:pt x="11059" y="4"/>
                </a:cubicBezTo>
                <a:cubicBezTo>
                  <a:pt x="11059" y="1"/>
                  <a:pt x="11061" y="0"/>
                  <a:pt x="11063" y="0"/>
                </a:cubicBezTo>
                <a:close/>
                <a:moveTo>
                  <a:pt x="11247" y="0"/>
                </a:moveTo>
                <a:lnTo>
                  <a:pt x="11362" y="0"/>
                </a:lnTo>
                <a:cubicBezTo>
                  <a:pt x="11364" y="0"/>
                  <a:pt x="11366" y="1"/>
                  <a:pt x="11366" y="4"/>
                </a:cubicBezTo>
                <a:cubicBezTo>
                  <a:pt x="11366" y="6"/>
                  <a:pt x="11364" y="7"/>
                  <a:pt x="11362" y="7"/>
                </a:cubicBezTo>
                <a:lnTo>
                  <a:pt x="11247" y="7"/>
                </a:lnTo>
                <a:cubicBezTo>
                  <a:pt x="11245" y="7"/>
                  <a:pt x="11243" y="6"/>
                  <a:pt x="11243" y="4"/>
                </a:cubicBezTo>
                <a:cubicBezTo>
                  <a:pt x="11243" y="1"/>
                  <a:pt x="11245" y="0"/>
                  <a:pt x="11247" y="0"/>
                </a:cubicBezTo>
                <a:close/>
                <a:moveTo>
                  <a:pt x="11431" y="0"/>
                </a:moveTo>
                <a:lnTo>
                  <a:pt x="11547" y="0"/>
                </a:lnTo>
                <a:cubicBezTo>
                  <a:pt x="11549" y="0"/>
                  <a:pt x="11550" y="1"/>
                  <a:pt x="11550" y="4"/>
                </a:cubicBezTo>
                <a:cubicBezTo>
                  <a:pt x="11550" y="6"/>
                  <a:pt x="11549" y="7"/>
                  <a:pt x="11547" y="7"/>
                </a:cubicBezTo>
                <a:lnTo>
                  <a:pt x="11431" y="7"/>
                </a:lnTo>
                <a:cubicBezTo>
                  <a:pt x="11429" y="7"/>
                  <a:pt x="11428" y="6"/>
                  <a:pt x="11428" y="4"/>
                </a:cubicBezTo>
                <a:cubicBezTo>
                  <a:pt x="11428" y="1"/>
                  <a:pt x="11429" y="0"/>
                  <a:pt x="11431" y="0"/>
                </a:cubicBezTo>
                <a:close/>
                <a:moveTo>
                  <a:pt x="11616" y="0"/>
                </a:moveTo>
                <a:lnTo>
                  <a:pt x="11731" y="0"/>
                </a:lnTo>
                <a:cubicBezTo>
                  <a:pt x="11733" y="0"/>
                  <a:pt x="11735" y="1"/>
                  <a:pt x="11735" y="4"/>
                </a:cubicBezTo>
                <a:cubicBezTo>
                  <a:pt x="11735" y="6"/>
                  <a:pt x="11733" y="7"/>
                  <a:pt x="11731" y="7"/>
                </a:cubicBezTo>
                <a:lnTo>
                  <a:pt x="11616" y="7"/>
                </a:lnTo>
                <a:cubicBezTo>
                  <a:pt x="11614" y="7"/>
                  <a:pt x="11612" y="6"/>
                  <a:pt x="11612" y="4"/>
                </a:cubicBezTo>
                <a:cubicBezTo>
                  <a:pt x="11612" y="1"/>
                  <a:pt x="11614" y="0"/>
                  <a:pt x="11616" y="0"/>
                </a:cubicBezTo>
                <a:close/>
                <a:moveTo>
                  <a:pt x="11800" y="0"/>
                </a:moveTo>
                <a:lnTo>
                  <a:pt x="11915" y="0"/>
                </a:lnTo>
                <a:cubicBezTo>
                  <a:pt x="11917" y="0"/>
                  <a:pt x="11919" y="1"/>
                  <a:pt x="11919" y="4"/>
                </a:cubicBezTo>
                <a:cubicBezTo>
                  <a:pt x="11919" y="6"/>
                  <a:pt x="11917" y="7"/>
                  <a:pt x="11915" y="7"/>
                </a:cubicBezTo>
                <a:lnTo>
                  <a:pt x="11800" y="7"/>
                </a:lnTo>
                <a:cubicBezTo>
                  <a:pt x="11798" y="7"/>
                  <a:pt x="11796" y="6"/>
                  <a:pt x="11796" y="4"/>
                </a:cubicBezTo>
                <a:cubicBezTo>
                  <a:pt x="11796" y="1"/>
                  <a:pt x="11798" y="0"/>
                  <a:pt x="11800" y="0"/>
                </a:cubicBezTo>
                <a:close/>
                <a:moveTo>
                  <a:pt x="11984" y="0"/>
                </a:moveTo>
                <a:lnTo>
                  <a:pt x="12100" y="0"/>
                </a:lnTo>
                <a:cubicBezTo>
                  <a:pt x="12102" y="0"/>
                  <a:pt x="12103" y="1"/>
                  <a:pt x="12103" y="4"/>
                </a:cubicBezTo>
                <a:cubicBezTo>
                  <a:pt x="12103" y="6"/>
                  <a:pt x="12102" y="7"/>
                  <a:pt x="12100" y="7"/>
                </a:cubicBezTo>
                <a:lnTo>
                  <a:pt x="11984" y="7"/>
                </a:lnTo>
                <a:cubicBezTo>
                  <a:pt x="11982" y="7"/>
                  <a:pt x="11980" y="6"/>
                  <a:pt x="11980" y="4"/>
                </a:cubicBezTo>
                <a:cubicBezTo>
                  <a:pt x="11980" y="1"/>
                  <a:pt x="11982" y="0"/>
                  <a:pt x="11984" y="0"/>
                </a:cubicBezTo>
                <a:close/>
                <a:moveTo>
                  <a:pt x="12169" y="0"/>
                </a:moveTo>
                <a:lnTo>
                  <a:pt x="12284" y="0"/>
                </a:lnTo>
                <a:cubicBezTo>
                  <a:pt x="12286" y="0"/>
                  <a:pt x="12288" y="1"/>
                  <a:pt x="12288" y="4"/>
                </a:cubicBezTo>
                <a:cubicBezTo>
                  <a:pt x="12288" y="6"/>
                  <a:pt x="12286" y="7"/>
                  <a:pt x="12284" y="7"/>
                </a:cubicBezTo>
                <a:lnTo>
                  <a:pt x="12169" y="7"/>
                </a:lnTo>
                <a:cubicBezTo>
                  <a:pt x="12167" y="7"/>
                  <a:pt x="12165" y="6"/>
                  <a:pt x="12165" y="4"/>
                </a:cubicBezTo>
                <a:cubicBezTo>
                  <a:pt x="12165" y="1"/>
                  <a:pt x="12167" y="0"/>
                  <a:pt x="12169" y="0"/>
                </a:cubicBezTo>
                <a:close/>
                <a:moveTo>
                  <a:pt x="12353" y="0"/>
                </a:moveTo>
                <a:lnTo>
                  <a:pt x="12468" y="0"/>
                </a:lnTo>
                <a:cubicBezTo>
                  <a:pt x="12470" y="0"/>
                  <a:pt x="12472" y="1"/>
                  <a:pt x="12472" y="4"/>
                </a:cubicBezTo>
                <a:cubicBezTo>
                  <a:pt x="12472" y="6"/>
                  <a:pt x="12470" y="7"/>
                  <a:pt x="12468" y="7"/>
                </a:cubicBezTo>
                <a:lnTo>
                  <a:pt x="12353" y="7"/>
                </a:lnTo>
                <a:cubicBezTo>
                  <a:pt x="12351" y="7"/>
                  <a:pt x="12349" y="6"/>
                  <a:pt x="12349" y="4"/>
                </a:cubicBezTo>
                <a:cubicBezTo>
                  <a:pt x="12349" y="1"/>
                  <a:pt x="12351" y="0"/>
                  <a:pt x="12353" y="0"/>
                </a:cubicBezTo>
                <a:close/>
                <a:moveTo>
                  <a:pt x="12537" y="0"/>
                </a:moveTo>
                <a:lnTo>
                  <a:pt x="12652" y="0"/>
                </a:lnTo>
                <a:cubicBezTo>
                  <a:pt x="12655" y="0"/>
                  <a:pt x="12656" y="1"/>
                  <a:pt x="12656" y="4"/>
                </a:cubicBezTo>
                <a:cubicBezTo>
                  <a:pt x="12656" y="6"/>
                  <a:pt x="12655" y="7"/>
                  <a:pt x="12652" y="7"/>
                </a:cubicBezTo>
                <a:lnTo>
                  <a:pt x="12537" y="7"/>
                </a:lnTo>
                <a:cubicBezTo>
                  <a:pt x="12535" y="7"/>
                  <a:pt x="12533" y="6"/>
                  <a:pt x="12533" y="4"/>
                </a:cubicBezTo>
                <a:cubicBezTo>
                  <a:pt x="12533" y="1"/>
                  <a:pt x="12535" y="0"/>
                  <a:pt x="12537" y="0"/>
                </a:cubicBezTo>
                <a:close/>
                <a:moveTo>
                  <a:pt x="12722" y="0"/>
                </a:moveTo>
                <a:lnTo>
                  <a:pt x="12837" y="0"/>
                </a:lnTo>
                <a:cubicBezTo>
                  <a:pt x="12839" y="0"/>
                  <a:pt x="12841" y="1"/>
                  <a:pt x="12841" y="4"/>
                </a:cubicBezTo>
                <a:cubicBezTo>
                  <a:pt x="12841" y="6"/>
                  <a:pt x="12839" y="7"/>
                  <a:pt x="12837" y="7"/>
                </a:cubicBezTo>
                <a:lnTo>
                  <a:pt x="12722" y="7"/>
                </a:lnTo>
                <a:cubicBezTo>
                  <a:pt x="12719" y="7"/>
                  <a:pt x="12718" y="6"/>
                  <a:pt x="12718" y="4"/>
                </a:cubicBezTo>
                <a:cubicBezTo>
                  <a:pt x="12718" y="1"/>
                  <a:pt x="12719" y="0"/>
                  <a:pt x="12722" y="0"/>
                </a:cubicBezTo>
                <a:close/>
                <a:moveTo>
                  <a:pt x="12906" y="0"/>
                </a:moveTo>
                <a:lnTo>
                  <a:pt x="13021" y="0"/>
                </a:lnTo>
                <a:cubicBezTo>
                  <a:pt x="13023" y="0"/>
                  <a:pt x="13025" y="1"/>
                  <a:pt x="13025" y="4"/>
                </a:cubicBezTo>
                <a:cubicBezTo>
                  <a:pt x="13025" y="6"/>
                  <a:pt x="13023" y="7"/>
                  <a:pt x="13021" y="7"/>
                </a:cubicBezTo>
                <a:lnTo>
                  <a:pt x="12906" y="7"/>
                </a:lnTo>
                <a:cubicBezTo>
                  <a:pt x="12904" y="7"/>
                  <a:pt x="12902" y="6"/>
                  <a:pt x="12902" y="4"/>
                </a:cubicBezTo>
                <a:cubicBezTo>
                  <a:pt x="12902" y="1"/>
                  <a:pt x="12904" y="0"/>
                  <a:pt x="12906" y="0"/>
                </a:cubicBezTo>
                <a:close/>
                <a:moveTo>
                  <a:pt x="13090" y="0"/>
                </a:moveTo>
                <a:lnTo>
                  <a:pt x="13205" y="0"/>
                </a:lnTo>
                <a:cubicBezTo>
                  <a:pt x="13208" y="0"/>
                  <a:pt x="13209" y="1"/>
                  <a:pt x="13209" y="4"/>
                </a:cubicBezTo>
                <a:cubicBezTo>
                  <a:pt x="13209" y="6"/>
                  <a:pt x="13208" y="7"/>
                  <a:pt x="13205" y="7"/>
                </a:cubicBezTo>
                <a:lnTo>
                  <a:pt x="13090" y="7"/>
                </a:lnTo>
                <a:cubicBezTo>
                  <a:pt x="13088" y="7"/>
                  <a:pt x="13086" y="6"/>
                  <a:pt x="13086" y="4"/>
                </a:cubicBezTo>
                <a:cubicBezTo>
                  <a:pt x="13086" y="1"/>
                  <a:pt x="13088" y="0"/>
                  <a:pt x="13090" y="0"/>
                </a:cubicBezTo>
                <a:close/>
                <a:moveTo>
                  <a:pt x="13275" y="0"/>
                </a:moveTo>
                <a:lnTo>
                  <a:pt x="13390" y="0"/>
                </a:lnTo>
                <a:cubicBezTo>
                  <a:pt x="13392" y="0"/>
                  <a:pt x="13394" y="1"/>
                  <a:pt x="13394" y="4"/>
                </a:cubicBezTo>
                <a:cubicBezTo>
                  <a:pt x="13394" y="6"/>
                  <a:pt x="13392" y="7"/>
                  <a:pt x="13390" y="7"/>
                </a:cubicBezTo>
                <a:lnTo>
                  <a:pt x="13275" y="7"/>
                </a:lnTo>
                <a:cubicBezTo>
                  <a:pt x="13272" y="7"/>
                  <a:pt x="13271" y="6"/>
                  <a:pt x="13271" y="4"/>
                </a:cubicBezTo>
                <a:cubicBezTo>
                  <a:pt x="13271" y="1"/>
                  <a:pt x="13272" y="0"/>
                  <a:pt x="13275" y="0"/>
                </a:cubicBezTo>
                <a:close/>
                <a:moveTo>
                  <a:pt x="13459" y="0"/>
                </a:moveTo>
                <a:lnTo>
                  <a:pt x="13574" y="0"/>
                </a:lnTo>
                <a:cubicBezTo>
                  <a:pt x="13576" y="0"/>
                  <a:pt x="13578" y="1"/>
                  <a:pt x="13578" y="4"/>
                </a:cubicBezTo>
                <a:cubicBezTo>
                  <a:pt x="13578" y="6"/>
                  <a:pt x="13576" y="7"/>
                  <a:pt x="13574" y="7"/>
                </a:cubicBezTo>
                <a:lnTo>
                  <a:pt x="13459" y="7"/>
                </a:lnTo>
                <a:cubicBezTo>
                  <a:pt x="13457" y="7"/>
                  <a:pt x="13455" y="6"/>
                  <a:pt x="13455" y="4"/>
                </a:cubicBezTo>
                <a:cubicBezTo>
                  <a:pt x="13455" y="1"/>
                  <a:pt x="13457" y="0"/>
                  <a:pt x="13459" y="0"/>
                </a:cubicBezTo>
                <a:close/>
                <a:moveTo>
                  <a:pt x="13643" y="0"/>
                </a:moveTo>
                <a:lnTo>
                  <a:pt x="13758" y="0"/>
                </a:lnTo>
                <a:cubicBezTo>
                  <a:pt x="13761" y="0"/>
                  <a:pt x="13762" y="1"/>
                  <a:pt x="13762" y="4"/>
                </a:cubicBezTo>
                <a:cubicBezTo>
                  <a:pt x="13762" y="6"/>
                  <a:pt x="13761" y="7"/>
                  <a:pt x="13758" y="7"/>
                </a:cubicBezTo>
                <a:lnTo>
                  <a:pt x="13643" y="7"/>
                </a:lnTo>
                <a:cubicBezTo>
                  <a:pt x="13641" y="7"/>
                  <a:pt x="13639" y="6"/>
                  <a:pt x="13639" y="4"/>
                </a:cubicBezTo>
                <a:cubicBezTo>
                  <a:pt x="13639" y="1"/>
                  <a:pt x="13641" y="0"/>
                  <a:pt x="13643" y="0"/>
                </a:cubicBezTo>
                <a:close/>
                <a:moveTo>
                  <a:pt x="13828" y="0"/>
                </a:moveTo>
                <a:lnTo>
                  <a:pt x="13943" y="0"/>
                </a:lnTo>
                <a:cubicBezTo>
                  <a:pt x="13945" y="0"/>
                  <a:pt x="13947" y="1"/>
                  <a:pt x="13947" y="4"/>
                </a:cubicBezTo>
                <a:cubicBezTo>
                  <a:pt x="13947" y="6"/>
                  <a:pt x="13945" y="7"/>
                  <a:pt x="13943" y="7"/>
                </a:cubicBezTo>
                <a:lnTo>
                  <a:pt x="13828" y="7"/>
                </a:lnTo>
                <a:cubicBezTo>
                  <a:pt x="13825" y="7"/>
                  <a:pt x="13824" y="6"/>
                  <a:pt x="13824" y="4"/>
                </a:cubicBezTo>
                <a:cubicBezTo>
                  <a:pt x="13824" y="1"/>
                  <a:pt x="13825" y="0"/>
                  <a:pt x="13828" y="0"/>
                </a:cubicBezTo>
                <a:close/>
                <a:moveTo>
                  <a:pt x="14012" y="0"/>
                </a:moveTo>
                <a:lnTo>
                  <a:pt x="14127" y="0"/>
                </a:lnTo>
                <a:cubicBezTo>
                  <a:pt x="14129" y="0"/>
                  <a:pt x="14131" y="1"/>
                  <a:pt x="14131" y="4"/>
                </a:cubicBezTo>
                <a:cubicBezTo>
                  <a:pt x="14131" y="6"/>
                  <a:pt x="14129" y="7"/>
                  <a:pt x="14127" y="7"/>
                </a:cubicBezTo>
                <a:lnTo>
                  <a:pt x="14012" y="7"/>
                </a:lnTo>
                <a:cubicBezTo>
                  <a:pt x="14010" y="7"/>
                  <a:pt x="14008" y="6"/>
                  <a:pt x="14008" y="4"/>
                </a:cubicBezTo>
                <a:cubicBezTo>
                  <a:pt x="14008" y="1"/>
                  <a:pt x="14010" y="0"/>
                  <a:pt x="14012" y="0"/>
                </a:cubicBezTo>
                <a:close/>
                <a:moveTo>
                  <a:pt x="14196" y="0"/>
                </a:moveTo>
                <a:lnTo>
                  <a:pt x="14311" y="0"/>
                </a:lnTo>
                <a:cubicBezTo>
                  <a:pt x="14313" y="0"/>
                  <a:pt x="14315" y="1"/>
                  <a:pt x="14315" y="4"/>
                </a:cubicBezTo>
                <a:cubicBezTo>
                  <a:pt x="14315" y="6"/>
                  <a:pt x="14313" y="7"/>
                  <a:pt x="14311" y="7"/>
                </a:cubicBezTo>
                <a:lnTo>
                  <a:pt x="14196" y="7"/>
                </a:lnTo>
                <a:cubicBezTo>
                  <a:pt x="14194" y="7"/>
                  <a:pt x="14192" y="6"/>
                  <a:pt x="14192" y="4"/>
                </a:cubicBezTo>
                <a:cubicBezTo>
                  <a:pt x="14192" y="1"/>
                  <a:pt x="14194" y="0"/>
                  <a:pt x="14196" y="0"/>
                </a:cubicBezTo>
                <a:close/>
                <a:moveTo>
                  <a:pt x="14380" y="0"/>
                </a:moveTo>
                <a:lnTo>
                  <a:pt x="14496" y="0"/>
                </a:lnTo>
                <a:cubicBezTo>
                  <a:pt x="14498" y="0"/>
                  <a:pt x="14500" y="1"/>
                  <a:pt x="14500" y="4"/>
                </a:cubicBezTo>
                <a:cubicBezTo>
                  <a:pt x="14500" y="6"/>
                  <a:pt x="14498" y="7"/>
                  <a:pt x="14496" y="7"/>
                </a:cubicBezTo>
                <a:lnTo>
                  <a:pt x="14380" y="7"/>
                </a:lnTo>
                <a:cubicBezTo>
                  <a:pt x="14378" y="7"/>
                  <a:pt x="14377" y="6"/>
                  <a:pt x="14377" y="4"/>
                </a:cubicBezTo>
                <a:cubicBezTo>
                  <a:pt x="14377" y="1"/>
                  <a:pt x="14378" y="0"/>
                  <a:pt x="14380" y="0"/>
                </a:cubicBezTo>
                <a:close/>
                <a:moveTo>
                  <a:pt x="14565" y="0"/>
                </a:moveTo>
                <a:lnTo>
                  <a:pt x="14680" y="0"/>
                </a:lnTo>
                <a:cubicBezTo>
                  <a:pt x="14682" y="0"/>
                  <a:pt x="14684" y="1"/>
                  <a:pt x="14684" y="4"/>
                </a:cubicBezTo>
                <a:cubicBezTo>
                  <a:pt x="14684" y="6"/>
                  <a:pt x="14682" y="7"/>
                  <a:pt x="14680" y="7"/>
                </a:cubicBezTo>
                <a:lnTo>
                  <a:pt x="14565" y="7"/>
                </a:lnTo>
                <a:cubicBezTo>
                  <a:pt x="14563" y="7"/>
                  <a:pt x="14561" y="6"/>
                  <a:pt x="14561" y="4"/>
                </a:cubicBezTo>
                <a:cubicBezTo>
                  <a:pt x="14561" y="1"/>
                  <a:pt x="14563" y="0"/>
                  <a:pt x="14565" y="0"/>
                </a:cubicBezTo>
                <a:close/>
                <a:moveTo>
                  <a:pt x="14749" y="0"/>
                </a:moveTo>
                <a:lnTo>
                  <a:pt x="14864" y="0"/>
                </a:lnTo>
                <a:cubicBezTo>
                  <a:pt x="14866" y="0"/>
                  <a:pt x="14868" y="1"/>
                  <a:pt x="14868" y="4"/>
                </a:cubicBezTo>
                <a:cubicBezTo>
                  <a:pt x="14868" y="6"/>
                  <a:pt x="14866" y="7"/>
                  <a:pt x="14864" y="7"/>
                </a:cubicBezTo>
                <a:lnTo>
                  <a:pt x="14749" y="7"/>
                </a:lnTo>
                <a:cubicBezTo>
                  <a:pt x="14747" y="7"/>
                  <a:pt x="14745" y="6"/>
                  <a:pt x="14745" y="4"/>
                </a:cubicBezTo>
                <a:cubicBezTo>
                  <a:pt x="14745" y="1"/>
                  <a:pt x="14747" y="0"/>
                  <a:pt x="14749" y="0"/>
                </a:cubicBezTo>
                <a:close/>
                <a:moveTo>
                  <a:pt x="14933" y="0"/>
                </a:moveTo>
                <a:lnTo>
                  <a:pt x="15049" y="0"/>
                </a:lnTo>
                <a:cubicBezTo>
                  <a:pt x="15051" y="0"/>
                  <a:pt x="15052" y="1"/>
                  <a:pt x="15052" y="4"/>
                </a:cubicBezTo>
                <a:cubicBezTo>
                  <a:pt x="15052" y="6"/>
                  <a:pt x="15051" y="7"/>
                  <a:pt x="15049" y="7"/>
                </a:cubicBezTo>
                <a:lnTo>
                  <a:pt x="14933" y="7"/>
                </a:lnTo>
                <a:cubicBezTo>
                  <a:pt x="14931" y="7"/>
                  <a:pt x="14930" y="6"/>
                  <a:pt x="14930" y="4"/>
                </a:cubicBezTo>
                <a:cubicBezTo>
                  <a:pt x="14930" y="1"/>
                  <a:pt x="14931" y="0"/>
                  <a:pt x="14933" y="0"/>
                </a:cubicBezTo>
                <a:close/>
                <a:moveTo>
                  <a:pt x="15118" y="0"/>
                </a:moveTo>
                <a:lnTo>
                  <a:pt x="15233" y="0"/>
                </a:lnTo>
                <a:cubicBezTo>
                  <a:pt x="15235" y="0"/>
                  <a:pt x="15237" y="1"/>
                  <a:pt x="15237" y="4"/>
                </a:cubicBezTo>
                <a:cubicBezTo>
                  <a:pt x="15237" y="6"/>
                  <a:pt x="15235" y="7"/>
                  <a:pt x="15233" y="7"/>
                </a:cubicBezTo>
                <a:lnTo>
                  <a:pt x="15118" y="7"/>
                </a:lnTo>
                <a:cubicBezTo>
                  <a:pt x="15116" y="7"/>
                  <a:pt x="15114" y="6"/>
                  <a:pt x="15114" y="4"/>
                </a:cubicBezTo>
                <a:cubicBezTo>
                  <a:pt x="15114" y="1"/>
                  <a:pt x="15116" y="0"/>
                  <a:pt x="15118" y="0"/>
                </a:cubicBezTo>
                <a:close/>
                <a:moveTo>
                  <a:pt x="15302" y="0"/>
                </a:moveTo>
                <a:lnTo>
                  <a:pt x="15417" y="0"/>
                </a:lnTo>
                <a:cubicBezTo>
                  <a:pt x="15419" y="0"/>
                  <a:pt x="15421" y="1"/>
                  <a:pt x="15421" y="4"/>
                </a:cubicBezTo>
                <a:cubicBezTo>
                  <a:pt x="15421" y="6"/>
                  <a:pt x="15419" y="7"/>
                  <a:pt x="15417" y="7"/>
                </a:cubicBezTo>
                <a:lnTo>
                  <a:pt x="15302" y="7"/>
                </a:lnTo>
                <a:cubicBezTo>
                  <a:pt x="15300" y="7"/>
                  <a:pt x="15298" y="6"/>
                  <a:pt x="15298" y="4"/>
                </a:cubicBezTo>
                <a:cubicBezTo>
                  <a:pt x="15298" y="1"/>
                  <a:pt x="15300" y="0"/>
                  <a:pt x="15302" y="0"/>
                </a:cubicBezTo>
                <a:close/>
                <a:moveTo>
                  <a:pt x="15486" y="0"/>
                </a:moveTo>
                <a:lnTo>
                  <a:pt x="15602" y="0"/>
                </a:lnTo>
                <a:cubicBezTo>
                  <a:pt x="15604" y="0"/>
                  <a:pt x="15605" y="1"/>
                  <a:pt x="15605" y="4"/>
                </a:cubicBezTo>
                <a:cubicBezTo>
                  <a:pt x="15605" y="6"/>
                  <a:pt x="15604" y="7"/>
                  <a:pt x="15602" y="7"/>
                </a:cubicBezTo>
                <a:lnTo>
                  <a:pt x="15486" y="7"/>
                </a:lnTo>
                <a:cubicBezTo>
                  <a:pt x="15484" y="7"/>
                  <a:pt x="15483" y="6"/>
                  <a:pt x="15483" y="4"/>
                </a:cubicBezTo>
                <a:cubicBezTo>
                  <a:pt x="15483" y="1"/>
                  <a:pt x="15484" y="0"/>
                  <a:pt x="15486" y="0"/>
                </a:cubicBezTo>
                <a:close/>
                <a:moveTo>
                  <a:pt x="15671" y="0"/>
                </a:moveTo>
                <a:lnTo>
                  <a:pt x="15786" y="0"/>
                </a:lnTo>
                <a:cubicBezTo>
                  <a:pt x="15788" y="0"/>
                  <a:pt x="15790" y="1"/>
                  <a:pt x="15790" y="4"/>
                </a:cubicBezTo>
                <a:cubicBezTo>
                  <a:pt x="15790" y="6"/>
                  <a:pt x="15788" y="7"/>
                  <a:pt x="15786" y="7"/>
                </a:cubicBezTo>
                <a:lnTo>
                  <a:pt x="15671" y="7"/>
                </a:lnTo>
                <a:cubicBezTo>
                  <a:pt x="15669" y="7"/>
                  <a:pt x="15667" y="6"/>
                  <a:pt x="15667" y="4"/>
                </a:cubicBezTo>
                <a:cubicBezTo>
                  <a:pt x="15667" y="1"/>
                  <a:pt x="15669" y="0"/>
                  <a:pt x="15671" y="0"/>
                </a:cubicBezTo>
                <a:close/>
                <a:moveTo>
                  <a:pt x="15855" y="0"/>
                </a:moveTo>
                <a:lnTo>
                  <a:pt x="15970" y="0"/>
                </a:lnTo>
                <a:cubicBezTo>
                  <a:pt x="15972" y="0"/>
                  <a:pt x="15974" y="1"/>
                  <a:pt x="15974" y="4"/>
                </a:cubicBezTo>
                <a:cubicBezTo>
                  <a:pt x="15974" y="6"/>
                  <a:pt x="15972" y="7"/>
                  <a:pt x="15970" y="7"/>
                </a:cubicBezTo>
                <a:lnTo>
                  <a:pt x="15855" y="7"/>
                </a:lnTo>
                <a:cubicBezTo>
                  <a:pt x="15853" y="7"/>
                  <a:pt x="15851" y="6"/>
                  <a:pt x="15851" y="4"/>
                </a:cubicBezTo>
                <a:cubicBezTo>
                  <a:pt x="15851" y="1"/>
                  <a:pt x="15853" y="0"/>
                  <a:pt x="15855" y="0"/>
                </a:cubicBezTo>
                <a:close/>
                <a:moveTo>
                  <a:pt x="16039" y="0"/>
                </a:moveTo>
                <a:lnTo>
                  <a:pt x="16155" y="0"/>
                </a:lnTo>
                <a:cubicBezTo>
                  <a:pt x="16157" y="0"/>
                  <a:pt x="16158" y="1"/>
                  <a:pt x="16158" y="4"/>
                </a:cubicBezTo>
                <a:cubicBezTo>
                  <a:pt x="16158" y="6"/>
                  <a:pt x="16157" y="7"/>
                  <a:pt x="16155" y="7"/>
                </a:cubicBezTo>
                <a:lnTo>
                  <a:pt x="16039" y="7"/>
                </a:lnTo>
                <a:cubicBezTo>
                  <a:pt x="16037" y="7"/>
                  <a:pt x="16036" y="6"/>
                  <a:pt x="16036" y="4"/>
                </a:cubicBezTo>
                <a:cubicBezTo>
                  <a:pt x="16036" y="1"/>
                  <a:pt x="16037" y="0"/>
                  <a:pt x="16039" y="0"/>
                </a:cubicBezTo>
                <a:close/>
                <a:moveTo>
                  <a:pt x="16224" y="0"/>
                </a:moveTo>
                <a:lnTo>
                  <a:pt x="16339" y="0"/>
                </a:lnTo>
                <a:cubicBezTo>
                  <a:pt x="16341" y="0"/>
                  <a:pt x="16343" y="1"/>
                  <a:pt x="16343" y="4"/>
                </a:cubicBezTo>
                <a:cubicBezTo>
                  <a:pt x="16343" y="6"/>
                  <a:pt x="16341" y="7"/>
                  <a:pt x="16339" y="7"/>
                </a:cubicBezTo>
                <a:lnTo>
                  <a:pt x="16224" y="7"/>
                </a:lnTo>
                <a:cubicBezTo>
                  <a:pt x="16222" y="7"/>
                  <a:pt x="16220" y="6"/>
                  <a:pt x="16220" y="4"/>
                </a:cubicBezTo>
                <a:cubicBezTo>
                  <a:pt x="16220" y="1"/>
                  <a:pt x="16222" y="0"/>
                  <a:pt x="16224" y="0"/>
                </a:cubicBezTo>
                <a:close/>
                <a:moveTo>
                  <a:pt x="16408" y="0"/>
                </a:moveTo>
                <a:lnTo>
                  <a:pt x="16523" y="0"/>
                </a:lnTo>
                <a:cubicBezTo>
                  <a:pt x="16525" y="0"/>
                  <a:pt x="16527" y="1"/>
                  <a:pt x="16527" y="4"/>
                </a:cubicBezTo>
                <a:cubicBezTo>
                  <a:pt x="16527" y="6"/>
                  <a:pt x="16525" y="7"/>
                  <a:pt x="16523" y="7"/>
                </a:cubicBezTo>
                <a:lnTo>
                  <a:pt x="16408" y="7"/>
                </a:lnTo>
                <a:cubicBezTo>
                  <a:pt x="16406" y="7"/>
                  <a:pt x="16404" y="6"/>
                  <a:pt x="16404" y="4"/>
                </a:cubicBezTo>
                <a:cubicBezTo>
                  <a:pt x="16404" y="1"/>
                  <a:pt x="16406" y="0"/>
                  <a:pt x="16408" y="0"/>
                </a:cubicBezTo>
                <a:close/>
                <a:moveTo>
                  <a:pt x="16592" y="0"/>
                </a:moveTo>
                <a:lnTo>
                  <a:pt x="16708" y="0"/>
                </a:lnTo>
                <a:cubicBezTo>
                  <a:pt x="16710" y="0"/>
                  <a:pt x="16711" y="1"/>
                  <a:pt x="16711" y="4"/>
                </a:cubicBezTo>
                <a:cubicBezTo>
                  <a:pt x="16711" y="6"/>
                  <a:pt x="16710" y="7"/>
                  <a:pt x="16708" y="7"/>
                </a:cubicBezTo>
                <a:lnTo>
                  <a:pt x="16592" y="7"/>
                </a:lnTo>
                <a:cubicBezTo>
                  <a:pt x="16590" y="7"/>
                  <a:pt x="16588" y="6"/>
                  <a:pt x="16588" y="4"/>
                </a:cubicBezTo>
                <a:cubicBezTo>
                  <a:pt x="16588" y="1"/>
                  <a:pt x="16590" y="0"/>
                  <a:pt x="16592" y="0"/>
                </a:cubicBezTo>
                <a:close/>
                <a:moveTo>
                  <a:pt x="16777" y="0"/>
                </a:moveTo>
                <a:lnTo>
                  <a:pt x="16892" y="0"/>
                </a:lnTo>
                <a:cubicBezTo>
                  <a:pt x="16894" y="0"/>
                  <a:pt x="16896" y="1"/>
                  <a:pt x="16896" y="4"/>
                </a:cubicBezTo>
                <a:cubicBezTo>
                  <a:pt x="16896" y="6"/>
                  <a:pt x="16894" y="7"/>
                  <a:pt x="16892" y="7"/>
                </a:cubicBezTo>
                <a:lnTo>
                  <a:pt x="16777" y="7"/>
                </a:lnTo>
                <a:cubicBezTo>
                  <a:pt x="16775" y="7"/>
                  <a:pt x="16773" y="6"/>
                  <a:pt x="16773" y="4"/>
                </a:cubicBezTo>
                <a:cubicBezTo>
                  <a:pt x="16773" y="1"/>
                  <a:pt x="16775" y="0"/>
                  <a:pt x="16777" y="0"/>
                </a:cubicBezTo>
                <a:close/>
                <a:moveTo>
                  <a:pt x="16961" y="0"/>
                </a:moveTo>
                <a:lnTo>
                  <a:pt x="17076" y="0"/>
                </a:lnTo>
                <a:cubicBezTo>
                  <a:pt x="17078" y="0"/>
                  <a:pt x="17080" y="1"/>
                  <a:pt x="17080" y="4"/>
                </a:cubicBezTo>
                <a:cubicBezTo>
                  <a:pt x="17080" y="6"/>
                  <a:pt x="17078" y="7"/>
                  <a:pt x="17076" y="7"/>
                </a:cubicBezTo>
                <a:lnTo>
                  <a:pt x="16961" y="7"/>
                </a:lnTo>
                <a:cubicBezTo>
                  <a:pt x="16959" y="7"/>
                  <a:pt x="16957" y="6"/>
                  <a:pt x="16957" y="4"/>
                </a:cubicBezTo>
                <a:cubicBezTo>
                  <a:pt x="16957" y="1"/>
                  <a:pt x="16959" y="0"/>
                  <a:pt x="16961" y="0"/>
                </a:cubicBezTo>
                <a:close/>
                <a:moveTo>
                  <a:pt x="17145" y="0"/>
                </a:moveTo>
                <a:lnTo>
                  <a:pt x="17260" y="0"/>
                </a:lnTo>
                <a:cubicBezTo>
                  <a:pt x="17263" y="0"/>
                  <a:pt x="17264" y="1"/>
                  <a:pt x="17264" y="4"/>
                </a:cubicBezTo>
                <a:cubicBezTo>
                  <a:pt x="17264" y="6"/>
                  <a:pt x="17263" y="7"/>
                  <a:pt x="17260" y="7"/>
                </a:cubicBezTo>
                <a:lnTo>
                  <a:pt x="17145" y="7"/>
                </a:lnTo>
                <a:cubicBezTo>
                  <a:pt x="17143" y="7"/>
                  <a:pt x="17141" y="6"/>
                  <a:pt x="17141" y="4"/>
                </a:cubicBezTo>
                <a:cubicBezTo>
                  <a:pt x="17141" y="1"/>
                  <a:pt x="17143" y="0"/>
                  <a:pt x="17145" y="0"/>
                </a:cubicBezTo>
                <a:close/>
                <a:moveTo>
                  <a:pt x="17330" y="0"/>
                </a:moveTo>
                <a:lnTo>
                  <a:pt x="17445" y="0"/>
                </a:lnTo>
                <a:cubicBezTo>
                  <a:pt x="17447" y="0"/>
                  <a:pt x="17449" y="1"/>
                  <a:pt x="17449" y="4"/>
                </a:cubicBezTo>
                <a:cubicBezTo>
                  <a:pt x="17449" y="6"/>
                  <a:pt x="17447" y="7"/>
                  <a:pt x="17445" y="7"/>
                </a:cubicBezTo>
                <a:lnTo>
                  <a:pt x="17330" y="7"/>
                </a:lnTo>
                <a:cubicBezTo>
                  <a:pt x="17327" y="7"/>
                  <a:pt x="17326" y="6"/>
                  <a:pt x="17326" y="4"/>
                </a:cubicBezTo>
                <a:cubicBezTo>
                  <a:pt x="17326" y="1"/>
                  <a:pt x="17327" y="0"/>
                  <a:pt x="17330" y="0"/>
                </a:cubicBezTo>
                <a:close/>
                <a:moveTo>
                  <a:pt x="17514" y="0"/>
                </a:moveTo>
                <a:lnTo>
                  <a:pt x="17629" y="0"/>
                </a:lnTo>
                <a:cubicBezTo>
                  <a:pt x="17631" y="0"/>
                  <a:pt x="17633" y="1"/>
                  <a:pt x="17633" y="4"/>
                </a:cubicBezTo>
                <a:cubicBezTo>
                  <a:pt x="17633" y="6"/>
                  <a:pt x="17631" y="7"/>
                  <a:pt x="17629" y="7"/>
                </a:cubicBezTo>
                <a:lnTo>
                  <a:pt x="17514" y="7"/>
                </a:lnTo>
                <a:cubicBezTo>
                  <a:pt x="17512" y="7"/>
                  <a:pt x="17510" y="6"/>
                  <a:pt x="17510" y="4"/>
                </a:cubicBezTo>
                <a:cubicBezTo>
                  <a:pt x="17510" y="1"/>
                  <a:pt x="17512" y="0"/>
                  <a:pt x="17514" y="0"/>
                </a:cubicBezTo>
                <a:close/>
                <a:moveTo>
                  <a:pt x="17698" y="0"/>
                </a:moveTo>
                <a:lnTo>
                  <a:pt x="17813" y="0"/>
                </a:lnTo>
                <a:cubicBezTo>
                  <a:pt x="17816" y="0"/>
                  <a:pt x="17817" y="1"/>
                  <a:pt x="17817" y="4"/>
                </a:cubicBezTo>
                <a:cubicBezTo>
                  <a:pt x="17817" y="6"/>
                  <a:pt x="17816" y="7"/>
                  <a:pt x="17813" y="7"/>
                </a:cubicBezTo>
                <a:lnTo>
                  <a:pt x="17698" y="7"/>
                </a:lnTo>
                <a:cubicBezTo>
                  <a:pt x="17696" y="7"/>
                  <a:pt x="17694" y="6"/>
                  <a:pt x="17694" y="4"/>
                </a:cubicBezTo>
                <a:cubicBezTo>
                  <a:pt x="17694" y="1"/>
                  <a:pt x="17696" y="0"/>
                  <a:pt x="17698" y="0"/>
                </a:cubicBezTo>
                <a:close/>
                <a:moveTo>
                  <a:pt x="17883" y="0"/>
                </a:moveTo>
                <a:lnTo>
                  <a:pt x="17998" y="0"/>
                </a:lnTo>
                <a:cubicBezTo>
                  <a:pt x="18000" y="0"/>
                  <a:pt x="18002" y="1"/>
                  <a:pt x="18002" y="4"/>
                </a:cubicBezTo>
                <a:cubicBezTo>
                  <a:pt x="18002" y="6"/>
                  <a:pt x="18000" y="7"/>
                  <a:pt x="17998" y="7"/>
                </a:cubicBezTo>
                <a:lnTo>
                  <a:pt x="17883" y="7"/>
                </a:lnTo>
                <a:cubicBezTo>
                  <a:pt x="17880" y="7"/>
                  <a:pt x="17879" y="6"/>
                  <a:pt x="17879" y="4"/>
                </a:cubicBezTo>
                <a:cubicBezTo>
                  <a:pt x="17879" y="1"/>
                  <a:pt x="17880" y="0"/>
                  <a:pt x="17883" y="0"/>
                </a:cubicBezTo>
                <a:close/>
                <a:moveTo>
                  <a:pt x="18067" y="0"/>
                </a:moveTo>
                <a:lnTo>
                  <a:pt x="18182" y="0"/>
                </a:lnTo>
                <a:cubicBezTo>
                  <a:pt x="18184" y="0"/>
                  <a:pt x="18186" y="1"/>
                  <a:pt x="18186" y="4"/>
                </a:cubicBezTo>
                <a:cubicBezTo>
                  <a:pt x="18186" y="6"/>
                  <a:pt x="18184" y="7"/>
                  <a:pt x="18182" y="7"/>
                </a:cubicBezTo>
                <a:lnTo>
                  <a:pt x="18067" y="7"/>
                </a:lnTo>
                <a:cubicBezTo>
                  <a:pt x="18065" y="7"/>
                  <a:pt x="18063" y="6"/>
                  <a:pt x="18063" y="4"/>
                </a:cubicBezTo>
                <a:cubicBezTo>
                  <a:pt x="18063" y="1"/>
                  <a:pt x="18065" y="0"/>
                  <a:pt x="18067" y="0"/>
                </a:cubicBezTo>
                <a:close/>
                <a:moveTo>
                  <a:pt x="18251" y="0"/>
                </a:moveTo>
                <a:lnTo>
                  <a:pt x="18366" y="0"/>
                </a:lnTo>
                <a:cubicBezTo>
                  <a:pt x="18369" y="0"/>
                  <a:pt x="18370" y="1"/>
                  <a:pt x="18370" y="4"/>
                </a:cubicBezTo>
                <a:cubicBezTo>
                  <a:pt x="18370" y="6"/>
                  <a:pt x="18369" y="7"/>
                  <a:pt x="18366" y="7"/>
                </a:cubicBezTo>
                <a:lnTo>
                  <a:pt x="18251" y="7"/>
                </a:lnTo>
                <a:cubicBezTo>
                  <a:pt x="18249" y="7"/>
                  <a:pt x="18247" y="6"/>
                  <a:pt x="18247" y="4"/>
                </a:cubicBezTo>
                <a:cubicBezTo>
                  <a:pt x="18247" y="1"/>
                  <a:pt x="18249" y="0"/>
                  <a:pt x="18251" y="0"/>
                </a:cubicBezTo>
                <a:close/>
                <a:moveTo>
                  <a:pt x="18436" y="0"/>
                </a:moveTo>
                <a:lnTo>
                  <a:pt x="18551" y="0"/>
                </a:lnTo>
                <a:cubicBezTo>
                  <a:pt x="18553" y="0"/>
                  <a:pt x="18555" y="1"/>
                  <a:pt x="18555" y="4"/>
                </a:cubicBezTo>
                <a:cubicBezTo>
                  <a:pt x="18555" y="6"/>
                  <a:pt x="18553" y="7"/>
                  <a:pt x="18551" y="7"/>
                </a:cubicBezTo>
                <a:lnTo>
                  <a:pt x="18436" y="7"/>
                </a:lnTo>
                <a:cubicBezTo>
                  <a:pt x="18433" y="7"/>
                  <a:pt x="18432" y="6"/>
                  <a:pt x="18432" y="4"/>
                </a:cubicBezTo>
                <a:cubicBezTo>
                  <a:pt x="18432" y="1"/>
                  <a:pt x="18433" y="0"/>
                  <a:pt x="18436" y="0"/>
                </a:cubicBezTo>
                <a:close/>
                <a:moveTo>
                  <a:pt x="18620" y="0"/>
                </a:moveTo>
                <a:lnTo>
                  <a:pt x="18735" y="0"/>
                </a:lnTo>
                <a:cubicBezTo>
                  <a:pt x="18737" y="0"/>
                  <a:pt x="18739" y="1"/>
                  <a:pt x="18739" y="4"/>
                </a:cubicBezTo>
                <a:cubicBezTo>
                  <a:pt x="18739" y="6"/>
                  <a:pt x="18737" y="7"/>
                  <a:pt x="18735" y="7"/>
                </a:cubicBezTo>
                <a:lnTo>
                  <a:pt x="18620" y="7"/>
                </a:lnTo>
                <a:cubicBezTo>
                  <a:pt x="18618" y="7"/>
                  <a:pt x="18616" y="6"/>
                  <a:pt x="18616" y="4"/>
                </a:cubicBezTo>
                <a:cubicBezTo>
                  <a:pt x="18616" y="1"/>
                  <a:pt x="18618" y="0"/>
                  <a:pt x="18620" y="0"/>
                </a:cubicBezTo>
                <a:close/>
                <a:moveTo>
                  <a:pt x="18804" y="0"/>
                </a:moveTo>
                <a:lnTo>
                  <a:pt x="18919" y="0"/>
                </a:lnTo>
                <a:cubicBezTo>
                  <a:pt x="18921" y="0"/>
                  <a:pt x="18923" y="1"/>
                  <a:pt x="18923" y="4"/>
                </a:cubicBezTo>
                <a:cubicBezTo>
                  <a:pt x="18923" y="6"/>
                  <a:pt x="18921" y="7"/>
                  <a:pt x="18919" y="7"/>
                </a:cubicBezTo>
                <a:lnTo>
                  <a:pt x="18804" y="7"/>
                </a:lnTo>
                <a:cubicBezTo>
                  <a:pt x="18802" y="7"/>
                  <a:pt x="18800" y="6"/>
                  <a:pt x="18800" y="4"/>
                </a:cubicBezTo>
                <a:cubicBezTo>
                  <a:pt x="18800" y="1"/>
                  <a:pt x="18802" y="0"/>
                  <a:pt x="18804" y="0"/>
                </a:cubicBezTo>
                <a:close/>
                <a:moveTo>
                  <a:pt x="18988" y="0"/>
                </a:moveTo>
                <a:lnTo>
                  <a:pt x="19104" y="0"/>
                </a:lnTo>
                <a:cubicBezTo>
                  <a:pt x="19106" y="0"/>
                  <a:pt x="19108" y="1"/>
                  <a:pt x="19108" y="4"/>
                </a:cubicBezTo>
                <a:cubicBezTo>
                  <a:pt x="19108" y="6"/>
                  <a:pt x="19106" y="7"/>
                  <a:pt x="19104" y="7"/>
                </a:cubicBezTo>
                <a:lnTo>
                  <a:pt x="18988" y="7"/>
                </a:lnTo>
                <a:cubicBezTo>
                  <a:pt x="18986" y="7"/>
                  <a:pt x="18985" y="6"/>
                  <a:pt x="18985" y="4"/>
                </a:cubicBezTo>
                <a:cubicBezTo>
                  <a:pt x="18985" y="1"/>
                  <a:pt x="18986" y="0"/>
                  <a:pt x="18988" y="0"/>
                </a:cubicBezTo>
                <a:close/>
                <a:moveTo>
                  <a:pt x="19173" y="0"/>
                </a:moveTo>
                <a:lnTo>
                  <a:pt x="19288" y="0"/>
                </a:lnTo>
                <a:cubicBezTo>
                  <a:pt x="19290" y="0"/>
                  <a:pt x="19292" y="1"/>
                  <a:pt x="19292" y="4"/>
                </a:cubicBezTo>
                <a:cubicBezTo>
                  <a:pt x="19292" y="6"/>
                  <a:pt x="19290" y="7"/>
                  <a:pt x="19288" y="7"/>
                </a:cubicBezTo>
                <a:lnTo>
                  <a:pt x="19173" y="7"/>
                </a:lnTo>
                <a:cubicBezTo>
                  <a:pt x="19171" y="7"/>
                  <a:pt x="19169" y="6"/>
                  <a:pt x="19169" y="4"/>
                </a:cubicBezTo>
                <a:cubicBezTo>
                  <a:pt x="19169" y="1"/>
                  <a:pt x="19171" y="0"/>
                  <a:pt x="19173" y="0"/>
                </a:cubicBezTo>
                <a:close/>
                <a:moveTo>
                  <a:pt x="19357" y="0"/>
                </a:moveTo>
                <a:lnTo>
                  <a:pt x="19472" y="0"/>
                </a:lnTo>
                <a:cubicBezTo>
                  <a:pt x="19474" y="0"/>
                  <a:pt x="19476" y="1"/>
                  <a:pt x="19476" y="4"/>
                </a:cubicBezTo>
                <a:cubicBezTo>
                  <a:pt x="19476" y="6"/>
                  <a:pt x="19474" y="7"/>
                  <a:pt x="19472" y="7"/>
                </a:cubicBezTo>
                <a:lnTo>
                  <a:pt x="19357" y="7"/>
                </a:lnTo>
                <a:cubicBezTo>
                  <a:pt x="19355" y="7"/>
                  <a:pt x="19353" y="6"/>
                  <a:pt x="19353" y="4"/>
                </a:cubicBezTo>
                <a:cubicBezTo>
                  <a:pt x="19353" y="1"/>
                  <a:pt x="19355" y="0"/>
                  <a:pt x="19357" y="0"/>
                </a:cubicBezTo>
                <a:close/>
                <a:moveTo>
                  <a:pt x="19541" y="0"/>
                </a:moveTo>
                <a:lnTo>
                  <a:pt x="19657" y="0"/>
                </a:lnTo>
                <a:cubicBezTo>
                  <a:pt x="19659" y="0"/>
                  <a:pt x="19660" y="1"/>
                  <a:pt x="19660" y="4"/>
                </a:cubicBezTo>
                <a:cubicBezTo>
                  <a:pt x="19660" y="6"/>
                  <a:pt x="19659" y="7"/>
                  <a:pt x="19657" y="7"/>
                </a:cubicBezTo>
                <a:lnTo>
                  <a:pt x="19541" y="7"/>
                </a:lnTo>
                <a:cubicBezTo>
                  <a:pt x="19539" y="7"/>
                  <a:pt x="19538" y="6"/>
                  <a:pt x="19538" y="4"/>
                </a:cubicBezTo>
                <a:cubicBezTo>
                  <a:pt x="19538" y="1"/>
                  <a:pt x="19539" y="0"/>
                  <a:pt x="19541" y="0"/>
                </a:cubicBezTo>
                <a:close/>
                <a:moveTo>
                  <a:pt x="19726" y="0"/>
                </a:moveTo>
                <a:lnTo>
                  <a:pt x="19841" y="0"/>
                </a:lnTo>
                <a:cubicBezTo>
                  <a:pt x="19843" y="0"/>
                  <a:pt x="19845" y="1"/>
                  <a:pt x="19845" y="4"/>
                </a:cubicBezTo>
                <a:cubicBezTo>
                  <a:pt x="19845" y="6"/>
                  <a:pt x="19843" y="7"/>
                  <a:pt x="19841" y="7"/>
                </a:cubicBezTo>
                <a:lnTo>
                  <a:pt x="19726" y="7"/>
                </a:lnTo>
                <a:cubicBezTo>
                  <a:pt x="19724" y="7"/>
                  <a:pt x="19722" y="6"/>
                  <a:pt x="19722" y="4"/>
                </a:cubicBezTo>
                <a:cubicBezTo>
                  <a:pt x="19722" y="1"/>
                  <a:pt x="19724" y="0"/>
                  <a:pt x="19726" y="0"/>
                </a:cubicBezTo>
                <a:close/>
                <a:moveTo>
                  <a:pt x="19910" y="0"/>
                </a:moveTo>
                <a:lnTo>
                  <a:pt x="20025" y="0"/>
                </a:lnTo>
                <a:cubicBezTo>
                  <a:pt x="20027" y="0"/>
                  <a:pt x="20029" y="1"/>
                  <a:pt x="20029" y="4"/>
                </a:cubicBezTo>
                <a:cubicBezTo>
                  <a:pt x="20029" y="6"/>
                  <a:pt x="20027" y="7"/>
                  <a:pt x="20025" y="7"/>
                </a:cubicBezTo>
                <a:lnTo>
                  <a:pt x="19910" y="7"/>
                </a:lnTo>
                <a:cubicBezTo>
                  <a:pt x="19908" y="7"/>
                  <a:pt x="19906" y="6"/>
                  <a:pt x="19906" y="4"/>
                </a:cubicBezTo>
                <a:cubicBezTo>
                  <a:pt x="19906" y="1"/>
                  <a:pt x="19908" y="0"/>
                  <a:pt x="19910" y="0"/>
                </a:cubicBezTo>
                <a:close/>
                <a:moveTo>
                  <a:pt x="20094" y="0"/>
                </a:moveTo>
                <a:lnTo>
                  <a:pt x="20210" y="0"/>
                </a:lnTo>
                <a:cubicBezTo>
                  <a:pt x="20212" y="0"/>
                  <a:pt x="20213" y="1"/>
                  <a:pt x="20213" y="4"/>
                </a:cubicBezTo>
                <a:cubicBezTo>
                  <a:pt x="20213" y="6"/>
                  <a:pt x="20212" y="7"/>
                  <a:pt x="20210" y="7"/>
                </a:cubicBezTo>
                <a:lnTo>
                  <a:pt x="20094" y="7"/>
                </a:lnTo>
                <a:cubicBezTo>
                  <a:pt x="20092" y="7"/>
                  <a:pt x="20091" y="6"/>
                  <a:pt x="20091" y="4"/>
                </a:cubicBezTo>
                <a:cubicBezTo>
                  <a:pt x="20091" y="1"/>
                  <a:pt x="20092" y="0"/>
                  <a:pt x="20094" y="0"/>
                </a:cubicBezTo>
                <a:close/>
                <a:moveTo>
                  <a:pt x="20279" y="0"/>
                </a:moveTo>
                <a:lnTo>
                  <a:pt x="20394" y="0"/>
                </a:lnTo>
                <a:cubicBezTo>
                  <a:pt x="20396" y="0"/>
                  <a:pt x="20398" y="1"/>
                  <a:pt x="20398" y="4"/>
                </a:cubicBezTo>
                <a:cubicBezTo>
                  <a:pt x="20398" y="6"/>
                  <a:pt x="20396" y="7"/>
                  <a:pt x="20394" y="7"/>
                </a:cubicBezTo>
                <a:lnTo>
                  <a:pt x="20279" y="7"/>
                </a:lnTo>
                <a:cubicBezTo>
                  <a:pt x="20277" y="7"/>
                  <a:pt x="20275" y="6"/>
                  <a:pt x="20275" y="4"/>
                </a:cubicBezTo>
                <a:cubicBezTo>
                  <a:pt x="20275" y="1"/>
                  <a:pt x="20277" y="0"/>
                  <a:pt x="20279" y="0"/>
                </a:cubicBezTo>
                <a:close/>
                <a:moveTo>
                  <a:pt x="20463" y="0"/>
                </a:moveTo>
                <a:lnTo>
                  <a:pt x="20578" y="0"/>
                </a:lnTo>
                <a:cubicBezTo>
                  <a:pt x="20580" y="0"/>
                  <a:pt x="20582" y="1"/>
                  <a:pt x="20582" y="4"/>
                </a:cubicBezTo>
                <a:cubicBezTo>
                  <a:pt x="20582" y="6"/>
                  <a:pt x="20580" y="7"/>
                  <a:pt x="20578" y="7"/>
                </a:cubicBezTo>
                <a:lnTo>
                  <a:pt x="20463" y="7"/>
                </a:lnTo>
                <a:cubicBezTo>
                  <a:pt x="20461" y="7"/>
                  <a:pt x="20459" y="6"/>
                  <a:pt x="20459" y="4"/>
                </a:cubicBezTo>
                <a:cubicBezTo>
                  <a:pt x="20459" y="1"/>
                  <a:pt x="20461" y="0"/>
                  <a:pt x="20463" y="0"/>
                </a:cubicBezTo>
                <a:close/>
                <a:moveTo>
                  <a:pt x="20647" y="0"/>
                </a:moveTo>
                <a:lnTo>
                  <a:pt x="20763" y="0"/>
                </a:lnTo>
                <a:cubicBezTo>
                  <a:pt x="20765" y="0"/>
                  <a:pt x="20766" y="1"/>
                  <a:pt x="20766" y="4"/>
                </a:cubicBezTo>
                <a:cubicBezTo>
                  <a:pt x="20766" y="6"/>
                  <a:pt x="20765" y="7"/>
                  <a:pt x="20763" y="7"/>
                </a:cubicBezTo>
                <a:lnTo>
                  <a:pt x="20647" y="7"/>
                </a:lnTo>
                <a:cubicBezTo>
                  <a:pt x="20645" y="7"/>
                  <a:pt x="20644" y="6"/>
                  <a:pt x="20644" y="4"/>
                </a:cubicBezTo>
                <a:cubicBezTo>
                  <a:pt x="20644" y="1"/>
                  <a:pt x="20645" y="0"/>
                  <a:pt x="20647" y="0"/>
                </a:cubicBezTo>
                <a:close/>
                <a:moveTo>
                  <a:pt x="20832" y="0"/>
                </a:moveTo>
                <a:lnTo>
                  <a:pt x="20947" y="0"/>
                </a:lnTo>
                <a:cubicBezTo>
                  <a:pt x="20949" y="0"/>
                  <a:pt x="20951" y="1"/>
                  <a:pt x="20951" y="4"/>
                </a:cubicBezTo>
                <a:cubicBezTo>
                  <a:pt x="20951" y="6"/>
                  <a:pt x="20949" y="7"/>
                  <a:pt x="20947" y="7"/>
                </a:cubicBezTo>
                <a:lnTo>
                  <a:pt x="20832" y="7"/>
                </a:lnTo>
                <a:cubicBezTo>
                  <a:pt x="20830" y="7"/>
                  <a:pt x="20828" y="6"/>
                  <a:pt x="20828" y="4"/>
                </a:cubicBezTo>
                <a:cubicBezTo>
                  <a:pt x="20828" y="1"/>
                  <a:pt x="20830" y="0"/>
                  <a:pt x="20832" y="0"/>
                </a:cubicBezTo>
                <a:close/>
                <a:moveTo>
                  <a:pt x="21016" y="0"/>
                </a:moveTo>
                <a:lnTo>
                  <a:pt x="21131" y="0"/>
                </a:lnTo>
                <a:cubicBezTo>
                  <a:pt x="21133" y="0"/>
                  <a:pt x="21135" y="1"/>
                  <a:pt x="21135" y="4"/>
                </a:cubicBezTo>
                <a:cubicBezTo>
                  <a:pt x="21135" y="6"/>
                  <a:pt x="21133" y="7"/>
                  <a:pt x="21131" y="7"/>
                </a:cubicBezTo>
                <a:lnTo>
                  <a:pt x="21016" y="7"/>
                </a:lnTo>
                <a:cubicBezTo>
                  <a:pt x="21014" y="7"/>
                  <a:pt x="21012" y="6"/>
                  <a:pt x="21012" y="4"/>
                </a:cubicBezTo>
                <a:cubicBezTo>
                  <a:pt x="21012" y="1"/>
                  <a:pt x="21014" y="0"/>
                  <a:pt x="21016" y="0"/>
                </a:cubicBezTo>
                <a:close/>
                <a:moveTo>
                  <a:pt x="21200" y="0"/>
                </a:moveTo>
                <a:lnTo>
                  <a:pt x="21316" y="0"/>
                </a:lnTo>
                <a:cubicBezTo>
                  <a:pt x="21318" y="0"/>
                  <a:pt x="21319" y="1"/>
                  <a:pt x="21319" y="4"/>
                </a:cubicBezTo>
                <a:cubicBezTo>
                  <a:pt x="21319" y="6"/>
                  <a:pt x="21318" y="7"/>
                  <a:pt x="21316" y="7"/>
                </a:cubicBezTo>
                <a:lnTo>
                  <a:pt x="21200" y="7"/>
                </a:lnTo>
                <a:cubicBezTo>
                  <a:pt x="21198" y="7"/>
                  <a:pt x="21196" y="6"/>
                  <a:pt x="21196" y="4"/>
                </a:cubicBezTo>
                <a:cubicBezTo>
                  <a:pt x="21196" y="1"/>
                  <a:pt x="21198" y="0"/>
                  <a:pt x="21200" y="0"/>
                </a:cubicBezTo>
                <a:close/>
                <a:moveTo>
                  <a:pt x="21385" y="0"/>
                </a:moveTo>
                <a:lnTo>
                  <a:pt x="21500" y="0"/>
                </a:lnTo>
                <a:cubicBezTo>
                  <a:pt x="21502" y="0"/>
                  <a:pt x="21504" y="1"/>
                  <a:pt x="21504" y="4"/>
                </a:cubicBezTo>
                <a:cubicBezTo>
                  <a:pt x="21504" y="6"/>
                  <a:pt x="21502" y="7"/>
                  <a:pt x="21500" y="7"/>
                </a:cubicBezTo>
                <a:lnTo>
                  <a:pt x="21385" y="7"/>
                </a:lnTo>
                <a:cubicBezTo>
                  <a:pt x="21383" y="7"/>
                  <a:pt x="21381" y="6"/>
                  <a:pt x="21381" y="4"/>
                </a:cubicBezTo>
                <a:cubicBezTo>
                  <a:pt x="21381" y="1"/>
                  <a:pt x="21383" y="0"/>
                  <a:pt x="21385" y="0"/>
                </a:cubicBezTo>
                <a:close/>
                <a:moveTo>
                  <a:pt x="21569" y="0"/>
                </a:moveTo>
                <a:lnTo>
                  <a:pt x="21684" y="0"/>
                </a:lnTo>
                <a:cubicBezTo>
                  <a:pt x="21686" y="0"/>
                  <a:pt x="21688" y="1"/>
                  <a:pt x="21688" y="4"/>
                </a:cubicBezTo>
                <a:cubicBezTo>
                  <a:pt x="21688" y="6"/>
                  <a:pt x="21686" y="7"/>
                  <a:pt x="21684" y="7"/>
                </a:cubicBezTo>
                <a:lnTo>
                  <a:pt x="21569" y="7"/>
                </a:lnTo>
                <a:cubicBezTo>
                  <a:pt x="21567" y="7"/>
                  <a:pt x="21565" y="6"/>
                  <a:pt x="21565" y="4"/>
                </a:cubicBezTo>
                <a:cubicBezTo>
                  <a:pt x="21565" y="1"/>
                  <a:pt x="21567" y="0"/>
                  <a:pt x="21569" y="0"/>
                </a:cubicBezTo>
                <a:close/>
                <a:moveTo>
                  <a:pt x="21753" y="0"/>
                </a:moveTo>
                <a:lnTo>
                  <a:pt x="21868" y="0"/>
                </a:lnTo>
                <a:cubicBezTo>
                  <a:pt x="21871" y="0"/>
                  <a:pt x="21872" y="1"/>
                  <a:pt x="21872" y="4"/>
                </a:cubicBezTo>
                <a:cubicBezTo>
                  <a:pt x="21872" y="6"/>
                  <a:pt x="21871" y="7"/>
                  <a:pt x="21868" y="7"/>
                </a:cubicBezTo>
                <a:lnTo>
                  <a:pt x="21753" y="7"/>
                </a:lnTo>
                <a:cubicBezTo>
                  <a:pt x="21751" y="7"/>
                  <a:pt x="21749" y="6"/>
                  <a:pt x="21749" y="4"/>
                </a:cubicBezTo>
                <a:cubicBezTo>
                  <a:pt x="21749" y="1"/>
                  <a:pt x="21751" y="0"/>
                  <a:pt x="21753" y="0"/>
                </a:cubicBezTo>
                <a:close/>
                <a:moveTo>
                  <a:pt x="21938" y="0"/>
                </a:moveTo>
                <a:lnTo>
                  <a:pt x="22053" y="0"/>
                </a:lnTo>
                <a:cubicBezTo>
                  <a:pt x="22055" y="0"/>
                  <a:pt x="22057" y="1"/>
                  <a:pt x="22057" y="4"/>
                </a:cubicBezTo>
                <a:cubicBezTo>
                  <a:pt x="22057" y="6"/>
                  <a:pt x="22055" y="7"/>
                  <a:pt x="22053" y="7"/>
                </a:cubicBezTo>
                <a:lnTo>
                  <a:pt x="21938" y="7"/>
                </a:lnTo>
                <a:cubicBezTo>
                  <a:pt x="21935" y="7"/>
                  <a:pt x="21934" y="6"/>
                  <a:pt x="21934" y="4"/>
                </a:cubicBezTo>
                <a:cubicBezTo>
                  <a:pt x="21934" y="1"/>
                  <a:pt x="21935" y="0"/>
                  <a:pt x="21938" y="0"/>
                </a:cubicBezTo>
                <a:close/>
                <a:moveTo>
                  <a:pt x="22122" y="0"/>
                </a:moveTo>
                <a:lnTo>
                  <a:pt x="22237" y="0"/>
                </a:lnTo>
                <a:cubicBezTo>
                  <a:pt x="22239" y="0"/>
                  <a:pt x="22241" y="1"/>
                  <a:pt x="22241" y="4"/>
                </a:cubicBezTo>
                <a:cubicBezTo>
                  <a:pt x="22241" y="6"/>
                  <a:pt x="22239" y="7"/>
                  <a:pt x="22237" y="7"/>
                </a:cubicBezTo>
                <a:lnTo>
                  <a:pt x="22122" y="7"/>
                </a:lnTo>
                <a:cubicBezTo>
                  <a:pt x="22120" y="7"/>
                  <a:pt x="22118" y="6"/>
                  <a:pt x="22118" y="4"/>
                </a:cubicBezTo>
                <a:cubicBezTo>
                  <a:pt x="22118" y="1"/>
                  <a:pt x="22120" y="0"/>
                  <a:pt x="22122" y="0"/>
                </a:cubicBezTo>
                <a:close/>
                <a:moveTo>
                  <a:pt x="22306" y="0"/>
                </a:moveTo>
                <a:lnTo>
                  <a:pt x="22421" y="0"/>
                </a:lnTo>
                <a:cubicBezTo>
                  <a:pt x="22424" y="0"/>
                  <a:pt x="22425" y="1"/>
                  <a:pt x="22425" y="4"/>
                </a:cubicBezTo>
                <a:cubicBezTo>
                  <a:pt x="22425" y="6"/>
                  <a:pt x="22424" y="7"/>
                  <a:pt x="22421" y="7"/>
                </a:cubicBezTo>
                <a:lnTo>
                  <a:pt x="22306" y="7"/>
                </a:lnTo>
                <a:cubicBezTo>
                  <a:pt x="22304" y="7"/>
                  <a:pt x="22302" y="6"/>
                  <a:pt x="22302" y="4"/>
                </a:cubicBezTo>
                <a:cubicBezTo>
                  <a:pt x="22302" y="1"/>
                  <a:pt x="22304" y="0"/>
                  <a:pt x="22306" y="0"/>
                </a:cubicBezTo>
                <a:close/>
                <a:moveTo>
                  <a:pt x="22491" y="0"/>
                </a:moveTo>
                <a:lnTo>
                  <a:pt x="22606" y="0"/>
                </a:lnTo>
                <a:cubicBezTo>
                  <a:pt x="22608" y="0"/>
                  <a:pt x="22610" y="1"/>
                  <a:pt x="22610" y="4"/>
                </a:cubicBezTo>
                <a:cubicBezTo>
                  <a:pt x="22610" y="6"/>
                  <a:pt x="22608" y="7"/>
                  <a:pt x="22606" y="7"/>
                </a:cubicBezTo>
                <a:lnTo>
                  <a:pt x="22491" y="7"/>
                </a:lnTo>
                <a:cubicBezTo>
                  <a:pt x="22488" y="7"/>
                  <a:pt x="22487" y="6"/>
                  <a:pt x="22487" y="4"/>
                </a:cubicBezTo>
                <a:cubicBezTo>
                  <a:pt x="22487" y="1"/>
                  <a:pt x="22488" y="0"/>
                  <a:pt x="22491" y="0"/>
                </a:cubicBezTo>
                <a:close/>
                <a:moveTo>
                  <a:pt x="22675" y="0"/>
                </a:moveTo>
                <a:lnTo>
                  <a:pt x="22790" y="0"/>
                </a:lnTo>
                <a:cubicBezTo>
                  <a:pt x="22792" y="0"/>
                  <a:pt x="22794" y="1"/>
                  <a:pt x="22794" y="4"/>
                </a:cubicBezTo>
                <a:cubicBezTo>
                  <a:pt x="22794" y="6"/>
                  <a:pt x="22792" y="7"/>
                  <a:pt x="22790" y="7"/>
                </a:cubicBezTo>
                <a:lnTo>
                  <a:pt x="22675" y="7"/>
                </a:lnTo>
                <a:cubicBezTo>
                  <a:pt x="22673" y="7"/>
                  <a:pt x="22671" y="6"/>
                  <a:pt x="22671" y="4"/>
                </a:cubicBezTo>
                <a:cubicBezTo>
                  <a:pt x="22671" y="1"/>
                  <a:pt x="22673" y="0"/>
                  <a:pt x="22675" y="0"/>
                </a:cubicBezTo>
                <a:close/>
                <a:moveTo>
                  <a:pt x="22859" y="0"/>
                </a:moveTo>
                <a:lnTo>
                  <a:pt x="22974" y="0"/>
                </a:lnTo>
                <a:cubicBezTo>
                  <a:pt x="22977" y="0"/>
                  <a:pt x="22978" y="1"/>
                  <a:pt x="22978" y="4"/>
                </a:cubicBezTo>
                <a:cubicBezTo>
                  <a:pt x="22978" y="6"/>
                  <a:pt x="22977" y="7"/>
                  <a:pt x="22974" y="7"/>
                </a:cubicBezTo>
                <a:lnTo>
                  <a:pt x="22859" y="7"/>
                </a:lnTo>
                <a:cubicBezTo>
                  <a:pt x="22857" y="7"/>
                  <a:pt x="22855" y="6"/>
                  <a:pt x="22855" y="4"/>
                </a:cubicBezTo>
                <a:cubicBezTo>
                  <a:pt x="22855" y="1"/>
                  <a:pt x="22857" y="0"/>
                  <a:pt x="22859" y="0"/>
                </a:cubicBezTo>
                <a:close/>
                <a:moveTo>
                  <a:pt x="23044" y="0"/>
                </a:moveTo>
                <a:lnTo>
                  <a:pt x="23159" y="0"/>
                </a:lnTo>
                <a:cubicBezTo>
                  <a:pt x="23161" y="0"/>
                  <a:pt x="23163" y="1"/>
                  <a:pt x="23163" y="4"/>
                </a:cubicBezTo>
                <a:cubicBezTo>
                  <a:pt x="23163" y="6"/>
                  <a:pt x="23161" y="7"/>
                  <a:pt x="23159" y="7"/>
                </a:cubicBezTo>
                <a:lnTo>
                  <a:pt x="23044" y="7"/>
                </a:lnTo>
                <a:cubicBezTo>
                  <a:pt x="23041" y="7"/>
                  <a:pt x="23040" y="6"/>
                  <a:pt x="23040" y="4"/>
                </a:cubicBezTo>
                <a:cubicBezTo>
                  <a:pt x="23040" y="1"/>
                  <a:pt x="23041" y="0"/>
                  <a:pt x="23044" y="0"/>
                </a:cubicBezTo>
                <a:close/>
                <a:moveTo>
                  <a:pt x="23228" y="0"/>
                </a:moveTo>
                <a:lnTo>
                  <a:pt x="23343" y="0"/>
                </a:lnTo>
                <a:cubicBezTo>
                  <a:pt x="23345" y="0"/>
                  <a:pt x="23347" y="1"/>
                  <a:pt x="23347" y="4"/>
                </a:cubicBezTo>
                <a:cubicBezTo>
                  <a:pt x="23347" y="6"/>
                  <a:pt x="23345" y="7"/>
                  <a:pt x="23343" y="7"/>
                </a:cubicBezTo>
                <a:lnTo>
                  <a:pt x="23228" y="7"/>
                </a:lnTo>
                <a:cubicBezTo>
                  <a:pt x="23226" y="7"/>
                  <a:pt x="23224" y="6"/>
                  <a:pt x="23224" y="4"/>
                </a:cubicBezTo>
                <a:cubicBezTo>
                  <a:pt x="23224" y="1"/>
                  <a:pt x="23226" y="0"/>
                  <a:pt x="23228" y="0"/>
                </a:cubicBezTo>
                <a:close/>
                <a:moveTo>
                  <a:pt x="23412" y="0"/>
                </a:moveTo>
                <a:lnTo>
                  <a:pt x="23527" y="0"/>
                </a:lnTo>
                <a:cubicBezTo>
                  <a:pt x="23529" y="0"/>
                  <a:pt x="23531" y="1"/>
                  <a:pt x="23531" y="4"/>
                </a:cubicBezTo>
                <a:cubicBezTo>
                  <a:pt x="23531" y="6"/>
                  <a:pt x="23529" y="7"/>
                  <a:pt x="23527" y="7"/>
                </a:cubicBezTo>
                <a:lnTo>
                  <a:pt x="23412" y="7"/>
                </a:lnTo>
                <a:cubicBezTo>
                  <a:pt x="23410" y="7"/>
                  <a:pt x="23408" y="6"/>
                  <a:pt x="23408" y="4"/>
                </a:cubicBezTo>
                <a:cubicBezTo>
                  <a:pt x="23408" y="1"/>
                  <a:pt x="23410" y="0"/>
                  <a:pt x="23412" y="0"/>
                </a:cubicBezTo>
                <a:close/>
                <a:moveTo>
                  <a:pt x="23596" y="0"/>
                </a:moveTo>
                <a:lnTo>
                  <a:pt x="23712" y="0"/>
                </a:lnTo>
                <a:cubicBezTo>
                  <a:pt x="23714" y="0"/>
                  <a:pt x="23716" y="1"/>
                  <a:pt x="23716" y="4"/>
                </a:cubicBezTo>
                <a:cubicBezTo>
                  <a:pt x="23716" y="6"/>
                  <a:pt x="23714" y="7"/>
                  <a:pt x="23712" y="7"/>
                </a:cubicBezTo>
                <a:lnTo>
                  <a:pt x="23596" y="7"/>
                </a:lnTo>
                <a:cubicBezTo>
                  <a:pt x="23594" y="7"/>
                  <a:pt x="23593" y="6"/>
                  <a:pt x="23593" y="4"/>
                </a:cubicBezTo>
                <a:cubicBezTo>
                  <a:pt x="23593" y="1"/>
                  <a:pt x="23594" y="0"/>
                  <a:pt x="23596" y="0"/>
                </a:cubicBezTo>
                <a:close/>
                <a:moveTo>
                  <a:pt x="23781" y="0"/>
                </a:moveTo>
                <a:lnTo>
                  <a:pt x="23896" y="0"/>
                </a:lnTo>
                <a:cubicBezTo>
                  <a:pt x="23898" y="0"/>
                  <a:pt x="23900" y="1"/>
                  <a:pt x="23900" y="4"/>
                </a:cubicBezTo>
                <a:cubicBezTo>
                  <a:pt x="23900" y="6"/>
                  <a:pt x="23898" y="7"/>
                  <a:pt x="23896" y="7"/>
                </a:cubicBezTo>
                <a:lnTo>
                  <a:pt x="23781" y="7"/>
                </a:lnTo>
                <a:cubicBezTo>
                  <a:pt x="23779" y="7"/>
                  <a:pt x="23777" y="6"/>
                  <a:pt x="23777" y="4"/>
                </a:cubicBezTo>
                <a:cubicBezTo>
                  <a:pt x="23777" y="1"/>
                  <a:pt x="23779" y="0"/>
                  <a:pt x="23781" y="0"/>
                </a:cubicBezTo>
                <a:close/>
                <a:moveTo>
                  <a:pt x="23965" y="0"/>
                </a:moveTo>
                <a:lnTo>
                  <a:pt x="24080" y="0"/>
                </a:lnTo>
                <a:cubicBezTo>
                  <a:pt x="24082" y="0"/>
                  <a:pt x="24084" y="1"/>
                  <a:pt x="24084" y="4"/>
                </a:cubicBezTo>
                <a:cubicBezTo>
                  <a:pt x="24084" y="6"/>
                  <a:pt x="24082" y="7"/>
                  <a:pt x="24080" y="7"/>
                </a:cubicBezTo>
                <a:lnTo>
                  <a:pt x="23965" y="7"/>
                </a:lnTo>
                <a:cubicBezTo>
                  <a:pt x="23963" y="7"/>
                  <a:pt x="23961" y="6"/>
                  <a:pt x="23961" y="4"/>
                </a:cubicBezTo>
                <a:cubicBezTo>
                  <a:pt x="23961" y="1"/>
                  <a:pt x="23963" y="0"/>
                  <a:pt x="23965" y="0"/>
                </a:cubicBezTo>
                <a:close/>
                <a:moveTo>
                  <a:pt x="24149" y="0"/>
                </a:moveTo>
                <a:lnTo>
                  <a:pt x="24265" y="0"/>
                </a:lnTo>
                <a:cubicBezTo>
                  <a:pt x="24267" y="0"/>
                  <a:pt x="24268" y="1"/>
                  <a:pt x="24268" y="4"/>
                </a:cubicBezTo>
                <a:cubicBezTo>
                  <a:pt x="24268" y="6"/>
                  <a:pt x="24267" y="7"/>
                  <a:pt x="24265" y="7"/>
                </a:cubicBezTo>
                <a:lnTo>
                  <a:pt x="24149" y="7"/>
                </a:lnTo>
                <a:cubicBezTo>
                  <a:pt x="24147" y="7"/>
                  <a:pt x="24146" y="6"/>
                  <a:pt x="24146" y="4"/>
                </a:cubicBezTo>
                <a:cubicBezTo>
                  <a:pt x="24146" y="1"/>
                  <a:pt x="24147" y="0"/>
                  <a:pt x="24149" y="0"/>
                </a:cubicBezTo>
                <a:close/>
                <a:moveTo>
                  <a:pt x="24334" y="0"/>
                </a:moveTo>
                <a:lnTo>
                  <a:pt x="24449" y="0"/>
                </a:lnTo>
                <a:cubicBezTo>
                  <a:pt x="24451" y="0"/>
                  <a:pt x="24453" y="1"/>
                  <a:pt x="24453" y="4"/>
                </a:cubicBezTo>
                <a:cubicBezTo>
                  <a:pt x="24453" y="6"/>
                  <a:pt x="24451" y="7"/>
                  <a:pt x="24449" y="7"/>
                </a:cubicBezTo>
                <a:lnTo>
                  <a:pt x="24334" y="7"/>
                </a:lnTo>
                <a:cubicBezTo>
                  <a:pt x="24332" y="7"/>
                  <a:pt x="24330" y="6"/>
                  <a:pt x="24330" y="4"/>
                </a:cubicBezTo>
                <a:cubicBezTo>
                  <a:pt x="24330" y="1"/>
                  <a:pt x="24332" y="0"/>
                  <a:pt x="24334" y="0"/>
                </a:cubicBezTo>
                <a:close/>
                <a:moveTo>
                  <a:pt x="24518" y="0"/>
                </a:moveTo>
                <a:lnTo>
                  <a:pt x="24545" y="0"/>
                </a:lnTo>
                <a:cubicBezTo>
                  <a:pt x="24547" y="0"/>
                  <a:pt x="24549" y="1"/>
                  <a:pt x="24549" y="4"/>
                </a:cubicBezTo>
                <a:cubicBezTo>
                  <a:pt x="24549" y="6"/>
                  <a:pt x="24547" y="7"/>
                  <a:pt x="24545" y="7"/>
                </a:cubicBezTo>
                <a:lnTo>
                  <a:pt x="24518" y="7"/>
                </a:lnTo>
                <a:cubicBezTo>
                  <a:pt x="24516" y="7"/>
                  <a:pt x="24514" y="6"/>
                  <a:pt x="24514" y="4"/>
                </a:cubicBezTo>
                <a:cubicBezTo>
                  <a:pt x="24514" y="1"/>
                  <a:pt x="24516" y="0"/>
                  <a:pt x="2451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208">
            <a:extLst>
              <a:ext uri="{FF2B5EF4-FFF2-40B4-BE49-F238E27FC236}">
                <a16:creationId xmlns:a16="http://schemas.microsoft.com/office/drawing/2014/main" id="{D88D9B53-D108-48E4-8965-AAB3448EF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0" y="7294563"/>
            <a:ext cx="127476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612 Fall of Ninevah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" name="Rectangle 209">
            <a:extLst>
              <a:ext uri="{FF2B5EF4-FFF2-40B4-BE49-F238E27FC236}">
                <a16:creationId xmlns:a16="http://schemas.microsoft.com/office/drawing/2014/main" id="{B7631E55-B855-4626-B01A-9BC4ADD0D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0" y="7456488"/>
            <a:ext cx="9001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(¶ Nahum 3:7)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210">
            <a:extLst>
              <a:ext uri="{FF2B5EF4-FFF2-40B4-BE49-F238E27FC236}">
                <a16:creationId xmlns:a16="http://schemas.microsoft.com/office/drawing/2014/main" id="{F1B7A9DB-95F0-4865-A6F6-1D4732B99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05788" y="6980238"/>
            <a:ext cx="39688" cy="195263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Rectangle 211">
            <a:extLst>
              <a:ext uri="{FF2B5EF4-FFF2-40B4-BE49-F238E27FC236}">
                <a16:creationId xmlns:a16="http://schemas.microsoft.com/office/drawing/2014/main" id="{B907DA41-A985-4DA5-A9B4-63E1507DF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05788" y="6980238"/>
            <a:ext cx="39688" cy="195263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Rectangle 212">
            <a:extLst>
              <a:ext uri="{FF2B5EF4-FFF2-40B4-BE49-F238E27FC236}">
                <a16:creationId xmlns:a16="http://schemas.microsoft.com/office/drawing/2014/main" id="{167953E8-DEEB-473B-9686-12D803551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1525" y="6975475"/>
            <a:ext cx="744538" cy="1370013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213">
            <a:extLst>
              <a:ext uri="{FF2B5EF4-FFF2-40B4-BE49-F238E27FC236}">
                <a16:creationId xmlns:a16="http://schemas.microsoft.com/office/drawing/2014/main" id="{F4682ADF-5469-4BDD-954D-69BE8A7EB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1525" y="6975475"/>
            <a:ext cx="744538" cy="1370013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214">
            <a:extLst>
              <a:ext uri="{FF2B5EF4-FFF2-40B4-BE49-F238E27FC236}">
                <a16:creationId xmlns:a16="http://schemas.microsoft.com/office/drawing/2014/main" id="{2AA63B0D-F81F-49C8-BF7C-BE6EBB061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0913" y="7596188"/>
            <a:ext cx="2317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668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" name="Rectangle 215">
            <a:extLst>
              <a:ext uri="{FF2B5EF4-FFF2-40B4-BE49-F238E27FC236}">
                <a16:creationId xmlns:a16="http://schemas.microsoft.com/office/drawing/2014/main" id="{0D1C0B2A-8905-46B9-B57B-489A78219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0300" y="7596188"/>
            <a:ext cx="92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ctangle 216">
            <a:extLst>
              <a:ext uri="{FF2B5EF4-FFF2-40B4-BE49-F238E27FC236}">
                <a16:creationId xmlns:a16="http://schemas.microsoft.com/office/drawing/2014/main" id="{19459D99-6424-4CBF-A229-8D22C5AE1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16813" y="7596188"/>
            <a:ext cx="23336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629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Rectangle 217">
            <a:extLst>
              <a:ext uri="{FF2B5EF4-FFF2-40B4-BE49-F238E27FC236}">
                <a16:creationId xmlns:a16="http://schemas.microsoft.com/office/drawing/2014/main" id="{5F74F654-634A-42DE-B318-AFB96FEA7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2450" y="6975475"/>
            <a:ext cx="214313" cy="13700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218">
            <a:extLst>
              <a:ext uri="{FF2B5EF4-FFF2-40B4-BE49-F238E27FC236}">
                <a16:creationId xmlns:a16="http://schemas.microsoft.com/office/drawing/2014/main" id="{0CED3A0B-EDFD-4675-8338-0BCAFFFF8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2450" y="6975475"/>
            <a:ext cx="214313" cy="1370013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219">
            <a:extLst>
              <a:ext uri="{FF2B5EF4-FFF2-40B4-BE49-F238E27FC236}">
                <a16:creationId xmlns:a16="http://schemas.microsoft.com/office/drawing/2014/main" id="{6931095F-3E93-4407-ADE3-390C87BC2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0100" y="6813550"/>
            <a:ext cx="8207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Assurbanipal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" name="Rectangle 220">
            <a:extLst>
              <a:ext uri="{FF2B5EF4-FFF2-40B4-BE49-F238E27FC236}">
                <a16:creationId xmlns:a16="http://schemas.microsoft.com/office/drawing/2014/main" id="{525B8142-461A-4DF4-A870-136F28587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1063" y="6624638"/>
            <a:ext cx="21272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Sin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" name="Rectangle 221">
            <a:extLst>
              <a:ext uri="{FF2B5EF4-FFF2-40B4-BE49-F238E27FC236}">
                <a16:creationId xmlns:a16="http://schemas.microsoft.com/office/drawing/2014/main" id="{82E9FB33-6E9B-4F02-ACED-CF7D4B1E7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86638" y="6624638"/>
            <a:ext cx="92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" name="Rectangle 222">
            <a:extLst>
              <a:ext uri="{FF2B5EF4-FFF2-40B4-BE49-F238E27FC236}">
                <a16:creationId xmlns:a16="http://schemas.microsoft.com/office/drawing/2014/main" id="{BB70C8D1-06AC-44D4-8E00-1A0489A78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3150" y="6624638"/>
            <a:ext cx="26352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shar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Rectangle 223">
            <a:extLst>
              <a:ext uri="{FF2B5EF4-FFF2-40B4-BE49-F238E27FC236}">
                <a16:creationId xmlns:a16="http://schemas.microsoft.com/office/drawing/2014/main" id="{C1D59190-CDB0-4E78-9422-C2A02C856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2700" y="6624638"/>
            <a:ext cx="92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" name="Rectangle 224">
            <a:extLst>
              <a:ext uri="{FF2B5EF4-FFF2-40B4-BE49-F238E27FC236}">
                <a16:creationId xmlns:a16="http://schemas.microsoft.com/office/drawing/2014/main" id="{DC47DBA5-E847-42B8-8A20-AD004DEAB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9213" y="6624638"/>
            <a:ext cx="2936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ishur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Rectangle 225">
            <a:extLst>
              <a:ext uri="{FF2B5EF4-FFF2-40B4-BE49-F238E27FC236}">
                <a16:creationId xmlns:a16="http://schemas.microsoft.com/office/drawing/2014/main" id="{CEDA9861-5794-4A70-9715-1DB9A80C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08963" y="6821488"/>
            <a:ext cx="3333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Assur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" name="Rectangle 226">
            <a:extLst>
              <a:ext uri="{FF2B5EF4-FFF2-40B4-BE49-F238E27FC236}">
                <a16:creationId xmlns:a16="http://schemas.microsoft.com/office/drawing/2014/main" id="{40979F63-CDD4-4404-9C5E-5E7BFA1E9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5188" y="6821488"/>
            <a:ext cx="904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" name="Rectangle 227">
            <a:extLst>
              <a:ext uri="{FF2B5EF4-FFF2-40B4-BE49-F238E27FC236}">
                <a16:creationId xmlns:a16="http://schemas.microsoft.com/office/drawing/2014/main" id="{E99B1DB2-9924-4B5D-9BFE-3DC236F3E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21700" y="6821488"/>
            <a:ext cx="4349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uballit II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" name="Rectangle 228">
            <a:extLst>
              <a:ext uri="{FF2B5EF4-FFF2-40B4-BE49-F238E27FC236}">
                <a16:creationId xmlns:a16="http://schemas.microsoft.com/office/drawing/2014/main" id="{9BEC9F40-569E-4B07-8C75-8F5EF42D4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97625" y="6975475"/>
            <a:ext cx="498475" cy="1370013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Rectangle 229">
            <a:extLst>
              <a:ext uri="{FF2B5EF4-FFF2-40B4-BE49-F238E27FC236}">
                <a16:creationId xmlns:a16="http://schemas.microsoft.com/office/drawing/2014/main" id="{68B53D04-4259-4220-B239-654A2A594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97625" y="6975475"/>
            <a:ext cx="498475" cy="1370013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Rectangle 230">
            <a:extLst>
              <a:ext uri="{FF2B5EF4-FFF2-40B4-BE49-F238E27FC236}">
                <a16:creationId xmlns:a16="http://schemas.microsoft.com/office/drawing/2014/main" id="{A36F1BFB-CDE0-4F64-B2E6-F4E1E0CD6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2400" y="7618413"/>
            <a:ext cx="1936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704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" name="Rectangle 231">
            <a:extLst>
              <a:ext uri="{FF2B5EF4-FFF2-40B4-BE49-F238E27FC236}">
                <a16:creationId xmlns:a16="http://schemas.microsoft.com/office/drawing/2014/main" id="{F8BB900F-9B77-450F-A205-1A6EA047E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38925" y="7618413"/>
            <a:ext cx="698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" name="Rectangle 232">
            <a:extLst>
              <a:ext uri="{FF2B5EF4-FFF2-40B4-BE49-F238E27FC236}">
                <a16:creationId xmlns:a16="http://schemas.microsoft.com/office/drawing/2014/main" id="{9153E43F-F7EC-4ED9-B046-F56FF9E45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5913" y="7618413"/>
            <a:ext cx="1920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681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" name="Rectangle 233">
            <a:extLst>
              <a:ext uri="{FF2B5EF4-FFF2-40B4-BE49-F238E27FC236}">
                <a16:creationId xmlns:a16="http://schemas.microsoft.com/office/drawing/2014/main" id="{8B586852-493C-4C2D-9E67-899FC08D8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8138" y="8358188"/>
            <a:ext cx="7683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Esarhaddon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" name="Rectangle 234">
            <a:extLst>
              <a:ext uri="{FF2B5EF4-FFF2-40B4-BE49-F238E27FC236}">
                <a16:creationId xmlns:a16="http://schemas.microsoft.com/office/drawing/2014/main" id="{AEAAD6F0-EAF3-4AD6-9E5D-9442BE8A6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99200" y="6813550"/>
            <a:ext cx="8001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Sennacherib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" name="Rectangle 235">
            <a:extLst>
              <a:ext uri="{FF2B5EF4-FFF2-40B4-BE49-F238E27FC236}">
                <a16:creationId xmlns:a16="http://schemas.microsoft.com/office/drawing/2014/main" id="{57AE8666-A95E-4EEE-9DCA-6067AFDED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13738" y="7064375"/>
            <a:ext cx="1428750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609 End of Assyrian Empire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" name="Rectangle 236">
            <a:extLst>
              <a:ext uri="{FF2B5EF4-FFF2-40B4-BE49-F238E27FC236}">
                <a16:creationId xmlns:a16="http://schemas.microsoft.com/office/drawing/2014/main" id="{108028FC-C36C-4630-AF5C-C029A7D90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91225" y="8367713"/>
            <a:ext cx="5969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Sargon II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" name="Rectangle 237">
            <a:extLst>
              <a:ext uri="{FF2B5EF4-FFF2-40B4-BE49-F238E27FC236}">
                <a16:creationId xmlns:a16="http://schemas.microsoft.com/office/drawing/2014/main" id="{23FE3643-76F3-48E9-9673-78CCA0954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0588" y="6975475"/>
            <a:ext cx="96838" cy="1370013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238">
            <a:extLst>
              <a:ext uri="{FF2B5EF4-FFF2-40B4-BE49-F238E27FC236}">
                <a16:creationId xmlns:a16="http://schemas.microsoft.com/office/drawing/2014/main" id="{161063DB-D063-4AC6-850D-F19FEDF15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70588" y="6975475"/>
            <a:ext cx="96838" cy="1370013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239">
            <a:extLst>
              <a:ext uri="{FF2B5EF4-FFF2-40B4-BE49-F238E27FC236}">
                <a16:creationId xmlns:a16="http://schemas.microsoft.com/office/drawing/2014/main" id="{A59FD819-9DD2-4EA9-B421-4BEDA2C91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7525" y="6975475"/>
            <a:ext cx="382588" cy="13700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240">
            <a:extLst>
              <a:ext uri="{FF2B5EF4-FFF2-40B4-BE49-F238E27FC236}">
                <a16:creationId xmlns:a16="http://schemas.microsoft.com/office/drawing/2014/main" id="{B84FCC0F-46ED-495C-906C-7FD02985EA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7525" y="6975475"/>
            <a:ext cx="382588" cy="1370013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241">
            <a:extLst>
              <a:ext uri="{FF2B5EF4-FFF2-40B4-BE49-F238E27FC236}">
                <a16:creationId xmlns:a16="http://schemas.microsoft.com/office/drawing/2014/main" id="{21FBCF4C-88F3-48E1-A570-35516C2FC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11825" y="7572375"/>
            <a:ext cx="193675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745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3" name="Rectangle 242">
            <a:extLst>
              <a:ext uri="{FF2B5EF4-FFF2-40B4-BE49-F238E27FC236}">
                <a16:creationId xmlns:a16="http://schemas.microsoft.com/office/drawing/2014/main" id="{11B103D5-64CB-4E24-9D9F-2DF76F03B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6763" y="7572375"/>
            <a:ext cx="7143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Rectangle 243">
            <a:extLst>
              <a:ext uri="{FF2B5EF4-FFF2-40B4-BE49-F238E27FC236}">
                <a16:creationId xmlns:a16="http://schemas.microsoft.com/office/drawing/2014/main" id="{82D646EA-5F68-4F19-AEBE-7019F6773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26113" y="7669213"/>
            <a:ext cx="1920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727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5" name="Rectangle 244">
            <a:extLst>
              <a:ext uri="{FF2B5EF4-FFF2-40B4-BE49-F238E27FC236}">
                <a16:creationId xmlns:a16="http://schemas.microsoft.com/office/drawing/2014/main" id="{7E5F573F-5EF7-45C2-9C70-4DF2C126F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850" y="6980238"/>
            <a:ext cx="193675" cy="195263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Rectangle 245">
            <a:extLst>
              <a:ext uri="{FF2B5EF4-FFF2-40B4-BE49-F238E27FC236}">
                <a16:creationId xmlns:a16="http://schemas.microsoft.com/office/drawing/2014/main" id="{95C29F1A-3FBD-4281-9950-315AA6722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03850" y="6980238"/>
            <a:ext cx="193675" cy="195263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Rectangle 246">
            <a:extLst>
              <a:ext uri="{FF2B5EF4-FFF2-40B4-BE49-F238E27FC236}">
                <a16:creationId xmlns:a16="http://schemas.microsoft.com/office/drawing/2014/main" id="{A61F8AB3-468E-4A00-B65E-5D1B06C00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72138" y="6692900"/>
            <a:ext cx="10334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Shalmanesser V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Line 247">
            <a:extLst>
              <a:ext uri="{FF2B5EF4-FFF2-40B4-BE49-F238E27FC236}">
                <a16:creationId xmlns:a16="http://schemas.microsoft.com/office/drawing/2014/main" id="{A2331C92-B293-4E89-A2C7-DDB34304F3D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737263" y="6832600"/>
            <a:ext cx="0" cy="96838"/>
          </a:xfrm>
          <a:prstGeom prst="line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Rectangle 248">
            <a:extLst>
              <a:ext uri="{FF2B5EF4-FFF2-40B4-BE49-F238E27FC236}">
                <a16:creationId xmlns:a16="http://schemas.microsoft.com/office/drawing/2014/main" id="{442393AE-3696-4FD9-9E03-780F0D84F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9475" y="7483475"/>
            <a:ext cx="4556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Tiglath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0" name="Rectangle 249">
            <a:extLst>
              <a:ext uri="{FF2B5EF4-FFF2-40B4-BE49-F238E27FC236}">
                <a16:creationId xmlns:a16="http://schemas.microsoft.com/office/drawing/2014/main" id="{77F6B5CF-F87C-42C8-B578-54E456026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53013" y="7483475"/>
            <a:ext cx="1016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" name="Rectangle 250">
            <a:extLst>
              <a:ext uri="{FF2B5EF4-FFF2-40B4-BE49-F238E27FC236}">
                <a16:creationId xmlns:a16="http://schemas.microsoft.com/office/drawing/2014/main" id="{B76426D6-9642-4F96-A1D7-3409C9EEF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94288" y="7483475"/>
            <a:ext cx="5969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pileser III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" name="Line 251">
            <a:extLst>
              <a:ext uri="{FF2B5EF4-FFF2-40B4-BE49-F238E27FC236}">
                <a16:creationId xmlns:a16="http://schemas.microsoft.com/office/drawing/2014/main" id="{84E161EB-38B9-4033-9744-D536E7C84EB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648613" y="6748463"/>
            <a:ext cx="111125" cy="261938"/>
          </a:xfrm>
          <a:prstGeom prst="line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252">
            <a:extLst>
              <a:ext uri="{FF2B5EF4-FFF2-40B4-BE49-F238E27FC236}">
                <a16:creationId xmlns:a16="http://schemas.microsoft.com/office/drawing/2014/main" id="{E8209DB4-26B1-4F00-93EE-570686401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5250" y="6821488"/>
            <a:ext cx="33496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Assur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4" name="Rectangle 253">
            <a:extLst>
              <a:ext uri="{FF2B5EF4-FFF2-40B4-BE49-F238E27FC236}">
                <a16:creationId xmlns:a16="http://schemas.microsoft.com/office/drawing/2014/main" id="{89EF853B-3CDA-45C9-A700-D7074D337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51475" y="6821488"/>
            <a:ext cx="904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5" name="Rectangle 254">
            <a:extLst>
              <a:ext uri="{FF2B5EF4-FFF2-40B4-BE49-F238E27FC236}">
                <a16:creationId xmlns:a16="http://schemas.microsoft.com/office/drawing/2014/main" id="{047F8264-108B-4FEB-9AC6-09ECBE221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87988" y="6821488"/>
            <a:ext cx="4349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nirarir V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255">
            <a:extLst>
              <a:ext uri="{FF2B5EF4-FFF2-40B4-BE49-F238E27FC236}">
                <a16:creationId xmlns:a16="http://schemas.microsoft.com/office/drawing/2014/main" id="{76A4EFAB-FB24-4ECE-A46D-094F8989A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08950" y="8347075"/>
            <a:ext cx="11652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80"/>
                </a:solidFill>
                <a:effectLst/>
                <a:latin typeface="Arial" panose="020B0604020202020204" pitchFamily="34" charset="0"/>
              </a:rPr>
              <a:t>Nebuchadnezzar II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7" name="Rectangle 256">
            <a:extLst>
              <a:ext uri="{FF2B5EF4-FFF2-40B4-BE49-F238E27FC236}">
                <a16:creationId xmlns:a16="http://schemas.microsoft.com/office/drawing/2014/main" id="{01DEC67E-EB1E-4134-BC79-D5B4C615F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53375" y="8147050"/>
            <a:ext cx="388938" cy="1936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Rectangle 257">
            <a:extLst>
              <a:ext uri="{FF2B5EF4-FFF2-40B4-BE49-F238E27FC236}">
                <a16:creationId xmlns:a16="http://schemas.microsoft.com/office/drawing/2014/main" id="{F28E01BF-FCE1-41B8-B87A-4CF1EA3F5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53375" y="8147050"/>
            <a:ext cx="388938" cy="1936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258">
            <a:extLst>
              <a:ext uri="{FF2B5EF4-FFF2-40B4-BE49-F238E27FC236}">
                <a16:creationId xmlns:a16="http://schemas.microsoft.com/office/drawing/2014/main" id="{81BFA6E0-B3E8-4E81-9418-DEDD7F85A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6400" y="8201025"/>
            <a:ext cx="1920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625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" name="Rectangle 259">
            <a:extLst>
              <a:ext uri="{FF2B5EF4-FFF2-40B4-BE49-F238E27FC236}">
                <a16:creationId xmlns:a16="http://schemas.microsoft.com/office/drawing/2014/main" id="{D53C7BC7-A8ED-4DDE-8B51-2B1FB17B6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61338" y="8201025"/>
            <a:ext cx="714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1" name="Rectangle 260">
            <a:extLst>
              <a:ext uri="{FF2B5EF4-FFF2-40B4-BE49-F238E27FC236}">
                <a16:creationId xmlns:a16="http://schemas.microsoft.com/office/drawing/2014/main" id="{C79B5233-240C-4E58-BB55-12F8DE735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8325" y="8201025"/>
            <a:ext cx="1412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05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" name="Rectangle 261">
            <a:extLst>
              <a:ext uri="{FF2B5EF4-FFF2-40B4-BE49-F238E27FC236}">
                <a16:creationId xmlns:a16="http://schemas.microsoft.com/office/drawing/2014/main" id="{7905C1A9-6427-4351-866D-E55B8D9C6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9863" y="7980363"/>
            <a:ext cx="8699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Nabopolassar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3" name="Rectangle 262">
            <a:extLst>
              <a:ext uri="{FF2B5EF4-FFF2-40B4-BE49-F238E27FC236}">
                <a16:creationId xmlns:a16="http://schemas.microsoft.com/office/drawing/2014/main" id="{FED8FC79-202E-4BAA-B115-C7E68304F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69400" y="8147050"/>
            <a:ext cx="38100" cy="193675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Rectangle 263">
            <a:extLst>
              <a:ext uri="{FF2B5EF4-FFF2-40B4-BE49-F238E27FC236}">
                <a16:creationId xmlns:a16="http://schemas.microsoft.com/office/drawing/2014/main" id="{AE08402C-2127-4A3D-BC18-ED835AE32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69400" y="8147050"/>
            <a:ext cx="38100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Rectangle 264">
            <a:extLst>
              <a:ext uri="{FF2B5EF4-FFF2-40B4-BE49-F238E27FC236}">
                <a16:creationId xmlns:a16="http://schemas.microsoft.com/office/drawing/2014/main" id="{FBB36716-6C59-4F0B-859D-16F045E9A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45488" y="7861300"/>
            <a:ext cx="2730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80"/>
                </a:solidFill>
                <a:effectLst/>
                <a:latin typeface="Arial" panose="020B0604020202020204" pitchFamily="34" charset="0"/>
              </a:rPr>
              <a:t>Evil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" name="Rectangle 265">
            <a:extLst>
              <a:ext uri="{FF2B5EF4-FFF2-40B4-BE49-F238E27FC236}">
                <a16:creationId xmlns:a16="http://schemas.microsoft.com/office/drawing/2014/main" id="{42EBF46A-818C-4AE1-9158-BD11AC59B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0750" y="7861300"/>
            <a:ext cx="1016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8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" name="Rectangle 266">
            <a:extLst>
              <a:ext uri="{FF2B5EF4-FFF2-40B4-BE49-F238E27FC236}">
                <a16:creationId xmlns:a16="http://schemas.microsoft.com/office/drawing/2014/main" id="{03518612-76E7-46C3-819D-362AC3A7F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8" y="7861300"/>
            <a:ext cx="6492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80"/>
                </a:solidFill>
                <a:effectLst/>
                <a:latin typeface="Arial" panose="020B0604020202020204" pitchFamily="34" charset="0"/>
              </a:rPr>
              <a:t>Merodach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" name="Rectangle 267">
            <a:extLst>
              <a:ext uri="{FF2B5EF4-FFF2-40B4-BE49-F238E27FC236}">
                <a16:creationId xmlns:a16="http://schemas.microsoft.com/office/drawing/2014/main" id="{6D7D0BD7-D380-46DF-BAA7-753D2EB40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12263" y="8147050"/>
            <a:ext cx="68263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Rectangle 268">
            <a:extLst>
              <a:ext uri="{FF2B5EF4-FFF2-40B4-BE49-F238E27FC236}">
                <a16:creationId xmlns:a16="http://schemas.microsoft.com/office/drawing/2014/main" id="{0C25D0A6-582A-4289-877B-A7AB75FE6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12263" y="8147050"/>
            <a:ext cx="68263" cy="1936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Rectangle 269">
            <a:extLst>
              <a:ext uri="{FF2B5EF4-FFF2-40B4-BE49-F238E27FC236}">
                <a16:creationId xmlns:a16="http://schemas.microsoft.com/office/drawing/2014/main" id="{B3499C07-DED9-4A6C-BA81-97570129A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3925" y="8493125"/>
            <a:ext cx="6778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Neriglissar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Line 270">
            <a:extLst>
              <a:ext uri="{FF2B5EF4-FFF2-40B4-BE49-F238E27FC236}">
                <a16:creationId xmlns:a16="http://schemas.microsoft.com/office/drawing/2014/main" id="{F7083B86-DF14-418C-8EA5-2582B28D65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50350" y="8350250"/>
            <a:ext cx="115888" cy="155575"/>
          </a:xfrm>
          <a:prstGeom prst="line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Rectangle 271">
            <a:extLst>
              <a:ext uri="{FF2B5EF4-FFF2-40B4-BE49-F238E27FC236}">
                <a16:creationId xmlns:a16="http://schemas.microsoft.com/office/drawing/2014/main" id="{E05BE68D-8905-4D38-B57B-01F4D4694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0525" y="8147050"/>
            <a:ext cx="20638" cy="1936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272">
            <a:extLst>
              <a:ext uri="{FF2B5EF4-FFF2-40B4-BE49-F238E27FC236}">
                <a16:creationId xmlns:a16="http://schemas.microsoft.com/office/drawing/2014/main" id="{552D6D09-41F3-4C4D-82C5-705F90E89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0525" y="8147050"/>
            <a:ext cx="20638" cy="1936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Line 273">
            <a:extLst>
              <a:ext uri="{FF2B5EF4-FFF2-40B4-BE49-F238E27FC236}">
                <a16:creationId xmlns:a16="http://schemas.microsoft.com/office/drawing/2014/main" id="{C60A9C4D-99CD-48A9-9B87-E593B4B24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643975" y="7980363"/>
            <a:ext cx="254000" cy="146050"/>
          </a:xfrm>
          <a:prstGeom prst="line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Rectangle 274">
            <a:extLst>
              <a:ext uri="{FF2B5EF4-FFF2-40B4-BE49-F238E27FC236}">
                <a16:creationId xmlns:a16="http://schemas.microsoft.com/office/drawing/2014/main" id="{F689F482-47F9-4564-B0E0-FE1325DC7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50300" y="7726363"/>
            <a:ext cx="5159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Labashi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" name="Rectangle 275">
            <a:extLst>
              <a:ext uri="{FF2B5EF4-FFF2-40B4-BE49-F238E27FC236}">
                <a16:creationId xmlns:a16="http://schemas.microsoft.com/office/drawing/2014/main" id="{DAE96AB1-F6F4-4F31-8324-5382E67C1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5750" y="7726363"/>
            <a:ext cx="1000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" name="Rectangle 276">
            <a:extLst>
              <a:ext uri="{FF2B5EF4-FFF2-40B4-BE49-F238E27FC236}">
                <a16:creationId xmlns:a16="http://schemas.microsoft.com/office/drawing/2014/main" id="{1693486C-F1FF-4AE0-AABE-2C8F59CF7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15438" y="7726363"/>
            <a:ext cx="5064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Marduk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" name="Line 277">
            <a:extLst>
              <a:ext uri="{FF2B5EF4-FFF2-40B4-BE49-F238E27FC236}">
                <a16:creationId xmlns:a16="http://schemas.microsoft.com/office/drawing/2014/main" id="{30E00B35-F660-497E-8B26-D11F02DB4E0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8925" y="7845425"/>
            <a:ext cx="125413" cy="271463"/>
          </a:xfrm>
          <a:prstGeom prst="line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Rectangle 278">
            <a:extLst>
              <a:ext uri="{FF2B5EF4-FFF2-40B4-BE49-F238E27FC236}">
                <a16:creationId xmlns:a16="http://schemas.microsoft.com/office/drawing/2014/main" id="{2224434E-8B77-47E5-A753-3FD3A6BBF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1163" y="8147050"/>
            <a:ext cx="323850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Rectangle 279">
            <a:extLst>
              <a:ext uri="{FF2B5EF4-FFF2-40B4-BE49-F238E27FC236}">
                <a16:creationId xmlns:a16="http://schemas.microsoft.com/office/drawing/2014/main" id="{343E41E2-41B3-442F-A068-35EB506F4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1163" y="8147050"/>
            <a:ext cx="323850" cy="1936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Rectangle 280">
            <a:extLst>
              <a:ext uri="{FF2B5EF4-FFF2-40B4-BE49-F238E27FC236}">
                <a16:creationId xmlns:a16="http://schemas.microsoft.com/office/drawing/2014/main" id="{1E7C74B4-302F-441F-8389-DA5F1C798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86888" y="8154988"/>
            <a:ext cx="1920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555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2" name="Rectangle 281">
            <a:extLst>
              <a:ext uri="{FF2B5EF4-FFF2-40B4-BE49-F238E27FC236}">
                <a16:creationId xmlns:a16="http://schemas.microsoft.com/office/drawing/2014/main" id="{E8572B9C-BB12-4BB5-BF89-3A9DC1ACC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21825" y="8154988"/>
            <a:ext cx="6985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3" name="Rectangle 282">
            <a:extLst>
              <a:ext uri="{FF2B5EF4-FFF2-40B4-BE49-F238E27FC236}">
                <a16:creationId xmlns:a16="http://schemas.microsoft.com/office/drawing/2014/main" id="{4E401F04-FBAF-4C0E-8A7D-6BD34686B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9588" y="8250238"/>
            <a:ext cx="1920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539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Rectangle 283">
            <a:extLst>
              <a:ext uri="{FF2B5EF4-FFF2-40B4-BE49-F238E27FC236}">
                <a16:creationId xmlns:a16="http://schemas.microsoft.com/office/drawing/2014/main" id="{512A23C6-BB0E-4A6B-8871-9F9A95EE8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83638" y="8637588"/>
            <a:ext cx="6873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Nabonidus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Line 284">
            <a:extLst>
              <a:ext uri="{FF2B5EF4-FFF2-40B4-BE49-F238E27FC236}">
                <a16:creationId xmlns:a16="http://schemas.microsoft.com/office/drawing/2014/main" id="{EA2DC024-8A5D-4AB1-8C59-DA7564E3E1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17025" y="8369300"/>
            <a:ext cx="271463" cy="271463"/>
          </a:xfrm>
          <a:prstGeom prst="line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285">
            <a:extLst>
              <a:ext uri="{FF2B5EF4-FFF2-40B4-BE49-F238E27FC236}">
                <a16:creationId xmlns:a16="http://schemas.microsoft.com/office/drawing/2014/main" id="{A288FA67-5220-4C3C-A02F-7668B06A4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25013" y="8135938"/>
            <a:ext cx="174625" cy="1360488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286">
            <a:extLst>
              <a:ext uri="{FF2B5EF4-FFF2-40B4-BE49-F238E27FC236}">
                <a16:creationId xmlns:a16="http://schemas.microsoft.com/office/drawing/2014/main" id="{0BA8CADE-E659-4D5B-8397-1FE76AAF2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25013" y="8135938"/>
            <a:ext cx="174625" cy="1360488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287">
            <a:extLst>
              <a:ext uri="{FF2B5EF4-FFF2-40B4-BE49-F238E27FC236}">
                <a16:creationId xmlns:a16="http://schemas.microsoft.com/office/drawing/2014/main" id="{64F5EC90-D7CF-4564-8E33-5696E4470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4863" y="8482013"/>
            <a:ext cx="904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Rectangle 288">
            <a:extLst>
              <a:ext uri="{FF2B5EF4-FFF2-40B4-BE49-F238E27FC236}">
                <a16:creationId xmlns:a16="http://schemas.microsoft.com/office/drawing/2014/main" id="{5961C322-E96C-4C61-AB4D-B0168D600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4863" y="8578850"/>
            <a:ext cx="904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" name="Rectangle 289">
            <a:extLst>
              <a:ext uri="{FF2B5EF4-FFF2-40B4-BE49-F238E27FC236}">
                <a16:creationId xmlns:a16="http://schemas.microsoft.com/office/drawing/2014/main" id="{3E4E701E-AAE9-491B-9D06-511A12F96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4863" y="8678863"/>
            <a:ext cx="904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8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Rectangle 290">
            <a:extLst>
              <a:ext uri="{FF2B5EF4-FFF2-40B4-BE49-F238E27FC236}">
                <a16:creationId xmlns:a16="http://schemas.microsoft.com/office/drawing/2014/main" id="{FC8957A1-6070-414A-91DE-E19C36053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04388" y="8775700"/>
            <a:ext cx="6985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Rectangle 291">
            <a:extLst>
              <a:ext uri="{FF2B5EF4-FFF2-40B4-BE49-F238E27FC236}">
                <a16:creationId xmlns:a16="http://schemas.microsoft.com/office/drawing/2014/main" id="{7F43ECFA-0A25-44BF-B3CF-B44BD4798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4863" y="8872538"/>
            <a:ext cx="904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Rectangle 292">
            <a:extLst>
              <a:ext uri="{FF2B5EF4-FFF2-40B4-BE49-F238E27FC236}">
                <a16:creationId xmlns:a16="http://schemas.microsoft.com/office/drawing/2014/main" id="{1D083406-C9B4-4C85-AED0-28CE14263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4863" y="8967788"/>
            <a:ext cx="904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4" name="Rectangle 293">
            <a:extLst>
              <a:ext uri="{FF2B5EF4-FFF2-40B4-BE49-F238E27FC236}">
                <a16:creationId xmlns:a16="http://schemas.microsoft.com/office/drawing/2014/main" id="{5566FD0C-0AD4-4EDA-9C2A-B95B5A48F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4863" y="9064625"/>
            <a:ext cx="904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Rectangle 294">
            <a:extLst>
              <a:ext uri="{FF2B5EF4-FFF2-40B4-BE49-F238E27FC236}">
                <a16:creationId xmlns:a16="http://schemas.microsoft.com/office/drawing/2014/main" id="{D08EE4FE-879F-4680-94E8-EC502DA52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10750" y="5718175"/>
            <a:ext cx="155575" cy="37782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Rectangle 295">
            <a:extLst>
              <a:ext uri="{FF2B5EF4-FFF2-40B4-BE49-F238E27FC236}">
                <a16:creationId xmlns:a16="http://schemas.microsoft.com/office/drawing/2014/main" id="{40263DDD-EC1D-4627-AADE-CBF2DF3AE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10750" y="5718175"/>
            <a:ext cx="155575" cy="3778250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296">
            <a:extLst>
              <a:ext uri="{FF2B5EF4-FFF2-40B4-BE49-F238E27FC236}">
                <a16:creationId xmlns:a16="http://schemas.microsoft.com/office/drawing/2014/main" id="{3273185D-28CF-41A4-8D89-7F424A78C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69488" y="7275513"/>
            <a:ext cx="92075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297">
            <a:extLst>
              <a:ext uri="{FF2B5EF4-FFF2-40B4-BE49-F238E27FC236}">
                <a16:creationId xmlns:a16="http://schemas.microsoft.com/office/drawing/2014/main" id="{7DE7C66A-17DE-42F1-8DB7-DE759A9FB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69488" y="7372350"/>
            <a:ext cx="92075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9" name="Rectangle 298">
            <a:extLst>
              <a:ext uri="{FF2B5EF4-FFF2-40B4-BE49-F238E27FC236}">
                <a16:creationId xmlns:a16="http://schemas.microsoft.com/office/drawing/2014/main" id="{B0B77987-9EDE-4F7D-8CB4-450D36B73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69488" y="7467600"/>
            <a:ext cx="92075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0" name="Rectangle 299">
            <a:extLst>
              <a:ext uri="{FF2B5EF4-FFF2-40B4-BE49-F238E27FC236}">
                <a16:creationId xmlns:a16="http://schemas.microsoft.com/office/drawing/2014/main" id="{85A85126-060F-4720-91D8-43CC216E8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79013" y="7564438"/>
            <a:ext cx="714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Rectangle 300">
            <a:extLst>
              <a:ext uri="{FF2B5EF4-FFF2-40B4-BE49-F238E27FC236}">
                <a16:creationId xmlns:a16="http://schemas.microsoft.com/office/drawing/2014/main" id="{7C1F4B26-35A9-4727-80AD-6D9E274AE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69488" y="7661275"/>
            <a:ext cx="92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2" name="Rectangle 301">
            <a:extLst>
              <a:ext uri="{FF2B5EF4-FFF2-40B4-BE49-F238E27FC236}">
                <a16:creationId xmlns:a16="http://schemas.microsoft.com/office/drawing/2014/main" id="{379F4559-E696-4BF2-BFDB-A62C596EC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69488" y="7761288"/>
            <a:ext cx="92075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3" name="Rectangle 302">
            <a:extLst>
              <a:ext uri="{FF2B5EF4-FFF2-40B4-BE49-F238E27FC236}">
                <a16:creationId xmlns:a16="http://schemas.microsoft.com/office/drawing/2014/main" id="{47117F09-6CF2-44B6-AA7A-F295E8A6C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69488" y="7858125"/>
            <a:ext cx="92075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Rectangle 303">
            <a:extLst>
              <a:ext uri="{FF2B5EF4-FFF2-40B4-BE49-F238E27FC236}">
                <a16:creationId xmlns:a16="http://schemas.microsoft.com/office/drawing/2014/main" id="{8B0F689F-0F4C-4343-B7F4-3542249F6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12313" y="9523413"/>
            <a:ext cx="6794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Cambyses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5" name="Rectangle 304">
            <a:extLst>
              <a:ext uri="{FF2B5EF4-FFF2-40B4-BE49-F238E27FC236}">
                <a16:creationId xmlns:a16="http://schemas.microsoft.com/office/drawing/2014/main" id="{48CD9ED2-FC21-4530-BEC3-2E7A22722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74263" y="5718175"/>
            <a:ext cx="681038" cy="3778250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305">
            <a:extLst>
              <a:ext uri="{FF2B5EF4-FFF2-40B4-BE49-F238E27FC236}">
                <a16:creationId xmlns:a16="http://schemas.microsoft.com/office/drawing/2014/main" id="{28B55855-92C8-43FD-B859-709F63FE0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74263" y="5718175"/>
            <a:ext cx="681038" cy="3778250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Rectangle 306">
            <a:extLst>
              <a:ext uri="{FF2B5EF4-FFF2-40B4-BE49-F238E27FC236}">
                <a16:creationId xmlns:a16="http://schemas.microsoft.com/office/drawing/2014/main" id="{0F948D73-54A8-4AF2-8ADF-A61B3E447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10788" y="7391400"/>
            <a:ext cx="5159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Darius 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8" name="Rectangle 307">
            <a:extLst>
              <a:ext uri="{FF2B5EF4-FFF2-40B4-BE49-F238E27FC236}">
                <a16:creationId xmlns:a16="http://schemas.microsoft.com/office/drawing/2014/main" id="{80FAB036-1B97-4B23-A5D5-D25BF484F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67925" y="7546975"/>
            <a:ext cx="56673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Hystaspes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" name="Rectangle 308">
            <a:extLst>
              <a:ext uri="{FF2B5EF4-FFF2-40B4-BE49-F238E27FC236}">
                <a16:creationId xmlns:a16="http://schemas.microsoft.com/office/drawing/2014/main" id="{5679705B-8DEF-4DD5-B8BA-A2AB9F862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96500" y="7683500"/>
            <a:ext cx="2841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521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Rectangle 309">
            <a:extLst>
              <a:ext uri="{FF2B5EF4-FFF2-40B4-BE49-F238E27FC236}">
                <a16:creationId xmlns:a16="http://schemas.microsoft.com/office/drawing/2014/main" id="{5288A89D-54B7-4DE8-8871-D5DCB6C0E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99700" y="7683500"/>
            <a:ext cx="1016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" name="Rectangle 310">
            <a:extLst>
              <a:ext uri="{FF2B5EF4-FFF2-40B4-BE49-F238E27FC236}">
                <a16:creationId xmlns:a16="http://schemas.microsoft.com/office/drawing/2014/main" id="{E9FD6323-4355-491C-8125-9BB0D5E64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40975" y="7683500"/>
            <a:ext cx="28257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486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2" name="Rectangle 311">
            <a:extLst>
              <a:ext uri="{FF2B5EF4-FFF2-40B4-BE49-F238E27FC236}">
                <a16:creationId xmlns:a16="http://schemas.microsoft.com/office/drawing/2014/main" id="{4E4A23FF-3478-4BD0-8B1C-990B6C8E3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55238" y="8162925"/>
            <a:ext cx="4968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Revolts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3" name="Rectangle 312">
            <a:extLst>
              <a:ext uri="{FF2B5EF4-FFF2-40B4-BE49-F238E27FC236}">
                <a16:creationId xmlns:a16="http://schemas.microsoft.com/office/drawing/2014/main" id="{8E9A0A35-C3F2-4574-A316-F4670F5DF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3225" y="9145588"/>
            <a:ext cx="4048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80"/>
                </a:solidFill>
                <a:effectLst/>
                <a:latin typeface="Arial" panose="020B0604020202020204" pitchFamily="34" charset="0"/>
              </a:rPr>
              <a:t>Cyrus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4" name="Rectangle 313">
            <a:extLst>
              <a:ext uri="{FF2B5EF4-FFF2-40B4-BE49-F238E27FC236}">
                <a16:creationId xmlns:a16="http://schemas.microsoft.com/office/drawing/2014/main" id="{D9CECAE6-D1E3-4786-95FC-6587EDF7F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3238" y="9302750"/>
            <a:ext cx="231775" cy="193675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Rectangle 314">
            <a:extLst>
              <a:ext uri="{FF2B5EF4-FFF2-40B4-BE49-F238E27FC236}">
                <a16:creationId xmlns:a16="http://schemas.microsoft.com/office/drawing/2014/main" id="{9AEC5006-70E7-4A11-9E69-503E8A37C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3238" y="9302750"/>
            <a:ext cx="231775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315">
            <a:extLst>
              <a:ext uri="{FF2B5EF4-FFF2-40B4-BE49-F238E27FC236}">
                <a16:creationId xmlns:a16="http://schemas.microsoft.com/office/drawing/2014/main" id="{07641E1D-D53D-4217-9543-DBE5D9A6A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31363" y="9821863"/>
            <a:ext cx="774700" cy="3413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Rectangle 316">
            <a:extLst>
              <a:ext uri="{FF2B5EF4-FFF2-40B4-BE49-F238E27FC236}">
                <a16:creationId xmlns:a16="http://schemas.microsoft.com/office/drawing/2014/main" id="{C5FE5951-3E51-4289-8C1A-F208C5702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0100" y="9850438"/>
            <a:ext cx="6477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490 Battle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8" name="Rectangle 317">
            <a:extLst>
              <a:ext uri="{FF2B5EF4-FFF2-40B4-BE49-F238E27FC236}">
                <a16:creationId xmlns:a16="http://schemas.microsoft.com/office/drawing/2014/main" id="{1D3136BB-B8EB-4581-AB87-5459BFAA3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90100" y="9994900"/>
            <a:ext cx="7588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of Marathon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9" name="Rectangle 318">
            <a:extLst>
              <a:ext uri="{FF2B5EF4-FFF2-40B4-BE49-F238E27FC236}">
                <a16:creationId xmlns:a16="http://schemas.microsoft.com/office/drawing/2014/main" id="{E09530B4-0F08-4279-8C7C-11B11733A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07688" y="9534525"/>
            <a:ext cx="4746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80"/>
                </a:solidFill>
                <a:effectLst/>
                <a:latin typeface="Arial" panose="020B0604020202020204" pitchFamily="34" charset="0"/>
              </a:rPr>
              <a:t>Xerxes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0" name="Rectangle 319">
            <a:extLst>
              <a:ext uri="{FF2B5EF4-FFF2-40B4-BE49-F238E27FC236}">
                <a16:creationId xmlns:a16="http://schemas.microsoft.com/office/drawing/2014/main" id="{8689F5AF-CD86-4E98-B8EC-E46B892B9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64813" y="9680575"/>
            <a:ext cx="779463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80"/>
                </a:solidFill>
                <a:effectLst/>
                <a:latin typeface="Arial" panose="020B0604020202020204" pitchFamily="34" charset="0"/>
              </a:rPr>
              <a:t>(Ahasuerus)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Rectangle 320">
            <a:extLst>
              <a:ext uri="{FF2B5EF4-FFF2-40B4-BE49-F238E27FC236}">
                <a16:creationId xmlns:a16="http://schemas.microsoft.com/office/drawing/2014/main" id="{307B7EB5-45EA-4DB0-8A07-08EDB3DE7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74400" y="5718175"/>
            <a:ext cx="777875" cy="3778250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Rectangle 321">
            <a:extLst>
              <a:ext uri="{FF2B5EF4-FFF2-40B4-BE49-F238E27FC236}">
                <a16:creationId xmlns:a16="http://schemas.microsoft.com/office/drawing/2014/main" id="{79C23EA4-99B9-4F7C-9199-79D6C7694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74400" y="5718175"/>
            <a:ext cx="777875" cy="3778250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322">
            <a:extLst>
              <a:ext uri="{FF2B5EF4-FFF2-40B4-BE49-F238E27FC236}">
                <a16:creationId xmlns:a16="http://schemas.microsoft.com/office/drawing/2014/main" id="{41F1E712-3146-4CB2-A8B3-9CF857A8A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2663" y="7464425"/>
            <a:ext cx="7699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Artaxerxes 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Rectangle 323">
            <a:extLst>
              <a:ext uri="{FF2B5EF4-FFF2-40B4-BE49-F238E27FC236}">
                <a16:creationId xmlns:a16="http://schemas.microsoft.com/office/drawing/2014/main" id="{390CC015-B9CC-4858-A8D2-9F966E71B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44263" y="7610475"/>
            <a:ext cx="2841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464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5" name="Rectangle 324">
            <a:extLst>
              <a:ext uri="{FF2B5EF4-FFF2-40B4-BE49-F238E27FC236}">
                <a16:creationId xmlns:a16="http://schemas.microsoft.com/office/drawing/2014/main" id="{51A6D77E-BD9D-437C-A1B1-02565E1EB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47463" y="7610475"/>
            <a:ext cx="1000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6" name="Rectangle 325">
            <a:extLst>
              <a:ext uri="{FF2B5EF4-FFF2-40B4-BE49-F238E27FC236}">
                <a16:creationId xmlns:a16="http://schemas.microsoft.com/office/drawing/2014/main" id="{F0A81F8F-4B03-4E45-931D-D0DBA32F8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87150" y="7610475"/>
            <a:ext cx="2841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424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7" name="Rectangle 326">
            <a:extLst>
              <a:ext uri="{FF2B5EF4-FFF2-40B4-BE49-F238E27FC236}">
                <a16:creationId xmlns:a16="http://schemas.microsoft.com/office/drawing/2014/main" id="{32EACDF0-71F4-4247-89AA-F14DC8A9D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2275" y="8135938"/>
            <a:ext cx="19050" cy="13604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Rectangle 327">
            <a:extLst>
              <a:ext uri="{FF2B5EF4-FFF2-40B4-BE49-F238E27FC236}">
                <a16:creationId xmlns:a16="http://schemas.microsoft.com/office/drawing/2014/main" id="{2BC01E06-F53A-41FE-9003-E438A09EC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2275" y="8135938"/>
            <a:ext cx="19050" cy="1360488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Rectangle 328">
            <a:extLst>
              <a:ext uri="{FF2B5EF4-FFF2-40B4-BE49-F238E27FC236}">
                <a16:creationId xmlns:a16="http://schemas.microsoft.com/office/drawing/2014/main" id="{79C52E2B-C1A3-4929-BA2A-2FD20D678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23650" y="9523413"/>
            <a:ext cx="58737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Xerxes II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0" name="Rectangle 329">
            <a:extLst>
              <a:ext uri="{FF2B5EF4-FFF2-40B4-BE49-F238E27FC236}">
                <a16:creationId xmlns:a16="http://schemas.microsoft.com/office/drawing/2014/main" id="{9C651572-21DE-437F-99B3-E5678E63D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1325" y="5718175"/>
            <a:ext cx="358775" cy="3778250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Rectangle 330">
            <a:extLst>
              <a:ext uri="{FF2B5EF4-FFF2-40B4-BE49-F238E27FC236}">
                <a16:creationId xmlns:a16="http://schemas.microsoft.com/office/drawing/2014/main" id="{2EBC4C05-1D66-4611-BACB-F092E24DD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1325" y="5718175"/>
            <a:ext cx="358775" cy="3778250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Rectangle 331">
            <a:extLst>
              <a:ext uri="{FF2B5EF4-FFF2-40B4-BE49-F238E27FC236}">
                <a16:creationId xmlns:a16="http://schemas.microsoft.com/office/drawing/2014/main" id="{28BFE5BD-C11A-493E-B89D-CED971384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38000" y="7418388"/>
            <a:ext cx="3349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Darius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3" name="Rectangle 332">
            <a:extLst>
              <a:ext uri="{FF2B5EF4-FFF2-40B4-BE49-F238E27FC236}">
                <a16:creationId xmlns:a16="http://schemas.microsoft.com/office/drawing/2014/main" id="{106FAA84-F324-48A5-ACBA-448F8B602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3250" y="7518400"/>
            <a:ext cx="904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II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4" name="Rectangle 333">
            <a:extLst>
              <a:ext uri="{FF2B5EF4-FFF2-40B4-BE49-F238E27FC236}">
                <a16:creationId xmlns:a16="http://schemas.microsoft.com/office/drawing/2014/main" id="{7C4273F3-C8D4-4176-8C7B-617B97B1D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74513" y="7615238"/>
            <a:ext cx="1920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423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5" name="Rectangle 334">
            <a:extLst>
              <a:ext uri="{FF2B5EF4-FFF2-40B4-BE49-F238E27FC236}">
                <a16:creationId xmlns:a16="http://schemas.microsoft.com/office/drawing/2014/main" id="{E3578C46-2ADE-4CE0-964F-A719269BB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09450" y="7615238"/>
            <a:ext cx="7143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6" name="Rectangle 335">
            <a:extLst>
              <a:ext uri="{FF2B5EF4-FFF2-40B4-BE49-F238E27FC236}">
                <a16:creationId xmlns:a16="http://schemas.microsoft.com/office/drawing/2014/main" id="{E3DDAB82-4F8D-4DCF-BA3F-EE85118B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87213" y="7710488"/>
            <a:ext cx="193675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405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7" name="Rectangle 336">
            <a:extLst>
              <a:ext uri="{FF2B5EF4-FFF2-40B4-BE49-F238E27FC236}">
                <a16:creationId xmlns:a16="http://schemas.microsoft.com/office/drawing/2014/main" id="{56BC5D0B-11AC-48E6-94E6-18F45F3AB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0100" y="6981825"/>
            <a:ext cx="874713" cy="25146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Rectangle 337">
            <a:extLst>
              <a:ext uri="{FF2B5EF4-FFF2-40B4-BE49-F238E27FC236}">
                <a16:creationId xmlns:a16="http://schemas.microsoft.com/office/drawing/2014/main" id="{2D357BB7-08A3-4618-93C8-8AEFD8A67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0100" y="6981825"/>
            <a:ext cx="874713" cy="2514600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338">
            <a:extLst>
              <a:ext uri="{FF2B5EF4-FFF2-40B4-BE49-F238E27FC236}">
                <a16:creationId xmlns:a16="http://schemas.microsoft.com/office/drawing/2014/main" id="{BB20A9A2-FADE-496F-BE71-E4E3B856F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31700" y="8104188"/>
            <a:ext cx="8001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Artaxerxes II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Rectangle 339">
            <a:extLst>
              <a:ext uri="{FF2B5EF4-FFF2-40B4-BE49-F238E27FC236}">
                <a16:creationId xmlns:a16="http://schemas.microsoft.com/office/drawing/2014/main" id="{4C53E8DD-9EB5-4692-AB5D-C343B8EEA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74575" y="8247063"/>
            <a:ext cx="23336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404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" name="Rectangle 340">
            <a:extLst>
              <a:ext uri="{FF2B5EF4-FFF2-40B4-BE49-F238E27FC236}">
                <a16:creationId xmlns:a16="http://schemas.microsoft.com/office/drawing/2014/main" id="{6D417A26-F13D-47A2-A172-23B16B5E6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53963" y="8247063"/>
            <a:ext cx="92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341">
            <a:extLst>
              <a:ext uri="{FF2B5EF4-FFF2-40B4-BE49-F238E27FC236}">
                <a16:creationId xmlns:a16="http://schemas.microsoft.com/office/drawing/2014/main" id="{F2630983-9D61-48E6-83C4-5F90A165F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90475" y="8247063"/>
            <a:ext cx="23336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359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342">
            <a:extLst>
              <a:ext uri="{FF2B5EF4-FFF2-40B4-BE49-F238E27FC236}">
                <a16:creationId xmlns:a16="http://schemas.microsoft.com/office/drawing/2014/main" id="{F5DC17C6-7803-4C03-8937-72F737D61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5300" y="5718175"/>
            <a:ext cx="407988" cy="37782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ectangle 343">
            <a:extLst>
              <a:ext uri="{FF2B5EF4-FFF2-40B4-BE49-F238E27FC236}">
                <a16:creationId xmlns:a16="http://schemas.microsoft.com/office/drawing/2014/main" id="{CF5ED4CA-712C-4BE1-9F4C-358DC0A41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5300" y="5718175"/>
            <a:ext cx="407988" cy="3778250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Rectangle 344">
            <a:extLst>
              <a:ext uri="{FF2B5EF4-FFF2-40B4-BE49-F238E27FC236}">
                <a16:creationId xmlns:a16="http://schemas.microsoft.com/office/drawing/2014/main" id="{80597DAF-F20E-4A72-8889-FF0BB388B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56900" y="7477125"/>
            <a:ext cx="2317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485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345">
            <a:extLst>
              <a:ext uri="{FF2B5EF4-FFF2-40B4-BE49-F238E27FC236}">
                <a16:creationId xmlns:a16="http://schemas.microsoft.com/office/drawing/2014/main" id="{8978B1D4-4110-49B1-8C01-F9227289B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36288" y="7477125"/>
            <a:ext cx="920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346">
            <a:extLst>
              <a:ext uri="{FF2B5EF4-FFF2-40B4-BE49-F238E27FC236}">
                <a16:creationId xmlns:a16="http://schemas.microsoft.com/office/drawing/2014/main" id="{4293849F-142F-45A3-AF1E-F696F9C82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4363" y="7607300"/>
            <a:ext cx="23336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465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8" name="Rectangle 347">
            <a:extLst>
              <a:ext uri="{FF2B5EF4-FFF2-40B4-BE49-F238E27FC236}">
                <a16:creationId xmlns:a16="http://schemas.microsoft.com/office/drawing/2014/main" id="{1BA6AC54-FB5D-42B5-8F3A-E8A6951BD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42313" y="8147050"/>
            <a:ext cx="827088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Rectangle 348">
            <a:extLst>
              <a:ext uri="{FF2B5EF4-FFF2-40B4-BE49-F238E27FC236}">
                <a16:creationId xmlns:a16="http://schemas.microsoft.com/office/drawing/2014/main" id="{4BD2D8A0-5341-485A-9EBA-982099E7B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42313" y="8147050"/>
            <a:ext cx="827088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ectangle 349">
            <a:extLst>
              <a:ext uri="{FF2B5EF4-FFF2-40B4-BE49-F238E27FC236}">
                <a16:creationId xmlns:a16="http://schemas.microsoft.com/office/drawing/2014/main" id="{2D1FAA5C-7092-4BDD-BCF8-7743A4B45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10600" y="8201025"/>
            <a:ext cx="1936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604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1" name="Rectangle 350">
            <a:extLst>
              <a:ext uri="{FF2B5EF4-FFF2-40B4-BE49-F238E27FC236}">
                <a16:creationId xmlns:a16="http://schemas.microsoft.com/office/drawing/2014/main" id="{03338DE1-EFDE-4C08-8B10-A5CCC32E2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47125" y="8201025"/>
            <a:ext cx="698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2" name="Rectangle 351">
            <a:extLst>
              <a:ext uri="{FF2B5EF4-FFF2-40B4-BE49-F238E27FC236}">
                <a16:creationId xmlns:a16="http://schemas.microsoft.com/office/drawing/2014/main" id="{ACE5844F-D6F8-47A5-8612-12B8A0838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74113" y="8201025"/>
            <a:ext cx="1920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562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3" name="Freeform 352">
            <a:extLst>
              <a:ext uri="{FF2B5EF4-FFF2-40B4-BE49-F238E27FC236}">
                <a16:creationId xmlns:a16="http://schemas.microsoft.com/office/drawing/2014/main" id="{8C18B4F0-B547-4EDC-8A65-174BB6C9BF2D}"/>
              </a:ext>
            </a:extLst>
          </p:cNvPr>
          <p:cNvSpPr>
            <a:spLocks noEditPoints="1"/>
          </p:cNvSpPr>
          <p:nvPr/>
        </p:nvSpPr>
        <p:spPr bwMode="auto">
          <a:xfrm>
            <a:off x="14311313" y="3516313"/>
            <a:ext cx="7989888" cy="11113"/>
          </a:xfrm>
          <a:custGeom>
            <a:avLst/>
            <a:gdLst>
              <a:gd name="T0" fmla="*/ 119 w 6313"/>
              <a:gd name="T1" fmla="*/ 8 h 8"/>
              <a:gd name="T2" fmla="*/ 188 w 6313"/>
              <a:gd name="T3" fmla="*/ 0 h 8"/>
              <a:gd name="T4" fmla="*/ 188 w 6313"/>
              <a:gd name="T5" fmla="*/ 8 h 8"/>
              <a:gd name="T6" fmla="*/ 487 w 6313"/>
              <a:gd name="T7" fmla="*/ 0 h 8"/>
              <a:gd name="T8" fmla="*/ 368 w 6313"/>
              <a:gd name="T9" fmla="*/ 4 h 8"/>
              <a:gd name="T10" fmla="*/ 676 w 6313"/>
              <a:gd name="T11" fmla="*/ 4 h 8"/>
              <a:gd name="T12" fmla="*/ 556 w 6313"/>
              <a:gd name="T13" fmla="*/ 0 h 8"/>
              <a:gd name="T14" fmla="*/ 856 w 6313"/>
              <a:gd name="T15" fmla="*/ 8 h 8"/>
              <a:gd name="T16" fmla="*/ 925 w 6313"/>
              <a:gd name="T17" fmla="*/ 0 h 8"/>
              <a:gd name="T18" fmla="*/ 925 w 6313"/>
              <a:gd name="T19" fmla="*/ 8 h 8"/>
              <a:gd name="T20" fmla="*/ 1225 w 6313"/>
              <a:gd name="T21" fmla="*/ 0 h 8"/>
              <a:gd name="T22" fmla="*/ 1106 w 6313"/>
              <a:gd name="T23" fmla="*/ 4 h 8"/>
              <a:gd name="T24" fmla="*/ 1413 w 6313"/>
              <a:gd name="T25" fmla="*/ 4 h 8"/>
              <a:gd name="T26" fmla="*/ 1294 w 6313"/>
              <a:gd name="T27" fmla="*/ 0 h 8"/>
              <a:gd name="T28" fmla="*/ 1593 w 6313"/>
              <a:gd name="T29" fmla="*/ 8 h 8"/>
              <a:gd name="T30" fmla="*/ 1662 w 6313"/>
              <a:gd name="T31" fmla="*/ 0 h 8"/>
              <a:gd name="T32" fmla="*/ 1662 w 6313"/>
              <a:gd name="T33" fmla="*/ 8 h 8"/>
              <a:gd name="T34" fmla="*/ 1962 w 6313"/>
              <a:gd name="T35" fmla="*/ 0 h 8"/>
              <a:gd name="T36" fmla="*/ 1843 w 6313"/>
              <a:gd name="T37" fmla="*/ 4 h 8"/>
              <a:gd name="T38" fmla="*/ 2150 w 6313"/>
              <a:gd name="T39" fmla="*/ 4 h 8"/>
              <a:gd name="T40" fmla="*/ 2031 w 6313"/>
              <a:gd name="T41" fmla="*/ 0 h 8"/>
              <a:gd name="T42" fmla="*/ 2331 w 6313"/>
              <a:gd name="T43" fmla="*/ 8 h 8"/>
              <a:gd name="T44" fmla="*/ 2400 w 6313"/>
              <a:gd name="T45" fmla="*/ 0 h 8"/>
              <a:gd name="T46" fmla="*/ 2400 w 6313"/>
              <a:gd name="T47" fmla="*/ 8 h 8"/>
              <a:gd name="T48" fmla="*/ 2699 w 6313"/>
              <a:gd name="T49" fmla="*/ 0 h 8"/>
              <a:gd name="T50" fmla="*/ 2580 w 6313"/>
              <a:gd name="T51" fmla="*/ 4 h 8"/>
              <a:gd name="T52" fmla="*/ 2887 w 6313"/>
              <a:gd name="T53" fmla="*/ 4 h 8"/>
              <a:gd name="T54" fmla="*/ 2768 w 6313"/>
              <a:gd name="T55" fmla="*/ 0 h 8"/>
              <a:gd name="T56" fmla="*/ 3068 w 6313"/>
              <a:gd name="T57" fmla="*/ 8 h 8"/>
              <a:gd name="T58" fmla="*/ 3137 w 6313"/>
              <a:gd name="T59" fmla="*/ 0 h 8"/>
              <a:gd name="T60" fmla="*/ 3137 w 6313"/>
              <a:gd name="T61" fmla="*/ 8 h 8"/>
              <a:gd name="T62" fmla="*/ 3436 w 6313"/>
              <a:gd name="T63" fmla="*/ 0 h 8"/>
              <a:gd name="T64" fmla="*/ 3317 w 6313"/>
              <a:gd name="T65" fmla="*/ 4 h 8"/>
              <a:gd name="T66" fmla="*/ 3625 w 6313"/>
              <a:gd name="T67" fmla="*/ 4 h 8"/>
              <a:gd name="T68" fmla="*/ 3506 w 6313"/>
              <a:gd name="T69" fmla="*/ 0 h 8"/>
              <a:gd name="T70" fmla="*/ 3805 w 6313"/>
              <a:gd name="T71" fmla="*/ 8 h 8"/>
              <a:gd name="T72" fmla="*/ 3874 w 6313"/>
              <a:gd name="T73" fmla="*/ 0 h 8"/>
              <a:gd name="T74" fmla="*/ 3874 w 6313"/>
              <a:gd name="T75" fmla="*/ 8 h 8"/>
              <a:gd name="T76" fmla="*/ 4174 w 6313"/>
              <a:gd name="T77" fmla="*/ 0 h 8"/>
              <a:gd name="T78" fmla="*/ 4055 w 6313"/>
              <a:gd name="T79" fmla="*/ 4 h 8"/>
              <a:gd name="T80" fmla="*/ 4362 w 6313"/>
              <a:gd name="T81" fmla="*/ 4 h 8"/>
              <a:gd name="T82" fmla="*/ 4243 w 6313"/>
              <a:gd name="T83" fmla="*/ 0 h 8"/>
              <a:gd name="T84" fmla="*/ 4542 w 6313"/>
              <a:gd name="T85" fmla="*/ 8 h 8"/>
              <a:gd name="T86" fmla="*/ 4612 w 6313"/>
              <a:gd name="T87" fmla="*/ 0 h 8"/>
              <a:gd name="T88" fmla="*/ 4612 w 6313"/>
              <a:gd name="T89" fmla="*/ 8 h 8"/>
              <a:gd name="T90" fmla="*/ 4911 w 6313"/>
              <a:gd name="T91" fmla="*/ 0 h 8"/>
              <a:gd name="T92" fmla="*/ 4792 w 6313"/>
              <a:gd name="T93" fmla="*/ 4 h 8"/>
              <a:gd name="T94" fmla="*/ 5099 w 6313"/>
              <a:gd name="T95" fmla="*/ 4 h 8"/>
              <a:gd name="T96" fmla="*/ 4980 w 6313"/>
              <a:gd name="T97" fmla="*/ 0 h 8"/>
              <a:gd name="T98" fmla="*/ 5280 w 6313"/>
              <a:gd name="T99" fmla="*/ 8 h 8"/>
              <a:gd name="T100" fmla="*/ 5349 w 6313"/>
              <a:gd name="T101" fmla="*/ 0 h 8"/>
              <a:gd name="T102" fmla="*/ 5349 w 6313"/>
              <a:gd name="T103" fmla="*/ 8 h 8"/>
              <a:gd name="T104" fmla="*/ 5648 w 6313"/>
              <a:gd name="T105" fmla="*/ 0 h 8"/>
              <a:gd name="T106" fmla="*/ 5529 w 6313"/>
              <a:gd name="T107" fmla="*/ 4 h 8"/>
              <a:gd name="T108" fmla="*/ 5836 w 6313"/>
              <a:gd name="T109" fmla="*/ 4 h 8"/>
              <a:gd name="T110" fmla="*/ 5717 w 6313"/>
              <a:gd name="T111" fmla="*/ 0 h 8"/>
              <a:gd name="T112" fmla="*/ 6017 w 6313"/>
              <a:gd name="T113" fmla="*/ 8 h 8"/>
              <a:gd name="T114" fmla="*/ 6086 w 6313"/>
              <a:gd name="T115" fmla="*/ 0 h 8"/>
              <a:gd name="T116" fmla="*/ 6086 w 6313"/>
              <a:gd name="T117" fmla="*/ 8 h 8"/>
              <a:gd name="T118" fmla="*/ 6309 w 6313"/>
              <a:gd name="T119" fmla="*/ 0 h 8"/>
              <a:gd name="T120" fmla="*/ 6267 w 6313"/>
              <a:gd name="T121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13" h="8">
                <a:moveTo>
                  <a:pt x="4" y="0"/>
                </a:moveTo>
                <a:lnTo>
                  <a:pt x="119" y="0"/>
                </a:lnTo>
                <a:cubicBezTo>
                  <a:pt x="121" y="0"/>
                  <a:pt x="123" y="2"/>
                  <a:pt x="123" y="4"/>
                </a:cubicBezTo>
                <a:cubicBezTo>
                  <a:pt x="123" y="6"/>
                  <a:pt x="121" y="8"/>
                  <a:pt x="119" y="8"/>
                </a:cubicBezTo>
                <a:lnTo>
                  <a:pt x="4" y="8"/>
                </a:lnTo>
                <a:cubicBezTo>
                  <a:pt x="1" y="8"/>
                  <a:pt x="0" y="6"/>
                  <a:pt x="0" y="4"/>
                </a:cubicBezTo>
                <a:cubicBezTo>
                  <a:pt x="0" y="2"/>
                  <a:pt x="1" y="0"/>
                  <a:pt x="4" y="0"/>
                </a:cubicBezTo>
                <a:close/>
                <a:moveTo>
                  <a:pt x="188" y="0"/>
                </a:moveTo>
                <a:lnTo>
                  <a:pt x="303" y="0"/>
                </a:lnTo>
                <a:cubicBezTo>
                  <a:pt x="305" y="0"/>
                  <a:pt x="307" y="2"/>
                  <a:pt x="307" y="4"/>
                </a:cubicBezTo>
                <a:cubicBezTo>
                  <a:pt x="307" y="6"/>
                  <a:pt x="305" y="8"/>
                  <a:pt x="303" y="8"/>
                </a:cubicBezTo>
                <a:lnTo>
                  <a:pt x="188" y="8"/>
                </a:lnTo>
                <a:cubicBezTo>
                  <a:pt x="186" y="8"/>
                  <a:pt x="184" y="6"/>
                  <a:pt x="184" y="4"/>
                </a:cubicBezTo>
                <a:cubicBezTo>
                  <a:pt x="184" y="2"/>
                  <a:pt x="186" y="0"/>
                  <a:pt x="188" y="0"/>
                </a:cubicBezTo>
                <a:close/>
                <a:moveTo>
                  <a:pt x="372" y="0"/>
                </a:moveTo>
                <a:lnTo>
                  <a:pt x="487" y="0"/>
                </a:lnTo>
                <a:cubicBezTo>
                  <a:pt x="489" y="0"/>
                  <a:pt x="491" y="2"/>
                  <a:pt x="491" y="4"/>
                </a:cubicBezTo>
                <a:cubicBezTo>
                  <a:pt x="491" y="6"/>
                  <a:pt x="489" y="8"/>
                  <a:pt x="487" y="8"/>
                </a:cubicBezTo>
                <a:lnTo>
                  <a:pt x="372" y="8"/>
                </a:lnTo>
                <a:cubicBezTo>
                  <a:pt x="370" y="8"/>
                  <a:pt x="368" y="6"/>
                  <a:pt x="368" y="4"/>
                </a:cubicBezTo>
                <a:cubicBezTo>
                  <a:pt x="368" y="2"/>
                  <a:pt x="370" y="0"/>
                  <a:pt x="372" y="0"/>
                </a:cubicBezTo>
                <a:close/>
                <a:moveTo>
                  <a:pt x="556" y="0"/>
                </a:moveTo>
                <a:lnTo>
                  <a:pt x="672" y="0"/>
                </a:lnTo>
                <a:cubicBezTo>
                  <a:pt x="674" y="0"/>
                  <a:pt x="676" y="2"/>
                  <a:pt x="676" y="4"/>
                </a:cubicBezTo>
                <a:cubicBezTo>
                  <a:pt x="676" y="6"/>
                  <a:pt x="674" y="8"/>
                  <a:pt x="672" y="8"/>
                </a:cubicBezTo>
                <a:lnTo>
                  <a:pt x="556" y="8"/>
                </a:lnTo>
                <a:cubicBezTo>
                  <a:pt x="554" y="8"/>
                  <a:pt x="553" y="6"/>
                  <a:pt x="553" y="4"/>
                </a:cubicBezTo>
                <a:cubicBezTo>
                  <a:pt x="553" y="2"/>
                  <a:pt x="554" y="0"/>
                  <a:pt x="556" y="0"/>
                </a:cubicBezTo>
                <a:close/>
                <a:moveTo>
                  <a:pt x="741" y="0"/>
                </a:moveTo>
                <a:lnTo>
                  <a:pt x="856" y="0"/>
                </a:lnTo>
                <a:cubicBezTo>
                  <a:pt x="858" y="0"/>
                  <a:pt x="860" y="2"/>
                  <a:pt x="860" y="4"/>
                </a:cubicBezTo>
                <a:cubicBezTo>
                  <a:pt x="860" y="6"/>
                  <a:pt x="858" y="8"/>
                  <a:pt x="856" y="8"/>
                </a:cubicBezTo>
                <a:lnTo>
                  <a:pt x="741" y="8"/>
                </a:lnTo>
                <a:cubicBezTo>
                  <a:pt x="739" y="8"/>
                  <a:pt x="737" y="6"/>
                  <a:pt x="737" y="4"/>
                </a:cubicBezTo>
                <a:cubicBezTo>
                  <a:pt x="737" y="2"/>
                  <a:pt x="739" y="0"/>
                  <a:pt x="741" y="0"/>
                </a:cubicBezTo>
                <a:close/>
                <a:moveTo>
                  <a:pt x="925" y="0"/>
                </a:moveTo>
                <a:lnTo>
                  <a:pt x="1040" y="0"/>
                </a:lnTo>
                <a:cubicBezTo>
                  <a:pt x="1042" y="0"/>
                  <a:pt x="1044" y="2"/>
                  <a:pt x="1044" y="4"/>
                </a:cubicBezTo>
                <a:cubicBezTo>
                  <a:pt x="1044" y="6"/>
                  <a:pt x="1042" y="8"/>
                  <a:pt x="1040" y="8"/>
                </a:cubicBezTo>
                <a:lnTo>
                  <a:pt x="925" y="8"/>
                </a:lnTo>
                <a:cubicBezTo>
                  <a:pt x="923" y="8"/>
                  <a:pt x="921" y="6"/>
                  <a:pt x="921" y="4"/>
                </a:cubicBezTo>
                <a:cubicBezTo>
                  <a:pt x="921" y="2"/>
                  <a:pt x="923" y="0"/>
                  <a:pt x="925" y="0"/>
                </a:cubicBezTo>
                <a:close/>
                <a:moveTo>
                  <a:pt x="1109" y="0"/>
                </a:moveTo>
                <a:lnTo>
                  <a:pt x="1225" y="0"/>
                </a:lnTo>
                <a:cubicBezTo>
                  <a:pt x="1227" y="0"/>
                  <a:pt x="1228" y="2"/>
                  <a:pt x="1228" y="4"/>
                </a:cubicBezTo>
                <a:cubicBezTo>
                  <a:pt x="1228" y="6"/>
                  <a:pt x="1227" y="8"/>
                  <a:pt x="1225" y="8"/>
                </a:cubicBezTo>
                <a:lnTo>
                  <a:pt x="1109" y="8"/>
                </a:lnTo>
                <a:cubicBezTo>
                  <a:pt x="1107" y="8"/>
                  <a:pt x="1106" y="6"/>
                  <a:pt x="1106" y="4"/>
                </a:cubicBezTo>
                <a:cubicBezTo>
                  <a:pt x="1106" y="2"/>
                  <a:pt x="1107" y="0"/>
                  <a:pt x="1109" y="0"/>
                </a:cubicBezTo>
                <a:close/>
                <a:moveTo>
                  <a:pt x="1294" y="0"/>
                </a:moveTo>
                <a:lnTo>
                  <a:pt x="1409" y="0"/>
                </a:lnTo>
                <a:cubicBezTo>
                  <a:pt x="1411" y="0"/>
                  <a:pt x="1413" y="2"/>
                  <a:pt x="1413" y="4"/>
                </a:cubicBezTo>
                <a:cubicBezTo>
                  <a:pt x="1413" y="6"/>
                  <a:pt x="1411" y="8"/>
                  <a:pt x="1409" y="8"/>
                </a:cubicBezTo>
                <a:lnTo>
                  <a:pt x="1294" y="8"/>
                </a:lnTo>
                <a:cubicBezTo>
                  <a:pt x="1292" y="8"/>
                  <a:pt x="1290" y="6"/>
                  <a:pt x="1290" y="4"/>
                </a:cubicBezTo>
                <a:cubicBezTo>
                  <a:pt x="1290" y="2"/>
                  <a:pt x="1292" y="0"/>
                  <a:pt x="1294" y="0"/>
                </a:cubicBezTo>
                <a:close/>
                <a:moveTo>
                  <a:pt x="1478" y="0"/>
                </a:moveTo>
                <a:lnTo>
                  <a:pt x="1593" y="0"/>
                </a:lnTo>
                <a:cubicBezTo>
                  <a:pt x="1595" y="0"/>
                  <a:pt x="1597" y="2"/>
                  <a:pt x="1597" y="4"/>
                </a:cubicBezTo>
                <a:cubicBezTo>
                  <a:pt x="1597" y="6"/>
                  <a:pt x="1595" y="8"/>
                  <a:pt x="1593" y="8"/>
                </a:cubicBezTo>
                <a:lnTo>
                  <a:pt x="1478" y="8"/>
                </a:lnTo>
                <a:cubicBezTo>
                  <a:pt x="1476" y="8"/>
                  <a:pt x="1474" y="6"/>
                  <a:pt x="1474" y="4"/>
                </a:cubicBezTo>
                <a:cubicBezTo>
                  <a:pt x="1474" y="2"/>
                  <a:pt x="1476" y="0"/>
                  <a:pt x="1478" y="0"/>
                </a:cubicBezTo>
                <a:close/>
                <a:moveTo>
                  <a:pt x="1662" y="0"/>
                </a:moveTo>
                <a:lnTo>
                  <a:pt x="1778" y="0"/>
                </a:lnTo>
                <a:cubicBezTo>
                  <a:pt x="1780" y="0"/>
                  <a:pt x="1781" y="2"/>
                  <a:pt x="1781" y="4"/>
                </a:cubicBezTo>
                <a:cubicBezTo>
                  <a:pt x="1781" y="6"/>
                  <a:pt x="1780" y="8"/>
                  <a:pt x="1778" y="8"/>
                </a:cubicBezTo>
                <a:lnTo>
                  <a:pt x="1662" y="8"/>
                </a:lnTo>
                <a:cubicBezTo>
                  <a:pt x="1660" y="8"/>
                  <a:pt x="1659" y="6"/>
                  <a:pt x="1659" y="4"/>
                </a:cubicBezTo>
                <a:cubicBezTo>
                  <a:pt x="1659" y="2"/>
                  <a:pt x="1660" y="0"/>
                  <a:pt x="1662" y="0"/>
                </a:cubicBezTo>
                <a:close/>
                <a:moveTo>
                  <a:pt x="1847" y="0"/>
                </a:moveTo>
                <a:lnTo>
                  <a:pt x="1962" y="0"/>
                </a:lnTo>
                <a:cubicBezTo>
                  <a:pt x="1964" y="0"/>
                  <a:pt x="1966" y="2"/>
                  <a:pt x="1966" y="4"/>
                </a:cubicBezTo>
                <a:cubicBezTo>
                  <a:pt x="1966" y="6"/>
                  <a:pt x="1964" y="8"/>
                  <a:pt x="1962" y="8"/>
                </a:cubicBezTo>
                <a:lnTo>
                  <a:pt x="1847" y="8"/>
                </a:lnTo>
                <a:cubicBezTo>
                  <a:pt x="1845" y="8"/>
                  <a:pt x="1843" y="6"/>
                  <a:pt x="1843" y="4"/>
                </a:cubicBezTo>
                <a:cubicBezTo>
                  <a:pt x="1843" y="2"/>
                  <a:pt x="1845" y="0"/>
                  <a:pt x="1847" y="0"/>
                </a:cubicBezTo>
                <a:close/>
                <a:moveTo>
                  <a:pt x="2031" y="0"/>
                </a:moveTo>
                <a:lnTo>
                  <a:pt x="2146" y="0"/>
                </a:lnTo>
                <a:cubicBezTo>
                  <a:pt x="2148" y="0"/>
                  <a:pt x="2150" y="2"/>
                  <a:pt x="2150" y="4"/>
                </a:cubicBezTo>
                <a:cubicBezTo>
                  <a:pt x="2150" y="6"/>
                  <a:pt x="2148" y="8"/>
                  <a:pt x="2146" y="8"/>
                </a:cubicBezTo>
                <a:lnTo>
                  <a:pt x="2031" y="8"/>
                </a:lnTo>
                <a:cubicBezTo>
                  <a:pt x="2029" y="8"/>
                  <a:pt x="2027" y="6"/>
                  <a:pt x="2027" y="4"/>
                </a:cubicBezTo>
                <a:cubicBezTo>
                  <a:pt x="2027" y="2"/>
                  <a:pt x="2029" y="0"/>
                  <a:pt x="2031" y="0"/>
                </a:cubicBezTo>
                <a:close/>
                <a:moveTo>
                  <a:pt x="2215" y="0"/>
                </a:moveTo>
                <a:lnTo>
                  <a:pt x="2331" y="0"/>
                </a:lnTo>
                <a:cubicBezTo>
                  <a:pt x="2333" y="0"/>
                  <a:pt x="2334" y="2"/>
                  <a:pt x="2334" y="4"/>
                </a:cubicBezTo>
                <a:cubicBezTo>
                  <a:pt x="2334" y="6"/>
                  <a:pt x="2333" y="8"/>
                  <a:pt x="2331" y="8"/>
                </a:cubicBezTo>
                <a:lnTo>
                  <a:pt x="2215" y="8"/>
                </a:lnTo>
                <a:cubicBezTo>
                  <a:pt x="2213" y="8"/>
                  <a:pt x="2212" y="6"/>
                  <a:pt x="2212" y="4"/>
                </a:cubicBezTo>
                <a:cubicBezTo>
                  <a:pt x="2212" y="2"/>
                  <a:pt x="2213" y="0"/>
                  <a:pt x="2215" y="0"/>
                </a:cubicBezTo>
                <a:close/>
                <a:moveTo>
                  <a:pt x="2400" y="0"/>
                </a:moveTo>
                <a:lnTo>
                  <a:pt x="2515" y="0"/>
                </a:lnTo>
                <a:cubicBezTo>
                  <a:pt x="2517" y="0"/>
                  <a:pt x="2519" y="2"/>
                  <a:pt x="2519" y="4"/>
                </a:cubicBezTo>
                <a:cubicBezTo>
                  <a:pt x="2519" y="6"/>
                  <a:pt x="2517" y="8"/>
                  <a:pt x="2515" y="8"/>
                </a:cubicBezTo>
                <a:lnTo>
                  <a:pt x="2400" y="8"/>
                </a:lnTo>
                <a:cubicBezTo>
                  <a:pt x="2398" y="8"/>
                  <a:pt x="2396" y="6"/>
                  <a:pt x="2396" y="4"/>
                </a:cubicBezTo>
                <a:cubicBezTo>
                  <a:pt x="2396" y="2"/>
                  <a:pt x="2398" y="0"/>
                  <a:pt x="2400" y="0"/>
                </a:cubicBezTo>
                <a:close/>
                <a:moveTo>
                  <a:pt x="2584" y="0"/>
                </a:moveTo>
                <a:lnTo>
                  <a:pt x="2699" y="0"/>
                </a:lnTo>
                <a:cubicBezTo>
                  <a:pt x="2701" y="0"/>
                  <a:pt x="2703" y="2"/>
                  <a:pt x="2703" y="4"/>
                </a:cubicBezTo>
                <a:cubicBezTo>
                  <a:pt x="2703" y="6"/>
                  <a:pt x="2701" y="8"/>
                  <a:pt x="2699" y="8"/>
                </a:cubicBezTo>
                <a:lnTo>
                  <a:pt x="2584" y="8"/>
                </a:lnTo>
                <a:cubicBezTo>
                  <a:pt x="2582" y="8"/>
                  <a:pt x="2580" y="6"/>
                  <a:pt x="2580" y="4"/>
                </a:cubicBezTo>
                <a:cubicBezTo>
                  <a:pt x="2580" y="2"/>
                  <a:pt x="2582" y="0"/>
                  <a:pt x="2584" y="0"/>
                </a:cubicBezTo>
                <a:close/>
                <a:moveTo>
                  <a:pt x="2768" y="0"/>
                </a:moveTo>
                <a:lnTo>
                  <a:pt x="2884" y="0"/>
                </a:lnTo>
                <a:cubicBezTo>
                  <a:pt x="2886" y="0"/>
                  <a:pt x="2887" y="2"/>
                  <a:pt x="2887" y="4"/>
                </a:cubicBezTo>
                <a:cubicBezTo>
                  <a:pt x="2887" y="6"/>
                  <a:pt x="2886" y="8"/>
                  <a:pt x="2884" y="8"/>
                </a:cubicBezTo>
                <a:lnTo>
                  <a:pt x="2768" y="8"/>
                </a:lnTo>
                <a:cubicBezTo>
                  <a:pt x="2766" y="8"/>
                  <a:pt x="2764" y="6"/>
                  <a:pt x="2764" y="4"/>
                </a:cubicBezTo>
                <a:cubicBezTo>
                  <a:pt x="2764" y="2"/>
                  <a:pt x="2766" y="0"/>
                  <a:pt x="2768" y="0"/>
                </a:cubicBezTo>
                <a:close/>
                <a:moveTo>
                  <a:pt x="2953" y="0"/>
                </a:moveTo>
                <a:lnTo>
                  <a:pt x="3068" y="0"/>
                </a:lnTo>
                <a:cubicBezTo>
                  <a:pt x="3070" y="0"/>
                  <a:pt x="3072" y="2"/>
                  <a:pt x="3072" y="4"/>
                </a:cubicBezTo>
                <a:cubicBezTo>
                  <a:pt x="3072" y="6"/>
                  <a:pt x="3070" y="8"/>
                  <a:pt x="3068" y="8"/>
                </a:cubicBezTo>
                <a:lnTo>
                  <a:pt x="2953" y="8"/>
                </a:lnTo>
                <a:cubicBezTo>
                  <a:pt x="2951" y="8"/>
                  <a:pt x="2949" y="6"/>
                  <a:pt x="2949" y="4"/>
                </a:cubicBezTo>
                <a:cubicBezTo>
                  <a:pt x="2949" y="2"/>
                  <a:pt x="2951" y="0"/>
                  <a:pt x="2953" y="0"/>
                </a:cubicBezTo>
                <a:close/>
                <a:moveTo>
                  <a:pt x="3137" y="0"/>
                </a:moveTo>
                <a:lnTo>
                  <a:pt x="3252" y="0"/>
                </a:lnTo>
                <a:cubicBezTo>
                  <a:pt x="3254" y="0"/>
                  <a:pt x="3256" y="2"/>
                  <a:pt x="3256" y="4"/>
                </a:cubicBezTo>
                <a:cubicBezTo>
                  <a:pt x="3256" y="6"/>
                  <a:pt x="3254" y="8"/>
                  <a:pt x="3252" y="8"/>
                </a:cubicBezTo>
                <a:lnTo>
                  <a:pt x="3137" y="8"/>
                </a:lnTo>
                <a:cubicBezTo>
                  <a:pt x="3135" y="8"/>
                  <a:pt x="3133" y="6"/>
                  <a:pt x="3133" y="4"/>
                </a:cubicBezTo>
                <a:cubicBezTo>
                  <a:pt x="3133" y="2"/>
                  <a:pt x="3135" y="0"/>
                  <a:pt x="3137" y="0"/>
                </a:cubicBezTo>
                <a:close/>
                <a:moveTo>
                  <a:pt x="3321" y="0"/>
                </a:moveTo>
                <a:lnTo>
                  <a:pt x="3436" y="0"/>
                </a:lnTo>
                <a:cubicBezTo>
                  <a:pt x="3439" y="0"/>
                  <a:pt x="3440" y="2"/>
                  <a:pt x="3440" y="4"/>
                </a:cubicBezTo>
                <a:cubicBezTo>
                  <a:pt x="3440" y="6"/>
                  <a:pt x="3439" y="8"/>
                  <a:pt x="3436" y="8"/>
                </a:cubicBezTo>
                <a:lnTo>
                  <a:pt x="3321" y="8"/>
                </a:lnTo>
                <a:cubicBezTo>
                  <a:pt x="3319" y="8"/>
                  <a:pt x="3317" y="6"/>
                  <a:pt x="3317" y="4"/>
                </a:cubicBezTo>
                <a:cubicBezTo>
                  <a:pt x="3317" y="2"/>
                  <a:pt x="3319" y="0"/>
                  <a:pt x="3321" y="0"/>
                </a:cubicBezTo>
                <a:close/>
                <a:moveTo>
                  <a:pt x="3506" y="0"/>
                </a:moveTo>
                <a:lnTo>
                  <a:pt x="3621" y="0"/>
                </a:lnTo>
                <a:cubicBezTo>
                  <a:pt x="3623" y="0"/>
                  <a:pt x="3625" y="2"/>
                  <a:pt x="3625" y="4"/>
                </a:cubicBezTo>
                <a:cubicBezTo>
                  <a:pt x="3625" y="6"/>
                  <a:pt x="3623" y="8"/>
                  <a:pt x="3621" y="8"/>
                </a:cubicBezTo>
                <a:lnTo>
                  <a:pt x="3506" y="8"/>
                </a:lnTo>
                <a:cubicBezTo>
                  <a:pt x="3503" y="8"/>
                  <a:pt x="3502" y="6"/>
                  <a:pt x="3502" y="4"/>
                </a:cubicBezTo>
                <a:cubicBezTo>
                  <a:pt x="3502" y="2"/>
                  <a:pt x="3503" y="0"/>
                  <a:pt x="3506" y="0"/>
                </a:cubicBezTo>
                <a:close/>
                <a:moveTo>
                  <a:pt x="3690" y="0"/>
                </a:moveTo>
                <a:lnTo>
                  <a:pt x="3805" y="0"/>
                </a:lnTo>
                <a:cubicBezTo>
                  <a:pt x="3807" y="0"/>
                  <a:pt x="3809" y="2"/>
                  <a:pt x="3809" y="4"/>
                </a:cubicBezTo>
                <a:cubicBezTo>
                  <a:pt x="3809" y="6"/>
                  <a:pt x="3807" y="8"/>
                  <a:pt x="3805" y="8"/>
                </a:cubicBezTo>
                <a:lnTo>
                  <a:pt x="3690" y="8"/>
                </a:lnTo>
                <a:cubicBezTo>
                  <a:pt x="3688" y="8"/>
                  <a:pt x="3686" y="6"/>
                  <a:pt x="3686" y="4"/>
                </a:cubicBezTo>
                <a:cubicBezTo>
                  <a:pt x="3686" y="2"/>
                  <a:pt x="3688" y="0"/>
                  <a:pt x="3690" y="0"/>
                </a:cubicBezTo>
                <a:close/>
                <a:moveTo>
                  <a:pt x="3874" y="0"/>
                </a:moveTo>
                <a:lnTo>
                  <a:pt x="3989" y="0"/>
                </a:lnTo>
                <a:cubicBezTo>
                  <a:pt x="3992" y="0"/>
                  <a:pt x="3993" y="2"/>
                  <a:pt x="3993" y="4"/>
                </a:cubicBezTo>
                <a:cubicBezTo>
                  <a:pt x="3993" y="6"/>
                  <a:pt x="3992" y="8"/>
                  <a:pt x="3989" y="8"/>
                </a:cubicBezTo>
                <a:lnTo>
                  <a:pt x="3874" y="8"/>
                </a:lnTo>
                <a:cubicBezTo>
                  <a:pt x="3872" y="8"/>
                  <a:pt x="3870" y="6"/>
                  <a:pt x="3870" y="4"/>
                </a:cubicBezTo>
                <a:cubicBezTo>
                  <a:pt x="3870" y="2"/>
                  <a:pt x="3872" y="0"/>
                  <a:pt x="3874" y="0"/>
                </a:cubicBezTo>
                <a:close/>
                <a:moveTo>
                  <a:pt x="4059" y="0"/>
                </a:moveTo>
                <a:lnTo>
                  <a:pt x="4174" y="0"/>
                </a:lnTo>
                <a:cubicBezTo>
                  <a:pt x="4176" y="0"/>
                  <a:pt x="4178" y="2"/>
                  <a:pt x="4178" y="4"/>
                </a:cubicBezTo>
                <a:cubicBezTo>
                  <a:pt x="4178" y="6"/>
                  <a:pt x="4176" y="8"/>
                  <a:pt x="4174" y="8"/>
                </a:cubicBezTo>
                <a:lnTo>
                  <a:pt x="4059" y="8"/>
                </a:lnTo>
                <a:cubicBezTo>
                  <a:pt x="4056" y="8"/>
                  <a:pt x="4055" y="6"/>
                  <a:pt x="4055" y="4"/>
                </a:cubicBezTo>
                <a:cubicBezTo>
                  <a:pt x="4055" y="2"/>
                  <a:pt x="4056" y="0"/>
                  <a:pt x="4059" y="0"/>
                </a:cubicBezTo>
                <a:close/>
                <a:moveTo>
                  <a:pt x="4243" y="0"/>
                </a:moveTo>
                <a:lnTo>
                  <a:pt x="4358" y="0"/>
                </a:lnTo>
                <a:cubicBezTo>
                  <a:pt x="4360" y="0"/>
                  <a:pt x="4362" y="2"/>
                  <a:pt x="4362" y="4"/>
                </a:cubicBezTo>
                <a:cubicBezTo>
                  <a:pt x="4362" y="6"/>
                  <a:pt x="4360" y="8"/>
                  <a:pt x="4358" y="8"/>
                </a:cubicBezTo>
                <a:lnTo>
                  <a:pt x="4243" y="8"/>
                </a:lnTo>
                <a:cubicBezTo>
                  <a:pt x="4241" y="8"/>
                  <a:pt x="4239" y="6"/>
                  <a:pt x="4239" y="4"/>
                </a:cubicBezTo>
                <a:cubicBezTo>
                  <a:pt x="4239" y="2"/>
                  <a:pt x="4241" y="0"/>
                  <a:pt x="4243" y="0"/>
                </a:cubicBezTo>
                <a:close/>
                <a:moveTo>
                  <a:pt x="4427" y="0"/>
                </a:moveTo>
                <a:lnTo>
                  <a:pt x="4542" y="0"/>
                </a:lnTo>
                <a:cubicBezTo>
                  <a:pt x="4545" y="0"/>
                  <a:pt x="4546" y="2"/>
                  <a:pt x="4546" y="4"/>
                </a:cubicBezTo>
                <a:cubicBezTo>
                  <a:pt x="4546" y="6"/>
                  <a:pt x="4545" y="8"/>
                  <a:pt x="4542" y="8"/>
                </a:cubicBezTo>
                <a:lnTo>
                  <a:pt x="4427" y="8"/>
                </a:lnTo>
                <a:cubicBezTo>
                  <a:pt x="4425" y="8"/>
                  <a:pt x="4423" y="6"/>
                  <a:pt x="4423" y="4"/>
                </a:cubicBezTo>
                <a:cubicBezTo>
                  <a:pt x="4423" y="2"/>
                  <a:pt x="4425" y="0"/>
                  <a:pt x="4427" y="0"/>
                </a:cubicBezTo>
                <a:close/>
                <a:moveTo>
                  <a:pt x="4612" y="0"/>
                </a:moveTo>
                <a:lnTo>
                  <a:pt x="4727" y="0"/>
                </a:lnTo>
                <a:cubicBezTo>
                  <a:pt x="4729" y="0"/>
                  <a:pt x="4731" y="2"/>
                  <a:pt x="4731" y="4"/>
                </a:cubicBezTo>
                <a:cubicBezTo>
                  <a:pt x="4731" y="6"/>
                  <a:pt x="4729" y="8"/>
                  <a:pt x="4727" y="8"/>
                </a:cubicBezTo>
                <a:lnTo>
                  <a:pt x="4612" y="8"/>
                </a:lnTo>
                <a:cubicBezTo>
                  <a:pt x="4609" y="8"/>
                  <a:pt x="4608" y="6"/>
                  <a:pt x="4608" y="4"/>
                </a:cubicBezTo>
                <a:cubicBezTo>
                  <a:pt x="4608" y="2"/>
                  <a:pt x="4609" y="0"/>
                  <a:pt x="4612" y="0"/>
                </a:cubicBezTo>
                <a:close/>
                <a:moveTo>
                  <a:pt x="4796" y="0"/>
                </a:moveTo>
                <a:lnTo>
                  <a:pt x="4911" y="0"/>
                </a:lnTo>
                <a:cubicBezTo>
                  <a:pt x="4913" y="0"/>
                  <a:pt x="4915" y="2"/>
                  <a:pt x="4915" y="4"/>
                </a:cubicBezTo>
                <a:cubicBezTo>
                  <a:pt x="4915" y="6"/>
                  <a:pt x="4913" y="8"/>
                  <a:pt x="4911" y="8"/>
                </a:cubicBezTo>
                <a:lnTo>
                  <a:pt x="4796" y="8"/>
                </a:lnTo>
                <a:cubicBezTo>
                  <a:pt x="4794" y="8"/>
                  <a:pt x="4792" y="6"/>
                  <a:pt x="4792" y="4"/>
                </a:cubicBezTo>
                <a:cubicBezTo>
                  <a:pt x="4792" y="2"/>
                  <a:pt x="4794" y="0"/>
                  <a:pt x="4796" y="0"/>
                </a:cubicBezTo>
                <a:close/>
                <a:moveTo>
                  <a:pt x="4980" y="0"/>
                </a:moveTo>
                <a:lnTo>
                  <a:pt x="5095" y="0"/>
                </a:lnTo>
                <a:cubicBezTo>
                  <a:pt x="5097" y="0"/>
                  <a:pt x="5099" y="2"/>
                  <a:pt x="5099" y="4"/>
                </a:cubicBezTo>
                <a:cubicBezTo>
                  <a:pt x="5099" y="6"/>
                  <a:pt x="5097" y="8"/>
                  <a:pt x="5095" y="8"/>
                </a:cubicBezTo>
                <a:lnTo>
                  <a:pt x="4980" y="8"/>
                </a:lnTo>
                <a:cubicBezTo>
                  <a:pt x="4978" y="8"/>
                  <a:pt x="4976" y="6"/>
                  <a:pt x="4976" y="4"/>
                </a:cubicBezTo>
                <a:cubicBezTo>
                  <a:pt x="4976" y="2"/>
                  <a:pt x="4978" y="0"/>
                  <a:pt x="4980" y="0"/>
                </a:cubicBezTo>
                <a:close/>
                <a:moveTo>
                  <a:pt x="5164" y="0"/>
                </a:moveTo>
                <a:lnTo>
                  <a:pt x="5280" y="0"/>
                </a:lnTo>
                <a:cubicBezTo>
                  <a:pt x="5282" y="0"/>
                  <a:pt x="5284" y="2"/>
                  <a:pt x="5284" y="4"/>
                </a:cubicBezTo>
                <a:cubicBezTo>
                  <a:pt x="5284" y="6"/>
                  <a:pt x="5282" y="8"/>
                  <a:pt x="5280" y="8"/>
                </a:cubicBezTo>
                <a:lnTo>
                  <a:pt x="5164" y="8"/>
                </a:lnTo>
                <a:cubicBezTo>
                  <a:pt x="5162" y="8"/>
                  <a:pt x="5161" y="6"/>
                  <a:pt x="5161" y="4"/>
                </a:cubicBezTo>
                <a:cubicBezTo>
                  <a:pt x="5161" y="2"/>
                  <a:pt x="5162" y="0"/>
                  <a:pt x="5164" y="0"/>
                </a:cubicBezTo>
                <a:close/>
                <a:moveTo>
                  <a:pt x="5349" y="0"/>
                </a:moveTo>
                <a:lnTo>
                  <a:pt x="5464" y="0"/>
                </a:lnTo>
                <a:cubicBezTo>
                  <a:pt x="5466" y="0"/>
                  <a:pt x="5468" y="2"/>
                  <a:pt x="5468" y="4"/>
                </a:cubicBezTo>
                <a:cubicBezTo>
                  <a:pt x="5468" y="6"/>
                  <a:pt x="5466" y="8"/>
                  <a:pt x="5464" y="8"/>
                </a:cubicBezTo>
                <a:lnTo>
                  <a:pt x="5349" y="8"/>
                </a:lnTo>
                <a:cubicBezTo>
                  <a:pt x="5347" y="8"/>
                  <a:pt x="5345" y="6"/>
                  <a:pt x="5345" y="4"/>
                </a:cubicBezTo>
                <a:cubicBezTo>
                  <a:pt x="5345" y="2"/>
                  <a:pt x="5347" y="0"/>
                  <a:pt x="5349" y="0"/>
                </a:cubicBezTo>
                <a:close/>
                <a:moveTo>
                  <a:pt x="5533" y="0"/>
                </a:moveTo>
                <a:lnTo>
                  <a:pt x="5648" y="0"/>
                </a:lnTo>
                <a:cubicBezTo>
                  <a:pt x="5650" y="0"/>
                  <a:pt x="5652" y="2"/>
                  <a:pt x="5652" y="4"/>
                </a:cubicBezTo>
                <a:cubicBezTo>
                  <a:pt x="5652" y="6"/>
                  <a:pt x="5650" y="8"/>
                  <a:pt x="5648" y="8"/>
                </a:cubicBezTo>
                <a:lnTo>
                  <a:pt x="5533" y="8"/>
                </a:lnTo>
                <a:cubicBezTo>
                  <a:pt x="5531" y="8"/>
                  <a:pt x="5529" y="6"/>
                  <a:pt x="5529" y="4"/>
                </a:cubicBezTo>
                <a:cubicBezTo>
                  <a:pt x="5529" y="2"/>
                  <a:pt x="5531" y="0"/>
                  <a:pt x="5533" y="0"/>
                </a:cubicBezTo>
                <a:close/>
                <a:moveTo>
                  <a:pt x="5717" y="0"/>
                </a:moveTo>
                <a:lnTo>
                  <a:pt x="5833" y="0"/>
                </a:lnTo>
                <a:cubicBezTo>
                  <a:pt x="5835" y="0"/>
                  <a:pt x="5836" y="2"/>
                  <a:pt x="5836" y="4"/>
                </a:cubicBezTo>
                <a:cubicBezTo>
                  <a:pt x="5836" y="6"/>
                  <a:pt x="5835" y="8"/>
                  <a:pt x="5833" y="8"/>
                </a:cubicBezTo>
                <a:lnTo>
                  <a:pt x="5717" y="8"/>
                </a:lnTo>
                <a:cubicBezTo>
                  <a:pt x="5715" y="8"/>
                  <a:pt x="5714" y="6"/>
                  <a:pt x="5714" y="4"/>
                </a:cubicBezTo>
                <a:cubicBezTo>
                  <a:pt x="5714" y="2"/>
                  <a:pt x="5715" y="0"/>
                  <a:pt x="5717" y="0"/>
                </a:cubicBezTo>
                <a:close/>
                <a:moveTo>
                  <a:pt x="5902" y="0"/>
                </a:moveTo>
                <a:lnTo>
                  <a:pt x="6017" y="0"/>
                </a:lnTo>
                <a:cubicBezTo>
                  <a:pt x="6019" y="0"/>
                  <a:pt x="6021" y="2"/>
                  <a:pt x="6021" y="4"/>
                </a:cubicBezTo>
                <a:cubicBezTo>
                  <a:pt x="6021" y="6"/>
                  <a:pt x="6019" y="8"/>
                  <a:pt x="6017" y="8"/>
                </a:cubicBezTo>
                <a:lnTo>
                  <a:pt x="5902" y="8"/>
                </a:lnTo>
                <a:cubicBezTo>
                  <a:pt x="5900" y="8"/>
                  <a:pt x="5898" y="6"/>
                  <a:pt x="5898" y="4"/>
                </a:cubicBezTo>
                <a:cubicBezTo>
                  <a:pt x="5898" y="2"/>
                  <a:pt x="5900" y="0"/>
                  <a:pt x="5902" y="0"/>
                </a:cubicBezTo>
                <a:close/>
                <a:moveTo>
                  <a:pt x="6086" y="0"/>
                </a:moveTo>
                <a:lnTo>
                  <a:pt x="6201" y="0"/>
                </a:lnTo>
                <a:cubicBezTo>
                  <a:pt x="6203" y="0"/>
                  <a:pt x="6205" y="2"/>
                  <a:pt x="6205" y="4"/>
                </a:cubicBezTo>
                <a:cubicBezTo>
                  <a:pt x="6205" y="6"/>
                  <a:pt x="6203" y="8"/>
                  <a:pt x="6201" y="8"/>
                </a:cubicBezTo>
                <a:lnTo>
                  <a:pt x="6086" y="8"/>
                </a:lnTo>
                <a:cubicBezTo>
                  <a:pt x="6084" y="8"/>
                  <a:pt x="6082" y="6"/>
                  <a:pt x="6082" y="4"/>
                </a:cubicBezTo>
                <a:cubicBezTo>
                  <a:pt x="6082" y="2"/>
                  <a:pt x="6084" y="0"/>
                  <a:pt x="6086" y="0"/>
                </a:cubicBezTo>
                <a:close/>
                <a:moveTo>
                  <a:pt x="6270" y="0"/>
                </a:moveTo>
                <a:lnTo>
                  <a:pt x="6309" y="0"/>
                </a:lnTo>
                <a:cubicBezTo>
                  <a:pt x="6311" y="0"/>
                  <a:pt x="6313" y="2"/>
                  <a:pt x="6313" y="4"/>
                </a:cubicBezTo>
                <a:cubicBezTo>
                  <a:pt x="6313" y="6"/>
                  <a:pt x="6311" y="8"/>
                  <a:pt x="6309" y="8"/>
                </a:cubicBezTo>
                <a:lnTo>
                  <a:pt x="6270" y="8"/>
                </a:lnTo>
                <a:cubicBezTo>
                  <a:pt x="6268" y="8"/>
                  <a:pt x="6267" y="6"/>
                  <a:pt x="6267" y="4"/>
                </a:cubicBezTo>
                <a:cubicBezTo>
                  <a:pt x="6267" y="2"/>
                  <a:pt x="6268" y="0"/>
                  <a:pt x="6270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Rectangle 353">
            <a:extLst>
              <a:ext uri="{FF2B5EF4-FFF2-40B4-BE49-F238E27FC236}">
                <a16:creationId xmlns:a16="http://schemas.microsoft.com/office/drawing/2014/main" id="{0BB823C1-D53A-46C8-BAE8-9AEA465FC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48575" y="2657475"/>
            <a:ext cx="596900" cy="193675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354">
            <a:extLst>
              <a:ext uri="{FF2B5EF4-FFF2-40B4-BE49-F238E27FC236}">
                <a16:creationId xmlns:a16="http://schemas.microsoft.com/office/drawing/2014/main" id="{BA8B183B-F4DC-4DAD-9A1E-A4F6D9044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48575" y="2657475"/>
            <a:ext cx="596900" cy="193675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Rectangle 355">
            <a:extLst>
              <a:ext uri="{FF2B5EF4-FFF2-40B4-BE49-F238E27FC236}">
                <a16:creationId xmlns:a16="http://schemas.microsoft.com/office/drawing/2014/main" id="{B5E03466-EC1E-4CB2-8CAA-1DE290D3F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04150" y="2714625"/>
            <a:ext cx="1920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641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7" name="Rectangle 356">
            <a:extLst>
              <a:ext uri="{FF2B5EF4-FFF2-40B4-BE49-F238E27FC236}">
                <a16:creationId xmlns:a16="http://schemas.microsoft.com/office/drawing/2014/main" id="{D91336AC-5649-41DC-9E5E-EF0AC4BA5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39088" y="2714625"/>
            <a:ext cx="6985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8" name="Rectangle 357">
            <a:extLst>
              <a:ext uri="{FF2B5EF4-FFF2-40B4-BE49-F238E27FC236}">
                <a16:creationId xmlns:a16="http://schemas.microsoft.com/office/drawing/2014/main" id="{2D9DCB45-BE5A-4BBB-84E4-1436EB14F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66075" y="2714625"/>
            <a:ext cx="1920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609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9" name="Rectangle 358">
            <a:extLst>
              <a:ext uri="{FF2B5EF4-FFF2-40B4-BE49-F238E27FC236}">
                <a16:creationId xmlns:a16="http://schemas.microsoft.com/office/drawing/2014/main" id="{7C800014-3F8B-4FF9-B841-69610D7BA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6688" y="2489200"/>
            <a:ext cx="4460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Josiah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0" name="Rectangle 359">
            <a:extLst>
              <a:ext uri="{FF2B5EF4-FFF2-40B4-BE49-F238E27FC236}">
                <a16:creationId xmlns:a16="http://schemas.microsoft.com/office/drawing/2014/main" id="{EACE1A96-4AA8-46F0-995C-D688478B1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9838" y="2657475"/>
            <a:ext cx="49213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Rectangle 360">
            <a:extLst>
              <a:ext uri="{FF2B5EF4-FFF2-40B4-BE49-F238E27FC236}">
                <a16:creationId xmlns:a16="http://schemas.microsoft.com/office/drawing/2014/main" id="{7D118B25-F324-4242-A53C-99B69E24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89838" y="2657475"/>
            <a:ext cx="49213" cy="193675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Rectangle 361">
            <a:extLst>
              <a:ext uri="{FF2B5EF4-FFF2-40B4-BE49-F238E27FC236}">
                <a16:creationId xmlns:a16="http://schemas.microsoft.com/office/drawing/2014/main" id="{60DE5F06-D8E5-4DAC-870B-9757D7D50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1450" y="2657475"/>
            <a:ext cx="1068388" cy="193675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Rectangle 362">
            <a:extLst>
              <a:ext uri="{FF2B5EF4-FFF2-40B4-BE49-F238E27FC236}">
                <a16:creationId xmlns:a16="http://schemas.microsoft.com/office/drawing/2014/main" id="{5F1D4749-256A-4E18-86FB-DD583476D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1450" y="2657475"/>
            <a:ext cx="1068388" cy="193675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Rectangle 363">
            <a:extLst>
              <a:ext uri="{FF2B5EF4-FFF2-40B4-BE49-F238E27FC236}">
                <a16:creationId xmlns:a16="http://schemas.microsoft.com/office/drawing/2014/main" id="{14076B65-D4F4-41A9-9F85-64D7F04F4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11975" y="2714625"/>
            <a:ext cx="1920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697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5" name="Rectangle 364">
            <a:extLst>
              <a:ext uri="{FF2B5EF4-FFF2-40B4-BE49-F238E27FC236}">
                <a16:creationId xmlns:a16="http://schemas.microsoft.com/office/drawing/2014/main" id="{6EE0B351-6A3F-47C5-8477-DA554AE39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46913" y="2714625"/>
            <a:ext cx="7143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6" name="Rectangle 365">
            <a:extLst>
              <a:ext uri="{FF2B5EF4-FFF2-40B4-BE49-F238E27FC236}">
                <a16:creationId xmlns:a16="http://schemas.microsoft.com/office/drawing/2014/main" id="{4FA891FC-F090-4BCD-9ACD-4535A65D9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73900" y="2714625"/>
            <a:ext cx="1920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Arial" panose="020B0604020202020204" pitchFamily="34" charset="0"/>
              </a:rPr>
              <a:t>643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7" name="Rectangle 366">
            <a:extLst>
              <a:ext uri="{FF2B5EF4-FFF2-40B4-BE49-F238E27FC236}">
                <a16:creationId xmlns:a16="http://schemas.microsoft.com/office/drawing/2014/main" id="{0ADFAF38-CB1C-4363-B2DE-DB656B15E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80138" y="2657475"/>
            <a:ext cx="534988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Rectangle 367">
            <a:extLst>
              <a:ext uri="{FF2B5EF4-FFF2-40B4-BE49-F238E27FC236}">
                <a16:creationId xmlns:a16="http://schemas.microsoft.com/office/drawing/2014/main" id="{89F86551-0096-44AA-86E3-FA132D7A0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80138" y="2657475"/>
            <a:ext cx="534988" cy="193675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Rectangle 368">
            <a:extLst>
              <a:ext uri="{FF2B5EF4-FFF2-40B4-BE49-F238E27FC236}">
                <a16:creationId xmlns:a16="http://schemas.microsoft.com/office/drawing/2014/main" id="{05B62DFA-F5D3-4BB1-B387-29B933FA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75" y="2714625"/>
            <a:ext cx="193675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716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0" name="Rectangle 369">
            <a:extLst>
              <a:ext uri="{FF2B5EF4-FFF2-40B4-BE49-F238E27FC236}">
                <a16:creationId xmlns:a16="http://schemas.microsoft.com/office/drawing/2014/main" id="{F27048F1-BFC2-46E0-83D7-FE679775A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73813" y="2714625"/>
            <a:ext cx="7143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1" name="Rectangle 370">
            <a:extLst>
              <a:ext uri="{FF2B5EF4-FFF2-40B4-BE49-F238E27FC236}">
                <a16:creationId xmlns:a16="http://schemas.microsoft.com/office/drawing/2014/main" id="{50AEB157-287E-4B9A-9462-8D74187BA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00800" y="2714625"/>
            <a:ext cx="193675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687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2" name="Rectangle 371">
            <a:extLst>
              <a:ext uri="{FF2B5EF4-FFF2-40B4-BE49-F238E27FC236}">
                <a16:creationId xmlns:a16="http://schemas.microsoft.com/office/drawing/2014/main" id="{C608A308-4C7A-4A1A-8C15-062DB0566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32600" y="2490788"/>
            <a:ext cx="6683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Manasseh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3" name="Rectangle 372">
            <a:extLst>
              <a:ext uri="{FF2B5EF4-FFF2-40B4-BE49-F238E27FC236}">
                <a16:creationId xmlns:a16="http://schemas.microsoft.com/office/drawing/2014/main" id="{60F31EF7-86BE-465A-B104-C2850719B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46788" y="2906713"/>
            <a:ext cx="6080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Hezekiah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4" name="Rectangle 373">
            <a:extLst>
              <a:ext uri="{FF2B5EF4-FFF2-40B4-BE49-F238E27FC236}">
                <a16:creationId xmlns:a16="http://schemas.microsoft.com/office/drawing/2014/main" id="{EA3F6B43-3FDD-4BE9-AB2B-EB73990B2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4425" y="2906713"/>
            <a:ext cx="4048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Amon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Rectangle 374">
            <a:extLst>
              <a:ext uri="{FF2B5EF4-FFF2-40B4-BE49-F238E27FC236}">
                <a16:creationId xmlns:a16="http://schemas.microsoft.com/office/drawing/2014/main" id="{7073B790-507E-4E8B-9956-4DD6487B9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51825" y="2657475"/>
            <a:ext cx="188913" cy="193675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Rectangle 375">
            <a:extLst>
              <a:ext uri="{FF2B5EF4-FFF2-40B4-BE49-F238E27FC236}">
                <a16:creationId xmlns:a16="http://schemas.microsoft.com/office/drawing/2014/main" id="{C6B9CF44-EC68-45D1-8008-5175590C3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51825" y="2657475"/>
            <a:ext cx="188913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Line 376">
            <a:extLst>
              <a:ext uri="{FF2B5EF4-FFF2-40B4-BE49-F238E27FC236}">
                <a16:creationId xmlns:a16="http://schemas.microsoft.com/office/drawing/2014/main" id="{C1EAA310-0DAC-4512-8DA4-6C4E6764B5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974050" y="2646363"/>
            <a:ext cx="0" cy="195263"/>
          </a:xfrm>
          <a:prstGeom prst="line">
            <a:avLst/>
          </a:prstGeom>
          <a:noFill/>
          <a:ln w="9525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377">
            <a:extLst>
              <a:ext uri="{FF2B5EF4-FFF2-40B4-BE49-F238E27FC236}">
                <a16:creationId xmlns:a16="http://schemas.microsoft.com/office/drawing/2014/main" id="{A22F21A1-50E5-4E35-A4CB-D1358E097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42275" y="2344738"/>
            <a:ext cx="6572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Jehoiakim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Rectangle 378">
            <a:extLst>
              <a:ext uri="{FF2B5EF4-FFF2-40B4-BE49-F238E27FC236}">
                <a16:creationId xmlns:a16="http://schemas.microsoft.com/office/drawing/2014/main" id="{780C4866-1FC4-4A1E-A691-D97240259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5750" y="2906713"/>
            <a:ext cx="6286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Jehoahaz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0" name="Line 379">
            <a:extLst>
              <a:ext uri="{FF2B5EF4-FFF2-40B4-BE49-F238E27FC236}">
                <a16:creationId xmlns:a16="http://schemas.microsoft.com/office/drawing/2014/main" id="{202329A2-5A2B-4DA0-A274-666D18CF93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24838" y="2870200"/>
            <a:ext cx="49213" cy="49213"/>
          </a:xfrm>
          <a:prstGeom prst="line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Rectangle 380">
            <a:extLst>
              <a:ext uri="{FF2B5EF4-FFF2-40B4-BE49-F238E27FC236}">
                <a16:creationId xmlns:a16="http://schemas.microsoft.com/office/drawing/2014/main" id="{1162ADC7-FB28-4DDD-9A3A-7C78EBDDF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4550" y="2657475"/>
            <a:ext cx="242888" cy="193675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381">
            <a:extLst>
              <a:ext uri="{FF2B5EF4-FFF2-40B4-BE49-F238E27FC236}">
                <a16:creationId xmlns:a16="http://schemas.microsoft.com/office/drawing/2014/main" id="{BD076963-2701-44F1-9158-95B82CE85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4550" y="2657475"/>
            <a:ext cx="242888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Line 382">
            <a:extLst>
              <a:ext uri="{FF2B5EF4-FFF2-40B4-BE49-F238E27FC236}">
                <a16:creationId xmlns:a16="http://schemas.microsoft.com/office/drawing/2014/main" id="{7C7AB84D-1DFA-4E10-A428-39DBD235FFC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64550" y="2646363"/>
            <a:ext cx="0" cy="195263"/>
          </a:xfrm>
          <a:prstGeom prst="line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Rectangle 383">
            <a:extLst>
              <a:ext uri="{FF2B5EF4-FFF2-40B4-BE49-F238E27FC236}">
                <a16:creationId xmlns:a16="http://schemas.microsoft.com/office/drawing/2014/main" id="{ED2DA206-70EB-4088-81C4-52917CF8B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2338" y="2906713"/>
            <a:ext cx="68897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Jehoiachin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5" name="Line 384">
            <a:extLst>
              <a:ext uri="{FF2B5EF4-FFF2-40B4-BE49-F238E27FC236}">
                <a16:creationId xmlns:a16="http://schemas.microsoft.com/office/drawing/2014/main" id="{B804F972-AB40-46A1-AE1F-FB13071F7D9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88363" y="2860675"/>
            <a:ext cx="57150" cy="58738"/>
          </a:xfrm>
          <a:prstGeom prst="line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Line 385">
            <a:extLst>
              <a:ext uri="{FF2B5EF4-FFF2-40B4-BE49-F238E27FC236}">
                <a16:creationId xmlns:a16="http://schemas.microsoft.com/office/drawing/2014/main" id="{52E68844-2311-4373-A1FE-8113E242487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993100" y="2481263"/>
            <a:ext cx="68263" cy="146050"/>
          </a:xfrm>
          <a:prstGeom prst="line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Rectangle 386">
            <a:extLst>
              <a:ext uri="{FF2B5EF4-FFF2-40B4-BE49-F238E27FC236}">
                <a16:creationId xmlns:a16="http://schemas.microsoft.com/office/drawing/2014/main" id="{B1C52DD2-EB93-4D51-9013-0FF5981FE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2650" y="2490788"/>
            <a:ext cx="6080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Zedekiah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8" name="Rectangle 387">
            <a:extLst>
              <a:ext uri="{FF2B5EF4-FFF2-40B4-BE49-F238E27FC236}">
                <a16:creationId xmlns:a16="http://schemas.microsoft.com/office/drawing/2014/main" id="{51FE632E-5B11-44D7-BCD5-3FBE925DE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6663" y="3168650"/>
            <a:ext cx="1893888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586 Destruction of Jerusalem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Rectangle 388">
            <a:extLst>
              <a:ext uri="{FF2B5EF4-FFF2-40B4-BE49-F238E27FC236}">
                <a16:creationId xmlns:a16="http://schemas.microsoft.com/office/drawing/2014/main" id="{A908338A-AB1C-44B8-87B4-F0C4D9A6A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6663" y="3330575"/>
            <a:ext cx="941388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(II Kings 25:8)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0" name="Rectangle 389">
            <a:extLst>
              <a:ext uri="{FF2B5EF4-FFF2-40B4-BE49-F238E27FC236}">
                <a16:creationId xmlns:a16="http://schemas.microsoft.com/office/drawing/2014/main" id="{EDBBEE61-88ED-438E-96E1-3C8DE9ADF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58238" y="2717800"/>
            <a:ext cx="151923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586 End of Kingdom of Judah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1" name="Rectangle 390">
            <a:extLst>
              <a:ext uri="{FF2B5EF4-FFF2-40B4-BE49-F238E27FC236}">
                <a16:creationId xmlns:a16="http://schemas.microsoft.com/office/drawing/2014/main" id="{A5A058AD-41BA-439B-A8AA-7CCF85ED7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5188" y="3141663"/>
            <a:ext cx="1154113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597 First captivity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2" name="Rectangle 391">
            <a:extLst>
              <a:ext uri="{FF2B5EF4-FFF2-40B4-BE49-F238E27FC236}">
                <a16:creationId xmlns:a16="http://schemas.microsoft.com/office/drawing/2014/main" id="{37A1E1AD-37FC-4C9F-9F13-CCE90B636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5188" y="3303588"/>
            <a:ext cx="10223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(II Kings 24:14)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3" name="Rectangle 392">
            <a:extLst>
              <a:ext uri="{FF2B5EF4-FFF2-40B4-BE49-F238E27FC236}">
                <a16:creationId xmlns:a16="http://schemas.microsoft.com/office/drawing/2014/main" id="{CF45CB7C-57EE-49BE-B016-F5C452264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5013" y="9798050"/>
            <a:ext cx="1069975" cy="6810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Rectangle 393">
            <a:extLst>
              <a:ext uri="{FF2B5EF4-FFF2-40B4-BE49-F238E27FC236}">
                <a16:creationId xmlns:a16="http://schemas.microsoft.com/office/drawing/2014/main" id="{5351401B-63C4-48F7-9A8C-48E59E08A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53750" y="9850438"/>
            <a:ext cx="2841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5" name="Rectangle 394">
            <a:extLst>
              <a:ext uri="{FF2B5EF4-FFF2-40B4-BE49-F238E27FC236}">
                <a16:creationId xmlns:a16="http://schemas.microsoft.com/office/drawing/2014/main" id="{5B152C02-7F24-42B1-9CFF-E7A1C1437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56950" y="9850438"/>
            <a:ext cx="1016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6" name="Rectangle 395">
            <a:extLst>
              <a:ext uri="{FF2B5EF4-FFF2-40B4-BE49-F238E27FC236}">
                <a16:creationId xmlns:a16="http://schemas.microsoft.com/office/drawing/2014/main" id="{845B8554-D7DF-4DC9-8A9A-C2A032BC0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96638" y="9850438"/>
            <a:ext cx="6492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79 Battles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7" name="Rectangle 396">
            <a:extLst>
              <a:ext uri="{FF2B5EF4-FFF2-40B4-BE49-F238E27FC236}">
                <a16:creationId xmlns:a16="http://schemas.microsoft.com/office/drawing/2014/main" id="{7CA5921A-7DFD-4AC8-9C63-81BE59957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53750" y="9994900"/>
            <a:ext cx="10128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of Thermopylae,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8" name="Rectangle 397">
            <a:extLst>
              <a:ext uri="{FF2B5EF4-FFF2-40B4-BE49-F238E27FC236}">
                <a16:creationId xmlns:a16="http://schemas.microsoft.com/office/drawing/2014/main" id="{3F3D49EA-CFC3-4EA5-83E1-72651AA0D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53750" y="10140950"/>
            <a:ext cx="10636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Salamis &amp; Platea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9" name="Rectangle 398">
            <a:extLst>
              <a:ext uri="{FF2B5EF4-FFF2-40B4-BE49-F238E27FC236}">
                <a16:creationId xmlns:a16="http://schemas.microsoft.com/office/drawing/2014/main" id="{074EA37E-B73F-4FB1-A914-6CE9D53C9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53750" y="10287000"/>
            <a:ext cx="9223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(¶ Daniel 11:2)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0" name="Rectangle 399">
            <a:extLst>
              <a:ext uri="{FF2B5EF4-FFF2-40B4-BE49-F238E27FC236}">
                <a16:creationId xmlns:a16="http://schemas.microsoft.com/office/drawing/2014/main" id="{CB884490-DAE5-4CD7-B5F6-6B8D4ACBF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2538" y="3114675"/>
            <a:ext cx="1312863" cy="5635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Rectangle 400">
            <a:extLst>
              <a:ext uri="{FF2B5EF4-FFF2-40B4-BE49-F238E27FC236}">
                <a16:creationId xmlns:a16="http://schemas.microsoft.com/office/drawing/2014/main" id="{5AC464A2-93BB-4775-9949-CEE53C82E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1275" y="3136900"/>
            <a:ext cx="922338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701 Sennacherib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2" name="Rectangle 401">
            <a:extLst>
              <a:ext uri="{FF2B5EF4-FFF2-40B4-BE49-F238E27FC236}">
                <a16:creationId xmlns:a16="http://schemas.microsoft.com/office/drawing/2014/main" id="{D0AFD622-1C40-4385-9576-4C7C2CB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1275" y="3267075"/>
            <a:ext cx="10429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besieges Jerusalem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3" name="Rectangle 402">
            <a:extLst>
              <a:ext uri="{FF2B5EF4-FFF2-40B4-BE49-F238E27FC236}">
                <a16:creationId xmlns:a16="http://schemas.microsoft.com/office/drawing/2014/main" id="{6265A85D-6D73-43DE-AA86-B525C9BE4C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1275" y="3398838"/>
            <a:ext cx="76993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(II Kings 18:13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4" name="Rectangle 403">
            <a:extLst>
              <a:ext uri="{FF2B5EF4-FFF2-40B4-BE49-F238E27FC236}">
                <a16:creationId xmlns:a16="http://schemas.microsoft.com/office/drawing/2014/main" id="{A4835FB4-B832-48AF-8184-23A71BFFC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8188" y="3398838"/>
            <a:ext cx="904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5" name="Rectangle 404">
            <a:extLst>
              <a:ext uri="{FF2B5EF4-FFF2-40B4-BE49-F238E27FC236}">
                <a16:creationId xmlns:a16="http://schemas.microsoft.com/office/drawing/2014/main" id="{C67DCB76-1B0E-4CD8-A690-5E761051C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54700" y="3398838"/>
            <a:ext cx="36353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19:37)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6" name="Rectangle 405">
            <a:extLst>
              <a:ext uri="{FF2B5EF4-FFF2-40B4-BE49-F238E27FC236}">
                <a16:creationId xmlns:a16="http://schemas.microsoft.com/office/drawing/2014/main" id="{8F7D56B4-D5B7-4C5A-9932-8759DA8FE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1275" y="3525838"/>
            <a:ext cx="971550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(Herodotus II. 141)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7" name="Freeform 406">
            <a:extLst>
              <a:ext uri="{FF2B5EF4-FFF2-40B4-BE49-F238E27FC236}">
                <a16:creationId xmlns:a16="http://schemas.microsoft.com/office/drawing/2014/main" id="{82CEEF25-D4F2-4108-B64D-A570AB29FA6F}"/>
              </a:ext>
            </a:extLst>
          </p:cNvPr>
          <p:cNvSpPr>
            <a:spLocks noEditPoints="1"/>
          </p:cNvSpPr>
          <p:nvPr/>
        </p:nvSpPr>
        <p:spPr bwMode="auto">
          <a:xfrm>
            <a:off x="19142075" y="3195638"/>
            <a:ext cx="9525" cy="3487738"/>
          </a:xfrm>
          <a:custGeom>
            <a:avLst/>
            <a:gdLst>
              <a:gd name="T0" fmla="*/ 15 w 15"/>
              <a:gd name="T1" fmla="*/ 54 h 5514"/>
              <a:gd name="T2" fmla="*/ 15 w 15"/>
              <a:gd name="T3" fmla="*/ 146 h 5514"/>
              <a:gd name="T4" fmla="*/ 15 w 15"/>
              <a:gd name="T5" fmla="*/ 238 h 5514"/>
              <a:gd name="T6" fmla="*/ 15 w 15"/>
              <a:gd name="T7" fmla="*/ 330 h 5514"/>
              <a:gd name="T8" fmla="*/ 15 w 15"/>
              <a:gd name="T9" fmla="*/ 423 h 5514"/>
              <a:gd name="T10" fmla="*/ 15 w 15"/>
              <a:gd name="T11" fmla="*/ 515 h 5514"/>
              <a:gd name="T12" fmla="*/ 15 w 15"/>
              <a:gd name="T13" fmla="*/ 607 h 5514"/>
              <a:gd name="T14" fmla="*/ 15 w 15"/>
              <a:gd name="T15" fmla="*/ 699 h 5514"/>
              <a:gd name="T16" fmla="*/ 15 w 15"/>
              <a:gd name="T17" fmla="*/ 791 h 5514"/>
              <a:gd name="T18" fmla="*/ 15 w 15"/>
              <a:gd name="T19" fmla="*/ 883 h 5514"/>
              <a:gd name="T20" fmla="*/ 15 w 15"/>
              <a:gd name="T21" fmla="*/ 975 h 5514"/>
              <a:gd name="T22" fmla="*/ 15 w 15"/>
              <a:gd name="T23" fmla="*/ 1068 h 5514"/>
              <a:gd name="T24" fmla="*/ 15 w 15"/>
              <a:gd name="T25" fmla="*/ 1160 h 5514"/>
              <a:gd name="T26" fmla="*/ 15 w 15"/>
              <a:gd name="T27" fmla="*/ 1252 h 5514"/>
              <a:gd name="T28" fmla="*/ 15 w 15"/>
              <a:gd name="T29" fmla="*/ 1344 h 5514"/>
              <a:gd name="T30" fmla="*/ 15 w 15"/>
              <a:gd name="T31" fmla="*/ 1436 h 5514"/>
              <a:gd name="T32" fmla="*/ 15 w 15"/>
              <a:gd name="T33" fmla="*/ 1528 h 5514"/>
              <a:gd name="T34" fmla="*/ 15 w 15"/>
              <a:gd name="T35" fmla="*/ 1621 h 5514"/>
              <a:gd name="T36" fmla="*/ 15 w 15"/>
              <a:gd name="T37" fmla="*/ 1713 h 5514"/>
              <a:gd name="T38" fmla="*/ 15 w 15"/>
              <a:gd name="T39" fmla="*/ 1805 h 5514"/>
              <a:gd name="T40" fmla="*/ 15 w 15"/>
              <a:gd name="T41" fmla="*/ 1897 h 5514"/>
              <a:gd name="T42" fmla="*/ 15 w 15"/>
              <a:gd name="T43" fmla="*/ 1989 h 5514"/>
              <a:gd name="T44" fmla="*/ 15 w 15"/>
              <a:gd name="T45" fmla="*/ 2081 h 5514"/>
              <a:gd name="T46" fmla="*/ 15 w 15"/>
              <a:gd name="T47" fmla="*/ 2174 h 5514"/>
              <a:gd name="T48" fmla="*/ 15 w 15"/>
              <a:gd name="T49" fmla="*/ 2266 h 5514"/>
              <a:gd name="T50" fmla="*/ 15 w 15"/>
              <a:gd name="T51" fmla="*/ 2358 h 5514"/>
              <a:gd name="T52" fmla="*/ 15 w 15"/>
              <a:gd name="T53" fmla="*/ 2450 h 5514"/>
              <a:gd name="T54" fmla="*/ 15 w 15"/>
              <a:gd name="T55" fmla="*/ 2542 h 5514"/>
              <a:gd name="T56" fmla="*/ 15 w 15"/>
              <a:gd name="T57" fmla="*/ 2634 h 5514"/>
              <a:gd name="T58" fmla="*/ 15 w 15"/>
              <a:gd name="T59" fmla="*/ 2727 h 5514"/>
              <a:gd name="T60" fmla="*/ 15 w 15"/>
              <a:gd name="T61" fmla="*/ 2819 h 5514"/>
              <a:gd name="T62" fmla="*/ 15 w 15"/>
              <a:gd name="T63" fmla="*/ 2911 h 5514"/>
              <a:gd name="T64" fmla="*/ 15 w 15"/>
              <a:gd name="T65" fmla="*/ 3003 h 5514"/>
              <a:gd name="T66" fmla="*/ 15 w 15"/>
              <a:gd name="T67" fmla="*/ 3095 h 5514"/>
              <a:gd name="T68" fmla="*/ 15 w 15"/>
              <a:gd name="T69" fmla="*/ 3187 h 5514"/>
              <a:gd name="T70" fmla="*/ 15 w 15"/>
              <a:gd name="T71" fmla="*/ 3279 h 5514"/>
              <a:gd name="T72" fmla="*/ 15 w 15"/>
              <a:gd name="T73" fmla="*/ 3372 h 5514"/>
              <a:gd name="T74" fmla="*/ 15 w 15"/>
              <a:gd name="T75" fmla="*/ 3464 h 5514"/>
              <a:gd name="T76" fmla="*/ 15 w 15"/>
              <a:gd name="T77" fmla="*/ 3556 h 5514"/>
              <a:gd name="T78" fmla="*/ 15 w 15"/>
              <a:gd name="T79" fmla="*/ 3648 h 5514"/>
              <a:gd name="T80" fmla="*/ 15 w 15"/>
              <a:gd name="T81" fmla="*/ 3740 h 5514"/>
              <a:gd name="T82" fmla="*/ 15 w 15"/>
              <a:gd name="T83" fmla="*/ 3832 h 5514"/>
              <a:gd name="T84" fmla="*/ 15 w 15"/>
              <a:gd name="T85" fmla="*/ 3925 h 5514"/>
              <a:gd name="T86" fmla="*/ 15 w 15"/>
              <a:gd name="T87" fmla="*/ 4017 h 5514"/>
              <a:gd name="T88" fmla="*/ 15 w 15"/>
              <a:gd name="T89" fmla="*/ 4109 h 5514"/>
              <a:gd name="T90" fmla="*/ 15 w 15"/>
              <a:gd name="T91" fmla="*/ 4201 h 5514"/>
              <a:gd name="T92" fmla="*/ 15 w 15"/>
              <a:gd name="T93" fmla="*/ 4293 h 5514"/>
              <a:gd name="T94" fmla="*/ 15 w 15"/>
              <a:gd name="T95" fmla="*/ 4385 h 5514"/>
              <a:gd name="T96" fmla="*/ 15 w 15"/>
              <a:gd name="T97" fmla="*/ 4478 h 5514"/>
              <a:gd name="T98" fmla="*/ 15 w 15"/>
              <a:gd name="T99" fmla="*/ 4570 h 5514"/>
              <a:gd name="T100" fmla="*/ 15 w 15"/>
              <a:gd name="T101" fmla="*/ 4662 h 5514"/>
              <a:gd name="T102" fmla="*/ 15 w 15"/>
              <a:gd name="T103" fmla="*/ 4754 h 5514"/>
              <a:gd name="T104" fmla="*/ 15 w 15"/>
              <a:gd name="T105" fmla="*/ 4846 h 5514"/>
              <a:gd name="T106" fmla="*/ 15 w 15"/>
              <a:gd name="T107" fmla="*/ 4938 h 5514"/>
              <a:gd name="T108" fmla="*/ 15 w 15"/>
              <a:gd name="T109" fmla="*/ 5031 h 5514"/>
              <a:gd name="T110" fmla="*/ 15 w 15"/>
              <a:gd name="T111" fmla="*/ 5123 h 5514"/>
              <a:gd name="T112" fmla="*/ 15 w 15"/>
              <a:gd name="T113" fmla="*/ 5215 h 5514"/>
              <a:gd name="T114" fmla="*/ 15 w 15"/>
              <a:gd name="T115" fmla="*/ 5307 h 5514"/>
              <a:gd name="T116" fmla="*/ 15 w 15"/>
              <a:gd name="T117" fmla="*/ 5399 h 5514"/>
              <a:gd name="T118" fmla="*/ 15 w 15"/>
              <a:gd name="T119" fmla="*/ 5491 h 5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" h="5514">
                <a:moveTo>
                  <a:pt x="15" y="8"/>
                </a:moveTo>
                <a:lnTo>
                  <a:pt x="15" y="23"/>
                </a:lnTo>
                <a:cubicBezTo>
                  <a:pt x="15" y="27"/>
                  <a:pt x="12" y="31"/>
                  <a:pt x="8" y="31"/>
                </a:cubicBezTo>
                <a:cubicBezTo>
                  <a:pt x="3" y="31"/>
                  <a:pt x="0" y="27"/>
                  <a:pt x="0" y="23"/>
                </a:cubicBezTo>
                <a:lnTo>
                  <a:pt x="0" y="8"/>
                </a:ln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lose/>
                <a:moveTo>
                  <a:pt x="15" y="54"/>
                </a:moveTo>
                <a:lnTo>
                  <a:pt x="15" y="69"/>
                </a:lnTo>
                <a:cubicBezTo>
                  <a:pt x="15" y="73"/>
                  <a:pt x="12" y="77"/>
                  <a:pt x="8" y="77"/>
                </a:cubicBezTo>
                <a:cubicBezTo>
                  <a:pt x="3" y="77"/>
                  <a:pt x="0" y="73"/>
                  <a:pt x="0" y="69"/>
                </a:cubicBezTo>
                <a:lnTo>
                  <a:pt x="0" y="54"/>
                </a:lnTo>
                <a:cubicBezTo>
                  <a:pt x="0" y="50"/>
                  <a:pt x="3" y="46"/>
                  <a:pt x="8" y="46"/>
                </a:cubicBezTo>
                <a:cubicBezTo>
                  <a:pt x="12" y="46"/>
                  <a:pt x="15" y="50"/>
                  <a:pt x="15" y="54"/>
                </a:cubicBezTo>
                <a:close/>
                <a:moveTo>
                  <a:pt x="15" y="100"/>
                </a:moveTo>
                <a:lnTo>
                  <a:pt x="15" y="115"/>
                </a:lnTo>
                <a:cubicBezTo>
                  <a:pt x="15" y="120"/>
                  <a:pt x="12" y="123"/>
                  <a:pt x="8" y="123"/>
                </a:cubicBezTo>
                <a:cubicBezTo>
                  <a:pt x="3" y="123"/>
                  <a:pt x="0" y="120"/>
                  <a:pt x="0" y="115"/>
                </a:cubicBezTo>
                <a:lnTo>
                  <a:pt x="0" y="100"/>
                </a:lnTo>
                <a:cubicBezTo>
                  <a:pt x="0" y="96"/>
                  <a:pt x="3" y="92"/>
                  <a:pt x="8" y="92"/>
                </a:cubicBezTo>
                <a:cubicBezTo>
                  <a:pt x="12" y="92"/>
                  <a:pt x="15" y="96"/>
                  <a:pt x="15" y="100"/>
                </a:cubicBezTo>
                <a:close/>
                <a:moveTo>
                  <a:pt x="15" y="146"/>
                </a:moveTo>
                <a:lnTo>
                  <a:pt x="15" y="161"/>
                </a:lnTo>
                <a:cubicBezTo>
                  <a:pt x="15" y="166"/>
                  <a:pt x="12" y="169"/>
                  <a:pt x="8" y="169"/>
                </a:cubicBezTo>
                <a:cubicBezTo>
                  <a:pt x="3" y="169"/>
                  <a:pt x="0" y="166"/>
                  <a:pt x="0" y="161"/>
                </a:cubicBezTo>
                <a:lnTo>
                  <a:pt x="0" y="146"/>
                </a:lnTo>
                <a:cubicBezTo>
                  <a:pt x="0" y="142"/>
                  <a:pt x="3" y="138"/>
                  <a:pt x="8" y="138"/>
                </a:cubicBezTo>
                <a:cubicBezTo>
                  <a:pt x="12" y="138"/>
                  <a:pt x="15" y="142"/>
                  <a:pt x="15" y="146"/>
                </a:cubicBezTo>
                <a:close/>
                <a:moveTo>
                  <a:pt x="15" y="192"/>
                </a:moveTo>
                <a:lnTo>
                  <a:pt x="15" y="207"/>
                </a:lnTo>
                <a:cubicBezTo>
                  <a:pt x="15" y="212"/>
                  <a:pt x="12" y="215"/>
                  <a:pt x="8" y="215"/>
                </a:cubicBezTo>
                <a:cubicBezTo>
                  <a:pt x="3" y="215"/>
                  <a:pt x="0" y="212"/>
                  <a:pt x="0" y="207"/>
                </a:cubicBezTo>
                <a:lnTo>
                  <a:pt x="0" y="192"/>
                </a:lnTo>
                <a:cubicBezTo>
                  <a:pt x="0" y="188"/>
                  <a:pt x="3" y="184"/>
                  <a:pt x="8" y="184"/>
                </a:cubicBezTo>
                <a:cubicBezTo>
                  <a:pt x="12" y="184"/>
                  <a:pt x="15" y="188"/>
                  <a:pt x="15" y="192"/>
                </a:cubicBezTo>
                <a:close/>
                <a:moveTo>
                  <a:pt x="15" y="238"/>
                </a:moveTo>
                <a:lnTo>
                  <a:pt x="15" y="254"/>
                </a:lnTo>
                <a:cubicBezTo>
                  <a:pt x="15" y="258"/>
                  <a:pt x="12" y="261"/>
                  <a:pt x="8" y="261"/>
                </a:cubicBezTo>
                <a:cubicBezTo>
                  <a:pt x="3" y="261"/>
                  <a:pt x="0" y="258"/>
                  <a:pt x="0" y="254"/>
                </a:cubicBezTo>
                <a:lnTo>
                  <a:pt x="0" y="238"/>
                </a:lnTo>
                <a:cubicBezTo>
                  <a:pt x="0" y="234"/>
                  <a:pt x="3" y="231"/>
                  <a:pt x="8" y="231"/>
                </a:cubicBezTo>
                <a:cubicBezTo>
                  <a:pt x="12" y="231"/>
                  <a:pt x="15" y="234"/>
                  <a:pt x="15" y="238"/>
                </a:cubicBezTo>
                <a:close/>
                <a:moveTo>
                  <a:pt x="15" y="284"/>
                </a:moveTo>
                <a:lnTo>
                  <a:pt x="15" y="300"/>
                </a:lnTo>
                <a:cubicBezTo>
                  <a:pt x="15" y="304"/>
                  <a:pt x="12" y="307"/>
                  <a:pt x="8" y="307"/>
                </a:cubicBezTo>
                <a:cubicBezTo>
                  <a:pt x="3" y="307"/>
                  <a:pt x="0" y="304"/>
                  <a:pt x="0" y="300"/>
                </a:cubicBezTo>
                <a:lnTo>
                  <a:pt x="0" y="284"/>
                </a:lnTo>
                <a:cubicBezTo>
                  <a:pt x="0" y="280"/>
                  <a:pt x="3" y="277"/>
                  <a:pt x="8" y="277"/>
                </a:cubicBezTo>
                <a:cubicBezTo>
                  <a:pt x="12" y="277"/>
                  <a:pt x="15" y="280"/>
                  <a:pt x="15" y="284"/>
                </a:cubicBezTo>
                <a:close/>
                <a:moveTo>
                  <a:pt x="15" y="330"/>
                </a:moveTo>
                <a:lnTo>
                  <a:pt x="15" y="346"/>
                </a:lnTo>
                <a:cubicBezTo>
                  <a:pt x="15" y="350"/>
                  <a:pt x="12" y="353"/>
                  <a:pt x="8" y="353"/>
                </a:cubicBezTo>
                <a:cubicBezTo>
                  <a:pt x="3" y="353"/>
                  <a:pt x="0" y="350"/>
                  <a:pt x="0" y="346"/>
                </a:cubicBezTo>
                <a:lnTo>
                  <a:pt x="0" y="330"/>
                </a:lnTo>
                <a:cubicBezTo>
                  <a:pt x="0" y="326"/>
                  <a:pt x="3" y="323"/>
                  <a:pt x="8" y="323"/>
                </a:cubicBezTo>
                <a:cubicBezTo>
                  <a:pt x="12" y="323"/>
                  <a:pt x="15" y="326"/>
                  <a:pt x="15" y="330"/>
                </a:cubicBezTo>
                <a:close/>
                <a:moveTo>
                  <a:pt x="15" y="376"/>
                </a:moveTo>
                <a:lnTo>
                  <a:pt x="15" y="392"/>
                </a:lnTo>
                <a:cubicBezTo>
                  <a:pt x="15" y="396"/>
                  <a:pt x="12" y="399"/>
                  <a:pt x="8" y="399"/>
                </a:cubicBezTo>
                <a:cubicBezTo>
                  <a:pt x="3" y="399"/>
                  <a:pt x="0" y="396"/>
                  <a:pt x="0" y="392"/>
                </a:cubicBezTo>
                <a:lnTo>
                  <a:pt x="0" y="376"/>
                </a:lnTo>
                <a:cubicBezTo>
                  <a:pt x="0" y="372"/>
                  <a:pt x="3" y="369"/>
                  <a:pt x="8" y="369"/>
                </a:cubicBezTo>
                <a:cubicBezTo>
                  <a:pt x="12" y="369"/>
                  <a:pt x="15" y="372"/>
                  <a:pt x="15" y="376"/>
                </a:cubicBezTo>
                <a:close/>
                <a:moveTo>
                  <a:pt x="15" y="423"/>
                </a:moveTo>
                <a:lnTo>
                  <a:pt x="15" y="438"/>
                </a:lnTo>
                <a:cubicBezTo>
                  <a:pt x="15" y="442"/>
                  <a:pt x="12" y="446"/>
                  <a:pt x="8" y="446"/>
                </a:cubicBezTo>
                <a:cubicBezTo>
                  <a:pt x="3" y="446"/>
                  <a:pt x="0" y="442"/>
                  <a:pt x="0" y="438"/>
                </a:cubicBezTo>
                <a:lnTo>
                  <a:pt x="0" y="423"/>
                </a:lnTo>
                <a:cubicBezTo>
                  <a:pt x="0" y="418"/>
                  <a:pt x="3" y="415"/>
                  <a:pt x="8" y="415"/>
                </a:cubicBezTo>
                <a:cubicBezTo>
                  <a:pt x="12" y="415"/>
                  <a:pt x="15" y="418"/>
                  <a:pt x="15" y="423"/>
                </a:cubicBezTo>
                <a:close/>
                <a:moveTo>
                  <a:pt x="15" y="469"/>
                </a:moveTo>
                <a:lnTo>
                  <a:pt x="15" y="484"/>
                </a:lnTo>
                <a:cubicBezTo>
                  <a:pt x="15" y="488"/>
                  <a:pt x="12" y="492"/>
                  <a:pt x="8" y="492"/>
                </a:cubicBezTo>
                <a:cubicBezTo>
                  <a:pt x="3" y="492"/>
                  <a:pt x="0" y="488"/>
                  <a:pt x="0" y="484"/>
                </a:cubicBezTo>
                <a:lnTo>
                  <a:pt x="0" y="469"/>
                </a:lnTo>
                <a:cubicBezTo>
                  <a:pt x="0" y="464"/>
                  <a:pt x="3" y="461"/>
                  <a:pt x="8" y="461"/>
                </a:cubicBezTo>
                <a:cubicBezTo>
                  <a:pt x="12" y="461"/>
                  <a:pt x="15" y="464"/>
                  <a:pt x="15" y="469"/>
                </a:cubicBezTo>
                <a:close/>
                <a:moveTo>
                  <a:pt x="15" y="515"/>
                </a:moveTo>
                <a:lnTo>
                  <a:pt x="15" y="530"/>
                </a:lnTo>
                <a:cubicBezTo>
                  <a:pt x="15" y="534"/>
                  <a:pt x="12" y="538"/>
                  <a:pt x="8" y="538"/>
                </a:cubicBezTo>
                <a:cubicBezTo>
                  <a:pt x="3" y="538"/>
                  <a:pt x="0" y="534"/>
                  <a:pt x="0" y="530"/>
                </a:cubicBezTo>
                <a:lnTo>
                  <a:pt x="0" y="515"/>
                </a:lnTo>
                <a:cubicBezTo>
                  <a:pt x="0" y="510"/>
                  <a:pt x="3" y="507"/>
                  <a:pt x="8" y="507"/>
                </a:cubicBezTo>
                <a:cubicBezTo>
                  <a:pt x="12" y="507"/>
                  <a:pt x="15" y="510"/>
                  <a:pt x="15" y="515"/>
                </a:cubicBezTo>
                <a:close/>
                <a:moveTo>
                  <a:pt x="15" y="561"/>
                </a:moveTo>
                <a:lnTo>
                  <a:pt x="15" y="576"/>
                </a:lnTo>
                <a:cubicBezTo>
                  <a:pt x="15" y="580"/>
                  <a:pt x="12" y="584"/>
                  <a:pt x="8" y="584"/>
                </a:cubicBezTo>
                <a:cubicBezTo>
                  <a:pt x="3" y="584"/>
                  <a:pt x="0" y="580"/>
                  <a:pt x="0" y="576"/>
                </a:cubicBezTo>
                <a:lnTo>
                  <a:pt x="0" y="561"/>
                </a:lnTo>
                <a:cubicBezTo>
                  <a:pt x="0" y="557"/>
                  <a:pt x="3" y="553"/>
                  <a:pt x="8" y="553"/>
                </a:cubicBezTo>
                <a:cubicBezTo>
                  <a:pt x="12" y="553"/>
                  <a:pt x="15" y="557"/>
                  <a:pt x="15" y="561"/>
                </a:cubicBezTo>
                <a:close/>
                <a:moveTo>
                  <a:pt x="15" y="607"/>
                </a:moveTo>
                <a:lnTo>
                  <a:pt x="15" y="622"/>
                </a:lnTo>
                <a:cubicBezTo>
                  <a:pt x="15" y="626"/>
                  <a:pt x="12" y="630"/>
                  <a:pt x="8" y="630"/>
                </a:cubicBezTo>
                <a:cubicBezTo>
                  <a:pt x="3" y="630"/>
                  <a:pt x="0" y="626"/>
                  <a:pt x="0" y="622"/>
                </a:cubicBezTo>
                <a:lnTo>
                  <a:pt x="0" y="607"/>
                </a:lnTo>
                <a:cubicBezTo>
                  <a:pt x="0" y="603"/>
                  <a:pt x="3" y="599"/>
                  <a:pt x="8" y="599"/>
                </a:cubicBezTo>
                <a:cubicBezTo>
                  <a:pt x="12" y="599"/>
                  <a:pt x="15" y="603"/>
                  <a:pt x="15" y="607"/>
                </a:cubicBezTo>
                <a:close/>
                <a:moveTo>
                  <a:pt x="15" y="653"/>
                </a:moveTo>
                <a:lnTo>
                  <a:pt x="15" y="668"/>
                </a:lnTo>
                <a:cubicBezTo>
                  <a:pt x="15" y="673"/>
                  <a:pt x="12" y="676"/>
                  <a:pt x="8" y="676"/>
                </a:cubicBezTo>
                <a:cubicBezTo>
                  <a:pt x="3" y="676"/>
                  <a:pt x="0" y="673"/>
                  <a:pt x="0" y="668"/>
                </a:cubicBezTo>
                <a:lnTo>
                  <a:pt x="0" y="653"/>
                </a:lnTo>
                <a:cubicBezTo>
                  <a:pt x="0" y="649"/>
                  <a:pt x="3" y="645"/>
                  <a:pt x="8" y="645"/>
                </a:cubicBezTo>
                <a:cubicBezTo>
                  <a:pt x="12" y="645"/>
                  <a:pt x="15" y="649"/>
                  <a:pt x="15" y="653"/>
                </a:cubicBezTo>
                <a:close/>
                <a:moveTo>
                  <a:pt x="15" y="699"/>
                </a:moveTo>
                <a:lnTo>
                  <a:pt x="15" y="714"/>
                </a:lnTo>
                <a:cubicBezTo>
                  <a:pt x="15" y="719"/>
                  <a:pt x="12" y="722"/>
                  <a:pt x="8" y="722"/>
                </a:cubicBezTo>
                <a:cubicBezTo>
                  <a:pt x="3" y="722"/>
                  <a:pt x="0" y="719"/>
                  <a:pt x="0" y="714"/>
                </a:cubicBezTo>
                <a:lnTo>
                  <a:pt x="0" y="699"/>
                </a:lnTo>
                <a:cubicBezTo>
                  <a:pt x="0" y="695"/>
                  <a:pt x="3" y="691"/>
                  <a:pt x="8" y="691"/>
                </a:cubicBezTo>
                <a:cubicBezTo>
                  <a:pt x="12" y="691"/>
                  <a:pt x="15" y="695"/>
                  <a:pt x="15" y="699"/>
                </a:cubicBezTo>
                <a:close/>
                <a:moveTo>
                  <a:pt x="15" y="745"/>
                </a:moveTo>
                <a:lnTo>
                  <a:pt x="15" y="760"/>
                </a:lnTo>
                <a:cubicBezTo>
                  <a:pt x="15" y="765"/>
                  <a:pt x="12" y="768"/>
                  <a:pt x="8" y="768"/>
                </a:cubicBezTo>
                <a:cubicBezTo>
                  <a:pt x="3" y="768"/>
                  <a:pt x="0" y="765"/>
                  <a:pt x="0" y="760"/>
                </a:cubicBezTo>
                <a:lnTo>
                  <a:pt x="0" y="745"/>
                </a:lnTo>
                <a:cubicBezTo>
                  <a:pt x="0" y="741"/>
                  <a:pt x="3" y="737"/>
                  <a:pt x="8" y="737"/>
                </a:cubicBezTo>
                <a:cubicBezTo>
                  <a:pt x="12" y="737"/>
                  <a:pt x="15" y="741"/>
                  <a:pt x="15" y="745"/>
                </a:cubicBezTo>
                <a:close/>
                <a:moveTo>
                  <a:pt x="15" y="791"/>
                </a:moveTo>
                <a:lnTo>
                  <a:pt x="15" y="807"/>
                </a:lnTo>
                <a:cubicBezTo>
                  <a:pt x="15" y="811"/>
                  <a:pt x="12" y="814"/>
                  <a:pt x="8" y="814"/>
                </a:cubicBezTo>
                <a:cubicBezTo>
                  <a:pt x="3" y="814"/>
                  <a:pt x="0" y="811"/>
                  <a:pt x="0" y="807"/>
                </a:cubicBezTo>
                <a:lnTo>
                  <a:pt x="0" y="791"/>
                </a:lnTo>
                <a:cubicBezTo>
                  <a:pt x="0" y="787"/>
                  <a:pt x="3" y="783"/>
                  <a:pt x="8" y="783"/>
                </a:cubicBezTo>
                <a:cubicBezTo>
                  <a:pt x="12" y="783"/>
                  <a:pt x="15" y="787"/>
                  <a:pt x="15" y="791"/>
                </a:cubicBezTo>
                <a:close/>
                <a:moveTo>
                  <a:pt x="15" y="837"/>
                </a:moveTo>
                <a:lnTo>
                  <a:pt x="15" y="853"/>
                </a:lnTo>
                <a:cubicBezTo>
                  <a:pt x="15" y="857"/>
                  <a:pt x="12" y="860"/>
                  <a:pt x="8" y="860"/>
                </a:cubicBezTo>
                <a:cubicBezTo>
                  <a:pt x="3" y="860"/>
                  <a:pt x="0" y="857"/>
                  <a:pt x="0" y="853"/>
                </a:cubicBezTo>
                <a:lnTo>
                  <a:pt x="0" y="837"/>
                </a:lnTo>
                <a:cubicBezTo>
                  <a:pt x="0" y="833"/>
                  <a:pt x="3" y="830"/>
                  <a:pt x="8" y="830"/>
                </a:cubicBezTo>
                <a:cubicBezTo>
                  <a:pt x="12" y="830"/>
                  <a:pt x="15" y="833"/>
                  <a:pt x="15" y="837"/>
                </a:cubicBezTo>
                <a:close/>
                <a:moveTo>
                  <a:pt x="15" y="883"/>
                </a:moveTo>
                <a:lnTo>
                  <a:pt x="15" y="899"/>
                </a:lnTo>
                <a:cubicBezTo>
                  <a:pt x="15" y="903"/>
                  <a:pt x="12" y="906"/>
                  <a:pt x="8" y="906"/>
                </a:cubicBezTo>
                <a:cubicBezTo>
                  <a:pt x="3" y="906"/>
                  <a:pt x="0" y="903"/>
                  <a:pt x="0" y="899"/>
                </a:cubicBezTo>
                <a:lnTo>
                  <a:pt x="0" y="883"/>
                </a:lnTo>
                <a:cubicBezTo>
                  <a:pt x="0" y="879"/>
                  <a:pt x="3" y="876"/>
                  <a:pt x="8" y="876"/>
                </a:cubicBezTo>
                <a:cubicBezTo>
                  <a:pt x="12" y="876"/>
                  <a:pt x="15" y="879"/>
                  <a:pt x="15" y="883"/>
                </a:cubicBezTo>
                <a:close/>
                <a:moveTo>
                  <a:pt x="15" y="929"/>
                </a:moveTo>
                <a:lnTo>
                  <a:pt x="15" y="945"/>
                </a:lnTo>
                <a:cubicBezTo>
                  <a:pt x="15" y="949"/>
                  <a:pt x="12" y="952"/>
                  <a:pt x="8" y="952"/>
                </a:cubicBezTo>
                <a:cubicBezTo>
                  <a:pt x="3" y="952"/>
                  <a:pt x="0" y="949"/>
                  <a:pt x="0" y="945"/>
                </a:cubicBezTo>
                <a:lnTo>
                  <a:pt x="0" y="929"/>
                </a:lnTo>
                <a:cubicBezTo>
                  <a:pt x="0" y="925"/>
                  <a:pt x="3" y="922"/>
                  <a:pt x="8" y="922"/>
                </a:cubicBezTo>
                <a:cubicBezTo>
                  <a:pt x="12" y="922"/>
                  <a:pt x="15" y="925"/>
                  <a:pt x="15" y="929"/>
                </a:cubicBezTo>
                <a:close/>
                <a:moveTo>
                  <a:pt x="15" y="975"/>
                </a:moveTo>
                <a:lnTo>
                  <a:pt x="15" y="991"/>
                </a:lnTo>
                <a:cubicBezTo>
                  <a:pt x="15" y="995"/>
                  <a:pt x="12" y="999"/>
                  <a:pt x="8" y="999"/>
                </a:cubicBezTo>
                <a:cubicBezTo>
                  <a:pt x="3" y="999"/>
                  <a:pt x="0" y="995"/>
                  <a:pt x="0" y="991"/>
                </a:cubicBezTo>
                <a:lnTo>
                  <a:pt x="0" y="975"/>
                </a:lnTo>
                <a:cubicBezTo>
                  <a:pt x="0" y="971"/>
                  <a:pt x="3" y="968"/>
                  <a:pt x="8" y="968"/>
                </a:cubicBezTo>
                <a:cubicBezTo>
                  <a:pt x="12" y="968"/>
                  <a:pt x="15" y="971"/>
                  <a:pt x="15" y="975"/>
                </a:cubicBezTo>
                <a:close/>
                <a:moveTo>
                  <a:pt x="15" y="1022"/>
                </a:moveTo>
                <a:lnTo>
                  <a:pt x="15" y="1037"/>
                </a:lnTo>
                <a:cubicBezTo>
                  <a:pt x="15" y="1041"/>
                  <a:pt x="12" y="1045"/>
                  <a:pt x="8" y="1045"/>
                </a:cubicBezTo>
                <a:cubicBezTo>
                  <a:pt x="3" y="1045"/>
                  <a:pt x="0" y="1041"/>
                  <a:pt x="0" y="1037"/>
                </a:cubicBezTo>
                <a:lnTo>
                  <a:pt x="0" y="1022"/>
                </a:lnTo>
                <a:cubicBezTo>
                  <a:pt x="0" y="1017"/>
                  <a:pt x="3" y="1014"/>
                  <a:pt x="8" y="1014"/>
                </a:cubicBezTo>
                <a:cubicBezTo>
                  <a:pt x="12" y="1014"/>
                  <a:pt x="15" y="1017"/>
                  <a:pt x="15" y="1022"/>
                </a:cubicBezTo>
                <a:close/>
                <a:moveTo>
                  <a:pt x="15" y="1068"/>
                </a:moveTo>
                <a:lnTo>
                  <a:pt x="15" y="1083"/>
                </a:lnTo>
                <a:cubicBezTo>
                  <a:pt x="15" y="1087"/>
                  <a:pt x="12" y="1091"/>
                  <a:pt x="8" y="1091"/>
                </a:cubicBezTo>
                <a:cubicBezTo>
                  <a:pt x="3" y="1091"/>
                  <a:pt x="0" y="1087"/>
                  <a:pt x="0" y="1083"/>
                </a:cubicBezTo>
                <a:lnTo>
                  <a:pt x="0" y="1068"/>
                </a:lnTo>
                <a:cubicBezTo>
                  <a:pt x="0" y="1063"/>
                  <a:pt x="3" y="1060"/>
                  <a:pt x="8" y="1060"/>
                </a:cubicBezTo>
                <a:cubicBezTo>
                  <a:pt x="12" y="1060"/>
                  <a:pt x="15" y="1063"/>
                  <a:pt x="15" y="1068"/>
                </a:cubicBezTo>
                <a:close/>
                <a:moveTo>
                  <a:pt x="15" y="1114"/>
                </a:moveTo>
                <a:lnTo>
                  <a:pt x="15" y="1129"/>
                </a:lnTo>
                <a:cubicBezTo>
                  <a:pt x="15" y="1133"/>
                  <a:pt x="12" y="1137"/>
                  <a:pt x="8" y="1137"/>
                </a:cubicBezTo>
                <a:cubicBezTo>
                  <a:pt x="3" y="1137"/>
                  <a:pt x="0" y="1133"/>
                  <a:pt x="0" y="1129"/>
                </a:cubicBezTo>
                <a:lnTo>
                  <a:pt x="0" y="1114"/>
                </a:lnTo>
                <a:cubicBezTo>
                  <a:pt x="0" y="1109"/>
                  <a:pt x="3" y="1106"/>
                  <a:pt x="8" y="1106"/>
                </a:cubicBezTo>
                <a:cubicBezTo>
                  <a:pt x="12" y="1106"/>
                  <a:pt x="15" y="1109"/>
                  <a:pt x="15" y="1114"/>
                </a:cubicBezTo>
                <a:close/>
                <a:moveTo>
                  <a:pt x="15" y="1160"/>
                </a:moveTo>
                <a:lnTo>
                  <a:pt x="15" y="1175"/>
                </a:lnTo>
                <a:cubicBezTo>
                  <a:pt x="15" y="1179"/>
                  <a:pt x="12" y="1183"/>
                  <a:pt x="8" y="1183"/>
                </a:cubicBezTo>
                <a:cubicBezTo>
                  <a:pt x="3" y="1183"/>
                  <a:pt x="0" y="1179"/>
                  <a:pt x="0" y="1175"/>
                </a:cubicBezTo>
                <a:lnTo>
                  <a:pt x="0" y="1160"/>
                </a:lnTo>
                <a:cubicBezTo>
                  <a:pt x="0" y="1156"/>
                  <a:pt x="3" y="1152"/>
                  <a:pt x="8" y="1152"/>
                </a:cubicBezTo>
                <a:cubicBezTo>
                  <a:pt x="12" y="1152"/>
                  <a:pt x="15" y="1156"/>
                  <a:pt x="15" y="1160"/>
                </a:cubicBezTo>
                <a:close/>
                <a:moveTo>
                  <a:pt x="15" y="1206"/>
                </a:moveTo>
                <a:lnTo>
                  <a:pt x="15" y="1221"/>
                </a:lnTo>
                <a:cubicBezTo>
                  <a:pt x="15" y="1225"/>
                  <a:pt x="12" y="1229"/>
                  <a:pt x="8" y="1229"/>
                </a:cubicBezTo>
                <a:cubicBezTo>
                  <a:pt x="3" y="1229"/>
                  <a:pt x="0" y="1225"/>
                  <a:pt x="0" y="1221"/>
                </a:cubicBezTo>
                <a:lnTo>
                  <a:pt x="0" y="1206"/>
                </a:lnTo>
                <a:cubicBezTo>
                  <a:pt x="0" y="1202"/>
                  <a:pt x="3" y="1198"/>
                  <a:pt x="8" y="1198"/>
                </a:cubicBezTo>
                <a:cubicBezTo>
                  <a:pt x="12" y="1198"/>
                  <a:pt x="15" y="1202"/>
                  <a:pt x="15" y="1206"/>
                </a:cubicBezTo>
                <a:close/>
                <a:moveTo>
                  <a:pt x="15" y="1252"/>
                </a:moveTo>
                <a:lnTo>
                  <a:pt x="15" y="1267"/>
                </a:lnTo>
                <a:cubicBezTo>
                  <a:pt x="15" y="1272"/>
                  <a:pt x="12" y="1275"/>
                  <a:pt x="8" y="1275"/>
                </a:cubicBezTo>
                <a:cubicBezTo>
                  <a:pt x="3" y="1275"/>
                  <a:pt x="0" y="1272"/>
                  <a:pt x="0" y="1267"/>
                </a:cubicBezTo>
                <a:lnTo>
                  <a:pt x="0" y="1252"/>
                </a:lnTo>
                <a:cubicBezTo>
                  <a:pt x="0" y="1248"/>
                  <a:pt x="3" y="1244"/>
                  <a:pt x="8" y="1244"/>
                </a:cubicBezTo>
                <a:cubicBezTo>
                  <a:pt x="12" y="1244"/>
                  <a:pt x="15" y="1248"/>
                  <a:pt x="15" y="1252"/>
                </a:cubicBezTo>
                <a:close/>
                <a:moveTo>
                  <a:pt x="15" y="1298"/>
                </a:moveTo>
                <a:lnTo>
                  <a:pt x="15" y="1313"/>
                </a:lnTo>
                <a:cubicBezTo>
                  <a:pt x="15" y="1318"/>
                  <a:pt x="12" y="1321"/>
                  <a:pt x="8" y="1321"/>
                </a:cubicBezTo>
                <a:cubicBezTo>
                  <a:pt x="3" y="1321"/>
                  <a:pt x="0" y="1318"/>
                  <a:pt x="0" y="1313"/>
                </a:cubicBezTo>
                <a:lnTo>
                  <a:pt x="0" y="1298"/>
                </a:lnTo>
                <a:cubicBezTo>
                  <a:pt x="0" y="1294"/>
                  <a:pt x="3" y="1290"/>
                  <a:pt x="8" y="1290"/>
                </a:cubicBezTo>
                <a:cubicBezTo>
                  <a:pt x="12" y="1290"/>
                  <a:pt x="15" y="1294"/>
                  <a:pt x="15" y="1298"/>
                </a:cubicBezTo>
                <a:close/>
                <a:moveTo>
                  <a:pt x="15" y="1344"/>
                </a:moveTo>
                <a:lnTo>
                  <a:pt x="15" y="1359"/>
                </a:lnTo>
                <a:cubicBezTo>
                  <a:pt x="15" y="1364"/>
                  <a:pt x="12" y="1367"/>
                  <a:pt x="8" y="1367"/>
                </a:cubicBezTo>
                <a:cubicBezTo>
                  <a:pt x="3" y="1367"/>
                  <a:pt x="0" y="1364"/>
                  <a:pt x="0" y="1359"/>
                </a:cubicBezTo>
                <a:lnTo>
                  <a:pt x="0" y="1344"/>
                </a:lnTo>
                <a:cubicBezTo>
                  <a:pt x="0" y="1340"/>
                  <a:pt x="3" y="1336"/>
                  <a:pt x="8" y="1336"/>
                </a:cubicBezTo>
                <a:cubicBezTo>
                  <a:pt x="12" y="1336"/>
                  <a:pt x="15" y="1340"/>
                  <a:pt x="15" y="1344"/>
                </a:cubicBezTo>
                <a:close/>
                <a:moveTo>
                  <a:pt x="15" y="1390"/>
                </a:moveTo>
                <a:lnTo>
                  <a:pt x="15" y="1406"/>
                </a:lnTo>
                <a:cubicBezTo>
                  <a:pt x="15" y="1410"/>
                  <a:pt x="12" y="1413"/>
                  <a:pt x="8" y="1413"/>
                </a:cubicBezTo>
                <a:cubicBezTo>
                  <a:pt x="3" y="1413"/>
                  <a:pt x="0" y="1410"/>
                  <a:pt x="0" y="1406"/>
                </a:cubicBezTo>
                <a:lnTo>
                  <a:pt x="0" y="1390"/>
                </a:lnTo>
                <a:cubicBezTo>
                  <a:pt x="0" y="1386"/>
                  <a:pt x="3" y="1383"/>
                  <a:pt x="8" y="1383"/>
                </a:cubicBezTo>
                <a:cubicBezTo>
                  <a:pt x="12" y="1383"/>
                  <a:pt x="15" y="1386"/>
                  <a:pt x="15" y="1390"/>
                </a:cubicBezTo>
                <a:close/>
                <a:moveTo>
                  <a:pt x="15" y="1436"/>
                </a:moveTo>
                <a:lnTo>
                  <a:pt x="15" y="1452"/>
                </a:lnTo>
                <a:cubicBezTo>
                  <a:pt x="15" y="1456"/>
                  <a:pt x="12" y="1459"/>
                  <a:pt x="8" y="1459"/>
                </a:cubicBezTo>
                <a:cubicBezTo>
                  <a:pt x="3" y="1459"/>
                  <a:pt x="0" y="1456"/>
                  <a:pt x="0" y="1452"/>
                </a:cubicBezTo>
                <a:lnTo>
                  <a:pt x="0" y="1436"/>
                </a:lnTo>
                <a:cubicBezTo>
                  <a:pt x="0" y="1432"/>
                  <a:pt x="3" y="1429"/>
                  <a:pt x="8" y="1429"/>
                </a:cubicBezTo>
                <a:cubicBezTo>
                  <a:pt x="12" y="1429"/>
                  <a:pt x="15" y="1432"/>
                  <a:pt x="15" y="1436"/>
                </a:cubicBezTo>
                <a:close/>
                <a:moveTo>
                  <a:pt x="15" y="1482"/>
                </a:moveTo>
                <a:lnTo>
                  <a:pt x="15" y="1498"/>
                </a:lnTo>
                <a:cubicBezTo>
                  <a:pt x="15" y="1502"/>
                  <a:pt x="12" y="1505"/>
                  <a:pt x="8" y="1505"/>
                </a:cubicBezTo>
                <a:cubicBezTo>
                  <a:pt x="3" y="1505"/>
                  <a:pt x="0" y="1502"/>
                  <a:pt x="0" y="1498"/>
                </a:cubicBezTo>
                <a:lnTo>
                  <a:pt x="0" y="1482"/>
                </a:lnTo>
                <a:cubicBezTo>
                  <a:pt x="0" y="1478"/>
                  <a:pt x="3" y="1475"/>
                  <a:pt x="8" y="1475"/>
                </a:cubicBezTo>
                <a:cubicBezTo>
                  <a:pt x="12" y="1475"/>
                  <a:pt x="15" y="1478"/>
                  <a:pt x="15" y="1482"/>
                </a:cubicBezTo>
                <a:close/>
                <a:moveTo>
                  <a:pt x="15" y="1528"/>
                </a:moveTo>
                <a:lnTo>
                  <a:pt x="15" y="1544"/>
                </a:lnTo>
                <a:cubicBezTo>
                  <a:pt x="15" y="1548"/>
                  <a:pt x="12" y="1551"/>
                  <a:pt x="8" y="1551"/>
                </a:cubicBezTo>
                <a:cubicBezTo>
                  <a:pt x="3" y="1551"/>
                  <a:pt x="0" y="1548"/>
                  <a:pt x="0" y="1544"/>
                </a:cubicBezTo>
                <a:lnTo>
                  <a:pt x="0" y="1528"/>
                </a:lnTo>
                <a:cubicBezTo>
                  <a:pt x="0" y="1524"/>
                  <a:pt x="3" y="1521"/>
                  <a:pt x="8" y="1521"/>
                </a:cubicBezTo>
                <a:cubicBezTo>
                  <a:pt x="12" y="1521"/>
                  <a:pt x="15" y="1524"/>
                  <a:pt x="15" y="1528"/>
                </a:cubicBezTo>
                <a:close/>
                <a:moveTo>
                  <a:pt x="15" y="1575"/>
                </a:moveTo>
                <a:lnTo>
                  <a:pt x="15" y="1590"/>
                </a:lnTo>
                <a:cubicBezTo>
                  <a:pt x="15" y="1594"/>
                  <a:pt x="12" y="1598"/>
                  <a:pt x="8" y="1598"/>
                </a:cubicBezTo>
                <a:cubicBezTo>
                  <a:pt x="3" y="1598"/>
                  <a:pt x="0" y="1594"/>
                  <a:pt x="0" y="1590"/>
                </a:cubicBezTo>
                <a:lnTo>
                  <a:pt x="0" y="1575"/>
                </a:lnTo>
                <a:cubicBezTo>
                  <a:pt x="0" y="1570"/>
                  <a:pt x="3" y="1567"/>
                  <a:pt x="8" y="1567"/>
                </a:cubicBezTo>
                <a:cubicBezTo>
                  <a:pt x="12" y="1567"/>
                  <a:pt x="15" y="1570"/>
                  <a:pt x="15" y="1575"/>
                </a:cubicBezTo>
                <a:close/>
                <a:moveTo>
                  <a:pt x="15" y="1621"/>
                </a:moveTo>
                <a:lnTo>
                  <a:pt x="15" y="1636"/>
                </a:lnTo>
                <a:cubicBezTo>
                  <a:pt x="15" y="1640"/>
                  <a:pt x="12" y="1644"/>
                  <a:pt x="8" y="1644"/>
                </a:cubicBezTo>
                <a:cubicBezTo>
                  <a:pt x="3" y="1644"/>
                  <a:pt x="0" y="1640"/>
                  <a:pt x="0" y="1636"/>
                </a:cubicBezTo>
                <a:lnTo>
                  <a:pt x="0" y="1621"/>
                </a:lnTo>
                <a:cubicBezTo>
                  <a:pt x="0" y="1616"/>
                  <a:pt x="3" y="1613"/>
                  <a:pt x="8" y="1613"/>
                </a:cubicBezTo>
                <a:cubicBezTo>
                  <a:pt x="12" y="1613"/>
                  <a:pt x="15" y="1616"/>
                  <a:pt x="15" y="1621"/>
                </a:cubicBezTo>
                <a:close/>
                <a:moveTo>
                  <a:pt x="15" y="1667"/>
                </a:moveTo>
                <a:lnTo>
                  <a:pt x="15" y="1682"/>
                </a:lnTo>
                <a:cubicBezTo>
                  <a:pt x="15" y="1686"/>
                  <a:pt x="12" y="1690"/>
                  <a:pt x="8" y="1690"/>
                </a:cubicBezTo>
                <a:cubicBezTo>
                  <a:pt x="3" y="1690"/>
                  <a:pt x="0" y="1686"/>
                  <a:pt x="0" y="1682"/>
                </a:cubicBezTo>
                <a:lnTo>
                  <a:pt x="0" y="1667"/>
                </a:lnTo>
                <a:cubicBezTo>
                  <a:pt x="0" y="1662"/>
                  <a:pt x="3" y="1659"/>
                  <a:pt x="8" y="1659"/>
                </a:cubicBezTo>
                <a:cubicBezTo>
                  <a:pt x="12" y="1659"/>
                  <a:pt x="15" y="1662"/>
                  <a:pt x="15" y="1667"/>
                </a:cubicBezTo>
                <a:close/>
                <a:moveTo>
                  <a:pt x="15" y="1713"/>
                </a:moveTo>
                <a:lnTo>
                  <a:pt x="15" y="1728"/>
                </a:lnTo>
                <a:cubicBezTo>
                  <a:pt x="15" y="1732"/>
                  <a:pt x="12" y="1736"/>
                  <a:pt x="8" y="1736"/>
                </a:cubicBezTo>
                <a:cubicBezTo>
                  <a:pt x="3" y="1736"/>
                  <a:pt x="0" y="1732"/>
                  <a:pt x="0" y="1728"/>
                </a:cubicBezTo>
                <a:lnTo>
                  <a:pt x="0" y="1713"/>
                </a:lnTo>
                <a:cubicBezTo>
                  <a:pt x="0" y="1709"/>
                  <a:pt x="3" y="1705"/>
                  <a:pt x="8" y="1705"/>
                </a:cubicBezTo>
                <a:cubicBezTo>
                  <a:pt x="12" y="1705"/>
                  <a:pt x="15" y="1709"/>
                  <a:pt x="15" y="1713"/>
                </a:cubicBezTo>
                <a:close/>
                <a:moveTo>
                  <a:pt x="15" y="1759"/>
                </a:moveTo>
                <a:lnTo>
                  <a:pt x="15" y="1774"/>
                </a:lnTo>
                <a:cubicBezTo>
                  <a:pt x="15" y="1778"/>
                  <a:pt x="12" y="1782"/>
                  <a:pt x="8" y="1782"/>
                </a:cubicBezTo>
                <a:cubicBezTo>
                  <a:pt x="3" y="1782"/>
                  <a:pt x="0" y="1778"/>
                  <a:pt x="0" y="1774"/>
                </a:cubicBezTo>
                <a:lnTo>
                  <a:pt x="0" y="1759"/>
                </a:lnTo>
                <a:cubicBezTo>
                  <a:pt x="0" y="1755"/>
                  <a:pt x="3" y="1751"/>
                  <a:pt x="8" y="1751"/>
                </a:cubicBezTo>
                <a:cubicBezTo>
                  <a:pt x="12" y="1751"/>
                  <a:pt x="15" y="1755"/>
                  <a:pt x="15" y="1759"/>
                </a:cubicBezTo>
                <a:close/>
                <a:moveTo>
                  <a:pt x="15" y="1805"/>
                </a:moveTo>
                <a:lnTo>
                  <a:pt x="15" y="1820"/>
                </a:lnTo>
                <a:cubicBezTo>
                  <a:pt x="15" y="1825"/>
                  <a:pt x="12" y="1828"/>
                  <a:pt x="8" y="1828"/>
                </a:cubicBezTo>
                <a:cubicBezTo>
                  <a:pt x="3" y="1828"/>
                  <a:pt x="0" y="1825"/>
                  <a:pt x="0" y="1820"/>
                </a:cubicBezTo>
                <a:lnTo>
                  <a:pt x="0" y="1805"/>
                </a:lnTo>
                <a:cubicBezTo>
                  <a:pt x="0" y="1801"/>
                  <a:pt x="3" y="1797"/>
                  <a:pt x="8" y="1797"/>
                </a:cubicBezTo>
                <a:cubicBezTo>
                  <a:pt x="12" y="1797"/>
                  <a:pt x="15" y="1801"/>
                  <a:pt x="15" y="1805"/>
                </a:cubicBezTo>
                <a:close/>
                <a:moveTo>
                  <a:pt x="15" y="1851"/>
                </a:moveTo>
                <a:lnTo>
                  <a:pt x="15" y="1866"/>
                </a:lnTo>
                <a:cubicBezTo>
                  <a:pt x="15" y="1871"/>
                  <a:pt x="12" y="1874"/>
                  <a:pt x="8" y="1874"/>
                </a:cubicBezTo>
                <a:cubicBezTo>
                  <a:pt x="3" y="1874"/>
                  <a:pt x="0" y="1871"/>
                  <a:pt x="0" y="1866"/>
                </a:cubicBezTo>
                <a:lnTo>
                  <a:pt x="0" y="1851"/>
                </a:lnTo>
                <a:cubicBezTo>
                  <a:pt x="0" y="1847"/>
                  <a:pt x="3" y="1843"/>
                  <a:pt x="8" y="1843"/>
                </a:cubicBezTo>
                <a:cubicBezTo>
                  <a:pt x="12" y="1843"/>
                  <a:pt x="15" y="1847"/>
                  <a:pt x="15" y="1851"/>
                </a:cubicBezTo>
                <a:close/>
                <a:moveTo>
                  <a:pt x="15" y="1897"/>
                </a:moveTo>
                <a:lnTo>
                  <a:pt x="15" y="1912"/>
                </a:lnTo>
                <a:cubicBezTo>
                  <a:pt x="15" y="1917"/>
                  <a:pt x="12" y="1920"/>
                  <a:pt x="8" y="1920"/>
                </a:cubicBezTo>
                <a:cubicBezTo>
                  <a:pt x="3" y="1920"/>
                  <a:pt x="0" y="1917"/>
                  <a:pt x="0" y="1912"/>
                </a:cubicBezTo>
                <a:lnTo>
                  <a:pt x="0" y="1897"/>
                </a:lnTo>
                <a:cubicBezTo>
                  <a:pt x="0" y="1893"/>
                  <a:pt x="3" y="1889"/>
                  <a:pt x="8" y="1889"/>
                </a:cubicBezTo>
                <a:cubicBezTo>
                  <a:pt x="12" y="1889"/>
                  <a:pt x="15" y="1893"/>
                  <a:pt x="15" y="1897"/>
                </a:cubicBezTo>
                <a:close/>
                <a:moveTo>
                  <a:pt x="15" y="1943"/>
                </a:moveTo>
                <a:lnTo>
                  <a:pt x="15" y="1959"/>
                </a:lnTo>
                <a:cubicBezTo>
                  <a:pt x="15" y="1963"/>
                  <a:pt x="12" y="1966"/>
                  <a:pt x="8" y="1966"/>
                </a:cubicBezTo>
                <a:cubicBezTo>
                  <a:pt x="3" y="1966"/>
                  <a:pt x="0" y="1963"/>
                  <a:pt x="0" y="1959"/>
                </a:cubicBezTo>
                <a:lnTo>
                  <a:pt x="0" y="1943"/>
                </a:lnTo>
                <a:cubicBezTo>
                  <a:pt x="0" y="1939"/>
                  <a:pt x="3" y="1935"/>
                  <a:pt x="8" y="1935"/>
                </a:cubicBezTo>
                <a:cubicBezTo>
                  <a:pt x="12" y="1935"/>
                  <a:pt x="15" y="1939"/>
                  <a:pt x="15" y="1943"/>
                </a:cubicBezTo>
                <a:close/>
                <a:moveTo>
                  <a:pt x="15" y="1989"/>
                </a:moveTo>
                <a:lnTo>
                  <a:pt x="15" y="2005"/>
                </a:lnTo>
                <a:cubicBezTo>
                  <a:pt x="15" y="2009"/>
                  <a:pt x="12" y="2012"/>
                  <a:pt x="8" y="2012"/>
                </a:cubicBezTo>
                <a:cubicBezTo>
                  <a:pt x="3" y="2012"/>
                  <a:pt x="0" y="2009"/>
                  <a:pt x="0" y="2005"/>
                </a:cubicBezTo>
                <a:lnTo>
                  <a:pt x="0" y="1989"/>
                </a:lnTo>
                <a:cubicBezTo>
                  <a:pt x="0" y="1985"/>
                  <a:pt x="3" y="1982"/>
                  <a:pt x="8" y="1982"/>
                </a:cubicBezTo>
                <a:cubicBezTo>
                  <a:pt x="12" y="1982"/>
                  <a:pt x="15" y="1985"/>
                  <a:pt x="15" y="1989"/>
                </a:cubicBezTo>
                <a:close/>
                <a:moveTo>
                  <a:pt x="15" y="2035"/>
                </a:moveTo>
                <a:lnTo>
                  <a:pt x="15" y="2051"/>
                </a:lnTo>
                <a:cubicBezTo>
                  <a:pt x="15" y="2055"/>
                  <a:pt x="12" y="2058"/>
                  <a:pt x="8" y="2058"/>
                </a:cubicBezTo>
                <a:cubicBezTo>
                  <a:pt x="3" y="2058"/>
                  <a:pt x="0" y="2055"/>
                  <a:pt x="0" y="2051"/>
                </a:cubicBezTo>
                <a:lnTo>
                  <a:pt x="0" y="2035"/>
                </a:lnTo>
                <a:cubicBezTo>
                  <a:pt x="0" y="2031"/>
                  <a:pt x="3" y="2028"/>
                  <a:pt x="8" y="2028"/>
                </a:cubicBezTo>
                <a:cubicBezTo>
                  <a:pt x="12" y="2028"/>
                  <a:pt x="15" y="2031"/>
                  <a:pt x="15" y="2035"/>
                </a:cubicBezTo>
                <a:close/>
                <a:moveTo>
                  <a:pt x="15" y="2081"/>
                </a:moveTo>
                <a:lnTo>
                  <a:pt x="15" y="2097"/>
                </a:lnTo>
                <a:cubicBezTo>
                  <a:pt x="15" y="2101"/>
                  <a:pt x="12" y="2104"/>
                  <a:pt x="8" y="2104"/>
                </a:cubicBezTo>
                <a:cubicBezTo>
                  <a:pt x="3" y="2104"/>
                  <a:pt x="0" y="2101"/>
                  <a:pt x="0" y="2097"/>
                </a:cubicBezTo>
                <a:lnTo>
                  <a:pt x="0" y="2081"/>
                </a:lnTo>
                <a:cubicBezTo>
                  <a:pt x="0" y="2077"/>
                  <a:pt x="3" y="2074"/>
                  <a:pt x="8" y="2074"/>
                </a:cubicBezTo>
                <a:cubicBezTo>
                  <a:pt x="12" y="2074"/>
                  <a:pt x="15" y="2077"/>
                  <a:pt x="15" y="2081"/>
                </a:cubicBezTo>
                <a:close/>
                <a:moveTo>
                  <a:pt x="15" y="2127"/>
                </a:moveTo>
                <a:lnTo>
                  <a:pt x="15" y="2143"/>
                </a:lnTo>
                <a:cubicBezTo>
                  <a:pt x="15" y="2147"/>
                  <a:pt x="12" y="2151"/>
                  <a:pt x="8" y="2151"/>
                </a:cubicBezTo>
                <a:cubicBezTo>
                  <a:pt x="3" y="2151"/>
                  <a:pt x="0" y="2147"/>
                  <a:pt x="0" y="2143"/>
                </a:cubicBezTo>
                <a:lnTo>
                  <a:pt x="0" y="2127"/>
                </a:lnTo>
                <a:cubicBezTo>
                  <a:pt x="0" y="2123"/>
                  <a:pt x="3" y="2120"/>
                  <a:pt x="8" y="2120"/>
                </a:cubicBezTo>
                <a:cubicBezTo>
                  <a:pt x="12" y="2120"/>
                  <a:pt x="15" y="2123"/>
                  <a:pt x="15" y="2127"/>
                </a:cubicBezTo>
                <a:close/>
                <a:moveTo>
                  <a:pt x="15" y="2174"/>
                </a:moveTo>
                <a:lnTo>
                  <a:pt x="15" y="2189"/>
                </a:lnTo>
                <a:cubicBezTo>
                  <a:pt x="15" y="2193"/>
                  <a:pt x="12" y="2197"/>
                  <a:pt x="8" y="2197"/>
                </a:cubicBezTo>
                <a:cubicBezTo>
                  <a:pt x="3" y="2197"/>
                  <a:pt x="0" y="2193"/>
                  <a:pt x="0" y="2189"/>
                </a:cubicBezTo>
                <a:lnTo>
                  <a:pt x="0" y="2174"/>
                </a:lnTo>
                <a:cubicBezTo>
                  <a:pt x="0" y="2169"/>
                  <a:pt x="3" y="2166"/>
                  <a:pt x="8" y="2166"/>
                </a:cubicBezTo>
                <a:cubicBezTo>
                  <a:pt x="12" y="2166"/>
                  <a:pt x="15" y="2169"/>
                  <a:pt x="15" y="2174"/>
                </a:cubicBezTo>
                <a:close/>
                <a:moveTo>
                  <a:pt x="15" y="2220"/>
                </a:moveTo>
                <a:lnTo>
                  <a:pt x="15" y="2235"/>
                </a:lnTo>
                <a:cubicBezTo>
                  <a:pt x="15" y="2239"/>
                  <a:pt x="12" y="2243"/>
                  <a:pt x="8" y="2243"/>
                </a:cubicBezTo>
                <a:cubicBezTo>
                  <a:pt x="3" y="2243"/>
                  <a:pt x="0" y="2239"/>
                  <a:pt x="0" y="2235"/>
                </a:cubicBezTo>
                <a:lnTo>
                  <a:pt x="0" y="2220"/>
                </a:lnTo>
                <a:cubicBezTo>
                  <a:pt x="0" y="2215"/>
                  <a:pt x="3" y="2212"/>
                  <a:pt x="8" y="2212"/>
                </a:cubicBezTo>
                <a:cubicBezTo>
                  <a:pt x="12" y="2212"/>
                  <a:pt x="15" y="2215"/>
                  <a:pt x="15" y="2220"/>
                </a:cubicBezTo>
                <a:close/>
                <a:moveTo>
                  <a:pt x="15" y="2266"/>
                </a:moveTo>
                <a:lnTo>
                  <a:pt x="15" y="2281"/>
                </a:lnTo>
                <a:cubicBezTo>
                  <a:pt x="15" y="2285"/>
                  <a:pt x="12" y="2289"/>
                  <a:pt x="8" y="2289"/>
                </a:cubicBezTo>
                <a:cubicBezTo>
                  <a:pt x="3" y="2289"/>
                  <a:pt x="0" y="2285"/>
                  <a:pt x="0" y="2281"/>
                </a:cubicBezTo>
                <a:lnTo>
                  <a:pt x="0" y="2266"/>
                </a:lnTo>
                <a:cubicBezTo>
                  <a:pt x="0" y="2261"/>
                  <a:pt x="3" y="2258"/>
                  <a:pt x="8" y="2258"/>
                </a:cubicBezTo>
                <a:cubicBezTo>
                  <a:pt x="12" y="2258"/>
                  <a:pt x="15" y="2261"/>
                  <a:pt x="15" y="2266"/>
                </a:cubicBezTo>
                <a:close/>
                <a:moveTo>
                  <a:pt x="15" y="2312"/>
                </a:moveTo>
                <a:lnTo>
                  <a:pt x="15" y="2327"/>
                </a:lnTo>
                <a:cubicBezTo>
                  <a:pt x="15" y="2331"/>
                  <a:pt x="12" y="2335"/>
                  <a:pt x="8" y="2335"/>
                </a:cubicBezTo>
                <a:cubicBezTo>
                  <a:pt x="3" y="2335"/>
                  <a:pt x="0" y="2331"/>
                  <a:pt x="0" y="2327"/>
                </a:cubicBezTo>
                <a:lnTo>
                  <a:pt x="0" y="2312"/>
                </a:lnTo>
                <a:cubicBezTo>
                  <a:pt x="0" y="2308"/>
                  <a:pt x="3" y="2304"/>
                  <a:pt x="8" y="2304"/>
                </a:cubicBezTo>
                <a:cubicBezTo>
                  <a:pt x="12" y="2304"/>
                  <a:pt x="15" y="2308"/>
                  <a:pt x="15" y="2312"/>
                </a:cubicBezTo>
                <a:close/>
                <a:moveTo>
                  <a:pt x="15" y="2358"/>
                </a:moveTo>
                <a:lnTo>
                  <a:pt x="15" y="2373"/>
                </a:lnTo>
                <a:cubicBezTo>
                  <a:pt x="15" y="2377"/>
                  <a:pt x="12" y="2381"/>
                  <a:pt x="8" y="2381"/>
                </a:cubicBezTo>
                <a:cubicBezTo>
                  <a:pt x="3" y="2381"/>
                  <a:pt x="0" y="2377"/>
                  <a:pt x="0" y="2373"/>
                </a:cubicBezTo>
                <a:lnTo>
                  <a:pt x="0" y="2358"/>
                </a:lnTo>
                <a:cubicBezTo>
                  <a:pt x="0" y="2354"/>
                  <a:pt x="3" y="2350"/>
                  <a:pt x="8" y="2350"/>
                </a:cubicBezTo>
                <a:cubicBezTo>
                  <a:pt x="12" y="2350"/>
                  <a:pt x="15" y="2354"/>
                  <a:pt x="15" y="2358"/>
                </a:cubicBezTo>
                <a:close/>
                <a:moveTo>
                  <a:pt x="15" y="2404"/>
                </a:moveTo>
                <a:lnTo>
                  <a:pt x="15" y="2419"/>
                </a:lnTo>
                <a:cubicBezTo>
                  <a:pt x="15" y="2424"/>
                  <a:pt x="12" y="2427"/>
                  <a:pt x="8" y="2427"/>
                </a:cubicBezTo>
                <a:cubicBezTo>
                  <a:pt x="3" y="2427"/>
                  <a:pt x="0" y="2424"/>
                  <a:pt x="0" y="2419"/>
                </a:cubicBezTo>
                <a:lnTo>
                  <a:pt x="0" y="2404"/>
                </a:lnTo>
                <a:cubicBezTo>
                  <a:pt x="0" y="2400"/>
                  <a:pt x="3" y="2396"/>
                  <a:pt x="8" y="2396"/>
                </a:cubicBezTo>
                <a:cubicBezTo>
                  <a:pt x="12" y="2396"/>
                  <a:pt x="15" y="2400"/>
                  <a:pt x="15" y="2404"/>
                </a:cubicBezTo>
                <a:close/>
                <a:moveTo>
                  <a:pt x="15" y="2450"/>
                </a:moveTo>
                <a:lnTo>
                  <a:pt x="15" y="2465"/>
                </a:lnTo>
                <a:cubicBezTo>
                  <a:pt x="15" y="2470"/>
                  <a:pt x="12" y="2473"/>
                  <a:pt x="8" y="2473"/>
                </a:cubicBezTo>
                <a:cubicBezTo>
                  <a:pt x="3" y="2473"/>
                  <a:pt x="0" y="2470"/>
                  <a:pt x="0" y="2465"/>
                </a:cubicBezTo>
                <a:lnTo>
                  <a:pt x="0" y="2450"/>
                </a:lnTo>
                <a:cubicBezTo>
                  <a:pt x="0" y="2446"/>
                  <a:pt x="3" y="2442"/>
                  <a:pt x="8" y="2442"/>
                </a:cubicBezTo>
                <a:cubicBezTo>
                  <a:pt x="12" y="2442"/>
                  <a:pt x="15" y="2446"/>
                  <a:pt x="15" y="2450"/>
                </a:cubicBezTo>
                <a:close/>
                <a:moveTo>
                  <a:pt x="15" y="2496"/>
                </a:moveTo>
                <a:lnTo>
                  <a:pt x="15" y="2511"/>
                </a:lnTo>
                <a:cubicBezTo>
                  <a:pt x="15" y="2516"/>
                  <a:pt x="12" y="2519"/>
                  <a:pt x="8" y="2519"/>
                </a:cubicBezTo>
                <a:cubicBezTo>
                  <a:pt x="3" y="2519"/>
                  <a:pt x="0" y="2516"/>
                  <a:pt x="0" y="2511"/>
                </a:cubicBezTo>
                <a:lnTo>
                  <a:pt x="0" y="2496"/>
                </a:lnTo>
                <a:cubicBezTo>
                  <a:pt x="0" y="2492"/>
                  <a:pt x="3" y="2488"/>
                  <a:pt x="8" y="2488"/>
                </a:cubicBezTo>
                <a:cubicBezTo>
                  <a:pt x="12" y="2488"/>
                  <a:pt x="15" y="2492"/>
                  <a:pt x="15" y="2496"/>
                </a:cubicBezTo>
                <a:close/>
                <a:moveTo>
                  <a:pt x="15" y="2542"/>
                </a:moveTo>
                <a:lnTo>
                  <a:pt x="15" y="2558"/>
                </a:lnTo>
                <a:cubicBezTo>
                  <a:pt x="15" y="2562"/>
                  <a:pt x="12" y="2565"/>
                  <a:pt x="8" y="2565"/>
                </a:cubicBezTo>
                <a:cubicBezTo>
                  <a:pt x="3" y="2565"/>
                  <a:pt x="0" y="2562"/>
                  <a:pt x="0" y="2558"/>
                </a:cubicBezTo>
                <a:lnTo>
                  <a:pt x="0" y="2542"/>
                </a:lnTo>
                <a:cubicBezTo>
                  <a:pt x="0" y="2538"/>
                  <a:pt x="3" y="2535"/>
                  <a:pt x="8" y="2535"/>
                </a:cubicBezTo>
                <a:cubicBezTo>
                  <a:pt x="12" y="2535"/>
                  <a:pt x="15" y="2538"/>
                  <a:pt x="15" y="2542"/>
                </a:cubicBezTo>
                <a:close/>
                <a:moveTo>
                  <a:pt x="15" y="2588"/>
                </a:moveTo>
                <a:lnTo>
                  <a:pt x="15" y="2604"/>
                </a:lnTo>
                <a:cubicBezTo>
                  <a:pt x="15" y="2608"/>
                  <a:pt x="12" y="2611"/>
                  <a:pt x="8" y="2611"/>
                </a:cubicBezTo>
                <a:cubicBezTo>
                  <a:pt x="3" y="2611"/>
                  <a:pt x="0" y="2608"/>
                  <a:pt x="0" y="2604"/>
                </a:cubicBezTo>
                <a:lnTo>
                  <a:pt x="0" y="2588"/>
                </a:lnTo>
                <a:cubicBezTo>
                  <a:pt x="0" y="2584"/>
                  <a:pt x="3" y="2581"/>
                  <a:pt x="8" y="2581"/>
                </a:cubicBezTo>
                <a:cubicBezTo>
                  <a:pt x="12" y="2581"/>
                  <a:pt x="15" y="2584"/>
                  <a:pt x="15" y="2588"/>
                </a:cubicBezTo>
                <a:close/>
                <a:moveTo>
                  <a:pt x="15" y="2634"/>
                </a:moveTo>
                <a:lnTo>
                  <a:pt x="15" y="2650"/>
                </a:lnTo>
                <a:cubicBezTo>
                  <a:pt x="15" y="2654"/>
                  <a:pt x="12" y="2657"/>
                  <a:pt x="8" y="2657"/>
                </a:cubicBezTo>
                <a:cubicBezTo>
                  <a:pt x="3" y="2657"/>
                  <a:pt x="0" y="2654"/>
                  <a:pt x="0" y="2650"/>
                </a:cubicBezTo>
                <a:lnTo>
                  <a:pt x="0" y="2634"/>
                </a:lnTo>
                <a:cubicBezTo>
                  <a:pt x="0" y="2630"/>
                  <a:pt x="3" y="2627"/>
                  <a:pt x="8" y="2627"/>
                </a:cubicBezTo>
                <a:cubicBezTo>
                  <a:pt x="12" y="2627"/>
                  <a:pt x="15" y="2630"/>
                  <a:pt x="15" y="2634"/>
                </a:cubicBezTo>
                <a:close/>
                <a:moveTo>
                  <a:pt x="15" y="2680"/>
                </a:moveTo>
                <a:lnTo>
                  <a:pt x="15" y="2696"/>
                </a:lnTo>
                <a:cubicBezTo>
                  <a:pt x="15" y="2700"/>
                  <a:pt x="12" y="2703"/>
                  <a:pt x="8" y="2703"/>
                </a:cubicBezTo>
                <a:cubicBezTo>
                  <a:pt x="3" y="2703"/>
                  <a:pt x="0" y="2700"/>
                  <a:pt x="0" y="2696"/>
                </a:cubicBezTo>
                <a:lnTo>
                  <a:pt x="0" y="2680"/>
                </a:lnTo>
                <a:cubicBezTo>
                  <a:pt x="0" y="2676"/>
                  <a:pt x="3" y="2673"/>
                  <a:pt x="8" y="2673"/>
                </a:cubicBezTo>
                <a:cubicBezTo>
                  <a:pt x="12" y="2673"/>
                  <a:pt x="15" y="2676"/>
                  <a:pt x="15" y="2680"/>
                </a:cubicBezTo>
                <a:close/>
                <a:moveTo>
                  <a:pt x="15" y="2727"/>
                </a:moveTo>
                <a:lnTo>
                  <a:pt x="15" y="2742"/>
                </a:lnTo>
                <a:cubicBezTo>
                  <a:pt x="15" y="2746"/>
                  <a:pt x="12" y="2750"/>
                  <a:pt x="8" y="2750"/>
                </a:cubicBezTo>
                <a:cubicBezTo>
                  <a:pt x="3" y="2750"/>
                  <a:pt x="0" y="2746"/>
                  <a:pt x="0" y="2742"/>
                </a:cubicBezTo>
                <a:lnTo>
                  <a:pt x="0" y="2727"/>
                </a:lnTo>
                <a:cubicBezTo>
                  <a:pt x="0" y="2722"/>
                  <a:pt x="3" y="2719"/>
                  <a:pt x="8" y="2719"/>
                </a:cubicBezTo>
                <a:cubicBezTo>
                  <a:pt x="12" y="2719"/>
                  <a:pt x="15" y="2722"/>
                  <a:pt x="15" y="2727"/>
                </a:cubicBezTo>
                <a:close/>
                <a:moveTo>
                  <a:pt x="15" y="2773"/>
                </a:moveTo>
                <a:lnTo>
                  <a:pt x="15" y="2788"/>
                </a:lnTo>
                <a:cubicBezTo>
                  <a:pt x="15" y="2792"/>
                  <a:pt x="12" y="2796"/>
                  <a:pt x="8" y="2796"/>
                </a:cubicBezTo>
                <a:cubicBezTo>
                  <a:pt x="3" y="2796"/>
                  <a:pt x="0" y="2792"/>
                  <a:pt x="0" y="2788"/>
                </a:cubicBezTo>
                <a:lnTo>
                  <a:pt x="0" y="2773"/>
                </a:lnTo>
                <a:cubicBezTo>
                  <a:pt x="0" y="2768"/>
                  <a:pt x="3" y="2765"/>
                  <a:pt x="8" y="2765"/>
                </a:cubicBezTo>
                <a:cubicBezTo>
                  <a:pt x="12" y="2765"/>
                  <a:pt x="15" y="2768"/>
                  <a:pt x="15" y="2773"/>
                </a:cubicBezTo>
                <a:close/>
                <a:moveTo>
                  <a:pt x="15" y="2819"/>
                </a:moveTo>
                <a:lnTo>
                  <a:pt x="15" y="2834"/>
                </a:lnTo>
                <a:cubicBezTo>
                  <a:pt x="15" y="2838"/>
                  <a:pt x="12" y="2842"/>
                  <a:pt x="8" y="2842"/>
                </a:cubicBezTo>
                <a:cubicBezTo>
                  <a:pt x="3" y="2842"/>
                  <a:pt x="0" y="2838"/>
                  <a:pt x="0" y="2834"/>
                </a:cubicBezTo>
                <a:lnTo>
                  <a:pt x="0" y="2819"/>
                </a:lnTo>
                <a:cubicBezTo>
                  <a:pt x="0" y="2814"/>
                  <a:pt x="3" y="2811"/>
                  <a:pt x="8" y="2811"/>
                </a:cubicBezTo>
                <a:cubicBezTo>
                  <a:pt x="12" y="2811"/>
                  <a:pt x="15" y="2814"/>
                  <a:pt x="15" y="2819"/>
                </a:cubicBezTo>
                <a:close/>
                <a:moveTo>
                  <a:pt x="15" y="2865"/>
                </a:moveTo>
                <a:lnTo>
                  <a:pt x="15" y="2880"/>
                </a:lnTo>
                <a:cubicBezTo>
                  <a:pt x="15" y="2884"/>
                  <a:pt x="12" y="2888"/>
                  <a:pt x="8" y="2888"/>
                </a:cubicBezTo>
                <a:cubicBezTo>
                  <a:pt x="3" y="2888"/>
                  <a:pt x="0" y="2884"/>
                  <a:pt x="0" y="2880"/>
                </a:cubicBezTo>
                <a:lnTo>
                  <a:pt x="0" y="2865"/>
                </a:lnTo>
                <a:cubicBezTo>
                  <a:pt x="0" y="2861"/>
                  <a:pt x="3" y="2857"/>
                  <a:pt x="8" y="2857"/>
                </a:cubicBezTo>
                <a:cubicBezTo>
                  <a:pt x="12" y="2857"/>
                  <a:pt x="15" y="2861"/>
                  <a:pt x="15" y="2865"/>
                </a:cubicBezTo>
                <a:close/>
                <a:moveTo>
                  <a:pt x="15" y="2911"/>
                </a:moveTo>
                <a:lnTo>
                  <a:pt x="15" y="2926"/>
                </a:lnTo>
                <a:cubicBezTo>
                  <a:pt x="15" y="2930"/>
                  <a:pt x="12" y="2934"/>
                  <a:pt x="8" y="2934"/>
                </a:cubicBezTo>
                <a:cubicBezTo>
                  <a:pt x="3" y="2934"/>
                  <a:pt x="0" y="2930"/>
                  <a:pt x="0" y="2926"/>
                </a:cubicBezTo>
                <a:lnTo>
                  <a:pt x="0" y="2911"/>
                </a:lnTo>
                <a:cubicBezTo>
                  <a:pt x="0" y="2907"/>
                  <a:pt x="3" y="2903"/>
                  <a:pt x="8" y="2903"/>
                </a:cubicBezTo>
                <a:cubicBezTo>
                  <a:pt x="12" y="2903"/>
                  <a:pt x="15" y="2907"/>
                  <a:pt x="15" y="2911"/>
                </a:cubicBezTo>
                <a:close/>
                <a:moveTo>
                  <a:pt x="15" y="2957"/>
                </a:moveTo>
                <a:lnTo>
                  <a:pt x="15" y="2972"/>
                </a:lnTo>
                <a:cubicBezTo>
                  <a:pt x="15" y="2977"/>
                  <a:pt x="12" y="2980"/>
                  <a:pt x="8" y="2980"/>
                </a:cubicBezTo>
                <a:cubicBezTo>
                  <a:pt x="3" y="2980"/>
                  <a:pt x="0" y="2977"/>
                  <a:pt x="0" y="2972"/>
                </a:cubicBezTo>
                <a:lnTo>
                  <a:pt x="0" y="2957"/>
                </a:lnTo>
                <a:cubicBezTo>
                  <a:pt x="0" y="2953"/>
                  <a:pt x="3" y="2949"/>
                  <a:pt x="8" y="2949"/>
                </a:cubicBezTo>
                <a:cubicBezTo>
                  <a:pt x="12" y="2949"/>
                  <a:pt x="15" y="2953"/>
                  <a:pt x="15" y="2957"/>
                </a:cubicBezTo>
                <a:close/>
                <a:moveTo>
                  <a:pt x="15" y="3003"/>
                </a:moveTo>
                <a:lnTo>
                  <a:pt x="15" y="3018"/>
                </a:lnTo>
                <a:cubicBezTo>
                  <a:pt x="15" y="3023"/>
                  <a:pt x="12" y="3026"/>
                  <a:pt x="8" y="3026"/>
                </a:cubicBezTo>
                <a:cubicBezTo>
                  <a:pt x="3" y="3026"/>
                  <a:pt x="0" y="3023"/>
                  <a:pt x="0" y="3018"/>
                </a:cubicBezTo>
                <a:lnTo>
                  <a:pt x="0" y="3003"/>
                </a:lnTo>
                <a:cubicBezTo>
                  <a:pt x="0" y="2999"/>
                  <a:pt x="3" y="2995"/>
                  <a:pt x="8" y="2995"/>
                </a:cubicBezTo>
                <a:cubicBezTo>
                  <a:pt x="12" y="2995"/>
                  <a:pt x="15" y="2999"/>
                  <a:pt x="15" y="3003"/>
                </a:cubicBezTo>
                <a:close/>
                <a:moveTo>
                  <a:pt x="15" y="3049"/>
                </a:moveTo>
                <a:lnTo>
                  <a:pt x="15" y="3064"/>
                </a:lnTo>
                <a:cubicBezTo>
                  <a:pt x="15" y="3069"/>
                  <a:pt x="12" y="3072"/>
                  <a:pt x="8" y="3072"/>
                </a:cubicBezTo>
                <a:cubicBezTo>
                  <a:pt x="3" y="3072"/>
                  <a:pt x="0" y="3069"/>
                  <a:pt x="0" y="3064"/>
                </a:cubicBezTo>
                <a:lnTo>
                  <a:pt x="0" y="3049"/>
                </a:lnTo>
                <a:cubicBezTo>
                  <a:pt x="0" y="3045"/>
                  <a:pt x="3" y="3041"/>
                  <a:pt x="8" y="3041"/>
                </a:cubicBezTo>
                <a:cubicBezTo>
                  <a:pt x="12" y="3041"/>
                  <a:pt x="15" y="3045"/>
                  <a:pt x="15" y="3049"/>
                </a:cubicBezTo>
                <a:close/>
                <a:moveTo>
                  <a:pt x="15" y="3095"/>
                </a:moveTo>
                <a:lnTo>
                  <a:pt x="15" y="3111"/>
                </a:lnTo>
                <a:cubicBezTo>
                  <a:pt x="15" y="3115"/>
                  <a:pt x="12" y="3118"/>
                  <a:pt x="8" y="3118"/>
                </a:cubicBezTo>
                <a:cubicBezTo>
                  <a:pt x="3" y="3118"/>
                  <a:pt x="0" y="3115"/>
                  <a:pt x="0" y="3111"/>
                </a:cubicBezTo>
                <a:lnTo>
                  <a:pt x="0" y="3095"/>
                </a:lnTo>
                <a:cubicBezTo>
                  <a:pt x="0" y="3091"/>
                  <a:pt x="3" y="3087"/>
                  <a:pt x="8" y="3087"/>
                </a:cubicBezTo>
                <a:cubicBezTo>
                  <a:pt x="12" y="3087"/>
                  <a:pt x="15" y="3091"/>
                  <a:pt x="15" y="3095"/>
                </a:cubicBezTo>
                <a:close/>
                <a:moveTo>
                  <a:pt x="15" y="3141"/>
                </a:moveTo>
                <a:lnTo>
                  <a:pt x="15" y="3157"/>
                </a:lnTo>
                <a:cubicBezTo>
                  <a:pt x="15" y="3161"/>
                  <a:pt x="12" y="3164"/>
                  <a:pt x="8" y="3164"/>
                </a:cubicBezTo>
                <a:cubicBezTo>
                  <a:pt x="3" y="3164"/>
                  <a:pt x="0" y="3161"/>
                  <a:pt x="0" y="3157"/>
                </a:cubicBezTo>
                <a:lnTo>
                  <a:pt x="0" y="3141"/>
                </a:lnTo>
                <a:cubicBezTo>
                  <a:pt x="0" y="3137"/>
                  <a:pt x="3" y="3134"/>
                  <a:pt x="8" y="3134"/>
                </a:cubicBezTo>
                <a:cubicBezTo>
                  <a:pt x="12" y="3134"/>
                  <a:pt x="15" y="3137"/>
                  <a:pt x="15" y="3141"/>
                </a:cubicBezTo>
                <a:close/>
                <a:moveTo>
                  <a:pt x="15" y="3187"/>
                </a:moveTo>
                <a:lnTo>
                  <a:pt x="15" y="3203"/>
                </a:lnTo>
                <a:cubicBezTo>
                  <a:pt x="15" y="3207"/>
                  <a:pt x="12" y="3210"/>
                  <a:pt x="8" y="3210"/>
                </a:cubicBezTo>
                <a:cubicBezTo>
                  <a:pt x="3" y="3210"/>
                  <a:pt x="0" y="3207"/>
                  <a:pt x="0" y="3203"/>
                </a:cubicBezTo>
                <a:lnTo>
                  <a:pt x="0" y="3187"/>
                </a:lnTo>
                <a:cubicBezTo>
                  <a:pt x="0" y="3183"/>
                  <a:pt x="3" y="3180"/>
                  <a:pt x="8" y="3180"/>
                </a:cubicBezTo>
                <a:cubicBezTo>
                  <a:pt x="12" y="3180"/>
                  <a:pt x="15" y="3183"/>
                  <a:pt x="15" y="3187"/>
                </a:cubicBezTo>
                <a:close/>
                <a:moveTo>
                  <a:pt x="15" y="3233"/>
                </a:moveTo>
                <a:lnTo>
                  <a:pt x="15" y="3249"/>
                </a:lnTo>
                <a:cubicBezTo>
                  <a:pt x="15" y="3253"/>
                  <a:pt x="12" y="3256"/>
                  <a:pt x="8" y="3256"/>
                </a:cubicBezTo>
                <a:cubicBezTo>
                  <a:pt x="3" y="3256"/>
                  <a:pt x="0" y="3253"/>
                  <a:pt x="0" y="3249"/>
                </a:cubicBezTo>
                <a:lnTo>
                  <a:pt x="0" y="3233"/>
                </a:lnTo>
                <a:cubicBezTo>
                  <a:pt x="0" y="3229"/>
                  <a:pt x="3" y="3226"/>
                  <a:pt x="8" y="3226"/>
                </a:cubicBezTo>
                <a:cubicBezTo>
                  <a:pt x="12" y="3226"/>
                  <a:pt x="15" y="3229"/>
                  <a:pt x="15" y="3233"/>
                </a:cubicBezTo>
                <a:close/>
                <a:moveTo>
                  <a:pt x="15" y="3279"/>
                </a:moveTo>
                <a:lnTo>
                  <a:pt x="15" y="3295"/>
                </a:lnTo>
                <a:cubicBezTo>
                  <a:pt x="15" y="3299"/>
                  <a:pt x="12" y="3303"/>
                  <a:pt x="8" y="3303"/>
                </a:cubicBezTo>
                <a:cubicBezTo>
                  <a:pt x="3" y="3303"/>
                  <a:pt x="0" y="3299"/>
                  <a:pt x="0" y="3295"/>
                </a:cubicBezTo>
                <a:lnTo>
                  <a:pt x="0" y="3279"/>
                </a:lnTo>
                <a:cubicBezTo>
                  <a:pt x="0" y="3275"/>
                  <a:pt x="3" y="3272"/>
                  <a:pt x="8" y="3272"/>
                </a:cubicBezTo>
                <a:cubicBezTo>
                  <a:pt x="12" y="3272"/>
                  <a:pt x="15" y="3275"/>
                  <a:pt x="15" y="3279"/>
                </a:cubicBezTo>
                <a:close/>
                <a:moveTo>
                  <a:pt x="15" y="3326"/>
                </a:moveTo>
                <a:lnTo>
                  <a:pt x="15" y="3341"/>
                </a:lnTo>
                <a:cubicBezTo>
                  <a:pt x="15" y="3345"/>
                  <a:pt x="12" y="3349"/>
                  <a:pt x="8" y="3349"/>
                </a:cubicBezTo>
                <a:cubicBezTo>
                  <a:pt x="3" y="3349"/>
                  <a:pt x="0" y="3345"/>
                  <a:pt x="0" y="3341"/>
                </a:cubicBezTo>
                <a:lnTo>
                  <a:pt x="0" y="3326"/>
                </a:lnTo>
                <a:cubicBezTo>
                  <a:pt x="0" y="3321"/>
                  <a:pt x="3" y="3318"/>
                  <a:pt x="8" y="3318"/>
                </a:cubicBezTo>
                <a:cubicBezTo>
                  <a:pt x="12" y="3318"/>
                  <a:pt x="15" y="3321"/>
                  <a:pt x="15" y="3326"/>
                </a:cubicBezTo>
                <a:close/>
                <a:moveTo>
                  <a:pt x="15" y="3372"/>
                </a:moveTo>
                <a:lnTo>
                  <a:pt x="15" y="3387"/>
                </a:lnTo>
                <a:cubicBezTo>
                  <a:pt x="15" y="3391"/>
                  <a:pt x="12" y="3395"/>
                  <a:pt x="8" y="3395"/>
                </a:cubicBezTo>
                <a:cubicBezTo>
                  <a:pt x="3" y="3395"/>
                  <a:pt x="0" y="3391"/>
                  <a:pt x="0" y="3387"/>
                </a:cubicBezTo>
                <a:lnTo>
                  <a:pt x="0" y="3372"/>
                </a:lnTo>
                <a:cubicBezTo>
                  <a:pt x="0" y="3367"/>
                  <a:pt x="3" y="3364"/>
                  <a:pt x="8" y="3364"/>
                </a:cubicBezTo>
                <a:cubicBezTo>
                  <a:pt x="12" y="3364"/>
                  <a:pt x="15" y="3367"/>
                  <a:pt x="15" y="3372"/>
                </a:cubicBezTo>
                <a:close/>
                <a:moveTo>
                  <a:pt x="15" y="3418"/>
                </a:moveTo>
                <a:lnTo>
                  <a:pt x="15" y="3433"/>
                </a:lnTo>
                <a:cubicBezTo>
                  <a:pt x="15" y="3437"/>
                  <a:pt x="12" y="3441"/>
                  <a:pt x="8" y="3441"/>
                </a:cubicBezTo>
                <a:cubicBezTo>
                  <a:pt x="3" y="3441"/>
                  <a:pt x="0" y="3437"/>
                  <a:pt x="0" y="3433"/>
                </a:cubicBezTo>
                <a:lnTo>
                  <a:pt x="0" y="3418"/>
                </a:lnTo>
                <a:cubicBezTo>
                  <a:pt x="0" y="3413"/>
                  <a:pt x="3" y="3410"/>
                  <a:pt x="8" y="3410"/>
                </a:cubicBezTo>
                <a:cubicBezTo>
                  <a:pt x="12" y="3410"/>
                  <a:pt x="15" y="3413"/>
                  <a:pt x="15" y="3418"/>
                </a:cubicBezTo>
                <a:close/>
                <a:moveTo>
                  <a:pt x="15" y="3464"/>
                </a:moveTo>
                <a:lnTo>
                  <a:pt x="15" y="3479"/>
                </a:lnTo>
                <a:cubicBezTo>
                  <a:pt x="15" y="3483"/>
                  <a:pt x="12" y="3487"/>
                  <a:pt x="8" y="3487"/>
                </a:cubicBezTo>
                <a:cubicBezTo>
                  <a:pt x="3" y="3487"/>
                  <a:pt x="0" y="3483"/>
                  <a:pt x="0" y="3479"/>
                </a:cubicBezTo>
                <a:lnTo>
                  <a:pt x="0" y="3464"/>
                </a:lnTo>
                <a:cubicBezTo>
                  <a:pt x="0" y="3460"/>
                  <a:pt x="3" y="3456"/>
                  <a:pt x="8" y="3456"/>
                </a:cubicBezTo>
                <a:cubicBezTo>
                  <a:pt x="12" y="3456"/>
                  <a:pt x="15" y="3460"/>
                  <a:pt x="15" y="3464"/>
                </a:cubicBezTo>
                <a:close/>
                <a:moveTo>
                  <a:pt x="15" y="3510"/>
                </a:moveTo>
                <a:lnTo>
                  <a:pt x="15" y="3525"/>
                </a:lnTo>
                <a:cubicBezTo>
                  <a:pt x="15" y="3529"/>
                  <a:pt x="12" y="3533"/>
                  <a:pt x="8" y="3533"/>
                </a:cubicBezTo>
                <a:cubicBezTo>
                  <a:pt x="3" y="3533"/>
                  <a:pt x="0" y="3529"/>
                  <a:pt x="0" y="3525"/>
                </a:cubicBezTo>
                <a:lnTo>
                  <a:pt x="0" y="3510"/>
                </a:lnTo>
                <a:cubicBezTo>
                  <a:pt x="0" y="3506"/>
                  <a:pt x="3" y="3502"/>
                  <a:pt x="8" y="3502"/>
                </a:cubicBezTo>
                <a:cubicBezTo>
                  <a:pt x="12" y="3502"/>
                  <a:pt x="15" y="3506"/>
                  <a:pt x="15" y="3510"/>
                </a:cubicBezTo>
                <a:close/>
                <a:moveTo>
                  <a:pt x="15" y="3556"/>
                </a:moveTo>
                <a:lnTo>
                  <a:pt x="15" y="3571"/>
                </a:lnTo>
                <a:cubicBezTo>
                  <a:pt x="15" y="3576"/>
                  <a:pt x="12" y="3579"/>
                  <a:pt x="8" y="3579"/>
                </a:cubicBezTo>
                <a:cubicBezTo>
                  <a:pt x="3" y="3579"/>
                  <a:pt x="0" y="3576"/>
                  <a:pt x="0" y="3571"/>
                </a:cubicBezTo>
                <a:lnTo>
                  <a:pt x="0" y="3556"/>
                </a:lnTo>
                <a:cubicBezTo>
                  <a:pt x="0" y="3552"/>
                  <a:pt x="3" y="3548"/>
                  <a:pt x="8" y="3548"/>
                </a:cubicBezTo>
                <a:cubicBezTo>
                  <a:pt x="12" y="3548"/>
                  <a:pt x="15" y="3552"/>
                  <a:pt x="15" y="3556"/>
                </a:cubicBezTo>
                <a:close/>
                <a:moveTo>
                  <a:pt x="15" y="3602"/>
                </a:moveTo>
                <a:lnTo>
                  <a:pt x="15" y="3617"/>
                </a:lnTo>
                <a:cubicBezTo>
                  <a:pt x="15" y="3622"/>
                  <a:pt x="12" y="3625"/>
                  <a:pt x="8" y="3625"/>
                </a:cubicBezTo>
                <a:cubicBezTo>
                  <a:pt x="3" y="3625"/>
                  <a:pt x="0" y="3622"/>
                  <a:pt x="0" y="3617"/>
                </a:cubicBezTo>
                <a:lnTo>
                  <a:pt x="0" y="3602"/>
                </a:lnTo>
                <a:cubicBezTo>
                  <a:pt x="0" y="3598"/>
                  <a:pt x="3" y="3594"/>
                  <a:pt x="8" y="3594"/>
                </a:cubicBezTo>
                <a:cubicBezTo>
                  <a:pt x="12" y="3594"/>
                  <a:pt x="15" y="3598"/>
                  <a:pt x="15" y="3602"/>
                </a:cubicBezTo>
                <a:close/>
                <a:moveTo>
                  <a:pt x="15" y="3648"/>
                </a:moveTo>
                <a:lnTo>
                  <a:pt x="15" y="3663"/>
                </a:lnTo>
                <a:cubicBezTo>
                  <a:pt x="15" y="3668"/>
                  <a:pt x="12" y="3671"/>
                  <a:pt x="8" y="3671"/>
                </a:cubicBezTo>
                <a:cubicBezTo>
                  <a:pt x="3" y="3671"/>
                  <a:pt x="0" y="3668"/>
                  <a:pt x="0" y="3663"/>
                </a:cubicBezTo>
                <a:lnTo>
                  <a:pt x="0" y="3648"/>
                </a:lnTo>
                <a:cubicBezTo>
                  <a:pt x="0" y="3644"/>
                  <a:pt x="3" y="3640"/>
                  <a:pt x="8" y="3640"/>
                </a:cubicBezTo>
                <a:cubicBezTo>
                  <a:pt x="12" y="3640"/>
                  <a:pt x="15" y="3644"/>
                  <a:pt x="15" y="3648"/>
                </a:cubicBezTo>
                <a:close/>
                <a:moveTo>
                  <a:pt x="15" y="3694"/>
                </a:moveTo>
                <a:lnTo>
                  <a:pt x="15" y="3710"/>
                </a:lnTo>
                <a:cubicBezTo>
                  <a:pt x="15" y="3714"/>
                  <a:pt x="12" y="3717"/>
                  <a:pt x="8" y="3717"/>
                </a:cubicBezTo>
                <a:cubicBezTo>
                  <a:pt x="3" y="3717"/>
                  <a:pt x="0" y="3714"/>
                  <a:pt x="0" y="3710"/>
                </a:cubicBezTo>
                <a:lnTo>
                  <a:pt x="0" y="3694"/>
                </a:lnTo>
                <a:cubicBezTo>
                  <a:pt x="0" y="3690"/>
                  <a:pt x="3" y="3687"/>
                  <a:pt x="8" y="3687"/>
                </a:cubicBezTo>
                <a:cubicBezTo>
                  <a:pt x="12" y="3687"/>
                  <a:pt x="15" y="3690"/>
                  <a:pt x="15" y="3694"/>
                </a:cubicBezTo>
                <a:close/>
                <a:moveTo>
                  <a:pt x="15" y="3740"/>
                </a:moveTo>
                <a:lnTo>
                  <a:pt x="15" y="3756"/>
                </a:lnTo>
                <a:cubicBezTo>
                  <a:pt x="15" y="3760"/>
                  <a:pt x="12" y="3763"/>
                  <a:pt x="8" y="3763"/>
                </a:cubicBezTo>
                <a:cubicBezTo>
                  <a:pt x="3" y="3763"/>
                  <a:pt x="0" y="3760"/>
                  <a:pt x="0" y="3756"/>
                </a:cubicBezTo>
                <a:lnTo>
                  <a:pt x="0" y="3740"/>
                </a:lnTo>
                <a:cubicBezTo>
                  <a:pt x="0" y="3736"/>
                  <a:pt x="3" y="3733"/>
                  <a:pt x="8" y="3733"/>
                </a:cubicBezTo>
                <a:cubicBezTo>
                  <a:pt x="12" y="3733"/>
                  <a:pt x="15" y="3736"/>
                  <a:pt x="15" y="3740"/>
                </a:cubicBezTo>
                <a:close/>
                <a:moveTo>
                  <a:pt x="15" y="3786"/>
                </a:moveTo>
                <a:lnTo>
                  <a:pt x="15" y="3802"/>
                </a:lnTo>
                <a:cubicBezTo>
                  <a:pt x="15" y="3806"/>
                  <a:pt x="12" y="3809"/>
                  <a:pt x="8" y="3809"/>
                </a:cubicBezTo>
                <a:cubicBezTo>
                  <a:pt x="3" y="3809"/>
                  <a:pt x="0" y="3806"/>
                  <a:pt x="0" y="3802"/>
                </a:cubicBezTo>
                <a:lnTo>
                  <a:pt x="0" y="3786"/>
                </a:lnTo>
                <a:cubicBezTo>
                  <a:pt x="0" y="3782"/>
                  <a:pt x="3" y="3779"/>
                  <a:pt x="8" y="3779"/>
                </a:cubicBezTo>
                <a:cubicBezTo>
                  <a:pt x="12" y="3779"/>
                  <a:pt x="15" y="3782"/>
                  <a:pt x="15" y="3786"/>
                </a:cubicBezTo>
                <a:close/>
                <a:moveTo>
                  <a:pt x="15" y="3832"/>
                </a:moveTo>
                <a:lnTo>
                  <a:pt x="15" y="3848"/>
                </a:lnTo>
                <a:cubicBezTo>
                  <a:pt x="15" y="3852"/>
                  <a:pt x="12" y="3855"/>
                  <a:pt x="8" y="3855"/>
                </a:cubicBezTo>
                <a:cubicBezTo>
                  <a:pt x="3" y="3855"/>
                  <a:pt x="0" y="3852"/>
                  <a:pt x="0" y="3848"/>
                </a:cubicBezTo>
                <a:lnTo>
                  <a:pt x="0" y="3832"/>
                </a:lnTo>
                <a:cubicBezTo>
                  <a:pt x="0" y="3828"/>
                  <a:pt x="3" y="3825"/>
                  <a:pt x="8" y="3825"/>
                </a:cubicBezTo>
                <a:cubicBezTo>
                  <a:pt x="12" y="3825"/>
                  <a:pt x="15" y="3828"/>
                  <a:pt x="15" y="3832"/>
                </a:cubicBezTo>
                <a:close/>
                <a:moveTo>
                  <a:pt x="15" y="3879"/>
                </a:moveTo>
                <a:lnTo>
                  <a:pt x="15" y="3894"/>
                </a:lnTo>
                <a:cubicBezTo>
                  <a:pt x="15" y="3898"/>
                  <a:pt x="12" y="3902"/>
                  <a:pt x="8" y="3902"/>
                </a:cubicBezTo>
                <a:cubicBezTo>
                  <a:pt x="3" y="3902"/>
                  <a:pt x="0" y="3898"/>
                  <a:pt x="0" y="3894"/>
                </a:cubicBezTo>
                <a:lnTo>
                  <a:pt x="0" y="3879"/>
                </a:lnTo>
                <a:cubicBezTo>
                  <a:pt x="0" y="3874"/>
                  <a:pt x="3" y="3871"/>
                  <a:pt x="8" y="3871"/>
                </a:cubicBezTo>
                <a:cubicBezTo>
                  <a:pt x="12" y="3871"/>
                  <a:pt x="15" y="3874"/>
                  <a:pt x="15" y="3879"/>
                </a:cubicBezTo>
                <a:close/>
                <a:moveTo>
                  <a:pt x="15" y="3925"/>
                </a:moveTo>
                <a:lnTo>
                  <a:pt x="15" y="3940"/>
                </a:lnTo>
                <a:cubicBezTo>
                  <a:pt x="15" y="3944"/>
                  <a:pt x="12" y="3948"/>
                  <a:pt x="8" y="3948"/>
                </a:cubicBezTo>
                <a:cubicBezTo>
                  <a:pt x="3" y="3948"/>
                  <a:pt x="0" y="3944"/>
                  <a:pt x="0" y="3940"/>
                </a:cubicBezTo>
                <a:lnTo>
                  <a:pt x="0" y="3925"/>
                </a:lnTo>
                <a:cubicBezTo>
                  <a:pt x="0" y="3920"/>
                  <a:pt x="3" y="3917"/>
                  <a:pt x="8" y="3917"/>
                </a:cubicBezTo>
                <a:cubicBezTo>
                  <a:pt x="12" y="3917"/>
                  <a:pt x="15" y="3920"/>
                  <a:pt x="15" y="3925"/>
                </a:cubicBezTo>
                <a:close/>
                <a:moveTo>
                  <a:pt x="15" y="3971"/>
                </a:moveTo>
                <a:lnTo>
                  <a:pt x="15" y="3986"/>
                </a:lnTo>
                <a:cubicBezTo>
                  <a:pt x="15" y="3990"/>
                  <a:pt x="12" y="3994"/>
                  <a:pt x="8" y="3994"/>
                </a:cubicBezTo>
                <a:cubicBezTo>
                  <a:pt x="3" y="3994"/>
                  <a:pt x="0" y="3990"/>
                  <a:pt x="0" y="3986"/>
                </a:cubicBezTo>
                <a:lnTo>
                  <a:pt x="0" y="3971"/>
                </a:lnTo>
                <a:cubicBezTo>
                  <a:pt x="0" y="3966"/>
                  <a:pt x="3" y="3963"/>
                  <a:pt x="8" y="3963"/>
                </a:cubicBezTo>
                <a:cubicBezTo>
                  <a:pt x="12" y="3963"/>
                  <a:pt x="15" y="3966"/>
                  <a:pt x="15" y="3971"/>
                </a:cubicBezTo>
                <a:close/>
                <a:moveTo>
                  <a:pt x="15" y="4017"/>
                </a:moveTo>
                <a:lnTo>
                  <a:pt x="15" y="4032"/>
                </a:lnTo>
                <a:cubicBezTo>
                  <a:pt x="15" y="4036"/>
                  <a:pt x="12" y="4040"/>
                  <a:pt x="8" y="4040"/>
                </a:cubicBezTo>
                <a:cubicBezTo>
                  <a:pt x="3" y="4040"/>
                  <a:pt x="0" y="4036"/>
                  <a:pt x="0" y="4032"/>
                </a:cubicBezTo>
                <a:lnTo>
                  <a:pt x="0" y="4017"/>
                </a:lnTo>
                <a:cubicBezTo>
                  <a:pt x="0" y="4013"/>
                  <a:pt x="3" y="4009"/>
                  <a:pt x="8" y="4009"/>
                </a:cubicBezTo>
                <a:cubicBezTo>
                  <a:pt x="12" y="4009"/>
                  <a:pt x="15" y="4013"/>
                  <a:pt x="15" y="4017"/>
                </a:cubicBezTo>
                <a:close/>
                <a:moveTo>
                  <a:pt x="15" y="4063"/>
                </a:moveTo>
                <a:lnTo>
                  <a:pt x="15" y="4078"/>
                </a:lnTo>
                <a:cubicBezTo>
                  <a:pt x="15" y="4082"/>
                  <a:pt x="12" y="4086"/>
                  <a:pt x="8" y="4086"/>
                </a:cubicBezTo>
                <a:cubicBezTo>
                  <a:pt x="3" y="4086"/>
                  <a:pt x="0" y="4082"/>
                  <a:pt x="0" y="4078"/>
                </a:cubicBezTo>
                <a:lnTo>
                  <a:pt x="0" y="4063"/>
                </a:lnTo>
                <a:cubicBezTo>
                  <a:pt x="0" y="4059"/>
                  <a:pt x="3" y="4055"/>
                  <a:pt x="8" y="4055"/>
                </a:cubicBezTo>
                <a:cubicBezTo>
                  <a:pt x="12" y="4055"/>
                  <a:pt x="15" y="4059"/>
                  <a:pt x="15" y="4063"/>
                </a:cubicBezTo>
                <a:close/>
                <a:moveTo>
                  <a:pt x="15" y="4109"/>
                </a:moveTo>
                <a:lnTo>
                  <a:pt x="15" y="4124"/>
                </a:lnTo>
                <a:cubicBezTo>
                  <a:pt x="15" y="4129"/>
                  <a:pt x="12" y="4132"/>
                  <a:pt x="8" y="4132"/>
                </a:cubicBezTo>
                <a:cubicBezTo>
                  <a:pt x="3" y="4132"/>
                  <a:pt x="0" y="4129"/>
                  <a:pt x="0" y="4124"/>
                </a:cubicBezTo>
                <a:lnTo>
                  <a:pt x="0" y="4109"/>
                </a:lnTo>
                <a:cubicBezTo>
                  <a:pt x="0" y="4105"/>
                  <a:pt x="3" y="4101"/>
                  <a:pt x="8" y="4101"/>
                </a:cubicBezTo>
                <a:cubicBezTo>
                  <a:pt x="12" y="4101"/>
                  <a:pt x="15" y="4105"/>
                  <a:pt x="15" y="4109"/>
                </a:cubicBezTo>
                <a:close/>
                <a:moveTo>
                  <a:pt x="15" y="4155"/>
                </a:moveTo>
                <a:lnTo>
                  <a:pt x="15" y="4170"/>
                </a:lnTo>
                <a:cubicBezTo>
                  <a:pt x="15" y="4175"/>
                  <a:pt x="12" y="4178"/>
                  <a:pt x="8" y="4178"/>
                </a:cubicBezTo>
                <a:cubicBezTo>
                  <a:pt x="3" y="4178"/>
                  <a:pt x="0" y="4175"/>
                  <a:pt x="0" y="4170"/>
                </a:cubicBezTo>
                <a:lnTo>
                  <a:pt x="0" y="4155"/>
                </a:lnTo>
                <a:cubicBezTo>
                  <a:pt x="0" y="4151"/>
                  <a:pt x="3" y="4147"/>
                  <a:pt x="8" y="4147"/>
                </a:cubicBezTo>
                <a:cubicBezTo>
                  <a:pt x="12" y="4147"/>
                  <a:pt x="15" y="4151"/>
                  <a:pt x="15" y="4155"/>
                </a:cubicBezTo>
                <a:close/>
                <a:moveTo>
                  <a:pt x="15" y="4201"/>
                </a:moveTo>
                <a:lnTo>
                  <a:pt x="15" y="4216"/>
                </a:lnTo>
                <a:cubicBezTo>
                  <a:pt x="15" y="4221"/>
                  <a:pt x="12" y="4224"/>
                  <a:pt x="8" y="4224"/>
                </a:cubicBezTo>
                <a:cubicBezTo>
                  <a:pt x="3" y="4224"/>
                  <a:pt x="0" y="4221"/>
                  <a:pt x="0" y="4216"/>
                </a:cubicBezTo>
                <a:lnTo>
                  <a:pt x="0" y="4201"/>
                </a:lnTo>
                <a:cubicBezTo>
                  <a:pt x="0" y="4197"/>
                  <a:pt x="3" y="4193"/>
                  <a:pt x="8" y="4193"/>
                </a:cubicBezTo>
                <a:cubicBezTo>
                  <a:pt x="12" y="4193"/>
                  <a:pt x="15" y="4197"/>
                  <a:pt x="15" y="4201"/>
                </a:cubicBezTo>
                <a:close/>
                <a:moveTo>
                  <a:pt x="15" y="4247"/>
                </a:moveTo>
                <a:lnTo>
                  <a:pt x="15" y="4263"/>
                </a:lnTo>
                <a:cubicBezTo>
                  <a:pt x="15" y="4267"/>
                  <a:pt x="12" y="4270"/>
                  <a:pt x="8" y="4270"/>
                </a:cubicBezTo>
                <a:cubicBezTo>
                  <a:pt x="3" y="4270"/>
                  <a:pt x="0" y="4267"/>
                  <a:pt x="0" y="4263"/>
                </a:cubicBezTo>
                <a:lnTo>
                  <a:pt x="0" y="4247"/>
                </a:lnTo>
                <a:cubicBezTo>
                  <a:pt x="0" y="4243"/>
                  <a:pt x="3" y="4239"/>
                  <a:pt x="8" y="4239"/>
                </a:cubicBezTo>
                <a:cubicBezTo>
                  <a:pt x="12" y="4239"/>
                  <a:pt x="15" y="4243"/>
                  <a:pt x="15" y="4247"/>
                </a:cubicBezTo>
                <a:close/>
                <a:moveTo>
                  <a:pt x="15" y="4293"/>
                </a:moveTo>
                <a:lnTo>
                  <a:pt x="15" y="4309"/>
                </a:lnTo>
                <a:cubicBezTo>
                  <a:pt x="15" y="4313"/>
                  <a:pt x="12" y="4316"/>
                  <a:pt x="8" y="4316"/>
                </a:cubicBezTo>
                <a:cubicBezTo>
                  <a:pt x="3" y="4316"/>
                  <a:pt x="0" y="4313"/>
                  <a:pt x="0" y="4309"/>
                </a:cubicBezTo>
                <a:lnTo>
                  <a:pt x="0" y="4293"/>
                </a:lnTo>
                <a:cubicBezTo>
                  <a:pt x="0" y="4289"/>
                  <a:pt x="3" y="4286"/>
                  <a:pt x="8" y="4286"/>
                </a:cubicBezTo>
                <a:cubicBezTo>
                  <a:pt x="12" y="4286"/>
                  <a:pt x="15" y="4289"/>
                  <a:pt x="15" y="4293"/>
                </a:cubicBezTo>
                <a:close/>
                <a:moveTo>
                  <a:pt x="15" y="4339"/>
                </a:moveTo>
                <a:lnTo>
                  <a:pt x="15" y="4355"/>
                </a:lnTo>
                <a:cubicBezTo>
                  <a:pt x="15" y="4359"/>
                  <a:pt x="12" y="4362"/>
                  <a:pt x="8" y="4362"/>
                </a:cubicBezTo>
                <a:cubicBezTo>
                  <a:pt x="3" y="4362"/>
                  <a:pt x="0" y="4359"/>
                  <a:pt x="0" y="4355"/>
                </a:cubicBezTo>
                <a:lnTo>
                  <a:pt x="0" y="4339"/>
                </a:lnTo>
                <a:cubicBezTo>
                  <a:pt x="0" y="4335"/>
                  <a:pt x="3" y="4332"/>
                  <a:pt x="8" y="4332"/>
                </a:cubicBezTo>
                <a:cubicBezTo>
                  <a:pt x="12" y="4332"/>
                  <a:pt x="15" y="4335"/>
                  <a:pt x="15" y="4339"/>
                </a:cubicBezTo>
                <a:close/>
                <a:moveTo>
                  <a:pt x="15" y="4385"/>
                </a:moveTo>
                <a:lnTo>
                  <a:pt x="15" y="4401"/>
                </a:lnTo>
                <a:cubicBezTo>
                  <a:pt x="15" y="4405"/>
                  <a:pt x="12" y="4408"/>
                  <a:pt x="8" y="4408"/>
                </a:cubicBezTo>
                <a:cubicBezTo>
                  <a:pt x="3" y="4408"/>
                  <a:pt x="0" y="4405"/>
                  <a:pt x="0" y="4401"/>
                </a:cubicBezTo>
                <a:lnTo>
                  <a:pt x="0" y="4385"/>
                </a:lnTo>
                <a:cubicBezTo>
                  <a:pt x="0" y="4381"/>
                  <a:pt x="3" y="4378"/>
                  <a:pt x="8" y="4378"/>
                </a:cubicBezTo>
                <a:cubicBezTo>
                  <a:pt x="12" y="4378"/>
                  <a:pt x="15" y="4381"/>
                  <a:pt x="15" y="4385"/>
                </a:cubicBezTo>
                <a:close/>
                <a:moveTo>
                  <a:pt x="15" y="4431"/>
                </a:moveTo>
                <a:lnTo>
                  <a:pt x="15" y="4447"/>
                </a:lnTo>
                <a:cubicBezTo>
                  <a:pt x="15" y="4451"/>
                  <a:pt x="12" y="4455"/>
                  <a:pt x="8" y="4455"/>
                </a:cubicBezTo>
                <a:cubicBezTo>
                  <a:pt x="3" y="4455"/>
                  <a:pt x="0" y="4451"/>
                  <a:pt x="0" y="4447"/>
                </a:cubicBezTo>
                <a:lnTo>
                  <a:pt x="0" y="4431"/>
                </a:lnTo>
                <a:cubicBezTo>
                  <a:pt x="0" y="4427"/>
                  <a:pt x="3" y="4424"/>
                  <a:pt x="8" y="4424"/>
                </a:cubicBezTo>
                <a:cubicBezTo>
                  <a:pt x="12" y="4424"/>
                  <a:pt x="15" y="4427"/>
                  <a:pt x="15" y="4431"/>
                </a:cubicBezTo>
                <a:close/>
                <a:moveTo>
                  <a:pt x="15" y="4478"/>
                </a:moveTo>
                <a:lnTo>
                  <a:pt x="15" y="4493"/>
                </a:lnTo>
                <a:cubicBezTo>
                  <a:pt x="15" y="4497"/>
                  <a:pt x="12" y="4501"/>
                  <a:pt x="8" y="4501"/>
                </a:cubicBezTo>
                <a:cubicBezTo>
                  <a:pt x="3" y="4501"/>
                  <a:pt x="0" y="4497"/>
                  <a:pt x="0" y="4493"/>
                </a:cubicBezTo>
                <a:lnTo>
                  <a:pt x="0" y="4478"/>
                </a:lnTo>
                <a:cubicBezTo>
                  <a:pt x="0" y="4473"/>
                  <a:pt x="3" y="4470"/>
                  <a:pt x="8" y="4470"/>
                </a:cubicBezTo>
                <a:cubicBezTo>
                  <a:pt x="12" y="4470"/>
                  <a:pt x="15" y="4473"/>
                  <a:pt x="15" y="4478"/>
                </a:cubicBezTo>
                <a:close/>
                <a:moveTo>
                  <a:pt x="15" y="4524"/>
                </a:moveTo>
                <a:lnTo>
                  <a:pt x="15" y="4539"/>
                </a:lnTo>
                <a:cubicBezTo>
                  <a:pt x="15" y="4543"/>
                  <a:pt x="12" y="4547"/>
                  <a:pt x="8" y="4547"/>
                </a:cubicBezTo>
                <a:cubicBezTo>
                  <a:pt x="3" y="4547"/>
                  <a:pt x="0" y="4543"/>
                  <a:pt x="0" y="4539"/>
                </a:cubicBezTo>
                <a:lnTo>
                  <a:pt x="0" y="4524"/>
                </a:lnTo>
                <a:cubicBezTo>
                  <a:pt x="0" y="4519"/>
                  <a:pt x="3" y="4516"/>
                  <a:pt x="8" y="4516"/>
                </a:cubicBezTo>
                <a:cubicBezTo>
                  <a:pt x="12" y="4516"/>
                  <a:pt x="15" y="4519"/>
                  <a:pt x="15" y="4524"/>
                </a:cubicBezTo>
                <a:close/>
                <a:moveTo>
                  <a:pt x="15" y="4570"/>
                </a:moveTo>
                <a:lnTo>
                  <a:pt x="15" y="4585"/>
                </a:lnTo>
                <a:cubicBezTo>
                  <a:pt x="15" y="4589"/>
                  <a:pt x="12" y="4593"/>
                  <a:pt x="8" y="4593"/>
                </a:cubicBezTo>
                <a:cubicBezTo>
                  <a:pt x="3" y="4593"/>
                  <a:pt x="0" y="4589"/>
                  <a:pt x="0" y="4585"/>
                </a:cubicBezTo>
                <a:lnTo>
                  <a:pt x="0" y="4570"/>
                </a:lnTo>
                <a:cubicBezTo>
                  <a:pt x="0" y="4565"/>
                  <a:pt x="3" y="4562"/>
                  <a:pt x="8" y="4562"/>
                </a:cubicBezTo>
                <a:cubicBezTo>
                  <a:pt x="12" y="4562"/>
                  <a:pt x="15" y="4565"/>
                  <a:pt x="15" y="4570"/>
                </a:cubicBezTo>
                <a:close/>
                <a:moveTo>
                  <a:pt x="15" y="4616"/>
                </a:moveTo>
                <a:lnTo>
                  <a:pt x="15" y="4631"/>
                </a:lnTo>
                <a:cubicBezTo>
                  <a:pt x="15" y="4635"/>
                  <a:pt x="12" y="4639"/>
                  <a:pt x="8" y="4639"/>
                </a:cubicBezTo>
                <a:cubicBezTo>
                  <a:pt x="3" y="4639"/>
                  <a:pt x="0" y="4635"/>
                  <a:pt x="0" y="4631"/>
                </a:cubicBezTo>
                <a:lnTo>
                  <a:pt x="0" y="4616"/>
                </a:lnTo>
                <a:cubicBezTo>
                  <a:pt x="0" y="4612"/>
                  <a:pt x="3" y="4608"/>
                  <a:pt x="8" y="4608"/>
                </a:cubicBezTo>
                <a:cubicBezTo>
                  <a:pt x="12" y="4608"/>
                  <a:pt x="15" y="4612"/>
                  <a:pt x="15" y="4616"/>
                </a:cubicBezTo>
                <a:close/>
                <a:moveTo>
                  <a:pt x="15" y="4662"/>
                </a:moveTo>
                <a:lnTo>
                  <a:pt x="15" y="4677"/>
                </a:lnTo>
                <a:cubicBezTo>
                  <a:pt x="15" y="4681"/>
                  <a:pt x="12" y="4685"/>
                  <a:pt x="8" y="4685"/>
                </a:cubicBezTo>
                <a:cubicBezTo>
                  <a:pt x="3" y="4685"/>
                  <a:pt x="0" y="4681"/>
                  <a:pt x="0" y="4677"/>
                </a:cubicBezTo>
                <a:lnTo>
                  <a:pt x="0" y="4662"/>
                </a:lnTo>
                <a:cubicBezTo>
                  <a:pt x="0" y="4658"/>
                  <a:pt x="3" y="4654"/>
                  <a:pt x="8" y="4654"/>
                </a:cubicBezTo>
                <a:cubicBezTo>
                  <a:pt x="12" y="4654"/>
                  <a:pt x="15" y="4658"/>
                  <a:pt x="15" y="4662"/>
                </a:cubicBezTo>
                <a:close/>
                <a:moveTo>
                  <a:pt x="15" y="4708"/>
                </a:moveTo>
                <a:lnTo>
                  <a:pt x="15" y="4723"/>
                </a:lnTo>
                <a:cubicBezTo>
                  <a:pt x="15" y="4728"/>
                  <a:pt x="12" y="4731"/>
                  <a:pt x="8" y="4731"/>
                </a:cubicBezTo>
                <a:cubicBezTo>
                  <a:pt x="3" y="4731"/>
                  <a:pt x="0" y="4728"/>
                  <a:pt x="0" y="4723"/>
                </a:cubicBezTo>
                <a:lnTo>
                  <a:pt x="0" y="4708"/>
                </a:lnTo>
                <a:cubicBezTo>
                  <a:pt x="0" y="4704"/>
                  <a:pt x="3" y="4700"/>
                  <a:pt x="8" y="4700"/>
                </a:cubicBezTo>
                <a:cubicBezTo>
                  <a:pt x="12" y="4700"/>
                  <a:pt x="15" y="4704"/>
                  <a:pt x="15" y="4708"/>
                </a:cubicBezTo>
                <a:close/>
                <a:moveTo>
                  <a:pt x="15" y="4754"/>
                </a:moveTo>
                <a:lnTo>
                  <a:pt x="15" y="4769"/>
                </a:lnTo>
                <a:cubicBezTo>
                  <a:pt x="15" y="4774"/>
                  <a:pt x="12" y="4777"/>
                  <a:pt x="8" y="4777"/>
                </a:cubicBezTo>
                <a:cubicBezTo>
                  <a:pt x="3" y="4777"/>
                  <a:pt x="0" y="4774"/>
                  <a:pt x="0" y="4769"/>
                </a:cubicBezTo>
                <a:lnTo>
                  <a:pt x="0" y="4754"/>
                </a:lnTo>
                <a:cubicBezTo>
                  <a:pt x="0" y="4750"/>
                  <a:pt x="3" y="4746"/>
                  <a:pt x="8" y="4746"/>
                </a:cubicBezTo>
                <a:cubicBezTo>
                  <a:pt x="12" y="4746"/>
                  <a:pt x="15" y="4750"/>
                  <a:pt x="15" y="4754"/>
                </a:cubicBezTo>
                <a:close/>
                <a:moveTo>
                  <a:pt x="15" y="4800"/>
                </a:moveTo>
                <a:lnTo>
                  <a:pt x="15" y="4815"/>
                </a:lnTo>
                <a:cubicBezTo>
                  <a:pt x="15" y="4820"/>
                  <a:pt x="12" y="4823"/>
                  <a:pt x="8" y="4823"/>
                </a:cubicBezTo>
                <a:cubicBezTo>
                  <a:pt x="3" y="4823"/>
                  <a:pt x="0" y="4820"/>
                  <a:pt x="0" y="4815"/>
                </a:cubicBezTo>
                <a:lnTo>
                  <a:pt x="0" y="4800"/>
                </a:lnTo>
                <a:cubicBezTo>
                  <a:pt x="0" y="4796"/>
                  <a:pt x="3" y="4792"/>
                  <a:pt x="8" y="4792"/>
                </a:cubicBezTo>
                <a:cubicBezTo>
                  <a:pt x="12" y="4792"/>
                  <a:pt x="15" y="4796"/>
                  <a:pt x="15" y="4800"/>
                </a:cubicBezTo>
                <a:close/>
                <a:moveTo>
                  <a:pt x="15" y="4846"/>
                </a:moveTo>
                <a:lnTo>
                  <a:pt x="15" y="4862"/>
                </a:lnTo>
                <a:cubicBezTo>
                  <a:pt x="15" y="4866"/>
                  <a:pt x="12" y="4869"/>
                  <a:pt x="8" y="4869"/>
                </a:cubicBezTo>
                <a:cubicBezTo>
                  <a:pt x="3" y="4869"/>
                  <a:pt x="0" y="4866"/>
                  <a:pt x="0" y="4862"/>
                </a:cubicBezTo>
                <a:lnTo>
                  <a:pt x="0" y="4846"/>
                </a:lnTo>
                <a:cubicBezTo>
                  <a:pt x="0" y="4842"/>
                  <a:pt x="3" y="4839"/>
                  <a:pt x="8" y="4839"/>
                </a:cubicBezTo>
                <a:cubicBezTo>
                  <a:pt x="12" y="4839"/>
                  <a:pt x="15" y="4842"/>
                  <a:pt x="15" y="4846"/>
                </a:cubicBezTo>
                <a:close/>
                <a:moveTo>
                  <a:pt x="15" y="4892"/>
                </a:moveTo>
                <a:lnTo>
                  <a:pt x="15" y="4908"/>
                </a:lnTo>
                <a:cubicBezTo>
                  <a:pt x="15" y="4912"/>
                  <a:pt x="12" y="4915"/>
                  <a:pt x="8" y="4915"/>
                </a:cubicBezTo>
                <a:cubicBezTo>
                  <a:pt x="3" y="4915"/>
                  <a:pt x="0" y="4912"/>
                  <a:pt x="0" y="4908"/>
                </a:cubicBezTo>
                <a:lnTo>
                  <a:pt x="0" y="4892"/>
                </a:lnTo>
                <a:cubicBezTo>
                  <a:pt x="0" y="4888"/>
                  <a:pt x="3" y="4885"/>
                  <a:pt x="8" y="4885"/>
                </a:cubicBezTo>
                <a:cubicBezTo>
                  <a:pt x="12" y="4885"/>
                  <a:pt x="15" y="4888"/>
                  <a:pt x="15" y="4892"/>
                </a:cubicBezTo>
                <a:close/>
                <a:moveTo>
                  <a:pt x="15" y="4938"/>
                </a:moveTo>
                <a:lnTo>
                  <a:pt x="15" y="4954"/>
                </a:lnTo>
                <a:cubicBezTo>
                  <a:pt x="15" y="4958"/>
                  <a:pt x="12" y="4961"/>
                  <a:pt x="8" y="4961"/>
                </a:cubicBezTo>
                <a:cubicBezTo>
                  <a:pt x="3" y="4961"/>
                  <a:pt x="0" y="4958"/>
                  <a:pt x="0" y="4954"/>
                </a:cubicBezTo>
                <a:lnTo>
                  <a:pt x="0" y="4938"/>
                </a:lnTo>
                <a:cubicBezTo>
                  <a:pt x="0" y="4934"/>
                  <a:pt x="3" y="4931"/>
                  <a:pt x="8" y="4931"/>
                </a:cubicBezTo>
                <a:cubicBezTo>
                  <a:pt x="12" y="4931"/>
                  <a:pt x="15" y="4934"/>
                  <a:pt x="15" y="4938"/>
                </a:cubicBezTo>
                <a:close/>
                <a:moveTo>
                  <a:pt x="15" y="4984"/>
                </a:moveTo>
                <a:lnTo>
                  <a:pt x="15" y="5000"/>
                </a:lnTo>
                <a:cubicBezTo>
                  <a:pt x="15" y="5004"/>
                  <a:pt x="12" y="5007"/>
                  <a:pt x="8" y="5007"/>
                </a:cubicBezTo>
                <a:cubicBezTo>
                  <a:pt x="3" y="5007"/>
                  <a:pt x="0" y="5004"/>
                  <a:pt x="0" y="5000"/>
                </a:cubicBezTo>
                <a:lnTo>
                  <a:pt x="0" y="4984"/>
                </a:lnTo>
                <a:cubicBezTo>
                  <a:pt x="0" y="4980"/>
                  <a:pt x="3" y="4977"/>
                  <a:pt x="8" y="4977"/>
                </a:cubicBezTo>
                <a:cubicBezTo>
                  <a:pt x="12" y="4977"/>
                  <a:pt x="15" y="4980"/>
                  <a:pt x="15" y="4984"/>
                </a:cubicBezTo>
                <a:close/>
                <a:moveTo>
                  <a:pt x="15" y="5031"/>
                </a:moveTo>
                <a:lnTo>
                  <a:pt x="15" y="5046"/>
                </a:lnTo>
                <a:cubicBezTo>
                  <a:pt x="15" y="5050"/>
                  <a:pt x="12" y="5054"/>
                  <a:pt x="8" y="5054"/>
                </a:cubicBezTo>
                <a:cubicBezTo>
                  <a:pt x="3" y="5054"/>
                  <a:pt x="0" y="5050"/>
                  <a:pt x="0" y="5046"/>
                </a:cubicBezTo>
                <a:lnTo>
                  <a:pt x="0" y="5031"/>
                </a:lnTo>
                <a:cubicBezTo>
                  <a:pt x="0" y="5026"/>
                  <a:pt x="3" y="5023"/>
                  <a:pt x="8" y="5023"/>
                </a:cubicBezTo>
                <a:cubicBezTo>
                  <a:pt x="12" y="5023"/>
                  <a:pt x="15" y="5026"/>
                  <a:pt x="15" y="5031"/>
                </a:cubicBezTo>
                <a:close/>
                <a:moveTo>
                  <a:pt x="15" y="5077"/>
                </a:moveTo>
                <a:lnTo>
                  <a:pt x="15" y="5092"/>
                </a:lnTo>
                <a:cubicBezTo>
                  <a:pt x="15" y="5096"/>
                  <a:pt x="12" y="5100"/>
                  <a:pt x="8" y="5100"/>
                </a:cubicBezTo>
                <a:cubicBezTo>
                  <a:pt x="3" y="5100"/>
                  <a:pt x="0" y="5096"/>
                  <a:pt x="0" y="5092"/>
                </a:cubicBezTo>
                <a:lnTo>
                  <a:pt x="0" y="5077"/>
                </a:lnTo>
                <a:cubicBezTo>
                  <a:pt x="0" y="5072"/>
                  <a:pt x="3" y="5069"/>
                  <a:pt x="8" y="5069"/>
                </a:cubicBezTo>
                <a:cubicBezTo>
                  <a:pt x="12" y="5069"/>
                  <a:pt x="15" y="5072"/>
                  <a:pt x="15" y="5077"/>
                </a:cubicBezTo>
                <a:close/>
                <a:moveTo>
                  <a:pt x="15" y="5123"/>
                </a:moveTo>
                <a:lnTo>
                  <a:pt x="15" y="5138"/>
                </a:lnTo>
                <a:cubicBezTo>
                  <a:pt x="15" y="5142"/>
                  <a:pt x="12" y="5146"/>
                  <a:pt x="8" y="5146"/>
                </a:cubicBezTo>
                <a:cubicBezTo>
                  <a:pt x="3" y="5146"/>
                  <a:pt x="0" y="5142"/>
                  <a:pt x="0" y="5138"/>
                </a:cubicBezTo>
                <a:lnTo>
                  <a:pt x="0" y="5123"/>
                </a:lnTo>
                <a:cubicBezTo>
                  <a:pt x="0" y="5118"/>
                  <a:pt x="3" y="5115"/>
                  <a:pt x="8" y="5115"/>
                </a:cubicBezTo>
                <a:cubicBezTo>
                  <a:pt x="12" y="5115"/>
                  <a:pt x="15" y="5118"/>
                  <a:pt x="15" y="5123"/>
                </a:cubicBezTo>
                <a:close/>
                <a:moveTo>
                  <a:pt x="15" y="5169"/>
                </a:moveTo>
                <a:lnTo>
                  <a:pt x="15" y="5184"/>
                </a:lnTo>
                <a:cubicBezTo>
                  <a:pt x="15" y="5188"/>
                  <a:pt x="12" y="5192"/>
                  <a:pt x="8" y="5192"/>
                </a:cubicBezTo>
                <a:cubicBezTo>
                  <a:pt x="3" y="5192"/>
                  <a:pt x="0" y="5188"/>
                  <a:pt x="0" y="5184"/>
                </a:cubicBezTo>
                <a:lnTo>
                  <a:pt x="0" y="5169"/>
                </a:lnTo>
                <a:cubicBezTo>
                  <a:pt x="0" y="5165"/>
                  <a:pt x="3" y="5161"/>
                  <a:pt x="8" y="5161"/>
                </a:cubicBezTo>
                <a:cubicBezTo>
                  <a:pt x="12" y="5161"/>
                  <a:pt x="15" y="5165"/>
                  <a:pt x="15" y="5169"/>
                </a:cubicBezTo>
                <a:close/>
                <a:moveTo>
                  <a:pt x="15" y="5215"/>
                </a:moveTo>
                <a:lnTo>
                  <a:pt x="15" y="5230"/>
                </a:lnTo>
                <a:cubicBezTo>
                  <a:pt x="15" y="5234"/>
                  <a:pt x="12" y="5238"/>
                  <a:pt x="8" y="5238"/>
                </a:cubicBezTo>
                <a:cubicBezTo>
                  <a:pt x="3" y="5238"/>
                  <a:pt x="0" y="5234"/>
                  <a:pt x="0" y="5230"/>
                </a:cubicBezTo>
                <a:lnTo>
                  <a:pt x="0" y="5215"/>
                </a:lnTo>
                <a:cubicBezTo>
                  <a:pt x="0" y="5211"/>
                  <a:pt x="3" y="5207"/>
                  <a:pt x="8" y="5207"/>
                </a:cubicBezTo>
                <a:cubicBezTo>
                  <a:pt x="12" y="5207"/>
                  <a:pt x="15" y="5211"/>
                  <a:pt x="15" y="5215"/>
                </a:cubicBezTo>
                <a:close/>
                <a:moveTo>
                  <a:pt x="15" y="5261"/>
                </a:moveTo>
                <a:lnTo>
                  <a:pt x="15" y="5276"/>
                </a:lnTo>
                <a:cubicBezTo>
                  <a:pt x="15" y="5281"/>
                  <a:pt x="12" y="5284"/>
                  <a:pt x="8" y="5284"/>
                </a:cubicBezTo>
                <a:cubicBezTo>
                  <a:pt x="3" y="5284"/>
                  <a:pt x="0" y="5281"/>
                  <a:pt x="0" y="5276"/>
                </a:cubicBezTo>
                <a:lnTo>
                  <a:pt x="0" y="5261"/>
                </a:lnTo>
                <a:cubicBezTo>
                  <a:pt x="0" y="5257"/>
                  <a:pt x="3" y="5253"/>
                  <a:pt x="8" y="5253"/>
                </a:cubicBezTo>
                <a:cubicBezTo>
                  <a:pt x="12" y="5253"/>
                  <a:pt x="15" y="5257"/>
                  <a:pt x="15" y="5261"/>
                </a:cubicBezTo>
                <a:close/>
                <a:moveTo>
                  <a:pt x="15" y="5307"/>
                </a:moveTo>
                <a:lnTo>
                  <a:pt x="15" y="5322"/>
                </a:lnTo>
                <a:cubicBezTo>
                  <a:pt x="15" y="5327"/>
                  <a:pt x="12" y="5330"/>
                  <a:pt x="8" y="5330"/>
                </a:cubicBezTo>
                <a:cubicBezTo>
                  <a:pt x="3" y="5330"/>
                  <a:pt x="0" y="5327"/>
                  <a:pt x="0" y="5322"/>
                </a:cubicBezTo>
                <a:lnTo>
                  <a:pt x="0" y="5307"/>
                </a:lnTo>
                <a:cubicBezTo>
                  <a:pt x="0" y="5303"/>
                  <a:pt x="3" y="5299"/>
                  <a:pt x="8" y="5299"/>
                </a:cubicBezTo>
                <a:cubicBezTo>
                  <a:pt x="12" y="5299"/>
                  <a:pt x="15" y="5303"/>
                  <a:pt x="15" y="5307"/>
                </a:cubicBezTo>
                <a:close/>
                <a:moveTo>
                  <a:pt x="15" y="5353"/>
                </a:moveTo>
                <a:lnTo>
                  <a:pt x="15" y="5368"/>
                </a:lnTo>
                <a:cubicBezTo>
                  <a:pt x="15" y="5373"/>
                  <a:pt x="12" y="5376"/>
                  <a:pt x="8" y="5376"/>
                </a:cubicBezTo>
                <a:cubicBezTo>
                  <a:pt x="3" y="5376"/>
                  <a:pt x="0" y="5373"/>
                  <a:pt x="0" y="5368"/>
                </a:cubicBezTo>
                <a:lnTo>
                  <a:pt x="0" y="5353"/>
                </a:lnTo>
                <a:cubicBezTo>
                  <a:pt x="0" y="5349"/>
                  <a:pt x="3" y="5345"/>
                  <a:pt x="8" y="5345"/>
                </a:cubicBezTo>
                <a:cubicBezTo>
                  <a:pt x="12" y="5345"/>
                  <a:pt x="15" y="5349"/>
                  <a:pt x="15" y="5353"/>
                </a:cubicBezTo>
                <a:close/>
                <a:moveTo>
                  <a:pt x="15" y="5399"/>
                </a:moveTo>
                <a:lnTo>
                  <a:pt x="15" y="5415"/>
                </a:lnTo>
                <a:cubicBezTo>
                  <a:pt x="15" y="5419"/>
                  <a:pt x="12" y="5422"/>
                  <a:pt x="8" y="5422"/>
                </a:cubicBezTo>
                <a:cubicBezTo>
                  <a:pt x="3" y="5422"/>
                  <a:pt x="0" y="5419"/>
                  <a:pt x="0" y="5415"/>
                </a:cubicBezTo>
                <a:lnTo>
                  <a:pt x="0" y="5399"/>
                </a:lnTo>
                <a:cubicBezTo>
                  <a:pt x="0" y="5395"/>
                  <a:pt x="3" y="5391"/>
                  <a:pt x="8" y="5391"/>
                </a:cubicBezTo>
                <a:cubicBezTo>
                  <a:pt x="12" y="5391"/>
                  <a:pt x="15" y="5395"/>
                  <a:pt x="15" y="5399"/>
                </a:cubicBezTo>
                <a:close/>
                <a:moveTo>
                  <a:pt x="15" y="5445"/>
                </a:moveTo>
                <a:lnTo>
                  <a:pt x="15" y="5461"/>
                </a:lnTo>
                <a:cubicBezTo>
                  <a:pt x="15" y="5465"/>
                  <a:pt x="12" y="5468"/>
                  <a:pt x="8" y="5468"/>
                </a:cubicBezTo>
                <a:cubicBezTo>
                  <a:pt x="3" y="5468"/>
                  <a:pt x="0" y="5465"/>
                  <a:pt x="0" y="5461"/>
                </a:cubicBezTo>
                <a:lnTo>
                  <a:pt x="0" y="5445"/>
                </a:lnTo>
                <a:cubicBezTo>
                  <a:pt x="0" y="5441"/>
                  <a:pt x="3" y="5438"/>
                  <a:pt x="8" y="5438"/>
                </a:cubicBezTo>
                <a:cubicBezTo>
                  <a:pt x="12" y="5438"/>
                  <a:pt x="15" y="5441"/>
                  <a:pt x="15" y="5445"/>
                </a:cubicBezTo>
                <a:close/>
                <a:moveTo>
                  <a:pt x="15" y="5491"/>
                </a:moveTo>
                <a:lnTo>
                  <a:pt x="15" y="5507"/>
                </a:lnTo>
                <a:cubicBezTo>
                  <a:pt x="15" y="5511"/>
                  <a:pt x="12" y="5514"/>
                  <a:pt x="8" y="5514"/>
                </a:cubicBezTo>
                <a:cubicBezTo>
                  <a:pt x="3" y="5514"/>
                  <a:pt x="0" y="5511"/>
                  <a:pt x="0" y="5507"/>
                </a:cubicBezTo>
                <a:lnTo>
                  <a:pt x="0" y="5491"/>
                </a:lnTo>
                <a:cubicBezTo>
                  <a:pt x="0" y="5487"/>
                  <a:pt x="3" y="5484"/>
                  <a:pt x="8" y="5484"/>
                </a:cubicBezTo>
                <a:cubicBezTo>
                  <a:pt x="12" y="5484"/>
                  <a:pt x="15" y="5487"/>
                  <a:pt x="15" y="5491"/>
                </a:cubicBezTo>
                <a:close/>
              </a:path>
            </a:pathLst>
          </a:custGeom>
          <a:solidFill>
            <a:srgbClr val="969696"/>
          </a:solidFill>
          <a:ln w="0" cap="flat">
            <a:solidFill>
              <a:srgbClr val="96969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Rectangle 407">
            <a:extLst>
              <a:ext uri="{FF2B5EF4-FFF2-40B4-BE49-F238E27FC236}">
                <a16:creationId xmlns:a16="http://schemas.microsoft.com/office/drawing/2014/main" id="{97B1A370-1F2E-44BD-8FD6-EAFC41539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0413" y="2657475"/>
            <a:ext cx="73025" cy="193675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Rectangle 408">
            <a:extLst>
              <a:ext uri="{FF2B5EF4-FFF2-40B4-BE49-F238E27FC236}">
                <a16:creationId xmlns:a16="http://schemas.microsoft.com/office/drawing/2014/main" id="{300AEB28-B74C-4A3E-83B1-88C986048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0413" y="2657475"/>
            <a:ext cx="73025" cy="193675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Rectangle 409">
            <a:extLst>
              <a:ext uri="{FF2B5EF4-FFF2-40B4-BE49-F238E27FC236}">
                <a16:creationId xmlns:a16="http://schemas.microsoft.com/office/drawing/2014/main" id="{69774C33-BEF6-4973-BEA2-3CEC41AB1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26125" y="2490788"/>
            <a:ext cx="3556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Ahaz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1" name="Rectangle 410">
            <a:extLst>
              <a:ext uri="{FF2B5EF4-FFF2-40B4-BE49-F238E27FC236}">
                <a16:creationId xmlns:a16="http://schemas.microsoft.com/office/drawing/2014/main" id="{84E06D5D-E062-4C75-B242-480D5F67D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2800" y="4017963"/>
            <a:ext cx="165100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Rectangle 411">
            <a:extLst>
              <a:ext uri="{FF2B5EF4-FFF2-40B4-BE49-F238E27FC236}">
                <a16:creationId xmlns:a16="http://schemas.microsoft.com/office/drawing/2014/main" id="{610F5341-F08B-467A-AEEA-E70CA4EEC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2800" y="4017963"/>
            <a:ext cx="165100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Rectangle 412">
            <a:extLst>
              <a:ext uri="{FF2B5EF4-FFF2-40B4-BE49-F238E27FC236}">
                <a16:creationId xmlns:a16="http://schemas.microsoft.com/office/drawing/2014/main" id="{F07FA85F-AF8F-41C2-839F-47632635D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5325" y="4257675"/>
            <a:ext cx="5159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Hoshea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4" name="Freeform 413">
            <a:extLst>
              <a:ext uri="{FF2B5EF4-FFF2-40B4-BE49-F238E27FC236}">
                <a16:creationId xmlns:a16="http://schemas.microsoft.com/office/drawing/2014/main" id="{F2C81B42-67A6-48A3-B0DA-F31457CF7FC1}"/>
              </a:ext>
            </a:extLst>
          </p:cNvPr>
          <p:cNvSpPr>
            <a:spLocks noEditPoints="1"/>
          </p:cNvSpPr>
          <p:nvPr/>
        </p:nvSpPr>
        <p:spPr bwMode="auto">
          <a:xfrm>
            <a:off x="18762663" y="4579938"/>
            <a:ext cx="9525" cy="2400300"/>
          </a:xfrm>
          <a:custGeom>
            <a:avLst/>
            <a:gdLst>
              <a:gd name="T0" fmla="*/ 7 w 15"/>
              <a:gd name="T1" fmla="*/ 77 h 3796"/>
              <a:gd name="T2" fmla="*/ 7 w 15"/>
              <a:gd name="T3" fmla="*/ 92 h 3796"/>
              <a:gd name="T4" fmla="*/ 15 w 15"/>
              <a:gd name="T5" fmla="*/ 207 h 3796"/>
              <a:gd name="T6" fmla="*/ 0 w 15"/>
              <a:gd name="T7" fmla="*/ 238 h 3796"/>
              <a:gd name="T8" fmla="*/ 15 w 15"/>
              <a:gd name="T9" fmla="*/ 330 h 3796"/>
              <a:gd name="T10" fmla="*/ 0 w 15"/>
              <a:gd name="T11" fmla="*/ 392 h 3796"/>
              <a:gd name="T12" fmla="*/ 15 w 15"/>
              <a:gd name="T13" fmla="*/ 422 h 3796"/>
              <a:gd name="T14" fmla="*/ 7 w 15"/>
              <a:gd name="T15" fmla="*/ 538 h 3796"/>
              <a:gd name="T16" fmla="*/ 7 w 15"/>
              <a:gd name="T17" fmla="*/ 553 h 3796"/>
              <a:gd name="T18" fmla="*/ 15 w 15"/>
              <a:gd name="T19" fmla="*/ 668 h 3796"/>
              <a:gd name="T20" fmla="*/ 0 w 15"/>
              <a:gd name="T21" fmla="*/ 699 h 3796"/>
              <a:gd name="T22" fmla="*/ 15 w 15"/>
              <a:gd name="T23" fmla="*/ 791 h 3796"/>
              <a:gd name="T24" fmla="*/ 0 w 15"/>
              <a:gd name="T25" fmla="*/ 852 h 3796"/>
              <a:gd name="T26" fmla="*/ 15 w 15"/>
              <a:gd name="T27" fmla="*/ 883 h 3796"/>
              <a:gd name="T28" fmla="*/ 7 w 15"/>
              <a:gd name="T29" fmla="*/ 998 h 3796"/>
              <a:gd name="T30" fmla="*/ 7 w 15"/>
              <a:gd name="T31" fmla="*/ 1014 h 3796"/>
              <a:gd name="T32" fmla="*/ 15 w 15"/>
              <a:gd name="T33" fmla="*/ 1129 h 3796"/>
              <a:gd name="T34" fmla="*/ 0 w 15"/>
              <a:gd name="T35" fmla="*/ 1160 h 3796"/>
              <a:gd name="T36" fmla="*/ 15 w 15"/>
              <a:gd name="T37" fmla="*/ 1252 h 3796"/>
              <a:gd name="T38" fmla="*/ 0 w 15"/>
              <a:gd name="T39" fmla="*/ 1313 h 3796"/>
              <a:gd name="T40" fmla="*/ 15 w 15"/>
              <a:gd name="T41" fmla="*/ 1344 h 3796"/>
              <a:gd name="T42" fmla="*/ 7 w 15"/>
              <a:gd name="T43" fmla="*/ 1459 h 3796"/>
              <a:gd name="T44" fmla="*/ 7 w 15"/>
              <a:gd name="T45" fmla="*/ 1474 h 3796"/>
              <a:gd name="T46" fmla="*/ 15 w 15"/>
              <a:gd name="T47" fmla="*/ 1590 h 3796"/>
              <a:gd name="T48" fmla="*/ 0 w 15"/>
              <a:gd name="T49" fmla="*/ 1620 h 3796"/>
              <a:gd name="T50" fmla="*/ 15 w 15"/>
              <a:gd name="T51" fmla="*/ 1713 h 3796"/>
              <a:gd name="T52" fmla="*/ 0 w 15"/>
              <a:gd name="T53" fmla="*/ 1774 h 3796"/>
              <a:gd name="T54" fmla="*/ 15 w 15"/>
              <a:gd name="T55" fmla="*/ 1805 h 3796"/>
              <a:gd name="T56" fmla="*/ 7 w 15"/>
              <a:gd name="T57" fmla="*/ 1920 h 3796"/>
              <a:gd name="T58" fmla="*/ 7 w 15"/>
              <a:gd name="T59" fmla="*/ 1935 h 3796"/>
              <a:gd name="T60" fmla="*/ 15 w 15"/>
              <a:gd name="T61" fmla="*/ 2050 h 3796"/>
              <a:gd name="T62" fmla="*/ 0 w 15"/>
              <a:gd name="T63" fmla="*/ 2081 h 3796"/>
              <a:gd name="T64" fmla="*/ 15 w 15"/>
              <a:gd name="T65" fmla="*/ 2173 h 3796"/>
              <a:gd name="T66" fmla="*/ 0 w 15"/>
              <a:gd name="T67" fmla="*/ 2235 h 3796"/>
              <a:gd name="T68" fmla="*/ 15 w 15"/>
              <a:gd name="T69" fmla="*/ 2266 h 3796"/>
              <a:gd name="T70" fmla="*/ 7 w 15"/>
              <a:gd name="T71" fmla="*/ 2381 h 3796"/>
              <a:gd name="T72" fmla="*/ 7 w 15"/>
              <a:gd name="T73" fmla="*/ 2396 h 3796"/>
              <a:gd name="T74" fmla="*/ 15 w 15"/>
              <a:gd name="T75" fmla="*/ 2511 h 3796"/>
              <a:gd name="T76" fmla="*/ 0 w 15"/>
              <a:gd name="T77" fmla="*/ 2542 h 3796"/>
              <a:gd name="T78" fmla="*/ 15 w 15"/>
              <a:gd name="T79" fmla="*/ 2634 h 3796"/>
              <a:gd name="T80" fmla="*/ 0 w 15"/>
              <a:gd name="T81" fmla="*/ 2696 h 3796"/>
              <a:gd name="T82" fmla="*/ 15 w 15"/>
              <a:gd name="T83" fmla="*/ 2726 h 3796"/>
              <a:gd name="T84" fmla="*/ 7 w 15"/>
              <a:gd name="T85" fmla="*/ 2842 h 3796"/>
              <a:gd name="T86" fmla="*/ 7 w 15"/>
              <a:gd name="T87" fmla="*/ 2857 h 3796"/>
              <a:gd name="T88" fmla="*/ 15 w 15"/>
              <a:gd name="T89" fmla="*/ 2972 h 3796"/>
              <a:gd name="T90" fmla="*/ 0 w 15"/>
              <a:gd name="T91" fmla="*/ 3003 h 3796"/>
              <a:gd name="T92" fmla="*/ 15 w 15"/>
              <a:gd name="T93" fmla="*/ 3095 h 3796"/>
              <a:gd name="T94" fmla="*/ 0 w 15"/>
              <a:gd name="T95" fmla="*/ 3156 h 3796"/>
              <a:gd name="T96" fmla="*/ 15 w 15"/>
              <a:gd name="T97" fmla="*/ 3187 h 3796"/>
              <a:gd name="T98" fmla="*/ 7 w 15"/>
              <a:gd name="T99" fmla="*/ 3302 h 3796"/>
              <a:gd name="T100" fmla="*/ 7 w 15"/>
              <a:gd name="T101" fmla="*/ 3318 h 3796"/>
              <a:gd name="T102" fmla="*/ 15 w 15"/>
              <a:gd name="T103" fmla="*/ 3433 h 3796"/>
              <a:gd name="T104" fmla="*/ 0 w 15"/>
              <a:gd name="T105" fmla="*/ 3464 h 3796"/>
              <a:gd name="T106" fmla="*/ 15 w 15"/>
              <a:gd name="T107" fmla="*/ 3556 h 3796"/>
              <a:gd name="T108" fmla="*/ 0 w 15"/>
              <a:gd name="T109" fmla="*/ 3617 h 3796"/>
              <a:gd name="T110" fmla="*/ 15 w 15"/>
              <a:gd name="T111" fmla="*/ 3648 h 3796"/>
              <a:gd name="T112" fmla="*/ 7 w 15"/>
              <a:gd name="T113" fmla="*/ 3763 h 3796"/>
              <a:gd name="T114" fmla="*/ 7 w 15"/>
              <a:gd name="T115" fmla="*/ 3778 h 3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" h="3796">
                <a:moveTo>
                  <a:pt x="15" y="8"/>
                </a:moveTo>
                <a:lnTo>
                  <a:pt x="15" y="23"/>
                </a:lnTo>
                <a:cubicBezTo>
                  <a:pt x="15" y="27"/>
                  <a:pt x="12" y="31"/>
                  <a:pt x="7" y="31"/>
                </a:cubicBezTo>
                <a:cubicBezTo>
                  <a:pt x="3" y="31"/>
                  <a:pt x="0" y="27"/>
                  <a:pt x="0" y="23"/>
                </a:cubicBezTo>
                <a:lnTo>
                  <a:pt x="0" y="8"/>
                </a:lnTo>
                <a:cubicBezTo>
                  <a:pt x="0" y="3"/>
                  <a:pt x="3" y="0"/>
                  <a:pt x="7" y="0"/>
                </a:cubicBezTo>
                <a:cubicBezTo>
                  <a:pt x="12" y="0"/>
                  <a:pt x="15" y="3"/>
                  <a:pt x="15" y="8"/>
                </a:cubicBezTo>
                <a:close/>
                <a:moveTo>
                  <a:pt x="15" y="54"/>
                </a:moveTo>
                <a:lnTo>
                  <a:pt x="15" y="69"/>
                </a:lnTo>
                <a:cubicBezTo>
                  <a:pt x="15" y="73"/>
                  <a:pt x="12" y="77"/>
                  <a:pt x="7" y="77"/>
                </a:cubicBezTo>
                <a:cubicBezTo>
                  <a:pt x="3" y="77"/>
                  <a:pt x="0" y="73"/>
                  <a:pt x="0" y="69"/>
                </a:cubicBezTo>
                <a:lnTo>
                  <a:pt x="0" y="54"/>
                </a:lnTo>
                <a:cubicBezTo>
                  <a:pt x="0" y="49"/>
                  <a:pt x="3" y="46"/>
                  <a:pt x="7" y="46"/>
                </a:cubicBezTo>
                <a:cubicBezTo>
                  <a:pt x="12" y="46"/>
                  <a:pt x="15" y="49"/>
                  <a:pt x="15" y="54"/>
                </a:cubicBezTo>
                <a:close/>
                <a:moveTo>
                  <a:pt x="15" y="100"/>
                </a:moveTo>
                <a:lnTo>
                  <a:pt x="15" y="115"/>
                </a:lnTo>
                <a:cubicBezTo>
                  <a:pt x="15" y="119"/>
                  <a:pt x="12" y="123"/>
                  <a:pt x="7" y="123"/>
                </a:cubicBezTo>
                <a:cubicBezTo>
                  <a:pt x="3" y="123"/>
                  <a:pt x="0" y="119"/>
                  <a:pt x="0" y="115"/>
                </a:cubicBezTo>
                <a:lnTo>
                  <a:pt x="0" y="100"/>
                </a:lnTo>
                <a:cubicBezTo>
                  <a:pt x="0" y="96"/>
                  <a:pt x="3" y="92"/>
                  <a:pt x="7" y="92"/>
                </a:cubicBezTo>
                <a:cubicBezTo>
                  <a:pt x="12" y="92"/>
                  <a:pt x="15" y="96"/>
                  <a:pt x="15" y="100"/>
                </a:cubicBezTo>
                <a:close/>
                <a:moveTo>
                  <a:pt x="15" y="146"/>
                </a:moveTo>
                <a:lnTo>
                  <a:pt x="15" y="161"/>
                </a:lnTo>
                <a:cubicBezTo>
                  <a:pt x="15" y="165"/>
                  <a:pt x="12" y="169"/>
                  <a:pt x="7" y="169"/>
                </a:cubicBezTo>
                <a:cubicBezTo>
                  <a:pt x="3" y="169"/>
                  <a:pt x="0" y="165"/>
                  <a:pt x="0" y="161"/>
                </a:cubicBezTo>
                <a:lnTo>
                  <a:pt x="0" y="146"/>
                </a:lnTo>
                <a:cubicBezTo>
                  <a:pt x="0" y="142"/>
                  <a:pt x="3" y="138"/>
                  <a:pt x="7" y="138"/>
                </a:cubicBezTo>
                <a:cubicBezTo>
                  <a:pt x="12" y="138"/>
                  <a:pt x="15" y="142"/>
                  <a:pt x="15" y="146"/>
                </a:cubicBezTo>
                <a:close/>
                <a:moveTo>
                  <a:pt x="15" y="192"/>
                </a:moveTo>
                <a:lnTo>
                  <a:pt x="15" y="207"/>
                </a:lnTo>
                <a:cubicBezTo>
                  <a:pt x="15" y="212"/>
                  <a:pt x="12" y="215"/>
                  <a:pt x="7" y="215"/>
                </a:cubicBezTo>
                <a:cubicBezTo>
                  <a:pt x="3" y="215"/>
                  <a:pt x="0" y="212"/>
                  <a:pt x="0" y="207"/>
                </a:cubicBezTo>
                <a:lnTo>
                  <a:pt x="0" y="192"/>
                </a:lnTo>
                <a:cubicBezTo>
                  <a:pt x="0" y="188"/>
                  <a:pt x="3" y="184"/>
                  <a:pt x="7" y="184"/>
                </a:cubicBezTo>
                <a:cubicBezTo>
                  <a:pt x="12" y="184"/>
                  <a:pt x="15" y="188"/>
                  <a:pt x="15" y="192"/>
                </a:cubicBezTo>
                <a:close/>
                <a:moveTo>
                  <a:pt x="15" y="238"/>
                </a:moveTo>
                <a:lnTo>
                  <a:pt x="15" y="253"/>
                </a:lnTo>
                <a:cubicBezTo>
                  <a:pt x="15" y="258"/>
                  <a:pt x="12" y="261"/>
                  <a:pt x="7" y="261"/>
                </a:cubicBezTo>
                <a:cubicBezTo>
                  <a:pt x="3" y="261"/>
                  <a:pt x="0" y="258"/>
                  <a:pt x="0" y="253"/>
                </a:cubicBezTo>
                <a:lnTo>
                  <a:pt x="0" y="238"/>
                </a:lnTo>
                <a:cubicBezTo>
                  <a:pt x="0" y="234"/>
                  <a:pt x="3" y="230"/>
                  <a:pt x="7" y="230"/>
                </a:cubicBezTo>
                <a:cubicBezTo>
                  <a:pt x="12" y="230"/>
                  <a:pt x="15" y="234"/>
                  <a:pt x="15" y="238"/>
                </a:cubicBezTo>
                <a:close/>
                <a:moveTo>
                  <a:pt x="15" y="284"/>
                </a:moveTo>
                <a:lnTo>
                  <a:pt x="15" y="299"/>
                </a:lnTo>
                <a:cubicBezTo>
                  <a:pt x="15" y="304"/>
                  <a:pt x="12" y="307"/>
                  <a:pt x="7" y="307"/>
                </a:cubicBezTo>
                <a:cubicBezTo>
                  <a:pt x="3" y="307"/>
                  <a:pt x="0" y="304"/>
                  <a:pt x="0" y="299"/>
                </a:cubicBezTo>
                <a:lnTo>
                  <a:pt x="0" y="284"/>
                </a:lnTo>
                <a:cubicBezTo>
                  <a:pt x="0" y="280"/>
                  <a:pt x="3" y="276"/>
                  <a:pt x="7" y="276"/>
                </a:cubicBezTo>
                <a:cubicBezTo>
                  <a:pt x="12" y="276"/>
                  <a:pt x="15" y="280"/>
                  <a:pt x="15" y="284"/>
                </a:cubicBezTo>
                <a:close/>
                <a:moveTo>
                  <a:pt x="15" y="330"/>
                </a:moveTo>
                <a:lnTo>
                  <a:pt x="15" y="346"/>
                </a:lnTo>
                <a:cubicBezTo>
                  <a:pt x="15" y="350"/>
                  <a:pt x="12" y="353"/>
                  <a:pt x="7" y="353"/>
                </a:cubicBezTo>
                <a:cubicBezTo>
                  <a:pt x="3" y="353"/>
                  <a:pt x="0" y="350"/>
                  <a:pt x="0" y="346"/>
                </a:cubicBezTo>
                <a:lnTo>
                  <a:pt x="0" y="330"/>
                </a:lnTo>
                <a:cubicBezTo>
                  <a:pt x="0" y="326"/>
                  <a:pt x="3" y="322"/>
                  <a:pt x="7" y="322"/>
                </a:cubicBezTo>
                <a:cubicBezTo>
                  <a:pt x="12" y="322"/>
                  <a:pt x="15" y="326"/>
                  <a:pt x="15" y="330"/>
                </a:cubicBezTo>
                <a:close/>
                <a:moveTo>
                  <a:pt x="15" y="376"/>
                </a:moveTo>
                <a:lnTo>
                  <a:pt x="15" y="392"/>
                </a:lnTo>
                <a:cubicBezTo>
                  <a:pt x="15" y="396"/>
                  <a:pt x="12" y="399"/>
                  <a:pt x="7" y="399"/>
                </a:cubicBezTo>
                <a:cubicBezTo>
                  <a:pt x="3" y="399"/>
                  <a:pt x="0" y="396"/>
                  <a:pt x="0" y="392"/>
                </a:cubicBezTo>
                <a:lnTo>
                  <a:pt x="0" y="376"/>
                </a:lnTo>
                <a:cubicBezTo>
                  <a:pt x="0" y="372"/>
                  <a:pt x="3" y="369"/>
                  <a:pt x="7" y="369"/>
                </a:cubicBezTo>
                <a:cubicBezTo>
                  <a:pt x="12" y="369"/>
                  <a:pt x="15" y="372"/>
                  <a:pt x="15" y="376"/>
                </a:cubicBezTo>
                <a:close/>
                <a:moveTo>
                  <a:pt x="15" y="422"/>
                </a:moveTo>
                <a:lnTo>
                  <a:pt x="15" y="438"/>
                </a:lnTo>
                <a:cubicBezTo>
                  <a:pt x="15" y="442"/>
                  <a:pt x="12" y="445"/>
                  <a:pt x="7" y="445"/>
                </a:cubicBezTo>
                <a:cubicBezTo>
                  <a:pt x="3" y="445"/>
                  <a:pt x="0" y="442"/>
                  <a:pt x="0" y="438"/>
                </a:cubicBezTo>
                <a:lnTo>
                  <a:pt x="0" y="422"/>
                </a:lnTo>
                <a:cubicBezTo>
                  <a:pt x="0" y="418"/>
                  <a:pt x="3" y="415"/>
                  <a:pt x="7" y="415"/>
                </a:cubicBezTo>
                <a:cubicBezTo>
                  <a:pt x="12" y="415"/>
                  <a:pt x="15" y="418"/>
                  <a:pt x="15" y="422"/>
                </a:cubicBezTo>
                <a:close/>
                <a:moveTo>
                  <a:pt x="15" y="468"/>
                </a:moveTo>
                <a:lnTo>
                  <a:pt x="15" y="484"/>
                </a:lnTo>
                <a:cubicBezTo>
                  <a:pt x="15" y="488"/>
                  <a:pt x="12" y="491"/>
                  <a:pt x="7" y="491"/>
                </a:cubicBezTo>
                <a:cubicBezTo>
                  <a:pt x="3" y="491"/>
                  <a:pt x="0" y="488"/>
                  <a:pt x="0" y="484"/>
                </a:cubicBezTo>
                <a:lnTo>
                  <a:pt x="0" y="468"/>
                </a:lnTo>
                <a:cubicBezTo>
                  <a:pt x="0" y="464"/>
                  <a:pt x="3" y="461"/>
                  <a:pt x="7" y="461"/>
                </a:cubicBezTo>
                <a:cubicBezTo>
                  <a:pt x="12" y="461"/>
                  <a:pt x="15" y="464"/>
                  <a:pt x="15" y="468"/>
                </a:cubicBezTo>
                <a:close/>
                <a:moveTo>
                  <a:pt x="15" y="514"/>
                </a:moveTo>
                <a:lnTo>
                  <a:pt x="15" y="530"/>
                </a:lnTo>
                <a:cubicBezTo>
                  <a:pt x="15" y="534"/>
                  <a:pt x="12" y="538"/>
                  <a:pt x="7" y="538"/>
                </a:cubicBezTo>
                <a:cubicBezTo>
                  <a:pt x="3" y="538"/>
                  <a:pt x="0" y="534"/>
                  <a:pt x="0" y="530"/>
                </a:cubicBezTo>
                <a:lnTo>
                  <a:pt x="0" y="514"/>
                </a:lnTo>
                <a:cubicBezTo>
                  <a:pt x="0" y="510"/>
                  <a:pt x="3" y="507"/>
                  <a:pt x="7" y="507"/>
                </a:cubicBezTo>
                <a:cubicBezTo>
                  <a:pt x="12" y="507"/>
                  <a:pt x="15" y="510"/>
                  <a:pt x="15" y="514"/>
                </a:cubicBezTo>
                <a:close/>
                <a:moveTo>
                  <a:pt x="15" y="561"/>
                </a:moveTo>
                <a:lnTo>
                  <a:pt x="15" y="576"/>
                </a:lnTo>
                <a:cubicBezTo>
                  <a:pt x="15" y="580"/>
                  <a:pt x="12" y="584"/>
                  <a:pt x="7" y="584"/>
                </a:cubicBezTo>
                <a:cubicBezTo>
                  <a:pt x="3" y="584"/>
                  <a:pt x="0" y="580"/>
                  <a:pt x="0" y="576"/>
                </a:cubicBezTo>
                <a:lnTo>
                  <a:pt x="0" y="561"/>
                </a:lnTo>
                <a:cubicBezTo>
                  <a:pt x="0" y="556"/>
                  <a:pt x="3" y="553"/>
                  <a:pt x="7" y="553"/>
                </a:cubicBezTo>
                <a:cubicBezTo>
                  <a:pt x="12" y="553"/>
                  <a:pt x="15" y="556"/>
                  <a:pt x="15" y="561"/>
                </a:cubicBezTo>
                <a:close/>
                <a:moveTo>
                  <a:pt x="15" y="607"/>
                </a:moveTo>
                <a:lnTo>
                  <a:pt x="15" y="622"/>
                </a:lnTo>
                <a:cubicBezTo>
                  <a:pt x="15" y="626"/>
                  <a:pt x="12" y="630"/>
                  <a:pt x="7" y="630"/>
                </a:cubicBezTo>
                <a:cubicBezTo>
                  <a:pt x="3" y="630"/>
                  <a:pt x="0" y="626"/>
                  <a:pt x="0" y="622"/>
                </a:cubicBezTo>
                <a:lnTo>
                  <a:pt x="0" y="607"/>
                </a:lnTo>
                <a:cubicBezTo>
                  <a:pt x="0" y="602"/>
                  <a:pt x="3" y="599"/>
                  <a:pt x="7" y="599"/>
                </a:cubicBezTo>
                <a:cubicBezTo>
                  <a:pt x="12" y="599"/>
                  <a:pt x="15" y="602"/>
                  <a:pt x="15" y="607"/>
                </a:cubicBezTo>
                <a:close/>
                <a:moveTo>
                  <a:pt x="15" y="653"/>
                </a:moveTo>
                <a:lnTo>
                  <a:pt x="15" y="668"/>
                </a:lnTo>
                <a:cubicBezTo>
                  <a:pt x="15" y="672"/>
                  <a:pt x="12" y="676"/>
                  <a:pt x="7" y="676"/>
                </a:cubicBezTo>
                <a:cubicBezTo>
                  <a:pt x="3" y="676"/>
                  <a:pt x="0" y="672"/>
                  <a:pt x="0" y="668"/>
                </a:cubicBezTo>
                <a:lnTo>
                  <a:pt x="0" y="653"/>
                </a:lnTo>
                <a:cubicBezTo>
                  <a:pt x="0" y="648"/>
                  <a:pt x="3" y="645"/>
                  <a:pt x="7" y="645"/>
                </a:cubicBezTo>
                <a:cubicBezTo>
                  <a:pt x="12" y="645"/>
                  <a:pt x="15" y="648"/>
                  <a:pt x="15" y="653"/>
                </a:cubicBezTo>
                <a:close/>
                <a:moveTo>
                  <a:pt x="15" y="699"/>
                </a:moveTo>
                <a:lnTo>
                  <a:pt x="15" y="714"/>
                </a:lnTo>
                <a:cubicBezTo>
                  <a:pt x="15" y="718"/>
                  <a:pt x="12" y="722"/>
                  <a:pt x="7" y="722"/>
                </a:cubicBezTo>
                <a:cubicBezTo>
                  <a:pt x="3" y="722"/>
                  <a:pt x="0" y="718"/>
                  <a:pt x="0" y="714"/>
                </a:cubicBezTo>
                <a:lnTo>
                  <a:pt x="0" y="699"/>
                </a:lnTo>
                <a:cubicBezTo>
                  <a:pt x="0" y="695"/>
                  <a:pt x="3" y="691"/>
                  <a:pt x="7" y="691"/>
                </a:cubicBezTo>
                <a:cubicBezTo>
                  <a:pt x="12" y="691"/>
                  <a:pt x="15" y="695"/>
                  <a:pt x="15" y="699"/>
                </a:cubicBezTo>
                <a:close/>
                <a:moveTo>
                  <a:pt x="15" y="745"/>
                </a:moveTo>
                <a:lnTo>
                  <a:pt x="15" y="760"/>
                </a:lnTo>
                <a:cubicBezTo>
                  <a:pt x="15" y="764"/>
                  <a:pt x="12" y="768"/>
                  <a:pt x="7" y="768"/>
                </a:cubicBezTo>
                <a:cubicBezTo>
                  <a:pt x="3" y="768"/>
                  <a:pt x="0" y="764"/>
                  <a:pt x="0" y="760"/>
                </a:cubicBezTo>
                <a:lnTo>
                  <a:pt x="0" y="745"/>
                </a:lnTo>
                <a:cubicBezTo>
                  <a:pt x="0" y="741"/>
                  <a:pt x="3" y="737"/>
                  <a:pt x="7" y="737"/>
                </a:cubicBezTo>
                <a:cubicBezTo>
                  <a:pt x="12" y="737"/>
                  <a:pt x="15" y="741"/>
                  <a:pt x="15" y="745"/>
                </a:cubicBezTo>
                <a:close/>
                <a:moveTo>
                  <a:pt x="15" y="791"/>
                </a:moveTo>
                <a:lnTo>
                  <a:pt x="15" y="806"/>
                </a:lnTo>
                <a:cubicBezTo>
                  <a:pt x="15" y="811"/>
                  <a:pt x="12" y="814"/>
                  <a:pt x="7" y="814"/>
                </a:cubicBezTo>
                <a:cubicBezTo>
                  <a:pt x="3" y="814"/>
                  <a:pt x="0" y="811"/>
                  <a:pt x="0" y="806"/>
                </a:cubicBezTo>
                <a:lnTo>
                  <a:pt x="0" y="791"/>
                </a:lnTo>
                <a:cubicBezTo>
                  <a:pt x="0" y="787"/>
                  <a:pt x="3" y="783"/>
                  <a:pt x="7" y="783"/>
                </a:cubicBezTo>
                <a:cubicBezTo>
                  <a:pt x="12" y="783"/>
                  <a:pt x="15" y="787"/>
                  <a:pt x="15" y="791"/>
                </a:cubicBezTo>
                <a:close/>
                <a:moveTo>
                  <a:pt x="15" y="837"/>
                </a:moveTo>
                <a:lnTo>
                  <a:pt x="15" y="852"/>
                </a:lnTo>
                <a:cubicBezTo>
                  <a:pt x="15" y="857"/>
                  <a:pt x="12" y="860"/>
                  <a:pt x="7" y="860"/>
                </a:cubicBezTo>
                <a:cubicBezTo>
                  <a:pt x="3" y="860"/>
                  <a:pt x="0" y="857"/>
                  <a:pt x="0" y="852"/>
                </a:cubicBezTo>
                <a:lnTo>
                  <a:pt x="0" y="837"/>
                </a:lnTo>
                <a:cubicBezTo>
                  <a:pt x="0" y="833"/>
                  <a:pt x="3" y="829"/>
                  <a:pt x="7" y="829"/>
                </a:cubicBezTo>
                <a:cubicBezTo>
                  <a:pt x="12" y="829"/>
                  <a:pt x="15" y="833"/>
                  <a:pt x="15" y="837"/>
                </a:cubicBezTo>
                <a:close/>
                <a:moveTo>
                  <a:pt x="15" y="883"/>
                </a:moveTo>
                <a:lnTo>
                  <a:pt x="15" y="898"/>
                </a:lnTo>
                <a:cubicBezTo>
                  <a:pt x="15" y="903"/>
                  <a:pt x="12" y="906"/>
                  <a:pt x="7" y="906"/>
                </a:cubicBezTo>
                <a:cubicBezTo>
                  <a:pt x="3" y="906"/>
                  <a:pt x="0" y="903"/>
                  <a:pt x="0" y="898"/>
                </a:cubicBezTo>
                <a:lnTo>
                  <a:pt x="0" y="883"/>
                </a:lnTo>
                <a:cubicBezTo>
                  <a:pt x="0" y="879"/>
                  <a:pt x="3" y="875"/>
                  <a:pt x="7" y="875"/>
                </a:cubicBezTo>
                <a:cubicBezTo>
                  <a:pt x="12" y="875"/>
                  <a:pt x="15" y="879"/>
                  <a:pt x="15" y="883"/>
                </a:cubicBezTo>
                <a:close/>
                <a:moveTo>
                  <a:pt x="15" y="929"/>
                </a:moveTo>
                <a:lnTo>
                  <a:pt x="15" y="945"/>
                </a:lnTo>
                <a:cubicBezTo>
                  <a:pt x="15" y="949"/>
                  <a:pt x="12" y="952"/>
                  <a:pt x="7" y="952"/>
                </a:cubicBezTo>
                <a:cubicBezTo>
                  <a:pt x="3" y="952"/>
                  <a:pt x="0" y="949"/>
                  <a:pt x="0" y="945"/>
                </a:cubicBezTo>
                <a:lnTo>
                  <a:pt x="0" y="929"/>
                </a:lnTo>
                <a:cubicBezTo>
                  <a:pt x="0" y="925"/>
                  <a:pt x="3" y="922"/>
                  <a:pt x="7" y="922"/>
                </a:cubicBezTo>
                <a:cubicBezTo>
                  <a:pt x="12" y="922"/>
                  <a:pt x="15" y="925"/>
                  <a:pt x="15" y="929"/>
                </a:cubicBezTo>
                <a:close/>
                <a:moveTo>
                  <a:pt x="15" y="975"/>
                </a:moveTo>
                <a:lnTo>
                  <a:pt x="15" y="991"/>
                </a:lnTo>
                <a:cubicBezTo>
                  <a:pt x="15" y="995"/>
                  <a:pt x="12" y="998"/>
                  <a:pt x="7" y="998"/>
                </a:cubicBezTo>
                <a:cubicBezTo>
                  <a:pt x="3" y="998"/>
                  <a:pt x="0" y="995"/>
                  <a:pt x="0" y="991"/>
                </a:cubicBezTo>
                <a:lnTo>
                  <a:pt x="0" y="975"/>
                </a:lnTo>
                <a:cubicBezTo>
                  <a:pt x="0" y="971"/>
                  <a:pt x="3" y="968"/>
                  <a:pt x="7" y="968"/>
                </a:cubicBezTo>
                <a:cubicBezTo>
                  <a:pt x="12" y="968"/>
                  <a:pt x="15" y="971"/>
                  <a:pt x="15" y="975"/>
                </a:cubicBezTo>
                <a:close/>
                <a:moveTo>
                  <a:pt x="15" y="1021"/>
                </a:moveTo>
                <a:lnTo>
                  <a:pt x="15" y="1037"/>
                </a:lnTo>
                <a:cubicBezTo>
                  <a:pt x="15" y="1041"/>
                  <a:pt x="12" y="1044"/>
                  <a:pt x="7" y="1044"/>
                </a:cubicBezTo>
                <a:cubicBezTo>
                  <a:pt x="3" y="1044"/>
                  <a:pt x="0" y="1041"/>
                  <a:pt x="0" y="1037"/>
                </a:cubicBezTo>
                <a:lnTo>
                  <a:pt x="0" y="1021"/>
                </a:lnTo>
                <a:cubicBezTo>
                  <a:pt x="0" y="1017"/>
                  <a:pt x="3" y="1014"/>
                  <a:pt x="7" y="1014"/>
                </a:cubicBezTo>
                <a:cubicBezTo>
                  <a:pt x="12" y="1014"/>
                  <a:pt x="15" y="1017"/>
                  <a:pt x="15" y="1021"/>
                </a:cubicBezTo>
                <a:close/>
                <a:moveTo>
                  <a:pt x="15" y="1067"/>
                </a:moveTo>
                <a:lnTo>
                  <a:pt x="15" y="1083"/>
                </a:lnTo>
                <a:cubicBezTo>
                  <a:pt x="15" y="1087"/>
                  <a:pt x="12" y="1090"/>
                  <a:pt x="7" y="1090"/>
                </a:cubicBezTo>
                <a:cubicBezTo>
                  <a:pt x="3" y="1090"/>
                  <a:pt x="0" y="1087"/>
                  <a:pt x="0" y="1083"/>
                </a:cubicBezTo>
                <a:lnTo>
                  <a:pt x="0" y="1067"/>
                </a:lnTo>
                <a:cubicBezTo>
                  <a:pt x="0" y="1063"/>
                  <a:pt x="3" y="1060"/>
                  <a:pt x="7" y="1060"/>
                </a:cubicBezTo>
                <a:cubicBezTo>
                  <a:pt x="12" y="1060"/>
                  <a:pt x="15" y="1063"/>
                  <a:pt x="15" y="1067"/>
                </a:cubicBezTo>
                <a:close/>
                <a:moveTo>
                  <a:pt x="15" y="1114"/>
                </a:moveTo>
                <a:lnTo>
                  <a:pt x="15" y="1129"/>
                </a:lnTo>
                <a:cubicBezTo>
                  <a:pt x="15" y="1133"/>
                  <a:pt x="12" y="1137"/>
                  <a:pt x="7" y="1137"/>
                </a:cubicBezTo>
                <a:cubicBezTo>
                  <a:pt x="3" y="1137"/>
                  <a:pt x="0" y="1133"/>
                  <a:pt x="0" y="1129"/>
                </a:cubicBezTo>
                <a:lnTo>
                  <a:pt x="0" y="1114"/>
                </a:lnTo>
                <a:cubicBezTo>
                  <a:pt x="0" y="1109"/>
                  <a:pt x="3" y="1106"/>
                  <a:pt x="7" y="1106"/>
                </a:cubicBezTo>
                <a:cubicBezTo>
                  <a:pt x="12" y="1106"/>
                  <a:pt x="15" y="1109"/>
                  <a:pt x="15" y="1114"/>
                </a:cubicBezTo>
                <a:close/>
                <a:moveTo>
                  <a:pt x="15" y="1160"/>
                </a:moveTo>
                <a:lnTo>
                  <a:pt x="15" y="1175"/>
                </a:lnTo>
                <a:cubicBezTo>
                  <a:pt x="15" y="1179"/>
                  <a:pt x="12" y="1183"/>
                  <a:pt x="7" y="1183"/>
                </a:cubicBezTo>
                <a:cubicBezTo>
                  <a:pt x="3" y="1183"/>
                  <a:pt x="0" y="1179"/>
                  <a:pt x="0" y="1175"/>
                </a:cubicBezTo>
                <a:lnTo>
                  <a:pt x="0" y="1160"/>
                </a:lnTo>
                <a:cubicBezTo>
                  <a:pt x="0" y="1155"/>
                  <a:pt x="3" y="1152"/>
                  <a:pt x="7" y="1152"/>
                </a:cubicBezTo>
                <a:cubicBezTo>
                  <a:pt x="12" y="1152"/>
                  <a:pt x="15" y="1155"/>
                  <a:pt x="15" y="1160"/>
                </a:cubicBezTo>
                <a:close/>
                <a:moveTo>
                  <a:pt x="15" y="1206"/>
                </a:moveTo>
                <a:lnTo>
                  <a:pt x="15" y="1221"/>
                </a:lnTo>
                <a:cubicBezTo>
                  <a:pt x="15" y="1225"/>
                  <a:pt x="12" y="1229"/>
                  <a:pt x="7" y="1229"/>
                </a:cubicBezTo>
                <a:cubicBezTo>
                  <a:pt x="3" y="1229"/>
                  <a:pt x="0" y="1225"/>
                  <a:pt x="0" y="1221"/>
                </a:cubicBezTo>
                <a:lnTo>
                  <a:pt x="0" y="1206"/>
                </a:lnTo>
                <a:cubicBezTo>
                  <a:pt x="0" y="1201"/>
                  <a:pt x="3" y="1198"/>
                  <a:pt x="7" y="1198"/>
                </a:cubicBezTo>
                <a:cubicBezTo>
                  <a:pt x="12" y="1198"/>
                  <a:pt x="15" y="1201"/>
                  <a:pt x="15" y="1206"/>
                </a:cubicBezTo>
                <a:close/>
                <a:moveTo>
                  <a:pt x="15" y="1252"/>
                </a:moveTo>
                <a:lnTo>
                  <a:pt x="15" y="1267"/>
                </a:lnTo>
                <a:cubicBezTo>
                  <a:pt x="15" y="1271"/>
                  <a:pt x="12" y="1275"/>
                  <a:pt x="7" y="1275"/>
                </a:cubicBezTo>
                <a:cubicBezTo>
                  <a:pt x="3" y="1275"/>
                  <a:pt x="0" y="1271"/>
                  <a:pt x="0" y="1267"/>
                </a:cubicBezTo>
                <a:lnTo>
                  <a:pt x="0" y="1252"/>
                </a:lnTo>
                <a:cubicBezTo>
                  <a:pt x="0" y="1248"/>
                  <a:pt x="3" y="1244"/>
                  <a:pt x="7" y="1244"/>
                </a:cubicBezTo>
                <a:cubicBezTo>
                  <a:pt x="12" y="1244"/>
                  <a:pt x="15" y="1248"/>
                  <a:pt x="15" y="1252"/>
                </a:cubicBezTo>
                <a:close/>
                <a:moveTo>
                  <a:pt x="15" y="1298"/>
                </a:moveTo>
                <a:lnTo>
                  <a:pt x="15" y="1313"/>
                </a:lnTo>
                <a:cubicBezTo>
                  <a:pt x="15" y="1317"/>
                  <a:pt x="12" y="1321"/>
                  <a:pt x="7" y="1321"/>
                </a:cubicBezTo>
                <a:cubicBezTo>
                  <a:pt x="3" y="1321"/>
                  <a:pt x="0" y="1317"/>
                  <a:pt x="0" y="1313"/>
                </a:cubicBezTo>
                <a:lnTo>
                  <a:pt x="0" y="1298"/>
                </a:lnTo>
                <a:cubicBezTo>
                  <a:pt x="0" y="1294"/>
                  <a:pt x="3" y="1290"/>
                  <a:pt x="7" y="1290"/>
                </a:cubicBezTo>
                <a:cubicBezTo>
                  <a:pt x="12" y="1290"/>
                  <a:pt x="15" y="1294"/>
                  <a:pt x="15" y="1298"/>
                </a:cubicBezTo>
                <a:close/>
                <a:moveTo>
                  <a:pt x="15" y="1344"/>
                </a:moveTo>
                <a:lnTo>
                  <a:pt x="15" y="1359"/>
                </a:lnTo>
                <a:cubicBezTo>
                  <a:pt x="15" y="1364"/>
                  <a:pt x="12" y="1367"/>
                  <a:pt x="7" y="1367"/>
                </a:cubicBezTo>
                <a:cubicBezTo>
                  <a:pt x="3" y="1367"/>
                  <a:pt x="0" y="1364"/>
                  <a:pt x="0" y="1359"/>
                </a:cubicBezTo>
                <a:lnTo>
                  <a:pt x="0" y="1344"/>
                </a:lnTo>
                <a:cubicBezTo>
                  <a:pt x="0" y="1340"/>
                  <a:pt x="3" y="1336"/>
                  <a:pt x="7" y="1336"/>
                </a:cubicBezTo>
                <a:cubicBezTo>
                  <a:pt x="12" y="1336"/>
                  <a:pt x="15" y="1340"/>
                  <a:pt x="15" y="1344"/>
                </a:cubicBezTo>
                <a:close/>
                <a:moveTo>
                  <a:pt x="15" y="1390"/>
                </a:moveTo>
                <a:lnTo>
                  <a:pt x="15" y="1405"/>
                </a:lnTo>
                <a:cubicBezTo>
                  <a:pt x="15" y="1410"/>
                  <a:pt x="12" y="1413"/>
                  <a:pt x="7" y="1413"/>
                </a:cubicBezTo>
                <a:cubicBezTo>
                  <a:pt x="3" y="1413"/>
                  <a:pt x="0" y="1410"/>
                  <a:pt x="0" y="1405"/>
                </a:cubicBezTo>
                <a:lnTo>
                  <a:pt x="0" y="1390"/>
                </a:lnTo>
                <a:cubicBezTo>
                  <a:pt x="0" y="1386"/>
                  <a:pt x="3" y="1382"/>
                  <a:pt x="7" y="1382"/>
                </a:cubicBezTo>
                <a:cubicBezTo>
                  <a:pt x="12" y="1382"/>
                  <a:pt x="15" y="1386"/>
                  <a:pt x="15" y="1390"/>
                </a:cubicBezTo>
                <a:close/>
                <a:moveTo>
                  <a:pt x="15" y="1436"/>
                </a:moveTo>
                <a:lnTo>
                  <a:pt x="15" y="1451"/>
                </a:lnTo>
                <a:cubicBezTo>
                  <a:pt x="15" y="1456"/>
                  <a:pt x="12" y="1459"/>
                  <a:pt x="7" y="1459"/>
                </a:cubicBezTo>
                <a:cubicBezTo>
                  <a:pt x="3" y="1459"/>
                  <a:pt x="0" y="1456"/>
                  <a:pt x="0" y="1451"/>
                </a:cubicBezTo>
                <a:lnTo>
                  <a:pt x="0" y="1436"/>
                </a:lnTo>
                <a:cubicBezTo>
                  <a:pt x="0" y="1432"/>
                  <a:pt x="3" y="1428"/>
                  <a:pt x="7" y="1428"/>
                </a:cubicBezTo>
                <a:cubicBezTo>
                  <a:pt x="12" y="1428"/>
                  <a:pt x="15" y="1432"/>
                  <a:pt x="15" y="1436"/>
                </a:cubicBezTo>
                <a:close/>
                <a:moveTo>
                  <a:pt x="15" y="1482"/>
                </a:moveTo>
                <a:lnTo>
                  <a:pt x="15" y="1498"/>
                </a:lnTo>
                <a:cubicBezTo>
                  <a:pt x="15" y="1502"/>
                  <a:pt x="12" y="1505"/>
                  <a:pt x="7" y="1505"/>
                </a:cubicBezTo>
                <a:cubicBezTo>
                  <a:pt x="3" y="1505"/>
                  <a:pt x="0" y="1502"/>
                  <a:pt x="0" y="1498"/>
                </a:cubicBezTo>
                <a:lnTo>
                  <a:pt x="0" y="1482"/>
                </a:lnTo>
                <a:cubicBezTo>
                  <a:pt x="0" y="1478"/>
                  <a:pt x="3" y="1474"/>
                  <a:pt x="7" y="1474"/>
                </a:cubicBezTo>
                <a:cubicBezTo>
                  <a:pt x="12" y="1474"/>
                  <a:pt x="15" y="1478"/>
                  <a:pt x="15" y="1482"/>
                </a:cubicBezTo>
                <a:close/>
                <a:moveTo>
                  <a:pt x="15" y="1528"/>
                </a:moveTo>
                <a:lnTo>
                  <a:pt x="15" y="1544"/>
                </a:lnTo>
                <a:cubicBezTo>
                  <a:pt x="15" y="1548"/>
                  <a:pt x="12" y="1551"/>
                  <a:pt x="7" y="1551"/>
                </a:cubicBezTo>
                <a:cubicBezTo>
                  <a:pt x="3" y="1551"/>
                  <a:pt x="0" y="1548"/>
                  <a:pt x="0" y="1544"/>
                </a:cubicBezTo>
                <a:lnTo>
                  <a:pt x="0" y="1528"/>
                </a:lnTo>
                <a:cubicBezTo>
                  <a:pt x="0" y="1524"/>
                  <a:pt x="3" y="1521"/>
                  <a:pt x="7" y="1521"/>
                </a:cubicBezTo>
                <a:cubicBezTo>
                  <a:pt x="12" y="1521"/>
                  <a:pt x="15" y="1524"/>
                  <a:pt x="15" y="1528"/>
                </a:cubicBezTo>
                <a:close/>
                <a:moveTo>
                  <a:pt x="15" y="1574"/>
                </a:moveTo>
                <a:lnTo>
                  <a:pt x="15" y="1590"/>
                </a:lnTo>
                <a:cubicBezTo>
                  <a:pt x="15" y="1594"/>
                  <a:pt x="12" y="1597"/>
                  <a:pt x="7" y="1597"/>
                </a:cubicBezTo>
                <a:cubicBezTo>
                  <a:pt x="3" y="1597"/>
                  <a:pt x="0" y="1594"/>
                  <a:pt x="0" y="1590"/>
                </a:cubicBezTo>
                <a:lnTo>
                  <a:pt x="0" y="1574"/>
                </a:lnTo>
                <a:cubicBezTo>
                  <a:pt x="0" y="1570"/>
                  <a:pt x="3" y="1567"/>
                  <a:pt x="7" y="1567"/>
                </a:cubicBezTo>
                <a:cubicBezTo>
                  <a:pt x="12" y="1567"/>
                  <a:pt x="15" y="1570"/>
                  <a:pt x="15" y="1574"/>
                </a:cubicBezTo>
                <a:close/>
                <a:moveTo>
                  <a:pt x="15" y="1620"/>
                </a:moveTo>
                <a:lnTo>
                  <a:pt x="15" y="1636"/>
                </a:lnTo>
                <a:cubicBezTo>
                  <a:pt x="15" y="1640"/>
                  <a:pt x="12" y="1643"/>
                  <a:pt x="7" y="1643"/>
                </a:cubicBezTo>
                <a:cubicBezTo>
                  <a:pt x="3" y="1643"/>
                  <a:pt x="0" y="1640"/>
                  <a:pt x="0" y="1636"/>
                </a:cubicBezTo>
                <a:lnTo>
                  <a:pt x="0" y="1620"/>
                </a:lnTo>
                <a:cubicBezTo>
                  <a:pt x="0" y="1616"/>
                  <a:pt x="3" y="1613"/>
                  <a:pt x="7" y="1613"/>
                </a:cubicBezTo>
                <a:cubicBezTo>
                  <a:pt x="12" y="1613"/>
                  <a:pt x="15" y="1616"/>
                  <a:pt x="15" y="1620"/>
                </a:cubicBezTo>
                <a:close/>
                <a:moveTo>
                  <a:pt x="15" y="1666"/>
                </a:moveTo>
                <a:lnTo>
                  <a:pt x="15" y="1682"/>
                </a:lnTo>
                <a:cubicBezTo>
                  <a:pt x="15" y="1686"/>
                  <a:pt x="12" y="1690"/>
                  <a:pt x="7" y="1690"/>
                </a:cubicBezTo>
                <a:cubicBezTo>
                  <a:pt x="3" y="1690"/>
                  <a:pt x="0" y="1686"/>
                  <a:pt x="0" y="1682"/>
                </a:cubicBezTo>
                <a:lnTo>
                  <a:pt x="0" y="1666"/>
                </a:lnTo>
                <a:cubicBezTo>
                  <a:pt x="0" y="1662"/>
                  <a:pt x="3" y="1659"/>
                  <a:pt x="7" y="1659"/>
                </a:cubicBezTo>
                <a:cubicBezTo>
                  <a:pt x="12" y="1659"/>
                  <a:pt x="15" y="1662"/>
                  <a:pt x="15" y="1666"/>
                </a:cubicBezTo>
                <a:close/>
                <a:moveTo>
                  <a:pt x="15" y="1713"/>
                </a:moveTo>
                <a:lnTo>
                  <a:pt x="15" y="1728"/>
                </a:lnTo>
                <a:cubicBezTo>
                  <a:pt x="15" y="1732"/>
                  <a:pt x="12" y="1736"/>
                  <a:pt x="7" y="1736"/>
                </a:cubicBezTo>
                <a:cubicBezTo>
                  <a:pt x="3" y="1736"/>
                  <a:pt x="0" y="1732"/>
                  <a:pt x="0" y="1728"/>
                </a:cubicBezTo>
                <a:lnTo>
                  <a:pt x="0" y="1713"/>
                </a:lnTo>
                <a:cubicBezTo>
                  <a:pt x="0" y="1708"/>
                  <a:pt x="3" y="1705"/>
                  <a:pt x="7" y="1705"/>
                </a:cubicBezTo>
                <a:cubicBezTo>
                  <a:pt x="12" y="1705"/>
                  <a:pt x="15" y="1708"/>
                  <a:pt x="15" y="1713"/>
                </a:cubicBezTo>
                <a:close/>
                <a:moveTo>
                  <a:pt x="15" y="1759"/>
                </a:moveTo>
                <a:lnTo>
                  <a:pt x="15" y="1774"/>
                </a:lnTo>
                <a:cubicBezTo>
                  <a:pt x="15" y="1778"/>
                  <a:pt x="12" y="1782"/>
                  <a:pt x="7" y="1782"/>
                </a:cubicBezTo>
                <a:cubicBezTo>
                  <a:pt x="3" y="1782"/>
                  <a:pt x="0" y="1778"/>
                  <a:pt x="0" y="1774"/>
                </a:cubicBezTo>
                <a:lnTo>
                  <a:pt x="0" y="1759"/>
                </a:lnTo>
                <a:cubicBezTo>
                  <a:pt x="0" y="1754"/>
                  <a:pt x="3" y="1751"/>
                  <a:pt x="7" y="1751"/>
                </a:cubicBezTo>
                <a:cubicBezTo>
                  <a:pt x="12" y="1751"/>
                  <a:pt x="15" y="1754"/>
                  <a:pt x="15" y="1759"/>
                </a:cubicBezTo>
                <a:close/>
                <a:moveTo>
                  <a:pt x="15" y="1805"/>
                </a:moveTo>
                <a:lnTo>
                  <a:pt x="15" y="1820"/>
                </a:lnTo>
                <a:cubicBezTo>
                  <a:pt x="15" y="1824"/>
                  <a:pt x="12" y="1828"/>
                  <a:pt x="7" y="1828"/>
                </a:cubicBezTo>
                <a:cubicBezTo>
                  <a:pt x="3" y="1828"/>
                  <a:pt x="0" y="1824"/>
                  <a:pt x="0" y="1820"/>
                </a:cubicBezTo>
                <a:lnTo>
                  <a:pt x="0" y="1805"/>
                </a:lnTo>
                <a:cubicBezTo>
                  <a:pt x="0" y="1800"/>
                  <a:pt x="3" y="1797"/>
                  <a:pt x="7" y="1797"/>
                </a:cubicBezTo>
                <a:cubicBezTo>
                  <a:pt x="12" y="1797"/>
                  <a:pt x="15" y="1800"/>
                  <a:pt x="15" y="1805"/>
                </a:cubicBezTo>
                <a:close/>
                <a:moveTo>
                  <a:pt x="15" y="1851"/>
                </a:moveTo>
                <a:lnTo>
                  <a:pt x="15" y="1866"/>
                </a:lnTo>
                <a:cubicBezTo>
                  <a:pt x="15" y="1870"/>
                  <a:pt x="12" y="1874"/>
                  <a:pt x="7" y="1874"/>
                </a:cubicBezTo>
                <a:cubicBezTo>
                  <a:pt x="3" y="1874"/>
                  <a:pt x="0" y="1870"/>
                  <a:pt x="0" y="1866"/>
                </a:cubicBezTo>
                <a:lnTo>
                  <a:pt x="0" y="1851"/>
                </a:lnTo>
                <a:cubicBezTo>
                  <a:pt x="0" y="1847"/>
                  <a:pt x="3" y="1843"/>
                  <a:pt x="7" y="1843"/>
                </a:cubicBezTo>
                <a:cubicBezTo>
                  <a:pt x="12" y="1843"/>
                  <a:pt x="15" y="1847"/>
                  <a:pt x="15" y="1851"/>
                </a:cubicBezTo>
                <a:close/>
                <a:moveTo>
                  <a:pt x="15" y="1897"/>
                </a:moveTo>
                <a:lnTo>
                  <a:pt x="15" y="1912"/>
                </a:lnTo>
                <a:cubicBezTo>
                  <a:pt x="15" y="1916"/>
                  <a:pt x="12" y="1920"/>
                  <a:pt x="7" y="1920"/>
                </a:cubicBezTo>
                <a:cubicBezTo>
                  <a:pt x="3" y="1920"/>
                  <a:pt x="0" y="1916"/>
                  <a:pt x="0" y="1912"/>
                </a:cubicBezTo>
                <a:lnTo>
                  <a:pt x="0" y="1897"/>
                </a:lnTo>
                <a:cubicBezTo>
                  <a:pt x="0" y="1893"/>
                  <a:pt x="3" y="1889"/>
                  <a:pt x="7" y="1889"/>
                </a:cubicBezTo>
                <a:cubicBezTo>
                  <a:pt x="12" y="1889"/>
                  <a:pt x="15" y="1893"/>
                  <a:pt x="15" y="1897"/>
                </a:cubicBezTo>
                <a:close/>
                <a:moveTo>
                  <a:pt x="15" y="1943"/>
                </a:moveTo>
                <a:lnTo>
                  <a:pt x="15" y="1958"/>
                </a:lnTo>
                <a:cubicBezTo>
                  <a:pt x="15" y="1963"/>
                  <a:pt x="12" y="1966"/>
                  <a:pt x="7" y="1966"/>
                </a:cubicBezTo>
                <a:cubicBezTo>
                  <a:pt x="3" y="1966"/>
                  <a:pt x="0" y="1963"/>
                  <a:pt x="0" y="1958"/>
                </a:cubicBezTo>
                <a:lnTo>
                  <a:pt x="0" y="1943"/>
                </a:lnTo>
                <a:cubicBezTo>
                  <a:pt x="0" y="1939"/>
                  <a:pt x="3" y="1935"/>
                  <a:pt x="7" y="1935"/>
                </a:cubicBezTo>
                <a:cubicBezTo>
                  <a:pt x="12" y="1935"/>
                  <a:pt x="15" y="1939"/>
                  <a:pt x="15" y="1943"/>
                </a:cubicBezTo>
                <a:close/>
                <a:moveTo>
                  <a:pt x="15" y="1989"/>
                </a:moveTo>
                <a:lnTo>
                  <a:pt x="15" y="2004"/>
                </a:lnTo>
                <a:cubicBezTo>
                  <a:pt x="15" y="2009"/>
                  <a:pt x="12" y="2012"/>
                  <a:pt x="7" y="2012"/>
                </a:cubicBezTo>
                <a:cubicBezTo>
                  <a:pt x="3" y="2012"/>
                  <a:pt x="0" y="2009"/>
                  <a:pt x="0" y="2004"/>
                </a:cubicBezTo>
                <a:lnTo>
                  <a:pt x="0" y="1989"/>
                </a:lnTo>
                <a:cubicBezTo>
                  <a:pt x="0" y="1985"/>
                  <a:pt x="3" y="1981"/>
                  <a:pt x="7" y="1981"/>
                </a:cubicBezTo>
                <a:cubicBezTo>
                  <a:pt x="12" y="1981"/>
                  <a:pt x="15" y="1985"/>
                  <a:pt x="15" y="1989"/>
                </a:cubicBezTo>
                <a:close/>
                <a:moveTo>
                  <a:pt x="15" y="2035"/>
                </a:moveTo>
                <a:lnTo>
                  <a:pt x="15" y="2050"/>
                </a:lnTo>
                <a:cubicBezTo>
                  <a:pt x="15" y="2055"/>
                  <a:pt x="12" y="2058"/>
                  <a:pt x="7" y="2058"/>
                </a:cubicBezTo>
                <a:cubicBezTo>
                  <a:pt x="3" y="2058"/>
                  <a:pt x="0" y="2055"/>
                  <a:pt x="0" y="2050"/>
                </a:cubicBezTo>
                <a:lnTo>
                  <a:pt x="0" y="2035"/>
                </a:lnTo>
                <a:cubicBezTo>
                  <a:pt x="0" y="2031"/>
                  <a:pt x="3" y="2027"/>
                  <a:pt x="7" y="2027"/>
                </a:cubicBezTo>
                <a:cubicBezTo>
                  <a:pt x="12" y="2027"/>
                  <a:pt x="15" y="2031"/>
                  <a:pt x="15" y="2035"/>
                </a:cubicBezTo>
                <a:close/>
                <a:moveTo>
                  <a:pt x="15" y="2081"/>
                </a:moveTo>
                <a:lnTo>
                  <a:pt x="15" y="2097"/>
                </a:lnTo>
                <a:cubicBezTo>
                  <a:pt x="15" y="2101"/>
                  <a:pt x="12" y="2104"/>
                  <a:pt x="7" y="2104"/>
                </a:cubicBezTo>
                <a:cubicBezTo>
                  <a:pt x="3" y="2104"/>
                  <a:pt x="0" y="2101"/>
                  <a:pt x="0" y="2097"/>
                </a:cubicBezTo>
                <a:lnTo>
                  <a:pt x="0" y="2081"/>
                </a:lnTo>
                <a:cubicBezTo>
                  <a:pt x="0" y="2077"/>
                  <a:pt x="3" y="2074"/>
                  <a:pt x="7" y="2074"/>
                </a:cubicBezTo>
                <a:cubicBezTo>
                  <a:pt x="12" y="2074"/>
                  <a:pt x="15" y="2077"/>
                  <a:pt x="15" y="2081"/>
                </a:cubicBezTo>
                <a:close/>
                <a:moveTo>
                  <a:pt x="15" y="2127"/>
                </a:moveTo>
                <a:lnTo>
                  <a:pt x="15" y="2143"/>
                </a:lnTo>
                <a:cubicBezTo>
                  <a:pt x="15" y="2147"/>
                  <a:pt x="12" y="2150"/>
                  <a:pt x="7" y="2150"/>
                </a:cubicBezTo>
                <a:cubicBezTo>
                  <a:pt x="3" y="2150"/>
                  <a:pt x="0" y="2147"/>
                  <a:pt x="0" y="2143"/>
                </a:cubicBezTo>
                <a:lnTo>
                  <a:pt x="0" y="2127"/>
                </a:lnTo>
                <a:cubicBezTo>
                  <a:pt x="0" y="2123"/>
                  <a:pt x="3" y="2120"/>
                  <a:pt x="7" y="2120"/>
                </a:cubicBezTo>
                <a:cubicBezTo>
                  <a:pt x="12" y="2120"/>
                  <a:pt x="15" y="2123"/>
                  <a:pt x="15" y="2127"/>
                </a:cubicBezTo>
                <a:close/>
                <a:moveTo>
                  <a:pt x="15" y="2173"/>
                </a:moveTo>
                <a:lnTo>
                  <a:pt x="15" y="2189"/>
                </a:lnTo>
                <a:cubicBezTo>
                  <a:pt x="15" y="2193"/>
                  <a:pt x="12" y="2196"/>
                  <a:pt x="7" y="2196"/>
                </a:cubicBezTo>
                <a:cubicBezTo>
                  <a:pt x="3" y="2196"/>
                  <a:pt x="0" y="2193"/>
                  <a:pt x="0" y="2189"/>
                </a:cubicBezTo>
                <a:lnTo>
                  <a:pt x="0" y="2173"/>
                </a:lnTo>
                <a:cubicBezTo>
                  <a:pt x="0" y="2169"/>
                  <a:pt x="3" y="2166"/>
                  <a:pt x="7" y="2166"/>
                </a:cubicBezTo>
                <a:cubicBezTo>
                  <a:pt x="12" y="2166"/>
                  <a:pt x="15" y="2169"/>
                  <a:pt x="15" y="2173"/>
                </a:cubicBezTo>
                <a:close/>
                <a:moveTo>
                  <a:pt x="15" y="2219"/>
                </a:moveTo>
                <a:lnTo>
                  <a:pt x="15" y="2235"/>
                </a:lnTo>
                <a:cubicBezTo>
                  <a:pt x="15" y="2239"/>
                  <a:pt x="12" y="2242"/>
                  <a:pt x="7" y="2242"/>
                </a:cubicBezTo>
                <a:cubicBezTo>
                  <a:pt x="3" y="2242"/>
                  <a:pt x="0" y="2239"/>
                  <a:pt x="0" y="2235"/>
                </a:cubicBezTo>
                <a:lnTo>
                  <a:pt x="0" y="2219"/>
                </a:lnTo>
                <a:cubicBezTo>
                  <a:pt x="0" y="2215"/>
                  <a:pt x="3" y="2212"/>
                  <a:pt x="7" y="2212"/>
                </a:cubicBezTo>
                <a:cubicBezTo>
                  <a:pt x="12" y="2212"/>
                  <a:pt x="15" y="2215"/>
                  <a:pt x="15" y="2219"/>
                </a:cubicBezTo>
                <a:close/>
                <a:moveTo>
                  <a:pt x="15" y="2266"/>
                </a:moveTo>
                <a:lnTo>
                  <a:pt x="15" y="2281"/>
                </a:lnTo>
                <a:cubicBezTo>
                  <a:pt x="15" y="2285"/>
                  <a:pt x="12" y="2289"/>
                  <a:pt x="7" y="2289"/>
                </a:cubicBezTo>
                <a:cubicBezTo>
                  <a:pt x="3" y="2289"/>
                  <a:pt x="0" y="2285"/>
                  <a:pt x="0" y="2281"/>
                </a:cubicBezTo>
                <a:lnTo>
                  <a:pt x="0" y="2266"/>
                </a:lnTo>
                <a:cubicBezTo>
                  <a:pt x="0" y="2261"/>
                  <a:pt x="3" y="2258"/>
                  <a:pt x="7" y="2258"/>
                </a:cubicBezTo>
                <a:cubicBezTo>
                  <a:pt x="12" y="2258"/>
                  <a:pt x="15" y="2261"/>
                  <a:pt x="15" y="2266"/>
                </a:cubicBezTo>
                <a:close/>
                <a:moveTo>
                  <a:pt x="15" y="2312"/>
                </a:moveTo>
                <a:lnTo>
                  <a:pt x="15" y="2327"/>
                </a:lnTo>
                <a:cubicBezTo>
                  <a:pt x="15" y="2331"/>
                  <a:pt x="12" y="2335"/>
                  <a:pt x="7" y="2335"/>
                </a:cubicBezTo>
                <a:cubicBezTo>
                  <a:pt x="3" y="2335"/>
                  <a:pt x="0" y="2331"/>
                  <a:pt x="0" y="2327"/>
                </a:cubicBezTo>
                <a:lnTo>
                  <a:pt x="0" y="2312"/>
                </a:lnTo>
                <a:cubicBezTo>
                  <a:pt x="0" y="2307"/>
                  <a:pt x="3" y="2304"/>
                  <a:pt x="7" y="2304"/>
                </a:cubicBezTo>
                <a:cubicBezTo>
                  <a:pt x="12" y="2304"/>
                  <a:pt x="15" y="2307"/>
                  <a:pt x="15" y="2312"/>
                </a:cubicBezTo>
                <a:close/>
                <a:moveTo>
                  <a:pt x="15" y="2358"/>
                </a:moveTo>
                <a:lnTo>
                  <a:pt x="15" y="2373"/>
                </a:lnTo>
                <a:cubicBezTo>
                  <a:pt x="15" y="2377"/>
                  <a:pt x="12" y="2381"/>
                  <a:pt x="7" y="2381"/>
                </a:cubicBezTo>
                <a:cubicBezTo>
                  <a:pt x="3" y="2381"/>
                  <a:pt x="0" y="2377"/>
                  <a:pt x="0" y="2373"/>
                </a:cubicBezTo>
                <a:lnTo>
                  <a:pt x="0" y="2358"/>
                </a:lnTo>
                <a:cubicBezTo>
                  <a:pt x="0" y="2353"/>
                  <a:pt x="3" y="2350"/>
                  <a:pt x="7" y="2350"/>
                </a:cubicBezTo>
                <a:cubicBezTo>
                  <a:pt x="12" y="2350"/>
                  <a:pt x="15" y="2353"/>
                  <a:pt x="15" y="2358"/>
                </a:cubicBezTo>
                <a:close/>
                <a:moveTo>
                  <a:pt x="15" y="2404"/>
                </a:moveTo>
                <a:lnTo>
                  <a:pt x="15" y="2419"/>
                </a:lnTo>
                <a:cubicBezTo>
                  <a:pt x="15" y="2423"/>
                  <a:pt x="12" y="2427"/>
                  <a:pt x="7" y="2427"/>
                </a:cubicBezTo>
                <a:cubicBezTo>
                  <a:pt x="3" y="2427"/>
                  <a:pt x="0" y="2423"/>
                  <a:pt x="0" y="2419"/>
                </a:cubicBezTo>
                <a:lnTo>
                  <a:pt x="0" y="2404"/>
                </a:lnTo>
                <a:cubicBezTo>
                  <a:pt x="0" y="2400"/>
                  <a:pt x="3" y="2396"/>
                  <a:pt x="7" y="2396"/>
                </a:cubicBezTo>
                <a:cubicBezTo>
                  <a:pt x="12" y="2396"/>
                  <a:pt x="15" y="2400"/>
                  <a:pt x="15" y="2404"/>
                </a:cubicBezTo>
                <a:close/>
                <a:moveTo>
                  <a:pt x="15" y="2450"/>
                </a:moveTo>
                <a:lnTo>
                  <a:pt x="15" y="2465"/>
                </a:lnTo>
                <a:cubicBezTo>
                  <a:pt x="15" y="2469"/>
                  <a:pt x="12" y="2473"/>
                  <a:pt x="7" y="2473"/>
                </a:cubicBezTo>
                <a:cubicBezTo>
                  <a:pt x="3" y="2473"/>
                  <a:pt x="0" y="2469"/>
                  <a:pt x="0" y="2465"/>
                </a:cubicBezTo>
                <a:lnTo>
                  <a:pt x="0" y="2450"/>
                </a:lnTo>
                <a:cubicBezTo>
                  <a:pt x="0" y="2446"/>
                  <a:pt x="3" y="2442"/>
                  <a:pt x="7" y="2442"/>
                </a:cubicBezTo>
                <a:cubicBezTo>
                  <a:pt x="12" y="2442"/>
                  <a:pt x="15" y="2446"/>
                  <a:pt x="15" y="2450"/>
                </a:cubicBezTo>
                <a:close/>
                <a:moveTo>
                  <a:pt x="15" y="2496"/>
                </a:moveTo>
                <a:lnTo>
                  <a:pt x="15" y="2511"/>
                </a:lnTo>
                <a:cubicBezTo>
                  <a:pt x="15" y="2516"/>
                  <a:pt x="12" y="2519"/>
                  <a:pt x="7" y="2519"/>
                </a:cubicBezTo>
                <a:cubicBezTo>
                  <a:pt x="3" y="2519"/>
                  <a:pt x="0" y="2516"/>
                  <a:pt x="0" y="2511"/>
                </a:cubicBezTo>
                <a:lnTo>
                  <a:pt x="0" y="2496"/>
                </a:lnTo>
                <a:cubicBezTo>
                  <a:pt x="0" y="2492"/>
                  <a:pt x="3" y="2488"/>
                  <a:pt x="7" y="2488"/>
                </a:cubicBezTo>
                <a:cubicBezTo>
                  <a:pt x="12" y="2488"/>
                  <a:pt x="15" y="2492"/>
                  <a:pt x="15" y="2496"/>
                </a:cubicBezTo>
                <a:close/>
                <a:moveTo>
                  <a:pt x="15" y="2542"/>
                </a:moveTo>
                <a:lnTo>
                  <a:pt x="15" y="2557"/>
                </a:lnTo>
                <a:cubicBezTo>
                  <a:pt x="15" y="2562"/>
                  <a:pt x="12" y="2565"/>
                  <a:pt x="7" y="2565"/>
                </a:cubicBezTo>
                <a:cubicBezTo>
                  <a:pt x="3" y="2565"/>
                  <a:pt x="0" y="2562"/>
                  <a:pt x="0" y="2557"/>
                </a:cubicBezTo>
                <a:lnTo>
                  <a:pt x="0" y="2542"/>
                </a:lnTo>
                <a:cubicBezTo>
                  <a:pt x="0" y="2538"/>
                  <a:pt x="3" y="2534"/>
                  <a:pt x="7" y="2534"/>
                </a:cubicBezTo>
                <a:cubicBezTo>
                  <a:pt x="12" y="2534"/>
                  <a:pt x="15" y="2538"/>
                  <a:pt x="15" y="2542"/>
                </a:cubicBezTo>
                <a:close/>
                <a:moveTo>
                  <a:pt x="15" y="2588"/>
                </a:moveTo>
                <a:lnTo>
                  <a:pt x="15" y="2603"/>
                </a:lnTo>
                <a:cubicBezTo>
                  <a:pt x="15" y="2608"/>
                  <a:pt x="12" y="2611"/>
                  <a:pt x="7" y="2611"/>
                </a:cubicBezTo>
                <a:cubicBezTo>
                  <a:pt x="3" y="2611"/>
                  <a:pt x="0" y="2608"/>
                  <a:pt x="0" y="2603"/>
                </a:cubicBezTo>
                <a:lnTo>
                  <a:pt x="0" y="2588"/>
                </a:lnTo>
                <a:cubicBezTo>
                  <a:pt x="0" y="2584"/>
                  <a:pt x="3" y="2580"/>
                  <a:pt x="7" y="2580"/>
                </a:cubicBezTo>
                <a:cubicBezTo>
                  <a:pt x="12" y="2580"/>
                  <a:pt x="15" y="2584"/>
                  <a:pt x="15" y="2588"/>
                </a:cubicBezTo>
                <a:close/>
                <a:moveTo>
                  <a:pt x="15" y="2634"/>
                </a:moveTo>
                <a:lnTo>
                  <a:pt x="15" y="2650"/>
                </a:lnTo>
                <a:cubicBezTo>
                  <a:pt x="15" y="2654"/>
                  <a:pt x="12" y="2657"/>
                  <a:pt x="7" y="2657"/>
                </a:cubicBezTo>
                <a:cubicBezTo>
                  <a:pt x="3" y="2657"/>
                  <a:pt x="0" y="2654"/>
                  <a:pt x="0" y="2650"/>
                </a:cubicBezTo>
                <a:lnTo>
                  <a:pt x="0" y="2634"/>
                </a:lnTo>
                <a:cubicBezTo>
                  <a:pt x="0" y="2630"/>
                  <a:pt x="3" y="2626"/>
                  <a:pt x="7" y="2626"/>
                </a:cubicBezTo>
                <a:cubicBezTo>
                  <a:pt x="12" y="2626"/>
                  <a:pt x="15" y="2630"/>
                  <a:pt x="15" y="2634"/>
                </a:cubicBezTo>
                <a:close/>
                <a:moveTo>
                  <a:pt x="15" y="2680"/>
                </a:moveTo>
                <a:lnTo>
                  <a:pt x="15" y="2696"/>
                </a:lnTo>
                <a:cubicBezTo>
                  <a:pt x="15" y="2700"/>
                  <a:pt x="12" y="2703"/>
                  <a:pt x="7" y="2703"/>
                </a:cubicBezTo>
                <a:cubicBezTo>
                  <a:pt x="3" y="2703"/>
                  <a:pt x="0" y="2700"/>
                  <a:pt x="0" y="2696"/>
                </a:cubicBezTo>
                <a:lnTo>
                  <a:pt x="0" y="2680"/>
                </a:lnTo>
                <a:cubicBezTo>
                  <a:pt x="0" y="2676"/>
                  <a:pt x="3" y="2673"/>
                  <a:pt x="7" y="2673"/>
                </a:cubicBezTo>
                <a:cubicBezTo>
                  <a:pt x="12" y="2673"/>
                  <a:pt x="15" y="2676"/>
                  <a:pt x="15" y="2680"/>
                </a:cubicBezTo>
                <a:close/>
                <a:moveTo>
                  <a:pt x="15" y="2726"/>
                </a:moveTo>
                <a:lnTo>
                  <a:pt x="15" y="2742"/>
                </a:lnTo>
                <a:cubicBezTo>
                  <a:pt x="15" y="2746"/>
                  <a:pt x="12" y="2749"/>
                  <a:pt x="7" y="2749"/>
                </a:cubicBezTo>
                <a:cubicBezTo>
                  <a:pt x="3" y="2749"/>
                  <a:pt x="0" y="2746"/>
                  <a:pt x="0" y="2742"/>
                </a:cubicBezTo>
                <a:lnTo>
                  <a:pt x="0" y="2726"/>
                </a:lnTo>
                <a:cubicBezTo>
                  <a:pt x="0" y="2722"/>
                  <a:pt x="3" y="2719"/>
                  <a:pt x="7" y="2719"/>
                </a:cubicBezTo>
                <a:cubicBezTo>
                  <a:pt x="12" y="2719"/>
                  <a:pt x="15" y="2722"/>
                  <a:pt x="15" y="2726"/>
                </a:cubicBezTo>
                <a:close/>
                <a:moveTo>
                  <a:pt x="15" y="2772"/>
                </a:moveTo>
                <a:lnTo>
                  <a:pt x="15" y="2788"/>
                </a:lnTo>
                <a:cubicBezTo>
                  <a:pt x="15" y="2792"/>
                  <a:pt x="12" y="2795"/>
                  <a:pt x="7" y="2795"/>
                </a:cubicBezTo>
                <a:cubicBezTo>
                  <a:pt x="3" y="2795"/>
                  <a:pt x="0" y="2792"/>
                  <a:pt x="0" y="2788"/>
                </a:cubicBezTo>
                <a:lnTo>
                  <a:pt x="0" y="2772"/>
                </a:lnTo>
                <a:cubicBezTo>
                  <a:pt x="0" y="2768"/>
                  <a:pt x="3" y="2765"/>
                  <a:pt x="7" y="2765"/>
                </a:cubicBezTo>
                <a:cubicBezTo>
                  <a:pt x="12" y="2765"/>
                  <a:pt x="15" y="2768"/>
                  <a:pt x="15" y="2772"/>
                </a:cubicBezTo>
                <a:close/>
                <a:moveTo>
                  <a:pt x="15" y="2818"/>
                </a:moveTo>
                <a:lnTo>
                  <a:pt x="15" y="2834"/>
                </a:lnTo>
                <a:cubicBezTo>
                  <a:pt x="15" y="2838"/>
                  <a:pt x="12" y="2842"/>
                  <a:pt x="7" y="2842"/>
                </a:cubicBezTo>
                <a:cubicBezTo>
                  <a:pt x="3" y="2842"/>
                  <a:pt x="0" y="2838"/>
                  <a:pt x="0" y="2834"/>
                </a:cubicBezTo>
                <a:lnTo>
                  <a:pt x="0" y="2818"/>
                </a:lnTo>
                <a:cubicBezTo>
                  <a:pt x="0" y="2814"/>
                  <a:pt x="3" y="2811"/>
                  <a:pt x="7" y="2811"/>
                </a:cubicBezTo>
                <a:cubicBezTo>
                  <a:pt x="12" y="2811"/>
                  <a:pt x="15" y="2814"/>
                  <a:pt x="15" y="2818"/>
                </a:cubicBezTo>
                <a:close/>
                <a:moveTo>
                  <a:pt x="15" y="2865"/>
                </a:moveTo>
                <a:lnTo>
                  <a:pt x="15" y="2880"/>
                </a:lnTo>
                <a:cubicBezTo>
                  <a:pt x="15" y="2884"/>
                  <a:pt x="12" y="2888"/>
                  <a:pt x="7" y="2888"/>
                </a:cubicBezTo>
                <a:cubicBezTo>
                  <a:pt x="3" y="2888"/>
                  <a:pt x="0" y="2884"/>
                  <a:pt x="0" y="2880"/>
                </a:cubicBezTo>
                <a:lnTo>
                  <a:pt x="0" y="2865"/>
                </a:lnTo>
                <a:cubicBezTo>
                  <a:pt x="0" y="2860"/>
                  <a:pt x="3" y="2857"/>
                  <a:pt x="7" y="2857"/>
                </a:cubicBezTo>
                <a:cubicBezTo>
                  <a:pt x="12" y="2857"/>
                  <a:pt x="15" y="2860"/>
                  <a:pt x="15" y="2865"/>
                </a:cubicBezTo>
                <a:close/>
                <a:moveTo>
                  <a:pt x="15" y="2911"/>
                </a:moveTo>
                <a:lnTo>
                  <a:pt x="15" y="2926"/>
                </a:lnTo>
                <a:cubicBezTo>
                  <a:pt x="15" y="2930"/>
                  <a:pt x="12" y="2934"/>
                  <a:pt x="7" y="2934"/>
                </a:cubicBezTo>
                <a:cubicBezTo>
                  <a:pt x="3" y="2934"/>
                  <a:pt x="0" y="2930"/>
                  <a:pt x="0" y="2926"/>
                </a:cubicBezTo>
                <a:lnTo>
                  <a:pt x="0" y="2911"/>
                </a:lnTo>
                <a:cubicBezTo>
                  <a:pt x="0" y="2906"/>
                  <a:pt x="3" y="2903"/>
                  <a:pt x="7" y="2903"/>
                </a:cubicBezTo>
                <a:cubicBezTo>
                  <a:pt x="12" y="2903"/>
                  <a:pt x="15" y="2906"/>
                  <a:pt x="15" y="2911"/>
                </a:cubicBezTo>
                <a:close/>
                <a:moveTo>
                  <a:pt x="15" y="2957"/>
                </a:moveTo>
                <a:lnTo>
                  <a:pt x="15" y="2972"/>
                </a:lnTo>
                <a:cubicBezTo>
                  <a:pt x="15" y="2976"/>
                  <a:pt x="12" y="2980"/>
                  <a:pt x="7" y="2980"/>
                </a:cubicBezTo>
                <a:cubicBezTo>
                  <a:pt x="3" y="2980"/>
                  <a:pt x="0" y="2976"/>
                  <a:pt x="0" y="2972"/>
                </a:cubicBezTo>
                <a:lnTo>
                  <a:pt x="0" y="2957"/>
                </a:lnTo>
                <a:cubicBezTo>
                  <a:pt x="0" y="2952"/>
                  <a:pt x="3" y="2949"/>
                  <a:pt x="7" y="2949"/>
                </a:cubicBezTo>
                <a:cubicBezTo>
                  <a:pt x="12" y="2949"/>
                  <a:pt x="15" y="2952"/>
                  <a:pt x="15" y="2957"/>
                </a:cubicBezTo>
                <a:close/>
                <a:moveTo>
                  <a:pt x="15" y="3003"/>
                </a:moveTo>
                <a:lnTo>
                  <a:pt x="15" y="3018"/>
                </a:lnTo>
                <a:cubicBezTo>
                  <a:pt x="15" y="3022"/>
                  <a:pt x="12" y="3026"/>
                  <a:pt x="7" y="3026"/>
                </a:cubicBezTo>
                <a:cubicBezTo>
                  <a:pt x="3" y="3026"/>
                  <a:pt x="0" y="3022"/>
                  <a:pt x="0" y="3018"/>
                </a:cubicBezTo>
                <a:lnTo>
                  <a:pt x="0" y="3003"/>
                </a:lnTo>
                <a:cubicBezTo>
                  <a:pt x="0" y="2999"/>
                  <a:pt x="3" y="2995"/>
                  <a:pt x="7" y="2995"/>
                </a:cubicBezTo>
                <a:cubicBezTo>
                  <a:pt x="12" y="2995"/>
                  <a:pt x="15" y="2999"/>
                  <a:pt x="15" y="3003"/>
                </a:cubicBezTo>
                <a:close/>
                <a:moveTo>
                  <a:pt x="15" y="3049"/>
                </a:moveTo>
                <a:lnTo>
                  <a:pt x="15" y="3064"/>
                </a:lnTo>
                <a:cubicBezTo>
                  <a:pt x="15" y="3068"/>
                  <a:pt x="12" y="3072"/>
                  <a:pt x="7" y="3072"/>
                </a:cubicBezTo>
                <a:cubicBezTo>
                  <a:pt x="3" y="3072"/>
                  <a:pt x="0" y="3068"/>
                  <a:pt x="0" y="3064"/>
                </a:cubicBezTo>
                <a:lnTo>
                  <a:pt x="0" y="3049"/>
                </a:lnTo>
                <a:cubicBezTo>
                  <a:pt x="0" y="3045"/>
                  <a:pt x="3" y="3041"/>
                  <a:pt x="7" y="3041"/>
                </a:cubicBezTo>
                <a:cubicBezTo>
                  <a:pt x="12" y="3041"/>
                  <a:pt x="15" y="3045"/>
                  <a:pt x="15" y="3049"/>
                </a:cubicBezTo>
                <a:close/>
                <a:moveTo>
                  <a:pt x="15" y="3095"/>
                </a:moveTo>
                <a:lnTo>
                  <a:pt x="15" y="3110"/>
                </a:lnTo>
                <a:cubicBezTo>
                  <a:pt x="15" y="3115"/>
                  <a:pt x="12" y="3118"/>
                  <a:pt x="7" y="3118"/>
                </a:cubicBezTo>
                <a:cubicBezTo>
                  <a:pt x="3" y="3118"/>
                  <a:pt x="0" y="3115"/>
                  <a:pt x="0" y="3110"/>
                </a:cubicBezTo>
                <a:lnTo>
                  <a:pt x="0" y="3095"/>
                </a:lnTo>
                <a:cubicBezTo>
                  <a:pt x="0" y="3091"/>
                  <a:pt x="3" y="3087"/>
                  <a:pt x="7" y="3087"/>
                </a:cubicBezTo>
                <a:cubicBezTo>
                  <a:pt x="12" y="3087"/>
                  <a:pt x="15" y="3091"/>
                  <a:pt x="15" y="3095"/>
                </a:cubicBezTo>
                <a:close/>
                <a:moveTo>
                  <a:pt x="15" y="3141"/>
                </a:moveTo>
                <a:lnTo>
                  <a:pt x="15" y="3156"/>
                </a:lnTo>
                <a:cubicBezTo>
                  <a:pt x="15" y="3161"/>
                  <a:pt x="12" y="3164"/>
                  <a:pt x="7" y="3164"/>
                </a:cubicBezTo>
                <a:cubicBezTo>
                  <a:pt x="3" y="3164"/>
                  <a:pt x="0" y="3161"/>
                  <a:pt x="0" y="3156"/>
                </a:cubicBezTo>
                <a:lnTo>
                  <a:pt x="0" y="3141"/>
                </a:lnTo>
                <a:cubicBezTo>
                  <a:pt x="0" y="3137"/>
                  <a:pt x="3" y="3133"/>
                  <a:pt x="7" y="3133"/>
                </a:cubicBezTo>
                <a:cubicBezTo>
                  <a:pt x="12" y="3133"/>
                  <a:pt x="15" y="3137"/>
                  <a:pt x="15" y="3141"/>
                </a:cubicBezTo>
                <a:close/>
                <a:moveTo>
                  <a:pt x="15" y="3187"/>
                </a:moveTo>
                <a:lnTo>
                  <a:pt x="15" y="3202"/>
                </a:lnTo>
                <a:cubicBezTo>
                  <a:pt x="15" y="3207"/>
                  <a:pt x="12" y="3210"/>
                  <a:pt x="7" y="3210"/>
                </a:cubicBezTo>
                <a:cubicBezTo>
                  <a:pt x="3" y="3210"/>
                  <a:pt x="0" y="3207"/>
                  <a:pt x="0" y="3202"/>
                </a:cubicBezTo>
                <a:lnTo>
                  <a:pt x="0" y="3187"/>
                </a:lnTo>
                <a:cubicBezTo>
                  <a:pt x="0" y="3183"/>
                  <a:pt x="3" y="3179"/>
                  <a:pt x="7" y="3179"/>
                </a:cubicBezTo>
                <a:cubicBezTo>
                  <a:pt x="12" y="3179"/>
                  <a:pt x="15" y="3183"/>
                  <a:pt x="15" y="3187"/>
                </a:cubicBezTo>
                <a:close/>
                <a:moveTo>
                  <a:pt x="15" y="3233"/>
                </a:moveTo>
                <a:lnTo>
                  <a:pt x="15" y="3249"/>
                </a:lnTo>
                <a:cubicBezTo>
                  <a:pt x="15" y="3253"/>
                  <a:pt x="12" y="3256"/>
                  <a:pt x="7" y="3256"/>
                </a:cubicBezTo>
                <a:cubicBezTo>
                  <a:pt x="3" y="3256"/>
                  <a:pt x="0" y="3253"/>
                  <a:pt x="0" y="3249"/>
                </a:cubicBezTo>
                <a:lnTo>
                  <a:pt x="0" y="3233"/>
                </a:lnTo>
                <a:cubicBezTo>
                  <a:pt x="0" y="3229"/>
                  <a:pt x="3" y="3226"/>
                  <a:pt x="7" y="3226"/>
                </a:cubicBezTo>
                <a:cubicBezTo>
                  <a:pt x="12" y="3226"/>
                  <a:pt x="15" y="3229"/>
                  <a:pt x="15" y="3233"/>
                </a:cubicBezTo>
                <a:close/>
                <a:moveTo>
                  <a:pt x="15" y="3279"/>
                </a:moveTo>
                <a:lnTo>
                  <a:pt x="15" y="3295"/>
                </a:lnTo>
                <a:cubicBezTo>
                  <a:pt x="15" y="3299"/>
                  <a:pt x="12" y="3302"/>
                  <a:pt x="7" y="3302"/>
                </a:cubicBezTo>
                <a:cubicBezTo>
                  <a:pt x="3" y="3302"/>
                  <a:pt x="0" y="3299"/>
                  <a:pt x="0" y="3295"/>
                </a:cubicBezTo>
                <a:lnTo>
                  <a:pt x="0" y="3279"/>
                </a:lnTo>
                <a:cubicBezTo>
                  <a:pt x="0" y="3275"/>
                  <a:pt x="3" y="3272"/>
                  <a:pt x="7" y="3272"/>
                </a:cubicBezTo>
                <a:cubicBezTo>
                  <a:pt x="12" y="3272"/>
                  <a:pt x="15" y="3275"/>
                  <a:pt x="15" y="3279"/>
                </a:cubicBezTo>
                <a:close/>
                <a:moveTo>
                  <a:pt x="15" y="3325"/>
                </a:moveTo>
                <a:lnTo>
                  <a:pt x="15" y="3341"/>
                </a:lnTo>
                <a:cubicBezTo>
                  <a:pt x="15" y="3345"/>
                  <a:pt x="12" y="3348"/>
                  <a:pt x="7" y="3348"/>
                </a:cubicBezTo>
                <a:cubicBezTo>
                  <a:pt x="3" y="3348"/>
                  <a:pt x="0" y="3345"/>
                  <a:pt x="0" y="3341"/>
                </a:cubicBezTo>
                <a:lnTo>
                  <a:pt x="0" y="3325"/>
                </a:lnTo>
                <a:cubicBezTo>
                  <a:pt x="0" y="3321"/>
                  <a:pt x="3" y="3318"/>
                  <a:pt x="7" y="3318"/>
                </a:cubicBezTo>
                <a:cubicBezTo>
                  <a:pt x="12" y="3318"/>
                  <a:pt x="15" y="3321"/>
                  <a:pt x="15" y="3325"/>
                </a:cubicBezTo>
                <a:close/>
                <a:moveTo>
                  <a:pt x="15" y="3371"/>
                </a:moveTo>
                <a:lnTo>
                  <a:pt x="15" y="3387"/>
                </a:lnTo>
                <a:cubicBezTo>
                  <a:pt x="15" y="3391"/>
                  <a:pt x="12" y="3394"/>
                  <a:pt x="7" y="3394"/>
                </a:cubicBezTo>
                <a:cubicBezTo>
                  <a:pt x="3" y="3394"/>
                  <a:pt x="0" y="3391"/>
                  <a:pt x="0" y="3387"/>
                </a:cubicBezTo>
                <a:lnTo>
                  <a:pt x="0" y="3371"/>
                </a:lnTo>
                <a:cubicBezTo>
                  <a:pt x="0" y="3367"/>
                  <a:pt x="3" y="3364"/>
                  <a:pt x="7" y="3364"/>
                </a:cubicBezTo>
                <a:cubicBezTo>
                  <a:pt x="12" y="3364"/>
                  <a:pt x="15" y="3367"/>
                  <a:pt x="15" y="3371"/>
                </a:cubicBezTo>
                <a:close/>
                <a:moveTo>
                  <a:pt x="15" y="3418"/>
                </a:moveTo>
                <a:lnTo>
                  <a:pt x="15" y="3433"/>
                </a:lnTo>
                <a:cubicBezTo>
                  <a:pt x="15" y="3437"/>
                  <a:pt x="12" y="3441"/>
                  <a:pt x="7" y="3441"/>
                </a:cubicBezTo>
                <a:cubicBezTo>
                  <a:pt x="3" y="3441"/>
                  <a:pt x="0" y="3437"/>
                  <a:pt x="0" y="3433"/>
                </a:cubicBezTo>
                <a:lnTo>
                  <a:pt x="0" y="3418"/>
                </a:lnTo>
                <a:cubicBezTo>
                  <a:pt x="0" y="3413"/>
                  <a:pt x="3" y="3410"/>
                  <a:pt x="7" y="3410"/>
                </a:cubicBezTo>
                <a:cubicBezTo>
                  <a:pt x="12" y="3410"/>
                  <a:pt x="15" y="3413"/>
                  <a:pt x="15" y="3418"/>
                </a:cubicBezTo>
                <a:close/>
                <a:moveTo>
                  <a:pt x="15" y="3464"/>
                </a:moveTo>
                <a:lnTo>
                  <a:pt x="15" y="3479"/>
                </a:lnTo>
                <a:cubicBezTo>
                  <a:pt x="15" y="3483"/>
                  <a:pt x="12" y="3487"/>
                  <a:pt x="7" y="3487"/>
                </a:cubicBezTo>
                <a:cubicBezTo>
                  <a:pt x="3" y="3487"/>
                  <a:pt x="0" y="3483"/>
                  <a:pt x="0" y="3479"/>
                </a:cubicBezTo>
                <a:lnTo>
                  <a:pt x="0" y="3464"/>
                </a:lnTo>
                <a:cubicBezTo>
                  <a:pt x="0" y="3459"/>
                  <a:pt x="3" y="3456"/>
                  <a:pt x="7" y="3456"/>
                </a:cubicBezTo>
                <a:cubicBezTo>
                  <a:pt x="12" y="3456"/>
                  <a:pt x="15" y="3459"/>
                  <a:pt x="15" y="3464"/>
                </a:cubicBezTo>
                <a:close/>
                <a:moveTo>
                  <a:pt x="15" y="3510"/>
                </a:moveTo>
                <a:lnTo>
                  <a:pt x="15" y="3525"/>
                </a:lnTo>
                <a:cubicBezTo>
                  <a:pt x="15" y="3529"/>
                  <a:pt x="12" y="3533"/>
                  <a:pt x="7" y="3533"/>
                </a:cubicBezTo>
                <a:cubicBezTo>
                  <a:pt x="3" y="3533"/>
                  <a:pt x="0" y="3529"/>
                  <a:pt x="0" y="3525"/>
                </a:cubicBezTo>
                <a:lnTo>
                  <a:pt x="0" y="3510"/>
                </a:lnTo>
                <a:cubicBezTo>
                  <a:pt x="0" y="3505"/>
                  <a:pt x="3" y="3502"/>
                  <a:pt x="7" y="3502"/>
                </a:cubicBezTo>
                <a:cubicBezTo>
                  <a:pt x="12" y="3502"/>
                  <a:pt x="15" y="3505"/>
                  <a:pt x="15" y="3510"/>
                </a:cubicBezTo>
                <a:close/>
                <a:moveTo>
                  <a:pt x="15" y="3556"/>
                </a:moveTo>
                <a:lnTo>
                  <a:pt x="15" y="3571"/>
                </a:lnTo>
                <a:cubicBezTo>
                  <a:pt x="15" y="3575"/>
                  <a:pt x="12" y="3579"/>
                  <a:pt x="7" y="3579"/>
                </a:cubicBezTo>
                <a:cubicBezTo>
                  <a:pt x="3" y="3579"/>
                  <a:pt x="0" y="3575"/>
                  <a:pt x="0" y="3571"/>
                </a:cubicBezTo>
                <a:lnTo>
                  <a:pt x="0" y="3556"/>
                </a:lnTo>
                <a:cubicBezTo>
                  <a:pt x="0" y="3552"/>
                  <a:pt x="3" y="3548"/>
                  <a:pt x="7" y="3548"/>
                </a:cubicBezTo>
                <a:cubicBezTo>
                  <a:pt x="12" y="3548"/>
                  <a:pt x="15" y="3552"/>
                  <a:pt x="15" y="3556"/>
                </a:cubicBezTo>
                <a:close/>
                <a:moveTo>
                  <a:pt x="15" y="3602"/>
                </a:moveTo>
                <a:lnTo>
                  <a:pt x="15" y="3617"/>
                </a:lnTo>
                <a:cubicBezTo>
                  <a:pt x="15" y="3621"/>
                  <a:pt x="12" y="3625"/>
                  <a:pt x="7" y="3625"/>
                </a:cubicBezTo>
                <a:cubicBezTo>
                  <a:pt x="3" y="3625"/>
                  <a:pt x="0" y="3621"/>
                  <a:pt x="0" y="3617"/>
                </a:cubicBezTo>
                <a:lnTo>
                  <a:pt x="0" y="3602"/>
                </a:lnTo>
                <a:cubicBezTo>
                  <a:pt x="0" y="3598"/>
                  <a:pt x="3" y="3594"/>
                  <a:pt x="7" y="3594"/>
                </a:cubicBezTo>
                <a:cubicBezTo>
                  <a:pt x="12" y="3594"/>
                  <a:pt x="15" y="3598"/>
                  <a:pt x="15" y="3602"/>
                </a:cubicBezTo>
                <a:close/>
                <a:moveTo>
                  <a:pt x="15" y="3648"/>
                </a:moveTo>
                <a:lnTo>
                  <a:pt x="15" y="3663"/>
                </a:lnTo>
                <a:cubicBezTo>
                  <a:pt x="15" y="3668"/>
                  <a:pt x="12" y="3671"/>
                  <a:pt x="7" y="3671"/>
                </a:cubicBezTo>
                <a:cubicBezTo>
                  <a:pt x="3" y="3671"/>
                  <a:pt x="0" y="3668"/>
                  <a:pt x="0" y="3663"/>
                </a:cubicBezTo>
                <a:lnTo>
                  <a:pt x="0" y="3648"/>
                </a:lnTo>
                <a:cubicBezTo>
                  <a:pt x="0" y="3644"/>
                  <a:pt x="3" y="3640"/>
                  <a:pt x="7" y="3640"/>
                </a:cubicBezTo>
                <a:cubicBezTo>
                  <a:pt x="12" y="3640"/>
                  <a:pt x="15" y="3644"/>
                  <a:pt x="15" y="3648"/>
                </a:cubicBezTo>
                <a:close/>
                <a:moveTo>
                  <a:pt x="15" y="3694"/>
                </a:moveTo>
                <a:lnTo>
                  <a:pt x="15" y="3709"/>
                </a:lnTo>
                <a:cubicBezTo>
                  <a:pt x="15" y="3714"/>
                  <a:pt x="12" y="3717"/>
                  <a:pt x="7" y="3717"/>
                </a:cubicBezTo>
                <a:cubicBezTo>
                  <a:pt x="3" y="3717"/>
                  <a:pt x="0" y="3714"/>
                  <a:pt x="0" y="3709"/>
                </a:cubicBezTo>
                <a:lnTo>
                  <a:pt x="0" y="3694"/>
                </a:lnTo>
                <a:cubicBezTo>
                  <a:pt x="0" y="3690"/>
                  <a:pt x="3" y="3686"/>
                  <a:pt x="7" y="3686"/>
                </a:cubicBezTo>
                <a:cubicBezTo>
                  <a:pt x="12" y="3686"/>
                  <a:pt x="15" y="3690"/>
                  <a:pt x="15" y="3694"/>
                </a:cubicBezTo>
                <a:close/>
                <a:moveTo>
                  <a:pt x="15" y="3740"/>
                </a:moveTo>
                <a:lnTo>
                  <a:pt x="15" y="3755"/>
                </a:lnTo>
                <a:cubicBezTo>
                  <a:pt x="15" y="3760"/>
                  <a:pt x="12" y="3763"/>
                  <a:pt x="7" y="3763"/>
                </a:cubicBezTo>
                <a:cubicBezTo>
                  <a:pt x="3" y="3763"/>
                  <a:pt x="0" y="3760"/>
                  <a:pt x="0" y="3755"/>
                </a:cubicBezTo>
                <a:lnTo>
                  <a:pt x="0" y="3740"/>
                </a:lnTo>
                <a:cubicBezTo>
                  <a:pt x="0" y="3736"/>
                  <a:pt x="3" y="3732"/>
                  <a:pt x="7" y="3732"/>
                </a:cubicBezTo>
                <a:cubicBezTo>
                  <a:pt x="12" y="3732"/>
                  <a:pt x="15" y="3736"/>
                  <a:pt x="15" y="3740"/>
                </a:cubicBezTo>
                <a:close/>
                <a:moveTo>
                  <a:pt x="15" y="3786"/>
                </a:moveTo>
                <a:lnTo>
                  <a:pt x="15" y="3788"/>
                </a:lnTo>
                <a:cubicBezTo>
                  <a:pt x="15" y="3792"/>
                  <a:pt x="12" y="3796"/>
                  <a:pt x="7" y="3796"/>
                </a:cubicBezTo>
                <a:cubicBezTo>
                  <a:pt x="3" y="3796"/>
                  <a:pt x="0" y="3792"/>
                  <a:pt x="0" y="3788"/>
                </a:cubicBezTo>
                <a:lnTo>
                  <a:pt x="0" y="3786"/>
                </a:lnTo>
                <a:cubicBezTo>
                  <a:pt x="0" y="3782"/>
                  <a:pt x="3" y="3778"/>
                  <a:pt x="7" y="3778"/>
                </a:cubicBezTo>
                <a:cubicBezTo>
                  <a:pt x="12" y="3778"/>
                  <a:pt x="15" y="3782"/>
                  <a:pt x="15" y="3786"/>
                </a:cubicBezTo>
                <a:close/>
              </a:path>
            </a:pathLst>
          </a:custGeom>
          <a:solidFill>
            <a:srgbClr val="969696"/>
          </a:solidFill>
          <a:ln w="0" cap="flat">
            <a:solidFill>
              <a:srgbClr val="96969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Rectangle 414">
            <a:extLst>
              <a:ext uri="{FF2B5EF4-FFF2-40B4-BE49-F238E27FC236}">
                <a16:creationId xmlns:a16="http://schemas.microsoft.com/office/drawing/2014/main" id="{94515078-5C8F-4084-ABD5-106FADDCE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72200" y="4079875"/>
            <a:ext cx="1489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723 End of Kingdom of Israel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6" name="Rectangle 415">
            <a:extLst>
              <a:ext uri="{FF2B5EF4-FFF2-40B4-BE49-F238E27FC236}">
                <a16:creationId xmlns:a16="http://schemas.microsoft.com/office/drawing/2014/main" id="{D97481DC-D849-4564-850D-81CD052F1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27763" y="4525963"/>
            <a:ext cx="2005013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723 Israel carried into captivity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7" name="Rectangle 416">
            <a:extLst>
              <a:ext uri="{FF2B5EF4-FFF2-40B4-BE49-F238E27FC236}">
                <a16:creationId xmlns:a16="http://schemas.microsoft.com/office/drawing/2014/main" id="{505362F6-A728-48DD-BB7A-005605AF0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27763" y="4687888"/>
            <a:ext cx="12763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by Shalmanessar V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8" name="Rectangle 417">
            <a:extLst>
              <a:ext uri="{FF2B5EF4-FFF2-40B4-BE49-F238E27FC236}">
                <a16:creationId xmlns:a16="http://schemas.microsoft.com/office/drawing/2014/main" id="{634D9694-2DA5-486E-8354-F601D1E51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27763" y="4849813"/>
            <a:ext cx="941388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(II Kings 17:6)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Rectangle 418">
            <a:extLst>
              <a:ext uri="{FF2B5EF4-FFF2-40B4-BE49-F238E27FC236}">
                <a16:creationId xmlns:a16="http://schemas.microsoft.com/office/drawing/2014/main" id="{00BCCAA9-12F3-471A-B3AF-2F9DEBFE3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80588" y="3954463"/>
            <a:ext cx="154940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538 Decree of Cyrus to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0" name="Rectangle 419">
            <a:extLst>
              <a:ext uri="{FF2B5EF4-FFF2-40B4-BE49-F238E27FC236}">
                <a16:creationId xmlns:a16="http://schemas.microsoft.com/office/drawing/2014/main" id="{06F2EE3C-0D9B-4BF5-B4A2-780E6976C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80588" y="4116388"/>
            <a:ext cx="117475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rebuild Jerusalem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1" name="Rectangle 420">
            <a:extLst>
              <a:ext uri="{FF2B5EF4-FFF2-40B4-BE49-F238E27FC236}">
                <a16:creationId xmlns:a16="http://schemas.microsoft.com/office/drawing/2014/main" id="{1233ED09-FFD7-4159-9D9D-E4DBBB67C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80588" y="4278313"/>
            <a:ext cx="1042988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(¶ Isaiah 44:28)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2" name="Rectangle 421">
            <a:extLst>
              <a:ext uri="{FF2B5EF4-FFF2-40B4-BE49-F238E27FC236}">
                <a16:creationId xmlns:a16="http://schemas.microsoft.com/office/drawing/2014/main" id="{FB3EB731-8EF2-429B-8704-AAA034348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94363" y="1481138"/>
            <a:ext cx="971550" cy="193675"/>
          </a:xfrm>
          <a:prstGeom prst="rect">
            <a:avLst/>
          </a:prstGeom>
          <a:solidFill>
            <a:srgbClr val="3399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Rectangle 422">
            <a:extLst>
              <a:ext uri="{FF2B5EF4-FFF2-40B4-BE49-F238E27FC236}">
                <a16:creationId xmlns:a16="http://schemas.microsoft.com/office/drawing/2014/main" id="{F08416BA-AB76-456D-B18C-DEB86EA21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94363" y="1481138"/>
            <a:ext cx="971550" cy="193675"/>
          </a:xfrm>
          <a:prstGeom prst="rect">
            <a:avLst/>
          </a:prstGeom>
          <a:noFill/>
          <a:ln w="9525" cap="rnd">
            <a:solidFill>
              <a:srgbClr val="3399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Rectangle 423">
            <a:extLst>
              <a:ext uri="{FF2B5EF4-FFF2-40B4-BE49-F238E27FC236}">
                <a16:creationId xmlns:a16="http://schemas.microsoft.com/office/drawing/2014/main" id="{CE1D7BD2-D5B8-4C4B-96A5-917787F24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9313" y="1314450"/>
            <a:ext cx="4159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Isaiah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5" name="Rectangle 424">
            <a:extLst>
              <a:ext uri="{FF2B5EF4-FFF2-40B4-BE49-F238E27FC236}">
                <a16:creationId xmlns:a16="http://schemas.microsoft.com/office/drawing/2014/main" id="{7289FEF4-3C9B-4DD2-B681-B99DA8A03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4838" y="1092200"/>
            <a:ext cx="534988" cy="195263"/>
          </a:xfrm>
          <a:prstGeom prst="rect">
            <a:avLst/>
          </a:prstGeom>
          <a:solidFill>
            <a:srgbClr val="3399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Rectangle 425">
            <a:extLst>
              <a:ext uri="{FF2B5EF4-FFF2-40B4-BE49-F238E27FC236}">
                <a16:creationId xmlns:a16="http://schemas.microsoft.com/office/drawing/2014/main" id="{F397144B-F593-4B9B-88F1-3EBAD33E0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4838" y="1092200"/>
            <a:ext cx="534988" cy="195263"/>
          </a:xfrm>
          <a:prstGeom prst="rect">
            <a:avLst/>
          </a:prstGeom>
          <a:noFill/>
          <a:ln w="9525" cap="rnd">
            <a:solidFill>
              <a:srgbClr val="3399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Rectangle 426">
            <a:extLst>
              <a:ext uri="{FF2B5EF4-FFF2-40B4-BE49-F238E27FC236}">
                <a16:creationId xmlns:a16="http://schemas.microsoft.com/office/drawing/2014/main" id="{EF5670BB-1F78-429C-A917-1FAC98163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23250" y="936625"/>
            <a:ext cx="6080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Jeremiah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8" name="Rectangle 427">
            <a:extLst>
              <a:ext uri="{FF2B5EF4-FFF2-40B4-BE49-F238E27FC236}">
                <a16:creationId xmlns:a16="http://schemas.microsoft.com/office/drawing/2014/main" id="{C541D564-D624-429F-A06A-E2BABB646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7800" y="3951288"/>
            <a:ext cx="18637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445 Decree of Artaxerxes to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9" name="Rectangle 428">
            <a:extLst>
              <a:ext uri="{FF2B5EF4-FFF2-40B4-BE49-F238E27FC236}">
                <a16:creationId xmlns:a16="http://schemas.microsoft.com/office/drawing/2014/main" id="{0EC28A7F-6601-4271-A11B-AE8175C10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7800" y="4113213"/>
            <a:ext cx="1265238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rebuild the walls of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0" name="Rectangle 429">
            <a:extLst>
              <a:ext uri="{FF2B5EF4-FFF2-40B4-BE49-F238E27FC236}">
                <a16:creationId xmlns:a16="http://schemas.microsoft.com/office/drawing/2014/main" id="{6EB5038B-47A9-471F-B129-15E0D1930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7800" y="4275138"/>
            <a:ext cx="1671638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Jerusalem (Nehemiah 2:1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1" name="Rectangle 430">
            <a:extLst>
              <a:ext uri="{FF2B5EF4-FFF2-40B4-BE49-F238E27FC236}">
                <a16:creationId xmlns:a16="http://schemas.microsoft.com/office/drawing/2014/main" id="{D036F7E0-3299-44BD-85AD-445FFDBEB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54025" y="4275138"/>
            <a:ext cx="1111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2" name="Rectangle 431">
            <a:extLst>
              <a:ext uri="{FF2B5EF4-FFF2-40B4-BE49-F238E27FC236}">
                <a16:creationId xmlns:a16="http://schemas.microsoft.com/office/drawing/2014/main" id="{98C9D86B-08E5-4BF3-9511-FC5D41EE5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98475" y="4275138"/>
            <a:ext cx="182563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3" name="Rectangle 432">
            <a:extLst>
              <a:ext uri="{FF2B5EF4-FFF2-40B4-BE49-F238E27FC236}">
                <a16:creationId xmlns:a16="http://schemas.microsoft.com/office/drawing/2014/main" id="{224D6873-21D6-45A8-BBA6-CCBB3E626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7800" y="4437063"/>
            <a:ext cx="982663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(¶ Daniel 9:25)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4" name="Rectangle 433">
            <a:extLst>
              <a:ext uri="{FF2B5EF4-FFF2-40B4-BE49-F238E27FC236}">
                <a16:creationId xmlns:a16="http://schemas.microsoft.com/office/drawing/2014/main" id="{87AA2332-1AE7-49C6-BAB2-AA6F5B2B2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74263" y="7854950"/>
            <a:ext cx="1795463" cy="269875"/>
          </a:xfrm>
          <a:prstGeom prst="rect">
            <a:avLst/>
          </a:prstGeom>
          <a:solidFill>
            <a:srgbClr val="DBEE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Rectangle 434">
            <a:extLst>
              <a:ext uri="{FF2B5EF4-FFF2-40B4-BE49-F238E27FC236}">
                <a16:creationId xmlns:a16="http://schemas.microsoft.com/office/drawing/2014/main" id="{8C2D4A6D-051E-49B8-9C4B-6FDC5CFA1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4588" y="7915275"/>
            <a:ext cx="293688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539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6" name="Rectangle 435">
            <a:extLst>
              <a:ext uri="{FF2B5EF4-FFF2-40B4-BE49-F238E27FC236}">
                <a16:creationId xmlns:a16="http://schemas.microsoft.com/office/drawing/2014/main" id="{2DDC8945-0C91-486D-85F0-D747FE813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58425" y="7915275"/>
            <a:ext cx="112713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7" name="Rectangle 436">
            <a:extLst>
              <a:ext uri="{FF2B5EF4-FFF2-40B4-BE49-F238E27FC236}">
                <a16:creationId xmlns:a16="http://schemas.microsoft.com/office/drawing/2014/main" id="{281F247A-2AE3-4A6D-8917-37BD63C0D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04463" y="7915275"/>
            <a:ext cx="1477963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8 Conquest of Babylon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8" name="Rectangle 437">
            <a:extLst>
              <a:ext uri="{FF2B5EF4-FFF2-40B4-BE49-F238E27FC236}">
                <a16:creationId xmlns:a16="http://schemas.microsoft.com/office/drawing/2014/main" id="{2705AA38-FB0E-4B85-A8B9-9BFBD6224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2150" y="11703050"/>
            <a:ext cx="803275" cy="2698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Rectangle 438">
            <a:extLst>
              <a:ext uri="{FF2B5EF4-FFF2-40B4-BE49-F238E27FC236}">
                <a16:creationId xmlns:a16="http://schemas.microsoft.com/office/drawing/2014/main" id="{B60E2BF2-A6D9-4D66-B0D4-AC6651839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60888" y="11682413"/>
            <a:ext cx="749300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753 Rome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0" name="Rectangle 439">
            <a:extLst>
              <a:ext uri="{FF2B5EF4-FFF2-40B4-BE49-F238E27FC236}">
                <a16:creationId xmlns:a16="http://schemas.microsoft.com/office/drawing/2014/main" id="{B24863AE-E57A-4CD8-8487-0A6321F2A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60888" y="11844338"/>
            <a:ext cx="566738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founded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41" name="Group 640">
            <a:extLst>
              <a:ext uri="{FF2B5EF4-FFF2-40B4-BE49-F238E27FC236}">
                <a16:creationId xmlns:a16="http://schemas.microsoft.com/office/drawing/2014/main" id="{FC3C0863-813E-450A-A8D5-C524E6942B10}"/>
              </a:ext>
            </a:extLst>
          </p:cNvPr>
          <p:cNvGrpSpPr>
            <a:grpSpLocks/>
          </p:cNvGrpSpPr>
          <p:nvPr/>
        </p:nvGrpSpPr>
        <p:grpSpPr bwMode="auto">
          <a:xfrm>
            <a:off x="9013825" y="2905125"/>
            <a:ext cx="23736300" cy="8296275"/>
            <a:chOff x="5678" y="1830"/>
            <a:chExt cx="14952" cy="5226"/>
          </a:xfrm>
        </p:grpSpPr>
        <p:sp>
          <p:nvSpPr>
            <p:cNvPr id="2266" name="Rectangle 440">
              <a:extLst>
                <a:ext uri="{FF2B5EF4-FFF2-40B4-BE49-F238E27FC236}">
                  <a16:creationId xmlns:a16="http://schemas.microsoft.com/office/drawing/2014/main" id="{E54F7F64-7698-462E-860B-D6836ED40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8" y="6706"/>
              <a:ext cx="919" cy="1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7" name="Rectangle 441">
              <a:extLst>
                <a:ext uri="{FF2B5EF4-FFF2-40B4-BE49-F238E27FC236}">
                  <a16:creationId xmlns:a16="http://schemas.microsoft.com/office/drawing/2014/main" id="{039791BB-1C98-41B5-AB2E-A1A159025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5" y="6736"/>
              <a:ext cx="86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c1184 Fall of Troy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68" name="Rectangle 442">
              <a:extLst>
                <a:ext uri="{FF2B5EF4-FFF2-40B4-BE49-F238E27FC236}">
                  <a16:creationId xmlns:a16="http://schemas.microsoft.com/office/drawing/2014/main" id="{C5BC13C3-B3C6-49D3-9DF6-917BD08BF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6" y="3602"/>
              <a:ext cx="1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9" name="Rectangle 443">
              <a:extLst>
                <a:ext uri="{FF2B5EF4-FFF2-40B4-BE49-F238E27FC236}">
                  <a16:creationId xmlns:a16="http://schemas.microsoft.com/office/drawing/2014/main" id="{09C4A84B-9C27-41C4-813E-18862C3C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6" y="3602"/>
              <a:ext cx="1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0" name="Rectangle 444">
              <a:extLst>
                <a:ext uri="{FF2B5EF4-FFF2-40B4-BE49-F238E27FC236}">
                  <a16:creationId xmlns:a16="http://schemas.microsoft.com/office/drawing/2014/main" id="{63A3A79F-6D27-4A17-827D-83F7EBE07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2" y="4398"/>
              <a:ext cx="257" cy="1585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1" name="Rectangle 445">
              <a:extLst>
                <a:ext uri="{FF2B5EF4-FFF2-40B4-BE49-F238E27FC236}">
                  <a16:creationId xmlns:a16="http://schemas.microsoft.com/office/drawing/2014/main" id="{FC620D8B-1D4A-4C9F-9B06-8AFD9E9F0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2" y="4398"/>
              <a:ext cx="257" cy="1585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2" name="Rectangle 446">
              <a:extLst>
                <a:ext uri="{FF2B5EF4-FFF2-40B4-BE49-F238E27FC236}">
                  <a16:creationId xmlns:a16="http://schemas.microsoft.com/office/drawing/2014/main" id="{AFFD6589-50F6-42AA-A6C2-ACFCC669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5" y="5110"/>
              <a:ext cx="1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359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73" name="Rectangle 447">
              <a:extLst>
                <a:ext uri="{FF2B5EF4-FFF2-40B4-BE49-F238E27FC236}">
                  <a16:creationId xmlns:a16="http://schemas.microsoft.com/office/drawing/2014/main" id="{2366916B-54C8-48E0-8D12-E9964ED22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38" y="5110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74" name="Rectangle 448">
              <a:extLst>
                <a:ext uri="{FF2B5EF4-FFF2-40B4-BE49-F238E27FC236}">
                  <a16:creationId xmlns:a16="http://schemas.microsoft.com/office/drawing/2014/main" id="{407FC668-CD2E-4D1F-9A56-45B527D4B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6" y="5190"/>
              <a:ext cx="1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338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75" name="Rectangle 449">
              <a:extLst>
                <a:ext uri="{FF2B5EF4-FFF2-40B4-BE49-F238E27FC236}">
                  <a16:creationId xmlns:a16="http://schemas.microsoft.com/office/drawing/2014/main" id="{6A8EA0D3-7637-42BF-97CB-7D8CF8ECE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7" y="4292"/>
              <a:ext cx="53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Artaxerxes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76" name="Rectangle 450">
              <a:extLst>
                <a:ext uri="{FF2B5EF4-FFF2-40B4-BE49-F238E27FC236}">
                  <a16:creationId xmlns:a16="http://schemas.microsoft.com/office/drawing/2014/main" id="{92C0B1B7-EC48-4A6D-9855-457BDD2FE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9" y="3602"/>
              <a:ext cx="24" cy="238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7" name="Rectangle 451">
              <a:extLst>
                <a:ext uri="{FF2B5EF4-FFF2-40B4-BE49-F238E27FC236}">
                  <a16:creationId xmlns:a16="http://schemas.microsoft.com/office/drawing/2014/main" id="{ADB81001-F15A-4C37-8DD0-7C261B78F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9" y="3602"/>
              <a:ext cx="24" cy="238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8" name="Rectangle 452">
              <a:extLst>
                <a:ext uri="{FF2B5EF4-FFF2-40B4-BE49-F238E27FC236}">
                  <a16:creationId xmlns:a16="http://schemas.microsoft.com/office/drawing/2014/main" id="{B57DEE0A-AFE4-45D1-8A40-F4AEB3FCD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9" y="5999"/>
              <a:ext cx="24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Arses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79" name="Rectangle 453">
              <a:extLst>
                <a:ext uri="{FF2B5EF4-FFF2-40B4-BE49-F238E27FC236}">
                  <a16:creationId xmlns:a16="http://schemas.microsoft.com/office/drawing/2014/main" id="{0AF129D3-CDD6-4D63-85DC-D9147B31E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9" y="3602"/>
              <a:ext cx="55" cy="238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0" name="Rectangle 454">
              <a:extLst>
                <a:ext uri="{FF2B5EF4-FFF2-40B4-BE49-F238E27FC236}">
                  <a16:creationId xmlns:a16="http://schemas.microsoft.com/office/drawing/2014/main" id="{A557E0ED-69E8-4C29-A559-8E194601F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9" y="3602"/>
              <a:ext cx="55" cy="238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1" name="Line 455">
              <a:extLst>
                <a:ext uri="{FF2B5EF4-FFF2-40B4-BE49-F238E27FC236}">
                  <a16:creationId xmlns:a16="http://schemas.microsoft.com/office/drawing/2014/main" id="{99F6ACDB-FB88-48AF-9442-DCCF05B75C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37" y="5022"/>
              <a:ext cx="43" cy="98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2" name="Rectangle 456">
              <a:extLst>
                <a:ext uri="{FF2B5EF4-FFF2-40B4-BE49-F238E27FC236}">
                  <a16:creationId xmlns:a16="http://schemas.microsoft.com/office/drawing/2014/main" id="{D67A0FC5-F23C-4DC0-B664-4354BBA0E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1" y="3602"/>
              <a:ext cx="85" cy="30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3" name="Rectangle 457">
              <a:extLst>
                <a:ext uri="{FF2B5EF4-FFF2-40B4-BE49-F238E27FC236}">
                  <a16:creationId xmlns:a16="http://schemas.microsoft.com/office/drawing/2014/main" id="{978E5096-D2C2-4790-9356-9DC4BA9A4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1" y="3602"/>
              <a:ext cx="85" cy="30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4" name="Rectangle 458">
              <a:extLst>
                <a:ext uri="{FF2B5EF4-FFF2-40B4-BE49-F238E27FC236}">
                  <a16:creationId xmlns:a16="http://schemas.microsoft.com/office/drawing/2014/main" id="{A246C1A8-498E-48DA-9D2A-95AA4E20C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7" y="4923"/>
              <a:ext cx="5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85" name="Rectangle 459">
              <a:extLst>
                <a:ext uri="{FF2B5EF4-FFF2-40B4-BE49-F238E27FC236}">
                  <a16:creationId xmlns:a16="http://schemas.microsoft.com/office/drawing/2014/main" id="{D955585F-A854-4A2E-9AFB-0A3A49BA6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7" y="4984"/>
              <a:ext cx="5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86" name="Rectangle 460">
              <a:extLst>
                <a:ext uri="{FF2B5EF4-FFF2-40B4-BE49-F238E27FC236}">
                  <a16:creationId xmlns:a16="http://schemas.microsoft.com/office/drawing/2014/main" id="{5FA4AB47-9407-4BC9-990E-A1A1945FB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7" y="5044"/>
              <a:ext cx="5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87" name="Rectangle 461">
              <a:extLst>
                <a:ext uri="{FF2B5EF4-FFF2-40B4-BE49-F238E27FC236}">
                  <a16:creationId xmlns:a16="http://schemas.microsoft.com/office/drawing/2014/main" id="{57B2E1C0-2406-45C3-BA92-9A137C8B0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8" y="5105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88" name="Rectangle 462">
              <a:extLst>
                <a:ext uri="{FF2B5EF4-FFF2-40B4-BE49-F238E27FC236}">
                  <a16:creationId xmlns:a16="http://schemas.microsoft.com/office/drawing/2014/main" id="{7D0E4A10-0DB9-4349-AC45-DAEEE3F08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7" y="5166"/>
              <a:ext cx="58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89" name="Rectangle 463">
              <a:extLst>
                <a:ext uri="{FF2B5EF4-FFF2-40B4-BE49-F238E27FC236}">
                  <a16:creationId xmlns:a16="http://schemas.microsoft.com/office/drawing/2014/main" id="{442B309C-D155-4BA9-8CF4-AEC0C45C5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7" y="5229"/>
              <a:ext cx="5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90" name="Rectangle 464">
              <a:extLst>
                <a:ext uri="{FF2B5EF4-FFF2-40B4-BE49-F238E27FC236}">
                  <a16:creationId xmlns:a16="http://schemas.microsoft.com/office/drawing/2014/main" id="{12D4DE88-4F13-49CB-B629-55EB4AB74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7" y="5290"/>
              <a:ext cx="5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91" name="Rectangle 465">
              <a:extLst>
                <a:ext uri="{FF2B5EF4-FFF2-40B4-BE49-F238E27FC236}">
                  <a16:creationId xmlns:a16="http://schemas.microsoft.com/office/drawing/2014/main" id="{3DC96792-2584-4D5E-B35C-4FA7D58D7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7" y="6771"/>
              <a:ext cx="50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Alexander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92" name="Rectangle 466">
              <a:extLst>
                <a:ext uri="{FF2B5EF4-FFF2-40B4-BE49-F238E27FC236}">
                  <a16:creationId xmlns:a16="http://schemas.microsoft.com/office/drawing/2014/main" id="{CDD98549-2EAC-4D75-82EC-7C7876401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2" y="6863"/>
              <a:ext cx="472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of Macedon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93" name="Rectangle 467">
              <a:extLst>
                <a:ext uri="{FF2B5EF4-FFF2-40B4-BE49-F238E27FC236}">
                  <a16:creationId xmlns:a16="http://schemas.microsoft.com/office/drawing/2014/main" id="{758E3DC0-6D1B-4EE5-A568-719BAC8F9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8" y="6954"/>
              <a:ext cx="55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(¶ Daniel 11:3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94" name="Rectangle 468">
              <a:extLst>
                <a:ext uri="{FF2B5EF4-FFF2-40B4-BE49-F238E27FC236}">
                  <a16:creationId xmlns:a16="http://schemas.microsoft.com/office/drawing/2014/main" id="{9F321197-BC45-4AB9-95B8-17BB2DBD5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33" y="6954"/>
              <a:ext cx="6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95" name="Rectangle 469">
              <a:extLst>
                <a:ext uri="{FF2B5EF4-FFF2-40B4-BE49-F238E27FC236}">
                  <a16:creationId xmlns:a16="http://schemas.microsoft.com/office/drawing/2014/main" id="{F1C02532-B0CE-4D72-9D67-77BA2CBD4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8" y="6954"/>
              <a:ext cx="11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4)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96" name="Rectangle 470">
              <a:extLst>
                <a:ext uri="{FF2B5EF4-FFF2-40B4-BE49-F238E27FC236}">
                  <a16:creationId xmlns:a16="http://schemas.microsoft.com/office/drawing/2014/main" id="{BACF6313-7B7A-4509-89A3-5AF902E4A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5" y="3602"/>
              <a:ext cx="102" cy="140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7" name="Rectangle 471">
              <a:extLst>
                <a:ext uri="{FF2B5EF4-FFF2-40B4-BE49-F238E27FC236}">
                  <a16:creationId xmlns:a16="http://schemas.microsoft.com/office/drawing/2014/main" id="{F3EA8842-B684-417A-B775-F55E9C036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5" y="3602"/>
              <a:ext cx="102" cy="140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8" name="Rectangle 472">
              <a:extLst>
                <a:ext uri="{FF2B5EF4-FFF2-40B4-BE49-F238E27FC236}">
                  <a16:creationId xmlns:a16="http://schemas.microsoft.com/office/drawing/2014/main" id="{7A0FE4A8-E716-47E0-B84F-9BF209889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82" y="3442"/>
              <a:ext cx="52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Artaxerxes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99" name="Rectangle 473">
              <a:extLst>
                <a:ext uri="{FF2B5EF4-FFF2-40B4-BE49-F238E27FC236}">
                  <a16:creationId xmlns:a16="http://schemas.microsoft.com/office/drawing/2014/main" id="{1CA1A5D2-1830-49F8-861C-8868AA137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6" y="3602"/>
              <a:ext cx="129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0" name="Rectangle 474">
              <a:extLst>
                <a:ext uri="{FF2B5EF4-FFF2-40B4-BE49-F238E27FC236}">
                  <a16:creationId xmlns:a16="http://schemas.microsoft.com/office/drawing/2014/main" id="{7C516401-30AE-44D0-98F6-EC56A949D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6" y="3602"/>
              <a:ext cx="12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1" name="Rectangle 475">
              <a:extLst>
                <a:ext uri="{FF2B5EF4-FFF2-40B4-BE49-F238E27FC236}">
                  <a16:creationId xmlns:a16="http://schemas.microsoft.com/office/drawing/2014/main" id="{8404EA16-2541-455A-81C9-0B7556D0A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4" y="3825"/>
              <a:ext cx="48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Nektanebos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02" name="Rectangle 476">
              <a:extLst>
                <a:ext uri="{FF2B5EF4-FFF2-40B4-BE49-F238E27FC236}">
                  <a16:creationId xmlns:a16="http://schemas.microsoft.com/office/drawing/2014/main" id="{0AE1269D-CB88-442B-8E46-464A4C2D0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4" y="3918"/>
              <a:ext cx="56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Last Egyptian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03" name="Rectangle 477">
              <a:extLst>
                <a:ext uri="{FF2B5EF4-FFF2-40B4-BE49-F238E27FC236}">
                  <a16:creationId xmlns:a16="http://schemas.microsoft.com/office/drawing/2014/main" id="{90136887-044A-4C10-A7BD-39A3DF38E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4" y="4010"/>
              <a:ext cx="49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to rule Egypt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04" name="Line 478">
              <a:extLst>
                <a:ext uri="{FF2B5EF4-FFF2-40B4-BE49-F238E27FC236}">
                  <a16:creationId xmlns:a16="http://schemas.microsoft.com/office/drawing/2014/main" id="{0687BF8F-37B8-4B68-AE94-76ADAF6FBF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317" y="3743"/>
              <a:ext cx="30" cy="86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5" name="Rectangle 479">
              <a:extLst>
                <a:ext uri="{FF2B5EF4-FFF2-40B4-BE49-F238E27FC236}">
                  <a16:creationId xmlns:a16="http://schemas.microsoft.com/office/drawing/2014/main" id="{7704292A-EB71-461C-861E-94565439E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2" y="3602"/>
              <a:ext cx="24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6" name="Rectangle 480">
              <a:extLst>
                <a:ext uri="{FF2B5EF4-FFF2-40B4-BE49-F238E27FC236}">
                  <a16:creationId xmlns:a16="http://schemas.microsoft.com/office/drawing/2014/main" id="{54E6FB22-97BB-44A8-AFB0-9689820BD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2" y="3602"/>
              <a:ext cx="2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7" name="Line 481">
              <a:extLst>
                <a:ext uri="{FF2B5EF4-FFF2-40B4-BE49-F238E27FC236}">
                  <a16:creationId xmlns:a16="http://schemas.microsoft.com/office/drawing/2014/main" id="{3C425682-B8B0-432A-A1B6-932AE07B14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15" y="3431"/>
              <a:ext cx="196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8" name="Rectangle 482">
              <a:extLst>
                <a:ext uri="{FF2B5EF4-FFF2-40B4-BE49-F238E27FC236}">
                  <a16:creationId xmlns:a16="http://schemas.microsoft.com/office/drawing/2014/main" id="{6C410661-BD96-487B-9EA2-C4C9339CC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55" y="3400"/>
              <a:ext cx="116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9" name="Rectangle 483">
              <a:extLst>
                <a:ext uri="{FF2B5EF4-FFF2-40B4-BE49-F238E27FC236}">
                  <a16:creationId xmlns:a16="http://schemas.microsoft.com/office/drawing/2014/main" id="{72AFCBD5-E6C9-4706-A28C-7D23D826F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57" y="3405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XXXI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10" name="Line 484">
              <a:extLst>
                <a:ext uri="{FF2B5EF4-FFF2-40B4-BE49-F238E27FC236}">
                  <a16:creationId xmlns:a16="http://schemas.microsoft.com/office/drawing/2014/main" id="{CE06141D-FE46-4A27-841B-93657A8A08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15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1" name="Line 485">
              <a:extLst>
                <a:ext uri="{FF2B5EF4-FFF2-40B4-BE49-F238E27FC236}">
                  <a16:creationId xmlns:a16="http://schemas.microsoft.com/office/drawing/2014/main" id="{F0042284-22DD-4987-ABA2-1396BBDCCF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11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2" name="Line 486">
              <a:extLst>
                <a:ext uri="{FF2B5EF4-FFF2-40B4-BE49-F238E27FC236}">
                  <a16:creationId xmlns:a16="http://schemas.microsoft.com/office/drawing/2014/main" id="{E6A14C9E-3B74-42A4-BB06-6C79D484EE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98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3" name="Line 487">
              <a:extLst>
                <a:ext uri="{FF2B5EF4-FFF2-40B4-BE49-F238E27FC236}">
                  <a16:creationId xmlns:a16="http://schemas.microsoft.com/office/drawing/2014/main" id="{98C7A254-4DC5-44EC-A54A-126BD7479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98" y="3431"/>
              <a:ext cx="417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4" name="Rectangle 488">
              <a:extLst>
                <a:ext uri="{FF2B5EF4-FFF2-40B4-BE49-F238E27FC236}">
                  <a16:creationId xmlns:a16="http://schemas.microsoft.com/office/drawing/2014/main" id="{DFC51560-DF2E-443B-AC46-411672583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6" y="3400"/>
              <a:ext cx="102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5" name="Rectangle 489">
              <a:extLst>
                <a:ext uri="{FF2B5EF4-FFF2-40B4-BE49-F238E27FC236}">
                  <a16:creationId xmlns:a16="http://schemas.microsoft.com/office/drawing/2014/main" id="{8E52217F-D73E-442C-89A7-BC15CC4F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8" y="3405"/>
              <a:ext cx="13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16" name="Line 490">
              <a:extLst>
                <a:ext uri="{FF2B5EF4-FFF2-40B4-BE49-F238E27FC236}">
                  <a16:creationId xmlns:a16="http://schemas.microsoft.com/office/drawing/2014/main" id="{9BEF78DA-0D0E-4586-8F54-972B923A7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04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7" name="Line 491">
              <a:extLst>
                <a:ext uri="{FF2B5EF4-FFF2-40B4-BE49-F238E27FC236}">
                  <a16:creationId xmlns:a16="http://schemas.microsoft.com/office/drawing/2014/main" id="{035C71A0-7816-4116-A8AB-35003A909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23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8" name="Line 492">
              <a:extLst>
                <a:ext uri="{FF2B5EF4-FFF2-40B4-BE49-F238E27FC236}">
                  <a16:creationId xmlns:a16="http://schemas.microsoft.com/office/drawing/2014/main" id="{900DD1E1-ADCF-494F-AD76-840130D73C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23" y="3431"/>
              <a:ext cx="148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9" name="Rectangle 493">
              <a:extLst>
                <a:ext uri="{FF2B5EF4-FFF2-40B4-BE49-F238E27FC236}">
                  <a16:creationId xmlns:a16="http://schemas.microsoft.com/office/drawing/2014/main" id="{7AAED6C1-A283-4D77-A5C8-99AEF0BA0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6" y="3400"/>
              <a:ext cx="516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0" name="Rectangle 494">
              <a:extLst>
                <a:ext uri="{FF2B5EF4-FFF2-40B4-BE49-F238E27FC236}">
                  <a16:creationId xmlns:a16="http://schemas.microsoft.com/office/drawing/2014/main" id="{6C3C4B7C-59BA-48E6-BC7D-6CBE2B068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9" y="3405"/>
              <a:ext cx="59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XXVII: 8 Persian Kings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21" name="Line 495">
              <a:extLst>
                <a:ext uri="{FF2B5EF4-FFF2-40B4-BE49-F238E27FC236}">
                  <a16:creationId xmlns:a16="http://schemas.microsoft.com/office/drawing/2014/main" id="{5419E45A-92EB-4C12-9D77-7AE7D52588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39" y="3528"/>
              <a:ext cx="31" cy="6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2" name="Rectangle 496">
              <a:extLst>
                <a:ext uri="{FF2B5EF4-FFF2-40B4-BE49-F238E27FC236}">
                  <a16:creationId xmlns:a16="http://schemas.microsoft.com/office/drawing/2014/main" id="{DD525844-11D4-4773-A54B-7887D1E7F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2" y="3519"/>
              <a:ext cx="22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Teos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23" name="Rectangle 497">
              <a:extLst>
                <a:ext uri="{FF2B5EF4-FFF2-40B4-BE49-F238E27FC236}">
                  <a16:creationId xmlns:a16="http://schemas.microsoft.com/office/drawing/2014/main" id="{6A7C022D-29BA-46F1-B643-6F034CE2C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8" y="3602"/>
              <a:ext cx="267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4" name="Rectangle 498">
              <a:extLst>
                <a:ext uri="{FF2B5EF4-FFF2-40B4-BE49-F238E27FC236}">
                  <a16:creationId xmlns:a16="http://schemas.microsoft.com/office/drawing/2014/main" id="{472D7A06-4975-4540-90DB-345ADBFAB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8" y="3602"/>
              <a:ext cx="267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5" name="Rectangle 499">
              <a:extLst>
                <a:ext uri="{FF2B5EF4-FFF2-40B4-BE49-F238E27FC236}">
                  <a16:creationId xmlns:a16="http://schemas.microsoft.com/office/drawing/2014/main" id="{973FA8D1-B7E5-4294-BBCA-9F066BF78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2" y="3748"/>
              <a:ext cx="45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Nektanebis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26" name="Rectangle 500">
              <a:extLst>
                <a:ext uri="{FF2B5EF4-FFF2-40B4-BE49-F238E27FC236}">
                  <a16:creationId xmlns:a16="http://schemas.microsoft.com/office/drawing/2014/main" id="{86509F79-D8F6-487D-8863-6E2773CD1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4" y="3602"/>
              <a:ext cx="244" cy="1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7" name="Freeform 501">
              <a:extLst>
                <a:ext uri="{FF2B5EF4-FFF2-40B4-BE49-F238E27FC236}">
                  <a16:creationId xmlns:a16="http://schemas.microsoft.com/office/drawing/2014/main" id="{9396721D-13B6-4AB2-A440-D3D87E9EB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51" y="3599"/>
              <a:ext cx="251" cy="129"/>
            </a:xfrm>
            <a:custGeom>
              <a:avLst/>
              <a:gdLst>
                <a:gd name="T0" fmla="*/ 0 w 315"/>
                <a:gd name="T1" fmla="*/ 11 h 161"/>
                <a:gd name="T2" fmla="*/ 4 w 315"/>
                <a:gd name="T3" fmla="*/ 46 h 161"/>
                <a:gd name="T4" fmla="*/ 7 w 315"/>
                <a:gd name="T5" fmla="*/ 57 h 161"/>
                <a:gd name="T6" fmla="*/ 4 w 315"/>
                <a:gd name="T7" fmla="*/ 53 h 161"/>
                <a:gd name="T8" fmla="*/ 0 w 315"/>
                <a:gd name="T9" fmla="*/ 88 h 161"/>
                <a:gd name="T10" fmla="*/ 7 w 315"/>
                <a:gd name="T11" fmla="*/ 111 h 161"/>
                <a:gd name="T12" fmla="*/ 7 w 315"/>
                <a:gd name="T13" fmla="*/ 103 h 161"/>
                <a:gd name="T14" fmla="*/ 0 w 315"/>
                <a:gd name="T15" fmla="*/ 126 h 161"/>
                <a:gd name="T16" fmla="*/ 4 w 315"/>
                <a:gd name="T17" fmla="*/ 161 h 161"/>
                <a:gd name="T18" fmla="*/ 19 w 315"/>
                <a:gd name="T19" fmla="*/ 153 h 161"/>
                <a:gd name="T20" fmla="*/ 15 w 315"/>
                <a:gd name="T21" fmla="*/ 157 h 161"/>
                <a:gd name="T22" fmla="*/ 50 w 315"/>
                <a:gd name="T23" fmla="*/ 161 h 161"/>
                <a:gd name="T24" fmla="*/ 73 w 315"/>
                <a:gd name="T25" fmla="*/ 153 h 161"/>
                <a:gd name="T26" fmla="*/ 65 w 315"/>
                <a:gd name="T27" fmla="*/ 153 h 161"/>
                <a:gd name="T28" fmla="*/ 88 w 315"/>
                <a:gd name="T29" fmla="*/ 161 h 161"/>
                <a:gd name="T30" fmla="*/ 123 w 315"/>
                <a:gd name="T31" fmla="*/ 157 h 161"/>
                <a:gd name="T32" fmla="*/ 134 w 315"/>
                <a:gd name="T33" fmla="*/ 153 h 161"/>
                <a:gd name="T34" fmla="*/ 130 w 315"/>
                <a:gd name="T35" fmla="*/ 157 h 161"/>
                <a:gd name="T36" fmla="*/ 165 w 315"/>
                <a:gd name="T37" fmla="*/ 161 h 161"/>
                <a:gd name="T38" fmla="*/ 188 w 315"/>
                <a:gd name="T39" fmla="*/ 153 h 161"/>
                <a:gd name="T40" fmla="*/ 180 w 315"/>
                <a:gd name="T41" fmla="*/ 153 h 161"/>
                <a:gd name="T42" fmla="*/ 203 w 315"/>
                <a:gd name="T43" fmla="*/ 161 h 161"/>
                <a:gd name="T44" fmla="*/ 238 w 315"/>
                <a:gd name="T45" fmla="*/ 157 h 161"/>
                <a:gd name="T46" fmla="*/ 249 w 315"/>
                <a:gd name="T47" fmla="*/ 153 h 161"/>
                <a:gd name="T48" fmla="*/ 245 w 315"/>
                <a:gd name="T49" fmla="*/ 157 h 161"/>
                <a:gd name="T50" fmla="*/ 280 w 315"/>
                <a:gd name="T51" fmla="*/ 161 h 161"/>
                <a:gd name="T52" fmla="*/ 303 w 315"/>
                <a:gd name="T53" fmla="*/ 153 h 161"/>
                <a:gd name="T54" fmla="*/ 295 w 315"/>
                <a:gd name="T55" fmla="*/ 153 h 161"/>
                <a:gd name="T56" fmla="*/ 315 w 315"/>
                <a:gd name="T57" fmla="*/ 149 h 161"/>
                <a:gd name="T58" fmla="*/ 311 w 315"/>
                <a:gd name="T59" fmla="*/ 115 h 161"/>
                <a:gd name="T60" fmla="*/ 307 w 315"/>
                <a:gd name="T61" fmla="*/ 103 h 161"/>
                <a:gd name="T62" fmla="*/ 311 w 315"/>
                <a:gd name="T63" fmla="*/ 107 h 161"/>
                <a:gd name="T64" fmla="*/ 315 w 315"/>
                <a:gd name="T65" fmla="*/ 73 h 161"/>
                <a:gd name="T66" fmla="*/ 307 w 315"/>
                <a:gd name="T67" fmla="*/ 50 h 161"/>
                <a:gd name="T68" fmla="*/ 307 w 315"/>
                <a:gd name="T69" fmla="*/ 57 h 161"/>
                <a:gd name="T70" fmla="*/ 315 w 315"/>
                <a:gd name="T71" fmla="*/ 34 h 161"/>
                <a:gd name="T72" fmla="*/ 311 w 315"/>
                <a:gd name="T73" fmla="*/ 7 h 161"/>
                <a:gd name="T74" fmla="*/ 315 w 315"/>
                <a:gd name="T75" fmla="*/ 4 h 161"/>
                <a:gd name="T76" fmla="*/ 288 w 315"/>
                <a:gd name="T77" fmla="*/ 7 h 161"/>
                <a:gd name="T78" fmla="*/ 295 w 315"/>
                <a:gd name="T79" fmla="*/ 7 h 161"/>
                <a:gd name="T80" fmla="*/ 272 w 315"/>
                <a:gd name="T81" fmla="*/ 0 h 161"/>
                <a:gd name="T82" fmla="*/ 238 w 315"/>
                <a:gd name="T83" fmla="*/ 4 h 161"/>
                <a:gd name="T84" fmla="*/ 226 w 315"/>
                <a:gd name="T85" fmla="*/ 7 h 161"/>
                <a:gd name="T86" fmla="*/ 230 w 315"/>
                <a:gd name="T87" fmla="*/ 4 h 161"/>
                <a:gd name="T88" fmla="*/ 196 w 315"/>
                <a:gd name="T89" fmla="*/ 0 h 161"/>
                <a:gd name="T90" fmla="*/ 172 w 315"/>
                <a:gd name="T91" fmla="*/ 7 h 161"/>
                <a:gd name="T92" fmla="*/ 180 w 315"/>
                <a:gd name="T93" fmla="*/ 7 h 161"/>
                <a:gd name="T94" fmla="*/ 157 w 315"/>
                <a:gd name="T95" fmla="*/ 0 h 161"/>
                <a:gd name="T96" fmla="*/ 123 w 315"/>
                <a:gd name="T97" fmla="*/ 4 h 161"/>
                <a:gd name="T98" fmla="*/ 111 w 315"/>
                <a:gd name="T99" fmla="*/ 7 h 161"/>
                <a:gd name="T100" fmla="*/ 115 w 315"/>
                <a:gd name="T101" fmla="*/ 4 h 161"/>
                <a:gd name="T102" fmla="*/ 80 w 315"/>
                <a:gd name="T103" fmla="*/ 0 h 161"/>
                <a:gd name="T104" fmla="*/ 57 w 315"/>
                <a:gd name="T105" fmla="*/ 7 h 161"/>
                <a:gd name="T106" fmla="*/ 65 w 315"/>
                <a:gd name="T107" fmla="*/ 7 h 161"/>
                <a:gd name="T108" fmla="*/ 42 w 315"/>
                <a:gd name="T109" fmla="*/ 0 h 161"/>
                <a:gd name="T110" fmla="*/ 7 w 315"/>
                <a:gd name="T111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5" h="161">
                  <a:moveTo>
                    <a:pt x="7" y="11"/>
                  </a:moveTo>
                  <a:lnTo>
                    <a:pt x="7" y="19"/>
                  </a:lnTo>
                  <a:cubicBezTo>
                    <a:pt x="7" y="21"/>
                    <a:pt x="6" y="23"/>
                    <a:pt x="4" y="23"/>
                  </a:cubicBezTo>
                  <a:cubicBezTo>
                    <a:pt x="1" y="23"/>
                    <a:pt x="0" y="21"/>
                    <a:pt x="0" y="19"/>
                  </a:cubicBezTo>
                  <a:lnTo>
                    <a:pt x="0" y="11"/>
                  </a:lnTo>
                  <a:cubicBezTo>
                    <a:pt x="0" y="9"/>
                    <a:pt x="1" y="7"/>
                    <a:pt x="4" y="7"/>
                  </a:cubicBezTo>
                  <a:cubicBezTo>
                    <a:pt x="6" y="7"/>
                    <a:pt x="7" y="9"/>
                    <a:pt x="7" y="11"/>
                  </a:cubicBezTo>
                  <a:close/>
                  <a:moveTo>
                    <a:pt x="7" y="34"/>
                  </a:moveTo>
                  <a:lnTo>
                    <a:pt x="7" y="42"/>
                  </a:lnTo>
                  <a:cubicBezTo>
                    <a:pt x="7" y="44"/>
                    <a:pt x="6" y="46"/>
                    <a:pt x="4" y="46"/>
                  </a:cubicBezTo>
                  <a:cubicBezTo>
                    <a:pt x="1" y="46"/>
                    <a:pt x="0" y="44"/>
                    <a:pt x="0" y="42"/>
                  </a:cubicBezTo>
                  <a:lnTo>
                    <a:pt x="0" y="34"/>
                  </a:lnTo>
                  <a:cubicBezTo>
                    <a:pt x="0" y="32"/>
                    <a:pt x="1" y="30"/>
                    <a:pt x="4" y="30"/>
                  </a:cubicBezTo>
                  <a:cubicBezTo>
                    <a:pt x="6" y="30"/>
                    <a:pt x="7" y="32"/>
                    <a:pt x="7" y="34"/>
                  </a:cubicBezTo>
                  <a:close/>
                  <a:moveTo>
                    <a:pt x="7" y="57"/>
                  </a:moveTo>
                  <a:lnTo>
                    <a:pt x="7" y="65"/>
                  </a:lnTo>
                  <a:cubicBezTo>
                    <a:pt x="7" y="67"/>
                    <a:pt x="6" y="69"/>
                    <a:pt x="4" y="69"/>
                  </a:cubicBezTo>
                  <a:cubicBezTo>
                    <a:pt x="1" y="69"/>
                    <a:pt x="0" y="67"/>
                    <a:pt x="0" y="65"/>
                  </a:cubicBezTo>
                  <a:lnTo>
                    <a:pt x="0" y="57"/>
                  </a:lnTo>
                  <a:cubicBezTo>
                    <a:pt x="0" y="55"/>
                    <a:pt x="1" y="53"/>
                    <a:pt x="4" y="53"/>
                  </a:cubicBezTo>
                  <a:cubicBezTo>
                    <a:pt x="6" y="53"/>
                    <a:pt x="7" y="55"/>
                    <a:pt x="7" y="57"/>
                  </a:cubicBezTo>
                  <a:close/>
                  <a:moveTo>
                    <a:pt x="7" y="80"/>
                  </a:moveTo>
                  <a:lnTo>
                    <a:pt x="7" y="88"/>
                  </a:lnTo>
                  <a:cubicBezTo>
                    <a:pt x="7" y="90"/>
                    <a:pt x="6" y="92"/>
                    <a:pt x="4" y="92"/>
                  </a:cubicBezTo>
                  <a:cubicBezTo>
                    <a:pt x="1" y="92"/>
                    <a:pt x="0" y="90"/>
                    <a:pt x="0" y="88"/>
                  </a:cubicBezTo>
                  <a:lnTo>
                    <a:pt x="0" y="80"/>
                  </a:lnTo>
                  <a:cubicBezTo>
                    <a:pt x="0" y="78"/>
                    <a:pt x="1" y="76"/>
                    <a:pt x="4" y="76"/>
                  </a:cubicBezTo>
                  <a:cubicBezTo>
                    <a:pt x="6" y="76"/>
                    <a:pt x="7" y="78"/>
                    <a:pt x="7" y="80"/>
                  </a:cubicBezTo>
                  <a:close/>
                  <a:moveTo>
                    <a:pt x="7" y="103"/>
                  </a:moveTo>
                  <a:lnTo>
                    <a:pt x="7" y="111"/>
                  </a:lnTo>
                  <a:cubicBezTo>
                    <a:pt x="7" y="113"/>
                    <a:pt x="6" y="115"/>
                    <a:pt x="4" y="115"/>
                  </a:cubicBezTo>
                  <a:cubicBezTo>
                    <a:pt x="1" y="115"/>
                    <a:pt x="0" y="113"/>
                    <a:pt x="0" y="111"/>
                  </a:cubicBezTo>
                  <a:lnTo>
                    <a:pt x="0" y="103"/>
                  </a:lnTo>
                  <a:cubicBezTo>
                    <a:pt x="0" y="101"/>
                    <a:pt x="1" y="100"/>
                    <a:pt x="4" y="100"/>
                  </a:cubicBezTo>
                  <a:cubicBezTo>
                    <a:pt x="6" y="100"/>
                    <a:pt x="7" y="101"/>
                    <a:pt x="7" y="103"/>
                  </a:cubicBezTo>
                  <a:close/>
                  <a:moveTo>
                    <a:pt x="7" y="126"/>
                  </a:moveTo>
                  <a:lnTo>
                    <a:pt x="7" y="134"/>
                  </a:lnTo>
                  <a:cubicBezTo>
                    <a:pt x="7" y="136"/>
                    <a:pt x="6" y="138"/>
                    <a:pt x="4" y="138"/>
                  </a:cubicBezTo>
                  <a:cubicBezTo>
                    <a:pt x="1" y="138"/>
                    <a:pt x="0" y="136"/>
                    <a:pt x="0" y="134"/>
                  </a:cubicBezTo>
                  <a:lnTo>
                    <a:pt x="0" y="126"/>
                  </a:lnTo>
                  <a:cubicBezTo>
                    <a:pt x="0" y="124"/>
                    <a:pt x="1" y="123"/>
                    <a:pt x="4" y="123"/>
                  </a:cubicBezTo>
                  <a:cubicBezTo>
                    <a:pt x="6" y="123"/>
                    <a:pt x="7" y="124"/>
                    <a:pt x="7" y="126"/>
                  </a:cubicBezTo>
                  <a:close/>
                  <a:moveTo>
                    <a:pt x="7" y="149"/>
                  </a:moveTo>
                  <a:lnTo>
                    <a:pt x="7" y="157"/>
                  </a:lnTo>
                  <a:cubicBezTo>
                    <a:pt x="7" y="159"/>
                    <a:pt x="6" y="161"/>
                    <a:pt x="4" y="161"/>
                  </a:cubicBezTo>
                  <a:cubicBezTo>
                    <a:pt x="1" y="161"/>
                    <a:pt x="0" y="159"/>
                    <a:pt x="0" y="157"/>
                  </a:cubicBezTo>
                  <a:lnTo>
                    <a:pt x="0" y="149"/>
                  </a:lnTo>
                  <a:cubicBezTo>
                    <a:pt x="0" y="147"/>
                    <a:pt x="1" y="146"/>
                    <a:pt x="4" y="146"/>
                  </a:cubicBezTo>
                  <a:cubicBezTo>
                    <a:pt x="6" y="146"/>
                    <a:pt x="7" y="147"/>
                    <a:pt x="7" y="149"/>
                  </a:cubicBezTo>
                  <a:close/>
                  <a:moveTo>
                    <a:pt x="19" y="153"/>
                  </a:moveTo>
                  <a:lnTo>
                    <a:pt x="27" y="153"/>
                  </a:lnTo>
                  <a:cubicBezTo>
                    <a:pt x="29" y="153"/>
                    <a:pt x="30" y="155"/>
                    <a:pt x="30" y="157"/>
                  </a:cubicBezTo>
                  <a:cubicBezTo>
                    <a:pt x="30" y="159"/>
                    <a:pt x="29" y="161"/>
                    <a:pt x="27" y="161"/>
                  </a:cubicBezTo>
                  <a:lnTo>
                    <a:pt x="19" y="161"/>
                  </a:lnTo>
                  <a:cubicBezTo>
                    <a:pt x="17" y="161"/>
                    <a:pt x="15" y="159"/>
                    <a:pt x="15" y="157"/>
                  </a:cubicBezTo>
                  <a:cubicBezTo>
                    <a:pt x="15" y="155"/>
                    <a:pt x="17" y="153"/>
                    <a:pt x="19" y="153"/>
                  </a:cubicBezTo>
                  <a:close/>
                  <a:moveTo>
                    <a:pt x="42" y="153"/>
                  </a:moveTo>
                  <a:lnTo>
                    <a:pt x="50" y="153"/>
                  </a:lnTo>
                  <a:cubicBezTo>
                    <a:pt x="52" y="153"/>
                    <a:pt x="53" y="155"/>
                    <a:pt x="53" y="157"/>
                  </a:cubicBezTo>
                  <a:cubicBezTo>
                    <a:pt x="53" y="159"/>
                    <a:pt x="52" y="161"/>
                    <a:pt x="50" y="161"/>
                  </a:cubicBezTo>
                  <a:lnTo>
                    <a:pt x="42" y="161"/>
                  </a:lnTo>
                  <a:cubicBezTo>
                    <a:pt x="40" y="161"/>
                    <a:pt x="38" y="159"/>
                    <a:pt x="38" y="157"/>
                  </a:cubicBezTo>
                  <a:cubicBezTo>
                    <a:pt x="38" y="155"/>
                    <a:pt x="40" y="153"/>
                    <a:pt x="42" y="153"/>
                  </a:cubicBezTo>
                  <a:close/>
                  <a:moveTo>
                    <a:pt x="65" y="153"/>
                  </a:moveTo>
                  <a:lnTo>
                    <a:pt x="73" y="153"/>
                  </a:lnTo>
                  <a:cubicBezTo>
                    <a:pt x="75" y="153"/>
                    <a:pt x="76" y="155"/>
                    <a:pt x="76" y="157"/>
                  </a:cubicBezTo>
                  <a:cubicBezTo>
                    <a:pt x="76" y="159"/>
                    <a:pt x="75" y="161"/>
                    <a:pt x="73" y="161"/>
                  </a:cubicBezTo>
                  <a:lnTo>
                    <a:pt x="65" y="161"/>
                  </a:lnTo>
                  <a:cubicBezTo>
                    <a:pt x="63" y="161"/>
                    <a:pt x="61" y="159"/>
                    <a:pt x="61" y="157"/>
                  </a:cubicBezTo>
                  <a:cubicBezTo>
                    <a:pt x="61" y="155"/>
                    <a:pt x="63" y="153"/>
                    <a:pt x="65" y="153"/>
                  </a:cubicBezTo>
                  <a:close/>
                  <a:moveTo>
                    <a:pt x="88" y="153"/>
                  </a:moveTo>
                  <a:lnTo>
                    <a:pt x="96" y="153"/>
                  </a:lnTo>
                  <a:cubicBezTo>
                    <a:pt x="98" y="153"/>
                    <a:pt x="100" y="155"/>
                    <a:pt x="100" y="157"/>
                  </a:cubicBezTo>
                  <a:cubicBezTo>
                    <a:pt x="100" y="159"/>
                    <a:pt x="98" y="161"/>
                    <a:pt x="96" y="161"/>
                  </a:cubicBezTo>
                  <a:lnTo>
                    <a:pt x="88" y="161"/>
                  </a:lnTo>
                  <a:cubicBezTo>
                    <a:pt x="86" y="161"/>
                    <a:pt x="84" y="159"/>
                    <a:pt x="84" y="157"/>
                  </a:cubicBezTo>
                  <a:cubicBezTo>
                    <a:pt x="84" y="155"/>
                    <a:pt x="86" y="153"/>
                    <a:pt x="88" y="153"/>
                  </a:cubicBezTo>
                  <a:close/>
                  <a:moveTo>
                    <a:pt x="111" y="153"/>
                  </a:moveTo>
                  <a:lnTo>
                    <a:pt x="119" y="153"/>
                  </a:lnTo>
                  <a:cubicBezTo>
                    <a:pt x="121" y="153"/>
                    <a:pt x="123" y="155"/>
                    <a:pt x="123" y="157"/>
                  </a:cubicBezTo>
                  <a:cubicBezTo>
                    <a:pt x="123" y="159"/>
                    <a:pt x="121" y="161"/>
                    <a:pt x="119" y="161"/>
                  </a:cubicBezTo>
                  <a:lnTo>
                    <a:pt x="111" y="161"/>
                  </a:lnTo>
                  <a:cubicBezTo>
                    <a:pt x="109" y="161"/>
                    <a:pt x="107" y="159"/>
                    <a:pt x="107" y="157"/>
                  </a:cubicBezTo>
                  <a:cubicBezTo>
                    <a:pt x="107" y="155"/>
                    <a:pt x="109" y="153"/>
                    <a:pt x="111" y="153"/>
                  </a:cubicBezTo>
                  <a:close/>
                  <a:moveTo>
                    <a:pt x="134" y="153"/>
                  </a:moveTo>
                  <a:lnTo>
                    <a:pt x="142" y="153"/>
                  </a:lnTo>
                  <a:cubicBezTo>
                    <a:pt x="144" y="153"/>
                    <a:pt x="146" y="155"/>
                    <a:pt x="146" y="157"/>
                  </a:cubicBezTo>
                  <a:cubicBezTo>
                    <a:pt x="146" y="159"/>
                    <a:pt x="144" y="161"/>
                    <a:pt x="142" y="161"/>
                  </a:cubicBezTo>
                  <a:lnTo>
                    <a:pt x="134" y="161"/>
                  </a:lnTo>
                  <a:cubicBezTo>
                    <a:pt x="132" y="161"/>
                    <a:pt x="130" y="159"/>
                    <a:pt x="130" y="157"/>
                  </a:cubicBezTo>
                  <a:cubicBezTo>
                    <a:pt x="130" y="155"/>
                    <a:pt x="132" y="153"/>
                    <a:pt x="134" y="153"/>
                  </a:cubicBezTo>
                  <a:close/>
                  <a:moveTo>
                    <a:pt x="157" y="153"/>
                  </a:moveTo>
                  <a:lnTo>
                    <a:pt x="165" y="153"/>
                  </a:lnTo>
                  <a:cubicBezTo>
                    <a:pt x="167" y="153"/>
                    <a:pt x="169" y="155"/>
                    <a:pt x="169" y="157"/>
                  </a:cubicBezTo>
                  <a:cubicBezTo>
                    <a:pt x="169" y="159"/>
                    <a:pt x="167" y="161"/>
                    <a:pt x="165" y="161"/>
                  </a:cubicBezTo>
                  <a:lnTo>
                    <a:pt x="157" y="161"/>
                  </a:lnTo>
                  <a:cubicBezTo>
                    <a:pt x="155" y="161"/>
                    <a:pt x="153" y="159"/>
                    <a:pt x="153" y="157"/>
                  </a:cubicBezTo>
                  <a:cubicBezTo>
                    <a:pt x="153" y="155"/>
                    <a:pt x="155" y="153"/>
                    <a:pt x="157" y="153"/>
                  </a:cubicBezTo>
                  <a:close/>
                  <a:moveTo>
                    <a:pt x="180" y="153"/>
                  </a:moveTo>
                  <a:lnTo>
                    <a:pt x="188" y="153"/>
                  </a:lnTo>
                  <a:cubicBezTo>
                    <a:pt x="190" y="153"/>
                    <a:pt x="192" y="155"/>
                    <a:pt x="192" y="157"/>
                  </a:cubicBezTo>
                  <a:cubicBezTo>
                    <a:pt x="192" y="159"/>
                    <a:pt x="190" y="161"/>
                    <a:pt x="188" y="161"/>
                  </a:cubicBezTo>
                  <a:lnTo>
                    <a:pt x="180" y="161"/>
                  </a:lnTo>
                  <a:cubicBezTo>
                    <a:pt x="178" y="161"/>
                    <a:pt x="176" y="159"/>
                    <a:pt x="176" y="157"/>
                  </a:cubicBezTo>
                  <a:cubicBezTo>
                    <a:pt x="176" y="155"/>
                    <a:pt x="178" y="153"/>
                    <a:pt x="180" y="153"/>
                  </a:cubicBezTo>
                  <a:close/>
                  <a:moveTo>
                    <a:pt x="203" y="153"/>
                  </a:moveTo>
                  <a:lnTo>
                    <a:pt x="211" y="153"/>
                  </a:lnTo>
                  <a:cubicBezTo>
                    <a:pt x="213" y="153"/>
                    <a:pt x="215" y="155"/>
                    <a:pt x="215" y="157"/>
                  </a:cubicBezTo>
                  <a:cubicBezTo>
                    <a:pt x="215" y="159"/>
                    <a:pt x="213" y="161"/>
                    <a:pt x="211" y="161"/>
                  </a:cubicBezTo>
                  <a:lnTo>
                    <a:pt x="203" y="161"/>
                  </a:lnTo>
                  <a:cubicBezTo>
                    <a:pt x="201" y="161"/>
                    <a:pt x="199" y="159"/>
                    <a:pt x="199" y="157"/>
                  </a:cubicBezTo>
                  <a:cubicBezTo>
                    <a:pt x="199" y="155"/>
                    <a:pt x="201" y="153"/>
                    <a:pt x="203" y="153"/>
                  </a:cubicBezTo>
                  <a:close/>
                  <a:moveTo>
                    <a:pt x="226" y="153"/>
                  </a:moveTo>
                  <a:lnTo>
                    <a:pt x="234" y="153"/>
                  </a:lnTo>
                  <a:cubicBezTo>
                    <a:pt x="236" y="153"/>
                    <a:pt x="238" y="155"/>
                    <a:pt x="238" y="157"/>
                  </a:cubicBezTo>
                  <a:cubicBezTo>
                    <a:pt x="238" y="159"/>
                    <a:pt x="236" y="161"/>
                    <a:pt x="234" y="161"/>
                  </a:cubicBezTo>
                  <a:lnTo>
                    <a:pt x="226" y="161"/>
                  </a:lnTo>
                  <a:cubicBezTo>
                    <a:pt x="224" y="161"/>
                    <a:pt x="222" y="159"/>
                    <a:pt x="222" y="157"/>
                  </a:cubicBezTo>
                  <a:cubicBezTo>
                    <a:pt x="222" y="155"/>
                    <a:pt x="224" y="153"/>
                    <a:pt x="226" y="153"/>
                  </a:cubicBezTo>
                  <a:close/>
                  <a:moveTo>
                    <a:pt x="249" y="153"/>
                  </a:moveTo>
                  <a:lnTo>
                    <a:pt x="257" y="153"/>
                  </a:lnTo>
                  <a:cubicBezTo>
                    <a:pt x="259" y="153"/>
                    <a:pt x="261" y="155"/>
                    <a:pt x="261" y="157"/>
                  </a:cubicBezTo>
                  <a:cubicBezTo>
                    <a:pt x="261" y="159"/>
                    <a:pt x="259" y="161"/>
                    <a:pt x="257" y="161"/>
                  </a:cubicBezTo>
                  <a:lnTo>
                    <a:pt x="249" y="161"/>
                  </a:lnTo>
                  <a:cubicBezTo>
                    <a:pt x="247" y="161"/>
                    <a:pt x="245" y="159"/>
                    <a:pt x="245" y="157"/>
                  </a:cubicBezTo>
                  <a:cubicBezTo>
                    <a:pt x="245" y="155"/>
                    <a:pt x="247" y="153"/>
                    <a:pt x="249" y="153"/>
                  </a:cubicBezTo>
                  <a:close/>
                  <a:moveTo>
                    <a:pt x="272" y="153"/>
                  </a:moveTo>
                  <a:lnTo>
                    <a:pt x="280" y="153"/>
                  </a:lnTo>
                  <a:cubicBezTo>
                    <a:pt x="282" y="153"/>
                    <a:pt x="284" y="155"/>
                    <a:pt x="284" y="157"/>
                  </a:cubicBezTo>
                  <a:cubicBezTo>
                    <a:pt x="284" y="159"/>
                    <a:pt x="282" y="161"/>
                    <a:pt x="280" y="161"/>
                  </a:cubicBezTo>
                  <a:lnTo>
                    <a:pt x="272" y="161"/>
                  </a:lnTo>
                  <a:cubicBezTo>
                    <a:pt x="270" y="161"/>
                    <a:pt x="268" y="159"/>
                    <a:pt x="268" y="157"/>
                  </a:cubicBezTo>
                  <a:cubicBezTo>
                    <a:pt x="268" y="155"/>
                    <a:pt x="270" y="153"/>
                    <a:pt x="272" y="153"/>
                  </a:cubicBezTo>
                  <a:close/>
                  <a:moveTo>
                    <a:pt x="295" y="153"/>
                  </a:moveTo>
                  <a:lnTo>
                    <a:pt x="303" y="153"/>
                  </a:lnTo>
                  <a:cubicBezTo>
                    <a:pt x="305" y="153"/>
                    <a:pt x="307" y="155"/>
                    <a:pt x="307" y="157"/>
                  </a:cubicBezTo>
                  <a:cubicBezTo>
                    <a:pt x="307" y="159"/>
                    <a:pt x="305" y="161"/>
                    <a:pt x="303" y="161"/>
                  </a:cubicBezTo>
                  <a:lnTo>
                    <a:pt x="295" y="161"/>
                  </a:lnTo>
                  <a:cubicBezTo>
                    <a:pt x="293" y="161"/>
                    <a:pt x="292" y="159"/>
                    <a:pt x="292" y="157"/>
                  </a:cubicBezTo>
                  <a:cubicBezTo>
                    <a:pt x="292" y="155"/>
                    <a:pt x="293" y="153"/>
                    <a:pt x="295" y="153"/>
                  </a:cubicBezTo>
                  <a:close/>
                  <a:moveTo>
                    <a:pt x="307" y="149"/>
                  </a:moveTo>
                  <a:lnTo>
                    <a:pt x="307" y="142"/>
                  </a:lnTo>
                  <a:cubicBezTo>
                    <a:pt x="307" y="140"/>
                    <a:pt x="309" y="138"/>
                    <a:pt x="311" y="138"/>
                  </a:cubicBezTo>
                  <a:cubicBezTo>
                    <a:pt x="313" y="138"/>
                    <a:pt x="315" y="140"/>
                    <a:pt x="315" y="142"/>
                  </a:cubicBezTo>
                  <a:lnTo>
                    <a:pt x="315" y="149"/>
                  </a:lnTo>
                  <a:cubicBezTo>
                    <a:pt x="315" y="152"/>
                    <a:pt x="313" y="153"/>
                    <a:pt x="311" y="153"/>
                  </a:cubicBezTo>
                  <a:cubicBezTo>
                    <a:pt x="309" y="153"/>
                    <a:pt x="307" y="152"/>
                    <a:pt x="307" y="149"/>
                  </a:cubicBezTo>
                  <a:close/>
                  <a:moveTo>
                    <a:pt x="307" y="126"/>
                  </a:moveTo>
                  <a:lnTo>
                    <a:pt x="307" y="119"/>
                  </a:lnTo>
                  <a:cubicBezTo>
                    <a:pt x="307" y="117"/>
                    <a:pt x="309" y="115"/>
                    <a:pt x="311" y="115"/>
                  </a:cubicBezTo>
                  <a:cubicBezTo>
                    <a:pt x="313" y="115"/>
                    <a:pt x="315" y="117"/>
                    <a:pt x="315" y="119"/>
                  </a:cubicBezTo>
                  <a:lnTo>
                    <a:pt x="315" y="126"/>
                  </a:lnTo>
                  <a:cubicBezTo>
                    <a:pt x="315" y="129"/>
                    <a:pt x="313" y="130"/>
                    <a:pt x="311" y="130"/>
                  </a:cubicBezTo>
                  <a:cubicBezTo>
                    <a:pt x="309" y="130"/>
                    <a:pt x="307" y="129"/>
                    <a:pt x="307" y="126"/>
                  </a:cubicBezTo>
                  <a:close/>
                  <a:moveTo>
                    <a:pt x="307" y="103"/>
                  </a:moveTo>
                  <a:lnTo>
                    <a:pt x="307" y="96"/>
                  </a:lnTo>
                  <a:cubicBezTo>
                    <a:pt x="307" y="94"/>
                    <a:pt x="309" y="92"/>
                    <a:pt x="311" y="92"/>
                  </a:cubicBezTo>
                  <a:cubicBezTo>
                    <a:pt x="313" y="92"/>
                    <a:pt x="315" y="94"/>
                    <a:pt x="315" y="96"/>
                  </a:cubicBezTo>
                  <a:lnTo>
                    <a:pt x="315" y="103"/>
                  </a:lnTo>
                  <a:cubicBezTo>
                    <a:pt x="315" y="106"/>
                    <a:pt x="313" y="107"/>
                    <a:pt x="311" y="107"/>
                  </a:cubicBezTo>
                  <a:cubicBezTo>
                    <a:pt x="309" y="107"/>
                    <a:pt x="307" y="106"/>
                    <a:pt x="307" y="103"/>
                  </a:cubicBezTo>
                  <a:close/>
                  <a:moveTo>
                    <a:pt x="307" y="80"/>
                  </a:moveTo>
                  <a:lnTo>
                    <a:pt x="307" y="73"/>
                  </a:lnTo>
                  <a:cubicBezTo>
                    <a:pt x="307" y="71"/>
                    <a:pt x="309" y="69"/>
                    <a:pt x="311" y="69"/>
                  </a:cubicBezTo>
                  <a:cubicBezTo>
                    <a:pt x="313" y="69"/>
                    <a:pt x="315" y="71"/>
                    <a:pt x="315" y="73"/>
                  </a:cubicBezTo>
                  <a:lnTo>
                    <a:pt x="315" y="80"/>
                  </a:lnTo>
                  <a:cubicBezTo>
                    <a:pt x="315" y="82"/>
                    <a:pt x="313" y="84"/>
                    <a:pt x="311" y="84"/>
                  </a:cubicBezTo>
                  <a:cubicBezTo>
                    <a:pt x="309" y="84"/>
                    <a:pt x="307" y="82"/>
                    <a:pt x="307" y="80"/>
                  </a:cubicBezTo>
                  <a:close/>
                  <a:moveTo>
                    <a:pt x="307" y="57"/>
                  </a:moveTo>
                  <a:lnTo>
                    <a:pt x="307" y="50"/>
                  </a:lnTo>
                  <a:cubicBezTo>
                    <a:pt x="307" y="47"/>
                    <a:pt x="309" y="46"/>
                    <a:pt x="311" y="46"/>
                  </a:cubicBezTo>
                  <a:cubicBezTo>
                    <a:pt x="313" y="46"/>
                    <a:pt x="315" y="47"/>
                    <a:pt x="315" y="50"/>
                  </a:cubicBezTo>
                  <a:lnTo>
                    <a:pt x="315" y="57"/>
                  </a:lnTo>
                  <a:cubicBezTo>
                    <a:pt x="315" y="59"/>
                    <a:pt x="313" y="61"/>
                    <a:pt x="311" y="61"/>
                  </a:cubicBezTo>
                  <a:cubicBezTo>
                    <a:pt x="309" y="61"/>
                    <a:pt x="307" y="59"/>
                    <a:pt x="307" y="57"/>
                  </a:cubicBezTo>
                  <a:close/>
                  <a:moveTo>
                    <a:pt x="307" y="34"/>
                  </a:moveTo>
                  <a:lnTo>
                    <a:pt x="307" y="27"/>
                  </a:lnTo>
                  <a:cubicBezTo>
                    <a:pt x="307" y="24"/>
                    <a:pt x="309" y="23"/>
                    <a:pt x="311" y="23"/>
                  </a:cubicBezTo>
                  <a:cubicBezTo>
                    <a:pt x="313" y="23"/>
                    <a:pt x="315" y="24"/>
                    <a:pt x="315" y="27"/>
                  </a:cubicBezTo>
                  <a:lnTo>
                    <a:pt x="315" y="34"/>
                  </a:lnTo>
                  <a:cubicBezTo>
                    <a:pt x="315" y="36"/>
                    <a:pt x="313" y="38"/>
                    <a:pt x="311" y="38"/>
                  </a:cubicBezTo>
                  <a:cubicBezTo>
                    <a:pt x="309" y="38"/>
                    <a:pt x="307" y="36"/>
                    <a:pt x="307" y="34"/>
                  </a:cubicBezTo>
                  <a:close/>
                  <a:moveTo>
                    <a:pt x="307" y="11"/>
                  </a:moveTo>
                  <a:lnTo>
                    <a:pt x="307" y="4"/>
                  </a:lnTo>
                  <a:lnTo>
                    <a:pt x="311" y="7"/>
                  </a:lnTo>
                  <a:lnTo>
                    <a:pt x="311" y="7"/>
                  </a:lnTo>
                  <a:cubicBezTo>
                    <a:pt x="309" y="7"/>
                    <a:pt x="307" y="6"/>
                    <a:pt x="307" y="4"/>
                  </a:cubicBezTo>
                  <a:cubicBezTo>
                    <a:pt x="307" y="1"/>
                    <a:pt x="309" y="0"/>
                    <a:pt x="311" y="0"/>
                  </a:cubicBezTo>
                  <a:lnTo>
                    <a:pt x="311" y="0"/>
                  </a:lnTo>
                  <a:cubicBezTo>
                    <a:pt x="313" y="0"/>
                    <a:pt x="315" y="1"/>
                    <a:pt x="315" y="4"/>
                  </a:cubicBezTo>
                  <a:lnTo>
                    <a:pt x="315" y="11"/>
                  </a:lnTo>
                  <a:cubicBezTo>
                    <a:pt x="315" y="13"/>
                    <a:pt x="313" y="15"/>
                    <a:pt x="311" y="15"/>
                  </a:cubicBezTo>
                  <a:cubicBezTo>
                    <a:pt x="309" y="15"/>
                    <a:pt x="307" y="13"/>
                    <a:pt x="307" y="11"/>
                  </a:cubicBezTo>
                  <a:close/>
                  <a:moveTo>
                    <a:pt x="295" y="7"/>
                  </a:moveTo>
                  <a:lnTo>
                    <a:pt x="288" y="7"/>
                  </a:lnTo>
                  <a:cubicBezTo>
                    <a:pt x="286" y="7"/>
                    <a:pt x="284" y="6"/>
                    <a:pt x="284" y="4"/>
                  </a:cubicBezTo>
                  <a:cubicBezTo>
                    <a:pt x="284" y="1"/>
                    <a:pt x="286" y="0"/>
                    <a:pt x="288" y="0"/>
                  </a:cubicBezTo>
                  <a:lnTo>
                    <a:pt x="295" y="0"/>
                  </a:lnTo>
                  <a:cubicBezTo>
                    <a:pt x="297" y="0"/>
                    <a:pt x="299" y="1"/>
                    <a:pt x="299" y="4"/>
                  </a:cubicBezTo>
                  <a:cubicBezTo>
                    <a:pt x="299" y="6"/>
                    <a:pt x="297" y="7"/>
                    <a:pt x="295" y="7"/>
                  </a:cubicBezTo>
                  <a:close/>
                  <a:moveTo>
                    <a:pt x="272" y="7"/>
                  </a:moveTo>
                  <a:lnTo>
                    <a:pt x="265" y="7"/>
                  </a:lnTo>
                  <a:cubicBezTo>
                    <a:pt x="263" y="7"/>
                    <a:pt x="261" y="6"/>
                    <a:pt x="261" y="4"/>
                  </a:cubicBezTo>
                  <a:cubicBezTo>
                    <a:pt x="261" y="1"/>
                    <a:pt x="263" y="0"/>
                    <a:pt x="265" y="0"/>
                  </a:cubicBezTo>
                  <a:lnTo>
                    <a:pt x="272" y="0"/>
                  </a:lnTo>
                  <a:cubicBezTo>
                    <a:pt x="274" y="0"/>
                    <a:pt x="276" y="1"/>
                    <a:pt x="276" y="4"/>
                  </a:cubicBezTo>
                  <a:cubicBezTo>
                    <a:pt x="276" y="6"/>
                    <a:pt x="274" y="7"/>
                    <a:pt x="272" y="7"/>
                  </a:cubicBezTo>
                  <a:close/>
                  <a:moveTo>
                    <a:pt x="249" y="7"/>
                  </a:moveTo>
                  <a:lnTo>
                    <a:pt x="242" y="7"/>
                  </a:lnTo>
                  <a:cubicBezTo>
                    <a:pt x="239" y="7"/>
                    <a:pt x="238" y="6"/>
                    <a:pt x="238" y="4"/>
                  </a:cubicBezTo>
                  <a:cubicBezTo>
                    <a:pt x="238" y="1"/>
                    <a:pt x="239" y="0"/>
                    <a:pt x="242" y="0"/>
                  </a:cubicBezTo>
                  <a:lnTo>
                    <a:pt x="249" y="0"/>
                  </a:lnTo>
                  <a:cubicBezTo>
                    <a:pt x="251" y="0"/>
                    <a:pt x="253" y="1"/>
                    <a:pt x="253" y="4"/>
                  </a:cubicBezTo>
                  <a:cubicBezTo>
                    <a:pt x="253" y="6"/>
                    <a:pt x="251" y="7"/>
                    <a:pt x="249" y="7"/>
                  </a:cubicBezTo>
                  <a:close/>
                  <a:moveTo>
                    <a:pt x="226" y="7"/>
                  </a:moveTo>
                  <a:lnTo>
                    <a:pt x="219" y="7"/>
                  </a:lnTo>
                  <a:cubicBezTo>
                    <a:pt x="216" y="7"/>
                    <a:pt x="215" y="6"/>
                    <a:pt x="215" y="4"/>
                  </a:cubicBezTo>
                  <a:cubicBezTo>
                    <a:pt x="215" y="1"/>
                    <a:pt x="216" y="0"/>
                    <a:pt x="219" y="0"/>
                  </a:cubicBezTo>
                  <a:lnTo>
                    <a:pt x="226" y="0"/>
                  </a:lnTo>
                  <a:cubicBezTo>
                    <a:pt x="228" y="0"/>
                    <a:pt x="230" y="1"/>
                    <a:pt x="230" y="4"/>
                  </a:cubicBezTo>
                  <a:cubicBezTo>
                    <a:pt x="230" y="6"/>
                    <a:pt x="228" y="7"/>
                    <a:pt x="226" y="7"/>
                  </a:cubicBezTo>
                  <a:close/>
                  <a:moveTo>
                    <a:pt x="203" y="7"/>
                  </a:moveTo>
                  <a:lnTo>
                    <a:pt x="196" y="7"/>
                  </a:lnTo>
                  <a:cubicBezTo>
                    <a:pt x="193" y="7"/>
                    <a:pt x="192" y="6"/>
                    <a:pt x="192" y="4"/>
                  </a:cubicBezTo>
                  <a:cubicBezTo>
                    <a:pt x="192" y="1"/>
                    <a:pt x="193" y="0"/>
                    <a:pt x="196" y="0"/>
                  </a:cubicBezTo>
                  <a:lnTo>
                    <a:pt x="203" y="0"/>
                  </a:lnTo>
                  <a:cubicBezTo>
                    <a:pt x="205" y="0"/>
                    <a:pt x="207" y="1"/>
                    <a:pt x="207" y="4"/>
                  </a:cubicBezTo>
                  <a:cubicBezTo>
                    <a:pt x="207" y="6"/>
                    <a:pt x="205" y="7"/>
                    <a:pt x="203" y="7"/>
                  </a:cubicBezTo>
                  <a:close/>
                  <a:moveTo>
                    <a:pt x="180" y="7"/>
                  </a:moveTo>
                  <a:lnTo>
                    <a:pt x="172" y="7"/>
                  </a:lnTo>
                  <a:cubicBezTo>
                    <a:pt x="170" y="7"/>
                    <a:pt x="169" y="6"/>
                    <a:pt x="169" y="4"/>
                  </a:cubicBezTo>
                  <a:cubicBezTo>
                    <a:pt x="169" y="1"/>
                    <a:pt x="170" y="0"/>
                    <a:pt x="172" y="0"/>
                  </a:cubicBezTo>
                  <a:lnTo>
                    <a:pt x="180" y="0"/>
                  </a:lnTo>
                  <a:cubicBezTo>
                    <a:pt x="182" y="0"/>
                    <a:pt x="184" y="1"/>
                    <a:pt x="184" y="4"/>
                  </a:cubicBezTo>
                  <a:cubicBezTo>
                    <a:pt x="184" y="6"/>
                    <a:pt x="182" y="7"/>
                    <a:pt x="180" y="7"/>
                  </a:cubicBezTo>
                  <a:close/>
                  <a:moveTo>
                    <a:pt x="157" y="7"/>
                  </a:moveTo>
                  <a:lnTo>
                    <a:pt x="149" y="7"/>
                  </a:lnTo>
                  <a:cubicBezTo>
                    <a:pt x="147" y="7"/>
                    <a:pt x="146" y="6"/>
                    <a:pt x="146" y="4"/>
                  </a:cubicBezTo>
                  <a:cubicBezTo>
                    <a:pt x="146" y="1"/>
                    <a:pt x="147" y="0"/>
                    <a:pt x="149" y="0"/>
                  </a:cubicBezTo>
                  <a:lnTo>
                    <a:pt x="157" y="0"/>
                  </a:lnTo>
                  <a:cubicBezTo>
                    <a:pt x="159" y="0"/>
                    <a:pt x="161" y="1"/>
                    <a:pt x="161" y="4"/>
                  </a:cubicBezTo>
                  <a:cubicBezTo>
                    <a:pt x="161" y="6"/>
                    <a:pt x="159" y="7"/>
                    <a:pt x="157" y="7"/>
                  </a:cubicBezTo>
                  <a:close/>
                  <a:moveTo>
                    <a:pt x="134" y="7"/>
                  </a:moveTo>
                  <a:lnTo>
                    <a:pt x="126" y="7"/>
                  </a:lnTo>
                  <a:cubicBezTo>
                    <a:pt x="124" y="7"/>
                    <a:pt x="123" y="6"/>
                    <a:pt x="123" y="4"/>
                  </a:cubicBezTo>
                  <a:cubicBezTo>
                    <a:pt x="123" y="1"/>
                    <a:pt x="124" y="0"/>
                    <a:pt x="126" y="0"/>
                  </a:cubicBezTo>
                  <a:lnTo>
                    <a:pt x="134" y="0"/>
                  </a:lnTo>
                  <a:cubicBezTo>
                    <a:pt x="136" y="0"/>
                    <a:pt x="138" y="1"/>
                    <a:pt x="138" y="4"/>
                  </a:cubicBezTo>
                  <a:cubicBezTo>
                    <a:pt x="138" y="6"/>
                    <a:pt x="136" y="7"/>
                    <a:pt x="134" y="7"/>
                  </a:cubicBezTo>
                  <a:close/>
                  <a:moveTo>
                    <a:pt x="111" y="7"/>
                  </a:moveTo>
                  <a:lnTo>
                    <a:pt x="103" y="7"/>
                  </a:lnTo>
                  <a:cubicBezTo>
                    <a:pt x="101" y="7"/>
                    <a:pt x="100" y="6"/>
                    <a:pt x="100" y="4"/>
                  </a:cubicBezTo>
                  <a:cubicBezTo>
                    <a:pt x="100" y="1"/>
                    <a:pt x="101" y="0"/>
                    <a:pt x="103" y="0"/>
                  </a:cubicBezTo>
                  <a:lnTo>
                    <a:pt x="111" y="0"/>
                  </a:lnTo>
                  <a:cubicBezTo>
                    <a:pt x="113" y="0"/>
                    <a:pt x="115" y="1"/>
                    <a:pt x="115" y="4"/>
                  </a:cubicBezTo>
                  <a:cubicBezTo>
                    <a:pt x="115" y="6"/>
                    <a:pt x="113" y="7"/>
                    <a:pt x="111" y="7"/>
                  </a:cubicBezTo>
                  <a:close/>
                  <a:moveTo>
                    <a:pt x="88" y="7"/>
                  </a:moveTo>
                  <a:lnTo>
                    <a:pt x="80" y="7"/>
                  </a:lnTo>
                  <a:cubicBezTo>
                    <a:pt x="78" y="7"/>
                    <a:pt x="76" y="6"/>
                    <a:pt x="76" y="4"/>
                  </a:cubicBezTo>
                  <a:cubicBezTo>
                    <a:pt x="76" y="1"/>
                    <a:pt x="78" y="0"/>
                    <a:pt x="80" y="0"/>
                  </a:cubicBezTo>
                  <a:lnTo>
                    <a:pt x="88" y="0"/>
                  </a:lnTo>
                  <a:cubicBezTo>
                    <a:pt x="90" y="0"/>
                    <a:pt x="92" y="1"/>
                    <a:pt x="92" y="4"/>
                  </a:cubicBezTo>
                  <a:cubicBezTo>
                    <a:pt x="92" y="6"/>
                    <a:pt x="90" y="7"/>
                    <a:pt x="88" y="7"/>
                  </a:cubicBezTo>
                  <a:close/>
                  <a:moveTo>
                    <a:pt x="65" y="7"/>
                  </a:moveTo>
                  <a:lnTo>
                    <a:pt x="57" y="7"/>
                  </a:lnTo>
                  <a:cubicBezTo>
                    <a:pt x="55" y="7"/>
                    <a:pt x="53" y="6"/>
                    <a:pt x="53" y="4"/>
                  </a:cubicBezTo>
                  <a:cubicBezTo>
                    <a:pt x="53" y="1"/>
                    <a:pt x="55" y="0"/>
                    <a:pt x="57" y="0"/>
                  </a:cubicBezTo>
                  <a:lnTo>
                    <a:pt x="65" y="0"/>
                  </a:lnTo>
                  <a:cubicBezTo>
                    <a:pt x="67" y="0"/>
                    <a:pt x="69" y="1"/>
                    <a:pt x="69" y="4"/>
                  </a:cubicBezTo>
                  <a:cubicBezTo>
                    <a:pt x="69" y="6"/>
                    <a:pt x="67" y="7"/>
                    <a:pt x="65" y="7"/>
                  </a:cubicBezTo>
                  <a:close/>
                  <a:moveTo>
                    <a:pt x="42" y="7"/>
                  </a:moveTo>
                  <a:lnTo>
                    <a:pt x="34" y="7"/>
                  </a:lnTo>
                  <a:cubicBezTo>
                    <a:pt x="32" y="7"/>
                    <a:pt x="30" y="6"/>
                    <a:pt x="30" y="4"/>
                  </a:cubicBezTo>
                  <a:cubicBezTo>
                    <a:pt x="30" y="1"/>
                    <a:pt x="32" y="0"/>
                    <a:pt x="34" y="0"/>
                  </a:cubicBezTo>
                  <a:lnTo>
                    <a:pt x="42" y="0"/>
                  </a:lnTo>
                  <a:cubicBezTo>
                    <a:pt x="44" y="0"/>
                    <a:pt x="46" y="1"/>
                    <a:pt x="46" y="4"/>
                  </a:cubicBezTo>
                  <a:cubicBezTo>
                    <a:pt x="46" y="6"/>
                    <a:pt x="44" y="7"/>
                    <a:pt x="42" y="7"/>
                  </a:cubicBezTo>
                  <a:close/>
                  <a:moveTo>
                    <a:pt x="19" y="7"/>
                  </a:moveTo>
                  <a:lnTo>
                    <a:pt x="11" y="7"/>
                  </a:lnTo>
                  <a:cubicBezTo>
                    <a:pt x="9" y="7"/>
                    <a:pt x="7" y="6"/>
                    <a:pt x="7" y="4"/>
                  </a:cubicBezTo>
                  <a:cubicBezTo>
                    <a:pt x="7" y="1"/>
                    <a:pt x="9" y="0"/>
                    <a:pt x="11" y="0"/>
                  </a:cubicBezTo>
                  <a:lnTo>
                    <a:pt x="19" y="0"/>
                  </a:lnTo>
                  <a:cubicBezTo>
                    <a:pt x="21" y="0"/>
                    <a:pt x="23" y="1"/>
                    <a:pt x="23" y="4"/>
                  </a:cubicBezTo>
                  <a:cubicBezTo>
                    <a:pt x="23" y="6"/>
                    <a:pt x="21" y="7"/>
                    <a:pt x="19" y="7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8" name="Line 502">
              <a:extLst>
                <a:ext uri="{FF2B5EF4-FFF2-40B4-BE49-F238E27FC236}">
                  <a16:creationId xmlns:a16="http://schemas.microsoft.com/office/drawing/2014/main" id="{9DD22AA4-E033-46CE-9206-47264C2E2A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54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9" name="Line 503">
              <a:extLst>
                <a:ext uri="{FF2B5EF4-FFF2-40B4-BE49-F238E27FC236}">
                  <a16:creationId xmlns:a16="http://schemas.microsoft.com/office/drawing/2014/main" id="{D6DEC23B-97EA-4F9F-B23C-4A67A1B290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54" y="3431"/>
              <a:ext cx="244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0" name="Rectangle 504">
              <a:extLst>
                <a:ext uri="{FF2B5EF4-FFF2-40B4-BE49-F238E27FC236}">
                  <a16:creationId xmlns:a16="http://schemas.microsoft.com/office/drawing/2014/main" id="{33852590-F524-4DA8-BB39-54A106BFD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7" y="3400"/>
              <a:ext cx="117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1" name="Rectangle 505">
              <a:extLst>
                <a:ext uri="{FF2B5EF4-FFF2-40B4-BE49-F238E27FC236}">
                  <a16:creationId xmlns:a16="http://schemas.microsoft.com/office/drawing/2014/main" id="{914277CE-182D-4510-AC60-F12C31E18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0" y="3405"/>
              <a:ext cx="15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XXIX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32" name="Rectangle 506">
              <a:extLst>
                <a:ext uri="{FF2B5EF4-FFF2-40B4-BE49-F238E27FC236}">
                  <a16:creationId xmlns:a16="http://schemas.microsoft.com/office/drawing/2014/main" id="{7BCF5C11-E025-44F9-A3C0-C578FDA3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8" y="3497"/>
              <a:ext cx="30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4 kings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33" name="Rectangle 507">
              <a:extLst>
                <a:ext uri="{FF2B5EF4-FFF2-40B4-BE49-F238E27FC236}">
                  <a16:creationId xmlns:a16="http://schemas.microsoft.com/office/drawing/2014/main" id="{95EDD4C8-8156-4507-9B42-572D13C08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1" y="3602"/>
              <a:ext cx="5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4" name="Rectangle 508">
              <a:extLst>
                <a:ext uri="{FF2B5EF4-FFF2-40B4-BE49-F238E27FC236}">
                  <a16:creationId xmlns:a16="http://schemas.microsoft.com/office/drawing/2014/main" id="{83341063-143D-4277-846A-02982AD6B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1" y="3602"/>
              <a:ext cx="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5" name="Rectangle 509">
              <a:extLst>
                <a:ext uri="{FF2B5EF4-FFF2-40B4-BE49-F238E27FC236}">
                  <a16:creationId xmlns:a16="http://schemas.microsoft.com/office/drawing/2014/main" id="{7B4178D6-BCC0-4486-A79C-1021E310C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6" y="3840"/>
              <a:ext cx="40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Amyrtaios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36" name="Line 510">
              <a:extLst>
                <a:ext uri="{FF2B5EF4-FFF2-40B4-BE49-F238E27FC236}">
                  <a16:creationId xmlns:a16="http://schemas.microsoft.com/office/drawing/2014/main" id="{80F482FD-6771-4691-866B-1691B7813B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04" y="3743"/>
              <a:ext cx="31" cy="104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7" name="Rectangle 511">
              <a:extLst>
                <a:ext uri="{FF2B5EF4-FFF2-40B4-BE49-F238E27FC236}">
                  <a16:creationId xmlns:a16="http://schemas.microsoft.com/office/drawing/2014/main" id="{5C52FEAC-C8F5-4A00-8C68-CCBDEB008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4" y="3602"/>
              <a:ext cx="19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8" name="Rectangle 512">
              <a:extLst>
                <a:ext uri="{FF2B5EF4-FFF2-40B4-BE49-F238E27FC236}">
                  <a16:creationId xmlns:a16="http://schemas.microsoft.com/office/drawing/2014/main" id="{C922B6B3-13D2-473D-8706-DFA17C6D7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4" y="3602"/>
              <a:ext cx="1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9" name="Rectangle 513">
              <a:extLst>
                <a:ext uri="{FF2B5EF4-FFF2-40B4-BE49-F238E27FC236}">
                  <a16:creationId xmlns:a16="http://schemas.microsoft.com/office/drawing/2014/main" id="{0B43B055-C977-4FE6-B6E7-7BFF7A4D4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1" y="3602"/>
              <a:ext cx="53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0" name="Rectangle 514">
              <a:extLst>
                <a:ext uri="{FF2B5EF4-FFF2-40B4-BE49-F238E27FC236}">
                  <a16:creationId xmlns:a16="http://schemas.microsoft.com/office/drawing/2014/main" id="{E6399C58-D710-4287-A1AD-4642EC099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1" y="3602"/>
              <a:ext cx="53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1" name="Rectangle 515">
              <a:extLst>
                <a:ext uri="{FF2B5EF4-FFF2-40B4-BE49-F238E27FC236}">
                  <a16:creationId xmlns:a16="http://schemas.microsoft.com/office/drawing/2014/main" id="{785BE795-1A3C-4271-954D-86474C884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6" y="3624"/>
              <a:ext cx="14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570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42" name="Rectangle 516">
              <a:extLst>
                <a:ext uri="{FF2B5EF4-FFF2-40B4-BE49-F238E27FC236}">
                  <a16:creationId xmlns:a16="http://schemas.microsoft.com/office/drawing/2014/main" id="{56F801FC-475D-434B-9213-C5A537E67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9" y="3624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43" name="Rectangle 517">
              <a:extLst>
                <a:ext uri="{FF2B5EF4-FFF2-40B4-BE49-F238E27FC236}">
                  <a16:creationId xmlns:a16="http://schemas.microsoft.com/office/drawing/2014/main" id="{641C655C-8E17-43C3-9777-4DEB5434A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2" y="3624"/>
              <a:ext cx="1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526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44" name="Rectangle 518">
              <a:extLst>
                <a:ext uri="{FF2B5EF4-FFF2-40B4-BE49-F238E27FC236}">
                  <a16:creationId xmlns:a16="http://schemas.microsoft.com/office/drawing/2014/main" id="{97374A8D-BDEB-4BE8-8AF0-AF817A22C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4" y="3459"/>
              <a:ext cx="47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Psametik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45" name="Line 519">
              <a:extLst>
                <a:ext uri="{FF2B5EF4-FFF2-40B4-BE49-F238E27FC236}">
                  <a16:creationId xmlns:a16="http://schemas.microsoft.com/office/drawing/2014/main" id="{86D017CB-EC72-4744-B3AC-79F9C7E866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55" y="3541"/>
              <a:ext cx="49" cy="4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6" name="Rectangle 520">
              <a:extLst>
                <a:ext uri="{FF2B5EF4-FFF2-40B4-BE49-F238E27FC236}">
                  <a16:creationId xmlns:a16="http://schemas.microsoft.com/office/drawing/2014/main" id="{62CCCE39-ED34-4C15-99A3-B7DB4256F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9" y="3602"/>
              <a:ext cx="232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7" name="Rectangle 521">
              <a:extLst>
                <a:ext uri="{FF2B5EF4-FFF2-40B4-BE49-F238E27FC236}">
                  <a16:creationId xmlns:a16="http://schemas.microsoft.com/office/drawing/2014/main" id="{85F8DEA9-3B6B-4D84-96C2-18B228EF1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39" y="3602"/>
              <a:ext cx="23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8" name="Rectangle 522">
              <a:extLst>
                <a:ext uri="{FF2B5EF4-FFF2-40B4-BE49-F238E27FC236}">
                  <a16:creationId xmlns:a16="http://schemas.microsoft.com/office/drawing/2014/main" id="{9FA81747-3C54-4AE0-B2DF-C2372A280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7" y="360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589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49" name="Rectangle 523">
              <a:extLst>
                <a:ext uri="{FF2B5EF4-FFF2-40B4-BE49-F238E27FC236}">
                  <a16:creationId xmlns:a16="http://schemas.microsoft.com/office/drawing/2014/main" id="{987D8AE7-993B-4D5C-850F-7CB61802B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2" y="360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50" name="Rectangle 524">
              <a:extLst>
                <a:ext uri="{FF2B5EF4-FFF2-40B4-BE49-F238E27FC236}">
                  <a16:creationId xmlns:a16="http://schemas.microsoft.com/office/drawing/2014/main" id="{BC34C6E0-1FF6-4F3D-B148-E9AD0933B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5" y="36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570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51" name="Rectangle 525">
              <a:extLst>
                <a:ext uri="{FF2B5EF4-FFF2-40B4-BE49-F238E27FC236}">
                  <a16:creationId xmlns:a16="http://schemas.microsoft.com/office/drawing/2014/main" id="{5FD51F77-56DC-4CF7-9DF0-ACD4EF487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6" y="3748"/>
              <a:ext cx="31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Amosis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52" name="Rectangle 526">
              <a:extLst>
                <a:ext uri="{FF2B5EF4-FFF2-40B4-BE49-F238E27FC236}">
                  <a16:creationId xmlns:a16="http://schemas.microsoft.com/office/drawing/2014/main" id="{3AB127C9-7FB4-4753-A2B1-0DB3C79BE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8" y="3502"/>
              <a:ext cx="54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Haibre Apries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53" name="Rectangle 527">
              <a:extLst>
                <a:ext uri="{FF2B5EF4-FFF2-40B4-BE49-F238E27FC236}">
                  <a16:creationId xmlns:a16="http://schemas.microsoft.com/office/drawing/2014/main" id="{6C3DC65C-9795-4A27-B1CE-ABEE4DB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5" y="3602"/>
              <a:ext cx="74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4" name="Rectangle 528">
              <a:extLst>
                <a:ext uri="{FF2B5EF4-FFF2-40B4-BE49-F238E27FC236}">
                  <a16:creationId xmlns:a16="http://schemas.microsoft.com/office/drawing/2014/main" id="{1C331833-319A-42C6-9299-70A2400BF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5" y="3602"/>
              <a:ext cx="7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5" name="Rectangle 529">
              <a:extLst>
                <a:ext uri="{FF2B5EF4-FFF2-40B4-BE49-F238E27FC236}">
                  <a16:creationId xmlns:a16="http://schemas.microsoft.com/office/drawing/2014/main" id="{D34D5955-5166-4706-B33F-AD0F949E8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9" y="3748"/>
              <a:ext cx="45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Psametik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56" name="Rectangle 530">
              <a:extLst>
                <a:ext uri="{FF2B5EF4-FFF2-40B4-BE49-F238E27FC236}">
                  <a16:creationId xmlns:a16="http://schemas.microsoft.com/office/drawing/2014/main" id="{B5665F3F-8310-4EB6-85B3-D46A640E4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1" y="3602"/>
              <a:ext cx="184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7" name="Rectangle 531">
              <a:extLst>
                <a:ext uri="{FF2B5EF4-FFF2-40B4-BE49-F238E27FC236}">
                  <a16:creationId xmlns:a16="http://schemas.microsoft.com/office/drawing/2014/main" id="{69138AED-2B28-4B0A-8974-549029661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1" y="3602"/>
              <a:ext cx="184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8" name="Rectangle 532">
              <a:extLst>
                <a:ext uri="{FF2B5EF4-FFF2-40B4-BE49-F238E27FC236}">
                  <a16:creationId xmlns:a16="http://schemas.microsoft.com/office/drawing/2014/main" id="{35EC01BB-44F1-4C1D-A1E9-022F24EB9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5" y="360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610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59" name="Rectangle 533">
              <a:extLst>
                <a:ext uri="{FF2B5EF4-FFF2-40B4-BE49-F238E27FC236}">
                  <a16:creationId xmlns:a16="http://schemas.microsoft.com/office/drawing/2014/main" id="{62108AC9-B7B0-43B7-AF3A-5A7B1B818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0" y="360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0" name="Rectangle 534">
              <a:extLst>
                <a:ext uri="{FF2B5EF4-FFF2-40B4-BE49-F238E27FC236}">
                  <a16:creationId xmlns:a16="http://schemas.microsoft.com/office/drawing/2014/main" id="{BF4EA68B-E1B7-44C4-99D4-2DA07FAD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4" y="36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595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1" name="Rectangle 535">
              <a:extLst>
                <a:ext uri="{FF2B5EF4-FFF2-40B4-BE49-F238E27FC236}">
                  <a16:creationId xmlns:a16="http://schemas.microsoft.com/office/drawing/2014/main" id="{69A68E97-976C-4D31-84E5-A3F524EB7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1" y="3602"/>
              <a:ext cx="600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" name="Rectangle 536">
              <a:extLst>
                <a:ext uri="{FF2B5EF4-FFF2-40B4-BE49-F238E27FC236}">
                  <a16:creationId xmlns:a16="http://schemas.microsoft.com/office/drawing/2014/main" id="{1B82961C-E18E-4BC4-970E-13C641A8B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1" y="3602"/>
              <a:ext cx="60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3" name="Rectangle 537">
              <a:extLst>
                <a:ext uri="{FF2B5EF4-FFF2-40B4-BE49-F238E27FC236}">
                  <a16:creationId xmlns:a16="http://schemas.microsoft.com/office/drawing/2014/main" id="{430806A2-A335-45DC-B0C4-272833DAE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0" y="3624"/>
              <a:ext cx="14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664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4" name="Rectangle 538">
              <a:extLst>
                <a:ext uri="{FF2B5EF4-FFF2-40B4-BE49-F238E27FC236}">
                  <a16:creationId xmlns:a16="http://schemas.microsoft.com/office/drawing/2014/main" id="{31EE3F5C-01BD-45C6-91BC-29BC22686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3" y="362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5" name="Rectangle 539">
              <a:extLst>
                <a:ext uri="{FF2B5EF4-FFF2-40B4-BE49-F238E27FC236}">
                  <a16:creationId xmlns:a16="http://schemas.microsoft.com/office/drawing/2014/main" id="{D94C0837-25C7-4D37-94C0-A46344978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6" y="3624"/>
              <a:ext cx="14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6" name="Rectangle 540">
              <a:extLst>
                <a:ext uri="{FF2B5EF4-FFF2-40B4-BE49-F238E27FC236}">
                  <a16:creationId xmlns:a16="http://schemas.microsoft.com/office/drawing/2014/main" id="{96F8079B-0ED0-435B-A4FE-FAB7F8AA2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3" y="3748"/>
              <a:ext cx="42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Psametik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7" name="Rectangle 541">
              <a:extLst>
                <a:ext uri="{FF2B5EF4-FFF2-40B4-BE49-F238E27FC236}">
                  <a16:creationId xmlns:a16="http://schemas.microsoft.com/office/drawing/2014/main" id="{F6167CD6-9767-4C54-8A21-4C62ABCF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5" y="3502"/>
              <a:ext cx="64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Nekhao (Necho)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8" name="Line 542">
              <a:extLst>
                <a:ext uri="{FF2B5EF4-FFF2-40B4-BE49-F238E27FC236}">
                  <a16:creationId xmlns:a16="http://schemas.microsoft.com/office/drawing/2014/main" id="{7179767C-5BC0-4380-996C-348E7F376F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24" y="3547"/>
              <a:ext cx="37" cy="37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9" name="Line 543">
              <a:extLst>
                <a:ext uri="{FF2B5EF4-FFF2-40B4-BE49-F238E27FC236}">
                  <a16:creationId xmlns:a16="http://schemas.microsoft.com/office/drawing/2014/main" id="{ED09D7EA-7BCE-4347-AC9A-0A99DA56A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81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0" name="Line 544">
              <a:extLst>
                <a:ext uri="{FF2B5EF4-FFF2-40B4-BE49-F238E27FC236}">
                  <a16:creationId xmlns:a16="http://schemas.microsoft.com/office/drawing/2014/main" id="{F52A4BF2-1D09-4D17-8D0E-5F4512CE94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81" y="3431"/>
              <a:ext cx="164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1" name="Rectangle 545">
              <a:extLst>
                <a:ext uri="{FF2B5EF4-FFF2-40B4-BE49-F238E27FC236}">
                  <a16:creationId xmlns:a16="http://schemas.microsoft.com/office/drawing/2014/main" id="{894FA4D6-139A-441A-9E66-B34C2FC22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0" y="3400"/>
              <a:ext cx="54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2" name="Rectangle 546">
              <a:extLst>
                <a:ext uri="{FF2B5EF4-FFF2-40B4-BE49-F238E27FC236}">
                  <a16:creationId xmlns:a16="http://schemas.microsoft.com/office/drawing/2014/main" id="{2781FB33-B509-4FFE-A3B9-130FAB638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3" y="3405"/>
              <a:ext cx="63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XXVI: 6 Kings from Sais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73" name="Rectangle 547">
              <a:extLst>
                <a:ext uri="{FF2B5EF4-FFF2-40B4-BE49-F238E27FC236}">
                  <a16:creationId xmlns:a16="http://schemas.microsoft.com/office/drawing/2014/main" id="{10B1626C-5667-47BE-9F59-383A8BF87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0" y="2235"/>
              <a:ext cx="81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609 Josiah slain by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74" name="Rectangle 548">
              <a:extLst>
                <a:ext uri="{FF2B5EF4-FFF2-40B4-BE49-F238E27FC236}">
                  <a16:creationId xmlns:a16="http://schemas.microsoft.com/office/drawing/2014/main" id="{A411BE98-61F1-4F19-81A2-B6BA7482D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0" y="2337"/>
              <a:ext cx="651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Pharoah Necho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75" name="Rectangle 549">
              <a:extLst>
                <a:ext uri="{FF2B5EF4-FFF2-40B4-BE49-F238E27FC236}">
                  <a16:creationId xmlns:a16="http://schemas.microsoft.com/office/drawing/2014/main" id="{518BE5CA-9854-43E6-B1E1-AC5341977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0" y="2439"/>
              <a:ext cx="64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(II Kings 23:29)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76" name="Rectangle 550">
              <a:extLst>
                <a:ext uri="{FF2B5EF4-FFF2-40B4-BE49-F238E27FC236}">
                  <a16:creationId xmlns:a16="http://schemas.microsoft.com/office/drawing/2014/main" id="{21437AC9-A977-4AA2-94B1-C3563FE9E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2" y="3602"/>
              <a:ext cx="385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7" name="Rectangle 551">
              <a:extLst>
                <a:ext uri="{FF2B5EF4-FFF2-40B4-BE49-F238E27FC236}">
                  <a16:creationId xmlns:a16="http://schemas.microsoft.com/office/drawing/2014/main" id="{426C7202-7249-41B9-B6E7-F62114742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2" y="3602"/>
              <a:ext cx="38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8" name="Rectangle 552">
              <a:extLst>
                <a:ext uri="{FF2B5EF4-FFF2-40B4-BE49-F238E27FC236}">
                  <a16:creationId xmlns:a16="http://schemas.microsoft.com/office/drawing/2014/main" id="{CCF36A8B-9CEB-4833-85CF-86BFC1DA5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3" y="3624"/>
              <a:ext cx="14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690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79" name="Rectangle 553">
              <a:extLst>
                <a:ext uri="{FF2B5EF4-FFF2-40B4-BE49-F238E27FC236}">
                  <a16:creationId xmlns:a16="http://schemas.microsoft.com/office/drawing/2014/main" id="{D3987BBE-366B-4A46-9463-871152158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6" y="3624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80" name="Rectangle 554">
              <a:extLst>
                <a:ext uri="{FF2B5EF4-FFF2-40B4-BE49-F238E27FC236}">
                  <a16:creationId xmlns:a16="http://schemas.microsoft.com/office/drawing/2014/main" id="{DA9236DE-FE69-4BAB-85FE-7CB7DE8C7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9" y="3624"/>
              <a:ext cx="1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664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81" name="Rectangle 555">
              <a:extLst>
                <a:ext uri="{FF2B5EF4-FFF2-40B4-BE49-F238E27FC236}">
                  <a16:creationId xmlns:a16="http://schemas.microsoft.com/office/drawing/2014/main" id="{37439C4B-10E1-4E09-B123-905544DC4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7" y="3502"/>
              <a:ext cx="34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Taharko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82" name="Rectangle 556">
              <a:extLst>
                <a:ext uri="{FF2B5EF4-FFF2-40B4-BE49-F238E27FC236}">
                  <a16:creationId xmlns:a16="http://schemas.microsoft.com/office/drawing/2014/main" id="{A38E6278-8FD9-4E05-9293-4EB026E7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4" y="3602"/>
              <a:ext cx="9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3" name="Rectangle 557">
              <a:extLst>
                <a:ext uri="{FF2B5EF4-FFF2-40B4-BE49-F238E27FC236}">
                  <a16:creationId xmlns:a16="http://schemas.microsoft.com/office/drawing/2014/main" id="{2AA502F8-06B7-4FC5-A042-D878EDB50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4" y="3602"/>
              <a:ext cx="9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4" name="Rectangle 558">
              <a:extLst>
                <a:ext uri="{FF2B5EF4-FFF2-40B4-BE49-F238E27FC236}">
                  <a16:creationId xmlns:a16="http://schemas.microsoft.com/office/drawing/2014/main" id="{BE98162F-B8F6-4727-ADA1-C3DD0F910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7" y="3748"/>
              <a:ext cx="3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Shebitko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85" name="Rectangle 559">
              <a:extLst>
                <a:ext uri="{FF2B5EF4-FFF2-40B4-BE49-F238E27FC236}">
                  <a16:creationId xmlns:a16="http://schemas.microsoft.com/office/drawing/2014/main" id="{AAF2BFE2-9AAC-4995-BB53-013F09F63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8" y="3602"/>
              <a:ext cx="172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6" name="Rectangle 560">
              <a:extLst>
                <a:ext uri="{FF2B5EF4-FFF2-40B4-BE49-F238E27FC236}">
                  <a16:creationId xmlns:a16="http://schemas.microsoft.com/office/drawing/2014/main" id="{2F997A7E-BB43-4105-83DD-4535F7AF1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8" y="3602"/>
              <a:ext cx="17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7" name="Rectangle 561">
              <a:extLst>
                <a:ext uri="{FF2B5EF4-FFF2-40B4-BE49-F238E27FC236}">
                  <a16:creationId xmlns:a16="http://schemas.microsoft.com/office/drawing/2014/main" id="{577055B6-9060-4FF5-82C3-2AEC97A11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6" y="360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712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88" name="Rectangle 562">
              <a:extLst>
                <a:ext uri="{FF2B5EF4-FFF2-40B4-BE49-F238E27FC236}">
                  <a16:creationId xmlns:a16="http://schemas.microsoft.com/office/drawing/2014/main" id="{95696CFC-A7CD-4C7C-801A-5F5CADC0A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1" y="360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89" name="Rectangle 563">
              <a:extLst>
                <a:ext uri="{FF2B5EF4-FFF2-40B4-BE49-F238E27FC236}">
                  <a16:creationId xmlns:a16="http://schemas.microsoft.com/office/drawing/2014/main" id="{982EC8D5-AF16-486F-9295-A3629EA59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" y="36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698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90" name="Rectangle 564">
              <a:extLst>
                <a:ext uri="{FF2B5EF4-FFF2-40B4-BE49-F238E27FC236}">
                  <a16:creationId xmlns:a16="http://schemas.microsoft.com/office/drawing/2014/main" id="{5686A777-AB7C-4AB7-BFFE-B3807A2A4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9" y="3669"/>
              <a:ext cx="349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1" name="Rectangle 565">
              <a:extLst>
                <a:ext uri="{FF2B5EF4-FFF2-40B4-BE49-F238E27FC236}">
                  <a16:creationId xmlns:a16="http://schemas.microsoft.com/office/drawing/2014/main" id="{834EB1D0-6285-4E5C-8DB9-04EC03E30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9" y="3669"/>
              <a:ext cx="34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2" name="Rectangle 566">
              <a:extLst>
                <a:ext uri="{FF2B5EF4-FFF2-40B4-BE49-F238E27FC236}">
                  <a16:creationId xmlns:a16="http://schemas.microsoft.com/office/drawing/2014/main" id="{890CC84F-BBC0-4BED-9367-72EADC8C1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2" y="3690"/>
              <a:ext cx="1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93" name="Rectangle 567">
              <a:extLst>
                <a:ext uri="{FF2B5EF4-FFF2-40B4-BE49-F238E27FC236}">
                  <a16:creationId xmlns:a16="http://schemas.microsoft.com/office/drawing/2014/main" id="{7E8D6AE4-3A88-49CC-A72D-25F19A384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6" y="3690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94" name="Rectangle 568">
              <a:extLst>
                <a:ext uri="{FF2B5EF4-FFF2-40B4-BE49-F238E27FC236}">
                  <a16:creationId xmlns:a16="http://schemas.microsoft.com/office/drawing/2014/main" id="{F6EC3CB7-ACAB-4D14-AEF9-BE4D188BA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8" y="3690"/>
              <a:ext cx="1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95" name="Rectangle 569">
              <a:extLst>
                <a:ext uri="{FF2B5EF4-FFF2-40B4-BE49-F238E27FC236}">
                  <a16:creationId xmlns:a16="http://schemas.microsoft.com/office/drawing/2014/main" id="{ACD97ED0-423B-4975-BEE3-055514FB1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0" y="3502"/>
              <a:ext cx="3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Shabako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96" name="Rectangle 570">
              <a:extLst>
                <a:ext uri="{FF2B5EF4-FFF2-40B4-BE49-F238E27FC236}">
                  <a16:creationId xmlns:a16="http://schemas.microsoft.com/office/drawing/2014/main" id="{F73059EB-106F-44E7-AE50-AAC42CC47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2" y="3799"/>
              <a:ext cx="491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Usermare Piye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97" name="Rectangle 571">
              <a:extLst>
                <a:ext uri="{FF2B5EF4-FFF2-40B4-BE49-F238E27FC236}">
                  <a16:creationId xmlns:a16="http://schemas.microsoft.com/office/drawing/2014/main" id="{495E4767-7840-41DA-9F04-443A9D51D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7" y="2264"/>
              <a:ext cx="22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Herod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98" name="Rectangle 572">
              <a:extLst>
                <a:ext uri="{FF2B5EF4-FFF2-40B4-BE49-F238E27FC236}">
                  <a16:creationId xmlns:a16="http://schemas.microsoft.com/office/drawing/2014/main" id="{F219D442-FF16-4E90-BC92-4874D2F5F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4" y="234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³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99" name="Rectangle 573">
              <a:extLst>
                <a:ext uri="{FF2B5EF4-FFF2-40B4-BE49-F238E27FC236}">
                  <a16:creationId xmlns:a16="http://schemas.microsoft.com/office/drawing/2014/main" id="{A5B07184-6866-4969-BA68-97DF82C07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7" y="2344"/>
              <a:ext cx="34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The Great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00" name="Rectangle 574">
              <a:extLst>
                <a:ext uri="{FF2B5EF4-FFF2-40B4-BE49-F238E27FC236}">
                  <a16:creationId xmlns:a16="http://schemas.microsoft.com/office/drawing/2014/main" id="{1301AA04-E187-403D-A9BE-0993D628F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63" y="234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´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01" name="Rectangle 575">
              <a:extLst>
                <a:ext uri="{FF2B5EF4-FFF2-40B4-BE49-F238E27FC236}">
                  <a16:creationId xmlns:a16="http://schemas.microsoft.com/office/drawing/2014/main" id="{AE95C0F5-4331-4BAF-B727-BA35F721C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8" y="2427"/>
              <a:ext cx="40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d. Mar 4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02" name="Rectangle 576">
              <a:extLst>
                <a:ext uri="{FF2B5EF4-FFF2-40B4-BE49-F238E27FC236}">
                  <a16:creationId xmlns:a16="http://schemas.microsoft.com/office/drawing/2014/main" id="{83EED80C-DF2E-4E88-B4E4-2246F8A23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0" y="3602"/>
              <a:ext cx="365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3" name="Rectangle 577">
              <a:extLst>
                <a:ext uri="{FF2B5EF4-FFF2-40B4-BE49-F238E27FC236}">
                  <a16:creationId xmlns:a16="http://schemas.microsoft.com/office/drawing/2014/main" id="{5D6CCF0F-9A55-49D3-9CC3-9F483487E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0" y="3602"/>
              <a:ext cx="36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4" name="Rectangle 578">
              <a:extLst>
                <a:ext uri="{FF2B5EF4-FFF2-40B4-BE49-F238E27FC236}">
                  <a16:creationId xmlns:a16="http://schemas.microsoft.com/office/drawing/2014/main" id="{3A9F9D80-3411-4730-B498-B38410F1D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2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311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05" name="Rectangle 579">
              <a:extLst>
                <a:ext uri="{FF2B5EF4-FFF2-40B4-BE49-F238E27FC236}">
                  <a16:creationId xmlns:a16="http://schemas.microsoft.com/office/drawing/2014/main" id="{80936AD0-D1FE-429D-92A4-7741716F1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7" y="363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06" name="Rectangle 580">
              <a:extLst>
                <a:ext uri="{FF2B5EF4-FFF2-40B4-BE49-F238E27FC236}">
                  <a16:creationId xmlns:a16="http://schemas.microsoft.com/office/drawing/2014/main" id="{96F5962A-7840-4362-B803-A19EB0408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4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282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07" name="Line 581">
              <a:extLst>
                <a:ext uri="{FF2B5EF4-FFF2-40B4-BE49-F238E27FC236}">
                  <a16:creationId xmlns:a16="http://schemas.microsoft.com/office/drawing/2014/main" id="{E3398034-33AF-44B0-97E7-6A00EB45BD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28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8" name="Line 582">
              <a:extLst>
                <a:ext uri="{FF2B5EF4-FFF2-40B4-BE49-F238E27FC236}">
                  <a16:creationId xmlns:a16="http://schemas.microsoft.com/office/drawing/2014/main" id="{A520FC1E-AD3E-43D3-BFBC-E548C9F4F5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28" y="3431"/>
              <a:ext cx="105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9" name="Rectangle 583">
              <a:extLst>
                <a:ext uri="{FF2B5EF4-FFF2-40B4-BE49-F238E27FC236}">
                  <a16:creationId xmlns:a16="http://schemas.microsoft.com/office/drawing/2014/main" id="{022FE86C-7AB2-427F-9345-ED3C71A87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3" y="3400"/>
              <a:ext cx="783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0" name="Rectangle 584">
              <a:extLst>
                <a:ext uri="{FF2B5EF4-FFF2-40B4-BE49-F238E27FC236}">
                  <a16:creationId xmlns:a16="http://schemas.microsoft.com/office/drawing/2014/main" id="{CBD4ABE3-1912-415E-88D2-9D2F7D658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6" y="3405"/>
              <a:ext cx="906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XXV: 6 Kings from Ethiopia (Cush)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11" name="Rectangle 585">
              <a:extLst>
                <a:ext uri="{FF2B5EF4-FFF2-40B4-BE49-F238E27FC236}">
                  <a16:creationId xmlns:a16="http://schemas.microsoft.com/office/drawing/2014/main" id="{7DB1CAA9-F652-4B9B-AF4F-64648AE1A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7" y="2531"/>
              <a:ext cx="245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2" name="Rectangle 586">
              <a:extLst>
                <a:ext uri="{FF2B5EF4-FFF2-40B4-BE49-F238E27FC236}">
                  <a16:creationId xmlns:a16="http://schemas.microsoft.com/office/drawing/2014/main" id="{DFCE4AD5-C730-426F-8F75-513FCCE8C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7" y="2531"/>
              <a:ext cx="245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3" name="Rectangle 587">
              <a:extLst>
                <a:ext uri="{FF2B5EF4-FFF2-40B4-BE49-F238E27FC236}">
                  <a16:creationId xmlns:a16="http://schemas.microsoft.com/office/drawing/2014/main" id="{BFF21329-F81B-480E-AF98-7F70B2C15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1" y="2536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750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14" name="Rectangle 588">
              <a:extLst>
                <a:ext uri="{FF2B5EF4-FFF2-40B4-BE49-F238E27FC236}">
                  <a16:creationId xmlns:a16="http://schemas.microsoft.com/office/drawing/2014/main" id="{21F18B28-CB1A-4701-8806-966DCFE1D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6" y="2536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15" name="Rectangle 589">
              <a:extLst>
                <a:ext uri="{FF2B5EF4-FFF2-40B4-BE49-F238E27FC236}">
                  <a16:creationId xmlns:a16="http://schemas.microsoft.com/office/drawing/2014/main" id="{81079968-C008-406A-887C-5859A766A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0" y="259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730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16" name="Rectangle 590">
              <a:extLst>
                <a:ext uri="{FF2B5EF4-FFF2-40B4-BE49-F238E27FC236}">
                  <a16:creationId xmlns:a16="http://schemas.microsoft.com/office/drawing/2014/main" id="{F41A8F2D-ACDF-4D2F-A6D9-BC54F7CFE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4" y="1830"/>
              <a:ext cx="31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Jotham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17" name="Rectangle 591">
              <a:extLst>
                <a:ext uri="{FF2B5EF4-FFF2-40B4-BE49-F238E27FC236}">
                  <a16:creationId xmlns:a16="http://schemas.microsoft.com/office/drawing/2014/main" id="{D7862FDE-CB26-4FF6-AA48-6BE35432E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0" y="5860"/>
              <a:ext cx="417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8" name="Rectangle 592">
              <a:extLst>
                <a:ext uri="{FF2B5EF4-FFF2-40B4-BE49-F238E27FC236}">
                  <a16:creationId xmlns:a16="http://schemas.microsoft.com/office/drawing/2014/main" id="{04A2F2D6-3C6E-4C22-A50E-839114CBB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0" y="5860"/>
              <a:ext cx="417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9" name="Rectangle 593">
              <a:extLst>
                <a:ext uri="{FF2B5EF4-FFF2-40B4-BE49-F238E27FC236}">
                  <a16:creationId xmlns:a16="http://schemas.microsoft.com/office/drawing/2014/main" id="{A803B7AB-9D79-4F1E-BF73-BA23C9E6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7" y="5896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584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20" name="Rectangle 594">
              <a:extLst>
                <a:ext uri="{FF2B5EF4-FFF2-40B4-BE49-F238E27FC236}">
                  <a16:creationId xmlns:a16="http://schemas.microsoft.com/office/drawing/2014/main" id="{6E3BEEFA-A038-4B80-A204-D8011A815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2" y="5896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21" name="Rectangle 595">
              <a:extLst>
                <a:ext uri="{FF2B5EF4-FFF2-40B4-BE49-F238E27FC236}">
                  <a16:creationId xmlns:a16="http://schemas.microsoft.com/office/drawing/2014/main" id="{8F7A2272-ED35-407B-92C3-D36FC4A8C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9" y="5896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550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22" name="Rectangle 596">
              <a:extLst>
                <a:ext uri="{FF2B5EF4-FFF2-40B4-BE49-F238E27FC236}">
                  <a16:creationId xmlns:a16="http://schemas.microsoft.com/office/drawing/2014/main" id="{A419DC5E-B944-4363-ABEC-E5E3E5FB7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7" y="5982"/>
              <a:ext cx="37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Astyages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23" name="Rectangle 597">
              <a:extLst>
                <a:ext uri="{FF2B5EF4-FFF2-40B4-BE49-F238E27FC236}">
                  <a16:creationId xmlns:a16="http://schemas.microsoft.com/office/drawing/2014/main" id="{F352CF33-5AD7-46C5-B3D9-439BBD385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0" y="5860"/>
              <a:ext cx="490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4" name="Rectangle 598">
              <a:extLst>
                <a:ext uri="{FF2B5EF4-FFF2-40B4-BE49-F238E27FC236}">
                  <a16:creationId xmlns:a16="http://schemas.microsoft.com/office/drawing/2014/main" id="{B03149DD-8A0F-4918-AD00-8D3B9F937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0" y="5860"/>
              <a:ext cx="490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5" name="Rectangle 599">
              <a:extLst>
                <a:ext uri="{FF2B5EF4-FFF2-40B4-BE49-F238E27FC236}">
                  <a16:creationId xmlns:a16="http://schemas.microsoft.com/office/drawing/2014/main" id="{A7343D82-0F51-4934-9587-D18D450BE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4" y="5896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624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26" name="Rectangle 600">
              <a:extLst>
                <a:ext uri="{FF2B5EF4-FFF2-40B4-BE49-F238E27FC236}">
                  <a16:creationId xmlns:a16="http://schemas.microsoft.com/office/drawing/2014/main" id="{E4057E38-F272-473B-A64D-862BD9BDA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9" y="5896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27" name="Rectangle 601">
              <a:extLst>
                <a:ext uri="{FF2B5EF4-FFF2-40B4-BE49-F238E27FC236}">
                  <a16:creationId xmlns:a16="http://schemas.microsoft.com/office/drawing/2014/main" id="{925902F5-E874-4B1B-A903-977848989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6" y="5896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585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28" name="Rectangle 602">
              <a:extLst>
                <a:ext uri="{FF2B5EF4-FFF2-40B4-BE49-F238E27FC236}">
                  <a16:creationId xmlns:a16="http://schemas.microsoft.com/office/drawing/2014/main" id="{0C52AA91-CDD7-4A56-8CEC-29B91CEC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6" y="5761"/>
              <a:ext cx="38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Kyaxares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29" name="Rectangle 603">
              <a:extLst>
                <a:ext uri="{FF2B5EF4-FFF2-40B4-BE49-F238E27FC236}">
                  <a16:creationId xmlns:a16="http://schemas.microsoft.com/office/drawing/2014/main" id="{69258526-E3A6-4733-9285-8624A8660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0" y="5860"/>
              <a:ext cx="270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0" name="Rectangle 604">
              <a:extLst>
                <a:ext uri="{FF2B5EF4-FFF2-40B4-BE49-F238E27FC236}">
                  <a16:creationId xmlns:a16="http://schemas.microsoft.com/office/drawing/2014/main" id="{6DACD6A7-2730-4F46-90C7-1CEA0FCF9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0" y="5860"/>
              <a:ext cx="270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1" name="Rectangle 605">
              <a:extLst>
                <a:ext uri="{FF2B5EF4-FFF2-40B4-BE49-F238E27FC236}">
                  <a16:creationId xmlns:a16="http://schemas.microsoft.com/office/drawing/2014/main" id="{FFAE1700-6C12-4181-BE3A-0B68E46C8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7" y="5864"/>
              <a:ext cx="166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 646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32" name="Rectangle 606">
              <a:extLst>
                <a:ext uri="{FF2B5EF4-FFF2-40B4-BE49-F238E27FC236}">
                  <a16:creationId xmlns:a16="http://schemas.microsoft.com/office/drawing/2014/main" id="{1B1B3B6A-9E4B-4F47-9774-5B3856B4E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2" y="5864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33" name="Rectangle 607">
              <a:extLst>
                <a:ext uri="{FF2B5EF4-FFF2-40B4-BE49-F238E27FC236}">
                  <a16:creationId xmlns:a16="http://schemas.microsoft.com/office/drawing/2014/main" id="{9A204615-3324-4E18-B79F-4BDBC3EB6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6" y="5925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624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34" name="Rectangle 608">
              <a:extLst>
                <a:ext uri="{FF2B5EF4-FFF2-40B4-BE49-F238E27FC236}">
                  <a16:creationId xmlns:a16="http://schemas.microsoft.com/office/drawing/2014/main" id="{CB58AFD6-BB92-4BCE-8634-D16074B7D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2" y="5982"/>
              <a:ext cx="39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Phraortes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35" name="Rectangle 609">
              <a:extLst>
                <a:ext uri="{FF2B5EF4-FFF2-40B4-BE49-F238E27FC236}">
                  <a16:creationId xmlns:a16="http://schemas.microsoft.com/office/drawing/2014/main" id="{B0C78985-92A5-491F-9946-6D5ED996A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1" y="5860"/>
              <a:ext cx="649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6" name="Rectangle 610">
              <a:extLst>
                <a:ext uri="{FF2B5EF4-FFF2-40B4-BE49-F238E27FC236}">
                  <a16:creationId xmlns:a16="http://schemas.microsoft.com/office/drawing/2014/main" id="{5B483C6A-A270-4007-8356-B26A74E09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1" y="5860"/>
              <a:ext cx="64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7" name="Rectangle 611">
              <a:extLst>
                <a:ext uri="{FF2B5EF4-FFF2-40B4-BE49-F238E27FC236}">
                  <a16:creationId xmlns:a16="http://schemas.microsoft.com/office/drawing/2014/main" id="{5BF7608F-9F93-443E-904A-FC09B528A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5" y="5896"/>
              <a:ext cx="166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 699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38" name="Rectangle 612">
              <a:extLst>
                <a:ext uri="{FF2B5EF4-FFF2-40B4-BE49-F238E27FC236}">
                  <a16:creationId xmlns:a16="http://schemas.microsoft.com/office/drawing/2014/main" id="{696C522D-471A-42EB-8910-3CCD2D365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" y="5896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39" name="Rectangle 613">
              <a:extLst>
                <a:ext uri="{FF2B5EF4-FFF2-40B4-BE49-F238E27FC236}">
                  <a16:creationId xmlns:a16="http://schemas.microsoft.com/office/drawing/2014/main" id="{052F4F56-E240-494F-8C9F-2A89EE8DB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7" y="5896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40" name="Rectangle 614">
              <a:extLst>
                <a:ext uri="{FF2B5EF4-FFF2-40B4-BE49-F238E27FC236}">
                  <a16:creationId xmlns:a16="http://schemas.microsoft.com/office/drawing/2014/main" id="{29ACC23E-B4A6-4469-BB86-017A728D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5" y="5761"/>
              <a:ext cx="33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Deiokes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41" name="Rectangle 615">
              <a:extLst>
                <a:ext uri="{FF2B5EF4-FFF2-40B4-BE49-F238E27FC236}">
                  <a16:creationId xmlns:a16="http://schemas.microsoft.com/office/drawing/2014/main" id="{3E272BF0-F6F3-4E13-A961-9BDABF347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02" y="3602"/>
              <a:ext cx="74" cy="3060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2" name="Rectangle 616">
              <a:extLst>
                <a:ext uri="{FF2B5EF4-FFF2-40B4-BE49-F238E27FC236}">
                  <a16:creationId xmlns:a16="http://schemas.microsoft.com/office/drawing/2014/main" id="{744D71C6-23BE-4EC9-8E67-B3DB1203F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02" y="3602"/>
              <a:ext cx="74" cy="30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3" name="Rectangle 617">
              <a:extLst>
                <a:ext uri="{FF2B5EF4-FFF2-40B4-BE49-F238E27FC236}">
                  <a16:creationId xmlns:a16="http://schemas.microsoft.com/office/drawing/2014/main" id="{D1553318-981D-4499-B697-D77CDC7E7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6" y="3602"/>
              <a:ext cx="68" cy="30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4" name="Rectangle 618">
              <a:extLst>
                <a:ext uri="{FF2B5EF4-FFF2-40B4-BE49-F238E27FC236}">
                  <a16:creationId xmlns:a16="http://schemas.microsoft.com/office/drawing/2014/main" id="{8C2EE902-ACDF-46D0-A73B-3E5648502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6" y="3602"/>
              <a:ext cx="68" cy="3060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5" name="Rectangle 619">
              <a:extLst>
                <a:ext uri="{FF2B5EF4-FFF2-40B4-BE49-F238E27FC236}">
                  <a16:creationId xmlns:a16="http://schemas.microsoft.com/office/drawing/2014/main" id="{54075CED-C79E-42AB-A959-DAF29E8E6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0" y="5888"/>
              <a:ext cx="66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Philip Arrhidaeus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46" name="Rectangle 620">
              <a:extLst>
                <a:ext uri="{FF2B5EF4-FFF2-40B4-BE49-F238E27FC236}">
                  <a16:creationId xmlns:a16="http://schemas.microsoft.com/office/drawing/2014/main" id="{A1CAB8AB-2FE7-45E6-AF1C-84A97D3C7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9" y="6067"/>
              <a:ext cx="5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Alexander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47" name="Line 621">
              <a:extLst>
                <a:ext uri="{FF2B5EF4-FFF2-40B4-BE49-F238E27FC236}">
                  <a16:creationId xmlns:a16="http://schemas.microsoft.com/office/drawing/2014/main" id="{3715A54F-4E7F-4CB9-8763-4F52890601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733" y="5934"/>
              <a:ext cx="147" cy="147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8" name="Line 622">
              <a:extLst>
                <a:ext uri="{FF2B5EF4-FFF2-40B4-BE49-F238E27FC236}">
                  <a16:creationId xmlns:a16="http://schemas.microsoft.com/office/drawing/2014/main" id="{44C6F0FA-44E2-4AF4-A49C-0F559D185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816" y="6108"/>
              <a:ext cx="70" cy="7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9" name="Rectangle 623">
              <a:extLst>
                <a:ext uri="{FF2B5EF4-FFF2-40B4-BE49-F238E27FC236}">
                  <a16:creationId xmlns:a16="http://schemas.microsoft.com/office/drawing/2014/main" id="{0AEAF291-589B-4818-8DA4-F5D9A5C5F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2" y="3602"/>
              <a:ext cx="44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0" name="Rectangle 624">
              <a:extLst>
                <a:ext uri="{FF2B5EF4-FFF2-40B4-BE49-F238E27FC236}">
                  <a16:creationId xmlns:a16="http://schemas.microsoft.com/office/drawing/2014/main" id="{34DF27E9-EC45-43F9-B73F-718781A88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2" y="3602"/>
              <a:ext cx="44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1" name="Rectangle 625">
              <a:extLst>
                <a:ext uri="{FF2B5EF4-FFF2-40B4-BE49-F238E27FC236}">
                  <a16:creationId xmlns:a16="http://schemas.microsoft.com/office/drawing/2014/main" id="{A24FA91D-2D5D-4F3F-B32D-36AE0AEFA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2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282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52" name="Rectangle 626">
              <a:extLst>
                <a:ext uri="{FF2B5EF4-FFF2-40B4-BE49-F238E27FC236}">
                  <a16:creationId xmlns:a16="http://schemas.microsoft.com/office/drawing/2014/main" id="{054AB4C5-8FB7-4D77-AEAB-CF9E70B60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07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53" name="Rectangle 627">
              <a:extLst>
                <a:ext uri="{FF2B5EF4-FFF2-40B4-BE49-F238E27FC236}">
                  <a16:creationId xmlns:a16="http://schemas.microsoft.com/office/drawing/2014/main" id="{6384790E-D65D-48B1-8B27-1DB1C761E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4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54" name="Rectangle 628">
              <a:extLst>
                <a:ext uri="{FF2B5EF4-FFF2-40B4-BE49-F238E27FC236}">
                  <a16:creationId xmlns:a16="http://schemas.microsoft.com/office/drawing/2014/main" id="{4013EACA-1B13-44A3-8187-7B99F4163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3" y="3602"/>
              <a:ext cx="306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5" name="Rectangle 629">
              <a:extLst>
                <a:ext uri="{FF2B5EF4-FFF2-40B4-BE49-F238E27FC236}">
                  <a16:creationId xmlns:a16="http://schemas.microsoft.com/office/drawing/2014/main" id="{7B261180-9097-49F6-9FB4-7242A8518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3" y="3602"/>
              <a:ext cx="30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6" name="Rectangle 630">
              <a:extLst>
                <a:ext uri="{FF2B5EF4-FFF2-40B4-BE49-F238E27FC236}">
                  <a16:creationId xmlns:a16="http://schemas.microsoft.com/office/drawing/2014/main" id="{54989CB7-541B-4E6A-907A-D5C826918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5" y="3636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57" name="Rectangle 631">
              <a:extLst>
                <a:ext uri="{FF2B5EF4-FFF2-40B4-BE49-F238E27FC236}">
                  <a16:creationId xmlns:a16="http://schemas.microsoft.com/office/drawing/2014/main" id="{CC405913-64C6-43F9-A908-49B78BA6F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1" y="363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58" name="Rectangle 632">
              <a:extLst>
                <a:ext uri="{FF2B5EF4-FFF2-40B4-BE49-F238E27FC236}">
                  <a16:creationId xmlns:a16="http://schemas.microsoft.com/office/drawing/2014/main" id="{E23E15CB-4C5A-4291-A56C-8814A56F4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8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222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59" name="Rectangle 633">
              <a:extLst>
                <a:ext uri="{FF2B5EF4-FFF2-40B4-BE49-F238E27FC236}">
                  <a16:creationId xmlns:a16="http://schemas.microsoft.com/office/drawing/2014/main" id="{1616410D-52B0-418E-B1BD-B920D08D9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4" y="3472"/>
              <a:ext cx="31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III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60" name="Rectangle 634">
              <a:extLst>
                <a:ext uri="{FF2B5EF4-FFF2-40B4-BE49-F238E27FC236}">
                  <a16:creationId xmlns:a16="http://schemas.microsoft.com/office/drawing/2014/main" id="{D6867D72-586A-46EB-941E-B95C0F804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11" y="3518"/>
              <a:ext cx="38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Euergetes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61" name="Line 635">
              <a:extLst>
                <a:ext uri="{FF2B5EF4-FFF2-40B4-BE49-F238E27FC236}">
                  <a16:creationId xmlns:a16="http://schemas.microsoft.com/office/drawing/2014/main" id="{59E0F08A-74D4-4530-A404-DEDE2E963F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44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" name="Line 636">
              <a:extLst>
                <a:ext uri="{FF2B5EF4-FFF2-40B4-BE49-F238E27FC236}">
                  <a16:creationId xmlns:a16="http://schemas.microsoft.com/office/drawing/2014/main" id="{0D0450C5-7F55-4174-8656-0D3CFA19EE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44" y="3431"/>
              <a:ext cx="3441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3" name="Rectangle 637">
              <a:extLst>
                <a:ext uri="{FF2B5EF4-FFF2-40B4-BE49-F238E27FC236}">
                  <a16:creationId xmlns:a16="http://schemas.microsoft.com/office/drawing/2014/main" id="{1B35AF66-29D1-436C-8D7A-6410D2E86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3" y="3400"/>
              <a:ext cx="422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4" name="Rectangle 638">
              <a:extLst>
                <a:ext uri="{FF2B5EF4-FFF2-40B4-BE49-F238E27FC236}">
                  <a16:creationId xmlns:a16="http://schemas.microsoft.com/office/drawing/2014/main" id="{19BFEE4F-9D4A-4B77-866F-29FA99BCE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5" y="3405"/>
              <a:ext cx="49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Ptolemaic Dynasty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65" name="Rectangle 639">
              <a:extLst>
                <a:ext uri="{FF2B5EF4-FFF2-40B4-BE49-F238E27FC236}">
                  <a16:creationId xmlns:a16="http://schemas.microsoft.com/office/drawing/2014/main" id="{81AFC186-821C-4496-9C88-E65945C48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9" y="3602"/>
              <a:ext cx="20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2" name="Group 841">
            <a:extLst>
              <a:ext uri="{FF2B5EF4-FFF2-40B4-BE49-F238E27FC236}">
                <a16:creationId xmlns:a16="http://schemas.microsoft.com/office/drawing/2014/main" id="{331CA84B-E89A-400B-957D-CDA33681B7B0}"/>
              </a:ext>
            </a:extLst>
          </p:cNvPr>
          <p:cNvGrpSpPr>
            <a:grpSpLocks/>
          </p:cNvGrpSpPr>
          <p:nvPr/>
        </p:nvGrpSpPr>
        <p:grpSpPr bwMode="auto">
          <a:xfrm>
            <a:off x="13919200" y="61913"/>
            <a:ext cx="21215350" cy="12698413"/>
            <a:chOff x="8768" y="39"/>
            <a:chExt cx="13364" cy="7999"/>
          </a:xfrm>
        </p:grpSpPr>
        <p:sp>
          <p:nvSpPr>
            <p:cNvPr id="2066" name="Rectangle 641">
              <a:extLst>
                <a:ext uri="{FF2B5EF4-FFF2-40B4-BE49-F238E27FC236}">
                  <a16:creationId xmlns:a16="http://schemas.microsoft.com/office/drawing/2014/main" id="{A71C68BE-62EA-48C7-AC2D-DD2E502DC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39" y="3602"/>
              <a:ext cx="20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Rectangle 642">
              <a:extLst>
                <a:ext uri="{FF2B5EF4-FFF2-40B4-BE49-F238E27FC236}">
                  <a16:creationId xmlns:a16="http://schemas.microsoft.com/office/drawing/2014/main" id="{2722860D-DA37-46EA-B73F-30464DD2B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2" y="360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222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68" name="Rectangle 643">
              <a:extLst>
                <a:ext uri="{FF2B5EF4-FFF2-40B4-BE49-F238E27FC236}">
                  <a16:creationId xmlns:a16="http://schemas.microsoft.com/office/drawing/2014/main" id="{3C6571E7-EE7C-4B34-98DB-E0FAAEC57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7" y="360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69" name="Rectangle 644">
              <a:extLst>
                <a:ext uri="{FF2B5EF4-FFF2-40B4-BE49-F238E27FC236}">
                  <a16:creationId xmlns:a16="http://schemas.microsoft.com/office/drawing/2014/main" id="{81965B69-3F1D-4ABA-AF17-69BCEF5F6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1" y="36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0" name="Rectangle 645">
              <a:extLst>
                <a:ext uri="{FF2B5EF4-FFF2-40B4-BE49-F238E27FC236}">
                  <a16:creationId xmlns:a16="http://schemas.microsoft.com/office/drawing/2014/main" id="{05EA1313-0888-48B2-B944-87ADBB480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2" y="3602"/>
              <a:ext cx="306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Rectangle 646">
              <a:extLst>
                <a:ext uri="{FF2B5EF4-FFF2-40B4-BE49-F238E27FC236}">
                  <a16:creationId xmlns:a16="http://schemas.microsoft.com/office/drawing/2014/main" id="{5ACED5A7-A534-41EE-8952-81528C94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2" y="3602"/>
              <a:ext cx="30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Rectangle 647">
              <a:extLst>
                <a:ext uri="{FF2B5EF4-FFF2-40B4-BE49-F238E27FC236}">
                  <a16:creationId xmlns:a16="http://schemas.microsoft.com/office/drawing/2014/main" id="{C7A89B69-6C25-4584-9672-A3CDE8FBB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4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3" name="Rectangle 648">
              <a:extLst>
                <a:ext uri="{FF2B5EF4-FFF2-40B4-BE49-F238E27FC236}">
                  <a16:creationId xmlns:a16="http://schemas.microsoft.com/office/drawing/2014/main" id="{1B35E47A-FE80-4B3E-BA2B-C534B8ED0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9" y="363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4" name="Rectangle 649">
              <a:extLst>
                <a:ext uri="{FF2B5EF4-FFF2-40B4-BE49-F238E27FC236}">
                  <a16:creationId xmlns:a16="http://schemas.microsoft.com/office/drawing/2014/main" id="{681EEED9-B5C5-42FA-ADD8-39EF91E59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6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5" name="Rectangle 650">
              <a:extLst>
                <a:ext uri="{FF2B5EF4-FFF2-40B4-BE49-F238E27FC236}">
                  <a16:creationId xmlns:a16="http://schemas.microsoft.com/office/drawing/2014/main" id="{F1D76513-D692-4169-B6B6-36D85A8C0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5" y="3472"/>
              <a:ext cx="26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6" name="Rectangle 651">
              <a:extLst>
                <a:ext uri="{FF2B5EF4-FFF2-40B4-BE49-F238E27FC236}">
                  <a16:creationId xmlns:a16="http://schemas.microsoft.com/office/drawing/2014/main" id="{B21F77D4-D1E1-4E60-A9AA-D4EC5E3F8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1" y="3515"/>
              <a:ext cx="236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Soter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7" name="Rectangle 652">
              <a:extLst>
                <a:ext uri="{FF2B5EF4-FFF2-40B4-BE49-F238E27FC236}">
                  <a16:creationId xmlns:a16="http://schemas.microsoft.com/office/drawing/2014/main" id="{3F4731F7-A1FA-476A-9AA5-186F0E30D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9" y="3754"/>
              <a:ext cx="28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8" name="Rectangle 653">
              <a:extLst>
                <a:ext uri="{FF2B5EF4-FFF2-40B4-BE49-F238E27FC236}">
                  <a16:creationId xmlns:a16="http://schemas.microsoft.com/office/drawing/2014/main" id="{87995089-51A9-4E89-B24E-0769AFEAD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8" y="3799"/>
              <a:ext cx="43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Philadelphus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9" name="Rectangle 654">
              <a:extLst>
                <a:ext uri="{FF2B5EF4-FFF2-40B4-BE49-F238E27FC236}">
                  <a16:creationId xmlns:a16="http://schemas.microsoft.com/office/drawing/2014/main" id="{B99197A1-8AC2-4C83-9CF9-45B78ABEB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9" y="3754"/>
              <a:ext cx="300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80" name="Rectangle 655">
              <a:extLst>
                <a:ext uri="{FF2B5EF4-FFF2-40B4-BE49-F238E27FC236}">
                  <a16:creationId xmlns:a16="http://schemas.microsoft.com/office/drawing/2014/main" id="{370A790C-6A60-4355-8BA1-8925A521F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9" y="3799"/>
              <a:ext cx="35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Philopater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81" name="Rectangle 656">
              <a:extLst>
                <a:ext uri="{FF2B5EF4-FFF2-40B4-BE49-F238E27FC236}">
                  <a16:creationId xmlns:a16="http://schemas.microsoft.com/office/drawing/2014/main" id="{B602EF02-DA66-45CE-9B9A-45B0AB133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1" y="3472"/>
              <a:ext cx="300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V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82" name="Rectangle 657">
              <a:extLst>
                <a:ext uri="{FF2B5EF4-FFF2-40B4-BE49-F238E27FC236}">
                  <a16:creationId xmlns:a16="http://schemas.microsoft.com/office/drawing/2014/main" id="{64EE62B4-4B84-47A2-A24B-63C3647EA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7" y="3515"/>
              <a:ext cx="363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Epiphanes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83" name="Rectangle 658">
              <a:extLst>
                <a:ext uri="{FF2B5EF4-FFF2-40B4-BE49-F238E27FC236}">
                  <a16:creationId xmlns:a16="http://schemas.microsoft.com/office/drawing/2014/main" id="{94F667EE-5065-40D8-B85E-DF498074C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8" y="3602"/>
              <a:ext cx="42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Rectangle 659">
              <a:extLst>
                <a:ext uri="{FF2B5EF4-FFF2-40B4-BE49-F238E27FC236}">
                  <a16:creationId xmlns:a16="http://schemas.microsoft.com/office/drawing/2014/main" id="{79C25430-7EDC-42AA-82FC-FBFDF35D5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8" y="3602"/>
              <a:ext cx="42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Rectangle 660">
              <a:extLst>
                <a:ext uri="{FF2B5EF4-FFF2-40B4-BE49-F238E27FC236}">
                  <a16:creationId xmlns:a16="http://schemas.microsoft.com/office/drawing/2014/main" id="{27BC590E-2656-44B0-9DAE-815115A9A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9" y="3746"/>
              <a:ext cx="300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VI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86" name="Rectangle 661">
              <a:extLst>
                <a:ext uri="{FF2B5EF4-FFF2-40B4-BE49-F238E27FC236}">
                  <a16:creationId xmlns:a16="http://schemas.microsoft.com/office/drawing/2014/main" id="{894A5151-5DFD-4AEB-85E2-8833DD036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0" y="3791"/>
              <a:ext cx="37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Philometor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87" name="Rectangle 662">
              <a:extLst>
                <a:ext uri="{FF2B5EF4-FFF2-40B4-BE49-F238E27FC236}">
                  <a16:creationId xmlns:a16="http://schemas.microsoft.com/office/drawing/2014/main" id="{A1307D0F-D540-42F8-A1D7-AB3002F47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0" y="3602"/>
              <a:ext cx="86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Rectangle 663">
              <a:extLst>
                <a:ext uri="{FF2B5EF4-FFF2-40B4-BE49-F238E27FC236}">
                  <a16:creationId xmlns:a16="http://schemas.microsoft.com/office/drawing/2014/main" id="{7359D32C-FDAE-4BEA-9972-B62EA8C4D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0" y="3602"/>
              <a:ext cx="86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Rectangle 664">
              <a:extLst>
                <a:ext uri="{FF2B5EF4-FFF2-40B4-BE49-F238E27FC236}">
                  <a16:creationId xmlns:a16="http://schemas.microsoft.com/office/drawing/2014/main" id="{D4FB9479-0251-4B30-AFE0-EFAB23E24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6" y="3602"/>
              <a:ext cx="35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Rectangle 665">
              <a:extLst>
                <a:ext uri="{FF2B5EF4-FFF2-40B4-BE49-F238E27FC236}">
                  <a16:creationId xmlns:a16="http://schemas.microsoft.com/office/drawing/2014/main" id="{1CB66F72-2FFD-4892-A8DD-67954DBFE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6" y="3602"/>
              <a:ext cx="35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Rectangle 666">
              <a:extLst>
                <a:ext uri="{FF2B5EF4-FFF2-40B4-BE49-F238E27FC236}">
                  <a16:creationId xmlns:a16="http://schemas.microsoft.com/office/drawing/2014/main" id="{C798D83F-1FAE-43C7-AF7F-34BD4698C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3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145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2" name="Rectangle 667">
              <a:extLst>
                <a:ext uri="{FF2B5EF4-FFF2-40B4-BE49-F238E27FC236}">
                  <a16:creationId xmlns:a16="http://schemas.microsoft.com/office/drawing/2014/main" id="{0111F976-B39D-439B-A8B1-2475B034E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8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3" name="Rectangle 668">
              <a:extLst>
                <a:ext uri="{FF2B5EF4-FFF2-40B4-BE49-F238E27FC236}">
                  <a16:creationId xmlns:a16="http://schemas.microsoft.com/office/drawing/2014/main" id="{FCFBCFFA-740C-493F-8A6D-63A59BB4D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5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4" name="Rectangle 669">
              <a:extLst>
                <a:ext uri="{FF2B5EF4-FFF2-40B4-BE49-F238E27FC236}">
                  <a16:creationId xmlns:a16="http://schemas.microsoft.com/office/drawing/2014/main" id="{E3E74EE3-4632-45B4-90E5-50FC4FE9F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3" y="3746"/>
              <a:ext cx="33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VIII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5" name="Rectangle 670">
              <a:extLst>
                <a:ext uri="{FF2B5EF4-FFF2-40B4-BE49-F238E27FC236}">
                  <a16:creationId xmlns:a16="http://schemas.microsoft.com/office/drawing/2014/main" id="{6F4B7F4A-D5B4-4A59-9CC9-685070DB3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87" y="3791"/>
              <a:ext cx="40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Euergetes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6" name="Line 671">
              <a:extLst>
                <a:ext uri="{FF2B5EF4-FFF2-40B4-BE49-F238E27FC236}">
                  <a16:creationId xmlns:a16="http://schemas.microsoft.com/office/drawing/2014/main" id="{20CC9489-E548-4A81-B382-45C9465033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31" y="3633"/>
              <a:ext cx="258" cy="134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Line 672">
              <a:extLst>
                <a:ext uri="{FF2B5EF4-FFF2-40B4-BE49-F238E27FC236}">
                  <a16:creationId xmlns:a16="http://schemas.microsoft.com/office/drawing/2014/main" id="{7E9A43B5-F4CE-4831-8A1E-1658EBF550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889" y="3694"/>
              <a:ext cx="42" cy="7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Rectangle 673">
              <a:extLst>
                <a:ext uri="{FF2B5EF4-FFF2-40B4-BE49-F238E27FC236}">
                  <a16:creationId xmlns:a16="http://schemas.microsoft.com/office/drawing/2014/main" id="{63198689-82CB-49AC-B394-1A7720050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9" y="3455"/>
              <a:ext cx="33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VII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9" name="Rectangle 674">
              <a:extLst>
                <a:ext uri="{FF2B5EF4-FFF2-40B4-BE49-F238E27FC236}">
                  <a16:creationId xmlns:a16="http://schemas.microsoft.com/office/drawing/2014/main" id="{38929A50-5BFD-4C26-ACE8-C358A65B9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8" y="3498"/>
              <a:ext cx="364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Epiphanes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00" name="Line 675">
              <a:extLst>
                <a:ext uri="{FF2B5EF4-FFF2-40B4-BE49-F238E27FC236}">
                  <a16:creationId xmlns:a16="http://schemas.microsoft.com/office/drawing/2014/main" id="{41193641-6BD3-4F9F-89AD-8ED7BC3A06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46" y="3578"/>
              <a:ext cx="26" cy="25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Rectangle 676">
              <a:extLst>
                <a:ext uri="{FF2B5EF4-FFF2-40B4-BE49-F238E27FC236}">
                  <a16:creationId xmlns:a16="http://schemas.microsoft.com/office/drawing/2014/main" id="{0E0B451D-D6C6-4F17-9EAF-DFF3404D7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32" y="3602"/>
              <a:ext cx="440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Rectangle 677">
              <a:extLst>
                <a:ext uri="{FF2B5EF4-FFF2-40B4-BE49-F238E27FC236}">
                  <a16:creationId xmlns:a16="http://schemas.microsoft.com/office/drawing/2014/main" id="{956A62AB-AB9D-4EB7-BD29-37B0AF3AB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32" y="3602"/>
              <a:ext cx="44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Rectangle 678">
              <a:extLst>
                <a:ext uri="{FF2B5EF4-FFF2-40B4-BE49-F238E27FC236}">
                  <a16:creationId xmlns:a16="http://schemas.microsoft.com/office/drawing/2014/main" id="{AF804ED3-14AA-4FDB-93D7-F24D8C89B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7" y="3455"/>
              <a:ext cx="300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IX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04" name="Rectangle 679">
              <a:extLst>
                <a:ext uri="{FF2B5EF4-FFF2-40B4-BE49-F238E27FC236}">
                  <a16:creationId xmlns:a16="http://schemas.microsoft.com/office/drawing/2014/main" id="{3FC204EC-CCB3-4B52-9348-C6A082BCE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1" y="3498"/>
              <a:ext cx="25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Soter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05" name="Rectangle 680">
              <a:extLst>
                <a:ext uri="{FF2B5EF4-FFF2-40B4-BE49-F238E27FC236}">
                  <a16:creationId xmlns:a16="http://schemas.microsoft.com/office/drawing/2014/main" id="{5E8A2EFA-45F1-4496-9B73-C706CFEAF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5" y="3633"/>
              <a:ext cx="18" cy="9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Rectangle 681">
              <a:extLst>
                <a:ext uri="{FF2B5EF4-FFF2-40B4-BE49-F238E27FC236}">
                  <a16:creationId xmlns:a16="http://schemas.microsoft.com/office/drawing/2014/main" id="{B61A5A4E-5FC7-4F4F-918E-3DCC91961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5" y="3633"/>
              <a:ext cx="18" cy="9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Rectangle 682">
              <a:extLst>
                <a:ext uri="{FF2B5EF4-FFF2-40B4-BE49-F238E27FC236}">
                  <a16:creationId xmlns:a16="http://schemas.microsoft.com/office/drawing/2014/main" id="{91993DDE-1793-4773-B235-264D0A518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8" y="3633"/>
              <a:ext cx="226" cy="9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Rectangle 683">
              <a:extLst>
                <a:ext uri="{FF2B5EF4-FFF2-40B4-BE49-F238E27FC236}">
                  <a16:creationId xmlns:a16="http://schemas.microsoft.com/office/drawing/2014/main" id="{C87AF044-B38D-4040-8276-C448D9BD9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8" y="3633"/>
              <a:ext cx="226" cy="9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Rectangle 684">
              <a:extLst>
                <a:ext uri="{FF2B5EF4-FFF2-40B4-BE49-F238E27FC236}">
                  <a16:creationId xmlns:a16="http://schemas.microsoft.com/office/drawing/2014/main" id="{5FD5CAB4-CA3D-4508-8EE6-E973A06E6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1" y="3746"/>
              <a:ext cx="287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0" name="Rectangle 685">
              <a:extLst>
                <a:ext uri="{FF2B5EF4-FFF2-40B4-BE49-F238E27FC236}">
                  <a16:creationId xmlns:a16="http://schemas.microsoft.com/office/drawing/2014/main" id="{562C9CB9-28EF-437A-B250-E084B78E3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6" y="3791"/>
              <a:ext cx="38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Alexander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1" name="Rectangle 686">
              <a:extLst>
                <a:ext uri="{FF2B5EF4-FFF2-40B4-BE49-F238E27FC236}">
                  <a16:creationId xmlns:a16="http://schemas.microsoft.com/office/drawing/2014/main" id="{CA784DBC-3E8E-4405-BCF0-BC5FE2389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72" y="3602"/>
              <a:ext cx="355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Rectangle 687">
              <a:extLst>
                <a:ext uri="{FF2B5EF4-FFF2-40B4-BE49-F238E27FC236}">
                  <a16:creationId xmlns:a16="http://schemas.microsoft.com/office/drawing/2014/main" id="{5424353C-B7D9-4E88-BB70-350CBBFF7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72" y="3602"/>
              <a:ext cx="35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Rectangle 688">
              <a:extLst>
                <a:ext uri="{FF2B5EF4-FFF2-40B4-BE49-F238E27FC236}">
                  <a16:creationId xmlns:a16="http://schemas.microsoft.com/office/drawing/2014/main" id="{ED28E637-115F-4397-B571-8918F2197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7" y="3636"/>
              <a:ext cx="90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4" name="Rectangle 689">
              <a:extLst>
                <a:ext uri="{FF2B5EF4-FFF2-40B4-BE49-F238E27FC236}">
                  <a16:creationId xmlns:a16="http://schemas.microsoft.com/office/drawing/2014/main" id="{4024C764-B759-4E01-BDB9-6CCE71DA4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4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5" name="Rectangle 690">
              <a:extLst>
                <a:ext uri="{FF2B5EF4-FFF2-40B4-BE49-F238E27FC236}">
                  <a16:creationId xmlns:a16="http://schemas.microsoft.com/office/drawing/2014/main" id="{DE2CCA9A-A8F6-4533-BC9B-A81E7AD94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1" y="3636"/>
              <a:ext cx="89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6" name="Rectangle 691">
              <a:extLst>
                <a:ext uri="{FF2B5EF4-FFF2-40B4-BE49-F238E27FC236}">
                  <a16:creationId xmlns:a16="http://schemas.microsoft.com/office/drawing/2014/main" id="{472F0C27-FB59-4902-97F4-B809CAD0B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2" y="3602"/>
              <a:ext cx="37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7" name="Rectangle 692">
              <a:extLst>
                <a:ext uri="{FF2B5EF4-FFF2-40B4-BE49-F238E27FC236}">
                  <a16:creationId xmlns:a16="http://schemas.microsoft.com/office/drawing/2014/main" id="{071CC906-7C27-464B-94E2-6233A5AF3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2" y="3602"/>
              <a:ext cx="37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Rectangle 693">
              <a:extLst>
                <a:ext uri="{FF2B5EF4-FFF2-40B4-BE49-F238E27FC236}">
                  <a16:creationId xmlns:a16="http://schemas.microsoft.com/office/drawing/2014/main" id="{04BC762C-18B8-4507-8C5A-AE38D97C6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6" y="3756"/>
              <a:ext cx="31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XII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9" name="Rectangle 694">
              <a:extLst>
                <a:ext uri="{FF2B5EF4-FFF2-40B4-BE49-F238E27FC236}">
                  <a16:creationId xmlns:a16="http://schemas.microsoft.com/office/drawing/2014/main" id="{9F31809A-08AD-4839-B52F-90C373399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5" y="3807"/>
              <a:ext cx="40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Neos Dionysos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20" name="Line 695">
              <a:extLst>
                <a:ext uri="{FF2B5EF4-FFF2-40B4-BE49-F238E27FC236}">
                  <a16:creationId xmlns:a16="http://schemas.microsoft.com/office/drawing/2014/main" id="{BB6A05B0-668A-4542-8C91-03D5E66402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26" y="3712"/>
              <a:ext cx="30" cy="3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1" name="Line 696">
              <a:extLst>
                <a:ext uri="{FF2B5EF4-FFF2-40B4-BE49-F238E27FC236}">
                  <a16:creationId xmlns:a16="http://schemas.microsoft.com/office/drawing/2014/main" id="{7A5AFF5C-5761-4EE5-9C8B-9183E17657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56" y="3712"/>
              <a:ext cx="153" cy="3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2" name="Rectangle 697">
              <a:extLst>
                <a:ext uri="{FF2B5EF4-FFF2-40B4-BE49-F238E27FC236}">
                  <a16:creationId xmlns:a16="http://schemas.microsoft.com/office/drawing/2014/main" id="{1D08C0E2-114B-4963-A5F2-506DC7453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6" y="3455"/>
              <a:ext cx="300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Ptolemy XI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23" name="Rectangle 698">
              <a:extLst>
                <a:ext uri="{FF2B5EF4-FFF2-40B4-BE49-F238E27FC236}">
                  <a16:creationId xmlns:a16="http://schemas.microsoft.com/office/drawing/2014/main" id="{FD85F35F-2C3F-459C-9279-C0EC17F65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8" y="3498"/>
              <a:ext cx="402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Alexander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24" name="Line 699">
              <a:extLst>
                <a:ext uri="{FF2B5EF4-FFF2-40B4-BE49-F238E27FC236}">
                  <a16:creationId xmlns:a16="http://schemas.microsoft.com/office/drawing/2014/main" id="{31C85D6E-9C12-4311-96F2-B54A3ED8D4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672" y="3571"/>
              <a:ext cx="31" cy="3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5" name="Rectangle 700">
              <a:extLst>
                <a:ext uri="{FF2B5EF4-FFF2-40B4-BE49-F238E27FC236}">
                  <a16:creationId xmlns:a16="http://schemas.microsoft.com/office/drawing/2014/main" id="{A90886D3-CCF8-4CEA-B6B1-4D3336481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6" y="3455"/>
              <a:ext cx="19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Queen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26" name="Rectangle 701">
              <a:extLst>
                <a:ext uri="{FF2B5EF4-FFF2-40B4-BE49-F238E27FC236}">
                  <a16:creationId xmlns:a16="http://schemas.microsoft.com/office/drawing/2014/main" id="{2D545EC2-5FD0-4E11-A35C-EAF67B396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6" y="3498"/>
              <a:ext cx="3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Bernice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27" name="Line 702">
              <a:extLst>
                <a:ext uri="{FF2B5EF4-FFF2-40B4-BE49-F238E27FC236}">
                  <a16:creationId xmlns:a16="http://schemas.microsoft.com/office/drawing/2014/main" id="{AA889A27-1634-42DC-B473-B7353DCB6E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948" y="3571"/>
              <a:ext cx="31" cy="3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8" name="Rectangle 703">
              <a:extLst>
                <a:ext uri="{FF2B5EF4-FFF2-40B4-BE49-F238E27FC236}">
                  <a16:creationId xmlns:a16="http://schemas.microsoft.com/office/drawing/2014/main" id="{C823BCEA-7425-4258-B76B-8146CD184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7" y="3602"/>
              <a:ext cx="258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9" name="Rectangle 704">
              <a:extLst>
                <a:ext uri="{FF2B5EF4-FFF2-40B4-BE49-F238E27FC236}">
                  <a16:creationId xmlns:a16="http://schemas.microsoft.com/office/drawing/2014/main" id="{714EE6C9-6945-476F-8372-36EAEAF70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7" y="3602"/>
              <a:ext cx="25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0" name="Rectangle 705">
              <a:extLst>
                <a:ext uri="{FF2B5EF4-FFF2-40B4-BE49-F238E27FC236}">
                  <a16:creationId xmlns:a16="http://schemas.microsoft.com/office/drawing/2014/main" id="{D601E923-7AAF-4E49-AA55-D1E85523C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4" y="3636"/>
              <a:ext cx="89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1" name="Rectangle 706">
              <a:extLst>
                <a:ext uri="{FF2B5EF4-FFF2-40B4-BE49-F238E27FC236}">
                  <a16:creationId xmlns:a16="http://schemas.microsoft.com/office/drawing/2014/main" id="{A5BA330D-7A66-4D5A-A013-C9C635DC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0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2" name="Rectangle 707">
              <a:extLst>
                <a:ext uri="{FF2B5EF4-FFF2-40B4-BE49-F238E27FC236}">
                  <a16:creationId xmlns:a16="http://schemas.microsoft.com/office/drawing/2014/main" id="{66F84251-E8BE-46B0-AF30-B29E282EA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7" y="3636"/>
              <a:ext cx="90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3" name="Rectangle 708">
              <a:extLst>
                <a:ext uri="{FF2B5EF4-FFF2-40B4-BE49-F238E27FC236}">
                  <a16:creationId xmlns:a16="http://schemas.microsoft.com/office/drawing/2014/main" id="{3CDBB8EA-9B42-482C-8154-F4002ED6D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7" y="3455"/>
              <a:ext cx="197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Queen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4" name="Rectangle 709">
              <a:extLst>
                <a:ext uri="{FF2B5EF4-FFF2-40B4-BE49-F238E27FC236}">
                  <a16:creationId xmlns:a16="http://schemas.microsoft.com/office/drawing/2014/main" id="{D5FB516A-B6BD-4D68-9702-37B99C4DA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5" y="3498"/>
              <a:ext cx="44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Cleopatra VII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5" name="Line 710">
              <a:extLst>
                <a:ext uri="{FF2B5EF4-FFF2-40B4-BE49-F238E27FC236}">
                  <a16:creationId xmlns:a16="http://schemas.microsoft.com/office/drawing/2014/main" id="{073F7317-AAD0-43D6-A94A-4C755D9B3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85" y="3571"/>
              <a:ext cx="30" cy="3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6" name="Rectangle 711">
              <a:extLst>
                <a:ext uri="{FF2B5EF4-FFF2-40B4-BE49-F238E27FC236}">
                  <a16:creationId xmlns:a16="http://schemas.microsoft.com/office/drawing/2014/main" id="{728DF83A-14F0-400B-B1D3-F12E856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3" y="3740"/>
              <a:ext cx="1486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 Aug 30 Cleopatra commits suicide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7" name="Rectangle 712">
              <a:extLst>
                <a:ext uri="{FF2B5EF4-FFF2-40B4-BE49-F238E27FC236}">
                  <a16:creationId xmlns:a16="http://schemas.microsoft.com/office/drawing/2014/main" id="{4E9FF0FA-5B72-4A51-BA06-48D31ECD7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83" y="3842"/>
              <a:ext cx="125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ending Egyptian independence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8" name="Rectangle 713">
              <a:extLst>
                <a:ext uri="{FF2B5EF4-FFF2-40B4-BE49-F238E27FC236}">
                  <a16:creationId xmlns:a16="http://schemas.microsoft.com/office/drawing/2014/main" id="{30E67BD9-39FF-400F-9FB0-E96D01B20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9" y="3961"/>
              <a:ext cx="134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 Sep 31 Anthony and Cleopatra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9" name="Rectangle 714">
              <a:extLst>
                <a:ext uri="{FF2B5EF4-FFF2-40B4-BE49-F238E27FC236}">
                  <a16:creationId xmlns:a16="http://schemas.microsoft.com/office/drawing/2014/main" id="{CDAF71E6-B913-4A0E-A3ED-3045287CF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9" y="4063"/>
              <a:ext cx="128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defeated by Augustus at Actium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0" name="Rectangle 715">
              <a:extLst>
                <a:ext uri="{FF2B5EF4-FFF2-40B4-BE49-F238E27FC236}">
                  <a16:creationId xmlns:a16="http://schemas.microsoft.com/office/drawing/2014/main" id="{048BF85D-C9CC-4058-9AEE-6882B39FF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9" y="7366"/>
              <a:ext cx="520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Rectangle 716">
              <a:extLst>
                <a:ext uri="{FF2B5EF4-FFF2-40B4-BE49-F238E27FC236}">
                  <a16:creationId xmlns:a16="http://schemas.microsoft.com/office/drawing/2014/main" id="{0315484E-BF6D-4E83-91DA-993F8AB58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9" y="7366"/>
              <a:ext cx="520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2" name="Rectangle 717">
              <a:extLst>
                <a:ext uri="{FF2B5EF4-FFF2-40B4-BE49-F238E27FC236}">
                  <a16:creationId xmlns:a16="http://schemas.microsoft.com/office/drawing/2014/main" id="{4407F2C8-5E8E-4CC6-877C-B9E465BB0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2" y="7386"/>
              <a:ext cx="22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27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3" name="Rectangle 718">
              <a:extLst>
                <a:ext uri="{FF2B5EF4-FFF2-40B4-BE49-F238E27FC236}">
                  <a16:creationId xmlns:a16="http://schemas.microsoft.com/office/drawing/2014/main" id="{4682DE4F-A887-41AA-9240-1829A49A2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61" y="7386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4" name="Rectangle 719">
              <a:extLst>
                <a:ext uri="{FF2B5EF4-FFF2-40B4-BE49-F238E27FC236}">
                  <a16:creationId xmlns:a16="http://schemas.microsoft.com/office/drawing/2014/main" id="{CF51AC4B-A986-4CB4-BE00-16617F917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3" y="7386"/>
              <a:ext cx="23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14 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5" name="Rectangle 720">
              <a:extLst>
                <a:ext uri="{FF2B5EF4-FFF2-40B4-BE49-F238E27FC236}">
                  <a16:creationId xmlns:a16="http://schemas.microsoft.com/office/drawing/2014/main" id="{2CA7723C-0E5A-428A-81DE-A061A54C9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3" y="7191"/>
              <a:ext cx="33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Caesar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6" name="Rectangle 721">
              <a:extLst>
                <a:ext uri="{FF2B5EF4-FFF2-40B4-BE49-F238E27FC236}">
                  <a16:creationId xmlns:a16="http://schemas.microsoft.com/office/drawing/2014/main" id="{146C2E22-F499-4A73-AAEB-20B0FBE12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6" y="7282"/>
              <a:ext cx="38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Augustus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7" name="Freeform 722">
              <a:extLst>
                <a:ext uri="{FF2B5EF4-FFF2-40B4-BE49-F238E27FC236}">
                  <a16:creationId xmlns:a16="http://schemas.microsoft.com/office/drawing/2014/main" id="{8300C973-005D-411F-8AD8-23FC43B478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13" y="4058"/>
              <a:ext cx="6" cy="3317"/>
            </a:xfrm>
            <a:custGeom>
              <a:avLst/>
              <a:gdLst>
                <a:gd name="T0" fmla="*/ 4 w 8"/>
                <a:gd name="T1" fmla="*/ 46 h 4162"/>
                <a:gd name="T2" fmla="*/ 0 w 8"/>
                <a:gd name="T3" fmla="*/ 119 h 4162"/>
                <a:gd name="T4" fmla="*/ 0 w 8"/>
                <a:gd name="T5" fmla="*/ 196 h 4162"/>
                <a:gd name="T6" fmla="*/ 4 w 8"/>
                <a:gd name="T7" fmla="*/ 268 h 4162"/>
                <a:gd name="T8" fmla="*/ 8 w 8"/>
                <a:gd name="T9" fmla="*/ 334 h 4162"/>
                <a:gd name="T10" fmla="*/ 8 w 8"/>
                <a:gd name="T11" fmla="*/ 395 h 4162"/>
                <a:gd name="T12" fmla="*/ 8 w 8"/>
                <a:gd name="T13" fmla="*/ 441 h 4162"/>
                <a:gd name="T14" fmla="*/ 4 w 8"/>
                <a:gd name="T15" fmla="*/ 507 h 4162"/>
                <a:gd name="T16" fmla="*/ 0 w 8"/>
                <a:gd name="T17" fmla="*/ 580 h 4162"/>
                <a:gd name="T18" fmla="*/ 0 w 8"/>
                <a:gd name="T19" fmla="*/ 656 h 4162"/>
                <a:gd name="T20" fmla="*/ 4 w 8"/>
                <a:gd name="T21" fmla="*/ 729 h 4162"/>
                <a:gd name="T22" fmla="*/ 8 w 8"/>
                <a:gd name="T23" fmla="*/ 795 h 4162"/>
                <a:gd name="T24" fmla="*/ 8 w 8"/>
                <a:gd name="T25" fmla="*/ 856 h 4162"/>
                <a:gd name="T26" fmla="*/ 8 w 8"/>
                <a:gd name="T27" fmla="*/ 902 h 4162"/>
                <a:gd name="T28" fmla="*/ 4 w 8"/>
                <a:gd name="T29" fmla="*/ 967 h 4162"/>
                <a:gd name="T30" fmla="*/ 0 w 8"/>
                <a:gd name="T31" fmla="*/ 1040 h 4162"/>
                <a:gd name="T32" fmla="*/ 0 w 8"/>
                <a:gd name="T33" fmla="*/ 1117 h 4162"/>
                <a:gd name="T34" fmla="*/ 4 w 8"/>
                <a:gd name="T35" fmla="*/ 1190 h 4162"/>
                <a:gd name="T36" fmla="*/ 8 w 8"/>
                <a:gd name="T37" fmla="*/ 1255 h 4162"/>
                <a:gd name="T38" fmla="*/ 8 w 8"/>
                <a:gd name="T39" fmla="*/ 1317 h 4162"/>
                <a:gd name="T40" fmla="*/ 8 w 8"/>
                <a:gd name="T41" fmla="*/ 1363 h 4162"/>
                <a:gd name="T42" fmla="*/ 4 w 8"/>
                <a:gd name="T43" fmla="*/ 1428 h 4162"/>
                <a:gd name="T44" fmla="*/ 0 w 8"/>
                <a:gd name="T45" fmla="*/ 1501 h 4162"/>
                <a:gd name="T46" fmla="*/ 0 w 8"/>
                <a:gd name="T47" fmla="*/ 1578 h 4162"/>
                <a:gd name="T48" fmla="*/ 4 w 8"/>
                <a:gd name="T49" fmla="*/ 1651 h 4162"/>
                <a:gd name="T50" fmla="*/ 8 w 8"/>
                <a:gd name="T51" fmla="*/ 1716 h 4162"/>
                <a:gd name="T52" fmla="*/ 8 w 8"/>
                <a:gd name="T53" fmla="*/ 1778 h 4162"/>
                <a:gd name="T54" fmla="*/ 8 w 8"/>
                <a:gd name="T55" fmla="*/ 1824 h 4162"/>
                <a:gd name="T56" fmla="*/ 4 w 8"/>
                <a:gd name="T57" fmla="*/ 1889 h 4162"/>
                <a:gd name="T58" fmla="*/ 0 w 8"/>
                <a:gd name="T59" fmla="*/ 1962 h 4162"/>
                <a:gd name="T60" fmla="*/ 0 w 8"/>
                <a:gd name="T61" fmla="*/ 2039 h 4162"/>
                <a:gd name="T62" fmla="*/ 4 w 8"/>
                <a:gd name="T63" fmla="*/ 2112 h 4162"/>
                <a:gd name="T64" fmla="*/ 8 w 8"/>
                <a:gd name="T65" fmla="*/ 2177 h 4162"/>
                <a:gd name="T66" fmla="*/ 8 w 8"/>
                <a:gd name="T67" fmla="*/ 2238 h 4162"/>
                <a:gd name="T68" fmla="*/ 8 w 8"/>
                <a:gd name="T69" fmla="*/ 2284 h 4162"/>
                <a:gd name="T70" fmla="*/ 4 w 8"/>
                <a:gd name="T71" fmla="*/ 2350 h 4162"/>
                <a:gd name="T72" fmla="*/ 0 w 8"/>
                <a:gd name="T73" fmla="*/ 2423 h 4162"/>
                <a:gd name="T74" fmla="*/ 0 w 8"/>
                <a:gd name="T75" fmla="*/ 2500 h 4162"/>
                <a:gd name="T76" fmla="*/ 4 w 8"/>
                <a:gd name="T77" fmla="*/ 2572 h 4162"/>
                <a:gd name="T78" fmla="*/ 8 w 8"/>
                <a:gd name="T79" fmla="*/ 2638 h 4162"/>
                <a:gd name="T80" fmla="*/ 8 w 8"/>
                <a:gd name="T81" fmla="*/ 2699 h 4162"/>
                <a:gd name="T82" fmla="*/ 8 w 8"/>
                <a:gd name="T83" fmla="*/ 2745 h 4162"/>
                <a:gd name="T84" fmla="*/ 4 w 8"/>
                <a:gd name="T85" fmla="*/ 2811 h 4162"/>
                <a:gd name="T86" fmla="*/ 0 w 8"/>
                <a:gd name="T87" fmla="*/ 2884 h 4162"/>
                <a:gd name="T88" fmla="*/ 0 w 8"/>
                <a:gd name="T89" fmla="*/ 2960 h 4162"/>
                <a:gd name="T90" fmla="*/ 4 w 8"/>
                <a:gd name="T91" fmla="*/ 3033 h 4162"/>
                <a:gd name="T92" fmla="*/ 8 w 8"/>
                <a:gd name="T93" fmla="*/ 3099 h 4162"/>
                <a:gd name="T94" fmla="*/ 8 w 8"/>
                <a:gd name="T95" fmla="*/ 3160 h 4162"/>
                <a:gd name="T96" fmla="*/ 8 w 8"/>
                <a:gd name="T97" fmla="*/ 3206 h 4162"/>
                <a:gd name="T98" fmla="*/ 4 w 8"/>
                <a:gd name="T99" fmla="*/ 3271 h 4162"/>
                <a:gd name="T100" fmla="*/ 0 w 8"/>
                <a:gd name="T101" fmla="*/ 3344 h 4162"/>
                <a:gd name="T102" fmla="*/ 0 w 8"/>
                <a:gd name="T103" fmla="*/ 3421 h 4162"/>
                <a:gd name="T104" fmla="*/ 4 w 8"/>
                <a:gd name="T105" fmla="*/ 3494 h 4162"/>
                <a:gd name="T106" fmla="*/ 8 w 8"/>
                <a:gd name="T107" fmla="*/ 3559 h 4162"/>
                <a:gd name="T108" fmla="*/ 8 w 8"/>
                <a:gd name="T109" fmla="*/ 3621 h 4162"/>
                <a:gd name="T110" fmla="*/ 8 w 8"/>
                <a:gd name="T111" fmla="*/ 3667 h 4162"/>
                <a:gd name="T112" fmla="*/ 4 w 8"/>
                <a:gd name="T113" fmla="*/ 3732 h 4162"/>
                <a:gd name="T114" fmla="*/ 0 w 8"/>
                <a:gd name="T115" fmla="*/ 3805 h 4162"/>
                <a:gd name="T116" fmla="*/ 0 w 8"/>
                <a:gd name="T117" fmla="*/ 3882 h 4162"/>
                <a:gd name="T118" fmla="*/ 4 w 8"/>
                <a:gd name="T119" fmla="*/ 3955 h 4162"/>
                <a:gd name="T120" fmla="*/ 8 w 8"/>
                <a:gd name="T121" fmla="*/ 4020 h 4162"/>
                <a:gd name="T122" fmla="*/ 8 w 8"/>
                <a:gd name="T123" fmla="*/ 4082 h 4162"/>
                <a:gd name="T124" fmla="*/ 8 w 8"/>
                <a:gd name="T125" fmla="*/ 4128 h 4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" h="4162">
                  <a:moveTo>
                    <a:pt x="8" y="4"/>
                  </a:moveTo>
                  <a:lnTo>
                    <a:pt x="8" y="11"/>
                  </a:lnTo>
                  <a:cubicBezTo>
                    <a:pt x="8" y="13"/>
                    <a:pt x="6" y="15"/>
                    <a:pt x="4" y="15"/>
                  </a:cubicBezTo>
                  <a:cubicBezTo>
                    <a:pt x="2" y="15"/>
                    <a:pt x="0" y="13"/>
                    <a:pt x="0" y="11"/>
                  </a:cubicBezTo>
                  <a:lnTo>
                    <a:pt x="0" y="4"/>
                  </a:ln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27"/>
                  </a:moveTo>
                  <a:lnTo>
                    <a:pt x="8" y="34"/>
                  </a:lnTo>
                  <a:cubicBezTo>
                    <a:pt x="8" y="36"/>
                    <a:pt x="6" y="38"/>
                    <a:pt x="4" y="38"/>
                  </a:cubicBezTo>
                  <a:cubicBezTo>
                    <a:pt x="2" y="38"/>
                    <a:pt x="0" y="36"/>
                    <a:pt x="0" y="34"/>
                  </a:cubicBezTo>
                  <a:lnTo>
                    <a:pt x="0" y="27"/>
                  </a:lnTo>
                  <a:cubicBezTo>
                    <a:pt x="0" y="24"/>
                    <a:pt x="2" y="23"/>
                    <a:pt x="4" y="23"/>
                  </a:cubicBezTo>
                  <a:cubicBezTo>
                    <a:pt x="6" y="23"/>
                    <a:pt x="8" y="24"/>
                    <a:pt x="8" y="27"/>
                  </a:cubicBezTo>
                  <a:close/>
                  <a:moveTo>
                    <a:pt x="8" y="50"/>
                  </a:moveTo>
                  <a:lnTo>
                    <a:pt x="8" y="57"/>
                  </a:lnTo>
                  <a:cubicBezTo>
                    <a:pt x="8" y="59"/>
                    <a:pt x="6" y="61"/>
                    <a:pt x="4" y="61"/>
                  </a:cubicBezTo>
                  <a:cubicBezTo>
                    <a:pt x="2" y="61"/>
                    <a:pt x="0" y="59"/>
                    <a:pt x="0" y="57"/>
                  </a:cubicBezTo>
                  <a:lnTo>
                    <a:pt x="0" y="50"/>
                  </a:lnTo>
                  <a:cubicBezTo>
                    <a:pt x="0" y="47"/>
                    <a:pt x="2" y="46"/>
                    <a:pt x="4" y="46"/>
                  </a:cubicBezTo>
                  <a:cubicBezTo>
                    <a:pt x="6" y="46"/>
                    <a:pt x="8" y="47"/>
                    <a:pt x="8" y="50"/>
                  </a:cubicBezTo>
                  <a:close/>
                  <a:moveTo>
                    <a:pt x="8" y="73"/>
                  </a:moveTo>
                  <a:lnTo>
                    <a:pt x="8" y="80"/>
                  </a:lnTo>
                  <a:cubicBezTo>
                    <a:pt x="8" y="82"/>
                    <a:pt x="6" y="84"/>
                    <a:pt x="4" y="84"/>
                  </a:cubicBezTo>
                  <a:cubicBezTo>
                    <a:pt x="2" y="84"/>
                    <a:pt x="0" y="82"/>
                    <a:pt x="0" y="80"/>
                  </a:cubicBezTo>
                  <a:lnTo>
                    <a:pt x="0" y="73"/>
                  </a:lnTo>
                  <a:cubicBezTo>
                    <a:pt x="0" y="71"/>
                    <a:pt x="2" y="69"/>
                    <a:pt x="4" y="69"/>
                  </a:cubicBezTo>
                  <a:cubicBezTo>
                    <a:pt x="6" y="69"/>
                    <a:pt x="8" y="71"/>
                    <a:pt x="8" y="73"/>
                  </a:cubicBezTo>
                  <a:close/>
                  <a:moveTo>
                    <a:pt x="8" y="96"/>
                  </a:moveTo>
                  <a:lnTo>
                    <a:pt x="8" y="103"/>
                  </a:lnTo>
                  <a:cubicBezTo>
                    <a:pt x="8" y="106"/>
                    <a:pt x="6" y="107"/>
                    <a:pt x="4" y="107"/>
                  </a:cubicBezTo>
                  <a:cubicBezTo>
                    <a:pt x="2" y="107"/>
                    <a:pt x="0" y="106"/>
                    <a:pt x="0" y="103"/>
                  </a:cubicBez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close/>
                  <a:moveTo>
                    <a:pt x="8" y="119"/>
                  </a:moveTo>
                  <a:lnTo>
                    <a:pt x="8" y="126"/>
                  </a:lnTo>
                  <a:cubicBezTo>
                    <a:pt x="8" y="129"/>
                    <a:pt x="6" y="130"/>
                    <a:pt x="4" y="130"/>
                  </a:cubicBezTo>
                  <a:cubicBezTo>
                    <a:pt x="2" y="130"/>
                    <a:pt x="0" y="129"/>
                    <a:pt x="0" y="126"/>
                  </a:cubicBezTo>
                  <a:lnTo>
                    <a:pt x="0" y="119"/>
                  </a:lnTo>
                  <a:cubicBezTo>
                    <a:pt x="0" y="117"/>
                    <a:pt x="2" y="115"/>
                    <a:pt x="4" y="115"/>
                  </a:cubicBezTo>
                  <a:cubicBezTo>
                    <a:pt x="6" y="115"/>
                    <a:pt x="8" y="117"/>
                    <a:pt x="8" y="119"/>
                  </a:cubicBezTo>
                  <a:close/>
                  <a:moveTo>
                    <a:pt x="8" y="142"/>
                  </a:moveTo>
                  <a:lnTo>
                    <a:pt x="8" y="149"/>
                  </a:lnTo>
                  <a:cubicBezTo>
                    <a:pt x="8" y="152"/>
                    <a:pt x="6" y="153"/>
                    <a:pt x="4" y="153"/>
                  </a:cubicBezTo>
                  <a:cubicBezTo>
                    <a:pt x="2" y="153"/>
                    <a:pt x="0" y="152"/>
                    <a:pt x="0" y="149"/>
                  </a:cubicBezTo>
                  <a:lnTo>
                    <a:pt x="0" y="142"/>
                  </a:lnTo>
                  <a:cubicBezTo>
                    <a:pt x="0" y="140"/>
                    <a:pt x="2" y="138"/>
                    <a:pt x="4" y="138"/>
                  </a:cubicBezTo>
                  <a:cubicBezTo>
                    <a:pt x="6" y="138"/>
                    <a:pt x="8" y="140"/>
                    <a:pt x="8" y="142"/>
                  </a:cubicBezTo>
                  <a:close/>
                  <a:moveTo>
                    <a:pt x="8" y="165"/>
                  </a:moveTo>
                  <a:lnTo>
                    <a:pt x="8" y="172"/>
                  </a:lnTo>
                  <a:cubicBezTo>
                    <a:pt x="8" y="175"/>
                    <a:pt x="6" y="176"/>
                    <a:pt x="4" y="176"/>
                  </a:cubicBezTo>
                  <a:cubicBezTo>
                    <a:pt x="2" y="176"/>
                    <a:pt x="0" y="175"/>
                    <a:pt x="0" y="172"/>
                  </a:cubicBezTo>
                  <a:lnTo>
                    <a:pt x="0" y="165"/>
                  </a:lnTo>
                  <a:cubicBezTo>
                    <a:pt x="0" y="163"/>
                    <a:pt x="2" y="161"/>
                    <a:pt x="4" y="161"/>
                  </a:cubicBezTo>
                  <a:cubicBezTo>
                    <a:pt x="6" y="161"/>
                    <a:pt x="8" y="163"/>
                    <a:pt x="8" y="165"/>
                  </a:cubicBezTo>
                  <a:close/>
                  <a:moveTo>
                    <a:pt x="8" y="188"/>
                  </a:moveTo>
                  <a:lnTo>
                    <a:pt x="8" y="196"/>
                  </a:lnTo>
                  <a:cubicBezTo>
                    <a:pt x="8" y="198"/>
                    <a:pt x="6" y="199"/>
                    <a:pt x="4" y="199"/>
                  </a:cubicBezTo>
                  <a:cubicBezTo>
                    <a:pt x="2" y="199"/>
                    <a:pt x="0" y="198"/>
                    <a:pt x="0" y="196"/>
                  </a:cubicBezTo>
                  <a:lnTo>
                    <a:pt x="0" y="188"/>
                  </a:lnTo>
                  <a:cubicBezTo>
                    <a:pt x="0" y="186"/>
                    <a:pt x="2" y="184"/>
                    <a:pt x="4" y="184"/>
                  </a:cubicBezTo>
                  <a:cubicBezTo>
                    <a:pt x="6" y="184"/>
                    <a:pt x="8" y="186"/>
                    <a:pt x="8" y="188"/>
                  </a:cubicBezTo>
                  <a:close/>
                  <a:moveTo>
                    <a:pt x="8" y="211"/>
                  </a:moveTo>
                  <a:lnTo>
                    <a:pt x="8" y="219"/>
                  </a:lnTo>
                  <a:cubicBezTo>
                    <a:pt x="8" y="221"/>
                    <a:pt x="6" y="222"/>
                    <a:pt x="4" y="222"/>
                  </a:cubicBezTo>
                  <a:cubicBezTo>
                    <a:pt x="2" y="222"/>
                    <a:pt x="0" y="221"/>
                    <a:pt x="0" y="219"/>
                  </a:cubicBezTo>
                  <a:lnTo>
                    <a:pt x="0" y="211"/>
                  </a:lnTo>
                  <a:cubicBezTo>
                    <a:pt x="0" y="209"/>
                    <a:pt x="2" y="207"/>
                    <a:pt x="4" y="207"/>
                  </a:cubicBezTo>
                  <a:cubicBezTo>
                    <a:pt x="6" y="207"/>
                    <a:pt x="8" y="209"/>
                    <a:pt x="8" y="211"/>
                  </a:cubicBezTo>
                  <a:close/>
                  <a:moveTo>
                    <a:pt x="8" y="234"/>
                  </a:moveTo>
                  <a:lnTo>
                    <a:pt x="8" y="242"/>
                  </a:lnTo>
                  <a:cubicBezTo>
                    <a:pt x="8" y="244"/>
                    <a:pt x="6" y="245"/>
                    <a:pt x="4" y="245"/>
                  </a:cubicBezTo>
                  <a:cubicBezTo>
                    <a:pt x="2" y="245"/>
                    <a:pt x="0" y="244"/>
                    <a:pt x="0" y="242"/>
                  </a:cubicBezTo>
                  <a:lnTo>
                    <a:pt x="0" y="234"/>
                  </a:lnTo>
                  <a:cubicBezTo>
                    <a:pt x="0" y="232"/>
                    <a:pt x="2" y="230"/>
                    <a:pt x="4" y="230"/>
                  </a:cubicBezTo>
                  <a:cubicBezTo>
                    <a:pt x="6" y="230"/>
                    <a:pt x="8" y="232"/>
                    <a:pt x="8" y="234"/>
                  </a:cubicBezTo>
                  <a:close/>
                  <a:moveTo>
                    <a:pt x="8" y="257"/>
                  </a:moveTo>
                  <a:lnTo>
                    <a:pt x="8" y="265"/>
                  </a:lnTo>
                  <a:cubicBezTo>
                    <a:pt x="8" y="267"/>
                    <a:pt x="6" y="268"/>
                    <a:pt x="4" y="268"/>
                  </a:cubicBezTo>
                  <a:cubicBezTo>
                    <a:pt x="2" y="268"/>
                    <a:pt x="0" y="267"/>
                    <a:pt x="0" y="265"/>
                  </a:cubicBezTo>
                  <a:lnTo>
                    <a:pt x="0" y="257"/>
                  </a:lnTo>
                  <a:cubicBezTo>
                    <a:pt x="0" y="255"/>
                    <a:pt x="2" y="253"/>
                    <a:pt x="4" y="253"/>
                  </a:cubicBezTo>
                  <a:cubicBezTo>
                    <a:pt x="6" y="253"/>
                    <a:pt x="8" y="255"/>
                    <a:pt x="8" y="257"/>
                  </a:cubicBezTo>
                  <a:close/>
                  <a:moveTo>
                    <a:pt x="8" y="280"/>
                  </a:moveTo>
                  <a:lnTo>
                    <a:pt x="8" y="288"/>
                  </a:lnTo>
                  <a:cubicBezTo>
                    <a:pt x="8" y="290"/>
                    <a:pt x="6" y="292"/>
                    <a:pt x="4" y="292"/>
                  </a:cubicBezTo>
                  <a:cubicBezTo>
                    <a:pt x="2" y="292"/>
                    <a:pt x="0" y="290"/>
                    <a:pt x="0" y="288"/>
                  </a:cubicBezTo>
                  <a:lnTo>
                    <a:pt x="0" y="280"/>
                  </a:lnTo>
                  <a:cubicBezTo>
                    <a:pt x="0" y="278"/>
                    <a:pt x="2" y="276"/>
                    <a:pt x="4" y="276"/>
                  </a:cubicBezTo>
                  <a:cubicBezTo>
                    <a:pt x="6" y="276"/>
                    <a:pt x="8" y="278"/>
                    <a:pt x="8" y="280"/>
                  </a:cubicBezTo>
                  <a:close/>
                  <a:moveTo>
                    <a:pt x="8" y="303"/>
                  </a:moveTo>
                  <a:lnTo>
                    <a:pt x="8" y="311"/>
                  </a:lnTo>
                  <a:cubicBezTo>
                    <a:pt x="8" y="313"/>
                    <a:pt x="6" y="315"/>
                    <a:pt x="4" y="315"/>
                  </a:cubicBezTo>
                  <a:cubicBezTo>
                    <a:pt x="2" y="315"/>
                    <a:pt x="0" y="313"/>
                    <a:pt x="0" y="311"/>
                  </a:cubicBezTo>
                  <a:lnTo>
                    <a:pt x="0" y="303"/>
                  </a:lnTo>
                  <a:cubicBezTo>
                    <a:pt x="0" y="301"/>
                    <a:pt x="2" y="299"/>
                    <a:pt x="4" y="299"/>
                  </a:cubicBezTo>
                  <a:cubicBezTo>
                    <a:pt x="6" y="299"/>
                    <a:pt x="8" y="301"/>
                    <a:pt x="8" y="303"/>
                  </a:cubicBezTo>
                  <a:close/>
                  <a:moveTo>
                    <a:pt x="8" y="326"/>
                  </a:moveTo>
                  <a:lnTo>
                    <a:pt x="8" y="334"/>
                  </a:lnTo>
                  <a:cubicBezTo>
                    <a:pt x="8" y="336"/>
                    <a:pt x="6" y="338"/>
                    <a:pt x="4" y="338"/>
                  </a:cubicBezTo>
                  <a:cubicBezTo>
                    <a:pt x="2" y="338"/>
                    <a:pt x="0" y="336"/>
                    <a:pt x="0" y="334"/>
                  </a:cubicBezTo>
                  <a:lnTo>
                    <a:pt x="0" y="326"/>
                  </a:lnTo>
                  <a:cubicBezTo>
                    <a:pt x="0" y="324"/>
                    <a:pt x="2" y="322"/>
                    <a:pt x="4" y="322"/>
                  </a:cubicBezTo>
                  <a:cubicBezTo>
                    <a:pt x="6" y="322"/>
                    <a:pt x="8" y="324"/>
                    <a:pt x="8" y="326"/>
                  </a:cubicBezTo>
                  <a:close/>
                  <a:moveTo>
                    <a:pt x="8" y="349"/>
                  </a:moveTo>
                  <a:lnTo>
                    <a:pt x="8" y="357"/>
                  </a:lnTo>
                  <a:cubicBezTo>
                    <a:pt x="8" y="359"/>
                    <a:pt x="6" y="361"/>
                    <a:pt x="4" y="361"/>
                  </a:cubicBezTo>
                  <a:cubicBezTo>
                    <a:pt x="2" y="361"/>
                    <a:pt x="0" y="359"/>
                    <a:pt x="0" y="357"/>
                  </a:cubicBezTo>
                  <a:lnTo>
                    <a:pt x="0" y="349"/>
                  </a:lnTo>
                  <a:cubicBezTo>
                    <a:pt x="0" y="347"/>
                    <a:pt x="2" y="345"/>
                    <a:pt x="4" y="345"/>
                  </a:cubicBezTo>
                  <a:cubicBezTo>
                    <a:pt x="6" y="345"/>
                    <a:pt x="8" y="347"/>
                    <a:pt x="8" y="349"/>
                  </a:cubicBezTo>
                  <a:close/>
                  <a:moveTo>
                    <a:pt x="8" y="372"/>
                  </a:moveTo>
                  <a:lnTo>
                    <a:pt x="8" y="380"/>
                  </a:lnTo>
                  <a:cubicBezTo>
                    <a:pt x="8" y="382"/>
                    <a:pt x="6" y="384"/>
                    <a:pt x="4" y="384"/>
                  </a:cubicBezTo>
                  <a:cubicBezTo>
                    <a:pt x="2" y="384"/>
                    <a:pt x="0" y="382"/>
                    <a:pt x="0" y="380"/>
                  </a:cubicBezTo>
                  <a:lnTo>
                    <a:pt x="0" y="372"/>
                  </a:lnTo>
                  <a:cubicBezTo>
                    <a:pt x="0" y="370"/>
                    <a:pt x="2" y="368"/>
                    <a:pt x="4" y="368"/>
                  </a:cubicBezTo>
                  <a:cubicBezTo>
                    <a:pt x="6" y="368"/>
                    <a:pt x="8" y="370"/>
                    <a:pt x="8" y="372"/>
                  </a:cubicBezTo>
                  <a:close/>
                  <a:moveTo>
                    <a:pt x="8" y="395"/>
                  </a:moveTo>
                  <a:lnTo>
                    <a:pt x="8" y="403"/>
                  </a:lnTo>
                  <a:cubicBezTo>
                    <a:pt x="8" y="405"/>
                    <a:pt x="6" y="407"/>
                    <a:pt x="4" y="407"/>
                  </a:cubicBezTo>
                  <a:cubicBezTo>
                    <a:pt x="2" y="407"/>
                    <a:pt x="0" y="405"/>
                    <a:pt x="0" y="403"/>
                  </a:cubicBezTo>
                  <a:lnTo>
                    <a:pt x="0" y="395"/>
                  </a:lnTo>
                  <a:cubicBezTo>
                    <a:pt x="0" y="393"/>
                    <a:pt x="2" y="391"/>
                    <a:pt x="4" y="391"/>
                  </a:cubicBezTo>
                  <a:cubicBezTo>
                    <a:pt x="6" y="391"/>
                    <a:pt x="8" y="393"/>
                    <a:pt x="8" y="395"/>
                  </a:cubicBezTo>
                  <a:close/>
                  <a:moveTo>
                    <a:pt x="8" y="418"/>
                  </a:moveTo>
                  <a:lnTo>
                    <a:pt x="8" y="426"/>
                  </a:lnTo>
                  <a:cubicBezTo>
                    <a:pt x="8" y="428"/>
                    <a:pt x="6" y="430"/>
                    <a:pt x="4" y="430"/>
                  </a:cubicBezTo>
                  <a:cubicBezTo>
                    <a:pt x="2" y="430"/>
                    <a:pt x="0" y="428"/>
                    <a:pt x="0" y="426"/>
                  </a:cubicBezTo>
                  <a:lnTo>
                    <a:pt x="0" y="418"/>
                  </a:lnTo>
                  <a:cubicBezTo>
                    <a:pt x="0" y="416"/>
                    <a:pt x="2" y="414"/>
                    <a:pt x="4" y="414"/>
                  </a:cubicBezTo>
                  <a:cubicBezTo>
                    <a:pt x="6" y="414"/>
                    <a:pt x="8" y="416"/>
                    <a:pt x="8" y="418"/>
                  </a:cubicBezTo>
                  <a:close/>
                  <a:moveTo>
                    <a:pt x="8" y="441"/>
                  </a:moveTo>
                  <a:lnTo>
                    <a:pt x="8" y="449"/>
                  </a:lnTo>
                  <a:cubicBezTo>
                    <a:pt x="8" y="451"/>
                    <a:pt x="6" y="453"/>
                    <a:pt x="4" y="453"/>
                  </a:cubicBezTo>
                  <a:cubicBezTo>
                    <a:pt x="2" y="453"/>
                    <a:pt x="0" y="451"/>
                    <a:pt x="0" y="449"/>
                  </a:cubicBezTo>
                  <a:lnTo>
                    <a:pt x="0" y="441"/>
                  </a:lnTo>
                  <a:cubicBezTo>
                    <a:pt x="0" y="439"/>
                    <a:pt x="2" y="437"/>
                    <a:pt x="4" y="437"/>
                  </a:cubicBezTo>
                  <a:cubicBezTo>
                    <a:pt x="6" y="437"/>
                    <a:pt x="8" y="439"/>
                    <a:pt x="8" y="441"/>
                  </a:cubicBezTo>
                  <a:close/>
                  <a:moveTo>
                    <a:pt x="8" y="464"/>
                  </a:moveTo>
                  <a:lnTo>
                    <a:pt x="8" y="472"/>
                  </a:lnTo>
                  <a:cubicBezTo>
                    <a:pt x="8" y="474"/>
                    <a:pt x="6" y="476"/>
                    <a:pt x="4" y="476"/>
                  </a:cubicBezTo>
                  <a:cubicBezTo>
                    <a:pt x="2" y="476"/>
                    <a:pt x="0" y="474"/>
                    <a:pt x="0" y="472"/>
                  </a:cubicBezTo>
                  <a:lnTo>
                    <a:pt x="0" y="464"/>
                  </a:lnTo>
                  <a:cubicBezTo>
                    <a:pt x="0" y="462"/>
                    <a:pt x="2" y="460"/>
                    <a:pt x="4" y="460"/>
                  </a:cubicBezTo>
                  <a:cubicBezTo>
                    <a:pt x="6" y="460"/>
                    <a:pt x="8" y="462"/>
                    <a:pt x="8" y="464"/>
                  </a:cubicBezTo>
                  <a:close/>
                  <a:moveTo>
                    <a:pt x="8" y="487"/>
                  </a:moveTo>
                  <a:lnTo>
                    <a:pt x="8" y="495"/>
                  </a:lnTo>
                  <a:cubicBezTo>
                    <a:pt x="8" y="497"/>
                    <a:pt x="6" y="499"/>
                    <a:pt x="4" y="499"/>
                  </a:cubicBezTo>
                  <a:cubicBezTo>
                    <a:pt x="2" y="499"/>
                    <a:pt x="0" y="497"/>
                    <a:pt x="0" y="495"/>
                  </a:cubicBezTo>
                  <a:lnTo>
                    <a:pt x="0" y="487"/>
                  </a:lnTo>
                  <a:cubicBezTo>
                    <a:pt x="0" y="485"/>
                    <a:pt x="2" y="484"/>
                    <a:pt x="4" y="484"/>
                  </a:cubicBezTo>
                  <a:cubicBezTo>
                    <a:pt x="6" y="484"/>
                    <a:pt x="8" y="485"/>
                    <a:pt x="8" y="487"/>
                  </a:cubicBezTo>
                  <a:close/>
                  <a:moveTo>
                    <a:pt x="8" y="510"/>
                  </a:moveTo>
                  <a:lnTo>
                    <a:pt x="8" y="518"/>
                  </a:lnTo>
                  <a:cubicBezTo>
                    <a:pt x="8" y="520"/>
                    <a:pt x="6" y="522"/>
                    <a:pt x="4" y="522"/>
                  </a:cubicBezTo>
                  <a:cubicBezTo>
                    <a:pt x="2" y="522"/>
                    <a:pt x="0" y="520"/>
                    <a:pt x="0" y="518"/>
                  </a:cubicBezTo>
                  <a:lnTo>
                    <a:pt x="0" y="510"/>
                  </a:lnTo>
                  <a:cubicBezTo>
                    <a:pt x="0" y="508"/>
                    <a:pt x="2" y="507"/>
                    <a:pt x="4" y="507"/>
                  </a:cubicBezTo>
                  <a:cubicBezTo>
                    <a:pt x="6" y="507"/>
                    <a:pt x="8" y="508"/>
                    <a:pt x="8" y="510"/>
                  </a:cubicBezTo>
                  <a:close/>
                  <a:moveTo>
                    <a:pt x="8" y="533"/>
                  </a:moveTo>
                  <a:lnTo>
                    <a:pt x="8" y="541"/>
                  </a:lnTo>
                  <a:cubicBezTo>
                    <a:pt x="8" y="543"/>
                    <a:pt x="6" y="545"/>
                    <a:pt x="4" y="545"/>
                  </a:cubicBezTo>
                  <a:cubicBezTo>
                    <a:pt x="2" y="545"/>
                    <a:pt x="0" y="543"/>
                    <a:pt x="0" y="541"/>
                  </a:cubicBezTo>
                  <a:lnTo>
                    <a:pt x="0" y="533"/>
                  </a:lnTo>
                  <a:cubicBezTo>
                    <a:pt x="0" y="531"/>
                    <a:pt x="2" y="530"/>
                    <a:pt x="4" y="530"/>
                  </a:cubicBezTo>
                  <a:cubicBezTo>
                    <a:pt x="6" y="530"/>
                    <a:pt x="8" y="531"/>
                    <a:pt x="8" y="533"/>
                  </a:cubicBezTo>
                  <a:close/>
                  <a:moveTo>
                    <a:pt x="8" y="556"/>
                  </a:moveTo>
                  <a:lnTo>
                    <a:pt x="8" y="564"/>
                  </a:lnTo>
                  <a:cubicBezTo>
                    <a:pt x="8" y="566"/>
                    <a:pt x="6" y="568"/>
                    <a:pt x="4" y="568"/>
                  </a:cubicBezTo>
                  <a:cubicBezTo>
                    <a:pt x="2" y="568"/>
                    <a:pt x="0" y="566"/>
                    <a:pt x="0" y="564"/>
                  </a:cubicBezTo>
                  <a:lnTo>
                    <a:pt x="0" y="556"/>
                  </a:lnTo>
                  <a:cubicBezTo>
                    <a:pt x="0" y="554"/>
                    <a:pt x="2" y="553"/>
                    <a:pt x="4" y="553"/>
                  </a:cubicBezTo>
                  <a:cubicBezTo>
                    <a:pt x="6" y="553"/>
                    <a:pt x="8" y="554"/>
                    <a:pt x="8" y="556"/>
                  </a:cubicBezTo>
                  <a:close/>
                  <a:moveTo>
                    <a:pt x="8" y="580"/>
                  </a:moveTo>
                  <a:lnTo>
                    <a:pt x="8" y="587"/>
                  </a:lnTo>
                  <a:cubicBezTo>
                    <a:pt x="8" y="589"/>
                    <a:pt x="6" y="591"/>
                    <a:pt x="4" y="591"/>
                  </a:cubicBezTo>
                  <a:cubicBezTo>
                    <a:pt x="2" y="591"/>
                    <a:pt x="0" y="589"/>
                    <a:pt x="0" y="587"/>
                  </a:cubicBezTo>
                  <a:lnTo>
                    <a:pt x="0" y="580"/>
                  </a:lnTo>
                  <a:cubicBezTo>
                    <a:pt x="0" y="577"/>
                    <a:pt x="2" y="576"/>
                    <a:pt x="4" y="576"/>
                  </a:cubicBezTo>
                  <a:cubicBezTo>
                    <a:pt x="6" y="576"/>
                    <a:pt x="8" y="577"/>
                    <a:pt x="8" y="580"/>
                  </a:cubicBezTo>
                  <a:close/>
                  <a:moveTo>
                    <a:pt x="8" y="603"/>
                  </a:moveTo>
                  <a:lnTo>
                    <a:pt x="8" y="610"/>
                  </a:lnTo>
                  <a:cubicBezTo>
                    <a:pt x="8" y="612"/>
                    <a:pt x="6" y="614"/>
                    <a:pt x="4" y="614"/>
                  </a:cubicBezTo>
                  <a:cubicBezTo>
                    <a:pt x="2" y="614"/>
                    <a:pt x="0" y="612"/>
                    <a:pt x="0" y="610"/>
                  </a:cubicBezTo>
                  <a:lnTo>
                    <a:pt x="0" y="603"/>
                  </a:lnTo>
                  <a:cubicBezTo>
                    <a:pt x="0" y="600"/>
                    <a:pt x="2" y="599"/>
                    <a:pt x="4" y="599"/>
                  </a:cubicBezTo>
                  <a:cubicBezTo>
                    <a:pt x="6" y="599"/>
                    <a:pt x="8" y="600"/>
                    <a:pt x="8" y="603"/>
                  </a:cubicBezTo>
                  <a:close/>
                  <a:moveTo>
                    <a:pt x="8" y="626"/>
                  </a:moveTo>
                  <a:lnTo>
                    <a:pt x="8" y="633"/>
                  </a:lnTo>
                  <a:cubicBezTo>
                    <a:pt x="8" y="635"/>
                    <a:pt x="6" y="637"/>
                    <a:pt x="4" y="637"/>
                  </a:cubicBezTo>
                  <a:cubicBezTo>
                    <a:pt x="2" y="637"/>
                    <a:pt x="0" y="635"/>
                    <a:pt x="0" y="633"/>
                  </a:cubicBezTo>
                  <a:lnTo>
                    <a:pt x="0" y="626"/>
                  </a:lnTo>
                  <a:cubicBezTo>
                    <a:pt x="0" y="623"/>
                    <a:pt x="2" y="622"/>
                    <a:pt x="4" y="622"/>
                  </a:cubicBezTo>
                  <a:cubicBezTo>
                    <a:pt x="6" y="622"/>
                    <a:pt x="8" y="623"/>
                    <a:pt x="8" y="626"/>
                  </a:cubicBezTo>
                  <a:close/>
                  <a:moveTo>
                    <a:pt x="8" y="649"/>
                  </a:moveTo>
                  <a:lnTo>
                    <a:pt x="8" y="656"/>
                  </a:lnTo>
                  <a:cubicBezTo>
                    <a:pt x="8" y="658"/>
                    <a:pt x="6" y="660"/>
                    <a:pt x="4" y="660"/>
                  </a:cubicBezTo>
                  <a:cubicBezTo>
                    <a:pt x="2" y="660"/>
                    <a:pt x="0" y="658"/>
                    <a:pt x="0" y="656"/>
                  </a:cubicBezTo>
                  <a:lnTo>
                    <a:pt x="0" y="649"/>
                  </a:lnTo>
                  <a:cubicBezTo>
                    <a:pt x="0" y="647"/>
                    <a:pt x="2" y="645"/>
                    <a:pt x="4" y="645"/>
                  </a:cubicBezTo>
                  <a:cubicBezTo>
                    <a:pt x="6" y="645"/>
                    <a:pt x="8" y="647"/>
                    <a:pt x="8" y="649"/>
                  </a:cubicBezTo>
                  <a:close/>
                  <a:moveTo>
                    <a:pt x="8" y="672"/>
                  </a:moveTo>
                  <a:lnTo>
                    <a:pt x="8" y="679"/>
                  </a:lnTo>
                  <a:cubicBezTo>
                    <a:pt x="8" y="682"/>
                    <a:pt x="6" y="683"/>
                    <a:pt x="4" y="683"/>
                  </a:cubicBezTo>
                  <a:cubicBezTo>
                    <a:pt x="2" y="683"/>
                    <a:pt x="0" y="682"/>
                    <a:pt x="0" y="679"/>
                  </a:cubicBezTo>
                  <a:lnTo>
                    <a:pt x="0" y="672"/>
                  </a:lnTo>
                  <a:cubicBezTo>
                    <a:pt x="0" y="670"/>
                    <a:pt x="2" y="668"/>
                    <a:pt x="4" y="668"/>
                  </a:cubicBezTo>
                  <a:cubicBezTo>
                    <a:pt x="6" y="668"/>
                    <a:pt x="8" y="670"/>
                    <a:pt x="8" y="672"/>
                  </a:cubicBezTo>
                  <a:close/>
                  <a:moveTo>
                    <a:pt x="8" y="695"/>
                  </a:moveTo>
                  <a:lnTo>
                    <a:pt x="8" y="702"/>
                  </a:lnTo>
                  <a:cubicBezTo>
                    <a:pt x="8" y="705"/>
                    <a:pt x="6" y="706"/>
                    <a:pt x="4" y="706"/>
                  </a:cubicBezTo>
                  <a:cubicBezTo>
                    <a:pt x="2" y="706"/>
                    <a:pt x="0" y="705"/>
                    <a:pt x="0" y="702"/>
                  </a:cubicBezTo>
                  <a:lnTo>
                    <a:pt x="0" y="695"/>
                  </a:lnTo>
                  <a:cubicBezTo>
                    <a:pt x="0" y="693"/>
                    <a:pt x="2" y="691"/>
                    <a:pt x="4" y="691"/>
                  </a:cubicBezTo>
                  <a:cubicBezTo>
                    <a:pt x="6" y="691"/>
                    <a:pt x="8" y="693"/>
                    <a:pt x="8" y="695"/>
                  </a:cubicBezTo>
                  <a:close/>
                  <a:moveTo>
                    <a:pt x="8" y="718"/>
                  </a:moveTo>
                  <a:lnTo>
                    <a:pt x="8" y="725"/>
                  </a:lnTo>
                  <a:cubicBezTo>
                    <a:pt x="8" y="728"/>
                    <a:pt x="6" y="729"/>
                    <a:pt x="4" y="729"/>
                  </a:cubicBezTo>
                  <a:cubicBezTo>
                    <a:pt x="2" y="729"/>
                    <a:pt x="0" y="728"/>
                    <a:pt x="0" y="725"/>
                  </a:cubicBezTo>
                  <a:lnTo>
                    <a:pt x="0" y="718"/>
                  </a:lnTo>
                  <a:cubicBezTo>
                    <a:pt x="0" y="716"/>
                    <a:pt x="2" y="714"/>
                    <a:pt x="4" y="714"/>
                  </a:cubicBezTo>
                  <a:cubicBezTo>
                    <a:pt x="6" y="714"/>
                    <a:pt x="8" y="716"/>
                    <a:pt x="8" y="718"/>
                  </a:cubicBezTo>
                  <a:close/>
                  <a:moveTo>
                    <a:pt x="8" y="741"/>
                  </a:moveTo>
                  <a:lnTo>
                    <a:pt x="8" y="748"/>
                  </a:lnTo>
                  <a:cubicBezTo>
                    <a:pt x="8" y="751"/>
                    <a:pt x="6" y="752"/>
                    <a:pt x="4" y="752"/>
                  </a:cubicBezTo>
                  <a:cubicBezTo>
                    <a:pt x="2" y="752"/>
                    <a:pt x="0" y="751"/>
                    <a:pt x="0" y="748"/>
                  </a:cubicBezTo>
                  <a:lnTo>
                    <a:pt x="0" y="741"/>
                  </a:lnTo>
                  <a:cubicBezTo>
                    <a:pt x="0" y="739"/>
                    <a:pt x="2" y="737"/>
                    <a:pt x="4" y="737"/>
                  </a:cubicBezTo>
                  <a:cubicBezTo>
                    <a:pt x="6" y="737"/>
                    <a:pt x="8" y="739"/>
                    <a:pt x="8" y="741"/>
                  </a:cubicBezTo>
                  <a:close/>
                  <a:moveTo>
                    <a:pt x="8" y="764"/>
                  </a:moveTo>
                  <a:lnTo>
                    <a:pt x="8" y="772"/>
                  </a:lnTo>
                  <a:cubicBezTo>
                    <a:pt x="8" y="774"/>
                    <a:pt x="6" y="775"/>
                    <a:pt x="4" y="775"/>
                  </a:cubicBezTo>
                  <a:cubicBezTo>
                    <a:pt x="2" y="775"/>
                    <a:pt x="0" y="774"/>
                    <a:pt x="0" y="772"/>
                  </a:cubicBezTo>
                  <a:lnTo>
                    <a:pt x="0" y="764"/>
                  </a:lnTo>
                  <a:cubicBezTo>
                    <a:pt x="0" y="762"/>
                    <a:pt x="2" y="760"/>
                    <a:pt x="4" y="760"/>
                  </a:cubicBezTo>
                  <a:cubicBezTo>
                    <a:pt x="6" y="760"/>
                    <a:pt x="8" y="762"/>
                    <a:pt x="8" y="764"/>
                  </a:cubicBezTo>
                  <a:close/>
                  <a:moveTo>
                    <a:pt x="8" y="787"/>
                  </a:moveTo>
                  <a:lnTo>
                    <a:pt x="8" y="795"/>
                  </a:lnTo>
                  <a:cubicBezTo>
                    <a:pt x="8" y="797"/>
                    <a:pt x="6" y="798"/>
                    <a:pt x="4" y="798"/>
                  </a:cubicBezTo>
                  <a:cubicBezTo>
                    <a:pt x="2" y="798"/>
                    <a:pt x="0" y="797"/>
                    <a:pt x="0" y="795"/>
                  </a:cubicBezTo>
                  <a:lnTo>
                    <a:pt x="0" y="787"/>
                  </a:lnTo>
                  <a:cubicBezTo>
                    <a:pt x="0" y="785"/>
                    <a:pt x="2" y="783"/>
                    <a:pt x="4" y="783"/>
                  </a:cubicBezTo>
                  <a:cubicBezTo>
                    <a:pt x="6" y="783"/>
                    <a:pt x="8" y="785"/>
                    <a:pt x="8" y="787"/>
                  </a:cubicBezTo>
                  <a:close/>
                  <a:moveTo>
                    <a:pt x="8" y="810"/>
                  </a:moveTo>
                  <a:lnTo>
                    <a:pt x="8" y="818"/>
                  </a:lnTo>
                  <a:cubicBezTo>
                    <a:pt x="8" y="820"/>
                    <a:pt x="6" y="821"/>
                    <a:pt x="4" y="821"/>
                  </a:cubicBezTo>
                  <a:cubicBezTo>
                    <a:pt x="2" y="821"/>
                    <a:pt x="0" y="820"/>
                    <a:pt x="0" y="818"/>
                  </a:cubicBezTo>
                  <a:lnTo>
                    <a:pt x="0" y="810"/>
                  </a:lnTo>
                  <a:cubicBezTo>
                    <a:pt x="0" y="808"/>
                    <a:pt x="2" y="806"/>
                    <a:pt x="4" y="806"/>
                  </a:cubicBezTo>
                  <a:cubicBezTo>
                    <a:pt x="6" y="806"/>
                    <a:pt x="8" y="808"/>
                    <a:pt x="8" y="810"/>
                  </a:cubicBezTo>
                  <a:close/>
                  <a:moveTo>
                    <a:pt x="8" y="833"/>
                  </a:moveTo>
                  <a:lnTo>
                    <a:pt x="8" y="841"/>
                  </a:lnTo>
                  <a:cubicBezTo>
                    <a:pt x="8" y="843"/>
                    <a:pt x="6" y="844"/>
                    <a:pt x="4" y="844"/>
                  </a:cubicBezTo>
                  <a:cubicBezTo>
                    <a:pt x="2" y="844"/>
                    <a:pt x="0" y="843"/>
                    <a:pt x="0" y="841"/>
                  </a:cubicBezTo>
                  <a:lnTo>
                    <a:pt x="0" y="833"/>
                  </a:lnTo>
                  <a:cubicBezTo>
                    <a:pt x="0" y="831"/>
                    <a:pt x="2" y="829"/>
                    <a:pt x="4" y="829"/>
                  </a:cubicBezTo>
                  <a:cubicBezTo>
                    <a:pt x="6" y="829"/>
                    <a:pt x="8" y="831"/>
                    <a:pt x="8" y="833"/>
                  </a:cubicBezTo>
                  <a:close/>
                  <a:moveTo>
                    <a:pt x="8" y="856"/>
                  </a:moveTo>
                  <a:lnTo>
                    <a:pt x="8" y="864"/>
                  </a:lnTo>
                  <a:cubicBezTo>
                    <a:pt x="8" y="866"/>
                    <a:pt x="6" y="868"/>
                    <a:pt x="4" y="868"/>
                  </a:cubicBezTo>
                  <a:cubicBezTo>
                    <a:pt x="2" y="868"/>
                    <a:pt x="0" y="866"/>
                    <a:pt x="0" y="864"/>
                  </a:cubicBezTo>
                  <a:lnTo>
                    <a:pt x="0" y="856"/>
                  </a:lnTo>
                  <a:cubicBezTo>
                    <a:pt x="0" y="854"/>
                    <a:pt x="2" y="852"/>
                    <a:pt x="4" y="852"/>
                  </a:cubicBezTo>
                  <a:cubicBezTo>
                    <a:pt x="6" y="852"/>
                    <a:pt x="8" y="854"/>
                    <a:pt x="8" y="856"/>
                  </a:cubicBezTo>
                  <a:close/>
                  <a:moveTo>
                    <a:pt x="8" y="879"/>
                  </a:moveTo>
                  <a:lnTo>
                    <a:pt x="8" y="887"/>
                  </a:lnTo>
                  <a:cubicBezTo>
                    <a:pt x="8" y="889"/>
                    <a:pt x="6" y="891"/>
                    <a:pt x="4" y="891"/>
                  </a:cubicBezTo>
                  <a:cubicBezTo>
                    <a:pt x="2" y="891"/>
                    <a:pt x="0" y="889"/>
                    <a:pt x="0" y="887"/>
                  </a:cubicBezTo>
                  <a:lnTo>
                    <a:pt x="0" y="879"/>
                  </a:lnTo>
                  <a:cubicBezTo>
                    <a:pt x="0" y="877"/>
                    <a:pt x="2" y="875"/>
                    <a:pt x="4" y="875"/>
                  </a:cubicBezTo>
                  <a:cubicBezTo>
                    <a:pt x="6" y="875"/>
                    <a:pt x="8" y="877"/>
                    <a:pt x="8" y="879"/>
                  </a:cubicBezTo>
                  <a:close/>
                  <a:moveTo>
                    <a:pt x="8" y="902"/>
                  </a:moveTo>
                  <a:lnTo>
                    <a:pt x="8" y="910"/>
                  </a:lnTo>
                  <a:cubicBezTo>
                    <a:pt x="8" y="912"/>
                    <a:pt x="6" y="914"/>
                    <a:pt x="4" y="914"/>
                  </a:cubicBezTo>
                  <a:cubicBezTo>
                    <a:pt x="2" y="914"/>
                    <a:pt x="0" y="912"/>
                    <a:pt x="0" y="910"/>
                  </a:cubicBezTo>
                  <a:lnTo>
                    <a:pt x="0" y="902"/>
                  </a:lnTo>
                  <a:cubicBezTo>
                    <a:pt x="0" y="900"/>
                    <a:pt x="2" y="898"/>
                    <a:pt x="4" y="898"/>
                  </a:cubicBezTo>
                  <a:cubicBezTo>
                    <a:pt x="6" y="898"/>
                    <a:pt x="8" y="900"/>
                    <a:pt x="8" y="902"/>
                  </a:cubicBezTo>
                  <a:close/>
                  <a:moveTo>
                    <a:pt x="8" y="925"/>
                  </a:moveTo>
                  <a:lnTo>
                    <a:pt x="8" y="933"/>
                  </a:lnTo>
                  <a:cubicBezTo>
                    <a:pt x="8" y="935"/>
                    <a:pt x="6" y="937"/>
                    <a:pt x="4" y="937"/>
                  </a:cubicBezTo>
                  <a:cubicBezTo>
                    <a:pt x="2" y="937"/>
                    <a:pt x="0" y="935"/>
                    <a:pt x="0" y="933"/>
                  </a:cubicBezTo>
                  <a:lnTo>
                    <a:pt x="0" y="925"/>
                  </a:lnTo>
                  <a:cubicBezTo>
                    <a:pt x="0" y="923"/>
                    <a:pt x="2" y="921"/>
                    <a:pt x="4" y="921"/>
                  </a:cubicBezTo>
                  <a:cubicBezTo>
                    <a:pt x="6" y="921"/>
                    <a:pt x="8" y="923"/>
                    <a:pt x="8" y="925"/>
                  </a:cubicBezTo>
                  <a:close/>
                  <a:moveTo>
                    <a:pt x="8" y="948"/>
                  </a:moveTo>
                  <a:lnTo>
                    <a:pt x="8" y="956"/>
                  </a:lnTo>
                  <a:cubicBezTo>
                    <a:pt x="8" y="958"/>
                    <a:pt x="6" y="960"/>
                    <a:pt x="4" y="960"/>
                  </a:cubicBezTo>
                  <a:cubicBezTo>
                    <a:pt x="2" y="960"/>
                    <a:pt x="0" y="958"/>
                    <a:pt x="0" y="956"/>
                  </a:cubicBezTo>
                  <a:lnTo>
                    <a:pt x="0" y="948"/>
                  </a:lnTo>
                  <a:cubicBezTo>
                    <a:pt x="0" y="946"/>
                    <a:pt x="2" y="944"/>
                    <a:pt x="4" y="944"/>
                  </a:cubicBezTo>
                  <a:cubicBezTo>
                    <a:pt x="6" y="944"/>
                    <a:pt x="8" y="946"/>
                    <a:pt x="8" y="948"/>
                  </a:cubicBezTo>
                  <a:close/>
                  <a:moveTo>
                    <a:pt x="8" y="971"/>
                  </a:moveTo>
                  <a:lnTo>
                    <a:pt x="8" y="979"/>
                  </a:lnTo>
                  <a:cubicBezTo>
                    <a:pt x="8" y="981"/>
                    <a:pt x="6" y="983"/>
                    <a:pt x="4" y="983"/>
                  </a:cubicBezTo>
                  <a:cubicBezTo>
                    <a:pt x="2" y="983"/>
                    <a:pt x="0" y="981"/>
                    <a:pt x="0" y="979"/>
                  </a:cubicBezTo>
                  <a:lnTo>
                    <a:pt x="0" y="971"/>
                  </a:lnTo>
                  <a:cubicBezTo>
                    <a:pt x="0" y="969"/>
                    <a:pt x="2" y="967"/>
                    <a:pt x="4" y="967"/>
                  </a:cubicBezTo>
                  <a:cubicBezTo>
                    <a:pt x="6" y="967"/>
                    <a:pt x="8" y="969"/>
                    <a:pt x="8" y="971"/>
                  </a:cubicBezTo>
                  <a:close/>
                  <a:moveTo>
                    <a:pt x="8" y="994"/>
                  </a:moveTo>
                  <a:lnTo>
                    <a:pt x="8" y="1002"/>
                  </a:lnTo>
                  <a:cubicBezTo>
                    <a:pt x="8" y="1004"/>
                    <a:pt x="6" y="1006"/>
                    <a:pt x="4" y="1006"/>
                  </a:cubicBezTo>
                  <a:cubicBezTo>
                    <a:pt x="2" y="1006"/>
                    <a:pt x="0" y="1004"/>
                    <a:pt x="0" y="1002"/>
                  </a:cubicBezTo>
                  <a:lnTo>
                    <a:pt x="0" y="994"/>
                  </a:lnTo>
                  <a:cubicBezTo>
                    <a:pt x="0" y="992"/>
                    <a:pt x="2" y="990"/>
                    <a:pt x="4" y="990"/>
                  </a:cubicBezTo>
                  <a:cubicBezTo>
                    <a:pt x="6" y="990"/>
                    <a:pt x="8" y="992"/>
                    <a:pt x="8" y="994"/>
                  </a:cubicBezTo>
                  <a:close/>
                  <a:moveTo>
                    <a:pt x="8" y="1017"/>
                  </a:moveTo>
                  <a:lnTo>
                    <a:pt x="8" y="1025"/>
                  </a:lnTo>
                  <a:cubicBezTo>
                    <a:pt x="8" y="1027"/>
                    <a:pt x="6" y="1029"/>
                    <a:pt x="4" y="1029"/>
                  </a:cubicBezTo>
                  <a:cubicBezTo>
                    <a:pt x="2" y="1029"/>
                    <a:pt x="0" y="1027"/>
                    <a:pt x="0" y="1025"/>
                  </a:cubicBezTo>
                  <a:lnTo>
                    <a:pt x="0" y="1017"/>
                  </a:lnTo>
                  <a:cubicBezTo>
                    <a:pt x="0" y="1015"/>
                    <a:pt x="2" y="1013"/>
                    <a:pt x="4" y="1013"/>
                  </a:cubicBezTo>
                  <a:cubicBezTo>
                    <a:pt x="6" y="1013"/>
                    <a:pt x="8" y="1015"/>
                    <a:pt x="8" y="1017"/>
                  </a:cubicBezTo>
                  <a:close/>
                  <a:moveTo>
                    <a:pt x="8" y="1040"/>
                  </a:moveTo>
                  <a:lnTo>
                    <a:pt x="8" y="1048"/>
                  </a:lnTo>
                  <a:cubicBezTo>
                    <a:pt x="8" y="1050"/>
                    <a:pt x="6" y="1052"/>
                    <a:pt x="4" y="1052"/>
                  </a:cubicBezTo>
                  <a:cubicBezTo>
                    <a:pt x="2" y="1052"/>
                    <a:pt x="0" y="1050"/>
                    <a:pt x="0" y="1048"/>
                  </a:cubicBezTo>
                  <a:lnTo>
                    <a:pt x="0" y="1040"/>
                  </a:lnTo>
                  <a:cubicBezTo>
                    <a:pt x="0" y="1038"/>
                    <a:pt x="2" y="1036"/>
                    <a:pt x="4" y="1036"/>
                  </a:cubicBezTo>
                  <a:cubicBezTo>
                    <a:pt x="6" y="1036"/>
                    <a:pt x="8" y="1038"/>
                    <a:pt x="8" y="1040"/>
                  </a:cubicBezTo>
                  <a:close/>
                  <a:moveTo>
                    <a:pt x="8" y="1063"/>
                  </a:moveTo>
                  <a:lnTo>
                    <a:pt x="8" y="1071"/>
                  </a:lnTo>
                  <a:cubicBezTo>
                    <a:pt x="8" y="1073"/>
                    <a:pt x="6" y="1075"/>
                    <a:pt x="4" y="1075"/>
                  </a:cubicBezTo>
                  <a:cubicBezTo>
                    <a:pt x="2" y="1075"/>
                    <a:pt x="0" y="1073"/>
                    <a:pt x="0" y="1071"/>
                  </a:cubicBezTo>
                  <a:lnTo>
                    <a:pt x="0" y="1063"/>
                  </a:lnTo>
                  <a:cubicBezTo>
                    <a:pt x="0" y="1061"/>
                    <a:pt x="2" y="1060"/>
                    <a:pt x="4" y="1060"/>
                  </a:cubicBezTo>
                  <a:cubicBezTo>
                    <a:pt x="6" y="1060"/>
                    <a:pt x="8" y="1061"/>
                    <a:pt x="8" y="1063"/>
                  </a:cubicBezTo>
                  <a:close/>
                  <a:moveTo>
                    <a:pt x="8" y="1086"/>
                  </a:moveTo>
                  <a:lnTo>
                    <a:pt x="8" y="1094"/>
                  </a:lnTo>
                  <a:cubicBezTo>
                    <a:pt x="8" y="1096"/>
                    <a:pt x="6" y="1098"/>
                    <a:pt x="4" y="1098"/>
                  </a:cubicBezTo>
                  <a:cubicBezTo>
                    <a:pt x="2" y="1098"/>
                    <a:pt x="0" y="1096"/>
                    <a:pt x="0" y="1094"/>
                  </a:cubicBezTo>
                  <a:lnTo>
                    <a:pt x="0" y="1086"/>
                  </a:lnTo>
                  <a:cubicBezTo>
                    <a:pt x="0" y="1084"/>
                    <a:pt x="2" y="1083"/>
                    <a:pt x="4" y="1083"/>
                  </a:cubicBezTo>
                  <a:cubicBezTo>
                    <a:pt x="6" y="1083"/>
                    <a:pt x="8" y="1084"/>
                    <a:pt x="8" y="1086"/>
                  </a:cubicBezTo>
                  <a:close/>
                  <a:moveTo>
                    <a:pt x="8" y="1109"/>
                  </a:moveTo>
                  <a:lnTo>
                    <a:pt x="8" y="1117"/>
                  </a:lnTo>
                  <a:cubicBezTo>
                    <a:pt x="8" y="1119"/>
                    <a:pt x="6" y="1121"/>
                    <a:pt x="4" y="1121"/>
                  </a:cubicBezTo>
                  <a:cubicBezTo>
                    <a:pt x="2" y="1121"/>
                    <a:pt x="0" y="1119"/>
                    <a:pt x="0" y="1117"/>
                  </a:cubicBezTo>
                  <a:lnTo>
                    <a:pt x="0" y="1109"/>
                  </a:lnTo>
                  <a:cubicBezTo>
                    <a:pt x="0" y="1107"/>
                    <a:pt x="2" y="1106"/>
                    <a:pt x="4" y="1106"/>
                  </a:cubicBezTo>
                  <a:cubicBezTo>
                    <a:pt x="6" y="1106"/>
                    <a:pt x="8" y="1107"/>
                    <a:pt x="8" y="1109"/>
                  </a:cubicBezTo>
                  <a:close/>
                  <a:moveTo>
                    <a:pt x="8" y="1132"/>
                  </a:moveTo>
                  <a:lnTo>
                    <a:pt x="8" y="1140"/>
                  </a:lnTo>
                  <a:cubicBezTo>
                    <a:pt x="8" y="1142"/>
                    <a:pt x="6" y="1144"/>
                    <a:pt x="4" y="1144"/>
                  </a:cubicBezTo>
                  <a:cubicBezTo>
                    <a:pt x="2" y="1144"/>
                    <a:pt x="0" y="1142"/>
                    <a:pt x="0" y="1140"/>
                  </a:cubicBezTo>
                  <a:lnTo>
                    <a:pt x="0" y="1132"/>
                  </a:lnTo>
                  <a:cubicBezTo>
                    <a:pt x="0" y="1130"/>
                    <a:pt x="2" y="1129"/>
                    <a:pt x="4" y="1129"/>
                  </a:cubicBezTo>
                  <a:cubicBezTo>
                    <a:pt x="6" y="1129"/>
                    <a:pt x="8" y="1130"/>
                    <a:pt x="8" y="1132"/>
                  </a:cubicBezTo>
                  <a:close/>
                  <a:moveTo>
                    <a:pt x="8" y="1156"/>
                  </a:moveTo>
                  <a:lnTo>
                    <a:pt x="8" y="1163"/>
                  </a:lnTo>
                  <a:cubicBezTo>
                    <a:pt x="8" y="1165"/>
                    <a:pt x="6" y="1167"/>
                    <a:pt x="4" y="1167"/>
                  </a:cubicBezTo>
                  <a:cubicBezTo>
                    <a:pt x="2" y="1167"/>
                    <a:pt x="0" y="1165"/>
                    <a:pt x="0" y="1163"/>
                  </a:cubicBezTo>
                  <a:lnTo>
                    <a:pt x="0" y="1156"/>
                  </a:lnTo>
                  <a:cubicBezTo>
                    <a:pt x="0" y="1153"/>
                    <a:pt x="2" y="1152"/>
                    <a:pt x="4" y="1152"/>
                  </a:cubicBezTo>
                  <a:cubicBezTo>
                    <a:pt x="6" y="1152"/>
                    <a:pt x="8" y="1153"/>
                    <a:pt x="8" y="1156"/>
                  </a:cubicBezTo>
                  <a:close/>
                  <a:moveTo>
                    <a:pt x="8" y="1179"/>
                  </a:moveTo>
                  <a:lnTo>
                    <a:pt x="8" y="1186"/>
                  </a:lnTo>
                  <a:cubicBezTo>
                    <a:pt x="8" y="1188"/>
                    <a:pt x="6" y="1190"/>
                    <a:pt x="4" y="1190"/>
                  </a:cubicBezTo>
                  <a:cubicBezTo>
                    <a:pt x="2" y="1190"/>
                    <a:pt x="0" y="1188"/>
                    <a:pt x="0" y="1186"/>
                  </a:cubicBezTo>
                  <a:lnTo>
                    <a:pt x="0" y="1179"/>
                  </a:lnTo>
                  <a:cubicBezTo>
                    <a:pt x="0" y="1176"/>
                    <a:pt x="2" y="1175"/>
                    <a:pt x="4" y="1175"/>
                  </a:cubicBezTo>
                  <a:cubicBezTo>
                    <a:pt x="6" y="1175"/>
                    <a:pt x="8" y="1176"/>
                    <a:pt x="8" y="1179"/>
                  </a:cubicBezTo>
                  <a:close/>
                  <a:moveTo>
                    <a:pt x="8" y="1202"/>
                  </a:moveTo>
                  <a:lnTo>
                    <a:pt x="8" y="1209"/>
                  </a:lnTo>
                  <a:cubicBezTo>
                    <a:pt x="8" y="1211"/>
                    <a:pt x="6" y="1213"/>
                    <a:pt x="4" y="1213"/>
                  </a:cubicBezTo>
                  <a:cubicBezTo>
                    <a:pt x="2" y="1213"/>
                    <a:pt x="0" y="1211"/>
                    <a:pt x="0" y="1209"/>
                  </a:cubicBezTo>
                  <a:lnTo>
                    <a:pt x="0" y="1202"/>
                  </a:lnTo>
                  <a:cubicBezTo>
                    <a:pt x="0" y="1199"/>
                    <a:pt x="2" y="1198"/>
                    <a:pt x="4" y="1198"/>
                  </a:cubicBezTo>
                  <a:cubicBezTo>
                    <a:pt x="6" y="1198"/>
                    <a:pt x="8" y="1199"/>
                    <a:pt x="8" y="1202"/>
                  </a:cubicBezTo>
                  <a:close/>
                  <a:moveTo>
                    <a:pt x="8" y="1225"/>
                  </a:moveTo>
                  <a:lnTo>
                    <a:pt x="8" y="1232"/>
                  </a:lnTo>
                  <a:cubicBezTo>
                    <a:pt x="8" y="1234"/>
                    <a:pt x="6" y="1236"/>
                    <a:pt x="4" y="1236"/>
                  </a:cubicBezTo>
                  <a:cubicBezTo>
                    <a:pt x="2" y="1236"/>
                    <a:pt x="0" y="1234"/>
                    <a:pt x="0" y="1232"/>
                  </a:cubicBezTo>
                  <a:lnTo>
                    <a:pt x="0" y="1225"/>
                  </a:lnTo>
                  <a:cubicBezTo>
                    <a:pt x="0" y="1223"/>
                    <a:pt x="2" y="1221"/>
                    <a:pt x="4" y="1221"/>
                  </a:cubicBezTo>
                  <a:cubicBezTo>
                    <a:pt x="6" y="1221"/>
                    <a:pt x="8" y="1223"/>
                    <a:pt x="8" y="1225"/>
                  </a:cubicBezTo>
                  <a:close/>
                  <a:moveTo>
                    <a:pt x="8" y="1248"/>
                  </a:moveTo>
                  <a:lnTo>
                    <a:pt x="8" y="1255"/>
                  </a:lnTo>
                  <a:cubicBezTo>
                    <a:pt x="8" y="1258"/>
                    <a:pt x="6" y="1259"/>
                    <a:pt x="4" y="1259"/>
                  </a:cubicBezTo>
                  <a:cubicBezTo>
                    <a:pt x="2" y="1259"/>
                    <a:pt x="0" y="1258"/>
                    <a:pt x="0" y="1255"/>
                  </a:cubicBezTo>
                  <a:lnTo>
                    <a:pt x="0" y="1248"/>
                  </a:lnTo>
                  <a:cubicBezTo>
                    <a:pt x="0" y="1246"/>
                    <a:pt x="2" y="1244"/>
                    <a:pt x="4" y="1244"/>
                  </a:cubicBezTo>
                  <a:cubicBezTo>
                    <a:pt x="6" y="1244"/>
                    <a:pt x="8" y="1246"/>
                    <a:pt x="8" y="1248"/>
                  </a:cubicBezTo>
                  <a:close/>
                  <a:moveTo>
                    <a:pt x="8" y="1271"/>
                  </a:moveTo>
                  <a:lnTo>
                    <a:pt x="8" y="1278"/>
                  </a:lnTo>
                  <a:cubicBezTo>
                    <a:pt x="8" y="1281"/>
                    <a:pt x="6" y="1282"/>
                    <a:pt x="4" y="1282"/>
                  </a:cubicBezTo>
                  <a:cubicBezTo>
                    <a:pt x="2" y="1282"/>
                    <a:pt x="0" y="1281"/>
                    <a:pt x="0" y="1278"/>
                  </a:cubicBezTo>
                  <a:lnTo>
                    <a:pt x="0" y="1271"/>
                  </a:lnTo>
                  <a:cubicBezTo>
                    <a:pt x="0" y="1269"/>
                    <a:pt x="2" y="1267"/>
                    <a:pt x="4" y="1267"/>
                  </a:cubicBezTo>
                  <a:cubicBezTo>
                    <a:pt x="6" y="1267"/>
                    <a:pt x="8" y="1269"/>
                    <a:pt x="8" y="1271"/>
                  </a:cubicBezTo>
                  <a:close/>
                  <a:moveTo>
                    <a:pt x="8" y="1294"/>
                  </a:moveTo>
                  <a:lnTo>
                    <a:pt x="8" y="1301"/>
                  </a:lnTo>
                  <a:cubicBezTo>
                    <a:pt x="8" y="1304"/>
                    <a:pt x="6" y="1305"/>
                    <a:pt x="4" y="1305"/>
                  </a:cubicBezTo>
                  <a:cubicBezTo>
                    <a:pt x="2" y="1305"/>
                    <a:pt x="0" y="1304"/>
                    <a:pt x="0" y="1301"/>
                  </a:cubicBezTo>
                  <a:lnTo>
                    <a:pt x="0" y="1294"/>
                  </a:lnTo>
                  <a:cubicBezTo>
                    <a:pt x="0" y="1292"/>
                    <a:pt x="2" y="1290"/>
                    <a:pt x="4" y="1290"/>
                  </a:cubicBezTo>
                  <a:cubicBezTo>
                    <a:pt x="6" y="1290"/>
                    <a:pt x="8" y="1292"/>
                    <a:pt x="8" y="1294"/>
                  </a:cubicBezTo>
                  <a:close/>
                  <a:moveTo>
                    <a:pt x="8" y="1317"/>
                  </a:moveTo>
                  <a:lnTo>
                    <a:pt x="8" y="1324"/>
                  </a:lnTo>
                  <a:cubicBezTo>
                    <a:pt x="8" y="1327"/>
                    <a:pt x="6" y="1328"/>
                    <a:pt x="4" y="1328"/>
                  </a:cubicBezTo>
                  <a:cubicBezTo>
                    <a:pt x="2" y="1328"/>
                    <a:pt x="0" y="1327"/>
                    <a:pt x="0" y="1324"/>
                  </a:cubicBezTo>
                  <a:lnTo>
                    <a:pt x="0" y="1317"/>
                  </a:lnTo>
                  <a:cubicBezTo>
                    <a:pt x="0" y="1315"/>
                    <a:pt x="2" y="1313"/>
                    <a:pt x="4" y="1313"/>
                  </a:cubicBezTo>
                  <a:cubicBezTo>
                    <a:pt x="6" y="1313"/>
                    <a:pt x="8" y="1315"/>
                    <a:pt x="8" y="1317"/>
                  </a:cubicBezTo>
                  <a:close/>
                  <a:moveTo>
                    <a:pt x="8" y="1340"/>
                  </a:moveTo>
                  <a:lnTo>
                    <a:pt x="8" y="1348"/>
                  </a:lnTo>
                  <a:cubicBezTo>
                    <a:pt x="8" y="1350"/>
                    <a:pt x="6" y="1351"/>
                    <a:pt x="4" y="1351"/>
                  </a:cubicBezTo>
                  <a:cubicBezTo>
                    <a:pt x="2" y="1351"/>
                    <a:pt x="0" y="1350"/>
                    <a:pt x="0" y="1348"/>
                  </a:cubicBezTo>
                  <a:lnTo>
                    <a:pt x="0" y="1340"/>
                  </a:lnTo>
                  <a:cubicBezTo>
                    <a:pt x="0" y="1338"/>
                    <a:pt x="2" y="1336"/>
                    <a:pt x="4" y="1336"/>
                  </a:cubicBezTo>
                  <a:cubicBezTo>
                    <a:pt x="6" y="1336"/>
                    <a:pt x="8" y="1338"/>
                    <a:pt x="8" y="1340"/>
                  </a:cubicBezTo>
                  <a:close/>
                  <a:moveTo>
                    <a:pt x="8" y="1363"/>
                  </a:moveTo>
                  <a:lnTo>
                    <a:pt x="8" y="1371"/>
                  </a:lnTo>
                  <a:cubicBezTo>
                    <a:pt x="8" y="1373"/>
                    <a:pt x="6" y="1374"/>
                    <a:pt x="4" y="1374"/>
                  </a:cubicBezTo>
                  <a:cubicBezTo>
                    <a:pt x="2" y="1374"/>
                    <a:pt x="0" y="1373"/>
                    <a:pt x="0" y="1371"/>
                  </a:cubicBezTo>
                  <a:lnTo>
                    <a:pt x="0" y="1363"/>
                  </a:lnTo>
                  <a:cubicBezTo>
                    <a:pt x="0" y="1361"/>
                    <a:pt x="2" y="1359"/>
                    <a:pt x="4" y="1359"/>
                  </a:cubicBezTo>
                  <a:cubicBezTo>
                    <a:pt x="6" y="1359"/>
                    <a:pt x="8" y="1361"/>
                    <a:pt x="8" y="1363"/>
                  </a:cubicBezTo>
                  <a:close/>
                  <a:moveTo>
                    <a:pt x="8" y="1386"/>
                  </a:moveTo>
                  <a:lnTo>
                    <a:pt x="8" y="1394"/>
                  </a:lnTo>
                  <a:cubicBezTo>
                    <a:pt x="8" y="1396"/>
                    <a:pt x="6" y="1397"/>
                    <a:pt x="4" y="1397"/>
                  </a:cubicBezTo>
                  <a:cubicBezTo>
                    <a:pt x="2" y="1397"/>
                    <a:pt x="0" y="1396"/>
                    <a:pt x="0" y="1394"/>
                  </a:cubicBezTo>
                  <a:lnTo>
                    <a:pt x="0" y="1386"/>
                  </a:lnTo>
                  <a:cubicBezTo>
                    <a:pt x="0" y="1384"/>
                    <a:pt x="2" y="1382"/>
                    <a:pt x="4" y="1382"/>
                  </a:cubicBezTo>
                  <a:cubicBezTo>
                    <a:pt x="6" y="1382"/>
                    <a:pt x="8" y="1384"/>
                    <a:pt x="8" y="1386"/>
                  </a:cubicBezTo>
                  <a:close/>
                  <a:moveTo>
                    <a:pt x="8" y="1409"/>
                  </a:moveTo>
                  <a:lnTo>
                    <a:pt x="8" y="1417"/>
                  </a:lnTo>
                  <a:cubicBezTo>
                    <a:pt x="8" y="1419"/>
                    <a:pt x="6" y="1420"/>
                    <a:pt x="4" y="1420"/>
                  </a:cubicBezTo>
                  <a:cubicBezTo>
                    <a:pt x="2" y="1420"/>
                    <a:pt x="0" y="1419"/>
                    <a:pt x="0" y="1417"/>
                  </a:cubicBezTo>
                  <a:lnTo>
                    <a:pt x="0" y="1409"/>
                  </a:lnTo>
                  <a:cubicBezTo>
                    <a:pt x="0" y="1407"/>
                    <a:pt x="2" y="1405"/>
                    <a:pt x="4" y="1405"/>
                  </a:cubicBezTo>
                  <a:cubicBezTo>
                    <a:pt x="6" y="1405"/>
                    <a:pt x="8" y="1407"/>
                    <a:pt x="8" y="1409"/>
                  </a:cubicBezTo>
                  <a:close/>
                  <a:moveTo>
                    <a:pt x="8" y="1432"/>
                  </a:moveTo>
                  <a:lnTo>
                    <a:pt x="8" y="1440"/>
                  </a:lnTo>
                  <a:cubicBezTo>
                    <a:pt x="8" y="1442"/>
                    <a:pt x="6" y="1444"/>
                    <a:pt x="4" y="1444"/>
                  </a:cubicBezTo>
                  <a:cubicBezTo>
                    <a:pt x="2" y="1444"/>
                    <a:pt x="0" y="1442"/>
                    <a:pt x="0" y="1440"/>
                  </a:cubicBezTo>
                  <a:lnTo>
                    <a:pt x="0" y="1432"/>
                  </a:lnTo>
                  <a:cubicBezTo>
                    <a:pt x="0" y="1430"/>
                    <a:pt x="2" y="1428"/>
                    <a:pt x="4" y="1428"/>
                  </a:cubicBezTo>
                  <a:cubicBezTo>
                    <a:pt x="6" y="1428"/>
                    <a:pt x="8" y="1430"/>
                    <a:pt x="8" y="1432"/>
                  </a:cubicBezTo>
                  <a:close/>
                  <a:moveTo>
                    <a:pt x="8" y="1455"/>
                  </a:moveTo>
                  <a:lnTo>
                    <a:pt x="8" y="1463"/>
                  </a:lnTo>
                  <a:cubicBezTo>
                    <a:pt x="8" y="1465"/>
                    <a:pt x="6" y="1467"/>
                    <a:pt x="4" y="1467"/>
                  </a:cubicBezTo>
                  <a:cubicBezTo>
                    <a:pt x="2" y="1467"/>
                    <a:pt x="0" y="1465"/>
                    <a:pt x="0" y="1463"/>
                  </a:cubicBezTo>
                  <a:lnTo>
                    <a:pt x="0" y="1455"/>
                  </a:lnTo>
                  <a:cubicBezTo>
                    <a:pt x="0" y="1453"/>
                    <a:pt x="2" y="1451"/>
                    <a:pt x="4" y="1451"/>
                  </a:cubicBezTo>
                  <a:cubicBezTo>
                    <a:pt x="6" y="1451"/>
                    <a:pt x="8" y="1453"/>
                    <a:pt x="8" y="1455"/>
                  </a:cubicBezTo>
                  <a:close/>
                  <a:moveTo>
                    <a:pt x="8" y="1478"/>
                  </a:moveTo>
                  <a:lnTo>
                    <a:pt x="8" y="1486"/>
                  </a:lnTo>
                  <a:cubicBezTo>
                    <a:pt x="8" y="1488"/>
                    <a:pt x="6" y="1490"/>
                    <a:pt x="4" y="1490"/>
                  </a:cubicBezTo>
                  <a:cubicBezTo>
                    <a:pt x="2" y="1490"/>
                    <a:pt x="0" y="1488"/>
                    <a:pt x="0" y="1486"/>
                  </a:cubicBezTo>
                  <a:lnTo>
                    <a:pt x="0" y="1478"/>
                  </a:lnTo>
                  <a:cubicBezTo>
                    <a:pt x="0" y="1476"/>
                    <a:pt x="2" y="1474"/>
                    <a:pt x="4" y="1474"/>
                  </a:cubicBezTo>
                  <a:cubicBezTo>
                    <a:pt x="6" y="1474"/>
                    <a:pt x="8" y="1476"/>
                    <a:pt x="8" y="1478"/>
                  </a:cubicBezTo>
                  <a:close/>
                  <a:moveTo>
                    <a:pt x="8" y="1501"/>
                  </a:moveTo>
                  <a:lnTo>
                    <a:pt x="8" y="1509"/>
                  </a:lnTo>
                  <a:cubicBezTo>
                    <a:pt x="8" y="1511"/>
                    <a:pt x="6" y="1513"/>
                    <a:pt x="4" y="1513"/>
                  </a:cubicBezTo>
                  <a:cubicBezTo>
                    <a:pt x="2" y="1513"/>
                    <a:pt x="0" y="1511"/>
                    <a:pt x="0" y="1509"/>
                  </a:cubicBezTo>
                  <a:lnTo>
                    <a:pt x="0" y="1501"/>
                  </a:lnTo>
                  <a:cubicBezTo>
                    <a:pt x="0" y="1499"/>
                    <a:pt x="2" y="1497"/>
                    <a:pt x="4" y="1497"/>
                  </a:cubicBezTo>
                  <a:cubicBezTo>
                    <a:pt x="6" y="1497"/>
                    <a:pt x="8" y="1499"/>
                    <a:pt x="8" y="1501"/>
                  </a:cubicBezTo>
                  <a:close/>
                  <a:moveTo>
                    <a:pt x="8" y="1524"/>
                  </a:moveTo>
                  <a:lnTo>
                    <a:pt x="8" y="1532"/>
                  </a:lnTo>
                  <a:cubicBezTo>
                    <a:pt x="8" y="1534"/>
                    <a:pt x="6" y="1536"/>
                    <a:pt x="4" y="1536"/>
                  </a:cubicBezTo>
                  <a:cubicBezTo>
                    <a:pt x="2" y="1536"/>
                    <a:pt x="0" y="1534"/>
                    <a:pt x="0" y="1532"/>
                  </a:cubicBezTo>
                  <a:lnTo>
                    <a:pt x="0" y="1524"/>
                  </a:lnTo>
                  <a:cubicBezTo>
                    <a:pt x="0" y="1522"/>
                    <a:pt x="2" y="1520"/>
                    <a:pt x="4" y="1520"/>
                  </a:cubicBezTo>
                  <a:cubicBezTo>
                    <a:pt x="6" y="1520"/>
                    <a:pt x="8" y="1522"/>
                    <a:pt x="8" y="1524"/>
                  </a:cubicBezTo>
                  <a:close/>
                  <a:moveTo>
                    <a:pt x="8" y="1547"/>
                  </a:moveTo>
                  <a:lnTo>
                    <a:pt x="8" y="1555"/>
                  </a:lnTo>
                  <a:cubicBezTo>
                    <a:pt x="8" y="1557"/>
                    <a:pt x="6" y="1559"/>
                    <a:pt x="4" y="1559"/>
                  </a:cubicBezTo>
                  <a:cubicBezTo>
                    <a:pt x="2" y="1559"/>
                    <a:pt x="0" y="1557"/>
                    <a:pt x="0" y="1555"/>
                  </a:cubicBezTo>
                  <a:lnTo>
                    <a:pt x="0" y="1547"/>
                  </a:lnTo>
                  <a:cubicBezTo>
                    <a:pt x="0" y="1545"/>
                    <a:pt x="2" y="1543"/>
                    <a:pt x="4" y="1543"/>
                  </a:cubicBezTo>
                  <a:cubicBezTo>
                    <a:pt x="6" y="1543"/>
                    <a:pt x="8" y="1545"/>
                    <a:pt x="8" y="1547"/>
                  </a:cubicBezTo>
                  <a:close/>
                  <a:moveTo>
                    <a:pt x="8" y="1570"/>
                  </a:moveTo>
                  <a:lnTo>
                    <a:pt x="8" y="1578"/>
                  </a:lnTo>
                  <a:cubicBezTo>
                    <a:pt x="8" y="1580"/>
                    <a:pt x="6" y="1582"/>
                    <a:pt x="4" y="1582"/>
                  </a:cubicBezTo>
                  <a:cubicBezTo>
                    <a:pt x="2" y="1582"/>
                    <a:pt x="0" y="1580"/>
                    <a:pt x="0" y="1578"/>
                  </a:cubicBezTo>
                  <a:lnTo>
                    <a:pt x="0" y="1570"/>
                  </a:lnTo>
                  <a:cubicBezTo>
                    <a:pt x="0" y="1568"/>
                    <a:pt x="2" y="1566"/>
                    <a:pt x="4" y="1566"/>
                  </a:cubicBezTo>
                  <a:cubicBezTo>
                    <a:pt x="6" y="1566"/>
                    <a:pt x="8" y="1568"/>
                    <a:pt x="8" y="1570"/>
                  </a:cubicBezTo>
                  <a:close/>
                  <a:moveTo>
                    <a:pt x="8" y="1593"/>
                  </a:moveTo>
                  <a:lnTo>
                    <a:pt x="8" y="1601"/>
                  </a:lnTo>
                  <a:cubicBezTo>
                    <a:pt x="8" y="1603"/>
                    <a:pt x="6" y="1605"/>
                    <a:pt x="4" y="1605"/>
                  </a:cubicBezTo>
                  <a:cubicBezTo>
                    <a:pt x="2" y="1605"/>
                    <a:pt x="0" y="1603"/>
                    <a:pt x="0" y="1601"/>
                  </a:cubicBezTo>
                  <a:lnTo>
                    <a:pt x="0" y="1593"/>
                  </a:lnTo>
                  <a:cubicBezTo>
                    <a:pt x="0" y="1591"/>
                    <a:pt x="2" y="1589"/>
                    <a:pt x="4" y="1589"/>
                  </a:cubicBezTo>
                  <a:cubicBezTo>
                    <a:pt x="6" y="1589"/>
                    <a:pt x="8" y="1591"/>
                    <a:pt x="8" y="1593"/>
                  </a:cubicBezTo>
                  <a:close/>
                  <a:moveTo>
                    <a:pt x="8" y="1616"/>
                  </a:moveTo>
                  <a:lnTo>
                    <a:pt x="8" y="1624"/>
                  </a:lnTo>
                  <a:cubicBezTo>
                    <a:pt x="8" y="1626"/>
                    <a:pt x="6" y="1628"/>
                    <a:pt x="4" y="1628"/>
                  </a:cubicBezTo>
                  <a:cubicBezTo>
                    <a:pt x="2" y="1628"/>
                    <a:pt x="0" y="1626"/>
                    <a:pt x="0" y="1624"/>
                  </a:cubicBezTo>
                  <a:lnTo>
                    <a:pt x="0" y="1616"/>
                  </a:lnTo>
                  <a:cubicBezTo>
                    <a:pt x="0" y="1614"/>
                    <a:pt x="2" y="1612"/>
                    <a:pt x="4" y="1612"/>
                  </a:cubicBezTo>
                  <a:cubicBezTo>
                    <a:pt x="6" y="1612"/>
                    <a:pt x="8" y="1614"/>
                    <a:pt x="8" y="1616"/>
                  </a:cubicBezTo>
                  <a:close/>
                  <a:moveTo>
                    <a:pt x="8" y="1639"/>
                  </a:moveTo>
                  <a:lnTo>
                    <a:pt x="8" y="1647"/>
                  </a:lnTo>
                  <a:cubicBezTo>
                    <a:pt x="8" y="1649"/>
                    <a:pt x="6" y="1651"/>
                    <a:pt x="4" y="1651"/>
                  </a:cubicBezTo>
                  <a:cubicBezTo>
                    <a:pt x="2" y="1651"/>
                    <a:pt x="0" y="1649"/>
                    <a:pt x="0" y="1647"/>
                  </a:cubicBezTo>
                  <a:lnTo>
                    <a:pt x="0" y="1639"/>
                  </a:lnTo>
                  <a:cubicBezTo>
                    <a:pt x="0" y="1637"/>
                    <a:pt x="2" y="1636"/>
                    <a:pt x="4" y="1636"/>
                  </a:cubicBezTo>
                  <a:cubicBezTo>
                    <a:pt x="6" y="1636"/>
                    <a:pt x="8" y="1637"/>
                    <a:pt x="8" y="1639"/>
                  </a:cubicBezTo>
                  <a:close/>
                  <a:moveTo>
                    <a:pt x="8" y="1662"/>
                  </a:moveTo>
                  <a:lnTo>
                    <a:pt x="8" y="1670"/>
                  </a:lnTo>
                  <a:cubicBezTo>
                    <a:pt x="8" y="1672"/>
                    <a:pt x="6" y="1674"/>
                    <a:pt x="4" y="1674"/>
                  </a:cubicBezTo>
                  <a:cubicBezTo>
                    <a:pt x="2" y="1674"/>
                    <a:pt x="0" y="1672"/>
                    <a:pt x="0" y="1670"/>
                  </a:cubicBezTo>
                  <a:lnTo>
                    <a:pt x="0" y="1662"/>
                  </a:lnTo>
                  <a:cubicBezTo>
                    <a:pt x="0" y="1660"/>
                    <a:pt x="2" y="1659"/>
                    <a:pt x="4" y="1659"/>
                  </a:cubicBezTo>
                  <a:cubicBezTo>
                    <a:pt x="6" y="1659"/>
                    <a:pt x="8" y="1660"/>
                    <a:pt x="8" y="1662"/>
                  </a:cubicBezTo>
                  <a:close/>
                  <a:moveTo>
                    <a:pt x="8" y="1685"/>
                  </a:moveTo>
                  <a:lnTo>
                    <a:pt x="8" y="1693"/>
                  </a:lnTo>
                  <a:cubicBezTo>
                    <a:pt x="8" y="1695"/>
                    <a:pt x="6" y="1697"/>
                    <a:pt x="4" y="1697"/>
                  </a:cubicBezTo>
                  <a:cubicBezTo>
                    <a:pt x="2" y="1697"/>
                    <a:pt x="0" y="1695"/>
                    <a:pt x="0" y="1693"/>
                  </a:cubicBezTo>
                  <a:lnTo>
                    <a:pt x="0" y="1685"/>
                  </a:lnTo>
                  <a:cubicBezTo>
                    <a:pt x="0" y="1683"/>
                    <a:pt x="2" y="1682"/>
                    <a:pt x="4" y="1682"/>
                  </a:cubicBezTo>
                  <a:cubicBezTo>
                    <a:pt x="6" y="1682"/>
                    <a:pt x="8" y="1683"/>
                    <a:pt x="8" y="1685"/>
                  </a:cubicBezTo>
                  <a:close/>
                  <a:moveTo>
                    <a:pt x="8" y="1708"/>
                  </a:moveTo>
                  <a:lnTo>
                    <a:pt x="8" y="1716"/>
                  </a:lnTo>
                  <a:cubicBezTo>
                    <a:pt x="8" y="1718"/>
                    <a:pt x="6" y="1720"/>
                    <a:pt x="4" y="1720"/>
                  </a:cubicBezTo>
                  <a:cubicBezTo>
                    <a:pt x="2" y="1720"/>
                    <a:pt x="0" y="1718"/>
                    <a:pt x="0" y="1716"/>
                  </a:cubicBezTo>
                  <a:lnTo>
                    <a:pt x="0" y="1708"/>
                  </a:lnTo>
                  <a:cubicBezTo>
                    <a:pt x="0" y="1706"/>
                    <a:pt x="2" y="1705"/>
                    <a:pt x="4" y="1705"/>
                  </a:cubicBezTo>
                  <a:cubicBezTo>
                    <a:pt x="6" y="1705"/>
                    <a:pt x="8" y="1706"/>
                    <a:pt x="8" y="1708"/>
                  </a:cubicBezTo>
                  <a:close/>
                  <a:moveTo>
                    <a:pt x="8" y="1732"/>
                  </a:moveTo>
                  <a:lnTo>
                    <a:pt x="8" y="1739"/>
                  </a:lnTo>
                  <a:cubicBezTo>
                    <a:pt x="8" y="1741"/>
                    <a:pt x="6" y="1743"/>
                    <a:pt x="4" y="1743"/>
                  </a:cubicBezTo>
                  <a:cubicBezTo>
                    <a:pt x="2" y="1743"/>
                    <a:pt x="0" y="1741"/>
                    <a:pt x="0" y="1739"/>
                  </a:cubicBezTo>
                  <a:lnTo>
                    <a:pt x="0" y="1732"/>
                  </a:lnTo>
                  <a:cubicBezTo>
                    <a:pt x="0" y="1729"/>
                    <a:pt x="2" y="1728"/>
                    <a:pt x="4" y="1728"/>
                  </a:cubicBezTo>
                  <a:cubicBezTo>
                    <a:pt x="6" y="1728"/>
                    <a:pt x="8" y="1729"/>
                    <a:pt x="8" y="1732"/>
                  </a:cubicBezTo>
                  <a:close/>
                  <a:moveTo>
                    <a:pt x="8" y="1755"/>
                  </a:moveTo>
                  <a:lnTo>
                    <a:pt x="8" y="1762"/>
                  </a:lnTo>
                  <a:cubicBezTo>
                    <a:pt x="8" y="1764"/>
                    <a:pt x="6" y="1766"/>
                    <a:pt x="4" y="1766"/>
                  </a:cubicBezTo>
                  <a:cubicBezTo>
                    <a:pt x="2" y="1766"/>
                    <a:pt x="0" y="1764"/>
                    <a:pt x="0" y="1762"/>
                  </a:cubicBezTo>
                  <a:lnTo>
                    <a:pt x="0" y="1755"/>
                  </a:lnTo>
                  <a:cubicBezTo>
                    <a:pt x="0" y="1752"/>
                    <a:pt x="2" y="1751"/>
                    <a:pt x="4" y="1751"/>
                  </a:cubicBezTo>
                  <a:cubicBezTo>
                    <a:pt x="6" y="1751"/>
                    <a:pt x="8" y="1752"/>
                    <a:pt x="8" y="1755"/>
                  </a:cubicBezTo>
                  <a:close/>
                  <a:moveTo>
                    <a:pt x="8" y="1778"/>
                  </a:moveTo>
                  <a:lnTo>
                    <a:pt x="8" y="1785"/>
                  </a:lnTo>
                  <a:cubicBezTo>
                    <a:pt x="8" y="1787"/>
                    <a:pt x="6" y="1789"/>
                    <a:pt x="4" y="1789"/>
                  </a:cubicBezTo>
                  <a:cubicBezTo>
                    <a:pt x="2" y="1789"/>
                    <a:pt x="0" y="1787"/>
                    <a:pt x="0" y="1785"/>
                  </a:cubicBezTo>
                  <a:lnTo>
                    <a:pt x="0" y="1778"/>
                  </a:lnTo>
                  <a:cubicBezTo>
                    <a:pt x="0" y="1775"/>
                    <a:pt x="2" y="1774"/>
                    <a:pt x="4" y="1774"/>
                  </a:cubicBezTo>
                  <a:cubicBezTo>
                    <a:pt x="6" y="1774"/>
                    <a:pt x="8" y="1775"/>
                    <a:pt x="8" y="1778"/>
                  </a:cubicBezTo>
                  <a:close/>
                  <a:moveTo>
                    <a:pt x="8" y="1801"/>
                  </a:moveTo>
                  <a:lnTo>
                    <a:pt x="8" y="1808"/>
                  </a:lnTo>
                  <a:cubicBezTo>
                    <a:pt x="8" y="1810"/>
                    <a:pt x="6" y="1812"/>
                    <a:pt x="4" y="1812"/>
                  </a:cubicBezTo>
                  <a:cubicBezTo>
                    <a:pt x="2" y="1812"/>
                    <a:pt x="0" y="1810"/>
                    <a:pt x="0" y="1808"/>
                  </a:cubicBezTo>
                  <a:lnTo>
                    <a:pt x="0" y="1801"/>
                  </a:lnTo>
                  <a:cubicBezTo>
                    <a:pt x="0" y="1799"/>
                    <a:pt x="2" y="1797"/>
                    <a:pt x="4" y="1797"/>
                  </a:cubicBezTo>
                  <a:cubicBezTo>
                    <a:pt x="6" y="1797"/>
                    <a:pt x="8" y="1799"/>
                    <a:pt x="8" y="1801"/>
                  </a:cubicBezTo>
                  <a:close/>
                  <a:moveTo>
                    <a:pt x="8" y="1824"/>
                  </a:moveTo>
                  <a:lnTo>
                    <a:pt x="8" y="1831"/>
                  </a:lnTo>
                  <a:cubicBezTo>
                    <a:pt x="8" y="1834"/>
                    <a:pt x="6" y="1835"/>
                    <a:pt x="4" y="1835"/>
                  </a:cubicBezTo>
                  <a:cubicBezTo>
                    <a:pt x="2" y="1835"/>
                    <a:pt x="0" y="1834"/>
                    <a:pt x="0" y="1831"/>
                  </a:cubicBezTo>
                  <a:lnTo>
                    <a:pt x="0" y="1824"/>
                  </a:lnTo>
                  <a:cubicBezTo>
                    <a:pt x="0" y="1822"/>
                    <a:pt x="2" y="1820"/>
                    <a:pt x="4" y="1820"/>
                  </a:cubicBezTo>
                  <a:cubicBezTo>
                    <a:pt x="6" y="1820"/>
                    <a:pt x="8" y="1822"/>
                    <a:pt x="8" y="1824"/>
                  </a:cubicBezTo>
                  <a:close/>
                  <a:moveTo>
                    <a:pt x="8" y="1847"/>
                  </a:moveTo>
                  <a:lnTo>
                    <a:pt x="8" y="1854"/>
                  </a:lnTo>
                  <a:cubicBezTo>
                    <a:pt x="8" y="1857"/>
                    <a:pt x="6" y="1858"/>
                    <a:pt x="4" y="1858"/>
                  </a:cubicBezTo>
                  <a:cubicBezTo>
                    <a:pt x="2" y="1858"/>
                    <a:pt x="0" y="1857"/>
                    <a:pt x="0" y="1854"/>
                  </a:cubicBezTo>
                  <a:lnTo>
                    <a:pt x="0" y="1847"/>
                  </a:lnTo>
                  <a:cubicBezTo>
                    <a:pt x="0" y="1845"/>
                    <a:pt x="2" y="1843"/>
                    <a:pt x="4" y="1843"/>
                  </a:cubicBezTo>
                  <a:cubicBezTo>
                    <a:pt x="6" y="1843"/>
                    <a:pt x="8" y="1845"/>
                    <a:pt x="8" y="1847"/>
                  </a:cubicBezTo>
                  <a:close/>
                  <a:moveTo>
                    <a:pt x="8" y="1870"/>
                  </a:moveTo>
                  <a:lnTo>
                    <a:pt x="8" y="1877"/>
                  </a:lnTo>
                  <a:cubicBezTo>
                    <a:pt x="8" y="1880"/>
                    <a:pt x="6" y="1881"/>
                    <a:pt x="4" y="1881"/>
                  </a:cubicBezTo>
                  <a:cubicBezTo>
                    <a:pt x="2" y="1881"/>
                    <a:pt x="0" y="1880"/>
                    <a:pt x="0" y="1877"/>
                  </a:cubicBezTo>
                  <a:lnTo>
                    <a:pt x="0" y="1870"/>
                  </a:lnTo>
                  <a:cubicBezTo>
                    <a:pt x="0" y="1868"/>
                    <a:pt x="2" y="1866"/>
                    <a:pt x="4" y="1866"/>
                  </a:cubicBezTo>
                  <a:cubicBezTo>
                    <a:pt x="6" y="1866"/>
                    <a:pt x="8" y="1868"/>
                    <a:pt x="8" y="1870"/>
                  </a:cubicBezTo>
                  <a:close/>
                  <a:moveTo>
                    <a:pt x="8" y="1893"/>
                  </a:moveTo>
                  <a:lnTo>
                    <a:pt x="8" y="1900"/>
                  </a:lnTo>
                  <a:cubicBezTo>
                    <a:pt x="8" y="1903"/>
                    <a:pt x="6" y="1904"/>
                    <a:pt x="4" y="1904"/>
                  </a:cubicBezTo>
                  <a:cubicBezTo>
                    <a:pt x="2" y="1904"/>
                    <a:pt x="0" y="1903"/>
                    <a:pt x="0" y="1900"/>
                  </a:cubicBezTo>
                  <a:lnTo>
                    <a:pt x="0" y="1893"/>
                  </a:lnTo>
                  <a:cubicBezTo>
                    <a:pt x="0" y="1891"/>
                    <a:pt x="2" y="1889"/>
                    <a:pt x="4" y="1889"/>
                  </a:cubicBezTo>
                  <a:cubicBezTo>
                    <a:pt x="6" y="1889"/>
                    <a:pt x="8" y="1891"/>
                    <a:pt x="8" y="1893"/>
                  </a:cubicBezTo>
                  <a:close/>
                  <a:moveTo>
                    <a:pt x="8" y="1916"/>
                  </a:moveTo>
                  <a:lnTo>
                    <a:pt x="8" y="1924"/>
                  </a:lnTo>
                  <a:cubicBezTo>
                    <a:pt x="8" y="1926"/>
                    <a:pt x="6" y="1927"/>
                    <a:pt x="4" y="1927"/>
                  </a:cubicBezTo>
                  <a:cubicBezTo>
                    <a:pt x="2" y="1927"/>
                    <a:pt x="0" y="1926"/>
                    <a:pt x="0" y="1924"/>
                  </a:cubicBezTo>
                  <a:lnTo>
                    <a:pt x="0" y="1916"/>
                  </a:lnTo>
                  <a:cubicBezTo>
                    <a:pt x="0" y="1914"/>
                    <a:pt x="2" y="1912"/>
                    <a:pt x="4" y="1912"/>
                  </a:cubicBezTo>
                  <a:cubicBezTo>
                    <a:pt x="6" y="1912"/>
                    <a:pt x="8" y="1914"/>
                    <a:pt x="8" y="1916"/>
                  </a:cubicBezTo>
                  <a:close/>
                  <a:moveTo>
                    <a:pt x="8" y="1939"/>
                  </a:moveTo>
                  <a:lnTo>
                    <a:pt x="8" y="1947"/>
                  </a:lnTo>
                  <a:cubicBezTo>
                    <a:pt x="8" y="1949"/>
                    <a:pt x="6" y="1950"/>
                    <a:pt x="4" y="1950"/>
                  </a:cubicBezTo>
                  <a:cubicBezTo>
                    <a:pt x="2" y="1950"/>
                    <a:pt x="0" y="1949"/>
                    <a:pt x="0" y="1947"/>
                  </a:cubicBezTo>
                  <a:lnTo>
                    <a:pt x="0" y="1939"/>
                  </a:lnTo>
                  <a:cubicBezTo>
                    <a:pt x="0" y="1937"/>
                    <a:pt x="2" y="1935"/>
                    <a:pt x="4" y="1935"/>
                  </a:cubicBezTo>
                  <a:cubicBezTo>
                    <a:pt x="6" y="1935"/>
                    <a:pt x="8" y="1937"/>
                    <a:pt x="8" y="1939"/>
                  </a:cubicBezTo>
                  <a:close/>
                  <a:moveTo>
                    <a:pt x="8" y="1962"/>
                  </a:moveTo>
                  <a:lnTo>
                    <a:pt x="8" y="1970"/>
                  </a:lnTo>
                  <a:cubicBezTo>
                    <a:pt x="8" y="1972"/>
                    <a:pt x="6" y="1973"/>
                    <a:pt x="4" y="1973"/>
                  </a:cubicBezTo>
                  <a:cubicBezTo>
                    <a:pt x="2" y="1973"/>
                    <a:pt x="0" y="1972"/>
                    <a:pt x="0" y="1970"/>
                  </a:cubicBezTo>
                  <a:lnTo>
                    <a:pt x="0" y="1962"/>
                  </a:lnTo>
                  <a:cubicBezTo>
                    <a:pt x="0" y="1960"/>
                    <a:pt x="2" y="1958"/>
                    <a:pt x="4" y="1958"/>
                  </a:cubicBezTo>
                  <a:cubicBezTo>
                    <a:pt x="6" y="1958"/>
                    <a:pt x="8" y="1960"/>
                    <a:pt x="8" y="1962"/>
                  </a:cubicBezTo>
                  <a:close/>
                  <a:moveTo>
                    <a:pt x="8" y="1985"/>
                  </a:moveTo>
                  <a:lnTo>
                    <a:pt x="8" y="1993"/>
                  </a:lnTo>
                  <a:cubicBezTo>
                    <a:pt x="8" y="1995"/>
                    <a:pt x="6" y="1996"/>
                    <a:pt x="4" y="1996"/>
                  </a:cubicBezTo>
                  <a:cubicBezTo>
                    <a:pt x="2" y="1996"/>
                    <a:pt x="0" y="1995"/>
                    <a:pt x="0" y="1993"/>
                  </a:cubicBezTo>
                  <a:lnTo>
                    <a:pt x="0" y="1985"/>
                  </a:lnTo>
                  <a:cubicBezTo>
                    <a:pt x="0" y="1983"/>
                    <a:pt x="2" y="1981"/>
                    <a:pt x="4" y="1981"/>
                  </a:cubicBezTo>
                  <a:cubicBezTo>
                    <a:pt x="6" y="1981"/>
                    <a:pt x="8" y="1983"/>
                    <a:pt x="8" y="1985"/>
                  </a:cubicBezTo>
                  <a:close/>
                  <a:moveTo>
                    <a:pt x="8" y="2008"/>
                  </a:moveTo>
                  <a:lnTo>
                    <a:pt x="8" y="2016"/>
                  </a:lnTo>
                  <a:cubicBezTo>
                    <a:pt x="8" y="2018"/>
                    <a:pt x="6" y="2020"/>
                    <a:pt x="4" y="2020"/>
                  </a:cubicBezTo>
                  <a:cubicBezTo>
                    <a:pt x="2" y="2020"/>
                    <a:pt x="0" y="2018"/>
                    <a:pt x="0" y="2016"/>
                  </a:cubicBezTo>
                  <a:lnTo>
                    <a:pt x="0" y="2008"/>
                  </a:lnTo>
                  <a:cubicBezTo>
                    <a:pt x="0" y="2006"/>
                    <a:pt x="2" y="2004"/>
                    <a:pt x="4" y="2004"/>
                  </a:cubicBezTo>
                  <a:cubicBezTo>
                    <a:pt x="6" y="2004"/>
                    <a:pt x="8" y="2006"/>
                    <a:pt x="8" y="2008"/>
                  </a:cubicBezTo>
                  <a:close/>
                  <a:moveTo>
                    <a:pt x="8" y="2031"/>
                  </a:moveTo>
                  <a:lnTo>
                    <a:pt x="8" y="2039"/>
                  </a:lnTo>
                  <a:cubicBezTo>
                    <a:pt x="8" y="2041"/>
                    <a:pt x="6" y="2043"/>
                    <a:pt x="4" y="2043"/>
                  </a:cubicBezTo>
                  <a:cubicBezTo>
                    <a:pt x="2" y="2043"/>
                    <a:pt x="0" y="2041"/>
                    <a:pt x="0" y="2039"/>
                  </a:cubicBezTo>
                  <a:lnTo>
                    <a:pt x="0" y="2031"/>
                  </a:lnTo>
                  <a:cubicBezTo>
                    <a:pt x="0" y="2029"/>
                    <a:pt x="2" y="2027"/>
                    <a:pt x="4" y="2027"/>
                  </a:cubicBezTo>
                  <a:cubicBezTo>
                    <a:pt x="6" y="2027"/>
                    <a:pt x="8" y="2029"/>
                    <a:pt x="8" y="2031"/>
                  </a:cubicBezTo>
                  <a:close/>
                  <a:moveTo>
                    <a:pt x="8" y="2054"/>
                  </a:moveTo>
                  <a:lnTo>
                    <a:pt x="8" y="2062"/>
                  </a:lnTo>
                  <a:cubicBezTo>
                    <a:pt x="8" y="2064"/>
                    <a:pt x="6" y="2066"/>
                    <a:pt x="4" y="2066"/>
                  </a:cubicBezTo>
                  <a:cubicBezTo>
                    <a:pt x="2" y="2066"/>
                    <a:pt x="0" y="2064"/>
                    <a:pt x="0" y="2062"/>
                  </a:cubicBezTo>
                  <a:lnTo>
                    <a:pt x="0" y="2054"/>
                  </a:lnTo>
                  <a:cubicBezTo>
                    <a:pt x="0" y="2052"/>
                    <a:pt x="2" y="2050"/>
                    <a:pt x="4" y="2050"/>
                  </a:cubicBezTo>
                  <a:cubicBezTo>
                    <a:pt x="6" y="2050"/>
                    <a:pt x="8" y="2052"/>
                    <a:pt x="8" y="2054"/>
                  </a:cubicBezTo>
                  <a:close/>
                  <a:moveTo>
                    <a:pt x="8" y="2077"/>
                  </a:moveTo>
                  <a:lnTo>
                    <a:pt x="8" y="2085"/>
                  </a:lnTo>
                  <a:cubicBezTo>
                    <a:pt x="8" y="2087"/>
                    <a:pt x="6" y="2089"/>
                    <a:pt x="4" y="2089"/>
                  </a:cubicBezTo>
                  <a:cubicBezTo>
                    <a:pt x="2" y="2089"/>
                    <a:pt x="0" y="2087"/>
                    <a:pt x="0" y="2085"/>
                  </a:cubicBezTo>
                  <a:lnTo>
                    <a:pt x="0" y="2077"/>
                  </a:lnTo>
                  <a:cubicBezTo>
                    <a:pt x="0" y="2075"/>
                    <a:pt x="2" y="2073"/>
                    <a:pt x="4" y="2073"/>
                  </a:cubicBezTo>
                  <a:cubicBezTo>
                    <a:pt x="6" y="2073"/>
                    <a:pt x="8" y="2075"/>
                    <a:pt x="8" y="2077"/>
                  </a:cubicBezTo>
                  <a:close/>
                  <a:moveTo>
                    <a:pt x="8" y="2100"/>
                  </a:moveTo>
                  <a:lnTo>
                    <a:pt x="8" y="2108"/>
                  </a:lnTo>
                  <a:cubicBezTo>
                    <a:pt x="8" y="2110"/>
                    <a:pt x="6" y="2112"/>
                    <a:pt x="4" y="2112"/>
                  </a:cubicBezTo>
                  <a:cubicBezTo>
                    <a:pt x="2" y="2112"/>
                    <a:pt x="0" y="2110"/>
                    <a:pt x="0" y="2108"/>
                  </a:cubicBezTo>
                  <a:lnTo>
                    <a:pt x="0" y="2100"/>
                  </a:lnTo>
                  <a:cubicBezTo>
                    <a:pt x="0" y="2098"/>
                    <a:pt x="2" y="2096"/>
                    <a:pt x="4" y="2096"/>
                  </a:cubicBezTo>
                  <a:cubicBezTo>
                    <a:pt x="6" y="2096"/>
                    <a:pt x="8" y="2098"/>
                    <a:pt x="8" y="2100"/>
                  </a:cubicBezTo>
                  <a:close/>
                  <a:moveTo>
                    <a:pt x="8" y="2123"/>
                  </a:moveTo>
                  <a:lnTo>
                    <a:pt x="8" y="2131"/>
                  </a:lnTo>
                  <a:cubicBezTo>
                    <a:pt x="8" y="2133"/>
                    <a:pt x="6" y="2135"/>
                    <a:pt x="4" y="2135"/>
                  </a:cubicBezTo>
                  <a:cubicBezTo>
                    <a:pt x="2" y="2135"/>
                    <a:pt x="0" y="2133"/>
                    <a:pt x="0" y="2131"/>
                  </a:cubicBezTo>
                  <a:lnTo>
                    <a:pt x="0" y="2123"/>
                  </a:lnTo>
                  <a:cubicBezTo>
                    <a:pt x="0" y="2121"/>
                    <a:pt x="2" y="2119"/>
                    <a:pt x="4" y="2119"/>
                  </a:cubicBezTo>
                  <a:cubicBezTo>
                    <a:pt x="6" y="2119"/>
                    <a:pt x="8" y="2121"/>
                    <a:pt x="8" y="2123"/>
                  </a:cubicBezTo>
                  <a:close/>
                  <a:moveTo>
                    <a:pt x="8" y="2146"/>
                  </a:moveTo>
                  <a:lnTo>
                    <a:pt x="8" y="2154"/>
                  </a:lnTo>
                  <a:cubicBezTo>
                    <a:pt x="8" y="2156"/>
                    <a:pt x="6" y="2158"/>
                    <a:pt x="4" y="2158"/>
                  </a:cubicBezTo>
                  <a:cubicBezTo>
                    <a:pt x="2" y="2158"/>
                    <a:pt x="0" y="2156"/>
                    <a:pt x="0" y="2154"/>
                  </a:cubicBezTo>
                  <a:lnTo>
                    <a:pt x="0" y="2146"/>
                  </a:lnTo>
                  <a:cubicBezTo>
                    <a:pt x="0" y="2144"/>
                    <a:pt x="2" y="2142"/>
                    <a:pt x="4" y="2142"/>
                  </a:cubicBezTo>
                  <a:cubicBezTo>
                    <a:pt x="6" y="2142"/>
                    <a:pt x="8" y="2144"/>
                    <a:pt x="8" y="2146"/>
                  </a:cubicBezTo>
                  <a:close/>
                  <a:moveTo>
                    <a:pt x="8" y="2169"/>
                  </a:moveTo>
                  <a:lnTo>
                    <a:pt x="8" y="2177"/>
                  </a:lnTo>
                  <a:cubicBezTo>
                    <a:pt x="8" y="2179"/>
                    <a:pt x="6" y="2181"/>
                    <a:pt x="4" y="2181"/>
                  </a:cubicBezTo>
                  <a:cubicBezTo>
                    <a:pt x="2" y="2181"/>
                    <a:pt x="0" y="2179"/>
                    <a:pt x="0" y="2177"/>
                  </a:cubicBezTo>
                  <a:lnTo>
                    <a:pt x="0" y="2169"/>
                  </a:lnTo>
                  <a:cubicBezTo>
                    <a:pt x="0" y="2167"/>
                    <a:pt x="2" y="2165"/>
                    <a:pt x="4" y="2165"/>
                  </a:cubicBezTo>
                  <a:cubicBezTo>
                    <a:pt x="6" y="2165"/>
                    <a:pt x="8" y="2167"/>
                    <a:pt x="8" y="2169"/>
                  </a:cubicBezTo>
                  <a:close/>
                  <a:moveTo>
                    <a:pt x="8" y="2192"/>
                  </a:moveTo>
                  <a:lnTo>
                    <a:pt x="8" y="2200"/>
                  </a:lnTo>
                  <a:cubicBezTo>
                    <a:pt x="8" y="2202"/>
                    <a:pt x="6" y="2204"/>
                    <a:pt x="4" y="2204"/>
                  </a:cubicBezTo>
                  <a:cubicBezTo>
                    <a:pt x="2" y="2204"/>
                    <a:pt x="0" y="2202"/>
                    <a:pt x="0" y="2200"/>
                  </a:cubicBezTo>
                  <a:lnTo>
                    <a:pt x="0" y="2192"/>
                  </a:lnTo>
                  <a:cubicBezTo>
                    <a:pt x="0" y="2190"/>
                    <a:pt x="2" y="2188"/>
                    <a:pt x="4" y="2188"/>
                  </a:cubicBezTo>
                  <a:cubicBezTo>
                    <a:pt x="6" y="2188"/>
                    <a:pt x="8" y="2190"/>
                    <a:pt x="8" y="2192"/>
                  </a:cubicBezTo>
                  <a:close/>
                  <a:moveTo>
                    <a:pt x="8" y="2215"/>
                  </a:moveTo>
                  <a:lnTo>
                    <a:pt x="8" y="2223"/>
                  </a:lnTo>
                  <a:cubicBezTo>
                    <a:pt x="8" y="2225"/>
                    <a:pt x="6" y="2227"/>
                    <a:pt x="4" y="2227"/>
                  </a:cubicBezTo>
                  <a:cubicBezTo>
                    <a:pt x="2" y="2227"/>
                    <a:pt x="0" y="2225"/>
                    <a:pt x="0" y="2223"/>
                  </a:cubicBezTo>
                  <a:lnTo>
                    <a:pt x="0" y="2215"/>
                  </a:lnTo>
                  <a:cubicBezTo>
                    <a:pt x="0" y="2213"/>
                    <a:pt x="2" y="2212"/>
                    <a:pt x="4" y="2212"/>
                  </a:cubicBezTo>
                  <a:cubicBezTo>
                    <a:pt x="6" y="2212"/>
                    <a:pt x="8" y="2213"/>
                    <a:pt x="8" y="2215"/>
                  </a:cubicBezTo>
                  <a:close/>
                  <a:moveTo>
                    <a:pt x="8" y="2238"/>
                  </a:moveTo>
                  <a:lnTo>
                    <a:pt x="8" y="2246"/>
                  </a:lnTo>
                  <a:cubicBezTo>
                    <a:pt x="8" y="2248"/>
                    <a:pt x="6" y="2250"/>
                    <a:pt x="4" y="2250"/>
                  </a:cubicBezTo>
                  <a:cubicBezTo>
                    <a:pt x="2" y="2250"/>
                    <a:pt x="0" y="2248"/>
                    <a:pt x="0" y="2246"/>
                  </a:cubicBezTo>
                  <a:lnTo>
                    <a:pt x="0" y="2238"/>
                  </a:lnTo>
                  <a:cubicBezTo>
                    <a:pt x="0" y="2236"/>
                    <a:pt x="2" y="2235"/>
                    <a:pt x="4" y="2235"/>
                  </a:cubicBezTo>
                  <a:cubicBezTo>
                    <a:pt x="6" y="2235"/>
                    <a:pt x="8" y="2236"/>
                    <a:pt x="8" y="2238"/>
                  </a:cubicBezTo>
                  <a:close/>
                  <a:moveTo>
                    <a:pt x="8" y="2261"/>
                  </a:moveTo>
                  <a:lnTo>
                    <a:pt x="8" y="2269"/>
                  </a:lnTo>
                  <a:cubicBezTo>
                    <a:pt x="8" y="2271"/>
                    <a:pt x="6" y="2273"/>
                    <a:pt x="4" y="2273"/>
                  </a:cubicBezTo>
                  <a:cubicBezTo>
                    <a:pt x="2" y="2273"/>
                    <a:pt x="0" y="2271"/>
                    <a:pt x="0" y="2269"/>
                  </a:cubicBezTo>
                  <a:lnTo>
                    <a:pt x="0" y="2261"/>
                  </a:lnTo>
                  <a:cubicBezTo>
                    <a:pt x="0" y="2259"/>
                    <a:pt x="2" y="2258"/>
                    <a:pt x="4" y="2258"/>
                  </a:cubicBezTo>
                  <a:cubicBezTo>
                    <a:pt x="6" y="2258"/>
                    <a:pt x="8" y="2259"/>
                    <a:pt x="8" y="2261"/>
                  </a:cubicBezTo>
                  <a:close/>
                  <a:moveTo>
                    <a:pt x="8" y="2284"/>
                  </a:moveTo>
                  <a:lnTo>
                    <a:pt x="8" y="2292"/>
                  </a:lnTo>
                  <a:cubicBezTo>
                    <a:pt x="8" y="2294"/>
                    <a:pt x="6" y="2296"/>
                    <a:pt x="4" y="2296"/>
                  </a:cubicBezTo>
                  <a:cubicBezTo>
                    <a:pt x="2" y="2296"/>
                    <a:pt x="0" y="2294"/>
                    <a:pt x="0" y="2292"/>
                  </a:cubicBezTo>
                  <a:lnTo>
                    <a:pt x="0" y="2284"/>
                  </a:lnTo>
                  <a:cubicBezTo>
                    <a:pt x="0" y="2282"/>
                    <a:pt x="2" y="2281"/>
                    <a:pt x="4" y="2281"/>
                  </a:cubicBezTo>
                  <a:cubicBezTo>
                    <a:pt x="6" y="2281"/>
                    <a:pt x="8" y="2282"/>
                    <a:pt x="8" y="2284"/>
                  </a:cubicBezTo>
                  <a:close/>
                  <a:moveTo>
                    <a:pt x="8" y="2308"/>
                  </a:moveTo>
                  <a:lnTo>
                    <a:pt x="8" y="2315"/>
                  </a:lnTo>
                  <a:cubicBezTo>
                    <a:pt x="8" y="2317"/>
                    <a:pt x="6" y="2319"/>
                    <a:pt x="4" y="2319"/>
                  </a:cubicBezTo>
                  <a:cubicBezTo>
                    <a:pt x="2" y="2319"/>
                    <a:pt x="0" y="2317"/>
                    <a:pt x="0" y="2315"/>
                  </a:cubicBezTo>
                  <a:lnTo>
                    <a:pt x="0" y="2308"/>
                  </a:lnTo>
                  <a:cubicBezTo>
                    <a:pt x="0" y="2305"/>
                    <a:pt x="2" y="2304"/>
                    <a:pt x="4" y="2304"/>
                  </a:cubicBezTo>
                  <a:cubicBezTo>
                    <a:pt x="6" y="2304"/>
                    <a:pt x="8" y="2305"/>
                    <a:pt x="8" y="2308"/>
                  </a:cubicBezTo>
                  <a:close/>
                  <a:moveTo>
                    <a:pt x="8" y="2331"/>
                  </a:moveTo>
                  <a:lnTo>
                    <a:pt x="8" y="2338"/>
                  </a:lnTo>
                  <a:cubicBezTo>
                    <a:pt x="8" y="2340"/>
                    <a:pt x="6" y="2342"/>
                    <a:pt x="4" y="2342"/>
                  </a:cubicBezTo>
                  <a:cubicBezTo>
                    <a:pt x="2" y="2342"/>
                    <a:pt x="0" y="2340"/>
                    <a:pt x="0" y="2338"/>
                  </a:cubicBezTo>
                  <a:lnTo>
                    <a:pt x="0" y="2331"/>
                  </a:lnTo>
                  <a:cubicBezTo>
                    <a:pt x="0" y="2328"/>
                    <a:pt x="2" y="2327"/>
                    <a:pt x="4" y="2327"/>
                  </a:cubicBezTo>
                  <a:cubicBezTo>
                    <a:pt x="6" y="2327"/>
                    <a:pt x="8" y="2328"/>
                    <a:pt x="8" y="2331"/>
                  </a:cubicBezTo>
                  <a:close/>
                  <a:moveTo>
                    <a:pt x="8" y="2354"/>
                  </a:moveTo>
                  <a:lnTo>
                    <a:pt x="8" y="2361"/>
                  </a:lnTo>
                  <a:cubicBezTo>
                    <a:pt x="8" y="2363"/>
                    <a:pt x="6" y="2365"/>
                    <a:pt x="4" y="2365"/>
                  </a:cubicBezTo>
                  <a:cubicBezTo>
                    <a:pt x="2" y="2365"/>
                    <a:pt x="0" y="2363"/>
                    <a:pt x="0" y="2361"/>
                  </a:cubicBezTo>
                  <a:lnTo>
                    <a:pt x="0" y="2354"/>
                  </a:lnTo>
                  <a:cubicBezTo>
                    <a:pt x="0" y="2351"/>
                    <a:pt x="2" y="2350"/>
                    <a:pt x="4" y="2350"/>
                  </a:cubicBezTo>
                  <a:cubicBezTo>
                    <a:pt x="6" y="2350"/>
                    <a:pt x="8" y="2351"/>
                    <a:pt x="8" y="2354"/>
                  </a:cubicBezTo>
                  <a:close/>
                  <a:moveTo>
                    <a:pt x="8" y="2377"/>
                  </a:moveTo>
                  <a:lnTo>
                    <a:pt x="8" y="2384"/>
                  </a:lnTo>
                  <a:cubicBezTo>
                    <a:pt x="8" y="2386"/>
                    <a:pt x="6" y="2388"/>
                    <a:pt x="4" y="2388"/>
                  </a:cubicBezTo>
                  <a:cubicBezTo>
                    <a:pt x="2" y="2388"/>
                    <a:pt x="0" y="2386"/>
                    <a:pt x="0" y="2384"/>
                  </a:cubicBezTo>
                  <a:lnTo>
                    <a:pt x="0" y="2377"/>
                  </a:lnTo>
                  <a:cubicBezTo>
                    <a:pt x="0" y="2375"/>
                    <a:pt x="2" y="2373"/>
                    <a:pt x="4" y="2373"/>
                  </a:cubicBezTo>
                  <a:cubicBezTo>
                    <a:pt x="6" y="2373"/>
                    <a:pt x="8" y="2375"/>
                    <a:pt x="8" y="2377"/>
                  </a:cubicBezTo>
                  <a:close/>
                  <a:moveTo>
                    <a:pt x="8" y="2400"/>
                  </a:moveTo>
                  <a:lnTo>
                    <a:pt x="8" y="2407"/>
                  </a:lnTo>
                  <a:cubicBezTo>
                    <a:pt x="8" y="2409"/>
                    <a:pt x="6" y="2411"/>
                    <a:pt x="4" y="2411"/>
                  </a:cubicBezTo>
                  <a:cubicBezTo>
                    <a:pt x="2" y="2411"/>
                    <a:pt x="0" y="2409"/>
                    <a:pt x="0" y="2407"/>
                  </a:cubicBezTo>
                  <a:lnTo>
                    <a:pt x="0" y="2400"/>
                  </a:lnTo>
                  <a:cubicBezTo>
                    <a:pt x="0" y="2398"/>
                    <a:pt x="2" y="2396"/>
                    <a:pt x="4" y="2396"/>
                  </a:cubicBezTo>
                  <a:cubicBezTo>
                    <a:pt x="6" y="2396"/>
                    <a:pt x="8" y="2398"/>
                    <a:pt x="8" y="2400"/>
                  </a:cubicBezTo>
                  <a:close/>
                  <a:moveTo>
                    <a:pt x="8" y="2423"/>
                  </a:moveTo>
                  <a:lnTo>
                    <a:pt x="8" y="2430"/>
                  </a:lnTo>
                  <a:cubicBezTo>
                    <a:pt x="8" y="2433"/>
                    <a:pt x="6" y="2434"/>
                    <a:pt x="4" y="2434"/>
                  </a:cubicBezTo>
                  <a:cubicBezTo>
                    <a:pt x="2" y="2434"/>
                    <a:pt x="0" y="2433"/>
                    <a:pt x="0" y="2430"/>
                  </a:cubicBezTo>
                  <a:lnTo>
                    <a:pt x="0" y="2423"/>
                  </a:lnTo>
                  <a:cubicBezTo>
                    <a:pt x="0" y="2421"/>
                    <a:pt x="2" y="2419"/>
                    <a:pt x="4" y="2419"/>
                  </a:cubicBezTo>
                  <a:cubicBezTo>
                    <a:pt x="6" y="2419"/>
                    <a:pt x="8" y="2421"/>
                    <a:pt x="8" y="2423"/>
                  </a:cubicBezTo>
                  <a:close/>
                  <a:moveTo>
                    <a:pt x="8" y="2446"/>
                  </a:moveTo>
                  <a:lnTo>
                    <a:pt x="8" y="2453"/>
                  </a:lnTo>
                  <a:cubicBezTo>
                    <a:pt x="8" y="2456"/>
                    <a:pt x="6" y="2457"/>
                    <a:pt x="4" y="2457"/>
                  </a:cubicBezTo>
                  <a:cubicBezTo>
                    <a:pt x="2" y="2457"/>
                    <a:pt x="0" y="2456"/>
                    <a:pt x="0" y="2453"/>
                  </a:cubicBezTo>
                  <a:lnTo>
                    <a:pt x="0" y="2446"/>
                  </a:lnTo>
                  <a:cubicBezTo>
                    <a:pt x="0" y="2444"/>
                    <a:pt x="2" y="2442"/>
                    <a:pt x="4" y="2442"/>
                  </a:cubicBezTo>
                  <a:cubicBezTo>
                    <a:pt x="6" y="2442"/>
                    <a:pt x="8" y="2444"/>
                    <a:pt x="8" y="2446"/>
                  </a:cubicBezTo>
                  <a:close/>
                  <a:moveTo>
                    <a:pt x="8" y="2469"/>
                  </a:moveTo>
                  <a:lnTo>
                    <a:pt x="8" y="2476"/>
                  </a:lnTo>
                  <a:cubicBezTo>
                    <a:pt x="8" y="2479"/>
                    <a:pt x="6" y="2480"/>
                    <a:pt x="4" y="2480"/>
                  </a:cubicBezTo>
                  <a:cubicBezTo>
                    <a:pt x="2" y="2480"/>
                    <a:pt x="0" y="2479"/>
                    <a:pt x="0" y="2476"/>
                  </a:cubicBezTo>
                  <a:lnTo>
                    <a:pt x="0" y="2469"/>
                  </a:lnTo>
                  <a:cubicBezTo>
                    <a:pt x="0" y="2467"/>
                    <a:pt x="2" y="2465"/>
                    <a:pt x="4" y="2465"/>
                  </a:cubicBezTo>
                  <a:cubicBezTo>
                    <a:pt x="6" y="2465"/>
                    <a:pt x="8" y="2467"/>
                    <a:pt x="8" y="2469"/>
                  </a:cubicBezTo>
                  <a:close/>
                  <a:moveTo>
                    <a:pt x="8" y="2492"/>
                  </a:moveTo>
                  <a:lnTo>
                    <a:pt x="8" y="2500"/>
                  </a:lnTo>
                  <a:cubicBezTo>
                    <a:pt x="8" y="2502"/>
                    <a:pt x="6" y="2503"/>
                    <a:pt x="4" y="2503"/>
                  </a:cubicBezTo>
                  <a:cubicBezTo>
                    <a:pt x="2" y="2503"/>
                    <a:pt x="0" y="2502"/>
                    <a:pt x="0" y="2500"/>
                  </a:cubicBezTo>
                  <a:lnTo>
                    <a:pt x="0" y="2492"/>
                  </a:lnTo>
                  <a:cubicBezTo>
                    <a:pt x="0" y="2490"/>
                    <a:pt x="2" y="2488"/>
                    <a:pt x="4" y="2488"/>
                  </a:cubicBezTo>
                  <a:cubicBezTo>
                    <a:pt x="6" y="2488"/>
                    <a:pt x="8" y="2490"/>
                    <a:pt x="8" y="2492"/>
                  </a:cubicBezTo>
                  <a:close/>
                  <a:moveTo>
                    <a:pt x="8" y="2515"/>
                  </a:moveTo>
                  <a:lnTo>
                    <a:pt x="8" y="2523"/>
                  </a:lnTo>
                  <a:cubicBezTo>
                    <a:pt x="8" y="2525"/>
                    <a:pt x="6" y="2526"/>
                    <a:pt x="4" y="2526"/>
                  </a:cubicBezTo>
                  <a:cubicBezTo>
                    <a:pt x="2" y="2526"/>
                    <a:pt x="0" y="2525"/>
                    <a:pt x="0" y="2523"/>
                  </a:cubicBezTo>
                  <a:lnTo>
                    <a:pt x="0" y="2515"/>
                  </a:lnTo>
                  <a:cubicBezTo>
                    <a:pt x="0" y="2513"/>
                    <a:pt x="2" y="2511"/>
                    <a:pt x="4" y="2511"/>
                  </a:cubicBezTo>
                  <a:cubicBezTo>
                    <a:pt x="6" y="2511"/>
                    <a:pt x="8" y="2513"/>
                    <a:pt x="8" y="2515"/>
                  </a:cubicBezTo>
                  <a:close/>
                  <a:moveTo>
                    <a:pt x="8" y="2538"/>
                  </a:moveTo>
                  <a:lnTo>
                    <a:pt x="8" y="2546"/>
                  </a:lnTo>
                  <a:cubicBezTo>
                    <a:pt x="8" y="2548"/>
                    <a:pt x="6" y="2549"/>
                    <a:pt x="4" y="2549"/>
                  </a:cubicBezTo>
                  <a:cubicBezTo>
                    <a:pt x="2" y="2549"/>
                    <a:pt x="0" y="2548"/>
                    <a:pt x="0" y="2546"/>
                  </a:cubicBezTo>
                  <a:lnTo>
                    <a:pt x="0" y="2538"/>
                  </a:lnTo>
                  <a:cubicBezTo>
                    <a:pt x="0" y="2536"/>
                    <a:pt x="2" y="2534"/>
                    <a:pt x="4" y="2534"/>
                  </a:cubicBezTo>
                  <a:cubicBezTo>
                    <a:pt x="6" y="2534"/>
                    <a:pt x="8" y="2536"/>
                    <a:pt x="8" y="2538"/>
                  </a:cubicBezTo>
                  <a:close/>
                  <a:moveTo>
                    <a:pt x="8" y="2561"/>
                  </a:moveTo>
                  <a:lnTo>
                    <a:pt x="8" y="2569"/>
                  </a:lnTo>
                  <a:cubicBezTo>
                    <a:pt x="8" y="2571"/>
                    <a:pt x="6" y="2572"/>
                    <a:pt x="4" y="2572"/>
                  </a:cubicBezTo>
                  <a:cubicBezTo>
                    <a:pt x="2" y="2572"/>
                    <a:pt x="0" y="2571"/>
                    <a:pt x="0" y="2569"/>
                  </a:cubicBezTo>
                  <a:lnTo>
                    <a:pt x="0" y="2561"/>
                  </a:lnTo>
                  <a:cubicBezTo>
                    <a:pt x="0" y="2559"/>
                    <a:pt x="2" y="2557"/>
                    <a:pt x="4" y="2557"/>
                  </a:cubicBezTo>
                  <a:cubicBezTo>
                    <a:pt x="6" y="2557"/>
                    <a:pt x="8" y="2559"/>
                    <a:pt x="8" y="2561"/>
                  </a:cubicBezTo>
                  <a:close/>
                  <a:moveTo>
                    <a:pt x="8" y="2584"/>
                  </a:moveTo>
                  <a:lnTo>
                    <a:pt x="8" y="2592"/>
                  </a:lnTo>
                  <a:cubicBezTo>
                    <a:pt x="8" y="2594"/>
                    <a:pt x="6" y="2596"/>
                    <a:pt x="4" y="2596"/>
                  </a:cubicBezTo>
                  <a:cubicBezTo>
                    <a:pt x="2" y="2596"/>
                    <a:pt x="0" y="2594"/>
                    <a:pt x="0" y="2592"/>
                  </a:cubicBezTo>
                  <a:lnTo>
                    <a:pt x="0" y="2584"/>
                  </a:lnTo>
                  <a:cubicBezTo>
                    <a:pt x="0" y="2582"/>
                    <a:pt x="2" y="2580"/>
                    <a:pt x="4" y="2580"/>
                  </a:cubicBezTo>
                  <a:cubicBezTo>
                    <a:pt x="6" y="2580"/>
                    <a:pt x="8" y="2582"/>
                    <a:pt x="8" y="2584"/>
                  </a:cubicBezTo>
                  <a:close/>
                  <a:moveTo>
                    <a:pt x="8" y="2607"/>
                  </a:moveTo>
                  <a:lnTo>
                    <a:pt x="8" y="2615"/>
                  </a:lnTo>
                  <a:cubicBezTo>
                    <a:pt x="8" y="2617"/>
                    <a:pt x="6" y="2619"/>
                    <a:pt x="4" y="2619"/>
                  </a:cubicBezTo>
                  <a:cubicBezTo>
                    <a:pt x="2" y="2619"/>
                    <a:pt x="0" y="2617"/>
                    <a:pt x="0" y="2615"/>
                  </a:cubicBezTo>
                  <a:lnTo>
                    <a:pt x="0" y="2607"/>
                  </a:lnTo>
                  <a:cubicBezTo>
                    <a:pt x="0" y="2605"/>
                    <a:pt x="2" y="2603"/>
                    <a:pt x="4" y="2603"/>
                  </a:cubicBezTo>
                  <a:cubicBezTo>
                    <a:pt x="6" y="2603"/>
                    <a:pt x="8" y="2605"/>
                    <a:pt x="8" y="2607"/>
                  </a:cubicBezTo>
                  <a:close/>
                  <a:moveTo>
                    <a:pt x="8" y="2630"/>
                  </a:moveTo>
                  <a:lnTo>
                    <a:pt x="8" y="2638"/>
                  </a:lnTo>
                  <a:cubicBezTo>
                    <a:pt x="8" y="2640"/>
                    <a:pt x="6" y="2642"/>
                    <a:pt x="4" y="2642"/>
                  </a:cubicBezTo>
                  <a:cubicBezTo>
                    <a:pt x="2" y="2642"/>
                    <a:pt x="0" y="2640"/>
                    <a:pt x="0" y="2638"/>
                  </a:cubicBezTo>
                  <a:lnTo>
                    <a:pt x="0" y="2630"/>
                  </a:lnTo>
                  <a:cubicBezTo>
                    <a:pt x="0" y="2628"/>
                    <a:pt x="2" y="2626"/>
                    <a:pt x="4" y="2626"/>
                  </a:cubicBezTo>
                  <a:cubicBezTo>
                    <a:pt x="6" y="2626"/>
                    <a:pt x="8" y="2628"/>
                    <a:pt x="8" y="2630"/>
                  </a:cubicBezTo>
                  <a:close/>
                  <a:moveTo>
                    <a:pt x="8" y="2653"/>
                  </a:moveTo>
                  <a:lnTo>
                    <a:pt x="8" y="2661"/>
                  </a:lnTo>
                  <a:cubicBezTo>
                    <a:pt x="8" y="2663"/>
                    <a:pt x="6" y="2665"/>
                    <a:pt x="4" y="2665"/>
                  </a:cubicBezTo>
                  <a:cubicBezTo>
                    <a:pt x="2" y="2665"/>
                    <a:pt x="0" y="2663"/>
                    <a:pt x="0" y="2661"/>
                  </a:cubicBezTo>
                  <a:lnTo>
                    <a:pt x="0" y="2653"/>
                  </a:lnTo>
                  <a:cubicBezTo>
                    <a:pt x="0" y="2651"/>
                    <a:pt x="2" y="2649"/>
                    <a:pt x="4" y="2649"/>
                  </a:cubicBezTo>
                  <a:cubicBezTo>
                    <a:pt x="6" y="2649"/>
                    <a:pt x="8" y="2651"/>
                    <a:pt x="8" y="2653"/>
                  </a:cubicBezTo>
                  <a:close/>
                  <a:moveTo>
                    <a:pt x="8" y="2676"/>
                  </a:moveTo>
                  <a:lnTo>
                    <a:pt x="8" y="2684"/>
                  </a:lnTo>
                  <a:cubicBezTo>
                    <a:pt x="8" y="2686"/>
                    <a:pt x="6" y="2688"/>
                    <a:pt x="4" y="2688"/>
                  </a:cubicBezTo>
                  <a:cubicBezTo>
                    <a:pt x="2" y="2688"/>
                    <a:pt x="0" y="2686"/>
                    <a:pt x="0" y="2684"/>
                  </a:cubicBezTo>
                  <a:lnTo>
                    <a:pt x="0" y="2676"/>
                  </a:lnTo>
                  <a:cubicBezTo>
                    <a:pt x="0" y="2674"/>
                    <a:pt x="2" y="2672"/>
                    <a:pt x="4" y="2672"/>
                  </a:cubicBezTo>
                  <a:cubicBezTo>
                    <a:pt x="6" y="2672"/>
                    <a:pt x="8" y="2674"/>
                    <a:pt x="8" y="2676"/>
                  </a:cubicBezTo>
                  <a:close/>
                  <a:moveTo>
                    <a:pt x="8" y="2699"/>
                  </a:moveTo>
                  <a:lnTo>
                    <a:pt x="8" y="2707"/>
                  </a:lnTo>
                  <a:cubicBezTo>
                    <a:pt x="8" y="2709"/>
                    <a:pt x="6" y="2711"/>
                    <a:pt x="4" y="2711"/>
                  </a:cubicBezTo>
                  <a:cubicBezTo>
                    <a:pt x="2" y="2711"/>
                    <a:pt x="0" y="2709"/>
                    <a:pt x="0" y="2707"/>
                  </a:cubicBezTo>
                  <a:lnTo>
                    <a:pt x="0" y="2699"/>
                  </a:lnTo>
                  <a:cubicBezTo>
                    <a:pt x="0" y="2697"/>
                    <a:pt x="2" y="2695"/>
                    <a:pt x="4" y="2695"/>
                  </a:cubicBezTo>
                  <a:cubicBezTo>
                    <a:pt x="6" y="2695"/>
                    <a:pt x="8" y="2697"/>
                    <a:pt x="8" y="2699"/>
                  </a:cubicBezTo>
                  <a:close/>
                  <a:moveTo>
                    <a:pt x="8" y="2722"/>
                  </a:moveTo>
                  <a:lnTo>
                    <a:pt x="8" y="2730"/>
                  </a:lnTo>
                  <a:cubicBezTo>
                    <a:pt x="8" y="2732"/>
                    <a:pt x="6" y="2734"/>
                    <a:pt x="4" y="2734"/>
                  </a:cubicBezTo>
                  <a:cubicBezTo>
                    <a:pt x="2" y="2734"/>
                    <a:pt x="0" y="2732"/>
                    <a:pt x="0" y="2730"/>
                  </a:cubicBezTo>
                  <a:lnTo>
                    <a:pt x="0" y="2722"/>
                  </a:lnTo>
                  <a:cubicBezTo>
                    <a:pt x="0" y="2720"/>
                    <a:pt x="2" y="2718"/>
                    <a:pt x="4" y="2718"/>
                  </a:cubicBezTo>
                  <a:cubicBezTo>
                    <a:pt x="6" y="2718"/>
                    <a:pt x="8" y="2720"/>
                    <a:pt x="8" y="2722"/>
                  </a:cubicBezTo>
                  <a:close/>
                  <a:moveTo>
                    <a:pt x="8" y="2745"/>
                  </a:moveTo>
                  <a:lnTo>
                    <a:pt x="8" y="2753"/>
                  </a:lnTo>
                  <a:cubicBezTo>
                    <a:pt x="8" y="2755"/>
                    <a:pt x="6" y="2757"/>
                    <a:pt x="4" y="2757"/>
                  </a:cubicBezTo>
                  <a:cubicBezTo>
                    <a:pt x="2" y="2757"/>
                    <a:pt x="0" y="2755"/>
                    <a:pt x="0" y="2753"/>
                  </a:cubicBezTo>
                  <a:lnTo>
                    <a:pt x="0" y="2745"/>
                  </a:lnTo>
                  <a:cubicBezTo>
                    <a:pt x="0" y="2743"/>
                    <a:pt x="2" y="2741"/>
                    <a:pt x="4" y="2741"/>
                  </a:cubicBezTo>
                  <a:cubicBezTo>
                    <a:pt x="6" y="2741"/>
                    <a:pt x="8" y="2743"/>
                    <a:pt x="8" y="2745"/>
                  </a:cubicBezTo>
                  <a:close/>
                  <a:moveTo>
                    <a:pt x="8" y="2768"/>
                  </a:moveTo>
                  <a:lnTo>
                    <a:pt x="8" y="2776"/>
                  </a:lnTo>
                  <a:cubicBezTo>
                    <a:pt x="8" y="2778"/>
                    <a:pt x="6" y="2780"/>
                    <a:pt x="4" y="2780"/>
                  </a:cubicBezTo>
                  <a:cubicBezTo>
                    <a:pt x="2" y="2780"/>
                    <a:pt x="0" y="2778"/>
                    <a:pt x="0" y="2776"/>
                  </a:cubicBezTo>
                  <a:lnTo>
                    <a:pt x="0" y="2768"/>
                  </a:lnTo>
                  <a:cubicBezTo>
                    <a:pt x="0" y="2766"/>
                    <a:pt x="2" y="2764"/>
                    <a:pt x="4" y="2764"/>
                  </a:cubicBezTo>
                  <a:cubicBezTo>
                    <a:pt x="6" y="2764"/>
                    <a:pt x="8" y="2766"/>
                    <a:pt x="8" y="2768"/>
                  </a:cubicBezTo>
                  <a:close/>
                  <a:moveTo>
                    <a:pt x="8" y="2791"/>
                  </a:moveTo>
                  <a:lnTo>
                    <a:pt x="8" y="2799"/>
                  </a:lnTo>
                  <a:cubicBezTo>
                    <a:pt x="8" y="2801"/>
                    <a:pt x="6" y="2803"/>
                    <a:pt x="4" y="2803"/>
                  </a:cubicBezTo>
                  <a:cubicBezTo>
                    <a:pt x="2" y="2803"/>
                    <a:pt x="0" y="2801"/>
                    <a:pt x="0" y="2799"/>
                  </a:cubicBezTo>
                  <a:lnTo>
                    <a:pt x="0" y="2791"/>
                  </a:lnTo>
                  <a:cubicBezTo>
                    <a:pt x="0" y="2789"/>
                    <a:pt x="2" y="2788"/>
                    <a:pt x="4" y="2788"/>
                  </a:cubicBezTo>
                  <a:cubicBezTo>
                    <a:pt x="6" y="2788"/>
                    <a:pt x="8" y="2789"/>
                    <a:pt x="8" y="2791"/>
                  </a:cubicBezTo>
                  <a:close/>
                  <a:moveTo>
                    <a:pt x="8" y="2814"/>
                  </a:moveTo>
                  <a:lnTo>
                    <a:pt x="8" y="2822"/>
                  </a:lnTo>
                  <a:cubicBezTo>
                    <a:pt x="8" y="2824"/>
                    <a:pt x="6" y="2826"/>
                    <a:pt x="4" y="2826"/>
                  </a:cubicBezTo>
                  <a:cubicBezTo>
                    <a:pt x="2" y="2826"/>
                    <a:pt x="0" y="2824"/>
                    <a:pt x="0" y="2822"/>
                  </a:cubicBezTo>
                  <a:lnTo>
                    <a:pt x="0" y="2814"/>
                  </a:lnTo>
                  <a:cubicBezTo>
                    <a:pt x="0" y="2812"/>
                    <a:pt x="2" y="2811"/>
                    <a:pt x="4" y="2811"/>
                  </a:cubicBezTo>
                  <a:cubicBezTo>
                    <a:pt x="6" y="2811"/>
                    <a:pt x="8" y="2812"/>
                    <a:pt x="8" y="2814"/>
                  </a:cubicBezTo>
                  <a:close/>
                  <a:moveTo>
                    <a:pt x="8" y="2837"/>
                  </a:moveTo>
                  <a:lnTo>
                    <a:pt x="8" y="2845"/>
                  </a:lnTo>
                  <a:cubicBezTo>
                    <a:pt x="8" y="2847"/>
                    <a:pt x="6" y="2849"/>
                    <a:pt x="4" y="2849"/>
                  </a:cubicBezTo>
                  <a:cubicBezTo>
                    <a:pt x="2" y="2849"/>
                    <a:pt x="0" y="2847"/>
                    <a:pt x="0" y="2845"/>
                  </a:cubicBezTo>
                  <a:lnTo>
                    <a:pt x="0" y="2837"/>
                  </a:lnTo>
                  <a:cubicBezTo>
                    <a:pt x="0" y="2835"/>
                    <a:pt x="2" y="2834"/>
                    <a:pt x="4" y="2834"/>
                  </a:cubicBezTo>
                  <a:cubicBezTo>
                    <a:pt x="6" y="2834"/>
                    <a:pt x="8" y="2835"/>
                    <a:pt x="8" y="2837"/>
                  </a:cubicBezTo>
                  <a:close/>
                  <a:moveTo>
                    <a:pt x="8" y="2860"/>
                  </a:moveTo>
                  <a:lnTo>
                    <a:pt x="8" y="2868"/>
                  </a:lnTo>
                  <a:cubicBezTo>
                    <a:pt x="8" y="2870"/>
                    <a:pt x="6" y="2872"/>
                    <a:pt x="4" y="2872"/>
                  </a:cubicBezTo>
                  <a:cubicBezTo>
                    <a:pt x="2" y="2872"/>
                    <a:pt x="0" y="2870"/>
                    <a:pt x="0" y="2868"/>
                  </a:cubicBezTo>
                  <a:lnTo>
                    <a:pt x="0" y="2860"/>
                  </a:lnTo>
                  <a:cubicBezTo>
                    <a:pt x="0" y="2858"/>
                    <a:pt x="2" y="2857"/>
                    <a:pt x="4" y="2857"/>
                  </a:cubicBezTo>
                  <a:cubicBezTo>
                    <a:pt x="6" y="2857"/>
                    <a:pt x="8" y="2858"/>
                    <a:pt x="8" y="2860"/>
                  </a:cubicBezTo>
                  <a:close/>
                  <a:moveTo>
                    <a:pt x="8" y="2884"/>
                  </a:moveTo>
                  <a:lnTo>
                    <a:pt x="8" y="2891"/>
                  </a:lnTo>
                  <a:cubicBezTo>
                    <a:pt x="8" y="2893"/>
                    <a:pt x="6" y="2895"/>
                    <a:pt x="4" y="2895"/>
                  </a:cubicBezTo>
                  <a:cubicBezTo>
                    <a:pt x="2" y="2895"/>
                    <a:pt x="0" y="2893"/>
                    <a:pt x="0" y="2891"/>
                  </a:cubicBezTo>
                  <a:lnTo>
                    <a:pt x="0" y="2884"/>
                  </a:lnTo>
                  <a:cubicBezTo>
                    <a:pt x="0" y="2881"/>
                    <a:pt x="2" y="2880"/>
                    <a:pt x="4" y="2880"/>
                  </a:cubicBezTo>
                  <a:cubicBezTo>
                    <a:pt x="6" y="2880"/>
                    <a:pt x="8" y="2881"/>
                    <a:pt x="8" y="2884"/>
                  </a:cubicBezTo>
                  <a:close/>
                  <a:moveTo>
                    <a:pt x="8" y="2907"/>
                  </a:moveTo>
                  <a:lnTo>
                    <a:pt x="8" y="2914"/>
                  </a:lnTo>
                  <a:cubicBezTo>
                    <a:pt x="8" y="2916"/>
                    <a:pt x="6" y="2918"/>
                    <a:pt x="4" y="2918"/>
                  </a:cubicBezTo>
                  <a:cubicBezTo>
                    <a:pt x="2" y="2918"/>
                    <a:pt x="0" y="2916"/>
                    <a:pt x="0" y="2914"/>
                  </a:cubicBezTo>
                  <a:lnTo>
                    <a:pt x="0" y="2907"/>
                  </a:lnTo>
                  <a:cubicBezTo>
                    <a:pt x="0" y="2904"/>
                    <a:pt x="2" y="2903"/>
                    <a:pt x="4" y="2903"/>
                  </a:cubicBezTo>
                  <a:cubicBezTo>
                    <a:pt x="6" y="2903"/>
                    <a:pt x="8" y="2904"/>
                    <a:pt x="8" y="2907"/>
                  </a:cubicBezTo>
                  <a:close/>
                  <a:moveTo>
                    <a:pt x="8" y="2930"/>
                  </a:moveTo>
                  <a:lnTo>
                    <a:pt x="8" y="2937"/>
                  </a:lnTo>
                  <a:cubicBezTo>
                    <a:pt x="8" y="2939"/>
                    <a:pt x="6" y="2941"/>
                    <a:pt x="4" y="2941"/>
                  </a:cubicBezTo>
                  <a:cubicBezTo>
                    <a:pt x="2" y="2941"/>
                    <a:pt x="0" y="2939"/>
                    <a:pt x="0" y="2937"/>
                  </a:cubicBezTo>
                  <a:lnTo>
                    <a:pt x="0" y="2930"/>
                  </a:lnTo>
                  <a:cubicBezTo>
                    <a:pt x="0" y="2927"/>
                    <a:pt x="2" y="2926"/>
                    <a:pt x="4" y="2926"/>
                  </a:cubicBezTo>
                  <a:cubicBezTo>
                    <a:pt x="6" y="2926"/>
                    <a:pt x="8" y="2927"/>
                    <a:pt x="8" y="2930"/>
                  </a:cubicBezTo>
                  <a:close/>
                  <a:moveTo>
                    <a:pt x="8" y="2953"/>
                  </a:moveTo>
                  <a:lnTo>
                    <a:pt x="8" y="2960"/>
                  </a:lnTo>
                  <a:cubicBezTo>
                    <a:pt x="8" y="2962"/>
                    <a:pt x="6" y="2964"/>
                    <a:pt x="4" y="2964"/>
                  </a:cubicBezTo>
                  <a:cubicBezTo>
                    <a:pt x="2" y="2964"/>
                    <a:pt x="0" y="2962"/>
                    <a:pt x="0" y="2960"/>
                  </a:cubicBezTo>
                  <a:lnTo>
                    <a:pt x="0" y="2953"/>
                  </a:lnTo>
                  <a:cubicBezTo>
                    <a:pt x="0" y="2951"/>
                    <a:pt x="2" y="2949"/>
                    <a:pt x="4" y="2949"/>
                  </a:cubicBezTo>
                  <a:cubicBezTo>
                    <a:pt x="6" y="2949"/>
                    <a:pt x="8" y="2951"/>
                    <a:pt x="8" y="2953"/>
                  </a:cubicBezTo>
                  <a:close/>
                  <a:moveTo>
                    <a:pt x="8" y="2976"/>
                  </a:moveTo>
                  <a:lnTo>
                    <a:pt x="8" y="2983"/>
                  </a:lnTo>
                  <a:cubicBezTo>
                    <a:pt x="8" y="2985"/>
                    <a:pt x="6" y="2987"/>
                    <a:pt x="4" y="2987"/>
                  </a:cubicBezTo>
                  <a:cubicBezTo>
                    <a:pt x="2" y="2987"/>
                    <a:pt x="0" y="2985"/>
                    <a:pt x="0" y="2983"/>
                  </a:cubicBezTo>
                  <a:lnTo>
                    <a:pt x="0" y="2976"/>
                  </a:lnTo>
                  <a:cubicBezTo>
                    <a:pt x="0" y="2974"/>
                    <a:pt x="2" y="2972"/>
                    <a:pt x="4" y="2972"/>
                  </a:cubicBezTo>
                  <a:cubicBezTo>
                    <a:pt x="6" y="2972"/>
                    <a:pt x="8" y="2974"/>
                    <a:pt x="8" y="2976"/>
                  </a:cubicBezTo>
                  <a:close/>
                  <a:moveTo>
                    <a:pt x="8" y="2999"/>
                  </a:moveTo>
                  <a:lnTo>
                    <a:pt x="8" y="3006"/>
                  </a:lnTo>
                  <a:cubicBezTo>
                    <a:pt x="8" y="3009"/>
                    <a:pt x="6" y="3010"/>
                    <a:pt x="4" y="3010"/>
                  </a:cubicBezTo>
                  <a:cubicBezTo>
                    <a:pt x="2" y="3010"/>
                    <a:pt x="0" y="3009"/>
                    <a:pt x="0" y="3006"/>
                  </a:cubicBezTo>
                  <a:lnTo>
                    <a:pt x="0" y="2999"/>
                  </a:lnTo>
                  <a:cubicBezTo>
                    <a:pt x="0" y="2997"/>
                    <a:pt x="2" y="2995"/>
                    <a:pt x="4" y="2995"/>
                  </a:cubicBezTo>
                  <a:cubicBezTo>
                    <a:pt x="6" y="2995"/>
                    <a:pt x="8" y="2997"/>
                    <a:pt x="8" y="2999"/>
                  </a:cubicBezTo>
                  <a:close/>
                  <a:moveTo>
                    <a:pt x="8" y="3022"/>
                  </a:moveTo>
                  <a:lnTo>
                    <a:pt x="8" y="3029"/>
                  </a:lnTo>
                  <a:cubicBezTo>
                    <a:pt x="8" y="3032"/>
                    <a:pt x="6" y="3033"/>
                    <a:pt x="4" y="3033"/>
                  </a:cubicBezTo>
                  <a:cubicBezTo>
                    <a:pt x="2" y="3033"/>
                    <a:pt x="0" y="3032"/>
                    <a:pt x="0" y="3029"/>
                  </a:cubicBezTo>
                  <a:lnTo>
                    <a:pt x="0" y="3022"/>
                  </a:lnTo>
                  <a:cubicBezTo>
                    <a:pt x="0" y="3020"/>
                    <a:pt x="2" y="3018"/>
                    <a:pt x="4" y="3018"/>
                  </a:cubicBezTo>
                  <a:cubicBezTo>
                    <a:pt x="6" y="3018"/>
                    <a:pt x="8" y="3020"/>
                    <a:pt x="8" y="3022"/>
                  </a:cubicBezTo>
                  <a:close/>
                  <a:moveTo>
                    <a:pt x="8" y="3045"/>
                  </a:moveTo>
                  <a:lnTo>
                    <a:pt x="8" y="3052"/>
                  </a:lnTo>
                  <a:cubicBezTo>
                    <a:pt x="8" y="3055"/>
                    <a:pt x="6" y="3056"/>
                    <a:pt x="4" y="3056"/>
                  </a:cubicBezTo>
                  <a:cubicBezTo>
                    <a:pt x="2" y="3056"/>
                    <a:pt x="0" y="3055"/>
                    <a:pt x="0" y="3052"/>
                  </a:cubicBezTo>
                  <a:lnTo>
                    <a:pt x="0" y="3045"/>
                  </a:lnTo>
                  <a:cubicBezTo>
                    <a:pt x="0" y="3043"/>
                    <a:pt x="2" y="3041"/>
                    <a:pt x="4" y="3041"/>
                  </a:cubicBezTo>
                  <a:cubicBezTo>
                    <a:pt x="6" y="3041"/>
                    <a:pt x="8" y="3043"/>
                    <a:pt x="8" y="3045"/>
                  </a:cubicBezTo>
                  <a:close/>
                  <a:moveTo>
                    <a:pt x="8" y="3068"/>
                  </a:moveTo>
                  <a:lnTo>
                    <a:pt x="8" y="3076"/>
                  </a:lnTo>
                  <a:cubicBezTo>
                    <a:pt x="8" y="3078"/>
                    <a:pt x="6" y="3079"/>
                    <a:pt x="4" y="3079"/>
                  </a:cubicBezTo>
                  <a:cubicBezTo>
                    <a:pt x="2" y="3079"/>
                    <a:pt x="0" y="3078"/>
                    <a:pt x="0" y="3076"/>
                  </a:cubicBezTo>
                  <a:lnTo>
                    <a:pt x="0" y="3068"/>
                  </a:lnTo>
                  <a:cubicBezTo>
                    <a:pt x="0" y="3066"/>
                    <a:pt x="2" y="3064"/>
                    <a:pt x="4" y="3064"/>
                  </a:cubicBezTo>
                  <a:cubicBezTo>
                    <a:pt x="6" y="3064"/>
                    <a:pt x="8" y="3066"/>
                    <a:pt x="8" y="3068"/>
                  </a:cubicBezTo>
                  <a:close/>
                  <a:moveTo>
                    <a:pt x="8" y="3091"/>
                  </a:moveTo>
                  <a:lnTo>
                    <a:pt x="8" y="3099"/>
                  </a:lnTo>
                  <a:cubicBezTo>
                    <a:pt x="8" y="3101"/>
                    <a:pt x="6" y="3102"/>
                    <a:pt x="4" y="3102"/>
                  </a:cubicBezTo>
                  <a:cubicBezTo>
                    <a:pt x="2" y="3102"/>
                    <a:pt x="0" y="3101"/>
                    <a:pt x="0" y="3099"/>
                  </a:cubicBezTo>
                  <a:lnTo>
                    <a:pt x="0" y="3091"/>
                  </a:lnTo>
                  <a:cubicBezTo>
                    <a:pt x="0" y="3089"/>
                    <a:pt x="2" y="3087"/>
                    <a:pt x="4" y="3087"/>
                  </a:cubicBezTo>
                  <a:cubicBezTo>
                    <a:pt x="6" y="3087"/>
                    <a:pt x="8" y="3089"/>
                    <a:pt x="8" y="3091"/>
                  </a:cubicBezTo>
                  <a:close/>
                  <a:moveTo>
                    <a:pt x="8" y="3114"/>
                  </a:moveTo>
                  <a:lnTo>
                    <a:pt x="8" y="3122"/>
                  </a:lnTo>
                  <a:cubicBezTo>
                    <a:pt x="8" y="3124"/>
                    <a:pt x="6" y="3125"/>
                    <a:pt x="4" y="3125"/>
                  </a:cubicBezTo>
                  <a:cubicBezTo>
                    <a:pt x="2" y="3125"/>
                    <a:pt x="0" y="3124"/>
                    <a:pt x="0" y="3122"/>
                  </a:cubicBezTo>
                  <a:lnTo>
                    <a:pt x="0" y="3114"/>
                  </a:lnTo>
                  <a:cubicBezTo>
                    <a:pt x="0" y="3112"/>
                    <a:pt x="2" y="3110"/>
                    <a:pt x="4" y="3110"/>
                  </a:cubicBezTo>
                  <a:cubicBezTo>
                    <a:pt x="6" y="3110"/>
                    <a:pt x="8" y="3112"/>
                    <a:pt x="8" y="3114"/>
                  </a:cubicBezTo>
                  <a:close/>
                  <a:moveTo>
                    <a:pt x="8" y="3137"/>
                  </a:moveTo>
                  <a:lnTo>
                    <a:pt x="8" y="3145"/>
                  </a:lnTo>
                  <a:cubicBezTo>
                    <a:pt x="8" y="3147"/>
                    <a:pt x="6" y="3148"/>
                    <a:pt x="4" y="3148"/>
                  </a:cubicBezTo>
                  <a:cubicBezTo>
                    <a:pt x="2" y="3148"/>
                    <a:pt x="0" y="3147"/>
                    <a:pt x="0" y="3145"/>
                  </a:cubicBezTo>
                  <a:lnTo>
                    <a:pt x="0" y="3137"/>
                  </a:lnTo>
                  <a:cubicBezTo>
                    <a:pt x="0" y="3135"/>
                    <a:pt x="2" y="3133"/>
                    <a:pt x="4" y="3133"/>
                  </a:cubicBezTo>
                  <a:cubicBezTo>
                    <a:pt x="6" y="3133"/>
                    <a:pt x="8" y="3135"/>
                    <a:pt x="8" y="3137"/>
                  </a:cubicBezTo>
                  <a:close/>
                  <a:moveTo>
                    <a:pt x="8" y="3160"/>
                  </a:moveTo>
                  <a:lnTo>
                    <a:pt x="8" y="3168"/>
                  </a:lnTo>
                  <a:cubicBezTo>
                    <a:pt x="8" y="3170"/>
                    <a:pt x="6" y="3172"/>
                    <a:pt x="4" y="3172"/>
                  </a:cubicBezTo>
                  <a:cubicBezTo>
                    <a:pt x="2" y="3172"/>
                    <a:pt x="0" y="3170"/>
                    <a:pt x="0" y="3168"/>
                  </a:cubicBezTo>
                  <a:lnTo>
                    <a:pt x="0" y="3160"/>
                  </a:lnTo>
                  <a:cubicBezTo>
                    <a:pt x="0" y="3158"/>
                    <a:pt x="2" y="3156"/>
                    <a:pt x="4" y="3156"/>
                  </a:cubicBezTo>
                  <a:cubicBezTo>
                    <a:pt x="6" y="3156"/>
                    <a:pt x="8" y="3158"/>
                    <a:pt x="8" y="3160"/>
                  </a:cubicBezTo>
                  <a:close/>
                  <a:moveTo>
                    <a:pt x="8" y="3183"/>
                  </a:moveTo>
                  <a:lnTo>
                    <a:pt x="8" y="3191"/>
                  </a:lnTo>
                  <a:cubicBezTo>
                    <a:pt x="8" y="3193"/>
                    <a:pt x="6" y="3195"/>
                    <a:pt x="4" y="3195"/>
                  </a:cubicBezTo>
                  <a:cubicBezTo>
                    <a:pt x="2" y="3195"/>
                    <a:pt x="0" y="3193"/>
                    <a:pt x="0" y="3191"/>
                  </a:cubicBezTo>
                  <a:lnTo>
                    <a:pt x="0" y="3183"/>
                  </a:lnTo>
                  <a:cubicBezTo>
                    <a:pt x="0" y="3181"/>
                    <a:pt x="2" y="3179"/>
                    <a:pt x="4" y="3179"/>
                  </a:cubicBezTo>
                  <a:cubicBezTo>
                    <a:pt x="6" y="3179"/>
                    <a:pt x="8" y="3181"/>
                    <a:pt x="8" y="3183"/>
                  </a:cubicBezTo>
                  <a:close/>
                  <a:moveTo>
                    <a:pt x="8" y="3206"/>
                  </a:moveTo>
                  <a:lnTo>
                    <a:pt x="8" y="3214"/>
                  </a:lnTo>
                  <a:cubicBezTo>
                    <a:pt x="8" y="3216"/>
                    <a:pt x="6" y="3218"/>
                    <a:pt x="4" y="3218"/>
                  </a:cubicBezTo>
                  <a:cubicBezTo>
                    <a:pt x="2" y="3218"/>
                    <a:pt x="0" y="3216"/>
                    <a:pt x="0" y="3214"/>
                  </a:cubicBezTo>
                  <a:lnTo>
                    <a:pt x="0" y="3206"/>
                  </a:lnTo>
                  <a:cubicBezTo>
                    <a:pt x="0" y="3204"/>
                    <a:pt x="2" y="3202"/>
                    <a:pt x="4" y="3202"/>
                  </a:cubicBezTo>
                  <a:cubicBezTo>
                    <a:pt x="6" y="3202"/>
                    <a:pt x="8" y="3204"/>
                    <a:pt x="8" y="3206"/>
                  </a:cubicBezTo>
                  <a:close/>
                  <a:moveTo>
                    <a:pt x="8" y="3229"/>
                  </a:moveTo>
                  <a:lnTo>
                    <a:pt x="8" y="3237"/>
                  </a:lnTo>
                  <a:cubicBezTo>
                    <a:pt x="8" y="3239"/>
                    <a:pt x="6" y="3241"/>
                    <a:pt x="4" y="3241"/>
                  </a:cubicBezTo>
                  <a:cubicBezTo>
                    <a:pt x="2" y="3241"/>
                    <a:pt x="0" y="3239"/>
                    <a:pt x="0" y="3237"/>
                  </a:cubicBezTo>
                  <a:lnTo>
                    <a:pt x="0" y="3229"/>
                  </a:lnTo>
                  <a:cubicBezTo>
                    <a:pt x="0" y="3227"/>
                    <a:pt x="2" y="3225"/>
                    <a:pt x="4" y="3225"/>
                  </a:cubicBezTo>
                  <a:cubicBezTo>
                    <a:pt x="6" y="3225"/>
                    <a:pt x="8" y="3227"/>
                    <a:pt x="8" y="3229"/>
                  </a:cubicBezTo>
                  <a:close/>
                  <a:moveTo>
                    <a:pt x="8" y="3252"/>
                  </a:moveTo>
                  <a:lnTo>
                    <a:pt x="8" y="3260"/>
                  </a:lnTo>
                  <a:cubicBezTo>
                    <a:pt x="8" y="3262"/>
                    <a:pt x="6" y="3264"/>
                    <a:pt x="4" y="3264"/>
                  </a:cubicBezTo>
                  <a:cubicBezTo>
                    <a:pt x="2" y="3264"/>
                    <a:pt x="0" y="3262"/>
                    <a:pt x="0" y="3260"/>
                  </a:cubicBezTo>
                  <a:lnTo>
                    <a:pt x="0" y="3252"/>
                  </a:lnTo>
                  <a:cubicBezTo>
                    <a:pt x="0" y="3250"/>
                    <a:pt x="2" y="3248"/>
                    <a:pt x="4" y="3248"/>
                  </a:cubicBezTo>
                  <a:cubicBezTo>
                    <a:pt x="6" y="3248"/>
                    <a:pt x="8" y="3250"/>
                    <a:pt x="8" y="3252"/>
                  </a:cubicBezTo>
                  <a:close/>
                  <a:moveTo>
                    <a:pt x="8" y="3275"/>
                  </a:moveTo>
                  <a:lnTo>
                    <a:pt x="8" y="3283"/>
                  </a:lnTo>
                  <a:cubicBezTo>
                    <a:pt x="8" y="3285"/>
                    <a:pt x="6" y="3287"/>
                    <a:pt x="4" y="3287"/>
                  </a:cubicBezTo>
                  <a:cubicBezTo>
                    <a:pt x="2" y="3287"/>
                    <a:pt x="0" y="3285"/>
                    <a:pt x="0" y="3283"/>
                  </a:cubicBezTo>
                  <a:lnTo>
                    <a:pt x="0" y="3275"/>
                  </a:lnTo>
                  <a:cubicBezTo>
                    <a:pt x="0" y="3273"/>
                    <a:pt x="2" y="3271"/>
                    <a:pt x="4" y="3271"/>
                  </a:cubicBezTo>
                  <a:cubicBezTo>
                    <a:pt x="6" y="3271"/>
                    <a:pt x="8" y="3273"/>
                    <a:pt x="8" y="3275"/>
                  </a:cubicBezTo>
                  <a:close/>
                  <a:moveTo>
                    <a:pt x="8" y="3298"/>
                  </a:moveTo>
                  <a:lnTo>
                    <a:pt x="8" y="3306"/>
                  </a:lnTo>
                  <a:cubicBezTo>
                    <a:pt x="8" y="3308"/>
                    <a:pt x="6" y="3310"/>
                    <a:pt x="4" y="3310"/>
                  </a:cubicBezTo>
                  <a:cubicBezTo>
                    <a:pt x="2" y="3310"/>
                    <a:pt x="0" y="3308"/>
                    <a:pt x="0" y="3306"/>
                  </a:cubicBezTo>
                  <a:lnTo>
                    <a:pt x="0" y="3298"/>
                  </a:lnTo>
                  <a:cubicBezTo>
                    <a:pt x="0" y="3296"/>
                    <a:pt x="2" y="3294"/>
                    <a:pt x="4" y="3294"/>
                  </a:cubicBezTo>
                  <a:cubicBezTo>
                    <a:pt x="6" y="3294"/>
                    <a:pt x="8" y="3296"/>
                    <a:pt x="8" y="3298"/>
                  </a:cubicBezTo>
                  <a:close/>
                  <a:moveTo>
                    <a:pt x="8" y="3321"/>
                  </a:moveTo>
                  <a:lnTo>
                    <a:pt x="8" y="3329"/>
                  </a:lnTo>
                  <a:cubicBezTo>
                    <a:pt x="8" y="3331"/>
                    <a:pt x="6" y="3333"/>
                    <a:pt x="4" y="3333"/>
                  </a:cubicBezTo>
                  <a:cubicBezTo>
                    <a:pt x="2" y="3333"/>
                    <a:pt x="0" y="3331"/>
                    <a:pt x="0" y="3329"/>
                  </a:cubicBezTo>
                  <a:lnTo>
                    <a:pt x="0" y="3321"/>
                  </a:lnTo>
                  <a:cubicBezTo>
                    <a:pt x="0" y="3319"/>
                    <a:pt x="2" y="3317"/>
                    <a:pt x="4" y="3317"/>
                  </a:cubicBezTo>
                  <a:cubicBezTo>
                    <a:pt x="6" y="3317"/>
                    <a:pt x="8" y="3319"/>
                    <a:pt x="8" y="3321"/>
                  </a:cubicBezTo>
                  <a:close/>
                  <a:moveTo>
                    <a:pt x="8" y="3344"/>
                  </a:moveTo>
                  <a:lnTo>
                    <a:pt x="8" y="3352"/>
                  </a:lnTo>
                  <a:cubicBezTo>
                    <a:pt x="8" y="3354"/>
                    <a:pt x="6" y="3356"/>
                    <a:pt x="4" y="3356"/>
                  </a:cubicBezTo>
                  <a:cubicBezTo>
                    <a:pt x="2" y="3356"/>
                    <a:pt x="0" y="3354"/>
                    <a:pt x="0" y="3352"/>
                  </a:cubicBezTo>
                  <a:lnTo>
                    <a:pt x="0" y="3344"/>
                  </a:lnTo>
                  <a:cubicBezTo>
                    <a:pt x="0" y="3342"/>
                    <a:pt x="2" y="3340"/>
                    <a:pt x="4" y="3340"/>
                  </a:cubicBezTo>
                  <a:cubicBezTo>
                    <a:pt x="6" y="3340"/>
                    <a:pt x="8" y="3342"/>
                    <a:pt x="8" y="3344"/>
                  </a:cubicBezTo>
                  <a:close/>
                  <a:moveTo>
                    <a:pt x="8" y="3367"/>
                  </a:moveTo>
                  <a:lnTo>
                    <a:pt x="8" y="3375"/>
                  </a:lnTo>
                  <a:cubicBezTo>
                    <a:pt x="8" y="3377"/>
                    <a:pt x="6" y="3379"/>
                    <a:pt x="4" y="3379"/>
                  </a:cubicBezTo>
                  <a:cubicBezTo>
                    <a:pt x="2" y="3379"/>
                    <a:pt x="0" y="3377"/>
                    <a:pt x="0" y="3375"/>
                  </a:cubicBezTo>
                  <a:lnTo>
                    <a:pt x="0" y="3367"/>
                  </a:lnTo>
                  <a:cubicBezTo>
                    <a:pt x="0" y="3365"/>
                    <a:pt x="2" y="3364"/>
                    <a:pt x="4" y="3364"/>
                  </a:cubicBezTo>
                  <a:cubicBezTo>
                    <a:pt x="6" y="3364"/>
                    <a:pt x="8" y="3365"/>
                    <a:pt x="8" y="3367"/>
                  </a:cubicBezTo>
                  <a:close/>
                  <a:moveTo>
                    <a:pt x="8" y="3390"/>
                  </a:moveTo>
                  <a:lnTo>
                    <a:pt x="8" y="3398"/>
                  </a:lnTo>
                  <a:cubicBezTo>
                    <a:pt x="8" y="3400"/>
                    <a:pt x="6" y="3402"/>
                    <a:pt x="4" y="3402"/>
                  </a:cubicBezTo>
                  <a:cubicBezTo>
                    <a:pt x="2" y="3402"/>
                    <a:pt x="0" y="3400"/>
                    <a:pt x="0" y="3398"/>
                  </a:cubicBezTo>
                  <a:lnTo>
                    <a:pt x="0" y="3390"/>
                  </a:lnTo>
                  <a:cubicBezTo>
                    <a:pt x="0" y="3388"/>
                    <a:pt x="2" y="3387"/>
                    <a:pt x="4" y="3387"/>
                  </a:cubicBezTo>
                  <a:cubicBezTo>
                    <a:pt x="6" y="3387"/>
                    <a:pt x="8" y="3388"/>
                    <a:pt x="8" y="3390"/>
                  </a:cubicBezTo>
                  <a:close/>
                  <a:moveTo>
                    <a:pt x="8" y="3413"/>
                  </a:moveTo>
                  <a:lnTo>
                    <a:pt x="8" y="3421"/>
                  </a:lnTo>
                  <a:cubicBezTo>
                    <a:pt x="8" y="3423"/>
                    <a:pt x="6" y="3425"/>
                    <a:pt x="4" y="3425"/>
                  </a:cubicBezTo>
                  <a:cubicBezTo>
                    <a:pt x="2" y="3425"/>
                    <a:pt x="0" y="3423"/>
                    <a:pt x="0" y="3421"/>
                  </a:cubicBezTo>
                  <a:lnTo>
                    <a:pt x="0" y="3413"/>
                  </a:lnTo>
                  <a:cubicBezTo>
                    <a:pt x="0" y="3411"/>
                    <a:pt x="2" y="3410"/>
                    <a:pt x="4" y="3410"/>
                  </a:cubicBezTo>
                  <a:cubicBezTo>
                    <a:pt x="6" y="3410"/>
                    <a:pt x="8" y="3411"/>
                    <a:pt x="8" y="3413"/>
                  </a:cubicBezTo>
                  <a:close/>
                  <a:moveTo>
                    <a:pt x="8" y="3436"/>
                  </a:moveTo>
                  <a:lnTo>
                    <a:pt x="8" y="3444"/>
                  </a:lnTo>
                  <a:cubicBezTo>
                    <a:pt x="8" y="3446"/>
                    <a:pt x="6" y="3448"/>
                    <a:pt x="4" y="3448"/>
                  </a:cubicBezTo>
                  <a:cubicBezTo>
                    <a:pt x="2" y="3448"/>
                    <a:pt x="0" y="3446"/>
                    <a:pt x="0" y="3444"/>
                  </a:cubicBezTo>
                  <a:lnTo>
                    <a:pt x="0" y="3436"/>
                  </a:lnTo>
                  <a:cubicBezTo>
                    <a:pt x="0" y="3434"/>
                    <a:pt x="2" y="3433"/>
                    <a:pt x="4" y="3433"/>
                  </a:cubicBezTo>
                  <a:cubicBezTo>
                    <a:pt x="6" y="3433"/>
                    <a:pt x="8" y="3434"/>
                    <a:pt x="8" y="3436"/>
                  </a:cubicBezTo>
                  <a:close/>
                  <a:moveTo>
                    <a:pt x="8" y="3460"/>
                  </a:moveTo>
                  <a:lnTo>
                    <a:pt x="8" y="3467"/>
                  </a:lnTo>
                  <a:cubicBezTo>
                    <a:pt x="8" y="3469"/>
                    <a:pt x="6" y="3471"/>
                    <a:pt x="4" y="3471"/>
                  </a:cubicBezTo>
                  <a:cubicBezTo>
                    <a:pt x="2" y="3471"/>
                    <a:pt x="0" y="3469"/>
                    <a:pt x="0" y="3467"/>
                  </a:cubicBezTo>
                  <a:lnTo>
                    <a:pt x="0" y="3460"/>
                  </a:lnTo>
                  <a:cubicBezTo>
                    <a:pt x="0" y="3457"/>
                    <a:pt x="2" y="3456"/>
                    <a:pt x="4" y="3456"/>
                  </a:cubicBezTo>
                  <a:cubicBezTo>
                    <a:pt x="6" y="3456"/>
                    <a:pt x="8" y="3457"/>
                    <a:pt x="8" y="3460"/>
                  </a:cubicBezTo>
                  <a:close/>
                  <a:moveTo>
                    <a:pt x="8" y="3483"/>
                  </a:moveTo>
                  <a:lnTo>
                    <a:pt x="8" y="3490"/>
                  </a:lnTo>
                  <a:cubicBezTo>
                    <a:pt x="8" y="3492"/>
                    <a:pt x="6" y="3494"/>
                    <a:pt x="4" y="3494"/>
                  </a:cubicBezTo>
                  <a:cubicBezTo>
                    <a:pt x="2" y="3494"/>
                    <a:pt x="0" y="3492"/>
                    <a:pt x="0" y="3490"/>
                  </a:cubicBezTo>
                  <a:lnTo>
                    <a:pt x="0" y="3483"/>
                  </a:lnTo>
                  <a:cubicBezTo>
                    <a:pt x="0" y="3480"/>
                    <a:pt x="2" y="3479"/>
                    <a:pt x="4" y="3479"/>
                  </a:cubicBezTo>
                  <a:cubicBezTo>
                    <a:pt x="6" y="3479"/>
                    <a:pt x="8" y="3480"/>
                    <a:pt x="8" y="3483"/>
                  </a:cubicBezTo>
                  <a:close/>
                  <a:moveTo>
                    <a:pt x="8" y="3506"/>
                  </a:moveTo>
                  <a:lnTo>
                    <a:pt x="8" y="3513"/>
                  </a:lnTo>
                  <a:cubicBezTo>
                    <a:pt x="8" y="3515"/>
                    <a:pt x="6" y="3517"/>
                    <a:pt x="4" y="3517"/>
                  </a:cubicBezTo>
                  <a:cubicBezTo>
                    <a:pt x="2" y="3517"/>
                    <a:pt x="0" y="3515"/>
                    <a:pt x="0" y="3513"/>
                  </a:cubicBezTo>
                  <a:lnTo>
                    <a:pt x="0" y="3506"/>
                  </a:lnTo>
                  <a:cubicBezTo>
                    <a:pt x="0" y="3503"/>
                    <a:pt x="2" y="3502"/>
                    <a:pt x="4" y="3502"/>
                  </a:cubicBezTo>
                  <a:cubicBezTo>
                    <a:pt x="6" y="3502"/>
                    <a:pt x="8" y="3503"/>
                    <a:pt x="8" y="3506"/>
                  </a:cubicBezTo>
                  <a:close/>
                  <a:moveTo>
                    <a:pt x="8" y="3529"/>
                  </a:moveTo>
                  <a:lnTo>
                    <a:pt x="8" y="3536"/>
                  </a:lnTo>
                  <a:cubicBezTo>
                    <a:pt x="8" y="3538"/>
                    <a:pt x="6" y="3540"/>
                    <a:pt x="4" y="3540"/>
                  </a:cubicBezTo>
                  <a:cubicBezTo>
                    <a:pt x="2" y="3540"/>
                    <a:pt x="0" y="3538"/>
                    <a:pt x="0" y="3536"/>
                  </a:cubicBezTo>
                  <a:lnTo>
                    <a:pt x="0" y="3529"/>
                  </a:lnTo>
                  <a:cubicBezTo>
                    <a:pt x="0" y="3527"/>
                    <a:pt x="2" y="3525"/>
                    <a:pt x="4" y="3525"/>
                  </a:cubicBezTo>
                  <a:cubicBezTo>
                    <a:pt x="6" y="3525"/>
                    <a:pt x="8" y="3527"/>
                    <a:pt x="8" y="3529"/>
                  </a:cubicBezTo>
                  <a:close/>
                  <a:moveTo>
                    <a:pt x="8" y="3552"/>
                  </a:moveTo>
                  <a:lnTo>
                    <a:pt x="8" y="3559"/>
                  </a:lnTo>
                  <a:cubicBezTo>
                    <a:pt x="8" y="3561"/>
                    <a:pt x="6" y="3563"/>
                    <a:pt x="4" y="3563"/>
                  </a:cubicBezTo>
                  <a:cubicBezTo>
                    <a:pt x="2" y="3563"/>
                    <a:pt x="0" y="3561"/>
                    <a:pt x="0" y="3559"/>
                  </a:cubicBezTo>
                  <a:lnTo>
                    <a:pt x="0" y="3552"/>
                  </a:lnTo>
                  <a:cubicBezTo>
                    <a:pt x="0" y="3550"/>
                    <a:pt x="2" y="3548"/>
                    <a:pt x="4" y="3548"/>
                  </a:cubicBezTo>
                  <a:cubicBezTo>
                    <a:pt x="6" y="3548"/>
                    <a:pt x="8" y="3550"/>
                    <a:pt x="8" y="3552"/>
                  </a:cubicBezTo>
                  <a:close/>
                  <a:moveTo>
                    <a:pt x="8" y="3575"/>
                  </a:moveTo>
                  <a:lnTo>
                    <a:pt x="8" y="3582"/>
                  </a:lnTo>
                  <a:cubicBezTo>
                    <a:pt x="8" y="3585"/>
                    <a:pt x="6" y="3586"/>
                    <a:pt x="4" y="3586"/>
                  </a:cubicBezTo>
                  <a:cubicBezTo>
                    <a:pt x="2" y="3586"/>
                    <a:pt x="0" y="3585"/>
                    <a:pt x="0" y="3582"/>
                  </a:cubicBezTo>
                  <a:lnTo>
                    <a:pt x="0" y="3575"/>
                  </a:lnTo>
                  <a:cubicBezTo>
                    <a:pt x="0" y="3573"/>
                    <a:pt x="2" y="3571"/>
                    <a:pt x="4" y="3571"/>
                  </a:cubicBezTo>
                  <a:cubicBezTo>
                    <a:pt x="6" y="3571"/>
                    <a:pt x="8" y="3573"/>
                    <a:pt x="8" y="3575"/>
                  </a:cubicBezTo>
                  <a:close/>
                  <a:moveTo>
                    <a:pt x="8" y="3598"/>
                  </a:moveTo>
                  <a:lnTo>
                    <a:pt x="8" y="3605"/>
                  </a:lnTo>
                  <a:cubicBezTo>
                    <a:pt x="8" y="3608"/>
                    <a:pt x="6" y="3609"/>
                    <a:pt x="4" y="3609"/>
                  </a:cubicBezTo>
                  <a:cubicBezTo>
                    <a:pt x="2" y="3609"/>
                    <a:pt x="0" y="3608"/>
                    <a:pt x="0" y="3605"/>
                  </a:cubicBezTo>
                  <a:lnTo>
                    <a:pt x="0" y="3598"/>
                  </a:lnTo>
                  <a:cubicBezTo>
                    <a:pt x="0" y="3596"/>
                    <a:pt x="2" y="3594"/>
                    <a:pt x="4" y="3594"/>
                  </a:cubicBezTo>
                  <a:cubicBezTo>
                    <a:pt x="6" y="3594"/>
                    <a:pt x="8" y="3596"/>
                    <a:pt x="8" y="3598"/>
                  </a:cubicBezTo>
                  <a:close/>
                  <a:moveTo>
                    <a:pt x="8" y="3621"/>
                  </a:moveTo>
                  <a:lnTo>
                    <a:pt x="8" y="3628"/>
                  </a:lnTo>
                  <a:cubicBezTo>
                    <a:pt x="8" y="3631"/>
                    <a:pt x="6" y="3632"/>
                    <a:pt x="4" y="3632"/>
                  </a:cubicBezTo>
                  <a:cubicBezTo>
                    <a:pt x="2" y="3632"/>
                    <a:pt x="0" y="3631"/>
                    <a:pt x="0" y="3628"/>
                  </a:cubicBezTo>
                  <a:lnTo>
                    <a:pt x="0" y="3621"/>
                  </a:lnTo>
                  <a:cubicBezTo>
                    <a:pt x="0" y="3619"/>
                    <a:pt x="2" y="3617"/>
                    <a:pt x="4" y="3617"/>
                  </a:cubicBezTo>
                  <a:cubicBezTo>
                    <a:pt x="6" y="3617"/>
                    <a:pt x="8" y="3619"/>
                    <a:pt x="8" y="3621"/>
                  </a:cubicBezTo>
                  <a:close/>
                  <a:moveTo>
                    <a:pt x="8" y="3644"/>
                  </a:moveTo>
                  <a:lnTo>
                    <a:pt x="8" y="3652"/>
                  </a:lnTo>
                  <a:cubicBezTo>
                    <a:pt x="8" y="3654"/>
                    <a:pt x="6" y="3655"/>
                    <a:pt x="4" y="3655"/>
                  </a:cubicBezTo>
                  <a:cubicBezTo>
                    <a:pt x="2" y="3655"/>
                    <a:pt x="0" y="3654"/>
                    <a:pt x="0" y="3652"/>
                  </a:cubicBezTo>
                  <a:lnTo>
                    <a:pt x="0" y="3644"/>
                  </a:lnTo>
                  <a:cubicBezTo>
                    <a:pt x="0" y="3642"/>
                    <a:pt x="2" y="3640"/>
                    <a:pt x="4" y="3640"/>
                  </a:cubicBezTo>
                  <a:cubicBezTo>
                    <a:pt x="6" y="3640"/>
                    <a:pt x="8" y="3642"/>
                    <a:pt x="8" y="3644"/>
                  </a:cubicBezTo>
                  <a:close/>
                  <a:moveTo>
                    <a:pt x="8" y="3667"/>
                  </a:moveTo>
                  <a:lnTo>
                    <a:pt x="8" y="3675"/>
                  </a:lnTo>
                  <a:cubicBezTo>
                    <a:pt x="8" y="3677"/>
                    <a:pt x="6" y="3678"/>
                    <a:pt x="4" y="3678"/>
                  </a:cubicBezTo>
                  <a:cubicBezTo>
                    <a:pt x="2" y="3678"/>
                    <a:pt x="0" y="3677"/>
                    <a:pt x="0" y="3675"/>
                  </a:cubicBezTo>
                  <a:lnTo>
                    <a:pt x="0" y="3667"/>
                  </a:lnTo>
                  <a:cubicBezTo>
                    <a:pt x="0" y="3665"/>
                    <a:pt x="2" y="3663"/>
                    <a:pt x="4" y="3663"/>
                  </a:cubicBezTo>
                  <a:cubicBezTo>
                    <a:pt x="6" y="3663"/>
                    <a:pt x="8" y="3665"/>
                    <a:pt x="8" y="3667"/>
                  </a:cubicBezTo>
                  <a:close/>
                  <a:moveTo>
                    <a:pt x="8" y="3690"/>
                  </a:moveTo>
                  <a:lnTo>
                    <a:pt x="8" y="3698"/>
                  </a:lnTo>
                  <a:cubicBezTo>
                    <a:pt x="8" y="3700"/>
                    <a:pt x="6" y="3701"/>
                    <a:pt x="4" y="3701"/>
                  </a:cubicBezTo>
                  <a:cubicBezTo>
                    <a:pt x="2" y="3701"/>
                    <a:pt x="0" y="3700"/>
                    <a:pt x="0" y="3698"/>
                  </a:cubicBezTo>
                  <a:lnTo>
                    <a:pt x="0" y="3690"/>
                  </a:lnTo>
                  <a:cubicBezTo>
                    <a:pt x="0" y="3688"/>
                    <a:pt x="2" y="3686"/>
                    <a:pt x="4" y="3686"/>
                  </a:cubicBezTo>
                  <a:cubicBezTo>
                    <a:pt x="6" y="3686"/>
                    <a:pt x="8" y="3688"/>
                    <a:pt x="8" y="3690"/>
                  </a:cubicBezTo>
                  <a:close/>
                  <a:moveTo>
                    <a:pt x="8" y="3713"/>
                  </a:moveTo>
                  <a:lnTo>
                    <a:pt x="8" y="3721"/>
                  </a:lnTo>
                  <a:cubicBezTo>
                    <a:pt x="8" y="3723"/>
                    <a:pt x="6" y="3724"/>
                    <a:pt x="4" y="3724"/>
                  </a:cubicBezTo>
                  <a:cubicBezTo>
                    <a:pt x="2" y="3724"/>
                    <a:pt x="0" y="3723"/>
                    <a:pt x="0" y="3721"/>
                  </a:cubicBezTo>
                  <a:lnTo>
                    <a:pt x="0" y="3713"/>
                  </a:lnTo>
                  <a:cubicBezTo>
                    <a:pt x="0" y="3711"/>
                    <a:pt x="2" y="3709"/>
                    <a:pt x="4" y="3709"/>
                  </a:cubicBezTo>
                  <a:cubicBezTo>
                    <a:pt x="6" y="3709"/>
                    <a:pt x="8" y="3711"/>
                    <a:pt x="8" y="3713"/>
                  </a:cubicBezTo>
                  <a:close/>
                  <a:moveTo>
                    <a:pt x="8" y="3736"/>
                  </a:moveTo>
                  <a:lnTo>
                    <a:pt x="8" y="3744"/>
                  </a:lnTo>
                  <a:cubicBezTo>
                    <a:pt x="8" y="3746"/>
                    <a:pt x="6" y="3748"/>
                    <a:pt x="4" y="3748"/>
                  </a:cubicBezTo>
                  <a:cubicBezTo>
                    <a:pt x="2" y="3748"/>
                    <a:pt x="0" y="3746"/>
                    <a:pt x="0" y="3744"/>
                  </a:cubicBezTo>
                  <a:lnTo>
                    <a:pt x="0" y="3736"/>
                  </a:lnTo>
                  <a:cubicBezTo>
                    <a:pt x="0" y="3734"/>
                    <a:pt x="2" y="3732"/>
                    <a:pt x="4" y="3732"/>
                  </a:cubicBezTo>
                  <a:cubicBezTo>
                    <a:pt x="6" y="3732"/>
                    <a:pt x="8" y="3734"/>
                    <a:pt x="8" y="3736"/>
                  </a:cubicBezTo>
                  <a:close/>
                  <a:moveTo>
                    <a:pt x="8" y="3759"/>
                  </a:moveTo>
                  <a:lnTo>
                    <a:pt x="8" y="3767"/>
                  </a:lnTo>
                  <a:cubicBezTo>
                    <a:pt x="8" y="3769"/>
                    <a:pt x="6" y="3771"/>
                    <a:pt x="4" y="3771"/>
                  </a:cubicBezTo>
                  <a:cubicBezTo>
                    <a:pt x="2" y="3771"/>
                    <a:pt x="0" y="3769"/>
                    <a:pt x="0" y="3767"/>
                  </a:cubicBezTo>
                  <a:lnTo>
                    <a:pt x="0" y="3759"/>
                  </a:lnTo>
                  <a:cubicBezTo>
                    <a:pt x="0" y="3757"/>
                    <a:pt x="2" y="3755"/>
                    <a:pt x="4" y="3755"/>
                  </a:cubicBezTo>
                  <a:cubicBezTo>
                    <a:pt x="6" y="3755"/>
                    <a:pt x="8" y="3757"/>
                    <a:pt x="8" y="3759"/>
                  </a:cubicBezTo>
                  <a:close/>
                  <a:moveTo>
                    <a:pt x="8" y="3782"/>
                  </a:moveTo>
                  <a:lnTo>
                    <a:pt x="8" y="3790"/>
                  </a:lnTo>
                  <a:cubicBezTo>
                    <a:pt x="8" y="3792"/>
                    <a:pt x="6" y="3794"/>
                    <a:pt x="4" y="3794"/>
                  </a:cubicBezTo>
                  <a:cubicBezTo>
                    <a:pt x="2" y="3794"/>
                    <a:pt x="0" y="3792"/>
                    <a:pt x="0" y="3790"/>
                  </a:cubicBezTo>
                  <a:lnTo>
                    <a:pt x="0" y="3782"/>
                  </a:lnTo>
                  <a:cubicBezTo>
                    <a:pt x="0" y="3780"/>
                    <a:pt x="2" y="3778"/>
                    <a:pt x="4" y="3778"/>
                  </a:cubicBezTo>
                  <a:cubicBezTo>
                    <a:pt x="6" y="3778"/>
                    <a:pt x="8" y="3780"/>
                    <a:pt x="8" y="3782"/>
                  </a:cubicBezTo>
                  <a:close/>
                  <a:moveTo>
                    <a:pt x="8" y="3805"/>
                  </a:moveTo>
                  <a:lnTo>
                    <a:pt x="8" y="3813"/>
                  </a:lnTo>
                  <a:cubicBezTo>
                    <a:pt x="8" y="3815"/>
                    <a:pt x="6" y="3817"/>
                    <a:pt x="4" y="3817"/>
                  </a:cubicBezTo>
                  <a:cubicBezTo>
                    <a:pt x="2" y="3817"/>
                    <a:pt x="0" y="3815"/>
                    <a:pt x="0" y="3813"/>
                  </a:cubicBezTo>
                  <a:lnTo>
                    <a:pt x="0" y="3805"/>
                  </a:lnTo>
                  <a:cubicBezTo>
                    <a:pt x="0" y="3803"/>
                    <a:pt x="2" y="3801"/>
                    <a:pt x="4" y="3801"/>
                  </a:cubicBezTo>
                  <a:cubicBezTo>
                    <a:pt x="6" y="3801"/>
                    <a:pt x="8" y="3803"/>
                    <a:pt x="8" y="3805"/>
                  </a:cubicBezTo>
                  <a:close/>
                  <a:moveTo>
                    <a:pt x="8" y="3828"/>
                  </a:moveTo>
                  <a:lnTo>
                    <a:pt x="8" y="3836"/>
                  </a:lnTo>
                  <a:cubicBezTo>
                    <a:pt x="8" y="3838"/>
                    <a:pt x="6" y="3840"/>
                    <a:pt x="4" y="3840"/>
                  </a:cubicBezTo>
                  <a:cubicBezTo>
                    <a:pt x="2" y="3840"/>
                    <a:pt x="0" y="3838"/>
                    <a:pt x="0" y="3836"/>
                  </a:cubicBezTo>
                  <a:lnTo>
                    <a:pt x="0" y="3828"/>
                  </a:lnTo>
                  <a:cubicBezTo>
                    <a:pt x="0" y="3826"/>
                    <a:pt x="2" y="3824"/>
                    <a:pt x="4" y="3824"/>
                  </a:cubicBezTo>
                  <a:cubicBezTo>
                    <a:pt x="6" y="3824"/>
                    <a:pt x="8" y="3826"/>
                    <a:pt x="8" y="3828"/>
                  </a:cubicBezTo>
                  <a:close/>
                  <a:moveTo>
                    <a:pt x="8" y="3851"/>
                  </a:moveTo>
                  <a:lnTo>
                    <a:pt x="8" y="3859"/>
                  </a:lnTo>
                  <a:cubicBezTo>
                    <a:pt x="8" y="3861"/>
                    <a:pt x="6" y="3863"/>
                    <a:pt x="4" y="3863"/>
                  </a:cubicBezTo>
                  <a:cubicBezTo>
                    <a:pt x="2" y="3863"/>
                    <a:pt x="0" y="3861"/>
                    <a:pt x="0" y="3859"/>
                  </a:cubicBezTo>
                  <a:lnTo>
                    <a:pt x="0" y="3851"/>
                  </a:lnTo>
                  <a:cubicBezTo>
                    <a:pt x="0" y="3849"/>
                    <a:pt x="2" y="3847"/>
                    <a:pt x="4" y="3847"/>
                  </a:cubicBezTo>
                  <a:cubicBezTo>
                    <a:pt x="6" y="3847"/>
                    <a:pt x="8" y="3849"/>
                    <a:pt x="8" y="3851"/>
                  </a:cubicBezTo>
                  <a:close/>
                  <a:moveTo>
                    <a:pt x="8" y="3874"/>
                  </a:moveTo>
                  <a:lnTo>
                    <a:pt x="8" y="3882"/>
                  </a:lnTo>
                  <a:cubicBezTo>
                    <a:pt x="8" y="3884"/>
                    <a:pt x="6" y="3886"/>
                    <a:pt x="4" y="3886"/>
                  </a:cubicBezTo>
                  <a:cubicBezTo>
                    <a:pt x="2" y="3886"/>
                    <a:pt x="0" y="3884"/>
                    <a:pt x="0" y="3882"/>
                  </a:cubicBezTo>
                  <a:lnTo>
                    <a:pt x="0" y="3874"/>
                  </a:lnTo>
                  <a:cubicBezTo>
                    <a:pt x="0" y="3872"/>
                    <a:pt x="2" y="3870"/>
                    <a:pt x="4" y="3870"/>
                  </a:cubicBezTo>
                  <a:cubicBezTo>
                    <a:pt x="6" y="3870"/>
                    <a:pt x="8" y="3872"/>
                    <a:pt x="8" y="3874"/>
                  </a:cubicBezTo>
                  <a:close/>
                  <a:moveTo>
                    <a:pt x="8" y="3897"/>
                  </a:moveTo>
                  <a:lnTo>
                    <a:pt x="8" y="3905"/>
                  </a:lnTo>
                  <a:cubicBezTo>
                    <a:pt x="8" y="3907"/>
                    <a:pt x="6" y="3909"/>
                    <a:pt x="4" y="3909"/>
                  </a:cubicBezTo>
                  <a:cubicBezTo>
                    <a:pt x="2" y="3909"/>
                    <a:pt x="0" y="3907"/>
                    <a:pt x="0" y="3905"/>
                  </a:cubicBezTo>
                  <a:lnTo>
                    <a:pt x="0" y="3897"/>
                  </a:lnTo>
                  <a:cubicBezTo>
                    <a:pt x="0" y="3895"/>
                    <a:pt x="2" y="3893"/>
                    <a:pt x="4" y="3893"/>
                  </a:cubicBezTo>
                  <a:cubicBezTo>
                    <a:pt x="6" y="3893"/>
                    <a:pt x="8" y="3895"/>
                    <a:pt x="8" y="3897"/>
                  </a:cubicBezTo>
                  <a:close/>
                  <a:moveTo>
                    <a:pt x="8" y="3920"/>
                  </a:moveTo>
                  <a:lnTo>
                    <a:pt x="8" y="3928"/>
                  </a:lnTo>
                  <a:cubicBezTo>
                    <a:pt x="8" y="3930"/>
                    <a:pt x="6" y="3932"/>
                    <a:pt x="4" y="3932"/>
                  </a:cubicBezTo>
                  <a:cubicBezTo>
                    <a:pt x="2" y="3932"/>
                    <a:pt x="0" y="3930"/>
                    <a:pt x="0" y="3928"/>
                  </a:cubicBezTo>
                  <a:lnTo>
                    <a:pt x="0" y="3920"/>
                  </a:lnTo>
                  <a:cubicBezTo>
                    <a:pt x="0" y="3918"/>
                    <a:pt x="2" y="3916"/>
                    <a:pt x="4" y="3916"/>
                  </a:cubicBezTo>
                  <a:cubicBezTo>
                    <a:pt x="6" y="3916"/>
                    <a:pt x="8" y="3918"/>
                    <a:pt x="8" y="3920"/>
                  </a:cubicBezTo>
                  <a:close/>
                  <a:moveTo>
                    <a:pt x="8" y="3943"/>
                  </a:moveTo>
                  <a:lnTo>
                    <a:pt x="8" y="3951"/>
                  </a:lnTo>
                  <a:cubicBezTo>
                    <a:pt x="8" y="3953"/>
                    <a:pt x="6" y="3955"/>
                    <a:pt x="4" y="3955"/>
                  </a:cubicBezTo>
                  <a:cubicBezTo>
                    <a:pt x="2" y="3955"/>
                    <a:pt x="0" y="3953"/>
                    <a:pt x="0" y="3951"/>
                  </a:cubicBezTo>
                  <a:lnTo>
                    <a:pt x="0" y="3943"/>
                  </a:lnTo>
                  <a:cubicBezTo>
                    <a:pt x="0" y="3941"/>
                    <a:pt x="2" y="3940"/>
                    <a:pt x="4" y="3940"/>
                  </a:cubicBezTo>
                  <a:cubicBezTo>
                    <a:pt x="6" y="3940"/>
                    <a:pt x="8" y="3941"/>
                    <a:pt x="8" y="3943"/>
                  </a:cubicBezTo>
                  <a:close/>
                  <a:moveTo>
                    <a:pt x="8" y="3966"/>
                  </a:moveTo>
                  <a:lnTo>
                    <a:pt x="8" y="3974"/>
                  </a:lnTo>
                  <a:cubicBezTo>
                    <a:pt x="8" y="3976"/>
                    <a:pt x="6" y="3978"/>
                    <a:pt x="4" y="3978"/>
                  </a:cubicBezTo>
                  <a:cubicBezTo>
                    <a:pt x="2" y="3978"/>
                    <a:pt x="0" y="3976"/>
                    <a:pt x="0" y="3974"/>
                  </a:cubicBezTo>
                  <a:lnTo>
                    <a:pt x="0" y="3966"/>
                  </a:lnTo>
                  <a:cubicBezTo>
                    <a:pt x="0" y="3964"/>
                    <a:pt x="2" y="3963"/>
                    <a:pt x="4" y="3963"/>
                  </a:cubicBezTo>
                  <a:cubicBezTo>
                    <a:pt x="6" y="3963"/>
                    <a:pt x="8" y="3964"/>
                    <a:pt x="8" y="3966"/>
                  </a:cubicBezTo>
                  <a:close/>
                  <a:moveTo>
                    <a:pt x="8" y="3989"/>
                  </a:moveTo>
                  <a:lnTo>
                    <a:pt x="8" y="3997"/>
                  </a:lnTo>
                  <a:cubicBezTo>
                    <a:pt x="8" y="3999"/>
                    <a:pt x="6" y="4001"/>
                    <a:pt x="4" y="4001"/>
                  </a:cubicBezTo>
                  <a:cubicBezTo>
                    <a:pt x="2" y="4001"/>
                    <a:pt x="0" y="3999"/>
                    <a:pt x="0" y="3997"/>
                  </a:cubicBezTo>
                  <a:lnTo>
                    <a:pt x="0" y="3989"/>
                  </a:lnTo>
                  <a:cubicBezTo>
                    <a:pt x="0" y="3987"/>
                    <a:pt x="2" y="3986"/>
                    <a:pt x="4" y="3986"/>
                  </a:cubicBezTo>
                  <a:cubicBezTo>
                    <a:pt x="6" y="3986"/>
                    <a:pt x="8" y="3987"/>
                    <a:pt x="8" y="3989"/>
                  </a:cubicBezTo>
                  <a:close/>
                  <a:moveTo>
                    <a:pt x="8" y="4012"/>
                  </a:moveTo>
                  <a:lnTo>
                    <a:pt x="8" y="4020"/>
                  </a:lnTo>
                  <a:cubicBezTo>
                    <a:pt x="8" y="4022"/>
                    <a:pt x="6" y="4024"/>
                    <a:pt x="4" y="4024"/>
                  </a:cubicBezTo>
                  <a:cubicBezTo>
                    <a:pt x="2" y="4024"/>
                    <a:pt x="0" y="4022"/>
                    <a:pt x="0" y="4020"/>
                  </a:cubicBezTo>
                  <a:lnTo>
                    <a:pt x="0" y="4012"/>
                  </a:lnTo>
                  <a:cubicBezTo>
                    <a:pt x="0" y="4010"/>
                    <a:pt x="2" y="4009"/>
                    <a:pt x="4" y="4009"/>
                  </a:cubicBezTo>
                  <a:cubicBezTo>
                    <a:pt x="6" y="4009"/>
                    <a:pt x="8" y="4010"/>
                    <a:pt x="8" y="4012"/>
                  </a:cubicBezTo>
                  <a:close/>
                  <a:moveTo>
                    <a:pt x="8" y="4036"/>
                  </a:moveTo>
                  <a:lnTo>
                    <a:pt x="8" y="4043"/>
                  </a:lnTo>
                  <a:cubicBezTo>
                    <a:pt x="8" y="4045"/>
                    <a:pt x="6" y="4047"/>
                    <a:pt x="4" y="4047"/>
                  </a:cubicBezTo>
                  <a:cubicBezTo>
                    <a:pt x="2" y="4047"/>
                    <a:pt x="0" y="4045"/>
                    <a:pt x="0" y="4043"/>
                  </a:cubicBezTo>
                  <a:lnTo>
                    <a:pt x="0" y="4036"/>
                  </a:lnTo>
                  <a:cubicBezTo>
                    <a:pt x="0" y="4033"/>
                    <a:pt x="2" y="4032"/>
                    <a:pt x="4" y="4032"/>
                  </a:cubicBezTo>
                  <a:cubicBezTo>
                    <a:pt x="6" y="4032"/>
                    <a:pt x="8" y="4033"/>
                    <a:pt x="8" y="4036"/>
                  </a:cubicBezTo>
                  <a:close/>
                  <a:moveTo>
                    <a:pt x="8" y="4059"/>
                  </a:moveTo>
                  <a:lnTo>
                    <a:pt x="8" y="4066"/>
                  </a:lnTo>
                  <a:cubicBezTo>
                    <a:pt x="8" y="4068"/>
                    <a:pt x="6" y="4070"/>
                    <a:pt x="4" y="4070"/>
                  </a:cubicBezTo>
                  <a:cubicBezTo>
                    <a:pt x="2" y="4070"/>
                    <a:pt x="0" y="4068"/>
                    <a:pt x="0" y="4066"/>
                  </a:cubicBezTo>
                  <a:lnTo>
                    <a:pt x="0" y="4059"/>
                  </a:lnTo>
                  <a:cubicBezTo>
                    <a:pt x="0" y="4056"/>
                    <a:pt x="2" y="4055"/>
                    <a:pt x="4" y="4055"/>
                  </a:cubicBezTo>
                  <a:cubicBezTo>
                    <a:pt x="6" y="4055"/>
                    <a:pt x="8" y="4056"/>
                    <a:pt x="8" y="4059"/>
                  </a:cubicBezTo>
                  <a:close/>
                  <a:moveTo>
                    <a:pt x="8" y="4082"/>
                  </a:moveTo>
                  <a:lnTo>
                    <a:pt x="8" y="4089"/>
                  </a:lnTo>
                  <a:cubicBezTo>
                    <a:pt x="8" y="4091"/>
                    <a:pt x="6" y="4093"/>
                    <a:pt x="4" y="4093"/>
                  </a:cubicBezTo>
                  <a:cubicBezTo>
                    <a:pt x="2" y="4093"/>
                    <a:pt x="0" y="4091"/>
                    <a:pt x="0" y="4089"/>
                  </a:cubicBezTo>
                  <a:lnTo>
                    <a:pt x="0" y="4082"/>
                  </a:lnTo>
                  <a:cubicBezTo>
                    <a:pt x="0" y="4079"/>
                    <a:pt x="2" y="4078"/>
                    <a:pt x="4" y="4078"/>
                  </a:cubicBezTo>
                  <a:cubicBezTo>
                    <a:pt x="6" y="4078"/>
                    <a:pt x="8" y="4079"/>
                    <a:pt x="8" y="4082"/>
                  </a:cubicBezTo>
                  <a:close/>
                  <a:moveTo>
                    <a:pt x="8" y="4105"/>
                  </a:moveTo>
                  <a:lnTo>
                    <a:pt x="8" y="4112"/>
                  </a:lnTo>
                  <a:cubicBezTo>
                    <a:pt x="8" y="4114"/>
                    <a:pt x="6" y="4116"/>
                    <a:pt x="4" y="4116"/>
                  </a:cubicBezTo>
                  <a:cubicBezTo>
                    <a:pt x="2" y="4116"/>
                    <a:pt x="0" y="4114"/>
                    <a:pt x="0" y="4112"/>
                  </a:cubicBezTo>
                  <a:lnTo>
                    <a:pt x="0" y="4105"/>
                  </a:lnTo>
                  <a:cubicBezTo>
                    <a:pt x="0" y="4103"/>
                    <a:pt x="2" y="4101"/>
                    <a:pt x="4" y="4101"/>
                  </a:cubicBezTo>
                  <a:cubicBezTo>
                    <a:pt x="6" y="4101"/>
                    <a:pt x="8" y="4103"/>
                    <a:pt x="8" y="4105"/>
                  </a:cubicBezTo>
                  <a:close/>
                  <a:moveTo>
                    <a:pt x="8" y="4128"/>
                  </a:moveTo>
                  <a:lnTo>
                    <a:pt x="8" y="4135"/>
                  </a:lnTo>
                  <a:cubicBezTo>
                    <a:pt x="8" y="4137"/>
                    <a:pt x="6" y="4139"/>
                    <a:pt x="4" y="4139"/>
                  </a:cubicBezTo>
                  <a:cubicBezTo>
                    <a:pt x="2" y="4139"/>
                    <a:pt x="0" y="4137"/>
                    <a:pt x="0" y="4135"/>
                  </a:cubicBezTo>
                  <a:lnTo>
                    <a:pt x="0" y="4128"/>
                  </a:lnTo>
                  <a:cubicBezTo>
                    <a:pt x="0" y="4126"/>
                    <a:pt x="2" y="4124"/>
                    <a:pt x="4" y="4124"/>
                  </a:cubicBezTo>
                  <a:cubicBezTo>
                    <a:pt x="6" y="4124"/>
                    <a:pt x="8" y="4126"/>
                    <a:pt x="8" y="4128"/>
                  </a:cubicBezTo>
                  <a:close/>
                  <a:moveTo>
                    <a:pt x="8" y="4151"/>
                  </a:moveTo>
                  <a:lnTo>
                    <a:pt x="8" y="4158"/>
                  </a:lnTo>
                  <a:cubicBezTo>
                    <a:pt x="8" y="4161"/>
                    <a:pt x="6" y="4162"/>
                    <a:pt x="4" y="4162"/>
                  </a:cubicBezTo>
                  <a:cubicBezTo>
                    <a:pt x="2" y="4162"/>
                    <a:pt x="0" y="4161"/>
                    <a:pt x="0" y="4158"/>
                  </a:cubicBezTo>
                  <a:lnTo>
                    <a:pt x="0" y="4151"/>
                  </a:lnTo>
                  <a:cubicBezTo>
                    <a:pt x="0" y="4149"/>
                    <a:pt x="2" y="4147"/>
                    <a:pt x="4" y="4147"/>
                  </a:cubicBezTo>
                  <a:cubicBezTo>
                    <a:pt x="6" y="4147"/>
                    <a:pt x="8" y="4149"/>
                    <a:pt x="8" y="4151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8" name="Line 723">
              <a:extLst>
                <a:ext uri="{FF2B5EF4-FFF2-40B4-BE49-F238E27FC236}">
                  <a16:creationId xmlns:a16="http://schemas.microsoft.com/office/drawing/2014/main" id="{4E877DBA-20D1-470D-A07B-91C868826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85" y="340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9" name="Rectangle 724">
              <a:extLst>
                <a:ext uri="{FF2B5EF4-FFF2-40B4-BE49-F238E27FC236}">
                  <a16:creationId xmlns:a16="http://schemas.microsoft.com/office/drawing/2014/main" id="{877C31C4-AA3E-4BE4-819E-02AD6E063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5" y="2836"/>
              <a:ext cx="109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63 Conquest of Jerusalem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50" name="Rectangle 725">
              <a:extLst>
                <a:ext uri="{FF2B5EF4-FFF2-40B4-BE49-F238E27FC236}">
                  <a16:creationId xmlns:a16="http://schemas.microsoft.com/office/drawing/2014/main" id="{85A916D2-3BDD-4955-9316-62EA6C3B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5" y="2938"/>
              <a:ext cx="47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by Pompeii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51" name="Rectangle 726">
              <a:extLst>
                <a:ext uri="{FF2B5EF4-FFF2-40B4-BE49-F238E27FC236}">
                  <a16:creationId xmlns:a16="http://schemas.microsoft.com/office/drawing/2014/main" id="{88F1BA13-59D9-4EB0-8118-9988AECB9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4" y="7366"/>
              <a:ext cx="55" cy="12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" name="Rectangle 727">
              <a:extLst>
                <a:ext uri="{FF2B5EF4-FFF2-40B4-BE49-F238E27FC236}">
                  <a16:creationId xmlns:a16="http://schemas.microsoft.com/office/drawing/2014/main" id="{29839D46-7EEA-42B4-B03A-C78CB4998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4" y="7366"/>
              <a:ext cx="5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3" name="Rectangle 728">
              <a:extLst>
                <a:ext uri="{FF2B5EF4-FFF2-40B4-BE49-F238E27FC236}">
                  <a16:creationId xmlns:a16="http://schemas.microsoft.com/office/drawing/2014/main" id="{63B80C37-17EF-4E29-AC32-B210275B0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5" y="2532"/>
              <a:ext cx="383" cy="12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" name="Rectangle 729">
              <a:extLst>
                <a:ext uri="{FF2B5EF4-FFF2-40B4-BE49-F238E27FC236}">
                  <a16:creationId xmlns:a16="http://schemas.microsoft.com/office/drawing/2014/main" id="{4A1EB16D-237B-412F-BFED-6693CF495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5" y="2532"/>
              <a:ext cx="383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" name="Rectangle 730">
              <a:extLst>
                <a:ext uri="{FF2B5EF4-FFF2-40B4-BE49-F238E27FC236}">
                  <a16:creationId xmlns:a16="http://schemas.microsoft.com/office/drawing/2014/main" id="{2C6A39B2-AACE-4263-9673-E7CDA81C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5" y="25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312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56" name="Rectangle 731">
              <a:extLst>
                <a:ext uri="{FF2B5EF4-FFF2-40B4-BE49-F238E27FC236}">
                  <a16:creationId xmlns:a16="http://schemas.microsoft.com/office/drawing/2014/main" id="{2847ADB6-F0DD-4B89-BF23-1112FF851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1" y="2567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57" name="Rectangle 732">
              <a:extLst>
                <a:ext uri="{FF2B5EF4-FFF2-40B4-BE49-F238E27FC236}">
                  <a16:creationId xmlns:a16="http://schemas.microsoft.com/office/drawing/2014/main" id="{F03D3F8E-5823-4BF1-859A-1F30CBF86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8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281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58" name="Rectangle 733">
              <a:extLst>
                <a:ext uri="{FF2B5EF4-FFF2-40B4-BE49-F238E27FC236}">
                  <a16:creationId xmlns:a16="http://schemas.microsoft.com/office/drawing/2014/main" id="{BC8ECF2A-497B-4FF9-AEA5-DACBB4EB4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3" y="2401"/>
              <a:ext cx="26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Selucus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59" name="Rectangle 734">
              <a:extLst>
                <a:ext uri="{FF2B5EF4-FFF2-40B4-BE49-F238E27FC236}">
                  <a16:creationId xmlns:a16="http://schemas.microsoft.com/office/drawing/2014/main" id="{8667DE9A-B611-4827-AFBF-FCCF3B6C2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0" y="2446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Nicator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60" name="Rectangle 735">
              <a:extLst>
                <a:ext uri="{FF2B5EF4-FFF2-40B4-BE49-F238E27FC236}">
                  <a16:creationId xmlns:a16="http://schemas.microsoft.com/office/drawing/2014/main" id="{904407C4-19BF-44A4-B224-A5D99FA3F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0" y="2532"/>
              <a:ext cx="246" cy="1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1" name="Rectangle 736">
              <a:extLst>
                <a:ext uri="{FF2B5EF4-FFF2-40B4-BE49-F238E27FC236}">
                  <a16:creationId xmlns:a16="http://schemas.microsoft.com/office/drawing/2014/main" id="{FEEB58B3-408D-4506-A06B-65E4E6556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0" y="2532"/>
              <a:ext cx="246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2" name="Rectangle 737">
              <a:extLst>
                <a:ext uri="{FF2B5EF4-FFF2-40B4-BE49-F238E27FC236}">
                  <a16:creationId xmlns:a16="http://schemas.microsoft.com/office/drawing/2014/main" id="{8BEBD35D-373B-45A4-B040-FE44449F2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5" y="2536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281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63" name="Rectangle 738">
              <a:extLst>
                <a:ext uri="{FF2B5EF4-FFF2-40B4-BE49-F238E27FC236}">
                  <a16:creationId xmlns:a16="http://schemas.microsoft.com/office/drawing/2014/main" id="{00056AE7-FED9-48F4-A978-B31C3F983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0" y="2536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64" name="Rectangle 739">
              <a:extLst>
                <a:ext uri="{FF2B5EF4-FFF2-40B4-BE49-F238E27FC236}">
                  <a16:creationId xmlns:a16="http://schemas.microsoft.com/office/drawing/2014/main" id="{4C9D8C0F-64D5-4CBC-B5E3-BBB8A02DE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93" y="2596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261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65" name="Rectangle 740">
              <a:extLst>
                <a:ext uri="{FF2B5EF4-FFF2-40B4-BE49-F238E27FC236}">
                  <a16:creationId xmlns:a16="http://schemas.microsoft.com/office/drawing/2014/main" id="{092AF65A-1C66-45D8-85FD-C2B42BFA4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6" y="2532"/>
              <a:ext cx="257" cy="12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6" name="Rectangle 741">
              <a:extLst>
                <a:ext uri="{FF2B5EF4-FFF2-40B4-BE49-F238E27FC236}">
                  <a16:creationId xmlns:a16="http://schemas.microsoft.com/office/drawing/2014/main" id="{7539D7F3-1605-4131-9846-818E89058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6" y="2532"/>
              <a:ext cx="257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7" name="Rectangle 742">
              <a:extLst>
                <a:ext uri="{FF2B5EF4-FFF2-40B4-BE49-F238E27FC236}">
                  <a16:creationId xmlns:a16="http://schemas.microsoft.com/office/drawing/2014/main" id="{D7E0C177-2363-452F-9F10-6FDE7B1BB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3" y="25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261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68" name="Rectangle 743">
              <a:extLst>
                <a:ext uri="{FF2B5EF4-FFF2-40B4-BE49-F238E27FC236}">
                  <a16:creationId xmlns:a16="http://schemas.microsoft.com/office/drawing/2014/main" id="{415421DA-D92B-48AB-96F3-2457765BA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9" y="2567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69" name="Rectangle 744">
              <a:extLst>
                <a:ext uri="{FF2B5EF4-FFF2-40B4-BE49-F238E27FC236}">
                  <a16:creationId xmlns:a16="http://schemas.microsoft.com/office/drawing/2014/main" id="{34495DCD-0D0C-45DC-BF5A-BCC30D837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6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70" name="Rectangle 745">
              <a:extLst>
                <a:ext uri="{FF2B5EF4-FFF2-40B4-BE49-F238E27FC236}">
                  <a16:creationId xmlns:a16="http://schemas.microsoft.com/office/drawing/2014/main" id="{2E55C184-B1BF-41E8-80AA-EDFFF8D6D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3" y="2532"/>
              <a:ext cx="171" cy="1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1" name="Rectangle 746">
              <a:extLst>
                <a:ext uri="{FF2B5EF4-FFF2-40B4-BE49-F238E27FC236}">
                  <a16:creationId xmlns:a16="http://schemas.microsoft.com/office/drawing/2014/main" id="{8EDD5083-B1B6-48F0-8A75-E414BA06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3" y="2532"/>
              <a:ext cx="171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2" name="Rectangle 747">
              <a:extLst>
                <a:ext uri="{FF2B5EF4-FFF2-40B4-BE49-F238E27FC236}">
                  <a16:creationId xmlns:a16="http://schemas.microsoft.com/office/drawing/2014/main" id="{CA8CE502-1AFA-4EC1-B82C-770F3ABC6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0" y="2536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73" name="Rectangle 748">
              <a:extLst>
                <a:ext uri="{FF2B5EF4-FFF2-40B4-BE49-F238E27FC236}">
                  <a16:creationId xmlns:a16="http://schemas.microsoft.com/office/drawing/2014/main" id="{20B59142-AD4F-4469-8DC8-F98EF40E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5" y="2536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74" name="Rectangle 749">
              <a:extLst>
                <a:ext uri="{FF2B5EF4-FFF2-40B4-BE49-F238E27FC236}">
                  <a16:creationId xmlns:a16="http://schemas.microsoft.com/office/drawing/2014/main" id="{9A66FF18-0A55-43C0-A0D9-4E56FE496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9" y="259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226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75" name="Rectangle 750">
              <a:extLst>
                <a:ext uri="{FF2B5EF4-FFF2-40B4-BE49-F238E27FC236}">
                  <a16:creationId xmlns:a16="http://schemas.microsoft.com/office/drawing/2014/main" id="{C55E81A8-EBA4-43BC-B300-D04F092BD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4" y="2682"/>
              <a:ext cx="31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76" name="Rectangle 751">
              <a:extLst>
                <a:ext uri="{FF2B5EF4-FFF2-40B4-BE49-F238E27FC236}">
                  <a16:creationId xmlns:a16="http://schemas.microsoft.com/office/drawing/2014/main" id="{9CF82281-FB32-4A5C-B3E4-4F00E858B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9" y="2728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Soter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77" name="Rectangle 752">
              <a:extLst>
                <a:ext uri="{FF2B5EF4-FFF2-40B4-BE49-F238E27FC236}">
                  <a16:creationId xmlns:a16="http://schemas.microsoft.com/office/drawing/2014/main" id="{E856834E-DA31-45F3-AB46-FCCBCDA33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84" y="2532"/>
              <a:ext cx="43" cy="12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8" name="Rectangle 753">
              <a:extLst>
                <a:ext uri="{FF2B5EF4-FFF2-40B4-BE49-F238E27FC236}">
                  <a16:creationId xmlns:a16="http://schemas.microsoft.com/office/drawing/2014/main" id="{EDD68C74-D87A-4C0A-9D87-D7F2649AC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84" y="2532"/>
              <a:ext cx="43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9" name="Rectangle 754">
              <a:extLst>
                <a:ext uri="{FF2B5EF4-FFF2-40B4-BE49-F238E27FC236}">
                  <a16:creationId xmlns:a16="http://schemas.microsoft.com/office/drawing/2014/main" id="{BFC6EF92-D029-4540-8794-10257496C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7" y="2532"/>
              <a:ext cx="429" cy="1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0" name="Rectangle 755">
              <a:extLst>
                <a:ext uri="{FF2B5EF4-FFF2-40B4-BE49-F238E27FC236}">
                  <a16:creationId xmlns:a16="http://schemas.microsoft.com/office/drawing/2014/main" id="{64F84DE3-3263-4C44-88ED-F46E46E9E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7" y="2532"/>
              <a:ext cx="429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1" name="Rectangle 756">
              <a:extLst>
                <a:ext uri="{FF2B5EF4-FFF2-40B4-BE49-F238E27FC236}">
                  <a16:creationId xmlns:a16="http://schemas.microsoft.com/office/drawing/2014/main" id="{BAACE840-64FD-40E9-9E62-35A390C52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1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223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2" name="Rectangle 757">
              <a:extLst>
                <a:ext uri="{FF2B5EF4-FFF2-40B4-BE49-F238E27FC236}">
                  <a16:creationId xmlns:a16="http://schemas.microsoft.com/office/drawing/2014/main" id="{952C7E2B-34CF-4B2D-AB23-B313E3737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6" y="2567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3" name="Rectangle 758">
              <a:extLst>
                <a:ext uri="{FF2B5EF4-FFF2-40B4-BE49-F238E27FC236}">
                  <a16:creationId xmlns:a16="http://schemas.microsoft.com/office/drawing/2014/main" id="{5146CEDA-7D89-4FFE-8153-DAC30A763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3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187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4" name="Rectangle 759">
              <a:extLst>
                <a:ext uri="{FF2B5EF4-FFF2-40B4-BE49-F238E27FC236}">
                  <a16:creationId xmlns:a16="http://schemas.microsoft.com/office/drawing/2014/main" id="{A46C3F58-96D2-469B-ADDF-81442637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1" y="2690"/>
              <a:ext cx="33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5" name="Rectangle 760">
              <a:extLst>
                <a:ext uri="{FF2B5EF4-FFF2-40B4-BE49-F238E27FC236}">
                  <a16:creationId xmlns:a16="http://schemas.microsoft.com/office/drawing/2014/main" id="{DEA8B3EA-EDEB-42F1-B463-8AACD9898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9" y="2733"/>
              <a:ext cx="344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Great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6" name="Rectangle 761">
              <a:extLst>
                <a:ext uri="{FF2B5EF4-FFF2-40B4-BE49-F238E27FC236}">
                  <a16:creationId xmlns:a16="http://schemas.microsoft.com/office/drawing/2014/main" id="{E1792227-AABE-4F6F-B429-0B02328D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2" y="2384"/>
              <a:ext cx="29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Selucus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7" name="Rectangle 762">
              <a:extLst>
                <a:ext uri="{FF2B5EF4-FFF2-40B4-BE49-F238E27FC236}">
                  <a16:creationId xmlns:a16="http://schemas.microsoft.com/office/drawing/2014/main" id="{49B76286-4A5F-4593-8C31-C6A424025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4" y="2429"/>
              <a:ext cx="33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Ceraunus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8" name="Rectangle 763">
              <a:extLst>
                <a:ext uri="{FF2B5EF4-FFF2-40B4-BE49-F238E27FC236}">
                  <a16:creationId xmlns:a16="http://schemas.microsoft.com/office/drawing/2014/main" id="{5B2DC014-FA59-4576-909B-A5301742A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" y="2532"/>
              <a:ext cx="153" cy="12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9" name="Rectangle 764">
              <a:extLst>
                <a:ext uri="{FF2B5EF4-FFF2-40B4-BE49-F238E27FC236}">
                  <a16:creationId xmlns:a16="http://schemas.microsoft.com/office/drawing/2014/main" id="{59A04726-F106-4F76-AFCB-53F8AA196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6" y="2532"/>
              <a:ext cx="153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0" name="Rectangle 765">
              <a:extLst>
                <a:ext uri="{FF2B5EF4-FFF2-40B4-BE49-F238E27FC236}">
                  <a16:creationId xmlns:a16="http://schemas.microsoft.com/office/drawing/2014/main" id="{FCD75910-43A1-45B4-B59F-5CAF49DA6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2" y="2384"/>
              <a:ext cx="29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Selucus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91" name="Rectangle 766">
              <a:extLst>
                <a:ext uri="{FF2B5EF4-FFF2-40B4-BE49-F238E27FC236}">
                  <a16:creationId xmlns:a16="http://schemas.microsoft.com/office/drawing/2014/main" id="{88EBB467-CE44-4255-B166-DE74DEC0E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0" y="2429"/>
              <a:ext cx="35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Philopater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92" name="Rectangle 767">
              <a:extLst>
                <a:ext uri="{FF2B5EF4-FFF2-40B4-BE49-F238E27FC236}">
                  <a16:creationId xmlns:a16="http://schemas.microsoft.com/office/drawing/2014/main" id="{BCD81711-11FE-43DC-855C-D73919697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9" y="2532"/>
              <a:ext cx="122" cy="1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3" name="Rectangle 768">
              <a:extLst>
                <a:ext uri="{FF2B5EF4-FFF2-40B4-BE49-F238E27FC236}">
                  <a16:creationId xmlns:a16="http://schemas.microsoft.com/office/drawing/2014/main" id="{CCE0ED9F-1C97-4020-AB5A-F226E8C16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9" y="2532"/>
              <a:ext cx="122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4" name="Rectangle 769">
              <a:extLst>
                <a:ext uri="{FF2B5EF4-FFF2-40B4-BE49-F238E27FC236}">
                  <a16:creationId xmlns:a16="http://schemas.microsoft.com/office/drawing/2014/main" id="{E1D83896-6DA3-41A2-804D-B44D40BB8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4" y="2690"/>
              <a:ext cx="3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95" name="Rectangle 770">
              <a:extLst>
                <a:ext uri="{FF2B5EF4-FFF2-40B4-BE49-F238E27FC236}">
                  <a16:creationId xmlns:a16="http://schemas.microsoft.com/office/drawing/2014/main" id="{591D2D4C-DF41-4F76-929F-945C2FA86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7" y="2733"/>
              <a:ext cx="363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Epiphanes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96" name="Rectangle 771">
              <a:extLst>
                <a:ext uri="{FF2B5EF4-FFF2-40B4-BE49-F238E27FC236}">
                  <a16:creationId xmlns:a16="http://schemas.microsoft.com/office/drawing/2014/main" id="{CF4D420F-DCA0-4CFF-89D4-AB5784B80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4" y="2839"/>
              <a:ext cx="708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168 Desecration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97" name="Rectangle 772">
              <a:extLst>
                <a:ext uri="{FF2B5EF4-FFF2-40B4-BE49-F238E27FC236}">
                  <a16:creationId xmlns:a16="http://schemas.microsoft.com/office/drawing/2014/main" id="{FCA639F1-2A91-4CE1-8568-AB8EB7188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4" y="2941"/>
              <a:ext cx="605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of the Temple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98" name="Rectangle 773">
              <a:extLst>
                <a:ext uri="{FF2B5EF4-FFF2-40B4-BE49-F238E27FC236}">
                  <a16:creationId xmlns:a16="http://schemas.microsoft.com/office/drawing/2014/main" id="{EF545F04-ABF5-4E4C-A1ED-46E93959B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4" y="3043"/>
              <a:ext cx="669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(¶ Daniel 11:31)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99" name="Rectangle 774">
              <a:extLst>
                <a:ext uri="{FF2B5EF4-FFF2-40B4-BE49-F238E27FC236}">
                  <a16:creationId xmlns:a16="http://schemas.microsoft.com/office/drawing/2014/main" id="{3E634154-5159-41F1-AB7C-ACFBED37D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29" y="2953"/>
              <a:ext cx="696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165 Maccabean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00" name="Rectangle 775">
              <a:extLst>
                <a:ext uri="{FF2B5EF4-FFF2-40B4-BE49-F238E27FC236}">
                  <a16:creationId xmlns:a16="http://schemas.microsoft.com/office/drawing/2014/main" id="{E3EE68A6-D6BF-4AE2-B0B8-491661BD0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29" y="3055"/>
              <a:ext cx="29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Revolt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01" name="Rectangle 776">
              <a:extLst>
                <a:ext uri="{FF2B5EF4-FFF2-40B4-BE49-F238E27FC236}">
                  <a16:creationId xmlns:a16="http://schemas.microsoft.com/office/drawing/2014/main" id="{0F459A78-9359-4695-9BBE-0524063CD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31" y="2532"/>
              <a:ext cx="62" cy="12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2" name="Rectangle 777">
              <a:extLst>
                <a:ext uri="{FF2B5EF4-FFF2-40B4-BE49-F238E27FC236}">
                  <a16:creationId xmlns:a16="http://schemas.microsoft.com/office/drawing/2014/main" id="{2C8A27D1-3108-4080-8245-00635D98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31" y="2532"/>
              <a:ext cx="62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3" name="Rectangle 778">
              <a:extLst>
                <a:ext uri="{FF2B5EF4-FFF2-40B4-BE49-F238E27FC236}">
                  <a16:creationId xmlns:a16="http://schemas.microsoft.com/office/drawing/2014/main" id="{4EA76613-6092-4F2F-9763-3C8E3ABB2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1" y="2427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Judas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04" name="Rectangle 779">
              <a:extLst>
                <a:ext uri="{FF2B5EF4-FFF2-40B4-BE49-F238E27FC236}">
                  <a16:creationId xmlns:a16="http://schemas.microsoft.com/office/drawing/2014/main" id="{04A1BAA0-BD4B-4287-BE30-C0E9987E8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9" y="1669"/>
              <a:ext cx="439" cy="121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5" name="Rectangle 780">
              <a:extLst>
                <a:ext uri="{FF2B5EF4-FFF2-40B4-BE49-F238E27FC236}">
                  <a16:creationId xmlns:a16="http://schemas.microsoft.com/office/drawing/2014/main" id="{47DC1180-9A65-4645-B23A-9A95F0F9E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9" y="1669"/>
              <a:ext cx="439" cy="121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6" name="Rectangle 781">
              <a:extLst>
                <a:ext uri="{FF2B5EF4-FFF2-40B4-BE49-F238E27FC236}">
                  <a16:creationId xmlns:a16="http://schemas.microsoft.com/office/drawing/2014/main" id="{ACDA9EC5-367F-4138-B06D-EA81C7DB9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0" y="1704"/>
              <a:ext cx="5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07" name="Rectangle 782">
              <a:extLst>
                <a:ext uri="{FF2B5EF4-FFF2-40B4-BE49-F238E27FC236}">
                  <a16:creationId xmlns:a16="http://schemas.microsoft.com/office/drawing/2014/main" id="{E2161F10-8D13-48B8-B9AB-49B42FA2F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9" y="1704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08" name="Rectangle 783">
              <a:extLst>
                <a:ext uri="{FF2B5EF4-FFF2-40B4-BE49-F238E27FC236}">
                  <a16:creationId xmlns:a16="http://schemas.microsoft.com/office/drawing/2014/main" id="{B0D3ED41-6806-43B9-AC82-79B366820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6" y="1704"/>
              <a:ext cx="8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33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09" name="Rectangle 784">
              <a:extLst>
                <a:ext uri="{FF2B5EF4-FFF2-40B4-BE49-F238E27FC236}">
                  <a16:creationId xmlns:a16="http://schemas.microsoft.com/office/drawing/2014/main" id="{37B4A8DB-A3BC-4CA8-A676-5A3D75DCE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7" y="1487"/>
              <a:ext cx="25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Jesus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10" name="Rectangle 785">
              <a:extLst>
                <a:ext uri="{FF2B5EF4-FFF2-40B4-BE49-F238E27FC236}">
                  <a16:creationId xmlns:a16="http://schemas.microsoft.com/office/drawing/2014/main" id="{B1AD1B3B-2FCA-4423-A6B1-B1F5C6B32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1" y="1579"/>
              <a:ext cx="42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The Christ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11" name="Rectangle 786">
              <a:extLst>
                <a:ext uri="{FF2B5EF4-FFF2-40B4-BE49-F238E27FC236}">
                  <a16:creationId xmlns:a16="http://schemas.microsoft.com/office/drawing/2014/main" id="{D166E64D-D261-4006-B5BE-6359DD079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0" y="1538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Joseph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12" name="Rectangle 787">
              <a:extLst>
                <a:ext uri="{FF2B5EF4-FFF2-40B4-BE49-F238E27FC236}">
                  <a16:creationId xmlns:a16="http://schemas.microsoft.com/office/drawing/2014/main" id="{1314DDE7-DE90-4BB9-BE8A-4A15F3B76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2" y="206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3" name="Rectangle 788">
              <a:extLst>
                <a:ext uri="{FF2B5EF4-FFF2-40B4-BE49-F238E27FC236}">
                  <a16:creationId xmlns:a16="http://schemas.microsoft.com/office/drawing/2014/main" id="{B056999D-995D-4FCA-8B1E-5D4B07F7C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2" y="206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4" name="Rectangle 789">
              <a:extLst>
                <a:ext uri="{FF2B5EF4-FFF2-40B4-BE49-F238E27FC236}">
                  <a16:creationId xmlns:a16="http://schemas.microsoft.com/office/drawing/2014/main" id="{5ECCB87E-4250-43A1-9A56-E2ECBD979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0" y="39"/>
              <a:ext cx="452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100 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15" name="Rectangle 790">
              <a:extLst>
                <a:ext uri="{FF2B5EF4-FFF2-40B4-BE49-F238E27FC236}">
                  <a16:creationId xmlns:a16="http://schemas.microsoft.com/office/drawing/2014/main" id="{E4AF473E-8EFC-40D1-B2AE-34076D2E3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6" y="756"/>
              <a:ext cx="352" cy="123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6" name="Rectangle 791">
              <a:extLst>
                <a:ext uri="{FF2B5EF4-FFF2-40B4-BE49-F238E27FC236}">
                  <a16:creationId xmlns:a16="http://schemas.microsoft.com/office/drawing/2014/main" id="{A6FDBD9D-AC5F-47E1-931B-8DE53A604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6" y="756"/>
              <a:ext cx="352" cy="123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7" name="Rectangle 792">
              <a:extLst>
                <a:ext uri="{FF2B5EF4-FFF2-40B4-BE49-F238E27FC236}">
                  <a16:creationId xmlns:a16="http://schemas.microsoft.com/office/drawing/2014/main" id="{2A1B9927-28E0-4A2D-8315-009F067AE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94" y="575"/>
              <a:ext cx="21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John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18" name="Rectangle 793">
              <a:extLst>
                <a:ext uri="{FF2B5EF4-FFF2-40B4-BE49-F238E27FC236}">
                  <a16:creationId xmlns:a16="http://schemas.microsoft.com/office/drawing/2014/main" id="{6483F029-601F-44A7-A9F1-2CB5E4412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4" y="666"/>
              <a:ext cx="45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The Baptist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19" name="Rectangle 794">
              <a:extLst>
                <a:ext uri="{FF2B5EF4-FFF2-40B4-BE49-F238E27FC236}">
                  <a16:creationId xmlns:a16="http://schemas.microsoft.com/office/drawing/2014/main" id="{DA19D2D0-2409-4D77-85C0-AE5E670C0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4" y="940"/>
              <a:ext cx="978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0" name="Rectangle 795">
              <a:extLst>
                <a:ext uri="{FF2B5EF4-FFF2-40B4-BE49-F238E27FC236}">
                  <a16:creationId xmlns:a16="http://schemas.microsoft.com/office/drawing/2014/main" id="{E1957C48-31AB-4448-A276-FF9400463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4" y="940"/>
              <a:ext cx="978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1" name="Rectangle 796">
              <a:extLst>
                <a:ext uri="{FF2B5EF4-FFF2-40B4-BE49-F238E27FC236}">
                  <a16:creationId xmlns:a16="http://schemas.microsoft.com/office/drawing/2014/main" id="{C5D3A73C-437B-4BAD-A8BC-18A79F995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4" y="765"/>
              <a:ext cx="21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John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2" name="Rectangle 797">
              <a:extLst>
                <a:ext uri="{FF2B5EF4-FFF2-40B4-BE49-F238E27FC236}">
                  <a16:creationId xmlns:a16="http://schemas.microsoft.com/office/drawing/2014/main" id="{D92D7FE7-A827-4156-8601-21798D2D4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5" y="857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³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3" name="Rectangle 798">
              <a:extLst>
                <a:ext uri="{FF2B5EF4-FFF2-40B4-BE49-F238E27FC236}">
                  <a16:creationId xmlns:a16="http://schemas.microsoft.com/office/drawing/2014/main" id="{2D801274-EFB6-4E5B-B68C-2F8E6575D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1" y="857"/>
              <a:ext cx="39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The Elder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4" name="Rectangle 799">
              <a:extLst>
                <a:ext uri="{FF2B5EF4-FFF2-40B4-BE49-F238E27FC236}">
                  <a16:creationId xmlns:a16="http://schemas.microsoft.com/office/drawing/2014/main" id="{F660CBF0-7D7E-45C3-863F-616E749EB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2" y="857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´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5" name="Rectangle 800">
              <a:extLst>
                <a:ext uri="{FF2B5EF4-FFF2-40B4-BE49-F238E27FC236}">
                  <a16:creationId xmlns:a16="http://schemas.microsoft.com/office/drawing/2014/main" id="{867FC091-54E4-4808-B47B-70879FBF2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2" y="7788"/>
              <a:ext cx="122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6" name="Rectangle 801">
              <a:extLst>
                <a:ext uri="{FF2B5EF4-FFF2-40B4-BE49-F238E27FC236}">
                  <a16:creationId xmlns:a16="http://schemas.microsoft.com/office/drawing/2014/main" id="{A3312451-914E-407F-8BDF-8D580FC96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2" y="7788"/>
              <a:ext cx="122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7" name="Rectangle 802">
              <a:extLst>
                <a:ext uri="{FF2B5EF4-FFF2-40B4-BE49-F238E27FC236}">
                  <a16:creationId xmlns:a16="http://schemas.microsoft.com/office/drawing/2014/main" id="{4F6FAE06-6ABF-4A99-B2E7-C978F7FB0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0" y="7860"/>
              <a:ext cx="452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100 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8" name="Rectangle 803">
              <a:extLst>
                <a:ext uri="{FF2B5EF4-FFF2-40B4-BE49-F238E27FC236}">
                  <a16:creationId xmlns:a16="http://schemas.microsoft.com/office/drawing/2014/main" id="{15D2B8C0-F820-4C67-AB9D-A1061946F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3" y="6757"/>
              <a:ext cx="893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 Battle of Teutoburg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9" name="Rectangle 804">
              <a:extLst>
                <a:ext uri="{FF2B5EF4-FFF2-40B4-BE49-F238E27FC236}">
                  <a16:creationId xmlns:a16="http://schemas.microsoft.com/office/drawing/2014/main" id="{B2DDE9C1-AEF9-4509-9996-492D8357E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3" y="6859"/>
              <a:ext cx="81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Wald. Beginning of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0" name="Rectangle 805">
              <a:extLst>
                <a:ext uri="{FF2B5EF4-FFF2-40B4-BE49-F238E27FC236}">
                  <a16:creationId xmlns:a16="http://schemas.microsoft.com/office/drawing/2014/main" id="{AE650EA5-4E95-4AFA-81AD-2402DDADD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3" y="6961"/>
              <a:ext cx="64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Roman Decline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1" name="Rectangle 806">
              <a:extLst>
                <a:ext uri="{FF2B5EF4-FFF2-40B4-BE49-F238E27FC236}">
                  <a16:creationId xmlns:a16="http://schemas.microsoft.com/office/drawing/2014/main" id="{AA461120-A5A7-4630-B37E-F8177182B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9" y="1477"/>
              <a:ext cx="35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Shealtiel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2" name="Rectangle 807">
              <a:extLst>
                <a:ext uri="{FF2B5EF4-FFF2-40B4-BE49-F238E27FC236}">
                  <a16:creationId xmlns:a16="http://schemas.microsoft.com/office/drawing/2014/main" id="{9E87729F-8B0C-4C92-8D50-AA744D085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0" y="1538"/>
              <a:ext cx="45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Zerubbabel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3" name="Rectangle 808">
              <a:extLst>
                <a:ext uri="{FF2B5EF4-FFF2-40B4-BE49-F238E27FC236}">
                  <a16:creationId xmlns:a16="http://schemas.microsoft.com/office/drawing/2014/main" id="{70170CC0-95AE-4B07-8584-7C5617E61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0" y="1538"/>
              <a:ext cx="24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Abiud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4" name="Rectangle 809">
              <a:extLst>
                <a:ext uri="{FF2B5EF4-FFF2-40B4-BE49-F238E27FC236}">
                  <a16:creationId xmlns:a16="http://schemas.microsoft.com/office/drawing/2014/main" id="{4C9EE7DC-FAE2-4DAD-BFB7-5D07EA7B2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8" y="1538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Eliakim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5" name="Rectangle 810">
              <a:extLst>
                <a:ext uri="{FF2B5EF4-FFF2-40B4-BE49-F238E27FC236}">
                  <a16:creationId xmlns:a16="http://schemas.microsoft.com/office/drawing/2014/main" id="{6CC1E7AA-ABFC-43B5-9253-DEBA682B0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7" y="1538"/>
              <a:ext cx="20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Azor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6" name="Rectangle 811">
              <a:extLst>
                <a:ext uri="{FF2B5EF4-FFF2-40B4-BE49-F238E27FC236}">
                  <a16:creationId xmlns:a16="http://schemas.microsoft.com/office/drawing/2014/main" id="{AC27BB70-54ED-4A98-87DF-2DCD353E1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3" y="1538"/>
              <a:ext cx="26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Zadok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7" name="Rectangle 812">
              <a:extLst>
                <a:ext uri="{FF2B5EF4-FFF2-40B4-BE49-F238E27FC236}">
                  <a16:creationId xmlns:a16="http://schemas.microsoft.com/office/drawing/2014/main" id="{4E84AC6F-98F2-4676-A44A-DD415529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07" y="1538"/>
              <a:ext cx="26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Achim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8" name="Rectangle 813">
              <a:extLst>
                <a:ext uri="{FF2B5EF4-FFF2-40B4-BE49-F238E27FC236}">
                  <a16:creationId xmlns:a16="http://schemas.microsoft.com/office/drawing/2014/main" id="{98B01794-EA91-48E8-A551-E13FBA895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2" y="1538"/>
              <a:ext cx="22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Eliud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39" name="Rectangle 814">
              <a:extLst>
                <a:ext uri="{FF2B5EF4-FFF2-40B4-BE49-F238E27FC236}">
                  <a16:creationId xmlns:a16="http://schemas.microsoft.com/office/drawing/2014/main" id="{EF7B4BA9-327C-4231-85D3-768DB63DE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52" y="1538"/>
              <a:ext cx="31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Eleazar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40" name="Rectangle 815">
              <a:extLst>
                <a:ext uri="{FF2B5EF4-FFF2-40B4-BE49-F238E27FC236}">
                  <a16:creationId xmlns:a16="http://schemas.microsoft.com/office/drawing/2014/main" id="{F68A1E64-9B09-4A2D-9157-5D1E3F24B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8" y="1538"/>
              <a:ext cx="29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Mattan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41" name="Rectangle 816">
              <a:extLst>
                <a:ext uri="{FF2B5EF4-FFF2-40B4-BE49-F238E27FC236}">
                  <a16:creationId xmlns:a16="http://schemas.microsoft.com/office/drawing/2014/main" id="{20869E73-F51A-4939-8ED2-B60B310C0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7" y="1538"/>
              <a:ext cx="26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Jacob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42" name="Freeform 817">
              <a:extLst>
                <a:ext uri="{FF2B5EF4-FFF2-40B4-BE49-F238E27FC236}">
                  <a16:creationId xmlns:a16="http://schemas.microsoft.com/office/drawing/2014/main" id="{0D2A3C14-4932-4B75-A673-6DC25C7DE3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8" y="1304"/>
              <a:ext cx="11854" cy="373"/>
            </a:xfrm>
            <a:custGeom>
              <a:avLst/>
              <a:gdLst>
                <a:gd name="T0" fmla="*/ 7 w 14868"/>
                <a:gd name="T1" fmla="*/ 280 h 468"/>
                <a:gd name="T2" fmla="*/ 61 w 14868"/>
                <a:gd name="T3" fmla="*/ 4 h 468"/>
                <a:gd name="T4" fmla="*/ 280 w 14868"/>
                <a:gd name="T5" fmla="*/ 0 h 468"/>
                <a:gd name="T6" fmla="*/ 461 w 14868"/>
                <a:gd name="T7" fmla="*/ 4 h 468"/>
                <a:gd name="T8" fmla="*/ 795 w 14868"/>
                <a:gd name="T9" fmla="*/ 7 h 468"/>
                <a:gd name="T10" fmla="*/ 1071 w 14868"/>
                <a:gd name="T11" fmla="*/ 0 h 468"/>
                <a:gd name="T12" fmla="*/ 1202 w 14868"/>
                <a:gd name="T13" fmla="*/ 0 h 468"/>
                <a:gd name="T14" fmla="*/ 1478 w 14868"/>
                <a:gd name="T15" fmla="*/ 7 h 468"/>
                <a:gd name="T16" fmla="*/ 1812 w 14868"/>
                <a:gd name="T17" fmla="*/ 4 h 468"/>
                <a:gd name="T18" fmla="*/ 2031 w 14868"/>
                <a:gd name="T19" fmla="*/ 0 h 468"/>
                <a:gd name="T20" fmla="*/ 2212 w 14868"/>
                <a:gd name="T21" fmla="*/ 4 h 468"/>
                <a:gd name="T22" fmla="*/ 2546 w 14868"/>
                <a:gd name="T23" fmla="*/ 7 h 468"/>
                <a:gd name="T24" fmla="*/ 2822 w 14868"/>
                <a:gd name="T25" fmla="*/ 0 h 468"/>
                <a:gd name="T26" fmla="*/ 2953 w 14868"/>
                <a:gd name="T27" fmla="*/ 0 h 468"/>
                <a:gd name="T28" fmla="*/ 3229 w 14868"/>
                <a:gd name="T29" fmla="*/ 7 h 468"/>
                <a:gd name="T30" fmla="*/ 3563 w 14868"/>
                <a:gd name="T31" fmla="*/ 4 h 468"/>
                <a:gd name="T32" fmla="*/ 3782 w 14868"/>
                <a:gd name="T33" fmla="*/ 0 h 468"/>
                <a:gd name="T34" fmla="*/ 3963 w 14868"/>
                <a:gd name="T35" fmla="*/ 4 h 468"/>
                <a:gd name="T36" fmla="*/ 4297 w 14868"/>
                <a:gd name="T37" fmla="*/ 7 h 468"/>
                <a:gd name="T38" fmla="*/ 4573 w 14868"/>
                <a:gd name="T39" fmla="*/ 0 h 468"/>
                <a:gd name="T40" fmla="*/ 4704 w 14868"/>
                <a:gd name="T41" fmla="*/ 0 h 468"/>
                <a:gd name="T42" fmla="*/ 4980 w 14868"/>
                <a:gd name="T43" fmla="*/ 7 h 468"/>
                <a:gd name="T44" fmla="*/ 5314 w 14868"/>
                <a:gd name="T45" fmla="*/ 4 h 468"/>
                <a:gd name="T46" fmla="*/ 5533 w 14868"/>
                <a:gd name="T47" fmla="*/ 0 h 468"/>
                <a:gd name="T48" fmla="*/ 5714 w 14868"/>
                <a:gd name="T49" fmla="*/ 4 h 468"/>
                <a:gd name="T50" fmla="*/ 6048 w 14868"/>
                <a:gd name="T51" fmla="*/ 7 h 468"/>
                <a:gd name="T52" fmla="*/ 6324 w 14868"/>
                <a:gd name="T53" fmla="*/ 0 h 468"/>
                <a:gd name="T54" fmla="*/ 6455 w 14868"/>
                <a:gd name="T55" fmla="*/ 0 h 468"/>
                <a:gd name="T56" fmla="*/ 6731 w 14868"/>
                <a:gd name="T57" fmla="*/ 7 h 468"/>
                <a:gd name="T58" fmla="*/ 7065 w 14868"/>
                <a:gd name="T59" fmla="*/ 4 h 468"/>
                <a:gd name="T60" fmla="*/ 7284 w 14868"/>
                <a:gd name="T61" fmla="*/ 0 h 468"/>
                <a:gd name="T62" fmla="*/ 7465 w 14868"/>
                <a:gd name="T63" fmla="*/ 4 h 468"/>
                <a:gd name="T64" fmla="*/ 7799 w 14868"/>
                <a:gd name="T65" fmla="*/ 7 h 468"/>
                <a:gd name="T66" fmla="*/ 8075 w 14868"/>
                <a:gd name="T67" fmla="*/ 0 h 468"/>
                <a:gd name="T68" fmla="*/ 8206 w 14868"/>
                <a:gd name="T69" fmla="*/ 0 h 468"/>
                <a:gd name="T70" fmla="*/ 8482 w 14868"/>
                <a:gd name="T71" fmla="*/ 7 h 468"/>
                <a:gd name="T72" fmla="*/ 8816 w 14868"/>
                <a:gd name="T73" fmla="*/ 4 h 468"/>
                <a:gd name="T74" fmla="*/ 9035 w 14868"/>
                <a:gd name="T75" fmla="*/ 0 h 468"/>
                <a:gd name="T76" fmla="*/ 9216 w 14868"/>
                <a:gd name="T77" fmla="*/ 4 h 468"/>
                <a:gd name="T78" fmla="*/ 9550 w 14868"/>
                <a:gd name="T79" fmla="*/ 7 h 468"/>
                <a:gd name="T80" fmla="*/ 9826 w 14868"/>
                <a:gd name="T81" fmla="*/ 0 h 468"/>
                <a:gd name="T82" fmla="*/ 9957 w 14868"/>
                <a:gd name="T83" fmla="*/ 0 h 468"/>
                <a:gd name="T84" fmla="*/ 10233 w 14868"/>
                <a:gd name="T85" fmla="*/ 7 h 468"/>
                <a:gd name="T86" fmla="*/ 10567 w 14868"/>
                <a:gd name="T87" fmla="*/ 4 h 468"/>
                <a:gd name="T88" fmla="*/ 10786 w 14868"/>
                <a:gd name="T89" fmla="*/ 0 h 468"/>
                <a:gd name="T90" fmla="*/ 10967 w 14868"/>
                <a:gd name="T91" fmla="*/ 4 h 468"/>
                <a:gd name="T92" fmla="*/ 11301 w 14868"/>
                <a:gd name="T93" fmla="*/ 7 h 468"/>
                <a:gd name="T94" fmla="*/ 11577 w 14868"/>
                <a:gd name="T95" fmla="*/ 0 h 468"/>
                <a:gd name="T96" fmla="*/ 11708 w 14868"/>
                <a:gd name="T97" fmla="*/ 0 h 468"/>
                <a:gd name="T98" fmla="*/ 11984 w 14868"/>
                <a:gd name="T99" fmla="*/ 7 h 468"/>
                <a:gd name="T100" fmla="*/ 12318 w 14868"/>
                <a:gd name="T101" fmla="*/ 4 h 468"/>
                <a:gd name="T102" fmla="*/ 12537 w 14868"/>
                <a:gd name="T103" fmla="*/ 0 h 468"/>
                <a:gd name="T104" fmla="*/ 12718 w 14868"/>
                <a:gd name="T105" fmla="*/ 4 h 468"/>
                <a:gd name="T106" fmla="*/ 13052 w 14868"/>
                <a:gd name="T107" fmla="*/ 7 h 468"/>
                <a:gd name="T108" fmla="*/ 13328 w 14868"/>
                <a:gd name="T109" fmla="*/ 0 h 468"/>
                <a:gd name="T110" fmla="*/ 13459 w 14868"/>
                <a:gd name="T111" fmla="*/ 0 h 468"/>
                <a:gd name="T112" fmla="*/ 13735 w 14868"/>
                <a:gd name="T113" fmla="*/ 7 h 468"/>
                <a:gd name="T114" fmla="*/ 14070 w 14868"/>
                <a:gd name="T115" fmla="*/ 4 h 468"/>
                <a:gd name="T116" fmla="*/ 14288 w 14868"/>
                <a:gd name="T117" fmla="*/ 0 h 468"/>
                <a:gd name="T118" fmla="*/ 14469 w 14868"/>
                <a:gd name="T119" fmla="*/ 4 h 468"/>
                <a:gd name="T120" fmla="*/ 14803 w 14868"/>
                <a:gd name="T121" fmla="*/ 7 h 468"/>
                <a:gd name="T122" fmla="*/ 14861 w 14868"/>
                <a:gd name="T123" fmla="*/ 73 h 468"/>
                <a:gd name="T124" fmla="*/ 14864 w 14868"/>
                <a:gd name="T125" fmla="*/ 40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868" h="468">
                  <a:moveTo>
                    <a:pt x="0" y="464"/>
                  </a:moveTo>
                  <a:lnTo>
                    <a:pt x="0" y="411"/>
                  </a:lnTo>
                  <a:cubicBezTo>
                    <a:pt x="0" y="408"/>
                    <a:pt x="1" y="407"/>
                    <a:pt x="4" y="407"/>
                  </a:cubicBezTo>
                  <a:cubicBezTo>
                    <a:pt x="6" y="407"/>
                    <a:pt x="7" y="408"/>
                    <a:pt x="7" y="411"/>
                  </a:cubicBezTo>
                  <a:lnTo>
                    <a:pt x="7" y="464"/>
                  </a:lnTo>
                  <a:cubicBezTo>
                    <a:pt x="7" y="466"/>
                    <a:pt x="6" y="468"/>
                    <a:pt x="4" y="468"/>
                  </a:cubicBezTo>
                  <a:cubicBezTo>
                    <a:pt x="1" y="468"/>
                    <a:pt x="0" y="466"/>
                    <a:pt x="0" y="464"/>
                  </a:cubicBezTo>
                  <a:close/>
                  <a:moveTo>
                    <a:pt x="0" y="372"/>
                  </a:moveTo>
                  <a:lnTo>
                    <a:pt x="0" y="318"/>
                  </a:lnTo>
                  <a:cubicBezTo>
                    <a:pt x="0" y="316"/>
                    <a:pt x="1" y="315"/>
                    <a:pt x="4" y="315"/>
                  </a:cubicBezTo>
                  <a:cubicBezTo>
                    <a:pt x="6" y="315"/>
                    <a:pt x="7" y="316"/>
                    <a:pt x="7" y="318"/>
                  </a:cubicBezTo>
                  <a:lnTo>
                    <a:pt x="7" y="372"/>
                  </a:lnTo>
                  <a:cubicBezTo>
                    <a:pt x="7" y="374"/>
                    <a:pt x="6" y="376"/>
                    <a:pt x="4" y="376"/>
                  </a:cubicBezTo>
                  <a:cubicBezTo>
                    <a:pt x="1" y="376"/>
                    <a:pt x="0" y="374"/>
                    <a:pt x="0" y="372"/>
                  </a:cubicBezTo>
                  <a:close/>
                  <a:moveTo>
                    <a:pt x="0" y="280"/>
                  </a:moveTo>
                  <a:lnTo>
                    <a:pt x="0" y="226"/>
                  </a:lnTo>
                  <a:cubicBezTo>
                    <a:pt x="0" y="224"/>
                    <a:pt x="1" y="222"/>
                    <a:pt x="4" y="222"/>
                  </a:cubicBezTo>
                  <a:cubicBezTo>
                    <a:pt x="6" y="222"/>
                    <a:pt x="7" y="224"/>
                    <a:pt x="7" y="226"/>
                  </a:cubicBezTo>
                  <a:lnTo>
                    <a:pt x="7" y="280"/>
                  </a:lnTo>
                  <a:cubicBezTo>
                    <a:pt x="7" y="282"/>
                    <a:pt x="6" y="284"/>
                    <a:pt x="4" y="284"/>
                  </a:cubicBezTo>
                  <a:cubicBezTo>
                    <a:pt x="1" y="284"/>
                    <a:pt x="0" y="282"/>
                    <a:pt x="0" y="280"/>
                  </a:cubicBezTo>
                  <a:close/>
                  <a:moveTo>
                    <a:pt x="0" y="188"/>
                  </a:moveTo>
                  <a:lnTo>
                    <a:pt x="0" y="134"/>
                  </a:lnTo>
                  <a:cubicBezTo>
                    <a:pt x="0" y="132"/>
                    <a:pt x="1" y="130"/>
                    <a:pt x="4" y="130"/>
                  </a:cubicBezTo>
                  <a:cubicBezTo>
                    <a:pt x="6" y="130"/>
                    <a:pt x="7" y="132"/>
                    <a:pt x="7" y="134"/>
                  </a:cubicBezTo>
                  <a:lnTo>
                    <a:pt x="7" y="188"/>
                  </a:lnTo>
                  <a:cubicBezTo>
                    <a:pt x="7" y="190"/>
                    <a:pt x="6" y="192"/>
                    <a:pt x="4" y="192"/>
                  </a:cubicBezTo>
                  <a:cubicBezTo>
                    <a:pt x="1" y="192"/>
                    <a:pt x="0" y="190"/>
                    <a:pt x="0" y="188"/>
                  </a:cubicBezTo>
                  <a:close/>
                  <a:moveTo>
                    <a:pt x="0" y="96"/>
                  </a:moveTo>
                  <a:lnTo>
                    <a:pt x="0" y="42"/>
                  </a:lnTo>
                  <a:cubicBezTo>
                    <a:pt x="0" y="40"/>
                    <a:pt x="1" y="38"/>
                    <a:pt x="4" y="38"/>
                  </a:cubicBezTo>
                  <a:cubicBezTo>
                    <a:pt x="6" y="38"/>
                    <a:pt x="7" y="40"/>
                    <a:pt x="7" y="42"/>
                  </a:cubicBezTo>
                  <a:lnTo>
                    <a:pt x="7" y="96"/>
                  </a:lnTo>
                  <a:cubicBezTo>
                    <a:pt x="7" y="98"/>
                    <a:pt x="6" y="100"/>
                    <a:pt x="4" y="100"/>
                  </a:cubicBezTo>
                  <a:cubicBezTo>
                    <a:pt x="1" y="100"/>
                    <a:pt x="0" y="98"/>
                    <a:pt x="0" y="96"/>
                  </a:cubicBezTo>
                  <a:close/>
                  <a:moveTo>
                    <a:pt x="4" y="0"/>
                  </a:moveTo>
                  <a:lnTo>
                    <a:pt x="57" y="0"/>
                  </a:lnTo>
                  <a:cubicBezTo>
                    <a:pt x="59" y="0"/>
                    <a:pt x="61" y="1"/>
                    <a:pt x="61" y="4"/>
                  </a:cubicBezTo>
                  <a:cubicBezTo>
                    <a:pt x="61" y="6"/>
                    <a:pt x="59" y="7"/>
                    <a:pt x="57" y="7"/>
                  </a:cubicBezTo>
                  <a:lnTo>
                    <a:pt x="4" y="7"/>
                  </a:lnTo>
                  <a:cubicBezTo>
                    <a:pt x="1" y="7"/>
                    <a:pt x="0" y="6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  <a:moveTo>
                    <a:pt x="96" y="0"/>
                  </a:moveTo>
                  <a:lnTo>
                    <a:pt x="150" y="0"/>
                  </a:lnTo>
                  <a:cubicBezTo>
                    <a:pt x="152" y="0"/>
                    <a:pt x="153" y="1"/>
                    <a:pt x="153" y="4"/>
                  </a:cubicBezTo>
                  <a:cubicBezTo>
                    <a:pt x="153" y="6"/>
                    <a:pt x="152" y="7"/>
                    <a:pt x="150" y="7"/>
                  </a:cubicBezTo>
                  <a:lnTo>
                    <a:pt x="96" y="7"/>
                  </a:lnTo>
                  <a:cubicBezTo>
                    <a:pt x="94" y="7"/>
                    <a:pt x="92" y="6"/>
                    <a:pt x="92" y="4"/>
                  </a:cubicBezTo>
                  <a:cubicBezTo>
                    <a:pt x="92" y="1"/>
                    <a:pt x="94" y="0"/>
                    <a:pt x="96" y="0"/>
                  </a:cubicBezTo>
                  <a:close/>
                  <a:moveTo>
                    <a:pt x="188" y="0"/>
                  </a:moveTo>
                  <a:lnTo>
                    <a:pt x="242" y="0"/>
                  </a:lnTo>
                  <a:cubicBezTo>
                    <a:pt x="244" y="0"/>
                    <a:pt x="246" y="1"/>
                    <a:pt x="246" y="4"/>
                  </a:cubicBezTo>
                  <a:cubicBezTo>
                    <a:pt x="246" y="6"/>
                    <a:pt x="244" y="7"/>
                    <a:pt x="242" y="7"/>
                  </a:cubicBezTo>
                  <a:lnTo>
                    <a:pt x="188" y="7"/>
                  </a:lnTo>
                  <a:cubicBezTo>
                    <a:pt x="186" y="7"/>
                    <a:pt x="184" y="6"/>
                    <a:pt x="184" y="4"/>
                  </a:cubicBezTo>
                  <a:cubicBezTo>
                    <a:pt x="184" y="1"/>
                    <a:pt x="186" y="0"/>
                    <a:pt x="188" y="0"/>
                  </a:cubicBezTo>
                  <a:close/>
                  <a:moveTo>
                    <a:pt x="280" y="0"/>
                  </a:moveTo>
                  <a:lnTo>
                    <a:pt x="334" y="0"/>
                  </a:lnTo>
                  <a:cubicBezTo>
                    <a:pt x="336" y="0"/>
                    <a:pt x="338" y="1"/>
                    <a:pt x="338" y="4"/>
                  </a:cubicBezTo>
                  <a:cubicBezTo>
                    <a:pt x="338" y="6"/>
                    <a:pt x="336" y="7"/>
                    <a:pt x="334" y="7"/>
                  </a:cubicBezTo>
                  <a:lnTo>
                    <a:pt x="280" y="7"/>
                  </a:lnTo>
                  <a:cubicBezTo>
                    <a:pt x="278" y="7"/>
                    <a:pt x="276" y="6"/>
                    <a:pt x="276" y="4"/>
                  </a:cubicBezTo>
                  <a:cubicBezTo>
                    <a:pt x="276" y="1"/>
                    <a:pt x="278" y="0"/>
                    <a:pt x="280" y="0"/>
                  </a:cubicBezTo>
                  <a:close/>
                  <a:moveTo>
                    <a:pt x="372" y="0"/>
                  </a:moveTo>
                  <a:lnTo>
                    <a:pt x="426" y="0"/>
                  </a:lnTo>
                  <a:cubicBezTo>
                    <a:pt x="428" y="0"/>
                    <a:pt x="430" y="1"/>
                    <a:pt x="430" y="4"/>
                  </a:cubicBezTo>
                  <a:cubicBezTo>
                    <a:pt x="430" y="6"/>
                    <a:pt x="428" y="7"/>
                    <a:pt x="426" y="7"/>
                  </a:cubicBezTo>
                  <a:lnTo>
                    <a:pt x="372" y="7"/>
                  </a:lnTo>
                  <a:cubicBezTo>
                    <a:pt x="370" y="7"/>
                    <a:pt x="368" y="6"/>
                    <a:pt x="368" y="4"/>
                  </a:cubicBezTo>
                  <a:cubicBezTo>
                    <a:pt x="368" y="1"/>
                    <a:pt x="370" y="0"/>
                    <a:pt x="372" y="0"/>
                  </a:cubicBezTo>
                  <a:close/>
                  <a:moveTo>
                    <a:pt x="464" y="0"/>
                  </a:moveTo>
                  <a:lnTo>
                    <a:pt x="518" y="0"/>
                  </a:lnTo>
                  <a:cubicBezTo>
                    <a:pt x="520" y="0"/>
                    <a:pt x="522" y="1"/>
                    <a:pt x="522" y="4"/>
                  </a:cubicBezTo>
                  <a:cubicBezTo>
                    <a:pt x="522" y="6"/>
                    <a:pt x="520" y="7"/>
                    <a:pt x="518" y="7"/>
                  </a:cubicBezTo>
                  <a:lnTo>
                    <a:pt x="464" y="7"/>
                  </a:lnTo>
                  <a:cubicBezTo>
                    <a:pt x="462" y="7"/>
                    <a:pt x="461" y="6"/>
                    <a:pt x="461" y="4"/>
                  </a:cubicBezTo>
                  <a:cubicBezTo>
                    <a:pt x="461" y="1"/>
                    <a:pt x="462" y="0"/>
                    <a:pt x="464" y="0"/>
                  </a:cubicBezTo>
                  <a:close/>
                  <a:moveTo>
                    <a:pt x="557" y="0"/>
                  </a:moveTo>
                  <a:lnTo>
                    <a:pt x="610" y="0"/>
                  </a:lnTo>
                  <a:cubicBezTo>
                    <a:pt x="612" y="0"/>
                    <a:pt x="614" y="1"/>
                    <a:pt x="614" y="4"/>
                  </a:cubicBezTo>
                  <a:cubicBezTo>
                    <a:pt x="614" y="6"/>
                    <a:pt x="612" y="7"/>
                    <a:pt x="610" y="7"/>
                  </a:cubicBezTo>
                  <a:lnTo>
                    <a:pt x="557" y="7"/>
                  </a:lnTo>
                  <a:cubicBezTo>
                    <a:pt x="554" y="7"/>
                    <a:pt x="553" y="6"/>
                    <a:pt x="553" y="4"/>
                  </a:cubicBezTo>
                  <a:cubicBezTo>
                    <a:pt x="553" y="1"/>
                    <a:pt x="554" y="0"/>
                    <a:pt x="557" y="0"/>
                  </a:cubicBezTo>
                  <a:close/>
                  <a:moveTo>
                    <a:pt x="649" y="0"/>
                  </a:moveTo>
                  <a:lnTo>
                    <a:pt x="702" y="0"/>
                  </a:lnTo>
                  <a:cubicBezTo>
                    <a:pt x="705" y="0"/>
                    <a:pt x="706" y="1"/>
                    <a:pt x="706" y="4"/>
                  </a:cubicBezTo>
                  <a:cubicBezTo>
                    <a:pt x="706" y="6"/>
                    <a:pt x="705" y="7"/>
                    <a:pt x="702" y="7"/>
                  </a:cubicBezTo>
                  <a:lnTo>
                    <a:pt x="649" y="7"/>
                  </a:lnTo>
                  <a:cubicBezTo>
                    <a:pt x="647" y="7"/>
                    <a:pt x="645" y="6"/>
                    <a:pt x="645" y="4"/>
                  </a:cubicBezTo>
                  <a:cubicBezTo>
                    <a:pt x="645" y="1"/>
                    <a:pt x="647" y="0"/>
                    <a:pt x="649" y="0"/>
                  </a:cubicBezTo>
                  <a:close/>
                  <a:moveTo>
                    <a:pt x="741" y="0"/>
                  </a:moveTo>
                  <a:lnTo>
                    <a:pt x="795" y="0"/>
                  </a:lnTo>
                  <a:cubicBezTo>
                    <a:pt x="797" y="0"/>
                    <a:pt x="798" y="1"/>
                    <a:pt x="798" y="4"/>
                  </a:cubicBezTo>
                  <a:cubicBezTo>
                    <a:pt x="798" y="6"/>
                    <a:pt x="797" y="7"/>
                    <a:pt x="795" y="7"/>
                  </a:cubicBezTo>
                  <a:lnTo>
                    <a:pt x="741" y="7"/>
                  </a:lnTo>
                  <a:cubicBezTo>
                    <a:pt x="739" y="7"/>
                    <a:pt x="737" y="6"/>
                    <a:pt x="737" y="4"/>
                  </a:cubicBezTo>
                  <a:cubicBezTo>
                    <a:pt x="737" y="1"/>
                    <a:pt x="739" y="0"/>
                    <a:pt x="741" y="0"/>
                  </a:cubicBezTo>
                  <a:close/>
                  <a:moveTo>
                    <a:pt x="833" y="0"/>
                  </a:moveTo>
                  <a:lnTo>
                    <a:pt x="887" y="0"/>
                  </a:lnTo>
                  <a:cubicBezTo>
                    <a:pt x="889" y="0"/>
                    <a:pt x="891" y="1"/>
                    <a:pt x="891" y="4"/>
                  </a:cubicBezTo>
                  <a:cubicBezTo>
                    <a:pt x="891" y="6"/>
                    <a:pt x="889" y="7"/>
                    <a:pt x="887" y="7"/>
                  </a:cubicBezTo>
                  <a:lnTo>
                    <a:pt x="833" y="7"/>
                  </a:lnTo>
                  <a:cubicBezTo>
                    <a:pt x="831" y="7"/>
                    <a:pt x="829" y="6"/>
                    <a:pt x="829" y="4"/>
                  </a:cubicBezTo>
                  <a:cubicBezTo>
                    <a:pt x="829" y="1"/>
                    <a:pt x="831" y="0"/>
                    <a:pt x="833" y="0"/>
                  </a:cubicBezTo>
                  <a:close/>
                  <a:moveTo>
                    <a:pt x="925" y="0"/>
                  </a:moveTo>
                  <a:lnTo>
                    <a:pt x="979" y="0"/>
                  </a:lnTo>
                  <a:cubicBezTo>
                    <a:pt x="981" y="0"/>
                    <a:pt x="983" y="1"/>
                    <a:pt x="983" y="4"/>
                  </a:cubicBezTo>
                  <a:cubicBezTo>
                    <a:pt x="983" y="6"/>
                    <a:pt x="981" y="7"/>
                    <a:pt x="979" y="7"/>
                  </a:cubicBezTo>
                  <a:lnTo>
                    <a:pt x="925" y="7"/>
                  </a:lnTo>
                  <a:cubicBezTo>
                    <a:pt x="923" y="7"/>
                    <a:pt x="921" y="6"/>
                    <a:pt x="921" y="4"/>
                  </a:cubicBezTo>
                  <a:cubicBezTo>
                    <a:pt x="921" y="1"/>
                    <a:pt x="923" y="0"/>
                    <a:pt x="925" y="0"/>
                  </a:cubicBezTo>
                  <a:close/>
                  <a:moveTo>
                    <a:pt x="1017" y="0"/>
                  </a:moveTo>
                  <a:lnTo>
                    <a:pt x="1071" y="0"/>
                  </a:lnTo>
                  <a:cubicBezTo>
                    <a:pt x="1073" y="0"/>
                    <a:pt x="1075" y="1"/>
                    <a:pt x="1075" y="4"/>
                  </a:cubicBezTo>
                  <a:cubicBezTo>
                    <a:pt x="1075" y="6"/>
                    <a:pt x="1073" y="7"/>
                    <a:pt x="1071" y="7"/>
                  </a:cubicBezTo>
                  <a:lnTo>
                    <a:pt x="1017" y="7"/>
                  </a:lnTo>
                  <a:cubicBezTo>
                    <a:pt x="1015" y="7"/>
                    <a:pt x="1014" y="6"/>
                    <a:pt x="1014" y="4"/>
                  </a:cubicBezTo>
                  <a:cubicBezTo>
                    <a:pt x="1014" y="1"/>
                    <a:pt x="1015" y="0"/>
                    <a:pt x="1017" y="0"/>
                  </a:cubicBezTo>
                  <a:close/>
                  <a:moveTo>
                    <a:pt x="1110" y="0"/>
                  </a:moveTo>
                  <a:lnTo>
                    <a:pt x="1163" y="0"/>
                  </a:lnTo>
                  <a:cubicBezTo>
                    <a:pt x="1165" y="0"/>
                    <a:pt x="1167" y="1"/>
                    <a:pt x="1167" y="4"/>
                  </a:cubicBezTo>
                  <a:cubicBezTo>
                    <a:pt x="1167" y="6"/>
                    <a:pt x="1165" y="7"/>
                    <a:pt x="1163" y="7"/>
                  </a:cubicBezTo>
                  <a:lnTo>
                    <a:pt x="1110" y="7"/>
                  </a:lnTo>
                  <a:cubicBezTo>
                    <a:pt x="1107" y="7"/>
                    <a:pt x="1106" y="6"/>
                    <a:pt x="1106" y="4"/>
                  </a:cubicBezTo>
                  <a:cubicBezTo>
                    <a:pt x="1106" y="1"/>
                    <a:pt x="1107" y="0"/>
                    <a:pt x="1110" y="0"/>
                  </a:cubicBezTo>
                  <a:close/>
                  <a:moveTo>
                    <a:pt x="1202" y="0"/>
                  </a:moveTo>
                  <a:lnTo>
                    <a:pt x="1255" y="0"/>
                  </a:lnTo>
                  <a:cubicBezTo>
                    <a:pt x="1258" y="0"/>
                    <a:pt x="1259" y="1"/>
                    <a:pt x="1259" y="4"/>
                  </a:cubicBezTo>
                  <a:cubicBezTo>
                    <a:pt x="1259" y="6"/>
                    <a:pt x="1258" y="7"/>
                    <a:pt x="1255" y="7"/>
                  </a:cubicBezTo>
                  <a:lnTo>
                    <a:pt x="1202" y="7"/>
                  </a:lnTo>
                  <a:cubicBezTo>
                    <a:pt x="1200" y="7"/>
                    <a:pt x="1198" y="6"/>
                    <a:pt x="1198" y="4"/>
                  </a:cubicBezTo>
                  <a:cubicBezTo>
                    <a:pt x="1198" y="1"/>
                    <a:pt x="1200" y="0"/>
                    <a:pt x="1202" y="0"/>
                  </a:cubicBezTo>
                  <a:close/>
                  <a:moveTo>
                    <a:pt x="1294" y="0"/>
                  </a:moveTo>
                  <a:lnTo>
                    <a:pt x="1348" y="0"/>
                  </a:lnTo>
                  <a:cubicBezTo>
                    <a:pt x="1350" y="0"/>
                    <a:pt x="1351" y="1"/>
                    <a:pt x="1351" y="4"/>
                  </a:cubicBezTo>
                  <a:cubicBezTo>
                    <a:pt x="1351" y="6"/>
                    <a:pt x="1350" y="7"/>
                    <a:pt x="1348" y="7"/>
                  </a:cubicBezTo>
                  <a:lnTo>
                    <a:pt x="1294" y="7"/>
                  </a:lnTo>
                  <a:cubicBezTo>
                    <a:pt x="1292" y="7"/>
                    <a:pt x="1290" y="6"/>
                    <a:pt x="1290" y="4"/>
                  </a:cubicBezTo>
                  <a:cubicBezTo>
                    <a:pt x="1290" y="1"/>
                    <a:pt x="1292" y="0"/>
                    <a:pt x="1294" y="0"/>
                  </a:cubicBezTo>
                  <a:close/>
                  <a:moveTo>
                    <a:pt x="1386" y="0"/>
                  </a:moveTo>
                  <a:lnTo>
                    <a:pt x="1440" y="0"/>
                  </a:lnTo>
                  <a:cubicBezTo>
                    <a:pt x="1442" y="0"/>
                    <a:pt x="1444" y="1"/>
                    <a:pt x="1444" y="4"/>
                  </a:cubicBezTo>
                  <a:cubicBezTo>
                    <a:pt x="1444" y="6"/>
                    <a:pt x="1442" y="7"/>
                    <a:pt x="1440" y="7"/>
                  </a:cubicBezTo>
                  <a:lnTo>
                    <a:pt x="1386" y="7"/>
                  </a:lnTo>
                  <a:cubicBezTo>
                    <a:pt x="1384" y="7"/>
                    <a:pt x="1382" y="6"/>
                    <a:pt x="1382" y="4"/>
                  </a:cubicBezTo>
                  <a:cubicBezTo>
                    <a:pt x="1382" y="1"/>
                    <a:pt x="1384" y="0"/>
                    <a:pt x="1386" y="0"/>
                  </a:cubicBezTo>
                  <a:close/>
                  <a:moveTo>
                    <a:pt x="1478" y="0"/>
                  </a:moveTo>
                  <a:lnTo>
                    <a:pt x="1532" y="0"/>
                  </a:lnTo>
                  <a:cubicBezTo>
                    <a:pt x="1534" y="0"/>
                    <a:pt x="1536" y="1"/>
                    <a:pt x="1536" y="4"/>
                  </a:cubicBezTo>
                  <a:cubicBezTo>
                    <a:pt x="1536" y="6"/>
                    <a:pt x="1534" y="7"/>
                    <a:pt x="1532" y="7"/>
                  </a:cubicBezTo>
                  <a:lnTo>
                    <a:pt x="1478" y="7"/>
                  </a:lnTo>
                  <a:cubicBezTo>
                    <a:pt x="1476" y="7"/>
                    <a:pt x="1474" y="6"/>
                    <a:pt x="1474" y="4"/>
                  </a:cubicBezTo>
                  <a:cubicBezTo>
                    <a:pt x="1474" y="1"/>
                    <a:pt x="1476" y="0"/>
                    <a:pt x="1478" y="0"/>
                  </a:cubicBezTo>
                  <a:close/>
                  <a:moveTo>
                    <a:pt x="1570" y="0"/>
                  </a:moveTo>
                  <a:lnTo>
                    <a:pt x="1624" y="0"/>
                  </a:lnTo>
                  <a:cubicBezTo>
                    <a:pt x="1626" y="0"/>
                    <a:pt x="1628" y="1"/>
                    <a:pt x="1628" y="4"/>
                  </a:cubicBezTo>
                  <a:cubicBezTo>
                    <a:pt x="1628" y="6"/>
                    <a:pt x="1626" y="7"/>
                    <a:pt x="1624" y="7"/>
                  </a:cubicBezTo>
                  <a:lnTo>
                    <a:pt x="1570" y="7"/>
                  </a:lnTo>
                  <a:cubicBezTo>
                    <a:pt x="1568" y="7"/>
                    <a:pt x="1566" y="6"/>
                    <a:pt x="1566" y="4"/>
                  </a:cubicBezTo>
                  <a:cubicBezTo>
                    <a:pt x="1566" y="1"/>
                    <a:pt x="1568" y="0"/>
                    <a:pt x="1570" y="0"/>
                  </a:cubicBezTo>
                  <a:close/>
                  <a:moveTo>
                    <a:pt x="1662" y="0"/>
                  </a:moveTo>
                  <a:lnTo>
                    <a:pt x="1716" y="0"/>
                  </a:lnTo>
                  <a:cubicBezTo>
                    <a:pt x="1718" y="0"/>
                    <a:pt x="1720" y="1"/>
                    <a:pt x="1720" y="4"/>
                  </a:cubicBezTo>
                  <a:cubicBezTo>
                    <a:pt x="1720" y="6"/>
                    <a:pt x="1718" y="7"/>
                    <a:pt x="1716" y="7"/>
                  </a:cubicBezTo>
                  <a:lnTo>
                    <a:pt x="1662" y="7"/>
                  </a:lnTo>
                  <a:cubicBezTo>
                    <a:pt x="1660" y="7"/>
                    <a:pt x="1659" y="6"/>
                    <a:pt x="1659" y="4"/>
                  </a:cubicBezTo>
                  <a:cubicBezTo>
                    <a:pt x="1659" y="1"/>
                    <a:pt x="1660" y="0"/>
                    <a:pt x="1662" y="0"/>
                  </a:cubicBezTo>
                  <a:close/>
                  <a:moveTo>
                    <a:pt x="1755" y="0"/>
                  </a:moveTo>
                  <a:lnTo>
                    <a:pt x="1808" y="0"/>
                  </a:lnTo>
                  <a:cubicBezTo>
                    <a:pt x="1811" y="0"/>
                    <a:pt x="1812" y="1"/>
                    <a:pt x="1812" y="4"/>
                  </a:cubicBezTo>
                  <a:cubicBezTo>
                    <a:pt x="1812" y="6"/>
                    <a:pt x="1811" y="7"/>
                    <a:pt x="1808" y="7"/>
                  </a:cubicBezTo>
                  <a:lnTo>
                    <a:pt x="1755" y="7"/>
                  </a:lnTo>
                  <a:cubicBezTo>
                    <a:pt x="1753" y="7"/>
                    <a:pt x="1751" y="6"/>
                    <a:pt x="1751" y="4"/>
                  </a:cubicBezTo>
                  <a:cubicBezTo>
                    <a:pt x="1751" y="1"/>
                    <a:pt x="1753" y="0"/>
                    <a:pt x="1755" y="0"/>
                  </a:cubicBezTo>
                  <a:close/>
                  <a:moveTo>
                    <a:pt x="1847" y="0"/>
                  </a:moveTo>
                  <a:lnTo>
                    <a:pt x="1901" y="0"/>
                  </a:lnTo>
                  <a:cubicBezTo>
                    <a:pt x="1903" y="0"/>
                    <a:pt x="1904" y="1"/>
                    <a:pt x="1904" y="4"/>
                  </a:cubicBezTo>
                  <a:cubicBezTo>
                    <a:pt x="1904" y="6"/>
                    <a:pt x="1903" y="7"/>
                    <a:pt x="1901" y="7"/>
                  </a:cubicBezTo>
                  <a:lnTo>
                    <a:pt x="1847" y="7"/>
                  </a:lnTo>
                  <a:cubicBezTo>
                    <a:pt x="1845" y="7"/>
                    <a:pt x="1843" y="6"/>
                    <a:pt x="1843" y="4"/>
                  </a:cubicBezTo>
                  <a:cubicBezTo>
                    <a:pt x="1843" y="1"/>
                    <a:pt x="1845" y="0"/>
                    <a:pt x="1847" y="0"/>
                  </a:cubicBezTo>
                  <a:close/>
                  <a:moveTo>
                    <a:pt x="1939" y="0"/>
                  </a:moveTo>
                  <a:lnTo>
                    <a:pt x="1993" y="0"/>
                  </a:lnTo>
                  <a:cubicBezTo>
                    <a:pt x="1995" y="0"/>
                    <a:pt x="1997" y="1"/>
                    <a:pt x="1997" y="4"/>
                  </a:cubicBezTo>
                  <a:cubicBezTo>
                    <a:pt x="1997" y="6"/>
                    <a:pt x="1995" y="7"/>
                    <a:pt x="1993" y="7"/>
                  </a:cubicBezTo>
                  <a:lnTo>
                    <a:pt x="1939" y="7"/>
                  </a:lnTo>
                  <a:cubicBezTo>
                    <a:pt x="1937" y="7"/>
                    <a:pt x="1935" y="6"/>
                    <a:pt x="1935" y="4"/>
                  </a:cubicBezTo>
                  <a:cubicBezTo>
                    <a:pt x="1935" y="1"/>
                    <a:pt x="1937" y="0"/>
                    <a:pt x="1939" y="0"/>
                  </a:cubicBezTo>
                  <a:close/>
                  <a:moveTo>
                    <a:pt x="2031" y="0"/>
                  </a:moveTo>
                  <a:lnTo>
                    <a:pt x="2085" y="0"/>
                  </a:lnTo>
                  <a:cubicBezTo>
                    <a:pt x="2087" y="0"/>
                    <a:pt x="2089" y="1"/>
                    <a:pt x="2089" y="4"/>
                  </a:cubicBezTo>
                  <a:cubicBezTo>
                    <a:pt x="2089" y="6"/>
                    <a:pt x="2087" y="7"/>
                    <a:pt x="2085" y="7"/>
                  </a:cubicBezTo>
                  <a:lnTo>
                    <a:pt x="2031" y="7"/>
                  </a:lnTo>
                  <a:cubicBezTo>
                    <a:pt x="2029" y="7"/>
                    <a:pt x="2027" y="6"/>
                    <a:pt x="2027" y="4"/>
                  </a:cubicBezTo>
                  <a:cubicBezTo>
                    <a:pt x="2027" y="1"/>
                    <a:pt x="2029" y="0"/>
                    <a:pt x="2031" y="0"/>
                  </a:cubicBezTo>
                  <a:close/>
                  <a:moveTo>
                    <a:pt x="2123" y="0"/>
                  </a:moveTo>
                  <a:lnTo>
                    <a:pt x="2177" y="0"/>
                  </a:lnTo>
                  <a:cubicBezTo>
                    <a:pt x="2179" y="0"/>
                    <a:pt x="2181" y="1"/>
                    <a:pt x="2181" y="4"/>
                  </a:cubicBezTo>
                  <a:cubicBezTo>
                    <a:pt x="2181" y="6"/>
                    <a:pt x="2179" y="7"/>
                    <a:pt x="2177" y="7"/>
                  </a:cubicBezTo>
                  <a:lnTo>
                    <a:pt x="2123" y="7"/>
                  </a:lnTo>
                  <a:cubicBezTo>
                    <a:pt x="2121" y="7"/>
                    <a:pt x="2119" y="6"/>
                    <a:pt x="2119" y="4"/>
                  </a:cubicBezTo>
                  <a:cubicBezTo>
                    <a:pt x="2119" y="1"/>
                    <a:pt x="2121" y="0"/>
                    <a:pt x="2123" y="0"/>
                  </a:cubicBezTo>
                  <a:close/>
                  <a:moveTo>
                    <a:pt x="2215" y="0"/>
                  </a:moveTo>
                  <a:lnTo>
                    <a:pt x="2269" y="0"/>
                  </a:lnTo>
                  <a:cubicBezTo>
                    <a:pt x="2271" y="0"/>
                    <a:pt x="2273" y="1"/>
                    <a:pt x="2273" y="4"/>
                  </a:cubicBezTo>
                  <a:cubicBezTo>
                    <a:pt x="2273" y="6"/>
                    <a:pt x="2271" y="7"/>
                    <a:pt x="2269" y="7"/>
                  </a:cubicBezTo>
                  <a:lnTo>
                    <a:pt x="2215" y="7"/>
                  </a:lnTo>
                  <a:cubicBezTo>
                    <a:pt x="2213" y="7"/>
                    <a:pt x="2212" y="6"/>
                    <a:pt x="2212" y="4"/>
                  </a:cubicBezTo>
                  <a:cubicBezTo>
                    <a:pt x="2212" y="1"/>
                    <a:pt x="2213" y="0"/>
                    <a:pt x="2215" y="0"/>
                  </a:cubicBezTo>
                  <a:close/>
                  <a:moveTo>
                    <a:pt x="2308" y="0"/>
                  </a:moveTo>
                  <a:lnTo>
                    <a:pt x="2361" y="0"/>
                  </a:lnTo>
                  <a:cubicBezTo>
                    <a:pt x="2363" y="0"/>
                    <a:pt x="2365" y="1"/>
                    <a:pt x="2365" y="4"/>
                  </a:cubicBezTo>
                  <a:cubicBezTo>
                    <a:pt x="2365" y="6"/>
                    <a:pt x="2363" y="7"/>
                    <a:pt x="2361" y="7"/>
                  </a:cubicBezTo>
                  <a:lnTo>
                    <a:pt x="2308" y="7"/>
                  </a:lnTo>
                  <a:cubicBezTo>
                    <a:pt x="2305" y="7"/>
                    <a:pt x="2304" y="6"/>
                    <a:pt x="2304" y="4"/>
                  </a:cubicBezTo>
                  <a:cubicBezTo>
                    <a:pt x="2304" y="1"/>
                    <a:pt x="2305" y="0"/>
                    <a:pt x="2308" y="0"/>
                  </a:cubicBezTo>
                  <a:close/>
                  <a:moveTo>
                    <a:pt x="2400" y="0"/>
                  </a:moveTo>
                  <a:lnTo>
                    <a:pt x="2454" y="0"/>
                  </a:lnTo>
                  <a:cubicBezTo>
                    <a:pt x="2456" y="0"/>
                    <a:pt x="2457" y="1"/>
                    <a:pt x="2457" y="4"/>
                  </a:cubicBezTo>
                  <a:cubicBezTo>
                    <a:pt x="2457" y="6"/>
                    <a:pt x="2456" y="7"/>
                    <a:pt x="2454" y="7"/>
                  </a:cubicBezTo>
                  <a:lnTo>
                    <a:pt x="2400" y="7"/>
                  </a:lnTo>
                  <a:cubicBezTo>
                    <a:pt x="2398" y="7"/>
                    <a:pt x="2396" y="6"/>
                    <a:pt x="2396" y="4"/>
                  </a:cubicBezTo>
                  <a:cubicBezTo>
                    <a:pt x="2396" y="1"/>
                    <a:pt x="2398" y="0"/>
                    <a:pt x="2400" y="0"/>
                  </a:cubicBezTo>
                  <a:close/>
                  <a:moveTo>
                    <a:pt x="2492" y="0"/>
                  </a:moveTo>
                  <a:lnTo>
                    <a:pt x="2546" y="0"/>
                  </a:lnTo>
                  <a:cubicBezTo>
                    <a:pt x="2548" y="0"/>
                    <a:pt x="2550" y="1"/>
                    <a:pt x="2550" y="4"/>
                  </a:cubicBezTo>
                  <a:cubicBezTo>
                    <a:pt x="2550" y="6"/>
                    <a:pt x="2548" y="7"/>
                    <a:pt x="2546" y="7"/>
                  </a:cubicBezTo>
                  <a:lnTo>
                    <a:pt x="2492" y="7"/>
                  </a:lnTo>
                  <a:cubicBezTo>
                    <a:pt x="2490" y="7"/>
                    <a:pt x="2488" y="6"/>
                    <a:pt x="2488" y="4"/>
                  </a:cubicBezTo>
                  <a:cubicBezTo>
                    <a:pt x="2488" y="1"/>
                    <a:pt x="2490" y="0"/>
                    <a:pt x="2492" y="0"/>
                  </a:cubicBezTo>
                  <a:close/>
                  <a:moveTo>
                    <a:pt x="2584" y="0"/>
                  </a:moveTo>
                  <a:lnTo>
                    <a:pt x="2638" y="0"/>
                  </a:lnTo>
                  <a:cubicBezTo>
                    <a:pt x="2640" y="0"/>
                    <a:pt x="2642" y="1"/>
                    <a:pt x="2642" y="4"/>
                  </a:cubicBezTo>
                  <a:cubicBezTo>
                    <a:pt x="2642" y="6"/>
                    <a:pt x="2640" y="7"/>
                    <a:pt x="2638" y="7"/>
                  </a:cubicBezTo>
                  <a:lnTo>
                    <a:pt x="2584" y="7"/>
                  </a:lnTo>
                  <a:cubicBezTo>
                    <a:pt x="2582" y="7"/>
                    <a:pt x="2580" y="6"/>
                    <a:pt x="2580" y="4"/>
                  </a:cubicBezTo>
                  <a:cubicBezTo>
                    <a:pt x="2580" y="1"/>
                    <a:pt x="2582" y="0"/>
                    <a:pt x="2584" y="0"/>
                  </a:cubicBezTo>
                  <a:close/>
                  <a:moveTo>
                    <a:pt x="2676" y="0"/>
                  </a:moveTo>
                  <a:lnTo>
                    <a:pt x="2730" y="0"/>
                  </a:lnTo>
                  <a:cubicBezTo>
                    <a:pt x="2732" y="0"/>
                    <a:pt x="2734" y="1"/>
                    <a:pt x="2734" y="4"/>
                  </a:cubicBezTo>
                  <a:cubicBezTo>
                    <a:pt x="2734" y="6"/>
                    <a:pt x="2732" y="7"/>
                    <a:pt x="2730" y="7"/>
                  </a:cubicBezTo>
                  <a:lnTo>
                    <a:pt x="2676" y="7"/>
                  </a:lnTo>
                  <a:cubicBezTo>
                    <a:pt x="2674" y="7"/>
                    <a:pt x="2672" y="6"/>
                    <a:pt x="2672" y="4"/>
                  </a:cubicBezTo>
                  <a:cubicBezTo>
                    <a:pt x="2672" y="1"/>
                    <a:pt x="2674" y="0"/>
                    <a:pt x="2676" y="0"/>
                  </a:cubicBezTo>
                  <a:close/>
                  <a:moveTo>
                    <a:pt x="2768" y="0"/>
                  </a:moveTo>
                  <a:lnTo>
                    <a:pt x="2822" y="0"/>
                  </a:lnTo>
                  <a:cubicBezTo>
                    <a:pt x="2824" y="0"/>
                    <a:pt x="2826" y="1"/>
                    <a:pt x="2826" y="4"/>
                  </a:cubicBezTo>
                  <a:cubicBezTo>
                    <a:pt x="2826" y="6"/>
                    <a:pt x="2824" y="7"/>
                    <a:pt x="2822" y="7"/>
                  </a:cubicBezTo>
                  <a:lnTo>
                    <a:pt x="2768" y="7"/>
                  </a:lnTo>
                  <a:cubicBezTo>
                    <a:pt x="2766" y="7"/>
                    <a:pt x="2765" y="6"/>
                    <a:pt x="2765" y="4"/>
                  </a:cubicBezTo>
                  <a:cubicBezTo>
                    <a:pt x="2765" y="1"/>
                    <a:pt x="2766" y="0"/>
                    <a:pt x="2768" y="0"/>
                  </a:cubicBezTo>
                  <a:close/>
                  <a:moveTo>
                    <a:pt x="2861" y="0"/>
                  </a:moveTo>
                  <a:lnTo>
                    <a:pt x="2914" y="0"/>
                  </a:lnTo>
                  <a:cubicBezTo>
                    <a:pt x="2916" y="0"/>
                    <a:pt x="2918" y="1"/>
                    <a:pt x="2918" y="4"/>
                  </a:cubicBezTo>
                  <a:cubicBezTo>
                    <a:pt x="2918" y="6"/>
                    <a:pt x="2916" y="7"/>
                    <a:pt x="2914" y="7"/>
                  </a:cubicBezTo>
                  <a:lnTo>
                    <a:pt x="2861" y="7"/>
                  </a:lnTo>
                  <a:cubicBezTo>
                    <a:pt x="2858" y="7"/>
                    <a:pt x="2857" y="6"/>
                    <a:pt x="2857" y="4"/>
                  </a:cubicBezTo>
                  <a:cubicBezTo>
                    <a:pt x="2857" y="1"/>
                    <a:pt x="2858" y="0"/>
                    <a:pt x="2861" y="0"/>
                  </a:cubicBezTo>
                  <a:close/>
                  <a:moveTo>
                    <a:pt x="2953" y="0"/>
                  </a:moveTo>
                  <a:lnTo>
                    <a:pt x="3006" y="0"/>
                  </a:lnTo>
                  <a:cubicBezTo>
                    <a:pt x="3009" y="0"/>
                    <a:pt x="3010" y="1"/>
                    <a:pt x="3010" y="4"/>
                  </a:cubicBezTo>
                  <a:cubicBezTo>
                    <a:pt x="3010" y="6"/>
                    <a:pt x="3009" y="7"/>
                    <a:pt x="3006" y="7"/>
                  </a:cubicBezTo>
                  <a:lnTo>
                    <a:pt x="2953" y="7"/>
                  </a:lnTo>
                  <a:cubicBezTo>
                    <a:pt x="2951" y="7"/>
                    <a:pt x="2949" y="6"/>
                    <a:pt x="2949" y="4"/>
                  </a:cubicBezTo>
                  <a:cubicBezTo>
                    <a:pt x="2949" y="1"/>
                    <a:pt x="2951" y="0"/>
                    <a:pt x="2953" y="0"/>
                  </a:cubicBezTo>
                  <a:close/>
                  <a:moveTo>
                    <a:pt x="3045" y="0"/>
                  </a:moveTo>
                  <a:lnTo>
                    <a:pt x="3099" y="0"/>
                  </a:lnTo>
                  <a:cubicBezTo>
                    <a:pt x="3101" y="0"/>
                    <a:pt x="3102" y="1"/>
                    <a:pt x="3102" y="4"/>
                  </a:cubicBezTo>
                  <a:cubicBezTo>
                    <a:pt x="3102" y="6"/>
                    <a:pt x="3101" y="7"/>
                    <a:pt x="3099" y="7"/>
                  </a:cubicBezTo>
                  <a:lnTo>
                    <a:pt x="3045" y="7"/>
                  </a:lnTo>
                  <a:cubicBezTo>
                    <a:pt x="3043" y="7"/>
                    <a:pt x="3041" y="6"/>
                    <a:pt x="3041" y="4"/>
                  </a:cubicBezTo>
                  <a:cubicBezTo>
                    <a:pt x="3041" y="1"/>
                    <a:pt x="3043" y="0"/>
                    <a:pt x="3045" y="0"/>
                  </a:cubicBezTo>
                  <a:close/>
                  <a:moveTo>
                    <a:pt x="3137" y="0"/>
                  </a:moveTo>
                  <a:lnTo>
                    <a:pt x="3191" y="0"/>
                  </a:lnTo>
                  <a:cubicBezTo>
                    <a:pt x="3193" y="0"/>
                    <a:pt x="3195" y="1"/>
                    <a:pt x="3195" y="4"/>
                  </a:cubicBezTo>
                  <a:cubicBezTo>
                    <a:pt x="3195" y="6"/>
                    <a:pt x="3193" y="7"/>
                    <a:pt x="3191" y="7"/>
                  </a:cubicBezTo>
                  <a:lnTo>
                    <a:pt x="3137" y="7"/>
                  </a:lnTo>
                  <a:cubicBezTo>
                    <a:pt x="3135" y="7"/>
                    <a:pt x="3133" y="6"/>
                    <a:pt x="3133" y="4"/>
                  </a:cubicBezTo>
                  <a:cubicBezTo>
                    <a:pt x="3133" y="1"/>
                    <a:pt x="3135" y="0"/>
                    <a:pt x="3137" y="0"/>
                  </a:cubicBezTo>
                  <a:close/>
                  <a:moveTo>
                    <a:pt x="3229" y="0"/>
                  </a:moveTo>
                  <a:lnTo>
                    <a:pt x="3283" y="0"/>
                  </a:lnTo>
                  <a:cubicBezTo>
                    <a:pt x="3285" y="0"/>
                    <a:pt x="3287" y="1"/>
                    <a:pt x="3287" y="4"/>
                  </a:cubicBezTo>
                  <a:cubicBezTo>
                    <a:pt x="3287" y="6"/>
                    <a:pt x="3285" y="7"/>
                    <a:pt x="3283" y="7"/>
                  </a:cubicBezTo>
                  <a:lnTo>
                    <a:pt x="3229" y="7"/>
                  </a:lnTo>
                  <a:cubicBezTo>
                    <a:pt x="3227" y="7"/>
                    <a:pt x="3225" y="6"/>
                    <a:pt x="3225" y="4"/>
                  </a:cubicBezTo>
                  <a:cubicBezTo>
                    <a:pt x="3225" y="1"/>
                    <a:pt x="3227" y="0"/>
                    <a:pt x="3229" y="0"/>
                  </a:cubicBezTo>
                  <a:close/>
                  <a:moveTo>
                    <a:pt x="3321" y="0"/>
                  </a:moveTo>
                  <a:lnTo>
                    <a:pt x="3375" y="0"/>
                  </a:lnTo>
                  <a:cubicBezTo>
                    <a:pt x="3377" y="0"/>
                    <a:pt x="3379" y="1"/>
                    <a:pt x="3379" y="4"/>
                  </a:cubicBezTo>
                  <a:cubicBezTo>
                    <a:pt x="3379" y="6"/>
                    <a:pt x="3377" y="7"/>
                    <a:pt x="3375" y="7"/>
                  </a:cubicBezTo>
                  <a:lnTo>
                    <a:pt x="3321" y="7"/>
                  </a:lnTo>
                  <a:cubicBezTo>
                    <a:pt x="3319" y="7"/>
                    <a:pt x="3318" y="6"/>
                    <a:pt x="3318" y="4"/>
                  </a:cubicBezTo>
                  <a:cubicBezTo>
                    <a:pt x="3318" y="1"/>
                    <a:pt x="3319" y="0"/>
                    <a:pt x="3321" y="0"/>
                  </a:cubicBezTo>
                  <a:close/>
                  <a:moveTo>
                    <a:pt x="3414" y="0"/>
                  </a:moveTo>
                  <a:lnTo>
                    <a:pt x="3467" y="0"/>
                  </a:lnTo>
                  <a:cubicBezTo>
                    <a:pt x="3469" y="0"/>
                    <a:pt x="3471" y="1"/>
                    <a:pt x="3471" y="4"/>
                  </a:cubicBezTo>
                  <a:cubicBezTo>
                    <a:pt x="3471" y="6"/>
                    <a:pt x="3469" y="7"/>
                    <a:pt x="3467" y="7"/>
                  </a:cubicBezTo>
                  <a:lnTo>
                    <a:pt x="3414" y="7"/>
                  </a:lnTo>
                  <a:cubicBezTo>
                    <a:pt x="3411" y="7"/>
                    <a:pt x="3410" y="6"/>
                    <a:pt x="3410" y="4"/>
                  </a:cubicBezTo>
                  <a:cubicBezTo>
                    <a:pt x="3410" y="1"/>
                    <a:pt x="3411" y="0"/>
                    <a:pt x="3414" y="0"/>
                  </a:cubicBezTo>
                  <a:close/>
                  <a:moveTo>
                    <a:pt x="3506" y="0"/>
                  </a:moveTo>
                  <a:lnTo>
                    <a:pt x="3559" y="0"/>
                  </a:lnTo>
                  <a:cubicBezTo>
                    <a:pt x="3562" y="0"/>
                    <a:pt x="3563" y="1"/>
                    <a:pt x="3563" y="4"/>
                  </a:cubicBezTo>
                  <a:cubicBezTo>
                    <a:pt x="3563" y="6"/>
                    <a:pt x="3562" y="7"/>
                    <a:pt x="3559" y="7"/>
                  </a:cubicBezTo>
                  <a:lnTo>
                    <a:pt x="3506" y="7"/>
                  </a:lnTo>
                  <a:cubicBezTo>
                    <a:pt x="3504" y="7"/>
                    <a:pt x="3502" y="6"/>
                    <a:pt x="3502" y="4"/>
                  </a:cubicBezTo>
                  <a:cubicBezTo>
                    <a:pt x="3502" y="1"/>
                    <a:pt x="3504" y="0"/>
                    <a:pt x="3506" y="0"/>
                  </a:cubicBezTo>
                  <a:close/>
                  <a:moveTo>
                    <a:pt x="3598" y="0"/>
                  </a:moveTo>
                  <a:lnTo>
                    <a:pt x="3652" y="0"/>
                  </a:lnTo>
                  <a:cubicBezTo>
                    <a:pt x="3654" y="0"/>
                    <a:pt x="3655" y="1"/>
                    <a:pt x="3655" y="4"/>
                  </a:cubicBezTo>
                  <a:cubicBezTo>
                    <a:pt x="3655" y="6"/>
                    <a:pt x="3654" y="7"/>
                    <a:pt x="3652" y="7"/>
                  </a:cubicBezTo>
                  <a:lnTo>
                    <a:pt x="3598" y="7"/>
                  </a:lnTo>
                  <a:cubicBezTo>
                    <a:pt x="3596" y="7"/>
                    <a:pt x="3594" y="6"/>
                    <a:pt x="3594" y="4"/>
                  </a:cubicBezTo>
                  <a:cubicBezTo>
                    <a:pt x="3594" y="1"/>
                    <a:pt x="3596" y="0"/>
                    <a:pt x="3598" y="0"/>
                  </a:cubicBezTo>
                  <a:close/>
                  <a:moveTo>
                    <a:pt x="3690" y="0"/>
                  </a:moveTo>
                  <a:lnTo>
                    <a:pt x="3744" y="0"/>
                  </a:lnTo>
                  <a:cubicBezTo>
                    <a:pt x="3746" y="0"/>
                    <a:pt x="3748" y="1"/>
                    <a:pt x="3748" y="4"/>
                  </a:cubicBezTo>
                  <a:cubicBezTo>
                    <a:pt x="3748" y="6"/>
                    <a:pt x="3746" y="7"/>
                    <a:pt x="3744" y="7"/>
                  </a:cubicBezTo>
                  <a:lnTo>
                    <a:pt x="3690" y="7"/>
                  </a:lnTo>
                  <a:cubicBezTo>
                    <a:pt x="3688" y="7"/>
                    <a:pt x="3686" y="6"/>
                    <a:pt x="3686" y="4"/>
                  </a:cubicBezTo>
                  <a:cubicBezTo>
                    <a:pt x="3686" y="1"/>
                    <a:pt x="3688" y="0"/>
                    <a:pt x="3690" y="0"/>
                  </a:cubicBezTo>
                  <a:close/>
                  <a:moveTo>
                    <a:pt x="3782" y="0"/>
                  </a:moveTo>
                  <a:lnTo>
                    <a:pt x="3836" y="0"/>
                  </a:lnTo>
                  <a:cubicBezTo>
                    <a:pt x="3838" y="0"/>
                    <a:pt x="3840" y="1"/>
                    <a:pt x="3840" y="4"/>
                  </a:cubicBezTo>
                  <a:cubicBezTo>
                    <a:pt x="3840" y="6"/>
                    <a:pt x="3838" y="7"/>
                    <a:pt x="3836" y="7"/>
                  </a:cubicBezTo>
                  <a:lnTo>
                    <a:pt x="3782" y="7"/>
                  </a:lnTo>
                  <a:cubicBezTo>
                    <a:pt x="3780" y="7"/>
                    <a:pt x="3778" y="6"/>
                    <a:pt x="3778" y="4"/>
                  </a:cubicBezTo>
                  <a:cubicBezTo>
                    <a:pt x="3778" y="1"/>
                    <a:pt x="3780" y="0"/>
                    <a:pt x="3782" y="0"/>
                  </a:cubicBezTo>
                  <a:close/>
                  <a:moveTo>
                    <a:pt x="3874" y="0"/>
                  </a:moveTo>
                  <a:lnTo>
                    <a:pt x="3928" y="0"/>
                  </a:lnTo>
                  <a:cubicBezTo>
                    <a:pt x="3930" y="0"/>
                    <a:pt x="3932" y="1"/>
                    <a:pt x="3932" y="4"/>
                  </a:cubicBezTo>
                  <a:cubicBezTo>
                    <a:pt x="3932" y="6"/>
                    <a:pt x="3930" y="7"/>
                    <a:pt x="3928" y="7"/>
                  </a:cubicBezTo>
                  <a:lnTo>
                    <a:pt x="3874" y="7"/>
                  </a:lnTo>
                  <a:cubicBezTo>
                    <a:pt x="3872" y="7"/>
                    <a:pt x="3870" y="6"/>
                    <a:pt x="3870" y="4"/>
                  </a:cubicBezTo>
                  <a:cubicBezTo>
                    <a:pt x="3870" y="1"/>
                    <a:pt x="3872" y="0"/>
                    <a:pt x="3874" y="0"/>
                  </a:cubicBezTo>
                  <a:close/>
                  <a:moveTo>
                    <a:pt x="3966" y="0"/>
                  </a:moveTo>
                  <a:lnTo>
                    <a:pt x="4020" y="0"/>
                  </a:lnTo>
                  <a:cubicBezTo>
                    <a:pt x="4022" y="0"/>
                    <a:pt x="4024" y="1"/>
                    <a:pt x="4024" y="4"/>
                  </a:cubicBezTo>
                  <a:cubicBezTo>
                    <a:pt x="4024" y="6"/>
                    <a:pt x="4022" y="7"/>
                    <a:pt x="4020" y="7"/>
                  </a:cubicBezTo>
                  <a:lnTo>
                    <a:pt x="3966" y="7"/>
                  </a:lnTo>
                  <a:cubicBezTo>
                    <a:pt x="3964" y="7"/>
                    <a:pt x="3963" y="6"/>
                    <a:pt x="3963" y="4"/>
                  </a:cubicBezTo>
                  <a:cubicBezTo>
                    <a:pt x="3963" y="1"/>
                    <a:pt x="3964" y="0"/>
                    <a:pt x="3966" y="0"/>
                  </a:cubicBezTo>
                  <a:close/>
                  <a:moveTo>
                    <a:pt x="4059" y="0"/>
                  </a:moveTo>
                  <a:lnTo>
                    <a:pt x="4112" y="0"/>
                  </a:lnTo>
                  <a:cubicBezTo>
                    <a:pt x="4115" y="0"/>
                    <a:pt x="4116" y="1"/>
                    <a:pt x="4116" y="4"/>
                  </a:cubicBezTo>
                  <a:cubicBezTo>
                    <a:pt x="4116" y="6"/>
                    <a:pt x="4115" y="7"/>
                    <a:pt x="4112" y="7"/>
                  </a:cubicBezTo>
                  <a:lnTo>
                    <a:pt x="4059" y="7"/>
                  </a:lnTo>
                  <a:cubicBezTo>
                    <a:pt x="4057" y="7"/>
                    <a:pt x="4055" y="6"/>
                    <a:pt x="4055" y="4"/>
                  </a:cubicBezTo>
                  <a:cubicBezTo>
                    <a:pt x="4055" y="1"/>
                    <a:pt x="4057" y="0"/>
                    <a:pt x="4059" y="0"/>
                  </a:cubicBezTo>
                  <a:close/>
                  <a:moveTo>
                    <a:pt x="4151" y="0"/>
                  </a:moveTo>
                  <a:lnTo>
                    <a:pt x="4205" y="0"/>
                  </a:lnTo>
                  <a:cubicBezTo>
                    <a:pt x="4207" y="0"/>
                    <a:pt x="4208" y="1"/>
                    <a:pt x="4208" y="4"/>
                  </a:cubicBezTo>
                  <a:cubicBezTo>
                    <a:pt x="4208" y="6"/>
                    <a:pt x="4207" y="7"/>
                    <a:pt x="4205" y="7"/>
                  </a:cubicBezTo>
                  <a:lnTo>
                    <a:pt x="4151" y="7"/>
                  </a:lnTo>
                  <a:cubicBezTo>
                    <a:pt x="4149" y="7"/>
                    <a:pt x="4147" y="6"/>
                    <a:pt x="4147" y="4"/>
                  </a:cubicBezTo>
                  <a:cubicBezTo>
                    <a:pt x="4147" y="1"/>
                    <a:pt x="4149" y="0"/>
                    <a:pt x="4151" y="0"/>
                  </a:cubicBezTo>
                  <a:close/>
                  <a:moveTo>
                    <a:pt x="4243" y="0"/>
                  </a:moveTo>
                  <a:lnTo>
                    <a:pt x="4297" y="0"/>
                  </a:lnTo>
                  <a:cubicBezTo>
                    <a:pt x="4299" y="0"/>
                    <a:pt x="4301" y="1"/>
                    <a:pt x="4301" y="4"/>
                  </a:cubicBezTo>
                  <a:cubicBezTo>
                    <a:pt x="4301" y="6"/>
                    <a:pt x="4299" y="7"/>
                    <a:pt x="4297" y="7"/>
                  </a:cubicBezTo>
                  <a:lnTo>
                    <a:pt x="4243" y="7"/>
                  </a:lnTo>
                  <a:cubicBezTo>
                    <a:pt x="4241" y="7"/>
                    <a:pt x="4239" y="6"/>
                    <a:pt x="4239" y="4"/>
                  </a:cubicBezTo>
                  <a:cubicBezTo>
                    <a:pt x="4239" y="1"/>
                    <a:pt x="4241" y="0"/>
                    <a:pt x="4243" y="0"/>
                  </a:cubicBezTo>
                  <a:close/>
                  <a:moveTo>
                    <a:pt x="4335" y="0"/>
                  </a:moveTo>
                  <a:lnTo>
                    <a:pt x="4389" y="0"/>
                  </a:lnTo>
                  <a:cubicBezTo>
                    <a:pt x="4391" y="0"/>
                    <a:pt x="4393" y="1"/>
                    <a:pt x="4393" y="4"/>
                  </a:cubicBezTo>
                  <a:cubicBezTo>
                    <a:pt x="4393" y="6"/>
                    <a:pt x="4391" y="7"/>
                    <a:pt x="4389" y="7"/>
                  </a:cubicBezTo>
                  <a:lnTo>
                    <a:pt x="4335" y="7"/>
                  </a:lnTo>
                  <a:cubicBezTo>
                    <a:pt x="4333" y="7"/>
                    <a:pt x="4331" y="6"/>
                    <a:pt x="4331" y="4"/>
                  </a:cubicBezTo>
                  <a:cubicBezTo>
                    <a:pt x="4331" y="1"/>
                    <a:pt x="4333" y="0"/>
                    <a:pt x="4335" y="0"/>
                  </a:cubicBezTo>
                  <a:close/>
                  <a:moveTo>
                    <a:pt x="4427" y="0"/>
                  </a:moveTo>
                  <a:lnTo>
                    <a:pt x="4481" y="0"/>
                  </a:lnTo>
                  <a:cubicBezTo>
                    <a:pt x="4483" y="0"/>
                    <a:pt x="4485" y="1"/>
                    <a:pt x="4485" y="4"/>
                  </a:cubicBezTo>
                  <a:cubicBezTo>
                    <a:pt x="4485" y="6"/>
                    <a:pt x="4483" y="7"/>
                    <a:pt x="4481" y="7"/>
                  </a:cubicBezTo>
                  <a:lnTo>
                    <a:pt x="4427" y="7"/>
                  </a:lnTo>
                  <a:cubicBezTo>
                    <a:pt x="4425" y="7"/>
                    <a:pt x="4423" y="6"/>
                    <a:pt x="4423" y="4"/>
                  </a:cubicBezTo>
                  <a:cubicBezTo>
                    <a:pt x="4423" y="1"/>
                    <a:pt x="4425" y="0"/>
                    <a:pt x="4427" y="0"/>
                  </a:cubicBezTo>
                  <a:close/>
                  <a:moveTo>
                    <a:pt x="4519" y="0"/>
                  </a:moveTo>
                  <a:lnTo>
                    <a:pt x="4573" y="0"/>
                  </a:lnTo>
                  <a:cubicBezTo>
                    <a:pt x="4575" y="0"/>
                    <a:pt x="4577" y="1"/>
                    <a:pt x="4577" y="4"/>
                  </a:cubicBezTo>
                  <a:cubicBezTo>
                    <a:pt x="4577" y="6"/>
                    <a:pt x="4575" y="7"/>
                    <a:pt x="4573" y="7"/>
                  </a:cubicBezTo>
                  <a:lnTo>
                    <a:pt x="4519" y="7"/>
                  </a:lnTo>
                  <a:cubicBezTo>
                    <a:pt x="4517" y="7"/>
                    <a:pt x="4516" y="6"/>
                    <a:pt x="4516" y="4"/>
                  </a:cubicBezTo>
                  <a:cubicBezTo>
                    <a:pt x="4516" y="1"/>
                    <a:pt x="4517" y="0"/>
                    <a:pt x="4519" y="0"/>
                  </a:cubicBezTo>
                  <a:close/>
                  <a:moveTo>
                    <a:pt x="4612" y="0"/>
                  </a:moveTo>
                  <a:lnTo>
                    <a:pt x="4665" y="0"/>
                  </a:lnTo>
                  <a:cubicBezTo>
                    <a:pt x="4667" y="0"/>
                    <a:pt x="4669" y="1"/>
                    <a:pt x="4669" y="4"/>
                  </a:cubicBezTo>
                  <a:cubicBezTo>
                    <a:pt x="4669" y="6"/>
                    <a:pt x="4667" y="7"/>
                    <a:pt x="4665" y="7"/>
                  </a:cubicBezTo>
                  <a:lnTo>
                    <a:pt x="4612" y="7"/>
                  </a:lnTo>
                  <a:cubicBezTo>
                    <a:pt x="4609" y="7"/>
                    <a:pt x="4608" y="6"/>
                    <a:pt x="4608" y="4"/>
                  </a:cubicBezTo>
                  <a:cubicBezTo>
                    <a:pt x="4608" y="1"/>
                    <a:pt x="4609" y="0"/>
                    <a:pt x="4612" y="0"/>
                  </a:cubicBezTo>
                  <a:close/>
                  <a:moveTo>
                    <a:pt x="4704" y="0"/>
                  </a:moveTo>
                  <a:lnTo>
                    <a:pt x="4758" y="0"/>
                  </a:lnTo>
                  <a:cubicBezTo>
                    <a:pt x="4760" y="0"/>
                    <a:pt x="4761" y="1"/>
                    <a:pt x="4761" y="4"/>
                  </a:cubicBezTo>
                  <a:cubicBezTo>
                    <a:pt x="4761" y="6"/>
                    <a:pt x="4760" y="7"/>
                    <a:pt x="4758" y="7"/>
                  </a:cubicBezTo>
                  <a:lnTo>
                    <a:pt x="4704" y="7"/>
                  </a:lnTo>
                  <a:cubicBezTo>
                    <a:pt x="4702" y="7"/>
                    <a:pt x="4700" y="6"/>
                    <a:pt x="4700" y="4"/>
                  </a:cubicBezTo>
                  <a:cubicBezTo>
                    <a:pt x="4700" y="1"/>
                    <a:pt x="4702" y="0"/>
                    <a:pt x="4704" y="0"/>
                  </a:cubicBezTo>
                  <a:close/>
                  <a:moveTo>
                    <a:pt x="4796" y="0"/>
                  </a:moveTo>
                  <a:lnTo>
                    <a:pt x="4850" y="0"/>
                  </a:lnTo>
                  <a:cubicBezTo>
                    <a:pt x="4852" y="0"/>
                    <a:pt x="4854" y="1"/>
                    <a:pt x="4854" y="4"/>
                  </a:cubicBezTo>
                  <a:cubicBezTo>
                    <a:pt x="4854" y="6"/>
                    <a:pt x="4852" y="7"/>
                    <a:pt x="4850" y="7"/>
                  </a:cubicBezTo>
                  <a:lnTo>
                    <a:pt x="4796" y="7"/>
                  </a:lnTo>
                  <a:cubicBezTo>
                    <a:pt x="4794" y="7"/>
                    <a:pt x="4792" y="6"/>
                    <a:pt x="4792" y="4"/>
                  </a:cubicBezTo>
                  <a:cubicBezTo>
                    <a:pt x="4792" y="1"/>
                    <a:pt x="4794" y="0"/>
                    <a:pt x="4796" y="0"/>
                  </a:cubicBezTo>
                  <a:close/>
                  <a:moveTo>
                    <a:pt x="4888" y="0"/>
                  </a:moveTo>
                  <a:lnTo>
                    <a:pt x="4942" y="0"/>
                  </a:lnTo>
                  <a:cubicBezTo>
                    <a:pt x="4944" y="0"/>
                    <a:pt x="4946" y="1"/>
                    <a:pt x="4946" y="4"/>
                  </a:cubicBezTo>
                  <a:cubicBezTo>
                    <a:pt x="4946" y="6"/>
                    <a:pt x="4944" y="7"/>
                    <a:pt x="4942" y="7"/>
                  </a:cubicBezTo>
                  <a:lnTo>
                    <a:pt x="4888" y="7"/>
                  </a:lnTo>
                  <a:cubicBezTo>
                    <a:pt x="4886" y="7"/>
                    <a:pt x="4884" y="6"/>
                    <a:pt x="4884" y="4"/>
                  </a:cubicBezTo>
                  <a:cubicBezTo>
                    <a:pt x="4884" y="1"/>
                    <a:pt x="4886" y="0"/>
                    <a:pt x="4888" y="0"/>
                  </a:cubicBezTo>
                  <a:close/>
                  <a:moveTo>
                    <a:pt x="4980" y="0"/>
                  </a:moveTo>
                  <a:lnTo>
                    <a:pt x="5034" y="0"/>
                  </a:lnTo>
                  <a:cubicBezTo>
                    <a:pt x="5036" y="0"/>
                    <a:pt x="5038" y="1"/>
                    <a:pt x="5038" y="4"/>
                  </a:cubicBezTo>
                  <a:cubicBezTo>
                    <a:pt x="5038" y="6"/>
                    <a:pt x="5036" y="7"/>
                    <a:pt x="5034" y="7"/>
                  </a:cubicBezTo>
                  <a:lnTo>
                    <a:pt x="4980" y="7"/>
                  </a:lnTo>
                  <a:cubicBezTo>
                    <a:pt x="4978" y="7"/>
                    <a:pt x="4976" y="6"/>
                    <a:pt x="4976" y="4"/>
                  </a:cubicBezTo>
                  <a:cubicBezTo>
                    <a:pt x="4976" y="1"/>
                    <a:pt x="4978" y="0"/>
                    <a:pt x="4980" y="0"/>
                  </a:cubicBezTo>
                  <a:close/>
                  <a:moveTo>
                    <a:pt x="5072" y="0"/>
                  </a:moveTo>
                  <a:lnTo>
                    <a:pt x="5126" y="0"/>
                  </a:lnTo>
                  <a:cubicBezTo>
                    <a:pt x="5128" y="0"/>
                    <a:pt x="5130" y="1"/>
                    <a:pt x="5130" y="4"/>
                  </a:cubicBezTo>
                  <a:cubicBezTo>
                    <a:pt x="5130" y="6"/>
                    <a:pt x="5128" y="7"/>
                    <a:pt x="5126" y="7"/>
                  </a:cubicBezTo>
                  <a:lnTo>
                    <a:pt x="5072" y="7"/>
                  </a:lnTo>
                  <a:cubicBezTo>
                    <a:pt x="5070" y="7"/>
                    <a:pt x="5069" y="6"/>
                    <a:pt x="5069" y="4"/>
                  </a:cubicBezTo>
                  <a:cubicBezTo>
                    <a:pt x="5069" y="1"/>
                    <a:pt x="5070" y="0"/>
                    <a:pt x="5072" y="0"/>
                  </a:cubicBezTo>
                  <a:close/>
                  <a:moveTo>
                    <a:pt x="5165" y="0"/>
                  </a:moveTo>
                  <a:lnTo>
                    <a:pt x="5218" y="0"/>
                  </a:lnTo>
                  <a:cubicBezTo>
                    <a:pt x="5220" y="0"/>
                    <a:pt x="5222" y="1"/>
                    <a:pt x="5222" y="4"/>
                  </a:cubicBezTo>
                  <a:cubicBezTo>
                    <a:pt x="5222" y="6"/>
                    <a:pt x="5220" y="7"/>
                    <a:pt x="5218" y="7"/>
                  </a:cubicBezTo>
                  <a:lnTo>
                    <a:pt x="5165" y="7"/>
                  </a:lnTo>
                  <a:cubicBezTo>
                    <a:pt x="5162" y="7"/>
                    <a:pt x="5161" y="6"/>
                    <a:pt x="5161" y="4"/>
                  </a:cubicBezTo>
                  <a:cubicBezTo>
                    <a:pt x="5161" y="1"/>
                    <a:pt x="5162" y="0"/>
                    <a:pt x="5165" y="0"/>
                  </a:cubicBezTo>
                  <a:close/>
                  <a:moveTo>
                    <a:pt x="5257" y="0"/>
                  </a:moveTo>
                  <a:lnTo>
                    <a:pt x="5310" y="0"/>
                  </a:lnTo>
                  <a:cubicBezTo>
                    <a:pt x="5313" y="0"/>
                    <a:pt x="5314" y="1"/>
                    <a:pt x="5314" y="4"/>
                  </a:cubicBezTo>
                  <a:cubicBezTo>
                    <a:pt x="5314" y="6"/>
                    <a:pt x="5313" y="7"/>
                    <a:pt x="5310" y="7"/>
                  </a:cubicBezTo>
                  <a:lnTo>
                    <a:pt x="5257" y="7"/>
                  </a:lnTo>
                  <a:cubicBezTo>
                    <a:pt x="5255" y="7"/>
                    <a:pt x="5253" y="6"/>
                    <a:pt x="5253" y="4"/>
                  </a:cubicBezTo>
                  <a:cubicBezTo>
                    <a:pt x="5253" y="1"/>
                    <a:pt x="5255" y="0"/>
                    <a:pt x="5257" y="0"/>
                  </a:cubicBezTo>
                  <a:close/>
                  <a:moveTo>
                    <a:pt x="5349" y="0"/>
                  </a:moveTo>
                  <a:lnTo>
                    <a:pt x="5403" y="0"/>
                  </a:lnTo>
                  <a:cubicBezTo>
                    <a:pt x="5405" y="0"/>
                    <a:pt x="5406" y="1"/>
                    <a:pt x="5406" y="4"/>
                  </a:cubicBezTo>
                  <a:cubicBezTo>
                    <a:pt x="5406" y="6"/>
                    <a:pt x="5405" y="7"/>
                    <a:pt x="5403" y="7"/>
                  </a:cubicBezTo>
                  <a:lnTo>
                    <a:pt x="5349" y="7"/>
                  </a:lnTo>
                  <a:cubicBezTo>
                    <a:pt x="5347" y="7"/>
                    <a:pt x="5345" y="6"/>
                    <a:pt x="5345" y="4"/>
                  </a:cubicBezTo>
                  <a:cubicBezTo>
                    <a:pt x="5345" y="1"/>
                    <a:pt x="5347" y="0"/>
                    <a:pt x="5349" y="0"/>
                  </a:cubicBezTo>
                  <a:close/>
                  <a:moveTo>
                    <a:pt x="5441" y="0"/>
                  </a:moveTo>
                  <a:lnTo>
                    <a:pt x="5495" y="0"/>
                  </a:lnTo>
                  <a:cubicBezTo>
                    <a:pt x="5497" y="0"/>
                    <a:pt x="5499" y="1"/>
                    <a:pt x="5499" y="4"/>
                  </a:cubicBezTo>
                  <a:cubicBezTo>
                    <a:pt x="5499" y="6"/>
                    <a:pt x="5497" y="7"/>
                    <a:pt x="5495" y="7"/>
                  </a:cubicBezTo>
                  <a:lnTo>
                    <a:pt x="5441" y="7"/>
                  </a:lnTo>
                  <a:cubicBezTo>
                    <a:pt x="5439" y="7"/>
                    <a:pt x="5437" y="6"/>
                    <a:pt x="5437" y="4"/>
                  </a:cubicBezTo>
                  <a:cubicBezTo>
                    <a:pt x="5437" y="1"/>
                    <a:pt x="5439" y="0"/>
                    <a:pt x="5441" y="0"/>
                  </a:cubicBezTo>
                  <a:close/>
                  <a:moveTo>
                    <a:pt x="5533" y="0"/>
                  </a:moveTo>
                  <a:lnTo>
                    <a:pt x="5587" y="0"/>
                  </a:lnTo>
                  <a:cubicBezTo>
                    <a:pt x="5589" y="0"/>
                    <a:pt x="5591" y="1"/>
                    <a:pt x="5591" y="4"/>
                  </a:cubicBezTo>
                  <a:cubicBezTo>
                    <a:pt x="5591" y="6"/>
                    <a:pt x="5589" y="7"/>
                    <a:pt x="5587" y="7"/>
                  </a:cubicBezTo>
                  <a:lnTo>
                    <a:pt x="5533" y="7"/>
                  </a:lnTo>
                  <a:cubicBezTo>
                    <a:pt x="5531" y="7"/>
                    <a:pt x="5529" y="6"/>
                    <a:pt x="5529" y="4"/>
                  </a:cubicBezTo>
                  <a:cubicBezTo>
                    <a:pt x="5529" y="1"/>
                    <a:pt x="5531" y="0"/>
                    <a:pt x="5533" y="0"/>
                  </a:cubicBezTo>
                  <a:close/>
                  <a:moveTo>
                    <a:pt x="5625" y="0"/>
                  </a:moveTo>
                  <a:lnTo>
                    <a:pt x="5679" y="0"/>
                  </a:lnTo>
                  <a:cubicBezTo>
                    <a:pt x="5681" y="0"/>
                    <a:pt x="5683" y="1"/>
                    <a:pt x="5683" y="4"/>
                  </a:cubicBezTo>
                  <a:cubicBezTo>
                    <a:pt x="5683" y="6"/>
                    <a:pt x="5681" y="7"/>
                    <a:pt x="5679" y="7"/>
                  </a:cubicBezTo>
                  <a:lnTo>
                    <a:pt x="5625" y="7"/>
                  </a:lnTo>
                  <a:cubicBezTo>
                    <a:pt x="5623" y="7"/>
                    <a:pt x="5622" y="6"/>
                    <a:pt x="5622" y="4"/>
                  </a:cubicBezTo>
                  <a:cubicBezTo>
                    <a:pt x="5622" y="1"/>
                    <a:pt x="5623" y="0"/>
                    <a:pt x="5625" y="0"/>
                  </a:cubicBezTo>
                  <a:close/>
                  <a:moveTo>
                    <a:pt x="5718" y="0"/>
                  </a:moveTo>
                  <a:lnTo>
                    <a:pt x="5771" y="0"/>
                  </a:lnTo>
                  <a:cubicBezTo>
                    <a:pt x="5773" y="0"/>
                    <a:pt x="5775" y="1"/>
                    <a:pt x="5775" y="4"/>
                  </a:cubicBezTo>
                  <a:cubicBezTo>
                    <a:pt x="5775" y="6"/>
                    <a:pt x="5773" y="7"/>
                    <a:pt x="5771" y="7"/>
                  </a:cubicBezTo>
                  <a:lnTo>
                    <a:pt x="5718" y="7"/>
                  </a:lnTo>
                  <a:cubicBezTo>
                    <a:pt x="5715" y="7"/>
                    <a:pt x="5714" y="6"/>
                    <a:pt x="5714" y="4"/>
                  </a:cubicBezTo>
                  <a:cubicBezTo>
                    <a:pt x="5714" y="1"/>
                    <a:pt x="5715" y="0"/>
                    <a:pt x="5718" y="0"/>
                  </a:cubicBezTo>
                  <a:close/>
                  <a:moveTo>
                    <a:pt x="5810" y="0"/>
                  </a:moveTo>
                  <a:lnTo>
                    <a:pt x="5863" y="0"/>
                  </a:lnTo>
                  <a:cubicBezTo>
                    <a:pt x="5866" y="0"/>
                    <a:pt x="5867" y="1"/>
                    <a:pt x="5867" y="4"/>
                  </a:cubicBezTo>
                  <a:cubicBezTo>
                    <a:pt x="5867" y="6"/>
                    <a:pt x="5866" y="7"/>
                    <a:pt x="5863" y="7"/>
                  </a:cubicBezTo>
                  <a:lnTo>
                    <a:pt x="5810" y="7"/>
                  </a:lnTo>
                  <a:cubicBezTo>
                    <a:pt x="5808" y="7"/>
                    <a:pt x="5806" y="6"/>
                    <a:pt x="5806" y="4"/>
                  </a:cubicBezTo>
                  <a:cubicBezTo>
                    <a:pt x="5806" y="1"/>
                    <a:pt x="5808" y="0"/>
                    <a:pt x="5810" y="0"/>
                  </a:cubicBezTo>
                  <a:close/>
                  <a:moveTo>
                    <a:pt x="5902" y="0"/>
                  </a:moveTo>
                  <a:lnTo>
                    <a:pt x="5956" y="0"/>
                  </a:lnTo>
                  <a:cubicBezTo>
                    <a:pt x="5958" y="0"/>
                    <a:pt x="5959" y="1"/>
                    <a:pt x="5959" y="4"/>
                  </a:cubicBezTo>
                  <a:cubicBezTo>
                    <a:pt x="5959" y="6"/>
                    <a:pt x="5958" y="7"/>
                    <a:pt x="5956" y="7"/>
                  </a:cubicBezTo>
                  <a:lnTo>
                    <a:pt x="5902" y="7"/>
                  </a:lnTo>
                  <a:cubicBezTo>
                    <a:pt x="5900" y="7"/>
                    <a:pt x="5898" y="6"/>
                    <a:pt x="5898" y="4"/>
                  </a:cubicBezTo>
                  <a:cubicBezTo>
                    <a:pt x="5898" y="1"/>
                    <a:pt x="5900" y="0"/>
                    <a:pt x="5902" y="0"/>
                  </a:cubicBezTo>
                  <a:close/>
                  <a:moveTo>
                    <a:pt x="5994" y="0"/>
                  </a:moveTo>
                  <a:lnTo>
                    <a:pt x="6048" y="0"/>
                  </a:lnTo>
                  <a:cubicBezTo>
                    <a:pt x="6050" y="0"/>
                    <a:pt x="6052" y="1"/>
                    <a:pt x="6052" y="4"/>
                  </a:cubicBezTo>
                  <a:cubicBezTo>
                    <a:pt x="6052" y="6"/>
                    <a:pt x="6050" y="7"/>
                    <a:pt x="6048" y="7"/>
                  </a:cubicBezTo>
                  <a:lnTo>
                    <a:pt x="5994" y="7"/>
                  </a:lnTo>
                  <a:cubicBezTo>
                    <a:pt x="5992" y="7"/>
                    <a:pt x="5990" y="6"/>
                    <a:pt x="5990" y="4"/>
                  </a:cubicBezTo>
                  <a:cubicBezTo>
                    <a:pt x="5990" y="1"/>
                    <a:pt x="5992" y="0"/>
                    <a:pt x="5994" y="0"/>
                  </a:cubicBezTo>
                  <a:close/>
                  <a:moveTo>
                    <a:pt x="6086" y="0"/>
                  </a:moveTo>
                  <a:lnTo>
                    <a:pt x="6140" y="0"/>
                  </a:lnTo>
                  <a:cubicBezTo>
                    <a:pt x="6142" y="0"/>
                    <a:pt x="6144" y="1"/>
                    <a:pt x="6144" y="4"/>
                  </a:cubicBezTo>
                  <a:cubicBezTo>
                    <a:pt x="6144" y="6"/>
                    <a:pt x="6142" y="7"/>
                    <a:pt x="6140" y="7"/>
                  </a:cubicBezTo>
                  <a:lnTo>
                    <a:pt x="6086" y="7"/>
                  </a:lnTo>
                  <a:cubicBezTo>
                    <a:pt x="6084" y="7"/>
                    <a:pt x="6082" y="6"/>
                    <a:pt x="6082" y="4"/>
                  </a:cubicBezTo>
                  <a:cubicBezTo>
                    <a:pt x="6082" y="1"/>
                    <a:pt x="6084" y="0"/>
                    <a:pt x="6086" y="0"/>
                  </a:cubicBezTo>
                  <a:close/>
                  <a:moveTo>
                    <a:pt x="6178" y="0"/>
                  </a:moveTo>
                  <a:lnTo>
                    <a:pt x="6232" y="0"/>
                  </a:lnTo>
                  <a:cubicBezTo>
                    <a:pt x="6234" y="0"/>
                    <a:pt x="6236" y="1"/>
                    <a:pt x="6236" y="4"/>
                  </a:cubicBezTo>
                  <a:cubicBezTo>
                    <a:pt x="6236" y="6"/>
                    <a:pt x="6234" y="7"/>
                    <a:pt x="6232" y="7"/>
                  </a:cubicBezTo>
                  <a:lnTo>
                    <a:pt x="6178" y="7"/>
                  </a:lnTo>
                  <a:cubicBezTo>
                    <a:pt x="6176" y="7"/>
                    <a:pt x="6174" y="6"/>
                    <a:pt x="6174" y="4"/>
                  </a:cubicBezTo>
                  <a:cubicBezTo>
                    <a:pt x="6174" y="1"/>
                    <a:pt x="6176" y="0"/>
                    <a:pt x="6178" y="0"/>
                  </a:cubicBezTo>
                  <a:close/>
                  <a:moveTo>
                    <a:pt x="6270" y="0"/>
                  </a:moveTo>
                  <a:lnTo>
                    <a:pt x="6324" y="0"/>
                  </a:lnTo>
                  <a:cubicBezTo>
                    <a:pt x="6326" y="0"/>
                    <a:pt x="6328" y="1"/>
                    <a:pt x="6328" y="4"/>
                  </a:cubicBezTo>
                  <a:cubicBezTo>
                    <a:pt x="6328" y="6"/>
                    <a:pt x="6326" y="7"/>
                    <a:pt x="6324" y="7"/>
                  </a:cubicBezTo>
                  <a:lnTo>
                    <a:pt x="6270" y="7"/>
                  </a:lnTo>
                  <a:cubicBezTo>
                    <a:pt x="6268" y="7"/>
                    <a:pt x="6267" y="6"/>
                    <a:pt x="6267" y="4"/>
                  </a:cubicBezTo>
                  <a:cubicBezTo>
                    <a:pt x="6267" y="1"/>
                    <a:pt x="6268" y="0"/>
                    <a:pt x="6270" y="0"/>
                  </a:cubicBezTo>
                  <a:close/>
                  <a:moveTo>
                    <a:pt x="6363" y="0"/>
                  </a:moveTo>
                  <a:lnTo>
                    <a:pt x="6416" y="0"/>
                  </a:lnTo>
                  <a:cubicBezTo>
                    <a:pt x="6419" y="0"/>
                    <a:pt x="6420" y="1"/>
                    <a:pt x="6420" y="4"/>
                  </a:cubicBezTo>
                  <a:cubicBezTo>
                    <a:pt x="6420" y="6"/>
                    <a:pt x="6419" y="7"/>
                    <a:pt x="6416" y="7"/>
                  </a:cubicBezTo>
                  <a:lnTo>
                    <a:pt x="6363" y="7"/>
                  </a:lnTo>
                  <a:cubicBezTo>
                    <a:pt x="6361" y="7"/>
                    <a:pt x="6359" y="6"/>
                    <a:pt x="6359" y="4"/>
                  </a:cubicBezTo>
                  <a:cubicBezTo>
                    <a:pt x="6359" y="1"/>
                    <a:pt x="6361" y="0"/>
                    <a:pt x="6363" y="0"/>
                  </a:cubicBezTo>
                  <a:close/>
                  <a:moveTo>
                    <a:pt x="6455" y="0"/>
                  </a:moveTo>
                  <a:lnTo>
                    <a:pt x="6509" y="0"/>
                  </a:lnTo>
                  <a:cubicBezTo>
                    <a:pt x="6511" y="0"/>
                    <a:pt x="6512" y="1"/>
                    <a:pt x="6512" y="4"/>
                  </a:cubicBezTo>
                  <a:cubicBezTo>
                    <a:pt x="6512" y="6"/>
                    <a:pt x="6511" y="7"/>
                    <a:pt x="6509" y="7"/>
                  </a:cubicBezTo>
                  <a:lnTo>
                    <a:pt x="6455" y="7"/>
                  </a:lnTo>
                  <a:cubicBezTo>
                    <a:pt x="6453" y="7"/>
                    <a:pt x="6451" y="6"/>
                    <a:pt x="6451" y="4"/>
                  </a:cubicBezTo>
                  <a:cubicBezTo>
                    <a:pt x="6451" y="1"/>
                    <a:pt x="6453" y="0"/>
                    <a:pt x="6455" y="0"/>
                  </a:cubicBezTo>
                  <a:close/>
                  <a:moveTo>
                    <a:pt x="6547" y="0"/>
                  </a:moveTo>
                  <a:lnTo>
                    <a:pt x="6601" y="0"/>
                  </a:lnTo>
                  <a:cubicBezTo>
                    <a:pt x="6603" y="0"/>
                    <a:pt x="6605" y="1"/>
                    <a:pt x="6605" y="4"/>
                  </a:cubicBezTo>
                  <a:cubicBezTo>
                    <a:pt x="6605" y="6"/>
                    <a:pt x="6603" y="7"/>
                    <a:pt x="6601" y="7"/>
                  </a:cubicBezTo>
                  <a:lnTo>
                    <a:pt x="6547" y="7"/>
                  </a:lnTo>
                  <a:cubicBezTo>
                    <a:pt x="6545" y="7"/>
                    <a:pt x="6543" y="6"/>
                    <a:pt x="6543" y="4"/>
                  </a:cubicBezTo>
                  <a:cubicBezTo>
                    <a:pt x="6543" y="1"/>
                    <a:pt x="6545" y="0"/>
                    <a:pt x="6547" y="0"/>
                  </a:cubicBezTo>
                  <a:close/>
                  <a:moveTo>
                    <a:pt x="6639" y="0"/>
                  </a:moveTo>
                  <a:lnTo>
                    <a:pt x="6693" y="0"/>
                  </a:lnTo>
                  <a:cubicBezTo>
                    <a:pt x="6695" y="0"/>
                    <a:pt x="6697" y="1"/>
                    <a:pt x="6697" y="4"/>
                  </a:cubicBezTo>
                  <a:cubicBezTo>
                    <a:pt x="6697" y="6"/>
                    <a:pt x="6695" y="7"/>
                    <a:pt x="6693" y="7"/>
                  </a:cubicBezTo>
                  <a:lnTo>
                    <a:pt x="6639" y="7"/>
                  </a:lnTo>
                  <a:cubicBezTo>
                    <a:pt x="6637" y="7"/>
                    <a:pt x="6635" y="6"/>
                    <a:pt x="6635" y="4"/>
                  </a:cubicBezTo>
                  <a:cubicBezTo>
                    <a:pt x="6635" y="1"/>
                    <a:pt x="6637" y="0"/>
                    <a:pt x="6639" y="0"/>
                  </a:cubicBezTo>
                  <a:close/>
                  <a:moveTo>
                    <a:pt x="6731" y="0"/>
                  </a:moveTo>
                  <a:lnTo>
                    <a:pt x="6785" y="0"/>
                  </a:lnTo>
                  <a:cubicBezTo>
                    <a:pt x="6787" y="0"/>
                    <a:pt x="6789" y="1"/>
                    <a:pt x="6789" y="4"/>
                  </a:cubicBezTo>
                  <a:cubicBezTo>
                    <a:pt x="6789" y="6"/>
                    <a:pt x="6787" y="7"/>
                    <a:pt x="6785" y="7"/>
                  </a:cubicBezTo>
                  <a:lnTo>
                    <a:pt x="6731" y="7"/>
                  </a:lnTo>
                  <a:cubicBezTo>
                    <a:pt x="6729" y="7"/>
                    <a:pt x="6727" y="6"/>
                    <a:pt x="6727" y="4"/>
                  </a:cubicBezTo>
                  <a:cubicBezTo>
                    <a:pt x="6727" y="1"/>
                    <a:pt x="6729" y="0"/>
                    <a:pt x="6731" y="0"/>
                  </a:cubicBezTo>
                  <a:close/>
                  <a:moveTo>
                    <a:pt x="6823" y="0"/>
                  </a:moveTo>
                  <a:lnTo>
                    <a:pt x="6877" y="0"/>
                  </a:lnTo>
                  <a:cubicBezTo>
                    <a:pt x="6879" y="0"/>
                    <a:pt x="6881" y="1"/>
                    <a:pt x="6881" y="4"/>
                  </a:cubicBezTo>
                  <a:cubicBezTo>
                    <a:pt x="6881" y="6"/>
                    <a:pt x="6879" y="7"/>
                    <a:pt x="6877" y="7"/>
                  </a:cubicBezTo>
                  <a:lnTo>
                    <a:pt x="6823" y="7"/>
                  </a:lnTo>
                  <a:cubicBezTo>
                    <a:pt x="6821" y="7"/>
                    <a:pt x="6820" y="6"/>
                    <a:pt x="6820" y="4"/>
                  </a:cubicBezTo>
                  <a:cubicBezTo>
                    <a:pt x="6820" y="1"/>
                    <a:pt x="6821" y="0"/>
                    <a:pt x="6823" y="0"/>
                  </a:cubicBezTo>
                  <a:close/>
                  <a:moveTo>
                    <a:pt x="6916" y="0"/>
                  </a:moveTo>
                  <a:lnTo>
                    <a:pt x="6969" y="0"/>
                  </a:lnTo>
                  <a:cubicBezTo>
                    <a:pt x="6971" y="0"/>
                    <a:pt x="6973" y="1"/>
                    <a:pt x="6973" y="4"/>
                  </a:cubicBezTo>
                  <a:cubicBezTo>
                    <a:pt x="6973" y="6"/>
                    <a:pt x="6971" y="7"/>
                    <a:pt x="6969" y="7"/>
                  </a:cubicBezTo>
                  <a:lnTo>
                    <a:pt x="6916" y="7"/>
                  </a:lnTo>
                  <a:cubicBezTo>
                    <a:pt x="6913" y="7"/>
                    <a:pt x="6912" y="6"/>
                    <a:pt x="6912" y="4"/>
                  </a:cubicBezTo>
                  <a:cubicBezTo>
                    <a:pt x="6912" y="1"/>
                    <a:pt x="6913" y="0"/>
                    <a:pt x="6916" y="0"/>
                  </a:cubicBezTo>
                  <a:close/>
                  <a:moveTo>
                    <a:pt x="7008" y="0"/>
                  </a:moveTo>
                  <a:lnTo>
                    <a:pt x="7062" y="0"/>
                  </a:lnTo>
                  <a:cubicBezTo>
                    <a:pt x="7064" y="0"/>
                    <a:pt x="7065" y="1"/>
                    <a:pt x="7065" y="4"/>
                  </a:cubicBezTo>
                  <a:cubicBezTo>
                    <a:pt x="7065" y="6"/>
                    <a:pt x="7064" y="7"/>
                    <a:pt x="7062" y="7"/>
                  </a:cubicBezTo>
                  <a:lnTo>
                    <a:pt x="7008" y="7"/>
                  </a:lnTo>
                  <a:cubicBezTo>
                    <a:pt x="7006" y="7"/>
                    <a:pt x="7004" y="6"/>
                    <a:pt x="7004" y="4"/>
                  </a:cubicBezTo>
                  <a:cubicBezTo>
                    <a:pt x="7004" y="1"/>
                    <a:pt x="7006" y="0"/>
                    <a:pt x="7008" y="0"/>
                  </a:cubicBezTo>
                  <a:close/>
                  <a:moveTo>
                    <a:pt x="7100" y="0"/>
                  </a:moveTo>
                  <a:lnTo>
                    <a:pt x="7154" y="0"/>
                  </a:lnTo>
                  <a:cubicBezTo>
                    <a:pt x="7156" y="0"/>
                    <a:pt x="7158" y="1"/>
                    <a:pt x="7158" y="4"/>
                  </a:cubicBezTo>
                  <a:cubicBezTo>
                    <a:pt x="7158" y="6"/>
                    <a:pt x="7156" y="7"/>
                    <a:pt x="7154" y="7"/>
                  </a:cubicBezTo>
                  <a:lnTo>
                    <a:pt x="7100" y="7"/>
                  </a:lnTo>
                  <a:cubicBezTo>
                    <a:pt x="7098" y="7"/>
                    <a:pt x="7096" y="6"/>
                    <a:pt x="7096" y="4"/>
                  </a:cubicBezTo>
                  <a:cubicBezTo>
                    <a:pt x="7096" y="1"/>
                    <a:pt x="7098" y="0"/>
                    <a:pt x="7100" y="0"/>
                  </a:cubicBezTo>
                  <a:close/>
                  <a:moveTo>
                    <a:pt x="7192" y="0"/>
                  </a:moveTo>
                  <a:lnTo>
                    <a:pt x="7246" y="0"/>
                  </a:lnTo>
                  <a:cubicBezTo>
                    <a:pt x="7248" y="0"/>
                    <a:pt x="7250" y="1"/>
                    <a:pt x="7250" y="4"/>
                  </a:cubicBezTo>
                  <a:cubicBezTo>
                    <a:pt x="7250" y="6"/>
                    <a:pt x="7248" y="7"/>
                    <a:pt x="7246" y="7"/>
                  </a:cubicBezTo>
                  <a:lnTo>
                    <a:pt x="7192" y="7"/>
                  </a:lnTo>
                  <a:cubicBezTo>
                    <a:pt x="7190" y="7"/>
                    <a:pt x="7188" y="6"/>
                    <a:pt x="7188" y="4"/>
                  </a:cubicBezTo>
                  <a:cubicBezTo>
                    <a:pt x="7188" y="1"/>
                    <a:pt x="7190" y="0"/>
                    <a:pt x="7192" y="0"/>
                  </a:cubicBezTo>
                  <a:close/>
                  <a:moveTo>
                    <a:pt x="7284" y="0"/>
                  </a:moveTo>
                  <a:lnTo>
                    <a:pt x="7338" y="0"/>
                  </a:lnTo>
                  <a:cubicBezTo>
                    <a:pt x="7340" y="0"/>
                    <a:pt x="7342" y="1"/>
                    <a:pt x="7342" y="4"/>
                  </a:cubicBezTo>
                  <a:cubicBezTo>
                    <a:pt x="7342" y="6"/>
                    <a:pt x="7340" y="7"/>
                    <a:pt x="7338" y="7"/>
                  </a:cubicBezTo>
                  <a:lnTo>
                    <a:pt x="7284" y="7"/>
                  </a:lnTo>
                  <a:cubicBezTo>
                    <a:pt x="7282" y="7"/>
                    <a:pt x="7280" y="6"/>
                    <a:pt x="7280" y="4"/>
                  </a:cubicBezTo>
                  <a:cubicBezTo>
                    <a:pt x="7280" y="1"/>
                    <a:pt x="7282" y="0"/>
                    <a:pt x="7284" y="0"/>
                  </a:cubicBezTo>
                  <a:close/>
                  <a:moveTo>
                    <a:pt x="7376" y="0"/>
                  </a:moveTo>
                  <a:lnTo>
                    <a:pt x="7430" y="0"/>
                  </a:lnTo>
                  <a:cubicBezTo>
                    <a:pt x="7432" y="0"/>
                    <a:pt x="7434" y="1"/>
                    <a:pt x="7434" y="4"/>
                  </a:cubicBezTo>
                  <a:cubicBezTo>
                    <a:pt x="7434" y="6"/>
                    <a:pt x="7432" y="7"/>
                    <a:pt x="7430" y="7"/>
                  </a:cubicBezTo>
                  <a:lnTo>
                    <a:pt x="7376" y="7"/>
                  </a:lnTo>
                  <a:cubicBezTo>
                    <a:pt x="7374" y="7"/>
                    <a:pt x="7373" y="6"/>
                    <a:pt x="7373" y="4"/>
                  </a:cubicBezTo>
                  <a:cubicBezTo>
                    <a:pt x="7373" y="1"/>
                    <a:pt x="7374" y="0"/>
                    <a:pt x="7376" y="0"/>
                  </a:cubicBezTo>
                  <a:close/>
                  <a:moveTo>
                    <a:pt x="7469" y="0"/>
                  </a:moveTo>
                  <a:lnTo>
                    <a:pt x="7522" y="0"/>
                  </a:lnTo>
                  <a:cubicBezTo>
                    <a:pt x="7524" y="0"/>
                    <a:pt x="7526" y="1"/>
                    <a:pt x="7526" y="4"/>
                  </a:cubicBezTo>
                  <a:cubicBezTo>
                    <a:pt x="7526" y="6"/>
                    <a:pt x="7524" y="7"/>
                    <a:pt x="7522" y="7"/>
                  </a:cubicBezTo>
                  <a:lnTo>
                    <a:pt x="7469" y="7"/>
                  </a:lnTo>
                  <a:cubicBezTo>
                    <a:pt x="7466" y="7"/>
                    <a:pt x="7465" y="6"/>
                    <a:pt x="7465" y="4"/>
                  </a:cubicBezTo>
                  <a:cubicBezTo>
                    <a:pt x="7465" y="1"/>
                    <a:pt x="7466" y="0"/>
                    <a:pt x="7469" y="0"/>
                  </a:cubicBezTo>
                  <a:close/>
                  <a:moveTo>
                    <a:pt x="7561" y="0"/>
                  </a:moveTo>
                  <a:lnTo>
                    <a:pt x="7614" y="0"/>
                  </a:lnTo>
                  <a:cubicBezTo>
                    <a:pt x="7617" y="0"/>
                    <a:pt x="7618" y="1"/>
                    <a:pt x="7618" y="4"/>
                  </a:cubicBezTo>
                  <a:cubicBezTo>
                    <a:pt x="7618" y="6"/>
                    <a:pt x="7617" y="7"/>
                    <a:pt x="7614" y="7"/>
                  </a:cubicBezTo>
                  <a:lnTo>
                    <a:pt x="7561" y="7"/>
                  </a:lnTo>
                  <a:cubicBezTo>
                    <a:pt x="7559" y="7"/>
                    <a:pt x="7557" y="6"/>
                    <a:pt x="7557" y="4"/>
                  </a:cubicBezTo>
                  <a:cubicBezTo>
                    <a:pt x="7557" y="1"/>
                    <a:pt x="7559" y="0"/>
                    <a:pt x="7561" y="0"/>
                  </a:cubicBezTo>
                  <a:close/>
                  <a:moveTo>
                    <a:pt x="7653" y="0"/>
                  </a:moveTo>
                  <a:lnTo>
                    <a:pt x="7707" y="0"/>
                  </a:lnTo>
                  <a:cubicBezTo>
                    <a:pt x="7709" y="0"/>
                    <a:pt x="7710" y="1"/>
                    <a:pt x="7710" y="4"/>
                  </a:cubicBezTo>
                  <a:cubicBezTo>
                    <a:pt x="7710" y="6"/>
                    <a:pt x="7709" y="7"/>
                    <a:pt x="7707" y="7"/>
                  </a:cubicBezTo>
                  <a:lnTo>
                    <a:pt x="7653" y="7"/>
                  </a:lnTo>
                  <a:cubicBezTo>
                    <a:pt x="7651" y="7"/>
                    <a:pt x="7649" y="6"/>
                    <a:pt x="7649" y="4"/>
                  </a:cubicBezTo>
                  <a:cubicBezTo>
                    <a:pt x="7649" y="1"/>
                    <a:pt x="7651" y="0"/>
                    <a:pt x="7653" y="0"/>
                  </a:cubicBezTo>
                  <a:close/>
                  <a:moveTo>
                    <a:pt x="7745" y="0"/>
                  </a:moveTo>
                  <a:lnTo>
                    <a:pt x="7799" y="0"/>
                  </a:lnTo>
                  <a:cubicBezTo>
                    <a:pt x="7801" y="0"/>
                    <a:pt x="7803" y="1"/>
                    <a:pt x="7803" y="4"/>
                  </a:cubicBezTo>
                  <a:cubicBezTo>
                    <a:pt x="7803" y="6"/>
                    <a:pt x="7801" y="7"/>
                    <a:pt x="7799" y="7"/>
                  </a:cubicBezTo>
                  <a:lnTo>
                    <a:pt x="7745" y="7"/>
                  </a:lnTo>
                  <a:cubicBezTo>
                    <a:pt x="7743" y="7"/>
                    <a:pt x="7741" y="6"/>
                    <a:pt x="7741" y="4"/>
                  </a:cubicBezTo>
                  <a:cubicBezTo>
                    <a:pt x="7741" y="1"/>
                    <a:pt x="7743" y="0"/>
                    <a:pt x="7745" y="0"/>
                  </a:cubicBezTo>
                  <a:close/>
                  <a:moveTo>
                    <a:pt x="7837" y="0"/>
                  </a:moveTo>
                  <a:lnTo>
                    <a:pt x="7891" y="0"/>
                  </a:lnTo>
                  <a:cubicBezTo>
                    <a:pt x="7893" y="0"/>
                    <a:pt x="7895" y="1"/>
                    <a:pt x="7895" y="4"/>
                  </a:cubicBezTo>
                  <a:cubicBezTo>
                    <a:pt x="7895" y="6"/>
                    <a:pt x="7893" y="7"/>
                    <a:pt x="7891" y="7"/>
                  </a:cubicBezTo>
                  <a:lnTo>
                    <a:pt x="7837" y="7"/>
                  </a:lnTo>
                  <a:cubicBezTo>
                    <a:pt x="7835" y="7"/>
                    <a:pt x="7833" y="6"/>
                    <a:pt x="7833" y="4"/>
                  </a:cubicBezTo>
                  <a:cubicBezTo>
                    <a:pt x="7833" y="1"/>
                    <a:pt x="7835" y="0"/>
                    <a:pt x="7837" y="0"/>
                  </a:cubicBezTo>
                  <a:close/>
                  <a:moveTo>
                    <a:pt x="7929" y="0"/>
                  </a:moveTo>
                  <a:lnTo>
                    <a:pt x="7983" y="0"/>
                  </a:lnTo>
                  <a:cubicBezTo>
                    <a:pt x="7985" y="0"/>
                    <a:pt x="7987" y="1"/>
                    <a:pt x="7987" y="4"/>
                  </a:cubicBezTo>
                  <a:cubicBezTo>
                    <a:pt x="7987" y="6"/>
                    <a:pt x="7985" y="7"/>
                    <a:pt x="7983" y="7"/>
                  </a:cubicBezTo>
                  <a:lnTo>
                    <a:pt x="7929" y="7"/>
                  </a:lnTo>
                  <a:cubicBezTo>
                    <a:pt x="7927" y="7"/>
                    <a:pt x="7926" y="6"/>
                    <a:pt x="7926" y="4"/>
                  </a:cubicBezTo>
                  <a:cubicBezTo>
                    <a:pt x="7926" y="1"/>
                    <a:pt x="7927" y="0"/>
                    <a:pt x="7929" y="0"/>
                  </a:cubicBezTo>
                  <a:close/>
                  <a:moveTo>
                    <a:pt x="8022" y="0"/>
                  </a:moveTo>
                  <a:lnTo>
                    <a:pt x="8075" y="0"/>
                  </a:lnTo>
                  <a:cubicBezTo>
                    <a:pt x="8077" y="0"/>
                    <a:pt x="8079" y="1"/>
                    <a:pt x="8079" y="4"/>
                  </a:cubicBezTo>
                  <a:cubicBezTo>
                    <a:pt x="8079" y="6"/>
                    <a:pt x="8077" y="7"/>
                    <a:pt x="8075" y="7"/>
                  </a:cubicBezTo>
                  <a:lnTo>
                    <a:pt x="8022" y="7"/>
                  </a:lnTo>
                  <a:cubicBezTo>
                    <a:pt x="8019" y="7"/>
                    <a:pt x="8018" y="6"/>
                    <a:pt x="8018" y="4"/>
                  </a:cubicBezTo>
                  <a:cubicBezTo>
                    <a:pt x="8018" y="1"/>
                    <a:pt x="8019" y="0"/>
                    <a:pt x="8022" y="0"/>
                  </a:cubicBezTo>
                  <a:close/>
                  <a:moveTo>
                    <a:pt x="8114" y="0"/>
                  </a:moveTo>
                  <a:lnTo>
                    <a:pt x="8167" y="0"/>
                  </a:lnTo>
                  <a:cubicBezTo>
                    <a:pt x="8170" y="0"/>
                    <a:pt x="8171" y="1"/>
                    <a:pt x="8171" y="4"/>
                  </a:cubicBezTo>
                  <a:cubicBezTo>
                    <a:pt x="8171" y="6"/>
                    <a:pt x="8170" y="7"/>
                    <a:pt x="8167" y="7"/>
                  </a:cubicBezTo>
                  <a:lnTo>
                    <a:pt x="8114" y="7"/>
                  </a:lnTo>
                  <a:cubicBezTo>
                    <a:pt x="8112" y="7"/>
                    <a:pt x="8110" y="6"/>
                    <a:pt x="8110" y="4"/>
                  </a:cubicBezTo>
                  <a:cubicBezTo>
                    <a:pt x="8110" y="1"/>
                    <a:pt x="8112" y="0"/>
                    <a:pt x="8114" y="0"/>
                  </a:cubicBezTo>
                  <a:close/>
                  <a:moveTo>
                    <a:pt x="8206" y="0"/>
                  </a:moveTo>
                  <a:lnTo>
                    <a:pt x="8260" y="0"/>
                  </a:lnTo>
                  <a:cubicBezTo>
                    <a:pt x="8262" y="0"/>
                    <a:pt x="8263" y="1"/>
                    <a:pt x="8263" y="4"/>
                  </a:cubicBezTo>
                  <a:cubicBezTo>
                    <a:pt x="8263" y="6"/>
                    <a:pt x="8262" y="7"/>
                    <a:pt x="8260" y="7"/>
                  </a:cubicBezTo>
                  <a:lnTo>
                    <a:pt x="8206" y="7"/>
                  </a:lnTo>
                  <a:cubicBezTo>
                    <a:pt x="8204" y="7"/>
                    <a:pt x="8202" y="6"/>
                    <a:pt x="8202" y="4"/>
                  </a:cubicBezTo>
                  <a:cubicBezTo>
                    <a:pt x="8202" y="1"/>
                    <a:pt x="8204" y="0"/>
                    <a:pt x="8206" y="0"/>
                  </a:cubicBezTo>
                  <a:close/>
                  <a:moveTo>
                    <a:pt x="8298" y="0"/>
                  </a:moveTo>
                  <a:lnTo>
                    <a:pt x="8352" y="0"/>
                  </a:lnTo>
                  <a:cubicBezTo>
                    <a:pt x="8354" y="0"/>
                    <a:pt x="8356" y="1"/>
                    <a:pt x="8356" y="4"/>
                  </a:cubicBezTo>
                  <a:cubicBezTo>
                    <a:pt x="8356" y="6"/>
                    <a:pt x="8354" y="7"/>
                    <a:pt x="8352" y="7"/>
                  </a:cubicBezTo>
                  <a:lnTo>
                    <a:pt x="8298" y="7"/>
                  </a:lnTo>
                  <a:cubicBezTo>
                    <a:pt x="8296" y="7"/>
                    <a:pt x="8294" y="6"/>
                    <a:pt x="8294" y="4"/>
                  </a:cubicBezTo>
                  <a:cubicBezTo>
                    <a:pt x="8294" y="1"/>
                    <a:pt x="8296" y="0"/>
                    <a:pt x="8298" y="0"/>
                  </a:cubicBezTo>
                  <a:close/>
                  <a:moveTo>
                    <a:pt x="8390" y="0"/>
                  </a:moveTo>
                  <a:lnTo>
                    <a:pt x="8444" y="0"/>
                  </a:lnTo>
                  <a:cubicBezTo>
                    <a:pt x="8446" y="0"/>
                    <a:pt x="8448" y="1"/>
                    <a:pt x="8448" y="4"/>
                  </a:cubicBezTo>
                  <a:cubicBezTo>
                    <a:pt x="8448" y="6"/>
                    <a:pt x="8446" y="7"/>
                    <a:pt x="8444" y="7"/>
                  </a:cubicBezTo>
                  <a:lnTo>
                    <a:pt x="8390" y="7"/>
                  </a:lnTo>
                  <a:cubicBezTo>
                    <a:pt x="8388" y="7"/>
                    <a:pt x="8386" y="6"/>
                    <a:pt x="8386" y="4"/>
                  </a:cubicBezTo>
                  <a:cubicBezTo>
                    <a:pt x="8386" y="1"/>
                    <a:pt x="8388" y="0"/>
                    <a:pt x="8390" y="0"/>
                  </a:cubicBezTo>
                  <a:close/>
                  <a:moveTo>
                    <a:pt x="8482" y="0"/>
                  </a:moveTo>
                  <a:lnTo>
                    <a:pt x="8536" y="0"/>
                  </a:lnTo>
                  <a:cubicBezTo>
                    <a:pt x="8538" y="0"/>
                    <a:pt x="8540" y="1"/>
                    <a:pt x="8540" y="4"/>
                  </a:cubicBezTo>
                  <a:cubicBezTo>
                    <a:pt x="8540" y="6"/>
                    <a:pt x="8538" y="7"/>
                    <a:pt x="8536" y="7"/>
                  </a:cubicBezTo>
                  <a:lnTo>
                    <a:pt x="8482" y="7"/>
                  </a:lnTo>
                  <a:cubicBezTo>
                    <a:pt x="8480" y="7"/>
                    <a:pt x="8478" y="6"/>
                    <a:pt x="8478" y="4"/>
                  </a:cubicBezTo>
                  <a:cubicBezTo>
                    <a:pt x="8478" y="1"/>
                    <a:pt x="8480" y="0"/>
                    <a:pt x="8482" y="0"/>
                  </a:cubicBezTo>
                  <a:close/>
                  <a:moveTo>
                    <a:pt x="8574" y="0"/>
                  </a:moveTo>
                  <a:lnTo>
                    <a:pt x="8628" y="0"/>
                  </a:lnTo>
                  <a:cubicBezTo>
                    <a:pt x="8630" y="0"/>
                    <a:pt x="8632" y="1"/>
                    <a:pt x="8632" y="4"/>
                  </a:cubicBezTo>
                  <a:cubicBezTo>
                    <a:pt x="8632" y="6"/>
                    <a:pt x="8630" y="7"/>
                    <a:pt x="8628" y="7"/>
                  </a:cubicBezTo>
                  <a:lnTo>
                    <a:pt x="8574" y="7"/>
                  </a:lnTo>
                  <a:cubicBezTo>
                    <a:pt x="8572" y="7"/>
                    <a:pt x="8571" y="6"/>
                    <a:pt x="8571" y="4"/>
                  </a:cubicBezTo>
                  <a:cubicBezTo>
                    <a:pt x="8571" y="1"/>
                    <a:pt x="8572" y="0"/>
                    <a:pt x="8574" y="0"/>
                  </a:cubicBezTo>
                  <a:close/>
                  <a:moveTo>
                    <a:pt x="8667" y="0"/>
                  </a:moveTo>
                  <a:lnTo>
                    <a:pt x="8720" y="0"/>
                  </a:lnTo>
                  <a:cubicBezTo>
                    <a:pt x="8723" y="0"/>
                    <a:pt x="8724" y="1"/>
                    <a:pt x="8724" y="4"/>
                  </a:cubicBezTo>
                  <a:cubicBezTo>
                    <a:pt x="8724" y="6"/>
                    <a:pt x="8723" y="7"/>
                    <a:pt x="8720" y="7"/>
                  </a:cubicBezTo>
                  <a:lnTo>
                    <a:pt x="8667" y="7"/>
                  </a:lnTo>
                  <a:cubicBezTo>
                    <a:pt x="8665" y="7"/>
                    <a:pt x="8663" y="6"/>
                    <a:pt x="8663" y="4"/>
                  </a:cubicBezTo>
                  <a:cubicBezTo>
                    <a:pt x="8663" y="1"/>
                    <a:pt x="8665" y="0"/>
                    <a:pt x="8667" y="0"/>
                  </a:cubicBezTo>
                  <a:close/>
                  <a:moveTo>
                    <a:pt x="8759" y="0"/>
                  </a:moveTo>
                  <a:lnTo>
                    <a:pt x="8813" y="0"/>
                  </a:lnTo>
                  <a:cubicBezTo>
                    <a:pt x="8815" y="0"/>
                    <a:pt x="8816" y="1"/>
                    <a:pt x="8816" y="4"/>
                  </a:cubicBezTo>
                  <a:cubicBezTo>
                    <a:pt x="8816" y="6"/>
                    <a:pt x="8815" y="7"/>
                    <a:pt x="8813" y="7"/>
                  </a:cubicBezTo>
                  <a:lnTo>
                    <a:pt x="8759" y="7"/>
                  </a:lnTo>
                  <a:cubicBezTo>
                    <a:pt x="8757" y="7"/>
                    <a:pt x="8755" y="6"/>
                    <a:pt x="8755" y="4"/>
                  </a:cubicBezTo>
                  <a:cubicBezTo>
                    <a:pt x="8755" y="1"/>
                    <a:pt x="8757" y="0"/>
                    <a:pt x="8759" y="0"/>
                  </a:cubicBezTo>
                  <a:close/>
                  <a:moveTo>
                    <a:pt x="8851" y="0"/>
                  </a:moveTo>
                  <a:lnTo>
                    <a:pt x="8905" y="0"/>
                  </a:lnTo>
                  <a:cubicBezTo>
                    <a:pt x="8907" y="0"/>
                    <a:pt x="8909" y="1"/>
                    <a:pt x="8909" y="4"/>
                  </a:cubicBezTo>
                  <a:cubicBezTo>
                    <a:pt x="8909" y="6"/>
                    <a:pt x="8907" y="7"/>
                    <a:pt x="8905" y="7"/>
                  </a:cubicBezTo>
                  <a:lnTo>
                    <a:pt x="8851" y="7"/>
                  </a:lnTo>
                  <a:cubicBezTo>
                    <a:pt x="8849" y="7"/>
                    <a:pt x="8847" y="6"/>
                    <a:pt x="8847" y="4"/>
                  </a:cubicBezTo>
                  <a:cubicBezTo>
                    <a:pt x="8847" y="1"/>
                    <a:pt x="8849" y="0"/>
                    <a:pt x="8851" y="0"/>
                  </a:cubicBezTo>
                  <a:close/>
                  <a:moveTo>
                    <a:pt x="8943" y="0"/>
                  </a:moveTo>
                  <a:lnTo>
                    <a:pt x="8997" y="0"/>
                  </a:lnTo>
                  <a:cubicBezTo>
                    <a:pt x="8999" y="0"/>
                    <a:pt x="9001" y="1"/>
                    <a:pt x="9001" y="4"/>
                  </a:cubicBezTo>
                  <a:cubicBezTo>
                    <a:pt x="9001" y="6"/>
                    <a:pt x="8999" y="7"/>
                    <a:pt x="8997" y="7"/>
                  </a:cubicBezTo>
                  <a:lnTo>
                    <a:pt x="8943" y="7"/>
                  </a:lnTo>
                  <a:cubicBezTo>
                    <a:pt x="8941" y="7"/>
                    <a:pt x="8939" y="6"/>
                    <a:pt x="8939" y="4"/>
                  </a:cubicBezTo>
                  <a:cubicBezTo>
                    <a:pt x="8939" y="1"/>
                    <a:pt x="8941" y="0"/>
                    <a:pt x="8943" y="0"/>
                  </a:cubicBezTo>
                  <a:close/>
                  <a:moveTo>
                    <a:pt x="9035" y="0"/>
                  </a:moveTo>
                  <a:lnTo>
                    <a:pt x="9089" y="0"/>
                  </a:lnTo>
                  <a:cubicBezTo>
                    <a:pt x="9091" y="0"/>
                    <a:pt x="9093" y="1"/>
                    <a:pt x="9093" y="4"/>
                  </a:cubicBezTo>
                  <a:cubicBezTo>
                    <a:pt x="9093" y="6"/>
                    <a:pt x="9091" y="7"/>
                    <a:pt x="9089" y="7"/>
                  </a:cubicBezTo>
                  <a:lnTo>
                    <a:pt x="9035" y="7"/>
                  </a:lnTo>
                  <a:cubicBezTo>
                    <a:pt x="9033" y="7"/>
                    <a:pt x="9031" y="6"/>
                    <a:pt x="9031" y="4"/>
                  </a:cubicBezTo>
                  <a:cubicBezTo>
                    <a:pt x="9031" y="1"/>
                    <a:pt x="9033" y="0"/>
                    <a:pt x="9035" y="0"/>
                  </a:cubicBezTo>
                  <a:close/>
                  <a:moveTo>
                    <a:pt x="9127" y="0"/>
                  </a:moveTo>
                  <a:lnTo>
                    <a:pt x="9181" y="0"/>
                  </a:lnTo>
                  <a:cubicBezTo>
                    <a:pt x="9183" y="0"/>
                    <a:pt x="9185" y="1"/>
                    <a:pt x="9185" y="4"/>
                  </a:cubicBezTo>
                  <a:cubicBezTo>
                    <a:pt x="9185" y="6"/>
                    <a:pt x="9183" y="7"/>
                    <a:pt x="9181" y="7"/>
                  </a:cubicBezTo>
                  <a:lnTo>
                    <a:pt x="9127" y="7"/>
                  </a:lnTo>
                  <a:cubicBezTo>
                    <a:pt x="9125" y="7"/>
                    <a:pt x="9124" y="6"/>
                    <a:pt x="9124" y="4"/>
                  </a:cubicBezTo>
                  <a:cubicBezTo>
                    <a:pt x="9124" y="1"/>
                    <a:pt x="9125" y="0"/>
                    <a:pt x="9127" y="0"/>
                  </a:cubicBezTo>
                  <a:close/>
                  <a:moveTo>
                    <a:pt x="9220" y="0"/>
                  </a:moveTo>
                  <a:lnTo>
                    <a:pt x="9273" y="0"/>
                  </a:lnTo>
                  <a:cubicBezTo>
                    <a:pt x="9275" y="0"/>
                    <a:pt x="9277" y="1"/>
                    <a:pt x="9277" y="4"/>
                  </a:cubicBezTo>
                  <a:cubicBezTo>
                    <a:pt x="9277" y="6"/>
                    <a:pt x="9275" y="7"/>
                    <a:pt x="9273" y="7"/>
                  </a:cubicBezTo>
                  <a:lnTo>
                    <a:pt x="9220" y="7"/>
                  </a:lnTo>
                  <a:cubicBezTo>
                    <a:pt x="9217" y="7"/>
                    <a:pt x="9216" y="6"/>
                    <a:pt x="9216" y="4"/>
                  </a:cubicBezTo>
                  <a:cubicBezTo>
                    <a:pt x="9216" y="1"/>
                    <a:pt x="9217" y="0"/>
                    <a:pt x="9220" y="0"/>
                  </a:cubicBezTo>
                  <a:close/>
                  <a:moveTo>
                    <a:pt x="9312" y="0"/>
                  </a:moveTo>
                  <a:lnTo>
                    <a:pt x="9366" y="0"/>
                  </a:lnTo>
                  <a:cubicBezTo>
                    <a:pt x="9368" y="0"/>
                    <a:pt x="9369" y="1"/>
                    <a:pt x="9369" y="4"/>
                  </a:cubicBezTo>
                  <a:cubicBezTo>
                    <a:pt x="9369" y="6"/>
                    <a:pt x="9368" y="7"/>
                    <a:pt x="9366" y="7"/>
                  </a:cubicBezTo>
                  <a:lnTo>
                    <a:pt x="9312" y="7"/>
                  </a:lnTo>
                  <a:cubicBezTo>
                    <a:pt x="9310" y="7"/>
                    <a:pt x="9308" y="6"/>
                    <a:pt x="9308" y="4"/>
                  </a:cubicBezTo>
                  <a:cubicBezTo>
                    <a:pt x="9308" y="1"/>
                    <a:pt x="9310" y="0"/>
                    <a:pt x="9312" y="0"/>
                  </a:cubicBezTo>
                  <a:close/>
                  <a:moveTo>
                    <a:pt x="9404" y="0"/>
                  </a:moveTo>
                  <a:lnTo>
                    <a:pt x="9458" y="0"/>
                  </a:lnTo>
                  <a:cubicBezTo>
                    <a:pt x="9460" y="0"/>
                    <a:pt x="9462" y="1"/>
                    <a:pt x="9462" y="4"/>
                  </a:cubicBezTo>
                  <a:cubicBezTo>
                    <a:pt x="9462" y="6"/>
                    <a:pt x="9460" y="7"/>
                    <a:pt x="9458" y="7"/>
                  </a:cubicBezTo>
                  <a:lnTo>
                    <a:pt x="9404" y="7"/>
                  </a:lnTo>
                  <a:cubicBezTo>
                    <a:pt x="9402" y="7"/>
                    <a:pt x="9400" y="6"/>
                    <a:pt x="9400" y="4"/>
                  </a:cubicBezTo>
                  <a:cubicBezTo>
                    <a:pt x="9400" y="1"/>
                    <a:pt x="9402" y="0"/>
                    <a:pt x="9404" y="0"/>
                  </a:cubicBezTo>
                  <a:close/>
                  <a:moveTo>
                    <a:pt x="9496" y="0"/>
                  </a:moveTo>
                  <a:lnTo>
                    <a:pt x="9550" y="0"/>
                  </a:lnTo>
                  <a:cubicBezTo>
                    <a:pt x="9552" y="0"/>
                    <a:pt x="9554" y="1"/>
                    <a:pt x="9554" y="4"/>
                  </a:cubicBezTo>
                  <a:cubicBezTo>
                    <a:pt x="9554" y="6"/>
                    <a:pt x="9552" y="7"/>
                    <a:pt x="9550" y="7"/>
                  </a:cubicBezTo>
                  <a:lnTo>
                    <a:pt x="9496" y="7"/>
                  </a:lnTo>
                  <a:cubicBezTo>
                    <a:pt x="9494" y="7"/>
                    <a:pt x="9492" y="6"/>
                    <a:pt x="9492" y="4"/>
                  </a:cubicBezTo>
                  <a:cubicBezTo>
                    <a:pt x="9492" y="1"/>
                    <a:pt x="9494" y="0"/>
                    <a:pt x="9496" y="0"/>
                  </a:cubicBezTo>
                  <a:close/>
                  <a:moveTo>
                    <a:pt x="9588" y="0"/>
                  </a:moveTo>
                  <a:lnTo>
                    <a:pt x="9642" y="0"/>
                  </a:lnTo>
                  <a:cubicBezTo>
                    <a:pt x="9644" y="0"/>
                    <a:pt x="9646" y="1"/>
                    <a:pt x="9646" y="4"/>
                  </a:cubicBezTo>
                  <a:cubicBezTo>
                    <a:pt x="9646" y="6"/>
                    <a:pt x="9644" y="7"/>
                    <a:pt x="9642" y="7"/>
                  </a:cubicBezTo>
                  <a:lnTo>
                    <a:pt x="9588" y="7"/>
                  </a:lnTo>
                  <a:cubicBezTo>
                    <a:pt x="9586" y="7"/>
                    <a:pt x="9584" y="6"/>
                    <a:pt x="9584" y="4"/>
                  </a:cubicBezTo>
                  <a:cubicBezTo>
                    <a:pt x="9584" y="1"/>
                    <a:pt x="9586" y="0"/>
                    <a:pt x="9588" y="0"/>
                  </a:cubicBezTo>
                  <a:close/>
                  <a:moveTo>
                    <a:pt x="9680" y="0"/>
                  </a:moveTo>
                  <a:lnTo>
                    <a:pt x="9734" y="0"/>
                  </a:lnTo>
                  <a:cubicBezTo>
                    <a:pt x="9736" y="0"/>
                    <a:pt x="9738" y="1"/>
                    <a:pt x="9738" y="4"/>
                  </a:cubicBezTo>
                  <a:cubicBezTo>
                    <a:pt x="9738" y="6"/>
                    <a:pt x="9736" y="7"/>
                    <a:pt x="9734" y="7"/>
                  </a:cubicBezTo>
                  <a:lnTo>
                    <a:pt x="9680" y="7"/>
                  </a:lnTo>
                  <a:cubicBezTo>
                    <a:pt x="9678" y="7"/>
                    <a:pt x="9677" y="6"/>
                    <a:pt x="9677" y="4"/>
                  </a:cubicBezTo>
                  <a:cubicBezTo>
                    <a:pt x="9677" y="1"/>
                    <a:pt x="9678" y="0"/>
                    <a:pt x="9680" y="0"/>
                  </a:cubicBezTo>
                  <a:close/>
                  <a:moveTo>
                    <a:pt x="9773" y="0"/>
                  </a:moveTo>
                  <a:lnTo>
                    <a:pt x="9826" y="0"/>
                  </a:lnTo>
                  <a:cubicBezTo>
                    <a:pt x="9828" y="0"/>
                    <a:pt x="9830" y="1"/>
                    <a:pt x="9830" y="4"/>
                  </a:cubicBezTo>
                  <a:cubicBezTo>
                    <a:pt x="9830" y="6"/>
                    <a:pt x="9828" y="7"/>
                    <a:pt x="9826" y="7"/>
                  </a:cubicBezTo>
                  <a:lnTo>
                    <a:pt x="9773" y="7"/>
                  </a:lnTo>
                  <a:cubicBezTo>
                    <a:pt x="9770" y="7"/>
                    <a:pt x="9769" y="6"/>
                    <a:pt x="9769" y="4"/>
                  </a:cubicBezTo>
                  <a:cubicBezTo>
                    <a:pt x="9769" y="1"/>
                    <a:pt x="9770" y="0"/>
                    <a:pt x="9773" y="0"/>
                  </a:cubicBezTo>
                  <a:close/>
                  <a:moveTo>
                    <a:pt x="9865" y="0"/>
                  </a:moveTo>
                  <a:lnTo>
                    <a:pt x="9918" y="0"/>
                  </a:lnTo>
                  <a:cubicBezTo>
                    <a:pt x="9921" y="0"/>
                    <a:pt x="9922" y="1"/>
                    <a:pt x="9922" y="4"/>
                  </a:cubicBezTo>
                  <a:cubicBezTo>
                    <a:pt x="9922" y="6"/>
                    <a:pt x="9921" y="7"/>
                    <a:pt x="9918" y="7"/>
                  </a:cubicBezTo>
                  <a:lnTo>
                    <a:pt x="9865" y="7"/>
                  </a:lnTo>
                  <a:cubicBezTo>
                    <a:pt x="9863" y="7"/>
                    <a:pt x="9861" y="6"/>
                    <a:pt x="9861" y="4"/>
                  </a:cubicBezTo>
                  <a:cubicBezTo>
                    <a:pt x="9861" y="1"/>
                    <a:pt x="9863" y="0"/>
                    <a:pt x="9865" y="0"/>
                  </a:cubicBezTo>
                  <a:close/>
                  <a:moveTo>
                    <a:pt x="9957" y="0"/>
                  </a:moveTo>
                  <a:lnTo>
                    <a:pt x="10011" y="0"/>
                  </a:lnTo>
                  <a:cubicBezTo>
                    <a:pt x="10013" y="0"/>
                    <a:pt x="10014" y="1"/>
                    <a:pt x="10014" y="4"/>
                  </a:cubicBezTo>
                  <a:cubicBezTo>
                    <a:pt x="10014" y="6"/>
                    <a:pt x="10013" y="7"/>
                    <a:pt x="10011" y="7"/>
                  </a:cubicBezTo>
                  <a:lnTo>
                    <a:pt x="9957" y="7"/>
                  </a:lnTo>
                  <a:cubicBezTo>
                    <a:pt x="9955" y="7"/>
                    <a:pt x="9953" y="6"/>
                    <a:pt x="9953" y="4"/>
                  </a:cubicBezTo>
                  <a:cubicBezTo>
                    <a:pt x="9953" y="1"/>
                    <a:pt x="9955" y="0"/>
                    <a:pt x="9957" y="0"/>
                  </a:cubicBezTo>
                  <a:close/>
                  <a:moveTo>
                    <a:pt x="10049" y="0"/>
                  </a:moveTo>
                  <a:lnTo>
                    <a:pt x="10103" y="0"/>
                  </a:lnTo>
                  <a:cubicBezTo>
                    <a:pt x="10105" y="0"/>
                    <a:pt x="10107" y="1"/>
                    <a:pt x="10107" y="4"/>
                  </a:cubicBezTo>
                  <a:cubicBezTo>
                    <a:pt x="10107" y="6"/>
                    <a:pt x="10105" y="7"/>
                    <a:pt x="10103" y="7"/>
                  </a:cubicBezTo>
                  <a:lnTo>
                    <a:pt x="10049" y="7"/>
                  </a:lnTo>
                  <a:cubicBezTo>
                    <a:pt x="10047" y="7"/>
                    <a:pt x="10045" y="6"/>
                    <a:pt x="10045" y="4"/>
                  </a:cubicBezTo>
                  <a:cubicBezTo>
                    <a:pt x="10045" y="1"/>
                    <a:pt x="10047" y="0"/>
                    <a:pt x="10049" y="0"/>
                  </a:cubicBezTo>
                  <a:close/>
                  <a:moveTo>
                    <a:pt x="10141" y="0"/>
                  </a:moveTo>
                  <a:lnTo>
                    <a:pt x="10195" y="0"/>
                  </a:lnTo>
                  <a:cubicBezTo>
                    <a:pt x="10197" y="0"/>
                    <a:pt x="10199" y="1"/>
                    <a:pt x="10199" y="4"/>
                  </a:cubicBezTo>
                  <a:cubicBezTo>
                    <a:pt x="10199" y="6"/>
                    <a:pt x="10197" y="7"/>
                    <a:pt x="10195" y="7"/>
                  </a:cubicBezTo>
                  <a:lnTo>
                    <a:pt x="10141" y="7"/>
                  </a:lnTo>
                  <a:cubicBezTo>
                    <a:pt x="10139" y="7"/>
                    <a:pt x="10137" y="6"/>
                    <a:pt x="10137" y="4"/>
                  </a:cubicBezTo>
                  <a:cubicBezTo>
                    <a:pt x="10137" y="1"/>
                    <a:pt x="10139" y="0"/>
                    <a:pt x="10141" y="0"/>
                  </a:cubicBezTo>
                  <a:close/>
                  <a:moveTo>
                    <a:pt x="10233" y="0"/>
                  </a:moveTo>
                  <a:lnTo>
                    <a:pt x="10287" y="0"/>
                  </a:lnTo>
                  <a:cubicBezTo>
                    <a:pt x="10289" y="0"/>
                    <a:pt x="10291" y="1"/>
                    <a:pt x="10291" y="4"/>
                  </a:cubicBezTo>
                  <a:cubicBezTo>
                    <a:pt x="10291" y="6"/>
                    <a:pt x="10289" y="7"/>
                    <a:pt x="10287" y="7"/>
                  </a:cubicBezTo>
                  <a:lnTo>
                    <a:pt x="10233" y="7"/>
                  </a:lnTo>
                  <a:cubicBezTo>
                    <a:pt x="10231" y="7"/>
                    <a:pt x="10230" y="6"/>
                    <a:pt x="10230" y="4"/>
                  </a:cubicBezTo>
                  <a:cubicBezTo>
                    <a:pt x="10230" y="1"/>
                    <a:pt x="10231" y="0"/>
                    <a:pt x="10233" y="0"/>
                  </a:cubicBezTo>
                  <a:close/>
                  <a:moveTo>
                    <a:pt x="10326" y="0"/>
                  </a:moveTo>
                  <a:lnTo>
                    <a:pt x="10379" y="0"/>
                  </a:lnTo>
                  <a:cubicBezTo>
                    <a:pt x="10381" y="0"/>
                    <a:pt x="10383" y="1"/>
                    <a:pt x="10383" y="4"/>
                  </a:cubicBezTo>
                  <a:cubicBezTo>
                    <a:pt x="10383" y="6"/>
                    <a:pt x="10381" y="7"/>
                    <a:pt x="10379" y="7"/>
                  </a:cubicBezTo>
                  <a:lnTo>
                    <a:pt x="10326" y="7"/>
                  </a:lnTo>
                  <a:cubicBezTo>
                    <a:pt x="10323" y="7"/>
                    <a:pt x="10322" y="6"/>
                    <a:pt x="10322" y="4"/>
                  </a:cubicBezTo>
                  <a:cubicBezTo>
                    <a:pt x="10322" y="1"/>
                    <a:pt x="10323" y="0"/>
                    <a:pt x="10326" y="0"/>
                  </a:cubicBezTo>
                  <a:close/>
                  <a:moveTo>
                    <a:pt x="10418" y="0"/>
                  </a:moveTo>
                  <a:lnTo>
                    <a:pt x="10471" y="0"/>
                  </a:lnTo>
                  <a:cubicBezTo>
                    <a:pt x="10474" y="0"/>
                    <a:pt x="10475" y="1"/>
                    <a:pt x="10475" y="4"/>
                  </a:cubicBezTo>
                  <a:cubicBezTo>
                    <a:pt x="10475" y="6"/>
                    <a:pt x="10474" y="7"/>
                    <a:pt x="10471" y="7"/>
                  </a:cubicBezTo>
                  <a:lnTo>
                    <a:pt x="10418" y="7"/>
                  </a:lnTo>
                  <a:cubicBezTo>
                    <a:pt x="10416" y="7"/>
                    <a:pt x="10414" y="6"/>
                    <a:pt x="10414" y="4"/>
                  </a:cubicBezTo>
                  <a:cubicBezTo>
                    <a:pt x="10414" y="1"/>
                    <a:pt x="10416" y="0"/>
                    <a:pt x="10418" y="0"/>
                  </a:cubicBezTo>
                  <a:close/>
                  <a:moveTo>
                    <a:pt x="10510" y="0"/>
                  </a:moveTo>
                  <a:lnTo>
                    <a:pt x="10564" y="0"/>
                  </a:lnTo>
                  <a:cubicBezTo>
                    <a:pt x="10566" y="0"/>
                    <a:pt x="10567" y="1"/>
                    <a:pt x="10567" y="4"/>
                  </a:cubicBezTo>
                  <a:cubicBezTo>
                    <a:pt x="10567" y="6"/>
                    <a:pt x="10566" y="7"/>
                    <a:pt x="10564" y="7"/>
                  </a:cubicBezTo>
                  <a:lnTo>
                    <a:pt x="10510" y="7"/>
                  </a:lnTo>
                  <a:cubicBezTo>
                    <a:pt x="10508" y="7"/>
                    <a:pt x="10506" y="6"/>
                    <a:pt x="10506" y="4"/>
                  </a:cubicBezTo>
                  <a:cubicBezTo>
                    <a:pt x="10506" y="1"/>
                    <a:pt x="10508" y="0"/>
                    <a:pt x="10510" y="0"/>
                  </a:cubicBezTo>
                  <a:close/>
                  <a:moveTo>
                    <a:pt x="10602" y="0"/>
                  </a:moveTo>
                  <a:lnTo>
                    <a:pt x="10656" y="0"/>
                  </a:lnTo>
                  <a:cubicBezTo>
                    <a:pt x="10658" y="0"/>
                    <a:pt x="10660" y="1"/>
                    <a:pt x="10660" y="4"/>
                  </a:cubicBezTo>
                  <a:cubicBezTo>
                    <a:pt x="10660" y="6"/>
                    <a:pt x="10658" y="7"/>
                    <a:pt x="10656" y="7"/>
                  </a:cubicBezTo>
                  <a:lnTo>
                    <a:pt x="10602" y="7"/>
                  </a:lnTo>
                  <a:cubicBezTo>
                    <a:pt x="10600" y="7"/>
                    <a:pt x="10598" y="6"/>
                    <a:pt x="10598" y="4"/>
                  </a:cubicBezTo>
                  <a:cubicBezTo>
                    <a:pt x="10598" y="1"/>
                    <a:pt x="10600" y="0"/>
                    <a:pt x="10602" y="0"/>
                  </a:cubicBezTo>
                  <a:close/>
                  <a:moveTo>
                    <a:pt x="10694" y="0"/>
                  </a:moveTo>
                  <a:lnTo>
                    <a:pt x="10748" y="0"/>
                  </a:lnTo>
                  <a:cubicBezTo>
                    <a:pt x="10750" y="0"/>
                    <a:pt x="10752" y="1"/>
                    <a:pt x="10752" y="4"/>
                  </a:cubicBezTo>
                  <a:cubicBezTo>
                    <a:pt x="10752" y="6"/>
                    <a:pt x="10750" y="7"/>
                    <a:pt x="10748" y="7"/>
                  </a:cubicBezTo>
                  <a:lnTo>
                    <a:pt x="10694" y="7"/>
                  </a:lnTo>
                  <a:cubicBezTo>
                    <a:pt x="10692" y="7"/>
                    <a:pt x="10690" y="6"/>
                    <a:pt x="10690" y="4"/>
                  </a:cubicBezTo>
                  <a:cubicBezTo>
                    <a:pt x="10690" y="1"/>
                    <a:pt x="10692" y="0"/>
                    <a:pt x="10694" y="0"/>
                  </a:cubicBezTo>
                  <a:close/>
                  <a:moveTo>
                    <a:pt x="10786" y="0"/>
                  </a:moveTo>
                  <a:lnTo>
                    <a:pt x="10840" y="0"/>
                  </a:lnTo>
                  <a:cubicBezTo>
                    <a:pt x="10842" y="0"/>
                    <a:pt x="10844" y="1"/>
                    <a:pt x="10844" y="4"/>
                  </a:cubicBezTo>
                  <a:cubicBezTo>
                    <a:pt x="10844" y="6"/>
                    <a:pt x="10842" y="7"/>
                    <a:pt x="10840" y="7"/>
                  </a:cubicBezTo>
                  <a:lnTo>
                    <a:pt x="10786" y="7"/>
                  </a:lnTo>
                  <a:cubicBezTo>
                    <a:pt x="10784" y="7"/>
                    <a:pt x="10782" y="6"/>
                    <a:pt x="10782" y="4"/>
                  </a:cubicBezTo>
                  <a:cubicBezTo>
                    <a:pt x="10782" y="1"/>
                    <a:pt x="10784" y="0"/>
                    <a:pt x="10786" y="0"/>
                  </a:cubicBezTo>
                  <a:close/>
                  <a:moveTo>
                    <a:pt x="10878" y="0"/>
                  </a:moveTo>
                  <a:lnTo>
                    <a:pt x="10932" y="0"/>
                  </a:lnTo>
                  <a:cubicBezTo>
                    <a:pt x="10934" y="0"/>
                    <a:pt x="10936" y="1"/>
                    <a:pt x="10936" y="4"/>
                  </a:cubicBezTo>
                  <a:cubicBezTo>
                    <a:pt x="10936" y="6"/>
                    <a:pt x="10934" y="7"/>
                    <a:pt x="10932" y="7"/>
                  </a:cubicBezTo>
                  <a:lnTo>
                    <a:pt x="10878" y="7"/>
                  </a:lnTo>
                  <a:cubicBezTo>
                    <a:pt x="10876" y="7"/>
                    <a:pt x="10875" y="6"/>
                    <a:pt x="10875" y="4"/>
                  </a:cubicBezTo>
                  <a:cubicBezTo>
                    <a:pt x="10875" y="1"/>
                    <a:pt x="10876" y="0"/>
                    <a:pt x="10878" y="0"/>
                  </a:cubicBezTo>
                  <a:close/>
                  <a:moveTo>
                    <a:pt x="10971" y="0"/>
                  </a:moveTo>
                  <a:lnTo>
                    <a:pt x="11024" y="0"/>
                  </a:lnTo>
                  <a:cubicBezTo>
                    <a:pt x="11027" y="0"/>
                    <a:pt x="11028" y="1"/>
                    <a:pt x="11028" y="4"/>
                  </a:cubicBezTo>
                  <a:cubicBezTo>
                    <a:pt x="11028" y="6"/>
                    <a:pt x="11027" y="7"/>
                    <a:pt x="11024" y="7"/>
                  </a:cubicBezTo>
                  <a:lnTo>
                    <a:pt x="10971" y="7"/>
                  </a:lnTo>
                  <a:cubicBezTo>
                    <a:pt x="10969" y="7"/>
                    <a:pt x="10967" y="6"/>
                    <a:pt x="10967" y="4"/>
                  </a:cubicBezTo>
                  <a:cubicBezTo>
                    <a:pt x="10967" y="1"/>
                    <a:pt x="10969" y="0"/>
                    <a:pt x="10971" y="0"/>
                  </a:cubicBezTo>
                  <a:close/>
                  <a:moveTo>
                    <a:pt x="11063" y="0"/>
                  </a:moveTo>
                  <a:lnTo>
                    <a:pt x="11117" y="0"/>
                  </a:lnTo>
                  <a:cubicBezTo>
                    <a:pt x="11119" y="0"/>
                    <a:pt x="11120" y="1"/>
                    <a:pt x="11120" y="4"/>
                  </a:cubicBezTo>
                  <a:cubicBezTo>
                    <a:pt x="11120" y="6"/>
                    <a:pt x="11119" y="7"/>
                    <a:pt x="11117" y="7"/>
                  </a:cubicBezTo>
                  <a:lnTo>
                    <a:pt x="11063" y="7"/>
                  </a:lnTo>
                  <a:cubicBezTo>
                    <a:pt x="11061" y="7"/>
                    <a:pt x="11059" y="6"/>
                    <a:pt x="11059" y="4"/>
                  </a:cubicBezTo>
                  <a:cubicBezTo>
                    <a:pt x="11059" y="1"/>
                    <a:pt x="11061" y="0"/>
                    <a:pt x="11063" y="0"/>
                  </a:cubicBezTo>
                  <a:close/>
                  <a:moveTo>
                    <a:pt x="11155" y="0"/>
                  </a:moveTo>
                  <a:lnTo>
                    <a:pt x="11209" y="0"/>
                  </a:lnTo>
                  <a:cubicBezTo>
                    <a:pt x="11211" y="0"/>
                    <a:pt x="11213" y="1"/>
                    <a:pt x="11213" y="4"/>
                  </a:cubicBezTo>
                  <a:cubicBezTo>
                    <a:pt x="11213" y="6"/>
                    <a:pt x="11211" y="7"/>
                    <a:pt x="11209" y="7"/>
                  </a:cubicBezTo>
                  <a:lnTo>
                    <a:pt x="11155" y="7"/>
                  </a:lnTo>
                  <a:cubicBezTo>
                    <a:pt x="11153" y="7"/>
                    <a:pt x="11151" y="6"/>
                    <a:pt x="11151" y="4"/>
                  </a:cubicBezTo>
                  <a:cubicBezTo>
                    <a:pt x="11151" y="1"/>
                    <a:pt x="11153" y="0"/>
                    <a:pt x="11155" y="0"/>
                  </a:cubicBezTo>
                  <a:close/>
                  <a:moveTo>
                    <a:pt x="11247" y="0"/>
                  </a:moveTo>
                  <a:lnTo>
                    <a:pt x="11301" y="0"/>
                  </a:lnTo>
                  <a:cubicBezTo>
                    <a:pt x="11303" y="0"/>
                    <a:pt x="11305" y="1"/>
                    <a:pt x="11305" y="4"/>
                  </a:cubicBezTo>
                  <a:cubicBezTo>
                    <a:pt x="11305" y="6"/>
                    <a:pt x="11303" y="7"/>
                    <a:pt x="11301" y="7"/>
                  </a:cubicBezTo>
                  <a:lnTo>
                    <a:pt x="11247" y="7"/>
                  </a:lnTo>
                  <a:cubicBezTo>
                    <a:pt x="11245" y="7"/>
                    <a:pt x="11243" y="6"/>
                    <a:pt x="11243" y="4"/>
                  </a:cubicBezTo>
                  <a:cubicBezTo>
                    <a:pt x="11243" y="1"/>
                    <a:pt x="11245" y="0"/>
                    <a:pt x="11247" y="0"/>
                  </a:cubicBezTo>
                  <a:close/>
                  <a:moveTo>
                    <a:pt x="11339" y="0"/>
                  </a:moveTo>
                  <a:lnTo>
                    <a:pt x="11393" y="0"/>
                  </a:lnTo>
                  <a:cubicBezTo>
                    <a:pt x="11395" y="0"/>
                    <a:pt x="11397" y="1"/>
                    <a:pt x="11397" y="4"/>
                  </a:cubicBezTo>
                  <a:cubicBezTo>
                    <a:pt x="11397" y="6"/>
                    <a:pt x="11395" y="7"/>
                    <a:pt x="11393" y="7"/>
                  </a:cubicBezTo>
                  <a:lnTo>
                    <a:pt x="11339" y="7"/>
                  </a:lnTo>
                  <a:cubicBezTo>
                    <a:pt x="11337" y="7"/>
                    <a:pt x="11335" y="6"/>
                    <a:pt x="11335" y="4"/>
                  </a:cubicBezTo>
                  <a:cubicBezTo>
                    <a:pt x="11335" y="1"/>
                    <a:pt x="11337" y="0"/>
                    <a:pt x="11339" y="0"/>
                  </a:cubicBezTo>
                  <a:close/>
                  <a:moveTo>
                    <a:pt x="11431" y="0"/>
                  </a:moveTo>
                  <a:lnTo>
                    <a:pt x="11485" y="0"/>
                  </a:lnTo>
                  <a:cubicBezTo>
                    <a:pt x="11487" y="0"/>
                    <a:pt x="11489" y="1"/>
                    <a:pt x="11489" y="4"/>
                  </a:cubicBezTo>
                  <a:cubicBezTo>
                    <a:pt x="11489" y="6"/>
                    <a:pt x="11487" y="7"/>
                    <a:pt x="11485" y="7"/>
                  </a:cubicBezTo>
                  <a:lnTo>
                    <a:pt x="11431" y="7"/>
                  </a:lnTo>
                  <a:cubicBezTo>
                    <a:pt x="11429" y="7"/>
                    <a:pt x="11428" y="6"/>
                    <a:pt x="11428" y="4"/>
                  </a:cubicBezTo>
                  <a:cubicBezTo>
                    <a:pt x="11428" y="1"/>
                    <a:pt x="11429" y="0"/>
                    <a:pt x="11431" y="0"/>
                  </a:cubicBezTo>
                  <a:close/>
                  <a:moveTo>
                    <a:pt x="11524" y="0"/>
                  </a:moveTo>
                  <a:lnTo>
                    <a:pt x="11577" y="0"/>
                  </a:lnTo>
                  <a:cubicBezTo>
                    <a:pt x="11579" y="0"/>
                    <a:pt x="11581" y="1"/>
                    <a:pt x="11581" y="4"/>
                  </a:cubicBezTo>
                  <a:cubicBezTo>
                    <a:pt x="11581" y="6"/>
                    <a:pt x="11579" y="7"/>
                    <a:pt x="11577" y="7"/>
                  </a:cubicBezTo>
                  <a:lnTo>
                    <a:pt x="11524" y="7"/>
                  </a:lnTo>
                  <a:cubicBezTo>
                    <a:pt x="11521" y="7"/>
                    <a:pt x="11520" y="6"/>
                    <a:pt x="11520" y="4"/>
                  </a:cubicBezTo>
                  <a:cubicBezTo>
                    <a:pt x="11520" y="1"/>
                    <a:pt x="11521" y="0"/>
                    <a:pt x="11524" y="0"/>
                  </a:cubicBezTo>
                  <a:close/>
                  <a:moveTo>
                    <a:pt x="11616" y="0"/>
                  </a:moveTo>
                  <a:lnTo>
                    <a:pt x="11670" y="0"/>
                  </a:lnTo>
                  <a:cubicBezTo>
                    <a:pt x="11672" y="0"/>
                    <a:pt x="11673" y="1"/>
                    <a:pt x="11673" y="4"/>
                  </a:cubicBezTo>
                  <a:cubicBezTo>
                    <a:pt x="11673" y="6"/>
                    <a:pt x="11672" y="7"/>
                    <a:pt x="11670" y="7"/>
                  </a:cubicBezTo>
                  <a:lnTo>
                    <a:pt x="11616" y="7"/>
                  </a:lnTo>
                  <a:cubicBezTo>
                    <a:pt x="11614" y="7"/>
                    <a:pt x="11612" y="6"/>
                    <a:pt x="11612" y="4"/>
                  </a:cubicBezTo>
                  <a:cubicBezTo>
                    <a:pt x="11612" y="1"/>
                    <a:pt x="11614" y="0"/>
                    <a:pt x="11616" y="0"/>
                  </a:cubicBezTo>
                  <a:close/>
                  <a:moveTo>
                    <a:pt x="11708" y="0"/>
                  </a:moveTo>
                  <a:lnTo>
                    <a:pt x="11762" y="0"/>
                  </a:lnTo>
                  <a:cubicBezTo>
                    <a:pt x="11764" y="0"/>
                    <a:pt x="11766" y="1"/>
                    <a:pt x="11766" y="4"/>
                  </a:cubicBezTo>
                  <a:cubicBezTo>
                    <a:pt x="11766" y="6"/>
                    <a:pt x="11764" y="7"/>
                    <a:pt x="11762" y="7"/>
                  </a:cubicBezTo>
                  <a:lnTo>
                    <a:pt x="11708" y="7"/>
                  </a:lnTo>
                  <a:cubicBezTo>
                    <a:pt x="11706" y="7"/>
                    <a:pt x="11704" y="6"/>
                    <a:pt x="11704" y="4"/>
                  </a:cubicBezTo>
                  <a:cubicBezTo>
                    <a:pt x="11704" y="1"/>
                    <a:pt x="11706" y="0"/>
                    <a:pt x="11708" y="0"/>
                  </a:cubicBezTo>
                  <a:close/>
                  <a:moveTo>
                    <a:pt x="11800" y="0"/>
                  </a:moveTo>
                  <a:lnTo>
                    <a:pt x="11854" y="0"/>
                  </a:lnTo>
                  <a:cubicBezTo>
                    <a:pt x="11856" y="0"/>
                    <a:pt x="11858" y="1"/>
                    <a:pt x="11858" y="4"/>
                  </a:cubicBezTo>
                  <a:cubicBezTo>
                    <a:pt x="11858" y="6"/>
                    <a:pt x="11856" y="7"/>
                    <a:pt x="11854" y="7"/>
                  </a:cubicBezTo>
                  <a:lnTo>
                    <a:pt x="11800" y="7"/>
                  </a:lnTo>
                  <a:cubicBezTo>
                    <a:pt x="11798" y="7"/>
                    <a:pt x="11796" y="6"/>
                    <a:pt x="11796" y="4"/>
                  </a:cubicBezTo>
                  <a:cubicBezTo>
                    <a:pt x="11796" y="1"/>
                    <a:pt x="11798" y="0"/>
                    <a:pt x="11800" y="0"/>
                  </a:cubicBezTo>
                  <a:close/>
                  <a:moveTo>
                    <a:pt x="11892" y="0"/>
                  </a:moveTo>
                  <a:lnTo>
                    <a:pt x="11946" y="0"/>
                  </a:lnTo>
                  <a:cubicBezTo>
                    <a:pt x="11948" y="0"/>
                    <a:pt x="11950" y="1"/>
                    <a:pt x="11950" y="4"/>
                  </a:cubicBezTo>
                  <a:cubicBezTo>
                    <a:pt x="11950" y="6"/>
                    <a:pt x="11948" y="7"/>
                    <a:pt x="11946" y="7"/>
                  </a:cubicBezTo>
                  <a:lnTo>
                    <a:pt x="11892" y="7"/>
                  </a:lnTo>
                  <a:cubicBezTo>
                    <a:pt x="11890" y="7"/>
                    <a:pt x="11888" y="6"/>
                    <a:pt x="11888" y="4"/>
                  </a:cubicBezTo>
                  <a:cubicBezTo>
                    <a:pt x="11888" y="1"/>
                    <a:pt x="11890" y="0"/>
                    <a:pt x="11892" y="0"/>
                  </a:cubicBezTo>
                  <a:close/>
                  <a:moveTo>
                    <a:pt x="11984" y="0"/>
                  </a:moveTo>
                  <a:lnTo>
                    <a:pt x="12038" y="0"/>
                  </a:lnTo>
                  <a:cubicBezTo>
                    <a:pt x="12040" y="0"/>
                    <a:pt x="12042" y="1"/>
                    <a:pt x="12042" y="4"/>
                  </a:cubicBezTo>
                  <a:cubicBezTo>
                    <a:pt x="12042" y="6"/>
                    <a:pt x="12040" y="7"/>
                    <a:pt x="12038" y="7"/>
                  </a:cubicBezTo>
                  <a:lnTo>
                    <a:pt x="11984" y="7"/>
                  </a:lnTo>
                  <a:cubicBezTo>
                    <a:pt x="11982" y="7"/>
                    <a:pt x="11981" y="6"/>
                    <a:pt x="11981" y="4"/>
                  </a:cubicBezTo>
                  <a:cubicBezTo>
                    <a:pt x="11981" y="1"/>
                    <a:pt x="11982" y="0"/>
                    <a:pt x="11984" y="0"/>
                  </a:cubicBezTo>
                  <a:close/>
                  <a:moveTo>
                    <a:pt x="12077" y="0"/>
                  </a:moveTo>
                  <a:lnTo>
                    <a:pt x="12130" y="0"/>
                  </a:lnTo>
                  <a:cubicBezTo>
                    <a:pt x="12132" y="0"/>
                    <a:pt x="12134" y="1"/>
                    <a:pt x="12134" y="4"/>
                  </a:cubicBezTo>
                  <a:cubicBezTo>
                    <a:pt x="12134" y="6"/>
                    <a:pt x="12132" y="7"/>
                    <a:pt x="12130" y="7"/>
                  </a:cubicBezTo>
                  <a:lnTo>
                    <a:pt x="12077" y="7"/>
                  </a:lnTo>
                  <a:cubicBezTo>
                    <a:pt x="12074" y="7"/>
                    <a:pt x="12073" y="6"/>
                    <a:pt x="12073" y="4"/>
                  </a:cubicBezTo>
                  <a:cubicBezTo>
                    <a:pt x="12073" y="1"/>
                    <a:pt x="12074" y="0"/>
                    <a:pt x="12077" y="0"/>
                  </a:cubicBezTo>
                  <a:close/>
                  <a:moveTo>
                    <a:pt x="12169" y="0"/>
                  </a:moveTo>
                  <a:lnTo>
                    <a:pt x="12222" y="0"/>
                  </a:lnTo>
                  <a:cubicBezTo>
                    <a:pt x="12225" y="0"/>
                    <a:pt x="12226" y="1"/>
                    <a:pt x="12226" y="4"/>
                  </a:cubicBezTo>
                  <a:cubicBezTo>
                    <a:pt x="12226" y="6"/>
                    <a:pt x="12225" y="7"/>
                    <a:pt x="12222" y="7"/>
                  </a:cubicBezTo>
                  <a:lnTo>
                    <a:pt x="12169" y="7"/>
                  </a:lnTo>
                  <a:cubicBezTo>
                    <a:pt x="12167" y="7"/>
                    <a:pt x="12165" y="6"/>
                    <a:pt x="12165" y="4"/>
                  </a:cubicBezTo>
                  <a:cubicBezTo>
                    <a:pt x="12165" y="1"/>
                    <a:pt x="12167" y="0"/>
                    <a:pt x="12169" y="0"/>
                  </a:cubicBezTo>
                  <a:close/>
                  <a:moveTo>
                    <a:pt x="12261" y="0"/>
                  </a:moveTo>
                  <a:lnTo>
                    <a:pt x="12315" y="0"/>
                  </a:lnTo>
                  <a:cubicBezTo>
                    <a:pt x="12317" y="0"/>
                    <a:pt x="12318" y="1"/>
                    <a:pt x="12318" y="4"/>
                  </a:cubicBezTo>
                  <a:cubicBezTo>
                    <a:pt x="12318" y="6"/>
                    <a:pt x="12317" y="7"/>
                    <a:pt x="12315" y="7"/>
                  </a:cubicBezTo>
                  <a:lnTo>
                    <a:pt x="12261" y="7"/>
                  </a:lnTo>
                  <a:cubicBezTo>
                    <a:pt x="12259" y="7"/>
                    <a:pt x="12257" y="6"/>
                    <a:pt x="12257" y="4"/>
                  </a:cubicBezTo>
                  <a:cubicBezTo>
                    <a:pt x="12257" y="1"/>
                    <a:pt x="12259" y="0"/>
                    <a:pt x="12261" y="0"/>
                  </a:cubicBezTo>
                  <a:close/>
                  <a:moveTo>
                    <a:pt x="12353" y="0"/>
                  </a:moveTo>
                  <a:lnTo>
                    <a:pt x="12407" y="0"/>
                  </a:lnTo>
                  <a:cubicBezTo>
                    <a:pt x="12409" y="0"/>
                    <a:pt x="12411" y="1"/>
                    <a:pt x="12411" y="4"/>
                  </a:cubicBezTo>
                  <a:cubicBezTo>
                    <a:pt x="12411" y="6"/>
                    <a:pt x="12409" y="7"/>
                    <a:pt x="12407" y="7"/>
                  </a:cubicBezTo>
                  <a:lnTo>
                    <a:pt x="12353" y="7"/>
                  </a:lnTo>
                  <a:cubicBezTo>
                    <a:pt x="12351" y="7"/>
                    <a:pt x="12349" y="6"/>
                    <a:pt x="12349" y="4"/>
                  </a:cubicBezTo>
                  <a:cubicBezTo>
                    <a:pt x="12349" y="1"/>
                    <a:pt x="12351" y="0"/>
                    <a:pt x="12353" y="0"/>
                  </a:cubicBezTo>
                  <a:close/>
                  <a:moveTo>
                    <a:pt x="12445" y="0"/>
                  </a:moveTo>
                  <a:lnTo>
                    <a:pt x="12499" y="0"/>
                  </a:lnTo>
                  <a:cubicBezTo>
                    <a:pt x="12501" y="0"/>
                    <a:pt x="12503" y="1"/>
                    <a:pt x="12503" y="4"/>
                  </a:cubicBezTo>
                  <a:cubicBezTo>
                    <a:pt x="12503" y="6"/>
                    <a:pt x="12501" y="7"/>
                    <a:pt x="12499" y="7"/>
                  </a:cubicBezTo>
                  <a:lnTo>
                    <a:pt x="12445" y="7"/>
                  </a:lnTo>
                  <a:cubicBezTo>
                    <a:pt x="12443" y="7"/>
                    <a:pt x="12441" y="6"/>
                    <a:pt x="12441" y="4"/>
                  </a:cubicBezTo>
                  <a:cubicBezTo>
                    <a:pt x="12441" y="1"/>
                    <a:pt x="12443" y="0"/>
                    <a:pt x="12445" y="0"/>
                  </a:cubicBezTo>
                  <a:close/>
                  <a:moveTo>
                    <a:pt x="12537" y="0"/>
                  </a:moveTo>
                  <a:lnTo>
                    <a:pt x="12591" y="0"/>
                  </a:lnTo>
                  <a:cubicBezTo>
                    <a:pt x="12593" y="0"/>
                    <a:pt x="12595" y="1"/>
                    <a:pt x="12595" y="4"/>
                  </a:cubicBezTo>
                  <a:cubicBezTo>
                    <a:pt x="12595" y="6"/>
                    <a:pt x="12593" y="7"/>
                    <a:pt x="12591" y="7"/>
                  </a:cubicBezTo>
                  <a:lnTo>
                    <a:pt x="12537" y="7"/>
                  </a:lnTo>
                  <a:cubicBezTo>
                    <a:pt x="12535" y="7"/>
                    <a:pt x="12534" y="6"/>
                    <a:pt x="12534" y="4"/>
                  </a:cubicBezTo>
                  <a:cubicBezTo>
                    <a:pt x="12534" y="1"/>
                    <a:pt x="12535" y="0"/>
                    <a:pt x="12537" y="0"/>
                  </a:cubicBezTo>
                  <a:close/>
                  <a:moveTo>
                    <a:pt x="12630" y="0"/>
                  </a:moveTo>
                  <a:lnTo>
                    <a:pt x="12683" y="0"/>
                  </a:lnTo>
                  <a:cubicBezTo>
                    <a:pt x="12685" y="0"/>
                    <a:pt x="12687" y="1"/>
                    <a:pt x="12687" y="4"/>
                  </a:cubicBezTo>
                  <a:cubicBezTo>
                    <a:pt x="12687" y="6"/>
                    <a:pt x="12685" y="7"/>
                    <a:pt x="12683" y="7"/>
                  </a:cubicBezTo>
                  <a:lnTo>
                    <a:pt x="12630" y="7"/>
                  </a:lnTo>
                  <a:cubicBezTo>
                    <a:pt x="12627" y="7"/>
                    <a:pt x="12626" y="6"/>
                    <a:pt x="12626" y="4"/>
                  </a:cubicBezTo>
                  <a:cubicBezTo>
                    <a:pt x="12626" y="1"/>
                    <a:pt x="12627" y="0"/>
                    <a:pt x="12630" y="0"/>
                  </a:cubicBezTo>
                  <a:close/>
                  <a:moveTo>
                    <a:pt x="12722" y="0"/>
                  </a:moveTo>
                  <a:lnTo>
                    <a:pt x="12775" y="0"/>
                  </a:lnTo>
                  <a:cubicBezTo>
                    <a:pt x="12778" y="0"/>
                    <a:pt x="12779" y="1"/>
                    <a:pt x="12779" y="4"/>
                  </a:cubicBezTo>
                  <a:cubicBezTo>
                    <a:pt x="12779" y="6"/>
                    <a:pt x="12778" y="7"/>
                    <a:pt x="12775" y="7"/>
                  </a:cubicBezTo>
                  <a:lnTo>
                    <a:pt x="12722" y="7"/>
                  </a:lnTo>
                  <a:cubicBezTo>
                    <a:pt x="12720" y="7"/>
                    <a:pt x="12718" y="6"/>
                    <a:pt x="12718" y="4"/>
                  </a:cubicBezTo>
                  <a:cubicBezTo>
                    <a:pt x="12718" y="1"/>
                    <a:pt x="12720" y="0"/>
                    <a:pt x="12722" y="0"/>
                  </a:cubicBezTo>
                  <a:close/>
                  <a:moveTo>
                    <a:pt x="12814" y="0"/>
                  </a:moveTo>
                  <a:lnTo>
                    <a:pt x="12868" y="0"/>
                  </a:lnTo>
                  <a:cubicBezTo>
                    <a:pt x="12870" y="0"/>
                    <a:pt x="12871" y="1"/>
                    <a:pt x="12871" y="4"/>
                  </a:cubicBezTo>
                  <a:cubicBezTo>
                    <a:pt x="12871" y="6"/>
                    <a:pt x="12870" y="7"/>
                    <a:pt x="12868" y="7"/>
                  </a:cubicBezTo>
                  <a:lnTo>
                    <a:pt x="12814" y="7"/>
                  </a:lnTo>
                  <a:cubicBezTo>
                    <a:pt x="12812" y="7"/>
                    <a:pt x="12810" y="6"/>
                    <a:pt x="12810" y="4"/>
                  </a:cubicBezTo>
                  <a:cubicBezTo>
                    <a:pt x="12810" y="1"/>
                    <a:pt x="12812" y="0"/>
                    <a:pt x="12814" y="0"/>
                  </a:cubicBezTo>
                  <a:close/>
                  <a:moveTo>
                    <a:pt x="12906" y="0"/>
                  </a:moveTo>
                  <a:lnTo>
                    <a:pt x="12960" y="0"/>
                  </a:lnTo>
                  <a:cubicBezTo>
                    <a:pt x="12962" y="0"/>
                    <a:pt x="12964" y="1"/>
                    <a:pt x="12964" y="4"/>
                  </a:cubicBezTo>
                  <a:cubicBezTo>
                    <a:pt x="12964" y="6"/>
                    <a:pt x="12962" y="7"/>
                    <a:pt x="12960" y="7"/>
                  </a:cubicBezTo>
                  <a:lnTo>
                    <a:pt x="12906" y="7"/>
                  </a:lnTo>
                  <a:cubicBezTo>
                    <a:pt x="12904" y="7"/>
                    <a:pt x="12902" y="6"/>
                    <a:pt x="12902" y="4"/>
                  </a:cubicBezTo>
                  <a:cubicBezTo>
                    <a:pt x="12902" y="1"/>
                    <a:pt x="12904" y="0"/>
                    <a:pt x="12906" y="0"/>
                  </a:cubicBezTo>
                  <a:close/>
                  <a:moveTo>
                    <a:pt x="12998" y="0"/>
                  </a:moveTo>
                  <a:lnTo>
                    <a:pt x="13052" y="0"/>
                  </a:lnTo>
                  <a:cubicBezTo>
                    <a:pt x="13054" y="0"/>
                    <a:pt x="13056" y="1"/>
                    <a:pt x="13056" y="4"/>
                  </a:cubicBezTo>
                  <a:cubicBezTo>
                    <a:pt x="13056" y="6"/>
                    <a:pt x="13054" y="7"/>
                    <a:pt x="13052" y="7"/>
                  </a:cubicBezTo>
                  <a:lnTo>
                    <a:pt x="12998" y="7"/>
                  </a:lnTo>
                  <a:cubicBezTo>
                    <a:pt x="12996" y="7"/>
                    <a:pt x="12994" y="6"/>
                    <a:pt x="12994" y="4"/>
                  </a:cubicBezTo>
                  <a:cubicBezTo>
                    <a:pt x="12994" y="1"/>
                    <a:pt x="12996" y="0"/>
                    <a:pt x="12998" y="0"/>
                  </a:cubicBezTo>
                  <a:close/>
                  <a:moveTo>
                    <a:pt x="13090" y="0"/>
                  </a:moveTo>
                  <a:lnTo>
                    <a:pt x="13144" y="0"/>
                  </a:lnTo>
                  <a:cubicBezTo>
                    <a:pt x="13146" y="0"/>
                    <a:pt x="13148" y="1"/>
                    <a:pt x="13148" y="4"/>
                  </a:cubicBezTo>
                  <a:cubicBezTo>
                    <a:pt x="13148" y="6"/>
                    <a:pt x="13146" y="7"/>
                    <a:pt x="13144" y="7"/>
                  </a:cubicBezTo>
                  <a:lnTo>
                    <a:pt x="13090" y="7"/>
                  </a:lnTo>
                  <a:cubicBezTo>
                    <a:pt x="13088" y="7"/>
                    <a:pt x="13086" y="6"/>
                    <a:pt x="13086" y="4"/>
                  </a:cubicBezTo>
                  <a:cubicBezTo>
                    <a:pt x="13086" y="1"/>
                    <a:pt x="13088" y="0"/>
                    <a:pt x="13090" y="0"/>
                  </a:cubicBezTo>
                  <a:close/>
                  <a:moveTo>
                    <a:pt x="13182" y="0"/>
                  </a:moveTo>
                  <a:lnTo>
                    <a:pt x="13236" y="0"/>
                  </a:lnTo>
                  <a:cubicBezTo>
                    <a:pt x="13238" y="0"/>
                    <a:pt x="13240" y="1"/>
                    <a:pt x="13240" y="4"/>
                  </a:cubicBezTo>
                  <a:cubicBezTo>
                    <a:pt x="13240" y="6"/>
                    <a:pt x="13238" y="7"/>
                    <a:pt x="13236" y="7"/>
                  </a:cubicBezTo>
                  <a:lnTo>
                    <a:pt x="13182" y="7"/>
                  </a:lnTo>
                  <a:cubicBezTo>
                    <a:pt x="13180" y="7"/>
                    <a:pt x="13179" y="6"/>
                    <a:pt x="13179" y="4"/>
                  </a:cubicBezTo>
                  <a:cubicBezTo>
                    <a:pt x="13179" y="1"/>
                    <a:pt x="13180" y="0"/>
                    <a:pt x="13182" y="0"/>
                  </a:cubicBezTo>
                  <a:close/>
                  <a:moveTo>
                    <a:pt x="13275" y="0"/>
                  </a:moveTo>
                  <a:lnTo>
                    <a:pt x="13328" y="0"/>
                  </a:lnTo>
                  <a:cubicBezTo>
                    <a:pt x="13331" y="0"/>
                    <a:pt x="13332" y="1"/>
                    <a:pt x="13332" y="4"/>
                  </a:cubicBezTo>
                  <a:cubicBezTo>
                    <a:pt x="13332" y="6"/>
                    <a:pt x="13331" y="7"/>
                    <a:pt x="13328" y="7"/>
                  </a:cubicBezTo>
                  <a:lnTo>
                    <a:pt x="13275" y="7"/>
                  </a:lnTo>
                  <a:cubicBezTo>
                    <a:pt x="13273" y="7"/>
                    <a:pt x="13271" y="6"/>
                    <a:pt x="13271" y="4"/>
                  </a:cubicBezTo>
                  <a:cubicBezTo>
                    <a:pt x="13271" y="1"/>
                    <a:pt x="13273" y="0"/>
                    <a:pt x="13275" y="0"/>
                  </a:cubicBezTo>
                  <a:close/>
                  <a:moveTo>
                    <a:pt x="13367" y="0"/>
                  </a:moveTo>
                  <a:lnTo>
                    <a:pt x="13421" y="0"/>
                  </a:lnTo>
                  <a:cubicBezTo>
                    <a:pt x="13423" y="0"/>
                    <a:pt x="13424" y="1"/>
                    <a:pt x="13424" y="4"/>
                  </a:cubicBezTo>
                  <a:cubicBezTo>
                    <a:pt x="13424" y="6"/>
                    <a:pt x="13423" y="7"/>
                    <a:pt x="13421" y="7"/>
                  </a:cubicBezTo>
                  <a:lnTo>
                    <a:pt x="13367" y="7"/>
                  </a:lnTo>
                  <a:cubicBezTo>
                    <a:pt x="13365" y="7"/>
                    <a:pt x="13363" y="6"/>
                    <a:pt x="13363" y="4"/>
                  </a:cubicBezTo>
                  <a:cubicBezTo>
                    <a:pt x="13363" y="1"/>
                    <a:pt x="13365" y="0"/>
                    <a:pt x="13367" y="0"/>
                  </a:cubicBezTo>
                  <a:close/>
                  <a:moveTo>
                    <a:pt x="13459" y="0"/>
                  </a:moveTo>
                  <a:lnTo>
                    <a:pt x="13513" y="0"/>
                  </a:lnTo>
                  <a:cubicBezTo>
                    <a:pt x="13515" y="0"/>
                    <a:pt x="13517" y="1"/>
                    <a:pt x="13517" y="4"/>
                  </a:cubicBezTo>
                  <a:cubicBezTo>
                    <a:pt x="13517" y="6"/>
                    <a:pt x="13515" y="7"/>
                    <a:pt x="13513" y="7"/>
                  </a:cubicBezTo>
                  <a:lnTo>
                    <a:pt x="13459" y="7"/>
                  </a:lnTo>
                  <a:cubicBezTo>
                    <a:pt x="13457" y="7"/>
                    <a:pt x="13455" y="6"/>
                    <a:pt x="13455" y="4"/>
                  </a:cubicBezTo>
                  <a:cubicBezTo>
                    <a:pt x="13455" y="1"/>
                    <a:pt x="13457" y="0"/>
                    <a:pt x="13459" y="0"/>
                  </a:cubicBezTo>
                  <a:close/>
                  <a:moveTo>
                    <a:pt x="13551" y="0"/>
                  </a:moveTo>
                  <a:lnTo>
                    <a:pt x="13605" y="0"/>
                  </a:lnTo>
                  <a:cubicBezTo>
                    <a:pt x="13607" y="0"/>
                    <a:pt x="13609" y="1"/>
                    <a:pt x="13609" y="4"/>
                  </a:cubicBezTo>
                  <a:cubicBezTo>
                    <a:pt x="13609" y="6"/>
                    <a:pt x="13607" y="7"/>
                    <a:pt x="13605" y="7"/>
                  </a:cubicBezTo>
                  <a:lnTo>
                    <a:pt x="13551" y="7"/>
                  </a:lnTo>
                  <a:cubicBezTo>
                    <a:pt x="13549" y="7"/>
                    <a:pt x="13547" y="6"/>
                    <a:pt x="13547" y="4"/>
                  </a:cubicBezTo>
                  <a:cubicBezTo>
                    <a:pt x="13547" y="1"/>
                    <a:pt x="13549" y="0"/>
                    <a:pt x="13551" y="0"/>
                  </a:cubicBezTo>
                  <a:close/>
                  <a:moveTo>
                    <a:pt x="13643" y="0"/>
                  </a:moveTo>
                  <a:lnTo>
                    <a:pt x="13697" y="0"/>
                  </a:lnTo>
                  <a:cubicBezTo>
                    <a:pt x="13699" y="0"/>
                    <a:pt x="13701" y="1"/>
                    <a:pt x="13701" y="4"/>
                  </a:cubicBezTo>
                  <a:cubicBezTo>
                    <a:pt x="13701" y="6"/>
                    <a:pt x="13699" y="7"/>
                    <a:pt x="13697" y="7"/>
                  </a:cubicBezTo>
                  <a:lnTo>
                    <a:pt x="13643" y="7"/>
                  </a:lnTo>
                  <a:cubicBezTo>
                    <a:pt x="13641" y="7"/>
                    <a:pt x="13639" y="6"/>
                    <a:pt x="13639" y="4"/>
                  </a:cubicBezTo>
                  <a:cubicBezTo>
                    <a:pt x="13639" y="1"/>
                    <a:pt x="13641" y="0"/>
                    <a:pt x="13643" y="0"/>
                  </a:cubicBezTo>
                  <a:close/>
                  <a:moveTo>
                    <a:pt x="13735" y="0"/>
                  </a:moveTo>
                  <a:lnTo>
                    <a:pt x="13789" y="0"/>
                  </a:lnTo>
                  <a:cubicBezTo>
                    <a:pt x="13791" y="0"/>
                    <a:pt x="13793" y="1"/>
                    <a:pt x="13793" y="4"/>
                  </a:cubicBezTo>
                  <a:cubicBezTo>
                    <a:pt x="13793" y="6"/>
                    <a:pt x="13791" y="7"/>
                    <a:pt x="13789" y="7"/>
                  </a:cubicBezTo>
                  <a:lnTo>
                    <a:pt x="13735" y="7"/>
                  </a:lnTo>
                  <a:cubicBezTo>
                    <a:pt x="13733" y="7"/>
                    <a:pt x="13732" y="6"/>
                    <a:pt x="13732" y="4"/>
                  </a:cubicBezTo>
                  <a:cubicBezTo>
                    <a:pt x="13732" y="1"/>
                    <a:pt x="13733" y="0"/>
                    <a:pt x="13735" y="0"/>
                  </a:cubicBezTo>
                  <a:close/>
                  <a:moveTo>
                    <a:pt x="13828" y="0"/>
                  </a:moveTo>
                  <a:lnTo>
                    <a:pt x="13881" y="0"/>
                  </a:lnTo>
                  <a:cubicBezTo>
                    <a:pt x="13883" y="0"/>
                    <a:pt x="13885" y="1"/>
                    <a:pt x="13885" y="4"/>
                  </a:cubicBezTo>
                  <a:cubicBezTo>
                    <a:pt x="13885" y="6"/>
                    <a:pt x="13883" y="7"/>
                    <a:pt x="13881" y="7"/>
                  </a:cubicBezTo>
                  <a:lnTo>
                    <a:pt x="13828" y="7"/>
                  </a:lnTo>
                  <a:cubicBezTo>
                    <a:pt x="13825" y="7"/>
                    <a:pt x="13824" y="6"/>
                    <a:pt x="13824" y="4"/>
                  </a:cubicBezTo>
                  <a:cubicBezTo>
                    <a:pt x="13824" y="1"/>
                    <a:pt x="13825" y="0"/>
                    <a:pt x="13828" y="0"/>
                  </a:cubicBezTo>
                  <a:close/>
                  <a:moveTo>
                    <a:pt x="13920" y="0"/>
                  </a:moveTo>
                  <a:lnTo>
                    <a:pt x="13974" y="0"/>
                  </a:lnTo>
                  <a:cubicBezTo>
                    <a:pt x="13976" y="0"/>
                    <a:pt x="13977" y="1"/>
                    <a:pt x="13977" y="4"/>
                  </a:cubicBezTo>
                  <a:cubicBezTo>
                    <a:pt x="13977" y="6"/>
                    <a:pt x="13976" y="7"/>
                    <a:pt x="13974" y="7"/>
                  </a:cubicBezTo>
                  <a:lnTo>
                    <a:pt x="13920" y="7"/>
                  </a:lnTo>
                  <a:cubicBezTo>
                    <a:pt x="13918" y="7"/>
                    <a:pt x="13916" y="6"/>
                    <a:pt x="13916" y="4"/>
                  </a:cubicBezTo>
                  <a:cubicBezTo>
                    <a:pt x="13916" y="1"/>
                    <a:pt x="13918" y="0"/>
                    <a:pt x="13920" y="0"/>
                  </a:cubicBezTo>
                  <a:close/>
                  <a:moveTo>
                    <a:pt x="14012" y="0"/>
                  </a:moveTo>
                  <a:lnTo>
                    <a:pt x="14066" y="0"/>
                  </a:lnTo>
                  <a:cubicBezTo>
                    <a:pt x="14068" y="0"/>
                    <a:pt x="14070" y="1"/>
                    <a:pt x="14070" y="4"/>
                  </a:cubicBezTo>
                  <a:cubicBezTo>
                    <a:pt x="14070" y="6"/>
                    <a:pt x="14068" y="7"/>
                    <a:pt x="14066" y="7"/>
                  </a:cubicBezTo>
                  <a:lnTo>
                    <a:pt x="14012" y="7"/>
                  </a:lnTo>
                  <a:cubicBezTo>
                    <a:pt x="14010" y="7"/>
                    <a:pt x="14008" y="6"/>
                    <a:pt x="14008" y="4"/>
                  </a:cubicBezTo>
                  <a:cubicBezTo>
                    <a:pt x="14008" y="1"/>
                    <a:pt x="14010" y="0"/>
                    <a:pt x="14012" y="0"/>
                  </a:cubicBezTo>
                  <a:close/>
                  <a:moveTo>
                    <a:pt x="14104" y="0"/>
                  </a:moveTo>
                  <a:lnTo>
                    <a:pt x="14158" y="0"/>
                  </a:lnTo>
                  <a:cubicBezTo>
                    <a:pt x="14160" y="0"/>
                    <a:pt x="14162" y="1"/>
                    <a:pt x="14162" y="4"/>
                  </a:cubicBezTo>
                  <a:cubicBezTo>
                    <a:pt x="14162" y="6"/>
                    <a:pt x="14160" y="7"/>
                    <a:pt x="14158" y="7"/>
                  </a:cubicBezTo>
                  <a:lnTo>
                    <a:pt x="14104" y="7"/>
                  </a:lnTo>
                  <a:cubicBezTo>
                    <a:pt x="14102" y="7"/>
                    <a:pt x="14100" y="6"/>
                    <a:pt x="14100" y="4"/>
                  </a:cubicBezTo>
                  <a:cubicBezTo>
                    <a:pt x="14100" y="1"/>
                    <a:pt x="14102" y="0"/>
                    <a:pt x="14104" y="0"/>
                  </a:cubicBezTo>
                  <a:close/>
                  <a:moveTo>
                    <a:pt x="14196" y="0"/>
                  </a:moveTo>
                  <a:lnTo>
                    <a:pt x="14250" y="0"/>
                  </a:lnTo>
                  <a:cubicBezTo>
                    <a:pt x="14252" y="0"/>
                    <a:pt x="14254" y="1"/>
                    <a:pt x="14254" y="4"/>
                  </a:cubicBezTo>
                  <a:cubicBezTo>
                    <a:pt x="14254" y="6"/>
                    <a:pt x="14252" y="7"/>
                    <a:pt x="14250" y="7"/>
                  </a:cubicBezTo>
                  <a:lnTo>
                    <a:pt x="14196" y="7"/>
                  </a:lnTo>
                  <a:cubicBezTo>
                    <a:pt x="14194" y="7"/>
                    <a:pt x="14192" y="6"/>
                    <a:pt x="14192" y="4"/>
                  </a:cubicBezTo>
                  <a:cubicBezTo>
                    <a:pt x="14192" y="1"/>
                    <a:pt x="14194" y="0"/>
                    <a:pt x="14196" y="0"/>
                  </a:cubicBezTo>
                  <a:close/>
                  <a:moveTo>
                    <a:pt x="14288" y="0"/>
                  </a:moveTo>
                  <a:lnTo>
                    <a:pt x="14342" y="0"/>
                  </a:lnTo>
                  <a:cubicBezTo>
                    <a:pt x="14344" y="0"/>
                    <a:pt x="14346" y="1"/>
                    <a:pt x="14346" y="4"/>
                  </a:cubicBezTo>
                  <a:cubicBezTo>
                    <a:pt x="14346" y="6"/>
                    <a:pt x="14344" y="7"/>
                    <a:pt x="14342" y="7"/>
                  </a:cubicBezTo>
                  <a:lnTo>
                    <a:pt x="14288" y="7"/>
                  </a:lnTo>
                  <a:cubicBezTo>
                    <a:pt x="14286" y="7"/>
                    <a:pt x="14285" y="6"/>
                    <a:pt x="14285" y="4"/>
                  </a:cubicBezTo>
                  <a:cubicBezTo>
                    <a:pt x="14285" y="1"/>
                    <a:pt x="14286" y="0"/>
                    <a:pt x="14288" y="0"/>
                  </a:cubicBezTo>
                  <a:close/>
                  <a:moveTo>
                    <a:pt x="14381" y="0"/>
                  </a:moveTo>
                  <a:lnTo>
                    <a:pt x="14434" y="0"/>
                  </a:lnTo>
                  <a:cubicBezTo>
                    <a:pt x="14436" y="0"/>
                    <a:pt x="14438" y="1"/>
                    <a:pt x="14438" y="4"/>
                  </a:cubicBezTo>
                  <a:cubicBezTo>
                    <a:pt x="14438" y="6"/>
                    <a:pt x="14436" y="7"/>
                    <a:pt x="14434" y="7"/>
                  </a:cubicBezTo>
                  <a:lnTo>
                    <a:pt x="14381" y="7"/>
                  </a:lnTo>
                  <a:cubicBezTo>
                    <a:pt x="14378" y="7"/>
                    <a:pt x="14377" y="6"/>
                    <a:pt x="14377" y="4"/>
                  </a:cubicBezTo>
                  <a:cubicBezTo>
                    <a:pt x="14377" y="1"/>
                    <a:pt x="14378" y="0"/>
                    <a:pt x="14381" y="0"/>
                  </a:cubicBezTo>
                  <a:close/>
                  <a:moveTo>
                    <a:pt x="14473" y="0"/>
                  </a:moveTo>
                  <a:lnTo>
                    <a:pt x="14526" y="0"/>
                  </a:lnTo>
                  <a:cubicBezTo>
                    <a:pt x="14529" y="0"/>
                    <a:pt x="14530" y="1"/>
                    <a:pt x="14530" y="4"/>
                  </a:cubicBezTo>
                  <a:cubicBezTo>
                    <a:pt x="14530" y="6"/>
                    <a:pt x="14529" y="7"/>
                    <a:pt x="14526" y="7"/>
                  </a:cubicBezTo>
                  <a:lnTo>
                    <a:pt x="14473" y="7"/>
                  </a:lnTo>
                  <a:cubicBezTo>
                    <a:pt x="14471" y="7"/>
                    <a:pt x="14469" y="6"/>
                    <a:pt x="14469" y="4"/>
                  </a:cubicBezTo>
                  <a:cubicBezTo>
                    <a:pt x="14469" y="1"/>
                    <a:pt x="14471" y="0"/>
                    <a:pt x="14473" y="0"/>
                  </a:cubicBezTo>
                  <a:close/>
                  <a:moveTo>
                    <a:pt x="14565" y="0"/>
                  </a:moveTo>
                  <a:lnTo>
                    <a:pt x="14619" y="0"/>
                  </a:lnTo>
                  <a:cubicBezTo>
                    <a:pt x="14621" y="0"/>
                    <a:pt x="14622" y="1"/>
                    <a:pt x="14622" y="4"/>
                  </a:cubicBezTo>
                  <a:cubicBezTo>
                    <a:pt x="14622" y="6"/>
                    <a:pt x="14621" y="7"/>
                    <a:pt x="14619" y="7"/>
                  </a:cubicBezTo>
                  <a:lnTo>
                    <a:pt x="14565" y="7"/>
                  </a:lnTo>
                  <a:cubicBezTo>
                    <a:pt x="14563" y="7"/>
                    <a:pt x="14561" y="6"/>
                    <a:pt x="14561" y="4"/>
                  </a:cubicBezTo>
                  <a:cubicBezTo>
                    <a:pt x="14561" y="1"/>
                    <a:pt x="14563" y="0"/>
                    <a:pt x="14565" y="0"/>
                  </a:cubicBezTo>
                  <a:close/>
                  <a:moveTo>
                    <a:pt x="14657" y="0"/>
                  </a:moveTo>
                  <a:lnTo>
                    <a:pt x="14711" y="0"/>
                  </a:lnTo>
                  <a:cubicBezTo>
                    <a:pt x="14713" y="0"/>
                    <a:pt x="14715" y="1"/>
                    <a:pt x="14715" y="4"/>
                  </a:cubicBezTo>
                  <a:cubicBezTo>
                    <a:pt x="14715" y="6"/>
                    <a:pt x="14713" y="7"/>
                    <a:pt x="14711" y="7"/>
                  </a:cubicBezTo>
                  <a:lnTo>
                    <a:pt x="14657" y="7"/>
                  </a:lnTo>
                  <a:cubicBezTo>
                    <a:pt x="14655" y="7"/>
                    <a:pt x="14653" y="6"/>
                    <a:pt x="14653" y="4"/>
                  </a:cubicBezTo>
                  <a:cubicBezTo>
                    <a:pt x="14653" y="1"/>
                    <a:pt x="14655" y="0"/>
                    <a:pt x="14657" y="0"/>
                  </a:cubicBezTo>
                  <a:close/>
                  <a:moveTo>
                    <a:pt x="14749" y="0"/>
                  </a:moveTo>
                  <a:lnTo>
                    <a:pt x="14803" y="0"/>
                  </a:lnTo>
                  <a:cubicBezTo>
                    <a:pt x="14805" y="0"/>
                    <a:pt x="14807" y="1"/>
                    <a:pt x="14807" y="4"/>
                  </a:cubicBezTo>
                  <a:cubicBezTo>
                    <a:pt x="14807" y="6"/>
                    <a:pt x="14805" y="7"/>
                    <a:pt x="14803" y="7"/>
                  </a:cubicBezTo>
                  <a:lnTo>
                    <a:pt x="14749" y="7"/>
                  </a:lnTo>
                  <a:cubicBezTo>
                    <a:pt x="14747" y="7"/>
                    <a:pt x="14745" y="6"/>
                    <a:pt x="14745" y="4"/>
                  </a:cubicBezTo>
                  <a:cubicBezTo>
                    <a:pt x="14745" y="1"/>
                    <a:pt x="14747" y="0"/>
                    <a:pt x="14749" y="0"/>
                  </a:cubicBezTo>
                  <a:close/>
                  <a:moveTo>
                    <a:pt x="14841" y="0"/>
                  </a:moveTo>
                  <a:lnTo>
                    <a:pt x="14864" y="0"/>
                  </a:lnTo>
                  <a:cubicBezTo>
                    <a:pt x="14867" y="0"/>
                    <a:pt x="14868" y="1"/>
                    <a:pt x="14868" y="4"/>
                  </a:cubicBezTo>
                  <a:lnTo>
                    <a:pt x="14868" y="34"/>
                  </a:lnTo>
                  <a:cubicBezTo>
                    <a:pt x="14868" y="36"/>
                    <a:pt x="14867" y="38"/>
                    <a:pt x="14864" y="38"/>
                  </a:cubicBezTo>
                  <a:cubicBezTo>
                    <a:pt x="14862" y="38"/>
                    <a:pt x="14861" y="36"/>
                    <a:pt x="14861" y="34"/>
                  </a:cubicBezTo>
                  <a:lnTo>
                    <a:pt x="14861" y="4"/>
                  </a:lnTo>
                  <a:lnTo>
                    <a:pt x="14864" y="7"/>
                  </a:lnTo>
                  <a:lnTo>
                    <a:pt x="14841" y="7"/>
                  </a:lnTo>
                  <a:cubicBezTo>
                    <a:pt x="14839" y="7"/>
                    <a:pt x="14838" y="6"/>
                    <a:pt x="14838" y="4"/>
                  </a:cubicBezTo>
                  <a:cubicBezTo>
                    <a:pt x="14838" y="1"/>
                    <a:pt x="14839" y="0"/>
                    <a:pt x="14841" y="0"/>
                  </a:cubicBezTo>
                  <a:close/>
                  <a:moveTo>
                    <a:pt x="14868" y="73"/>
                  </a:moveTo>
                  <a:lnTo>
                    <a:pt x="14868" y="126"/>
                  </a:lnTo>
                  <a:cubicBezTo>
                    <a:pt x="14868" y="129"/>
                    <a:pt x="14867" y="130"/>
                    <a:pt x="14864" y="130"/>
                  </a:cubicBezTo>
                  <a:cubicBezTo>
                    <a:pt x="14862" y="130"/>
                    <a:pt x="14861" y="129"/>
                    <a:pt x="14861" y="126"/>
                  </a:cubicBezTo>
                  <a:lnTo>
                    <a:pt x="14861" y="73"/>
                  </a:lnTo>
                  <a:cubicBezTo>
                    <a:pt x="14861" y="71"/>
                    <a:pt x="14862" y="69"/>
                    <a:pt x="14864" y="69"/>
                  </a:cubicBezTo>
                  <a:cubicBezTo>
                    <a:pt x="14867" y="69"/>
                    <a:pt x="14868" y="71"/>
                    <a:pt x="14868" y="73"/>
                  </a:cubicBezTo>
                  <a:close/>
                  <a:moveTo>
                    <a:pt x="14868" y="165"/>
                  </a:moveTo>
                  <a:lnTo>
                    <a:pt x="14868" y="219"/>
                  </a:lnTo>
                  <a:cubicBezTo>
                    <a:pt x="14868" y="221"/>
                    <a:pt x="14867" y="222"/>
                    <a:pt x="14864" y="222"/>
                  </a:cubicBezTo>
                  <a:cubicBezTo>
                    <a:pt x="14862" y="222"/>
                    <a:pt x="14861" y="221"/>
                    <a:pt x="14861" y="219"/>
                  </a:cubicBezTo>
                  <a:lnTo>
                    <a:pt x="14861" y="165"/>
                  </a:lnTo>
                  <a:cubicBezTo>
                    <a:pt x="14861" y="163"/>
                    <a:pt x="14862" y="161"/>
                    <a:pt x="14864" y="161"/>
                  </a:cubicBezTo>
                  <a:cubicBezTo>
                    <a:pt x="14867" y="161"/>
                    <a:pt x="14868" y="163"/>
                    <a:pt x="14868" y="165"/>
                  </a:cubicBezTo>
                  <a:close/>
                  <a:moveTo>
                    <a:pt x="14868" y="257"/>
                  </a:moveTo>
                  <a:lnTo>
                    <a:pt x="14868" y="311"/>
                  </a:lnTo>
                  <a:cubicBezTo>
                    <a:pt x="14868" y="313"/>
                    <a:pt x="14867" y="315"/>
                    <a:pt x="14864" y="315"/>
                  </a:cubicBezTo>
                  <a:cubicBezTo>
                    <a:pt x="14862" y="315"/>
                    <a:pt x="14861" y="313"/>
                    <a:pt x="14861" y="311"/>
                  </a:cubicBezTo>
                  <a:lnTo>
                    <a:pt x="14861" y="257"/>
                  </a:lnTo>
                  <a:cubicBezTo>
                    <a:pt x="14861" y="255"/>
                    <a:pt x="14862" y="253"/>
                    <a:pt x="14864" y="253"/>
                  </a:cubicBezTo>
                  <a:cubicBezTo>
                    <a:pt x="14867" y="253"/>
                    <a:pt x="14868" y="255"/>
                    <a:pt x="14868" y="257"/>
                  </a:cubicBezTo>
                  <a:close/>
                  <a:moveTo>
                    <a:pt x="14868" y="349"/>
                  </a:moveTo>
                  <a:lnTo>
                    <a:pt x="14868" y="403"/>
                  </a:lnTo>
                  <a:cubicBezTo>
                    <a:pt x="14868" y="405"/>
                    <a:pt x="14867" y="407"/>
                    <a:pt x="14864" y="407"/>
                  </a:cubicBezTo>
                  <a:cubicBezTo>
                    <a:pt x="14862" y="407"/>
                    <a:pt x="14861" y="405"/>
                    <a:pt x="14861" y="403"/>
                  </a:cubicBezTo>
                  <a:lnTo>
                    <a:pt x="14861" y="349"/>
                  </a:lnTo>
                  <a:cubicBezTo>
                    <a:pt x="14861" y="347"/>
                    <a:pt x="14862" y="345"/>
                    <a:pt x="14864" y="345"/>
                  </a:cubicBezTo>
                  <a:cubicBezTo>
                    <a:pt x="14867" y="345"/>
                    <a:pt x="14868" y="347"/>
                    <a:pt x="14868" y="349"/>
                  </a:cubicBezTo>
                  <a:close/>
                  <a:moveTo>
                    <a:pt x="14868" y="441"/>
                  </a:moveTo>
                  <a:lnTo>
                    <a:pt x="14868" y="464"/>
                  </a:lnTo>
                  <a:cubicBezTo>
                    <a:pt x="14868" y="466"/>
                    <a:pt x="14867" y="468"/>
                    <a:pt x="14864" y="468"/>
                  </a:cubicBezTo>
                  <a:cubicBezTo>
                    <a:pt x="14862" y="468"/>
                    <a:pt x="14861" y="466"/>
                    <a:pt x="14861" y="464"/>
                  </a:cubicBezTo>
                  <a:lnTo>
                    <a:pt x="14861" y="441"/>
                  </a:lnTo>
                  <a:cubicBezTo>
                    <a:pt x="14861" y="439"/>
                    <a:pt x="14862" y="437"/>
                    <a:pt x="14864" y="437"/>
                  </a:cubicBezTo>
                  <a:cubicBezTo>
                    <a:pt x="14867" y="437"/>
                    <a:pt x="14868" y="439"/>
                    <a:pt x="14868" y="441"/>
                  </a:cubicBezTo>
                  <a:close/>
                </a:path>
              </a:pathLst>
            </a:custGeom>
            <a:solidFill>
              <a:srgbClr val="800080"/>
            </a:solidFill>
            <a:ln w="1588" cap="flat">
              <a:solidFill>
                <a:srgbClr val="800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3" name="Freeform 818">
              <a:extLst>
                <a:ext uri="{FF2B5EF4-FFF2-40B4-BE49-F238E27FC236}">
                  <a16:creationId xmlns:a16="http://schemas.microsoft.com/office/drawing/2014/main" id="{44F0A3B9-65A9-471C-B0D8-1F6960A3F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2" y="2011"/>
              <a:ext cx="5876" cy="122"/>
            </a:xfrm>
            <a:custGeom>
              <a:avLst/>
              <a:gdLst>
                <a:gd name="T0" fmla="*/ 0 w 5876"/>
                <a:gd name="T1" fmla="*/ 62 h 122"/>
                <a:gd name="T2" fmla="*/ 61 w 5876"/>
                <a:gd name="T3" fmla="*/ 0 h 122"/>
                <a:gd name="T4" fmla="*/ 61 w 5876"/>
                <a:gd name="T5" fmla="*/ 40 h 122"/>
                <a:gd name="T6" fmla="*/ 5815 w 5876"/>
                <a:gd name="T7" fmla="*/ 40 h 122"/>
                <a:gd name="T8" fmla="*/ 5815 w 5876"/>
                <a:gd name="T9" fmla="*/ 0 h 122"/>
                <a:gd name="T10" fmla="*/ 5876 w 5876"/>
                <a:gd name="T11" fmla="*/ 62 h 122"/>
                <a:gd name="T12" fmla="*/ 5815 w 5876"/>
                <a:gd name="T13" fmla="*/ 122 h 122"/>
                <a:gd name="T14" fmla="*/ 5815 w 5876"/>
                <a:gd name="T15" fmla="*/ 82 h 122"/>
                <a:gd name="T16" fmla="*/ 61 w 5876"/>
                <a:gd name="T17" fmla="*/ 82 h 122"/>
                <a:gd name="T18" fmla="*/ 61 w 5876"/>
                <a:gd name="T19" fmla="*/ 122 h 122"/>
                <a:gd name="T20" fmla="*/ 0 w 5876"/>
                <a:gd name="T21" fmla="*/ 6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76" h="122">
                  <a:moveTo>
                    <a:pt x="0" y="62"/>
                  </a:moveTo>
                  <a:lnTo>
                    <a:pt x="61" y="0"/>
                  </a:lnTo>
                  <a:lnTo>
                    <a:pt x="61" y="40"/>
                  </a:lnTo>
                  <a:lnTo>
                    <a:pt x="5815" y="40"/>
                  </a:lnTo>
                  <a:lnTo>
                    <a:pt x="5815" y="0"/>
                  </a:lnTo>
                  <a:lnTo>
                    <a:pt x="5876" y="62"/>
                  </a:lnTo>
                  <a:lnTo>
                    <a:pt x="5815" y="122"/>
                  </a:lnTo>
                  <a:lnTo>
                    <a:pt x="5815" y="82"/>
                  </a:lnTo>
                  <a:lnTo>
                    <a:pt x="61" y="82"/>
                  </a:lnTo>
                  <a:lnTo>
                    <a:pt x="61" y="12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4" name="Freeform 819">
              <a:extLst>
                <a:ext uri="{FF2B5EF4-FFF2-40B4-BE49-F238E27FC236}">
                  <a16:creationId xmlns:a16="http://schemas.microsoft.com/office/drawing/2014/main" id="{FF6D1A97-DB4F-401A-9082-D16B59E44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2" y="2011"/>
              <a:ext cx="5876" cy="122"/>
            </a:xfrm>
            <a:custGeom>
              <a:avLst/>
              <a:gdLst>
                <a:gd name="T0" fmla="*/ 0 w 5876"/>
                <a:gd name="T1" fmla="*/ 62 h 122"/>
                <a:gd name="T2" fmla="*/ 61 w 5876"/>
                <a:gd name="T3" fmla="*/ 0 h 122"/>
                <a:gd name="T4" fmla="*/ 61 w 5876"/>
                <a:gd name="T5" fmla="*/ 40 h 122"/>
                <a:gd name="T6" fmla="*/ 5815 w 5876"/>
                <a:gd name="T7" fmla="*/ 40 h 122"/>
                <a:gd name="T8" fmla="*/ 5815 w 5876"/>
                <a:gd name="T9" fmla="*/ 0 h 122"/>
                <a:gd name="T10" fmla="*/ 5876 w 5876"/>
                <a:gd name="T11" fmla="*/ 62 h 122"/>
                <a:gd name="T12" fmla="*/ 5815 w 5876"/>
                <a:gd name="T13" fmla="*/ 122 h 122"/>
                <a:gd name="T14" fmla="*/ 5815 w 5876"/>
                <a:gd name="T15" fmla="*/ 82 h 122"/>
                <a:gd name="T16" fmla="*/ 61 w 5876"/>
                <a:gd name="T17" fmla="*/ 82 h 122"/>
                <a:gd name="T18" fmla="*/ 61 w 5876"/>
                <a:gd name="T19" fmla="*/ 122 h 122"/>
                <a:gd name="T20" fmla="*/ 0 w 5876"/>
                <a:gd name="T21" fmla="*/ 6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76" h="122">
                  <a:moveTo>
                    <a:pt x="0" y="62"/>
                  </a:moveTo>
                  <a:lnTo>
                    <a:pt x="61" y="0"/>
                  </a:lnTo>
                  <a:lnTo>
                    <a:pt x="61" y="40"/>
                  </a:lnTo>
                  <a:lnTo>
                    <a:pt x="5815" y="40"/>
                  </a:lnTo>
                  <a:lnTo>
                    <a:pt x="5815" y="0"/>
                  </a:lnTo>
                  <a:lnTo>
                    <a:pt x="5876" y="62"/>
                  </a:lnTo>
                  <a:lnTo>
                    <a:pt x="5815" y="122"/>
                  </a:lnTo>
                  <a:lnTo>
                    <a:pt x="5815" y="82"/>
                  </a:lnTo>
                  <a:lnTo>
                    <a:pt x="61" y="82"/>
                  </a:lnTo>
                  <a:lnTo>
                    <a:pt x="61" y="12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5" name="Rectangle 820">
              <a:extLst>
                <a:ext uri="{FF2B5EF4-FFF2-40B4-BE49-F238E27FC236}">
                  <a16:creationId xmlns:a16="http://schemas.microsoft.com/office/drawing/2014/main" id="{29208ACD-6795-4008-BF7E-4AADC0731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8" y="2122"/>
              <a:ext cx="663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Seven and sixty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46" name="Rectangle 821">
              <a:extLst>
                <a:ext uri="{FF2B5EF4-FFF2-40B4-BE49-F238E27FC236}">
                  <a16:creationId xmlns:a16="http://schemas.microsoft.com/office/drawing/2014/main" id="{D84EEA3B-5349-45B9-8F0E-5E216D645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9" y="2122"/>
              <a:ext cx="7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47" name="Rectangle 822">
              <a:extLst>
                <a:ext uri="{FF2B5EF4-FFF2-40B4-BE49-F238E27FC236}">
                  <a16:creationId xmlns:a16="http://schemas.microsoft.com/office/drawing/2014/main" id="{2C2D7D7A-E76E-4E95-A884-158DE6818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7" y="2122"/>
              <a:ext cx="1371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two weeks of years (¶ Daniel 9:25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48" name="Rectangle 823">
              <a:extLst>
                <a:ext uri="{FF2B5EF4-FFF2-40B4-BE49-F238E27FC236}">
                  <a16:creationId xmlns:a16="http://schemas.microsoft.com/office/drawing/2014/main" id="{E547C6B7-8B48-484B-837C-1450E4B9B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2" y="2122"/>
              <a:ext cx="7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49" name="Rectangle 824">
              <a:extLst>
                <a:ext uri="{FF2B5EF4-FFF2-40B4-BE49-F238E27FC236}">
                  <a16:creationId xmlns:a16="http://schemas.microsoft.com/office/drawing/2014/main" id="{9D47788C-5230-422E-8D30-4FF1AFB6D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0" y="2122"/>
              <a:ext cx="166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26)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50" name="Line 825">
              <a:extLst>
                <a:ext uri="{FF2B5EF4-FFF2-40B4-BE49-F238E27FC236}">
                  <a16:creationId xmlns:a16="http://schemas.microsoft.com/office/drawing/2014/main" id="{0C0EC460-A35A-4357-B6A4-94C300DBCA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5" y="2347"/>
              <a:ext cx="1806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1" name="Rectangle 826">
              <a:extLst>
                <a:ext uri="{FF2B5EF4-FFF2-40B4-BE49-F238E27FC236}">
                  <a16:creationId xmlns:a16="http://schemas.microsoft.com/office/drawing/2014/main" id="{7A487FB6-FF9C-4625-A2B2-B55BE9B29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6" y="2317"/>
              <a:ext cx="344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2" name="Rectangle 827">
              <a:extLst>
                <a:ext uri="{FF2B5EF4-FFF2-40B4-BE49-F238E27FC236}">
                  <a16:creationId xmlns:a16="http://schemas.microsoft.com/office/drawing/2014/main" id="{D4802221-7A47-4FF6-B929-0975216B0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9" y="2322"/>
              <a:ext cx="41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Selucid Empire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53" name="Line 828">
              <a:extLst>
                <a:ext uri="{FF2B5EF4-FFF2-40B4-BE49-F238E27FC236}">
                  <a16:creationId xmlns:a16="http://schemas.microsoft.com/office/drawing/2014/main" id="{BF0D4F65-FAAA-4955-9581-7010BCA8F5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5" y="2323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4" name="Line 829">
              <a:extLst>
                <a:ext uri="{FF2B5EF4-FFF2-40B4-BE49-F238E27FC236}">
                  <a16:creationId xmlns:a16="http://schemas.microsoft.com/office/drawing/2014/main" id="{F9B80526-0819-4EEB-9B4B-FF9C36FCA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31" y="2323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5" name="Line 830">
              <a:extLst>
                <a:ext uri="{FF2B5EF4-FFF2-40B4-BE49-F238E27FC236}">
                  <a16:creationId xmlns:a16="http://schemas.microsoft.com/office/drawing/2014/main" id="{5E85DF63-1482-4DF6-BE0B-2D82F77DA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31" y="2347"/>
              <a:ext cx="1562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6" name="Rectangle 831">
              <a:extLst>
                <a:ext uri="{FF2B5EF4-FFF2-40B4-BE49-F238E27FC236}">
                  <a16:creationId xmlns:a16="http://schemas.microsoft.com/office/drawing/2014/main" id="{BFD1BF85-32E3-4BC4-8533-B5EBA44F7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4" y="2317"/>
              <a:ext cx="636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" name="Rectangle 832">
              <a:extLst>
                <a:ext uri="{FF2B5EF4-FFF2-40B4-BE49-F238E27FC236}">
                  <a16:creationId xmlns:a16="http://schemas.microsoft.com/office/drawing/2014/main" id="{A15313CC-5918-4688-9636-65C30FF26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7" y="2322"/>
              <a:ext cx="740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Maccabees or Hasmoneans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58" name="Line 833">
              <a:extLst>
                <a:ext uri="{FF2B5EF4-FFF2-40B4-BE49-F238E27FC236}">
                  <a16:creationId xmlns:a16="http://schemas.microsoft.com/office/drawing/2014/main" id="{159371F8-9BDC-45EA-8CF9-E3378D1C8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3" y="2323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" name="Freeform 834">
              <a:extLst>
                <a:ext uri="{FF2B5EF4-FFF2-40B4-BE49-F238E27FC236}">
                  <a16:creationId xmlns:a16="http://schemas.microsoft.com/office/drawing/2014/main" id="{A91BC2D4-CF08-40FB-BE26-B1D3E2B97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5" y="2592"/>
              <a:ext cx="705" cy="123"/>
            </a:xfrm>
            <a:custGeom>
              <a:avLst/>
              <a:gdLst>
                <a:gd name="T0" fmla="*/ 0 w 705"/>
                <a:gd name="T1" fmla="*/ 61 h 123"/>
                <a:gd name="T2" fmla="*/ 61 w 705"/>
                <a:gd name="T3" fmla="*/ 0 h 123"/>
                <a:gd name="T4" fmla="*/ 61 w 705"/>
                <a:gd name="T5" fmla="*/ 41 h 123"/>
                <a:gd name="T6" fmla="*/ 643 w 705"/>
                <a:gd name="T7" fmla="*/ 41 h 123"/>
                <a:gd name="T8" fmla="*/ 643 w 705"/>
                <a:gd name="T9" fmla="*/ 0 h 123"/>
                <a:gd name="T10" fmla="*/ 705 w 705"/>
                <a:gd name="T11" fmla="*/ 61 h 123"/>
                <a:gd name="T12" fmla="*/ 643 w 705"/>
                <a:gd name="T13" fmla="*/ 123 h 123"/>
                <a:gd name="T14" fmla="*/ 643 w 705"/>
                <a:gd name="T15" fmla="*/ 82 h 123"/>
                <a:gd name="T16" fmla="*/ 61 w 705"/>
                <a:gd name="T17" fmla="*/ 82 h 123"/>
                <a:gd name="T18" fmla="*/ 61 w 705"/>
                <a:gd name="T19" fmla="*/ 123 h 123"/>
                <a:gd name="T20" fmla="*/ 0 w 705"/>
                <a:gd name="T21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5" h="123">
                  <a:moveTo>
                    <a:pt x="0" y="61"/>
                  </a:moveTo>
                  <a:lnTo>
                    <a:pt x="61" y="0"/>
                  </a:lnTo>
                  <a:lnTo>
                    <a:pt x="61" y="41"/>
                  </a:lnTo>
                  <a:lnTo>
                    <a:pt x="643" y="41"/>
                  </a:lnTo>
                  <a:lnTo>
                    <a:pt x="643" y="0"/>
                  </a:lnTo>
                  <a:lnTo>
                    <a:pt x="705" y="61"/>
                  </a:lnTo>
                  <a:lnTo>
                    <a:pt x="643" y="123"/>
                  </a:lnTo>
                  <a:lnTo>
                    <a:pt x="643" y="82"/>
                  </a:lnTo>
                  <a:lnTo>
                    <a:pt x="61" y="82"/>
                  </a:lnTo>
                  <a:lnTo>
                    <a:pt x="61" y="12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0" name="Freeform 835">
              <a:extLst>
                <a:ext uri="{FF2B5EF4-FFF2-40B4-BE49-F238E27FC236}">
                  <a16:creationId xmlns:a16="http://schemas.microsoft.com/office/drawing/2014/main" id="{EDE8ABD9-AA4E-4DFD-AFB1-C545B1DA4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5" y="2592"/>
              <a:ext cx="705" cy="123"/>
            </a:xfrm>
            <a:custGeom>
              <a:avLst/>
              <a:gdLst>
                <a:gd name="T0" fmla="*/ 0 w 705"/>
                <a:gd name="T1" fmla="*/ 61 h 123"/>
                <a:gd name="T2" fmla="*/ 61 w 705"/>
                <a:gd name="T3" fmla="*/ 0 h 123"/>
                <a:gd name="T4" fmla="*/ 61 w 705"/>
                <a:gd name="T5" fmla="*/ 41 h 123"/>
                <a:gd name="T6" fmla="*/ 643 w 705"/>
                <a:gd name="T7" fmla="*/ 41 h 123"/>
                <a:gd name="T8" fmla="*/ 643 w 705"/>
                <a:gd name="T9" fmla="*/ 0 h 123"/>
                <a:gd name="T10" fmla="*/ 705 w 705"/>
                <a:gd name="T11" fmla="*/ 61 h 123"/>
                <a:gd name="T12" fmla="*/ 643 w 705"/>
                <a:gd name="T13" fmla="*/ 123 h 123"/>
                <a:gd name="T14" fmla="*/ 643 w 705"/>
                <a:gd name="T15" fmla="*/ 82 h 123"/>
                <a:gd name="T16" fmla="*/ 61 w 705"/>
                <a:gd name="T17" fmla="*/ 82 h 123"/>
                <a:gd name="T18" fmla="*/ 61 w 705"/>
                <a:gd name="T19" fmla="*/ 123 h 123"/>
                <a:gd name="T20" fmla="*/ 0 w 705"/>
                <a:gd name="T21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5" h="123">
                  <a:moveTo>
                    <a:pt x="0" y="61"/>
                  </a:moveTo>
                  <a:lnTo>
                    <a:pt x="61" y="0"/>
                  </a:lnTo>
                  <a:lnTo>
                    <a:pt x="61" y="41"/>
                  </a:lnTo>
                  <a:lnTo>
                    <a:pt x="643" y="41"/>
                  </a:lnTo>
                  <a:lnTo>
                    <a:pt x="643" y="0"/>
                  </a:lnTo>
                  <a:lnTo>
                    <a:pt x="705" y="61"/>
                  </a:lnTo>
                  <a:lnTo>
                    <a:pt x="643" y="123"/>
                  </a:lnTo>
                  <a:lnTo>
                    <a:pt x="643" y="82"/>
                  </a:lnTo>
                  <a:lnTo>
                    <a:pt x="61" y="82"/>
                  </a:lnTo>
                  <a:lnTo>
                    <a:pt x="61" y="123"/>
                  </a:lnTo>
                  <a:lnTo>
                    <a:pt x="0" y="61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1" name="Rectangle 836">
              <a:extLst>
                <a:ext uri="{FF2B5EF4-FFF2-40B4-BE49-F238E27FC236}">
                  <a16:creationId xmlns:a16="http://schemas.microsoft.com/office/drawing/2014/main" id="{3AC7E89B-3816-431F-AFC0-9C41F8C12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7" y="2727"/>
              <a:ext cx="816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70 years in captivity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62" name="Rectangle 837">
              <a:extLst>
                <a:ext uri="{FF2B5EF4-FFF2-40B4-BE49-F238E27FC236}">
                  <a16:creationId xmlns:a16="http://schemas.microsoft.com/office/drawing/2014/main" id="{863362D2-AB02-4691-A222-4C48AFF2E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6" y="2829"/>
              <a:ext cx="7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(¶ Jeremiah 25:9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63" name="Rectangle 838">
              <a:extLst>
                <a:ext uri="{FF2B5EF4-FFF2-40B4-BE49-F238E27FC236}">
                  <a16:creationId xmlns:a16="http://schemas.microsoft.com/office/drawing/2014/main" id="{E09126C0-6D49-40A7-AB45-8265D0F0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3" y="2829"/>
              <a:ext cx="7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64" name="Rectangle 839">
              <a:extLst>
                <a:ext uri="{FF2B5EF4-FFF2-40B4-BE49-F238E27FC236}">
                  <a16:creationId xmlns:a16="http://schemas.microsoft.com/office/drawing/2014/main" id="{71ECDA11-7DD5-47CB-9005-24351D6DA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1" y="2829"/>
              <a:ext cx="166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65" name="Rectangle 840">
              <a:extLst>
                <a:ext uri="{FF2B5EF4-FFF2-40B4-BE49-F238E27FC236}">
                  <a16:creationId xmlns:a16="http://schemas.microsoft.com/office/drawing/2014/main" id="{21D38FE2-55C3-4F25-BEC6-C68D2ABA1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1" y="437"/>
              <a:ext cx="122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3" name="Group 1042">
            <a:extLst>
              <a:ext uri="{FF2B5EF4-FFF2-40B4-BE49-F238E27FC236}">
                <a16:creationId xmlns:a16="http://schemas.microsoft.com/office/drawing/2014/main" id="{A1A74CA7-AD60-414E-B7EF-1F81B9DD6CDE}"/>
              </a:ext>
            </a:extLst>
          </p:cNvPr>
          <p:cNvGrpSpPr>
            <a:grpSpLocks/>
          </p:cNvGrpSpPr>
          <p:nvPr/>
        </p:nvGrpSpPr>
        <p:grpSpPr bwMode="auto">
          <a:xfrm>
            <a:off x="1046163" y="536575"/>
            <a:ext cx="33620075" cy="11674475"/>
            <a:chOff x="659" y="338"/>
            <a:chExt cx="21178" cy="7354"/>
          </a:xfrm>
        </p:grpSpPr>
        <p:sp>
          <p:nvSpPr>
            <p:cNvPr id="1866" name="Rectangle 842">
              <a:extLst>
                <a:ext uri="{FF2B5EF4-FFF2-40B4-BE49-F238E27FC236}">
                  <a16:creationId xmlns:a16="http://schemas.microsoft.com/office/drawing/2014/main" id="{B3497B45-4A16-4D36-8DBA-C8375BCE4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1" y="437"/>
              <a:ext cx="122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7" name="Rectangle 843">
              <a:extLst>
                <a:ext uri="{FF2B5EF4-FFF2-40B4-BE49-F238E27FC236}">
                  <a16:creationId xmlns:a16="http://schemas.microsoft.com/office/drawing/2014/main" id="{A0F84AF6-74E3-41BF-8073-388AE9C46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1" y="338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Ezekiel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8" name="Rectangle 844">
              <a:extLst>
                <a:ext uri="{FF2B5EF4-FFF2-40B4-BE49-F238E27FC236}">
                  <a16:creationId xmlns:a16="http://schemas.microsoft.com/office/drawing/2014/main" id="{8EF8B59F-586E-48E9-A397-13D54883E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5" y="927"/>
              <a:ext cx="705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9" name="Rectangle 845">
              <a:extLst>
                <a:ext uri="{FF2B5EF4-FFF2-40B4-BE49-F238E27FC236}">
                  <a16:creationId xmlns:a16="http://schemas.microsoft.com/office/drawing/2014/main" id="{0EE0D8BE-3EF7-48D7-939F-5B650F40F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5" y="927"/>
              <a:ext cx="705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0" name="Rectangle 846">
              <a:extLst>
                <a:ext uri="{FF2B5EF4-FFF2-40B4-BE49-F238E27FC236}">
                  <a16:creationId xmlns:a16="http://schemas.microsoft.com/office/drawing/2014/main" id="{AF154631-C35E-435E-A22F-0F828A0B8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6" y="822"/>
              <a:ext cx="27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Daniel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1" name="Rectangle 847">
              <a:extLst>
                <a:ext uri="{FF2B5EF4-FFF2-40B4-BE49-F238E27FC236}">
                  <a16:creationId xmlns:a16="http://schemas.microsoft.com/office/drawing/2014/main" id="{67BDAD88-97CD-419B-932A-CE6772D65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6" y="3123"/>
              <a:ext cx="28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Esther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2" name="Rectangle 848">
              <a:extLst>
                <a:ext uri="{FF2B5EF4-FFF2-40B4-BE49-F238E27FC236}">
                  <a16:creationId xmlns:a16="http://schemas.microsoft.com/office/drawing/2014/main" id="{1AA26C10-7BA8-4288-9DD4-8E112B90F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3" y="2532"/>
              <a:ext cx="214" cy="1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3" name="Rectangle 849">
              <a:extLst>
                <a:ext uri="{FF2B5EF4-FFF2-40B4-BE49-F238E27FC236}">
                  <a16:creationId xmlns:a16="http://schemas.microsoft.com/office/drawing/2014/main" id="{FD15350F-CE35-4C73-9A73-5A189CF38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3" y="2532"/>
              <a:ext cx="214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4" name="Rectangle 850">
              <a:extLst>
                <a:ext uri="{FF2B5EF4-FFF2-40B4-BE49-F238E27FC236}">
                  <a16:creationId xmlns:a16="http://schemas.microsoft.com/office/drawing/2014/main" id="{1060C76B-4D26-4F00-B5DC-7E8EFFC46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1" y="256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5" name="Rectangle 851">
              <a:extLst>
                <a:ext uri="{FF2B5EF4-FFF2-40B4-BE49-F238E27FC236}">
                  <a16:creationId xmlns:a16="http://schemas.microsoft.com/office/drawing/2014/main" id="{E456FC9A-47B0-47FD-AB29-6FE078E1B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8" y="25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143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6" name="Rectangle 852">
              <a:extLst>
                <a:ext uri="{FF2B5EF4-FFF2-40B4-BE49-F238E27FC236}">
                  <a16:creationId xmlns:a16="http://schemas.microsoft.com/office/drawing/2014/main" id="{523352F5-AEA3-4AFC-9D3A-002111399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" y="2532"/>
              <a:ext cx="104" cy="12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7" name="Rectangle 853">
              <a:extLst>
                <a:ext uri="{FF2B5EF4-FFF2-40B4-BE49-F238E27FC236}">
                  <a16:creationId xmlns:a16="http://schemas.microsoft.com/office/drawing/2014/main" id="{7AAB5304-0730-4503-AD81-6CF7A1748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" y="2532"/>
              <a:ext cx="104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8" name="Rectangle 854">
              <a:extLst>
                <a:ext uri="{FF2B5EF4-FFF2-40B4-BE49-F238E27FC236}">
                  <a16:creationId xmlns:a16="http://schemas.microsoft.com/office/drawing/2014/main" id="{FE7F8AFC-7E1C-4F22-BA22-03195EC2C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3" y="2841"/>
              <a:ext cx="31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Jonathan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9" name="Line 855">
              <a:extLst>
                <a:ext uri="{FF2B5EF4-FFF2-40B4-BE49-F238E27FC236}">
                  <a16:creationId xmlns:a16="http://schemas.microsoft.com/office/drawing/2014/main" id="{FA156468-CC82-4E1B-9C88-10499C7948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15" y="2653"/>
              <a:ext cx="0" cy="185"/>
            </a:xfrm>
            <a:prstGeom prst="line">
              <a:avLst/>
            </a:prstGeom>
            <a:noFill/>
            <a:ln w="9525" cap="rnd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0" name="Rectangle 856">
              <a:extLst>
                <a:ext uri="{FF2B5EF4-FFF2-40B4-BE49-F238E27FC236}">
                  <a16:creationId xmlns:a16="http://schemas.microsoft.com/office/drawing/2014/main" id="{849BF3E1-D096-4ECE-AAED-76D395548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4" y="2532"/>
              <a:ext cx="364" cy="1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1" name="Rectangle 857">
              <a:extLst>
                <a:ext uri="{FF2B5EF4-FFF2-40B4-BE49-F238E27FC236}">
                  <a16:creationId xmlns:a16="http://schemas.microsoft.com/office/drawing/2014/main" id="{C3B526C1-A89C-4C14-928D-6549D69BD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4" y="2532"/>
              <a:ext cx="364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2" name="Rectangle 858">
              <a:extLst>
                <a:ext uri="{FF2B5EF4-FFF2-40B4-BE49-F238E27FC236}">
                  <a16:creationId xmlns:a16="http://schemas.microsoft.com/office/drawing/2014/main" id="{820D4232-5421-4D8F-966F-B1CE04DD8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5" y="25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134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3" name="Rectangle 859">
              <a:extLst>
                <a:ext uri="{FF2B5EF4-FFF2-40B4-BE49-F238E27FC236}">
                  <a16:creationId xmlns:a16="http://schemas.microsoft.com/office/drawing/2014/main" id="{E7D5DA39-0745-4FC5-9196-77862311F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0" y="256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4" name="Rectangle 860">
              <a:extLst>
                <a:ext uri="{FF2B5EF4-FFF2-40B4-BE49-F238E27FC236}">
                  <a16:creationId xmlns:a16="http://schemas.microsoft.com/office/drawing/2014/main" id="{327B25BA-34FA-4171-970A-E4A3E04B8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7" y="25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5" name="Rectangle 861">
              <a:extLst>
                <a:ext uri="{FF2B5EF4-FFF2-40B4-BE49-F238E27FC236}">
                  <a16:creationId xmlns:a16="http://schemas.microsoft.com/office/drawing/2014/main" id="{80A38D9E-7768-4129-9F8C-F8991B6AD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3" y="2427"/>
              <a:ext cx="22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Simon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6" name="Rectangle 862">
              <a:extLst>
                <a:ext uri="{FF2B5EF4-FFF2-40B4-BE49-F238E27FC236}">
                  <a16:creationId xmlns:a16="http://schemas.microsoft.com/office/drawing/2014/main" id="{DBCBF6AD-7F80-49A0-89D9-4B9E4729E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9" y="2667"/>
              <a:ext cx="18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John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7" name="Rectangle 863">
              <a:extLst>
                <a:ext uri="{FF2B5EF4-FFF2-40B4-BE49-F238E27FC236}">
                  <a16:creationId xmlns:a16="http://schemas.microsoft.com/office/drawing/2014/main" id="{5A595BD5-36EF-4AC4-9B7D-BF002AC31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9" y="2735"/>
              <a:ext cx="32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Hyrcanus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8" name="Rectangle 864">
              <a:extLst>
                <a:ext uri="{FF2B5EF4-FFF2-40B4-BE49-F238E27FC236}">
                  <a16:creationId xmlns:a16="http://schemas.microsoft.com/office/drawing/2014/main" id="{2A023FC1-EC62-46A5-A3BB-DB433A587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8" y="2532"/>
              <a:ext cx="19" cy="12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9" name="Rectangle 865">
              <a:extLst>
                <a:ext uri="{FF2B5EF4-FFF2-40B4-BE49-F238E27FC236}">
                  <a16:creationId xmlns:a16="http://schemas.microsoft.com/office/drawing/2014/main" id="{87790853-E126-4AF0-85CB-756C15D66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8" y="2532"/>
              <a:ext cx="19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0" name="Rectangle 866">
              <a:extLst>
                <a:ext uri="{FF2B5EF4-FFF2-40B4-BE49-F238E27FC236}">
                  <a16:creationId xmlns:a16="http://schemas.microsoft.com/office/drawing/2014/main" id="{C2C38DC7-4946-4136-A771-44CF1EF50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5" y="2434"/>
              <a:ext cx="41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Aristobulus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1" name="Rectangle 867">
              <a:extLst>
                <a:ext uri="{FF2B5EF4-FFF2-40B4-BE49-F238E27FC236}">
                  <a16:creationId xmlns:a16="http://schemas.microsoft.com/office/drawing/2014/main" id="{147C8039-61C2-4FB2-A65F-2011C60AD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7" y="2532"/>
              <a:ext cx="324" cy="1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2" name="Rectangle 868">
              <a:extLst>
                <a:ext uri="{FF2B5EF4-FFF2-40B4-BE49-F238E27FC236}">
                  <a16:creationId xmlns:a16="http://schemas.microsoft.com/office/drawing/2014/main" id="{6C30E561-DDE4-4D30-BE88-95C365B1A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7" y="2532"/>
              <a:ext cx="324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3" name="Rectangle 869">
              <a:extLst>
                <a:ext uri="{FF2B5EF4-FFF2-40B4-BE49-F238E27FC236}">
                  <a16:creationId xmlns:a16="http://schemas.microsoft.com/office/drawing/2014/main" id="{FB8EFE27-54A6-4ADF-B5FF-743CB6299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2" y="25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4" name="Rectangle 870">
              <a:extLst>
                <a:ext uri="{FF2B5EF4-FFF2-40B4-BE49-F238E27FC236}">
                  <a16:creationId xmlns:a16="http://schemas.microsoft.com/office/drawing/2014/main" id="{3D58D4E0-50E9-4E29-AF48-6A0CA64B8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7" y="256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5" name="Rectangle 871">
              <a:extLst>
                <a:ext uri="{FF2B5EF4-FFF2-40B4-BE49-F238E27FC236}">
                  <a16:creationId xmlns:a16="http://schemas.microsoft.com/office/drawing/2014/main" id="{30DF075D-F4E5-4AD8-A2E8-60008DACA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4" y="2567"/>
              <a:ext cx="90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6" name="Rectangle 872">
              <a:extLst>
                <a:ext uri="{FF2B5EF4-FFF2-40B4-BE49-F238E27FC236}">
                  <a16:creationId xmlns:a16="http://schemas.microsoft.com/office/drawing/2014/main" id="{CE89F2E6-5323-4F5D-A6B8-A288E3E2D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1" y="2532"/>
              <a:ext cx="288" cy="12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7" name="Rectangle 873">
              <a:extLst>
                <a:ext uri="{FF2B5EF4-FFF2-40B4-BE49-F238E27FC236}">
                  <a16:creationId xmlns:a16="http://schemas.microsoft.com/office/drawing/2014/main" id="{A78D9FA2-A8FF-4BF9-AC74-A51EE4C5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1" y="2532"/>
              <a:ext cx="288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8" name="Rectangle 874">
              <a:extLst>
                <a:ext uri="{FF2B5EF4-FFF2-40B4-BE49-F238E27FC236}">
                  <a16:creationId xmlns:a16="http://schemas.microsoft.com/office/drawing/2014/main" id="{7CC3F4EC-65ED-434F-9A2D-FC24BA000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3" y="2567"/>
              <a:ext cx="8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9" name="Rectangle 875">
              <a:extLst>
                <a:ext uri="{FF2B5EF4-FFF2-40B4-BE49-F238E27FC236}">
                  <a16:creationId xmlns:a16="http://schemas.microsoft.com/office/drawing/2014/main" id="{6A7564A6-6DA7-4833-B428-1721F10E8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" y="256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0" name="Rectangle 876">
              <a:extLst>
                <a:ext uri="{FF2B5EF4-FFF2-40B4-BE49-F238E27FC236}">
                  <a16:creationId xmlns:a16="http://schemas.microsoft.com/office/drawing/2014/main" id="{8AB8C143-9CF3-48EA-A2DD-7605C0E14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6" y="2567"/>
              <a:ext cx="90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48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1" name="Rectangle 877">
              <a:extLst>
                <a:ext uri="{FF2B5EF4-FFF2-40B4-BE49-F238E27FC236}">
                  <a16:creationId xmlns:a16="http://schemas.microsoft.com/office/drawing/2014/main" id="{B578B865-F063-45ED-B672-CF808041C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6" y="2667"/>
              <a:ext cx="34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Alexander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2" name="Rectangle 878">
              <a:extLst>
                <a:ext uri="{FF2B5EF4-FFF2-40B4-BE49-F238E27FC236}">
                  <a16:creationId xmlns:a16="http://schemas.microsoft.com/office/drawing/2014/main" id="{3DC1A7B6-347C-4E5C-9E13-200968572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1" y="2735"/>
              <a:ext cx="30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Janneus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3" name="Rectangle 879">
              <a:extLst>
                <a:ext uri="{FF2B5EF4-FFF2-40B4-BE49-F238E27FC236}">
                  <a16:creationId xmlns:a16="http://schemas.microsoft.com/office/drawing/2014/main" id="{6E77F6C4-915E-4094-B9D4-1773C4C2C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9" y="2532"/>
              <a:ext cx="184" cy="1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4" name="Rectangle 880">
              <a:extLst>
                <a:ext uri="{FF2B5EF4-FFF2-40B4-BE49-F238E27FC236}">
                  <a16:creationId xmlns:a16="http://schemas.microsoft.com/office/drawing/2014/main" id="{34C08CF8-B6CB-4547-897A-DBC961EB4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9" y="2532"/>
              <a:ext cx="184" cy="12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5" name="Rectangle 881">
              <a:extLst>
                <a:ext uri="{FF2B5EF4-FFF2-40B4-BE49-F238E27FC236}">
                  <a16:creationId xmlns:a16="http://schemas.microsoft.com/office/drawing/2014/main" id="{DF82AEA3-BCA7-42F0-92D3-4DFF79C53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74" y="2434"/>
              <a:ext cx="43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Aristobulus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6" name="Rectangle 882">
              <a:extLst>
                <a:ext uri="{FF2B5EF4-FFF2-40B4-BE49-F238E27FC236}">
                  <a16:creationId xmlns:a16="http://schemas.microsoft.com/office/drawing/2014/main" id="{4245DBAE-B4FB-4C8F-BFBA-FD0BC2A5C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0" y="2708"/>
              <a:ext cx="34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Antigonus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7" name="Rectangle 883">
              <a:extLst>
                <a:ext uri="{FF2B5EF4-FFF2-40B4-BE49-F238E27FC236}">
                  <a16:creationId xmlns:a16="http://schemas.microsoft.com/office/drawing/2014/main" id="{48BCFC80-2CAD-4D1F-8093-A9C28C220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0" y="2500"/>
              <a:ext cx="123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8" name="Rectangle 884">
              <a:extLst>
                <a:ext uri="{FF2B5EF4-FFF2-40B4-BE49-F238E27FC236}">
                  <a16:creationId xmlns:a16="http://schemas.microsoft.com/office/drawing/2014/main" id="{4A922A6B-3F19-4695-A022-02EE22602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0" y="2500"/>
              <a:ext cx="123" cy="6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9" name="Rectangle 885">
              <a:extLst>
                <a:ext uri="{FF2B5EF4-FFF2-40B4-BE49-F238E27FC236}">
                  <a16:creationId xmlns:a16="http://schemas.microsoft.com/office/drawing/2014/main" id="{DE337F46-6285-4325-B2F1-78C4A36DC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3" y="2532"/>
              <a:ext cx="410" cy="123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0" name="Rectangle 886">
              <a:extLst>
                <a:ext uri="{FF2B5EF4-FFF2-40B4-BE49-F238E27FC236}">
                  <a16:creationId xmlns:a16="http://schemas.microsoft.com/office/drawing/2014/main" id="{9A4C47C4-8126-4B2B-B9B1-F8BC93C9E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3" y="2532"/>
              <a:ext cx="410" cy="123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1" name="Rectangle 887">
              <a:extLst>
                <a:ext uri="{FF2B5EF4-FFF2-40B4-BE49-F238E27FC236}">
                  <a16:creationId xmlns:a16="http://schemas.microsoft.com/office/drawing/2014/main" id="{C24E8B6C-D15E-426B-97B8-55ACD75EA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0" y="2568"/>
              <a:ext cx="8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37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2" name="Rectangle 888">
              <a:extLst>
                <a:ext uri="{FF2B5EF4-FFF2-40B4-BE49-F238E27FC236}">
                  <a16:creationId xmlns:a16="http://schemas.microsoft.com/office/drawing/2014/main" id="{C1E2DBA1-BEB5-4EB4-AE9B-F50ED7982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6" y="2568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3" name="Rectangle 889">
              <a:extLst>
                <a:ext uri="{FF2B5EF4-FFF2-40B4-BE49-F238E27FC236}">
                  <a16:creationId xmlns:a16="http://schemas.microsoft.com/office/drawing/2014/main" id="{30A19106-BE8E-4C0F-9C78-828639F10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3" y="2568"/>
              <a:ext cx="5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4" name="Rectangle 890">
              <a:extLst>
                <a:ext uri="{FF2B5EF4-FFF2-40B4-BE49-F238E27FC236}">
                  <a16:creationId xmlns:a16="http://schemas.microsoft.com/office/drawing/2014/main" id="{2E7D0670-7634-4AFA-A8F9-45BD346FB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4" y="2395"/>
              <a:ext cx="34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Archelaus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5" name="Rectangle 891">
              <a:extLst>
                <a:ext uri="{FF2B5EF4-FFF2-40B4-BE49-F238E27FC236}">
                  <a16:creationId xmlns:a16="http://schemas.microsoft.com/office/drawing/2014/main" id="{561502D8-E5D1-47E2-9808-26CC5C0D0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2" y="3082"/>
              <a:ext cx="40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6" name="Rectangle 892">
              <a:extLst>
                <a:ext uri="{FF2B5EF4-FFF2-40B4-BE49-F238E27FC236}">
                  <a16:creationId xmlns:a16="http://schemas.microsoft.com/office/drawing/2014/main" id="{01621A84-2877-454C-B695-2DA80A93B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2" y="3082"/>
              <a:ext cx="4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7" name="Rectangle 893">
              <a:extLst>
                <a:ext uri="{FF2B5EF4-FFF2-40B4-BE49-F238E27FC236}">
                  <a16:creationId xmlns:a16="http://schemas.microsoft.com/office/drawing/2014/main" id="{E8C720E6-B69A-474A-A8A9-873C0CF72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2" y="3082"/>
              <a:ext cx="4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8" name="Rectangle 894">
              <a:extLst>
                <a:ext uri="{FF2B5EF4-FFF2-40B4-BE49-F238E27FC236}">
                  <a16:creationId xmlns:a16="http://schemas.microsoft.com/office/drawing/2014/main" id="{0F32B3D5-A1E9-4E0F-9134-128482B4D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2" y="3082"/>
              <a:ext cx="4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9" name="Rectangle 895">
              <a:extLst>
                <a:ext uri="{FF2B5EF4-FFF2-40B4-BE49-F238E27FC236}">
                  <a16:creationId xmlns:a16="http://schemas.microsoft.com/office/drawing/2014/main" id="{EFD9C7ED-9D5C-4B63-BFEB-80046D804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5" y="3082"/>
              <a:ext cx="3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0" name="Rectangle 896">
              <a:extLst>
                <a:ext uri="{FF2B5EF4-FFF2-40B4-BE49-F238E27FC236}">
                  <a16:creationId xmlns:a16="http://schemas.microsoft.com/office/drawing/2014/main" id="{E802F6BC-AD65-40FA-86EF-7AC7586E7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5" y="3082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1" name="Rectangle 897">
              <a:extLst>
                <a:ext uri="{FF2B5EF4-FFF2-40B4-BE49-F238E27FC236}">
                  <a16:creationId xmlns:a16="http://schemas.microsoft.com/office/drawing/2014/main" id="{B86D2E1C-48D6-46BC-925C-368420A34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6" y="3082"/>
              <a:ext cx="134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2" name="Rectangle 898">
              <a:extLst>
                <a:ext uri="{FF2B5EF4-FFF2-40B4-BE49-F238E27FC236}">
                  <a16:creationId xmlns:a16="http://schemas.microsoft.com/office/drawing/2014/main" id="{F57AE87E-B1E8-4719-944C-38D2B0847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6" y="3082"/>
              <a:ext cx="13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3" name="Rectangle 899">
              <a:extLst>
                <a:ext uri="{FF2B5EF4-FFF2-40B4-BE49-F238E27FC236}">
                  <a16:creationId xmlns:a16="http://schemas.microsoft.com/office/drawing/2014/main" id="{93AB1F82-93E8-40E6-B46F-DB622B3E8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1" y="2915"/>
              <a:ext cx="26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Pontius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4" name="Rectangle 900">
              <a:extLst>
                <a:ext uri="{FF2B5EF4-FFF2-40B4-BE49-F238E27FC236}">
                  <a16:creationId xmlns:a16="http://schemas.microsoft.com/office/drawing/2014/main" id="{B31F1A5A-1232-4F83-8700-DE66DEB3F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9" y="2997"/>
              <a:ext cx="21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Pilate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5" name="Rectangle 901">
              <a:extLst>
                <a:ext uri="{FF2B5EF4-FFF2-40B4-BE49-F238E27FC236}">
                  <a16:creationId xmlns:a16="http://schemas.microsoft.com/office/drawing/2014/main" id="{0077A3A9-2499-4DA5-9AAA-F6FBEBD8E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2" y="3082"/>
              <a:ext cx="20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6" name="Rectangle 902">
              <a:extLst>
                <a:ext uri="{FF2B5EF4-FFF2-40B4-BE49-F238E27FC236}">
                  <a16:creationId xmlns:a16="http://schemas.microsoft.com/office/drawing/2014/main" id="{EB4EBF95-41B9-47E6-94DC-F8889B70B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2" y="3082"/>
              <a:ext cx="2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7" name="Rectangle 903">
              <a:extLst>
                <a:ext uri="{FF2B5EF4-FFF2-40B4-BE49-F238E27FC236}">
                  <a16:creationId xmlns:a16="http://schemas.microsoft.com/office/drawing/2014/main" id="{26525F32-C329-4C1E-9639-B173F6703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0" y="3082"/>
              <a:ext cx="122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8" name="Rectangle 904">
              <a:extLst>
                <a:ext uri="{FF2B5EF4-FFF2-40B4-BE49-F238E27FC236}">
                  <a16:creationId xmlns:a16="http://schemas.microsoft.com/office/drawing/2014/main" id="{99F7FD2A-DC7A-4A98-AA2C-719E42287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0" y="3082"/>
              <a:ext cx="122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Rectangle 905">
              <a:extLst>
                <a:ext uri="{FF2B5EF4-FFF2-40B4-BE49-F238E27FC236}">
                  <a16:creationId xmlns:a16="http://schemas.microsoft.com/office/drawing/2014/main" id="{A8192411-751D-4373-8FDB-DCDCE00E4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2" y="3082"/>
              <a:ext cx="42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Rectangle 906">
              <a:extLst>
                <a:ext uri="{FF2B5EF4-FFF2-40B4-BE49-F238E27FC236}">
                  <a16:creationId xmlns:a16="http://schemas.microsoft.com/office/drawing/2014/main" id="{36379B22-0A0C-41AE-91E8-3F95C4F0E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2" y="3082"/>
              <a:ext cx="4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1" name="Rectangle 907">
              <a:extLst>
                <a:ext uri="{FF2B5EF4-FFF2-40B4-BE49-F238E27FC236}">
                  <a16:creationId xmlns:a16="http://schemas.microsoft.com/office/drawing/2014/main" id="{78D20D53-C7BD-4150-ABE6-A8A7A3CD9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8" y="3082"/>
              <a:ext cx="4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2" name="Rectangle 908">
              <a:extLst>
                <a:ext uri="{FF2B5EF4-FFF2-40B4-BE49-F238E27FC236}">
                  <a16:creationId xmlns:a16="http://schemas.microsoft.com/office/drawing/2014/main" id="{BE9B4F8C-B58C-4DB6-AFB7-B27BBC49E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8" y="3082"/>
              <a:ext cx="4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3" name="Rectangle 909">
              <a:extLst>
                <a:ext uri="{FF2B5EF4-FFF2-40B4-BE49-F238E27FC236}">
                  <a16:creationId xmlns:a16="http://schemas.microsoft.com/office/drawing/2014/main" id="{B5DC623C-88C3-4131-8501-318EEBDD2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0" y="3082"/>
              <a:ext cx="25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4" name="Rectangle 910">
              <a:extLst>
                <a:ext uri="{FF2B5EF4-FFF2-40B4-BE49-F238E27FC236}">
                  <a16:creationId xmlns:a16="http://schemas.microsoft.com/office/drawing/2014/main" id="{3597A4BB-8F1B-463E-B5FE-5F99332C9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0" y="3082"/>
              <a:ext cx="2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Rectangle 911">
              <a:extLst>
                <a:ext uri="{FF2B5EF4-FFF2-40B4-BE49-F238E27FC236}">
                  <a16:creationId xmlns:a16="http://schemas.microsoft.com/office/drawing/2014/main" id="{5E6635B5-5920-4105-AD19-E5B5789E9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8" y="3082"/>
              <a:ext cx="2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6" name="Rectangle 912">
              <a:extLst>
                <a:ext uri="{FF2B5EF4-FFF2-40B4-BE49-F238E27FC236}">
                  <a16:creationId xmlns:a16="http://schemas.microsoft.com/office/drawing/2014/main" id="{31DDD345-62E7-4D0E-A538-AEB0D5674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8" y="3082"/>
              <a:ext cx="2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7" name="Rectangle 913">
              <a:extLst>
                <a:ext uri="{FF2B5EF4-FFF2-40B4-BE49-F238E27FC236}">
                  <a16:creationId xmlns:a16="http://schemas.microsoft.com/office/drawing/2014/main" id="{B0640B33-EADF-4D91-A78B-FA27E426F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6" y="3082"/>
              <a:ext cx="4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8" name="Rectangle 914">
              <a:extLst>
                <a:ext uri="{FF2B5EF4-FFF2-40B4-BE49-F238E27FC236}">
                  <a16:creationId xmlns:a16="http://schemas.microsoft.com/office/drawing/2014/main" id="{5E4B5C98-73B7-479F-B332-F8D91224B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6" y="3082"/>
              <a:ext cx="4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9" name="Rectangle 915">
              <a:extLst>
                <a:ext uri="{FF2B5EF4-FFF2-40B4-BE49-F238E27FC236}">
                  <a16:creationId xmlns:a16="http://schemas.microsoft.com/office/drawing/2014/main" id="{FF81ABBE-C2ED-45DC-9B96-868F9047F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2" y="3082"/>
              <a:ext cx="8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0" name="Rectangle 916">
              <a:extLst>
                <a:ext uri="{FF2B5EF4-FFF2-40B4-BE49-F238E27FC236}">
                  <a16:creationId xmlns:a16="http://schemas.microsoft.com/office/drawing/2014/main" id="{358A8801-E463-44D4-AD52-5F4BA0792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2" y="3082"/>
              <a:ext cx="83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1" name="Rectangle 917">
              <a:extLst>
                <a:ext uri="{FF2B5EF4-FFF2-40B4-BE49-F238E27FC236}">
                  <a16:creationId xmlns:a16="http://schemas.microsoft.com/office/drawing/2014/main" id="{CCFF71C7-6C25-4123-9508-7A4D0558F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7" y="3241"/>
              <a:ext cx="30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Antonius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2" name="Rectangle 918">
              <a:extLst>
                <a:ext uri="{FF2B5EF4-FFF2-40B4-BE49-F238E27FC236}">
                  <a16:creationId xmlns:a16="http://schemas.microsoft.com/office/drawing/2014/main" id="{A0FC92F1-E694-468E-925E-4CA6172C9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8" y="3309"/>
              <a:ext cx="17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Felix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3" name="Rectangle 919">
              <a:extLst>
                <a:ext uri="{FF2B5EF4-FFF2-40B4-BE49-F238E27FC236}">
                  <a16:creationId xmlns:a16="http://schemas.microsoft.com/office/drawing/2014/main" id="{62CE3C38-4B5E-4DF5-8575-5A39D2B0C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0" y="3377"/>
              <a:ext cx="7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+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4" name="Rectangle 920">
              <a:extLst>
                <a:ext uri="{FF2B5EF4-FFF2-40B4-BE49-F238E27FC236}">
                  <a16:creationId xmlns:a16="http://schemas.microsoft.com/office/drawing/2014/main" id="{E11B885B-942B-4F23-BCEA-1ED61589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6" y="3445"/>
              <a:ext cx="26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Drusilla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5" name="Rectangle 921">
              <a:extLst>
                <a:ext uri="{FF2B5EF4-FFF2-40B4-BE49-F238E27FC236}">
                  <a16:creationId xmlns:a16="http://schemas.microsoft.com/office/drawing/2014/main" id="{F99D7B40-A45E-49E8-882A-83F119947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1" y="2937"/>
              <a:ext cx="24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Portius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6" name="Rectangle 922">
              <a:extLst>
                <a:ext uri="{FF2B5EF4-FFF2-40B4-BE49-F238E27FC236}">
                  <a16:creationId xmlns:a16="http://schemas.microsoft.com/office/drawing/2014/main" id="{7AF9A65D-B106-43A2-A8A1-5693F3B4C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5" y="3005"/>
              <a:ext cx="24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Festus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7" name="Rectangle 923">
              <a:extLst>
                <a:ext uri="{FF2B5EF4-FFF2-40B4-BE49-F238E27FC236}">
                  <a16:creationId xmlns:a16="http://schemas.microsoft.com/office/drawing/2014/main" id="{C9F5DC07-3972-4B34-99C5-BA50367BC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5" y="3082"/>
              <a:ext cx="3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" name="Rectangle 924">
              <a:extLst>
                <a:ext uri="{FF2B5EF4-FFF2-40B4-BE49-F238E27FC236}">
                  <a16:creationId xmlns:a16="http://schemas.microsoft.com/office/drawing/2014/main" id="{81711DE6-4506-496A-92D7-1B67FA9D0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5" y="3082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9" name="Rectangle 925">
              <a:extLst>
                <a:ext uri="{FF2B5EF4-FFF2-40B4-BE49-F238E27FC236}">
                  <a16:creationId xmlns:a16="http://schemas.microsoft.com/office/drawing/2014/main" id="{B43F9F6F-35A3-46EA-9F6D-2754629CB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5" y="3082"/>
              <a:ext cx="30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0" name="Rectangle 926">
              <a:extLst>
                <a:ext uri="{FF2B5EF4-FFF2-40B4-BE49-F238E27FC236}">
                  <a16:creationId xmlns:a16="http://schemas.microsoft.com/office/drawing/2014/main" id="{4AB84D16-1D63-4488-99C2-ED273174C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5" y="3082"/>
              <a:ext cx="30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" name="Rectangle 927">
              <a:extLst>
                <a:ext uri="{FF2B5EF4-FFF2-40B4-BE49-F238E27FC236}">
                  <a16:creationId xmlns:a16="http://schemas.microsoft.com/office/drawing/2014/main" id="{3E04DA3A-A05E-47B3-9990-DDA25F68F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31" y="3252"/>
              <a:ext cx="26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Albinus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2" name="Line 928">
              <a:extLst>
                <a:ext uri="{FF2B5EF4-FFF2-40B4-BE49-F238E27FC236}">
                  <a16:creationId xmlns:a16="http://schemas.microsoft.com/office/drawing/2014/main" id="{3621E651-66C1-41A3-AF7E-C2B6F31F2A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18" y="3217"/>
              <a:ext cx="103" cy="4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Rectangle 929">
              <a:extLst>
                <a:ext uri="{FF2B5EF4-FFF2-40B4-BE49-F238E27FC236}">
                  <a16:creationId xmlns:a16="http://schemas.microsoft.com/office/drawing/2014/main" id="{980E52A8-EE20-4D93-A60E-D1F806D33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0" y="2973"/>
              <a:ext cx="28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Gessius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4" name="Rectangle 930">
              <a:extLst>
                <a:ext uri="{FF2B5EF4-FFF2-40B4-BE49-F238E27FC236}">
                  <a16:creationId xmlns:a16="http://schemas.microsoft.com/office/drawing/2014/main" id="{A4986305-731A-4D13-98A1-FD1EF7A85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8" y="3041"/>
              <a:ext cx="23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Florus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5" name="Line 931">
              <a:extLst>
                <a:ext uri="{FF2B5EF4-FFF2-40B4-BE49-F238E27FC236}">
                  <a16:creationId xmlns:a16="http://schemas.microsoft.com/office/drawing/2014/main" id="{E2D0B00B-3EDD-400E-9389-23DF6BF27C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78" y="3082"/>
              <a:ext cx="62" cy="3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Freeform 932">
              <a:extLst>
                <a:ext uri="{FF2B5EF4-FFF2-40B4-BE49-F238E27FC236}">
                  <a16:creationId xmlns:a16="http://schemas.microsoft.com/office/drawing/2014/main" id="{2EF60539-76F2-4700-A011-693FD4945A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82" y="3661"/>
              <a:ext cx="1047" cy="5"/>
            </a:xfrm>
            <a:custGeom>
              <a:avLst/>
              <a:gdLst>
                <a:gd name="T0" fmla="*/ 57 w 1314"/>
                <a:gd name="T1" fmla="*/ 0 h 7"/>
                <a:gd name="T2" fmla="*/ 57 w 1314"/>
                <a:gd name="T3" fmla="*/ 7 h 7"/>
                <a:gd name="T4" fmla="*/ 0 w 1314"/>
                <a:gd name="T5" fmla="*/ 3 h 7"/>
                <a:gd name="T6" fmla="*/ 96 w 1314"/>
                <a:gd name="T7" fmla="*/ 0 h 7"/>
                <a:gd name="T8" fmla="*/ 153 w 1314"/>
                <a:gd name="T9" fmla="*/ 3 h 7"/>
                <a:gd name="T10" fmla="*/ 96 w 1314"/>
                <a:gd name="T11" fmla="*/ 7 h 7"/>
                <a:gd name="T12" fmla="*/ 96 w 1314"/>
                <a:gd name="T13" fmla="*/ 0 h 7"/>
                <a:gd name="T14" fmla="*/ 242 w 1314"/>
                <a:gd name="T15" fmla="*/ 0 h 7"/>
                <a:gd name="T16" fmla="*/ 242 w 1314"/>
                <a:gd name="T17" fmla="*/ 7 h 7"/>
                <a:gd name="T18" fmla="*/ 184 w 1314"/>
                <a:gd name="T19" fmla="*/ 3 h 7"/>
                <a:gd name="T20" fmla="*/ 280 w 1314"/>
                <a:gd name="T21" fmla="*/ 0 h 7"/>
                <a:gd name="T22" fmla="*/ 338 w 1314"/>
                <a:gd name="T23" fmla="*/ 3 h 7"/>
                <a:gd name="T24" fmla="*/ 280 w 1314"/>
                <a:gd name="T25" fmla="*/ 7 h 7"/>
                <a:gd name="T26" fmla="*/ 280 w 1314"/>
                <a:gd name="T27" fmla="*/ 0 h 7"/>
                <a:gd name="T28" fmla="*/ 426 w 1314"/>
                <a:gd name="T29" fmla="*/ 0 h 7"/>
                <a:gd name="T30" fmla="*/ 426 w 1314"/>
                <a:gd name="T31" fmla="*/ 7 h 7"/>
                <a:gd name="T32" fmla="*/ 369 w 1314"/>
                <a:gd name="T33" fmla="*/ 3 h 7"/>
                <a:gd name="T34" fmla="*/ 465 w 1314"/>
                <a:gd name="T35" fmla="*/ 0 h 7"/>
                <a:gd name="T36" fmla="*/ 522 w 1314"/>
                <a:gd name="T37" fmla="*/ 3 h 7"/>
                <a:gd name="T38" fmla="*/ 465 w 1314"/>
                <a:gd name="T39" fmla="*/ 7 h 7"/>
                <a:gd name="T40" fmla="*/ 465 w 1314"/>
                <a:gd name="T41" fmla="*/ 0 h 7"/>
                <a:gd name="T42" fmla="*/ 610 w 1314"/>
                <a:gd name="T43" fmla="*/ 0 h 7"/>
                <a:gd name="T44" fmla="*/ 610 w 1314"/>
                <a:gd name="T45" fmla="*/ 7 h 7"/>
                <a:gd name="T46" fmla="*/ 553 w 1314"/>
                <a:gd name="T47" fmla="*/ 3 h 7"/>
                <a:gd name="T48" fmla="*/ 649 w 1314"/>
                <a:gd name="T49" fmla="*/ 0 h 7"/>
                <a:gd name="T50" fmla="*/ 706 w 1314"/>
                <a:gd name="T51" fmla="*/ 3 h 7"/>
                <a:gd name="T52" fmla="*/ 649 w 1314"/>
                <a:gd name="T53" fmla="*/ 7 h 7"/>
                <a:gd name="T54" fmla="*/ 649 w 1314"/>
                <a:gd name="T55" fmla="*/ 0 h 7"/>
                <a:gd name="T56" fmla="*/ 795 w 1314"/>
                <a:gd name="T57" fmla="*/ 0 h 7"/>
                <a:gd name="T58" fmla="*/ 795 w 1314"/>
                <a:gd name="T59" fmla="*/ 7 h 7"/>
                <a:gd name="T60" fmla="*/ 737 w 1314"/>
                <a:gd name="T61" fmla="*/ 3 h 7"/>
                <a:gd name="T62" fmla="*/ 833 w 1314"/>
                <a:gd name="T63" fmla="*/ 0 h 7"/>
                <a:gd name="T64" fmla="*/ 891 w 1314"/>
                <a:gd name="T65" fmla="*/ 3 h 7"/>
                <a:gd name="T66" fmla="*/ 833 w 1314"/>
                <a:gd name="T67" fmla="*/ 7 h 7"/>
                <a:gd name="T68" fmla="*/ 833 w 1314"/>
                <a:gd name="T69" fmla="*/ 0 h 7"/>
                <a:gd name="T70" fmla="*/ 979 w 1314"/>
                <a:gd name="T71" fmla="*/ 0 h 7"/>
                <a:gd name="T72" fmla="*/ 979 w 1314"/>
                <a:gd name="T73" fmla="*/ 7 h 7"/>
                <a:gd name="T74" fmla="*/ 921 w 1314"/>
                <a:gd name="T75" fmla="*/ 3 h 7"/>
                <a:gd name="T76" fmla="*/ 1017 w 1314"/>
                <a:gd name="T77" fmla="*/ 0 h 7"/>
                <a:gd name="T78" fmla="*/ 1075 w 1314"/>
                <a:gd name="T79" fmla="*/ 3 h 7"/>
                <a:gd name="T80" fmla="*/ 1017 w 1314"/>
                <a:gd name="T81" fmla="*/ 7 h 7"/>
                <a:gd name="T82" fmla="*/ 1017 w 1314"/>
                <a:gd name="T83" fmla="*/ 0 h 7"/>
                <a:gd name="T84" fmla="*/ 1163 w 1314"/>
                <a:gd name="T85" fmla="*/ 0 h 7"/>
                <a:gd name="T86" fmla="*/ 1163 w 1314"/>
                <a:gd name="T87" fmla="*/ 7 h 7"/>
                <a:gd name="T88" fmla="*/ 1106 w 1314"/>
                <a:gd name="T89" fmla="*/ 3 h 7"/>
                <a:gd name="T90" fmla="*/ 1202 w 1314"/>
                <a:gd name="T91" fmla="*/ 0 h 7"/>
                <a:gd name="T92" fmla="*/ 1259 w 1314"/>
                <a:gd name="T93" fmla="*/ 3 h 7"/>
                <a:gd name="T94" fmla="*/ 1202 w 1314"/>
                <a:gd name="T95" fmla="*/ 7 h 7"/>
                <a:gd name="T96" fmla="*/ 1202 w 1314"/>
                <a:gd name="T97" fmla="*/ 0 h 7"/>
                <a:gd name="T98" fmla="*/ 1309 w 1314"/>
                <a:gd name="T99" fmla="*/ 0 h 7"/>
                <a:gd name="T100" fmla="*/ 1314 w 1314"/>
                <a:gd name="T101" fmla="*/ 7 h 7"/>
                <a:gd name="T102" fmla="*/ 1267 w 1314"/>
                <a:gd name="T103" fmla="*/ 3 h 7"/>
                <a:gd name="T104" fmla="*/ 1309 w 1314"/>
                <a:gd name="T105" fmla="*/ 0 h 7"/>
                <a:gd name="T106" fmla="*/ 1294 w 1314"/>
                <a:gd name="T107" fmla="*/ 7 h 7"/>
                <a:gd name="T108" fmla="*/ 1294 w 1314"/>
                <a:gd name="T10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4" h="7">
                  <a:moveTo>
                    <a:pt x="4" y="0"/>
                  </a:moveTo>
                  <a:lnTo>
                    <a:pt x="57" y="0"/>
                  </a:lnTo>
                  <a:cubicBezTo>
                    <a:pt x="60" y="0"/>
                    <a:pt x="61" y="1"/>
                    <a:pt x="61" y="3"/>
                  </a:cubicBezTo>
                  <a:cubicBezTo>
                    <a:pt x="61" y="5"/>
                    <a:pt x="60" y="7"/>
                    <a:pt x="57" y="7"/>
                  </a:cubicBezTo>
                  <a:lnTo>
                    <a:pt x="4" y="7"/>
                  </a:ln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96" y="0"/>
                  </a:moveTo>
                  <a:lnTo>
                    <a:pt x="150" y="0"/>
                  </a:lnTo>
                  <a:cubicBezTo>
                    <a:pt x="152" y="0"/>
                    <a:pt x="153" y="1"/>
                    <a:pt x="153" y="3"/>
                  </a:cubicBezTo>
                  <a:cubicBezTo>
                    <a:pt x="153" y="5"/>
                    <a:pt x="152" y="7"/>
                    <a:pt x="150" y="7"/>
                  </a:cubicBezTo>
                  <a:lnTo>
                    <a:pt x="96" y="7"/>
                  </a:lnTo>
                  <a:cubicBezTo>
                    <a:pt x="94" y="7"/>
                    <a:pt x="92" y="5"/>
                    <a:pt x="92" y="3"/>
                  </a:cubicBezTo>
                  <a:cubicBezTo>
                    <a:pt x="92" y="1"/>
                    <a:pt x="94" y="0"/>
                    <a:pt x="96" y="0"/>
                  </a:cubicBezTo>
                  <a:close/>
                  <a:moveTo>
                    <a:pt x="188" y="0"/>
                  </a:moveTo>
                  <a:lnTo>
                    <a:pt x="242" y="0"/>
                  </a:lnTo>
                  <a:cubicBezTo>
                    <a:pt x="244" y="0"/>
                    <a:pt x="246" y="1"/>
                    <a:pt x="246" y="3"/>
                  </a:cubicBezTo>
                  <a:cubicBezTo>
                    <a:pt x="246" y="5"/>
                    <a:pt x="244" y="7"/>
                    <a:pt x="242" y="7"/>
                  </a:cubicBezTo>
                  <a:lnTo>
                    <a:pt x="188" y="7"/>
                  </a:lnTo>
                  <a:cubicBezTo>
                    <a:pt x="186" y="7"/>
                    <a:pt x="184" y="5"/>
                    <a:pt x="184" y="3"/>
                  </a:cubicBezTo>
                  <a:cubicBezTo>
                    <a:pt x="184" y="1"/>
                    <a:pt x="186" y="0"/>
                    <a:pt x="188" y="0"/>
                  </a:cubicBezTo>
                  <a:close/>
                  <a:moveTo>
                    <a:pt x="280" y="0"/>
                  </a:moveTo>
                  <a:lnTo>
                    <a:pt x="334" y="0"/>
                  </a:lnTo>
                  <a:cubicBezTo>
                    <a:pt x="336" y="0"/>
                    <a:pt x="338" y="1"/>
                    <a:pt x="338" y="3"/>
                  </a:cubicBezTo>
                  <a:cubicBezTo>
                    <a:pt x="338" y="5"/>
                    <a:pt x="336" y="7"/>
                    <a:pt x="334" y="7"/>
                  </a:cubicBezTo>
                  <a:lnTo>
                    <a:pt x="280" y="7"/>
                  </a:lnTo>
                  <a:cubicBezTo>
                    <a:pt x="278" y="7"/>
                    <a:pt x="276" y="5"/>
                    <a:pt x="276" y="3"/>
                  </a:cubicBezTo>
                  <a:cubicBezTo>
                    <a:pt x="276" y="1"/>
                    <a:pt x="278" y="0"/>
                    <a:pt x="280" y="0"/>
                  </a:cubicBezTo>
                  <a:close/>
                  <a:moveTo>
                    <a:pt x="372" y="0"/>
                  </a:moveTo>
                  <a:lnTo>
                    <a:pt x="426" y="0"/>
                  </a:lnTo>
                  <a:cubicBezTo>
                    <a:pt x="428" y="0"/>
                    <a:pt x="430" y="1"/>
                    <a:pt x="430" y="3"/>
                  </a:cubicBezTo>
                  <a:cubicBezTo>
                    <a:pt x="430" y="5"/>
                    <a:pt x="428" y="7"/>
                    <a:pt x="426" y="7"/>
                  </a:cubicBezTo>
                  <a:lnTo>
                    <a:pt x="372" y="7"/>
                  </a:lnTo>
                  <a:cubicBezTo>
                    <a:pt x="370" y="7"/>
                    <a:pt x="369" y="5"/>
                    <a:pt x="369" y="3"/>
                  </a:cubicBezTo>
                  <a:cubicBezTo>
                    <a:pt x="369" y="1"/>
                    <a:pt x="370" y="0"/>
                    <a:pt x="372" y="0"/>
                  </a:cubicBezTo>
                  <a:close/>
                  <a:moveTo>
                    <a:pt x="465" y="0"/>
                  </a:moveTo>
                  <a:lnTo>
                    <a:pt x="518" y="0"/>
                  </a:lnTo>
                  <a:cubicBezTo>
                    <a:pt x="520" y="0"/>
                    <a:pt x="522" y="1"/>
                    <a:pt x="522" y="3"/>
                  </a:cubicBezTo>
                  <a:cubicBezTo>
                    <a:pt x="522" y="5"/>
                    <a:pt x="520" y="7"/>
                    <a:pt x="518" y="7"/>
                  </a:cubicBezTo>
                  <a:lnTo>
                    <a:pt x="465" y="7"/>
                  </a:lnTo>
                  <a:cubicBezTo>
                    <a:pt x="462" y="7"/>
                    <a:pt x="461" y="5"/>
                    <a:pt x="461" y="3"/>
                  </a:cubicBezTo>
                  <a:cubicBezTo>
                    <a:pt x="461" y="1"/>
                    <a:pt x="462" y="0"/>
                    <a:pt x="465" y="0"/>
                  </a:cubicBezTo>
                  <a:close/>
                  <a:moveTo>
                    <a:pt x="557" y="0"/>
                  </a:moveTo>
                  <a:lnTo>
                    <a:pt x="610" y="0"/>
                  </a:lnTo>
                  <a:cubicBezTo>
                    <a:pt x="613" y="0"/>
                    <a:pt x="614" y="1"/>
                    <a:pt x="614" y="3"/>
                  </a:cubicBezTo>
                  <a:cubicBezTo>
                    <a:pt x="614" y="5"/>
                    <a:pt x="613" y="7"/>
                    <a:pt x="610" y="7"/>
                  </a:cubicBezTo>
                  <a:lnTo>
                    <a:pt x="557" y="7"/>
                  </a:lnTo>
                  <a:cubicBezTo>
                    <a:pt x="555" y="7"/>
                    <a:pt x="553" y="5"/>
                    <a:pt x="553" y="3"/>
                  </a:cubicBezTo>
                  <a:cubicBezTo>
                    <a:pt x="553" y="1"/>
                    <a:pt x="555" y="0"/>
                    <a:pt x="557" y="0"/>
                  </a:cubicBezTo>
                  <a:close/>
                  <a:moveTo>
                    <a:pt x="649" y="0"/>
                  </a:moveTo>
                  <a:lnTo>
                    <a:pt x="703" y="0"/>
                  </a:lnTo>
                  <a:cubicBezTo>
                    <a:pt x="705" y="0"/>
                    <a:pt x="706" y="1"/>
                    <a:pt x="706" y="3"/>
                  </a:cubicBezTo>
                  <a:cubicBezTo>
                    <a:pt x="706" y="5"/>
                    <a:pt x="705" y="7"/>
                    <a:pt x="703" y="7"/>
                  </a:cubicBezTo>
                  <a:lnTo>
                    <a:pt x="649" y="7"/>
                  </a:lnTo>
                  <a:cubicBezTo>
                    <a:pt x="647" y="7"/>
                    <a:pt x="645" y="5"/>
                    <a:pt x="645" y="3"/>
                  </a:cubicBezTo>
                  <a:cubicBezTo>
                    <a:pt x="645" y="1"/>
                    <a:pt x="647" y="0"/>
                    <a:pt x="649" y="0"/>
                  </a:cubicBezTo>
                  <a:close/>
                  <a:moveTo>
                    <a:pt x="741" y="0"/>
                  </a:moveTo>
                  <a:lnTo>
                    <a:pt x="795" y="0"/>
                  </a:lnTo>
                  <a:cubicBezTo>
                    <a:pt x="797" y="0"/>
                    <a:pt x="799" y="1"/>
                    <a:pt x="799" y="3"/>
                  </a:cubicBezTo>
                  <a:cubicBezTo>
                    <a:pt x="799" y="5"/>
                    <a:pt x="797" y="7"/>
                    <a:pt x="795" y="7"/>
                  </a:cubicBezTo>
                  <a:lnTo>
                    <a:pt x="741" y="7"/>
                  </a:lnTo>
                  <a:cubicBezTo>
                    <a:pt x="739" y="7"/>
                    <a:pt x="737" y="5"/>
                    <a:pt x="737" y="3"/>
                  </a:cubicBezTo>
                  <a:cubicBezTo>
                    <a:pt x="737" y="1"/>
                    <a:pt x="739" y="0"/>
                    <a:pt x="741" y="0"/>
                  </a:cubicBezTo>
                  <a:close/>
                  <a:moveTo>
                    <a:pt x="833" y="0"/>
                  </a:moveTo>
                  <a:lnTo>
                    <a:pt x="887" y="0"/>
                  </a:lnTo>
                  <a:cubicBezTo>
                    <a:pt x="889" y="0"/>
                    <a:pt x="891" y="1"/>
                    <a:pt x="891" y="3"/>
                  </a:cubicBezTo>
                  <a:cubicBezTo>
                    <a:pt x="891" y="5"/>
                    <a:pt x="889" y="7"/>
                    <a:pt x="887" y="7"/>
                  </a:cubicBezTo>
                  <a:lnTo>
                    <a:pt x="833" y="7"/>
                  </a:lnTo>
                  <a:cubicBezTo>
                    <a:pt x="831" y="7"/>
                    <a:pt x="829" y="5"/>
                    <a:pt x="829" y="3"/>
                  </a:cubicBezTo>
                  <a:cubicBezTo>
                    <a:pt x="829" y="1"/>
                    <a:pt x="831" y="0"/>
                    <a:pt x="833" y="0"/>
                  </a:cubicBezTo>
                  <a:close/>
                  <a:moveTo>
                    <a:pt x="925" y="0"/>
                  </a:moveTo>
                  <a:lnTo>
                    <a:pt x="979" y="0"/>
                  </a:lnTo>
                  <a:cubicBezTo>
                    <a:pt x="981" y="0"/>
                    <a:pt x="983" y="1"/>
                    <a:pt x="983" y="3"/>
                  </a:cubicBezTo>
                  <a:cubicBezTo>
                    <a:pt x="983" y="5"/>
                    <a:pt x="981" y="7"/>
                    <a:pt x="979" y="7"/>
                  </a:cubicBezTo>
                  <a:lnTo>
                    <a:pt x="925" y="7"/>
                  </a:lnTo>
                  <a:cubicBezTo>
                    <a:pt x="923" y="7"/>
                    <a:pt x="921" y="5"/>
                    <a:pt x="921" y="3"/>
                  </a:cubicBezTo>
                  <a:cubicBezTo>
                    <a:pt x="921" y="1"/>
                    <a:pt x="923" y="0"/>
                    <a:pt x="925" y="0"/>
                  </a:cubicBezTo>
                  <a:close/>
                  <a:moveTo>
                    <a:pt x="1017" y="0"/>
                  </a:moveTo>
                  <a:lnTo>
                    <a:pt x="1071" y="0"/>
                  </a:lnTo>
                  <a:cubicBezTo>
                    <a:pt x="1073" y="0"/>
                    <a:pt x="1075" y="1"/>
                    <a:pt x="1075" y="3"/>
                  </a:cubicBezTo>
                  <a:cubicBezTo>
                    <a:pt x="1075" y="5"/>
                    <a:pt x="1073" y="7"/>
                    <a:pt x="1071" y="7"/>
                  </a:cubicBezTo>
                  <a:lnTo>
                    <a:pt x="1017" y="7"/>
                  </a:lnTo>
                  <a:cubicBezTo>
                    <a:pt x="1015" y="7"/>
                    <a:pt x="1014" y="5"/>
                    <a:pt x="1014" y="3"/>
                  </a:cubicBezTo>
                  <a:cubicBezTo>
                    <a:pt x="1014" y="1"/>
                    <a:pt x="1015" y="0"/>
                    <a:pt x="1017" y="0"/>
                  </a:cubicBezTo>
                  <a:close/>
                  <a:moveTo>
                    <a:pt x="1110" y="0"/>
                  </a:moveTo>
                  <a:lnTo>
                    <a:pt x="1163" y="0"/>
                  </a:lnTo>
                  <a:cubicBezTo>
                    <a:pt x="1166" y="0"/>
                    <a:pt x="1167" y="1"/>
                    <a:pt x="1167" y="3"/>
                  </a:cubicBezTo>
                  <a:cubicBezTo>
                    <a:pt x="1167" y="5"/>
                    <a:pt x="1166" y="7"/>
                    <a:pt x="1163" y="7"/>
                  </a:cubicBezTo>
                  <a:lnTo>
                    <a:pt x="1110" y="7"/>
                  </a:lnTo>
                  <a:cubicBezTo>
                    <a:pt x="1108" y="7"/>
                    <a:pt x="1106" y="5"/>
                    <a:pt x="1106" y="3"/>
                  </a:cubicBezTo>
                  <a:cubicBezTo>
                    <a:pt x="1106" y="1"/>
                    <a:pt x="1108" y="0"/>
                    <a:pt x="1110" y="0"/>
                  </a:cubicBezTo>
                  <a:close/>
                  <a:moveTo>
                    <a:pt x="1202" y="0"/>
                  </a:moveTo>
                  <a:lnTo>
                    <a:pt x="1256" y="0"/>
                  </a:lnTo>
                  <a:cubicBezTo>
                    <a:pt x="1258" y="0"/>
                    <a:pt x="1259" y="1"/>
                    <a:pt x="1259" y="3"/>
                  </a:cubicBezTo>
                  <a:cubicBezTo>
                    <a:pt x="1259" y="5"/>
                    <a:pt x="1258" y="7"/>
                    <a:pt x="1256" y="7"/>
                  </a:cubicBezTo>
                  <a:lnTo>
                    <a:pt x="1202" y="7"/>
                  </a:lnTo>
                  <a:cubicBezTo>
                    <a:pt x="1200" y="7"/>
                    <a:pt x="1198" y="5"/>
                    <a:pt x="1198" y="3"/>
                  </a:cubicBezTo>
                  <a:cubicBezTo>
                    <a:pt x="1198" y="1"/>
                    <a:pt x="1200" y="0"/>
                    <a:pt x="1202" y="0"/>
                  </a:cubicBezTo>
                  <a:close/>
                  <a:moveTo>
                    <a:pt x="1294" y="0"/>
                  </a:moveTo>
                  <a:lnTo>
                    <a:pt x="1309" y="0"/>
                  </a:lnTo>
                  <a:lnTo>
                    <a:pt x="1314" y="0"/>
                  </a:lnTo>
                  <a:lnTo>
                    <a:pt x="1314" y="7"/>
                  </a:lnTo>
                  <a:lnTo>
                    <a:pt x="1271" y="7"/>
                  </a:lnTo>
                  <a:cubicBezTo>
                    <a:pt x="1269" y="7"/>
                    <a:pt x="1267" y="5"/>
                    <a:pt x="1267" y="3"/>
                  </a:cubicBezTo>
                  <a:cubicBezTo>
                    <a:pt x="1267" y="1"/>
                    <a:pt x="1269" y="0"/>
                    <a:pt x="1271" y="0"/>
                  </a:cubicBezTo>
                  <a:lnTo>
                    <a:pt x="1309" y="0"/>
                  </a:lnTo>
                  <a:lnTo>
                    <a:pt x="1309" y="7"/>
                  </a:lnTo>
                  <a:lnTo>
                    <a:pt x="1294" y="7"/>
                  </a:lnTo>
                  <a:cubicBezTo>
                    <a:pt x="1292" y="7"/>
                    <a:pt x="1290" y="5"/>
                    <a:pt x="1290" y="3"/>
                  </a:cubicBezTo>
                  <a:cubicBezTo>
                    <a:pt x="1290" y="1"/>
                    <a:pt x="1292" y="0"/>
                    <a:pt x="1294" y="0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Freeform 933">
              <a:extLst>
                <a:ext uri="{FF2B5EF4-FFF2-40B4-BE49-F238E27FC236}">
                  <a16:creationId xmlns:a16="http://schemas.microsoft.com/office/drawing/2014/main" id="{73B879D5-83A2-4DC3-9859-8CA3415837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22" y="3513"/>
              <a:ext cx="6" cy="123"/>
            </a:xfrm>
            <a:custGeom>
              <a:avLst/>
              <a:gdLst>
                <a:gd name="T0" fmla="*/ 8 w 8"/>
                <a:gd name="T1" fmla="*/ 4 h 154"/>
                <a:gd name="T2" fmla="*/ 8 w 8"/>
                <a:gd name="T3" fmla="*/ 58 h 154"/>
                <a:gd name="T4" fmla="*/ 4 w 8"/>
                <a:gd name="T5" fmla="*/ 62 h 154"/>
                <a:gd name="T6" fmla="*/ 0 w 8"/>
                <a:gd name="T7" fmla="*/ 58 h 154"/>
                <a:gd name="T8" fmla="*/ 0 w 8"/>
                <a:gd name="T9" fmla="*/ 4 h 154"/>
                <a:gd name="T10" fmla="*/ 4 w 8"/>
                <a:gd name="T11" fmla="*/ 0 h 154"/>
                <a:gd name="T12" fmla="*/ 8 w 8"/>
                <a:gd name="T13" fmla="*/ 4 h 154"/>
                <a:gd name="T14" fmla="*/ 8 w 8"/>
                <a:gd name="T15" fmla="*/ 96 h 154"/>
                <a:gd name="T16" fmla="*/ 8 w 8"/>
                <a:gd name="T17" fmla="*/ 150 h 154"/>
                <a:gd name="T18" fmla="*/ 4 w 8"/>
                <a:gd name="T19" fmla="*/ 154 h 154"/>
                <a:gd name="T20" fmla="*/ 0 w 8"/>
                <a:gd name="T21" fmla="*/ 150 h 154"/>
                <a:gd name="T22" fmla="*/ 0 w 8"/>
                <a:gd name="T23" fmla="*/ 96 h 154"/>
                <a:gd name="T24" fmla="*/ 4 w 8"/>
                <a:gd name="T25" fmla="*/ 92 h 154"/>
                <a:gd name="T26" fmla="*/ 8 w 8"/>
                <a:gd name="T27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54">
                  <a:moveTo>
                    <a:pt x="8" y="4"/>
                  </a:moveTo>
                  <a:lnTo>
                    <a:pt x="8" y="58"/>
                  </a:lnTo>
                  <a:cubicBezTo>
                    <a:pt x="8" y="60"/>
                    <a:pt x="6" y="62"/>
                    <a:pt x="4" y="62"/>
                  </a:cubicBezTo>
                  <a:cubicBezTo>
                    <a:pt x="2" y="62"/>
                    <a:pt x="0" y="60"/>
                    <a:pt x="0" y="58"/>
                  </a:cubicBezTo>
                  <a:lnTo>
                    <a:pt x="0" y="4"/>
                  </a:ln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96"/>
                  </a:moveTo>
                  <a:lnTo>
                    <a:pt x="8" y="150"/>
                  </a:lnTo>
                  <a:cubicBezTo>
                    <a:pt x="8" y="152"/>
                    <a:pt x="6" y="154"/>
                    <a:pt x="4" y="154"/>
                  </a:cubicBezTo>
                  <a:cubicBezTo>
                    <a:pt x="2" y="154"/>
                    <a:pt x="0" y="152"/>
                    <a:pt x="0" y="150"/>
                  </a:cubicBezTo>
                  <a:lnTo>
                    <a:pt x="0" y="96"/>
                  </a:lnTo>
                  <a:cubicBezTo>
                    <a:pt x="0" y="94"/>
                    <a:pt x="2" y="92"/>
                    <a:pt x="4" y="92"/>
                  </a:cubicBezTo>
                  <a:cubicBezTo>
                    <a:pt x="6" y="92"/>
                    <a:pt x="8" y="94"/>
                    <a:pt x="8" y="96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Rectangle 934">
              <a:extLst>
                <a:ext uri="{FF2B5EF4-FFF2-40B4-BE49-F238E27FC236}">
                  <a16:creationId xmlns:a16="http://schemas.microsoft.com/office/drawing/2014/main" id="{48D51EE0-3C86-4078-BFB9-0FE0CDC3E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5" y="2772"/>
              <a:ext cx="31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Ventidius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9" name="Rectangle 935">
              <a:extLst>
                <a:ext uri="{FF2B5EF4-FFF2-40B4-BE49-F238E27FC236}">
                  <a16:creationId xmlns:a16="http://schemas.microsoft.com/office/drawing/2014/main" id="{16F6C523-F996-4E70-9A77-5C356469B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0" y="2840"/>
              <a:ext cx="33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Cumanus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0" name="Freeform 936">
              <a:extLst>
                <a:ext uri="{FF2B5EF4-FFF2-40B4-BE49-F238E27FC236}">
                  <a16:creationId xmlns:a16="http://schemas.microsoft.com/office/drawing/2014/main" id="{58A8EA5B-7938-4B94-96C0-F042670A5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5" y="2898"/>
              <a:ext cx="30" cy="184"/>
            </a:xfrm>
            <a:custGeom>
              <a:avLst/>
              <a:gdLst>
                <a:gd name="T0" fmla="*/ 0 w 30"/>
                <a:gd name="T1" fmla="*/ 184 h 184"/>
                <a:gd name="T2" fmla="*/ 0 w 30"/>
                <a:gd name="T3" fmla="*/ 31 h 184"/>
                <a:gd name="T4" fmla="*/ 30 w 30"/>
                <a:gd name="T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84">
                  <a:moveTo>
                    <a:pt x="0" y="184"/>
                  </a:moveTo>
                  <a:lnTo>
                    <a:pt x="0" y="31"/>
                  </a:lnTo>
                  <a:lnTo>
                    <a:pt x="30" y="0"/>
                  </a:lnTo>
                </a:path>
              </a:pathLst>
            </a:cu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1" name="Rectangle 937">
              <a:extLst>
                <a:ext uri="{FF2B5EF4-FFF2-40B4-BE49-F238E27FC236}">
                  <a16:creationId xmlns:a16="http://schemas.microsoft.com/office/drawing/2014/main" id="{5230DECA-AC42-4D89-9E89-432BB90B2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4" y="7366"/>
              <a:ext cx="28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Rectangle 938">
              <a:extLst>
                <a:ext uri="{FF2B5EF4-FFF2-40B4-BE49-F238E27FC236}">
                  <a16:creationId xmlns:a16="http://schemas.microsoft.com/office/drawing/2014/main" id="{7949CB87-0C00-45E7-93FB-9E07F811A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4" y="7366"/>
              <a:ext cx="28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3" name="Rectangle 939">
              <a:extLst>
                <a:ext uri="{FF2B5EF4-FFF2-40B4-BE49-F238E27FC236}">
                  <a16:creationId xmlns:a16="http://schemas.microsoft.com/office/drawing/2014/main" id="{B2D5D3E2-834A-4E29-9A7E-5A7259458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3" y="7386"/>
              <a:ext cx="10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4" name="Rectangle 940">
              <a:extLst>
                <a:ext uri="{FF2B5EF4-FFF2-40B4-BE49-F238E27FC236}">
                  <a16:creationId xmlns:a16="http://schemas.microsoft.com/office/drawing/2014/main" id="{2307ABFE-3D7A-4F5E-BDEE-688D871CD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9" y="7386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5" name="Rectangle 941">
              <a:extLst>
                <a:ext uri="{FF2B5EF4-FFF2-40B4-BE49-F238E27FC236}">
                  <a16:creationId xmlns:a16="http://schemas.microsoft.com/office/drawing/2014/main" id="{7BFD3479-BFE6-42E8-8B86-F1B746652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1" y="7386"/>
              <a:ext cx="10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6" name="Rectangle 942">
              <a:extLst>
                <a:ext uri="{FF2B5EF4-FFF2-40B4-BE49-F238E27FC236}">
                  <a16:creationId xmlns:a16="http://schemas.microsoft.com/office/drawing/2014/main" id="{384CC2C7-7E8E-4F67-8AA5-2BE588445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5" y="7506"/>
              <a:ext cx="33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Tiberius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7" name="Rectangle 943">
              <a:extLst>
                <a:ext uri="{FF2B5EF4-FFF2-40B4-BE49-F238E27FC236}">
                  <a16:creationId xmlns:a16="http://schemas.microsoft.com/office/drawing/2014/main" id="{E3BC1583-5EB3-4C58-A207-10E542214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4" y="7366"/>
              <a:ext cx="46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Rectangle 944">
              <a:extLst>
                <a:ext uri="{FF2B5EF4-FFF2-40B4-BE49-F238E27FC236}">
                  <a16:creationId xmlns:a16="http://schemas.microsoft.com/office/drawing/2014/main" id="{15D0CCE0-ADBB-4E80-AAF5-CFA4EBB5D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4" y="7366"/>
              <a:ext cx="4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9" name="Rectangle 945">
              <a:extLst>
                <a:ext uri="{FF2B5EF4-FFF2-40B4-BE49-F238E27FC236}">
                  <a16:creationId xmlns:a16="http://schemas.microsoft.com/office/drawing/2014/main" id="{A6CB3B76-2F4F-492E-8DE6-7DD0BD2E1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0" y="7366"/>
              <a:ext cx="15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Rectangle 946">
              <a:extLst>
                <a:ext uri="{FF2B5EF4-FFF2-40B4-BE49-F238E27FC236}">
                  <a16:creationId xmlns:a16="http://schemas.microsoft.com/office/drawing/2014/main" id="{638F8F8F-D756-4C7E-A971-E4A2D8333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0" y="7366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1" name="Rectangle 947">
              <a:extLst>
                <a:ext uri="{FF2B5EF4-FFF2-40B4-BE49-F238E27FC236}">
                  <a16:creationId xmlns:a16="http://schemas.microsoft.com/office/drawing/2014/main" id="{7064BA5E-B78D-4E39-BBA7-FAC8C010F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0" y="7366"/>
              <a:ext cx="168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Rectangle 948">
              <a:extLst>
                <a:ext uri="{FF2B5EF4-FFF2-40B4-BE49-F238E27FC236}">
                  <a16:creationId xmlns:a16="http://schemas.microsoft.com/office/drawing/2014/main" id="{FD15E7D1-0410-4670-90B7-84451F1D2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0" y="7366"/>
              <a:ext cx="168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3" name="Rectangle 949">
              <a:extLst>
                <a:ext uri="{FF2B5EF4-FFF2-40B4-BE49-F238E27FC236}">
                  <a16:creationId xmlns:a16="http://schemas.microsoft.com/office/drawing/2014/main" id="{78F71772-0BD9-4121-A14D-6FD7FCAD4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3" y="7177"/>
              <a:ext cx="25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Gaius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4" name="Rectangle 950">
              <a:extLst>
                <a:ext uri="{FF2B5EF4-FFF2-40B4-BE49-F238E27FC236}">
                  <a16:creationId xmlns:a16="http://schemas.microsoft.com/office/drawing/2014/main" id="{A6369F7A-80E3-440E-A6F4-1BA80E0FB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0" y="7269"/>
              <a:ext cx="38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(Caligula)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5" name="Rectangle 951">
              <a:extLst>
                <a:ext uri="{FF2B5EF4-FFF2-40B4-BE49-F238E27FC236}">
                  <a16:creationId xmlns:a16="http://schemas.microsoft.com/office/drawing/2014/main" id="{9C00D9A4-78C1-437D-AF4C-AA67B0977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8" y="7590"/>
              <a:ext cx="35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Claudius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6" name="Line 952">
              <a:extLst>
                <a:ext uri="{FF2B5EF4-FFF2-40B4-BE49-F238E27FC236}">
                  <a16:creationId xmlns:a16="http://schemas.microsoft.com/office/drawing/2014/main" id="{7D892FA6-CA61-4C91-9B71-4E37991C08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87" y="7078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Line 953">
              <a:extLst>
                <a:ext uri="{FF2B5EF4-FFF2-40B4-BE49-F238E27FC236}">
                  <a16:creationId xmlns:a16="http://schemas.microsoft.com/office/drawing/2014/main" id="{9BAB2586-E1BF-4120-856D-71A7446DF6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87" y="7103"/>
              <a:ext cx="1561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Rectangle 954">
              <a:extLst>
                <a:ext uri="{FF2B5EF4-FFF2-40B4-BE49-F238E27FC236}">
                  <a16:creationId xmlns:a16="http://schemas.microsoft.com/office/drawing/2014/main" id="{931491A9-8007-49FA-962B-36F8F9913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6" y="7072"/>
              <a:ext cx="522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Rectangle 955">
              <a:extLst>
                <a:ext uri="{FF2B5EF4-FFF2-40B4-BE49-F238E27FC236}">
                  <a16:creationId xmlns:a16="http://schemas.microsoft.com/office/drawing/2014/main" id="{38631FC2-13E8-4FDF-97FA-7A9F6033A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9" y="7077"/>
              <a:ext cx="147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Julio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0" name="Rectangle 956">
              <a:extLst>
                <a:ext uri="{FF2B5EF4-FFF2-40B4-BE49-F238E27FC236}">
                  <a16:creationId xmlns:a16="http://schemas.microsoft.com/office/drawing/2014/main" id="{D4F3C5A1-BE5C-428B-857C-3338F603E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4" y="707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1" name="Rectangle 957">
              <a:extLst>
                <a:ext uri="{FF2B5EF4-FFF2-40B4-BE49-F238E27FC236}">
                  <a16:creationId xmlns:a16="http://schemas.microsoft.com/office/drawing/2014/main" id="{0A75FB12-8951-45AC-8618-6EFFD24D6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31" y="7077"/>
              <a:ext cx="47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Claudian Dynasty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2" name="Line 958">
              <a:extLst>
                <a:ext uri="{FF2B5EF4-FFF2-40B4-BE49-F238E27FC236}">
                  <a16:creationId xmlns:a16="http://schemas.microsoft.com/office/drawing/2014/main" id="{C2B1C718-B748-4CE3-8E7D-091BFD04A1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48" y="7078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Rectangle 959">
              <a:extLst>
                <a:ext uri="{FF2B5EF4-FFF2-40B4-BE49-F238E27FC236}">
                  <a16:creationId xmlns:a16="http://schemas.microsoft.com/office/drawing/2014/main" id="{0EE732DF-CE60-463F-AF8C-19CAEBEEF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7" y="7284"/>
              <a:ext cx="21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Nero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4" name="Rectangle 960">
              <a:extLst>
                <a:ext uri="{FF2B5EF4-FFF2-40B4-BE49-F238E27FC236}">
                  <a16:creationId xmlns:a16="http://schemas.microsoft.com/office/drawing/2014/main" id="{E616C166-D85F-4DF7-B1C6-D259ECC9E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8" y="7366"/>
              <a:ext cx="19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Rectangle 961">
              <a:extLst>
                <a:ext uri="{FF2B5EF4-FFF2-40B4-BE49-F238E27FC236}">
                  <a16:creationId xmlns:a16="http://schemas.microsoft.com/office/drawing/2014/main" id="{1FA4929B-2293-430B-A5E2-0A2730DD0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8" y="7366"/>
              <a:ext cx="1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6" name="Rectangle 962">
              <a:extLst>
                <a:ext uri="{FF2B5EF4-FFF2-40B4-BE49-F238E27FC236}">
                  <a16:creationId xmlns:a16="http://schemas.microsoft.com/office/drawing/2014/main" id="{12BAC5FD-71A3-4E7F-9D94-B725B01BF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0" y="7366"/>
              <a:ext cx="119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Rectangle 963">
              <a:extLst>
                <a:ext uri="{FF2B5EF4-FFF2-40B4-BE49-F238E27FC236}">
                  <a16:creationId xmlns:a16="http://schemas.microsoft.com/office/drawing/2014/main" id="{B0FA1EDF-A6D4-4C51-984B-8B3B0D541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0" y="7366"/>
              <a:ext cx="11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Rectangle 964">
              <a:extLst>
                <a:ext uri="{FF2B5EF4-FFF2-40B4-BE49-F238E27FC236}">
                  <a16:creationId xmlns:a16="http://schemas.microsoft.com/office/drawing/2014/main" id="{3A5D661E-C3DE-4405-936A-B59F3BDC9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5" y="7199"/>
              <a:ext cx="42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Vespasian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9" name="Rectangle 965">
              <a:extLst>
                <a:ext uri="{FF2B5EF4-FFF2-40B4-BE49-F238E27FC236}">
                  <a16:creationId xmlns:a16="http://schemas.microsoft.com/office/drawing/2014/main" id="{B2236F37-758C-491F-9A6D-F89E09888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89"/>
              <a:ext cx="235" cy="293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Rectangle 966">
              <a:extLst>
                <a:ext uri="{FF2B5EF4-FFF2-40B4-BE49-F238E27FC236}">
                  <a16:creationId xmlns:a16="http://schemas.microsoft.com/office/drawing/2014/main" id="{14EDC0EE-DF63-493D-A1D9-56392692F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" y="389"/>
              <a:ext cx="235" cy="2937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Rectangle 967">
              <a:extLst>
                <a:ext uri="{FF2B5EF4-FFF2-40B4-BE49-F238E27FC236}">
                  <a16:creationId xmlns:a16="http://schemas.microsoft.com/office/drawing/2014/main" id="{366C9E8E-6A0D-4494-98A4-1620FE0E5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" y="2019"/>
              <a:ext cx="45" cy="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 Black" panose="020B0A04020102020204" pitchFamily="34" charset="0"/>
                </a:rPr>
                <a:t>Israel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2" name="Rectangle 968">
              <a:extLst>
                <a:ext uri="{FF2B5EF4-FFF2-40B4-BE49-F238E27FC236}">
                  <a16:creationId xmlns:a16="http://schemas.microsoft.com/office/drawing/2014/main" id="{59F8C997-99CC-4CDB-99CD-5D9352DC1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1593"/>
              <a:ext cx="103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Judges, Kings, &amp;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3" name="Rectangle 969">
              <a:extLst>
                <a:ext uri="{FF2B5EF4-FFF2-40B4-BE49-F238E27FC236}">
                  <a16:creationId xmlns:a16="http://schemas.microsoft.com/office/drawing/2014/main" id="{5F7B5779-9FDD-4DCD-A56D-FE9B9DBE2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1715"/>
              <a:ext cx="414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Rulers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4" name="Rectangle 970">
              <a:extLst>
                <a:ext uri="{FF2B5EF4-FFF2-40B4-BE49-F238E27FC236}">
                  <a16:creationId xmlns:a16="http://schemas.microsoft.com/office/drawing/2014/main" id="{AA25986A-57AA-40EA-9131-C6130E539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" y="4998"/>
              <a:ext cx="21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5" name="Rectangle 971">
              <a:extLst>
                <a:ext uri="{FF2B5EF4-FFF2-40B4-BE49-F238E27FC236}">
                  <a16:creationId xmlns:a16="http://schemas.microsoft.com/office/drawing/2014/main" id="{54D6A1FE-341A-432B-A479-F5B7599C5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" y="4998"/>
              <a:ext cx="7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³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6" name="Rectangle 972">
              <a:extLst>
                <a:ext uri="{FF2B5EF4-FFF2-40B4-BE49-F238E27FC236}">
                  <a16:creationId xmlns:a16="http://schemas.microsoft.com/office/drawing/2014/main" id="{F62A2009-3218-4CDD-9076-B1B44BE4F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" y="4998"/>
              <a:ext cx="52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head of gold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7" name="Rectangle 973">
              <a:extLst>
                <a:ext uri="{FF2B5EF4-FFF2-40B4-BE49-F238E27FC236}">
                  <a16:creationId xmlns:a16="http://schemas.microsoft.com/office/drawing/2014/main" id="{EF8D355E-8083-4768-ACE2-6A19ECE9E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4998"/>
              <a:ext cx="11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´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8" name="Rectangle 974">
              <a:extLst>
                <a:ext uri="{FF2B5EF4-FFF2-40B4-BE49-F238E27FC236}">
                  <a16:creationId xmlns:a16="http://schemas.microsoft.com/office/drawing/2014/main" id="{5B244E3A-1C9A-4E66-AE1D-32601A62D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4998"/>
              <a:ext cx="54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(Daniel 2:32)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9" name="Rectangle 975">
              <a:extLst>
                <a:ext uri="{FF2B5EF4-FFF2-40B4-BE49-F238E27FC236}">
                  <a16:creationId xmlns:a16="http://schemas.microsoft.com/office/drawing/2014/main" id="{E8709C2C-05E4-4FFF-B7C2-826EDCAF3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5719"/>
              <a:ext cx="21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0" name="Rectangle 976">
              <a:extLst>
                <a:ext uri="{FF2B5EF4-FFF2-40B4-BE49-F238E27FC236}">
                  <a16:creationId xmlns:a16="http://schemas.microsoft.com/office/drawing/2014/main" id="{D49A9EF3-9E51-4A02-A649-9D75E6AE8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5719"/>
              <a:ext cx="7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³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1" name="Rectangle 977">
              <a:extLst>
                <a:ext uri="{FF2B5EF4-FFF2-40B4-BE49-F238E27FC236}">
                  <a16:creationId xmlns:a16="http://schemas.microsoft.com/office/drawing/2014/main" id="{E5A771BB-0A2B-49D7-A595-36A25E6D2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0" y="5719"/>
              <a:ext cx="983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chest and arms of silver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2" name="Rectangle 978">
              <a:extLst>
                <a:ext uri="{FF2B5EF4-FFF2-40B4-BE49-F238E27FC236}">
                  <a16:creationId xmlns:a16="http://schemas.microsoft.com/office/drawing/2014/main" id="{814A04B1-156C-4323-A250-B46483C9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5719"/>
              <a:ext cx="11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´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3" name="Rectangle 979">
              <a:extLst>
                <a:ext uri="{FF2B5EF4-FFF2-40B4-BE49-F238E27FC236}">
                  <a16:creationId xmlns:a16="http://schemas.microsoft.com/office/drawing/2014/main" id="{9DC45B32-7E74-44A2-B39F-B118B431F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5821"/>
              <a:ext cx="54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(Daniel 2:32)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4" name="Rectangle 980">
              <a:extLst>
                <a:ext uri="{FF2B5EF4-FFF2-40B4-BE49-F238E27FC236}">
                  <a16:creationId xmlns:a16="http://schemas.microsoft.com/office/drawing/2014/main" id="{38FD0C59-892B-4388-9CD3-44295622D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5923"/>
              <a:ext cx="128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ram with two horns (Daniel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5" name="Rectangle 981">
              <a:extLst>
                <a:ext uri="{FF2B5EF4-FFF2-40B4-BE49-F238E27FC236}">
                  <a16:creationId xmlns:a16="http://schemas.microsoft.com/office/drawing/2014/main" id="{B016E42F-E950-4DED-BB0C-587E2D43D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6025"/>
              <a:ext cx="15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8:3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6" name="Rectangle 982">
              <a:extLst>
                <a:ext uri="{FF2B5EF4-FFF2-40B4-BE49-F238E27FC236}">
                  <a16:creationId xmlns:a16="http://schemas.microsoft.com/office/drawing/2014/main" id="{3BA7DADE-C30C-45AB-B9B0-DE281D049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6025"/>
              <a:ext cx="7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7" name="Rectangle 983">
              <a:extLst>
                <a:ext uri="{FF2B5EF4-FFF2-40B4-BE49-F238E27FC236}">
                  <a16:creationId xmlns:a16="http://schemas.microsoft.com/office/drawing/2014/main" id="{70ED24DF-F463-451B-849A-1E3BAE492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" y="6025"/>
              <a:ext cx="11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4)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8" name="Rectangle 984">
              <a:extLst>
                <a:ext uri="{FF2B5EF4-FFF2-40B4-BE49-F238E27FC236}">
                  <a16:creationId xmlns:a16="http://schemas.microsoft.com/office/drawing/2014/main" id="{A1BA7119-798A-4650-9FAC-C84A4FBD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6450"/>
              <a:ext cx="21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9" name="Rectangle 985">
              <a:extLst>
                <a:ext uri="{FF2B5EF4-FFF2-40B4-BE49-F238E27FC236}">
                  <a16:creationId xmlns:a16="http://schemas.microsoft.com/office/drawing/2014/main" id="{20DA27A5-3EC0-42D2-A750-088E5FD8D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6450"/>
              <a:ext cx="71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³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0" name="Rectangle 986">
              <a:extLst>
                <a:ext uri="{FF2B5EF4-FFF2-40B4-BE49-F238E27FC236}">
                  <a16:creationId xmlns:a16="http://schemas.microsoft.com/office/drawing/2014/main" id="{B32ECBA5-7EF2-4DD9-B1EF-C00CA92D9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6450"/>
              <a:ext cx="105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Belly and thighs of bronze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1" name="Rectangle 987">
              <a:extLst>
                <a:ext uri="{FF2B5EF4-FFF2-40B4-BE49-F238E27FC236}">
                  <a16:creationId xmlns:a16="http://schemas.microsoft.com/office/drawing/2014/main" id="{B480A177-2A33-462F-8DD3-98E854C18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6450"/>
              <a:ext cx="11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´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2" name="Rectangle 988">
              <a:extLst>
                <a:ext uri="{FF2B5EF4-FFF2-40B4-BE49-F238E27FC236}">
                  <a16:creationId xmlns:a16="http://schemas.microsoft.com/office/drawing/2014/main" id="{2ACCD6F3-3B58-45A2-B82A-31A9575A7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6552"/>
              <a:ext cx="54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(Daniel 2:32)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3" name="Rectangle 989">
              <a:extLst>
                <a:ext uri="{FF2B5EF4-FFF2-40B4-BE49-F238E27FC236}">
                  <a16:creationId xmlns:a16="http://schemas.microsoft.com/office/drawing/2014/main" id="{329BD57A-FE95-4092-A87A-01A7578DD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6654"/>
              <a:ext cx="105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male goat (Daniel 8:5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4" name="Rectangle 990">
              <a:extLst>
                <a:ext uri="{FF2B5EF4-FFF2-40B4-BE49-F238E27FC236}">
                  <a16:creationId xmlns:a16="http://schemas.microsoft.com/office/drawing/2014/main" id="{0A4A4511-44E8-490B-8788-4A52FB0F6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6654"/>
              <a:ext cx="7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5" name="Rectangle 991">
              <a:extLst>
                <a:ext uri="{FF2B5EF4-FFF2-40B4-BE49-F238E27FC236}">
                  <a16:creationId xmlns:a16="http://schemas.microsoft.com/office/drawing/2014/main" id="{1959D60C-774D-422C-8C79-6548E194A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6654"/>
              <a:ext cx="11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6" name="Rectangle 992">
              <a:extLst>
                <a:ext uri="{FF2B5EF4-FFF2-40B4-BE49-F238E27FC236}">
                  <a16:creationId xmlns:a16="http://schemas.microsoft.com/office/drawing/2014/main" id="{55746AF0-67D9-4278-8DBF-C40900A09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7201"/>
              <a:ext cx="21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7" name="Rectangle 993">
              <a:extLst>
                <a:ext uri="{FF2B5EF4-FFF2-40B4-BE49-F238E27FC236}">
                  <a16:creationId xmlns:a16="http://schemas.microsoft.com/office/drawing/2014/main" id="{C70AEDCF-F076-4A51-8258-EA347577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7201"/>
              <a:ext cx="71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³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8" name="Rectangle 994">
              <a:extLst>
                <a:ext uri="{FF2B5EF4-FFF2-40B4-BE49-F238E27FC236}">
                  <a16:creationId xmlns:a16="http://schemas.microsoft.com/office/drawing/2014/main" id="{AF0904A9-1E16-4155-8413-C15635E40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7201"/>
              <a:ext cx="50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Legs of iron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9" name="Rectangle 995">
              <a:extLst>
                <a:ext uri="{FF2B5EF4-FFF2-40B4-BE49-F238E27FC236}">
                  <a16:creationId xmlns:a16="http://schemas.microsoft.com/office/drawing/2014/main" id="{33A206B1-9804-43A9-A5F5-AD98CF85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7201"/>
              <a:ext cx="11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´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20" name="Rectangle 996">
              <a:extLst>
                <a:ext uri="{FF2B5EF4-FFF2-40B4-BE49-F238E27FC236}">
                  <a16:creationId xmlns:a16="http://schemas.microsoft.com/office/drawing/2014/main" id="{18D49DD9-6B66-4F6B-90D8-4EE83FE24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" y="7201"/>
              <a:ext cx="54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(Daniel 2:33)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21" name="Rectangle 997">
              <a:extLst>
                <a:ext uri="{FF2B5EF4-FFF2-40B4-BE49-F238E27FC236}">
                  <a16:creationId xmlns:a16="http://schemas.microsoft.com/office/drawing/2014/main" id="{0B9C1759-DD84-4DB5-BFDD-EE9353024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1" y="1674"/>
              <a:ext cx="214" cy="122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Rectangle 998">
              <a:extLst>
                <a:ext uri="{FF2B5EF4-FFF2-40B4-BE49-F238E27FC236}">
                  <a16:creationId xmlns:a16="http://schemas.microsoft.com/office/drawing/2014/main" id="{CF0304EF-86D1-44B1-B80A-75555F140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1" y="1674"/>
              <a:ext cx="214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Rectangle 999">
              <a:extLst>
                <a:ext uri="{FF2B5EF4-FFF2-40B4-BE49-F238E27FC236}">
                  <a16:creationId xmlns:a16="http://schemas.microsoft.com/office/drawing/2014/main" id="{F37768C4-8F40-466B-8F17-4241DD7BC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9" y="1678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792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24" name="Rectangle 1000">
              <a:extLst>
                <a:ext uri="{FF2B5EF4-FFF2-40B4-BE49-F238E27FC236}">
                  <a16:creationId xmlns:a16="http://schemas.microsoft.com/office/drawing/2014/main" id="{E8BBE48F-5967-4CB8-8C72-6866E466E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5" y="1678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25" name="Rectangle 1001">
              <a:extLst>
                <a:ext uri="{FF2B5EF4-FFF2-40B4-BE49-F238E27FC236}">
                  <a16:creationId xmlns:a16="http://schemas.microsoft.com/office/drawing/2014/main" id="{F8E6FD15-DA71-49C6-A0EE-CB8A06C26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8" y="1739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740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26" name="Rectangle 1002">
              <a:extLst>
                <a:ext uri="{FF2B5EF4-FFF2-40B4-BE49-F238E27FC236}">
                  <a16:creationId xmlns:a16="http://schemas.microsoft.com/office/drawing/2014/main" id="{F4C7A0CA-E4B6-4C0C-916A-6FCF44F7B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8" y="1469"/>
              <a:ext cx="31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Uzziah/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27" name="Rectangle 1003">
              <a:extLst>
                <a:ext uri="{FF2B5EF4-FFF2-40B4-BE49-F238E27FC236}">
                  <a16:creationId xmlns:a16="http://schemas.microsoft.com/office/drawing/2014/main" id="{4610F79E-6650-4874-9D96-5F8F2E2B1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6" y="1561"/>
              <a:ext cx="319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Azariah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28" name="Rectangle 1004">
              <a:extLst>
                <a:ext uri="{FF2B5EF4-FFF2-40B4-BE49-F238E27FC236}">
                  <a16:creationId xmlns:a16="http://schemas.microsoft.com/office/drawing/2014/main" id="{D4AB5291-1441-4B5A-A55B-2FB091F52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3" y="1674"/>
              <a:ext cx="36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Rectangle 1005">
              <a:extLst>
                <a:ext uri="{FF2B5EF4-FFF2-40B4-BE49-F238E27FC236}">
                  <a16:creationId xmlns:a16="http://schemas.microsoft.com/office/drawing/2014/main" id="{764D4475-335E-47D6-BC36-5D2D7BCD0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3" y="1674"/>
              <a:ext cx="368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Rectangle 1006">
              <a:extLst>
                <a:ext uri="{FF2B5EF4-FFF2-40B4-BE49-F238E27FC236}">
                  <a16:creationId xmlns:a16="http://schemas.microsoft.com/office/drawing/2014/main" id="{6326A441-729D-4B67-B714-ACB93D5C3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8" y="1838"/>
              <a:ext cx="35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Amaziah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31" name="Rectangle 1007">
              <a:extLst>
                <a:ext uri="{FF2B5EF4-FFF2-40B4-BE49-F238E27FC236}">
                  <a16:creationId xmlns:a16="http://schemas.microsoft.com/office/drawing/2014/main" id="{DB8B2989-F188-42C0-8BAB-23BA90069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3" y="1674"/>
              <a:ext cx="490" cy="122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Rectangle 1008">
              <a:extLst>
                <a:ext uri="{FF2B5EF4-FFF2-40B4-BE49-F238E27FC236}">
                  <a16:creationId xmlns:a16="http://schemas.microsoft.com/office/drawing/2014/main" id="{F22C7C4D-E55B-48DA-BDB5-09AB3C779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3" y="1674"/>
              <a:ext cx="490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3" name="Rectangle 1009">
              <a:extLst>
                <a:ext uri="{FF2B5EF4-FFF2-40B4-BE49-F238E27FC236}">
                  <a16:creationId xmlns:a16="http://schemas.microsoft.com/office/drawing/2014/main" id="{1E82FDC7-1A48-43C0-9731-BEF498F7A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7" y="1710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836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34" name="Rectangle 1010">
              <a:extLst>
                <a:ext uri="{FF2B5EF4-FFF2-40B4-BE49-F238E27FC236}">
                  <a16:creationId xmlns:a16="http://schemas.microsoft.com/office/drawing/2014/main" id="{85205619-C154-434A-A794-A751C3A77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3" y="1710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35" name="Rectangle 1011">
              <a:extLst>
                <a:ext uri="{FF2B5EF4-FFF2-40B4-BE49-F238E27FC236}">
                  <a16:creationId xmlns:a16="http://schemas.microsoft.com/office/drawing/2014/main" id="{D68A598C-78DA-4611-B77D-3EBDF15C9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0" y="171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797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36" name="Rectangle 1012">
              <a:extLst>
                <a:ext uri="{FF2B5EF4-FFF2-40B4-BE49-F238E27FC236}">
                  <a16:creationId xmlns:a16="http://schemas.microsoft.com/office/drawing/2014/main" id="{96BB2C2A-A484-4375-808D-7E7CB2B53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8" y="1562"/>
              <a:ext cx="26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Joash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37" name="Rectangle 1013">
              <a:extLst>
                <a:ext uri="{FF2B5EF4-FFF2-40B4-BE49-F238E27FC236}">
                  <a16:creationId xmlns:a16="http://schemas.microsoft.com/office/drawing/2014/main" id="{C41C767D-2911-4E8F-A3EC-A5B0FA958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2" y="1674"/>
              <a:ext cx="6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Rectangle 1014">
              <a:extLst>
                <a:ext uri="{FF2B5EF4-FFF2-40B4-BE49-F238E27FC236}">
                  <a16:creationId xmlns:a16="http://schemas.microsoft.com/office/drawing/2014/main" id="{640CECE4-1145-49E7-A74D-DBB750264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2" y="1674"/>
              <a:ext cx="61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Rectangle 1015">
              <a:extLst>
                <a:ext uri="{FF2B5EF4-FFF2-40B4-BE49-F238E27FC236}">
                  <a16:creationId xmlns:a16="http://schemas.microsoft.com/office/drawing/2014/main" id="{559716C7-6BE6-4B44-9A83-A5F977655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0" y="1838"/>
              <a:ext cx="33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Athaliah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40" name="Rectangle 1016">
              <a:extLst>
                <a:ext uri="{FF2B5EF4-FFF2-40B4-BE49-F238E27FC236}">
                  <a16:creationId xmlns:a16="http://schemas.microsoft.com/office/drawing/2014/main" id="{06B905B9-21B2-4A8A-AB6E-244094C7E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2" y="1674"/>
              <a:ext cx="6" cy="122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Rectangle 1017">
              <a:extLst>
                <a:ext uri="{FF2B5EF4-FFF2-40B4-BE49-F238E27FC236}">
                  <a16:creationId xmlns:a16="http://schemas.microsoft.com/office/drawing/2014/main" id="{D5D8179D-1278-403C-BAC4-60FBFD466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2" y="1674"/>
              <a:ext cx="6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Rectangle 1018">
              <a:extLst>
                <a:ext uri="{FF2B5EF4-FFF2-40B4-BE49-F238E27FC236}">
                  <a16:creationId xmlns:a16="http://schemas.microsoft.com/office/drawing/2014/main" id="{3EA42883-FF2C-4783-BB13-A18EBD9DD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1" y="1674"/>
              <a:ext cx="6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Rectangle 1019">
              <a:extLst>
                <a:ext uri="{FF2B5EF4-FFF2-40B4-BE49-F238E27FC236}">
                  <a16:creationId xmlns:a16="http://schemas.microsoft.com/office/drawing/2014/main" id="{61E333B4-B525-4458-9334-86498935C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1" y="1674"/>
              <a:ext cx="61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Rectangle 1020">
              <a:extLst>
                <a:ext uri="{FF2B5EF4-FFF2-40B4-BE49-F238E27FC236}">
                  <a16:creationId xmlns:a16="http://schemas.microsoft.com/office/drawing/2014/main" id="{80D4B687-8224-4B7B-83C9-4ABF465BA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7" y="1483"/>
              <a:ext cx="33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Ahaziah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45" name="Rectangle 1021">
              <a:extLst>
                <a:ext uri="{FF2B5EF4-FFF2-40B4-BE49-F238E27FC236}">
                  <a16:creationId xmlns:a16="http://schemas.microsoft.com/office/drawing/2014/main" id="{5638D8A7-BB2F-409A-86D0-5E4017083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4" y="1838"/>
              <a:ext cx="36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Jehoram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46" name="Rectangle 1022">
              <a:extLst>
                <a:ext uri="{FF2B5EF4-FFF2-40B4-BE49-F238E27FC236}">
                  <a16:creationId xmlns:a16="http://schemas.microsoft.com/office/drawing/2014/main" id="{FD9FFAC9-2EF7-4ED8-9339-036CB739B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5" y="1674"/>
              <a:ext cx="276" cy="122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Rectangle 1023">
              <a:extLst>
                <a:ext uri="{FF2B5EF4-FFF2-40B4-BE49-F238E27FC236}">
                  <a16:creationId xmlns:a16="http://schemas.microsoft.com/office/drawing/2014/main" id="{F9940222-789C-45BF-B861-9DF303590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5" y="1674"/>
              <a:ext cx="276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" name="Rectangle 1024">
              <a:extLst>
                <a:ext uri="{FF2B5EF4-FFF2-40B4-BE49-F238E27FC236}">
                  <a16:creationId xmlns:a16="http://schemas.microsoft.com/office/drawing/2014/main" id="{4C49C965-DA91-4ED3-89EB-D7684DC0A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2" y="171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872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49" name="Rectangle 1025">
              <a:extLst>
                <a:ext uri="{FF2B5EF4-FFF2-40B4-BE49-F238E27FC236}">
                  <a16:creationId xmlns:a16="http://schemas.microsoft.com/office/drawing/2014/main" id="{0B8C0D3E-0715-4510-B761-236B2C42C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7" y="1710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0" name="Rectangle 1026">
              <a:extLst>
                <a:ext uri="{FF2B5EF4-FFF2-40B4-BE49-F238E27FC236}">
                  <a16:creationId xmlns:a16="http://schemas.microsoft.com/office/drawing/2014/main" id="{0290F45D-71FA-4EA1-B5EB-23A0E61C8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4" y="1710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847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1" name="Rectangle 1027">
              <a:extLst>
                <a:ext uri="{FF2B5EF4-FFF2-40B4-BE49-F238E27FC236}">
                  <a16:creationId xmlns:a16="http://schemas.microsoft.com/office/drawing/2014/main" id="{3F92FBE3-4DE9-4F03-8BC2-2C4FD8687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1" y="1562"/>
              <a:ext cx="51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Jehoshaphat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2" name="Freeform 1028">
              <a:extLst>
                <a:ext uri="{FF2B5EF4-FFF2-40B4-BE49-F238E27FC236}">
                  <a16:creationId xmlns:a16="http://schemas.microsoft.com/office/drawing/2014/main" id="{2922C828-A542-49DA-B4DB-E7E1A11A19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84" y="1004"/>
              <a:ext cx="6" cy="655"/>
            </a:xfrm>
            <a:custGeom>
              <a:avLst/>
              <a:gdLst>
                <a:gd name="T0" fmla="*/ 0 w 15"/>
                <a:gd name="T1" fmla="*/ 23 h 1644"/>
                <a:gd name="T2" fmla="*/ 15 w 15"/>
                <a:gd name="T3" fmla="*/ 54 h 1644"/>
                <a:gd name="T4" fmla="*/ 0 w 15"/>
                <a:gd name="T5" fmla="*/ 54 h 1644"/>
                <a:gd name="T6" fmla="*/ 15 w 15"/>
                <a:gd name="T7" fmla="*/ 115 h 1644"/>
                <a:gd name="T8" fmla="*/ 7 w 15"/>
                <a:gd name="T9" fmla="*/ 92 h 1644"/>
                <a:gd name="T10" fmla="*/ 7 w 15"/>
                <a:gd name="T11" fmla="*/ 169 h 1644"/>
                <a:gd name="T12" fmla="*/ 15 w 15"/>
                <a:gd name="T13" fmla="*/ 146 h 1644"/>
                <a:gd name="T14" fmla="*/ 0 w 15"/>
                <a:gd name="T15" fmla="*/ 208 h 1644"/>
                <a:gd name="T16" fmla="*/ 15 w 15"/>
                <a:gd name="T17" fmla="*/ 238 h 1644"/>
                <a:gd name="T18" fmla="*/ 0 w 15"/>
                <a:gd name="T19" fmla="*/ 238 h 1644"/>
                <a:gd name="T20" fmla="*/ 15 w 15"/>
                <a:gd name="T21" fmla="*/ 300 h 1644"/>
                <a:gd name="T22" fmla="*/ 7 w 15"/>
                <a:gd name="T23" fmla="*/ 277 h 1644"/>
                <a:gd name="T24" fmla="*/ 7 w 15"/>
                <a:gd name="T25" fmla="*/ 354 h 1644"/>
                <a:gd name="T26" fmla="*/ 15 w 15"/>
                <a:gd name="T27" fmla="*/ 331 h 1644"/>
                <a:gd name="T28" fmla="*/ 0 w 15"/>
                <a:gd name="T29" fmla="*/ 392 h 1644"/>
                <a:gd name="T30" fmla="*/ 15 w 15"/>
                <a:gd name="T31" fmla="*/ 423 h 1644"/>
                <a:gd name="T32" fmla="*/ 0 w 15"/>
                <a:gd name="T33" fmla="*/ 423 h 1644"/>
                <a:gd name="T34" fmla="*/ 15 w 15"/>
                <a:gd name="T35" fmla="*/ 484 h 1644"/>
                <a:gd name="T36" fmla="*/ 7 w 15"/>
                <a:gd name="T37" fmla="*/ 461 h 1644"/>
                <a:gd name="T38" fmla="*/ 7 w 15"/>
                <a:gd name="T39" fmla="*/ 538 h 1644"/>
                <a:gd name="T40" fmla="*/ 15 w 15"/>
                <a:gd name="T41" fmla="*/ 515 h 1644"/>
                <a:gd name="T42" fmla="*/ 0 w 15"/>
                <a:gd name="T43" fmla="*/ 576 h 1644"/>
                <a:gd name="T44" fmla="*/ 15 w 15"/>
                <a:gd name="T45" fmla="*/ 607 h 1644"/>
                <a:gd name="T46" fmla="*/ 0 w 15"/>
                <a:gd name="T47" fmla="*/ 607 h 1644"/>
                <a:gd name="T48" fmla="*/ 15 w 15"/>
                <a:gd name="T49" fmla="*/ 668 h 1644"/>
                <a:gd name="T50" fmla="*/ 7 w 15"/>
                <a:gd name="T51" fmla="*/ 645 h 1644"/>
                <a:gd name="T52" fmla="*/ 7 w 15"/>
                <a:gd name="T53" fmla="*/ 722 h 1644"/>
                <a:gd name="T54" fmla="*/ 15 w 15"/>
                <a:gd name="T55" fmla="*/ 699 h 1644"/>
                <a:gd name="T56" fmla="*/ 0 w 15"/>
                <a:gd name="T57" fmla="*/ 761 h 1644"/>
                <a:gd name="T58" fmla="*/ 15 w 15"/>
                <a:gd name="T59" fmla="*/ 791 h 1644"/>
                <a:gd name="T60" fmla="*/ 0 w 15"/>
                <a:gd name="T61" fmla="*/ 791 h 1644"/>
                <a:gd name="T62" fmla="*/ 15 w 15"/>
                <a:gd name="T63" fmla="*/ 853 h 1644"/>
                <a:gd name="T64" fmla="*/ 7 w 15"/>
                <a:gd name="T65" fmla="*/ 830 h 1644"/>
                <a:gd name="T66" fmla="*/ 7 w 15"/>
                <a:gd name="T67" fmla="*/ 907 h 1644"/>
                <a:gd name="T68" fmla="*/ 15 w 15"/>
                <a:gd name="T69" fmla="*/ 883 h 1644"/>
                <a:gd name="T70" fmla="*/ 0 w 15"/>
                <a:gd name="T71" fmla="*/ 945 h 1644"/>
                <a:gd name="T72" fmla="*/ 15 w 15"/>
                <a:gd name="T73" fmla="*/ 976 h 1644"/>
                <a:gd name="T74" fmla="*/ 0 w 15"/>
                <a:gd name="T75" fmla="*/ 976 h 1644"/>
                <a:gd name="T76" fmla="*/ 15 w 15"/>
                <a:gd name="T77" fmla="*/ 1037 h 1644"/>
                <a:gd name="T78" fmla="*/ 7 w 15"/>
                <a:gd name="T79" fmla="*/ 1014 h 1644"/>
                <a:gd name="T80" fmla="*/ 7 w 15"/>
                <a:gd name="T81" fmla="*/ 1091 h 1644"/>
                <a:gd name="T82" fmla="*/ 15 w 15"/>
                <a:gd name="T83" fmla="*/ 1068 h 1644"/>
                <a:gd name="T84" fmla="*/ 0 w 15"/>
                <a:gd name="T85" fmla="*/ 1129 h 1644"/>
                <a:gd name="T86" fmla="*/ 15 w 15"/>
                <a:gd name="T87" fmla="*/ 1160 h 1644"/>
                <a:gd name="T88" fmla="*/ 0 w 15"/>
                <a:gd name="T89" fmla="*/ 1160 h 1644"/>
                <a:gd name="T90" fmla="*/ 15 w 15"/>
                <a:gd name="T91" fmla="*/ 1221 h 1644"/>
                <a:gd name="T92" fmla="*/ 7 w 15"/>
                <a:gd name="T93" fmla="*/ 1198 h 1644"/>
                <a:gd name="T94" fmla="*/ 7 w 15"/>
                <a:gd name="T95" fmla="*/ 1275 h 1644"/>
                <a:gd name="T96" fmla="*/ 15 w 15"/>
                <a:gd name="T97" fmla="*/ 1252 h 1644"/>
                <a:gd name="T98" fmla="*/ 0 w 15"/>
                <a:gd name="T99" fmla="*/ 1314 h 1644"/>
                <a:gd name="T100" fmla="*/ 15 w 15"/>
                <a:gd name="T101" fmla="*/ 1344 h 1644"/>
                <a:gd name="T102" fmla="*/ 0 w 15"/>
                <a:gd name="T103" fmla="*/ 1344 h 1644"/>
                <a:gd name="T104" fmla="*/ 15 w 15"/>
                <a:gd name="T105" fmla="*/ 1406 h 1644"/>
                <a:gd name="T106" fmla="*/ 7 w 15"/>
                <a:gd name="T107" fmla="*/ 1383 h 1644"/>
                <a:gd name="T108" fmla="*/ 7 w 15"/>
                <a:gd name="T109" fmla="*/ 1459 h 1644"/>
                <a:gd name="T110" fmla="*/ 15 w 15"/>
                <a:gd name="T111" fmla="*/ 1436 h 1644"/>
                <a:gd name="T112" fmla="*/ 0 w 15"/>
                <a:gd name="T113" fmla="*/ 1498 h 1644"/>
                <a:gd name="T114" fmla="*/ 15 w 15"/>
                <a:gd name="T115" fmla="*/ 1529 h 1644"/>
                <a:gd name="T116" fmla="*/ 0 w 15"/>
                <a:gd name="T117" fmla="*/ 1529 h 1644"/>
                <a:gd name="T118" fmla="*/ 15 w 15"/>
                <a:gd name="T119" fmla="*/ 1590 h 1644"/>
                <a:gd name="T120" fmla="*/ 7 w 15"/>
                <a:gd name="T121" fmla="*/ 1567 h 1644"/>
                <a:gd name="T122" fmla="*/ 7 w 15"/>
                <a:gd name="T123" fmla="*/ 1644 h 1644"/>
                <a:gd name="T124" fmla="*/ 15 w 15"/>
                <a:gd name="T125" fmla="*/ 1621 h 1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" h="1644">
                  <a:moveTo>
                    <a:pt x="15" y="8"/>
                  </a:moveTo>
                  <a:lnTo>
                    <a:pt x="15" y="23"/>
                  </a:lnTo>
                  <a:cubicBezTo>
                    <a:pt x="15" y="28"/>
                    <a:pt x="12" y="31"/>
                    <a:pt x="7" y="31"/>
                  </a:cubicBezTo>
                  <a:cubicBezTo>
                    <a:pt x="3" y="31"/>
                    <a:pt x="0" y="28"/>
                    <a:pt x="0" y="23"/>
                  </a:cubicBezTo>
                  <a:lnTo>
                    <a:pt x="0" y="8"/>
                  </a:lnTo>
                  <a:cubicBezTo>
                    <a:pt x="0" y="4"/>
                    <a:pt x="3" y="0"/>
                    <a:pt x="7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4"/>
                    <a:pt x="12" y="77"/>
                    <a:pt x="7" y="77"/>
                  </a:cubicBezTo>
                  <a:cubicBezTo>
                    <a:pt x="3" y="77"/>
                    <a:pt x="0" y="74"/>
                    <a:pt x="0" y="69"/>
                  </a:cubicBezTo>
                  <a:lnTo>
                    <a:pt x="0" y="54"/>
                  </a:lnTo>
                  <a:cubicBezTo>
                    <a:pt x="0" y="50"/>
                    <a:pt x="3" y="46"/>
                    <a:pt x="7" y="46"/>
                  </a:cubicBezTo>
                  <a:cubicBezTo>
                    <a:pt x="12" y="46"/>
                    <a:pt x="15" y="50"/>
                    <a:pt x="15" y="54"/>
                  </a:cubicBezTo>
                  <a:close/>
                  <a:moveTo>
                    <a:pt x="15" y="100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7" y="123"/>
                  </a:cubicBezTo>
                  <a:cubicBezTo>
                    <a:pt x="3" y="123"/>
                    <a:pt x="0" y="120"/>
                    <a:pt x="0" y="115"/>
                  </a:cubicBezTo>
                  <a:lnTo>
                    <a:pt x="0" y="100"/>
                  </a:lnTo>
                  <a:cubicBezTo>
                    <a:pt x="0" y="96"/>
                    <a:pt x="3" y="92"/>
                    <a:pt x="7" y="92"/>
                  </a:cubicBezTo>
                  <a:cubicBezTo>
                    <a:pt x="12" y="92"/>
                    <a:pt x="15" y="96"/>
                    <a:pt x="15" y="100"/>
                  </a:cubicBezTo>
                  <a:close/>
                  <a:moveTo>
                    <a:pt x="15" y="146"/>
                  </a:moveTo>
                  <a:lnTo>
                    <a:pt x="15" y="162"/>
                  </a:lnTo>
                  <a:cubicBezTo>
                    <a:pt x="15" y="166"/>
                    <a:pt x="12" y="169"/>
                    <a:pt x="7" y="169"/>
                  </a:cubicBezTo>
                  <a:cubicBezTo>
                    <a:pt x="3" y="169"/>
                    <a:pt x="0" y="166"/>
                    <a:pt x="0" y="162"/>
                  </a:cubicBezTo>
                  <a:lnTo>
                    <a:pt x="0" y="146"/>
                  </a:lnTo>
                  <a:cubicBezTo>
                    <a:pt x="0" y="142"/>
                    <a:pt x="3" y="139"/>
                    <a:pt x="7" y="139"/>
                  </a:cubicBezTo>
                  <a:cubicBezTo>
                    <a:pt x="12" y="139"/>
                    <a:pt x="15" y="142"/>
                    <a:pt x="15" y="146"/>
                  </a:cubicBezTo>
                  <a:close/>
                  <a:moveTo>
                    <a:pt x="15" y="192"/>
                  </a:moveTo>
                  <a:lnTo>
                    <a:pt x="15" y="208"/>
                  </a:lnTo>
                  <a:cubicBezTo>
                    <a:pt x="15" y="212"/>
                    <a:pt x="12" y="215"/>
                    <a:pt x="7" y="215"/>
                  </a:cubicBezTo>
                  <a:cubicBezTo>
                    <a:pt x="3" y="215"/>
                    <a:pt x="0" y="212"/>
                    <a:pt x="0" y="208"/>
                  </a:cubicBezTo>
                  <a:lnTo>
                    <a:pt x="0" y="192"/>
                  </a:lnTo>
                  <a:cubicBezTo>
                    <a:pt x="0" y="188"/>
                    <a:pt x="3" y="185"/>
                    <a:pt x="7" y="185"/>
                  </a:cubicBezTo>
                  <a:cubicBezTo>
                    <a:pt x="12" y="185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4"/>
                  </a:lnTo>
                  <a:cubicBezTo>
                    <a:pt x="15" y="258"/>
                    <a:pt x="12" y="261"/>
                    <a:pt x="7" y="261"/>
                  </a:cubicBezTo>
                  <a:cubicBezTo>
                    <a:pt x="3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3" y="231"/>
                    <a:pt x="7" y="231"/>
                  </a:cubicBezTo>
                  <a:cubicBezTo>
                    <a:pt x="12" y="231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7" y="307"/>
                  </a:cubicBezTo>
                  <a:cubicBezTo>
                    <a:pt x="3" y="307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3" y="277"/>
                    <a:pt x="7" y="277"/>
                  </a:cubicBezTo>
                  <a:cubicBezTo>
                    <a:pt x="12" y="277"/>
                    <a:pt x="15" y="280"/>
                    <a:pt x="15" y="284"/>
                  </a:cubicBezTo>
                  <a:close/>
                  <a:moveTo>
                    <a:pt x="15" y="331"/>
                  </a:moveTo>
                  <a:lnTo>
                    <a:pt x="15" y="346"/>
                  </a:lnTo>
                  <a:cubicBezTo>
                    <a:pt x="15" y="350"/>
                    <a:pt x="12" y="354"/>
                    <a:pt x="7" y="354"/>
                  </a:cubicBezTo>
                  <a:cubicBezTo>
                    <a:pt x="3" y="354"/>
                    <a:pt x="0" y="350"/>
                    <a:pt x="0" y="346"/>
                  </a:cubicBezTo>
                  <a:lnTo>
                    <a:pt x="0" y="331"/>
                  </a:lnTo>
                  <a:cubicBezTo>
                    <a:pt x="0" y="326"/>
                    <a:pt x="3" y="323"/>
                    <a:pt x="7" y="323"/>
                  </a:cubicBezTo>
                  <a:cubicBezTo>
                    <a:pt x="12" y="323"/>
                    <a:pt x="15" y="326"/>
                    <a:pt x="15" y="331"/>
                  </a:cubicBezTo>
                  <a:close/>
                  <a:moveTo>
                    <a:pt x="15" y="377"/>
                  </a:moveTo>
                  <a:lnTo>
                    <a:pt x="15" y="392"/>
                  </a:lnTo>
                  <a:cubicBezTo>
                    <a:pt x="15" y="396"/>
                    <a:pt x="12" y="400"/>
                    <a:pt x="7" y="400"/>
                  </a:cubicBezTo>
                  <a:cubicBezTo>
                    <a:pt x="3" y="400"/>
                    <a:pt x="0" y="396"/>
                    <a:pt x="0" y="392"/>
                  </a:cubicBezTo>
                  <a:lnTo>
                    <a:pt x="0" y="377"/>
                  </a:lnTo>
                  <a:cubicBezTo>
                    <a:pt x="0" y="372"/>
                    <a:pt x="3" y="369"/>
                    <a:pt x="7" y="369"/>
                  </a:cubicBezTo>
                  <a:cubicBezTo>
                    <a:pt x="12" y="369"/>
                    <a:pt x="15" y="372"/>
                    <a:pt x="15" y="377"/>
                  </a:cubicBezTo>
                  <a:close/>
                  <a:moveTo>
                    <a:pt x="15" y="423"/>
                  </a:moveTo>
                  <a:lnTo>
                    <a:pt x="15" y="438"/>
                  </a:lnTo>
                  <a:cubicBezTo>
                    <a:pt x="15" y="442"/>
                    <a:pt x="12" y="446"/>
                    <a:pt x="7" y="446"/>
                  </a:cubicBezTo>
                  <a:cubicBezTo>
                    <a:pt x="3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3" y="415"/>
                    <a:pt x="7" y="415"/>
                  </a:cubicBezTo>
                  <a:cubicBezTo>
                    <a:pt x="12" y="415"/>
                    <a:pt x="15" y="418"/>
                    <a:pt x="15" y="423"/>
                  </a:cubicBezTo>
                  <a:close/>
                  <a:moveTo>
                    <a:pt x="15" y="469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7" y="492"/>
                  </a:cubicBezTo>
                  <a:cubicBezTo>
                    <a:pt x="3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5"/>
                    <a:pt x="3" y="461"/>
                    <a:pt x="7" y="461"/>
                  </a:cubicBezTo>
                  <a:cubicBezTo>
                    <a:pt x="12" y="461"/>
                    <a:pt x="15" y="465"/>
                    <a:pt x="15" y="469"/>
                  </a:cubicBezTo>
                  <a:close/>
                  <a:moveTo>
                    <a:pt x="15" y="515"/>
                  </a:moveTo>
                  <a:lnTo>
                    <a:pt x="15" y="530"/>
                  </a:lnTo>
                  <a:cubicBezTo>
                    <a:pt x="15" y="534"/>
                    <a:pt x="12" y="538"/>
                    <a:pt x="7" y="538"/>
                  </a:cubicBezTo>
                  <a:cubicBezTo>
                    <a:pt x="3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1"/>
                    <a:pt x="3" y="507"/>
                    <a:pt x="7" y="507"/>
                  </a:cubicBezTo>
                  <a:cubicBezTo>
                    <a:pt x="12" y="507"/>
                    <a:pt x="15" y="511"/>
                    <a:pt x="15" y="515"/>
                  </a:cubicBezTo>
                  <a:close/>
                  <a:moveTo>
                    <a:pt x="15" y="561"/>
                  </a:moveTo>
                  <a:lnTo>
                    <a:pt x="15" y="576"/>
                  </a:lnTo>
                  <a:cubicBezTo>
                    <a:pt x="15" y="581"/>
                    <a:pt x="12" y="584"/>
                    <a:pt x="7" y="584"/>
                  </a:cubicBezTo>
                  <a:cubicBezTo>
                    <a:pt x="3" y="584"/>
                    <a:pt x="0" y="581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3" y="553"/>
                    <a:pt x="7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607"/>
                  </a:moveTo>
                  <a:lnTo>
                    <a:pt x="15" y="622"/>
                  </a:lnTo>
                  <a:cubicBezTo>
                    <a:pt x="15" y="627"/>
                    <a:pt x="12" y="630"/>
                    <a:pt x="7" y="630"/>
                  </a:cubicBezTo>
                  <a:cubicBezTo>
                    <a:pt x="3" y="630"/>
                    <a:pt x="0" y="627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3" y="599"/>
                    <a:pt x="7" y="599"/>
                  </a:cubicBezTo>
                  <a:cubicBezTo>
                    <a:pt x="12" y="599"/>
                    <a:pt x="15" y="603"/>
                    <a:pt x="15" y="607"/>
                  </a:cubicBezTo>
                  <a:close/>
                  <a:moveTo>
                    <a:pt x="15" y="653"/>
                  </a:moveTo>
                  <a:lnTo>
                    <a:pt x="15" y="668"/>
                  </a:lnTo>
                  <a:cubicBezTo>
                    <a:pt x="15" y="673"/>
                    <a:pt x="12" y="676"/>
                    <a:pt x="7" y="676"/>
                  </a:cubicBezTo>
                  <a:cubicBezTo>
                    <a:pt x="3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3" y="645"/>
                    <a:pt x="7" y="645"/>
                  </a:cubicBezTo>
                  <a:cubicBezTo>
                    <a:pt x="12" y="645"/>
                    <a:pt x="15" y="649"/>
                    <a:pt x="15" y="653"/>
                  </a:cubicBezTo>
                  <a:close/>
                  <a:moveTo>
                    <a:pt x="15" y="699"/>
                  </a:moveTo>
                  <a:lnTo>
                    <a:pt x="15" y="715"/>
                  </a:lnTo>
                  <a:cubicBezTo>
                    <a:pt x="15" y="719"/>
                    <a:pt x="12" y="722"/>
                    <a:pt x="7" y="722"/>
                  </a:cubicBezTo>
                  <a:cubicBezTo>
                    <a:pt x="3" y="722"/>
                    <a:pt x="0" y="719"/>
                    <a:pt x="0" y="715"/>
                  </a:cubicBezTo>
                  <a:lnTo>
                    <a:pt x="0" y="699"/>
                  </a:lnTo>
                  <a:cubicBezTo>
                    <a:pt x="0" y="695"/>
                    <a:pt x="3" y="691"/>
                    <a:pt x="7" y="691"/>
                  </a:cubicBezTo>
                  <a:cubicBezTo>
                    <a:pt x="12" y="691"/>
                    <a:pt x="15" y="695"/>
                    <a:pt x="15" y="699"/>
                  </a:cubicBezTo>
                  <a:close/>
                  <a:moveTo>
                    <a:pt x="15" y="745"/>
                  </a:moveTo>
                  <a:lnTo>
                    <a:pt x="15" y="761"/>
                  </a:lnTo>
                  <a:cubicBezTo>
                    <a:pt x="15" y="765"/>
                    <a:pt x="12" y="768"/>
                    <a:pt x="7" y="768"/>
                  </a:cubicBezTo>
                  <a:cubicBezTo>
                    <a:pt x="3" y="768"/>
                    <a:pt x="0" y="765"/>
                    <a:pt x="0" y="761"/>
                  </a:cubicBezTo>
                  <a:lnTo>
                    <a:pt x="0" y="745"/>
                  </a:lnTo>
                  <a:cubicBezTo>
                    <a:pt x="0" y="741"/>
                    <a:pt x="3" y="738"/>
                    <a:pt x="7" y="738"/>
                  </a:cubicBezTo>
                  <a:cubicBezTo>
                    <a:pt x="12" y="738"/>
                    <a:pt x="15" y="741"/>
                    <a:pt x="15" y="745"/>
                  </a:cubicBezTo>
                  <a:close/>
                  <a:moveTo>
                    <a:pt x="15" y="791"/>
                  </a:moveTo>
                  <a:lnTo>
                    <a:pt x="15" y="807"/>
                  </a:lnTo>
                  <a:cubicBezTo>
                    <a:pt x="15" y="811"/>
                    <a:pt x="12" y="814"/>
                    <a:pt x="7" y="814"/>
                  </a:cubicBezTo>
                  <a:cubicBezTo>
                    <a:pt x="3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3" y="784"/>
                    <a:pt x="7" y="784"/>
                  </a:cubicBezTo>
                  <a:cubicBezTo>
                    <a:pt x="12" y="784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7" y="860"/>
                  </a:cubicBezTo>
                  <a:cubicBezTo>
                    <a:pt x="3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3" y="830"/>
                    <a:pt x="7" y="830"/>
                  </a:cubicBezTo>
                  <a:cubicBezTo>
                    <a:pt x="12" y="830"/>
                    <a:pt x="15" y="833"/>
                    <a:pt x="15" y="837"/>
                  </a:cubicBezTo>
                  <a:close/>
                  <a:moveTo>
                    <a:pt x="15" y="883"/>
                  </a:moveTo>
                  <a:lnTo>
                    <a:pt x="15" y="899"/>
                  </a:lnTo>
                  <a:cubicBezTo>
                    <a:pt x="15" y="903"/>
                    <a:pt x="12" y="907"/>
                    <a:pt x="7" y="907"/>
                  </a:cubicBezTo>
                  <a:cubicBezTo>
                    <a:pt x="3" y="907"/>
                    <a:pt x="0" y="903"/>
                    <a:pt x="0" y="899"/>
                  </a:cubicBezTo>
                  <a:lnTo>
                    <a:pt x="0" y="883"/>
                  </a:lnTo>
                  <a:cubicBezTo>
                    <a:pt x="0" y="879"/>
                    <a:pt x="3" y="876"/>
                    <a:pt x="7" y="876"/>
                  </a:cubicBezTo>
                  <a:cubicBezTo>
                    <a:pt x="12" y="876"/>
                    <a:pt x="15" y="879"/>
                    <a:pt x="15" y="883"/>
                  </a:cubicBezTo>
                  <a:close/>
                  <a:moveTo>
                    <a:pt x="15" y="930"/>
                  </a:moveTo>
                  <a:lnTo>
                    <a:pt x="15" y="945"/>
                  </a:lnTo>
                  <a:cubicBezTo>
                    <a:pt x="15" y="949"/>
                    <a:pt x="12" y="953"/>
                    <a:pt x="7" y="953"/>
                  </a:cubicBezTo>
                  <a:cubicBezTo>
                    <a:pt x="3" y="953"/>
                    <a:pt x="0" y="949"/>
                    <a:pt x="0" y="945"/>
                  </a:cubicBezTo>
                  <a:lnTo>
                    <a:pt x="0" y="930"/>
                  </a:lnTo>
                  <a:cubicBezTo>
                    <a:pt x="0" y="925"/>
                    <a:pt x="3" y="922"/>
                    <a:pt x="7" y="922"/>
                  </a:cubicBezTo>
                  <a:cubicBezTo>
                    <a:pt x="12" y="922"/>
                    <a:pt x="15" y="925"/>
                    <a:pt x="15" y="930"/>
                  </a:cubicBezTo>
                  <a:close/>
                  <a:moveTo>
                    <a:pt x="15" y="976"/>
                  </a:moveTo>
                  <a:lnTo>
                    <a:pt x="15" y="991"/>
                  </a:lnTo>
                  <a:cubicBezTo>
                    <a:pt x="15" y="995"/>
                    <a:pt x="12" y="999"/>
                    <a:pt x="7" y="999"/>
                  </a:cubicBezTo>
                  <a:cubicBezTo>
                    <a:pt x="3" y="999"/>
                    <a:pt x="0" y="995"/>
                    <a:pt x="0" y="991"/>
                  </a:cubicBezTo>
                  <a:lnTo>
                    <a:pt x="0" y="976"/>
                  </a:lnTo>
                  <a:cubicBezTo>
                    <a:pt x="0" y="971"/>
                    <a:pt x="3" y="968"/>
                    <a:pt x="7" y="968"/>
                  </a:cubicBezTo>
                  <a:cubicBezTo>
                    <a:pt x="12" y="968"/>
                    <a:pt x="15" y="971"/>
                    <a:pt x="15" y="976"/>
                  </a:cubicBezTo>
                  <a:close/>
                  <a:moveTo>
                    <a:pt x="15" y="1022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7" y="1045"/>
                  </a:cubicBezTo>
                  <a:cubicBezTo>
                    <a:pt x="3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7"/>
                    <a:pt x="3" y="1014"/>
                    <a:pt x="7" y="1014"/>
                  </a:cubicBezTo>
                  <a:cubicBezTo>
                    <a:pt x="12" y="1014"/>
                    <a:pt x="15" y="1017"/>
                    <a:pt x="15" y="1022"/>
                  </a:cubicBezTo>
                  <a:close/>
                  <a:moveTo>
                    <a:pt x="15" y="1068"/>
                  </a:moveTo>
                  <a:lnTo>
                    <a:pt x="15" y="1083"/>
                  </a:lnTo>
                  <a:cubicBezTo>
                    <a:pt x="15" y="1087"/>
                    <a:pt x="12" y="1091"/>
                    <a:pt x="7" y="1091"/>
                  </a:cubicBezTo>
                  <a:cubicBezTo>
                    <a:pt x="3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4"/>
                    <a:pt x="3" y="1060"/>
                    <a:pt x="7" y="1060"/>
                  </a:cubicBezTo>
                  <a:cubicBezTo>
                    <a:pt x="12" y="1060"/>
                    <a:pt x="15" y="1064"/>
                    <a:pt x="15" y="1068"/>
                  </a:cubicBezTo>
                  <a:close/>
                  <a:moveTo>
                    <a:pt x="15" y="1114"/>
                  </a:moveTo>
                  <a:lnTo>
                    <a:pt x="15" y="1129"/>
                  </a:lnTo>
                  <a:cubicBezTo>
                    <a:pt x="15" y="1133"/>
                    <a:pt x="12" y="1137"/>
                    <a:pt x="7" y="1137"/>
                  </a:cubicBezTo>
                  <a:cubicBezTo>
                    <a:pt x="3" y="1137"/>
                    <a:pt x="0" y="1133"/>
                    <a:pt x="0" y="1129"/>
                  </a:cubicBezTo>
                  <a:lnTo>
                    <a:pt x="0" y="1114"/>
                  </a:lnTo>
                  <a:cubicBezTo>
                    <a:pt x="0" y="1110"/>
                    <a:pt x="3" y="1106"/>
                    <a:pt x="7" y="1106"/>
                  </a:cubicBezTo>
                  <a:cubicBezTo>
                    <a:pt x="12" y="1106"/>
                    <a:pt x="15" y="1110"/>
                    <a:pt x="15" y="1114"/>
                  </a:cubicBezTo>
                  <a:close/>
                  <a:moveTo>
                    <a:pt x="15" y="1160"/>
                  </a:moveTo>
                  <a:lnTo>
                    <a:pt x="15" y="1175"/>
                  </a:lnTo>
                  <a:cubicBezTo>
                    <a:pt x="15" y="1180"/>
                    <a:pt x="12" y="1183"/>
                    <a:pt x="7" y="1183"/>
                  </a:cubicBezTo>
                  <a:cubicBezTo>
                    <a:pt x="3" y="1183"/>
                    <a:pt x="0" y="1180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3" y="1152"/>
                    <a:pt x="7" y="1152"/>
                  </a:cubicBezTo>
                  <a:cubicBezTo>
                    <a:pt x="12" y="1152"/>
                    <a:pt x="15" y="1156"/>
                    <a:pt x="15" y="1160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6"/>
                    <a:pt x="12" y="1229"/>
                    <a:pt x="7" y="1229"/>
                  </a:cubicBezTo>
                  <a:cubicBezTo>
                    <a:pt x="3" y="1229"/>
                    <a:pt x="0" y="1226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3" y="1198"/>
                    <a:pt x="7" y="1198"/>
                  </a:cubicBezTo>
                  <a:cubicBezTo>
                    <a:pt x="12" y="1198"/>
                    <a:pt x="15" y="1202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7"/>
                  </a:lnTo>
                  <a:cubicBezTo>
                    <a:pt x="15" y="1272"/>
                    <a:pt x="12" y="1275"/>
                    <a:pt x="7" y="1275"/>
                  </a:cubicBezTo>
                  <a:cubicBezTo>
                    <a:pt x="3" y="1275"/>
                    <a:pt x="0" y="1272"/>
                    <a:pt x="0" y="1267"/>
                  </a:cubicBezTo>
                  <a:lnTo>
                    <a:pt x="0" y="1252"/>
                  </a:lnTo>
                  <a:cubicBezTo>
                    <a:pt x="0" y="1248"/>
                    <a:pt x="3" y="1244"/>
                    <a:pt x="7" y="1244"/>
                  </a:cubicBezTo>
                  <a:cubicBezTo>
                    <a:pt x="12" y="1244"/>
                    <a:pt x="15" y="1248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4"/>
                  </a:lnTo>
                  <a:cubicBezTo>
                    <a:pt x="15" y="1318"/>
                    <a:pt x="12" y="1321"/>
                    <a:pt x="7" y="1321"/>
                  </a:cubicBezTo>
                  <a:cubicBezTo>
                    <a:pt x="3" y="1321"/>
                    <a:pt x="0" y="1318"/>
                    <a:pt x="0" y="1314"/>
                  </a:cubicBezTo>
                  <a:lnTo>
                    <a:pt x="0" y="1298"/>
                  </a:lnTo>
                  <a:cubicBezTo>
                    <a:pt x="0" y="1294"/>
                    <a:pt x="3" y="1291"/>
                    <a:pt x="7" y="1291"/>
                  </a:cubicBezTo>
                  <a:cubicBezTo>
                    <a:pt x="12" y="1291"/>
                    <a:pt x="15" y="1294"/>
                    <a:pt x="15" y="1298"/>
                  </a:cubicBezTo>
                  <a:close/>
                  <a:moveTo>
                    <a:pt x="15" y="1344"/>
                  </a:moveTo>
                  <a:lnTo>
                    <a:pt x="15" y="1360"/>
                  </a:lnTo>
                  <a:cubicBezTo>
                    <a:pt x="15" y="1364"/>
                    <a:pt x="12" y="1367"/>
                    <a:pt x="7" y="1367"/>
                  </a:cubicBezTo>
                  <a:cubicBezTo>
                    <a:pt x="3" y="1367"/>
                    <a:pt x="0" y="1364"/>
                    <a:pt x="0" y="1360"/>
                  </a:cubicBezTo>
                  <a:lnTo>
                    <a:pt x="0" y="1344"/>
                  </a:lnTo>
                  <a:cubicBezTo>
                    <a:pt x="0" y="1340"/>
                    <a:pt x="3" y="1337"/>
                    <a:pt x="7" y="1337"/>
                  </a:cubicBezTo>
                  <a:cubicBezTo>
                    <a:pt x="12" y="1337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7" y="1413"/>
                  </a:cubicBezTo>
                  <a:cubicBezTo>
                    <a:pt x="3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3" y="1383"/>
                    <a:pt x="7" y="1383"/>
                  </a:cubicBezTo>
                  <a:cubicBezTo>
                    <a:pt x="12" y="1383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2"/>
                  </a:lnTo>
                  <a:cubicBezTo>
                    <a:pt x="15" y="1456"/>
                    <a:pt x="12" y="1459"/>
                    <a:pt x="7" y="1459"/>
                  </a:cubicBezTo>
                  <a:cubicBezTo>
                    <a:pt x="3" y="1459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3" y="1429"/>
                    <a:pt x="7" y="1429"/>
                  </a:cubicBezTo>
                  <a:cubicBezTo>
                    <a:pt x="12" y="1429"/>
                    <a:pt x="15" y="1432"/>
                    <a:pt x="15" y="1436"/>
                  </a:cubicBezTo>
                  <a:close/>
                  <a:moveTo>
                    <a:pt x="15" y="1483"/>
                  </a:moveTo>
                  <a:lnTo>
                    <a:pt x="15" y="1498"/>
                  </a:lnTo>
                  <a:cubicBezTo>
                    <a:pt x="15" y="1502"/>
                    <a:pt x="12" y="1506"/>
                    <a:pt x="7" y="1506"/>
                  </a:cubicBezTo>
                  <a:cubicBezTo>
                    <a:pt x="3" y="1506"/>
                    <a:pt x="0" y="1502"/>
                    <a:pt x="0" y="1498"/>
                  </a:cubicBezTo>
                  <a:lnTo>
                    <a:pt x="0" y="1483"/>
                  </a:lnTo>
                  <a:cubicBezTo>
                    <a:pt x="0" y="1478"/>
                    <a:pt x="3" y="1475"/>
                    <a:pt x="7" y="1475"/>
                  </a:cubicBezTo>
                  <a:cubicBezTo>
                    <a:pt x="12" y="1475"/>
                    <a:pt x="15" y="1478"/>
                    <a:pt x="15" y="1483"/>
                  </a:cubicBezTo>
                  <a:close/>
                  <a:moveTo>
                    <a:pt x="15" y="1529"/>
                  </a:moveTo>
                  <a:lnTo>
                    <a:pt x="15" y="1544"/>
                  </a:lnTo>
                  <a:cubicBezTo>
                    <a:pt x="15" y="1548"/>
                    <a:pt x="12" y="1552"/>
                    <a:pt x="7" y="1552"/>
                  </a:cubicBezTo>
                  <a:cubicBezTo>
                    <a:pt x="3" y="1552"/>
                    <a:pt x="0" y="1548"/>
                    <a:pt x="0" y="1544"/>
                  </a:cubicBezTo>
                  <a:lnTo>
                    <a:pt x="0" y="1529"/>
                  </a:lnTo>
                  <a:cubicBezTo>
                    <a:pt x="0" y="1524"/>
                    <a:pt x="3" y="1521"/>
                    <a:pt x="7" y="1521"/>
                  </a:cubicBezTo>
                  <a:cubicBezTo>
                    <a:pt x="12" y="1521"/>
                    <a:pt x="15" y="1524"/>
                    <a:pt x="15" y="1529"/>
                  </a:cubicBezTo>
                  <a:close/>
                  <a:moveTo>
                    <a:pt x="15" y="1575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7" y="1598"/>
                  </a:cubicBezTo>
                  <a:cubicBezTo>
                    <a:pt x="3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3" y="1567"/>
                    <a:pt x="7" y="1567"/>
                  </a:cubicBezTo>
                  <a:cubicBezTo>
                    <a:pt x="12" y="1567"/>
                    <a:pt x="15" y="1570"/>
                    <a:pt x="15" y="1575"/>
                  </a:cubicBezTo>
                  <a:close/>
                  <a:moveTo>
                    <a:pt x="15" y="1621"/>
                  </a:moveTo>
                  <a:lnTo>
                    <a:pt x="15" y="1636"/>
                  </a:lnTo>
                  <a:cubicBezTo>
                    <a:pt x="15" y="1640"/>
                    <a:pt x="12" y="1644"/>
                    <a:pt x="7" y="1644"/>
                  </a:cubicBezTo>
                  <a:cubicBezTo>
                    <a:pt x="3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7"/>
                    <a:pt x="3" y="1613"/>
                    <a:pt x="7" y="1613"/>
                  </a:cubicBezTo>
                  <a:cubicBezTo>
                    <a:pt x="12" y="1613"/>
                    <a:pt x="15" y="1617"/>
                    <a:pt x="15" y="1621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" name="Rectangle 1029">
              <a:extLst>
                <a:ext uri="{FF2B5EF4-FFF2-40B4-BE49-F238E27FC236}">
                  <a16:creationId xmlns:a16="http://schemas.microsoft.com/office/drawing/2014/main" id="{F7ED8BE2-D67F-45E5-80AE-712D7ABBB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5" y="1674"/>
              <a:ext cx="487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" name="Rectangle 1030">
              <a:extLst>
                <a:ext uri="{FF2B5EF4-FFF2-40B4-BE49-F238E27FC236}">
                  <a16:creationId xmlns:a16="http://schemas.microsoft.com/office/drawing/2014/main" id="{EDB12EB9-E905-4BA2-BE3D-E7A10A52C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5" y="1674"/>
              <a:ext cx="487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Rectangle 1031">
              <a:extLst>
                <a:ext uri="{FF2B5EF4-FFF2-40B4-BE49-F238E27FC236}">
                  <a16:creationId xmlns:a16="http://schemas.microsoft.com/office/drawing/2014/main" id="{11D88A92-5190-4495-8E71-EEC2239F3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8" y="171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911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6" name="Rectangle 1032">
              <a:extLst>
                <a:ext uri="{FF2B5EF4-FFF2-40B4-BE49-F238E27FC236}">
                  <a16:creationId xmlns:a16="http://schemas.microsoft.com/office/drawing/2014/main" id="{6FBE13F0-1122-4D0C-8CED-779DBD91A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3" y="1710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7" name="Rectangle 1033">
              <a:extLst>
                <a:ext uri="{FF2B5EF4-FFF2-40B4-BE49-F238E27FC236}">
                  <a16:creationId xmlns:a16="http://schemas.microsoft.com/office/drawing/2014/main" id="{4FFACBB7-7B72-4557-B0D1-C9505E710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0" y="171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870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8" name="Rectangle 1034">
              <a:extLst>
                <a:ext uri="{FF2B5EF4-FFF2-40B4-BE49-F238E27FC236}">
                  <a16:creationId xmlns:a16="http://schemas.microsoft.com/office/drawing/2014/main" id="{35206B82-94BC-4095-8068-C7F0C22E7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6" y="1838"/>
              <a:ext cx="1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Asa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9" name="Rectangle 1035">
              <a:extLst>
                <a:ext uri="{FF2B5EF4-FFF2-40B4-BE49-F238E27FC236}">
                  <a16:creationId xmlns:a16="http://schemas.microsoft.com/office/drawing/2014/main" id="{6F0095BC-878C-4735-9303-8D181CECF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2" y="1674"/>
              <a:ext cx="43" cy="122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Rectangle 1036">
              <a:extLst>
                <a:ext uri="{FF2B5EF4-FFF2-40B4-BE49-F238E27FC236}">
                  <a16:creationId xmlns:a16="http://schemas.microsoft.com/office/drawing/2014/main" id="{8071255F-5357-4F3B-AAFC-8553F4768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2" y="1674"/>
              <a:ext cx="43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Rectangle 1037">
              <a:extLst>
                <a:ext uri="{FF2B5EF4-FFF2-40B4-BE49-F238E27FC236}">
                  <a16:creationId xmlns:a16="http://schemas.microsoft.com/office/drawing/2014/main" id="{587D7BF1-69B5-4F28-8125-E503E709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0" y="1674"/>
              <a:ext cx="19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Rectangle 1038">
              <a:extLst>
                <a:ext uri="{FF2B5EF4-FFF2-40B4-BE49-F238E27FC236}">
                  <a16:creationId xmlns:a16="http://schemas.microsoft.com/office/drawing/2014/main" id="{1A063866-DB1F-48C4-A216-6A087F0DD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0" y="1674"/>
              <a:ext cx="193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Rectangle 1039">
              <a:extLst>
                <a:ext uri="{FF2B5EF4-FFF2-40B4-BE49-F238E27FC236}">
                  <a16:creationId xmlns:a16="http://schemas.microsoft.com/office/drawing/2014/main" id="{4AE2EE8C-BCCF-44F2-8837-57A073109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9" y="1678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931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64" name="Rectangle 1040">
              <a:extLst>
                <a:ext uri="{FF2B5EF4-FFF2-40B4-BE49-F238E27FC236}">
                  <a16:creationId xmlns:a16="http://schemas.microsoft.com/office/drawing/2014/main" id="{B5D0F036-AB3E-4434-99A9-8B8A04AE9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4" y="1678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65" name="Rectangle 1041">
              <a:extLst>
                <a:ext uri="{FF2B5EF4-FFF2-40B4-BE49-F238E27FC236}">
                  <a16:creationId xmlns:a16="http://schemas.microsoft.com/office/drawing/2014/main" id="{7BA0489F-9385-49F5-8A04-D0AE9B811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7" y="1739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915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244" name="Group 1243">
            <a:extLst>
              <a:ext uri="{FF2B5EF4-FFF2-40B4-BE49-F238E27FC236}">
                <a16:creationId xmlns:a16="http://schemas.microsoft.com/office/drawing/2014/main" id="{7D79535E-A6CE-4BC3-92AA-504A64ACF319}"/>
              </a:ext>
            </a:extLst>
          </p:cNvPr>
          <p:cNvGrpSpPr>
            <a:grpSpLocks/>
          </p:cNvGrpSpPr>
          <p:nvPr/>
        </p:nvGrpSpPr>
        <p:grpSpPr bwMode="auto">
          <a:xfrm>
            <a:off x="4683125" y="547688"/>
            <a:ext cx="28055888" cy="5140325"/>
            <a:chOff x="2950" y="345"/>
            <a:chExt cx="17673" cy="3238"/>
          </a:xfrm>
        </p:grpSpPr>
        <p:sp>
          <p:nvSpPr>
            <p:cNvPr id="1666" name="Rectangle 1043">
              <a:extLst>
                <a:ext uri="{FF2B5EF4-FFF2-40B4-BE49-F238E27FC236}">
                  <a16:creationId xmlns:a16="http://schemas.microsoft.com/office/drawing/2014/main" id="{0DDA49F4-6F19-45B7-B435-641E183A0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0" y="1562"/>
              <a:ext cx="26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Abijah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7" name="Rectangle 1044">
              <a:extLst>
                <a:ext uri="{FF2B5EF4-FFF2-40B4-BE49-F238E27FC236}">
                  <a16:creationId xmlns:a16="http://schemas.microsoft.com/office/drawing/2014/main" id="{7C8CF2FC-DEA4-487E-B6DE-73C1C07BD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0" y="1838"/>
              <a:ext cx="4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Rehoboam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8" name="Rectangle 1045">
              <a:extLst>
                <a:ext uri="{FF2B5EF4-FFF2-40B4-BE49-F238E27FC236}">
                  <a16:creationId xmlns:a16="http://schemas.microsoft.com/office/drawing/2014/main" id="{2EC28468-8EA8-4114-9849-683A5BF71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1" y="1674"/>
              <a:ext cx="486" cy="979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9" name="Rectangle 1046">
              <a:extLst>
                <a:ext uri="{FF2B5EF4-FFF2-40B4-BE49-F238E27FC236}">
                  <a16:creationId xmlns:a16="http://schemas.microsoft.com/office/drawing/2014/main" id="{DDC68888-C49D-4CF4-9DC3-51E3A2E1E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1" y="1674"/>
              <a:ext cx="486" cy="979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0" name="Rectangle 1047">
              <a:extLst>
                <a:ext uri="{FF2B5EF4-FFF2-40B4-BE49-F238E27FC236}">
                  <a16:creationId xmlns:a16="http://schemas.microsoft.com/office/drawing/2014/main" id="{4E57384E-BD36-487F-B3D9-B006C5CF1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3" y="2137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970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71" name="Rectangle 1048">
              <a:extLst>
                <a:ext uri="{FF2B5EF4-FFF2-40B4-BE49-F238E27FC236}">
                  <a16:creationId xmlns:a16="http://schemas.microsoft.com/office/drawing/2014/main" id="{34D8CAE2-4916-4B47-8E3D-DE97645DF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" y="2137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72" name="Rectangle 1049">
              <a:extLst>
                <a:ext uri="{FF2B5EF4-FFF2-40B4-BE49-F238E27FC236}">
                  <a16:creationId xmlns:a16="http://schemas.microsoft.com/office/drawing/2014/main" id="{2C109682-38D9-4897-8F8C-01498F0CE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5" y="2137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930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73" name="Rectangle 1050">
              <a:extLst>
                <a:ext uri="{FF2B5EF4-FFF2-40B4-BE49-F238E27FC236}">
                  <a16:creationId xmlns:a16="http://schemas.microsoft.com/office/drawing/2014/main" id="{ED77C4BC-9584-4207-A921-EA456A22B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7" y="1562"/>
              <a:ext cx="36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Solomon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74" name="Rectangle 1051">
              <a:extLst>
                <a:ext uri="{FF2B5EF4-FFF2-40B4-BE49-F238E27FC236}">
                  <a16:creationId xmlns:a16="http://schemas.microsoft.com/office/drawing/2014/main" id="{C21D5FC8-1C44-4F96-9E43-846DE4D27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3" y="2671"/>
              <a:ext cx="248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David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75" name="Rectangle 1052">
              <a:extLst>
                <a:ext uri="{FF2B5EF4-FFF2-40B4-BE49-F238E27FC236}">
                  <a16:creationId xmlns:a16="http://schemas.microsoft.com/office/drawing/2014/main" id="{27E5F8BD-73B5-4642-AC1D-6702DC537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3" y="2420"/>
              <a:ext cx="27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Pekah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76" name="Rectangle 1053">
              <a:extLst>
                <a:ext uri="{FF2B5EF4-FFF2-40B4-BE49-F238E27FC236}">
                  <a16:creationId xmlns:a16="http://schemas.microsoft.com/office/drawing/2014/main" id="{7F86DC50-22A3-472F-B784-50D88183A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7" y="2531"/>
              <a:ext cx="30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7" name="Rectangle 1054">
              <a:extLst>
                <a:ext uri="{FF2B5EF4-FFF2-40B4-BE49-F238E27FC236}">
                  <a16:creationId xmlns:a16="http://schemas.microsoft.com/office/drawing/2014/main" id="{E4EC0E28-3FA4-44ED-AED7-52E95DE48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7" y="2531"/>
              <a:ext cx="30" cy="61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8" name="Rectangle 1055">
              <a:extLst>
                <a:ext uri="{FF2B5EF4-FFF2-40B4-BE49-F238E27FC236}">
                  <a16:creationId xmlns:a16="http://schemas.microsoft.com/office/drawing/2014/main" id="{71AE694B-CE7F-4282-BA43-797061216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4" y="2531"/>
              <a:ext cx="129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9" name="Rectangle 1056">
              <a:extLst>
                <a:ext uri="{FF2B5EF4-FFF2-40B4-BE49-F238E27FC236}">
                  <a16:creationId xmlns:a16="http://schemas.microsoft.com/office/drawing/2014/main" id="{167BC0BF-3CC0-4592-8A62-B011C991B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4" y="2531"/>
              <a:ext cx="129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0" name="Rectangle 1057">
              <a:extLst>
                <a:ext uri="{FF2B5EF4-FFF2-40B4-BE49-F238E27FC236}">
                  <a16:creationId xmlns:a16="http://schemas.microsoft.com/office/drawing/2014/main" id="{DE094574-BDD1-4518-89F8-62B0C0016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8" y="2768"/>
              <a:ext cx="38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Pekahiah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1" name="Rectangle 1058">
              <a:extLst>
                <a:ext uri="{FF2B5EF4-FFF2-40B4-BE49-F238E27FC236}">
                  <a16:creationId xmlns:a16="http://schemas.microsoft.com/office/drawing/2014/main" id="{5958AFCF-6BC5-42BF-AD28-B0FE1E8E3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9" y="2352"/>
              <a:ext cx="40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Menahem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2" name="Rectangle 1059">
              <a:extLst>
                <a:ext uri="{FF2B5EF4-FFF2-40B4-BE49-F238E27FC236}">
                  <a16:creationId xmlns:a16="http://schemas.microsoft.com/office/drawing/2014/main" id="{C44F06DC-1174-461C-8E6B-F037F135D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" y="2531"/>
              <a:ext cx="490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3" name="Rectangle 1060">
              <a:extLst>
                <a:ext uri="{FF2B5EF4-FFF2-40B4-BE49-F238E27FC236}">
                  <a16:creationId xmlns:a16="http://schemas.microsoft.com/office/drawing/2014/main" id="{DC8B2D2B-AEF0-40C6-A304-C4D2F95B2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" y="2531"/>
              <a:ext cx="490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4" name="Rectangle 1061">
              <a:extLst>
                <a:ext uri="{FF2B5EF4-FFF2-40B4-BE49-F238E27FC236}">
                  <a16:creationId xmlns:a16="http://schemas.microsoft.com/office/drawing/2014/main" id="{3BECB029-8D58-47F7-80E3-8944217A1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9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793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5" name="Rectangle 1062">
              <a:extLst>
                <a:ext uri="{FF2B5EF4-FFF2-40B4-BE49-F238E27FC236}">
                  <a16:creationId xmlns:a16="http://schemas.microsoft.com/office/drawing/2014/main" id="{BC3B58A5-556A-49D9-ACD7-7CEE9FF15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4" y="2567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6" name="Rectangle 1063">
              <a:extLst>
                <a:ext uri="{FF2B5EF4-FFF2-40B4-BE49-F238E27FC236}">
                  <a16:creationId xmlns:a16="http://schemas.microsoft.com/office/drawing/2014/main" id="{AF4BFC5C-4255-4277-A517-ECF1CB94C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1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753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7" name="Rectangle 1064">
              <a:extLst>
                <a:ext uri="{FF2B5EF4-FFF2-40B4-BE49-F238E27FC236}">
                  <a16:creationId xmlns:a16="http://schemas.microsoft.com/office/drawing/2014/main" id="{ED99E94C-3CD3-4CEE-A6F8-7235A4373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1" y="2682"/>
              <a:ext cx="47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Jeroboam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8" name="Rectangle 1065">
              <a:extLst>
                <a:ext uri="{FF2B5EF4-FFF2-40B4-BE49-F238E27FC236}">
                  <a16:creationId xmlns:a16="http://schemas.microsoft.com/office/drawing/2014/main" id="{A39EC561-715A-4D1A-8FCE-4162B340A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5" y="2251"/>
              <a:ext cx="33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Shallum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9" name="Rectangle 1066">
              <a:extLst>
                <a:ext uri="{FF2B5EF4-FFF2-40B4-BE49-F238E27FC236}">
                  <a16:creationId xmlns:a16="http://schemas.microsoft.com/office/drawing/2014/main" id="{5297FE91-A585-4AF1-9F8D-B58513178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5" y="2341"/>
              <a:ext cx="40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Zechariah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90" name="Line 1067">
              <a:extLst>
                <a:ext uri="{FF2B5EF4-FFF2-40B4-BE49-F238E27FC236}">
                  <a16:creationId xmlns:a16="http://schemas.microsoft.com/office/drawing/2014/main" id="{31A4328D-4193-4817-9084-3416B18353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99" y="2396"/>
              <a:ext cx="335" cy="135"/>
            </a:xfrm>
            <a:prstGeom prst="line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1" name="Line 1068">
              <a:extLst>
                <a:ext uri="{FF2B5EF4-FFF2-40B4-BE49-F238E27FC236}">
                  <a16:creationId xmlns:a16="http://schemas.microsoft.com/office/drawing/2014/main" id="{F48E1615-93AB-4585-A4FF-6ED59E5A30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50" y="2311"/>
              <a:ext cx="384" cy="220"/>
            </a:xfrm>
            <a:prstGeom prst="line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2" name="Rectangle 1069">
              <a:extLst>
                <a:ext uri="{FF2B5EF4-FFF2-40B4-BE49-F238E27FC236}">
                  <a16:creationId xmlns:a16="http://schemas.microsoft.com/office/drawing/2014/main" id="{619D5915-DCD8-445E-8D18-A6E2C8F1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3" y="2531"/>
              <a:ext cx="61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3" name="Rectangle 1070">
              <a:extLst>
                <a:ext uri="{FF2B5EF4-FFF2-40B4-BE49-F238E27FC236}">
                  <a16:creationId xmlns:a16="http://schemas.microsoft.com/office/drawing/2014/main" id="{5C956E3E-D6A3-4043-86B1-7D0537A1D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3" y="2531"/>
              <a:ext cx="61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4" name="Rectangle 1071">
              <a:extLst>
                <a:ext uri="{FF2B5EF4-FFF2-40B4-BE49-F238E27FC236}">
                  <a16:creationId xmlns:a16="http://schemas.microsoft.com/office/drawing/2014/main" id="{15C80331-5A8C-440F-8446-24DA00EA3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" y="2531"/>
              <a:ext cx="215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5" name="Rectangle 1072">
              <a:extLst>
                <a:ext uri="{FF2B5EF4-FFF2-40B4-BE49-F238E27FC236}">
                  <a16:creationId xmlns:a16="http://schemas.microsoft.com/office/drawing/2014/main" id="{054455CC-DC0E-4991-8373-9B61304B5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" y="2531"/>
              <a:ext cx="215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6" name="Rectangle 1073">
              <a:extLst>
                <a:ext uri="{FF2B5EF4-FFF2-40B4-BE49-F238E27FC236}">
                  <a16:creationId xmlns:a16="http://schemas.microsoft.com/office/drawing/2014/main" id="{74E17C68-05B7-4046-A744-4CA92A2C0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8" y="2536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814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97" name="Rectangle 1074">
              <a:extLst>
                <a:ext uri="{FF2B5EF4-FFF2-40B4-BE49-F238E27FC236}">
                  <a16:creationId xmlns:a16="http://schemas.microsoft.com/office/drawing/2014/main" id="{05F406A9-2BA0-4D94-B3B1-E0D2DCBAF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3" y="2536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98" name="Rectangle 1075">
              <a:extLst>
                <a:ext uri="{FF2B5EF4-FFF2-40B4-BE49-F238E27FC236}">
                  <a16:creationId xmlns:a16="http://schemas.microsoft.com/office/drawing/2014/main" id="{3455319F-1184-48EA-B92B-75D0C8FD8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6" y="259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798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99" name="Rectangle 1076">
              <a:extLst>
                <a:ext uri="{FF2B5EF4-FFF2-40B4-BE49-F238E27FC236}">
                  <a16:creationId xmlns:a16="http://schemas.microsoft.com/office/drawing/2014/main" id="{39D518F5-0D96-4CBE-B037-E0F72F3BC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3" y="2420"/>
              <a:ext cx="35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Jehoash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0" name="Rectangle 1077">
              <a:extLst>
                <a:ext uri="{FF2B5EF4-FFF2-40B4-BE49-F238E27FC236}">
                  <a16:creationId xmlns:a16="http://schemas.microsoft.com/office/drawing/2014/main" id="{7A425244-CB57-418A-A2C8-8BAA4590F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" y="3493"/>
              <a:ext cx="383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Sheshonq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1" name="Rectangle 1078">
              <a:extLst>
                <a:ext uri="{FF2B5EF4-FFF2-40B4-BE49-F238E27FC236}">
                  <a16:creationId xmlns:a16="http://schemas.microsoft.com/office/drawing/2014/main" id="{2D28ED38-1B1C-4E39-92BF-16C94A9FC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8" y="2682"/>
              <a:ext cx="39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Jehoahaz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2" name="Rectangle 1079">
              <a:extLst>
                <a:ext uri="{FF2B5EF4-FFF2-40B4-BE49-F238E27FC236}">
                  <a16:creationId xmlns:a16="http://schemas.microsoft.com/office/drawing/2014/main" id="{0F9BBE21-2F47-40BC-8AFF-5F9BDBEED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4" y="2531"/>
              <a:ext cx="324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3" name="Rectangle 1080">
              <a:extLst>
                <a:ext uri="{FF2B5EF4-FFF2-40B4-BE49-F238E27FC236}">
                  <a16:creationId xmlns:a16="http://schemas.microsoft.com/office/drawing/2014/main" id="{88D592EF-7546-4A7B-BF3A-D6294C03E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4" y="2531"/>
              <a:ext cx="324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4" name="Rectangle 1081">
              <a:extLst>
                <a:ext uri="{FF2B5EF4-FFF2-40B4-BE49-F238E27FC236}">
                  <a16:creationId xmlns:a16="http://schemas.microsoft.com/office/drawing/2014/main" id="{21A64EE4-68E8-4248-9435-E76AC59F4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6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841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5" name="Rectangle 1082">
              <a:extLst>
                <a:ext uri="{FF2B5EF4-FFF2-40B4-BE49-F238E27FC236}">
                  <a16:creationId xmlns:a16="http://schemas.microsoft.com/office/drawing/2014/main" id="{FC094310-B968-4A9F-A308-7CF505411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1" y="256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6" name="Rectangle 1083">
              <a:extLst>
                <a:ext uri="{FF2B5EF4-FFF2-40B4-BE49-F238E27FC236}">
                  <a16:creationId xmlns:a16="http://schemas.microsoft.com/office/drawing/2014/main" id="{7B314FEA-C475-4629-8386-64BDF9F84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8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814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7" name="Rectangle 1084">
              <a:extLst>
                <a:ext uri="{FF2B5EF4-FFF2-40B4-BE49-F238E27FC236}">
                  <a16:creationId xmlns:a16="http://schemas.microsoft.com/office/drawing/2014/main" id="{98366811-A962-423F-98DA-168602A98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5" y="2420"/>
              <a:ext cx="21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Jehu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8" name="Rectangle 1085">
              <a:extLst>
                <a:ext uri="{FF2B5EF4-FFF2-40B4-BE49-F238E27FC236}">
                  <a16:creationId xmlns:a16="http://schemas.microsoft.com/office/drawing/2014/main" id="{93CF6247-85C5-4F42-AD6D-AE066EBE2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9" y="2531"/>
              <a:ext cx="135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9" name="Rectangle 1086">
              <a:extLst>
                <a:ext uri="{FF2B5EF4-FFF2-40B4-BE49-F238E27FC236}">
                  <a16:creationId xmlns:a16="http://schemas.microsoft.com/office/drawing/2014/main" id="{0CE0C953-5464-400E-8CE1-438E998B5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9" y="2531"/>
              <a:ext cx="135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0" name="Rectangle 1087">
              <a:extLst>
                <a:ext uri="{FF2B5EF4-FFF2-40B4-BE49-F238E27FC236}">
                  <a16:creationId xmlns:a16="http://schemas.microsoft.com/office/drawing/2014/main" id="{16F8FDFD-E591-4CCD-9D71-043B37906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3" y="2531"/>
              <a:ext cx="13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1" name="Rectangle 1088">
              <a:extLst>
                <a:ext uri="{FF2B5EF4-FFF2-40B4-BE49-F238E27FC236}">
                  <a16:creationId xmlns:a16="http://schemas.microsoft.com/office/drawing/2014/main" id="{0525A7E7-973E-4204-B5AF-4AF832119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3" y="2531"/>
              <a:ext cx="13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2" name="Rectangle 1089">
              <a:extLst>
                <a:ext uri="{FF2B5EF4-FFF2-40B4-BE49-F238E27FC236}">
                  <a16:creationId xmlns:a16="http://schemas.microsoft.com/office/drawing/2014/main" id="{E169D162-A101-490E-B419-8D4066FC9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2" y="2531"/>
              <a:ext cx="257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3" name="Rectangle 1090">
              <a:extLst>
                <a:ext uri="{FF2B5EF4-FFF2-40B4-BE49-F238E27FC236}">
                  <a16:creationId xmlns:a16="http://schemas.microsoft.com/office/drawing/2014/main" id="{704C6996-7761-4C49-A439-5D8196151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2" y="2531"/>
              <a:ext cx="257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4" name="Rectangle 1091">
              <a:extLst>
                <a:ext uri="{FF2B5EF4-FFF2-40B4-BE49-F238E27FC236}">
                  <a16:creationId xmlns:a16="http://schemas.microsoft.com/office/drawing/2014/main" id="{E5DF45B3-FFED-437F-AD25-1FE04E904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0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874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15" name="Rectangle 1092">
              <a:extLst>
                <a:ext uri="{FF2B5EF4-FFF2-40B4-BE49-F238E27FC236}">
                  <a16:creationId xmlns:a16="http://schemas.microsoft.com/office/drawing/2014/main" id="{6A1E9A9D-D3D1-4CD9-B78A-E7EDA35C1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5" y="256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16" name="Rectangle 1093">
              <a:extLst>
                <a:ext uri="{FF2B5EF4-FFF2-40B4-BE49-F238E27FC236}">
                  <a16:creationId xmlns:a16="http://schemas.microsoft.com/office/drawing/2014/main" id="{F2A478AC-89D8-4CA2-9C54-45AC61650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2" y="25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853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17" name="Rectangle 1094">
              <a:extLst>
                <a:ext uri="{FF2B5EF4-FFF2-40B4-BE49-F238E27FC236}">
                  <a16:creationId xmlns:a16="http://schemas.microsoft.com/office/drawing/2014/main" id="{4C0E9D85-2CAA-4ADD-B0C5-A36E0A243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" y="2677"/>
              <a:ext cx="22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Ahab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18" name="Rectangle 1095">
              <a:extLst>
                <a:ext uri="{FF2B5EF4-FFF2-40B4-BE49-F238E27FC236}">
                  <a16:creationId xmlns:a16="http://schemas.microsoft.com/office/drawing/2014/main" id="{C172CAD8-ADF9-4855-924B-319304BAA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7" y="2768"/>
              <a:ext cx="27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Joram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19" name="Rectangle 1096">
              <a:extLst>
                <a:ext uri="{FF2B5EF4-FFF2-40B4-BE49-F238E27FC236}">
                  <a16:creationId xmlns:a16="http://schemas.microsoft.com/office/drawing/2014/main" id="{2A640A6A-D877-4DE2-98BB-D41020A25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4" y="2419"/>
              <a:ext cx="33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Ahaziah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0" name="Rectangle 1097">
              <a:extLst>
                <a:ext uri="{FF2B5EF4-FFF2-40B4-BE49-F238E27FC236}">
                  <a16:creationId xmlns:a16="http://schemas.microsoft.com/office/drawing/2014/main" id="{59882EFA-CB0B-47AC-B74E-EB17A354F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9" y="2420"/>
              <a:ext cx="22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Omri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1" name="Freeform 1098">
              <a:extLst>
                <a:ext uri="{FF2B5EF4-FFF2-40B4-BE49-F238E27FC236}">
                  <a16:creationId xmlns:a16="http://schemas.microsoft.com/office/drawing/2014/main" id="{92C7048E-A46A-425C-9376-3A6BB7E33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4" y="2531"/>
              <a:ext cx="0" cy="122"/>
            </a:xfrm>
            <a:custGeom>
              <a:avLst/>
              <a:gdLst>
                <a:gd name="T0" fmla="*/ 122 h 122"/>
                <a:gd name="T1" fmla="*/ 0 h 122"/>
                <a:gd name="T2" fmla="*/ 122 h 12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22">
                  <a:moveTo>
                    <a:pt x="0" y="122"/>
                  </a:moveTo>
                  <a:lnTo>
                    <a:pt x="0" y="0"/>
                  </a:lnTo>
                  <a:lnTo>
                    <a:pt x="0" y="122"/>
                  </a:ln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2" name="Rectangle 1099">
              <a:extLst>
                <a:ext uri="{FF2B5EF4-FFF2-40B4-BE49-F238E27FC236}">
                  <a16:creationId xmlns:a16="http://schemas.microsoft.com/office/drawing/2014/main" id="{C128D9DF-D6CE-4DB9-B1D6-10A22408B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" y="2531"/>
              <a:ext cx="25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3" name="Rectangle 1100">
              <a:extLst>
                <a:ext uri="{FF2B5EF4-FFF2-40B4-BE49-F238E27FC236}">
                  <a16:creationId xmlns:a16="http://schemas.microsoft.com/office/drawing/2014/main" id="{94DC1917-79F3-4AB2-A83C-5FD656B0C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" y="2531"/>
              <a:ext cx="25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4" name="Rectangle 1101">
              <a:extLst>
                <a:ext uri="{FF2B5EF4-FFF2-40B4-BE49-F238E27FC236}">
                  <a16:creationId xmlns:a16="http://schemas.microsoft.com/office/drawing/2014/main" id="{99AE1AD9-B3B1-4782-A3CD-1FA633EAE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0" y="2531"/>
              <a:ext cx="285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5" name="Rectangle 1102">
              <a:extLst>
                <a:ext uri="{FF2B5EF4-FFF2-40B4-BE49-F238E27FC236}">
                  <a16:creationId xmlns:a16="http://schemas.microsoft.com/office/drawing/2014/main" id="{038E59CA-387F-411B-A31C-ED243F328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0" y="2531"/>
              <a:ext cx="285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6" name="Rectangle 1103">
              <a:extLst>
                <a:ext uri="{FF2B5EF4-FFF2-40B4-BE49-F238E27FC236}">
                  <a16:creationId xmlns:a16="http://schemas.microsoft.com/office/drawing/2014/main" id="{2A90010C-C68E-469A-BF66-851A7297C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2" y="25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909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7" name="Rectangle 1104">
              <a:extLst>
                <a:ext uri="{FF2B5EF4-FFF2-40B4-BE49-F238E27FC236}">
                  <a16:creationId xmlns:a16="http://schemas.microsoft.com/office/drawing/2014/main" id="{5DDB1E06-335A-438C-A4BF-CDE23B391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7" y="256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8" name="Rectangle 1105">
              <a:extLst>
                <a:ext uri="{FF2B5EF4-FFF2-40B4-BE49-F238E27FC236}">
                  <a16:creationId xmlns:a16="http://schemas.microsoft.com/office/drawing/2014/main" id="{7FB698DE-62CA-4F40-8BBE-1F9D4292F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4" y="25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886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9" name="Rectangle 1106">
              <a:extLst>
                <a:ext uri="{FF2B5EF4-FFF2-40B4-BE49-F238E27FC236}">
                  <a16:creationId xmlns:a16="http://schemas.microsoft.com/office/drawing/2014/main" id="{8CDA500B-7273-4189-92DB-F29EE3728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0" y="2531"/>
              <a:ext cx="227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0" name="Rectangle 1107">
              <a:extLst>
                <a:ext uri="{FF2B5EF4-FFF2-40B4-BE49-F238E27FC236}">
                  <a16:creationId xmlns:a16="http://schemas.microsoft.com/office/drawing/2014/main" id="{CF0D3D32-E858-4FD4-9AF8-0F89B721D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0" y="2531"/>
              <a:ext cx="227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1" name="Rectangle 1108">
              <a:extLst>
                <a:ext uri="{FF2B5EF4-FFF2-40B4-BE49-F238E27FC236}">
                  <a16:creationId xmlns:a16="http://schemas.microsoft.com/office/drawing/2014/main" id="{F2167867-D3BD-4E3C-9F5A-72D0E8896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" y="2536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931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2" name="Rectangle 1109">
              <a:extLst>
                <a:ext uri="{FF2B5EF4-FFF2-40B4-BE49-F238E27FC236}">
                  <a16:creationId xmlns:a16="http://schemas.microsoft.com/office/drawing/2014/main" id="{AE6560B9-84BA-45C0-B286-82B9F5A2B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1" y="2536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3" name="Rectangle 1110">
              <a:extLst>
                <a:ext uri="{FF2B5EF4-FFF2-40B4-BE49-F238E27FC236}">
                  <a16:creationId xmlns:a16="http://schemas.microsoft.com/office/drawing/2014/main" id="{4EA9CAF8-64FF-422C-80A6-A1612DA2A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" y="259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910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4" name="Rectangle 1111">
              <a:extLst>
                <a:ext uri="{FF2B5EF4-FFF2-40B4-BE49-F238E27FC236}">
                  <a16:creationId xmlns:a16="http://schemas.microsoft.com/office/drawing/2014/main" id="{AAF8387F-C97F-4E52-A373-D5584C8A6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4" y="2677"/>
              <a:ext cx="45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Jeroboam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5" name="Rectangle 1112">
              <a:extLst>
                <a:ext uri="{FF2B5EF4-FFF2-40B4-BE49-F238E27FC236}">
                  <a16:creationId xmlns:a16="http://schemas.microsoft.com/office/drawing/2014/main" id="{A1332F9F-40B1-4CE8-9B89-09588EDFE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0" y="2531"/>
              <a:ext cx="28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6" name="Rectangle 1113">
              <a:extLst>
                <a:ext uri="{FF2B5EF4-FFF2-40B4-BE49-F238E27FC236}">
                  <a16:creationId xmlns:a16="http://schemas.microsoft.com/office/drawing/2014/main" id="{8DECBDC8-56AF-4198-91D4-75C1BBC9C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0" y="2531"/>
              <a:ext cx="28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7" name="Rectangle 1114">
              <a:extLst>
                <a:ext uri="{FF2B5EF4-FFF2-40B4-BE49-F238E27FC236}">
                  <a16:creationId xmlns:a16="http://schemas.microsoft.com/office/drawing/2014/main" id="{6958427E-449C-479C-A598-87129102E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5" y="2419"/>
              <a:ext cx="28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Nadab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8" name="Rectangle 1115">
              <a:extLst>
                <a:ext uri="{FF2B5EF4-FFF2-40B4-BE49-F238E27FC236}">
                  <a16:creationId xmlns:a16="http://schemas.microsoft.com/office/drawing/2014/main" id="{232083B6-1E62-4867-ADBC-969F14E58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2" y="2768"/>
              <a:ext cx="31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Baasha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9" name="Rectangle 1116">
              <a:extLst>
                <a:ext uri="{FF2B5EF4-FFF2-40B4-BE49-F238E27FC236}">
                  <a16:creationId xmlns:a16="http://schemas.microsoft.com/office/drawing/2014/main" id="{9E0575E5-775F-498C-ACDF-45FE5A1A9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1" y="2352"/>
              <a:ext cx="20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Elah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0" name="Rectangle 1117">
              <a:extLst>
                <a:ext uri="{FF2B5EF4-FFF2-40B4-BE49-F238E27FC236}">
                  <a16:creationId xmlns:a16="http://schemas.microsoft.com/office/drawing/2014/main" id="{585345E8-2374-49E4-8369-276E689C4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0" y="2677"/>
              <a:ext cx="22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Zimri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1" name="Freeform 1118">
              <a:extLst>
                <a:ext uri="{FF2B5EF4-FFF2-40B4-BE49-F238E27FC236}">
                  <a16:creationId xmlns:a16="http://schemas.microsoft.com/office/drawing/2014/main" id="{F54D2227-C3F9-4B85-A916-05825FDE4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776"/>
              <a:ext cx="5867" cy="122"/>
            </a:xfrm>
            <a:custGeom>
              <a:avLst/>
              <a:gdLst>
                <a:gd name="T0" fmla="*/ 0 w 5867"/>
                <a:gd name="T1" fmla="*/ 61 h 122"/>
                <a:gd name="T2" fmla="*/ 61 w 5867"/>
                <a:gd name="T3" fmla="*/ 0 h 122"/>
                <a:gd name="T4" fmla="*/ 61 w 5867"/>
                <a:gd name="T5" fmla="*/ 40 h 122"/>
                <a:gd name="T6" fmla="*/ 5805 w 5867"/>
                <a:gd name="T7" fmla="*/ 40 h 122"/>
                <a:gd name="T8" fmla="*/ 5805 w 5867"/>
                <a:gd name="T9" fmla="*/ 0 h 122"/>
                <a:gd name="T10" fmla="*/ 5867 w 5867"/>
                <a:gd name="T11" fmla="*/ 61 h 122"/>
                <a:gd name="T12" fmla="*/ 5805 w 5867"/>
                <a:gd name="T13" fmla="*/ 122 h 122"/>
                <a:gd name="T14" fmla="*/ 5805 w 5867"/>
                <a:gd name="T15" fmla="*/ 82 h 122"/>
                <a:gd name="T16" fmla="*/ 61 w 5867"/>
                <a:gd name="T17" fmla="*/ 82 h 122"/>
                <a:gd name="T18" fmla="*/ 61 w 5867"/>
                <a:gd name="T19" fmla="*/ 122 h 122"/>
                <a:gd name="T20" fmla="*/ 0 w 5867"/>
                <a:gd name="T2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67" h="122">
                  <a:moveTo>
                    <a:pt x="0" y="61"/>
                  </a:moveTo>
                  <a:lnTo>
                    <a:pt x="61" y="0"/>
                  </a:lnTo>
                  <a:lnTo>
                    <a:pt x="61" y="40"/>
                  </a:lnTo>
                  <a:lnTo>
                    <a:pt x="5805" y="40"/>
                  </a:lnTo>
                  <a:lnTo>
                    <a:pt x="5805" y="0"/>
                  </a:lnTo>
                  <a:lnTo>
                    <a:pt x="5867" y="61"/>
                  </a:lnTo>
                  <a:lnTo>
                    <a:pt x="5805" y="122"/>
                  </a:lnTo>
                  <a:lnTo>
                    <a:pt x="5805" y="82"/>
                  </a:lnTo>
                  <a:lnTo>
                    <a:pt x="61" y="82"/>
                  </a:lnTo>
                  <a:lnTo>
                    <a:pt x="61" y="122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2" name="Freeform 1119">
              <a:extLst>
                <a:ext uri="{FF2B5EF4-FFF2-40B4-BE49-F238E27FC236}">
                  <a16:creationId xmlns:a16="http://schemas.microsoft.com/office/drawing/2014/main" id="{09350236-6C39-493D-B198-A497962AF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776"/>
              <a:ext cx="5867" cy="122"/>
            </a:xfrm>
            <a:custGeom>
              <a:avLst/>
              <a:gdLst>
                <a:gd name="T0" fmla="*/ 0 w 5867"/>
                <a:gd name="T1" fmla="*/ 61 h 122"/>
                <a:gd name="T2" fmla="*/ 61 w 5867"/>
                <a:gd name="T3" fmla="*/ 0 h 122"/>
                <a:gd name="T4" fmla="*/ 61 w 5867"/>
                <a:gd name="T5" fmla="*/ 40 h 122"/>
                <a:gd name="T6" fmla="*/ 5805 w 5867"/>
                <a:gd name="T7" fmla="*/ 40 h 122"/>
                <a:gd name="T8" fmla="*/ 5805 w 5867"/>
                <a:gd name="T9" fmla="*/ 0 h 122"/>
                <a:gd name="T10" fmla="*/ 5867 w 5867"/>
                <a:gd name="T11" fmla="*/ 61 h 122"/>
                <a:gd name="T12" fmla="*/ 5805 w 5867"/>
                <a:gd name="T13" fmla="*/ 122 h 122"/>
                <a:gd name="T14" fmla="*/ 5805 w 5867"/>
                <a:gd name="T15" fmla="*/ 82 h 122"/>
                <a:gd name="T16" fmla="*/ 61 w 5867"/>
                <a:gd name="T17" fmla="*/ 82 h 122"/>
                <a:gd name="T18" fmla="*/ 61 w 5867"/>
                <a:gd name="T19" fmla="*/ 122 h 122"/>
                <a:gd name="T20" fmla="*/ 0 w 5867"/>
                <a:gd name="T2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67" h="122">
                  <a:moveTo>
                    <a:pt x="0" y="61"/>
                  </a:moveTo>
                  <a:lnTo>
                    <a:pt x="61" y="0"/>
                  </a:lnTo>
                  <a:lnTo>
                    <a:pt x="61" y="40"/>
                  </a:lnTo>
                  <a:lnTo>
                    <a:pt x="5805" y="40"/>
                  </a:lnTo>
                  <a:lnTo>
                    <a:pt x="5805" y="0"/>
                  </a:lnTo>
                  <a:lnTo>
                    <a:pt x="5867" y="61"/>
                  </a:lnTo>
                  <a:lnTo>
                    <a:pt x="5805" y="122"/>
                  </a:lnTo>
                  <a:lnTo>
                    <a:pt x="5805" y="82"/>
                  </a:lnTo>
                  <a:lnTo>
                    <a:pt x="61" y="82"/>
                  </a:lnTo>
                  <a:lnTo>
                    <a:pt x="61" y="122"/>
                  </a:lnTo>
                  <a:lnTo>
                    <a:pt x="0" y="61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" name="Rectangle 1120">
              <a:extLst>
                <a:ext uri="{FF2B5EF4-FFF2-40B4-BE49-F238E27FC236}">
                  <a16:creationId xmlns:a16="http://schemas.microsoft.com/office/drawing/2014/main" id="{776180F0-A34E-43BC-A257-3D5551742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6" y="2912"/>
              <a:ext cx="254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Four hundred eighty years from Exodus to year four of Solomon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4" name="Rectangle 1121">
              <a:extLst>
                <a:ext uri="{FF2B5EF4-FFF2-40B4-BE49-F238E27FC236}">
                  <a16:creationId xmlns:a16="http://schemas.microsoft.com/office/drawing/2014/main" id="{4A02521B-9D6D-4454-A8CB-AE25D19DE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7" y="2912"/>
              <a:ext cx="9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¶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5" name="Rectangle 1122">
              <a:extLst>
                <a:ext uri="{FF2B5EF4-FFF2-40B4-BE49-F238E27FC236}">
                  <a16:creationId xmlns:a16="http://schemas.microsoft.com/office/drawing/2014/main" id="{09565354-2665-473E-B113-2AAC22721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6" y="2912"/>
              <a:ext cx="81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 reign (I Kings 6:1)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6" name="Rectangle 1123">
              <a:extLst>
                <a:ext uri="{FF2B5EF4-FFF2-40B4-BE49-F238E27FC236}">
                  <a16:creationId xmlns:a16="http://schemas.microsoft.com/office/drawing/2014/main" id="{16361051-769D-493D-9D84-6668DCE9D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756"/>
              <a:ext cx="490" cy="1897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7" name="Rectangle 1124">
              <a:extLst>
                <a:ext uri="{FF2B5EF4-FFF2-40B4-BE49-F238E27FC236}">
                  <a16:creationId xmlns:a16="http://schemas.microsoft.com/office/drawing/2014/main" id="{D250CFB4-4205-4957-892B-FBF299053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756"/>
              <a:ext cx="490" cy="1897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8" name="Rectangle 1125">
              <a:extLst>
                <a:ext uri="{FF2B5EF4-FFF2-40B4-BE49-F238E27FC236}">
                  <a16:creationId xmlns:a16="http://schemas.microsoft.com/office/drawing/2014/main" id="{8AF9C050-9CE8-47C6-9542-C232A096D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1" y="1678"/>
              <a:ext cx="19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C1446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9" name="Rectangle 1126">
              <a:extLst>
                <a:ext uri="{FF2B5EF4-FFF2-40B4-BE49-F238E27FC236}">
                  <a16:creationId xmlns:a16="http://schemas.microsoft.com/office/drawing/2014/main" id="{27D85876-D68F-42D8-BD38-B8F3A5E59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1678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50" name="Rectangle 1127">
              <a:extLst>
                <a:ext uri="{FF2B5EF4-FFF2-40B4-BE49-F238E27FC236}">
                  <a16:creationId xmlns:a16="http://schemas.microsoft.com/office/drawing/2014/main" id="{2F3E6F43-2663-4473-8112-79759D14B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1678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1406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51" name="Rectangle 1128">
              <a:extLst>
                <a:ext uri="{FF2B5EF4-FFF2-40B4-BE49-F238E27FC236}">
                  <a16:creationId xmlns:a16="http://schemas.microsoft.com/office/drawing/2014/main" id="{AC572B54-8854-4D2D-B2AC-248438337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619"/>
              <a:ext cx="28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Moses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52" name="Freeform 1129">
              <a:extLst>
                <a:ext uri="{FF2B5EF4-FFF2-40B4-BE49-F238E27FC236}">
                  <a16:creationId xmlns:a16="http://schemas.microsoft.com/office/drawing/2014/main" id="{E10DA748-60FB-4BE7-BE80-B6452B1C39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0" y="1243"/>
              <a:ext cx="6" cy="2270"/>
            </a:xfrm>
            <a:custGeom>
              <a:avLst/>
              <a:gdLst>
                <a:gd name="T0" fmla="*/ 15 w 15"/>
                <a:gd name="T1" fmla="*/ 54 h 5699"/>
                <a:gd name="T2" fmla="*/ 15 w 15"/>
                <a:gd name="T3" fmla="*/ 146 h 5699"/>
                <a:gd name="T4" fmla="*/ 15 w 15"/>
                <a:gd name="T5" fmla="*/ 238 h 5699"/>
                <a:gd name="T6" fmla="*/ 15 w 15"/>
                <a:gd name="T7" fmla="*/ 331 h 5699"/>
                <a:gd name="T8" fmla="*/ 15 w 15"/>
                <a:gd name="T9" fmla="*/ 423 h 5699"/>
                <a:gd name="T10" fmla="*/ 15 w 15"/>
                <a:gd name="T11" fmla="*/ 515 h 5699"/>
                <a:gd name="T12" fmla="*/ 15 w 15"/>
                <a:gd name="T13" fmla="*/ 607 h 5699"/>
                <a:gd name="T14" fmla="*/ 15 w 15"/>
                <a:gd name="T15" fmla="*/ 699 h 5699"/>
                <a:gd name="T16" fmla="*/ 15 w 15"/>
                <a:gd name="T17" fmla="*/ 791 h 5699"/>
                <a:gd name="T18" fmla="*/ 15 w 15"/>
                <a:gd name="T19" fmla="*/ 884 h 5699"/>
                <a:gd name="T20" fmla="*/ 15 w 15"/>
                <a:gd name="T21" fmla="*/ 976 h 5699"/>
                <a:gd name="T22" fmla="*/ 15 w 15"/>
                <a:gd name="T23" fmla="*/ 1068 h 5699"/>
                <a:gd name="T24" fmla="*/ 15 w 15"/>
                <a:gd name="T25" fmla="*/ 1160 h 5699"/>
                <a:gd name="T26" fmla="*/ 15 w 15"/>
                <a:gd name="T27" fmla="*/ 1252 h 5699"/>
                <a:gd name="T28" fmla="*/ 15 w 15"/>
                <a:gd name="T29" fmla="*/ 1344 h 5699"/>
                <a:gd name="T30" fmla="*/ 15 w 15"/>
                <a:gd name="T31" fmla="*/ 1436 h 5699"/>
                <a:gd name="T32" fmla="*/ 15 w 15"/>
                <a:gd name="T33" fmla="*/ 1529 h 5699"/>
                <a:gd name="T34" fmla="*/ 15 w 15"/>
                <a:gd name="T35" fmla="*/ 1621 h 5699"/>
                <a:gd name="T36" fmla="*/ 15 w 15"/>
                <a:gd name="T37" fmla="*/ 1713 h 5699"/>
                <a:gd name="T38" fmla="*/ 15 w 15"/>
                <a:gd name="T39" fmla="*/ 1805 h 5699"/>
                <a:gd name="T40" fmla="*/ 15 w 15"/>
                <a:gd name="T41" fmla="*/ 1897 h 5699"/>
                <a:gd name="T42" fmla="*/ 15 w 15"/>
                <a:gd name="T43" fmla="*/ 1989 h 5699"/>
                <a:gd name="T44" fmla="*/ 15 w 15"/>
                <a:gd name="T45" fmla="*/ 2082 h 5699"/>
                <a:gd name="T46" fmla="*/ 15 w 15"/>
                <a:gd name="T47" fmla="*/ 2174 h 5699"/>
                <a:gd name="T48" fmla="*/ 15 w 15"/>
                <a:gd name="T49" fmla="*/ 2266 h 5699"/>
                <a:gd name="T50" fmla="*/ 15 w 15"/>
                <a:gd name="T51" fmla="*/ 2358 h 5699"/>
                <a:gd name="T52" fmla="*/ 15 w 15"/>
                <a:gd name="T53" fmla="*/ 2450 h 5699"/>
                <a:gd name="T54" fmla="*/ 15 w 15"/>
                <a:gd name="T55" fmla="*/ 2542 h 5699"/>
                <a:gd name="T56" fmla="*/ 15 w 15"/>
                <a:gd name="T57" fmla="*/ 2635 h 5699"/>
                <a:gd name="T58" fmla="*/ 15 w 15"/>
                <a:gd name="T59" fmla="*/ 2727 h 5699"/>
                <a:gd name="T60" fmla="*/ 15 w 15"/>
                <a:gd name="T61" fmla="*/ 2819 h 5699"/>
                <a:gd name="T62" fmla="*/ 15 w 15"/>
                <a:gd name="T63" fmla="*/ 2911 h 5699"/>
                <a:gd name="T64" fmla="*/ 15 w 15"/>
                <a:gd name="T65" fmla="*/ 3003 h 5699"/>
                <a:gd name="T66" fmla="*/ 15 w 15"/>
                <a:gd name="T67" fmla="*/ 3095 h 5699"/>
                <a:gd name="T68" fmla="*/ 15 w 15"/>
                <a:gd name="T69" fmla="*/ 3188 h 5699"/>
                <a:gd name="T70" fmla="*/ 15 w 15"/>
                <a:gd name="T71" fmla="*/ 3280 h 5699"/>
                <a:gd name="T72" fmla="*/ 15 w 15"/>
                <a:gd name="T73" fmla="*/ 3372 h 5699"/>
                <a:gd name="T74" fmla="*/ 15 w 15"/>
                <a:gd name="T75" fmla="*/ 3464 h 5699"/>
                <a:gd name="T76" fmla="*/ 15 w 15"/>
                <a:gd name="T77" fmla="*/ 3556 h 5699"/>
                <a:gd name="T78" fmla="*/ 15 w 15"/>
                <a:gd name="T79" fmla="*/ 3648 h 5699"/>
                <a:gd name="T80" fmla="*/ 15 w 15"/>
                <a:gd name="T81" fmla="*/ 3740 h 5699"/>
                <a:gd name="T82" fmla="*/ 15 w 15"/>
                <a:gd name="T83" fmla="*/ 3833 h 5699"/>
                <a:gd name="T84" fmla="*/ 15 w 15"/>
                <a:gd name="T85" fmla="*/ 3925 h 5699"/>
                <a:gd name="T86" fmla="*/ 15 w 15"/>
                <a:gd name="T87" fmla="*/ 4017 h 5699"/>
                <a:gd name="T88" fmla="*/ 15 w 15"/>
                <a:gd name="T89" fmla="*/ 4109 h 5699"/>
                <a:gd name="T90" fmla="*/ 15 w 15"/>
                <a:gd name="T91" fmla="*/ 4201 h 5699"/>
                <a:gd name="T92" fmla="*/ 15 w 15"/>
                <a:gd name="T93" fmla="*/ 4293 h 5699"/>
                <a:gd name="T94" fmla="*/ 15 w 15"/>
                <a:gd name="T95" fmla="*/ 4386 h 5699"/>
                <a:gd name="T96" fmla="*/ 15 w 15"/>
                <a:gd name="T97" fmla="*/ 4478 h 5699"/>
                <a:gd name="T98" fmla="*/ 15 w 15"/>
                <a:gd name="T99" fmla="*/ 4570 h 5699"/>
                <a:gd name="T100" fmla="*/ 15 w 15"/>
                <a:gd name="T101" fmla="*/ 4662 h 5699"/>
                <a:gd name="T102" fmla="*/ 15 w 15"/>
                <a:gd name="T103" fmla="*/ 4754 h 5699"/>
                <a:gd name="T104" fmla="*/ 15 w 15"/>
                <a:gd name="T105" fmla="*/ 4846 h 5699"/>
                <a:gd name="T106" fmla="*/ 15 w 15"/>
                <a:gd name="T107" fmla="*/ 4939 h 5699"/>
                <a:gd name="T108" fmla="*/ 15 w 15"/>
                <a:gd name="T109" fmla="*/ 5031 h 5699"/>
                <a:gd name="T110" fmla="*/ 15 w 15"/>
                <a:gd name="T111" fmla="*/ 5123 h 5699"/>
                <a:gd name="T112" fmla="*/ 15 w 15"/>
                <a:gd name="T113" fmla="*/ 5215 h 5699"/>
                <a:gd name="T114" fmla="*/ 15 w 15"/>
                <a:gd name="T115" fmla="*/ 5307 h 5699"/>
                <a:gd name="T116" fmla="*/ 15 w 15"/>
                <a:gd name="T117" fmla="*/ 5399 h 5699"/>
                <a:gd name="T118" fmla="*/ 15 w 15"/>
                <a:gd name="T119" fmla="*/ 5492 h 5699"/>
                <a:gd name="T120" fmla="*/ 15 w 15"/>
                <a:gd name="T121" fmla="*/ 5584 h 5699"/>
                <a:gd name="T122" fmla="*/ 15 w 15"/>
                <a:gd name="T123" fmla="*/ 5676 h 5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" h="5699">
                  <a:moveTo>
                    <a:pt x="15" y="8"/>
                  </a:moveTo>
                  <a:lnTo>
                    <a:pt x="15" y="23"/>
                  </a:lnTo>
                  <a:cubicBezTo>
                    <a:pt x="15" y="28"/>
                    <a:pt x="12" y="31"/>
                    <a:pt x="8" y="31"/>
                  </a:cubicBezTo>
                  <a:cubicBezTo>
                    <a:pt x="4" y="31"/>
                    <a:pt x="0" y="28"/>
                    <a:pt x="0" y="23"/>
                  </a:cubicBez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54"/>
                  </a:moveTo>
                  <a:lnTo>
                    <a:pt x="15" y="69"/>
                  </a:lnTo>
                  <a:cubicBezTo>
                    <a:pt x="15" y="74"/>
                    <a:pt x="12" y="77"/>
                    <a:pt x="8" y="77"/>
                  </a:cubicBezTo>
                  <a:cubicBezTo>
                    <a:pt x="4" y="77"/>
                    <a:pt x="0" y="74"/>
                    <a:pt x="0" y="69"/>
                  </a:cubicBezTo>
                  <a:lnTo>
                    <a:pt x="0" y="54"/>
                  </a:lnTo>
                  <a:cubicBezTo>
                    <a:pt x="0" y="50"/>
                    <a:pt x="4" y="46"/>
                    <a:pt x="8" y="46"/>
                  </a:cubicBezTo>
                  <a:cubicBezTo>
                    <a:pt x="12" y="46"/>
                    <a:pt x="15" y="50"/>
                    <a:pt x="15" y="54"/>
                  </a:cubicBezTo>
                  <a:close/>
                  <a:moveTo>
                    <a:pt x="15" y="100"/>
                  </a:moveTo>
                  <a:lnTo>
                    <a:pt x="15" y="116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4" y="123"/>
                    <a:pt x="0" y="120"/>
                    <a:pt x="0" y="116"/>
                  </a:cubicBezTo>
                  <a:lnTo>
                    <a:pt x="0" y="100"/>
                  </a:lnTo>
                  <a:cubicBezTo>
                    <a:pt x="0" y="96"/>
                    <a:pt x="4" y="92"/>
                    <a:pt x="8" y="92"/>
                  </a:cubicBezTo>
                  <a:cubicBezTo>
                    <a:pt x="12" y="92"/>
                    <a:pt x="15" y="96"/>
                    <a:pt x="15" y="100"/>
                  </a:cubicBezTo>
                  <a:close/>
                  <a:moveTo>
                    <a:pt x="15" y="146"/>
                  </a:moveTo>
                  <a:lnTo>
                    <a:pt x="15" y="162"/>
                  </a:lnTo>
                  <a:cubicBezTo>
                    <a:pt x="15" y="166"/>
                    <a:pt x="12" y="169"/>
                    <a:pt x="8" y="169"/>
                  </a:cubicBezTo>
                  <a:cubicBezTo>
                    <a:pt x="4" y="169"/>
                    <a:pt x="0" y="166"/>
                    <a:pt x="0" y="162"/>
                  </a:cubicBezTo>
                  <a:lnTo>
                    <a:pt x="0" y="146"/>
                  </a:lnTo>
                  <a:cubicBezTo>
                    <a:pt x="0" y="142"/>
                    <a:pt x="4" y="139"/>
                    <a:pt x="8" y="139"/>
                  </a:cubicBezTo>
                  <a:cubicBezTo>
                    <a:pt x="12" y="139"/>
                    <a:pt x="15" y="142"/>
                    <a:pt x="15" y="146"/>
                  </a:cubicBezTo>
                  <a:close/>
                  <a:moveTo>
                    <a:pt x="15" y="192"/>
                  </a:moveTo>
                  <a:lnTo>
                    <a:pt x="15" y="208"/>
                  </a:lnTo>
                  <a:cubicBezTo>
                    <a:pt x="15" y="212"/>
                    <a:pt x="12" y="215"/>
                    <a:pt x="8" y="215"/>
                  </a:cubicBezTo>
                  <a:cubicBezTo>
                    <a:pt x="4" y="215"/>
                    <a:pt x="0" y="212"/>
                    <a:pt x="0" y="208"/>
                  </a:cubicBezTo>
                  <a:lnTo>
                    <a:pt x="0" y="192"/>
                  </a:lnTo>
                  <a:cubicBezTo>
                    <a:pt x="0" y="188"/>
                    <a:pt x="4" y="185"/>
                    <a:pt x="8" y="185"/>
                  </a:cubicBezTo>
                  <a:cubicBezTo>
                    <a:pt x="12" y="185"/>
                    <a:pt x="15" y="188"/>
                    <a:pt x="15" y="192"/>
                  </a:cubicBezTo>
                  <a:close/>
                  <a:moveTo>
                    <a:pt x="15" y="238"/>
                  </a:moveTo>
                  <a:lnTo>
                    <a:pt x="15" y="254"/>
                  </a:lnTo>
                  <a:cubicBezTo>
                    <a:pt x="15" y="258"/>
                    <a:pt x="12" y="261"/>
                    <a:pt x="8" y="261"/>
                  </a:cubicBezTo>
                  <a:cubicBezTo>
                    <a:pt x="4" y="261"/>
                    <a:pt x="0" y="258"/>
                    <a:pt x="0" y="254"/>
                  </a:cubicBezTo>
                  <a:lnTo>
                    <a:pt x="0" y="238"/>
                  </a:lnTo>
                  <a:cubicBezTo>
                    <a:pt x="0" y="234"/>
                    <a:pt x="4" y="231"/>
                    <a:pt x="8" y="231"/>
                  </a:cubicBezTo>
                  <a:cubicBezTo>
                    <a:pt x="12" y="231"/>
                    <a:pt x="15" y="234"/>
                    <a:pt x="15" y="238"/>
                  </a:cubicBezTo>
                  <a:close/>
                  <a:moveTo>
                    <a:pt x="15" y="284"/>
                  </a:moveTo>
                  <a:lnTo>
                    <a:pt x="15" y="300"/>
                  </a:lnTo>
                  <a:cubicBezTo>
                    <a:pt x="15" y="304"/>
                    <a:pt x="12" y="308"/>
                    <a:pt x="8" y="308"/>
                  </a:cubicBezTo>
                  <a:cubicBezTo>
                    <a:pt x="4" y="308"/>
                    <a:pt x="0" y="304"/>
                    <a:pt x="0" y="300"/>
                  </a:cubicBezTo>
                  <a:lnTo>
                    <a:pt x="0" y="284"/>
                  </a:lnTo>
                  <a:cubicBezTo>
                    <a:pt x="0" y="280"/>
                    <a:pt x="4" y="277"/>
                    <a:pt x="8" y="277"/>
                  </a:cubicBezTo>
                  <a:cubicBezTo>
                    <a:pt x="12" y="277"/>
                    <a:pt x="15" y="280"/>
                    <a:pt x="15" y="284"/>
                  </a:cubicBezTo>
                  <a:close/>
                  <a:moveTo>
                    <a:pt x="15" y="331"/>
                  </a:moveTo>
                  <a:lnTo>
                    <a:pt x="15" y="346"/>
                  </a:lnTo>
                  <a:cubicBezTo>
                    <a:pt x="15" y="350"/>
                    <a:pt x="12" y="354"/>
                    <a:pt x="8" y="354"/>
                  </a:cubicBezTo>
                  <a:cubicBezTo>
                    <a:pt x="4" y="354"/>
                    <a:pt x="0" y="350"/>
                    <a:pt x="0" y="346"/>
                  </a:cubicBezTo>
                  <a:lnTo>
                    <a:pt x="0" y="331"/>
                  </a:lnTo>
                  <a:cubicBezTo>
                    <a:pt x="0" y="326"/>
                    <a:pt x="4" y="323"/>
                    <a:pt x="8" y="323"/>
                  </a:cubicBezTo>
                  <a:cubicBezTo>
                    <a:pt x="12" y="323"/>
                    <a:pt x="15" y="326"/>
                    <a:pt x="15" y="331"/>
                  </a:cubicBezTo>
                  <a:close/>
                  <a:moveTo>
                    <a:pt x="15" y="377"/>
                  </a:moveTo>
                  <a:lnTo>
                    <a:pt x="15" y="392"/>
                  </a:lnTo>
                  <a:cubicBezTo>
                    <a:pt x="15" y="396"/>
                    <a:pt x="12" y="400"/>
                    <a:pt x="8" y="400"/>
                  </a:cubicBezTo>
                  <a:cubicBezTo>
                    <a:pt x="4" y="400"/>
                    <a:pt x="0" y="396"/>
                    <a:pt x="0" y="392"/>
                  </a:cubicBezTo>
                  <a:lnTo>
                    <a:pt x="0" y="377"/>
                  </a:lnTo>
                  <a:cubicBezTo>
                    <a:pt x="0" y="372"/>
                    <a:pt x="4" y="369"/>
                    <a:pt x="8" y="369"/>
                  </a:cubicBezTo>
                  <a:cubicBezTo>
                    <a:pt x="12" y="369"/>
                    <a:pt x="15" y="372"/>
                    <a:pt x="15" y="377"/>
                  </a:cubicBezTo>
                  <a:close/>
                  <a:moveTo>
                    <a:pt x="15" y="423"/>
                  </a:moveTo>
                  <a:lnTo>
                    <a:pt x="15" y="438"/>
                  </a:lnTo>
                  <a:cubicBezTo>
                    <a:pt x="15" y="442"/>
                    <a:pt x="12" y="446"/>
                    <a:pt x="8" y="446"/>
                  </a:cubicBezTo>
                  <a:cubicBezTo>
                    <a:pt x="4" y="446"/>
                    <a:pt x="0" y="442"/>
                    <a:pt x="0" y="438"/>
                  </a:cubicBezTo>
                  <a:lnTo>
                    <a:pt x="0" y="423"/>
                  </a:lnTo>
                  <a:cubicBezTo>
                    <a:pt x="0" y="418"/>
                    <a:pt x="4" y="415"/>
                    <a:pt x="8" y="415"/>
                  </a:cubicBezTo>
                  <a:cubicBezTo>
                    <a:pt x="12" y="415"/>
                    <a:pt x="15" y="418"/>
                    <a:pt x="15" y="423"/>
                  </a:cubicBezTo>
                  <a:close/>
                  <a:moveTo>
                    <a:pt x="15" y="469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8" y="492"/>
                  </a:cubicBezTo>
                  <a:cubicBezTo>
                    <a:pt x="4" y="492"/>
                    <a:pt x="0" y="488"/>
                    <a:pt x="0" y="484"/>
                  </a:cubicBezTo>
                  <a:lnTo>
                    <a:pt x="0" y="469"/>
                  </a:lnTo>
                  <a:cubicBezTo>
                    <a:pt x="0" y="465"/>
                    <a:pt x="4" y="461"/>
                    <a:pt x="8" y="461"/>
                  </a:cubicBezTo>
                  <a:cubicBezTo>
                    <a:pt x="12" y="461"/>
                    <a:pt x="15" y="465"/>
                    <a:pt x="15" y="469"/>
                  </a:cubicBezTo>
                  <a:close/>
                  <a:moveTo>
                    <a:pt x="15" y="515"/>
                  </a:moveTo>
                  <a:lnTo>
                    <a:pt x="15" y="530"/>
                  </a:lnTo>
                  <a:cubicBezTo>
                    <a:pt x="15" y="534"/>
                    <a:pt x="12" y="538"/>
                    <a:pt x="8" y="538"/>
                  </a:cubicBezTo>
                  <a:cubicBezTo>
                    <a:pt x="4" y="538"/>
                    <a:pt x="0" y="534"/>
                    <a:pt x="0" y="530"/>
                  </a:cubicBezTo>
                  <a:lnTo>
                    <a:pt x="0" y="515"/>
                  </a:lnTo>
                  <a:cubicBezTo>
                    <a:pt x="0" y="511"/>
                    <a:pt x="4" y="507"/>
                    <a:pt x="8" y="507"/>
                  </a:cubicBezTo>
                  <a:cubicBezTo>
                    <a:pt x="12" y="507"/>
                    <a:pt x="15" y="511"/>
                    <a:pt x="15" y="515"/>
                  </a:cubicBezTo>
                  <a:close/>
                  <a:moveTo>
                    <a:pt x="15" y="561"/>
                  </a:moveTo>
                  <a:lnTo>
                    <a:pt x="15" y="576"/>
                  </a:lnTo>
                  <a:cubicBezTo>
                    <a:pt x="15" y="581"/>
                    <a:pt x="12" y="584"/>
                    <a:pt x="8" y="584"/>
                  </a:cubicBezTo>
                  <a:cubicBezTo>
                    <a:pt x="4" y="584"/>
                    <a:pt x="0" y="581"/>
                    <a:pt x="0" y="576"/>
                  </a:cubicBezTo>
                  <a:lnTo>
                    <a:pt x="0" y="561"/>
                  </a:lnTo>
                  <a:cubicBezTo>
                    <a:pt x="0" y="557"/>
                    <a:pt x="4" y="553"/>
                    <a:pt x="8" y="553"/>
                  </a:cubicBezTo>
                  <a:cubicBezTo>
                    <a:pt x="12" y="553"/>
                    <a:pt x="15" y="557"/>
                    <a:pt x="15" y="561"/>
                  </a:cubicBezTo>
                  <a:close/>
                  <a:moveTo>
                    <a:pt x="15" y="607"/>
                  </a:moveTo>
                  <a:lnTo>
                    <a:pt x="15" y="622"/>
                  </a:lnTo>
                  <a:cubicBezTo>
                    <a:pt x="15" y="627"/>
                    <a:pt x="12" y="630"/>
                    <a:pt x="8" y="630"/>
                  </a:cubicBezTo>
                  <a:cubicBezTo>
                    <a:pt x="4" y="630"/>
                    <a:pt x="0" y="627"/>
                    <a:pt x="0" y="622"/>
                  </a:cubicBezTo>
                  <a:lnTo>
                    <a:pt x="0" y="607"/>
                  </a:lnTo>
                  <a:cubicBezTo>
                    <a:pt x="0" y="603"/>
                    <a:pt x="4" y="599"/>
                    <a:pt x="8" y="599"/>
                  </a:cubicBezTo>
                  <a:cubicBezTo>
                    <a:pt x="12" y="599"/>
                    <a:pt x="15" y="603"/>
                    <a:pt x="15" y="607"/>
                  </a:cubicBezTo>
                  <a:close/>
                  <a:moveTo>
                    <a:pt x="15" y="653"/>
                  </a:moveTo>
                  <a:lnTo>
                    <a:pt x="15" y="668"/>
                  </a:lnTo>
                  <a:cubicBezTo>
                    <a:pt x="15" y="673"/>
                    <a:pt x="12" y="676"/>
                    <a:pt x="8" y="676"/>
                  </a:cubicBezTo>
                  <a:cubicBezTo>
                    <a:pt x="4" y="676"/>
                    <a:pt x="0" y="673"/>
                    <a:pt x="0" y="668"/>
                  </a:cubicBezTo>
                  <a:lnTo>
                    <a:pt x="0" y="653"/>
                  </a:lnTo>
                  <a:cubicBezTo>
                    <a:pt x="0" y="649"/>
                    <a:pt x="4" y="645"/>
                    <a:pt x="8" y="645"/>
                  </a:cubicBezTo>
                  <a:cubicBezTo>
                    <a:pt x="12" y="645"/>
                    <a:pt x="15" y="649"/>
                    <a:pt x="15" y="653"/>
                  </a:cubicBezTo>
                  <a:close/>
                  <a:moveTo>
                    <a:pt x="15" y="699"/>
                  </a:moveTo>
                  <a:lnTo>
                    <a:pt x="15" y="715"/>
                  </a:lnTo>
                  <a:cubicBezTo>
                    <a:pt x="15" y="719"/>
                    <a:pt x="12" y="722"/>
                    <a:pt x="8" y="722"/>
                  </a:cubicBezTo>
                  <a:cubicBezTo>
                    <a:pt x="4" y="722"/>
                    <a:pt x="0" y="719"/>
                    <a:pt x="0" y="715"/>
                  </a:cubicBezTo>
                  <a:lnTo>
                    <a:pt x="0" y="699"/>
                  </a:lnTo>
                  <a:cubicBezTo>
                    <a:pt x="0" y="695"/>
                    <a:pt x="4" y="692"/>
                    <a:pt x="8" y="692"/>
                  </a:cubicBezTo>
                  <a:cubicBezTo>
                    <a:pt x="12" y="692"/>
                    <a:pt x="15" y="695"/>
                    <a:pt x="15" y="699"/>
                  </a:cubicBezTo>
                  <a:close/>
                  <a:moveTo>
                    <a:pt x="15" y="745"/>
                  </a:moveTo>
                  <a:lnTo>
                    <a:pt x="15" y="761"/>
                  </a:lnTo>
                  <a:cubicBezTo>
                    <a:pt x="15" y="765"/>
                    <a:pt x="12" y="768"/>
                    <a:pt x="8" y="768"/>
                  </a:cubicBezTo>
                  <a:cubicBezTo>
                    <a:pt x="4" y="768"/>
                    <a:pt x="0" y="765"/>
                    <a:pt x="0" y="761"/>
                  </a:cubicBezTo>
                  <a:lnTo>
                    <a:pt x="0" y="745"/>
                  </a:lnTo>
                  <a:cubicBezTo>
                    <a:pt x="0" y="741"/>
                    <a:pt x="4" y="738"/>
                    <a:pt x="8" y="738"/>
                  </a:cubicBezTo>
                  <a:cubicBezTo>
                    <a:pt x="12" y="738"/>
                    <a:pt x="15" y="741"/>
                    <a:pt x="15" y="745"/>
                  </a:cubicBezTo>
                  <a:close/>
                  <a:moveTo>
                    <a:pt x="15" y="791"/>
                  </a:moveTo>
                  <a:lnTo>
                    <a:pt x="15" y="807"/>
                  </a:lnTo>
                  <a:cubicBezTo>
                    <a:pt x="15" y="811"/>
                    <a:pt x="12" y="814"/>
                    <a:pt x="8" y="814"/>
                  </a:cubicBezTo>
                  <a:cubicBezTo>
                    <a:pt x="4" y="814"/>
                    <a:pt x="0" y="811"/>
                    <a:pt x="0" y="807"/>
                  </a:cubicBezTo>
                  <a:lnTo>
                    <a:pt x="0" y="791"/>
                  </a:lnTo>
                  <a:cubicBezTo>
                    <a:pt x="0" y="787"/>
                    <a:pt x="4" y="784"/>
                    <a:pt x="8" y="784"/>
                  </a:cubicBezTo>
                  <a:cubicBezTo>
                    <a:pt x="12" y="784"/>
                    <a:pt x="15" y="787"/>
                    <a:pt x="15" y="791"/>
                  </a:cubicBezTo>
                  <a:close/>
                  <a:moveTo>
                    <a:pt x="15" y="837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8" y="860"/>
                  </a:cubicBezTo>
                  <a:cubicBezTo>
                    <a:pt x="4" y="860"/>
                    <a:pt x="0" y="857"/>
                    <a:pt x="0" y="853"/>
                  </a:cubicBezTo>
                  <a:lnTo>
                    <a:pt x="0" y="837"/>
                  </a:lnTo>
                  <a:cubicBezTo>
                    <a:pt x="0" y="833"/>
                    <a:pt x="4" y="830"/>
                    <a:pt x="8" y="830"/>
                  </a:cubicBezTo>
                  <a:cubicBezTo>
                    <a:pt x="12" y="830"/>
                    <a:pt x="15" y="833"/>
                    <a:pt x="15" y="837"/>
                  </a:cubicBezTo>
                  <a:close/>
                  <a:moveTo>
                    <a:pt x="15" y="884"/>
                  </a:moveTo>
                  <a:lnTo>
                    <a:pt x="15" y="899"/>
                  </a:lnTo>
                  <a:cubicBezTo>
                    <a:pt x="15" y="903"/>
                    <a:pt x="12" y="907"/>
                    <a:pt x="8" y="907"/>
                  </a:cubicBezTo>
                  <a:cubicBezTo>
                    <a:pt x="4" y="907"/>
                    <a:pt x="0" y="903"/>
                    <a:pt x="0" y="899"/>
                  </a:cubicBezTo>
                  <a:lnTo>
                    <a:pt x="0" y="884"/>
                  </a:lnTo>
                  <a:cubicBezTo>
                    <a:pt x="0" y="879"/>
                    <a:pt x="4" y="876"/>
                    <a:pt x="8" y="876"/>
                  </a:cubicBezTo>
                  <a:cubicBezTo>
                    <a:pt x="12" y="876"/>
                    <a:pt x="15" y="879"/>
                    <a:pt x="15" y="884"/>
                  </a:cubicBezTo>
                  <a:close/>
                  <a:moveTo>
                    <a:pt x="15" y="930"/>
                  </a:moveTo>
                  <a:lnTo>
                    <a:pt x="15" y="945"/>
                  </a:lnTo>
                  <a:cubicBezTo>
                    <a:pt x="15" y="949"/>
                    <a:pt x="12" y="953"/>
                    <a:pt x="8" y="953"/>
                  </a:cubicBezTo>
                  <a:cubicBezTo>
                    <a:pt x="4" y="953"/>
                    <a:pt x="0" y="949"/>
                    <a:pt x="0" y="945"/>
                  </a:cubicBezTo>
                  <a:lnTo>
                    <a:pt x="0" y="930"/>
                  </a:lnTo>
                  <a:cubicBezTo>
                    <a:pt x="0" y="925"/>
                    <a:pt x="4" y="922"/>
                    <a:pt x="8" y="922"/>
                  </a:cubicBezTo>
                  <a:cubicBezTo>
                    <a:pt x="12" y="922"/>
                    <a:pt x="15" y="925"/>
                    <a:pt x="15" y="930"/>
                  </a:cubicBezTo>
                  <a:close/>
                  <a:moveTo>
                    <a:pt x="15" y="976"/>
                  </a:moveTo>
                  <a:lnTo>
                    <a:pt x="15" y="991"/>
                  </a:lnTo>
                  <a:cubicBezTo>
                    <a:pt x="15" y="995"/>
                    <a:pt x="12" y="999"/>
                    <a:pt x="8" y="999"/>
                  </a:cubicBezTo>
                  <a:cubicBezTo>
                    <a:pt x="4" y="999"/>
                    <a:pt x="0" y="995"/>
                    <a:pt x="0" y="991"/>
                  </a:cubicBezTo>
                  <a:lnTo>
                    <a:pt x="0" y="976"/>
                  </a:lnTo>
                  <a:cubicBezTo>
                    <a:pt x="0" y="971"/>
                    <a:pt x="4" y="968"/>
                    <a:pt x="8" y="968"/>
                  </a:cubicBezTo>
                  <a:cubicBezTo>
                    <a:pt x="12" y="968"/>
                    <a:pt x="15" y="971"/>
                    <a:pt x="15" y="976"/>
                  </a:cubicBezTo>
                  <a:close/>
                  <a:moveTo>
                    <a:pt x="15" y="1022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8" y="1045"/>
                  </a:cubicBezTo>
                  <a:cubicBezTo>
                    <a:pt x="4" y="1045"/>
                    <a:pt x="0" y="1041"/>
                    <a:pt x="0" y="1037"/>
                  </a:cubicBezTo>
                  <a:lnTo>
                    <a:pt x="0" y="1022"/>
                  </a:lnTo>
                  <a:cubicBezTo>
                    <a:pt x="0" y="1018"/>
                    <a:pt x="4" y="1014"/>
                    <a:pt x="8" y="1014"/>
                  </a:cubicBezTo>
                  <a:cubicBezTo>
                    <a:pt x="12" y="1014"/>
                    <a:pt x="15" y="1018"/>
                    <a:pt x="15" y="1022"/>
                  </a:cubicBezTo>
                  <a:close/>
                  <a:moveTo>
                    <a:pt x="15" y="1068"/>
                  </a:moveTo>
                  <a:lnTo>
                    <a:pt x="15" y="1083"/>
                  </a:lnTo>
                  <a:cubicBezTo>
                    <a:pt x="15" y="1087"/>
                    <a:pt x="12" y="1091"/>
                    <a:pt x="8" y="1091"/>
                  </a:cubicBezTo>
                  <a:cubicBezTo>
                    <a:pt x="4" y="1091"/>
                    <a:pt x="0" y="1087"/>
                    <a:pt x="0" y="1083"/>
                  </a:cubicBezTo>
                  <a:lnTo>
                    <a:pt x="0" y="1068"/>
                  </a:lnTo>
                  <a:cubicBezTo>
                    <a:pt x="0" y="1064"/>
                    <a:pt x="4" y="1060"/>
                    <a:pt x="8" y="1060"/>
                  </a:cubicBezTo>
                  <a:cubicBezTo>
                    <a:pt x="12" y="1060"/>
                    <a:pt x="15" y="1064"/>
                    <a:pt x="15" y="1068"/>
                  </a:cubicBezTo>
                  <a:close/>
                  <a:moveTo>
                    <a:pt x="15" y="1114"/>
                  </a:moveTo>
                  <a:lnTo>
                    <a:pt x="15" y="1129"/>
                  </a:lnTo>
                  <a:cubicBezTo>
                    <a:pt x="15" y="1134"/>
                    <a:pt x="12" y="1137"/>
                    <a:pt x="8" y="1137"/>
                  </a:cubicBezTo>
                  <a:cubicBezTo>
                    <a:pt x="4" y="1137"/>
                    <a:pt x="0" y="1134"/>
                    <a:pt x="0" y="1129"/>
                  </a:cubicBezTo>
                  <a:lnTo>
                    <a:pt x="0" y="1114"/>
                  </a:lnTo>
                  <a:cubicBezTo>
                    <a:pt x="0" y="1110"/>
                    <a:pt x="4" y="1106"/>
                    <a:pt x="8" y="1106"/>
                  </a:cubicBezTo>
                  <a:cubicBezTo>
                    <a:pt x="12" y="1106"/>
                    <a:pt x="15" y="1110"/>
                    <a:pt x="15" y="1114"/>
                  </a:cubicBezTo>
                  <a:close/>
                  <a:moveTo>
                    <a:pt x="15" y="1160"/>
                  </a:moveTo>
                  <a:lnTo>
                    <a:pt x="15" y="1175"/>
                  </a:lnTo>
                  <a:cubicBezTo>
                    <a:pt x="15" y="1180"/>
                    <a:pt x="12" y="1183"/>
                    <a:pt x="8" y="1183"/>
                  </a:cubicBezTo>
                  <a:cubicBezTo>
                    <a:pt x="4" y="1183"/>
                    <a:pt x="0" y="1180"/>
                    <a:pt x="0" y="1175"/>
                  </a:cubicBezTo>
                  <a:lnTo>
                    <a:pt x="0" y="1160"/>
                  </a:lnTo>
                  <a:cubicBezTo>
                    <a:pt x="0" y="1156"/>
                    <a:pt x="4" y="1152"/>
                    <a:pt x="8" y="1152"/>
                  </a:cubicBezTo>
                  <a:cubicBezTo>
                    <a:pt x="12" y="1152"/>
                    <a:pt x="15" y="1156"/>
                    <a:pt x="15" y="1160"/>
                  </a:cubicBezTo>
                  <a:close/>
                  <a:moveTo>
                    <a:pt x="15" y="1206"/>
                  </a:moveTo>
                  <a:lnTo>
                    <a:pt x="15" y="1221"/>
                  </a:lnTo>
                  <a:cubicBezTo>
                    <a:pt x="15" y="1226"/>
                    <a:pt x="12" y="1229"/>
                    <a:pt x="8" y="1229"/>
                  </a:cubicBezTo>
                  <a:cubicBezTo>
                    <a:pt x="4" y="1229"/>
                    <a:pt x="0" y="1226"/>
                    <a:pt x="0" y="1221"/>
                  </a:cubicBezTo>
                  <a:lnTo>
                    <a:pt x="0" y="1206"/>
                  </a:lnTo>
                  <a:cubicBezTo>
                    <a:pt x="0" y="1202"/>
                    <a:pt x="4" y="1198"/>
                    <a:pt x="8" y="1198"/>
                  </a:cubicBezTo>
                  <a:cubicBezTo>
                    <a:pt x="12" y="1198"/>
                    <a:pt x="15" y="1202"/>
                    <a:pt x="15" y="1206"/>
                  </a:cubicBezTo>
                  <a:close/>
                  <a:moveTo>
                    <a:pt x="15" y="1252"/>
                  </a:moveTo>
                  <a:lnTo>
                    <a:pt x="15" y="1268"/>
                  </a:lnTo>
                  <a:cubicBezTo>
                    <a:pt x="15" y="1272"/>
                    <a:pt x="12" y="1275"/>
                    <a:pt x="8" y="1275"/>
                  </a:cubicBezTo>
                  <a:cubicBezTo>
                    <a:pt x="4" y="1275"/>
                    <a:pt x="0" y="1272"/>
                    <a:pt x="0" y="1268"/>
                  </a:cubicBezTo>
                  <a:lnTo>
                    <a:pt x="0" y="1252"/>
                  </a:lnTo>
                  <a:cubicBezTo>
                    <a:pt x="0" y="1248"/>
                    <a:pt x="4" y="1244"/>
                    <a:pt x="8" y="1244"/>
                  </a:cubicBezTo>
                  <a:cubicBezTo>
                    <a:pt x="12" y="1244"/>
                    <a:pt x="15" y="1248"/>
                    <a:pt x="15" y="1252"/>
                  </a:cubicBezTo>
                  <a:close/>
                  <a:moveTo>
                    <a:pt x="15" y="1298"/>
                  </a:moveTo>
                  <a:lnTo>
                    <a:pt x="15" y="1314"/>
                  </a:lnTo>
                  <a:cubicBezTo>
                    <a:pt x="15" y="1318"/>
                    <a:pt x="12" y="1321"/>
                    <a:pt x="8" y="1321"/>
                  </a:cubicBezTo>
                  <a:cubicBezTo>
                    <a:pt x="4" y="1321"/>
                    <a:pt x="0" y="1318"/>
                    <a:pt x="0" y="1314"/>
                  </a:cubicBezTo>
                  <a:lnTo>
                    <a:pt x="0" y="1298"/>
                  </a:lnTo>
                  <a:cubicBezTo>
                    <a:pt x="0" y="1294"/>
                    <a:pt x="4" y="1291"/>
                    <a:pt x="8" y="1291"/>
                  </a:cubicBezTo>
                  <a:cubicBezTo>
                    <a:pt x="12" y="1291"/>
                    <a:pt x="15" y="1294"/>
                    <a:pt x="15" y="1298"/>
                  </a:cubicBezTo>
                  <a:close/>
                  <a:moveTo>
                    <a:pt x="15" y="1344"/>
                  </a:moveTo>
                  <a:lnTo>
                    <a:pt x="15" y="1360"/>
                  </a:lnTo>
                  <a:cubicBezTo>
                    <a:pt x="15" y="1364"/>
                    <a:pt x="12" y="1367"/>
                    <a:pt x="8" y="1367"/>
                  </a:cubicBezTo>
                  <a:cubicBezTo>
                    <a:pt x="4" y="1367"/>
                    <a:pt x="0" y="1364"/>
                    <a:pt x="0" y="1360"/>
                  </a:cubicBezTo>
                  <a:lnTo>
                    <a:pt x="0" y="1344"/>
                  </a:lnTo>
                  <a:cubicBezTo>
                    <a:pt x="0" y="1340"/>
                    <a:pt x="4" y="1337"/>
                    <a:pt x="8" y="1337"/>
                  </a:cubicBezTo>
                  <a:cubicBezTo>
                    <a:pt x="12" y="1337"/>
                    <a:pt x="15" y="1340"/>
                    <a:pt x="15" y="1344"/>
                  </a:cubicBezTo>
                  <a:close/>
                  <a:moveTo>
                    <a:pt x="15" y="1390"/>
                  </a:moveTo>
                  <a:lnTo>
                    <a:pt x="15" y="1406"/>
                  </a:lnTo>
                  <a:cubicBezTo>
                    <a:pt x="15" y="1410"/>
                    <a:pt x="12" y="1413"/>
                    <a:pt x="8" y="1413"/>
                  </a:cubicBezTo>
                  <a:cubicBezTo>
                    <a:pt x="4" y="1413"/>
                    <a:pt x="0" y="1410"/>
                    <a:pt x="0" y="1406"/>
                  </a:cubicBezTo>
                  <a:lnTo>
                    <a:pt x="0" y="1390"/>
                  </a:lnTo>
                  <a:cubicBezTo>
                    <a:pt x="0" y="1386"/>
                    <a:pt x="4" y="1383"/>
                    <a:pt x="8" y="1383"/>
                  </a:cubicBezTo>
                  <a:cubicBezTo>
                    <a:pt x="12" y="1383"/>
                    <a:pt x="15" y="1386"/>
                    <a:pt x="15" y="1390"/>
                  </a:cubicBezTo>
                  <a:close/>
                  <a:moveTo>
                    <a:pt x="15" y="1436"/>
                  </a:moveTo>
                  <a:lnTo>
                    <a:pt x="15" y="1452"/>
                  </a:lnTo>
                  <a:cubicBezTo>
                    <a:pt x="15" y="1456"/>
                    <a:pt x="12" y="1460"/>
                    <a:pt x="8" y="1460"/>
                  </a:cubicBezTo>
                  <a:cubicBezTo>
                    <a:pt x="4" y="1460"/>
                    <a:pt x="0" y="1456"/>
                    <a:pt x="0" y="1452"/>
                  </a:cubicBezTo>
                  <a:lnTo>
                    <a:pt x="0" y="1436"/>
                  </a:lnTo>
                  <a:cubicBezTo>
                    <a:pt x="0" y="1432"/>
                    <a:pt x="4" y="1429"/>
                    <a:pt x="8" y="1429"/>
                  </a:cubicBezTo>
                  <a:cubicBezTo>
                    <a:pt x="12" y="1429"/>
                    <a:pt x="15" y="1432"/>
                    <a:pt x="15" y="1436"/>
                  </a:cubicBezTo>
                  <a:close/>
                  <a:moveTo>
                    <a:pt x="15" y="1483"/>
                  </a:moveTo>
                  <a:lnTo>
                    <a:pt x="15" y="1498"/>
                  </a:lnTo>
                  <a:cubicBezTo>
                    <a:pt x="15" y="1502"/>
                    <a:pt x="12" y="1506"/>
                    <a:pt x="8" y="1506"/>
                  </a:cubicBezTo>
                  <a:cubicBezTo>
                    <a:pt x="4" y="1506"/>
                    <a:pt x="0" y="1502"/>
                    <a:pt x="0" y="1498"/>
                  </a:cubicBezTo>
                  <a:lnTo>
                    <a:pt x="0" y="1483"/>
                  </a:lnTo>
                  <a:cubicBezTo>
                    <a:pt x="0" y="1478"/>
                    <a:pt x="4" y="1475"/>
                    <a:pt x="8" y="1475"/>
                  </a:cubicBezTo>
                  <a:cubicBezTo>
                    <a:pt x="12" y="1475"/>
                    <a:pt x="15" y="1478"/>
                    <a:pt x="15" y="1483"/>
                  </a:cubicBezTo>
                  <a:close/>
                  <a:moveTo>
                    <a:pt x="15" y="1529"/>
                  </a:moveTo>
                  <a:lnTo>
                    <a:pt x="15" y="1544"/>
                  </a:lnTo>
                  <a:cubicBezTo>
                    <a:pt x="15" y="1548"/>
                    <a:pt x="12" y="1552"/>
                    <a:pt x="8" y="1552"/>
                  </a:cubicBezTo>
                  <a:cubicBezTo>
                    <a:pt x="4" y="1552"/>
                    <a:pt x="0" y="1548"/>
                    <a:pt x="0" y="1544"/>
                  </a:cubicBezTo>
                  <a:lnTo>
                    <a:pt x="0" y="1529"/>
                  </a:lnTo>
                  <a:cubicBezTo>
                    <a:pt x="0" y="1524"/>
                    <a:pt x="4" y="1521"/>
                    <a:pt x="8" y="1521"/>
                  </a:cubicBezTo>
                  <a:cubicBezTo>
                    <a:pt x="12" y="1521"/>
                    <a:pt x="15" y="1524"/>
                    <a:pt x="15" y="1529"/>
                  </a:cubicBezTo>
                  <a:close/>
                  <a:moveTo>
                    <a:pt x="15" y="1575"/>
                  </a:moveTo>
                  <a:lnTo>
                    <a:pt x="15" y="1590"/>
                  </a:lnTo>
                  <a:cubicBezTo>
                    <a:pt x="15" y="1594"/>
                    <a:pt x="12" y="1598"/>
                    <a:pt x="8" y="1598"/>
                  </a:cubicBezTo>
                  <a:cubicBezTo>
                    <a:pt x="4" y="1598"/>
                    <a:pt x="0" y="1594"/>
                    <a:pt x="0" y="1590"/>
                  </a:cubicBezTo>
                  <a:lnTo>
                    <a:pt x="0" y="1575"/>
                  </a:lnTo>
                  <a:cubicBezTo>
                    <a:pt x="0" y="1570"/>
                    <a:pt x="4" y="1567"/>
                    <a:pt x="8" y="1567"/>
                  </a:cubicBezTo>
                  <a:cubicBezTo>
                    <a:pt x="12" y="1567"/>
                    <a:pt x="15" y="1570"/>
                    <a:pt x="15" y="1575"/>
                  </a:cubicBezTo>
                  <a:close/>
                  <a:moveTo>
                    <a:pt x="15" y="1621"/>
                  </a:moveTo>
                  <a:lnTo>
                    <a:pt x="15" y="1636"/>
                  </a:lnTo>
                  <a:cubicBezTo>
                    <a:pt x="15" y="1640"/>
                    <a:pt x="12" y="1644"/>
                    <a:pt x="8" y="1644"/>
                  </a:cubicBezTo>
                  <a:cubicBezTo>
                    <a:pt x="4" y="1644"/>
                    <a:pt x="0" y="1640"/>
                    <a:pt x="0" y="1636"/>
                  </a:cubicBezTo>
                  <a:lnTo>
                    <a:pt x="0" y="1621"/>
                  </a:lnTo>
                  <a:cubicBezTo>
                    <a:pt x="0" y="1617"/>
                    <a:pt x="4" y="1613"/>
                    <a:pt x="8" y="1613"/>
                  </a:cubicBezTo>
                  <a:cubicBezTo>
                    <a:pt x="12" y="1613"/>
                    <a:pt x="15" y="1617"/>
                    <a:pt x="15" y="1621"/>
                  </a:cubicBezTo>
                  <a:close/>
                  <a:moveTo>
                    <a:pt x="15" y="1667"/>
                  </a:moveTo>
                  <a:lnTo>
                    <a:pt x="15" y="1682"/>
                  </a:lnTo>
                  <a:cubicBezTo>
                    <a:pt x="15" y="1686"/>
                    <a:pt x="12" y="1690"/>
                    <a:pt x="8" y="1690"/>
                  </a:cubicBezTo>
                  <a:cubicBezTo>
                    <a:pt x="4" y="1690"/>
                    <a:pt x="0" y="1686"/>
                    <a:pt x="0" y="1682"/>
                  </a:cubicBezTo>
                  <a:lnTo>
                    <a:pt x="0" y="1667"/>
                  </a:lnTo>
                  <a:cubicBezTo>
                    <a:pt x="0" y="1663"/>
                    <a:pt x="4" y="1659"/>
                    <a:pt x="8" y="1659"/>
                  </a:cubicBezTo>
                  <a:cubicBezTo>
                    <a:pt x="12" y="1659"/>
                    <a:pt x="15" y="1663"/>
                    <a:pt x="15" y="1667"/>
                  </a:cubicBezTo>
                  <a:close/>
                  <a:moveTo>
                    <a:pt x="15" y="1713"/>
                  </a:moveTo>
                  <a:lnTo>
                    <a:pt x="15" y="1728"/>
                  </a:lnTo>
                  <a:cubicBezTo>
                    <a:pt x="15" y="1733"/>
                    <a:pt x="12" y="1736"/>
                    <a:pt x="8" y="1736"/>
                  </a:cubicBezTo>
                  <a:cubicBezTo>
                    <a:pt x="4" y="1736"/>
                    <a:pt x="0" y="1733"/>
                    <a:pt x="0" y="1728"/>
                  </a:cubicBezTo>
                  <a:lnTo>
                    <a:pt x="0" y="1713"/>
                  </a:lnTo>
                  <a:cubicBezTo>
                    <a:pt x="0" y="1709"/>
                    <a:pt x="4" y="1705"/>
                    <a:pt x="8" y="1705"/>
                  </a:cubicBezTo>
                  <a:cubicBezTo>
                    <a:pt x="12" y="1705"/>
                    <a:pt x="15" y="1709"/>
                    <a:pt x="15" y="1713"/>
                  </a:cubicBezTo>
                  <a:close/>
                  <a:moveTo>
                    <a:pt x="15" y="1759"/>
                  </a:moveTo>
                  <a:lnTo>
                    <a:pt x="15" y="1774"/>
                  </a:lnTo>
                  <a:cubicBezTo>
                    <a:pt x="15" y="1779"/>
                    <a:pt x="12" y="1782"/>
                    <a:pt x="8" y="1782"/>
                  </a:cubicBezTo>
                  <a:cubicBezTo>
                    <a:pt x="4" y="1782"/>
                    <a:pt x="0" y="1779"/>
                    <a:pt x="0" y="1774"/>
                  </a:cubicBezTo>
                  <a:lnTo>
                    <a:pt x="0" y="1759"/>
                  </a:lnTo>
                  <a:cubicBezTo>
                    <a:pt x="0" y="1755"/>
                    <a:pt x="4" y="1751"/>
                    <a:pt x="8" y="1751"/>
                  </a:cubicBezTo>
                  <a:cubicBezTo>
                    <a:pt x="12" y="1751"/>
                    <a:pt x="15" y="1755"/>
                    <a:pt x="15" y="1759"/>
                  </a:cubicBezTo>
                  <a:close/>
                  <a:moveTo>
                    <a:pt x="15" y="1805"/>
                  </a:moveTo>
                  <a:lnTo>
                    <a:pt x="15" y="1820"/>
                  </a:lnTo>
                  <a:cubicBezTo>
                    <a:pt x="15" y="1825"/>
                    <a:pt x="12" y="1828"/>
                    <a:pt x="8" y="1828"/>
                  </a:cubicBezTo>
                  <a:cubicBezTo>
                    <a:pt x="4" y="1828"/>
                    <a:pt x="0" y="1825"/>
                    <a:pt x="0" y="1820"/>
                  </a:cubicBezTo>
                  <a:lnTo>
                    <a:pt x="0" y="1805"/>
                  </a:lnTo>
                  <a:cubicBezTo>
                    <a:pt x="0" y="1801"/>
                    <a:pt x="4" y="1797"/>
                    <a:pt x="8" y="1797"/>
                  </a:cubicBezTo>
                  <a:cubicBezTo>
                    <a:pt x="12" y="1797"/>
                    <a:pt x="15" y="1801"/>
                    <a:pt x="15" y="1805"/>
                  </a:cubicBezTo>
                  <a:close/>
                  <a:moveTo>
                    <a:pt x="15" y="1851"/>
                  </a:moveTo>
                  <a:lnTo>
                    <a:pt x="15" y="1867"/>
                  </a:lnTo>
                  <a:cubicBezTo>
                    <a:pt x="15" y="1871"/>
                    <a:pt x="12" y="1874"/>
                    <a:pt x="8" y="1874"/>
                  </a:cubicBezTo>
                  <a:cubicBezTo>
                    <a:pt x="4" y="1874"/>
                    <a:pt x="0" y="1871"/>
                    <a:pt x="0" y="1867"/>
                  </a:cubicBezTo>
                  <a:lnTo>
                    <a:pt x="0" y="1851"/>
                  </a:lnTo>
                  <a:cubicBezTo>
                    <a:pt x="0" y="1847"/>
                    <a:pt x="4" y="1844"/>
                    <a:pt x="8" y="1844"/>
                  </a:cubicBezTo>
                  <a:cubicBezTo>
                    <a:pt x="12" y="1844"/>
                    <a:pt x="15" y="1847"/>
                    <a:pt x="15" y="1851"/>
                  </a:cubicBezTo>
                  <a:close/>
                  <a:moveTo>
                    <a:pt x="15" y="1897"/>
                  </a:moveTo>
                  <a:lnTo>
                    <a:pt x="15" y="1913"/>
                  </a:lnTo>
                  <a:cubicBezTo>
                    <a:pt x="15" y="1917"/>
                    <a:pt x="12" y="1920"/>
                    <a:pt x="8" y="1920"/>
                  </a:cubicBezTo>
                  <a:cubicBezTo>
                    <a:pt x="4" y="1920"/>
                    <a:pt x="0" y="1917"/>
                    <a:pt x="0" y="1913"/>
                  </a:cubicBezTo>
                  <a:lnTo>
                    <a:pt x="0" y="1897"/>
                  </a:lnTo>
                  <a:cubicBezTo>
                    <a:pt x="0" y="1893"/>
                    <a:pt x="4" y="1890"/>
                    <a:pt x="8" y="1890"/>
                  </a:cubicBezTo>
                  <a:cubicBezTo>
                    <a:pt x="12" y="1890"/>
                    <a:pt x="15" y="1893"/>
                    <a:pt x="15" y="1897"/>
                  </a:cubicBezTo>
                  <a:close/>
                  <a:moveTo>
                    <a:pt x="15" y="1943"/>
                  </a:moveTo>
                  <a:lnTo>
                    <a:pt x="15" y="1959"/>
                  </a:lnTo>
                  <a:cubicBezTo>
                    <a:pt x="15" y="1963"/>
                    <a:pt x="12" y="1966"/>
                    <a:pt x="8" y="1966"/>
                  </a:cubicBezTo>
                  <a:cubicBezTo>
                    <a:pt x="4" y="1966"/>
                    <a:pt x="0" y="1963"/>
                    <a:pt x="0" y="1959"/>
                  </a:cubicBezTo>
                  <a:lnTo>
                    <a:pt x="0" y="1943"/>
                  </a:lnTo>
                  <a:cubicBezTo>
                    <a:pt x="0" y="1939"/>
                    <a:pt x="4" y="1936"/>
                    <a:pt x="8" y="1936"/>
                  </a:cubicBezTo>
                  <a:cubicBezTo>
                    <a:pt x="12" y="1936"/>
                    <a:pt x="15" y="1939"/>
                    <a:pt x="15" y="1943"/>
                  </a:cubicBezTo>
                  <a:close/>
                  <a:moveTo>
                    <a:pt x="15" y="1989"/>
                  </a:moveTo>
                  <a:lnTo>
                    <a:pt x="15" y="2005"/>
                  </a:lnTo>
                  <a:cubicBezTo>
                    <a:pt x="15" y="2009"/>
                    <a:pt x="12" y="2012"/>
                    <a:pt x="8" y="2012"/>
                  </a:cubicBezTo>
                  <a:cubicBezTo>
                    <a:pt x="4" y="2012"/>
                    <a:pt x="0" y="2009"/>
                    <a:pt x="0" y="2005"/>
                  </a:cubicBezTo>
                  <a:lnTo>
                    <a:pt x="0" y="1989"/>
                  </a:lnTo>
                  <a:cubicBezTo>
                    <a:pt x="0" y="1985"/>
                    <a:pt x="4" y="1982"/>
                    <a:pt x="8" y="1982"/>
                  </a:cubicBezTo>
                  <a:cubicBezTo>
                    <a:pt x="12" y="1982"/>
                    <a:pt x="15" y="1985"/>
                    <a:pt x="15" y="1989"/>
                  </a:cubicBezTo>
                  <a:close/>
                  <a:moveTo>
                    <a:pt x="15" y="2036"/>
                  </a:moveTo>
                  <a:lnTo>
                    <a:pt x="15" y="2051"/>
                  </a:lnTo>
                  <a:cubicBezTo>
                    <a:pt x="15" y="2055"/>
                    <a:pt x="12" y="2059"/>
                    <a:pt x="8" y="2059"/>
                  </a:cubicBezTo>
                  <a:cubicBezTo>
                    <a:pt x="4" y="2059"/>
                    <a:pt x="0" y="2055"/>
                    <a:pt x="0" y="2051"/>
                  </a:cubicBezTo>
                  <a:lnTo>
                    <a:pt x="0" y="2036"/>
                  </a:lnTo>
                  <a:cubicBezTo>
                    <a:pt x="0" y="2031"/>
                    <a:pt x="4" y="2028"/>
                    <a:pt x="8" y="2028"/>
                  </a:cubicBezTo>
                  <a:cubicBezTo>
                    <a:pt x="12" y="2028"/>
                    <a:pt x="15" y="2031"/>
                    <a:pt x="15" y="2036"/>
                  </a:cubicBezTo>
                  <a:close/>
                  <a:moveTo>
                    <a:pt x="15" y="2082"/>
                  </a:moveTo>
                  <a:lnTo>
                    <a:pt x="15" y="2097"/>
                  </a:lnTo>
                  <a:cubicBezTo>
                    <a:pt x="15" y="2101"/>
                    <a:pt x="12" y="2105"/>
                    <a:pt x="8" y="2105"/>
                  </a:cubicBezTo>
                  <a:cubicBezTo>
                    <a:pt x="4" y="2105"/>
                    <a:pt x="0" y="2101"/>
                    <a:pt x="0" y="2097"/>
                  </a:cubicBezTo>
                  <a:lnTo>
                    <a:pt x="0" y="2082"/>
                  </a:lnTo>
                  <a:cubicBezTo>
                    <a:pt x="0" y="2077"/>
                    <a:pt x="4" y="2074"/>
                    <a:pt x="8" y="2074"/>
                  </a:cubicBezTo>
                  <a:cubicBezTo>
                    <a:pt x="12" y="2074"/>
                    <a:pt x="15" y="2077"/>
                    <a:pt x="15" y="2082"/>
                  </a:cubicBezTo>
                  <a:close/>
                  <a:moveTo>
                    <a:pt x="15" y="2128"/>
                  </a:moveTo>
                  <a:lnTo>
                    <a:pt x="15" y="2143"/>
                  </a:lnTo>
                  <a:cubicBezTo>
                    <a:pt x="15" y="2147"/>
                    <a:pt x="12" y="2151"/>
                    <a:pt x="8" y="2151"/>
                  </a:cubicBezTo>
                  <a:cubicBezTo>
                    <a:pt x="4" y="2151"/>
                    <a:pt x="0" y="2147"/>
                    <a:pt x="0" y="2143"/>
                  </a:cubicBezTo>
                  <a:lnTo>
                    <a:pt x="0" y="2128"/>
                  </a:lnTo>
                  <a:cubicBezTo>
                    <a:pt x="0" y="2123"/>
                    <a:pt x="4" y="2120"/>
                    <a:pt x="8" y="2120"/>
                  </a:cubicBezTo>
                  <a:cubicBezTo>
                    <a:pt x="12" y="2120"/>
                    <a:pt x="15" y="2123"/>
                    <a:pt x="15" y="2128"/>
                  </a:cubicBezTo>
                  <a:close/>
                  <a:moveTo>
                    <a:pt x="15" y="2174"/>
                  </a:moveTo>
                  <a:lnTo>
                    <a:pt x="15" y="2189"/>
                  </a:lnTo>
                  <a:cubicBezTo>
                    <a:pt x="15" y="2193"/>
                    <a:pt x="12" y="2197"/>
                    <a:pt x="8" y="2197"/>
                  </a:cubicBezTo>
                  <a:cubicBezTo>
                    <a:pt x="4" y="2197"/>
                    <a:pt x="0" y="2193"/>
                    <a:pt x="0" y="2189"/>
                  </a:cubicBezTo>
                  <a:lnTo>
                    <a:pt x="0" y="2174"/>
                  </a:lnTo>
                  <a:cubicBezTo>
                    <a:pt x="0" y="2170"/>
                    <a:pt x="4" y="2166"/>
                    <a:pt x="8" y="2166"/>
                  </a:cubicBezTo>
                  <a:cubicBezTo>
                    <a:pt x="12" y="2166"/>
                    <a:pt x="15" y="2170"/>
                    <a:pt x="15" y="2174"/>
                  </a:cubicBezTo>
                  <a:close/>
                  <a:moveTo>
                    <a:pt x="15" y="2220"/>
                  </a:moveTo>
                  <a:lnTo>
                    <a:pt x="15" y="2235"/>
                  </a:lnTo>
                  <a:cubicBezTo>
                    <a:pt x="15" y="2239"/>
                    <a:pt x="12" y="2243"/>
                    <a:pt x="8" y="2243"/>
                  </a:cubicBezTo>
                  <a:cubicBezTo>
                    <a:pt x="4" y="2243"/>
                    <a:pt x="0" y="2239"/>
                    <a:pt x="0" y="2235"/>
                  </a:cubicBezTo>
                  <a:lnTo>
                    <a:pt x="0" y="2220"/>
                  </a:lnTo>
                  <a:cubicBezTo>
                    <a:pt x="0" y="2216"/>
                    <a:pt x="4" y="2212"/>
                    <a:pt x="8" y="2212"/>
                  </a:cubicBezTo>
                  <a:cubicBezTo>
                    <a:pt x="12" y="2212"/>
                    <a:pt x="15" y="2216"/>
                    <a:pt x="15" y="2220"/>
                  </a:cubicBezTo>
                  <a:close/>
                  <a:moveTo>
                    <a:pt x="15" y="2266"/>
                  </a:moveTo>
                  <a:lnTo>
                    <a:pt x="15" y="2281"/>
                  </a:lnTo>
                  <a:cubicBezTo>
                    <a:pt x="15" y="2286"/>
                    <a:pt x="12" y="2289"/>
                    <a:pt x="8" y="2289"/>
                  </a:cubicBezTo>
                  <a:cubicBezTo>
                    <a:pt x="4" y="2289"/>
                    <a:pt x="0" y="2286"/>
                    <a:pt x="0" y="2281"/>
                  </a:cubicBezTo>
                  <a:lnTo>
                    <a:pt x="0" y="2266"/>
                  </a:lnTo>
                  <a:cubicBezTo>
                    <a:pt x="0" y="2262"/>
                    <a:pt x="4" y="2258"/>
                    <a:pt x="8" y="2258"/>
                  </a:cubicBezTo>
                  <a:cubicBezTo>
                    <a:pt x="12" y="2258"/>
                    <a:pt x="15" y="2262"/>
                    <a:pt x="15" y="2266"/>
                  </a:cubicBezTo>
                  <a:close/>
                  <a:moveTo>
                    <a:pt x="15" y="2312"/>
                  </a:moveTo>
                  <a:lnTo>
                    <a:pt x="15" y="2327"/>
                  </a:lnTo>
                  <a:cubicBezTo>
                    <a:pt x="15" y="2332"/>
                    <a:pt x="12" y="2335"/>
                    <a:pt x="8" y="2335"/>
                  </a:cubicBezTo>
                  <a:cubicBezTo>
                    <a:pt x="4" y="2335"/>
                    <a:pt x="0" y="2332"/>
                    <a:pt x="0" y="2327"/>
                  </a:cubicBezTo>
                  <a:lnTo>
                    <a:pt x="0" y="2312"/>
                  </a:lnTo>
                  <a:cubicBezTo>
                    <a:pt x="0" y="2308"/>
                    <a:pt x="4" y="2304"/>
                    <a:pt x="8" y="2304"/>
                  </a:cubicBezTo>
                  <a:cubicBezTo>
                    <a:pt x="12" y="2304"/>
                    <a:pt x="15" y="2308"/>
                    <a:pt x="15" y="2312"/>
                  </a:cubicBezTo>
                  <a:close/>
                  <a:moveTo>
                    <a:pt x="15" y="2358"/>
                  </a:moveTo>
                  <a:lnTo>
                    <a:pt x="15" y="2373"/>
                  </a:lnTo>
                  <a:cubicBezTo>
                    <a:pt x="15" y="2378"/>
                    <a:pt x="12" y="2381"/>
                    <a:pt x="8" y="2381"/>
                  </a:cubicBezTo>
                  <a:cubicBezTo>
                    <a:pt x="4" y="2381"/>
                    <a:pt x="0" y="2378"/>
                    <a:pt x="0" y="2373"/>
                  </a:cubicBezTo>
                  <a:lnTo>
                    <a:pt x="0" y="2358"/>
                  </a:lnTo>
                  <a:cubicBezTo>
                    <a:pt x="0" y="2354"/>
                    <a:pt x="4" y="2350"/>
                    <a:pt x="8" y="2350"/>
                  </a:cubicBezTo>
                  <a:cubicBezTo>
                    <a:pt x="12" y="2350"/>
                    <a:pt x="15" y="2354"/>
                    <a:pt x="15" y="2358"/>
                  </a:cubicBezTo>
                  <a:close/>
                  <a:moveTo>
                    <a:pt x="15" y="2404"/>
                  </a:moveTo>
                  <a:lnTo>
                    <a:pt x="15" y="2420"/>
                  </a:lnTo>
                  <a:cubicBezTo>
                    <a:pt x="15" y="2424"/>
                    <a:pt x="12" y="2427"/>
                    <a:pt x="8" y="2427"/>
                  </a:cubicBezTo>
                  <a:cubicBezTo>
                    <a:pt x="4" y="2427"/>
                    <a:pt x="0" y="2424"/>
                    <a:pt x="0" y="2420"/>
                  </a:cubicBezTo>
                  <a:lnTo>
                    <a:pt x="0" y="2404"/>
                  </a:lnTo>
                  <a:cubicBezTo>
                    <a:pt x="0" y="2400"/>
                    <a:pt x="4" y="2396"/>
                    <a:pt x="8" y="2396"/>
                  </a:cubicBezTo>
                  <a:cubicBezTo>
                    <a:pt x="12" y="2396"/>
                    <a:pt x="15" y="2400"/>
                    <a:pt x="15" y="2404"/>
                  </a:cubicBezTo>
                  <a:close/>
                  <a:moveTo>
                    <a:pt x="15" y="2450"/>
                  </a:moveTo>
                  <a:lnTo>
                    <a:pt x="15" y="2466"/>
                  </a:lnTo>
                  <a:cubicBezTo>
                    <a:pt x="15" y="2470"/>
                    <a:pt x="12" y="2473"/>
                    <a:pt x="8" y="2473"/>
                  </a:cubicBezTo>
                  <a:cubicBezTo>
                    <a:pt x="4" y="2473"/>
                    <a:pt x="0" y="2470"/>
                    <a:pt x="0" y="2466"/>
                  </a:cubicBezTo>
                  <a:lnTo>
                    <a:pt x="0" y="2450"/>
                  </a:lnTo>
                  <a:cubicBezTo>
                    <a:pt x="0" y="2446"/>
                    <a:pt x="4" y="2443"/>
                    <a:pt x="8" y="2443"/>
                  </a:cubicBezTo>
                  <a:cubicBezTo>
                    <a:pt x="12" y="2443"/>
                    <a:pt x="15" y="2446"/>
                    <a:pt x="15" y="2450"/>
                  </a:cubicBezTo>
                  <a:close/>
                  <a:moveTo>
                    <a:pt x="15" y="2496"/>
                  </a:moveTo>
                  <a:lnTo>
                    <a:pt x="15" y="2512"/>
                  </a:lnTo>
                  <a:cubicBezTo>
                    <a:pt x="15" y="2516"/>
                    <a:pt x="12" y="2519"/>
                    <a:pt x="8" y="2519"/>
                  </a:cubicBezTo>
                  <a:cubicBezTo>
                    <a:pt x="4" y="2519"/>
                    <a:pt x="0" y="2516"/>
                    <a:pt x="0" y="2512"/>
                  </a:cubicBezTo>
                  <a:lnTo>
                    <a:pt x="0" y="2496"/>
                  </a:lnTo>
                  <a:cubicBezTo>
                    <a:pt x="0" y="2492"/>
                    <a:pt x="4" y="2489"/>
                    <a:pt x="8" y="2489"/>
                  </a:cubicBezTo>
                  <a:cubicBezTo>
                    <a:pt x="12" y="2489"/>
                    <a:pt x="15" y="2492"/>
                    <a:pt x="15" y="2496"/>
                  </a:cubicBezTo>
                  <a:close/>
                  <a:moveTo>
                    <a:pt x="15" y="2542"/>
                  </a:moveTo>
                  <a:lnTo>
                    <a:pt x="15" y="2558"/>
                  </a:lnTo>
                  <a:cubicBezTo>
                    <a:pt x="15" y="2562"/>
                    <a:pt x="12" y="2565"/>
                    <a:pt x="8" y="2565"/>
                  </a:cubicBezTo>
                  <a:cubicBezTo>
                    <a:pt x="4" y="2565"/>
                    <a:pt x="0" y="2562"/>
                    <a:pt x="0" y="2558"/>
                  </a:cubicBezTo>
                  <a:lnTo>
                    <a:pt x="0" y="2542"/>
                  </a:lnTo>
                  <a:cubicBezTo>
                    <a:pt x="0" y="2538"/>
                    <a:pt x="4" y="2535"/>
                    <a:pt x="8" y="2535"/>
                  </a:cubicBezTo>
                  <a:cubicBezTo>
                    <a:pt x="12" y="2535"/>
                    <a:pt x="15" y="2538"/>
                    <a:pt x="15" y="2542"/>
                  </a:cubicBezTo>
                  <a:close/>
                  <a:moveTo>
                    <a:pt x="15" y="2588"/>
                  </a:moveTo>
                  <a:lnTo>
                    <a:pt x="15" y="2604"/>
                  </a:lnTo>
                  <a:cubicBezTo>
                    <a:pt x="15" y="2608"/>
                    <a:pt x="12" y="2612"/>
                    <a:pt x="8" y="2612"/>
                  </a:cubicBezTo>
                  <a:cubicBezTo>
                    <a:pt x="4" y="2612"/>
                    <a:pt x="0" y="2608"/>
                    <a:pt x="0" y="2604"/>
                  </a:cubicBezTo>
                  <a:lnTo>
                    <a:pt x="0" y="2588"/>
                  </a:lnTo>
                  <a:cubicBezTo>
                    <a:pt x="0" y="2584"/>
                    <a:pt x="4" y="2581"/>
                    <a:pt x="8" y="2581"/>
                  </a:cubicBezTo>
                  <a:cubicBezTo>
                    <a:pt x="12" y="2581"/>
                    <a:pt x="15" y="2584"/>
                    <a:pt x="15" y="2588"/>
                  </a:cubicBezTo>
                  <a:close/>
                  <a:moveTo>
                    <a:pt x="15" y="2635"/>
                  </a:moveTo>
                  <a:lnTo>
                    <a:pt x="15" y="2650"/>
                  </a:lnTo>
                  <a:cubicBezTo>
                    <a:pt x="15" y="2654"/>
                    <a:pt x="12" y="2658"/>
                    <a:pt x="8" y="2658"/>
                  </a:cubicBezTo>
                  <a:cubicBezTo>
                    <a:pt x="4" y="2658"/>
                    <a:pt x="0" y="2654"/>
                    <a:pt x="0" y="2650"/>
                  </a:cubicBezTo>
                  <a:lnTo>
                    <a:pt x="0" y="2635"/>
                  </a:lnTo>
                  <a:cubicBezTo>
                    <a:pt x="0" y="2630"/>
                    <a:pt x="4" y="2627"/>
                    <a:pt x="8" y="2627"/>
                  </a:cubicBezTo>
                  <a:cubicBezTo>
                    <a:pt x="12" y="2627"/>
                    <a:pt x="15" y="2630"/>
                    <a:pt x="15" y="2635"/>
                  </a:cubicBezTo>
                  <a:close/>
                  <a:moveTo>
                    <a:pt x="15" y="2681"/>
                  </a:moveTo>
                  <a:lnTo>
                    <a:pt x="15" y="2696"/>
                  </a:lnTo>
                  <a:cubicBezTo>
                    <a:pt x="15" y="2700"/>
                    <a:pt x="12" y="2704"/>
                    <a:pt x="8" y="2704"/>
                  </a:cubicBezTo>
                  <a:cubicBezTo>
                    <a:pt x="4" y="2704"/>
                    <a:pt x="0" y="2700"/>
                    <a:pt x="0" y="2696"/>
                  </a:cubicBezTo>
                  <a:lnTo>
                    <a:pt x="0" y="2681"/>
                  </a:lnTo>
                  <a:cubicBezTo>
                    <a:pt x="0" y="2676"/>
                    <a:pt x="4" y="2673"/>
                    <a:pt x="8" y="2673"/>
                  </a:cubicBezTo>
                  <a:cubicBezTo>
                    <a:pt x="12" y="2673"/>
                    <a:pt x="15" y="2676"/>
                    <a:pt x="15" y="2681"/>
                  </a:cubicBezTo>
                  <a:close/>
                  <a:moveTo>
                    <a:pt x="15" y="2727"/>
                  </a:moveTo>
                  <a:lnTo>
                    <a:pt x="15" y="2742"/>
                  </a:lnTo>
                  <a:cubicBezTo>
                    <a:pt x="15" y="2746"/>
                    <a:pt x="12" y="2750"/>
                    <a:pt x="8" y="2750"/>
                  </a:cubicBezTo>
                  <a:cubicBezTo>
                    <a:pt x="4" y="2750"/>
                    <a:pt x="0" y="2746"/>
                    <a:pt x="0" y="2742"/>
                  </a:cubicBezTo>
                  <a:lnTo>
                    <a:pt x="0" y="2727"/>
                  </a:lnTo>
                  <a:cubicBezTo>
                    <a:pt x="0" y="2722"/>
                    <a:pt x="4" y="2719"/>
                    <a:pt x="8" y="2719"/>
                  </a:cubicBezTo>
                  <a:cubicBezTo>
                    <a:pt x="12" y="2719"/>
                    <a:pt x="15" y="2722"/>
                    <a:pt x="15" y="2727"/>
                  </a:cubicBezTo>
                  <a:close/>
                  <a:moveTo>
                    <a:pt x="15" y="2773"/>
                  </a:moveTo>
                  <a:lnTo>
                    <a:pt x="15" y="2788"/>
                  </a:lnTo>
                  <a:cubicBezTo>
                    <a:pt x="15" y="2792"/>
                    <a:pt x="12" y="2796"/>
                    <a:pt x="8" y="2796"/>
                  </a:cubicBezTo>
                  <a:cubicBezTo>
                    <a:pt x="4" y="2796"/>
                    <a:pt x="0" y="2792"/>
                    <a:pt x="0" y="2788"/>
                  </a:cubicBezTo>
                  <a:lnTo>
                    <a:pt x="0" y="2773"/>
                  </a:lnTo>
                  <a:cubicBezTo>
                    <a:pt x="0" y="2769"/>
                    <a:pt x="4" y="2765"/>
                    <a:pt x="8" y="2765"/>
                  </a:cubicBezTo>
                  <a:cubicBezTo>
                    <a:pt x="12" y="2765"/>
                    <a:pt x="15" y="2769"/>
                    <a:pt x="15" y="2773"/>
                  </a:cubicBezTo>
                  <a:close/>
                  <a:moveTo>
                    <a:pt x="15" y="2819"/>
                  </a:moveTo>
                  <a:lnTo>
                    <a:pt x="15" y="2834"/>
                  </a:lnTo>
                  <a:cubicBezTo>
                    <a:pt x="15" y="2838"/>
                    <a:pt x="12" y="2842"/>
                    <a:pt x="8" y="2842"/>
                  </a:cubicBezTo>
                  <a:cubicBezTo>
                    <a:pt x="4" y="2842"/>
                    <a:pt x="0" y="2838"/>
                    <a:pt x="0" y="2834"/>
                  </a:cubicBezTo>
                  <a:lnTo>
                    <a:pt x="0" y="2819"/>
                  </a:lnTo>
                  <a:cubicBezTo>
                    <a:pt x="0" y="2815"/>
                    <a:pt x="4" y="2811"/>
                    <a:pt x="8" y="2811"/>
                  </a:cubicBezTo>
                  <a:cubicBezTo>
                    <a:pt x="12" y="2811"/>
                    <a:pt x="15" y="2815"/>
                    <a:pt x="15" y="2819"/>
                  </a:cubicBezTo>
                  <a:close/>
                  <a:moveTo>
                    <a:pt x="15" y="2865"/>
                  </a:moveTo>
                  <a:lnTo>
                    <a:pt x="15" y="2880"/>
                  </a:lnTo>
                  <a:cubicBezTo>
                    <a:pt x="15" y="2885"/>
                    <a:pt x="12" y="2888"/>
                    <a:pt x="8" y="2888"/>
                  </a:cubicBezTo>
                  <a:cubicBezTo>
                    <a:pt x="4" y="2888"/>
                    <a:pt x="0" y="2885"/>
                    <a:pt x="0" y="2880"/>
                  </a:cubicBezTo>
                  <a:lnTo>
                    <a:pt x="0" y="2865"/>
                  </a:lnTo>
                  <a:cubicBezTo>
                    <a:pt x="0" y="2861"/>
                    <a:pt x="4" y="2857"/>
                    <a:pt x="8" y="2857"/>
                  </a:cubicBezTo>
                  <a:cubicBezTo>
                    <a:pt x="12" y="2857"/>
                    <a:pt x="15" y="2861"/>
                    <a:pt x="15" y="2865"/>
                  </a:cubicBezTo>
                  <a:close/>
                  <a:moveTo>
                    <a:pt x="15" y="2911"/>
                  </a:moveTo>
                  <a:lnTo>
                    <a:pt x="15" y="2926"/>
                  </a:lnTo>
                  <a:cubicBezTo>
                    <a:pt x="15" y="2931"/>
                    <a:pt x="12" y="2934"/>
                    <a:pt x="8" y="2934"/>
                  </a:cubicBezTo>
                  <a:cubicBezTo>
                    <a:pt x="4" y="2934"/>
                    <a:pt x="0" y="2931"/>
                    <a:pt x="0" y="2926"/>
                  </a:cubicBezTo>
                  <a:lnTo>
                    <a:pt x="0" y="2911"/>
                  </a:lnTo>
                  <a:cubicBezTo>
                    <a:pt x="0" y="2907"/>
                    <a:pt x="4" y="2903"/>
                    <a:pt x="8" y="2903"/>
                  </a:cubicBezTo>
                  <a:cubicBezTo>
                    <a:pt x="12" y="2903"/>
                    <a:pt x="15" y="2907"/>
                    <a:pt x="15" y="2911"/>
                  </a:cubicBezTo>
                  <a:close/>
                  <a:moveTo>
                    <a:pt x="15" y="2957"/>
                  </a:moveTo>
                  <a:lnTo>
                    <a:pt x="15" y="2972"/>
                  </a:lnTo>
                  <a:cubicBezTo>
                    <a:pt x="15" y="2977"/>
                    <a:pt x="12" y="2980"/>
                    <a:pt x="8" y="2980"/>
                  </a:cubicBezTo>
                  <a:cubicBezTo>
                    <a:pt x="4" y="2980"/>
                    <a:pt x="0" y="2977"/>
                    <a:pt x="0" y="2972"/>
                  </a:cubicBezTo>
                  <a:lnTo>
                    <a:pt x="0" y="2957"/>
                  </a:lnTo>
                  <a:cubicBezTo>
                    <a:pt x="0" y="2953"/>
                    <a:pt x="4" y="2949"/>
                    <a:pt x="8" y="2949"/>
                  </a:cubicBezTo>
                  <a:cubicBezTo>
                    <a:pt x="12" y="2949"/>
                    <a:pt x="15" y="2953"/>
                    <a:pt x="15" y="2957"/>
                  </a:cubicBezTo>
                  <a:close/>
                  <a:moveTo>
                    <a:pt x="15" y="3003"/>
                  </a:moveTo>
                  <a:lnTo>
                    <a:pt x="15" y="3019"/>
                  </a:lnTo>
                  <a:cubicBezTo>
                    <a:pt x="15" y="3023"/>
                    <a:pt x="12" y="3026"/>
                    <a:pt x="8" y="3026"/>
                  </a:cubicBezTo>
                  <a:cubicBezTo>
                    <a:pt x="4" y="3026"/>
                    <a:pt x="0" y="3023"/>
                    <a:pt x="0" y="3019"/>
                  </a:cubicBezTo>
                  <a:lnTo>
                    <a:pt x="0" y="3003"/>
                  </a:lnTo>
                  <a:cubicBezTo>
                    <a:pt x="0" y="2999"/>
                    <a:pt x="4" y="2996"/>
                    <a:pt x="8" y="2996"/>
                  </a:cubicBezTo>
                  <a:cubicBezTo>
                    <a:pt x="12" y="2996"/>
                    <a:pt x="15" y="2999"/>
                    <a:pt x="15" y="3003"/>
                  </a:cubicBezTo>
                  <a:close/>
                  <a:moveTo>
                    <a:pt x="15" y="3049"/>
                  </a:moveTo>
                  <a:lnTo>
                    <a:pt x="15" y="3065"/>
                  </a:lnTo>
                  <a:cubicBezTo>
                    <a:pt x="15" y="3069"/>
                    <a:pt x="12" y="3072"/>
                    <a:pt x="8" y="3072"/>
                  </a:cubicBezTo>
                  <a:cubicBezTo>
                    <a:pt x="4" y="3072"/>
                    <a:pt x="0" y="3069"/>
                    <a:pt x="0" y="3065"/>
                  </a:cubicBezTo>
                  <a:lnTo>
                    <a:pt x="0" y="3049"/>
                  </a:lnTo>
                  <a:cubicBezTo>
                    <a:pt x="0" y="3045"/>
                    <a:pt x="4" y="3042"/>
                    <a:pt x="8" y="3042"/>
                  </a:cubicBezTo>
                  <a:cubicBezTo>
                    <a:pt x="12" y="3042"/>
                    <a:pt x="15" y="3045"/>
                    <a:pt x="15" y="3049"/>
                  </a:cubicBezTo>
                  <a:close/>
                  <a:moveTo>
                    <a:pt x="15" y="3095"/>
                  </a:moveTo>
                  <a:lnTo>
                    <a:pt x="15" y="3111"/>
                  </a:lnTo>
                  <a:cubicBezTo>
                    <a:pt x="15" y="3115"/>
                    <a:pt x="12" y="3118"/>
                    <a:pt x="8" y="3118"/>
                  </a:cubicBezTo>
                  <a:cubicBezTo>
                    <a:pt x="4" y="3118"/>
                    <a:pt x="0" y="3115"/>
                    <a:pt x="0" y="3111"/>
                  </a:cubicBezTo>
                  <a:lnTo>
                    <a:pt x="0" y="3095"/>
                  </a:lnTo>
                  <a:cubicBezTo>
                    <a:pt x="0" y="3091"/>
                    <a:pt x="4" y="3088"/>
                    <a:pt x="8" y="3088"/>
                  </a:cubicBezTo>
                  <a:cubicBezTo>
                    <a:pt x="12" y="3088"/>
                    <a:pt x="15" y="3091"/>
                    <a:pt x="15" y="3095"/>
                  </a:cubicBezTo>
                  <a:close/>
                  <a:moveTo>
                    <a:pt x="15" y="3141"/>
                  </a:moveTo>
                  <a:lnTo>
                    <a:pt x="15" y="3157"/>
                  </a:lnTo>
                  <a:cubicBezTo>
                    <a:pt x="15" y="3161"/>
                    <a:pt x="12" y="3164"/>
                    <a:pt x="8" y="3164"/>
                  </a:cubicBezTo>
                  <a:cubicBezTo>
                    <a:pt x="4" y="3164"/>
                    <a:pt x="0" y="3161"/>
                    <a:pt x="0" y="3157"/>
                  </a:cubicBezTo>
                  <a:lnTo>
                    <a:pt x="0" y="3141"/>
                  </a:lnTo>
                  <a:cubicBezTo>
                    <a:pt x="0" y="3137"/>
                    <a:pt x="4" y="3134"/>
                    <a:pt x="8" y="3134"/>
                  </a:cubicBezTo>
                  <a:cubicBezTo>
                    <a:pt x="12" y="3134"/>
                    <a:pt x="15" y="3137"/>
                    <a:pt x="15" y="3141"/>
                  </a:cubicBezTo>
                  <a:close/>
                  <a:moveTo>
                    <a:pt x="15" y="3188"/>
                  </a:moveTo>
                  <a:lnTo>
                    <a:pt x="15" y="3203"/>
                  </a:lnTo>
                  <a:cubicBezTo>
                    <a:pt x="15" y="3207"/>
                    <a:pt x="12" y="3211"/>
                    <a:pt x="8" y="3211"/>
                  </a:cubicBezTo>
                  <a:cubicBezTo>
                    <a:pt x="4" y="3211"/>
                    <a:pt x="0" y="3207"/>
                    <a:pt x="0" y="3203"/>
                  </a:cubicBezTo>
                  <a:lnTo>
                    <a:pt x="0" y="3188"/>
                  </a:lnTo>
                  <a:cubicBezTo>
                    <a:pt x="0" y="3183"/>
                    <a:pt x="4" y="3180"/>
                    <a:pt x="8" y="3180"/>
                  </a:cubicBezTo>
                  <a:cubicBezTo>
                    <a:pt x="12" y="3180"/>
                    <a:pt x="15" y="3183"/>
                    <a:pt x="15" y="3188"/>
                  </a:cubicBezTo>
                  <a:close/>
                  <a:moveTo>
                    <a:pt x="15" y="3234"/>
                  </a:moveTo>
                  <a:lnTo>
                    <a:pt x="15" y="3249"/>
                  </a:lnTo>
                  <a:cubicBezTo>
                    <a:pt x="15" y="3253"/>
                    <a:pt x="12" y="3257"/>
                    <a:pt x="8" y="3257"/>
                  </a:cubicBezTo>
                  <a:cubicBezTo>
                    <a:pt x="4" y="3257"/>
                    <a:pt x="0" y="3253"/>
                    <a:pt x="0" y="3249"/>
                  </a:cubicBezTo>
                  <a:lnTo>
                    <a:pt x="0" y="3234"/>
                  </a:lnTo>
                  <a:cubicBezTo>
                    <a:pt x="0" y="3229"/>
                    <a:pt x="4" y="3226"/>
                    <a:pt x="8" y="3226"/>
                  </a:cubicBezTo>
                  <a:cubicBezTo>
                    <a:pt x="12" y="3226"/>
                    <a:pt x="15" y="3229"/>
                    <a:pt x="15" y="3234"/>
                  </a:cubicBezTo>
                  <a:close/>
                  <a:moveTo>
                    <a:pt x="15" y="3280"/>
                  </a:moveTo>
                  <a:lnTo>
                    <a:pt x="15" y="3295"/>
                  </a:lnTo>
                  <a:cubicBezTo>
                    <a:pt x="15" y="3299"/>
                    <a:pt x="12" y="3303"/>
                    <a:pt x="8" y="3303"/>
                  </a:cubicBezTo>
                  <a:cubicBezTo>
                    <a:pt x="4" y="3303"/>
                    <a:pt x="0" y="3299"/>
                    <a:pt x="0" y="3295"/>
                  </a:cubicBezTo>
                  <a:lnTo>
                    <a:pt x="0" y="3280"/>
                  </a:lnTo>
                  <a:cubicBezTo>
                    <a:pt x="0" y="3275"/>
                    <a:pt x="4" y="3272"/>
                    <a:pt x="8" y="3272"/>
                  </a:cubicBezTo>
                  <a:cubicBezTo>
                    <a:pt x="12" y="3272"/>
                    <a:pt x="15" y="3275"/>
                    <a:pt x="15" y="3280"/>
                  </a:cubicBezTo>
                  <a:close/>
                  <a:moveTo>
                    <a:pt x="15" y="3326"/>
                  </a:moveTo>
                  <a:lnTo>
                    <a:pt x="15" y="3341"/>
                  </a:lnTo>
                  <a:cubicBezTo>
                    <a:pt x="15" y="3345"/>
                    <a:pt x="12" y="3349"/>
                    <a:pt x="8" y="3349"/>
                  </a:cubicBezTo>
                  <a:cubicBezTo>
                    <a:pt x="4" y="3349"/>
                    <a:pt x="0" y="3345"/>
                    <a:pt x="0" y="3341"/>
                  </a:cubicBezTo>
                  <a:lnTo>
                    <a:pt x="0" y="3326"/>
                  </a:lnTo>
                  <a:cubicBezTo>
                    <a:pt x="0" y="3322"/>
                    <a:pt x="4" y="3318"/>
                    <a:pt x="8" y="3318"/>
                  </a:cubicBezTo>
                  <a:cubicBezTo>
                    <a:pt x="12" y="3318"/>
                    <a:pt x="15" y="3322"/>
                    <a:pt x="15" y="3326"/>
                  </a:cubicBezTo>
                  <a:close/>
                  <a:moveTo>
                    <a:pt x="15" y="3372"/>
                  </a:moveTo>
                  <a:lnTo>
                    <a:pt x="15" y="3387"/>
                  </a:lnTo>
                  <a:cubicBezTo>
                    <a:pt x="15" y="3391"/>
                    <a:pt x="12" y="3395"/>
                    <a:pt x="8" y="3395"/>
                  </a:cubicBezTo>
                  <a:cubicBezTo>
                    <a:pt x="4" y="3395"/>
                    <a:pt x="0" y="3391"/>
                    <a:pt x="0" y="3387"/>
                  </a:cubicBezTo>
                  <a:lnTo>
                    <a:pt x="0" y="3372"/>
                  </a:lnTo>
                  <a:cubicBezTo>
                    <a:pt x="0" y="3368"/>
                    <a:pt x="4" y="3364"/>
                    <a:pt x="8" y="3364"/>
                  </a:cubicBezTo>
                  <a:cubicBezTo>
                    <a:pt x="12" y="3364"/>
                    <a:pt x="15" y="3368"/>
                    <a:pt x="15" y="3372"/>
                  </a:cubicBezTo>
                  <a:close/>
                  <a:moveTo>
                    <a:pt x="15" y="3418"/>
                  </a:moveTo>
                  <a:lnTo>
                    <a:pt x="15" y="3433"/>
                  </a:lnTo>
                  <a:cubicBezTo>
                    <a:pt x="15" y="3438"/>
                    <a:pt x="12" y="3441"/>
                    <a:pt x="8" y="3441"/>
                  </a:cubicBezTo>
                  <a:cubicBezTo>
                    <a:pt x="4" y="3441"/>
                    <a:pt x="0" y="3438"/>
                    <a:pt x="0" y="3433"/>
                  </a:cubicBezTo>
                  <a:lnTo>
                    <a:pt x="0" y="3418"/>
                  </a:lnTo>
                  <a:cubicBezTo>
                    <a:pt x="0" y="3414"/>
                    <a:pt x="4" y="3410"/>
                    <a:pt x="8" y="3410"/>
                  </a:cubicBezTo>
                  <a:cubicBezTo>
                    <a:pt x="12" y="3410"/>
                    <a:pt x="15" y="3414"/>
                    <a:pt x="15" y="3418"/>
                  </a:cubicBezTo>
                  <a:close/>
                  <a:moveTo>
                    <a:pt x="15" y="3464"/>
                  </a:moveTo>
                  <a:lnTo>
                    <a:pt x="15" y="3479"/>
                  </a:lnTo>
                  <a:cubicBezTo>
                    <a:pt x="15" y="3484"/>
                    <a:pt x="12" y="3487"/>
                    <a:pt x="8" y="3487"/>
                  </a:cubicBezTo>
                  <a:cubicBezTo>
                    <a:pt x="4" y="3487"/>
                    <a:pt x="0" y="3484"/>
                    <a:pt x="0" y="3479"/>
                  </a:cubicBezTo>
                  <a:lnTo>
                    <a:pt x="0" y="3464"/>
                  </a:lnTo>
                  <a:cubicBezTo>
                    <a:pt x="0" y="3460"/>
                    <a:pt x="4" y="3456"/>
                    <a:pt x="8" y="3456"/>
                  </a:cubicBezTo>
                  <a:cubicBezTo>
                    <a:pt x="12" y="3456"/>
                    <a:pt x="15" y="3460"/>
                    <a:pt x="15" y="3464"/>
                  </a:cubicBezTo>
                  <a:close/>
                  <a:moveTo>
                    <a:pt x="15" y="3510"/>
                  </a:moveTo>
                  <a:lnTo>
                    <a:pt x="15" y="3525"/>
                  </a:lnTo>
                  <a:cubicBezTo>
                    <a:pt x="15" y="3530"/>
                    <a:pt x="12" y="3533"/>
                    <a:pt x="8" y="3533"/>
                  </a:cubicBezTo>
                  <a:cubicBezTo>
                    <a:pt x="4" y="3533"/>
                    <a:pt x="0" y="3530"/>
                    <a:pt x="0" y="3525"/>
                  </a:cubicBezTo>
                  <a:lnTo>
                    <a:pt x="0" y="3510"/>
                  </a:lnTo>
                  <a:cubicBezTo>
                    <a:pt x="0" y="3506"/>
                    <a:pt x="4" y="3502"/>
                    <a:pt x="8" y="3502"/>
                  </a:cubicBezTo>
                  <a:cubicBezTo>
                    <a:pt x="12" y="3502"/>
                    <a:pt x="15" y="3506"/>
                    <a:pt x="15" y="3510"/>
                  </a:cubicBezTo>
                  <a:close/>
                  <a:moveTo>
                    <a:pt x="15" y="3556"/>
                  </a:moveTo>
                  <a:lnTo>
                    <a:pt x="15" y="3572"/>
                  </a:lnTo>
                  <a:cubicBezTo>
                    <a:pt x="15" y="3576"/>
                    <a:pt x="12" y="3579"/>
                    <a:pt x="8" y="3579"/>
                  </a:cubicBezTo>
                  <a:cubicBezTo>
                    <a:pt x="4" y="3579"/>
                    <a:pt x="0" y="3576"/>
                    <a:pt x="0" y="3572"/>
                  </a:cubicBezTo>
                  <a:lnTo>
                    <a:pt x="0" y="3556"/>
                  </a:lnTo>
                  <a:cubicBezTo>
                    <a:pt x="0" y="3552"/>
                    <a:pt x="4" y="3548"/>
                    <a:pt x="8" y="3548"/>
                  </a:cubicBezTo>
                  <a:cubicBezTo>
                    <a:pt x="12" y="3548"/>
                    <a:pt x="15" y="3552"/>
                    <a:pt x="15" y="3556"/>
                  </a:cubicBezTo>
                  <a:close/>
                  <a:moveTo>
                    <a:pt x="15" y="3602"/>
                  </a:moveTo>
                  <a:lnTo>
                    <a:pt x="15" y="3618"/>
                  </a:lnTo>
                  <a:cubicBezTo>
                    <a:pt x="15" y="3622"/>
                    <a:pt x="12" y="3625"/>
                    <a:pt x="8" y="3625"/>
                  </a:cubicBezTo>
                  <a:cubicBezTo>
                    <a:pt x="4" y="3625"/>
                    <a:pt x="0" y="3622"/>
                    <a:pt x="0" y="3618"/>
                  </a:cubicBezTo>
                  <a:lnTo>
                    <a:pt x="0" y="3602"/>
                  </a:lnTo>
                  <a:cubicBezTo>
                    <a:pt x="0" y="3598"/>
                    <a:pt x="4" y="3595"/>
                    <a:pt x="8" y="3595"/>
                  </a:cubicBezTo>
                  <a:cubicBezTo>
                    <a:pt x="12" y="3595"/>
                    <a:pt x="15" y="3598"/>
                    <a:pt x="15" y="3602"/>
                  </a:cubicBezTo>
                  <a:close/>
                  <a:moveTo>
                    <a:pt x="15" y="3648"/>
                  </a:moveTo>
                  <a:lnTo>
                    <a:pt x="15" y="3664"/>
                  </a:lnTo>
                  <a:cubicBezTo>
                    <a:pt x="15" y="3668"/>
                    <a:pt x="12" y="3671"/>
                    <a:pt x="8" y="3671"/>
                  </a:cubicBezTo>
                  <a:cubicBezTo>
                    <a:pt x="4" y="3671"/>
                    <a:pt x="0" y="3668"/>
                    <a:pt x="0" y="3664"/>
                  </a:cubicBezTo>
                  <a:lnTo>
                    <a:pt x="0" y="3648"/>
                  </a:lnTo>
                  <a:cubicBezTo>
                    <a:pt x="0" y="3644"/>
                    <a:pt x="4" y="3641"/>
                    <a:pt x="8" y="3641"/>
                  </a:cubicBezTo>
                  <a:cubicBezTo>
                    <a:pt x="12" y="3641"/>
                    <a:pt x="15" y="3644"/>
                    <a:pt x="15" y="3648"/>
                  </a:cubicBezTo>
                  <a:close/>
                  <a:moveTo>
                    <a:pt x="15" y="3694"/>
                  </a:moveTo>
                  <a:lnTo>
                    <a:pt x="15" y="3710"/>
                  </a:lnTo>
                  <a:cubicBezTo>
                    <a:pt x="15" y="3714"/>
                    <a:pt x="12" y="3717"/>
                    <a:pt x="8" y="3717"/>
                  </a:cubicBezTo>
                  <a:cubicBezTo>
                    <a:pt x="4" y="3717"/>
                    <a:pt x="0" y="3714"/>
                    <a:pt x="0" y="3710"/>
                  </a:cubicBezTo>
                  <a:lnTo>
                    <a:pt x="0" y="3694"/>
                  </a:lnTo>
                  <a:cubicBezTo>
                    <a:pt x="0" y="3690"/>
                    <a:pt x="4" y="3687"/>
                    <a:pt x="8" y="3687"/>
                  </a:cubicBezTo>
                  <a:cubicBezTo>
                    <a:pt x="12" y="3687"/>
                    <a:pt x="15" y="3690"/>
                    <a:pt x="15" y="3694"/>
                  </a:cubicBezTo>
                  <a:close/>
                  <a:moveTo>
                    <a:pt x="15" y="3740"/>
                  </a:moveTo>
                  <a:lnTo>
                    <a:pt x="15" y="3756"/>
                  </a:lnTo>
                  <a:cubicBezTo>
                    <a:pt x="15" y="3760"/>
                    <a:pt x="12" y="3764"/>
                    <a:pt x="8" y="3764"/>
                  </a:cubicBezTo>
                  <a:cubicBezTo>
                    <a:pt x="4" y="3764"/>
                    <a:pt x="0" y="3760"/>
                    <a:pt x="0" y="3756"/>
                  </a:cubicBezTo>
                  <a:lnTo>
                    <a:pt x="0" y="3740"/>
                  </a:lnTo>
                  <a:cubicBezTo>
                    <a:pt x="0" y="3736"/>
                    <a:pt x="4" y="3733"/>
                    <a:pt x="8" y="3733"/>
                  </a:cubicBezTo>
                  <a:cubicBezTo>
                    <a:pt x="12" y="3733"/>
                    <a:pt x="15" y="3736"/>
                    <a:pt x="15" y="3740"/>
                  </a:cubicBezTo>
                  <a:close/>
                  <a:moveTo>
                    <a:pt x="15" y="3787"/>
                  </a:moveTo>
                  <a:lnTo>
                    <a:pt x="15" y="3802"/>
                  </a:lnTo>
                  <a:cubicBezTo>
                    <a:pt x="15" y="3806"/>
                    <a:pt x="12" y="3810"/>
                    <a:pt x="8" y="3810"/>
                  </a:cubicBezTo>
                  <a:cubicBezTo>
                    <a:pt x="4" y="3810"/>
                    <a:pt x="0" y="3806"/>
                    <a:pt x="0" y="3802"/>
                  </a:cubicBezTo>
                  <a:lnTo>
                    <a:pt x="0" y="3787"/>
                  </a:lnTo>
                  <a:cubicBezTo>
                    <a:pt x="0" y="3782"/>
                    <a:pt x="4" y="3779"/>
                    <a:pt x="8" y="3779"/>
                  </a:cubicBezTo>
                  <a:cubicBezTo>
                    <a:pt x="12" y="3779"/>
                    <a:pt x="15" y="3782"/>
                    <a:pt x="15" y="3787"/>
                  </a:cubicBezTo>
                  <a:close/>
                  <a:moveTo>
                    <a:pt x="15" y="3833"/>
                  </a:moveTo>
                  <a:lnTo>
                    <a:pt x="15" y="3848"/>
                  </a:lnTo>
                  <a:cubicBezTo>
                    <a:pt x="15" y="3852"/>
                    <a:pt x="12" y="3856"/>
                    <a:pt x="8" y="3856"/>
                  </a:cubicBezTo>
                  <a:cubicBezTo>
                    <a:pt x="4" y="3856"/>
                    <a:pt x="0" y="3852"/>
                    <a:pt x="0" y="3848"/>
                  </a:cubicBezTo>
                  <a:lnTo>
                    <a:pt x="0" y="3833"/>
                  </a:lnTo>
                  <a:cubicBezTo>
                    <a:pt x="0" y="3828"/>
                    <a:pt x="4" y="3825"/>
                    <a:pt x="8" y="3825"/>
                  </a:cubicBezTo>
                  <a:cubicBezTo>
                    <a:pt x="12" y="3825"/>
                    <a:pt x="15" y="3828"/>
                    <a:pt x="15" y="3833"/>
                  </a:cubicBezTo>
                  <a:close/>
                  <a:moveTo>
                    <a:pt x="15" y="3879"/>
                  </a:moveTo>
                  <a:lnTo>
                    <a:pt x="15" y="3894"/>
                  </a:lnTo>
                  <a:cubicBezTo>
                    <a:pt x="15" y="3898"/>
                    <a:pt x="12" y="3902"/>
                    <a:pt x="8" y="3902"/>
                  </a:cubicBezTo>
                  <a:cubicBezTo>
                    <a:pt x="4" y="3902"/>
                    <a:pt x="0" y="3898"/>
                    <a:pt x="0" y="3894"/>
                  </a:cubicBezTo>
                  <a:lnTo>
                    <a:pt x="0" y="3879"/>
                  </a:lnTo>
                  <a:cubicBezTo>
                    <a:pt x="0" y="3874"/>
                    <a:pt x="4" y="3871"/>
                    <a:pt x="8" y="3871"/>
                  </a:cubicBezTo>
                  <a:cubicBezTo>
                    <a:pt x="12" y="3871"/>
                    <a:pt x="15" y="3874"/>
                    <a:pt x="15" y="3879"/>
                  </a:cubicBezTo>
                  <a:close/>
                  <a:moveTo>
                    <a:pt x="15" y="3925"/>
                  </a:moveTo>
                  <a:lnTo>
                    <a:pt x="15" y="3940"/>
                  </a:lnTo>
                  <a:cubicBezTo>
                    <a:pt x="15" y="3944"/>
                    <a:pt x="12" y="3948"/>
                    <a:pt x="8" y="3948"/>
                  </a:cubicBezTo>
                  <a:cubicBezTo>
                    <a:pt x="4" y="3948"/>
                    <a:pt x="0" y="3944"/>
                    <a:pt x="0" y="3940"/>
                  </a:cubicBezTo>
                  <a:lnTo>
                    <a:pt x="0" y="3925"/>
                  </a:lnTo>
                  <a:cubicBezTo>
                    <a:pt x="0" y="3921"/>
                    <a:pt x="4" y="3917"/>
                    <a:pt x="8" y="3917"/>
                  </a:cubicBezTo>
                  <a:cubicBezTo>
                    <a:pt x="12" y="3917"/>
                    <a:pt x="15" y="3921"/>
                    <a:pt x="15" y="3925"/>
                  </a:cubicBezTo>
                  <a:close/>
                  <a:moveTo>
                    <a:pt x="15" y="3971"/>
                  </a:moveTo>
                  <a:lnTo>
                    <a:pt x="15" y="3986"/>
                  </a:lnTo>
                  <a:cubicBezTo>
                    <a:pt x="15" y="3990"/>
                    <a:pt x="12" y="3994"/>
                    <a:pt x="8" y="3994"/>
                  </a:cubicBezTo>
                  <a:cubicBezTo>
                    <a:pt x="4" y="3994"/>
                    <a:pt x="0" y="3990"/>
                    <a:pt x="0" y="3986"/>
                  </a:cubicBezTo>
                  <a:lnTo>
                    <a:pt x="0" y="3971"/>
                  </a:lnTo>
                  <a:cubicBezTo>
                    <a:pt x="0" y="3967"/>
                    <a:pt x="4" y="3963"/>
                    <a:pt x="8" y="3963"/>
                  </a:cubicBezTo>
                  <a:cubicBezTo>
                    <a:pt x="12" y="3963"/>
                    <a:pt x="15" y="3967"/>
                    <a:pt x="15" y="3971"/>
                  </a:cubicBezTo>
                  <a:close/>
                  <a:moveTo>
                    <a:pt x="15" y="4017"/>
                  </a:moveTo>
                  <a:lnTo>
                    <a:pt x="15" y="4032"/>
                  </a:lnTo>
                  <a:cubicBezTo>
                    <a:pt x="15" y="4037"/>
                    <a:pt x="12" y="4040"/>
                    <a:pt x="8" y="4040"/>
                  </a:cubicBezTo>
                  <a:cubicBezTo>
                    <a:pt x="4" y="4040"/>
                    <a:pt x="0" y="4037"/>
                    <a:pt x="0" y="4032"/>
                  </a:cubicBezTo>
                  <a:lnTo>
                    <a:pt x="0" y="4017"/>
                  </a:lnTo>
                  <a:cubicBezTo>
                    <a:pt x="0" y="4013"/>
                    <a:pt x="4" y="4009"/>
                    <a:pt x="8" y="4009"/>
                  </a:cubicBezTo>
                  <a:cubicBezTo>
                    <a:pt x="12" y="4009"/>
                    <a:pt x="15" y="4013"/>
                    <a:pt x="15" y="4017"/>
                  </a:cubicBezTo>
                  <a:close/>
                  <a:moveTo>
                    <a:pt x="15" y="4063"/>
                  </a:moveTo>
                  <a:lnTo>
                    <a:pt x="15" y="4078"/>
                  </a:lnTo>
                  <a:cubicBezTo>
                    <a:pt x="15" y="4083"/>
                    <a:pt x="12" y="4086"/>
                    <a:pt x="8" y="4086"/>
                  </a:cubicBezTo>
                  <a:cubicBezTo>
                    <a:pt x="4" y="4086"/>
                    <a:pt x="0" y="4083"/>
                    <a:pt x="0" y="4078"/>
                  </a:cubicBezTo>
                  <a:lnTo>
                    <a:pt x="0" y="4063"/>
                  </a:lnTo>
                  <a:cubicBezTo>
                    <a:pt x="0" y="4059"/>
                    <a:pt x="4" y="4055"/>
                    <a:pt x="8" y="4055"/>
                  </a:cubicBezTo>
                  <a:cubicBezTo>
                    <a:pt x="12" y="4055"/>
                    <a:pt x="15" y="4059"/>
                    <a:pt x="15" y="4063"/>
                  </a:cubicBezTo>
                  <a:close/>
                  <a:moveTo>
                    <a:pt x="15" y="4109"/>
                  </a:moveTo>
                  <a:lnTo>
                    <a:pt x="15" y="4124"/>
                  </a:lnTo>
                  <a:cubicBezTo>
                    <a:pt x="15" y="4129"/>
                    <a:pt x="12" y="4132"/>
                    <a:pt x="8" y="4132"/>
                  </a:cubicBezTo>
                  <a:cubicBezTo>
                    <a:pt x="4" y="4132"/>
                    <a:pt x="0" y="4129"/>
                    <a:pt x="0" y="4124"/>
                  </a:cubicBezTo>
                  <a:lnTo>
                    <a:pt x="0" y="4109"/>
                  </a:lnTo>
                  <a:cubicBezTo>
                    <a:pt x="0" y="4105"/>
                    <a:pt x="4" y="4101"/>
                    <a:pt x="8" y="4101"/>
                  </a:cubicBezTo>
                  <a:cubicBezTo>
                    <a:pt x="12" y="4101"/>
                    <a:pt x="15" y="4105"/>
                    <a:pt x="15" y="4109"/>
                  </a:cubicBezTo>
                  <a:close/>
                  <a:moveTo>
                    <a:pt x="15" y="4155"/>
                  </a:moveTo>
                  <a:lnTo>
                    <a:pt x="15" y="4171"/>
                  </a:lnTo>
                  <a:cubicBezTo>
                    <a:pt x="15" y="4175"/>
                    <a:pt x="12" y="4178"/>
                    <a:pt x="8" y="4178"/>
                  </a:cubicBezTo>
                  <a:cubicBezTo>
                    <a:pt x="4" y="4178"/>
                    <a:pt x="0" y="4175"/>
                    <a:pt x="0" y="4171"/>
                  </a:cubicBezTo>
                  <a:lnTo>
                    <a:pt x="0" y="4155"/>
                  </a:lnTo>
                  <a:cubicBezTo>
                    <a:pt x="0" y="4151"/>
                    <a:pt x="4" y="4148"/>
                    <a:pt x="8" y="4148"/>
                  </a:cubicBezTo>
                  <a:cubicBezTo>
                    <a:pt x="12" y="4148"/>
                    <a:pt x="15" y="4151"/>
                    <a:pt x="15" y="4155"/>
                  </a:cubicBezTo>
                  <a:close/>
                  <a:moveTo>
                    <a:pt x="15" y="4201"/>
                  </a:moveTo>
                  <a:lnTo>
                    <a:pt x="15" y="4217"/>
                  </a:lnTo>
                  <a:cubicBezTo>
                    <a:pt x="15" y="4221"/>
                    <a:pt x="12" y="4224"/>
                    <a:pt x="8" y="4224"/>
                  </a:cubicBezTo>
                  <a:cubicBezTo>
                    <a:pt x="4" y="4224"/>
                    <a:pt x="0" y="4221"/>
                    <a:pt x="0" y="4217"/>
                  </a:cubicBezTo>
                  <a:lnTo>
                    <a:pt x="0" y="4201"/>
                  </a:lnTo>
                  <a:cubicBezTo>
                    <a:pt x="0" y="4197"/>
                    <a:pt x="4" y="4194"/>
                    <a:pt x="8" y="4194"/>
                  </a:cubicBezTo>
                  <a:cubicBezTo>
                    <a:pt x="12" y="4194"/>
                    <a:pt x="15" y="4197"/>
                    <a:pt x="15" y="4201"/>
                  </a:cubicBezTo>
                  <a:close/>
                  <a:moveTo>
                    <a:pt x="15" y="4247"/>
                  </a:moveTo>
                  <a:lnTo>
                    <a:pt x="15" y="4263"/>
                  </a:lnTo>
                  <a:cubicBezTo>
                    <a:pt x="15" y="4267"/>
                    <a:pt x="12" y="4270"/>
                    <a:pt x="8" y="4270"/>
                  </a:cubicBezTo>
                  <a:cubicBezTo>
                    <a:pt x="4" y="4270"/>
                    <a:pt x="0" y="4267"/>
                    <a:pt x="0" y="4263"/>
                  </a:cubicBezTo>
                  <a:lnTo>
                    <a:pt x="0" y="4247"/>
                  </a:lnTo>
                  <a:cubicBezTo>
                    <a:pt x="0" y="4243"/>
                    <a:pt x="4" y="4240"/>
                    <a:pt x="8" y="4240"/>
                  </a:cubicBezTo>
                  <a:cubicBezTo>
                    <a:pt x="12" y="4240"/>
                    <a:pt x="15" y="4243"/>
                    <a:pt x="15" y="4247"/>
                  </a:cubicBezTo>
                  <a:close/>
                  <a:moveTo>
                    <a:pt x="15" y="4293"/>
                  </a:moveTo>
                  <a:lnTo>
                    <a:pt x="15" y="4309"/>
                  </a:lnTo>
                  <a:cubicBezTo>
                    <a:pt x="15" y="4313"/>
                    <a:pt x="12" y="4316"/>
                    <a:pt x="8" y="4316"/>
                  </a:cubicBezTo>
                  <a:cubicBezTo>
                    <a:pt x="4" y="4316"/>
                    <a:pt x="0" y="4313"/>
                    <a:pt x="0" y="4309"/>
                  </a:cubicBezTo>
                  <a:lnTo>
                    <a:pt x="0" y="4293"/>
                  </a:lnTo>
                  <a:cubicBezTo>
                    <a:pt x="0" y="4289"/>
                    <a:pt x="4" y="4286"/>
                    <a:pt x="8" y="4286"/>
                  </a:cubicBezTo>
                  <a:cubicBezTo>
                    <a:pt x="12" y="4286"/>
                    <a:pt x="15" y="4289"/>
                    <a:pt x="15" y="4293"/>
                  </a:cubicBezTo>
                  <a:close/>
                  <a:moveTo>
                    <a:pt x="15" y="4340"/>
                  </a:moveTo>
                  <a:lnTo>
                    <a:pt x="15" y="4355"/>
                  </a:lnTo>
                  <a:cubicBezTo>
                    <a:pt x="15" y="4359"/>
                    <a:pt x="12" y="4363"/>
                    <a:pt x="8" y="4363"/>
                  </a:cubicBezTo>
                  <a:cubicBezTo>
                    <a:pt x="4" y="4363"/>
                    <a:pt x="0" y="4359"/>
                    <a:pt x="0" y="4355"/>
                  </a:cubicBezTo>
                  <a:lnTo>
                    <a:pt x="0" y="4340"/>
                  </a:lnTo>
                  <a:cubicBezTo>
                    <a:pt x="0" y="4335"/>
                    <a:pt x="4" y="4332"/>
                    <a:pt x="8" y="4332"/>
                  </a:cubicBezTo>
                  <a:cubicBezTo>
                    <a:pt x="12" y="4332"/>
                    <a:pt x="15" y="4335"/>
                    <a:pt x="15" y="4340"/>
                  </a:cubicBezTo>
                  <a:close/>
                  <a:moveTo>
                    <a:pt x="15" y="4386"/>
                  </a:moveTo>
                  <a:lnTo>
                    <a:pt x="15" y="4401"/>
                  </a:lnTo>
                  <a:cubicBezTo>
                    <a:pt x="15" y="4405"/>
                    <a:pt x="12" y="4409"/>
                    <a:pt x="8" y="4409"/>
                  </a:cubicBezTo>
                  <a:cubicBezTo>
                    <a:pt x="4" y="4409"/>
                    <a:pt x="0" y="4405"/>
                    <a:pt x="0" y="4401"/>
                  </a:cubicBezTo>
                  <a:lnTo>
                    <a:pt x="0" y="4386"/>
                  </a:lnTo>
                  <a:cubicBezTo>
                    <a:pt x="0" y="4381"/>
                    <a:pt x="4" y="4378"/>
                    <a:pt x="8" y="4378"/>
                  </a:cubicBezTo>
                  <a:cubicBezTo>
                    <a:pt x="12" y="4378"/>
                    <a:pt x="15" y="4381"/>
                    <a:pt x="15" y="4386"/>
                  </a:cubicBezTo>
                  <a:close/>
                  <a:moveTo>
                    <a:pt x="15" y="4432"/>
                  </a:moveTo>
                  <a:lnTo>
                    <a:pt x="15" y="4447"/>
                  </a:lnTo>
                  <a:cubicBezTo>
                    <a:pt x="15" y="4451"/>
                    <a:pt x="12" y="4455"/>
                    <a:pt x="8" y="4455"/>
                  </a:cubicBezTo>
                  <a:cubicBezTo>
                    <a:pt x="4" y="4455"/>
                    <a:pt x="0" y="4451"/>
                    <a:pt x="0" y="4447"/>
                  </a:cubicBezTo>
                  <a:lnTo>
                    <a:pt x="0" y="4432"/>
                  </a:lnTo>
                  <a:cubicBezTo>
                    <a:pt x="0" y="4427"/>
                    <a:pt x="4" y="4424"/>
                    <a:pt x="8" y="4424"/>
                  </a:cubicBezTo>
                  <a:cubicBezTo>
                    <a:pt x="12" y="4424"/>
                    <a:pt x="15" y="4427"/>
                    <a:pt x="15" y="4432"/>
                  </a:cubicBezTo>
                  <a:close/>
                  <a:moveTo>
                    <a:pt x="15" y="4478"/>
                  </a:moveTo>
                  <a:lnTo>
                    <a:pt x="15" y="4493"/>
                  </a:lnTo>
                  <a:cubicBezTo>
                    <a:pt x="15" y="4497"/>
                    <a:pt x="12" y="4501"/>
                    <a:pt x="8" y="4501"/>
                  </a:cubicBezTo>
                  <a:cubicBezTo>
                    <a:pt x="4" y="4501"/>
                    <a:pt x="0" y="4497"/>
                    <a:pt x="0" y="4493"/>
                  </a:cubicBezTo>
                  <a:lnTo>
                    <a:pt x="0" y="4478"/>
                  </a:lnTo>
                  <a:cubicBezTo>
                    <a:pt x="0" y="4474"/>
                    <a:pt x="4" y="4470"/>
                    <a:pt x="8" y="4470"/>
                  </a:cubicBezTo>
                  <a:cubicBezTo>
                    <a:pt x="12" y="4470"/>
                    <a:pt x="15" y="4474"/>
                    <a:pt x="15" y="4478"/>
                  </a:cubicBezTo>
                  <a:close/>
                  <a:moveTo>
                    <a:pt x="15" y="4524"/>
                  </a:moveTo>
                  <a:lnTo>
                    <a:pt x="15" y="4539"/>
                  </a:lnTo>
                  <a:cubicBezTo>
                    <a:pt x="15" y="4543"/>
                    <a:pt x="12" y="4547"/>
                    <a:pt x="8" y="4547"/>
                  </a:cubicBezTo>
                  <a:cubicBezTo>
                    <a:pt x="4" y="4547"/>
                    <a:pt x="0" y="4543"/>
                    <a:pt x="0" y="4539"/>
                  </a:cubicBezTo>
                  <a:lnTo>
                    <a:pt x="0" y="4524"/>
                  </a:lnTo>
                  <a:cubicBezTo>
                    <a:pt x="0" y="4520"/>
                    <a:pt x="4" y="4516"/>
                    <a:pt x="8" y="4516"/>
                  </a:cubicBezTo>
                  <a:cubicBezTo>
                    <a:pt x="12" y="4516"/>
                    <a:pt x="15" y="4520"/>
                    <a:pt x="15" y="4524"/>
                  </a:cubicBezTo>
                  <a:close/>
                  <a:moveTo>
                    <a:pt x="15" y="4570"/>
                  </a:moveTo>
                  <a:lnTo>
                    <a:pt x="15" y="4585"/>
                  </a:lnTo>
                  <a:cubicBezTo>
                    <a:pt x="15" y="4590"/>
                    <a:pt x="12" y="4593"/>
                    <a:pt x="8" y="4593"/>
                  </a:cubicBezTo>
                  <a:cubicBezTo>
                    <a:pt x="4" y="4593"/>
                    <a:pt x="0" y="4590"/>
                    <a:pt x="0" y="4585"/>
                  </a:cubicBezTo>
                  <a:lnTo>
                    <a:pt x="0" y="4570"/>
                  </a:lnTo>
                  <a:cubicBezTo>
                    <a:pt x="0" y="4566"/>
                    <a:pt x="4" y="4562"/>
                    <a:pt x="8" y="4562"/>
                  </a:cubicBezTo>
                  <a:cubicBezTo>
                    <a:pt x="12" y="4562"/>
                    <a:pt x="15" y="4566"/>
                    <a:pt x="15" y="4570"/>
                  </a:cubicBezTo>
                  <a:close/>
                  <a:moveTo>
                    <a:pt x="15" y="4616"/>
                  </a:moveTo>
                  <a:lnTo>
                    <a:pt x="15" y="4631"/>
                  </a:lnTo>
                  <a:cubicBezTo>
                    <a:pt x="15" y="4636"/>
                    <a:pt x="12" y="4639"/>
                    <a:pt x="8" y="4639"/>
                  </a:cubicBezTo>
                  <a:cubicBezTo>
                    <a:pt x="4" y="4639"/>
                    <a:pt x="0" y="4636"/>
                    <a:pt x="0" y="4631"/>
                  </a:cubicBezTo>
                  <a:lnTo>
                    <a:pt x="0" y="4616"/>
                  </a:lnTo>
                  <a:cubicBezTo>
                    <a:pt x="0" y="4612"/>
                    <a:pt x="4" y="4608"/>
                    <a:pt x="8" y="4608"/>
                  </a:cubicBezTo>
                  <a:cubicBezTo>
                    <a:pt x="12" y="4608"/>
                    <a:pt x="15" y="4612"/>
                    <a:pt x="15" y="4616"/>
                  </a:cubicBezTo>
                  <a:close/>
                  <a:moveTo>
                    <a:pt x="15" y="4662"/>
                  </a:moveTo>
                  <a:lnTo>
                    <a:pt x="15" y="4677"/>
                  </a:lnTo>
                  <a:cubicBezTo>
                    <a:pt x="15" y="4682"/>
                    <a:pt x="12" y="4685"/>
                    <a:pt x="8" y="4685"/>
                  </a:cubicBezTo>
                  <a:cubicBezTo>
                    <a:pt x="4" y="4685"/>
                    <a:pt x="0" y="4682"/>
                    <a:pt x="0" y="4677"/>
                  </a:cubicBezTo>
                  <a:lnTo>
                    <a:pt x="0" y="4662"/>
                  </a:lnTo>
                  <a:cubicBezTo>
                    <a:pt x="0" y="4658"/>
                    <a:pt x="4" y="4654"/>
                    <a:pt x="8" y="4654"/>
                  </a:cubicBezTo>
                  <a:cubicBezTo>
                    <a:pt x="12" y="4654"/>
                    <a:pt x="15" y="4658"/>
                    <a:pt x="15" y="4662"/>
                  </a:cubicBezTo>
                  <a:close/>
                  <a:moveTo>
                    <a:pt x="15" y="4708"/>
                  </a:moveTo>
                  <a:lnTo>
                    <a:pt x="15" y="4724"/>
                  </a:lnTo>
                  <a:cubicBezTo>
                    <a:pt x="15" y="4728"/>
                    <a:pt x="12" y="4731"/>
                    <a:pt x="8" y="4731"/>
                  </a:cubicBezTo>
                  <a:cubicBezTo>
                    <a:pt x="4" y="4731"/>
                    <a:pt x="0" y="4728"/>
                    <a:pt x="0" y="4724"/>
                  </a:cubicBezTo>
                  <a:lnTo>
                    <a:pt x="0" y="4708"/>
                  </a:lnTo>
                  <a:cubicBezTo>
                    <a:pt x="0" y="4704"/>
                    <a:pt x="4" y="4700"/>
                    <a:pt x="8" y="4700"/>
                  </a:cubicBezTo>
                  <a:cubicBezTo>
                    <a:pt x="12" y="4700"/>
                    <a:pt x="15" y="4704"/>
                    <a:pt x="15" y="4708"/>
                  </a:cubicBezTo>
                  <a:close/>
                  <a:moveTo>
                    <a:pt x="15" y="4754"/>
                  </a:moveTo>
                  <a:lnTo>
                    <a:pt x="15" y="4770"/>
                  </a:lnTo>
                  <a:cubicBezTo>
                    <a:pt x="15" y="4774"/>
                    <a:pt x="12" y="4777"/>
                    <a:pt x="8" y="4777"/>
                  </a:cubicBezTo>
                  <a:cubicBezTo>
                    <a:pt x="4" y="4777"/>
                    <a:pt x="0" y="4774"/>
                    <a:pt x="0" y="4770"/>
                  </a:cubicBezTo>
                  <a:lnTo>
                    <a:pt x="0" y="4754"/>
                  </a:lnTo>
                  <a:cubicBezTo>
                    <a:pt x="0" y="4750"/>
                    <a:pt x="4" y="4747"/>
                    <a:pt x="8" y="4747"/>
                  </a:cubicBezTo>
                  <a:cubicBezTo>
                    <a:pt x="12" y="4747"/>
                    <a:pt x="15" y="4750"/>
                    <a:pt x="15" y="4754"/>
                  </a:cubicBezTo>
                  <a:close/>
                  <a:moveTo>
                    <a:pt x="15" y="4800"/>
                  </a:moveTo>
                  <a:lnTo>
                    <a:pt x="15" y="4816"/>
                  </a:lnTo>
                  <a:cubicBezTo>
                    <a:pt x="15" y="4820"/>
                    <a:pt x="12" y="4823"/>
                    <a:pt x="8" y="4823"/>
                  </a:cubicBezTo>
                  <a:cubicBezTo>
                    <a:pt x="4" y="4823"/>
                    <a:pt x="0" y="4820"/>
                    <a:pt x="0" y="4816"/>
                  </a:cubicBezTo>
                  <a:lnTo>
                    <a:pt x="0" y="4800"/>
                  </a:lnTo>
                  <a:cubicBezTo>
                    <a:pt x="0" y="4796"/>
                    <a:pt x="4" y="4793"/>
                    <a:pt x="8" y="4793"/>
                  </a:cubicBezTo>
                  <a:cubicBezTo>
                    <a:pt x="12" y="4793"/>
                    <a:pt x="15" y="4796"/>
                    <a:pt x="15" y="4800"/>
                  </a:cubicBezTo>
                  <a:close/>
                  <a:moveTo>
                    <a:pt x="15" y="4846"/>
                  </a:moveTo>
                  <a:lnTo>
                    <a:pt x="15" y="4862"/>
                  </a:lnTo>
                  <a:cubicBezTo>
                    <a:pt x="15" y="4866"/>
                    <a:pt x="12" y="4869"/>
                    <a:pt x="8" y="4869"/>
                  </a:cubicBezTo>
                  <a:cubicBezTo>
                    <a:pt x="4" y="4869"/>
                    <a:pt x="0" y="4866"/>
                    <a:pt x="0" y="4862"/>
                  </a:cubicBezTo>
                  <a:lnTo>
                    <a:pt x="0" y="4846"/>
                  </a:lnTo>
                  <a:cubicBezTo>
                    <a:pt x="0" y="4842"/>
                    <a:pt x="4" y="4839"/>
                    <a:pt x="8" y="4839"/>
                  </a:cubicBezTo>
                  <a:cubicBezTo>
                    <a:pt x="12" y="4839"/>
                    <a:pt x="15" y="4842"/>
                    <a:pt x="15" y="4846"/>
                  </a:cubicBezTo>
                  <a:close/>
                  <a:moveTo>
                    <a:pt x="15" y="4892"/>
                  </a:moveTo>
                  <a:lnTo>
                    <a:pt x="15" y="4908"/>
                  </a:lnTo>
                  <a:cubicBezTo>
                    <a:pt x="15" y="4912"/>
                    <a:pt x="12" y="4916"/>
                    <a:pt x="8" y="4916"/>
                  </a:cubicBezTo>
                  <a:cubicBezTo>
                    <a:pt x="4" y="4916"/>
                    <a:pt x="0" y="4912"/>
                    <a:pt x="0" y="4908"/>
                  </a:cubicBezTo>
                  <a:lnTo>
                    <a:pt x="0" y="4892"/>
                  </a:lnTo>
                  <a:cubicBezTo>
                    <a:pt x="0" y="4888"/>
                    <a:pt x="4" y="4885"/>
                    <a:pt x="8" y="4885"/>
                  </a:cubicBezTo>
                  <a:cubicBezTo>
                    <a:pt x="12" y="4885"/>
                    <a:pt x="15" y="4888"/>
                    <a:pt x="15" y="4892"/>
                  </a:cubicBezTo>
                  <a:close/>
                  <a:moveTo>
                    <a:pt x="15" y="4939"/>
                  </a:moveTo>
                  <a:lnTo>
                    <a:pt x="15" y="4954"/>
                  </a:lnTo>
                  <a:cubicBezTo>
                    <a:pt x="15" y="4958"/>
                    <a:pt x="12" y="4962"/>
                    <a:pt x="8" y="4962"/>
                  </a:cubicBezTo>
                  <a:cubicBezTo>
                    <a:pt x="4" y="4962"/>
                    <a:pt x="0" y="4958"/>
                    <a:pt x="0" y="4954"/>
                  </a:cubicBezTo>
                  <a:lnTo>
                    <a:pt x="0" y="4939"/>
                  </a:lnTo>
                  <a:cubicBezTo>
                    <a:pt x="0" y="4934"/>
                    <a:pt x="4" y="4931"/>
                    <a:pt x="8" y="4931"/>
                  </a:cubicBezTo>
                  <a:cubicBezTo>
                    <a:pt x="12" y="4931"/>
                    <a:pt x="15" y="4934"/>
                    <a:pt x="15" y="4939"/>
                  </a:cubicBezTo>
                  <a:close/>
                  <a:moveTo>
                    <a:pt x="15" y="4985"/>
                  </a:moveTo>
                  <a:lnTo>
                    <a:pt x="15" y="5000"/>
                  </a:lnTo>
                  <a:cubicBezTo>
                    <a:pt x="15" y="5004"/>
                    <a:pt x="12" y="5008"/>
                    <a:pt x="8" y="5008"/>
                  </a:cubicBezTo>
                  <a:cubicBezTo>
                    <a:pt x="4" y="5008"/>
                    <a:pt x="0" y="5004"/>
                    <a:pt x="0" y="5000"/>
                  </a:cubicBezTo>
                  <a:lnTo>
                    <a:pt x="0" y="4985"/>
                  </a:lnTo>
                  <a:cubicBezTo>
                    <a:pt x="0" y="4980"/>
                    <a:pt x="4" y="4977"/>
                    <a:pt x="8" y="4977"/>
                  </a:cubicBezTo>
                  <a:cubicBezTo>
                    <a:pt x="12" y="4977"/>
                    <a:pt x="15" y="4980"/>
                    <a:pt x="15" y="4985"/>
                  </a:cubicBezTo>
                  <a:close/>
                  <a:moveTo>
                    <a:pt x="15" y="5031"/>
                  </a:moveTo>
                  <a:lnTo>
                    <a:pt x="15" y="5046"/>
                  </a:lnTo>
                  <a:cubicBezTo>
                    <a:pt x="15" y="5050"/>
                    <a:pt x="12" y="5054"/>
                    <a:pt x="8" y="5054"/>
                  </a:cubicBezTo>
                  <a:cubicBezTo>
                    <a:pt x="4" y="5054"/>
                    <a:pt x="0" y="5050"/>
                    <a:pt x="0" y="5046"/>
                  </a:cubicBezTo>
                  <a:lnTo>
                    <a:pt x="0" y="5031"/>
                  </a:lnTo>
                  <a:cubicBezTo>
                    <a:pt x="0" y="5026"/>
                    <a:pt x="4" y="5023"/>
                    <a:pt x="8" y="5023"/>
                  </a:cubicBezTo>
                  <a:cubicBezTo>
                    <a:pt x="12" y="5023"/>
                    <a:pt x="15" y="5026"/>
                    <a:pt x="15" y="5031"/>
                  </a:cubicBezTo>
                  <a:close/>
                  <a:moveTo>
                    <a:pt x="15" y="5077"/>
                  </a:moveTo>
                  <a:lnTo>
                    <a:pt x="15" y="5092"/>
                  </a:lnTo>
                  <a:cubicBezTo>
                    <a:pt x="15" y="5096"/>
                    <a:pt x="12" y="5100"/>
                    <a:pt x="8" y="5100"/>
                  </a:cubicBezTo>
                  <a:cubicBezTo>
                    <a:pt x="4" y="5100"/>
                    <a:pt x="0" y="5096"/>
                    <a:pt x="0" y="5092"/>
                  </a:cubicBezTo>
                  <a:lnTo>
                    <a:pt x="0" y="5077"/>
                  </a:lnTo>
                  <a:cubicBezTo>
                    <a:pt x="0" y="5073"/>
                    <a:pt x="4" y="5069"/>
                    <a:pt x="8" y="5069"/>
                  </a:cubicBezTo>
                  <a:cubicBezTo>
                    <a:pt x="12" y="5069"/>
                    <a:pt x="15" y="5073"/>
                    <a:pt x="15" y="5077"/>
                  </a:cubicBezTo>
                  <a:close/>
                  <a:moveTo>
                    <a:pt x="15" y="5123"/>
                  </a:moveTo>
                  <a:lnTo>
                    <a:pt x="15" y="5138"/>
                  </a:lnTo>
                  <a:cubicBezTo>
                    <a:pt x="15" y="5142"/>
                    <a:pt x="12" y="5146"/>
                    <a:pt x="8" y="5146"/>
                  </a:cubicBezTo>
                  <a:cubicBezTo>
                    <a:pt x="4" y="5146"/>
                    <a:pt x="0" y="5142"/>
                    <a:pt x="0" y="5138"/>
                  </a:cubicBezTo>
                  <a:lnTo>
                    <a:pt x="0" y="5123"/>
                  </a:lnTo>
                  <a:cubicBezTo>
                    <a:pt x="0" y="5119"/>
                    <a:pt x="4" y="5115"/>
                    <a:pt x="8" y="5115"/>
                  </a:cubicBezTo>
                  <a:cubicBezTo>
                    <a:pt x="12" y="5115"/>
                    <a:pt x="15" y="5119"/>
                    <a:pt x="15" y="5123"/>
                  </a:cubicBezTo>
                  <a:close/>
                  <a:moveTo>
                    <a:pt x="15" y="5169"/>
                  </a:moveTo>
                  <a:lnTo>
                    <a:pt x="15" y="5184"/>
                  </a:lnTo>
                  <a:cubicBezTo>
                    <a:pt x="15" y="5189"/>
                    <a:pt x="12" y="5192"/>
                    <a:pt x="8" y="5192"/>
                  </a:cubicBezTo>
                  <a:cubicBezTo>
                    <a:pt x="4" y="5192"/>
                    <a:pt x="0" y="5189"/>
                    <a:pt x="0" y="5184"/>
                  </a:cubicBezTo>
                  <a:lnTo>
                    <a:pt x="0" y="5169"/>
                  </a:lnTo>
                  <a:cubicBezTo>
                    <a:pt x="0" y="5165"/>
                    <a:pt x="4" y="5161"/>
                    <a:pt x="8" y="5161"/>
                  </a:cubicBezTo>
                  <a:cubicBezTo>
                    <a:pt x="12" y="5161"/>
                    <a:pt x="15" y="5165"/>
                    <a:pt x="15" y="5169"/>
                  </a:cubicBezTo>
                  <a:close/>
                  <a:moveTo>
                    <a:pt x="15" y="5215"/>
                  </a:moveTo>
                  <a:lnTo>
                    <a:pt x="15" y="5230"/>
                  </a:lnTo>
                  <a:cubicBezTo>
                    <a:pt x="15" y="5235"/>
                    <a:pt x="12" y="5238"/>
                    <a:pt x="8" y="5238"/>
                  </a:cubicBezTo>
                  <a:cubicBezTo>
                    <a:pt x="4" y="5238"/>
                    <a:pt x="0" y="5235"/>
                    <a:pt x="0" y="5230"/>
                  </a:cubicBezTo>
                  <a:lnTo>
                    <a:pt x="0" y="5215"/>
                  </a:lnTo>
                  <a:cubicBezTo>
                    <a:pt x="0" y="5211"/>
                    <a:pt x="4" y="5207"/>
                    <a:pt x="8" y="5207"/>
                  </a:cubicBezTo>
                  <a:cubicBezTo>
                    <a:pt x="12" y="5207"/>
                    <a:pt x="15" y="5211"/>
                    <a:pt x="15" y="5215"/>
                  </a:cubicBezTo>
                  <a:close/>
                  <a:moveTo>
                    <a:pt x="15" y="5261"/>
                  </a:moveTo>
                  <a:lnTo>
                    <a:pt x="15" y="5276"/>
                  </a:lnTo>
                  <a:cubicBezTo>
                    <a:pt x="15" y="5281"/>
                    <a:pt x="12" y="5284"/>
                    <a:pt x="8" y="5284"/>
                  </a:cubicBezTo>
                  <a:cubicBezTo>
                    <a:pt x="4" y="5284"/>
                    <a:pt x="0" y="5281"/>
                    <a:pt x="0" y="5276"/>
                  </a:cubicBezTo>
                  <a:lnTo>
                    <a:pt x="0" y="5261"/>
                  </a:lnTo>
                  <a:cubicBezTo>
                    <a:pt x="0" y="5257"/>
                    <a:pt x="4" y="5253"/>
                    <a:pt x="8" y="5253"/>
                  </a:cubicBezTo>
                  <a:cubicBezTo>
                    <a:pt x="12" y="5253"/>
                    <a:pt x="15" y="5257"/>
                    <a:pt x="15" y="5261"/>
                  </a:cubicBezTo>
                  <a:close/>
                  <a:moveTo>
                    <a:pt x="15" y="5307"/>
                  </a:moveTo>
                  <a:lnTo>
                    <a:pt x="15" y="5323"/>
                  </a:lnTo>
                  <a:cubicBezTo>
                    <a:pt x="15" y="5327"/>
                    <a:pt x="12" y="5330"/>
                    <a:pt x="8" y="5330"/>
                  </a:cubicBezTo>
                  <a:cubicBezTo>
                    <a:pt x="4" y="5330"/>
                    <a:pt x="0" y="5327"/>
                    <a:pt x="0" y="5323"/>
                  </a:cubicBezTo>
                  <a:lnTo>
                    <a:pt x="0" y="5307"/>
                  </a:lnTo>
                  <a:cubicBezTo>
                    <a:pt x="0" y="5303"/>
                    <a:pt x="4" y="5300"/>
                    <a:pt x="8" y="5300"/>
                  </a:cubicBezTo>
                  <a:cubicBezTo>
                    <a:pt x="12" y="5300"/>
                    <a:pt x="15" y="5303"/>
                    <a:pt x="15" y="5307"/>
                  </a:cubicBezTo>
                  <a:close/>
                  <a:moveTo>
                    <a:pt x="15" y="5353"/>
                  </a:moveTo>
                  <a:lnTo>
                    <a:pt x="15" y="5369"/>
                  </a:lnTo>
                  <a:cubicBezTo>
                    <a:pt x="15" y="5373"/>
                    <a:pt x="12" y="5376"/>
                    <a:pt x="8" y="5376"/>
                  </a:cubicBezTo>
                  <a:cubicBezTo>
                    <a:pt x="4" y="5376"/>
                    <a:pt x="0" y="5373"/>
                    <a:pt x="0" y="5369"/>
                  </a:cubicBezTo>
                  <a:lnTo>
                    <a:pt x="0" y="5353"/>
                  </a:lnTo>
                  <a:cubicBezTo>
                    <a:pt x="0" y="5349"/>
                    <a:pt x="4" y="5346"/>
                    <a:pt x="8" y="5346"/>
                  </a:cubicBezTo>
                  <a:cubicBezTo>
                    <a:pt x="12" y="5346"/>
                    <a:pt x="15" y="5349"/>
                    <a:pt x="15" y="5353"/>
                  </a:cubicBezTo>
                  <a:close/>
                  <a:moveTo>
                    <a:pt x="15" y="5399"/>
                  </a:moveTo>
                  <a:lnTo>
                    <a:pt x="15" y="5415"/>
                  </a:lnTo>
                  <a:cubicBezTo>
                    <a:pt x="15" y="5419"/>
                    <a:pt x="12" y="5422"/>
                    <a:pt x="8" y="5422"/>
                  </a:cubicBezTo>
                  <a:cubicBezTo>
                    <a:pt x="4" y="5422"/>
                    <a:pt x="0" y="5419"/>
                    <a:pt x="0" y="5415"/>
                  </a:cubicBezTo>
                  <a:lnTo>
                    <a:pt x="0" y="5399"/>
                  </a:lnTo>
                  <a:cubicBezTo>
                    <a:pt x="0" y="5395"/>
                    <a:pt x="4" y="5392"/>
                    <a:pt x="8" y="5392"/>
                  </a:cubicBezTo>
                  <a:cubicBezTo>
                    <a:pt x="12" y="5392"/>
                    <a:pt x="15" y="5395"/>
                    <a:pt x="15" y="5399"/>
                  </a:cubicBezTo>
                  <a:close/>
                  <a:moveTo>
                    <a:pt x="15" y="5445"/>
                  </a:moveTo>
                  <a:lnTo>
                    <a:pt x="15" y="5461"/>
                  </a:lnTo>
                  <a:cubicBezTo>
                    <a:pt x="15" y="5465"/>
                    <a:pt x="12" y="5468"/>
                    <a:pt x="8" y="5468"/>
                  </a:cubicBezTo>
                  <a:cubicBezTo>
                    <a:pt x="4" y="5468"/>
                    <a:pt x="0" y="5465"/>
                    <a:pt x="0" y="5461"/>
                  </a:cubicBezTo>
                  <a:lnTo>
                    <a:pt x="0" y="5445"/>
                  </a:lnTo>
                  <a:cubicBezTo>
                    <a:pt x="0" y="5441"/>
                    <a:pt x="4" y="5438"/>
                    <a:pt x="8" y="5438"/>
                  </a:cubicBezTo>
                  <a:cubicBezTo>
                    <a:pt x="12" y="5438"/>
                    <a:pt x="15" y="5441"/>
                    <a:pt x="15" y="5445"/>
                  </a:cubicBezTo>
                  <a:close/>
                  <a:moveTo>
                    <a:pt x="15" y="5492"/>
                  </a:moveTo>
                  <a:lnTo>
                    <a:pt x="15" y="5507"/>
                  </a:lnTo>
                  <a:cubicBezTo>
                    <a:pt x="15" y="5511"/>
                    <a:pt x="12" y="5515"/>
                    <a:pt x="8" y="5515"/>
                  </a:cubicBezTo>
                  <a:cubicBezTo>
                    <a:pt x="4" y="5515"/>
                    <a:pt x="0" y="5511"/>
                    <a:pt x="0" y="5507"/>
                  </a:cubicBezTo>
                  <a:lnTo>
                    <a:pt x="0" y="5492"/>
                  </a:lnTo>
                  <a:cubicBezTo>
                    <a:pt x="0" y="5487"/>
                    <a:pt x="4" y="5484"/>
                    <a:pt x="8" y="5484"/>
                  </a:cubicBezTo>
                  <a:cubicBezTo>
                    <a:pt x="12" y="5484"/>
                    <a:pt x="15" y="5487"/>
                    <a:pt x="15" y="5492"/>
                  </a:cubicBezTo>
                  <a:close/>
                  <a:moveTo>
                    <a:pt x="15" y="5538"/>
                  </a:moveTo>
                  <a:lnTo>
                    <a:pt x="15" y="5553"/>
                  </a:lnTo>
                  <a:cubicBezTo>
                    <a:pt x="15" y="5557"/>
                    <a:pt x="12" y="5561"/>
                    <a:pt x="8" y="5561"/>
                  </a:cubicBezTo>
                  <a:cubicBezTo>
                    <a:pt x="4" y="5561"/>
                    <a:pt x="0" y="5557"/>
                    <a:pt x="0" y="5553"/>
                  </a:cubicBezTo>
                  <a:lnTo>
                    <a:pt x="0" y="5538"/>
                  </a:lnTo>
                  <a:cubicBezTo>
                    <a:pt x="0" y="5533"/>
                    <a:pt x="4" y="5530"/>
                    <a:pt x="8" y="5530"/>
                  </a:cubicBezTo>
                  <a:cubicBezTo>
                    <a:pt x="12" y="5530"/>
                    <a:pt x="15" y="5533"/>
                    <a:pt x="15" y="5538"/>
                  </a:cubicBezTo>
                  <a:close/>
                  <a:moveTo>
                    <a:pt x="15" y="5584"/>
                  </a:moveTo>
                  <a:lnTo>
                    <a:pt x="15" y="5599"/>
                  </a:lnTo>
                  <a:cubicBezTo>
                    <a:pt x="15" y="5603"/>
                    <a:pt x="12" y="5607"/>
                    <a:pt x="8" y="5607"/>
                  </a:cubicBezTo>
                  <a:cubicBezTo>
                    <a:pt x="4" y="5607"/>
                    <a:pt x="0" y="5603"/>
                    <a:pt x="0" y="5599"/>
                  </a:cubicBezTo>
                  <a:lnTo>
                    <a:pt x="0" y="5584"/>
                  </a:lnTo>
                  <a:cubicBezTo>
                    <a:pt x="0" y="5579"/>
                    <a:pt x="4" y="5576"/>
                    <a:pt x="8" y="5576"/>
                  </a:cubicBezTo>
                  <a:cubicBezTo>
                    <a:pt x="12" y="5576"/>
                    <a:pt x="15" y="5579"/>
                    <a:pt x="15" y="5584"/>
                  </a:cubicBezTo>
                  <a:close/>
                  <a:moveTo>
                    <a:pt x="15" y="5630"/>
                  </a:moveTo>
                  <a:lnTo>
                    <a:pt x="15" y="5645"/>
                  </a:lnTo>
                  <a:cubicBezTo>
                    <a:pt x="15" y="5649"/>
                    <a:pt x="12" y="5653"/>
                    <a:pt x="8" y="5653"/>
                  </a:cubicBezTo>
                  <a:cubicBezTo>
                    <a:pt x="4" y="5653"/>
                    <a:pt x="0" y="5649"/>
                    <a:pt x="0" y="5645"/>
                  </a:cubicBezTo>
                  <a:lnTo>
                    <a:pt x="0" y="5630"/>
                  </a:lnTo>
                  <a:cubicBezTo>
                    <a:pt x="0" y="5626"/>
                    <a:pt x="4" y="5622"/>
                    <a:pt x="8" y="5622"/>
                  </a:cubicBezTo>
                  <a:cubicBezTo>
                    <a:pt x="12" y="5622"/>
                    <a:pt x="15" y="5626"/>
                    <a:pt x="15" y="5630"/>
                  </a:cubicBezTo>
                  <a:close/>
                  <a:moveTo>
                    <a:pt x="15" y="5676"/>
                  </a:moveTo>
                  <a:lnTo>
                    <a:pt x="15" y="5691"/>
                  </a:lnTo>
                  <a:cubicBezTo>
                    <a:pt x="15" y="5695"/>
                    <a:pt x="12" y="5699"/>
                    <a:pt x="8" y="5699"/>
                  </a:cubicBezTo>
                  <a:cubicBezTo>
                    <a:pt x="4" y="5699"/>
                    <a:pt x="0" y="5695"/>
                    <a:pt x="0" y="5691"/>
                  </a:cubicBezTo>
                  <a:lnTo>
                    <a:pt x="0" y="5676"/>
                  </a:lnTo>
                  <a:cubicBezTo>
                    <a:pt x="0" y="5672"/>
                    <a:pt x="4" y="5668"/>
                    <a:pt x="8" y="5668"/>
                  </a:cubicBezTo>
                  <a:cubicBezTo>
                    <a:pt x="12" y="5668"/>
                    <a:pt x="15" y="5672"/>
                    <a:pt x="15" y="5676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3" name="Freeform 1130">
              <a:extLst>
                <a:ext uri="{FF2B5EF4-FFF2-40B4-BE49-F238E27FC236}">
                  <a16:creationId xmlns:a16="http://schemas.microsoft.com/office/drawing/2014/main" id="{B1CAD4BE-6C78-4DB3-9ADE-92D4FD7A6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020"/>
              <a:ext cx="496" cy="123"/>
            </a:xfrm>
            <a:custGeom>
              <a:avLst/>
              <a:gdLst>
                <a:gd name="T0" fmla="*/ 0 w 496"/>
                <a:gd name="T1" fmla="*/ 62 h 123"/>
                <a:gd name="T2" fmla="*/ 61 w 496"/>
                <a:gd name="T3" fmla="*/ 0 h 123"/>
                <a:gd name="T4" fmla="*/ 61 w 496"/>
                <a:gd name="T5" fmla="*/ 41 h 123"/>
                <a:gd name="T6" fmla="*/ 435 w 496"/>
                <a:gd name="T7" fmla="*/ 41 h 123"/>
                <a:gd name="T8" fmla="*/ 435 w 496"/>
                <a:gd name="T9" fmla="*/ 0 h 123"/>
                <a:gd name="T10" fmla="*/ 496 w 496"/>
                <a:gd name="T11" fmla="*/ 62 h 123"/>
                <a:gd name="T12" fmla="*/ 435 w 496"/>
                <a:gd name="T13" fmla="*/ 123 h 123"/>
                <a:gd name="T14" fmla="*/ 435 w 496"/>
                <a:gd name="T15" fmla="*/ 82 h 123"/>
                <a:gd name="T16" fmla="*/ 61 w 496"/>
                <a:gd name="T17" fmla="*/ 82 h 123"/>
                <a:gd name="T18" fmla="*/ 61 w 496"/>
                <a:gd name="T19" fmla="*/ 123 h 123"/>
                <a:gd name="T20" fmla="*/ 0 w 496"/>
                <a:gd name="T21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6" h="123">
                  <a:moveTo>
                    <a:pt x="0" y="62"/>
                  </a:moveTo>
                  <a:lnTo>
                    <a:pt x="61" y="0"/>
                  </a:lnTo>
                  <a:lnTo>
                    <a:pt x="61" y="41"/>
                  </a:lnTo>
                  <a:lnTo>
                    <a:pt x="435" y="41"/>
                  </a:lnTo>
                  <a:lnTo>
                    <a:pt x="435" y="0"/>
                  </a:lnTo>
                  <a:lnTo>
                    <a:pt x="496" y="62"/>
                  </a:lnTo>
                  <a:lnTo>
                    <a:pt x="435" y="123"/>
                  </a:lnTo>
                  <a:lnTo>
                    <a:pt x="435" y="82"/>
                  </a:lnTo>
                  <a:lnTo>
                    <a:pt x="61" y="82"/>
                  </a:lnTo>
                  <a:lnTo>
                    <a:pt x="61" y="123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4" name="Freeform 1131">
              <a:extLst>
                <a:ext uri="{FF2B5EF4-FFF2-40B4-BE49-F238E27FC236}">
                  <a16:creationId xmlns:a16="http://schemas.microsoft.com/office/drawing/2014/main" id="{327A2D1B-0F4A-472B-B389-901349D2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020"/>
              <a:ext cx="496" cy="123"/>
            </a:xfrm>
            <a:custGeom>
              <a:avLst/>
              <a:gdLst>
                <a:gd name="T0" fmla="*/ 0 w 496"/>
                <a:gd name="T1" fmla="*/ 62 h 123"/>
                <a:gd name="T2" fmla="*/ 61 w 496"/>
                <a:gd name="T3" fmla="*/ 0 h 123"/>
                <a:gd name="T4" fmla="*/ 61 w 496"/>
                <a:gd name="T5" fmla="*/ 41 h 123"/>
                <a:gd name="T6" fmla="*/ 435 w 496"/>
                <a:gd name="T7" fmla="*/ 41 h 123"/>
                <a:gd name="T8" fmla="*/ 435 w 496"/>
                <a:gd name="T9" fmla="*/ 0 h 123"/>
                <a:gd name="T10" fmla="*/ 496 w 496"/>
                <a:gd name="T11" fmla="*/ 62 h 123"/>
                <a:gd name="T12" fmla="*/ 435 w 496"/>
                <a:gd name="T13" fmla="*/ 123 h 123"/>
                <a:gd name="T14" fmla="*/ 435 w 496"/>
                <a:gd name="T15" fmla="*/ 82 h 123"/>
                <a:gd name="T16" fmla="*/ 61 w 496"/>
                <a:gd name="T17" fmla="*/ 82 h 123"/>
                <a:gd name="T18" fmla="*/ 61 w 496"/>
                <a:gd name="T19" fmla="*/ 123 h 123"/>
                <a:gd name="T20" fmla="*/ 0 w 496"/>
                <a:gd name="T21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6" h="123">
                  <a:moveTo>
                    <a:pt x="0" y="62"/>
                  </a:moveTo>
                  <a:lnTo>
                    <a:pt x="61" y="0"/>
                  </a:lnTo>
                  <a:lnTo>
                    <a:pt x="61" y="41"/>
                  </a:lnTo>
                  <a:lnTo>
                    <a:pt x="435" y="41"/>
                  </a:lnTo>
                  <a:lnTo>
                    <a:pt x="435" y="0"/>
                  </a:lnTo>
                  <a:lnTo>
                    <a:pt x="496" y="62"/>
                  </a:lnTo>
                  <a:lnTo>
                    <a:pt x="435" y="123"/>
                  </a:lnTo>
                  <a:lnTo>
                    <a:pt x="435" y="82"/>
                  </a:lnTo>
                  <a:lnTo>
                    <a:pt x="61" y="82"/>
                  </a:lnTo>
                  <a:lnTo>
                    <a:pt x="61" y="123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5" name="Rectangle 1132">
              <a:extLst>
                <a:ext uri="{FF2B5EF4-FFF2-40B4-BE49-F238E27FC236}">
                  <a16:creationId xmlns:a16="http://schemas.microsoft.com/office/drawing/2014/main" id="{32C5E0B0-7B7B-4B6C-951E-56FD8FBDE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975"/>
              <a:ext cx="510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Wilderness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56" name="Rectangle 1133">
              <a:extLst>
                <a:ext uri="{FF2B5EF4-FFF2-40B4-BE49-F238E27FC236}">
                  <a16:creationId xmlns:a16="http://schemas.microsoft.com/office/drawing/2014/main" id="{32016473-8105-4963-958C-AFCA556C9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8" y="3077"/>
              <a:ext cx="294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Period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57" name="Rectangle 1134">
              <a:extLst>
                <a:ext uri="{FF2B5EF4-FFF2-40B4-BE49-F238E27FC236}">
                  <a16:creationId xmlns:a16="http://schemas.microsoft.com/office/drawing/2014/main" id="{442FFC27-2F71-4A9E-BC74-057818983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1" y="1674"/>
              <a:ext cx="487" cy="979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8" name="Rectangle 1135">
              <a:extLst>
                <a:ext uri="{FF2B5EF4-FFF2-40B4-BE49-F238E27FC236}">
                  <a16:creationId xmlns:a16="http://schemas.microsoft.com/office/drawing/2014/main" id="{B59E28B8-791F-4B52-BBE3-B16AAE244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1" y="1674"/>
              <a:ext cx="487" cy="979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9" name="Rectangle 1136">
              <a:extLst>
                <a:ext uri="{FF2B5EF4-FFF2-40B4-BE49-F238E27FC236}">
                  <a16:creationId xmlns:a16="http://schemas.microsoft.com/office/drawing/2014/main" id="{F6FC7E22-363F-42F0-BA87-2CFA9A598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6" y="2137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1049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0" name="Rectangle 1137">
              <a:extLst>
                <a:ext uri="{FF2B5EF4-FFF2-40B4-BE49-F238E27FC236}">
                  <a16:creationId xmlns:a16="http://schemas.microsoft.com/office/drawing/2014/main" id="{183AD524-B8CD-4DA5-972A-E11E58877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9" y="2137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1" name="Rectangle 1138">
              <a:extLst>
                <a:ext uri="{FF2B5EF4-FFF2-40B4-BE49-F238E27FC236}">
                  <a16:creationId xmlns:a16="http://schemas.microsoft.com/office/drawing/2014/main" id="{74FE1BE0-2B47-4540-9CEA-AB5C4E454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6" y="2137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1009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2" name="Rectangle 1139">
              <a:extLst>
                <a:ext uri="{FF2B5EF4-FFF2-40B4-BE49-F238E27FC236}">
                  <a16:creationId xmlns:a16="http://schemas.microsoft.com/office/drawing/2014/main" id="{0FC8C5CC-00E0-4EF7-96D2-25DAC0226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1" y="1562"/>
              <a:ext cx="20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Saul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3" name="Rectangle 1140">
              <a:extLst>
                <a:ext uri="{FF2B5EF4-FFF2-40B4-BE49-F238E27FC236}">
                  <a16:creationId xmlns:a16="http://schemas.microsoft.com/office/drawing/2014/main" id="{B822714C-0EE4-4252-8C75-55FBC2EC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8" y="933"/>
              <a:ext cx="545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4" name="Rectangle 1141">
              <a:extLst>
                <a:ext uri="{FF2B5EF4-FFF2-40B4-BE49-F238E27FC236}">
                  <a16:creationId xmlns:a16="http://schemas.microsoft.com/office/drawing/2014/main" id="{BD918FE0-93D8-494D-89E8-E8241565B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8" y="933"/>
              <a:ext cx="545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5" name="Rectangle 1142">
              <a:extLst>
                <a:ext uri="{FF2B5EF4-FFF2-40B4-BE49-F238E27FC236}">
                  <a16:creationId xmlns:a16="http://schemas.microsoft.com/office/drawing/2014/main" id="{1AC16612-DBB3-4D18-800D-ECC7D9669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6" y="828"/>
              <a:ext cx="31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Samuel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6" name="Rectangle 1143">
              <a:extLst>
                <a:ext uri="{FF2B5EF4-FFF2-40B4-BE49-F238E27FC236}">
                  <a16:creationId xmlns:a16="http://schemas.microsoft.com/office/drawing/2014/main" id="{51FE7C56-1B2C-441A-B793-981A683F3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1674"/>
              <a:ext cx="39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7" name="Rectangle 1144">
              <a:extLst>
                <a:ext uri="{FF2B5EF4-FFF2-40B4-BE49-F238E27FC236}">
                  <a16:creationId xmlns:a16="http://schemas.microsoft.com/office/drawing/2014/main" id="{CD5BE443-212E-47D5-A2A6-13D061734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1674"/>
              <a:ext cx="398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8" name="Rectangle 1145">
              <a:extLst>
                <a:ext uri="{FF2B5EF4-FFF2-40B4-BE49-F238E27FC236}">
                  <a16:creationId xmlns:a16="http://schemas.microsoft.com/office/drawing/2014/main" id="{33CCA25F-E658-4D55-8520-24AD28588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" y="1822"/>
              <a:ext cx="40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Joshua &amp;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9" name="Rectangle 1146">
              <a:extLst>
                <a:ext uri="{FF2B5EF4-FFF2-40B4-BE49-F238E27FC236}">
                  <a16:creationId xmlns:a16="http://schemas.microsoft.com/office/drawing/2014/main" id="{B0CE2A77-79C5-4483-B522-28391C551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1914"/>
              <a:ext cx="27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Elders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70" name="Rectangle 1147">
              <a:extLst>
                <a:ext uri="{FF2B5EF4-FFF2-40B4-BE49-F238E27FC236}">
                  <a16:creationId xmlns:a16="http://schemas.microsoft.com/office/drawing/2014/main" id="{0934C9F0-9033-46C9-B9E7-F6CC457FD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4" y="933"/>
              <a:ext cx="214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1" name="Rectangle 1148">
              <a:extLst>
                <a:ext uri="{FF2B5EF4-FFF2-40B4-BE49-F238E27FC236}">
                  <a16:creationId xmlns:a16="http://schemas.microsoft.com/office/drawing/2014/main" id="{7539A012-80B8-4898-A174-88FF8F60D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4" y="933"/>
              <a:ext cx="214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2" name="Rectangle 1149">
              <a:extLst>
                <a:ext uri="{FF2B5EF4-FFF2-40B4-BE49-F238E27FC236}">
                  <a16:creationId xmlns:a16="http://schemas.microsoft.com/office/drawing/2014/main" id="{93A53EAF-6BE8-42F6-BEEF-3A13A8B78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7" y="688"/>
              <a:ext cx="214" cy="123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3" name="Rectangle 1150">
              <a:extLst>
                <a:ext uri="{FF2B5EF4-FFF2-40B4-BE49-F238E27FC236}">
                  <a16:creationId xmlns:a16="http://schemas.microsoft.com/office/drawing/2014/main" id="{35C3739F-DD77-48C3-9518-965933ACD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7" y="688"/>
              <a:ext cx="214" cy="123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4" name="Rectangle 1151">
              <a:extLst>
                <a:ext uri="{FF2B5EF4-FFF2-40B4-BE49-F238E27FC236}">
                  <a16:creationId xmlns:a16="http://schemas.microsoft.com/office/drawing/2014/main" id="{72397917-EFF4-46D2-836E-B6FAC5EE1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0" y="835"/>
              <a:ext cx="24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Elijah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75" name="Rectangle 1152">
              <a:extLst>
                <a:ext uri="{FF2B5EF4-FFF2-40B4-BE49-F238E27FC236}">
                  <a16:creationId xmlns:a16="http://schemas.microsoft.com/office/drawing/2014/main" id="{8CE133BF-CD4C-4483-AD88-9100D2672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3" y="583"/>
              <a:ext cx="26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Elisha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76" name="Rectangle 1153">
              <a:extLst>
                <a:ext uri="{FF2B5EF4-FFF2-40B4-BE49-F238E27FC236}">
                  <a16:creationId xmlns:a16="http://schemas.microsoft.com/office/drawing/2014/main" id="{1B2E90E2-6C7C-458F-ADD3-9CA5E1E58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7" y="1688"/>
              <a:ext cx="51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Matthew 1:1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77" name="Rectangle 1154">
              <a:extLst>
                <a:ext uri="{FF2B5EF4-FFF2-40B4-BE49-F238E27FC236}">
                  <a16:creationId xmlns:a16="http://schemas.microsoft.com/office/drawing/2014/main" id="{EA17FA86-E926-4DE1-9992-2FE382CDB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0" y="1688"/>
              <a:ext cx="7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78" name="Rectangle 1155">
              <a:extLst>
                <a:ext uri="{FF2B5EF4-FFF2-40B4-BE49-F238E27FC236}">
                  <a16:creationId xmlns:a16="http://schemas.microsoft.com/office/drawing/2014/main" id="{51B2A9A0-D337-499C-B9D9-667ABC8C0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8" y="1688"/>
              <a:ext cx="13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79" name="Rectangle 1156">
              <a:extLst>
                <a:ext uri="{FF2B5EF4-FFF2-40B4-BE49-F238E27FC236}">
                  <a16:creationId xmlns:a16="http://schemas.microsoft.com/office/drawing/2014/main" id="{1138FD55-44E3-41A7-85EE-39CBB9488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72" y="1357"/>
              <a:ext cx="42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Luke 3:23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0" name="Rectangle 1157">
              <a:extLst>
                <a:ext uri="{FF2B5EF4-FFF2-40B4-BE49-F238E27FC236}">
                  <a16:creationId xmlns:a16="http://schemas.microsoft.com/office/drawing/2014/main" id="{39809D04-BCF5-4A36-8158-6C8333A86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5" y="1357"/>
              <a:ext cx="7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1" name="Rectangle 1158">
              <a:extLst>
                <a:ext uri="{FF2B5EF4-FFF2-40B4-BE49-F238E27FC236}">
                  <a16:creationId xmlns:a16="http://schemas.microsoft.com/office/drawing/2014/main" id="{73D1EC1B-E9F5-45E7-B8BB-C5BD97466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4" y="1357"/>
              <a:ext cx="13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2" name="Rectangle 1159">
              <a:extLst>
                <a:ext uri="{FF2B5EF4-FFF2-40B4-BE49-F238E27FC236}">
                  <a16:creationId xmlns:a16="http://schemas.microsoft.com/office/drawing/2014/main" id="{E4D12FA0-C949-4A63-A0CC-E4C4D7440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7" y="1178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Joseph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3" name="Rectangle 1160">
              <a:extLst>
                <a:ext uri="{FF2B5EF4-FFF2-40B4-BE49-F238E27FC236}">
                  <a16:creationId xmlns:a16="http://schemas.microsoft.com/office/drawing/2014/main" id="{D4C50BD1-B173-4800-BCF6-831DE66CD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6" y="1178"/>
              <a:ext cx="17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Heli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4" name="Rectangle 1161">
              <a:extLst>
                <a:ext uri="{FF2B5EF4-FFF2-40B4-BE49-F238E27FC236}">
                  <a16:creationId xmlns:a16="http://schemas.microsoft.com/office/drawing/2014/main" id="{EA296103-B0BE-4643-92D9-97BBBBAC3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76" y="1178"/>
              <a:ext cx="31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Matthat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5" name="Rectangle 1162">
              <a:extLst>
                <a:ext uri="{FF2B5EF4-FFF2-40B4-BE49-F238E27FC236}">
                  <a16:creationId xmlns:a16="http://schemas.microsoft.com/office/drawing/2014/main" id="{5FA4D030-B8B8-4EC2-8E1E-BB20803CD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16" y="1178"/>
              <a:ext cx="19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Levi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6" name="Rectangle 1163">
              <a:extLst>
                <a:ext uri="{FF2B5EF4-FFF2-40B4-BE49-F238E27FC236}">
                  <a16:creationId xmlns:a16="http://schemas.microsoft.com/office/drawing/2014/main" id="{A4177710-2B55-4E4E-8CEE-1085E63A3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7" y="1317"/>
              <a:ext cx="27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Melchi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7" name="Rectangle 1164">
              <a:extLst>
                <a:ext uri="{FF2B5EF4-FFF2-40B4-BE49-F238E27FC236}">
                  <a16:creationId xmlns:a16="http://schemas.microsoft.com/office/drawing/2014/main" id="{24F18324-02CF-48D8-BB1E-102E87E0A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5" y="1178"/>
              <a:ext cx="26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Janna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8" name="Rectangle 1165">
              <a:extLst>
                <a:ext uri="{FF2B5EF4-FFF2-40B4-BE49-F238E27FC236}">
                  <a16:creationId xmlns:a16="http://schemas.microsoft.com/office/drawing/2014/main" id="{4D3BEA46-F187-41CE-A0C7-EA0044C7B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8" y="1317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Joseph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9" name="Rectangle 1166">
              <a:extLst>
                <a:ext uri="{FF2B5EF4-FFF2-40B4-BE49-F238E27FC236}">
                  <a16:creationId xmlns:a16="http://schemas.microsoft.com/office/drawing/2014/main" id="{5CF3CABD-2DE2-4A76-897B-3DCA0E7F8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4" y="1178"/>
              <a:ext cx="42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Mattathiah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0" name="Rectangle 1167">
              <a:extLst>
                <a:ext uri="{FF2B5EF4-FFF2-40B4-BE49-F238E27FC236}">
                  <a16:creationId xmlns:a16="http://schemas.microsoft.com/office/drawing/2014/main" id="{6A16585C-3C52-4780-AA19-76EED5F09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7" y="1324"/>
              <a:ext cx="25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Amos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1" name="Rectangle 1168">
              <a:extLst>
                <a:ext uri="{FF2B5EF4-FFF2-40B4-BE49-F238E27FC236}">
                  <a16:creationId xmlns:a16="http://schemas.microsoft.com/office/drawing/2014/main" id="{EB9B3F11-64CA-4E67-B223-1395D0B82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3" y="1178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Nahum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2" name="Rectangle 1169">
              <a:extLst>
                <a:ext uri="{FF2B5EF4-FFF2-40B4-BE49-F238E27FC236}">
                  <a16:creationId xmlns:a16="http://schemas.microsoft.com/office/drawing/2014/main" id="{78FFCC84-58C3-4894-B76A-A39DBB5CE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6" y="1324"/>
              <a:ext cx="17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Esli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3" name="Rectangle 1170">
              <a:extLst>
                <a:ext uri="{FF2B5EF4-FFF2-40B4-BE49-F238E27FC236}">
                  <a16:creationId xmlns:a16="http://schemas.microsoft.com/office/drawing/2014/main" id="{7B562B6C-6267-41A7-B547-495CB644C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0" y="1178"/>
              <a:ext cx="25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Naggi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4" name="Rectangle 1171">
              <a:extLst>
                <a:ext uri="{FF2B5EF4-FFF2-40B4-BE49-F238E27FC236}">
                  <a16:creationId xmlns:a16="http://schemas.microsoft.com/office/drawing/2014/main" id="{DC13AA48-1369-45E9-8B83-2B20FE176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5" y="1324"/>
              <a:ext cx="26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Maath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5" name="Rectangle 1172">
              <a:extLst>
                <a:ext uri="{FF2B5EF4-FFF2-40B4-BE49-F238E27FC236}">
                  <a16:creationId xmlns:a16="http://schemas.microsoft.com/office/drawing/2014/main" id="{43669536-D6B4-4576-9977-433460825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5" y="1178"/>
              <a:ext cx="42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Mattathiah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6" name="Rectangle 1173">
              <a:extLst>
                <a:ext uri="{FF2B5EF4-FFF2-40B4-BE49-F238E27FC236}">
                  <a16:creationId xmlns:a16="http://schemas.microsoft.com/office/drawing/2014/main" id="{2EA184D8-D513-488D-BE3B-60461F348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7" y="1324"/>
              <a:ext cx="27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Semei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7" name="Rectangle 1174">
              <a:extLst>
                <a:ext uri="{FF2B5EF4-FFF2-40B4-BE49-F238E27FC236}">
                  <a16:creationId xmlns:a16="http://schemas.microsoft.com/office/drawing/2014/main" id="{87B83E91-31CD-4BFB-81DE-BDE38001E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3" y="1178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Joseph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8" name="Rectangle 1175">
              <a:extLst>
                <a:ext uri="{FF2B5EF4-FFF2-40B4-BE49-F238E27FC236}">
                  <a16:creationId xmlns:a16="http://schemas.microsoft.com/office/drawing/2014/main" id="{D148AAFD-B0C7-4108-AFB5-8A521BE77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4" y="1324"/>
              <a:ext cx="26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Judah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9" name="Rectangle 1176">
              <a:extLst>
                <a:ext uri="{FF2B5EF4-FFF2-40B4-BE49-F238E27FC236}">
                  <a16:creationId xmlns:a16="http://schemas.microsoft.com/office/drawing/2014/main" id="{E87CF2AF-4BE0-4F95-B4AE-3E5927E55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6" y="1178"/>
              <a:ext cx="35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Joannes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0" name="Rectangle 1177">
              <a:extLst>
                <a:ext uri="{FF2B5EF4-FFF2-40B4-BE49-F238E27FC236}">
                  <a16:creationId xmlns:a16="http://schemas.microsoft.com/office/drawing/2014/main" id="{29320934-C4A1-4BE8-91A3-E34C47993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1" y="1324"/>
              <a:ext cx="28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Rhesa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1" name="Rectangle 1178">
              <a:extLst>
                <a:ext uri="{FF2B5EF4-FFF2-40B4-BE49-F238E27FC236}">
                  <a16:creationId xmlns:a16="http://schemas.microsoft.com/office/drawing/2014/main" id="{2365FEB9-1A5E-4FC6-BF6D-3E9039B9E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0" y="1178"/>
              <a:ext cx="45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Zerubbabel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2" name="Rectangle 1179">
              <a:extLst>
                <a:ext uri="{FF2B5EF4-FFF2-40B4-BE49-F238E27FC236}">
                  <a16:creationId xmlns:a16="http://schemas.microsoft.com/office/drawing/2014/main" id="{3744A036-3ED7-4360-B440-03B6A32F6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9" y="1178"/>
              <a:ext cx="35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Shealtiel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3" name="Rectangle 1180">
              <a:extLst>
                <a:ext uri="{FF2B5EF4-FFF2-40B4-BE49-F238E27FC236}">
                  <a16:creationId xmlns:a16="http://schemas.microsoft.com/office/drawing/2014/main" id="{BEC34D02-7206-495B-9C3D-7655CC01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7" y="1348"/>
              <a:ext cx="19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Neri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4" name="Rectangle 1181">
              <a:extLst>
                <a:ext uri="{FF2B5EF4-FFF2-40B4-BE49-F238E27FC236}">
                  <a16:creationId xmlns:a16="http://schemas.microsoft.com/office/drawing/2014/main" id="{CE418DE4-CAB8-492E-AD61-A6B90BFC0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1" y="1178"/>
              <a:ext cx="27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Melchi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5" name="Rectangle 1182">
              <a:extLst>
                <a:ext uri="{FF2B5EF4-FFF2-40B4-BE49-F238E27FC236}">
                  <a16:creationId xmlns:a16="http://schemas.microsoft.com/office/drawing/2014/main" id="{CD7186FE-68B4-4CC3-BCEA-E1F5F6B4C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0" y="1348"/>
              <a:ext cx="20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Addi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6" name="Rectangle 1183">
              <a:extLst>
                <a:ext uri="{FF2B5EF4-FFF2-40B4-BE49-F238E27FC236}">
                  <a16:creationId xmlns:a16="http://schemas.microsoft.com/office/drawing/2014/main" id="{EF50169E-AE1F-4F62-BC46-73520AD02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1" y="1178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Cosam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7" name="Rectangle 1184">
              <a:extLst>
                <a:ext uri="{FF2B5EF4-FFF2-40B4-BE49-F238E27FC236}">
                  <a16:creationId xmlns:a16="http://schemas.microsoft.com/office/drawing/2014/main" id="{A5E44601-7007-41B3-94DE-DCD89917F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5" y="1348"/>
              <a:ext cx="39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Elmodam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8" name="Rectangle 1185">
              <a:extLst>
                <a:ext uri="{FF2B5EF4-FFF2-40B4-BE49-F238E27FC236}">
                  <a16:creationId xmlns:a16="http://schemas.microsoft.com/office/drawing/2014/main" id="{6CB37A6B-B71B-4100-ACD8-3A18C6AC6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4" y="1178"/>
              <a:ext cx="12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9" name="Rectangle 1186">
              <a:extLst>
                <a:ext uri="{FF2B5EF4-FFF2-40B4-BE49-F238E27FC236}">
                  <a16:creationId xmlns:a16="http://schemas.microsoft.com/office/drawing/2014/main" id="{E5D03EA4-8866-4898-AE3A-E5B6E2EF8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6" y="1348"/>
              <a:ext cx="21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0" name="Rectangle 1187">
              <a:extLst>
                <a:ext uri="{FF2B5EF4-FFF2-40B4-BE49-F238E27FC236}">
                  <a16:creationId xmlns:a16="http://schemas.microsoft.com/office/drawing/2014/main" id="{9B38F054-2BF3-4F7A-9F75-CE7D65EFC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5" y="1178"/>
              <a:ext cx="28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Eliezer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1" name="Rectangle 1188">
              <a:extLst>
                <a:ext uri="{FF2B5EF4-FFF2-40B4-BE49-F238E27FC236}">
                  <a16:creationId xmlns:a16="http://schemas.microsoft.com/office/drawing/2014/main" id="{496C9EFE-AF16-4C46-B93F-11BF20407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" y="1348"/>
              <a:ext cx="24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Jorim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2" name="Rectangle 1189">
              <a:extLst>
                <a:ext uri="{FF2B5EF4-FFF2-40B4-BE49-F238E27FC236}">
                  <a16:creationId xmlns:a16="http://schemas.microsoft.com/office/drawing/2014/main" id="{26EB66FA-8508-49E0-B3EB-141FB26CD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8" y="1178"/>
              <a:ext cx="31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Matthat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3" name="Rectangle 1190">
              <a:extLst>
                <a:ext uri="{FF2B5EF4-FFF2-40B4-BE49-F238E27FC236}">
                  <a16:creationId xmlns:a16="http://schemas.microsoft.com/office/drawing/2014/main" id="{DEE3F59D-EA0C-4D20-B6A8-92F3C85E3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6" y="1348"/>
              <a:ext cx="19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Levi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4" name="Rectangle 1191">
              <a:extLst>
                <a:ext uri="{FF2B5EF4-FFF2-40B4-BE49-F238E27FC236}">
                  <a16:creationId xmlns:a16="http://schemas.microsoft.com/office/drawing/2014/main" id="{54A1F27E-606D-4564-9CA7-6DC1FA4A8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7" y="1178"/>
              <a:ext cx="31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Simeon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5" name="Rectangle 1192">
              <a:extLst>
                <a:ext uri="{FF2B5EF4-FFF2-40B4-BE49-F238E27FC236}">
                  <a16:creationId xmlns:a16="http://schemas.microsoft.com/office/drawing/2014/main" id="{150F9D00-EF51-4F0C-A511-EC64D9510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7" y="1348"/>
              <a:ext cx="26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Judah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6" name="Rectangle 1193">
              <a:extLst>
                <a:ext uri="{FF2B5EF4-FFF2-40B4-BE49-F238E27FC236}">
                  <a16:creationId xmlns:a16="http://schemas.microsoft.com/office/drawing/2014/main" id="{C9BFC585-4A66-419B-AAFF-507A2E70A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8" y="1178"/>
              <a:ext cx="30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Joseph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7" name="Rectangle 1194">
              <a:extLst>
                <a:ext uri="{FF2B5EF4-FFF2-40B4-BE49-F238E27FC236}">
                  <a16:creationId xmlns:a16="http://schemas.microsoft.com/office/drawing/2014/main" id="{48274A80-6495-4EE7-890D-EFDA51D67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3" y="1348"/>
              <a:ext cx="26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Jonah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8" name="Rectangle 1195">
              <a:extLst>
                <a:ext uri="{FF2B5EF4-FFF2-40B4-BE49-F238E27FC236}">
                  <a16:creationId xmlns:a16="http://schemas.microsoft.com/office/drawing/2014/main" id="{690155B1-EA80-4D68-86AC-CAA92DB16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4" y="1178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Eliakim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9" name="Rectangle 1196">
              <a:extLst>
                <a:ext uri="{FF2B5EF4-FFF2-40B4-BE49-F238E27FC236}">
                  <a16:creationId xmlns:a16="http://schemas.microsoft.com/office/drawing/2014/main" id="{88ABC401-9906-444E-83B0-960703A70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8" y="1348"/>
              <a:ext cx="26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Melea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0" name="Rectangle 1197">
              <a:extLst>
                <a:ext uri="{FF2B5EF4-FFF2-40B4-BE49-F238E27FC236}">
                  <a16:creationId xmlns:a16="http://schemas.microsoft.com/office/drawing/2014/main" id="{64C8D8C6-2102-4164-A15C-3115EB96A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1" y="1178"/>
              <a:ext cx="29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Menan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1" name="Rectangle 1198">
              <a:extLst>
                <a:ext uri="{FF2B5EF4-FFF2-40B4-BE49-F238E27FC236}">
                  <a16:creationId xmlns:a16="http://schemas.microsoft.com/office/drawing/2014/main" id="{662F32FF-8303-4400-8EF5-559AA0A41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2" y="1348"/>
              <a:ext cx="40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Mattathah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2" name="Rectangle 1199">
              <a:extLst>
                <a:ext uri="{FF2B5EF4-FFF2-40B4-BE49-F238E27FC236}">
                  <a16:creationId xmlns:a16="http://schemas.microsoft.com/office/drawing/2014/main" id="{C9A38C81-4CD6-4AEA-A364-1AA47DB94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5" y="1178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Nathan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3" name="Rectangle 1200">
              <a:extLst>
                <a:ext uri="{FF2B5EF4-FFF2-40B4-BE49-F238E27FC236}">
                  <a16:creationId xmlns:a16="http://schemas.microsoft.com/office/drawing/2014/main" id="{2462A01A-14CD-48D6-AD0F-B2C68BD1E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5" y="933"/>
              <a:ext cx="122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4" name="Rectangle 1201">
              <a:extLst>
                <a:ext uri="{FF2B5EF4-FFF2-40B4-BE49-F238E27FC236}">
                  <a16:creationId xmlns:a16="http://schemas.microsoft.com/office/drawing/2014/main" id="{9E865709-B736-4788-A898-AB2ABC0A7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5" y="933"/>
              <a:ext cx="122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5" name="Rectangle 1202">
              <a:extLst>
                <a:ext uri="{FF2B5EF4-FFF2-40B4-BE49-F238E27FC236}">
                  <a16:creationId xmlns:a16="http://schemas.microsoft.com/office/drawing/2014/main" id="{03408C91-8E00-4208-9C6D-0AABF24A2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4" y="828"/>
              <a:ext cx="26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Jonah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6" name="Rectangle 1203">
              <a:extLst>
                <a:ext uri="{FF2B5EF4-FFF2-40B4-BE49-F238E27FC236}">
                  <a16:creationId xmlns:a16="http://schemas.microsoft.com/office/drawing/2014/main" id="{03396FB7-1B18-4786-8AFB-A97306FA1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8" y="688"/>
              <a:ext cx="612" cy="123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7" name="Rectangle 1204">
              <a:extLst>
                <a:ext uri="{FF2B5EF4-FFF2-40B4-BE49-F238E27FC236}">
                  <a16:creationId xmlns:a16="http://schemas.microsoft.com/office/drawing/2014/main" id="{50380F18-4AA4-46B6-86D6-C9D9F5C68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8" y="688"/>
              <a:ext cx="612" cy="123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8" name="Rectangle 1205">
              <a:extLst>
                <a:ext uri="{FF2B5EF4-FFF2-40B4-BE49-F238E27FC236}">
                  <a16:creationId xmlns:a16="http://schemas.microsoft.com/office/drawing/2014/main" id="{09A43601-240B-4E18-9680-3DE1B5860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5" y="607"/>
              <a:ext cx="26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Micah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9" name="Rectangle 1206">
              <a:extLst>
                <a:ext uri="{FF2B5EF4-FFF2-40B4-BE49-F238E27FC236}">
                  <a16:creationId xmlns:a16="http://schemas.microsoft.com/office/drawing/2014/main" id="{8491272E-1449-4D4A-95EC-C01374AE4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6" y="933"/>
              <a:ext cx="123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0" name="Rectangle 1207">
              <a:extLst>
                <a:ext uri="{FF2B5EF4-FFF2-40B4-BE49-F238E27FC236}">
                  <a16:creationId xmlns:a16="http://schemas.microsoft.com/office/drawing/2014/main" id="{82F5E1DA-A4E1-469B-ABAD-18BB594AD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6" y="933"/>
              <a:ext cx="123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1" name="Rectangle 1208">
              <a:extLst>
                <a:ext uri="{FF2B5EF4-FFF2-40B4-BE49-F238E27FC236}">
                  <a16:creationId xmlns:a16="http://schemas.microsoft.com/office/drawing/2014/main" id="{FDBFE924-89C0-4C9D-8906-BF79DE76F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7" y="828"/>
              <a:ext cx="30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Nahum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32" name="Rectangle 1209">
              <a:extLst>
                <a:ext uri="{FF2B5EF4-FFF2-40B4-BE49-F238E27FC236}">
                  <a16:creationId xmlns:a16="http://schemas.microsoft.com/office/drawing/2014/main" id="{8057E6FC-BC04-4981-B16E-422F5C4F7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6" y="933"/>
              <a:ext cx="275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3" name="Rectangle 1210">
              <a:extLst>
                <a:ext uri="{FF2B5EF4-FFF2-40B4-BE49-F238E27FC236}">
                  <a16:creationId xmlns:a16="http://schemas.microsoft.com/office/drawing/2014/main" id="{B5E7F944-1DBF-4E02-8855-6AE04E93C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6" y="933"/>
              <a:ext cx="275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4" name="Rectangle 1211">
              <a:extLst>
                <a:ext uri="{FF2B5EF4-FFF2-40B4-BE49-F238E27FC236}">
                  <a16:creationId xmlns:a16="http://schemas.microsoft.com/office/drawing/2014/main" id="{0298624F-535D-4962-B96C-207D8F0AF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1" y="835"/>
              <a:ext cx="42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Zephaniah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35" name="Rectangle 1212">
              <a:extLst>
                <a:ext uri="{FF2B5EF4-FFF2-40B4-BE49-F238E27FC236}">
                  <a16:creationId xmlns:a16="http://schemas.microsoft.com/office/drawing/2014/main" id="{83B78946-B4C0-4846-A7B5-9892D03CE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5" y="933"/>
              <a:ext cx="122" cy="123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6" name="Rectangle 1213">
              <a:extLst>
                <a:ext uri="{FF2B5EF4-FFF2-40B4-BE49-F238E27FC236}">
                  <a16:creationId xmlns:a16="http://schemas.microsoft.com/office/drawing/2014/main" id="{DB47439F-D7BD-44B0-B222-5DFFEAC26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5" y="933"/>
              <a:ext cx="122" cy="123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7" name="Rectangle 1214">
              <a:extLst>
                <a:ext uri="{FF2B5EF4-FFF2-40B4-BE49-F238E27FC236}">
                  <a16:creationId xmlns:a16="http://schemas.microsoft.com/office/drawing/2014/main" id="{696FB8B3-CBD6-441C-9613-CCDC8B0C6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7" y="828"/>
              <a:ext cx="30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Haggai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38" name="Rectangle 1215">
              <a:extLst>
                <a:ext uri="{FF2B5EF4-FFF2-40B4-BE49-F238E27FC236}">
                  <a16:creationId xmlns:a16="http://schemas.microsoft.com/office/drawing/2014/main" id="{626FDC26-C693-4609-8F71-0B8FA39DD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5" y="681"/>
              <a:ext cx="122" cy="123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9" name="Rectangle 1216">
              <a:extLst>
                <a:ext uri="{FF2B5EF4-FFF2-40B4-BE49-F238E27FC236}">
                  <a16:creationId xmlns:a16="http://schemas.microsoft.com/office/drawing/2014/main" id="{81F78650-A93A-4E83-8EE7-06A41E7A4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5" y="681"/>
              <a:ext cx="122" cy="123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0" name="Rectangle 1217">
              <a:extLst>
                <a:ext uri="{FF2B5EF4-FFF2-40B4-BE49-F238E27FC236}">
                  <a16:creationId xmlns:a16="http://schemas.microsoft.com/office/drawing/2014/main" id="{6E2846B7-2A92-402A-809B-CB9E0EDAC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8" y="576"/>
              <a:ext cx="40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Zechariah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1" name="Rectangle 1218">
              <a:extLst>
                <a:ext uri="{FF2B5EF4-FFF2-40B4-BE49-F238E27FC236}">
                  <a16:creationId xmlns:a16="http://schemas.microsoft.com/office/drawing/2014/main" id="{67D44C3D-33B2-4576-BA2F-50FB4710C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6" y="443"/>
              <a:ext cx="123" cy="123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2" name="Rectangle 1219">
              <a:extLst>
                <a:ext uri="{FF2B5EF4-FFF2-40B4-BE49-F238E27FC236}">
                  <a16:creationId xmlns:a16="http://schemas.microsoft.com/office/drawing/2014/main" id="{BA7C162E-CBEB-4F10-A8C5-0A5C49668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6" y="443"/>
              <a:ext cx="123" cy="123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3" name="Rectangle 1220">
              <a:extLst>
                <a:ext uri="{FF2B5EF4-FFF2-40B4-BE49-F238E27FC236}">
                  <a16:creationId xmlns:a16="http://schemas.microsoft.com/office/drawing/2014/main" id="{53F0EC39-FF42-4CC5-BC83-E3D73C668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1" y="466"/>
              <a:ext cx="35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Obadiah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4" name="Rectangle 1221">
              <a:extLst>
                <a:ext uri="{FF2B5EF4-FFF2-40B4-BE49-F238E27FC236}">
                  <a16:creationId xmlns:a16="http://schemas.microsoft.com/office/drawing/2014/main" id="{7EF5262C-81D2-4AC9-B5D3-830ED1F9C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6" y="688"/>
              <a:ext cx="367" cy="123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" name="Rectangle 1222">
              <a:extLst>
                <a:ext uri="{FF2B5EF4-FFF2-40B4-BE49-F238E27FC236}">
                  <a16:creationId xmlns:a16="http://schemas.microsoft.com/office/drawing/2014/main" id="{9D2497E5-CBEC-4304-9754-A96D85C3F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6" y="688"/>
              <a:ext cx="367" cy="123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" name="Rectangle 1223">
              <a:extLst>
                <a:ext uri="{FF2B5EF4-FFF2-40B4-BE49-F238E27FC236}">
                  <a16:creationId xmlns:a16="http://schemas.microsoft.com/office/drawing/2014/main" id="{4FB6C213-914E-4F06-B0E5-B4188029D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5" y="583"/>
              <a:ext cx="25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Amos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7" name="Rectangle 1224">
              <a:extLst>
                <a:ext uri="{FF2B5EF4-FFF2-40B4-BE49-F238E27FC236}">
                  <a16:creationId xmlns:a16="http://schemas.microsoft.com/office/drawing/2014/main" id="{4C4B63E3-7A9A-4638-8D63-EA86437F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5" y="933"/>
              <a:ext cx="122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" name="Rectangle 1225">
              <a:extLst>
                <a:ext uri="{FF2B5EF4-FFF2-40B4-BE49-F238E27FC236}">
                  <a16:creationId xmlns:a16="http://schemas.microsoft.com/office/drawing/2014/main" id="{9D3CD0D4-58E9-4B56-A0F4-C45184F13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5" y="933"/>
              <a:ext cx="122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" name="Rectangle 1226">
              <a:extLst>
                <a:ext uri="{FF2B5EF4-FFF2-40B4-BE49-F238E27FC236}">
                  <a16:creationId xmlns:a16="http://schemas.microsoft.com/office/drawing/2014/main" id="{61783BA5-012E-4A9D-8288-3626A053A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7" y="835"/>
              <a:ext cx="23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Joel?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0" name="Rectangle 1227">
              <a:extLst>
                <a:ext uri="{FF2B5EF4-FFF2-40B4-BE49-F238E27FC236}">
                  <a16:creationId xmlns:a16="http://schemas.microsoft.com/office/drawing/2014/main" id="{42EDF808-1E33-407D-B821-67EBDB99E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1" y="443"/>
              <a:ext cx="612" cy="123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1" name="Rectangle 1228">
              <a:extLst>
                <a:ext uri="{FF2B5EF4-FFF2-40B4-BE49-F238E27FC236}">
                  <a16:creationId xmlns:a16="http://schemas.microsoft.com/office/drawing/2014/main" id="{06BD678B-7425-4B6E-A0A3-539A957BD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1" y="443"/>
              <a:ext cx="612" cy="123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2" name="Rectangle 1229">
              <a:extLst>
                <a:ext uri="{FF2B5EF4-FFF2-40B4-BE49-F238E27FC236}">
                  <a16:creationId xmlns:a16="http://schemas.microsoft.com/office/drawing/2014/main" id="{57E2F95A-1A16-4CB9-9742-A7714DE27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9" y="345"/>
              <a:ext cx="28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Hosea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3" name="Rectangle 1230">
              <a:extLst>
                <a:ext uri="{FF2B5EF4-FFF2-40B4-BE49-F238E27FC236}">
                  <a16:creationId xmlns:a16="http://schemas.microsoft.com/office/drawing/2014/main" id="{0187A713-1E91-426E-8F67-2A10BEFE2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1347"/>
              <a:ext cx="79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Servitude to Cushan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4" name="Rectangle 1231">
              <a:extLst>
                <a:ext uri="{FF2B5EF4-FFF2-40B4-BE49-F238E27FC236}">
                  <a16:creationId xmlns:a16="http://schemas.microsoft.com/office/drawing/2014/main" id="{714574EC-4504-410C-8B32-C7FEF4F3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6" y="1347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5" name="Rectangle 1232">
              <a:extLst>
                <a:ext uri="{FF2B5EF4-FFF2-40B4-BE49-F238E27FC236}">
                  <a16:creationId xmlns:a16="http://schemas.microsoft.com/office/drawing/2014/main" id="{681FE554-EDE3-449B-B59F-B3E1CD78B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1439"/>
              <a:ext cx="74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Rishathaim king of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6" name="Rectangle 1233">
              <a:extLst>
                <a:ext uri="{FF2B5EF4-FFF2-40B4-BE49-F238E27FC236}">
                  <a16:creationId xmlns:a16="http://schemas.microsoft.com/office/drawing/2014/main" id="{F85CB9EE-D44D-4A19-8DF0-0DFF25E5F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1531"/>
              <a:ext cx="56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Mesopotamia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7" name="Rectangle 1234">
              <a:extLst>
                <a:ext uri="{FF2B5EF4-FFF2-40B4-BE49-F238E27FC236}">
                  <a16:creationId xmlns:a16="http://schemas.microsoft.com/office/drawing/2014/main" id="{2B1EF3EC-46B1-480A-9F51-60F0BD2B5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1531"/>
              <a:ext cx="6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8" name="Rectangle 1235">
              <a:extLst>
                <a:ext uri="{FF2B5EF4-FFF2-40B4-BE49-F238E27FC236}">
                  <a16:creationId xmlns:a16="http://schemas.microsoft.com/office/drawing/2014/main" id="{53284219-EBBC-4915-AA6A-E7487D889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9" y="1531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9" name="Rectangle 1236">
              <a:extLst>
                <a:ext uri="{FF2B5EF4-FFF2-40B4-BE49-F238E27FC236}">
                  <a16:creationId xmlns:a16="http://schemas.microsoft.com/office/drawing/2014/main" id="{89572E16-A008-4A81-B1ED-E07798205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1531"/>
              <a:ext cx="30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 years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0" name="Rectangle 1237">
              <a:extLst>
                <a:ext uri="{FF2B5EF4-FFF2-40B4-BE49-F238E27FC236}">
                  <a16:creationId xmlns:a16="http://schemas.microsoft.com/office/drawing/2014/main" id="{8E84045D-FC4A-4459-855C-1A6926795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1814"/>
              <a:ext cx="29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Othniel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1" name="Rectangle 1238">
              <a:extLst>
                <a:ext uri="{FF2B5EF4-FFF2-40B4-BE49-F238E27FC236}">
                  <a16:creationId xmlns:a16="http://schemas.microsoft.com/office/drawing/2014/main" id="{D51C39DC-8F5B-4E10-A080-743683003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906"/>
              <a:ext cx="54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40 years rest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2" name="Rectangle 1239">
              <a:extLst>
                <a:ext uri="{FF2B5EF4-FFF2-40B4-BE49-F238E27FC236}">
                  <a16:creationId xmlns:a16="http://schemas.microsoft.com/office/drawing/2014/main" id="{292F006E-9004-4380-9A7F-110FDEC42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" y="1997"/>
              <a:ext cx="54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(Judges 3:11)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3" name="Rectangle 1240">
              <a:extLst>
                <a:ext uri="{FF2B5EF4-FFF2-40B4-BE49-F238E27FC236}">
                  <a16:creationId xmlns:a16="http://schemas.microsoft.com/office/drawing/2014/main" id="{CF197FB8-5C69-4CEB-A042-77DB29D71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2135"/>
              <a:ext cx="91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Servitude to Eglon king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4" name="Rectangle 1241">
              <a:extLst>
                <a:ext uri="{FF2B5EF4-FFF2-40B4-BE49-F238E27FC236}">
                  <a16:creationId xmlns:a16="http://schemas.microsoft.com/office/drawing/2014/main" id="{E7D4BD92-0582-41BF-973A-ABF559F09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2227"/>
              <a:ext cx="3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of Moab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5" name="Rectangle 1242">
              <a:extLst>
                <a:ext uri="{FF2B5EF4-FFF2-40B4-BE49-F238E27FC236}">
                  <a16:creationId xmlns:a16="http://schemas.microsoft.com/office/drawing/2014/main" id="{D1D38E0F-8E6D-4210-91A8-07D8AB275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227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245" name="Group 1444">
            <a:extLst>
              <a:ext uri="{FF2B5EF4-FFF2-40B4-BE49-F238E27FC236}">
                <a16:creationId xmlns:a16="http://schemas.microsoft.com/office/drawing/2014/main" id="{D13EC978-BD87-49AC-B7CE-6B1E4CF33464}"/>
              </a:ext>
            </a:extLst>
          </p:cNvPr>
          <p:cNvGrpSpPr>
            <a:grpSpLocks/>
          </p:cNvGrpSpPr>
          <p:nvPr/>
        </p:nvGrpSpPr>
        <p:grpSpPr bwMode="auto">
          <a:xfrm>
            <a:off x="4718050" y="1666875"/>
            <a:ext cx="14166850" cy="4859338"/>
            <a:chOff x="2972" y="1050"/>
            <a:chExt cx="8924" cy="3061"/>
          </a:xfrm>
        </p:grpSpPr>
        <p:sp>
          <p:nvSpPr>
            <p:cNvPr id="1466" name="Rectangle 1244">
              <a:extLst>
                <a:ext uri="{FF2B5EF4-FFF2-40B4-BE49-F238E27FC236}">
                  <a16:creationId xmlns:a16="http://schemas.microsoft.com/office/drawing/2014/main" id="{663F0C27-0FA2-4659-8CBF-C13332E96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" y="2227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7" name="Rectangle 1245">
              <a:extLst>
                <a:ext uri="{FF2B5EF4-FFF2-40B4-BE49-F238E27FC236}">
                  <a16:creationId xmlns:a16="http://schemas.microsoft.com/office/drawing/2014/main" id="{658F5038-A237-40D0-98AA-9CA5EDD52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2227"/>
              <a:ext cx="35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18 years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8" name="Rectangle 1246">
              <a:extLst>
                <a:ext uri="{FF2B5EF4-FFF2-40B4-BE49-F238E27FC236}">
                  <a16:creationId xmlns:a16="http://schemas.microsoft.com/office/drawing/2014/main" id="{89F1D7D6-D062-4483-A8A1-709F5C9EA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4" y="2402"/>
              <a:ext cx="51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80 years rest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9" name="Rectangle 1247">
              <a:extLst>
                <a:ext uri="{FF2B5EF4-FFF2-40B4-BE49-F238E27FC236}">
                  <a16:creationId xmlns:a16="http://schemas.microsoft.com/office/drawing/2014/main" id="{1B3C9150-6CA5-4422-AE82-794828DB1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0" y="1949"/>
              <a:ext cx="72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Servitude to Jabin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0" name="Rectangle 1248">
              <a:extLst>
                <a:ext uri="{FF2B5EF4-FFF2-40B4-BE49-F238E27FC236}">
                  <a16:creationId xmlns:a16="http://schemas.microsoft.com/office/drawing/2014/main" id="{53101EA9-60B2-40EF-949A-CAEA92146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0" y="2041"/>
              <a:ext cx="61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king of Caanan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1" name="Rectangle 1249">
              <a:extLst>
                <a:ext uri="{FF2B5EF4-FFF2-40B4-BE49-F238E27FC236}">
                  <a16:creationId xmlns:a16="http://schemas.microsoft.com/office/drawing/2014/main" id="{E6862E6E-C073-4CB8-BA6C-13662FFA6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" y="2041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2" name="Rectangle 1250">
              <a:extLst>
                <a:ext uri="{FF2B5EF4-FFF2-40B4-BE49-F238E27FC236}">
                  <a16:creationId xmlns:a16="http://schemas.microsoft.com/office/drawing/2014/main" id="{A3DF4921-6398-4EEB-B2E5-FBE7555FD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" y="2041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3" name="Rectangle 1251">
              <a:extLst>
                <a:ext uri="{FF2B5EF4-FFF2-40B4-BE49-F238E27FC236}">
                  <a16:creationId xmlns:a16="http://schemas.microsoft.com/office/drawing/2014/main" id="{2BC38055-1C56-409B-9B7D-80A7C40FF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" y="2041"/>
              <a:ext cx="15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20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4" name="Rectangle 1252">
              <a:extLst>
                <a:ext uri="{FF2B5EF4-FFF2-40B4-BE49-F238E27FC236}">
                  <a16:creationId xmlns:a16="http://schemas.microsoft.com/office/drawing/2014/main" id="{3911CF63-058C-406D-919F-7E261EB5E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0" y="2133"/>
              <a:ext cx="24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years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5" name="Rectangle 1253">
              <a:extLst>
                <a:ext uri="{FF2B5EF4-FFF2-40B4-BE49-F238E27FC236}">
                  <a16:creationId xmlns:a16="http://schemas.microsoft.com/office/drawing/2014/main" id="{CB1C61DD-AF4B-416D-A61B-22F51C486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0" y="2419"/>
              <a:ext cx="51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40 years rest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6" name="Rectangle 1254">
              <a:extLst>
                <a:ext uri="{FF2B5EF4-FFF2-40B4-BE49-F238E27FC236}">
                  <a16:creationId xmlns:a16="http://schemas.microsoft.com/office/drawing/2014/main" id="{A05426B9-FAFF-4729-AF85-6EFEA3134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2" y="2128"/>
              <a:ext cx="76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Servitude to Midian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7" name="Rectangle 1255">
              <a:extLst>
                <a:ext uri="{FF2B5EF4-FFF2-40B4-BE49-F238E27FC236}">
                  <a16:creationId xmlns:a16="http://schemas.microsoft.com/office/drawing/2014/main" id="{D368E61A-3CDC-48F1-B05E-5E7C22CE0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2" y="2220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8" name="Rectangle 1256">
              <a:extLst>
                <a:ext uri="{FF2B5EF4-FFF2-40B4-BE49-F238E27FC236}">
                  <a16:creationId xmlns:a16="http://schemas.microsoft.com/office/drawing/2014/main" id="{3661111A-D2EF-4BED-B2F3-962189B15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" y="2220"/>
              <a:ext cx="6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9" name="Rectangle 1257">
              <a:extLst>
                <a:ext uri="{FF2B5EF4-FFF2-40B4-BE49-F238E27FC236}">
                  <a16:creationId xmlns:a16="http://schemas.microsoft.com/office/drawing/2014/main" id="{50945B7C-52E4-4EC2-94CA-2E3BFB876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2220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7 years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0" name="Rectangle 1258">
              <a:extLst>
                <a:ext uri="{FF2B5EF4-FFF2-40B4-BE49-F238E27FC236}">
                  <a16:creationId xmlns:a16="http://schemas.microsoft.com/office/drawing/2014/main" id="{DCEE540A-96EC-4319-A42F-3840A72F0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8" y="1050"/>
              <a:ext cx="180" cy="740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Rectangle 1259">
              <a:extLst>
                <a:ext uri="{FF2B5EF4-FFF2-40B4-BE49-F238E27FC236}">
                  <a16:creationId xmlns:a16="http://schemas.microsoft.com/office/drawing/2014/main" id="{24440A51-B77D-47A7-94F4-5F18705D3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8" y="1050"/>
              <a:ext cx="180" cy="740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Rectangle 1260">
              <a:extLst>
                <a:ext uri="{FF2B5EF4-FFF2-40B4-BE49-F238E27FC236}">
                  <a16:creationId xmlns:a16="http://schemas.microsoft.com/office/drawing/2014/main" id="{B23BE195-6179-477F-A7CC-D26EB179F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" y="1674"/>
              <a:ext cx="490" cy="1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3" name="Rectangle 1261">
              <a:extLst>
                <a:ext uri="{FF2B5EF4-FFF2-40B4-BE49-F238E27FC236}">
                  <a16:creationId xmlns:a16="http://schemas.microsoft.com/office/drawing/2014/main" id="{23D339C1-4685-4A03-8256-45BF25CFE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" y="1674"/>
              <a:ext cx="490" cy="117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4" name="Rectangle 1262">
              <a:extLst>
                <a:ext uri="{FF2B5EF4-FFF2-40B4-BE49-F238E27FC236}">
                  <a16:creationId xmlns:a16="http://schemas.microsoft.com/office/drawing/2014/main" id="{8EB564EE-BC83-48D5-900C-D94E9705B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3" y="1576"/>
              <a:ext cx="12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Eli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5" name="Rectangle 1263">
              <a:extLst>
                <a:ext uri="{FF2B5EF4-FFF2-40B4-BE49-F238E27FC236}">
                  <a16:creationId xmlns:a16="http://schemas.microsoft.com/office/drawing/2014/main" id="{0B40ED19-85A1-4693-B7EC-1BE31283B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9" y="2159"/>
              <a:ext cx="50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Servitude to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6" name="Rectangle 1264">
              <a:extLst>
                <a:ext uri="{FF2B5EF4-FFF2-40B4-BE49-F238E27FC236}">
                  <a16:creationId xmlns:a16="http://schemas.microsoft.com/office/drawing/2014/main" id="{D8DA1D42-FA74-4BF0-96A8-49679E38D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9" y="2251"/>
              <a:ext cx="43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Philistines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7" name="Rectangle 1265">
              <a:extLst>
                <a:ext uri="{FF2B5EF4-FFF2-40B4-BE49-F238E27FC236}">
                  <a16:creationId xmlns:a16="http://schemas.microsoft.com/office/drawing/2014/main" id="{01F63E05-75E0-44C7-B500-EE8885FBC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5" y="2251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8" name="Rectangle 1266">
              <a:extLst>
                <a:ext uri="{FF2B5EF4-FFF2-40B4-BE49-F238E27FC236}">
                  <a16:creationId xmlns:a16="http://schemas.microsoft.com/office/drawing/2014/main" id="{9ECCB0C4-08D4-4EB2-A3B3-206B2C35D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1" y="2251"/>
              <a:ext cx="6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9" name="Rectangle 1267">
              <a:extLst>
                <a:ext uri="{FF2B5EF4-FFF2-40B4-BE49-F238E27FC236}">
                  <a16:creationId xmlns:a16="http://schemas.microsoft.com/office/drawing/2014/main" id="{7CD93D9B-0B9A-4777-A64C-183A170B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" y="2251"/>
              <a:ext cx="35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40 years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90" name="Rectangle 1268">
              <a:extLst>
                <a:ext uri="{FF2B5EF4-FFF2-40B4-BE49-F238E27FC236}">
                  <a16:creationId xmlns:a16="http://schemas.microsoft.com/office/drawing/2014/main" id="{662736FB-7C2F-44C6-8D18-F8288A18E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7" y="2531"/>
              <a:ext cx="61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1" name="Rectangle 1269">
              <a:extLst>
                <a:ext uri="{FF2B5EF4-FFF2-40B4-BE49-F238E27FC236}">
                  <a16:creationId xmlns:a16="http://schemas.microsoft.com/office/drawing/2014/main" id="{42953477-75C8-46F5-ABA1-2612E0777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7" y="2531"/>
              <a:ext cx="61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2" name="Rectangle 1270">
              <a:extLst>
                <a:ext uri="{FF2B5EF4-FFF2-40B4-BE49-F238E27FC236}">
                  <a16:creationId xmlns:a16="http://schemas.microsoft.com/office/drawing/2014/main" id="{30F43957-969B-4C01-8EDC-0A6B80FCC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3" y="2433"/>
              <a:ext cx="377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Jephthah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93" name="Line 1271">
              <a:extLst>
                <a:ext uri="{FF2B5EF4-FFF2-40B4-BE49-F238E27FC236}">
                  <a16:creationId xmlns:a16="http://schemas.microsoft.com/office/drawing/2014/main" id="{B6149F76-FE12-45BA-BF27-2F28B5884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21" y="2052"/>
              <a:ext cx="31" cy="81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4" name="Rectangle 1272">
              <a:extLst>
                <a:ext uri="{FF2B5EF4-FFF2-40B4-BE49-F238E27FC236}">
                  <a16:creationId xmlns:a16="http://schemas.microsoft.com/office/drawing/2014/main" id="{625E96D1-AC52-4B2D-BB6A-D61206713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9" y="3602"/>
              <a:ext cx="245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5" name="Rectangle 1273">
              <a:extLst>
                <a:ext uri="{FF2B5EF4-FFF2-40B4-BE49-F238E27FC236}">
                  <a16:creationId xmlns:a16="http://schemas.microsoft.com/office/drawing/2014/main" id="{A96622E5-E96E-4A06-A20E-7F641FF19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9" y="3602"/>
              <a:ext cx="245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6" name="Rectangle 1274">
              <a:extLst>
                <a:ext uri="{FF2B5EF4-FFF2-40B4-BE49-F238E27FC236}">
                  <a16:creationId xmlns:a16="http://schemas.microsoft.com/office/drawing/2014/main" id="{F853B68C-260D-4D49-8CF4-7C661DD07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3" y="360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945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97" name="Rectangle 1275">
              <a:extLst>
                <a:ext uri="{FF2B5EF4-FFF2-40B4-BE49-F238E27FC236}">
                  <a16:creationId xmlns:a16="http://schemas.microsoft.com/office/drawing/2014/main" id="{2A381974-2ACA-4542-8389-B8FD0877A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8" y="360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98" name="Rectangle 1276">
              <a:extLst>
                <a:ext uri="{FF2B5EF4-FFF2-40B4-BE49-F238E27FC236}">
                  <a16:creationId xmlns:a16="http://schemas.microsoft.com/office/drawing/2014/main" id="{23D3B890-7053-4305-8A83-83813BBFC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2" y="36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924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99" name="Rectangle 1277">
              <a:extLst>
                <a:ext uri="{FF2B5EF4-FFF2-40B4-BE49-F238E27FC236}">
                  <a16:creationId xmlns:a16="http://schemas.microsoft.com/office/drawing/2014/main" id="{320E5F69-580F-4EA3-AE9D-C8A4D1285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4" y="3602"/>
              <a:ext cx="42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0" name="Rectangle 1278">
              <a:extLst>
                <a:ext uri="{FF2B5EF4-FFF2-40B4-BE49-F238E27FC236}">
                  <a16:creationId xmlns:a16="http://schemas.microsoft.com/office/drawing/2014/main" id="{F7B326C5-27B2-4A5B-93E4-5026500E0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4" y="3602"/>
              <a:ext cx="42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1" name="Rectangle 1279">
              <a:extLst>
                <a:ext uri="{FF2B5EF4-FFF2-40B4-BE49-F238E27FC236}">
                  <a16:creationId xmlns:a16="http://schemas.microsoft.com/office/drawing/2014/main" id="{14474F2C-345A-46E3-ABB5-CD38D5815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7" y="3636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924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2" name="Rectangle 1280">
              <a:extLst>
                <a:ext uri="{FF2B5EF4-FFF2-40B4-BE49-F238E27FC236}">
                  <a16:creationId xmlns:a16="http://schemas.microsoft.com/office/drawing/2014/main" id="{EDD7FF7E-007B-44A4-80DD-FA4BC10C1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3" y="363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3" name="Rectangle 1281">
              <a:extLst>
                <a:ext uri="{FF2B5EF4-FFF2-40B4-BE49-F238E27FC236}">
                  <a16:creationId xmlns:a16="http://schemas.microsoft.com/office/drawing/2014/main" id="{8BCD67A9-6B5A-440C-8A87-60A44000B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0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889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4" name="Rectangle 1282">
              <a:extLst>
                <a:ext uri="{FF2B5EF4-FFF2-40B4-BE49-F238E27FC236}">
                  <a16:creationId xmlns:a16="http://schemas.microsoft.com/office/drawing/2014/main" id="{7A6CCAE1-6DAE-4561-8FD3-7C9A428B0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4" y="3770"/>
              <a:ext cx="33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Osorkon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5" name="Rectangle 1283">
              <a:extLst>
                <a:ext uri="{FF2B5EF4-FFF2-40B4-BE49-F238E27FC236}">
                  <a16:creationId xmlns:a16="http://schemas.microsoft.com/office/drawing/2014/main" id="{59DC069C-33DA-4964-B46D-DE47948F2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0" y="1942"/>
              <a:ext cx="130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925 Shishak besieges Jerusalem,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6" name="Rectangle 1284">
              <a:extLst>
                <a:ext uri="{FF2B5EF4-FFF2-40B4-BE49-F238E27FC236}">
                  <a16:creationId xmlns:a16="http://schemas.microsoft.com/office/drawing/2014/main" id="{2D7FC21D-138C-407F-916A-02EF842C5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0" y="2034"/>
              <a:ext cx="119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carries away treasures (I Kings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7" name="Rectangle 1285">
              <a:extLst>
                <a:ext uri="{FF2B5EF4-FFF2-40B4-BE49-F238E27FC236}">
                  <a16:creationId xmlns:a16="http://schemas.microsoft.com/office/drawing/2014/main" id="{A8A1C1AA-59F5-448F-B0B5-AAA9E0040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0" y="2126"/>
              <a:ext cx="24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14:25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8" name="Rectangle 1286">
              <a:extLst>
                <a:ext uri="{FF2B5EF4-FFF2-40B4-BE49-F238E27FC236}">
                  <a16:creationId xmlns:a16="http://schemas.microsoft.com/office/drawing/2014/main" id="{02DE157D-31B7-4C07-8879-90364E47C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1" y="2126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9" name="Rectangle 1287">
              <a:extLst>
                <a:ext uri="{FF2B5EF4-FFF2-40B4-BE49-F238E27FC236}">
                  <a16:creationId xmlns:a16="http://schemas.microsoft.com/office/drawing/2014/main" id="{EC98C635-FAC7-4944-9342-88CF48476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7" y="2126"/>
              <a:ext cx="15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26)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0" name="Rectangle 1288">
              <a:extLst>
                <a:ext uri="{FF2B5EF4-FFF2-40B4-BE49-F238E27FC236}">
                  <a16:creationId xmlns:a16="http://schemas.microsoft.com/office/drawing/2014/main" id="{B07F68BE-C25F-4CA6-BF43-345F9D734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2" y="3602"/>
              <a:ext cx="184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Rectangle 1289">
              <a:extLst>
                <a:ext uri="{FF2B5EF4-FFF2-40B4-BE49-F238E27FC236}">
                  <a16:creationId xmlns:a16="http://schemas.microsoft.com/office/drawing/2014/main" id="{A9808A21-B3B8-4570-996C-5BDC77CE8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2" y="3602"/>
              <a:ext cx="18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2" name="Rectangle 1290">
              <a:extLst>
                <a:ext uri="{FF2B5EF4-FFF2-40B4-BE49-F238E27FC236}">
                  <a16:creationId xmlns:a16="http://schemas.microsoft.com/office/drawing/2014/main" id="{ABD7AA1B-9368-40D2-B995-F1010652A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6" y="360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889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3" name="Rectangle 1291">
              <a:extLst>
                <a:ext uri="{FF2B5EF4-FFF2-40B4-BE49-F238E27FC236}">
                  <a16:creationId xmlns:a16="http://schemas.microsoft.com/office/drawing/2014/main" id="{8233C7C2-1C78-4EE4-A0FA-36F4AC38B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1" y="360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4" name="Rectangle 1292">
              <a:extLst>
                <a:ext uri="{FF2B5EF4-FFF2-40B4-BE49-F238E27FC236}">
                  <a16:creationId xmlns:a16="http://schemas.microsoft.com/office/drawing/2014/main" id="{88445D7B-28CA-41FE-9C62-5082CD031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5" y="366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874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5" name="Rectangle 1293">
              <a:extLst>
                <a:ext uri="{FF2B5EF4-FFF2-40B4-BE49-F238E27FC236}">
                  <a16:creationId xmlns:a16="http://schemas.microsoft.com/office/drawing/2014/main" id="{671EFD17-AA7A-461C-BA87-5C48CC9EC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6" y="3459"/>
              <a:ext cx="42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Sheshonq II,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6" name="Rectangle 1294">
              <a:extLst>
                <a:ext uri="{FF2B5EF4-FFF2-40B4-BE49-F238E27FC236}">
                  <a16:creationId xmlns:a16="http://schemas.microsoft.com/office/drawing/2014/main" id="{44A59185-4B33-4046-ABE2-F8BBB2B3F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7" y="3520"/>
              <a:ext cx="29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Takelot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7" name="Rectangle 1295">
              <a:extLst>
                <a:ext uri="{FF2B5EF4-FFF2-40B4-BE49-F238E27FC236}">
                  <a16:creationId xmlns:a16="http://schemas.microsoft.com/office/drawing/2014/main" id="{75832078-CA97-49CE-99D1-49BBE6460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6" y="3602"/>
              <a:ext cx="30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Rectangle 1296">
              <a:extLst>
                <a:ext uri="{FF2B5EF4-FFF2-40B4-BE49-F238E27FC236}">
                  <a16:creationId xmlns:a16="http://schemas.microsoft.com/office/drawing/2014/main" id="{23FA7B56-657C-42C0-BA4C-E5FC3F623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6" y="3602"/>
              <a:ext cx="30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Rectangle 1297">
              <a:extLst>
                <a:ext uri="{FF2B5EF4-FFF2-40B4-BE49-F238E27FC236}">
                  <a16:creationId xmlns:a16="http://schemas.microsoft.com/office/drawing/2014/main" id="{B3348BEE-C76A-49CD-821A-5B0FFFEF8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8" y="3636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874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0" name="Rectangle 1298">
              <a:extLst>
                <a:ext uri="{FF2B5EF4-FFF2-40B4-BE49-F238E27FC236}">
                  <a16:creationId xmlns:a16="http://schemas.microsoft.com/office/drawing/2014/main" id="{8B78321D-E332-4784-8FB6-9882AC2B6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4" y="363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1" name="Rectangle 1299">
              <a:extLst>
                <a:ext uri="{FF2B5EF4-FFF2-40B4-BE49-F238E27FC236}">
                  <a16:creationId xmlns:a16="http://schemas.microsoft.com/office/drawing/2014/main" id="{B205B861-9EEE-41AB-8B2F-587FF5125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1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850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2" name="Rectangle 1300">
              <a:extLst>
                <a:ext uri="{FF2B5EF4-FFF2-40B4-BE49-F238E27FC236}">
                  <a16:creationId xmlns:a16="http://schemas.microsoft.com/office/drawing/2014/main" id="{CD9B43B6-BAA0-4FD8-AA54-E70C0A9EC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6" y="3770"/>
              <a:ext cx="35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Osorkon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3" name="Rectangle 1301">
              <a:extLst>
                <a:ext uri="{FF2B5EF4-FFF2-40B4-BE49-F238E27FC236}">
                  <a16:creationId xmlns:a16="http://schemas.microsoft.com/office/drawing/2014/main" id="{E58423F6-E55D-419D-B83F-4CEDE553C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2" y="3602"/>
              <a:ext cx="307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4" name="Rectangle 1302">
              <a:extLst>
                <a:ext uri="{FF2B5EF4-FFF2-40B4-BE49-F238E27FC236}">
                  <a16:creationId xmlns:a16="http://schemas.microsoft.com/office/drawing/2014/main" id="{0451B0B4-0662-4B4A-8A6D-A68FC6569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2" y="3602"/>
              <a:ext cx="307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Rectangle 1303">
              <a:extLst>
                <a:ext uri="{FF2B5EF4-FFF2-40B4-BE49-F238E27FC236}">
                  <a16:creationId xmlns:a16="http://schemas.microsoft.com/office/drawing/2014/main" id="{E2386657-AF14-4D81-98E1-7B3B634B4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5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850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6" name="Rectangle 1304">
              <a:extLst>
                <a:ext uri="{FF2B5EF4-FFF2-40B4-BE49-F238E27FC236}">
                  <a16:creationId xmlns:a16="http://schemas.microsoft.com/office/drawing/2014/main" id="{DFCA55D6-23E5-49BF-9153-13D0BCF31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0" y="363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7" name="Rectangle 1305">
              <a:extLst>
                <a:ext uri="{FF2B5EF4-FFF2-40B4-BE49-F238E27FC236}">
                  <a16:creationId xmlns:a16="http://schemas.microsoft.com/office/drawing/2014/main" id="{D09FB7FF-9E75-4BBB-AA74-E7770CD49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7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8" name="Rectangle 1306">
              <a:extLst>
                <a:ext uri="{FF2B5EF4-FFF2-40B4-BE49-F238E27FC236}">
                  <a16:creationId xmlns:a16="http://schemas.microsoft.com/office/drawing/2014/main" id="{BE2B457E-6BB3-4C60-AE6E-627D5ACA1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8" y="3500"/>
              <a:ext cx="31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Takelot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9" name="Rectangle 1307">
              <a:extLst>
                <a:ext uri="{FF2B5EF4-FFF2-40B4-BE49-F238E27FC236}">
                  <a16:creationId xmlns:a16="http://schemas.microsoft.com/office/drawing/2014/main" id="{45040801-AA98-4EE7-AE14-6A20E3906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9" y="3602"/>
              <a:ext cx="64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0" name="Rectangle 1308">
              <a:extLst>
                <a:ext uri="{FF2B5EF4-FFF2-40B4-BE49-F238E27FC236}">
                  <a16:creationId xmlns:a16="http://schemas.microsoft.com/office/drawing/2014/main" id="{B8958B90-D3A9-42AE-AB24-E51E836AE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9" y="3602"/>
              <a:ext cx="64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1" name="Rectangle 1309">
              <a:extLst>
                <a:ext uri="{FF2B5EF4-FFF2-40B4-BE49-F238E27FC236}">
                  <a16:creationId xmlns:a16="http://schemas.microsoft.com/office/drawing/2014/main" id="{1C0A3356-CCFF-4A43-A8A7-292ED5628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9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32" name="Rectangle 1310">
              <a:extLst>
                <a:ext uri="{FF2B5EF4-FFF2-40B4-BE49-F238E27FC236}">
                  <a16:creationId xmlns:a16="http://schemas.microsoft.com/office/drawing/2014/main" id="{8BCE472F-4E2C-492E-8846-E3BAFFFD6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4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33" name="Rectangle 1311">
              <a:extLst>
                <a:ext uri="{FF2B5EF4-FFF2-40B4-BE49-F238E27FC236}">
                  <a16:creationId xmlns:a16="http://schemas.microsoft.com/office/drawing/2014/main" id="{030A00A9-F04F-4F63-8A8A-2ECDE3920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1" y="3636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773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34" name="Rectangle 1312">
              <a:extLst>
                <a:ext uri="{FF2B5EF4-FFF2-40B4-BE49-F238E27FC236}">
                  <a16:creationId xmlns:a16="http://schemas.microsoft.com/office/drawing/2014/main" id="{FDA8956B-9A60-457F-B828-2DC087F98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5" y="3727"/>
              <a:ext cx="42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Sheshonq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35" name="Line 1313">
              <a:extLst>
                <a:ext uri="{FF2B5EF4-FFF2-40B4-BE49-F238E27FC236}">
                  <a16:creationId xmlns:a16="http://schemas.microsoft.com/office/drawing/2014/main" id="{D298B63C-CDE6-4A13-A28F-CD4BC552C6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79" y="3403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6" name="Line 1314">
              <a:extLst>
                <a:ext uri="{FF2B5EF4-FFF2-40B4-BE49-F238E27FC236}">
                  <a16:creationId xmlns:a16="http://schemas.microsoft.com/office/drawing/2014/main" id="{BE22AF58-6C42-4838-8DF0-A9D2101944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79" y="3424"/>
              <a:ext cx="2449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7" name="Rectangle 1315">
              <a:extLst>
                <a:ext uri="{FF2B5EF4-FFF2-40B4-BE49-F238E27FC236}">
                  <a16:creationId xmlns:a16="http://schemas.microsoft.com/office/drawing/2014/main" id="{068F49FA-EEF4-4213-AA1D-6E43C2D13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8" y="3394"/>
              <a:ext cx="791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8" name="Rectangle 1316">
              <a:extLst>
                <a:ext uri="{FF2B5EF4-FFF2-40B4-BE49-F238E27FC236}">
                  <a16:creationId xmlns:a16="http://schemas.microsoft.com/office/drawing/2014/main" id="{59B526AC-AABF-4209-8FC9-D087D680E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1" y="3399"/>
              <a:ext cx="91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XXII: 9 Kings from Bubastis (Libya)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39" name="Rectangle 1317">
              <a:extLst>
                <a:ext uri="{FF2B5EF4-FFF2-40B4-BE49-F238E27FC236}">
                  <a16:creationId xmlns:a16="http://schemas.microsoft.com/office/drawing/2014/main" id="{16F0561B-B505-4780-8085-C93797B58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8" y="3602"/>
              <a:ext cx="55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" name="Rectangle 1318">
              <a:extLst>
                <a:ext uri="{FF2B5EF4-FFF2-40B4-BE49-F238E27FC236}">
                  <a16:creationId xmlns:a16="http://schemas.microsoft.com/office/drawing/2014/main" id="{1B5B1166-9545-44AE-A87A-D10FEBF8D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8" y="3602"/>
              <a:ext cx="5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1" name="Rectangle 1319">
              <a:extLst>
                <a:ext uri="{FF2B5EF4-FFF2-40B4-BE49-F238E27FC236}">
                  <a16:creationId xmlns:a16="http://schemas.microsoft.com/office/drawing/2014/main" id="{00BC0FDD-3A0D-49AA-AACD-4ECBAC305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6" y="3547"/>
              <a:ext cx="45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2" name="Rectangle 1320">
              <a:extLst>
                <a:ext uri="{FF2B5EF4-FFF2-40B4-BE49-F238E27FC236}">
                  <a16:creationId xmlns:a16="http://schemas.microsoft.com/office/drawing/2014/main" id="{6787379A-1B25-4BC2-8198-7730686AC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6" y="3547"/>
              <a:ext cx="45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3" name="Rectangle 1321">
              <a:extLst>
                <a:ext uri="{FF2B5EF4-FFF2-40B4-BE49-F238E27FC236}">
                  <a16:creationId xmlns:a16="http://schemas.microsoft.com/office/drawing/2014/main" id="{5F1BF354-42A9-4C85-BBEF-08FE4880D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3" y="3581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767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44" name="Rectangle 1322">
              <a:extLst>
                <a:ext uri="{FF2B5EF4-FFF2-40B4-BE49-F238E27FC236}">
                  <a16:creationId xmlns:a16="http://schemas.microsoft.com/office/drawing/2014/main" id="{8D246912-C757-4756-AD3E-95F4ECD5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8" y="3581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45" name="Rectangle 1323">
              <a:extLst>
                <a:ext uri="{FF2B5EF4-FFF2-40B4-BE49-F238E27FC236}">
                  <a16:creationId xmlns:a16="http://schemas.microsoft.com/office/drawing/2014/main" id="{C28B71BC-0830-4AED-AE5E-5ADE665A7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5" y="3581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730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46" name="Rectangle 1324">
              <a:extLst>
                <a:ext uri="{FF2B5EF4-FFF2-40B4-BE49-F238E27FC236}">
                  <a16:creationId xmlns:a16="http://schemas.microsoft.com/office/drawing/2014/main" id="{8744434D-66BA-4240-9E24-BF530A34C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5" y="3541"/>
              <a:ext cx="18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7" name="Rectangle 1325">
              <a:extLst>
                <a:ext uri="{FF2B5EF4-FFF2-40B4-BE49-F238E27FC236}">
                  <a16:creationId xmlns:a16="http://schemas.microsoft.com/office/drawing/2014/main" id="{5C5DBC3D-FA9F-4870-82E5-AC8798C53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5" y="3541"/>
              <a:ext cx="18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8" name="Rectangle 1326">
              <a:extLst>
                <a:ext uri="{FF2B5EF4-FFF2-40B4-BE49-F238E27FC236}">
                  <a16:creationId xmlns:a16="http://schemas.microsoft.com/office/drawing/2014/main" id="{A1D78593-EA30-45FA-82E5-5D1408598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5" y="3457"/>
              <a:ext cx="41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Sheshonq 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49" name="Rectangle 1327">
              <a:extLst>
                <a:ext uri="{FF2B5EF4-FFF2-40B4-BE49-F238E27FC236}">
                  <a16:creationId xmlns:a16="http://schemas.microsoft.com/office/drawing/2014/main" id="{94E382B1-6604-4CCB-B1F0-D7620E0AF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0" y="3877"/>
              <a:ext cx="306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0" name="Rectangle 1328">
              <a:extLst>
                <a:ext uri="{FF2B5EF4-FFF2-40B4-BE49-F238E27FC236}">
                  <a16:creationId xmlns:a16="http://schemas.microsoft.com/office/drawing/2014/main" id="{9FF026BB-BD91-458E-8722-48DE665D9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0" y="3877"/>
              <a:ext cx="306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1" name="Rectangle 1329">
              <a:extLst>
                <a:ext uri="{FF2B5EF4-FFF2-40B4-BE49-F238E27FC236}">
                  <a16:creationId xmlns:a16="http://schemas.microsoft.com/office/drawing/2014/main" id="{8AD80527-FCB8-442C-9B72-06B3D6772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3" y="3881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818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52" name="Rectangle 1330">
              <a:extLst>
                <a:ext uri="{FF2B5EF4-FFF2-40B4-BE49-F238E27FC236}">
                  <a16:creationId xmlns:a16="http://schemas.microsoft.com/office/drawing/2014/main" id="{E52C4327-181D-41B4-88C3-39B5595F1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8" y="3881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53" name="Rectangle 1331">
              <a:extLst>
                <a:ext uri="{FF2B5EF4-FFF2-40B4-BE49-F238E27FC236}">
                  <a16:creationId xmlns:a16="http://schemas.microsoft.com/office/drawing/2014/main" id="{05FA20A9-4A83-4AA8-B0AC-80C895A04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5" y="3881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793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54" name="Line 1332">
              <a:extLst>
                <a:ext uri="{FF2B5EF4-FFF2-40B4-BE49-F238E27FC236}">
                  <a16:creationId xmlns:a16="http://schemas.microsoft.com/office/drawing/2014/main" id="{F8DE5792-C877-4A6B-A16A-F8D831C6E7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40" y="4061"/>
              <a:ext cx="1256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5" name="Rectangle 1333">
              <a:extLst>
                <a:ext uri="{FF2B5EF4-FFF2-40B4-BE49-F238E27FC236}">
                  <a16:creationId xmlns:a16="http://schemas.microsoft.com/office/drawing/2014/main" id="{EB54E045-CFD0-46C9-9A70-6ECDE36E8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6" y="4030"/>
              <a:ext cx="564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6" name="Rectangle 1334">
              <a:extLst>
                <a:ext uri="{FF2B5EF4-FFF2-40B4-BE49-F238E27FC236}">
                  <a16:creationId xmlns:a16="http://schemas.microsoft.com/office/drawing/2014/main" id="{E988BC52-E63F-4429-A639-1C1A048C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9" y="4034"/>
              <a:ext cx="657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XXIII: ? Kings from Tanis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57" name="Line 1335">
              <a:extLst>
                <a:ext uri="{FF2B5EF4-FFF2-40B4-BE49-F238E27FC236}">
                  <a16:creationId xmlns:a16="http://schemas.microsoft.com/office/drawing/2014/main" id="{DA4C84DC-0EE7-4ED8-9C06-F351E3291F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46" y="403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8" name="Line 1336">
              <a:extLst>
                <a:ext uri="{FF2B5EF4-FFF2-40B4-BE49-F238E27FC236}">
                  <a16:creationId xmlns:a16="http://schemas.microsoft.com/office/drawing/2014/main" id="{70B6F4A4-2B5B-4124-9C22-4E18ABC54F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" y="4036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9" name="Rectangle 1337">
              <a:extLst>
                <a:ext uri="{FF2B5EF4-FFF2-40B4-BE49-F238E27FC236}">
                  <a16:creationId xmlns:a16="http://schemas.microsoft.com/office/drawing/2014/main" id="{65CF87A2-A3FA-4F24-8FBA-B7C991265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6" y="3950"/>
              <a:ext cx="29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Pedibastet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60" name="Rectangle 1338">
              <a:extLst>
                <a:ext uri="{FF2B5EF4-FFF2-40B4-BE49-F238E27FC236}">
                  <a16:creationId xmlns:a16="http://schemas.microsoft.com/office/drawing/2014/main" id="{0514D39A-9B63-4691-919A-9E0BC7F34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" y="3877"/>
              <a:ext cx="62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1" name="Rectangle 1339">
              <a:extLst>
                <a:ext uri="{FF2B5EF4-FFF2-40B4-BE49-F238E27FC236}">
                  <a16:creationId xmlns:a16="http://schemas.microsoft.com/office/drawing/2014/main" id="{FF5A7A15-780F-47E8-B571-062272F05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" y="3877"/>
              <a:ext cx="62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2" name="Rectangle 1340">
              <a:extLst>
                <a:ext uri="{FF2B5EF4-FFF2-40B4-BE49-F238E27FC236}">
                  <a16:creationId xmlns:a16="http://schemas.microsoft.com/office/drawing/2014/main" id="{53CA99B2-5B70-4C69-B546-CB37297C5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" y="3820"/>
              <a:ext cx="35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Sheshonq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63" name="Rectangle 1341">
              <a:extLst>
                <a:ext uri="{FF2B5EF4-FFF2-40B4-BE49-F238E27FC236}">
                  <a16:creationId xmlns:a16="http://schemas.microsoft.com/office/drawing/2014/main" id="{1938789F-4DCD-4978-A102-41CB6E960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7" y="3950"/>
              <a:ext cx="306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Osorkon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64" name="Rectangle 1342">
              <a:extLst>
                <a:ext uri="{FF2B5EF4-FFF2-40B4-BE49-F238E27FC236}">
                  <a16:creationId xmlns:a16="http://schemas.microsoft.com/office/drawing/2014/main" id="{1FB08C20-B176-4583-B6AE-734796C82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8" y="3877"/>
              <a:ext cx="336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5" name="Rectangle 1343">
              <a:extLst>
                <a:ext uri="{FF2B5EF4-FFF2-40B4-BE49-F238E27FC236}">
                  <a16:creationId xmlns:a16="http://schemas.microsoft.com/office/drawing/2014/main" id="{DA200F2F-1EB7-4F75-BA0B-5773C9647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8" y="3877"/>
              <a:ext cx="336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6" name="Rectangle 1344">
              <a:extLst>
                <a:ext uri="{FF2B5EF4-FFF2-40B4-BE49-F238E27FC236}">
                  <a16:creationId xmlns:a16="http://schemas.microsoft.com/office/drawing/2014/main" id="{0A82CD6F-1B46-41CE-BA36-673F4B503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5" y="3881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787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67" name="Rectangle 1345">
              <a:extLst>
                <a:ext uri="{FF2B5EF4-FFF2-40B4-BE49-F238E27FC236}">
                  <a16:creationId xmlns:a16="http://schemas.microsoft.com/office/drawing/2014/main" id="{0B3E92D7-8167-4419-82A7-DBD2CB31A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1" y="3881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68" name="Rectangle 1346">
              <a:extLst>
                <a:ext uri="{FF2B5EF4-FFF2-40B4-BE49-F238E27FC236}">
                  <a16:creationId xmlns:a16="http://schemas.microsoft.com/office/drawing/2014/main" id="{7691CD6E-00D9-447F-B696-D3AA8BE1C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8" y="3881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759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69" name="Rectangle 1347">
              <a:extLst>
                <a:ext uri="{FF2B5EF4-FFF2-40B4-BE49-F238E27FC236}">
                  <a16:creationId xmlns:a16="http://schemas.microsoft.com/office/drawing/2014/main" id="{B603A8E2-B30F-4F82-BC3F-C02120AF6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9" y="3816"/>
              <a:ext cx="86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" name="Rectangle 1348">
              <a:extLst>
                <a:ext uri="{FF2B5EF4-FFF2-40B4-BE49-F238E27FC236}">
                  <a16:creationId xmlns:a16="http://schemas.microsoft.com/office/drawing/2014/main" id="{DAAD1ADA-2A5D-4A62-8D43-C6B690AE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9" y="3816"/>
              <a:ext cx="86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1" name="Rectangle 1349">
              <a:extLst>
                <a:ext uri="{FF2B5EF4-FFF2-40B4-BE49-F238E27FC236}">
                  <a16:creationId xmlns:a16="http://schemas.microsoft.com/office/drawing/2014/main" id="{748A4B93-2539-4A72-9C42-9FE0E90FB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7" y="3877"/>
              <a:ext cx="59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2" name="Rectangle 1350">
              <a:extLst>
                <a:ext uri="{FF2B5EF4-FFF2-40B4-BE49-F238E27FC236}">
                  <a16:creationId xmlns:a16="http://schemas.microsoft.com/office/drawing/2014/main" id="{DA83FD54-2EE9-4B8C-827A-4927417D5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7" y="3877"/>
              <a:ext cx="59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3" name="Rectangle 1351">
              <a:extLst>
                <a:ext uri="{FF2B5EF4-FFF2-40B4-BE49-F238E27FC236}">
                  <a16:creationId xmlns:a16="http://schemas.microsoft.com/office/drawing/2014/main" id="{2CE39920-05EE-4F43-9F2E-7FD2F91D7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6" y="3877"/>
              <a:ext cx="490" cy="61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4" name="Rectangle 1352">
              <a:extLst>
                <a:ext uri="{FF2B5EF4-FFF2-40B4-BE49-F238E27FC236}">
                  <a16:creationId xmlns:a16="http://schemas.microsoft.com/office/drawing/2014/main" id="{B22F8698-D8E3-48AD-B65A-CFCB55B01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6" y="3877"/>
              <a:ext cx="490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5" name="Line 1353">
              <a:extLst>
                <a:ext uri="{FF2B5EF4-FFF2-40B4-BE49-F238E27FC236}">
                  <a16:creationId xmlns:a16="http://schemas.microsoft.com/office/drawing/2014/main" id="{E79021DB-7C7E-4364-A87E-845EB1428F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1" y="4000"/>
              <a:ext cx="215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6" name="Rectangle 1354">
              <a:extLst>
                <a:ext uri="{FF2B5EF4-FFF2-40B4-BE49-F238E27FC236}">
                  <a16:creationId xmlns:a16="http://schemas.microsoft.com/office/drawing/2014/main" id="{3BA98265-549A-43E4-AF64-6FE6FBDA7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0" y="3969"/>
              <a:ext cx="117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7" name="Rectangle 1355">
              <a:extLst>
                <a:ext uri="{FF2B5EF4-FFF2-40B4-BE49-F238E27FC236}">
                  <a16:creationId xmlns:a16="http://schemas.microsoft.com/office/drawing/2014/main" id="{E00A81A1-2976-4999-9200-51BF80911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3" y="3973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78" name="Line 1356">
              <a:extLst>
                <a:ext uri="{FF2B5EF4-FFF2-40B4-BE49-F238E27FC236}">
                  <a16:creationId xmlns:a16="http://schemas.microsoft.com/office/drawing/2014/main" id="{0CA7C61A-CCE4-48EB-9D53-A5B6876141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8" y="3424"/>
              <a:ext cx="1531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9" name="Rectangle 1357">
              <a:extLst>
                <a:ext uri="{FF2B5EF4-FFF2-40B4-BE49-F238E27FC236}">
                  <a16:creationId xmlns:a16="http://schemas.microsoft.com/office/drawing/2014/main" id="{477BFC75-A861-4CDD-93DE-2B619D01A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5" y="3394"/>
              <a:ext cx="536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0" name="Rectangle 1358">
              <a:extLst>
                <a:ext uri="{FF2B5EF4-FFF2-40B4-BE49-F238E27FC236}">
                  <a16:creationId xmlns:a16="http://schemas.microsoft.com/office/drawing/2014/main" id="{CAB0D4F9-6954-41BC-AD3D-34ED77B02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8" y="3399"/>
              <a:ext cx="62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XXI: 7 Kings from Tanis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1" name="Line 1359">
              <a:extLst>
                <a:ext uri="{FF2B5EF4-FFF2-40B4-BE49-F238E27FC236}">
                  <a16:creationId xmlns:a16="http://schemas.microsoft.com/office/drawing/2014/main" id="{A91CA5B7-2D8D-451D-A763-561F7EBF86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8" y="3400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2" name="Rectangle 1360">
              <a:extLst>
                <a:ext uri="{FF2B5EF4-FFF2-40B4-BE49-F238E27FC236}">
                  <a16:creationId xmlns:a16="http://schemas.microsoft.com/office/drawing/2014/main" id="{A6B9BAA5-2587-4125-9F7B-5B1A1E0E3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5" y="3602"/>
              <a:ext cx="184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3" name="Rectangle 1361">
              <a:extLst>
                <a:ext uri="{FF2B5EF4-FFF2-40B4-BE49-F238E27FC236}">
                  <a16:creationId xmlns:a16="http://schemas.microsoft.com/office/drawing/2014/main" id="{0B83836E-31C2-4AD5-AAFA-22D104C56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5" y="3602"/>
              <a:ext cx="18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4" name="Rectangle 1362">
              <a:extLst>
                <a:ext uri="{FF2B5EF4-FFF2-40B4-BE49-F238E27FC236}">
                  <a16:creationId xmlns:a16="http://schemas.microsoft.com/office/drawing/2014/main" id="{4C45D63A-08FE-47C8-A1FC-A17ACE9B8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9" y="360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959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5" name="Rectangle 1363">
              <a:extLst>
                <a:ext uri="{FF2B5EF4-FFF2-40B4-BE49-F238E27FC236}">
                  <a16:creationId xmlns:a16="http://schemas.microsoft.com/office/drawing/2014/main" id="{E76988F4-4628-4EAA-B426-DFDE0F04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4" y="360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6" name="Rectangle 1364">
              <a:extLst>
                <a:ext uri="{FF2B5EF4-FFF2-40B4-BE49-F238E27FC236}">
                  <a16:creationId xmlns:a16="http://schemas.microsoft.com/office/drawing/2014/main" id="{437B30EC-BBD2-4B2C-AACD-5ABCDC000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7" y="36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945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7" name="Rectangle 1365">
              <a:extLst>
                <a:ext uri="{FF2B5EF4-FFF2-40B4-BE49-F238E27FC236}">
                  <a16:creationId xmlns:a16="http://schemas.microsoft.com/office/drawing/2014/main" id="{86762E90-3E74-47FD-AA21-CB8CE2A39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1" y="3602"/>
              <a:ext cx="214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8" name="Rectangle 1366">
              <a:extLst>
                <a:ext uri="{FF2B5EF4-FFF2-40B4-BE49-F238E27FC236}">
                  <a16:creationId xmlns:a16="http://schemas.microsoft.com/office/drawing/2014/main" id="{771F185F-1245-4D8C-A7D3-C36F15BD3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1" y="3602"/>
              <a:ext cx="21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9" name="Rectangle 1367">
              <a:extLst>
                <a:ext uri="{FF2B5EF4-FFF2-40B4-BE49-F238E27FC236}">
                  <a16:creationId xmlns:a16="http://schemas.microsoft.com/office/drawing/2014/main" id="{6FAFBFB5-04EC-4648-B2CD-E7EDB77BC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360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978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0" name="Rectangle 1368">
              <a:extLst>
                <a:ext uri="{FF2B5EF4-FFF2-40B4-BE49-F238E27FC236}">
                  <a16:creationId xmlns:a16="http://schemas.microsoft.com/office/drawing/2014/main" id="{E1619EB6-3477-4F5F-B7E4-6D58F5FF9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5" y="360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1" name="Rectangle 1369">
              <a:extLst>
                <a:ext uri="{FF2B5EF4-FFF2-40B4-BE49-F238E27FC236}">
                  <a16:creationId xmlns:a16="http://schemas.microsoft.com/office/drawing/2014/main" id="{74C3A0E2-2AF6-49BF-902F-0D56B18D9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8" y="3667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959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2" name="Rectangle 1370">
              <a:extLst>
                <a:ext uri="{FF2B5EF4-FFF2-40B4-BE49-F238E27FC236}">
                  <a16:creationId xmlns:a16="http://schemas.microsoft.com/office/drawing/2014/main" id="{6515EEC5-35B1-4069-8536-D280C641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9" y="3770"/>
              <a:ext cx="43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Psusennes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3" name="Rectangle 1371">
              <a:extLst>
                <a:ext uri="{FF2B5EF4-FFF2-40B4-BE49-F238E27FC236}">
                  <a16:creationId xmlns:a16="http://schemas.microsoft.com/office/drawing/2014/main" id="{41045DA1-055E-4F16-B7AA-AF4CA5AD4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3" y="3507"/>
              <a:ext cx="26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Siamun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4" name="Rectangle 1372">
              <a:extLst>
                <a:ext uri="{FF2B5EF4-FFF2-40B4-BE49-F238E27FC236}">
                  <a16:creationId xmlns:a16="http://schemas.microsoft.com/office/drawing/2014/main" id="{3F36618D-0A58-422A-95DD-05B1DA0DF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9" y="3602"/>
              <a:ext cx="9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5" name="Rectangle 1373">
              <a:extLst>
                <a:ext uri="{FF2B5EF4-FFF2-40B4-BE49-F238E27FC236}">
                  <a16:creationId xmlns:a16="http://schemas.microsoft.com/office/drawing/2014/main" id="{B43B6A81-E811-4E5F-B805-E8689563D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9" y="3602"/>
              <a:ext cx="9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6" name="Rectangle 1374">
              <a:extLst>
                <a:ext uri="{FF2B5EF4-FFF2-40B4-BE49-F238E27FC236}">
                  <a16:creationId xmlns:a16="http://schemas.microsoft.com/office/drawing/2014/main" id="{D1AD2296-8AB9-4565-9C39-66A64D701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7" y="3602"/>
              <a:ext cx="89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7" name="Rectangle 1375">
              <a:extLst>
                <a:ext uri="{FF2B5EF4-FFF2-40B4-BE49-F238E27FC236}">
                  <a16:creationId xmlns:a16="http://schemas.microsoft.com/office/drawing/2014/main" id="{98FE9507-317E-4C6C-B5FF-BC3AC26C5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7" y="3602"/>
              <a:ext cx="8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8" name="Rectangle 1376">
              <a:extLst>
                <a:ext uri="{FF2B5EF4-FFF2-40B4-BE49-F238E27FC236}">
                  <a16:creationId xmlns:a16="http://schemas.microsoft.com/office/drawing/2014/main" id="{AB2336FE-41A9-4585-9B57-3BDEB1DBC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7" y="3848"/>
              <a:ext cx="59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Osorkon the Elder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9" name="Rectangle 1377">
              <a:extLst>
                <a:ext uri="{FF2B5EF4-FFF2-40B4-BE49-F238E27FC236}">
                  <a16:creationId xmlns:a16="http://schemas.microsoft.com/office/drawing/2014/main" id="{2AAC24E6-AF44-4DD6-9235-C8E39C1D2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8" y="3439"/>
              <a:ext cx="43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Amenemope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00" name="Rectangle 1378">
              <a:extLst>
                <a:ext uri="{FF2B5EF4-FFF2-40B4-BE49-F238E27FC236}">
                  <a16:creationId xmlns:a16="http://schemas.microsoft.com/office/drawing/2014/main" id="{E7AFE890-3C78-4F08-8F93-8745EF43E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" y="3602"/>
              <a:ext cx="57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1" name="Rectangle 1379">
              <a:extLst>
                <a:ext uri="{FF2B5EF4-FFF2-40B4-BE49-F238E27FC236}">
                  <a16:creationId xmlns:a16="http://schemas.microsoft.com/office/drawing/2014/main" id="{72E104B7-4B02-4FC9-95F3-2BE6CF4D2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" y="3602"/>
              <a:ext cx="57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2" name="Rectangle 1380">
              <a:extLst>
                <a:ext uri="{FF2B5EF4-FFF2-40B4-BE49-F238E27FC236}">
                  <a16:creationId xmlns:a16="http://schemas.microsoft.com/office/drawing/2014/main" id="{E1CB47A8-D9F3-4AC2-80F9-58EEF40A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8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1039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03" name="Rectangle 1381">
              <a:extLst>
                <a:ext uri="{FF2B5EF4-FFF2-40B4-BE49-F238E27FC236}">
                  <a16:creationId xmlns:a16="http://schemas.microsoft.com/office/drawing/2014/main" id="{145AEA3B-21F3-4451-9E55-27E6EEDFB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2" y="363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04" name="Rectangle 1382">
              <a:extLst>
                <a:ext uri="{FF2B5EF4-FFF2-40B4-BE49-F238E27FC236}">
                  <a16:creationId xmlns:a16="http://schemas.microsoft.com/office/drawing/2014/main" id="{64DD8A9D-DB9F-47B4-9389-52F790051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9" y="363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993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05" name="Rectangle 1383">
              <a:extLst>
                <a:ext uri="{FF2B5EF4-FFF2-40B4-BE49-F238E27FC236}">
                  <a16:creationId xmlns:a16="http://schemas.microsoft.com/office/drawing/2014/main" id="{5E1513BD-617E-4F3D-B1F2-AF9DDCFF1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6" y="3753"/>
              <a:ext cx="41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Psusennes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06" name="Rectangle 1384">
              <a:extLst>
                <a:ext uri="{FF2B5EF4-FFF2-40B4-BE49-F238E27FC236}">
                  <a16:creationId xmlns:a16="http://schemas.microsoft.com/office/drawing/2014/main" id="{946E6E9A-10EF-4738-8868-ACDB8C93F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" y="3602"/>
              <a:ext cx="30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7" name="Rectangle 1385">
              <a:extLst>
                <a:ext uri="{FF2B5EF4-FFF2-40B4-BE49-F238E27FC236}">
                  <a16:creationId xmlns:a16="http://schemas.microsoft.com/office/drawing/2014/main" id="{D9EBB321-F2AF-4CDA-95DB-FEA95512E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5" y="3602"/>
              <a:ext cx="3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8" name="Rectangle 1386">
              <a:extLst>
                <a:ext uri="{FF2B5EF4-FFF2-40B4-BE49-F238E27FC236}">
                  <a16:creationId xmlns:a16="http://schemas.microsoft.com/office/drawing/2014/main" id="{91F2346C-DF10-43D3-B113-DA2125444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5" y="3500"/>
              <a:ext cx="44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Amenemnisu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09" name="Rectangle 1387">
              <a:extLst>
                <a:ext uri="{FF2B5EF4-FFF2-40B4-BE49-F238E27FC236}">
                  <a16:creationId xmlns:a16="http://schemas.microsoft.com/office/drawing/2014/main" id="{BD7198A9-B3B3-4BA7-8FAB-5EF3F8033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4" y="3602"/>
              <a:ext cx="33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0" name="Rectangle 1388">
              <a:extLst>
                <a:ext uri="{FF2B5EF4-FFF2-40B4-BE49-F238E27FC236}">
                  <a16:creationId xmlns:a16="http://schemas.microsoft.com/office/drawing/2014/main" id="{92956BDA-1CCE-4503-A26C-67A63A8F9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4" y="3602"/>
              <a:ext cx="3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1" name="Rectangle 1389">
              <a:extLst>
                <a:ext uri="{FF2B5EF4-FFF2-40B4-BE49-F238E27FC236}">
                  <a16:creationId xmlns:a16="http://schemas.microsoft.com/office/drawing/2014/main" id="{58EC5914-2658-4177-AFEC-46039BCD1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0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1069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12" name="Rectangle 1390">
              <a:extLst>
                <a:ext uri="{FF2B5EF4-FFF2-40B4-BE49-F238E27FC236}">
                  <a16:creationId xmlns:a16="http://schemas.microsoft.com/office/drawing/2014/main" id="{A9DB9F00-84CF-43A9-917E-7A9286EA3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4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13" name="Rectangle 1391">
              <a:extLst>
                <a:ext uri="{FF2B5EF4-FFF2-40B4-BE49-F238E27FC236}">
                  <a16:creationId xmlns:a16="http://schemas.microsoft.com/office/drawing/2014/main" id="{C2100744-8795-4D8C-8C9F-EF149614F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1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1043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14" name="Rectangle 1392">
              <a:extLst>
                <a:ext uri="{FF2B5EF4-FFF2-40B4-BE49-F238E27FC236}">
                  <a16:creationId xmlns:a16="http://schemas.microsoft.com/office/drawing/2014/main" id="{E4F4C8C4-A8B1-4286-9441-5534A0532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3" y="3753"/>
              <a:ext cx="37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Smendes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15" name="Freeform 1393">
              <a:extLst>
                <a:ext uri="{FF2B5EF4-FFF2-40B4-BE49-F238E27FC236}">
                  <a16:creationId xmlns:a16="http://schemas.microsoft.com/office/drawing/2014/main" id="{32DF9F2A-9E7C-4E4B-9FDD-2B788DCBB1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5" y="1335"/>
              <a:ext cx="6" cy="342"/>
            </a:xfrm>
            <a:custGeom>
              <a:avLst/>
              <a:gdLst>
                <a:gd name="T0" fmla="*/ 0 w 16"/>
                <a:gd name="T1" fmla="*/ 852 h 860"/>
                <a:gd name="T2" fmla="*/ 0 w 16"/>
                <a:gd name="T3" fmla="*/ 745 h 860"/>
                <a:gd name="T4" fmla="*/ 8 w 16"/>
                <a:gd name="T5" fmla="*/ 737 h 860"/>
                <a:gd name="T6" fmla="*/ 16 w 16"/>
                <a:gd name="T7" fmla="*/ 745 h 860"/>
                <a:gd name="T8" fmla="*/ 16 w 16"/>
                <a:gd name="T9" fmla="*/ 852 h 860"/>
                <a:gd name="T10" fmla="*/ 8 w 16"/>
                <a:gd name="T11" fmla="*/ 860 h 860"/>
                <a:gd name="T12" fmla="*/ 0 w 16"/>
                <a:gd name="T13" fmla="*/ 852 h 860"/>
                <a:gd name="T14" fmla="*/ 0 w 16"/>
                <a:gd name="T15" fmla="*/ 668 h 860"/>
                <a:gd name="T16" fmla="*/ 0 w 16"/>
                <a:gd name="T17" fmla="*/ 560 h 860"/>
                <a:gd name="T18" fmla="*/ 8 w 16"/>
                <a:gd name="T19" fmla="*/ 553 h 860"/>
                <a:gd name="T20" fmla="*/ 16 w 16"/>
                <a:gd name="T21" fmla="*/ 560 h 860"/>
                <a:gd name="T22" fmla="*/ 16 w 16"/>
                <a:gd name="T23" fmla="*/ 668 h 860"/>
                <a:gd name="T24" fmla="*/ 8 w 16"/>
                <a:gd name="T25" fmla="*/ 676 h 860"/>
                <a:gd name="T26" fmla="*/ 0 w 16"/>
                <a:gd name="T27" fmla="*/ 668 h 860"/>
                <a:gd name="T28" fmla="*/ 0 w 16"/>
                <a:gd name="T29" fmla="*/ 484 h 860"/>
                <a:gd name="T30" fmla="*/ 0 w 16"/>
                <a:gd name="T31" fmla="*/ 376 h 860"/>
                <a:gd name="T32" fmla="*/ 8 w 16"/>
                <a:gd name="T33" fmla="*/ 368 h 860"/>
                <a:gd name="T34" fmla="*/ 16 w 16"/>
                <a:gd name="T35" fmla="*/ 376 h 860"/>
                <a:gd name="T36" fmla="*/ 16 w 16"/>
                <a:gd name="T37" fmla="*/ 484 h 860"/>
                <a:gd name="T38" fmla="*/ 8 w 16"/>
                <a:gd name="T39" fmla="*/ 491 h 860"/>
                <a:gd name="T40" fmla="*/ 0 w 16"/>
                <a:gd name="T41" fmla="*/ 484 h 860"/>
                <a:gd name="T42" fmla="*/ 0 w 16"/>
                <a:gd name="T43" fmla="*/ 299 h 860"/>
                <a:gd name="T44" fmla="*/ 0 w 16"/>
                <a:gd name="T45" fmla="*/ 192 h 860"/>
                <a:gd name="T46" fmla="*/ 8 w 16"/>
                <a:gd name="T47" fmla="*/ 184 h 860"/>
                <a:gd name="T48" fmla="*/ 16 w 16"/>
                <a:gd name="T49" fmla="*/ 192 h 860"/>
                <a:gd name="T50" fmla="*/ 16 w 16"/>
                <a:gd name="T51" fmla="*/ 299 h 860"/>
                <a:gd name="T52" fmla="*/ 8 w 16"/>
                <a:gd name="T53" fmla="*/ 307 h 860"/>
                <a:gd name="T54" fmla="*/ 0 w 16"/>
                <a:gd name="T55" fmla="*/ 299 h 860"/>
                <a:gd name="T56" fmla="*/ 0 w 16"/>
                <a:gd name="T57" fmla="*/ 115 h 860"/>
                <a:gd name="T58" fmla="*/ 0 w 16"/>
                <a:gd name="T59" fmla="*/ 7 h 860"/>
                <a:gd name="T60" fmla="*/ 8 w 16"/>
                <a:gd name="T61" fmla="*/ 0 h 860"/>
                <a:gd name="T62" fmla="*/ 16 w 16"/>
                <a:gd name="T63" fmla="*/ 7 h 860"/>
                <a:gd name="T64" fmla="*/ 16 w 16"/>
                <a:gd name="T65" fmla="*/ 115 h 860"/>
                <a:gd name="T66" fmla="*/ 8 w 16"/>
                <a:gd name="T67" fmla="*/ 123 h 860"/>
                <a:gd name="T68" fmla="*/ 0 w 16"/>
                <a:gd name="T69" fmla="*/ 115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860">
                  <a:moveTo>
                    <a:pt x="0" y="852"/>
                  </a:moveTo>
                  <a:lnTo>
                    <a:pt x="0" y="745"/>
                  </a:lnTo>
                  <a:cubicBezTo>
                    <a:pt x="0" y="740"/>
                    <a:pt x="4" y="737"/>
                    <a:pt x="8" y="737"/>
                  </a:cubicBezTo>
                  <a:cubicBezTo>
                    <a:pt x="12" y="737"/>
                    <a:pt x="16" y="740"/>
                    <a:pt x="16" y="745"/>
                  </a:cubicBezTo>
                  <a:lnTo>
                    <a:pt x="16" y="852"/>
                  </a:lnTo>
                  <a:cubicBezTo>
                    <a:pt x="16" y="856"/>
                    <a:pt x="12" y="860"/>
                    <a:pt x="8" y="860"/>
                  </a:cubicBezTo>
                  <a:cubicBezTo>
                    <a:pt x="4" y="860"/>
                    <a:pt x="0" y="856"/>
                    <a:pt x="0" y="852"/>
                  </a:cubicBezTo>
                  <a:close/>
                  <a:moveTo>
                    <a:pt x="0" y="668"/>
                  </a:moveTo>
                  <a:lnTo>
                    <a:pt x="0" y="560"/>
                  </a:lnTo>
                  <a:cubicBezTo>
                    <a:pt x="0" y="556"/>
                    <a:pt x="4" y="553"/>
                    <a:pt x="8" y="553"/>
                  </a:cubicBezTo>
                  <a:cubicBezTo>
                    <a:pt x="12" y="553"/>
                    <a:pt x="16" y="556"/>
                    <a:pt x="16" y="560"/>
                  </a:cubicBezTo>
                  <a:lnTo>
                    <a:pt x="16" y="668"/>
                  </a:lnTo>
                  <a:cubicBezTo>
                    <a:pt x="16" y="672"/>
                    <a:pt x="12" y="676"/>
                    <a:pt x="8" y="676"/>
                  </a:cubicBezTo>
                  <a:cubicBezTo>
                    <a:pt x="4" y="676"/>
                    <a:pt x="0" y="672"/>
                    <a:pt x="0" y="668"/>
                  </a:cubicBezTo>
                  <a:close/>
                  <a:moveTo>
                    <a:pt x="0" y="484"/>
                  </a:moveTo>
                  <a:lnTo>
                    <a:pt x="0" y="376"/>
                  </a:lnTo>
                  <a:cubicBezTo>
                    <a:pt x="0" y="372"/>
                    <a:pt x="4" y="368"/>
                    <a:pt x="8" y="368"/>
                  </a:cubicBezTo>
                  <a:cubicBezTo>
                    <a:pt x="12" y="368"/>
                    <a:pt x="16" y="372"/>
                    <a:pt x="16" y="376"/>
                  </a:cubicBezTo>
                  <a:lnTo>
                    <a:pt x="16" y="484"/>
                  </a:lnTo>
                  <a:cubicBezTo>
                    <a:pt x="16" y="488"/>
                    <a:pt x="12" y="491"/>
                    <a:pt x="8" y="491"/>
                  </a:cubicBezTo>
                  <a:cubicBezTo>
                    <a:pt x="4" y="491"/>
                    <a:pt x="0" y="488"/>
                    <a:pt x="0" y="484"/>
                  </a:cubicBezTo>
                  <a:close/>
                  <a:moveTo>
                    <a:pt x="0" y="299"/>
                  </a:moveTo>
                  <a:lnTo>
                    <a:pt x="0" y="192"/>
                  </a:lnTo>
                  <a:cubicBezTo>
                    <a:pt x="0" y="187"/>
                    <a:pt x="4" y="184"/>
                    <a:pt x="8" y="184"/>
                  </a:cubicBezTo>
                  <a:cubicBezTo>
                    <a:pt x="12" y="184"/>
                    <a:pt x="16" y="187"/>
                    <a:pt x="16" y="192"/>
                  </a:cubicBezTo>
                  <a:lnTo>
                    <a:pt x="16" y="299"/>
                  </a:lnTo>
                  <a:cubicBezTo>
                    <a:pt x="16" y="303"/>
                    <a:pt x="12" y="307"/>
                    <a:pt x="8" y="307"/>
                  </a:cubicBezTo>
                  <a:cubicBezTo>
                    <a:pt x="4" y="307"/>
                    <a:pt x="0" y="303"/>
                    <a:pt x="0" y="299"/>
                  </a:cubicBezTo>
                  <a:close/>
                  <a:moveTo>
                    <a:pt x="0" y="115"/>
                  </a:move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7"/>
                  </a:cubicBezTo>
                  <a:lnTo>
                    <a:pt x="16" y="115"/>
                  </a:lnTo>
                  <a:cubicBezTo>
                    <a:pt x="16" y="119"/>
                    <a:pt x="12" y="123"/>
                    <a:pt x="8" y="123"/>
                  </a:cubicBezTo>
                  <a:cubicBezTo>
                    <a:pt x="4" y="123"/>
                    <a:pt x="0" y="119"/>
                    <a:pt x="0" y="115"/>
                  </a:cubicBezTo>
                  <a:close/>
                </a:path>
              </a:pathLst>
            </a:custGeom>
            <a:solidFill>
              <a:srgbClr val="800080"/>
            </a:solidFill>
            <a:ln w="0" cap="flat">
              <a:solidFill>
                <a:srgbClr val="800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6" name="Freeform 1394">
              <a:extLst>
                <a:ext uri="{FF2B5EF4-FFF2-40B4-BE49-F238E27FC236}">
                  <a16:creationId xmlns:a16="http://schemas.microsoft.com/office/drawing/2014/main" id="{636D5923-DA08-4464-8D43-B40F805CEF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2" y="1304"/>
              <a:ext cx="5339" cy="6"/>
            </a:xfrm>
            <a:custGeom>
              <a:avLst/>
              <a:gdLst>
                <a:gd name="T0" fmla="*/ 13202 w 13394"/>
                <a:gd name="T1" fmla="*/ 15 h 15"/>
                <a:gd name="T2" fmla="*/ 12910 w 13394"/>
                <a:gd name="T3" fmla="*/ 15 h 15"/>
                <a:gd name="T4" fmla="*/ 12718 w 13394"/>
                <a:gd name="T5" fmla="*/ 8 h 15"/>
                <a:gd name="T6" fmla="*/ 12541 w 13394"/>
                <a:gd name="T7" fmla="*/ 0 h 15"/>
                <a:gd name="T8" fmla="*/ 12464 w 13394"/>
                <a:gd name="T9" fmla="*/ 0 h 15"/>
                <a:gd name="T10" fmla="*/ 12288 w 13394"/>
                <a:gd name="T11" fmla="*/ 8 h 15"/>
                <a:gd name="T12" fmla="*/ 12096 w 13394"/>
                <a:gd name="T13" fmla="*/ 15 h 15"/>
                <a:gd name="T14" fmla="*/ 11727 w 13394"/>
                <a:gd name="T15" fmla="*/ 15 h 15"/>
                <a:gd name="T16" fmla="*/ 11435 w 13394"/>
                <a:gd name="T17" fmla="*/ 15 h 15"/>
                <a:gd name="T18" fmla="*/ 11243 w 13394"/>
                <a:gd name="T19" fmla="*/ 8 h 15"/>
                <a:gd name="T20" fmla="*/ 11067 w 13394"/>
                <a:gd name="T21" fmla="*/ 0 h 15"/>
                <a:gd name="T22" fmla="*/ 10990 w 13394"/>
                <a:gd name="T23" fmla="*/ 0 h 15"/>
                <a:gd name="T24" fmla="*/ 10813 w 13394"/>
                <a:gd name="T25" fmla="*/ 8 h 15"/>
                <a:gd name="T26" fmla="*/ 10621 w 13394"/>
                <a:gd name="T27" fmla="*/ 15 h 15"/>
                <a:gd name="T28" fmla="*/ 10253 w 13394"/>
                <a:gd name="T29" fmla="*/ 15 h 15"/>
                <a:gd name="T30" fmla="*/ 9961 w 13394"/>
                <a:gd name="T31" fmla="*/ 15 h 15"/>
                <a:gd name="T32" fmla="*/ 9769 w 13394"/>
                <a:gd name="T33" fmla="*/ 8 h 15"/>
                <a:gd name="T34" fmla="*/ 9592 w 13394"/>
                <a:gd name="T35" fmla="*/ 0 h 15"/>
                <a:gd name="T36" fmla="*/ 9515 w 13394"/>
                <a:gd name="T37" fmla="*/ 0 h 15"/>
                <a:gd name="T38" fmla="*/ 9339 w 13394"/>
                <a:gd name="T39" fmla="*/ 8 h 15"/>
                <a:gd name="T40" fmla="*/ 9147 w 13394"/>
                <a:gd name="T41" fmla="*/ 15 h 15"/>
                <a:gd name="T42" fmla="*/ 8778 w 13394"/>
                <a:gd name="T43" fmla="*/ 15 h 15"/>
                <a:gd name="T44" fmla="*/ 8486 w 13394"/>
                <a:gd name="T45" fmla="*/ 15 h 15"/>
                <a:gd name="T46" fmla="*/ 8294 w 13394"/>
                <a:gd name="T47" fmla="*/ 8 h 15"/>
                <a:gd name="T48" fmla="*/ 8118 w 13394"/>
                <a:gd name="T49" fmla="*/ 0 h 15"/>
                <a:gd name="T50" fmla="*/ 8041 w 13394"/>
                <a:gd name="T51" fmla="*/ 0 h 15"/>
                <a:gd name="T52" fmla="*/ 7864 w 13394"/>
                <a:gd name="T53" fmla="*/ 8 h 15"/>
                <a:gd name="T54" fmla="*/ 7672 w 13394"/>
                <a:gd name="T55" fmla="*/ 15 h 15"/>
                <a:gd name="T56" fmla="*/ 7304 w 13394"/>
                <a:gd name="T57" fmla="*/ 15 h 15"/>
                <a:gd name="T58" fmla="*/ 7012 w 13394"/>
                <a:gd name="T59" fmla="*/ 15 h 15"/>
                <a:gd name="T60" fmla="*/ 6820 w 13394"/>
                <a:gd name="T61" fmla="*/ 8 h 15"/>
                <a:gd name="T62" fmla="*/ 6643 w 13394"/>
                <a:gd name="T63" fmla="*/ 0 h 15"/>
                <a:gd name="T64" fmla="*/ 6566 w 13394"/>
                <a:gd name="T65" fmla="*/ 0 h 15"/>
                <a:gd name="T66" fmla="*/ 6390 w 13394"/>
                <a:gd name="T67" fmla="*/ 8 h 15"/>
                <a:gd name="T68" fmla="*/ 6198 w 13394"/>
                <a:gd name="T69" fmla="*/ 15 h 15"/>
                <a:gd name="T70" fmla="*/ 5829 w 13394"/>
                <a:gd name="T71" fmla="*/ 15 h 15"/>
                <a:gd name="T72" fmla="*/ 5537 w 13394"/>
                <a:gd name="T73" fmla="*/ 15 h 15"/>
                <a:gd name="T74" fmla="*/ 5345 w 13394"/>
                <a:gd name="T75" fmla="*/ 8 h 15"/>
                <a:gd name="T76" fmla="*/ 5168 w 13394"/>
                <a:gd name="T77" fmla="*/ 0 h 15"/>
                <a:gd name="T78" fmla="*/ 5092 w 13394"/>
                <a:gd name="T79" fmla="*/ 0 h 15"/>
                <a:gd name="T80" fmla="*/ 4915 w 13394"/>
                <a:gd name="T81" fmla="*/ 8 h 15"/>
                <a:gd name="T82" fmla="*/ 4723 w 13394"/>
                <a:gd name="T83" fmla="*/ 15 h 15"/>
                <a:gd name="T84" fmla="*/ 4354 w 13394"/>
                <a:gd name="T85" fmla="*/ 15 h 15"/>
                <a:gd name="T86" fmla="*/ 4063 w 13394"/>
                <a:gd name="T87" fmla="*/ 15 h 15"/>
                <a:gd name="T88" fmla="*/ 3871 w 13394"/>
                <a:gd name="T89" fmla="*/ 8 h 15"/>
                <a:gd name="T90" fmla="*/ 3694 w 13394"/>
                <a:gd name="T91" fmla="*/ 0 h 15"/>
                <a:gd name="T92" fmla="*/ 3617 w 13394"/>
                <a:gd name="T93" fmla="*/ 0 h 15"/>
                <a:gd name="T94" fmla="*/ 3440 w 13394"/>
                <a:gd name="T95" fmla="*/ 8 h 15"/>
                <a:gd name="T96" fmla="*/ 3248 w 13394"/>
                <a:gd name="T97" fmla="*/ 15 h 15"/>
                <a:gd name="T98" fmla="*/ 2880 w 13394"/>
                <a:gd name="T99" fmla="*/ 15 h 15"/>
                <a:gd name="T100" fmla="*/ 2588 w 13394"/>
                <a:gd name="T101" fmla="*/ 15 h 15"/>
                <a:gd name="T102" fmla="*/ 2396 w 13394"/>
                <a:gd name="T103" fmla="*/ 8 h 15"/>
                <a:gd name="T104" fmla="*/ 2219 w 13394"/>
                <a:gd name="T105" fmla="*/ 0 h 15"/>
                <a:gd name="T106" fmla="*/ 2143 w 13394"/>
                <a:gd name="T107" fmla="*/ 0 h 15"/>
                <a:gd name="T108" fmla="*/ 1966 w 13394"/>
                <a:gd name="T109" fmla="*/ 8 h 15"/>
                <a:gd name="T110" fmla="*/ 1774 w 13394"/>
                <a:gd name="T111" fmla="*/ 15 h 15"/>
                <a:gd name="T112" fmla="*/ 1405 w 13394"/>
                <a:gd name="T113" fmla="*/ 15 h 15"/>
                <a:gd name="T114" fmla="*/ 1113 w 13394"/>
                <a:gd name="T115" fmla="*/ 15 h 15"/>
                <a:gd name="T116" fmla="*/ 921 w 13394"/>
                <a:gd name="T117" fmla="*/ 8 h 15"/>
                <a:gd name="T118" fmla="*/ 745 w 13394"/>
                <a:gd name="T119" fmla="*/ 0 h 15"/>
                <a:gd name="T120" fmla="*/ 668 w 13394"/>
                <a:gd name="T121" fmla="*/ 0 h 15"/>
                <a:gd name="T122" fmla="*/ 491 w 13394"/>
                <a:gd name="T123" fmla="*/ 8 h 15"/>
                <a:gd name="T124" fmla="*/ 299 w 13394"/>
                <a:gd name="T1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94" h="15">
                  <a:moveTo>
                    <a:pt x="13386" y="15"/>
                  </a:moveTo>
                  <a:lnTo>
                    <a:pt x="13279" y="15"/>
                  </a:lnTo>
                  <a:cubicBezTo>
                    <a:pt x="13274" y="15"/>
                    <a:pt x="13271" y="12"/>
                    <a:pt x="13271" y="8"/>
                  </a:cubicBezTo>
                  <a:cubicBezTo>
                    <a:pt x="13271" y="3"/>
                    <a:pt x="13274" y="0"/>
                    <a:pt x="13279" y="0"/>
                  </a:cubicBezTo>
                  <a:lnTo>
                    <a:pt x="13386" y="0"/>
                  </a:lnTo>
                  <a:cubicBezTo>
                    <a:pt x="13390" y="0"/>
                    <a:pt x="13394" y="3"/>
                    <a:pt x="13394" y="8"/>
                  </a:cubicBezTo>
                  <a:cubicBezTo>
                    <a:pt x="13394" y="12"/>
                    <a:pt x="13390" y="15"/>
                    <a:pt x="13386" y="15"/>
                  </a:cubicBezTo>
                  <a:close/>
                  <a:moveTo>
                    <a:pt x="13202" y="15"/>
                  </a:moveTo>
                  <a:lnTo>
                    <a:pt x="13094" y="15"/>
                  </a:lnTo>
                  <a:cubicBezTo>
                    <a:pt x="13090" y="15"/>
                    <a:pt x="13087" y="12"/>
                    <a:pt x="13087" y="8"/>
                  </a:cubicBezTo>
                  <a:cubicBezTo>
                    <a:pt x="13087" y="3"/>
                    <a:pt x="13090" y="0"/>
                    <a:pt x="13094" y="0"/>
                  </a:cubicBezTo>
                  <a:lnTo>
                    <a:pt x="13202" y="0"/>
                  </a:lnTo>
                  <a:cubicBezTo>
                    <a:pt x="13206" y="0"/>
                    <a:pt x="13209" y="3"/>
                    <a:pt x="13209" y="8"/>
                  </a:cubicBezTo>
                  <a:cubicBezTo>
                    <a:pt x="13209" y="12"/>
                    <a:pt x="13206" y="15"/>
                    <a:pt x="13202" y="15"/>
                  </a:cubicBezTo>
                  <a:close/>
                  <a:moveTo>
                    <a:pt x="13017" y="15"/>
                  </a:moveTo>
                  <a:lnTo>
                    <a:pt x="12910" y="15"/>
                  </a:lnTo>
                  <a:cubicBezTo>
                    <a:pt x="12906" y="15"/>
                    <a:pt x="12902" y="12"/>
                    <a:pt x="12902" y="8"/>
                  </a:cubicBezTo>
                  <a:cubicBezTo>
                    <a:pt x="12902" y="3"/>
                    <a:pt x="12906" y="0"/>
                    <a:pt x="12910" y="0"/>
                  </a:cubicBezTo>
                  <a:lnTo>
                    <a:pt x="13017" y="0"/>
                  </a:lnTo>
                  <a:cubicBezTo>
                    <a:pt x="13022" y="0"/>
                    <a:pt x="13025" y="3"/>
                    <a:pt x="13025" y="8"/>
                  </a:cubicBezTo>
                  <a:cubicBezTo>
                    <a:pt x="13025" y="12"/>
                    <a:pt x="13022" y="15"/>
                    <a:pt x="13017" y="15"/>
                  </a:cubicBezTo>
                  <a:close/>
                  <a:moveTo>
                    <a:pt x="12833" y="15"/>
                  </a:moveTo>
                  <a:lnTo>
                    <a:pt x="12726" y="15"/>
                  </a:lnTo>
                  <a:cubicBezTo>
                    <a:pt x="12721" y="15"/>
                    <a:pt x="12718" y="12"/>
                    <a:pt x="12718" y="8"/>
                  </a:cubicBezTo>
                  <a:cubicBezTo>
                    <a:pt x="12718" y="3"/>
                    <a:pt x="12721" y="0"/>
                    <a:pt x="12726" y="0"/>
                  </a:cubicBezTo>
                  <a:lnTo>
                    <a:pt x="12833" y="0"/>
                  </a:lnTo>
                  <a:cubicBezTo>
                    <a:pt x="12837" y="0"/>
                    <a:pt x="12841" y="3"/>
                    <a:pt x="12841" y="8"/>
                  </a:cubicBezTo>
                  <a:cubicBezTo>
                    <a:pt x="12841" y="12"/>
                    <a:pt x="12837" y="15"/>
                    <a:pt x="12833" y="15"/>
                  </a:cubicBezTo>
                  <a:close/>
                  <a:moveTo>
                    <a:pt x="12649" y="15"/>
                  </a:moveTo>
                  <a:lnTo>
                    <a:pt x="12541" y="15"/>
                  </a:lnTo>
                  <a:cubicBezTo>
                    <a:pt x="12537" y="15"/>
                    <a:pt x="12534" y="12"/>
                    <a:pt x="12534" y="8"/>
                  </a:cubicBezTo>
                  <a:cubicBezTo>
                    <a:pt x="12534" y="3"/>
                    <a:pt x="12537" y="0"/>
                    <a:pt x="12541" y="0"/>
                  </a:cubicBezTo>
                  <a:lnTo>
                    <a:pt x="12649" y="0"/>
                  </a:lnTo>
                  <a:cubicBezTo>
                    <a:pt x="12653" y="0"/>
                    <a:pt x="12656" y="3"/>
                    <a:pt x="12656" y="8"/>
                  </a:cubicBezTo>
                  <a:cubicBezTo>
                    <a:pt x="12656" y="12"/>
                    <a:pt x="12653" y="15"/>
                    <a:pt x="12649" y="15"/>
                  </a:cubicBezTo>
                  <a:close/>
                  <a:moveTo>
                    <a:pt x="12464" y="15"/>
                  </a:moveTo>
                  <a:lnTo>
                    <a:pt x="12357" y="15"/>
                  </a:lnTo>
                  <a:cubicBezTo>
                    <a:pt x="12353" y="15"/>
                    <a:pt x="12349" y="12"/>
                    <a:pt x="12349" y="8"/>
                  </a:cubicBezTo>
                  <a:cubicBezTo>
                    <a:pt x="12349" y="3"/>
                    <a:pt x="12353" y="0"/>
                    <a:pt x="12357" y="0"/>
                  </a:cubicBezTo>
                  <a:lnTo>
                    <a:pt x="12464" y="0"/>
                  </a:lnTo>
                  <a:cubicBezTo>
                    <a:pt x="12469" y="0"/>
                    <a:pt x="12472" y="3"/>
                    <a:pt x="12472" y="8"/>
                  </a:cubicBezTo>
                  <a:cubicBezTo>
                    <a:pt x="12472" y="12"/>
                    <a:pt x="12469" y="15"/>
                    <a:pt x="12464" y="15"/>
                  </a:cubicBezTo>
                  <a:close/>
                  <a:moveTo>
                    <a:pt x="12280" y="15"/>
                  </a:moveTo>
                  <a:lnTo>
                    <a:pt x="12173" y="15"/>
                  </a:lnTo>
                  <a:cubicBezTo>
                    <a:pt x="12168" y="15"/>
                    <a:pt x="12165" y="12"/>
                    <a:pt x="12165" y="8"/>
                  </a:cubicBezTo>
                  <a:cubicBezTo>
                    <a:pt x="12165" y="3"/>
                    <a:pt x="12168" y="0"/>
                    <a:pt x="12173" y="0"/>
                  </a:cubicBezTo>
                  <a:lnTo>
                    <a:pt x="12280" y="0"/>
                  </a:lnTo>
                  <a:cubicBezTo>
                    <a:pt x="12284" y="0"/>
                    <a:pt x="12288" y="3"/>
                    <a:pt x="12288" y="8"/>
                  </a:cubicBezTo>
                  <a:cubicBezTo>
                    <a:pt x="12288" y="12"/>
                    <a:pt x="12284" y="15"/>
                    <a:pt x="12280" y="15"/>
                  </a:cubicBezTo>
                  <a:close/>
                  <a:moveTo>
                    <a:pt x="12096" y="15"/>
                  </a:moveTo>
                  <a:lnTo>
                    <a:pt x="11988" y="15"/>
                  </a:lnTo>
                  <a:cubicBezTo>
                    <a:pt x="11984" y="15"/>
                    <a:pt x="11981" y="12"/>
                    <a:pt x="11981" y="8"/>
                  </a:cubicBezTo>
                  <a:cubicBezTo>
                    <a:pt x="11981" y="3"/>
                    <a:pt x="11984" y="0"/>
                    <a:pt x="11988" y="0"/>
                  </a:cubicBezTo>
                  <a:lnTo>
                    <a:pt x="12096" y="0"/>
                  </a:lnTo>
                  <a:cubicBezTo>
                    <a:pt x="12100" y="0"/>
                    <a:pt x="12104" y="3"/>
                    <a:pt x="12104" y="8"/>
                  </a:cubicBezTo>
                  <a:cubicBezTo>
                    <a:pt x="12104" y="12"/>
                    <a:pt x="12100" y="15"/>
                    <a:pt x="12096" y="15"/>
                  </a:cubicBezTo>
                  <a:close/>
                  <a:moveTo>
                    <a:pt x="11912" y="15"/>
                  </a:moveTo>
                  <a:lnTo>
                    <a:pt x="11804" y="15"/>
                  </a:lnTo>
                  <a:cubicBezTo>
                    <a:pt x="11800" y="15"/>
                    <a:pt x="11796" y="12"/>
                    <a:pt x="11796" y="8"/>
                  </a:cubicBezTo>
                  <a:cubicBezTo>
                    <a:pt x="11796" y="3"/>
                    <a:pt x="11800" y="0"/>
                    <a:pt x="11804" y="0"/>
                  </a:cubicBezTo>
                  <a:lnTo>
                    <a:pt x="11912" y="0"/>
                  </a:lnTo>
                  <a:cubicBezTo>
                    <a:pt x="11916" y="0"/>
                    <a:pt x="11919" y="3"/>
                    <a:pt x="11919" y="8"/>
                  </a:cubicBezTo>
                  <a:cubicBezTo>
                    <a:pt x="11919" y="12"/>
                    <a:pt x="11916" y="15"/>
                    <a:pt x="11912" y="15"/>
                  </a:cubicBezTo>
                  <a:close/>
                  <a:moveTo>
                    <a:pt x="11727" y="15"/>
                  </a:moveTo>
                  <a:lnTo>
                    <a:pt x="11620" y="15"/>
                  </a:lnTo>
                  <a:cubicBezTo>
                    <a:pt x="11615" y="15"/>
                    <a:pt x="11612" y="12"/>
                    <a:pt x="11612" y="8"/>
                  </a:cubicBezTo>
                  <a:cubicBezTo>
                    <a:pt x="11612" y="3"/>
                    <a:pt x="11615" y="0"/>
                    <a:pt x="11620" y="0"/>
                  </a:cubicBezTo>
                  <a:lnTo>
                    <a:pt x="11727" y="0"/>
                  </a:lnTo>
                  <a:cubicBezTo>
                    <a:pt x="11731" y="0"/>
                    <a:pt x="11735" y="3"/>
                    <a:pt x="11735" y="8"/>
                  </a:cubicBezTo>
                  <a:cubicBezTo>
                    <a:pt x="11735" y="12"/>
                    <a:pt x="11731" y="15"/>
                    <a:pt x="11727" y="15"/>
                  </a:cubicBezTo>
                  <a:close/>
                  <a:moveTo>
                    <a:pt x="11543" y="15"/>
                  </a:moveTo>
                  <a:lnTo>
                    <a:pt x="11435" y="15"/>
                  </a:lnTo>
                  <a:cubicBezTo>
                    <a:pt x="11431" y="15"/>
                    <a:pt x="11428" y="12"/>
                    <a:pt x="11428" y="8"/>
                  </a:cubicBezTo>
                  <a:cubicBezTo>
                    <a:pt x="11428" y="3"/>
                    <a:pt x="11431" y="0"/>
                    <a:pt x="11435" y="0"/>
                  </a:cubicBezTo>
                  <a:lnTo>
                    <a:pt x="11543" y="0"/>
                  </a:lnTo>
                  <a:cubicBezTo>
                    <a:pt x="11547" y="0"/>
                    <a:pt x="11551" y="3"/>
                    <a:pt x="11551" y="8"/>
                  </a:cubicBezTo>
                  <a:cubicBezTo>
                    <a:pt x="11551" y="12"/>
                    <a:pt x="11547" y="15"/>
                    <a:pt x="11543" y="15"/>
                  </a:cubicBezTo>
                  <a:close/>
                  <a:moveTo>
                    <a:pt x="11359" y="15"/>
                  </a:moveTo>
                  <a:lnTo>
                    <a:pt x="11251" y="15"/>
                  </a:lnTo>
                  <a:cubicBezTo>
                    <a:pt x="11247" y="15"/>
                    <a:pt x="11243" y="12"/>
                    <a:pt x="11243" y="8"/>
                  </a:cubicBezTo>
                  <a:cubicBezTo>
                    <a:pt x="11243" y="3"/>
                    <a:pt x="11247" y="0"/>
                    <a:pt x="11251" y="0"/>
                  </a:cubicBezTo>
                  <a:lnTo>
                    <a:pt x="11359" y="0"/>
                  </a:lnTo>
                  <a:cubicBezTo>
                    <a:pt x="11363" y="0"/>
                    <a:pt x="11366" y="3"/>
                    <a:pt x="11366" y="8"/>
                  </a:cubicBezTo>
                  <a:cubicBezTo>
                    <a:pt x="11366" y="12"/>
                    <a:pt x="11363" y="15"/>
                    <a:pt x="11359" y="15"/>
                  </a:cubicBezTo>
                  <a:close/>
                  <a:moveTo>
                    <a:pt x="11174" y="15"/>
                  </a:moveTo>
                  <a:lnTo>
                    <a:pt x="11067" y="15"/>
                  </a:lnTo>
                  <a:cubicBezTo>
                    <a:pt x="11062" y="15"/>
                    <a:pt x="11059" y="12"/>
                    <a:pt x="11059" y="8"/>
                  </a:cubicBezTo>
                  <a:cubicBezTo>
                    <a:pt x="11059" y="3"/>
                    <a:pt x="11062" y="0"/>
                    <a:pt x="11067" y="0"/>
                  </a:cubicBezTo>
                  <a:lnTo>
                    <a:pt x="11174" y="0"/>
                  </a:lnTo>
                  <a:cubicBezTo>
                    <a:pt x="11178" y="0"/>
                    <a:pt x="11182" y="3"/>
                    <a:pt x="11182" y="8"/>
                  </a:cubicBezTo>
                  <a:cubicBezTo>
                    <a:pt x="11182" y="12"/>
                    <a:pt x="11178" y="15"/>
                    <a:pt x="11174" y="15"/>
                  </a:cubicBezTo>
                  <a:close/>
                  <a:moveTo>
                    <a:pt x="10990" y="15"/>
                  </a:moveTo>
                  <a:lnTo>
                    <a:pt x="10882" y="15"/>
                  </a:lnTo>
                  <a:cubicBezTo>
                    <a:pt x="10878" y="15"/>
                    <a:pt x="10875" y="12"/>
                    <a:pt x="10875" y="8"/>
                  </a:cubicBezTo>
                  <a:cubicBezTo>
                    <a:pt x="10875" y="3"/>
                    <a:pt x="10878" y="0"/>
                    <a:pt x="10882" y="0"/>
                  </a:cubicBezTo>
                  <a:lnTo>
                    <a:pt x="10990" y="0"/>
                  </a:lnTo>
                  <a:cubicBezTo>
                    <a:pt x="10994" y="0"/>
                    <a:pt x="10998" y="3"/>
                    <a:pt x="10998" y="8"/>
                  </a:cubicBezTo>
                  <a:cubicBezTo>
                    <a:pt x="10998" y="12"/>
                    <a:pt x="10994" y="15"/>
                    <a:pt x="10990" y="15"/>
                  </a:cubicBezTo>
                  <a:close/>
                  <a:moveTo>
                    <a:pt x="10806" y="15"/>
                  </a:moveTo>
                  <a:lnTo>
                    <a:pt x="10698" y="15"/>
                  </a:lnTo>
                  <a:cubicBezTo>
                    <a:pt x="10694" y="15"/>
                    <a:pt x="10690" y="12"/>
                    <a:pt x="10690" y="8"/>
                  </a:cubicBezTo>
                  <a:cubicBezTo>
                    <a:pt x="10690" y="3"/>
                    <a:pt x="10694" y="0"/>
                    <a:pt x="10698" y="0"/>
                  </a:cubicBezTo>
                  <a:lnTo>
                    <a:pt x="10806" y="0"/>
                  </a:lnTo>
                  <a:cubicBezTo>
                    <a:pt x="10810" y="0"/>
                    <a:pt x="10813" y="3"/>
                    <a:pt x="10813" y="8"/>
                  </a:cubicBezTo>
                  <a:cubicBezTo>
                    <a:pt x="10813" y="12"/>
                    <a:pt x="10810" y="15"/>
                    <a:pt x="10806" y="15"/>
                  </a:cubicBezTo>
                  <a:close/>
                  <a:moveTo>
                    <a:pt x="10621" y="15"/>
                  </a:moveTo>
                  <a:lnTo>
                    <a:pt x="10514" y="15"/>
                  </a:lnTo>
                  <a:cubicBezTo>
                    <a:pt x="10510" y="15"/>
                    <a:pt x="10506" y="12"/>
                    <a:pt x="10506" y="8"/>
                  </a:cubicBezTo>
                  <a:cubicBezTo>
                    <a:pt x="10506" y="3"/>
                    <a:pt x="10510" y="0"/>
                    <a:pt x="10514" y="0"/>
                  </a:cubicBezTo>
                  <a:lnTo>
                    <a:pt x="10621" y="0"/>
                  </a:lnTo>
                  <a:cubicBezTo>
                    <a:pt x="10626" y="0"/>
                    <a:pt x="10629" y="3"/>
                    <a:pt x="10629" y="8"/>
                  </a:cubicBezTo>
                  <a:cubicBezTo>
                    <a:pt x="10629" y="12"/>
                    <a:pt x="10626" y="15"/>
                    <a:pt x="10621" y="15"/>
                  </a:cubicBezTo>
                  <a:close/>
                  <a:moveTo>
                    <a:pt x="10437" y="15"/>
                  </a:moveTo>
                  <a:lnTo>
                    <a:pt x="10329" y="15"/>
                  </a:lnTo>
                  <a:cubicBezTo>
                    <a:pt x="10325" y="15"/>
                    <a:pt x="10322" y="12"/>
                    <a:pt x="10322" y="8"/>
                  </a:cubicBezTo>
                  <a:cubicBezTo>
                    <a:pt x="10322" y="3"/>
                    <a:pt x="10325" y="0"/>
                    <a:pt x="10329" y="0"/>
                  </a:cubicBezTo>
                  <a:lnTo>
                    <a:pt x="10437" y="0"/>
                  </a:lnTo>
                  <a:cubicBezTo>
                    <a:pt x="10441" y="0"/>
                    <a:pt x="10445" y="3"/>
                    <a:pt x="10445" y="8"/>
                  </a:cubicBezTo>
                  <a:cubicBezTo>
                    <a:pt x="10445" y="12"/>
                    <a:pt x="10441" y="15"/>
                    <a:pt x="10437" y="15"/>
                  </a:cubicBezTo>
                  <a:close/>
                  <a:moveTo>
                    <a:pt x="10253" y="15"/>
                  </a:moveTo>
                  <a:lnTo>
                    <a:pt x="10145" y="15"/>
                  </a:lnTo>
                  <a:cubicBezTo>
                    <a:pt x="10141" y="15"/>
                    <a:pt x="10137" y="12"/>
                    <a:pt x="10137" y="8"/>
                  </a:cubicBezTo>
                  <a:cubicBezTo>
                    <a:pt x="10137" y="3"/>
                    <a:pt x="10141" y="0"/>
                    <a:pt x="10145" y="0"/>
                  </a:cubicBezTo>
                  <a:lnTo>
                    <a:pt x="10253" y="0"/>
                  </a:lnTo>
                  <a:cubicBezTo>
                    <a:pt x="10257" y="0"/>
                    <a:pt x="10260" y="3"/>
                    <a:pt x="10260" y="8"/>
                  </a:cubicBezTo>
                  <a:cubicBezTo>
                    <a:pt x="10260" y="12"/>
                    <a:pt x="10257" y="15"/>
                    <a:pt x="10253" y="15"/>
                  </a:cubicBezTo>
                  <a:close/>
                  <a:moveTo>
                    <a:pt x="10068" y="15"/>
                  </a:moveTo>
                  <a:lnTo>
                    <a:pt x="9961" y="15"/>
                  </a:lnTo>
                  <a:cubicBezTo>
                    <a:pt x="9957" y="15"/>
                    <a:pt x="9953" y="12"/>
                    <a:pt x="9953" y="8"/>
                  </a:cubicBezTo>
                  <a:cubicBezTo>
                    <a:pt x="9953" y="3"/>
                    <a:pt x="9957" y="0"/>
                    <a:pt x="9961" y="0"/>
                  </a:cubicBezTo>
                  <a:lnTo>
                    <a:pt x="10068" y="0"/>
                  </a:lnTo>
                  <a:cubicBezTo>
                    <a:pt x="10073" y="0"/>
                    <a:pt x="10076" y="3"/>
                    <a:pt x="10076" y="8"/>
                  </a:cubicBezTo>
                  <a:cubicBezTo>
                    <a:pt x="10076" y="12"/>
                    <a:pt x="10073" y="15"/>
                    <a:pt x="10068" y="15"/>
                  </a:cubicBezTo>
                  <a:close/>
                  <a:moveTo>
                    <a:pt x="9884" y="15"/>
                  </a:moveTo>
                  <a:lnTo>
                    <a:pt x="9776" y="15"/>
                  </a:lnTo>
                  <a:cubicBezTo>
                    <a:pt x="9772" y="15"/>
                    <a:pt x="9769" y="12"/>
                    <a:pt x="9769" y="8"/>
                  </a:cubicBezTo>
                  <a:cubicBezTo>
                    <a:pt x="9769" y="3"/>
                    <a:pt x="9772" y="0"/>
                    <a:pt x="9776" y="0"/>
                  </a:cubicBezTo>
                  <a:lnTo>
                    <a:pt x="9884" y="0"/>
                  </a:lnTo>
                  <a:cubicBezTo>
                    <a:pt x="9888" y="0"/>
                    <a:pt x="9892" y="3"/>
                    <a:pt x="9892" y="8"/>
                  </a:cubicBezTo>
                  <a:cubicBezTo>
                    <a:pt x="9892" y="12"/>
                    <a:pt x="9888" y="15"/>
                    <a:pt x="9884" y="15"/>
                  </a:cubicBezTo>
                  <a:close/>
                  <a:moveTo>
                    <a:pt x="9700" y="15"/>
                  </a:moveTo>
                  <a:lnTo>
                    <a:pt x="9592" y="15"/>
                  </a:lnTo>
                  <a:cubicBezTo>
                    <a:pt x="9588" y="15"/>
                    <a:pt x="9584" y="12"/>
                    <a:pt x="9584" y="8"/>
                  </a:cubicBezTo>
                  <a:cubicBezTo>
                    <a:pt x="9584" y="3"/>
                    <a:pt x="9588" y="0"/>
                    <a:pt x="9592" y="0"/>
                  </a:cubicBezTo>
                  <a:lnTo>
                    <a:pt x="9700" y="0"/>
                  </a:lnTo>
                  <a:cubicBezTo>
                    <a:pt x="9704" y="0"/>
                    <a:pt x="9707" y="3"/>
                    <a:pt x="9707" y="8"/>
                  </a:cubicBezTo>
                  <a:cubicBezTo>
                    <a:pt x="9707" y="12"/>
                    <a:pt x="9704" y="15"/>
                    <a:pt x="9700" y="15"/>
                  </a:cubicBezTo>
                  <a:close/>
                  <a:moveTo>
                    <a:pt x="9515" y="15"/>
                  </a:moveTo>
                  <a:lnTo>
                    <a:pt x="9408" y="15"/>
                  </a:lnTo>
                  <a:cubicBezTo>
                    <a:pt x="9404" y="15"/>
                    <a:pt x="9400" y="12"/>
                    <a:pt x="9400" y="8"/>
                  </a:cubicBezTo>
                  <a:cubicBezTo>
                    <a:pt x="9400" y="3"/>
                    <a:pt x="9404" y="0"/>
                    <a:pt x="9408" y="0"/>
                  </a:cubicBezTo>
                  <a:lnTo>
                    <a:pt x="9515" y="0"/>
                  </a:lnTo>
                  <a:cubicBezTo>
                    <a:pt x="9520" y="0"/>
                    <a:pt x="9523" y="3"/>
                    <a:pt x="9523" y="8"/>
                  </a:cubicBezTo>
                  <a:cubicBezTo>
                    <a:pt x="9523" y="12"/>
                    <a:pt x="9520" y="15"/>
                    <a:pt x="9515" y="15"/>
                  </a:cubicBezTo>
                  <a:close/>
                  <a:moveTo>
                    <a:pt x="9331" y="15"/>
                  </a:moveTo>
                  <a:lnTo>
                    <a:pt x="9224" y="15"/>
                  </a:lnTo>
                  <a:cubicBezTo>
                    <a:pt x="9219" y="15"/>
                    <a:pt x="9216" y="12"/>
                    <a:pt x="9216" y="8"/>
                  </a:cubicBezTo>
                  <a:cubicBezTo>
                    <a:pt x="9216" y="3"/>
                    <a:pt x="9219" y="0"/>
                    <a:pt x="9224" y="0"/>
                  </a:cubicBezTo>
                  <a:lnTo>
                    <a:pt x="9331" y="0"/>
                  </a:lnTo>
                  <a:cubicBezTo>
                    <a:pt x="9335" y="0"/>
                    <a:pt x="9339" y="3"/>
                    <a:pt x="9339" y="8"/>
                  </a:cubicBezTo>
                  <a:cubicBezTo>
                    <a:pt x="9339" y="12"/>
                    <a:pt x="9335" y="15"/>
                    <a:pt x="9331" y="15"/>
                  </a:cubicBezTo>
                  <a:close/>
                  <a:moveTo>
                    <a:pt x="9147" y="15"/>
                  </a:moveTo>
                  <a:lnTo>
                    <a:pt x="9039" y="15"/>
                  </a:lnTo>
                  <a:cubicBezTo>
                    <a:pt x="9035" y="15"/>
                    <a:pt x="9032" y="12"/>
                    <a:pt x="9032" y="8"/>
                  </a:cubicBezTo>
                  <a:cubicBezTo>
                    <a:pt x="9032" y="3"/>
                    <a:pt x="9035" y="0"/>
                    <a:pt x="9039" y="0"/>
                  </a:cubicBezTo>
                  <a:lnTo>
                    <a:pt x="9147" y="0"/>
                  </a:lnTo>
                  <a:cubicBezTo>
                    <a:pt x="9151" y="0"/>
                    <a:pt x="9154" y="3"/>
                    <a:pt x="9154" y="8"/>
                  </a:cubicBezTo>
                  <a:cubicBezTo>
                    <a:pt x="9154" y="12"/>
                    <a:pt x="9151" y="15"/>
                    <a:pt x="9147" y="15"/>
                  </a:cubicBezTo>
                  <a:close/>
                  <a:moveTo>
                    <a:pt x="8962" y="15"/>
                  </a:moveTo>
                  <a:lnTo>
                    <a:pt x="8855" y="15"/>
                  </a:lnTo>
                  <a:cubicBezTo>
                    <a:pt x="8851" y="15"/>
                    <a:pt x="8847" y="12"/>
                    <a:pt x="8847" y="8"/>
                  </a:cubicBezTo>
                  <a:cubicBezTo>
                    <a:pt x="8847" y="3"/>
                    <a:pt x="8851" y="0"/>
                    <a:pt x="8855" y="0"/>
                  </a:cubicBezTo>
                  <a:lnTo>
                    <a:pt x="8962" y="0"/>
                  </a:lnTo>
                  <a:cubicBezTo>
                    <a:pt x="8967" y="0"/>
                    <a:pt x="8970" y="3"/>
                    <a:pt x="8970" y="8"/>
                  </a:cubicBezTo>
                  <a:cubicBezTo>
                    <a:pt x="8970" y="12"/>
                    <a:pt x="8967" y="15"/>
                    <a:pt x="8962" y="15"/>
                  </a:cubicBezTo>
                  <a:close/>
                  <a:moveTo>
                    <a:pt x="8778" y="15"/>
                  </a:moveTo>
                  <a:lnTo>
                    <a:pt x="8671" y="15"/>
                  </a:lnTo>
                  <a:cubicBezTo>
                    <a:pt x="8666" y="15"/>
                    <a:pt x="8663" y="12"/>
                    <a:pt x="8663" y="8"/>
                  </a:cubicBezTo>
                  <a:cubicBezTo>
                    <a:pt x="8663" y="3"/>
                    <a:pt x="8666" y="0"/>
                    <a:pt x="8671" y="0"/>
                  </a:cubicBezTo>
                  <a:lnTo>
                    <a:pt x="8778" y="0"/>
                  </a:lnTo>
                  <a:cubicBezTo>
                    <a:pt x="8782" y="0"/>
                    <a:pt x="8786" y="3"/>
                    <a:pt x="8786" y="8"/>
                  </a:cubicBezTo>
                  <a:cubicBezTo>
                    <a:pt x="8786" y="12"/>
                    <a:pt x="8782" y="15"/>
                    <a:pt x="8778" y="15"/>
                  </a:cubicBezTo>
                  <a:close/>
                  <a:moveTo>
                    <a:pt x="8594" y="15"/>
                  </a:moveTo>
                  <a:lnTo>
                    <a:pt x="8486" y="15"/>
                  </a:lnTo>
                  <a:cubicBezTo>
                    <a:pt x="8482" y="15"/>
                    <a:pt x="8479" y="12"/>
                    <a:pt x="8479" y="8"/>
                  </a:cubicBezTo>
                  <a:cubicBezTo>
                    <a:pt x="8479" y="3"/>
                    <a:pt x="8482" y="0"/>
                    <a:pt x="8486" y="0"/>
                  </a:cubicBezTo>
                  <a:lnTo>
                    <a:pt x="8594" y="0"/>
                  </a:lnTo>
                  <a:cubicBezTo>
                    <a:pt x="8598" y="0"/>
                    <a:pt x="8601" y="3"/>
                    <a:pt x="8601" y="8"/>
                  </a:cubicBezTo>
                  <a:cubicBezTo>
                    <a:pt x="8601" y="12"/>
                    <a:pt x="8598" y="15"/>
                    <a:pt x="8594" y="15"/>
                  </a:cubicBezTo>
                  <a:close/>
                  <a:moveTo>
                    <a:pt x="8409" y="15"/>
                  </a:moveTo>
                  <a:lnTo>
                    <a:pt x="8302" y="15"/>
                  </a:lnTo>
                  <a:cubicBezTo>
                    <a:pt x="8298" y="15"/>
                    <a:pt x="8294" y="12"/>
                    <a:pt x="8294" y="8"/>
                  </a:cubicBezTo>
                  <a:cubicBezTo>
                    <a:pt x="8294" y="3"/>
                    <a:pt x="8298" y="0"/>
                    <a:pt x="8302" y="0"/>
                  </a:cubicBezTo>
                  <a:lnTo>
                    <a:pt x="8409" y="0"/>
                  </a:lnTo>
                  <a:cubicBezTo>
                    <a:pt x="8414" y="0"/>
                    <a:pt x="8417" y="3"/>
                    <a:pt x="8417" y="8"/>
                  </a:cubicBezTo>
                  <a:cubicBezTo>
                    <a:pt x="8417" y="12"/>
                    <a:pt x="8414" y="15"/>
                    <a:pt x="8409" y="15"/>
                  </a:cubicBezTo>
                  <a:close/>
                  <a:moveTo>
                    <a:pt x="8225" y="15"/>
                  </a:moveTo>
                  <a:lnTo>
                    <a:pt x="8118" y="15"/>
                  </a:lnTo>
                  <a:cubicBezTo>
                    <a:pt x="8113" y="15"/>
                    <a:pt x="8110" y="12"/>
                    <a:pt x="8110" y="8"/>
                  </a:cubicBezTo>
                  <a:cubicBezTo>
                    <a:pt x="8110" y="3"/>
                    <a:pt x="8113" y="0"/>
                    <a:pt x="8118" y="0"/>
                  </a:cubicBezTo>
                  <a:lnTo>
                    <a:pt x="8225" y="0"/>
                  </a:lnTo>
                  <a:cubicBezTo>
                    <a:pt x="8229" y="0"/>
                    <a:pt x="8233" y="3"/>
                    <a:pt x="8233" y="8"/>
                  </a:cubicBezTo>
                  <a:cubicBezTo>
                    <a:pt x="8233" y="12"/>
                    <a:pt x="8229" y="15"/>
                    <a:pt x="8225" y="15"/>
                  </a:cubicBezTo>
                  <a:close/>
                  <a:moveTo>
                    <a:pt x="8041" y="15"/>
                  </a:moveTo>
                  <a:lnTo>
                    <a:pt x="7933" y="15"/>
                  </a:lnTo>
                  <a:cubicBezTo>
                    <a:pt x="7929" y="15"/>
                    <a:pt x="7926" y="12"/>
                    <a:pt x="7926" y="8"/>
                  </a:cubicBezTo>
                  <a:cubicBezTo>
                    <a:pt x="7926" y="3"/>
                    <a:pt x="7929" y="0"/>
                    <a:pt x="7933" y="0"/>
                  </a:cubicBezTo>
                  <a:lnTo>
                    <a:pt x="8041" y="0"/>
                  </a:lnTo>
                  <a:cubicBezTo>
                    <a:pt x="8045" y="0"/>
                    <a:pt x="8048" y="3"/>
                    <a:pt x="8048" y="8"/>
                  </a:cubicBezTo>
                  <a:cubicBezTo>
                    <a:pt x="8048" y="12"/>
                    <a:pt x="8045" y="15"/>
                    <a:pt x="8041" y="15"/>
                  </a:cubicBezTo>
                  <a:close/>
                  <a:moveTo>
                    <a:pt x="7856" y="15"/>
                  </a:moveTo>
                  <a:lnTo>
                    <a:pt x="7749" y="15"/>
                  </a:lnTo>
                  <a:cubicBezTo>
                    <a:pt x="7745" y="15"/>
                    <a:pt x="7741" y="12"/>
                    <a:pt x="7741" y="8"/>
                  </a:cubicBezTo>
                  <a:cubicBezTo>
                    <a:pt x="7741" y="3"/>
                    <a:pt x="7745" y="0"/>
                    <a:pt x="7749" y="0"/>
                  </a:cubicBezTo>
                  <a:lnTo>
                    <a:pt x="7856" y="0"/>
                  </a:lnTo>
                  <a:cubicBezTo>
                    <a:pt x="7861" y="0"/>
                    <a:pt x="7864" y="3"/>
                    <a:pt x="7864" y="8"/>
                  </a:cubicBezTo>
                  <a:cubicBezTo>
                    <a:pt x="7864" y="12"/>
                    <a:pt x="7861" y="15"/>
                    <a:pt x="7856" y="15"/>
                  </a:cubicBezTo>
                  <a:close/>
                  <a:moveTo>
                    <a:pt x="7672" y="15"/>
                  </a:moveTo>
                  <a:lnTo>
                    <a:pt x="7565" y="15"/>
                  </a:lnTo>
                  <a:cubicBezTo>
                    <a:pt x="7560" y="15"/>
                    <a:pt x="7557" y="12"/>
                    <a:pt x="7557" y="8"/>
                  </a:cubicBezTo>
                  <a:cubicBezTo>
                    <a:pt x="7557" y="3"/>
                    <a:pt x="7560" y="0"/>
                    <a:pt x="7565" y="0"/>
                  </a:cubicBezTo>
                  <a:lnTo>
                    <a:pt x="7672" y="0"/>
                  </a:lnTo>
                  <a:cubicBezTo>
                    <a:pt x="7676" y="0"/>
                    <a:pt x="7680" y="3"/>
                    <a:pt x="7680" y="8"/>
                  </a:cubicBezTo>
                  <a:cubicBezTo>
                    <a:pt x="7680" y="12"/>
                    <a:pt x="7676" y="15"/>
                    <a:pt x="7672" y="15"/>
                  </a:cubicBezTo>
                  <a:close/>
                  <a:moveTo>
                    <a:pt x="7488" y="15"/>
                  </a:moveTo>
                  <a:lnTo>
                    <a:pt x="7380" y="15"/>
                  </a:lnTo>
                  <a:cubicBezTo>
                    <a:pt x="7376" y="15"/>
                    <a:pt x="7373" y="12"/>
                    <a:pt x="7373" y="8"/>
                  </a:cubicBezTo>
                  <a:cubicBezTo>
                    <a:pt x="7373" y="3"/>
                    <a:pt x="7376" y="0"/>
                    <a:pt x="7380" y="0"/>
                  </a:cubicBezTo>
                  <a:lnTo>
                    <a:pt x="7488" y="0"/>
                  </a:lnTo>
                  <a:cubicBezTo>
                    <a:pt x="7492" y="0"/>
                    <a:pt x="7496" y="3"/>
                    <a:pt x="7496" y="8"/>
                  </a:cubicBezTo>
                  <a:cubicBezTo>
                    <a:pt x="7496" y="12"/>
                    <a:pt x="7492" y="15"/>
                    <a:pt x="7488" y="15"/>
                  </a:cubicBezTo>
                  <a:close/>
                  <a:moveTo>
                    <a:pt x="7304" y="15"/>
                  </a:moveTo>
                  <a:lnTo>
                    <a:pt x="7196" y="15"/>
                  </a:lnTo>
                  <a:cubicBezTo>
                    <a:pt x="7192" y="15"/>
                    <a:pt x="7188" y="12"/>
                    <a:pt x="7188" y="8"/>
                  </a:cubicBezTo>
                  <a:cubicBezTo>
                    <a:pt x="7188" y="3"/>
                    <a:pt x="7192" y="0"/>
                    <a:pt x="7196" y="0"/>
                  </a:cubicBezTo>
                  <a:lnTo>
                    <a:pt x="7304" y="0"/>
                  </a:lnTo>
                  <a:cubicBezTo>
                    <a:pt x="7308" y="0"/>
                    <a:pt x="7311" y="3"/>
                    <a:pt x="7311" y="8"/>
                  </a:cubicBezTo>
                  <a:cubicBezTo>
                    <a:pt x="7311" y="12"/>
                    <a:pt x="7308" y="15"/>
                    <a:pt x="7304" y="15"/>
                  </a:cubicBezTo>
                  <a:close/>
                  <a:moveTo>
                    <a:pt x="7119" y="15"/>
                  </a:moveTo>
                  <a:lnTo>
                    <a:pt x="7012" y="15"/>
                  </a:lnTo>
                  <a:cubicBezTo>
                    <a:pt x="7007" y="15"/>
                    <a:pt x="7004" y="12"/>
                    <a:pt x="7004" y="8"/>
                  </a:cubicBezTo>
                  <a:cubicBezTo>
                    <a:pt x="7004" y="3"/>
                    <a:pt x="7007" y="0"/>
                    <a:pt x="7012" y="0"/>
                  </a:cubicBezTo>
                  <a:lnTo>
                    <a:pt x="7119" y="0"/>
                  </a:lnTo>
                  <a:cubicBezTo>
                    <a:pt x="7123" y="0"/>
                    <a:pt x="7127" y="3"/>
                    <a:pt x="7127" y="8"/>
                  </a:cubicBezTo>
                  <a:cubicBezTo>
                    <a:pt x="7127" y="12"/>
                    <a:pt x="7123" y="15"/>
                    <a:pt x="7119" y="15"/>
                  </a:cubicBezTo>
                  <a:close/>
                  <a:moveTo>
                    <a:pt x="6935" y="15"/>
                  </a:moveTo>
                  <a:lnTo>
                    <a:pt x="6827" y="15"/>
                  </a:lnTo>
                  <a:cubicBezTo>
                    <a:pt x="6823" y="15"/>
                    <a:pt x="6820" y="12"/>
                    <a:pt x="6820" y="8"/>
                  </a:cubicBezTo>
                  <a:cubicBezTo>
                    <a:pt x="6820" y="3"/>
                    <a:pt x="6823" y="0"/>
                    <a:pt x="6827" y="0"/>
                  </a:cubicBezTo>
                  <a:lnTo>
                    <a:pt x="6935" y="0"/>
                  </a:lnTo>
                  <a:cubicBezTo>
                    <a:pt x="6939" y="0"/>
                    <a:pt x="6943" y="3"/>
                    <a:pt x="6943" y="8"/>
                  </a:cubicBezTo>
                  <a:cubicBezTo>
                    <a:pt x="6943" y="12"/>
                    <a:pt x="6939" y="15"/>
                    <a:pt x="6935" y="15"/>
                  </a:cubicBezTo>
                  <a:close/>
                  <a:moveTo>
                    <a:pt x="6751" y="15"/>
                  </a:moveTo>
                  <a:lnTo>
                    <a:pt x="6643" y="15"/>
                  </a:lnTo>
                  <a:cubicBezTo>
                    <a:pt x="6639" y="15"/>
                    <a:pt x="6635" y="12"/>
                    <a:pt x="6635" y="8"/>
                  </a:cubicBezTo>
                  <a:cubicBezTo>
                    <a:pt x="6635" y="3"/>
                    <a:pt x="6639" y="0"/>
                    <a:pt x="6643" y="0"/>
                  </a:cubicBezTo>
                  <a:lnTo>
                    <a:pt x="6751" y="0"/>
                  </a:lnTo>
                  <a:cubicBezTo>
                    <a:pt x="6755" y="0"/>
                    <a:pt x="6758" y="3"/>
                    <a:pt x="6758" y="8"/>
                  </a:cubicBezTo>
                  <a:cubicBezTo>
                    <a:pt x="6758" y="12"/>
                    <a:pt x="6755" y="15"/>
                    <a:pt x="6751" y="15"/>
                  </a:cubicBezTo>
                  <a:close/>
                  <a:moveTo>
                    <a:pt x="6566" y="15"/>
                  </a:moveTo>
                  <a:lnTo>
                    <a:pt x="6459" y="15"/>
                  </a:lnTo>
                  <a:cubicBezTo>
                    <a:pt x="6454" y="15"/>
                    <a:pt x="6451" y="12"/>
                    <a:pt x="6451" y="8"/>
                  </a:cubicBezTo>
                  <a:cubicBezTo>
                    <a:pt x="6451" y="3"/>
                    <a:pt x="6454" y="0"/>
                    <a:pt x="6459" y="0"/>
                  </a:cubicBezTo>
                  <a:lnTo>
                    <a:pt x="6566" y="0"/>
                  </a:lnTo>
                  <a:cubicBezTo>
                    <a:pt x="6570" y="0"/>
                    <a:pt x="6574" y="3"/>
                    <a:pt x="6574" y="8"/>
                  </a:cubicBezTo>
                  <a:cubicBezTo>
                    <a:pt x="6574" y="12"/>
                    <a:pt x="6570" y="15"/>
                    <a:pt x="6566" y="15"/>
                  </a:cubicBezTo>
                  <a:close/>
                  <a:moveTo>
                    <a:pt x="6382" y="15"/>
                  </a:moveTo>
                  <a:lnTo>
                    <a:pt x="6274" y="15"/>
                  </a:lnTo>
                  <a:cubicBezTo>
                    <a:pt x="6270" y="15"/>
                    <a:pt x="6267" y="12"/>
                    <a:pt x="6267" y="8"/>
                  </a:cubicBezTo>
                  <a:cubicBezTo>
                    <a:pt x="6267" y="3"/>
                    <a:pt x="6270" y="0"/>
                    <a:pt x="6274" y="0"/>
                  </a:cubicBezTo>
                  <a:lnTo>
                    <a:pt x="6382" y="0"/>
                  </a:lnTo>
                  <a:cubicBezTo>
                    <a:pt x="6386" y="0"/>
                    <a:pt x="6390" y="3"/>
                    <a:pt x="6390" y="8"/>
                  </a:cubicBezTo>
                  <a:cubicBezTo>
                    <a:pt x="6390" y="12"/>
                    <a:pt x="6386" y="15"/>
                    <a:pt x="6382" y="15"/>
                  </a:cubicBezTo>
                  <a:close/>
                  <a:moveTo>
                    <a:pt x="6198" y="15"/>
                  </a:moveTo>
                  <a:lnTo>
                    <a:pt x="6090" y="15"/>
                  </a:lnTo>
                  <a:cubicBezTo>
                    <a:pt x="6086" y="15"/>
                    <a:pt x="6082" y="12"/>
                    <a:pt x="6082" y="8"/>
                  </a:cubicBezTo>
                  <a:cubicBezTo>
                    <a:pt x="6082" y="3"/>
                    <a:pt x="6086" y="0"/>
                    <a:pt x="6090" y="0"/>
                  </a:cubicBezTo>
                  <a:lnTo>
                    <a:pt x="6198" y="0"/>
                  </a:lnTo>
                  <a:cubicBezTo>
                    <a:pt x="6202" y="0"/>
                    <a:pt x="6205" y="3"/>
                    <a:pt x="6205" y="8"/>
                  </a:cubicBezTo>
                  <a:cubicBezTo>
                    <a:pt x="6205" y="12"/>
                    <a:pt x="6202" y="15"/>
                    <a:pt x="6198" y="15"/>
                  </a:cubicBezTo>
                  <a:close/>
                  <a:moveTo>
                    <a:pt x="6013" y="15"/>
                  </a:moveTo>
                  <a:lnTo>
                    <a:pt x="5906" y="15"/>
                  </a:lnTo>
                  <a:cubicBezTo>
                    <a:pt x="5902" y="15"/>
                    <a:pt x="5898" y="12"/>
                    <a:pt x="5898" y="8"/>
                  </a:cubicBezTo>
                  <a:cubicBezTo>
                    <a:pt x="5898" y="3"/>
                    <a:pt x="5902" y="0"/>
                    <a:pt x="5906" y="0"/>
                  </a:cubicBezTo>
                  <a:lnTo>
                    <a:pt x="6013" y="0"/>
                  </a:lnTo>
                  <a:cubicBezTo>
                    <a:pt x="6018" y="0"/>
                    <a:pt x="6021" y="3"/>
                    <a:pt x="6021" y="8"/>
                  </a:cubicBezTo>
                  <a:cubicBezTo>
                    <a:pt x="6021" y="12"/>
                    <a:pt x="6018" y="15"/>
                    <a:pt x="6013" y="15"/>
                  </a:cubicBezTo>
                  <a:close/>
                  <a:moveTo>
                    <a:pt x="5829" y="15"/>
                  </a:moveTo>
                  <a:lnTo>
                    <a:pt x="5721" y="15"/>
                  </a:lnTo>
                  <a:cubicBezTo>
                    <a:pt x="5717" y="15"/>
                    <a:pt x="5714" y="12"/>
                    <a:pt x="5714" y="8"/>
                  </a:cubicBezTo>
                  <a:cubicBezTo>
                    <a:pt x="5714" y="3"/>
                    <a:pt x="5717" y="0"/>
                    <a:pt x="5721" y="0"/>
                  </a:cubicBezTo>
                  <a:lnTo>
                    <a:pt x="5829" y="0"/>
                  </a:lnTo>
                  <a:cubicBezTo>
                    <a:pt x="5833" y="0"/>
                    <a:pt x="5837" y="3"/>
                    <a:pt x="5837" y="8"/>
                  </a:cubicBezTo>
                  <a:cubicBezTo>
                    <a:pt x="5837" y="12"/>
                    <a:pt x="5833" y="15"/>
                    <a:pt x="5829" y="15"/>
                  </a:cubicBezTo>
                  <a:close/>
                  <a:moveTo>
                    <a:pt x="5645" y="15"/>
                  </a:moveTo>
                  <a:lnTo>
                    <a:pt x="5537" y="15"/>
                  </a:lnTo>
                  <a:cubicBezTo>
                    <a:pt x="5533" y="15"/>
                    <a:pt x="5529" y="12"/>
                    <a:pt x="5529" y="8"/>
                  </a:cubicBezTo>
                  <a:cubicBezTo>
                    <a:pt x="5529" y="3"/>
                    <a:pt x="5533" y="0"/>
                    <a:pt x="5537" y="0"/>
                  </a:cubicBezTo>
                  <a:lnTo>
                    <a:pt x="5645" y="0"/>
                  </a:lnTo>
                  <a:cubicBezTo>
                    <a:pt x="5649" y="0"/>
                    <a:pt x="5652" y="3"/>
                    <a:pt x="5652" y="8"/>
                  </a:cubicBezTo>
                  <a:cubicBezTo>
                    <a:pt x="5652" y="12"/>
                    <a:pt x="5649" y="15"/>
                    <a:pt x="5645" y="15"/>
                  </a:cubicBezTo>
                  <a:close/>
                  <a:moveTo>
                    <a:pt x="5460" y="15"/>
                  </a:moveTo>
                  <a:lnTo>
                    <a:pt x="5353" y="15"/>
                  </a:lnTo>
                  <a:cubicBezTo>
                    <a:pt x="5349" y="15"/>
                    <a:pt x="5345" y="12"/>
                    <a:pt x="5345" y="8"/>
                  </a:cubicBezTo>
                  <a:cubicBezTo>
                    <a:pt x="5345" y="3"/>
                    <a:pt x="5349" y="0"/>
                    <a:pt x="5353" y="0"/>
                  </a:cubicBezTo>
                  <a:lnTo>
                    <a:pt x="5460" y="0"/>
                  </a:lnTo>
                  <a:cubicBezTo>
                    <a:pt x="5465" y="0"/>
                    <a:pt x="5468" y="3"/>
                    <a:pt x="5468" y="8"/>
                  </a:cubicBezTo>
                  <a:cubicBezTo>
                    <a:pt x="5468" y="12"/>
                    <a:pt x="5465" y="15"/>
                    <a:pt x="5460" y="15"/>
                  </a:cubicBezTo>
                  <a:close/>
                  <a:moveTo>
                    <a:pt x="5276" y="15"/>
                  </a:moveTo>
                  <a:lnTo>
                    <a:pt x="5168" y="15"/>
                  </a:lnTo>
                  <a:cubicBezTo>
                    <a:pt x="5164" y="15"/>
                    <a:pt x="5161" y="12"/>
                    <a:pt x="5161" y="8"/>
                  </a:cubicBezTo>
                  <a:cubicBezTo>
                    <a:pt x="5161" y="3"/>
                    <a:pt x="5164" y="0"/>
                    <a:pt x="5168" y="0"/>
                  </a:cubicBezTo>
                  <a:lnTo>
                    <a:pt x="5276" y="0"/>
                  </a:lnTo>
                  <a:cubicBezTo>
                    <a:pt x="5280" y="0"/>
                    <a:pt x="5284" y="3"/>
                    <a:pt x="5284" y="8"/>
                  </a:cubicBezTo>
                  <a:cubicBezTo>
                    <a:pt x="5284" y="12"/>
                    <a:pt x="5280" y="15"/>
                    <a:pt x="5276" y="15"/>
                  </a:cubicBezTo>
                  <a:close/>
                  <a:moveTo>
                    <a:pt x="5092" y="15"/>
                  </a:moveTo>
                  <a:lnTo>
                    <a:pt x="4984" y="15"/>
                  </a:lnTo>
                  <a:cubicBezTo>
                    <a:pt x="4980" y="15"/>
                    <a:pt x="4976" y="12"/>
                    <a:pt x="4976" y="8"/>
                  </a:cubicBezTo>
                  <a:cubicBezTo>
                    <a:pt x="4976" y="3"/>
                    <a:pt x="4980" y="0"/>
                    <a:pt x="4984" y="0"/>
                  </a:cubicBezTo>
                  <a:lnTo>
                    <a:pt x="5092" y="0"/>
                  </a:lnTo>
                  <a:cubicBezTo>
                    <a:pt x="5096" y="0"/>
                    <a:pt x="5099" y="3"/>
                    <a:pt x="5099" y="8"/>
                  </a:cubicBezTo>
                  <a:cubicBezTo>
                    <a:pt x="5099" y="12"/>
                    <a:pt x="5096" y="15"/>
                    <a:pt x="5092" y="15"/>
                  </a:cubicBezTo>
                  <a:close/>
                  <a:moveTo>
                    <a:pt x="4907" y="15"/>
                  </a:moveTo>
                  <a:lnTo>
                    <a:pt x="4800" y="15"/>
                  </a:lnTo>
                  <a:cubicBezTo>
                    <a:pt x="4796" y="15"/>
                    <a:pt x="4792" y="12"/>
                    <a:pt x="4792" y="8"/>
                  </a:cubicBezTo>
                  <a:cubicBezTo>
                    <a:pt x="4792" y="3"/>
                    <a:pt x="4796" y="0"/>
                    <a:pt x="4800" y="0"/>
                  </a:cubicBezTo>
                  <a:lnTo>
                    <a:pt x="4907" y="0"/>
                  </a:lnTo>
                  <a:cubicBezTo>
                    <a:pt x="4912" y="0"/>
                    <a:pt x="4915" y="3"/>
                    <a:pt x="4915" y="8"/>
                  </a:cubicBezTo>
                  <a:cubicBezTo>
                    <a:pt x="4915" y="12"/>
                    <a:pt x="4912" y="15"/>
                    <a:pt x="4907" y="15"/>
                  </a:cubicBezTo>
                  <a:close/>
                  <a:moveTo>
                    <a:pt x="4723" y="15"/>
                  </a:moveTo>
                  <a:lnTo>
                    <a:pt x="4616" y="15"/>
                  </a:lnTo>
                  <a:cubicBezTo>
                    <a:pt x="4611" y="15"/>
                    <a:pt x="4608" y="12"/>
                    <a:pt x="4608" y="8"/>
                  </a:cubicBezTo>
                  <a:cubicBezTo>
                    <a:pt x="4608" y="3"/>
                    <a:pt x="4611" y="0"/>
                    <a:pt x="4616" y="0"/>
                  </a:cubicBezTo>
                  <a:lnTo>
                    <a:pt x="4723" y="0"/>
                  </a:lnTo>
                  <a:cubicBezTo>
                    <a:pt x="4727" y="0"/>
                    <a:pt x="4731" y="3"/>
                    <a:pt x="4731" y="8"/>
                  </a:cubicBezTo>
                  <a:cubicBezTo>
                    <a:pt x="4731" y="12"/>
                    <a:pt x="4727" y="15"/>
                    <a:pt x="4723" y="15"/>
                  </a:cubicBezTo>
                  <a:close/>
                  <a:moveTo>
                    <a:pt x="4539" y="15"/>
                  </a:moveTo>
                  <a:lnTo>
                    <a:pt x="4431" y="15"/>
                  </a:lnTo>
                  <a:cubicBezTo>
                    <a:pt x="4427" y="15"/>
                    <a:pt x="4424" y="12"/>
                    <a:pt x="4424" y="8"/>
                  </a:cubicBezTo>
                  <a:cubicBezTo>
                    <a:pt x="4424" y="3"/>
                    <a:pt x="4427" y="0"/>
                    <a:pt x="4431" y="0"/>
                  </a:cubicBezTo>
                  <a:lnTo>
                    <a:pt x="4539" y="0"/>
                  </a:lnTo>
                  <a:cubicBezTo>
                    <a:pt x="4543" y="0"/>
                    <a:pt x="4546" y="3"/>
                    <a:pt x="4546" y="8"/>
                  </a:cubicBezTo>
                  <a:cubicBezTo>
                    <a:pt x="4546" y="12"/>
                    <a:pt x="4543" y="15"/>
                    <a:pt x="4539" y="15"/>
                  </a:cubicBezTo>
                  <a:close/>
                  <a:moveTo>
                    <a:pt x="4354" y="15"/>
                  </a:moveTo>
                  <a:lnTo>
                    <a:pt x="4247" y="15"/>
                  </a:lnTo>
                  <a:cubicBezTo>
                    <a:pt x="4243" y="15"/>
                    <a:pt x="4239" y="12"/>
                    <a:pt x="4239" y="8"/>
                  </a:cubicBezTo>
                  <a:cubicBezTo>
                    <a:pt x="4239" y="3"/>
                    <a:pt x="4243" y="0"/>
                    <a:pt x="4247" y="0"/>
                  </a:cubicBezTo>
                  <a:lnTo>
                    <a:pt x="4354" y="0"/>
                  </a:lnTo>
                  <a:cubicBezTo>
                    <a:pt x="4359" y="0"/>
                    <a:pt x="4362" y="3"/>
                    <a:pt x="4362" y="8"/>
                  </a:cubicBezTo>
                  <a:cubicBezTo>
                    <a:pt x="4362" y="12"/>
                    <a:pt x="4359" y="15"/>
                    <a:pt x="4354" y="15"/>
                  </a:cubicBezTo>
                  <a:close/>
                  <a:moveTo>
                    <a:pt x="4170" y="15"/>
                  </a:moveTo>
                  <a:lnTo>
                    <a:pt x="4063" y="15"/>
                  </a:lnTo>
                  <a:cubicBezTo>
                    <a:pt x="4058" y="15"/>
                    <a:pt x="4055" y="12"/>
                    <a:pt x="4055" y="8"/>
                  </a:cubicBezTo>
                  <a:cubicBezTo>
                    <a:pt x="4055" y="3"/>
                    <a:pt x="4058" y="0"/>
                    <a:pt x="4063" y="0"/>
                  </a:cubicBezTo>
                  <a:lnTo>
                    <a:pt x="4170" y="0"/>
                  </a:lnTo>
                  <a:cubicBezTo>
                    <a:pt x="4174" y="0"/>
                    <a:pt x="4178" y="3"/>
                    <a:pt x="4178" y="8"/>
                  </a:cubicBezTo>
                  <a:cubicBezTo>
                    <a:pt x="4178" y="12"/>
                    <a:pt x="4174" y="15"/>
                    <a:pt x="4170" y="15"/>
                  </a:cubicBezTo>
                  <a:close/>
                  <a:moveTo>
                    <a:pt x="3986" y="15"/>
                  </a:moveTo>
                  <a:lnTo>
                    <a:pt x="3878" y="15"/>
                  </a:lnTo>
                  <a:cubicBezTo>
                    <a:pt x="3874" y="15"/>
                    <a:pt x="3871" y="12"/>
                    <a:pt x="3871" y="8"/>
                  </a:cubicBezTo>
                  <a:cubicBezTo>
                    <a:pt x="3871" y="3"/>
                    <a:pt x="3874" y="0"/>
                    <a:pt x="3878" y="0"/>
                  </a:cubicBezTo>
                  <a:lnTo>
                    <a:pt x="3986" y="0"/>
                  </a:lnTo>
                  <a:cubicBezTo>
                    <a:pt x="3990" y="0"/>
                    <a:pt x="3993" y="3"/>
                    <a:pt x="3993" y="8"/>
                  </a:cubicBezTo>
                  <a:cubicBezTo>
                    <a:pt x="3993" y="12"/>
                    <a:pt x="3990" y="15"/>
                    <a:pt x="3986" y="15"/>
                  </a:cubicBezTo>
                  <a:close/>
                  <a:moveTo>
                    <a:pt x="3801" y="15"/>
                  </a:moveTo>
                  <a:lnTo>
                    <a:pt x="3694" y="15"/>
                  </a:lnTo>
                  <a:cubicBezTo>
                    <a:pt x="3690" y="15"/>
                    <a:pt x="3686" y="12"/>
                    <a:pt x="3686" y="8"/>
                  </a:cubicBezTo>
                  <a:cubicBezTo>
                    <a:pt x="3686" y="3"/>
                    <a:pt x="3690" y="0"/>
                    <a:pt x="3694" y="0"/>
                  </a:cubicBezTo>
                  <a:lnTo>
                    <a:pt x="3801" y="0"/>
                  </a:lnTo>
                  <a:cubicBezTo>
                    <a:pt x="3806" y="0"/>
                    <a:pt x="3809" y="3"/>
                    <a:pt x="3809" y="8"/>
                  </a:cubicBezTo>
                  <a:cubicBezTo>
                    <a:pt x="3809" y="12"/>
                    <a:pt x="3806" y="15"/>
                    <a:pt x="3801" y="15"/>
                  </a:cubicBezTo>
                  <a:close/>
                  <a:moveTo>
                    <a:pt x="3617" y="15"/>
                  </a:moveTo>
                  <a:lnTo>
                    <a:pt x="3510" y="15"/>
                  </a:lnTo>
                  <a:cubicBezTo>
                    <a:pt x="3505" y="15"/>
                    <a:pt x="3502" y="12"/>
                    <a:pt x="3502" y="8"/>
                  </a:cubicBezTo>
                  <a:cubicBezTo>
                    <a:pt x="3502" y="3"/>
                    <a:pt x="3505" y="0"/>
                    <a:pt x="3510" y="0"/>
                  </a:cubicBezTo>
                  <a:lnTo>
                    <a:pt x="3617" y="0"/>
                  </a:lnTo>
                  <a:cubicBezTo>
                    <a:pt x="3621" y="0"/>
                    <a:pt x="3625" y="3"/>
                    <a:pt x="3625" y="8"/>
                  </a:cubicBezTo>
                  <a:cubicBezTo>
                    <a:pt x="3625" y="12"/>
                    <a:pt x="3621" y="15"/>
                    <a:pt x="3617" y="15"/>
                  </a:cubicBezTo>
                  <a:close/>
                  <a:moveTo>
                    <a:pt x="3433" y="15"/>
                  </a:moveTo>
                  <a:lnTo>
                    <a:pt x="3325" y="15"/>
                  </a:lnTo>
                  <a:cubicBezTo>
                    <a:pt x="3321" y="15"/>
                    <a:pt x="3318" y="12"/>
                    <a:pt x="3318" y="8"/>
                  </a:cubicBezTo>
                  <a:cubicBezTo>
                    <a:pt x="3318" y="3"/>
                    <a:pt x="3321" y="0"/>
                    <a:pt x="3325" y="0"/>
                  </a:cubicBezTo>
                  <a:lnTo>
                    <a:pt x="3433" y="0"/>
                  </a:lnTo>
                  <a:cubicBezTo>
                    <a:pt x="3437" y="0"/>
                    <a:pt x="3440" y="3"/>
                    <a:pt x="3440" y="8"/>
                  </a:cubicBezTo>
                  <a:cubicBezTo>
                    <a:pt x="3440" y="12"/>
                    <a:pt x="3437" y="15"/>
                    <a:pt x="3433" y="15"/>
                  </a:cubicBezTo>
                  <a:close/>
                  <a:moveTo>
                    <a:pt x="3248" y="15"/>
                  </a:moveTo>
                  <a:lnTo>
                    <a:pt x="3141" y="15"/>
                  </a:lnTo>
                  <a:cubicBezTo>
                    <a:pt x="3137" y="15"/>
                    <a:pt x="3133" y="12"/>
                    <a:pt x="3133" y="8"/>
                  </a:cubicBezTo>
                  <a:cubicBezTo>
                    <a:pt x="3133" y="3"/>
                    <a:pt x="3137" y="0"/>
                    <a:pt x="3141" y="0"/>
                  </a:cubicBezTo>
                  <a:lnTo>
                    <a:pt x="3248" y="0"/>
                  </a:lnTo>
                  <a:cubicBezTo>
                    <a:pt x="3253" y="0"/>
                    <a:pt x="3256" y="3"/>
                    <a:pt x="3256" y="8"/>
                  </a:cubicBezTo>
                  <a:cubicBezTo>
                    <a:pt x="3256" y="12"/>
                    <a:pt x="3253" y="15"/>
                    <a:pt x="3248" y="15"/>
                  </a:cubicBezTo>
                  <a:close/>
                  <a:moveTo>
                    <a:pt x="3064" y="15"/>
                  </a:moveTo>
                  <a:lnTo>
                    <a:pt x="2957" y="15"/>
                  </a:lnTo>
                  <a:cubicBezTo>
                    <a:pt x="2952" y="15"/>
                    <a:pt x="2949" y="12"/>
                    <a:pt x="2949" y="8"/>
                  </a:cubicBezTo>
                  <a:cubicBezTo>
                    <a:pt x="2949" y="3"/>
                    <a:pt x="2952" y="0"/>
                    <a:pt x="2957" y="0"/>
                  </a:cubicBezTo>
                  <a:lnTo>
                    <a:pt x="3064" y="0"/>
                  </a:lnTo>
                  <a:cubicBezTo>
                    <a:pt x="3068" y="0"/>
                    <a:pt x="3072" y="3"/>
                    <a:pt x="3072" y="8"/>
                  </a:cubicBezTo>
                  <a:cubicBezTo>
                    <a:pt x="3072" y="12"/>
                    <a:pt x="3068" y="15"/>
                    <a:pt x="3064" y="15"/>
                  </a:cubicBezTo>
                  <a:close/>
                  <a:moveTo>
                    <a:pt x="2880" y="15"/>
                  </a:moveTo>
                  <a:lnTo>
                    <a:pt x="2772" y="15"/>
                  </a:lnTo>
                  <a:cubicBezTo>
                    <a:pt x="2768" y="15"/>
                    <a:pt x="2765" y="12"/>
                    <a:pt x="2765" y="8"/>
                  </a:cubicBezTo>
                  <a:cubicBezTo>
                    <a:pt x="2765" y="3"/>
                    <a:pt x="2768" y="0"/>
                    <a:pt x="2772" y="0"/>
                  </a:cubicBezTo>
                  <a:lnTo>
                    <a:pt x="2880" y="0"/>
                  </a:lnTo>
                  <a:cubicBezTo>
                    <a:pt x="2884" y="0"/>
                    <a:pt x="2888" y="3"/>
                    <a:pt x="2888" y="8"/>
                  </a:cubicBezTo>
                  <a:cubicBezTo>
                    <a:pt x="2888" y="12"/>
                    <a:pt x="2884" y="15"/>
                    <a:pt x="2880" y="15"/>
                  </a:cubicBezTo>
                  <a:close/>
                  <a:moveTo>
                    <a:pt x="2696" y="15"/>
                  </a:moveTo>
                  <a:lnTo>
                    <a:pt x="2588" y="15"/>
                  </a:lnTo>
                  <a:cubicBezTo>
                    <a:pt x="2584" y="15"/>
                    <a:pt x="2580" y="12"/>
                    <a:pt x="2580" y="8"/>
                  </a:cubicBezTo>
                  <a:cubicBezTo>
                    <a:pt x="2580" y="3"/>
                    <a:pt x="2584" y="0"/>
                    <a:pt x="2588" y="0"/>
                  </a:cubicBezTo>
                  <a:lnTo>
                    <a:pt x="2696" y="0"/>
                  </a:lnTo>
                  <a:cubicBezTo>
                    <a:pt x="2700" y="0"/>
                    <a:pt x="2703" y="3"/>
                    <a:pt x="2703" y="8"/>
                  </a:cubicBezTo>
                  <a:cubicBezTo>
                    <a:pt x="2703" y="12"/>
                    <a:pt x="2700" y="15"/>
                    <a:pt x="2696" y="15"/>
                  </a:cubicBezTo>
                  <a:close/>
                  <a:moveTo>
                    <a:pt x="2511" y="15"/>
                  </a:moveTo>
                  <a:lnTo>
                    <a:pt x="2404" y="15"/>
                  </a:lnTo>
                  <a:cubicBezTo>
                    <a:pt x="2399" y="15"/>
                    <a:pt x="2396" y="12"/>
                    <a:pt x="2396" y="8"/>
                  </a:cubicBezTo>
                  <a:cubicBezTo>
                    <a:pt x="2396" y="3"/>
                    <a:pt x="2399" y="0"/>
                    <a:pt x="2404" y="0"/>
                  </a:cubicBezTo>
                  <a:lnTo>
                    <a:pt x="2511" y="0"/>
                  </a:lnTo>
                  <a:cubicBezTo>
                    <a:pt x="2515" y="0"/>
                    <a:pt x="2519" y="3"/>
                    <a:pt x="2519" y="8"/>
                  </a:cubicBezTo>
                  <a:cubicBezTo>
                    <a:pt x="2519" y="12"/>
                    <a:pt x="2515" y="15"/>
                    <a:pt x="2511" y="15"/>
                  </a:cubicBezTo>
                  <a:close/>
                  <a:moveTo>
                    <a:pt x="2327" y="15"/>
                  </a:moveTo>
                  <a:lnTo>
                    <a:pt x="2219" y="15"/>
                  </a:lnTo>
                  <a:cubicBezTo>
                    <a:pt x="2215" y="15"/>
                    <a:pt x="2212" y="12"/>
                    <a:pt x="2212" y="8"/>
                  </a:cubicBezTo>
                  <a:cubicBezTo>
                    <a:pt x="2212" y="3"/>
                    <a:pt x="2215" y="0"/>
                    <a:pt x="2219" y="0"/>
                  </a:cubicBezTo>
                  <a:lnTo>
                    <a:pt x="2327" y="0"/>
                  </a:lnTo>
                  <a:cubicBezTo>
                    <a:pt x="2331" y="0"/>
                    <a:pt x="2335" y="3"/>
                    <a:pt x="2335" y="8"/>
                  </a:cubicBezTo>
                  <a:cubicBezTo>
                    <a:pt x="2335" y="12"/>
                    <a:pt x="2331" y="15"/>
                    <a:pt x="2327" y="15"/>
                  </a:cubicBezTo>
                  <a:close/>
                  <a:moveTo>
                    <a:pt x="2143" y="15"/>
                  </a:moveTo>
                  <a:lnTo>
                    <a:pt x="2035" y="15"/>
                  </a:lnTo>
                  <a:cubicBezTo>
                    <a:pt x="2031" y="15"/>
                    <a:pt x="2027" y="12"/>
                    <a:pt x="2027" y="8"/>
                  </a:cubicBezTo>
                  <a:cubicBezTo>
                    <a:pt x="2027" y="3"/>
                    <a:pt x="2031" y="0"/>
                    <a:pt x="2035" y="0"/>
                  </a:cubicBezTo>
                  <a:lnTo>
                    <a:pt x="2143" y="0"/>
                  </a:lnTo>
                  <a:cubicBezTo>
                    <a:pt x="2147" y="0"/>
                    <a:pt x="2150" y="3"/>
                    <a:pt x="2150" y="8"/>
                  </a:cubicBezTo>
                  <a:cubicBezTo>
                    <a:pt x="2150" y="12"/>
                    <a:pt x="2147" y="15"/>
                    <a:pt x="2143" y="15"/>
                  </a:cubicBezTo>
                  <a:close/>
                  <a:moveTo>
                    <a:pt x="1958" y="15"/>
                  </a:moveTo>
                  <a:lnTo>
                    <a:pt x="1851" y="15"/>
                  </a:lnTo>
                  <a:cubicBezTo>
                    <a:pt x="1846" y="15"/>
                    <a:pt x="1843" y="12"/>
                    <a:pt x="1843" y="8"/>
                  </a:cubicBezTo>
                  <a:cubicBezTo>
                    <a:pt x="1843" y="3"/>
                    <a:pt x="1846" y="0"/>
                    <a:pt x="1851" y="0"/>
                  </a:cubicBezTo>
                  <a:lnTo>
                    <a:pt x="1958" y="0"/>
                  </a:lnTo>
                  <a:cubicBezTo>
                    <a:pt x="1962" y="0"/>
                    <a:pt x="1966" y="3"/>
                    <a:pt x="1966" y="8"/>
                  </a:cubicBezTo>
                  <a:cubicBezTo>
                    <a:pt x="1966" y="12"/>
                    <a:pt x="1962" y="15"/>
                    <a:pt x="1958" y="15"/>
                  </a:cubicBezTo>
                  <a:close/>
                  <a:moveTo>
                    <a:pt x="1774" y="15"/>
                  </a:moveTo>
                  <a:lnTo>
                    <a:pt x="1666" y="15"/>
                  </a:lnTo>
                  <a:cubicBezTo>
                    <a:pt x="1662" y="15"/>
                    <a:pt x="1659" y="12"/>
                    <a:pt x="1659" y="8"/>
                  </a:cubicBezTo>
                  <a:cubicBezTo>
                    <a:pt x="1659" y="3"/>
                    <a:pt x="1662" y="0"/>
                    <a:pt x="1666" y="0"/>
                  </a:cubicBezTo>
                  <a:lnTo>
                    <a:pt x="1774" y="0"/>
                  </a:lnTo>
                  <a:cubicBezTo>
                    <a:pt x="1778" y="0"/>
                    <a:pt x="1782" y="3"/>
                    <a:pt x="1782" y="8"/>
                  </a:cubicBezTo>
                  <a:cubicBezTo>
                    <a:pt x="1782" y="12"/>
                    <a:pt x="1778" y="15"/>
                    <a:pt x="1774" y="15"/>
                  </a:cubicBezTo>
                  <a:close/>
                  <a:moveTo>
                    <a:pt x="1590" y="15"/>
                  </a:moveTo>
                  <a:lnTo>
                    <a:pt x="1482" y="15"/>
                  </a:lnTo>
                  <a:cubicBezTo>
                    <a:pt x="1478" y="15"/>
                    <a:pt x="1474" y="12"/>
                    <a:pt x="1474" y="8"/>
                  </a:cubicBezTo>
                  <a:cubicBezTo>
                    <a:pt x="1474" y="3"/>
                    <a:pt x="1478" y="0"/>
                    <a:pt x="1482" y="0"/>
                  </a:cubicBezTo>
                  <a:lnTo>
                    <a:pt x="1590" y="0"/>
                  </a:lnTo>
                  <a:cubicBezTo>
                    <a:pt x="1594" y="0"/>
                    <a:pt x="1597" y="3"/>
                    <a:pt x="1597" y="8"/>
                  </a:cubicBezTo>
                  <a:cubicBezTo>
                    <a:pt x="1597" y="12"/>
                    <a:pt x="1594" y="15"/>
                    <a:pt x="1590" y="15"/>
                  </a:cubicBezTo>
                  <a:close/>
                  <a:moveTo>
                    <a:pt x="1405" y="15"/>
                  </a:moveTo>
                  <a:lnTo>
                    <a:pt x="1298" y="15"/>
                  </a:lnTo>
                  <a:cubicBezTo>
                    <a:pt x="1294" y="15"/>
                    <a:pt x="1290" y="12"/>
                    <a:pt x="1290" y="8"/>
                  </a:cubicBezTo>
                  <a:cubicBezTo>
                    <a:pt x="1290" y="3"/>
                    <a:pt x="1294" y="0"/>
                    <a:pt x="1298" y="0"/>
                  </a:cubicBezTo>
                  <a:lnTo>
                    <a:pt x="1405" y="0"/>
                  </a:lnTo>
                  <a:cubicBezTo>
                    <a:pt x="1410" y="0"/>
                    <a:pt x="1413" y="3"/>
                    <a:pt x="1413" y="8"/>
                  </a:cubicBezTo>
                  <a:cubicBezTo>
                    <a:pt x="1413" y="12"/>
                    <a:pt x="1410" y="15"/>
                    <a:pt x="1405" y="15"/>
                  </a:cubicBezTo>
                  <a:close/>
                  <a:moveTo>
                    <a:pt x="1221" y="15"/>
                  </a:moveTo>
                  <a:lnTo>
                    <a:pt x="1113" y="15"/>
                  </a:lnTo>
                  <a:cubicBezTo>
                    <a:pt x="1109" y="15"/>
                    <a:pt x="1106" y="12"/>
                    <a:pt x="1106" y="8"/>
                  </a:cubicBezTo>
                  <a:cubicBezTo>
                    <a:pt x="1106" y="3"/>
                    <a:pt x="1109" y="0"/>
                    <a:pt x="1113" y="0"/>
                  </a:cubicBezTo>
                  <a:lnTo>
                    <a:pt x="1221" y="0"/>
                  </a:lnTo>
                  <a:cubicBezTo>
                    <a:pt x="1225" y="0"/>
                    <a:pt x="1229" y="3"/>
                    <a:pt x="1229" y="8"/>
                  </a:cubicBezTo>
                  <a:cubicBezTo>
                    <a:pt x="1229" y="12"/>
                    <a:pt x="1225" y="15"/>
                    <a:pt x="1221" y="15"/>
                  </a:cubicBezTo>
                  <a:close/>
                  <a:moveTo>
                    <a:pt x="1037" y="15"/>
                  </a:moveTo>
                  <a:lnTo>
                    <a:pt x="929" y="15"/>
                  </a:lnTo>
                  <a:cubicBezTo>
                    <a:pt x="925" y="15"/>
                    <a:pt x="921" y="12"/>
                    <a:pt x="921" y="8"/>
                  </a:cubicBezTo>
                  <a:cubicBezTo>
                    <a:pt x="921" y="3"/>
                    <a:pt x="925" y="0"/>
                    <a:pt x="929" y="0"/>
                  </a:cubicBezTo>
                  <a:lnTo>
                    <a:pt x="1037" y="0"/>
                  </a:lnTo>
                  <a:cubicBezTo>
                    <a:pt x="1041" y="0"/>
                    <a:pt x="1044" y="3"/>
                    <a:pt x="1044" y="8"/>
                  </a:cubicBezTo>
                  <a:cubicBezTo>
                    <a:pt x="1044" y="12"/>
                    <a:pt x="1041" y="15"/>
                    <a:pt x="1037" y="15"/>
                  </a:cubicBezTo>
                  <a:close/>
                  <a:moveTo>
                    <a:pt x="852" y="15"/>
                  </a:moveTo>
                  <a:lnTo>
                    <a:pt x="745" y="15"/>
                  </a:lnTo>
                  <a:cubicBezTo>
                    <a:pt x="741" y="15"/>
                    <a:pt x="737" y="12"/>
                    <a:pt x="737" y="8"/>
                  </a:cubicBezTo>
                  <a:cubicBezTo>
                    <a:pt x="737" y="3"/>
                    <a:pt x="741" y="0"/>
                    <a:pt x="745" y="0"/>
                  </a:cubicBezTo>
                  <a:lnTo>
                    <a:pt x="852" y="0"/>
                  </a:lnTo>
                  <a:cubicBezTo>
                    <a:pt x="857" y="0"/>
                    <a:pt x="860" y="3"/>
                    <a:pt x="860" y="8"/>
                  </a:cubicBezTo>
                  <a:cubicBezTo>
                    <a:pt x="860" y="12"/>
                    <a:pt x="857" y="15"/>
                    <a:pt x="852" y="15"/>
                  </a:cubicBezTo>
                  <a:close/>
                  <a:moveTo>
                    <a:pt x="668" y="15"/>
                  </a:moveTo>
                  <a:lnTo>
                    <a:pt x="560" y="15"/>
                  </a:lnTo>
                  <a:cubicBezTo>
                    <a:pt x="556" y="15"/>
                    <a:pt x="553" y="12"/>
                    <a:pt x="553" y="8"/>
                  </a:cubicBezTo>
                  <a:cubicBezTo>
                    <a:pt x="553" y="3"/>
                    <a:pt x="556" y="0"/>
                    <a:pt x="560" y="0"/>
                  </a:cubicBezTo>
                  <a:lnTo>
                    <a:pt x="668" y="0"/>
                  </a:lnTo>
                  <a:cubicBezTo>
                    <a:pt x="672" y="0"/>
                    <a:pt x="676" y="3"/>
                    <a:pt x="676" y="8"/>
                  </a:cubicBezTo>
                  <a:cubicBezTo>
                    <a:pt x="676" y="12"/>
                    <a:pt x="672" y="15"/>
                    <a:pt x="668" y="15"/>
                  </a:cubicBezTo>
                  <a:close/>
                  <a:moveTo>
                    <a:pt x="484" y="15"/>
                  </a:moveTo>
                  <a:lnTo>
                    <a:pt x="376" y="15"/>
                  </a:lnTo>
                  <a:cubicBezTo>
                    <a:pt x="372" y="15"/>
                    <a:pt x="368" y="12"/>
                    <a:pt x="368" y="8"/>
                  </a:cubicBezTo>
                  <a:cubicBezTo>
                    <a:pt x="368" y="3"/>
                    <a:pt x="372" y="0"/>
                    <a:pt x="376" y="0"/>
                  </a:cubicBezTo>
                  <a:lnTo>
                    <a:pt x="484" y="0"/>
                  </a:lnTo>
                  <a:cubicBezTo>
                    <a:pt x="488" y="0"/>
                    <a:pt x="491" y="3"/>
                    <a:pt x="491" y="8"/>
                  </a:cubicBezTo>
                  <a:cubicBezTo>
                    <a:pt x="491" y="12"/>
                    <a:pt x="488" y="15"/>
                    <a:pt x="484" y="15"/>
                  </a:cubicBezTo>
                  <a:close/>
                  <a:moveTo>
                    <a:pt x="299" y="15"/>
                  </a:moveTo>
                  <a:lnTo>
                    <a:pt x="192" y="15"/>
                  </a:lnTo>
                  <a:cubicBezTo>
                    <a:pt x="188" y="15"/>
                    <a:pt x="184" y="12"/>
                    <a:pt x="184" y="8"/>
                  </a:cubicBezTo>
                  <a:cubicBezTo>
                    <a:pt x="184" y="3"/>
                    <a:pt x="188" y="0"/>
                    <a:pt x="192" y="0"/>
                  </a:cubicBezTo>
                  <a:lnTo>
                    <a:pt x="299" y="0"/>
                  </a:lnTo>
                  <a:cubicBezTo>
                    <a:pt x="304" y="0"/>
                    <a:pt x="307" y="3"/>
                    <a:pt x="307" y="8"/>
                  </a:cubicBezTo>
                  <a:cubicBezTo>
                    <a:pt x="307" y="12"/>
                    <a:pt x="304" y="15"/>
                    <a:pt x="299" y="15"/>
                  </a:cubicBezTo>
                  <a:close/>
                  <a:moveTo>
                    <a:pt x="115" y="15"/>
                  </a:moveTo>
                  <a:lnTo>
                    <a:pt x="8" y="15"/>
                  </a:ln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lnTo>
                    <a:pt x="115" y="0"/>
                  </a:lnTo>
                  <a:cubicBezTo>
                    <a:pt x="119" y="0"/>
                    <a:pt x="123" y="3"/>
                    <a:pt x="123" y="8"/>
                  </a:cubicBezTo>
                  <a:cubicBezTo>
                    <a:pt x="123" y="12"/>
                    <a:pt x="119" y="15"/>
                    <a:pt x="115" y="15"/>
                  </a:cubicBezTo>
                  <a:close/>
                </a:path>
              </a:pathLst>
            </a:custGeom>
            <a:solidFill>
              <a:srgbClr val="800080"/>
            </a:solidFill>
            <a:ln w="0" cap="flat">
              <a:solidFill>
                <a:srgbClr val="80008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7" name="Rectangle 1395">
              <a:extLst>
                <a:ext uri="{FF2B5EF4-FFF2-40B4-BE49-F238E27FC236}">
                  <a16:creationId xmlns:a16="http://schemas.microsoft.com/office/drawing/2014/main" id="{250D6573-30AF-4F68-89FE-5DE203457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9" y="1178"/>
              <a:ext cx="25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Jesse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18" name="Rectangle 1396">
              <a:extLst>
                <a:ext uri="{FF2B5EF4-FFF2-40B4-BE49-F238E27FC236}">
                  <a16:creationId xmlns:a16="http://schemas.microsoft.com/office/drawing/2014/main" id="{328CF854-0168-4516-B779-E874F85AD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1" y="3602"/>
              <a:ext cx="34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9" name="Rectangle 1397">
              <a:extLst>
                <a:ext uri="{FF2B5EF4-FFF2-40B4-BE49-F238E27FC236}">
                  <a16:creationId xmlns:a16="http://schemas.microsoft.com/office/drawing/2014/main" id="{815B37A3-3BFE-40F0-9250-47DBF212D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1" y="3602"/>
              <a:ext cx="34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0" name="Rectangle 1398">
              <a:extLst>
                <a:ext uri="{FF2B5EF4-FFF2-40B4-BE49-F238E27FC236}">
                  <a16:creationId xmlns:a16="http://schemas.microsoft.com/office/drawing/2014/main" id="{07B497C0-E30D-4A13-8942-A634798ED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4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1098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21" name="Rectangle 1399">
              <a:extLst>
                <a:ext uri="{FF2B5EF4-FFF2-40B4-BE49-F238E27FC236}">
                  <a16:creationId xmlns:a16="http://schemas.microsoft.com/office/drawing/2014/main" id="{7F126A78-F5C6-4504-B8D3-091A2916D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7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22" name="Rectangle 1400">
              <a:extLst>
                <a:ext uri="{FF2B5EF4-FFF2-40B4-BE49-F238E27FC236}">
                  <a16:creationId xmlns:a16="http://schemas.microsoft.com/office/drawing/2014/main" id="{401232DA-A66B-4D6D-B926-3B203B18F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1070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23" name="Rectangle 1401">
              <a:extLst>
                <a:ext uri="{FF2B5EF4-FFF2-40B4-BE49-F238E27FC236}">
                  <a16:creationId xmlns:a16="http://schemas.microsoft.com/office/drawing/2014/main" id="{51826F08-E4C0-47B3-9AC1-4F1E46CDA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" y="3507"/>
              <a:ext cx="44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XI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24" name="Line 1402">
              <a:extLst>
                <a:ext uri="{FF2B5EF4-FFF2-40B4-BE49-F238E27FC236}">
                  <a16:creationId xmlns:a16="http://schemas.microsoft.com/office/drawing/2014/main" id="{7EBF034A-1E81-4479-8938-3591767BE4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9" y="3424"/>
              <a:ext cx="1409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5" name="Rectangle 1403">
              <a:extLst>
                <a:ext uri="{FF2B5EF4-FFF2-40B4-BE49-F238E27FC236}">
                  <a16:creationId xmlns:a16="http://schemas.microsoft.com/office/drawing/2014/main" id="{49FCFA45-45C7-4841-90ED-E50A8AE26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8" y="3394"/>
              <a:ext cx="632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6" name="Rectangle 1404">
              <a:extLst>
                <a:ext uri="{FF2B5EF4-FFF2-40B4-BE49-F238E27FC236}">
                  <a16:creationId xmlns:a16="http://schemas.microsoft.com/office/drawing/2014/main" id="{C18B9714-C2C6-4F2C-8A1C-278521F38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1" y="3399"/>
              <a:ext cx="73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XX: 12 Kings from Diaspolis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27" name="Line 1405">
              <a:extLst>
                <a:ext uri="{FF2B5EF4-FFF2-40B4-BE49-F238E27FC236}">
                  <a16:creationId xmlns:a16="http://schemas.microsoft.com/office/drawing/2014/main" id="{32DE68BC-9EC3-453A-AF2C-6BFD94E9E6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9" y="3400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8" name="Rectangle 1406">
              <a:extLst>
                <a:ext uri="{FF2B5EF4-FFF2-40B4-BE49-F238E27FC236}">
                  <a16:creationId xmlns:a16="http://schemas.microsoft.com/office/drawing/2014/main" id="{5FF3DECA-0CE7-4440-835D-9805A35CF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9" y="3602"/>
              <a:ext cx="12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9" name="Rectangle 1407">
              <a:extLst>
                <a:ext uri="{FF2B5EF4-FFF2-40B4-BE49-F238E27FC236}">
                  <a16:creationId xmlns:a16="http://schemas.microsoft.com/office/drawing/2014/main" id="{C970D241-585E-4FBC-9453-942C967EB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9" y="3602"/>
              <a:ext cx="12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0" name="Rectangle 1408">
              <a:extLst>
                <a:ext uri="{FF2B5EF4-FFF2-40B4-BE49-F238E27FC236}">
                  <a16:creationId xmlns:a16="http://schemas.microsoft.com/office/drawing/2014/main" id="{415E0E53-00D6-48DA-AF7A-7AC0C6C7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5" y="3602"/>
              <a:ext cx="214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1" name="Rectangle 1409">
              <a:extLst>
                <a:ext uri="{FF2B5EF4-FFF2-40B4-BE49-F238E27FC236}">
                  <a16:creationId xmlns:a16="http://schemas.microsoft.com/office/drawing/2014/main" id="{3A5CF816-3B20-4B37-B0F7-F1AA9EDCA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5" y="3602"/>
              <a:ext cx="21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2" name="Rectangle 1410">
              <a:extLst>
                <a:ext uri="{FF2B5EF4-FFF2-40B4-BE49-F238E27FC236}">
                  <a16:creationId xmlns:a16="http://schemas.microsoft.com/office/drawing/2014/main" id="{9F3DBDE4-6B1E-483F-9988-CCACEBD57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9" y="3607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1126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33" name="Rectangle 1411">
              <a:extLst>
                <a:ext uri="{FF2B5EF4-FFF2-40B4-BE49-F238E27FC236}">
                  <a16:creationId xmlns:a16="http://schemas.microsoft.com/office/drawing/2014/main" id="{ADFF3E84-1BA6-4120-B469-7C664132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3" y="3607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34" name="Rectangle 1412">
              <a:extLst>
                <a:ext uri="{FF2B5EF4-FFF2-40B4-BE49-F238E27FC236}">
                  <a16:creationId xmlns:a16="http://schemas.microsoft.com/office/drawing/2014/main" id="{E5C4F028-8559-46DF-86DF-D1D7B4BA4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8" y="3667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1108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35" name="Rectangle 1413">
              <a:extLst>
                <a:ext uri="{FF2B5EF4-FFF2-40B4-BE49-F238E27FC236}">
                  <a16:creationId xmlns:a16="http://schemas.microsoft.com/office/drawing/2014/main" id="{3384CA7F-4E94-430A-A549-4A94B6B3E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" y="3750"/>
              <a:ext cx="42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36" name="Rectangle 1414">
              <a:extLst>
                <a:ext uri="{FF2B5EF4-FFF2-40B4-BE49-F238E27FC236}">
                  <a16:creationId xmlns:a16="http://schemas.microsoft.com/office/drawing/2014/main" id="{1CD9F312-212A-4FCD-8725-E8275F92B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2" y="3602"/>
              <a:ext cx="9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7" name="Rectangle 1415">
              <a:extLst>
                <a:ext uri="{FF2B5EF4-FFF2-40B4-BE49-F238E27FC236}">
                  <a16:creationId xmlns:a16="http://schemas.microsoft.com/office/drawing/2014/main" id="{0DA5CB4E-51FD-4053-B01E-36CD7AEEB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2" y="3602"/>
              <a:ext cx="9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8" name="Rectangle 1416">
              <a:extLst>
                <a:ext uri="{FF2B5EF4-FFF2-40B4-BE49-F238E27FC236}">
                  <a16:creationId xmlns:a16="http://schemas.microsoft.com/office/drawing/2014/main" id="{3143BCE9-DADE-42E1-8558-F42B4EEAE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2" y="3447"/>
              <a:ext cx="4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IX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39" name="Rectangle 1417">
              <a:extLst>
                <a:ext uri="{FF2B5EF4-FFF2-40B4-BE49-F238E27FC236}">
                  <a16:creationId xmlns:a16="http://schemas.microsoft.com/office/drawing/2014/main" id="{41904E2A-F100-4F4E-810D-E09EF56A9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1" y="3602"/>
              <a:ext cx="9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0" name="Rectangle 1418">
              <a:extLst>
                <a:ext uri="{FF2B5EF4-FFF2-40B4-BE49-F238E27FC236}">
                  <a16:creationId xmlns:a16="http://schemas.microsoft.com/office/drawing/2014/main" id="{7AED72F3-FA4A-4EDC-BF90-54768D7FB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1" y="3602"/>
              <a:ext cx="9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1" name="Rectangle 1419">
              <a:extLst>
                <a:ext uri="{FF2B5EF4-FFF2-40B4-BE49-F238E27FC236}">
                  <a16:creationId xmlns:a16="http://schemas.microsoft.com/office/drawing/2014/main" id="{224BD0DE-BC39-4550-B5E3-D2F0D7B74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4" y="3825"/>
              <a:ext cx="61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VII, VIII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2" name="Rectangle 1420">
              <a:extLst>
                <a:ext uri="{FF2B5EF4-FFF2-40B4-BE49-F238E27FC236}">
                  <a16:creationId xmlns:a16="http://schemas.microsoft.com/office/drawing/2014/main" id="{93870381-2F86-4D00-B102-8D5D03E36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9" y="3507"/>
              <a:ext cx="44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VI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3" name="Rectangle 1421">
              <a:extLst>
                <a:ext uri="{FF2B5EF4-FFF2-40B4-BE49-F238E27FC236}">
                  <a16:creationId xmlns:a16="http://schemas.microsoft.com/office/drawing/2014/main" id="{2AC12A46-2EF0-4496-A08B-20EC39B91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9" y="3602"/>
              <a:ext cx="6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4" name="Rectangle 1422">
              <a:extLst>
                <a:ext uri="{FF2B5EF4-FFF2-40B4-BE49-F238E27FC236}">
                  <a16:creationId xmlns:a16="http://schemas.microsoft.com/office/drawing/2014/main" id="{414A3235-4993-4A61-B031-EDAC49A66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9" y="3602"/>
              <a:ext cx="6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5" name="Rectangle 1423">
              <a:extLst>
                <a:ext uri="{FF2B5EF4-FFF2-40B4-BE49-F238E27FC236}">
                  <a16:creationId xmlns:a16="http://schemas.microsoft.com/office/drawing/2014/main" id="{C2060A61-7D6A-46DD-980E-765D6CE06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5" y="3753"/>
              <a:ext cx="42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6" name="Rectangle 1424">
              <a:extLst>
                <a:ext uri="{FF2B5EF4-FFF2-40B4-BE49-F238E27FC236}">
                  <a16:creationId xmlns:a16="http://schemas.microsoft.com/office/drawing/2014/main" id="{BED30366-86F0-4A62-A12F-64F1798BD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8" y="3602"/>
              <a:ext cx="6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7" name="Rectangle 1425">
              <a:extLst>
                <a:ext uri="{FF2B5EF4-FFF2-40B4-BE49-F238E27FC236}">
                  <a16:creationId xmlns:a16="http://schemas.microsoft.com/office/drawing/2014/main" id="{E146FA9D-3941-4284-8EB9-41AD17C7F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8" y="3602"/>
              <a:ext cx="6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8" name="Rectangle 1426">
              <a:extLst>
                <a:ext uri="{FF2B5EF4-FFF2-40B4-BE49-F238E27FC236}">
                  <a16:creationId xmlns:a16="http://schemas.microsoft.com/office/drawing/2014/main" id="{4228FD8A-B755-465E-B1C8-A6FBCC200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3" y="3444"/>
              <a:ext cx="44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9" name="Line 1427">
              <a:extLst>
                <a:ext uri="{FF2B5EF4-FFF2-40B4-BE49-F238E27FC236}">
                  <a16:creationId xmlns:a16="http://schemas.microsoft.com/office/drawing/2014/main" id="{2A2C869D-90D7-4027-AA8B-AE5CEF990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66" y="3522"/>
              <a:ext cx="80" cy="8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0" name="Rectangle 1428">
              <a:extLst>
                <a:ext uri="{FF2B5EF4-FFF2-40B4-BE49-F238E27FC236}">
                  <a16:creationId xmlns:a16="http://schemas.microsoft.com/office/drawing/2014/main" id="{E638B7DA-D77F-46EB-ACE4-101E2A969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" y="3602"/>
              <a:ext cx="39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1" name="Rectangle 1429">
              <a:extLst>
                <a:ext uri="{FF2B5EF4-FFF2-40B4-BE49-F238E27FC236}">
                  <a16:creationId xmlns:a16="http://schemas.microsoft.com/office/drawing/2014/main" id="{D4FBE20A-0D9F-4C6F-9C44-AFDEF5256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" y="3602"/>
              <a:ext cx="39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2" name="Rectangle 1430">
              <a:extLst>
                <a:ext uri="{FF2B5EF4-FFF2-40B4-BE49-F238E27FC236}">
                  <a16:creationId xmlns:a16="http://schemas.microsoft.com/office/drawing/2014/main" id="{9D28C12A-FD9B-458C-8D0C-CE148DE61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7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1182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53" name="Rectangle 1431">
              <a:extLst>
                <a:ext uri="{FF2B5EF4-FFF2-40B4-BE49-F238E27FC236}">
                  <a16:creationId xmlns:a16="http://schemas.microsoft.com/office/drawing/2014/main" id="{C8781A20-7BE0-43A5-BFEC-AEE35BA4C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1" y="363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54" name="Rectangle 1432">
              <a:extLst>
                <a:ext uri="{FF2B5EF4-FFF2-40B4-BE49-F238E27FC236}">
                  <a16:creationId xmlns:a16="http://schemas.microsoft.com/office/drawing/2014/main" id="{7D1FE5AE-1C42-4043-8CB6-74B4E3512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8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1151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55" name="Rectangle 1433">
              <a:extLst>
                <a:ext uri="{FF2B5EF4-FFF2-40B4-BE49-F238E27FC236}">
                  <a16:creationId xmlns:a16="http://schemas.microsoft.com/office/drawing/2014/main" id="{3E9FE6AF-8CDD-4B8C-A819-FADA77DD0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5" y="3813"/>
              <a:ext cx="44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56" name="Line 1434">
              <a:extLst>
                <a:ext uri="{FF2B5EF4-FFF2-40B4-BE49-F238E27FC236}">
                  <a16:creationId xmlns:a16="http://schemas.microsoft.com/office/drawing/2014/main" id="{B68DB061-B0B7-4386-85AC-80694F8F8B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5" y="3724"/>
              <a:ext cx="111" cy="11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7" name="Rectangle 1435">
              <a:extLst>
                <a:ext uri="{FF2B5EF4-FFF2-40B4-BE49-F238E27FC236}">
                  <a16:creationId xmlns:a16="http://schemas.microsoft.com/office/drawing/2014/main" id="{4F4FEEEB-AF4E-4B44-9D9D-A256DDC94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9" y="3602"/>
              <a:ext cx="3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8" name="Rectangle 1436">
              <a:extLst>
                <a:ext uri="{FF2B5EF4-FFF2-40B4-BE49-F238E27FC236}">
                  <a16:creationId xmlns:a16="http://schemas.microsoft.com/office/drawing/2014/main" id="{D85FDE4B-01D5-4349-AB1E-C0FA872EF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9" y="3602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9" name="Rectangle 1437">
              <a:extLst>
                <a:ext uri="{FF2B5EF4-FFF2-40B4-BE49-F238E27FC236}">
                  <a16:creationId xmlns:a16="http://schemas.microsoft.com/office/drawing/2014/main" id="{70C3F099-311B-4E8F-8BB6-AD6CD7FFF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4" y="3507"/>
              <a:ext cx="34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Setnakhte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0" name="Rectangle 1438">
              <a:extLst>
                <a:ext uri="{FF2B5EF4-FFF2-40B4-BE49-F238E27FC236}">
                  <a16:creationId xmlns:a16="http://schemas.microsoft.com/office/drawing/2014/main" id="{7DD0EE82-A590-4A8A-9ADE-428FAD269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9" y="3602"/>
              <a:ext cx="24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1" name="Rectangle 1439">
              <a:extLst>
                <a:ext uri="{FF2B5EF4-FFF2-40B4-BE49-F238E27FC236}">
                  <a16:creationId xmlns:a16="http://schemas.microsoft.com/office/drawing/2014/main" id="{77F6CE93-842C-4FF9-BF6B-0AD6DA216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9" y="3602"/>
              <a:ext cx="2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2" name="Rectangle 1440">
              <a:extLst>
                <a:ext uri="{FF2B5EF4-FFF2-40B4-BE49-F238E27FC236}">
                  <a16:creationId xmlns:a16="http://schemas.microsoft.com/office/drawing/2014/main" id="{841DD4CD-F8A3-4443-8119-BE87E5CE8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8" y="3602"/>
              <a:ext cx="6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3" name="Rectangle 1441">
              <a:extLst>
                <a:ext uri="{FF2B5EF4-FFF2-40B4-BE49-F238E27FC236}">
                  <a16:creationId xmlns:a16="http://schemas.microsoft.com/office/drawing/2014/main" id="{274C904F-30DB-4181-BA04-93EA46A40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8" y="3602"/>
              <a:ext cx="6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4" name="Rectangle 1442">
              <a:extLst>
                <a:ext uri="{FF2B5EF4-FFF2-40B4-BE49-F238E27FC236}">
                  <a16:creationId xmlns:a16="http://schemas.microsoft.com/office/drawing/2014/main" id="{BE359B11-A3A1-45B6-9A49-24A11DD73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6" y="3891"/>
              <a:ext cx="51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Queen Twosret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5" name="Rectangle 1443">
              <a:extLst>
                <a:ext uri="{FF2B5EF4-FFF2-40B4-BE49-F238E27FC236}">
                  <a16:creationId xmlns:a16="http://schemas.microsoft.com/office/drawing/2014/main" id="{15C8E0DB-E6F1-4311-A1D3-90A2D329E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2" y="3447"/>
              <a:ext cx="23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Siptah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246" name="Group 1645">
            <a:extLst>
              <a:ext uri="{FF2B5EF4-FFF2-40B4-BE49-F238E27FC236}">
                <a16:creationId xmlns:a16="http://schemas.microsoft.com/office/drawing/2014/main" id="{A347DF7A-4F74-4E0C-B657-DD2595CE0DCB}"/>
              </a:ext>
            </a:extLst>
          </p:cNvPr>
          <p:cNvGrpSpPr>
            <a:grpSpLocks/>
          </p:cNvGrpSpPr>
          <p:nvPr/>
        </p:nvGrpSpPr>
        <p:grpSpPr bwMode="auto">
          <a:xfrm>
            <a:off x="3373438" y="1870075"/>
            <a:ext cx="28946475" cy="10502900"/>
            <a:chOff x="2125" y="1178"/>
            <a:chExt cx="18234" cy="6616"/>
          </a:xfrm>
        </p:grpSpPr>
        <p:sp>
          <p:nvSpPr>
            <p:cNvPr id="1266" name="Line 1445">
              <a:extLst>
                <a:ext uri="{FF2B5EF4-FFF2-40B4-BE49-F238E27FC236}">
                  <a16:creationId xmlns:a16="http://schemas.microsoft.com/office/drawing/2014/main" id="{3FC83999-F105-4EC4-B464-5DDABF2B09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7" y="3547"/>
              <a:ext cx="55" cy="55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" name="Rectangle 1446">
              <a:extLst>
                <a:ext uri="{FF2B5EF4-FFF2-40B4-BE49-F238E27FC236}">
                  <a16:creationId xmlns:a16="http://schemas.microsoft.com/office/drawing/2014/main" id="{EC00F608-DE1A-406F-AFF5-B2AFE198E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2" y="3602"/>
              <a:ext cx="8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" name="Rectangle 1447">
              <a:extLst>
                <a:ext uri="{FF2B5EF4-FFF2-40B4-BE49-F238E27FC236}">
                  <a16:creationId xmlns:a16="http://schemas.microsoft.com/office/drawing/2014/main" id="{FB173F94-C334-452F-82A1-6043724ED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2" y="3602"/>
              <a:ext cx="8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" name="Rectangle 1448">
              <a:extLst>
                <a:ext uri="{FF2B5EF4-FFF2-40B4-BE49-F238E27FC236}">
                  <a16:creationId xmlns:a16="http://schemas.microsoft.com/office/drawing/2014/main" id="{04243E67-DF41-4E1A-BBBD-E29B194C3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" y="3750"/>
              <a:ext cx="21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Seti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70" name="Rectangle 1449">
              <a:extLst>
                <a:ext uri="{FF2B5EF4-FFF2-40B4-BE49-F238E27FC236}">
                  <a16:creationId xmlns:a16="http://schemas.microsoft.com/office/drawing/2014/main" id="{51703251-D6C3-454B-9B98-9ADDFFE12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1" y="3602"/>
              <a:ext cx="3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" name="Rectangle 1450">
              <a:extLst>
                <a:ext uri="{FF2B5EF4-FFF2-40B4-BE49-F238E27FC236}">
                  <a16:creationId xmlns:a16="http://schemas.microsoft.com/office/drawing/2014/main" id="{1EF17CE3-0E3A-475A-8A28-3B43F3730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1" y="3602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" name="Rectangle 1451">
              <a:extLst>
                <a:ext uri="{FF2B5EF4-FFF2-40B4-BE49-F238E27FC236}">
                  <a16:creationId xmlns:a16="http://schemas.microsoft.com/office/drawing/2014/main" id="{3C321051-ABDA-4D45-83BE-5877CFF65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6" y="3445"/>
              <a:ext cx="46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Amenmesses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73" name="Rectangle 1452">
              <a:extLst>
                <a:ext uri="{FF2B5EF4-FFF2-40B4-BE49-F238E27FC236}">
                  <a16:creationId xmlns:a16="http://schemas.microsoft.com/office/drawing/2014/main" id="{0DC7154C-E9C2-4231-80F7-1A42220D3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3" y="3602"/>
              <a:ext cx="9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" name="Rectangle 1453">
              <a:extLst>
                <a:ext uri="{FF2B5EF4-FFF2-40B4-BE49-F238E27FC236}">
                  <a16:creationId xmlns:a16="http://schemas.microsoft.com/office/drawing/2014/main" id="{731B67EE-837D-4E10-89BA-727914853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3" y="3602"/>
              <a:ext cx="9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" name="Line 1454">
              <a:extLst>
                <a:ext uri="{FF2B5EF4-FFF2-40B4-BE49-F238E27FC236}">
                  <a16:creationId xmlns:a16="http://schemas.microsoft.com/office/drawing/2014/main" id="{C9688986-A2C4-4AB7-BE11-000D67948C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27" y="3724"/>
              <a:ext cx="0" cy="15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" name="Rectangle 1455">
              <a:extLst>
                <a:ext uri="{FF2B5EF4-FFF2-40B4-BE49-F238E27FC236}">
                  <a16:creationId xmlns:a16="http://schemas.microsoft.com/office/drawing/2014/main" id="{BA227683-440E-422F-BE25-BCBB6D9F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7" y="3813"/>
              <a:ext cx="36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Merneptah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77" name="Rectangle 1456">
              <a:extLst>
                <a:ext uri="{FF2B5EF4-FFF2-40B4-BE49-F238E27FC236}">
                  <a16:creationId xmlns:a16="http://schemas.microsoft.com/office/drawing/2014/main" id="{6B7AFE93-AA08-4FB8-A3BC-4FF4B149D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6" y="3602"/>
              <a:ext cx="857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Rectangle 1457">
              <a:extLst>
                <a:ext uri="{FF2B5EF4-FFF2-40B4-BE49-F238E27FC236}">
                  <a16:creationId xmlns:a16="http://schemas.microsoft.com/office/drawing/2014/main" id="{8BA358FE-ABB8-4B4B-9582-40A86241E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6" y="3602"/>
              <a:ext cx="857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" name="Rectangle 1458">
              <a:extLst>
                <a:ext uri="{FF2B5EF4-FFF2-40B4-BE49-F238E27FC236}">
                  <a16:creationId xmlns:a16="http://schemas.microsoft.com/office/drawing/2014/main" id="{EC380815-2EE8-4D7F-8D4B-9066E9E6E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1279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0" name="Rectangle 1459">
              <a:extLst>
                <a:ext uri="{FF2B5EF4-FFF2-40B4-BE49-F238E27FC236}">
                  <a16:creationId xmlns:a16="http://schemas.microsoft.com/office/drawing/2014/main" id="{E0F85C24-B621-4387-B8AB-99E21F81A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9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1" name="Rectangle 1460">
              <a:extLst>
                <a:ext uri="{FF2B5EF4-FFF2-40B4-BE49-F238E27FC236}">
                  <a16:creationId xmlns:a16="http://schemas.microsoft.com/office/drawing/2014/main" id="{E06650C7-3904-4956-A1A9-F26C6F758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1212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2" name="Line 1461">
              <a:extLst>
                <a:ext uri="{FF2B5EF4-FFF2-40B4-BE49-F238E27FC236}">
                  <a16:creationId xmlns:a16="http://schemas.microsoft.com/office/drawing/2014/main" id="{8638FB14-8155-480C-BB28-0D962D595D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2" y="3528"/>
              <a:ext cx="68" cy="68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Rectangle 1462">
              <a:extLst>
                <a:ext uri="{FF2B5EF4-FFF2-40B4-BE49-F238E27FC236}">
                  <a16:creationId xmlns:a16="http://schemas.microsoft.com/office/drawing/2014/main" id="{95747114-EE93-4580-853F-6A4DC418D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4" y="3507"/>
              <a:ext cx="79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II (The Great)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4" name="Rectangle 1463">
              <a:extLst>
                <a:ext uri="{FF2B5EF4-FFF2-40B4-BE49-F238E27FC236}">
                  <a16:creationId xmlns:a16="http://schemas.microsoft.com/office/drawing/2014/main" id="{C654DDAD-53D6-4E45-A273-64BD94890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3602"/>
              <a:ext cx="12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" name="Rectangle 1464">
              <a:extLst>
                <a:ext uri="{FF2B5EF4-FFF2-40B4-BE49-F238E27FC236}">
                  <a16:creationId xmlns:a16="http://schemas.microsoft.com/office/drawing/2014/main" id="{43AEF407-E324-4BB4-AB52-9942679DF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3602"/>
              <a:ext cx="12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" name="Rectangle 1465">
              <a:extLst>
                <a:ext uri="{FF2B5EF4-FFF2-40B4-BE49-F238E27FC236}">
                  <a16:creationId xmlns:a16="http://schemas.microsoft.com/office/drawing/2014/main" id="{E91F718C-3B0D-49D6-BA31-0C25CD46F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3602"/>
              <a:ext cx="3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" name="Rectangle 1466">
              <a:extLst>
                <a:ext uri="{FF2B5EF4-FFF2-40B4-BE49-F238E27FC236}">
                  <a16:creationId xmlns:a16="http://schemas.microsoft.com/office/drawing/2014/main" id="{F6BC922A-45D9-40BF-AC29-2F07F13DC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3" y="3602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" name="Rectangle 1467">
              <a:extLst>
                <a:ext uri="{FF2B5EF4-FFF2-40B4-BE49-F238E27FC236}">
                  <a16:creationId xmlns:a16="http://schemas.microsoft.com/office/drawing/2014/main" id="{F6F0EAEC-EAD9-4FB8-B84F-419347A83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9" y="3447"/>
              <a:ext cx="40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Ramesses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9" name="Rectangle 1468">
              <a:extLst>
                <a:ext uri="{FF2B5EF4-FFF2-40B4-BE49-F238E27FC236}">
                  <a16:creationId xmlns:a16="http://schemas.microsoft.com/office/drawing/2014/main" id="{23949726-6C56-4E9B-BD88-063379AF0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745"/>
              <a:ext cx="19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Seti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0" name="Line 1469">
              <a:extLst>
                <a:ext uri="{FF2B5EF4-FFF2-40B4-BE49-F238E27FC236}">
                  <a16:creationId xmlns:a16="http://schemas.microsoft.com/office/drawing/2014/main" id="{75B7F453-CF90-4AB0-A913-1BAA207522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3" y="3424"/>
              <a:ext cx="1316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1" name="Rectangle 1470">
              <a:extLst>
                <a:ext uri="{FF2B5EF4-FFF2-40B4-BE49-F238E27FC236}">
                  <a16:creationId xmlns:a16="http://schemas.microsoft.com/office/drawing/2014/main" id="{B0A4A967-CDAD-4A17-9958-8912E5E71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" y="3394"/>
              <a:ext cx="619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Rectangle 1471">
              <a:extLst>
                <a:ext uri="{FF2B5EF4-FFF2-40B4-BE49-F238E27FC236}">
                  <a16:creationId xmlns:a16="http://schemas.microsoft.com/office/drawing/2014/main" id="{957698E3-0DB9-458C-88D1-A26280C0B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3399"/>
              <a:ext cx="7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XIX: 7 Kings from Diaspolis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3" name="Line 1472">
              <a:extLst>
                <a:ext uri="{FF2B5EF4-FFF2-40B4-BE49-F238E27FC236}">
                  <a16:creationId xmlns:a16="http://schemas.microsoft.com/office/drawing/2014/main" id="{36B0D47D-7C31-45AF-BB7A-CAC99E7D42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3" y="3400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" name="Line 1473">
              <a:extLst>
                <a:ext uri="{FF2B5EF4-FFF2-40B4-BE49-F238E27FC236}">
                  <a16:creationId xmlns:a16="http://schemas.microsoft.com/office/drawing/2014/main" id="{CAD0A2A2-2F5E-4AEE-A5A1-3B75CF560B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3" y="3424"/>
              <a:ext cx="2560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Freeform 1474">
              <a:extLst>
                <a:ext uri="{FF2B5EF4-FFF2-40B4-BE49-F238E27FC236}">
                  <a16:creationId xmlns:a16="http://schemas.microsoft.com/office/drawing/2014/main" id="{B319DE79-E060-4C5A-9C4B-6FDDD9FC0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3397"/>
              <a:ext cx="55" cy="55"/>
            </a:xfrm>
            <a:custGeom>
              <a:avLst/>
              <a:gdLst>
                <a:gd name="T0" fmla="*/ 0 w 138"/>
                <a:gd name="T1" fmla="*/ 69 h 138"/>
                <a:gd name="T2" fmla="*/ 138 w 138"/>
                <a:gd name="T3" fmla="*/ 0 h 138"/>
                <a:gd name="T4" fmla="*/ 138 w 138"/>
                <a:gd name="T5" fmla="*/ 138 h 138"/>
                <a:gd name="T6" fmla="*/ 0 w 138"/>
                <a:gd name="T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138">
                  <a:moveTo>
                    <a:pt x="0" y="69"/>
                  </a:moveTo>
                  <a:lnTo>
                    <a:pt x="138" y="0"/>
                  </a:lnTo>
                  <a:cubicBezTo>
                    <a:pt x="116" y="44"/>
                    <a:pt x="116" y="95"/>
                    <a:pt x="138" y="138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Rectangle 1475">
              <a:extLst>
                <a:ext uri="{FF2B5EF4-FFF2-40B4-BE49-F238E27FC236}">
                  <a16:creationId xmlns:a16="http://schemas.microsoft.com/office/drawing/2014/main" id="{FCB32431-8BC5-44CC-91BB-59B85DEC3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3394"/>
              <a:ext cx="676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7" name="Rectangle 1476">
              <a:extLst>
                <a:ext uri="{FF2B5EF4-FFF2-40B4-BE49-F238E27FC236}">
                  <a16:creationId xmlns:a16="http://schemas.microsoft.com/office/drawing/2014/main" id="{6D7C472F-7298-4326-ADEC-97767B746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7" y="3399"/>
              <a:ext cx="78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XVIII: 14 Kings from Diaspolis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8" name="Rectangle 1477">
              <a:extLst>
                <a:ext uri="{FF2B5EF4-FFF2-40B4-BE49-F238E27FC236}">
                  <a16:creationId xmlns:a16="http://schemas.microsoft.com/office/drawing/2014/main" id="{EB52BC82-7B67-40DC-ABDE-0D67B9E0C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602"/>
              <a:ext cx="337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9" name="Rectangle 1478">
              <a:extLst>
                <a:ext uri="{FF2B5EF4-FFF2-40B4-BE49-F238E27FC236}">
                  <a16:creationId xmlns:a16="http://schemas.microsoft.com/office/drawing/2014/main" id="{E3A37478-8C56-480E-939C-1550A6874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3602"/>
              <a:ext cx="337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0" name="Rectangle 1479">
              <a:extLst>
                <a:ext uri="{FF2B5EF4-FFF2-40B4-BE49-F238E27FC236}">
                  <a16:creationId xmlns:a16="http://schemas.microsoft.com/office/drawing/2014/main" id="{224A32A8-CA34-40D2-84E7-284E2216F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1321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01" name="Rectangle 1480">
              <a:extLst>
                <a:ext uri="{FF2B5EF4-FFF2-40B4-BE49-F238E27FC236}">
                  <a16:creationId xmlns:a16="http://schemas.microsoft.com/office/drawing/2014/main" id="{45369302-B1D3-472B-9ACC-34AD6CF95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02" name="Rectangle 1481">
              <a:extLst>
                <a:ext uri="{FF2B5EF4-FFF2-40B4-BE49-F238E27FC236}">
                  <a16:creationId xmlns:a16="http://schemas.microsoft.com/office/drawing/2014/main" id="{FABD05C1-BE6F-43FA-B293-563A19BB6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1293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03" name="Rectangle 1482">
              <a:extLst>
                <a:ext uri="{FF2B5EF4-FFF2-40B4-BE49-F238E27FC236}">
                  <a16:creationId xmlns:a16="http://schemas.microsoft.com/office/drawing/2014/main" id="{F1BE73B3-93AF-4A7F-992D-AC5889A07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3745"/>
              <a:ext cx="3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Horemheb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04" name="Rectangle 1483">
              <a:extLst>
                <a:ext uri="{FF2B5EF4-FFF2-40B4-BE49-F238E27FC236}">
                  <a16:creationId xmlns:a16="http://schemas.microsoft.com/office/drawing/2014/main" id="{D7B3C7BB-806C-45A4-A9A9-5335E61D4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3602"/>
              <a:ext cx="6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5" name="Rectangle 1484">
              <a:extLst>
                <a:ext uri="{FF2B5EF4-FFF2-40B4-BE49-F238E27FC236}">
                  <a16:creationId xmlns:a16="http://schemas.microsoft.com/office/drawing/2014/main" id="{431E2911-4D58-4D56-A243-C94480DA6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3602"/>
              <a:ext cx="6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6" name="Rectangle 1485">
              <a:extLst>
                <a:ext uri="{FF2B5EF4-FFF2-40B4-BE49-F238E27FC236}">
                  <a16:creationId xmlns:a16="http://schemas.microsoft.com/office/drawing/2014/main" id="{4B40CA3F-1266-46F4-9141-FD1A90EBE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3507"/>
              <a:ext cx="11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07" name="Rectangle 1486">
              <a:extLst>
                <a:ext uri="{FF2B5EF4-FFF2-40B4-BE49-F238E27FC236}">
                  <a16:creationId xmlns:a16="http://schemas.microsoft.com/office/drawing/2014/main" id="{5B44A653-88A1-42E9-A94C-922654433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" y="3602"/>
              <a:ext cx="15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8" name="Rectangle 1487">
              <a:extLst>
                <a:ext uri="{FF2B5EF4-FFF2-40B4-BE49-F238E27FC236}">
                  <a16:creationId xmlns:a16="http://schemas.microsoft.com/office/drawing/2014/main" id="{754CA4DC-9E28-43E9-8C84-3A9F168FC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" y="3602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9" name="Rectangle 1488">
              <a:extLst>
                <a:ext uri="{FF2B5EF4-FFF2-40B4-BE49-F238E27FC236}">
                  <a16:creationId xmlns:a16="http://schemas.microsoft.com/office/drawing/2014/main" id="{355BD9FE-7F0D-46CC-8486-72BFFE3AF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3602"/>
              <a:ext cx="12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Rectangle 1489">
              <a:extLst>
                <a:ext uri="{FF2B5EF4-FFF2-40B4-BE49-F238E27FC236}">
                  <a16:creationId xmlns:a16="http://schemas.microsoft.com/office/drawing/2014/main" id="{F8EEEFC2-10CF-46E9-8AC7-7FFB06EEB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3602"/>
              <a:ext cx="12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Rectangle 1490">
              <a:extLst>
                <a:ext uri="{FF2B5EF4-FFF2-40B4-BE49-F238E27FC236}">
                  <a16:creationId xmlns:a16="http://schemas.microsoft.com/office/drawing/2014/main" id="{262D9FF7-984F-4DAC-A861-970AA9F64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3806"/>
              <a:ext cx="45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Tutankhamun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2" name="Rectangle 1491">
              <a:extLst>
                <a:ext uri="{FF2B5EF4-FFF2-40B4-BE49-F238E27FC236}">
                  <a16:creationId xmlns:a16="http://schemas.microsoft.com/office/drawing/2014/main" id="{9263143D-635B-4071-A601-8E3E7A461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3602"/>
              <a:ext cx="30" cy="1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Rectangle 1492">
              <a:extLst>
                <a:ext uri="{FF2B5EF4-FFF2-40B4-BE49-F238E27FC236}">
                  <a16:creationId xmlns:a16="http://schemas.microsoft.com/office/drawing/2014/main" id="{53162B6C-DD77-4817-87F4-D649240E3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3602"/>
              <a:ext cx="3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4" name="Rectangle 1493">
              <a:extLst>
                <a:ext uri="{FF2B5EF4-FFF2-40B4-BE49-F238E27FC236}">
                  <a16:creationId xmlns:a16="http://schemas.microsoft.com/office/drawing/2014/main" id="{A97EE06E-F97B-45F4-862A-CA0FA90B3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7" y="3447"/>
              <a:ext cx="42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Smenkhkare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5" name="Rectangle 1494">
              <a:extLst>
                <a:ext uri="{FF2B5EF4-FFF2-40B4-BE49-F238E27FC236}">
                  <a16:creationId xmlns:a16="http://schemas.microsoft.com/office/drawing/2014/main" id="{4AFA8A50-1E8E-40A0-B07E-2AC1A862C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3739"/>
              <a:ext cx="37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Akhenaten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6" name="Rectangle 1495">
              <a:extLst>
                <a:ext uri="{FF2B5EF4-FFF2-40B4-BE49-F238E27FC236}">
                  <a16:creationId xmlns:a16="http://schemas.microsoft.com/office/drawing/2014/main" id="{88A585A7-D59D-4F1E-984C-292BF849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3602"/>
              <a:ext cx="429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Rectangle 1496">
              <a:extLst>
                <a:ext uri="{FF2B5EF4-FFF2-40B4-BE49-F238E27FC236}">
                  <a16:creationId xmlns:a16="http://schemas.microsoft.com/office/drawing/2014/main" id="{203CD73F-EE66-4B8F-BB96-395994E85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3602"/>
              <a:ext cx="42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Rectangle 1497">
              <a:extLst>
                <a:ext uri="{FF2B5EF4-FFF2-40B4-BE49-F238E27FC236}">
                  <a16:creationId xmlns:a16="http://schemas.microsoft.com/office/drawing/2014/main" id="{B213A80F-48A6-4046-8DA1-8829B5553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1386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9" name="Rectangle 1498">
              <a:extLst>
                <a:ext uri="{FF2B5EF4-FFF2-40B4-BE49-F238E27FC236}">
                  <a16:creationId xmlns:a16="http://schemas.microsoft.com/office/drawing/2014/main" id="{F735D4DC-45A3-49A7-ACEC-6554C0D9D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0" name="Rectangle 1499">
              <a:extLst>
                <a:ext uri="{FF2B5EF4-FFF2-40B4-BE49-F238E27FC236}">
                  <a16:creationId xmlns:a16="http://schemas.microsoft.com/office/drawing/2014/main" id="{6ED3AB28-98B1-405F-85DE-BAD060E34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1349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1" name="Rectangle 1500">
              <a:extLst>
                <a:ext uri="{FF2B5EF4-FFF2-40B4-BE49-F238E27FC236}">
                  <a16:creationId xmlns:a16="http://schemas.microsoft.com/office/drawing/2014/main" id="{91688B2E-8D8C-40FC-BA3F-0A38D126C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3507"/>
              <a:ext cx="4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Amenhotep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2" name="Rectangle 1501">
              <a:extLst>
                <a:ext uri="{FF2B5EF4-FFF2-40B4-BE49-F238E27FC236}">
                  <a16:creationId xmlns:a16="http://schemas.microsoft.com/office/drawing/2014/main" id="{8A8EBFED-7907-4768-AB48-BF4F8FE75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3602"/>
              <a:ext cx="42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Rectangle 1502">
              <a:extLst>
                <a:ext uri="{FF2B5EF4-FFF2-40B4-BE49-F238E27FC236}">
                  <a16:creationId xmlns:a16="http://schemas.microsoft.com/office/drawing/2014/main" id="{B7C8F788-317F-4C51-BD8A-2F7E65183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3602"/>
              <a:ext cx="42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Rectangle 1503">
              <a:extLst>
                <a:ext uri="{FF2B5EF4-FFF2-40B4-BE49-F238E27FC236}">
                  <a16:creationId xmlns:a16="http://schemas.microsoft.com/office/drawing/2014/main" id="{8C23AFD6-1DBC-4212-8114-286794FD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1419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5" name="Rectangle 1504">
              <a:extLst>
                <a:ext uri="{FF2B5EF4-FFF2-40B4-BE49-F238E27FC236}">
                  <a16:creationId xmlns:a16="http://schemas.microsoft.com/office/drawing/2014/main" id="{D53CE9F6-CE08-42D6-9C6D-086A62931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6" name="Rectangle 1505">
              <a:extLst>
                <a:ext uri="{FF2B5EF4-FFF2-40B4-BE49-F238E27FC236}">
                  <a16:creationId xmlns:a16="http://schemas.microsoft.com/office/drawing/2014/main" id="{68C971ED-1542-40F7-A57C-8A57AE9C0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3636"/>
              <a:ext cx="15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1386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7" name="Rectangle 1506">
              <a:extLst>
                <a:ext uri="{FF2B5EF4-FFF2-40B4-BE49-F238E27FC236}">
                  <a16:creationId xmlns:a16="http://schemas.microsoft.com/office/drawing/2014/main" id="{A29A0FBB-67D8-42D4-8587-136B518F6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5" y="3738"/>
              <a:ext cx="44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Tuthmosis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8" name="Rectangle 1507">
              <a:extLst>
                <a:ext uri="{FF2B5EF4-FFF2-40B4-BE49-F238E27FC236}">
                  <a16:creationId xmlns:a16="http://schemas.microsoft.com/office/drawing/2014/main" id="{B1D221E6-EB3C-464C-8BDF-016923808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602"/>
              <a:ext cx="398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Rectangle 1508">
              <a:extLst>
                <a:ext uri="{FF2B5EF4-FFF2-40B4-BE49-F238E27FC236}">
                  <a16:creationId xmlns:a16="http://schemas.microsoft.com/office/drawing/2014/main" id="{D116954F-6ABA-466D-A6B3-ACD1ACE3A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602"/>
              <a:ext cx="398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Rectangle 1509">
              <a:extLst>
                <a:ext uri="{FF2B5EF4-FFF2-40B4-BE49-F238E27FC236}">
                  <a16:creationId xmlns:a16="http://schemas.microsoft.com/office/drawing/2014/main" id="{0317B2E7-B3A3-4E95-BDF2-792B9C0B8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1453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1" name="Rectangle 1510">
              <a:extLst>
                <a:ext uri="{FF2B5EF4-FFF2-40B4-BE49-F238E27FC236}">
                  <a16:creationId xmlns:a16="http://schemas.microsoft.com/office/drawing/2014/main" id="{236FCA9E-73EE-415F-9329-BABB2F18F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363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2" name="Rectangle 1511">
              <a:extLst>
                <a:ext uri="{FF2B5EF4-FFF2-40B4-BE49-F238E27FC236}">
                  <a16:creationId xmlns:a16="http://schemas.microsoft.com/office/drawing/2014/main" id="{1E8073C2-5AAA-41C8-8D38-74DAED8AE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1419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3" name="Rectangle 1512">
              <a:extLst>
                <a:ext uri="{FF2B5EF4-FFF2-40B4-BE49-F238E27FC236}">
                  <a16:creationId xmlns:a16="http://schemas.microsoft.com/office/drawing/2014/main" id="{B2950D41-E767-4DC4-976A-ACA9BACF9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3507"/>
              <a:ext cx="44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Amenhotep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4" name="Rectangle 1513">
              <a:extLst>
                <a:ext uri="{FF2B5EF4-FFF2-40B4-BE49-F238E27FC236}">
                  <a16:creationId xmlns:a16="http://schemas.microsoft.com/office/drawing/2014/main" id="{AD10A9E1-7FB9-4ED4-A95C-A67352F39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02"/>
              <a:ext cx="64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Rectangle 1514">
              <a:extLst>
                <a:ext uri="{FF2B5EF4-FFF2-40B4-BE49-F238E27FC236}">
                  <a16:creationId xmlns:a16="http://schemas.microsoft.com/office/drawing/2014/main" id="{314DD38C-2C0F-4451-A70C-4F1643A4F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02"/>
              <a:ext cx="64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Rectangle 1515">
              <a:extLst>
                <a:ext uri="{FF2B5EF4-FFF2-40B4-BE49-F238E27FC236}">
                  <a16:creationId xmlns:a16="http://schemas.microsoft.com/office/drawing/2014/main" id="{72DED11F-E5FF-4CE0-903C-2750202FF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1504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7" name="Rectangle 1516">
              <a:extLst>
                <a:ext uri="{FF2B5EF4-FFF2-40B4-BE49-F238E27FC236}">
                  <a16:creationId xmlns:a16="http://schemas.microsoft.com/office/drawing/2014/main" id="{7977AC26-4923-4227-A9DE-90BB84395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363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8" name="Rectangle 1517">
              <a:extLst>
                <a:ext uri="{FF2B5EF4-FFF2-40B4-BE49-F238E27FC236}">
                  <a16:creationId xmlns:a16="http://schemas.microsoft.com/office/drawing/2014/main" id="{6065C693-958F-494D-BF23-CE6F36BC8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363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1450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9" name="Rectangle 1518">
              <a:extLst>
                <a:ext uri="{FF2B5EF4-FFF2-40B4-BE49-F238E27FC236}">
                  <a16:creationId xmlns:a16="http://schemas.microsoft.com/office/drawing/2014/main" id="{ABB253DF-33E2-4DA8-BDB3-11FFF9AA7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602"/>
              <a:ext cx="30" cy="1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Rectangle 1519">
              <a:extLst>
                <a:ext uri="{FF2B5EF4-FFF2-40B4-BE49-F238E27FC236}">
                  <a16:creationId xmlns:a16="http://schemas.microsoft.com/office/drawing/2014/main" id="{2935ED71-095E-45D3-81ED-D018CCE6D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602"/>
              <a:ext cx="3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Rectangle 1520">
              <a:extLst>
                <a:ext uri="{FF2B5EF4-FFF2-40B4-BE49-F238E27FC236}">
                  <a16:creationId xmlns:a16="http://schemas.microsoft.com/office/drawing/2014/main" id="{C6F95ECB-173B-41C6-9B69-0E3A4A2CF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3738"/>
              <a:ext cx="43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Tuthmosis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2" name="Rectangle 1521">
              <a:extLst>
                <a:ext uri="{FF2B5EF4-FFF2-40B4-BE49-F238E27FC236}">
                  <a16:creationId xmlns:a16="http://schemas.microsoft.com/office/drawing/2014/main" id="{07AF430E-4FBF-485A-9160-A655282C0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" y="3877"/>
              <a:ext cx="184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Rectangle 1522">
              <a:extLst>
                <a:ext uri="{FF2B5EF4-FFF2-40B4-BE49-F238E27FC236}">
                  <a16:creationId xmlns:a16="http://schemas.microsoft.com/office/drawing/2014/main" id="{F9B3C6DC-C10A-4F24-BD5E-A4599CC32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2" y="3877"/>
              <a:ext cx="184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Rectangle 1523">
              <a:extLst>
                <a:ext uri="{FF2B5EF4-FFF2-40B4-BE49-F238E27FC236}">
                  <a16:creationId xmlns:a16="http://schemas.microsoft.com/office/drawing/2014/main" id="{E2AA460B-28E3-450A-B98D-324B6A8C7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3966"/>
              <a:ext cx="61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Queen Hatshepsut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5" name="Rectangle 1524">
              <a:extLst>
                <a:ext uri="{FF2B5EF4-FFF2-40B4-BE49-F238E27FC236}">
                  <a16:creationId xmlns:a16="http://schemas.microsoft.com/office/drawing/2014/main" id="{01004D30-8496-4C5B-BA69-1B938145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2" y="1178"/>
              <a:ext cx="24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Obed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6" name="Rectangle 1525">
              <a:extLst>
                <a:ext uri="{FF2B5EF4-FFF2-40B4-BE49-F238E27FC236}">
                  <a16:creationId xmlns:a16="http://schemas.microsoft.com/office/drawing/2014/main" id="{74D91032-7524-44C6-9C03-62B114692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8" y="1178"/>
              <a:ext cx="22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Boaz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7" name="Rectangle 1526">
              <a:extLst>
                <a:ext uri="{FF2B5EF4-FFF2-40B4-BE49-F238E27FC236}">
                  <a16:creationId xmlns:a16="http://schemas.microsoft.com/office/drawing/2014/main" id="{8C2EA0CF-F8EC-4D5D-ADF2-B0B9FCF1C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178"/>
              <a:ext cx="31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Salmon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8" name="Rectangle 1527">
              <a:extLst>
                <a:ext uri="{FF2B5EF4-FFF2-40B4-BE49-F238E27FC236}">
                  <a16:creationId xmlns:a16="http://schemas.microsoft.com/office/drawing/2014/main" id="{40BB7B1F-F12D-4DD1-B438-DD6A90D9A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1178"/>
              <a:ext cx="32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Nashon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9" name="Line 1528">
              <a:extLst>
                <a:ext uri="{FF2B5EF4-FFF2-40B4-BE49-F238E27FC236}">
                  <a16:creationId xmlns:a16="http://schemas.microsoft.com/office/drawing/2014/main" id="{5ECDE4B1-79B4-4C45-8C37-EDC2AB23DB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60" y="6638"/>
              <a:ext cx="219" cy="0"/>
            </a:xfrm>
            <a:prstGeom prst="line">
              <a:avLst/>
            </a:prstGeom>
            <a:noFill/>
            <a:ln w="412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Rectangle 1529">
              <a:extLst>
                <a:ext uri="{FF2B5EF4-FFF2-40B4-BE49-F238E27FC236}">
                  <a16:creationId xmlns:a16="http://schemas.microsoft.com/office/drawing/2014/main" id="{38F19712-F2EA-4597-8B5F-4F4ACA295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2" y="6589"/>
              <a:ext cx="836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Pelloponnesian War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1" name="Rectangle 1530">
              <a:extLst>
                <a:ext uri="{FF2B5EF4-FFF2-40B4-BE49-F238E27FC236}">
                  <a16:creationId xmlns:a16="http://schemas.microsoft.com/office/drawing/2014/main" id="{F0DDDB5A-B7EF-4976-82CE-4C2741ECE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9" y="6142"/>
              <a:ext cx="86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401 Battle of Cunaxa.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2" name="Rectangle 1531">
              <a:extLst>
                <a:ext uri="{FF2B5EF4-FFF2-40B4-BE49-F238E27FC236}">
                  <a16:creationId xmlns:a16="http://schemas.microsoft.com/office/drawing/2014/main" id="{6380689A-9025-498E-B11B-D4CE3FE02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9" y="6235"/>
              <a:ext cx="87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Anabasis of Xenophon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3" name="Line 1532">
              <a:extLst>
                <a:ext uri="{FF2B5EF4-FFF2-40B4-BE49-F238E27FC236}">
                  <a16:creationId xmlns:a16="http://schemas.microsoft.com/office/drawing/2014/main" id="{1A2A0D62-BAA2-43DD-A70F-7FE3F5B0AF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84" y="7344"/>
              <a:ext cx="182" cy="0"/>
            </a:xfrm>
            <a:prstGeom prst="line">
              <a:avLst/>
            </a:prstGeom>
            <a:noFill/>
            <a:ln w="412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Line 1533">
              <a:extLst>
                <a:ext uri="{FF2B5EF4-FFF2-40B4-BE49-F238E27FC236}">
                  <a16:creationId xmlns:a16="http://schemas.microsoft.com/office/drawing/2014/main" id="{6770696B-FD29-45B2-AFD6-C4C29AB2BC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00" y="7344"/>
              <a:ext cx="203" cy="0"/>
            </a:xfrm>
            <a:prstGeom prst="line">
              <a:avLst/>
            </a:prstGeom>
            <a:noFill/>
            <a:ln w="301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Rectangle 1534">
              <a:extLst>
                <a:ext uri="{FF2B5EF4-FFF2-40B4-BE49-F238E27FC236}">
                  <a16:creationId xmlns:a16="http://schemas.microsoft.com/office/drawing/2014/main" id="{F866C1A5-7AE0-4EE1-AF82-74A37903D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9" y="7366"/>
              <a:ext cx="104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Rectangle 1535">
              <a:extLst>
                <a:ext uri="{FF2B5EF4-FFF2-40B4-BE49-F238E27FC236}">
                  <a16:creationId xmlns:a16="http://schemas.microsoft.com/office/drawing/2014/main" id="{818C1A41-F487-4ED8-AB10-AE842FCA1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9" y="7366"/>
              <a:ext cx="10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Rectangle 1536">
              <a:extLst>
                <a:ext uri="{FF2B5EF4-FFF2-40B4-BE49-F238E27FC236}">
                  <a16:creationId xmlns:a16="http://schemas.microsoft.com/office/drawing/2014/main" id="{69D78537-629D-4A67-BE74-77F6C8261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1" y="7175"/>
              <a:ext cx="49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Triumvirates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8" name="Rectangle 1537">
              <a:extLst>
                <a:ext uri="{FF2B5EF4-FFF2-40B4-BE49-F238E27FC236}">
                  <a16:creationId xmlns:a16="http://schemas.microsoft.com/office/drawing/2014/main" id="{1AFD890D-971E-409B-B83D-964930608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5" y="7366"/>
              <a:ext cx="125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Rectangle 1538">
              <a:extLst>
                <a:ext uri="{FF2B5EF4-FFF2-40B4-BE49-F238E27FC236}">
                  <a16:creationId xmlns:a16="http://schemas.microsoft.com/office/drawing/2014/main" id="{272BB44A-9DA4-4AFD-842F-5F7E92642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5" y="7366"/>
              <a:ext cx="12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Rectangle 1539">
              <a:extLst>
                <a:ext uri="{FF2B5EF4-FFF2-40B4-BE49-F238E27FC236}">
                  <a16:creationId xmlns:a16="http://schemas.microsoft.com/office/drawing/2014/main" id="{0A37C2A5-43C8-49E8-955B-6B52CE504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2" y="7284"/>
              <a:ext cx="8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1" name="Rectangle 1540">
              <a:extLst>
                <a:ext uri="{FF2B5EF4-FFF2-40B4-BE49-F238E27FC236}">
                  <a16:creationId xmlns:a16="http://schemas.microsoft.com/office/drawing/2014/main" id="{762843E0-A30F-4461-AA68-5A87E9F10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5" y="7274"/>
              <a:ext cx="70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2" name="Rectangle 1541">
              <a:extLst>
                <a:ext uri="{FF2B5EF4-FFF2-40B4-BE49-F238E27FC236}">
                  <a16:creationId xmlns:a16="http://schemas.microsoft.com/office/drawing/2014/main" id="{E37C162A-244F-426A-BF8E-4F780FF9B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7" y="7284"/>
              <a:ext cx="8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3" name="Rectangle 1542">
              <a:extLst>
                <a:ext uri="{FF2B5EF4-FFF2-40B4-BE49-F238E27FC236}">
                  <a16:creationId xmlns:a16="http://schemas.microsoft.com/office/drawing/2014/main" id="{780103C8-51EF-46B5-AA17-E79C64A58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9" y="7274"/>
              <a:ext cx="8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4" name="Rectangle 1543">
              <a:extLst>
                <a:ext uri="{FF2B5EF4-FFF2-40B4-BE49-F238E27FC236}">
                  <a16:creationId xmlns:a16="http://schemas.microsoft.com/office/drawing/2014/main" id="{39B75875-E8DC-449B-B414-3258805B1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7" y="7082"/>
              <a:ext cx="89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5" name="Rectangle 1544">
              <a:extLst>
                <a:ext uri="{FF2B5EF4-FFF2-40B4-BE49-F238E27FC236}">
                  <a16:creationId xmlns:a16="http://schemas.microsoft.com/office/drawing/2014/main" id="{4F242F9A-89C6-424C-B728-5D396B36D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4" y="7068"/>
              <a:ext cx="83" cy="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6" name="Rectangle 1545">
              <a:extLst>
                <a:ext uri="{FF2B5EF4-FFF2-40B4-BE49-F238E27FC236}">
                  <a16:creationId xmlns:a16="http://schemas.microsoft.com/office/drawing/2014/main" id="{BC796426-5D65-4D3D-A5C8-03C37872C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3" y="7082"/>
              <a:ext cx="64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7" name="Rectangle 1546">
              <a:extLst>
                <a:ext uri="{FF2B5EF4-FFF2-40B4-BE49-F238E27FC236}">
                  <a16:creationId xmlns:a16="http://schemas.microsoft.com/office/drawing/2014/main" id="{5E14ED60-BEFA-4D07-A995-64949D8CF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7" y="7082"/>
              <a:ext cx="529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Servile War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8" name="Rectangle 1547">
              <a:extLst>
                <a:ext uri="{FF2B5EF4-FFF2-40B4-BE49-F238E27FC236}">
                  <a16:creationId xmlns:a16="http://schemas.microsoft.com/office/drawing/2014/main" id="{BDF9A235-EA39-4994-BE94-A6BACA1E9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7" y="7184"/>
              <a:ext cx="49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(Spartacus)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9" name="Rectangle 1548">
              <a:extLst>
                <a:ext uri="{FF2B5EF4-FFF2-40B4-BE49-F238E27FC236}">
                  <a16:creationId xmlns:a16="http://schemas.microsoft.com/office/drawing/2014/main" id="{984D11C0-74F4-475D-B2D3-8115E7DDB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2" y="6975"/>
              <a:ext cx="931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279 Battle of Asculum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70" name="Rectangle 1549">
              <a:extLst>
                <a:ext uri="{FF2B5EF4-FFF2-40B4-BE49-F238E27FC236}">
                  <a16:creationId xmlns:a16="http://schemas.microsoft.com/office/drawing/2014/main" id="{638E6ACD-3F55-44C6-9148-E94965FFC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2" y="7077"/>
              <a:ext cx="92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(Greek Pyrrhic victory)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71" name="Rectangle 1550">
              <a:extLst>
                <a:ext uri="{FF2B5EF4-FFF2-40B4-BE49-F238E27FC236}">
                  <a16:creationId xmlns:a16="http://schemas.microsoft.com/office/drawing/2014/main" id="{F2533BA4-A587-4759-A723-88F78F787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" y="7365"/>
              <a:ext cx="447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Rectangle 1551">
              <a:extLst>
                <a:ext uri="{FF2B5EF4-FFF2-40B4-BE49-F238E27FC236}">
                  <a16:creationId xmlns:a16="http://schemas.microsoft.com/office/drawing/2014/main" id="{B5730C76-9215-4308-9A42-77CD8C86E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" y="7365"/>
              <a:ext cx="447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Rectangle 1552">
              <a:extLst>
                <a:ext uri="{FF2B5EF4-FFF2-40B4-BE49-F238E27FC236}">
                  <a16:creationId xmlns:a16="http://schemas.microsoft.com/office/drawing/2014/main" id="{76C10971-497A-490B-830E-2067683C7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3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753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74" name="Rectangle 1553">
              <a:extLst>
                <a:ext uri="{FF2B5EF4-FFF2-40B4-BE49-F238E27FC236}">
                  <a16:creationId xmlns:a16="http://schemas.microsoft.com/office/drawing/2014/main" id="{F2054B1E-DDF9-4DBC-A3AC-2352034CB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" y="7400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75" name="Rectangle 1554">
              <a:extLst>
                <a:ext uri="{FF2B5EF4-FFF2-40B4-BE49-F238E27FC236}">
                  <a16:creationId xmlns:a16="http://schemas.microsoft.com/office/drawing/2014/main" id="{CB41275B-274F-41D3-804D-433EA620B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5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716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76" name="Rectangle 1555">
              <a:extLst>
                <a:ext uri="{FF2B5EF4-FFF2-40B4-BE49-F238E27FC236}">
                  <a16:creationId xmlns:a16="http://schemas.microsoft.com/office/drawing/2014/main" id="{CFC329F2-4A3E-4C18-9FF5-0CB32D925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2" y="7260"/>
              <a:ext cx="37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Romulus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77" name="Rectangle 1556">
              <a:extLst>
                <a:ext uri="{FF2B5EF4-FFF2-40B4-BE49-F238E27FC236}">
                  <a16:creationId xmlns:a16="http://schemas.microsoft.com/office/drawing/2014/main" id="{B7B42262-F564-448A-BBBB-658599880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1" y="7365"/>
              <a:ext cx="539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Rectangle 1557">
              <a:extLst>
                <a:ext uri="{FF2B5EF4-FFF2-40B4-BE49-F238E27FC236}">
                  <a16:creationId xmlns:a16="http://schemas.microsoft.com/office/drawing/2014/main" id="{64DBBD26-3E3B-42E4-81E9-73C4C5C34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1" y="7365"/>
              <a:ext cx="53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Rectangle 1558">
              <a:extLst>
                <a:ext uri="{FF2B5EF4-FFF2-40B4-BE49-F238E27FC236}">
                  <a16:creationId xmlns:a16="http://schemas.microsoft.com/office/drawing/2014/main" id="{7F6F2F8E-0D72-45CD-84B8-72742C9C3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0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716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0" name="Rectangle 1559">
              <a:extLst>
                <a:ext uri="{FF2B5EF4-FFF2-40B4-BE49-F238E27FC236}">
                  <a16:creationId xmlns:a16="http://schemas.microsoft.com/office/drawing/2014/main" id="{FDC60704-241E-4786-B40B-8F087C4A3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5" y="7400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1" name="Rectangle 1560">
              <a:extLst>
                <a:ext uri="{FF2B5EF4-FFF2-40B4-BE49-F238E27FC236}">
                  <a16:creationId xmlns:a16="http://schemas.microsoft.com/office/drawing/2014/main" id="{27EE2A7C-0465-4516-9F90-B60F5F8F7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2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672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2" name="Rectangle 1561">
              <a:extLst>
                <a:ext uri="{FF2B5EF4-FFF2-40B4-BE49-F238E27FC236}">
                  <a16:creationId xmlns:a16="http://schemas.microsoft.com/office/drawing/2014/main" id="{7586F3AE-D209-46CA-8A52-C6A9ADD53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2" y="7497"/>
              <a:ext cx="28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Numa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3" name="Rectangle 1562">
              <a:extLst>
                <a:ext uri="{FF2B5EF4-FFF2-40B4-BE49-F238E27FC236}">
                  <a16:creationId xmlns:a16="http://schemas.microsoft.com/office/drawing/2014/main" id="{9F45585A-3218-478B-86A3-6548AB63F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8" y="7588"/>
              <a:ext cx="39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Pompilius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4" name="Rectangle 1563">
              <a:extLst>
                <a:ext uri="{FF2B5EF4-FFF2-40B4-BE49-F238E27FC236}">
                  <a16:creationId xmlns:a16="http://schemas.microsoft.com/office/drawing/2014/main" id="{8B3ECBF0-69D5-47A3-B6E9-760B4C496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7" y="7365"/>
              <a:ext cx="431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Rectangle 1564">
              <a:extLst>
                <a:ext uri="{FF2B5EF4-FFF2-40B4-BE49-F238E27FC236}">
                  <a16:creationId xmlns:a16="http://schemas.microsoft.com/office/drawing/2014/main" id="{4E8069E4-E169-48A1-9F3F-133DF2023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7" y="7365"/>
              <a:ext cx="431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Rectangle 1565">
              <a:extLst>
                <a:ext uri="{FF2B5EF4-FFF2-40B4-BE49-F238E27FC236}">
                  <a16:creationId xmlns:a16="http://schemas.microsoft.com/office/drawing/2014/main" id="{0A6BFA3C-1AA8-4F75-817B-027318B2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2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672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7" name="Rectangle 1566">
              <a:extLst>
                <a:ext uri="{FF2B5EF4-FFF2-40B4-BE49-F238E27FC236}">
                  <a16:creationId xmlns:a16="http://schemas.microsoft.com/office/drawing/2014/main" id="{C83EF048-B16E-432F-AD47-15BEC570F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7" y="7400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8" name="Rectangle 1567">
              <a:extLst>
                <a:ext uri="{FF2B5EF4-FFF2-40B4-BE49-F238E27FC236}">
                  <a16:creationId xmlns:a16="http://schemas.microsoft.com/office/drawing/2014/main" id="{6E5EEBC9-E4AC-4422-BB5F-03ED790E2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4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642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9" name="Rectangle 1568">
              <a:extLst>
                <a:ext uri="{FF2B5EF4-FFF2-40B4-BE49-F238E27FC236}">
                  <a16:creationId xmlns:a16="http://schemas.microsoft.com/office/drawing/2014/main" id="{602C5007-A7C4-41DA-858A-EF5DB3B23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2" y="7177"/>
              <a:ext cx="28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Tullus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0" name="Rectangle 1569">
              <a:extLst>
                <a:ext uri="{FF2B5EF4-FFF2-40B4-BE49-F238E27FC236}">
                  <a16:creationId xmlns:a16="http://schemas.microsoft.com/office/drawing/2014/main" id="{13B7B4C8-BB1F-4E9D-97AE-02D3B9A4F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9" y="7269"/>
              <a:ext cx="35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Hostilius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1" name="Rectangle 1570">
              <a:extLst>
                <a:ext uri="{FF2B5EF4-FFF2-40B4-BE49-F238E27FC236}">
                  <a16:creationId xmlns:a16="http://schemas.microsoft.com/office/drawing/2014/main" id="{FE2EEA27-A284-4D36-8640-5F6623EC5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6" y="7365"/>
              <a:ext cx="294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Rectangle 1571">
              <a:extLst>
                <a:ext uri="{FF2B5EF4-FFF2-40B4-BE49-F238E27FC236}">
                  <a16:creationId xmlns:a16="http://schemas.microsoft.com/office/drawing/2014/main" id="{7B8E294F-9E63-4502-A0CC-9FD9E9759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6" y="7365"/>
              <a:ext cx="294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Rectangle 1572">
              <a:extLst>
                <a:ext uri="{FF2B5EF4-FFF2-40B4-BE49-F238E27FC236}">
                  <a16:creationId xmlns:a16="http://schemas.microsoft.com/office/drawing/2014/main" id="{8A265391-B5B4-4FFD-A4B5-BE9AAF577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3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642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4" name="Rectangle 1573">
              <a:extLst>
                <a:ext uri="{FF2B5EF4-FFF2-40B4-BE49-F238E27FC236}">
                  <a16:creationId xmlns:a16="http://schemas.microsoft.com/office/drawing/2014/main" id="{D3D67168-A202-4C8C-A245-12A8168D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8" y="7400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5" name="Rectangle 1574">
              <a:extLst>
                <a:ext uri="{FF2B5EF4-FFF2-40B4-BE49-F238E27FC236}">
                  <a16:creationId xmlns:a16="http://schemas.microsoft.com/office/drawing/2014/main" id="{093ECA72-2607-4548-A8DD-58AC1502C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5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616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6" name="Rectangle 1575">
              <a:extLst>
                <a:ext uri="{FF2B5EF4-FFF2-40B4-BE49-F238E27FC236}">
                  <a16:creationId xmlns:a16="http://schemas.microsoft.com/office/drawing/2014/main" id="{4727EFCE-329A-492D-923C-E803F269A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4" y="7497"/>
              <a:ext cx="29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Ancus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7" name="Rectangle 1576">
              <a:extLst>
                <a:ext uri="{FF2B5EF4-FFF2-40B4-BE49-F238E27FC236}">
                  <a16:creationId xmlns:a16="http://schemas.microsoft.com/office/drawing/2014/main" id="{7D49BD26-CF14-4509-8268-4D9949162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6" y="7588"/>
              <a:ext cx="33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Marcius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8" name="Rectangle 1577">
              <a:extLst>
                <a:ext uri="{FF2B5EF4-FFF2-40B4-BE49-F238E27FC236}">
                  <a16:creationId xmlns:a16="http://schemas.microsoft.com/office/drawing/2014/main" id="{CE8A9765-615B-4E2B-B472-3716E9D41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7" y="7365"/>
              <a:ext cx="462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Rectangle 1578">
              <a:extLst>
                <a:ext uri="{FF2B5EF4-FFF2-40B4-BE49-F238E27FC236}">
                  <a16:creationId xmlns:a16="http://schemas.microsoft.com/office/drawing/2014/main" id="{D15C2B6E-D385-473E-AEC1-7DD825C25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7" y="7365"/>
              <a:ext cx="462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Rectangle 1579">
              <a:extLst>
                <a:ext uri="{FF2B5EF4-FFF2-40B4-BE49-F238E27FC236}">
                  <a16:creationId xmlns:a16="http://schemas.microsoft.com/office/drawing/2014/main" id="{33DABA27-80C9-4061-8D29-1BFCDB23F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58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616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1" name="Rectangle 1580">
              <a:extLst>
                <a:ext uri="{FF2B5EF4-FFF2-40B4-BE49-F238E27FC236}">
                  <a16:creationId xmlns:a16="http://schemas.microsoft.com/office/drawing/2014/main" id="{BDCCE98A-EC8C-474C-8217-B8A4CD004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3" y="7400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2" name="Rectangle 1581">
              <a:extLst>
                <a:ext uri="{FF2B5EF4-FFF2-40B4-BE49-F238E27FC236}">
                  <a16:creationId xmlns:a16="http://schemas.microsoft.com/office/drawing/2014/main" id="{39315EE4-D9E9-4C85-8A4F-8D0CC9538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0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578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3" name="Rectangle 1582">
              <a:extLst>
                <a:ext uri="{FF2B5EF4-FFF2-40B4-BE49-F238E27FC236}">
                  <a16:creationId xmlns:a16="http://schemas.microsoft.com/office/drawing/2014/main" id="{23232D61-2AB9-4E69-AEDC-35F1B1505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3" y="7177"/>
              <a:ext cx="71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Lucius Tarquinius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4" name="Rectangle 1583">
              <a:extLst>
                <a:ext uri="{FF2B5EF4-FFF2-40B4-BE49-F238E27FC236}">
                  <a16:creationId xmlns:a16="http://schemas.microsoft.com/office/drawing/2014/main" id="{9CB60FED-C3B9-4E73-AE0F-6339DEF71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7" y="7269"/>
              <a:ext cx="31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Priscus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5" name="Rectangle 1584">
              <a:extLst>
                <a:ext uri="{FF2B5EF4-FFF2-40B4-BE49-F238E27FC236}">
                  <a16:creationId xmlns:a16="http://schemas.microsoft.com/office/drawing/2014/main" id="{2A8EBBA4-2343-4066-B3E9-7D25F1B6B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6" y="7366"/>
              <a:ext cx="514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Rectangle 1585">
              <a:extLst>
                <a:ext uri="{FF2B5EF4-FFF2-40B4-BE49-F238E27FC236}">
                  <a16:creationId xmlns:a16="http://schemas.microsoft.com/office/drawing/2014/main" id="{23B81A03-75B8-42EB-AB17-28B18E1DA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6" y="7366"/>
              <a:ext cx="51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Rectangle 1586">
              <a:extLst>
                <a:ext uri="{FF2B5EF4-FFF2-40B4-BE49-F238E27FC236}">
                  <a16:creationId xmlns:a16="http://schemas.microsoft.com/office/drawing/2014/main" id="{C5A8CFD3-3529-486B-9BA0-9888919C0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2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578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8" name="Rectangle 1587">
              <a:extLst>
                <a:ext uri="{FF2B5EF4-FFF2-40B4-BE49-F238E27FC236}">
                  <a16:creationId xmlns:a16="http://schemas.microsoft.com/office/drawing/2014/main" id="{514FEF46-57A8-4A98-A520-600823F2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7" y="7400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9" name="Rectangle 1588">
              <a:extLst>
                <a:ext uri="{FF2B5EF4-FFF2-40B4-BE49-F238E27FC236}">
                  <a16:creationId xmlns:a16="http://schemas.microsoft.com/office/drawing/2014/main" id="{000A3181-9F40-4FA9-B483-AF61A9609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4" y="7400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534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0" name="Rectangle 1589">
              <a:extLst>
                <a:ext uri="{FF2B5EF4-FFF2-40B4-BE49-F238E27FC236}">
                  <a16:creationId xmlns:a16="http://schemas.microsoft.com/office/drawing/2014/main" id="{F3025C13-0634-4B4B-9F60-9427A7982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1" y="7497"/>
              <a:ext cx="33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Servius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1" name="Rectangle 1590">
              <a:extLst>
                <a:ext uri="{FF2B5EF4-FFF2-40B4-BE49-F238E27FC236}">
                  <a16:creationId xmlns:a16="http://schemas.microsoft.com/office/drawing/2014/main" id="{2AB4F4D9-0C9A-4FD1-B633-05493338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8" y="7588"/>
              <a:ext cx="28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Tullius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2" name="Rectangle 1591">
              <a:extLst>
                <a:ext uri="{FF2B5EF4-FFF2-40B4-BE49-F238E27FC236}">
                  <a16:creationId xmlns:a16="http://schemas.microsoft.com/office/drawing/2014/main" id="{FE06602C-6435-4B7C-8FED-21EB984F9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0" y="7366"/>
              <a:ext cx="306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Rectangle 1592">
              <a:extLst>
                <a:ext uri="{FF2B5EF4-FFF2-40B4-BE49-F238E27FC236}">
                  <a16:creationId xmlns:a16="http://schemas.microsoft.com/office/drawing/2014/main" id="{FAB4D0C1-DE49-4C90-BD1B-D227BB1A0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0" y="7366"/>
              <a:ext cx="30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Rectangle 1593">
              <a:extLst>
                <a:ext uri="{FF2B5EF4-FFF2-40B4-BE49-F238E27FC236}">
                  <a16:creationId xmlns:a16="http://schemas.microsoft.com/office/drawing/2014/main" id="{8BB13B0D-D3BB-41E4-81CD-86197E592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2" y="7400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534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5" name="Rectangle 1594">
              <a:extLst>
                <a:ext uri="{FF2B5EF4-FFF2-40B4-BE49-F238E27FC236}">
                  <a16:creationId xmlns:a16="http://schemas.microsoft.com/office/drawing/2014/main" id="{EB7BF989-DE7F-40AC-BF11-4A23AF4BA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7" y="7400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6" name="Rectangle 1595">
              <a:extLst>
                <a:ext uri="{FF2B5EF4-FFF2-40B4-BE49-F238E27FC236}">
                  <a16:creationId xmlns:a16="http://schemas.microsoft.com/office/drawing/2014/main" id="{C9B2600C-43D0-4E67-97C9-9130ED9D6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4" y="7400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509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7" name="Rectangle 1596">
              <a:extLst>
                <a:ext uri="{FF2B5EF4-FFF2-40B4-BE49-F238E27FC236}">
                  <a16:creationId xmlns:a16="http://schemas.microsoft.com/office/drawing/2014/main" id="{101F5528-966B-4C18-B495-114F674A9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7" y="7177"/>
              <a:ext cx="71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Lucius Tarquinius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8" name="Rectangle 1597">
              <a:extLst>
                <a:ext uri="{FF2B5EF4-FFF2-40B4-BE49-F238E27FC236}">
                  <a16:creationId xmlns:a16="http://schemas.microsoft.com/office/drawing/2014/main" id="{F823B962-3EFA-43DD-9E13-E22B455DD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4" y="7269"/>
              <a:ext cx="39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Superbus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9" name="Freeform 1598">
              <a:extLst>
                <a:ext uri="{FF2B5EF4-FFF2-40B4-BE49-F238E27FC236}">
                  <a16:creationId xmlns:a16="http://schemas.microsoft.com/office/drawing/2014/main" id="{0E9DF306-980E-417E-B39E-99FAA78A6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6" y="7672"/>
              <a:ext cx="5903" cy="122"/>
            </a:xfrm>
            <a:custGeom>
              <a:avLst/>
              <a:gdLst>
                <a:gd name="T0" fmla="*/ 0 w 5903"/>
                <a:gd name="T1" fmla="*/ 61 h 122"/>
                <a:gd name="T2" fmla="*/ 62 w 5903"/>
                <a:gd name="T3" fmla="*/ 0 h 122"/>
                <a:gd name="T4" fmla="*/ 62 w 5903"/>
                <a:gd name="T5" fmla="*/ 40 h 122"/>
                <a:gd name="T6" fmla="*/ 5842 w 5903"/>
                <a:gd name="T7" fmla="*/ 40 h 122"/>
                <a:gd name="T8" fmla="*/ 5842 w 5903"/>
                <a:gd name="T9" fmla="*/ 0 h 122"/>
                <a:gd name="T10" fmla="*/ 5903 w 5903"/>
                <a:gd name="T11" fmla="*/ 61 h 122"/>
                <a:gd name="T12" fmla="*/ 5842 w 5903"/>
                <a:gd name="T13" fmla="*/ 122 h 122"/>
                <a:gd name="T14" fmla="*/ 5842 w 5903"/>
                <a:gd name="T15" fmla="*/ 82 h 122"/>
                <a:gd name="T16" fmla="*/ 62 w 5903"/>
                <a:gd name="T17" fmla="*/ 82 h 122"/>
                <a:gd name="T18" fmla="*/ 62 w 5903"/>
                <a:gd name="T19" fmla="*/ 122 h 122"/>
                <a:gd name="T20" fmla="*/ 0 w 5903"/>
                <a:gd name="T2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03" h="122">
                  <a:moveTo>
                    <a:pt x="0" y="61"/>
                  </a:moveTo>
                  <a:lnTo>
                    <a:pt x="62" y="0"/>
                  </a:lnTo>
                  <a:lnTo>
                    <a:pt x="62" y="40"/>
                  </a:lnTo>
                  <a:lnTo>
                    <a:pt x="5842" y="40"/>
                  </a:lnTo>
                  <a:lnTo>
                    <a:pt x="5842" y="0"/>
                  </a:lnTo>
                  <a:lnTo>
                    <a:pt x="5903" y="61"/>
                  </a:lnTo>
                  <a:lnTo>
                    <a:pt x="5842" y="122"/>
                  </a:lnTo>
                  <a:lnTo>
                    <a:pt x="5842" y="82"/>
                  </a:lnTo>
                  <a:lnTo>
                    <a:pt x="62" y="82"/>
                  </a:lnTo>
                  <a:lnTo>
                    <a:pt x="62" y="122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1599">
              <a:extLst>
                <a:ext uri="{FF2B5EF4-FFF2-40B4-BE49-F238E27FC236}">
                  <a16:creationId xmlns:a16="http://schemas.microsoft.com/office/drawing/2014/main" id="{F8966874-B4AF-49FC-8703-9B0794B91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6" y="7672"/>
              <a:ext cx="5903" cy="122"/>
            </a:xfrm>
            <a:custGeom>
              <a:avLst/>
              <a:gdLst>
                <a:gd name="T0" fmla="*/ 0 w 5903"/>
                <a:gd name="T1" fmla="*/ 61 h 122"/>
                <a:gd name="T2" fmla="*/ 62 w 5903"/>
                <a:gd name="T3" fmla="*/ 0 h 122"/>
                <a:gd name="T4" fmla="*/ 62 w 5903"/>
                <a:gd name="T5" fmla="*/ 40 h 122"/>
                <a:gd name="T6" fmla="*/ 5842 w 5903"/>
                <a:gd name="T7" fmla="*/ 40 h 122"/>
                <a:gd name="T8" fmla="*/ 5842 w 5903"/>
                <a:gd name="T9" fmla="*/ 0 h 122"/>
                <a:gd name="T10" fmla="*/ 5903 w 5903"/>
                <a:gd name="T11" fmla="*/ 61 h 122"/>
                <a:gd name="T12" fmla="*/ 5842 w 5903"/>
                <a:gd name="T13" fmla="*/ 122 h 122"/>
                <a:gd name="T14" fmla="*/ 5842 w 5903"/>
                <a:gd name="T15" fmla="*/ 82 h 122"/>
                <a:gd name="T16" fmla="*/ 62 w 5903"/>
                <a:gd name="T17" fmla="*/ 82 h 122"/>
                <a:gd name="T18" fmla="*/ 62 w 5903"/>
                <a:gd name="T19" fmla="*/ 122 h 122"/>
                <a:gd name="T20" fmla="*/ 0 w 5903"/>
                <a:gd name="T2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03" h="122">
                  <a:moveTo>
                    <a:pt x="0" y="61"/>
                  </a:moveTo>
                  <a:lnTo>
                    <a:pt x="62" y="0"/>
                  </a:lnTo>
                  <a:lnTo>
                    <a:pt x="62" y="40"/>
                  </a:lnTo>
                  <a:lnTo>
                    <a:pt x="5842" y="40"/>
                  </a:lnTo>
                  <a:lnTo>
                    <a:pt x="5842" y="0"/>
                  </a:lnTo>
                  <a:lnTo>
                    <a:pt x="5903" y="61"/>
                  </a:lnTo>
                  <a:lnTo>
                    <a:pt x="5842" y="122"/>
                  </a:lnTo>
                  <a:lnTo>
                    <a:pt x="5842" y="82"/>
                  </a:lnTo>
                  <a:lnTo>
                    <a:pt x="62" y="82"/>
                  </a:lnTo>
                  <a:lnTo>
                    <a:pt x="62" y="122"/>
                  </a:lnTo>
                  <a:lnTo>
                    <a:pt x="0" y="61"/>
                  </a:ln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Rectangle 1600">
              <a:extLst>
                <a:ext uri="{FF2B5EF4-FFF2-40B4-BE49-F238E27FC236}">
                  <a16:creationId xmlns:a16="http://schemas.microsoft.com/office/drawing/2014/main" id="{924564AA-998D-4E79-905A-4FCDA0F20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6" y="7520"/>
              <a:ext cx="27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Julius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2" name="Rectangle 1601">
              <a:extLst>
                <a:ext uri="{FF2B5EF4-FFF2-40B4-BE49-F238E27FC236}">
                  <a16:creationId xmlns:a16="http://schemas.microsoft.com/office/drawing/2014/main" id="{8469CEF5-6D74-47B1-9F73-D710A5CF5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0" y="7612"/>
              <a:ext cx="30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Caesar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3" name="Rectangle 1602">
              <a:extLst>
                <a:ext uri="{FF2B5EF4-FFF2-40B4-BE49-F238E27FC236}">
                  <a16:creationId xmlns:a16="http://schemas.microsoft.com/office/drawing/2014/main" id="{C4BACB11-2BF2-49C2-90E7-4DC6B6C41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7" y="7626"/>
              <a:ext cx="81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Roman Republic 509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4" name="Rectangle 1603">
              <a:extLst>
                <a:ext uri="{FF2B5EF4-FFF2-40B4-BE49-F238E27FC236}">
                  <a16:creationId xmlns:a16="http://schemas.microsoft.com/office/drawing/2014/main" id="{6A538889-4289-497D-810F-CD6A45413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2" y="7626"/>
              <a:ext cx="6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5" name="Rectangle 1604">
              <a:extLst>
                <a:ext uri="{FF2B5EF4-FFF2-40B4-BE49-F238E27FC236}">
                  <a16:creationId xmlns:a16="http://schemas.microsoft.com/office/drawing/2014/main" id="{689F8EA0-425A-440D-BB43-6B5119DBA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7" y="7626"/>
              <a:ext cx="12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6" name="Rectangle 1605">
              <a:extLst>
                <a:ext uri="{FF2B5EF4-FFF2-40B4-BE49-F238E27FC236}">
                  <a16:creationId xmlns:a16="http://schemas.microsoft.com/office/drawing/2014/main" id="{07AD93D4-FFFD-4E4F-BFAE-B07CA75C3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5" y="7216"/>
              <a:ext cx="47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387 Rome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7" name="Rectangle 1606">
              <a:extLst>
                <a:ext uri="{FF2B5EF4-FFF2-40B4-BE49-F238E27FC236}">
                  <a16:creationId xmlns:a16="http://schemas.microsoft.com/office/drawing/2014/main" id="{5EB85DDF-DA97-465C-A646-C06762D2A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5" y="7318"/>
              <a:ext cx="45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sacked by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8" name="Rectangle 1607">
              <a:extLst>
                <a:ext uri="{FF2B5EF4-FFF2-40B4-BE49-F238E27FC236}">
                  <a16:creationId xmlns:a16="http://schemas.microsoft.com/office/drawing/2014/main" id="{608A9F44-BCBA-4F93-A92F-EB20976F2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5" y="7420"/>
              <a:ext cx="268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Gauls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9" name="Rectangle 1608">
              <a:extLst>
                <a:ext uri="{FF2B5EF4-FFF2-40B4-BE49-F238E27FC236}">
                  <a16:creationId xmlns:a16="http://schemas.microsoft.com/office/drawing/2014/main" id="{8AD202DB-1044-4707-A2D0-A798B5AD0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36" y="7366"/>
              <a:ext cx="67" cy="12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Rectangle 1609">
              <a:extLst>
                <a:ext uri="{FF2B5EF4-FFF2-40B4-BE49-F238E27FC236}">
                  <a16:creationId xmlns:a16="http://schemas.microsoft.com/office/drawing/2014/main" id="{FC29D850-0C6D-4610-B60E-189EE34E3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36" y="7366"/>
              <a:ext cx="67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Rectangle 1610">
              <a:extLst>
                <a:ext uri="{FF2B5EF4-FFF2-40B4-BE49-F238E27FC236}">
                  <a16:creationId xmlns:a16="http://schemas.microsoft.com/office/drawing/2014/main" id="{7DB56354-4FFA-4170-ADEF-EE9E713E4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0" y="7505"/>
              <a:ext cx="22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Sulla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2" name="Rectangle 1611">
              <a:extLst>
                <a:ext uri="{FF2B5EF4-FFF2-40B4-BE49-F238E27FC236}">
                  <a16:creationId xmlns:a16="http://schemas.microsoft.com/office/drawing/2014/main" id="{E1E71D5C-1C7D-439C-8F78-FC2E4C58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5" y="7366"/>
              <a:ext cx="23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Rectangle 1612">
              <a:extLst>
                <a:ext uri="{FF2B5EF4-FFF2-40B4-BE49-F238E27FC236}">
                  <a16:creationId xmlns:a16="http://schemas.microsoft.com/office/drawing/2014/main" id="{674D8A87-E1B3-4772-AE87-047302E7E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5" y="7366"/>
              <a:ext cx="23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Rectangle 1613">
              <a:extLst>
                <a:ext uri="{FF2B5EF4-FFF2-40B4-BE49-F238E27FC236}">
                  <a16:creationId xmlns:a16="http://schemas.microsoft.com/office/drawing/2014/main" id="{DD64B5F7-EE93-4120-83A9-99CEFBFD5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7" y="7284"/>
              <a:ext cx="28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5" name="Rectangle 1614">
              <a:extLst>
                <a:ext uri="{FF2B5EF4-FFF2-40B4-BE49-F238E27FC236}">
                  <a16:creationId xmlns:a16="http://schemas.microsoft.com/office/drawing/2014/main" id="{11EA5C95-843F-4FEB-89F2-1AC59D8A4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7" y="6501"/>
              <a:ext cx="89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146 Battle of Corinth.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6" name="Rectangle 1615">
              <a:extLst>
                <a:ext uri="{FF2B5EF4-FFF2-40B4-BE49-F238E27FC236}">
                  <a16:creationId xmlns:a16="http://schemas.microsoft.com/office/drawing/2014/main" id="{122682B0-F33F-473B-89BE-7CAB91FAE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7" y="6603"/>
              <a:ext cx="79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Conquest by Rome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7" name="Line 1616">
              <a:extLst>
                <a:ext uri="{FF2B5EF4-FFF2-40B4-BE49-F238E27FC236}">
                  <a16:creationId xmlns:a16="http://schemas.microsoft.com/office/drawing/2014/main" id="{92453300-DEDF-4D7A-8D94-BE7E48E562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9" y="7121"/>
              <a:ext cx="2967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Rectangle 1617">
              <a:extLst>
                <a:ext uri="{FF2B5EF4-FFF2-40B4-BE49-F238E27FC236}">
                  <a16:creationId xmlns:a16="http://schemas.microsoft.com/office/drawing/2014/main" id="{1A69A03D-6536-423E-BBB6-AF247BAC8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5" y="7090"/>
              <a:ext cx="33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Rectangle 1618">
              <a:extLst>
                <a:ext uri="{FF2B5EF4-FFF2-40B4-BE49-F238E27FC236}">
                  <a16:creationId xmlns:a16="http://schemas.microsoft.com/office/drawing/2014/main" id="{A5355A50-BDCD-43AE-9CBC-4F1181E40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8" y="7094"/>
              <a:ext cx="40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Kings of Rome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40" name="Line 1619">
              <a:extLst>
                <a:ext uri="{FF2B5EF4-FFF2-40B4-BE49-F238E27FC236}">
                  <a16:creationId xmlns:a16="http://schemas.microsoft.com/office/drawing/2014/main" id="{1011170C-FCA9-4FAF-9CB0-5B3BC0831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6" y="7101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Line 1620">
              <a:extLst>
                <a:ext uri="{FF2B5EF4-FFF2-40B4-BE49-F238E27FC236}">
                  <a16:creationId xmlns:a16="http://schemas.microsoft.com/office/drawing/2014/main" id="{1F86B9F2-DEC1-4A70-A7FE-4F3C19318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6" y="7101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1621">
              <a:extLst>
                <a:ext uri="{FF2B5EF4-FFF2-40B4-BE49-F238E27FC236}">
                  <a16:creationId xmlns:a16="http://schemas.microsoft.com/office/drawing/2014/main" id="{7FA741AB-CC04-43DC-BEF1-3EDEC4C918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34" y="6873"/>
              <a:ext cx="7" cy="544"/>
            </a:xfrm>
            <a:custGeom>
              <a:avLst/>
              <a:gdLst>
                <a:gd name="T0" fmla="*/ 16 w 16"/>
                <a:gd name="T1" fmla="*/ 7 h 1366"/>
                <a:gd name="T2" fmla="*/ 16 w 16"/>
                <a:gd name="T3" fmla="*/ 115 h 1366"/>
                <a:gd name="T4" fmla="*/ 8 w 16"/>
                <a:gd name="T5" fmla="*/ 122 h 1366"/>
                <a:gd name="T6" fmla="*/ 0 w 16"/>
                <a:gd name="T7" fmla="*/ 115 h 1366"/>
                <a:gd name="T8" fmla="*/ 0 w 16"/>
                <a:gd name="T9" fmla="*/ 7 h 1366"/>
                <a:gd name="T10" fmla="*/ 8 w 16"/>
                <a:gd name="T11" fmla="*/ 0 h 1366"/>
                <a:gd name="T12" fmla="*/ 16 w 16"/>
                <a:gd name="T13" fmla="*/ 7 h 1366"/>
                <a:gd name="T14" fmla="*/ 16 w 16"/>
                <a:gd name="T15" fmla="*/ 192 h 1366"/>
                <a:gd name="T16" fmla="*/ 16 w 16"/>
                <a:gd name="T17" fmla="*/ 299 h 1366"/>
                <a:gd name="T18" fmla="*/ 8 w 16"/>
                <a:gd name="T19" fmla="*/ 307 h 1366"/>
                <a:gd name="T20" fmla="*/ 0 w 16"/>
                <a:gd name="T21" fmla="*/ 299 h 1366"/>
                <a:gd name="T22" fmla="*/ 0 w 16"/>
                <a:gd name="T23" fmla="*/ 192 h 1366"/>
                <a:gd name="T24" fmla="*/ 8 w 16"/>
                <a:gd name="T25" fmla="*/ 184 h 1366"/>
                <a:gd name="T26" fmla="*/ 16 w 16"/>
                <a:gd name="T27" fmla="*/ 192 h 1366"/>
                <a:gd name="T28" fmla="*/ 16 w 16"/>
                <a:gd name="T29" fmla="*/ 376 h 1366"/>
                <a:gd name="T30" fmla="*/ 16 w 16"/>
                <a:gd name="T31" fmla="*/ 483 h 1366"/>
                <a:gd name="T32" fmla="*/ 8 w 16"/>
                <a:gd name="T33" fmla="*/ 491 h 1366"/>
                <a:gd name="T34" fmla="*/ 0 w 16"/>
                <a:gd name="T35" fmla="*/ 483 h 1366"/>
                <a:gd name="T36" fmla="*/ 0 w 16"/>
                <a:gd name="T37" fmla="*/ 376 h 1366"/>
                <a:gd name="T38" fmla="*/ 8 w 16"/>
                <a:gd name="T39" fmla="*/ 368 h 1366"/>
                <a:gd name="T40" fmla="*/ 16 w 16"/>
                <a:gd name="T41" fmla="*/ 376 h 1366"/>
                <a:gd name="T42" fmla="*/ 16 w 16"/>
                <a:gd name="T43" fmla="*/ 560 h 1366"/>
                <a:gd name="T44" fmla="*/ 16 w 16"/>
                <a:gd name="T45" fmla="*/ 668 h 1366"/>
                <a:gd name="T46" fmla="*/ 8 w 16"/>
                <a:gd name="T47" fmla="*/ 675 h 1366"/>
                <a:gd name="T48" fmla="*/ 0 w 16"/>
                <a:gd name="T49" fmla="*/ 668 h 1366"/>
                <a:gd name="T50" fmla="*/ 0 w 16"/>
                <a:gd name="T51" fmla="*/ 560 h 1366"/>
                <a:gd name="T52" fmla="*/ 8 w 16"/>
                <a:gd name="T53" fmla="*/ 552 h 1366"/>
                <a:gd name="T54" fmla="*/ 16 w 16"/>
                <a:gd name="T55" fmla="*/ 560 h 1366"/>
                <a:gd name="T56" fmla="*/ 16 w 16"/>
                <a:gd name="T57" fmla="*/ 744 h 1366"/>
                <a:gd name="T58" fmla="*/ 16 w 16"/>
                <a:gd name="T59" fmla="*/ 852 h 1366"/>
                <a:gd name="T60" fmla="*/ 8 w 16"/>
                <a:gd name="T61" fmla="*/ 860 h 1366"/>
                <a:gd name="T62" fmla="*/ 0 w 16"/>
                <a:gd name="T63" fmla="*/ 852 h 1366"/>
                <a:gd name="T64" fmla="*/ 0 w 16"/>
                <a:gd name="T65" fmla="*/ 744 h 1366"/>
                <a:gd name="T66" fmla="*/ 8 w 16"/>
                <a:gd name="T67" fmla="*/ 737 h 1366"/>
                <a:gd name="T68" fmla="*/ 16 w 16"/>
                <a:gd name="T69" fmla="*/ 744 h 1366"/>
                <a:gd name="T70" fmla="*/ 16 w 16"/>
                <a:gd name="T71" fmla="*/ 929 h 1366"/>
                <a:gd name="T72" fmla="*/ 16 w 16"/>
                <a:gd name="T73" fmla="*/ 1036 h 1366"/>
                <a:gd name="T74" fmla="*/ 8 w 16"/>
                <a:gd name="T75" fmla="*/ 1044 h 1366"/>
                <a:gd name="T76" fmla="*/ 0 w 16"/>
                <a:gd name="T77" fmla="*/ 1036 h 1366"/>
                <a:gd name="T78" fmla="*/ 0 w 16"/>
                <a:gd name="T79" fmla="*/ 929 h 1366"/>
                <a:gd name="T80" fmla="*/ 8 w 16"/>
                <a:gd name="T81" fmla="*/ 921 h 1366"/>
                <a:gd name="T82" fmla="*/ 16 w 16"/>
                <a:gd name="T83" fmla="*/ 929 h 1366"/>
                <a:gd name="T84" fmla="*/ 16 w 16"/>
                <a:gd name="T85" fmla="*/ 1113 h 1366"/>
                <a:gd name="T86" fmla="*/ 16 w 16"/>
                <a:gd name="T87" fmla="*/ 1221 h 1366"/>
                <a:gd name="T88" fmla="*/ 8 w 16"/>
                <a:gd name="T89" fmla="*/ 1228 h 1366"/>
                <a:gd name="T90" fmla="*/ 0 w 16"/>
                <a:gd name="T91" fmla="*/ 1221 h 1366"/>
                <a:gd name="T92" fmla="*/ 0 w 16"/>
                <a:gd name="T93" fmla="*/ 1113 h 1366"/>
                <a:gd name="T94" fmla="*/ 8 w 16"/>
                <a:gd name="T95" fmla="*/ 1105 h 1366"/>
                <a:gd name="T96" fmla="*/ 16 w 16"/>
                <a:gd name="T97" fmla="*/ 1113 h 1366"/>
                <a:gd name="T98" fmla="*/ 16 w 16"/>
                <a:gd name="T99" fmla="*/ 1297 h 1366"/>
                <a:gd name="T100" fmla="*/ 16 w 16"/>
                <a:gd name="T101" fmla="*/ 1358 h 1366"/>
                <a:gd name="T102" fmla="*/ 8 w 16"/>
                <a:gd name="T103" fmla="*/ 1366 h 1366"/>
                <a:gd name="T104" fmla="*/ 0 w 16"/>
                <a:gd name="T105" fmla="*/ 1358 h 1366"/>
                <a:gd name="T106" fmla="*/ 0 w 16"/>
                <a:gd name="T107" fmla="*/ 1297 h 1366"/>
                <a:gd name="T108" fmla="*/ 8 w 16"/>
                <a:gd name="T109" fmla="*/ 1290 h 1366"/>
                <a:gd name="T110" fmla="*/ 16 w 16"/>
                <a:gd name="T111" fmla="*/ 1297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1366">
                  <a:moveTo>
                    <a:pt x="16" y="7"/>
                  </a:moveTo>
                  <a:lnTo>
                    <a:pt x="16" y="115"/>
                  </a:lnTo>
                  <a:cubicBezTo>
                    <a:pt x="16" y="119"/>
                    <a:pt x="12" y="122"/>
                    <a:pt x="8" y="122"/>
                  </a:cubicBezTo>
                  <a:cubicBezTo>
                    <a:pt x="4" y="122"/>
                    <a:pt x="0" y="119"/>
                    <a:pt x="0" y="115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7"/>
                  </a:cubicBezTo>
                  <a:close/>
                  <a:moveTo>
                    <a:pt x="16" y="192"/>
                  </a:moveTo>
                  <a:lnTo>
                    <a:pt x="16" y="299"/>
                  </a:lnTo>
                  <a:cubicBezTo>
                    <a:pt x="16" y="303"/>
                    <a:pt x="12" y="307"/>
                    <a:pt x="8" y="307"/>
                  </a:cubicBezTo>
                  <a:cubicBezTo>
                    <a:pt x="4" y="307"/>
                    <a:pt x="0" y="303"/>
                    <a:pt x="0" y="299"/>
                  </a:cubicBezTo>
                  <a:lnTo>
                    <a:pt x="0" y="192"/>
                  </a:lnTo>
                  <a:cubicBezTo>
                    <a:pt x="0" y="187"/>
                    <a:pt x="4" y="184"/>
                    <a:pt x="8" y="184"/>
                  </a:cubicBezTo>
                  <a:cubicBezTo>
                    <a:pt x="12" y="184"/>
                    <a:pt x="16" y="187"/>
                    <a:pt x="16" y="192"/>
                  </a:cubicBezTo>
                  <a:close/>
                  <a:moveTo>
                    <a:pt x="16" y="376"/>
                  </a:moveTo>
                  <a:lnTo>
                    <a:pt x="16" y="483"/>
                  </a:lnTo>
                  <a:cubicBezTo>
                    <a:pt x="16" y="488"/>
                    <a:pt x="12" y="491"/>
                    <a:pt x="8" y="491"/>
                  </a:cubicBezTo>
                  <a:cubicBezTo>
                    <a:pt x="4" y="491"/>
                    <a:pt x="0" y="488"/>
                    <a:pt x="0" y="483"/>
                  </a:cubicBezTo>
                  <a:lnTo>
                    <a:pt x="0" y="376"/>
                  </a:lnTo>
                  <a:cubicBezTo>
                    <a:pt x="0" y="372"/>
                    <a:pt x="4" y="368"/>
                    <a:pt x="8" y="368"/>
                  </a:cubicBezTo>
                  <a:cubicBezTo>
                    <a:pt x="12" y="368"/>
                    <a:pt x="16" y="372"/>
                    <a:pt x="16" y="376"/>
                  </a:cubicBezTo>
                  <a:close/>
                  <a:moveTo>
                    <a:pt x="16" y="560"/>
                  </a:moveTo>
                  <a:lnTo>
                    <a:pt x="16" y="668"/>
                  </a:lnTo>
                  <a:cubicBezTo>
                    <a:pt x="16" y="672"/>
                    <a:pt x="12" y="675"/>
                    <a:pt x="8" y="675"/>
                  </a:cubicBezTo>
                  <a:cubicBezTo>
                    <a:pt x="4" y="675"/>
                    <a:pt x="0" y="672"/>
                    <a:pt x="0" y="668"/>
                  </a:cubicBezTo>
                  <a:lnTo>
                    <a:pt x="0" y="560"/>
                  </a:lnTo>
                  <a:cubicBezTo>
                    <a:pt x="0" y="556"/>
                    <a:pt x="4" y="552"/>
                    <a:pt x="8" y="552"/>
                  </a:cubicBezTo>
                  <a:cubicBezTo>
                    <a:pt x="12" y="552"/>
                    <a:pt x="16" y="556"/>
                    <a:pt x="16" y="560"/>
                  </a:cubicBezTo>
                  <a:close/>
                  <a:moveTo>
                    <a:pt x="16" y="744"/>
                  </a:moveTo>
                  <a:lnTo>
                    <a:pt x="16" y="852"/>
                  </a:lnTo>
                  <a:cubicBezTo>
                    <a:pt x="16" y="856"/>
                    <a:pt x="12" y="860"/>
                    <a:pt x="8" y="860"/>
                  </a:cubicBezTo>
                  <a:cubicBezTo>
                    <a:pt x="4" y="860"/>
                    <a:pt x="0" y="856"/>
                    <a:pt x="0" y="852"/>
                  </a:cubicBezTo>
                  <a:lnTo>
                    <a:pt x="0" y="744"/>
                  </a:lnTo>
                  <a:cubicBezTo>
                    <a:pt x="0" y="740"/>
                    <a:pt x="4" y="737"/>
                    <a:pt x="8" y="737"/>
                  </a:cubicBezTo>
                  <a:cubicBezTo>
                    <a:pt x="12" y="737"/>
                    <a:pt x="16" y="740"/>
                    <a:pt x="16" y="744"/>
                  </a:cubicBezTo>
                  <a:close/>
                  <a:moveTo>
                    <a:pt x="16" y="929"/>
                  </a:moveTo>
                  <a:lnTo>
                    <a:pt x="16" y="1036"/>
                  </a:lnTo>
                  <a:cubicBezTo>
                    <a:pt x="16" y="1041"/>
                    <a:pt x="12" y="1044"/>
                    <a:pt x="8" y="1044"/>
                  </a:cubicBezTo>
                  <a:cubicBezTo>
                    <a:pt x="4" y="1044"/>
                    <a:pt x="0" y="1041"/>
                    <a:pt x="0" y="1036"/>
                  </a:cubicBezTo>
                  <a:lnTo>
                    <a:pt x="0" y="929"/>
                  </a:lnTo>
                  <a:cubicBezTo>
                    <a:pt x="0" y="925"/>
                    <a:pt x="4" y="921"/>
                    <a:pt x="8" y="921"/>
                  </a:cubicBezTo>
                  <a:cubicBezTo>
                    <a:pt x="12" y="921"/>
                    <a:pt x="16" y="925"/>
                    <a:pt x="16" y="929"/>
                  </a:cubicBezTo>
                  <a:close/>
                  <a:moveTo>
                    <a:pt x="16" y="1113"/>
                  </a:moveTo>
                  <a:lnTo>
                    <a:pt x="16" y="1221"/>
                  </a:lnTo>
                  <a:cubicBezTo>
                    <a:pt x="16" y="1225"/>
                    <a:pt x="12" y="1228"/>
                    <a:pt x="8" y="1228"/>
                  </a:cubicBezTo>
                  <a:cubicBezTo>
                    <a:pt x="4" y="1228"/>
                    <a:pt x="0" y="1225"/>
                    <a:pt x="0" y="1221"/>
                  </a:cubicBezTo>
                  <a:lnTo>
                    <a:pt x="0" y="1113"/>
                  </a:lnTo>
                  <a:cubicBezTo>
                    <a:pt x="0" y="1109"/>
                    <a:pt x="4" y="1105"/>
                    <a:pt x="8" y="1105"/>
                  </a:cubicBezTo>
                  <a:cubicBezTo>
                    <a:pt x="12" y="1105"/>
                    <a:pt x="16" y="1109"/>
                    <a:pt x="16" y="1113"/>
                  </a:cubicBezTo>
                  <a:close/>
                  <a:moveTo>
                    <a:pt x="16" y="1297"/>
                  </a:moveTo>
                  <a:lnTo>
                    <a:pt x="16" y="1358"/>
                  </a:lnTo>
                  <a:cubicBezTo>
                    <a:pt x="16" y="1363"/>
                    <a:pt x="12" y="1366"/>
                    <a:pt x="8" y="1366"/>
                  </a:cubicBezTo>
                  <a:cubicBezTo>
                    <a:pt x="4" y="1366"/>
                    <a:pt x="0" y="1363"/>
                    <a:pt x="0" y="1358"/>
                  </a:cubicBezTo>
                  <a:lnTo>
                    <a:pt x="0" y="1297"/>
                  </a:lnTo>
                  <a:cubicBezTo>
                    <a:pt x="0" y="1293"/>
                    <a:pt x="4" y="1290"/>
                    <a:pt x="8" y="1290"/>
                  </a:cubicBezTo>
                  <a:cubicBezTo>
                    <a:pt x="12" y="1290"/>
                    <a:pt x="16" y="1293"/>
                    <a:pt x="16" y="1297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Rectangle 1622">
              <a:extLst>
                <a:ext uri="{FF2B5EF4-FFF2-40B4-BE49-F238E27FC236}">
                  <a16:creationId xmlns:a16="http://schemas.microsoft.com/office/drawing/2014/main" id="{017C51C4-E64C-43B2-B71B-4BE626642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4" y="7405"/>
              <a:ext cx="363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Aeneas?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44" name="Freeform 1623">
              <a:extLst>
                <a:ext uri="{FF2B5EF4-FFF2-40B4-BE49-F238E27FC236}">
                  <a16:creationId xmlns:a16="http://schemas.microsoft.com/office/drawing/2014/main" id="{FBC83EB0-BAF0-4CF3-873C-B389904091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0" y="7433"/>
              <a:ext cx="4460" cy="7"/>
            </a:xfrm>
            <a:custGeom>
              <a:avLst/>
              <a:gdLst>
                <a:gd name="T0" fmla="*/ 192 w 11186"/>
                <a:gd name="T1" fmla="*/ 0 h 16"/>
                <a:gd name="T2" fmla="*/ 483 w 11186"/>
                <a:gd name="T3" fmla="*/ 0 h 16"/>
                <a:gd name="T4" fmla="*/ 675 w 11186"/>
                <a:gd name="T5" fmla="*/ 8 h 16"/>
                <a:gd name="T6" fmla="*/ 852 w 11186"/>
                <a:gd name="T7" fmla="*/ 16 h 16"/>
                <a:gd name="T8" fmla="*/ 929 w 11186"/>
                <a:gd name="T9" fmla="*/ 16 h 16"/>
                <a:gd name="T10" fmla="*/ 1105 w 11186"/>
                <a:gd name="T11" fmla="*/ 8 h 16"/>
                <a:gd name="T12" fmla="*/ 1297 w 11186"/>
                <a:gd name="T13" fmla="*/ 0 h 16"/>
                <a:gd name="T14" fmla="*/ 1666 w 11186"/>
                <a:gd name="T15" fmla="*/ 0 h 16"/>
                <a:gd name="T16" fmla="*/ 1958 w 11186"/>
                <a:gd name="T17" fmla="*/ 0 h 16"/>
                <a:gd name="T18" fmla="*/ 2150 w 11186"/>
                <a:gd name="T19" fmla="*/ 8 h 16"/>
                <a:gd name="T20" fmla="*/ 2327 w 11186"/>
                <a:gd name="T21" fmla="*/ 16 h 16"/>
                <a:gd name="T22" fmla="*/ 2403 w 11186"/>
                <a:gd name="T23" fmla="*/ 16 h 16"/>
                <a:gd name="T24" fmla="*/ 2580 w 11186"/>
                <a:gd name="T25" fmla="*/ 8 h 16"/>
                <a:gd name="T26" fmla="*/ 2772 w 11186"/>
                <a:gd name="T27" fmla="*/ 0 h 16"/>
                <a:gd name="T28" fmla="*/ 3141 w 11186"/>
                <a:gd name="T29" fmla="*/ 0 h 16"/>
                <a:gd name="T30" fmla="*/ 3432 w 11186"/>
                <a:gd name="T31" fmla="*/ 0 h 16"/>
                <a:gd name="T32" fmla="*/ 3624 w 11186"/>
                <a:gd name="T33" fmla="*/ 8 h 16"/>
                <a:gd name="T34" fmla="*/ 3801 w 11186"/>
                <a:gd name="T35" fmla="*/ 16 h 16"/>
                <a:gd name="T36" fmla="*/ 3878 w 11186"/>
                <a:gd name="T37" fmla="*/ 16 h 16"/>
                <a:gd name="T38" fmla="*/ 4055 w 11186"/>
                <a:gd name="T39" fmla="*/ 8 h 16"/>
                <a:gd name="T40" fmla="*/ 4247 w 11186"/>
                <a:gd name="T41" fmla="*/ 0 h 16"/>
                <a:gd name="T42" fmla="*/ 4615 w 11186"/>
                <a:gd name="T43" fmla="*/ 0 h 16"/>
                <a:gd name="T44" fmla="*/ 4907 w 11186"/>
                <a:gd name="T45" fmla="*/ 0 h 16"/>
                <a:gd name="T46" fmla="*/ 5099 w 11186"/>
                <a:gd name="T47" fmla="*/ 8 h 16"/>
                <a:gd name="T48" fmla="*/ 5276 w 11186"/>
                <a:gd name="T49" fmla="*/ 16 h 16"/>
                <a:gd name="T50" fmla="*/ 5352 w 11186"/>
                <a:gd name="T51" fmla="*/ 16 h 16"/>
                <a:gd name="T52" fmla="*/ 5529 w 11186"/>
                <a:gd name="T53" fmla="*/ 8 h 16"/>
                <a:gd name="T54" fmla="*/ 5721 w 11186"/>
                <a:gd name="T55" fmla="*/ 0 h 16"/>
                <a:gd name="T56" fmla="*/ 6090 w 11186"/>
                <a:gd name="T57" fmla="*/ 0 h 16"/>
                <a:gd name="T58" fmla="*/ 6382 w 11186"/>
                <a:gd name="T59" fmla="*/ 0 h 16"/>
                <a:gd name="T60" fmla="*/ 6574 w 11186"/>
                <a:gd name="T61" fmla="*/ 8 h 16"/>
                <a:gd name="T62" fmla="*/ 6750 w 11186"/>
                <a:gd name="T63" fmla="*/ 16 h 16"/>
                <a:gd name="T64" fmla="*/ 6827 w 11186"/>
                <a:gd name="T65" fmla="*/ 16 h 16"/>
                <a:gd name="T66" fmla="*/ 7004 w 11186"/>
                <a:gd name="T67" fmla="*/ 8 h 16"/>
                <a:gd name="T68" fmla="*/ 7196 w 11186"/>
                <a:gd name="T69" fmla="*/ 0 h 16"/>
                <a:gd name="T70" fmla="*/ 7564 w 11186"/>
                <a:gd name="T71" fmla="*/ 0 h 16"/>
                <a:gd name="T72" fmla="*/ 7856 w 11186"/>
                <a:gd name="T73" fmla="*/ 0 h 16"/>
                <a:gd name="T74" fmla="*/ 8048 w 11186"/>
                <a:gd name="T75" fmla="*/ 8 h 16"/>
                <a:gd name="T76" fmla="*/ 8225 w 11186"/>
                <a:gd name="T77" fmla="*/ 16 h 16"/>
                <a:gd name="T78" fmla="*/ 8302 w 11186"/>
                <a:gd name="T79" fmla="*/ 16 h 16"/>
                <a:gd name="T80" fmla="*/ 8478 w 11186"/>
                <a:gd name="T81" fmla="*/ 8 h 16"/>
                <a:gd name="T82" fmla="*/ 8670 w 11186"/>
                <a:gd name="T83" fmla="*/ 0 h 16"/>
                <a:gd name="T84" fmla="*/ 9039 w 11186"/>
                <a:gd name="T85" fmla="*/ 0 h 16"/>
                <a:gd name="T86" fmla="*/ 9331 w 11186"/>
                <a:gd name="T87" fmla="*/ 0 h 16"/>
                <a:gd name="T88" fmla="*/ 9523 w 11186"/>
                <a:gd name="T89" fmla="*/ 8 h 16"/>
                <a:gd name="T90" fmla="*/ 9699 w 11186"/>
                <a:gd name="T91" fmla="*/ 16 h 16"/>
                <a:gd name="T92" fmla="*/ 9776 w 11186"/>
                <a:gd name="T93" fmla="*/ 16 h 16"/>
                <a:gd name="T94" fmla="*/ 9953 w 11186"/>
                <a:gd name="T95" fmla="*/ 8 h 16"/>
                <a:gd name="T96" fmla="*/ 10145 w 11186"/>
                <a:gd name="T97" fmla="*/ 0 h 16"/>
                <a:gd name="T98" fmla="*/ 10513 w 11186"/>
                <a:gd name="T99" fmla="*/ 0 h 16"/>
                <a:gd name="T100" fmla="*/ 10805 w 11186"/>
                <a:gd name="T101" fmla="*/ 0 h 16"/>
                <a:gd name="T102" fmla="*/ 10997 w 11186"/>
                <a:gd name="T103" fmla="*/ 8 h 16"/>
                <a:gd name="T104" fmla="*/ 11174 w 11186"/>
                <a:gd name="T105" fmla="*/ 16 h 16"/>
                <a:gd name="T106" fmla="*/ 11178 w 11186"/>
                <a:gd name="T107" fmla="*/ 0 h 16"/>
                <a:gd name="T108" fmla="*/ 11002 w 11186"/>
                <a:gd name="T109" fmla="*/ 8 h 16"/>
                <a:gd name="T110" fmla="*/ 10810 w 11186"/>
                <a:gd name="T1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86" h="16">
                  <a:moveTo>
                    <a:pt x="7" y="0"/>
                  </a:moveTo>
                  <a:lnTo>
                    <a:pt x="115" y="0"/>
                  </a:lnTo>
                  <a:cubicBezTo>
                    <a:pt x="119" y="0"/>
                    <a:pt x="122" y="4"/>
                    <a:pt x="122" y="8"/>
                  </a:cubicBezTo>
                  <a:cubicBezTo>
                    <a:pt x="122" y="12"/>
                    <a:pt x="119" y="16"/>
                    <a:pt x="115" y="16"/>
                  </a:cubicBezTo>
                  <a:lnTo>
                    <a:pt x="7" y="16"/>
                  </a:lnTo>
                  <a:cubicBezTo>
                    <a:pt x="3" y="16"/>
                    <a:pt x="0" y="12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  <a:moveTo>
                    <a:pt x="192" y="0"/>
                  </a:moveTo>
                  <a:lnTo>
                    <a:pt x="299" y="0"/>
                  </a:lnTo>
                  <a:cubicBezTo>
                    <a:pt x="303" y="0"/>
                    <a:pt x="307" y="4"/>
                    <a:pt x="307" y="8"/>
                  </a:cubicBezTo>
                  <a:cubicBezTo>
                    <a:pt x="307" y="12"/>
                    <a:pt x="303" y="16"/>
                    <a:pt x="299" y="16"/>
                  </a:cubicBezTo>
                  <a:lnTo>
                    <a:pt x="192" y="16"/>
                  </a:lnTo>
                  <a:cubicBezTo>
                    <a:pt x="187" y="16"/>
                    <a:pt x="184" y="12"/>
                    <a:pt x="184" y="8"/>
                  </a:cubicBezTo>
                  <a:cubicBezTo>
                    <a:pt x="184" y="4"/>
                    <a:pt x="187" y="0"/>
                    <a:pt x="192" y="0"/>
                  </a:cubicBezTo>
                  <a:close/>
                  <a:moveTo>
                    <a:pt x="376" y="0"/>
                  </a:moveTo>
                  <a:lnTo>
                    <a:pt x="483" y="0"/>
                  </a:lnTo>
                  <a:cubicBezTo>
                    <a:pt x="488" y="0"/>
                    <a:pt x="491" y="4"/>
                    <a:pt x="491" y="8"/>
                  </a:cubicBezTo>
                  <a:cubicBezTo>
                    <a:pt x="491" y="12"/>
                    <a:pt x="488" y="16"/>
                    <a:pt x="483" y="16"/>
                  </a:cubicBezTo>
                  <a:lnTo>
                    <a:pt x="376" y="16"/>
                  </a:lnTo>
                  <a:cubicBezTo>
                    <a:pt x="372" y="16"/>
                    <a:pt x="368" y="12"/>
                    <a:pt x="368" y="8"/>
                  </a:cubicBezTo>
                  <a:cubicBezTo>
                    <a:pt x="368" y="4"/>
                    <a:pt x="372" y="0"/>
                    <a:pt x="376" y="0"/>
                  </a:cubicBezTo>
                  <a:close/>
                  <a:moveTo>
                    <a:pt x="560" y="0"/>
                  </a:moveTo>
                  <a:lnTo>
                    <a:pt x="668" y="0"/>
                  </a:lnTo>
                  <a:cubicBezTo>
                    <a:pt x="672" y="0"/>
                    <a:pt x="675" y="4"/>
                    <a:pt x="675" y="8"/>
                  </a:cubicBezTo>
                  <a:cubicBezTo>
                    <a:pt x="675" y="12"/>
                    <a:pt x="672" y="16"/>
                    <a:pt x="668" y="16"/>
                  </a:cubicBezTo>
                  <a:lnTo>
                    <a:pt x="560" y="16"/>
                  </a:lnTo>
                  <a:cubicBezTo>
                    <a:pt x="556" y="16"/>
                    <a:pt x="552" y="12"/>
                    <a:pt x="552" y="8"/>
                  </a:cubicBezTo>
                  <a:cubicBezTo>
                    <a:pt x="552" y="4"/>
                    <a:pt x="556" y="0"/>
                    <a:pt x="560" y="0"/>
                  </a:cubicBezTo>
                  <a:close/>
                  <a:moveTo>
                    <a:pt x="744" y="0"/>
                  </a:moveTo>
                  <a:lnTo>
                    <a:pt x="852" y="0"/>
                  </a:lnTo>
                  <a:cubicBezTo>
                    <a:pt x="856" y="0"/>
                    <a:pt x="860" y="4"/>
                    <a:pt x="860" y="8"/>
                  </a:cubicBezTo>
                  <a:cubicBezTo>
                    <a:pt x="860" y="12"/>
                    <a:pt x="856" y="16"/>
                    <a:pt x="852" y="16"/>
                  </a:cubicBezTo>
                  <a:lnTo>
                    <a:pt x="744" y="16"/>
                  </a:lnTo>
                  <a:cubicBezTo>
                    <a:pt x="740" y="16"/>
                    <a:pt x="737" y="12"/>
                    <a:pt x="737" y="8"/>
                  </a:cubicBezTo>
                  <a:cubicBezTo>
                    <a:pt x="737" y="4"/>
                    <a:pt x="740" y="0"/>
                    <a:pt x="744" y="0"/>
                  </a:cubicBezTo>
                  <a:close/>
                  <a:moveTo>
                    <a:pt x="929" y="0"/>
                  </a:moveTo>
                  <a:lnTo>
                    <a:pt x="1036" y="0"/>
                  </a:lnTo>
                  <a:cubicBezTo>
                    <a:pt x="1041" y="0"/>
                    <a:pt x="1044" y="4"/>
                    <a:pt x="1044" y="8"/>
                  </a:cubicBezTo>
                  <a:cubicBezTo>
                    <a:pt x="1044" y="12"/>
                    <a:pt x="1041" y="16"/>
                    <a:pt x="1036" y="16"/>
                  </a:cubicBezTo>
                  <a:lnTo>
                    <a:pt x="929" y="16"/>
                  </a:lnTo>
                  <a:cubicBezTo>
                    <a:pt x="925" y="16"/>
                    <a:pt x="921" y="12"/>
                    <a:pt x="921" y="8"/>
                  </a:cubicBezTo>
                  <a:cubicBezTo>
                    <a:pt x="921" y="4"/>
                    <a:pt x="925" y="0"/>
                    <a:pt x="929" y="0"/>
                  </a:cubicBezTo>
                  <a:close/>
                  <a:moveTo>
                    <a:pt x="1113" y="0"/>
                  </a:moveTo>
                  <a:lnTo>
                    <a:pt x="1221" y="0"/>
                  </a:lnTo>
                  <a:cubicBezTo>
                    <a:pt x="1225" y="0"/>
                    <a:pt x="1228" y="4"/>
                    <a:pt x="1228" y="8"/>
                  </a:cubicBezTo>
                  <a:cubicBezTo>
                    <a:pt x="1228" y="12"/>
                    <a:pt x="1225" y="16"/>
                    <a:pt x="1221" y="16"/>
                  </a:cubicBezTo>
                  <a:lnTo>
                    <a:pt x="1113" y="16"/>
                  </a:lnTo>
                  <a:cubicBezTo>
                    <a:pt x="1109" y="16"/>
                    <a:pt x="1105" y="12"/>
                    <a:pt x="1105" y="8"/>
                  </a:cubicBezTo>
                  <a:cubicBezTo>
                    <a:pt x="1105" y="4"/>
                    <a:pt x="1109" y="0"/>
                    <a:pt x="1113" y="0"/>
                  </a:cubicBezTo>
                  <a:close/>
                  <a:moveTo>
                    <a:pt x="1297" y="0"/>
                  </a:moveTo>
                  <a:lnTo>
                    <a:pt x="1405" y="0"/>
                  </a:lnTo>
                  <a:cubicBezTo>
                    <a:pt x="1409" y="0"/>
                    <a:pt x="1413" y="4"/>
                    <a:pt x="1413" y="8"/>
                  </a:cubicBezTo>
                  <a:cubicBezTo>
                    <a:pt x="1413" y="12"/>
                    <a:pt x="1409" y="16"/>
                    <a:pt x="1405" y="16"/>
                  </a:cubicBezTo>
                  <a:lnTo>
                    <a:pt x="1297" y="16"/>
                  </a:lnTo>
                  <a:cubicBezTo>
                    <a:pt x="1293" y="16"/>
                    <a:pt x="1290" y="12"/>
                    <a:pt x="1290" y="8"/>
                  </a:cubicBezTo>
                  <a:cubicBezTo>
                    <a:pt x="1290" y="4"/>
                    <a:pt x="1293" y="0"/>
                    <a:pt x="1297" y="0"/>
                  </a:cubicBezTo>
                  <a:close/>
                  <a:moveTo>
                    <a:pt x="1482" y="0"/>
                  </a:moveTo>
                  <a:lnTo>
                    <a:pt x="1589" y="0"/>
                  </a:lnTo>
                  <a:cubicBezTo>
                    <a:pt x="1594" y="0"/>
                    <a:pt x="1597" y="4"/>
                    <a:pt x="1597" y="8"/>
                  </a:cubicBezTo>
                  <a:cubicBezTo>
                    <a:pt x="1597" y="12"/>
                    <a:pt x="1594" y="16"/>
                    <a:pt x="1589" y="16"/>
                  </a:cubicBezTo>
                  <a:lnTo>
                    <a:pt x="1482" y="16"/>
                  </a:lnTo>
                  <a:cubicBezTo>
                    <a:pt x="1478" y="16"/>
                    <a:pt x="1474" y="12"/>
                    <a:pt x="1474" y="8"/>
                  </a:cubicBezTo>
                  <a:cubicBezTo>
                    <a:pt x="1474" y="4"/>
                    <a:pt x="1478" y="0"/>
                    <a:pt x="1482" y="0"/>
                  </a:cubicBezTo>
                  <a:close/>
                  <a:moveTo>
                    <a:pt x="1666" y="0"/>
                  </a:moveTo>
                  <a:lnTo>
                    <a:pt x="1774" y="0"/>
                  </a:lnTo>
                  <a:cubicBezTo>
                    <a:pt x="1778" y="0"/>
                    <a:pt x="1781" y="4"/>
                    <a:pt x="1781" y="8"/>
                  </a:cubicBezTo>
                  <a:cubicBezTo>
                    <a:pt x="1781" y="12"/>
                    <a:pt x="1778" y="16"/>
                    <a:pt x="1774" y="16"/>
                  </a:cubicBezTo>
                  <a:lnTo>
                    <a:pt x="1666" y="16"/>
                  </a:lnTo>
                  <a:cubicBezTo>
                    <a:pt x="1662" y="16"/>
                    <a:pt x="1658" y="12"/>
                    <a:pt x="1658" y="8"/>
                  </a:cubicBezTo>
                  <a:cubicBezTo>
                    <a:pt x="1658" y="4"/>
                    <a:pt x="1662" y="0"/>
                    <a:pt x="1666" y="0"/>
                  </a:cubicBezTo>
                  <a:close/>
                  <a:moveTo>
                    <a:pt x="1850" y="0"/>
                  </a:moveTo>
                  <a:lnTo>
                    <a:pt x="1958" y="0"/>
                  </a:lnTo>
                  <a:cubicBezTo>
                    <a:pt x="1962" y="0"/>
                    <a:pt x="1966" y="4"/>
                    <a:pt x="1966" y="8"/>
                  </a:cubicBezTo>
                  <a:cubicBezTo>
                    <a:pt x="1966" y="12"/>
                    <a:pt x="1962" y="16"/>
                    <a:pt x="1958" y="16"/>
                  </a:cubicBezTo>
                  <a:lnTo>
                    <a:pt x="1850" y="16"/>
                  </a:lnTo>
                  <a:cubicBezTo>
                    <a:pt x="1846" y="16"/>
                    <a:pt x="1843" y="12"/>
                    <a:pt x="1843" y="8"/>
                  </a:cubicBezTo>
                  <a:cubicBezTo>
                    <a:pt x="1843" y="4"/>
                    <a:pt x="1846" y="0"/>
                    <a:pt x="1850" y="0"/>
                  </a:cubicBezTo>
                  <a:close/>
                  <a:moveTo>
                    <a:pt x="2035" y="0"/>
                  </a:moveTo>
                  <a:lnTo>
                    <a:pt x="2142" y="0"/>
                  </a:lnTo>
                  <a:cubicBezTo>
                    <a:pt x="2146" y="0"/>
                    <a:pt x="2150" y="4"/>
                    <a:pt x="2150" y="8"/>
                  </a:cubicBezTo>
                  <a:cubicBezTo>
                    <a:pt x="2150" y="12"/>
                    <a:pt x="2146" y="16"/>
                    <a:pt x="2142" y="16"/>
                  </a:cubicBezTo>
                  <a:lnTo>
                    <a:pt x="2035" y="16"/>
                  </a:lnTo>
                  <a:cubicBezTo>
                    <a:pt x="2030" y="16"/>
                    <a:pt x="2027" y="12"/>
                    <a:pt x="2027" y="8"/>
                  </a:cubicBezTo>
                  <a:cubicBezTo>
                    <a:pt x="2027" y="4"/>
                    <a:pt x="2030" y="0"/>
                    <a:pt x="2035" y="0"/>
                  </a:cubicBezTo>
                  <a:close/>
                  <a:moveTo>
                    <a:pt x="2219" y="0"/>
                  </a:moveTo>
                  <a:lnTo>
                    <a:pt x="2327" y="0"/>
                  </a:lnTo>
                  <a:cubicBezTo>
                    <a:pt x="2331" y="0"/>
                    <a:pt x="2334" y="4"/>
                    <a:pt x="2334" y="8"/>
                  </a:cubicBezTo>
                  <a:cubicBezTo>
                    <a:pt x="2334" y="12"/>
                    <a:pt x="2331" y="16"/>
                    <a:pt x="2327" y="16"/>
                  </a:cubicBezTo>
                  <a:lnTo>
                    <a:pt x="2219" y="16"/>
                  </a:lnTo>
                  <a:cubicBezTo>
                    <a:pt x="2215" y="16"/>
                    <a:pt x="2211" y="12"/>
                    <a:pt x="2211" y="8"/>
                  </a:cubicBezTo>
                  <a:cubicBezTo>
                    <a:pt x="2211" y="4"/>
                    <a:pt x="2215" y="0"/>
                    <a:pt x="2219" y="0"/>
                  </a:cubicBezTo>
                  <a:close/>
                  <a:moveTo>
                    <a:pt x="2403" y="0"/>
                  </a:moveTo>
                  <a:lnTo>
                    <a:pt x="2511" y="0"/>
                  </a:lnTo>
                  <a:cubicBezTo>
                    <a:pt x="2515" y="0"/>
                    <a:pt x="2519" y="4"/>
                    <a:pt x="2519" y="8"/>
                  </a:cubicBezTo>
                  <a:cubicBezTo>
                    <a:pt x="2519" y="12"/>
                    <a:pt x="2515" y="16"/>
                    <a:pt x="2511" y="16"/>
                  </a:cubicBezTo>
                  <a:lnTo>
                    <a:pt x="2403" y="16"/>
                  </a:lnTo>
                  <a:cubicBezTo>
                    <a:pt x="2399" y="16"/>
                    <a:pt x="2396" y="12"/>
                    <a:pt x="2396" y="8"/>
                  </a:cubicBezTo>
                  <a:cubicBezTo>
                    <a:pt x="2396" y="4"/>
                    <a:pt x="2399" y="0"/>
                    <a:pt x="2403" y="0"/>
                  </a:cubicBezTo>
                  <a:close/>
                  <a:moveTo>
                    <a:pt x="2588" y="0"/>
                  </a:moveTo>
                  <a:lnTo>
                    <a:pt x="2695" y="0"/>
                  </a:lnTo>
                  <a:cubicBezTo>
                    <a:pt x="2699" y="0"/>
                    <a:pt x="2703" y="4"/>
                    <a:pt x="2703" y="8"/>
                  </a:cubicBezTo>
                  <a:cubicBezTo>
                    <a:pt x="2703" y="12"/>
                    <a:pt x="2699" y="16"/>
                    <a:pt x="2695" y="16"/>
                  </a:cubicBezTo>
                  <a:lnTo>
                    <a:pt x="2588" y="16"/>
                  </a:lnTo>
                  <a:cubicBezTo>
                    <a:pt x="2583" y="16"/>
                    <a:pt x="2580" y="12"/>
                    <a:pt x="2580" y="8"/>
                  </a:cubicBezTo>
                  <a:cubicBezTo>
                    <a:pt x="2580" y="4"/>
                    <a:pt x="2583" y="0"/>
                    <a:pt x="2588" y="0"/>
                  </a:cubicBezTo>
                  <a:close/>
                  <a:moveTo>
                    <a:pt x="2772" y="0"/>
                  </a:moveTo>
                  <a:lnTo>
                    <a:pt x="2880" y="0"/>
                  </a:lnTo>
                  <a:cubicBezTo>
                    <a:pt x="2884" y="0"/>
                    <a:pt x="2887" y="4"/>
                    <a:pt x="2887" y="8"/>
                  </a:cubicBezTo>
                  <a:cubicBezTo>
                    <a:pt x="2887" y="12"/>
                    <a:pt x="2884" y="16"/>
                    <a:pt x="2880" y="16"/>
                  </a:cubicBezTo>
                  <a:lnTo>
                    <a:pt x="2772" y="16"/>
                  </a:lnTo>
                  <a:cubicBezTo>
                    <a:pt x="2768" y="16"/>
                    <a:pt x="2764" y="12"/>
                    <a:pt x="2764" y="8"/>
                  </a:cubicBezTo>
                  <a:cubicBezTo>
                    <a:pt x="2764" y="4"/>
                    <a:pt x="2768" y="0"/>
                    <a:pt x="2772" y="0"/>
                  </a:cubicBezTo>
                  <a:close/>
                  <a:moveTo>
                    <a:pt x="2956" y="0"/>
                  </a:moveTo>
                  <a:lnTo>
                    <a:pt x="3064" y="0"/>
                  </a:lnTo>
                  <a:cubicBezTo>
                    <a:pt x="3068" y="0"/>
                    <a:pt x="3072" y="4"/>
                    <a:pt x="3072" y="8"/>
                  </a:cubicBezTo>
                  <a:cubicBezTo>
                    <a:pt x="3072" y="12"/>
                    <a:pt x="3068" y="16"/>
                    <a:pt x="3064" y="16"/>
                  </a:cubicBezTo>
                  <a:lnTo>
                    <a:pt x="2956" y="16"/>
                  </a:lnTo>
                  <a:cubicBezTo>
                    <a:pt x="2952" y="16"/>
                    <a:pt x="2949" y="12"/>
                    <a:pt x="2949" y="8"/>
                  </a:cubicBezTo>
                  <a:cubicBezTo>
                    <a:pt x="2949" y="4"/>
                    <a:pt x="2952" y="0"/>
                    <a:pt x="2956" y="0"/>
                  </a:cubicBezTo>
                  <a:close/>
                  <a:moveTo>
                    <a:pt x="3141" y="0"/>
                  </a:moveTo>
                  <a:lnTo>
                    <a:pt x="3248" y="0"/>
                  </a:lnTo>
                  <a:cubicBezTo>
                    <a:pt x="3252" y="0"/>
                    <a:pt x="3256" y="4"/>
                    <a:pt x="3256" y="8"/>
                  </a:cubicBezTo>
                  <a:cubicBezTo>
                    <a:pt x="3256" y="12"/>
                    <a:pt x="3252" y="16"/>
                    <a:pt x="3248" y="16"/>
                  </a:cubicBezTo>
                  <a:lnTo>
                    <a:pt x="3141" y="16"/>
                  </a:lnTo>
                  <a:cubicBezTo>
                    <a:pt x="3136" y="16"/>
                    <a:pt x="3133" y="12"/>
                    <a:pt x="3133" y="8"/>
                  </a:cubicBezTo>
                  <a:cubicBezTo>
                    <a:pt x="3133" y="4"/>
                    <a:pt x="3136" y="0"/>
                    <a:pt x="3141" y="0"/>
                  </a:cubicBezTo>
                  <a:close/>
                  <a:moveTo>
                    <a:pt x="3325" y="0"/>
                  </a:moveTo>
                  <a:lnTo>
                    <a:pt x="3432" y="0"/>
                  </a:lnTo>
                  <a:cubicBezTo>
                    <a:pt x="3437" y="0"/>
                    <a:pt x="3440" y="4"/>
                    <a:pt x="3440" y="8"/>
                  </a:cubicBezTo>
                  <a:cubicBezTo>
                    <a:pt x="3440" y="12"/>
                    <a:pt x="3437" y="16"/>
                    <a:pt x="3432" y="16"/>
                  </a:cubicBezTo>
                  <a:lnTo>
                    <a:pt x="3325" y="16"/>
                  </a:lnTo>
                  <a:cubicBezTo>
                    <a:pt x="3321" y="16"/>
                    <a:pt x="3317" y="12"/>
                    <a:pt x="3317" y="8"/>
                  </a:cubicBezTo>
                  <a:cubicBezTo>
                    <a:pt x="3317" y="4"/>
                    <a:pt x="3321" y="0"/>
                    <a:pt x="3325" y="0"/>
                  </a:cubicBezTo>
                  <a:close/>
                  <a:moveTo>
                    <a:pt x="3509" y="0"/>
                  </a:moveTo>
                  <a:lnTo>
                    <a:pt x="3617" y="0"/>
                  </a:lnTo>
                  <a:cubicBezTo>
                    <a:pt x="3621" y="0"/>
                    <a:pt x="3624" y="4"/>
                    <a:pt x="3624" y="8"/>
                  </a:cubicBezTo>
                  <a:cubicBezTo>
                    <a:pt x="3624" y="12"/>
                    <a:pt x="3621" y="16"/>
                    <a:pt x="3617" y="16"/>
                  </a:cubicBezTo>
                  <a:lnTo>
                    <a:pt x="3509" y="16"/>
                  </a:lnTo>
                  <a:cubicBezTo>
                    <a:pt x="3505" y="16"/>
                    <a:pt x="3502" y="12"/>
                    <a:pt x="3502" y="8"/>
                  </a:cubicBezTo>
                  <a:cubicBezTo>
                    <a:pt x="3502" y="4"/>
                    <a:pt x="3505" y="0"/>
                    <a:pt x="3509" y="0"/>
                  </a:cubicBezTo>
                  <a:close/>
                  <a:moveTo>
                    <a:pt x="3694" y="0"/>
                  </a:moveTo>
                  <a:lnTo>
                    <a:pt x="3801" y="0"/>
                  </a:lnTo>
                  <a:cubicBezTo>
                    <a:pt x="3805" y="0"/>
                    <a:pt x="3809" y="4"/>
                    <a:pt x="3809" y="8"/>
                  </a:cubicBezTo>
                  <a:cubicBezTo>
                    <a:pt x="3809" y="12"/>
                    <a:pt x="3805" y="16"/>
                    <a:pt x="3801" y="16"/>
                  </a:cubicBezTo>
                  <a:lnTo>
                    <a:pt x="3694" y="16"/>
                  </a:lnTo>
                  <a:cubicBezTo>
                    <a:pt x="3689" y="16"/>
                    <a:pt x="3686" y="12"/>
                    <a:pt x="3686" y="8"/>
                  </a:cubicBezTo>
                  <a:cubicBezTo>
                    <a:pt x="3686" y="4"/>
                    <a:pt x="3689" y="0"/>
                    <a:pt x="3694" y="0"/>
                  </a:cubicBezTo>
                  <a:close/>
                  <a:moveTo>
                    <a:pt x="3878" y="0"/>
                  </a:moveTo>
                  <a:lnTo>
                    <a:pt x="3985" y="0"/>
                  </a:lnTo>
                  <a:cubicBezTo>
                    <a:pt x="3990" y="0"/>
                    <a:pt x="3993" y="4"/>
                    <a:pt x="3993" y="8"/>
                  </a:cubicBezTo>
                  <a:cubicBezTo>
                    <a:pt x="3993" y="12"/>
                    <a:pt x="3990" y="16"/>
                    <a:pt x="3985" y="16"/>
                  </a:cubicBezTo>
                  <a:lnTo>
                    <a:pt x="3878" y="16"/>
                  </a:lnTo>
                  <a:cubicBezTo>
                    <a:pt x="3874" y="16"/>
                    <a:pt x="3870" y="12"/>
                    <a:pt x="3870" y="8"/>
                  </a:cubicBezTo>
                  <a:cubicBezTo>
                    <a:pt x="3870" y="4"/>
                    <a:pt x="3874" y="0"/>
                    <a:pt x="3878" y="0"/>
                  </a:cubicBezTo>
                  <a:close/>
                  <a:moveTo>
                    <a:pt x="4062" y="0"/>
                  </a:moveTo>
                  <a:lnTo>
                    <a:pt x="4170" y="0"/>
                  </a:lnTo>
                  <a:cubicBezTo>
                    <a:pt x="4174" y="0"/>
                    <a:pt x="4177" y="4"/>
                    <a:pt x="4177" y="8"/>
                  </a:cubicBezTo>
                  <a:cubicBezTo>
                    <a:pt x="4177" y="12"/>
                    <a:pt x="4174" y="16"/>
                    <a:pt x="4170" y="16"/>
                  </a:cubicBezTo>
                  <a:lnTo>
                    <a:pt x="4062" y="16"/>
                  </a:lnTo>
                  <a:cubicBezTo>
                    <a:pt x="4058" y="16"/>
                    <a:pt x="4055" y="12"/>
                    <a:pt x="4055" y="8"/>
                  </a:cubicBezTo>
                  <a:cubicBezTo>
                    <a:pt x="4055" y="4"/>
                    <a:pt x="4058" y="0"/>
                    <a:pt x="4062" y="0"/>
                  </a:cubicBezTo>
                  <a:close/>
                  <a:moveTo>
                    <a:pt x="4247" y="0"/>
                  </a:moveTo>
                  <a:lnTo>
                    <a:pt x="4354" y="0"/>
                  </a:lnTo>
                  <a:cubicBezTo>
                    <a:pt x="4358" y="0"/>
                    <a:pt x="4362" y="4"/>
                    <a:pt x="4362" y="8"/>
                  </a:cubicBezTo>
                  <a:cubicBezTo>
                    <a:pt x="4362" y="12"/>
                    <a:pt x="4358" y="16"/>
                    <a:pt x="4354" y="16"/>
                  </a:cubicBezTo>
                  <a:lnTo>
                    <a:pt x="4247" y="16"/>
                  </a:lnTo>
                  <a:cubicBezTo>
                    <a:pt x="4242" y="16"/>
                    <a:pt x="4239" y="12"/>
                    <a:pt x="4239" y="8"/>
                  </a:cubicBezTo>
                  <a:cubicBezTo>
                    <a:pt x="4239" y="4"/>
                    <a:pt x="4242" y="0"/>
                    <a:pt x="4247" y="0"/>
                  </a:cubicBezTo>
                  <a:close/>
                  <a:moveTo>
                    <a:pt x="4431" y="0"/>
                  </a:moveTo>
                  <a:lnTo>
                    <a:pt x="4538" y="0"/>
                  </a:lnTo>
                  <a:cubicBezTo>
                    <a:pt x="4543" y="0"/>
                    <a:pt x="4546" y="4"/>
                    <a:pt x="4546" y="8"/>
                  </a:cubicBezTo>
                  <a:cubicBezTo>
                    <a:pt x="4546" y="12"/>
                    <a:pt x="4543" y="16"/>
                    <a:pt x="4538" y="16"/>
                  </a:cubicBezTo>
                  <a:lnTo>
                    <a:pt x="4431" y="16"/>
                  </a:lnTo>
                  <a:cubicBezTo>
                    <a:pt x="4427" y="16"/>
                    <a:pt x="4423" y="12"/>
                    <a:pt x="4423" y="8"/>
                  </a:cubicBezTo>
                  <a:cubicBezTo>
                    <a:pt x="4423" y="4"/>
                    <a:pt x="4427" y="0"/>
                    <a:pt x="4431" y="0"/>
                  </a:cubicBezTo>
                  <a:close/>
                  <a:moveTo>
                    <a:pt x="4615" y="0"/>
                  </a:moveTo>
                  <a:lnTo>
                    <a:pt x="4723" y="0"/>
                  </a:lnTo>
                  <a:cubicBezTo>
                    <a:pt x="4727" y="0"/>
                    <a:pt x="4730" y="4"/>
                    <a:pt x="4730" y="8"/>
                  </a:cubicBezTo>
                  <a:cubicBezTo>
                    <a:pt x="4730" y="12"/>
                    <a:pt x="4727" y="16"/>
                    <a:pt x="4723" y="16"/>
                  </a:cubicBezTo>
                  <a:lnTo>
                    <a:pt x="4615" y="16"/>
                  </a:lnTo>
                  <a:cubicBezTo>
                    <a:pt x="4611" y="16"/>
                    <a:pt x="4608" y="12"/>
                    <a:pt x="4608" y="8"/>
                  </a:cubicBezTo>
                  <a:cubicBezTo>
                    <a:pt x="4608" y="4"/>
                    <a:pt x="4611" y="0"/>
                    <a:pt x="4615" y="0"/>
                  </a:cubicBezTo>
                  <a:close/>
                  <a:moveTo>
                    <a:pt x="4800" y="0"/>
                  </a:moveTo>
                  <a:lnTo>
                    <a:pt x="4907" y="0"/>
                  </a:lnTo>
                  <a:cubicBezTo>
                    <a:pt x="4911" y="0"/>
                    <a:pt x="4915" y="4"/>
                    <a:pt x="4915" y="8"/>
                  </a:cubicBezTo>
                  <a:cubicBezTo>
                    <a:pt x="4915" y="12"/>
                    <a:pt x="4911" y="16"/>
                    <a:pt x="4907" y="16"/>
                  </a:cubicBezTo>
                  <a:lnTo>
                    <a:pt x="4800" y="16"/>
                  </a:lnTo>
                  <a:cubicBezTo>
                    <a:pt x="4795" y="16"/>
                    <a:pt x="4792" y="12"/>
                    <a:pt x="4792" y="8"/>
                  </a:cubicBezTo>
                  <a:cubicBezTo>
                    <a:pt x="4792" y="4"/>
                    <a:pt x="4795" y="0"/>
                    <a:pt x="4800" y="0"/>
                  </a:cubicBezTo>
                  <a:close/>
                  <a:moveTo>
                    <a:pt x="4984" y="0"/>
                  </a:moveTo>
                  <a:lnTo>
                    <a:pt x="5091" y="0"/>
                  </a:lnTo>
                  <a:cubicBezTo>
                    <a:pt x="5096" y="0"/>
                    <a:pt x="5099" y="4"/>
                    <a:pt x="5099" y="8"/>
                  </a:cubicBezTo>
                  <a:cubicBezTo>
                    <a:pt x="5099" y="12"/>
                    <a:pt x="5096" y="16"/>
                    <a:pt x="5091" y="16"/>
                  </a:cubicBezTo>
                  <a:lnTo>
                    <a:pt x="4984" y="16"/>
                  </a:lnTo>
                  <a:cubicBezTo>
                    <a:pt x="4980" y="16"/>
                    <a:pt x="4976" y="12"/>
                    <a:pt x="4976" y="8"/>
                  </a:cubicBezTo>
                  <a:cubicBezTo>
                    <a:pt x="4976" y="4"/>
                    <a:pt x="4980" y="0"/>
                    <a:pt x="4984" y="0"/>
                  </a:cubicBezTo>
                  <a:close/>
                  <a:moveTo>
                    <a:pt x="5168" y="0"/>
                  </a:moveTo>
                  <a:lnTo>
                    <a:pt x="5276" y="0"/>
                  </a:lnTo>
                  <a:cubicBezTo>
                    <a:pt x="5280" y="0"/>
                    <a:pt x="5283" y="4"/>
                    <a:pt x="5283" y="8"/>
                  </a:cubicBezTo>
                  <a:cubicBezTo>
                    <a:pt x="5283" y="12"/>
                    <a:pt x="5280" y="16"/>
                    <a:pt x="5276" y="16"/>
                  </a:cubicBezTo>
                  <a:lnTo>
                    <a:pt x="5168" y="16"/>
                  </a:lnTo>
                  <a:cubicBezTo>
                    <a:pt x="5164" y="16"/>
                    <a:pt x="5160" y="12"/>
                    <a:pt x="5160" y="8"/>
                  </a:cubicBezTo>
                  <a:cubicBezTo>
                    <a:pt x="5160" y="4"/>
                    <a:pt x="5164" y="0"/>
                    <a:pt x="5168" y="0"/>
                  </a:cubicBezTo>
                  <a:close/>
                  <a:moveTo>
                    <a:pt x="5352" y="0"/>
                  </a:moveTo>
                  <a:lnTo>
                    <a:pt x="5460" y="0"/>
                  </a:lnTo>
                  <a:cubicBezTo>
                    <a:pt x="5464" y="0"/>
                    <a:pt x="5468" y="4"/>
                    <a:pt x="5468" y="8"/>
                  </a:cubicBezTo>
                  <a:cubicBezTo>
                    <a:pt x="5468" y="12"/>
                    <a:pt x="5464" y="16"/>
                    <a:pt x="5460" y="16"/>
                  </a:cubicBezTo>
                  <a:lnTo>
                    <a:pt x="5352" y="16"/>
                  </a:lnTo>
                  <a:cubicBezTo>
                    <a:pt x="5348" y="16"/>
                    <a:pt x="5345" y="12"/>
                    <a:pt x="5345" y="8"/>
                  </a:cubicBezTo>
                  <a:cubicBezTo>
                    <a:pt x="5345" y="4"/>
                    <a:pt x="5348" y="0"/>
                    <a:pt x="5352" y="0"/>
                  </a:cubicBezTo>
                  <a:close/>
                  <a:moveTo>
                    <a:pt x="5537" y="0"/>
                  </a:moveTo>
                  <a:lnTo>
                    <a:pt x="5644" y="0"/>
                  </a:lnTo>
                  <a:cubicBezTo>
                    <a:pt x="5649" y="0"/>
                    <a:pt x="5652" y="4"/>
                    <a:pt x="5652" y="8"/>
                  </a:cubicBezTo>
                  <a:cubicBezTo>
                    <a:pt x="5652" y="12"/>
                    <a:pt x="5649" y="16"/>
                    <a:pt x="5644" y="16"/>
                  </a:cubicBezTo>
                  <a:lnTo>
                    <a:pt x="5537" y="16"/>
                  </a:lnTo>
                  <a:cubicBezTo>
                    <a:pt x="5533" y="16"/>
                    <a:pt x="5529" y="12"/>
                    <a:pt x="5529" y="8"/>
                  </a:cubicBezTo>
                  <a:cubicBezTo>
                    <a:pt x="5529" y="4"/>
                    <a:pt x="5533" y="0"/>
                    <a:pt x="5537" y="0"/>
                  </a:cubicBezTo>
                  <a:close/>
                  <a:moveTo>
                    <a:pt x="5721" y="0"/>
                  </a:moveTo>
                  <a:lnTo>
                    <a:pt x="5829" y="0"/>
                  </a:lnTo>
                  <a:cubicBezTo>
                    <a:pt x="5833" y="0"/>
                    <a:pt x="5836" y="4"/>
                    <a:pt x="5836" y="8"/>
                  </a:cubicBezTo>
                  <a:cubicBezTo>
                    <a:pt x="5836" y="12"/>
                    <a:pt x="5833" y="16"/>
                    <a:pt x="5829" y="16"/>
                  </a:cubicBezTo>
                  <a:lnTo>
                    <a:pt x="5721" y="16"/>
                  </a:lnTo>
                  <a:cubicBezTo>
                    <a:pt x="5717" y="16"/>
                    <a:pt x="5713" y="12"/>
                    <a:pt x="5713" y="8"/>
                  </a:cubicBezTo>
                  <a:cubicBezTo>
                    <a:pt x="5713" y="4"/>
                    <a:pt x="5717" y="0"/>
                    <a:pt x="5721" y="0"/>
                  </a:cubicBezTo>
                  <a:close/>
                  <a:moveTo>
                    <a:pt x="5905" y="0"/>
                  </a:moveTo>
                  <a:lnTo>
                    <a:pt x="6013" y="0"/>
                  </a:lnTo>
                  <a:cubicBezTo>
                    <a:pt x="6017" y="0"/>
                    <a:pt x="6021" y="4"/>
                    <a:pt x="6021" y="8"/>
                  </a:cubicBezTo>
                  <a:cubicBezTo>
                    <a:pt x="6021" y="12"/>
                    <a:pt x="6017" y="16"/>
                    <a:pt x="6013" y="16"/>
                  </a:cubicBezTo>
                  <a:lnTo>
                    <a:pt x="5905" y="16"/>
                  </a:lnTo>
                  <a:cubicBezTo>
                    <a:pt x="5901" y="16"/>
                    <a:pt x="5898" y="12"/>
                    <a:pt x="5898" y="8"/>
                  </a:cubicBezTo>
                  <a:cubicBezTo>
                    <a:pt x="5898" y="4"/>
                    <a:pt x="5901" y="0"/>
                    <a:pt x="5905" y="0"/>
                  </a:cubicBezTo>
                  <a:close/>
                  <a:moveTo>
                    <a:pt x="6090" y="0"/>
                  </a:moveTo>
                  <a:lnTo>
                    <a:pt x="6197" y="0"/>
                  </a:lnTo>
                  <a:cubicBezTo>
                    <a:pt x="6202" y="0"/>
                    <a:pt x="6205" y="4"/>
                    <a:pt x="6205" y="8"/>
                  </a:cubicBezTo>
                  <a:cubicBezTo>
                    <a:pt x="6205" y="12"/>
                    <a:pt x="6202" y="16"/>
                    <a:pt x="6197" y="16"/>
                  </a:cubicBezTo>
                  <a:lnTo>
                    <a:pt x="6090" y="16"/>
                  </a:lnTo>
                  <a:cubicBezTo>
                    <a:pt x="6086" y="16"/>
                    <a:pt x="6082" y="12"/>
                    <a:pt x="6082" y="8"/>
                  </a:cubicBezTo>
                  <a:cubicBezTo>
                    <a:pt x="6082" y="4"/>
                    <a:pt x="6086" y="0"/>
                    <a:pt x="6090" y="0"/>
                  </a:cubicBezTo>
                  <a:close/>
                  <a:moveTo>
                    <a:pt x="6274" y="0"/>
                  </a:moveTo>
                  <a:lnTo>
                    <a:pt x="6382" y="0"/>
                  </a:lnTo>
                  <a:cubicBezTo>
                    <a:pt x="6386" y="0"/>
                    <a:pt x="6389" y="4"/>
                    <a:pt x="6389" y="8"/>
                  </a:cubicBezTo>
                  <a:cubicBezTo>
                    <a:pt x="6389" y="12"/>
                    <a:pt x="6386" y="16"/>
                    <a:pt x="6382" y="16"/>
                  </a:cubicBezTo>
                  <a:lnTo>
                    <a:pt x="6274" y="16"/>
                  </a:lnTo>
                  <a:cubicBezTo>
                    <a:pt x="6270" y="16"/>
                    <a:pt x="6266" y="12"/>
                    <a:pt x="6266" y="8"/>
                  </a:cubicBezTo>
                  <a:cubicBezTo>
                    <a:pt x="6266" y="4"/>
                    <a:pt x="6270" y="0"/>
                    <a:pt x="6274" y="0"/>
                  </a:cubicBezTo>
                  <a:close/>
                  <a:moveTo>
                    <a:pt x="6458" y="0"/>
                  </a:moveTo>
                  <a:lnTo>
                    <a:pt x="6566" y="0"/>
                  </a:lnTo>
                  <a:cubicBezTo>
                    <a:pt x="6570" y="0"/>
                    <a:pt x="6574" y="4"/>
                    <a:pt x="6574" y="8"/>
                  </a:cubicBezTo>
                  <a:cubicBezTo>
                    <a:pt x="6574" y="12"/>
                    <a:pt x="6570" y="16"/>
                    <a:pt x="6566" y="16"/>
                  </a:cubicBezTo>
                  <a:lnTo>
                    <a:pt x="6458" y="16"/>
                  </a:lnTo>
                  <a:cubicBezTo>
                    <a:pt x="6454" y="16"/>
                    <a:pt x="6451" y="12"/>
                    <a:pt x="6451" y="8"/>
                  </a:cubicBezTo>
                  <a:cubicBezTo>
                    <a:pt x="6451" y="4"/>
                    <a:pt x="6454" y="0"/>
                    <a:pt x="6458" y="0"/>
                  </a:cubicBezTo>
                  <a:close/>
                  <a:moveTo>
                    <a:pt x="6643" y="0"/>
                  </a:moveTo>
                  <a:lnTo>
                    <a:pt x="6750" y="0"/>
                  </a:lnTo>
                  <a:cubicBezTo>
                    <a:pt x="6754" y="0"/>
                    <a:pt x="6758" y="4"/>
                    <a:pt x="6758" y="8"/>
                  </a:cubicBezTo>
                  <a:cubicBezTo>
                    <a:pt x="6758" y="12"/>
                    <a:pt x="6754" y="16"/>
                    <a:pt x="6750" y="16"/>
                  </a:cubicBezTo>
                  <a:lnTo>
                    <a:pt x="6643" y="16"/>
                  </a:lnTo>
                  <a:cubicBezTo>
                    <a:pt x="6638" y="16"/>
                    <a:pt x="6635" y="12"/>
                    <a:pt x="6635" y="8"/>
                  </a:cubicBezTo>
                  <a:cubicBezTo>
                    <a:pt x="6635" y="4"/>
                    <a:pt x="6638" y="0"/>
                    <a:pt x="6643" y="0"/>
                  </a:cubicBezTo>
                  <a:close/>
                  <a:moveTo>
                    <a:pt x="6827" y="0"/>
                  </a:moveTo>
                  <a:lnTo>
                    <a:pt x="6935" y="0"/>
                  </a:lnTo>
                  <a:cubicBezTo>
                    <a:pt x="6939" y="0"/>
                    <a:pt x="6942" y="4"/>
                    <a:pt x="6942" y="8"/>
                  </a:cubicBezTo>
                  <a:cubicBezTo>
                    <a:pt x="6942" y="12"/>
                    <a:pt x="6939" y="16"/>
                    <a:pt x="6935" y="16"/>
                  </a:cubicBezTo>
                  <a:lnTo>
                    <a:pt x="6827" y="16"/>
                  </a:lnTo>
                  <a:cubicBezTo>
                    <a:pt x="6823" y="16"/>
                    <a:pt x="6819" y="12"/>
                    <a:pt x="6819" y="8"/>
                  </a:cubicBezTo>
                  <a:cubicBezTo>
                    <a:pt x="6819" y="4"/>
                    <a:pt x="6823" y="0"/>
                    <a:pt x="6827" y="0"/>
                  </a:cubicBezTo>
                  <a:close/>
                  <a:moveTo>
                    <a:pt x="7011" y="0"/>
                  </a:moveTo>
                  <a:lnTo>
                    <a:pt x="7119" y="0"/>
                  </a:lnTo>
                  <a:cubicBezTo>
                    <a:pt x="7123" y="0"/>
                    <a:pt x="7127" y="4"/>
                    <a:pt x="7127" y="8"/>
                  </a:cubicBezTo>
                  <a:cubicBezTo>
                    <a:pt x="7127" y="12"/>
                    <a:pt x="7123" y="16"/>
                    <a:pt x="7119" y="16"/>
                  </a:cubicBezTo>
                  <a:lnTo>
                    <a:pt x="7011" y="16"/>
                  </a:lnTo>
                  <a:cubicBezTo>
                    <a:pt x="7007" y="16"/>
                    <a:pt x="7004" y="12"/>
                    <a:pt x="7004" y="8"/>
                  </a:cubicBezTo>
                  <a:cubicBezTo>
                    <a:pt x="7004" y="4"/>
                    <a:pt x="7007" y="0"/>
                    <a:pt x="7011" y="0"/>
                  </a:cubicBezTo>
                  <a:close/>
                  <a:moveTo>
                    <a:pt x="7196" y="0"/>
                  </a:moveTo>
                  <a:lnTo>
                    <a:pt x="7303" y="0"/>
                  </a:lnTo>
                  <a:cubicBezTo>
                    <a:pt x="7307" y="0"/>
                    <a:pt x="7311" y="4"/>
                    <a:pt x="7311" y="8"/>
                  </a:cubicBezTo>
                  <a:cubicBezTo>
                    <a:pt x="7311" y="12"/>
                    <a:pt x="7307" y="16"/>
                    <a:pt x="7303" y="16"/>
                  </a:cubicBezTo>
                  <a:lnTo>
                    <a:pt x="7196" y="16"/>
                  </a:lnTo>
                  <a:cubicBezTo>
                    <a:pt x="7191" y="16"/>
                    <a:pt x="7188" y="12"/>
                    <a:pt x="7188" y="8"/>
                  </a:cubicBezTo>
                  <a:cubicBezTo>
                    <a:pt x="7188" y="4"/>
                    <a:pt x="7191" y="0"/>
                    <a:pt x="7196" y="0"/>
                  </a:cubicBezTo>
                  <a:close/>
                  <a:moveTo>
                    <a:pt x="7380" y="0"/>
                  </a:moveTo>
                  <a:lnTo>
                    <a:pt x="7488" y="0"/>
                  </a:lnTo>
                  <a:cubicBezTo>
                    <a:pt x="7492" y="0"/>
                    <a:pt x="7495" y="4"/>
                    <a:pt x="7495" y="8"/>
                  </a:cubicBezTo>
                  <a:cubicBezTo>
                    <a:pt x="7495" y="12"/>
                    <a:pt x="7492" y="16"/>
                    <a:pt x="7488" y="16"/>
                  </a:cubicBezTo>
                  <a:lnTo>
                    <a:pt x="7380" y="16"/>
                  </a:lnTo>
                  <a:cubicBezTo>
                    <a:pt x="7376" y="16"/>
                    <a:pt x="7372" y="12"/>
                    <a:pt x="7372" y="8"/>
                  </a:cubicBezTo>
                  <a:cubicBezTo>
                    <a:pt x="7372" y="4"/>
                    <a:pt x="7376" y="0"/>
                    <a:pt x="7380" y="0"/>
                  </a:cubicBezTo>
                  <a:close/>
                  <a:moveTo>
                    <a:pt x="7564" y="0"/>
                  </a:moveTo>
                  <a:lnTo>
                    <a:pt x="7672" y="0"/>
                  </a:lnTo>
                  <a:cubicBezTo>
                    <a:pt x="7676" y="0"/>
                    <a:pt x="7680" y="4"/>
                    <a:pt x="7680" y="8"/>
                  </a:cubicBezTo>
                  <a:cubicBezTo>
                    <a:pt x="7680" y="12"/>
                    <a:pt x="7676" y="16"/>
                    <a:pt x="7672" y="16"/>
                  </a:cubicBezTo>
                  <a:lnTo>
                    <a:pt x="7564" y="16"/>
                  </a:lnTo>
                  <a:cubicBezTo>
                    <a:pt x="7560" y="16"/>
                    <a:pt x="7557" y="12"/>
                    <a:pt x="7557" y="8"/>
                  </a:cubicBezTo>
                  <a:cubicBezTo>
                    <a:pt x="7557" y="4"/>
                    <a:pt x="7560" y="0"/>
                    <a:pt x="7564" y="0"/>
                  </a:cubicBezTo>
                  <a:close/>
                  <a:moveTo>
                    <a:pt x="7749" y="0"/>
                  </a:moveTo>
                  <a:lnTo>
                    <a:pt x="7856" y="0"/>
                  </a:lnTo>
                  <a:cubicBezTo>
                    <a:pt x="7860" y="0"/>
                    <a:pt x="7864" y="4"/>
                    <a:pt x="7864" y="8"/>
                  </a:cubicBezTo>
                  <a:cubicBezTo>
                    <a:pt x="7864" y="12"/>
                    <a:pt x="7860" y="16"/>
                    <a:pt x="7856" y="16"/>
                  </a:cubicBezTo>
                  <a:lnTo>
                    <a:pt x="7749" y="16"/>
                  </a:lnTo>
                  <a:cubicBezTo>
                    <a:pt x="7744" y="16"/>
                    <a:pt x="7741" y="12"/>
                    <a:pt x="7741" y="8"/>
                  </a:cubicBezTo>
                  <a:cubicBezTo>
                    <a:pt x="7741" y="4"/>
                    <a:pt x="7744" y="0"/>
                    <a:pt x="7749" y="0"/>
                  </a:cubicBezTo>
                  <a:close/>
                  <a:moveTo>
                    <a:pt x="7933" y="0"/>
                  </a:moveTo>
                  <a:lnTo>
                    <a:pt x="8040" y="0"/>
                  </a:lnTo>
                  <a:cubicBezTo>
                    <a:pt x="8045" y="0"/>
                    <a:pt x="8048" y="4"/>
                    <a:pt x="8048" y="8"/>
                  </a:cubicBezTo>
                  <a:cubicBezTo>
                    <a:pt x="8048" y="12"/>
                    <a:pt x="8045" y="16"/>
                    <a:pt x="8040" y="16"/>
                  </a:cubicBezTo>
                  <a:lnTo>
                    <a:pt x="7933" y="16"/>
                  </a:lnTo>
                  <a:cubicBezTo>
                    <a:pt x="7929" y="16"/>
                    <a:pt x="7925" y="12"/>
                    <a:pt x="7925" y="8"/>
                  </a:cubicBezTo>
                  <a:cubicBezTo>
                    <a:pt x="7925" y="4"/>
                    <a:pt x="7929" y="0"/>
                    <a:pt x="7933" y="0"/>
                  </a:cubicBezTo>
                  <a:close/>
                  <a:moveTo>
                    <a:pt x="8117" y="0"/>
                  </a:moveTo>
                  <a:lnTo>
                    <a:pt x="8225" y="0"/>
                  </a:lnTo>
                  <a:cubicBezTo>
                    <a:pt x="8229" y="0"/>
                    <a:pt x="8232" y="4"/>
                    <a:pt x="8232" y="8"/>
                  </a:cubicBezTo>
                  <a:cubicBezTo>
                    <a:pt x="8232" y="12"/>
                    <a:pt x="8229" y="16"/>
                    <a:pt x="8225" y="16"/>
                  </a:cubicBezTo>
                  <a:lnTo>
                    <a:pt x="8117" y="16"/>
                  </a:lnTo>
                  <a:cubicBezTo>
                    <a:pt x="8113" y="16"/>
                    <a:pt x="8110" y="12"/>
                    <a:pt x="8110" y="8"/>
                  </a:cubicBezTo>
                  <a:cubicBezTo>
                    <a:pt x="8110" y="4"/>
                    <a:pt x="8113" y="0"/>
                    <a:pt x="8117" y="0"/>
                  </a:cubicBezTo>
                  <a:close/>
                  <a:moveTo>
                    <a:pt x="8302" y="0"/>
                  </a:moveTo>
                  <a:lnTo>
                    <a:pt x="8409" y="0"/>
                  </a:lnTo>
                  <a:cubicBezTo>
                    <a:pt x="8413" y="0"/>
                    <a:pt x="8417" y="4"/>
                    <a:pt x="8417" y="8"/>
                  </a:cubicBezTo>
                  <a:cubicBezTo>
                    <a:pt x="8417" y="12"/>
                    <a:pt x="8413" y="16"/>
                    <a:pt x="8409" y="16"/>
                  </a:cubicBezTo>
                  <a:lnTo>
                    <a:pt x="8302" y="16"/>
                  </a:lnTo>
                  <a:cubicBezTo>
                    <a:pt x="8297" y="16"/>
                    <a:pt x="8294" y="12"/>
                    <a:pt x="8294" y="8"/>
                  </a:cubicBezTo>
                  <a:cubicBezTo>
                    <a:pt x="8294" y="4"/>
                    <a:pt x="8297" y="0"/>
                    <a:pt x="8302" y="0"/>
                  </a:cubicBezTo>
                  <a:close/>
                  <a:moveTo>
                    <a:pt x="8486" y="0"/>
                  </a:moveTo>
                  <a:lnTo>
                    <a:pt x="8593" y="0"/>
                  </a:lnTo>
                  <a:cubicBezTo>
                    <a:pt x="8598" y="0"/>
                    <a:pt x="8601" y="4"/>
                    <a:pt x="8601" y="8"/>
                  </a:cubicBezTo>
                  <a:cubicBezTo>
                    <a:pt x="8601" y="12"/>
                    <a:pt x="8598" y="16"/>
                    <a:pt x="8593" y="16"/>
                  </a:cubicBezTo>
                  <a:lnTo>
                    <a:pt x="8486" y="16"/>
                  </a:lnTo>
                  <a:cubicBezTo>
                    <a:pt x="8482" y="16"/>
                    <a:pt x="8478" y="12"/>
                    <a:pt x="8478" y="8"/>
                  </a:cubicBezTo>
                  <a:cubicBezTo>
                    <a:pt x="8478" y="4"/>
                    <a:pt x="8482" y="0"/>
                    <a:pt x="8486" y="0"/>
                  </a:cubicBezTo>
                  <a:close/>
                  <a:moveTo>
                    <a:pt x="8670" y="0"/>
                  </a:moveTo>
                  <a:lnTo>
                    <a:pt x="8778" y="0"/>
                  </a:lnTo>
                  <a:cubicBezTo>
                    <a:pt x="8782" y="0"/>
                    <a:pt x="8785" y="4"/>
                    <a:pt x="8785" y="8"/>
                  </a:cubicBezTo>
                  <a:cubicBezTo>
                    <a:pt x="8785" y="12"/>
                    <a:pt x="8782" y="16"/>
                    <a:pt x="8778" y="16"/>
                  </a:cubicBezTo>
                  <a:lnTo>
                    <a:pt x="8670" y="16"/>
                  </a:lnTo>
                  <a:cubicBezTo>
                    <a:pt x="8666" y="16"/>
                    <a:pt x="8663" y="12"/>
                    <a:pt x="8663" y="8"/>
                  </a:cubicBezTo>
                  <a:cubicBezTo>
                    <a:pt x="8663" y="4"/>
                    <a:pt x="8666" y="0"/>
                    <a:pt x="8670" y="0"/>
                  </a:cubicBezTo>
                  <a:close/>
                  <a:moveTo>
                    <a:pt x="8855" y="0"/>
                  </a:moveTo>
                  <a:lnTo>
                    <a:pt x="8962" y="0"/>
                  </a:lnTo>
                  <a:cubicBezTo>
                    <a:pt x="8966" y="0"/>
                    <a:pt x="8970" y="4"/>
                    <a:pt x="8970" y="8"/>
                  </a:cubicBezTo>
                  <a:cubicBezTo>
                    <a:pt x="8970" y="12"/>
                    <a:pt x="8966" y="16"/>
                    <a:pt x="8962" y="16"/>
                  </a:cubicBezTo>
                  <a:lnTo>
                    <a:pt x="8855" y="16"/>
                  </a:lnTo>
                  <a:cubicBezTo>
                    <a:pt x="8850" y="16"/>
                    <a:pt x="8847" y="12"/>
                    <a:pt x="8847" y="8"/>
                  </a:cubicBezTo>
                  <a:cubicBezTo>
                    <a:pt x="8847" y="4"/>
                    <a:pt x="8850" y="0"/>
                    <a:pt x="8855" y="0"/>
                  </a:cubicBezTo>
                  <a:close/>
                  <a:moveTo>
                    <a:pt x="9039" y="0"/>
                  </a:moveTo>
                  <a:lnTo>
                    <a:pt x="9146" y="0"/>
                  </a:lnTo>
                  <a:cubicBezTo>
                    <a:pt x="9151" y="0"/>
                    <a:pt x="9154" y="4"/>
                    <a:pt x="9154" y="8"/>
                  </a:cubicBezTo>
                  <a:cubicBezTo>
                    <a:pt x="9154" y="12"/>
                    <a:pt x="9151" y="16"/>
                    <a:pt x="9146" y="16"/>
                  </a:cubicBezTo>
                  <a:lnTo>
                    <a:pt x="9039" y="16"/>
                  </a:lnTo>
                  <a:cubicBezTo>
                    <a:pt x="9035" y="16"/>
                    <a:pt x="9031" y="12"/>
                    <a:pt x="9031" y="8"/>
                  </a:cubicBezTo>
                  <a:cubicBezTo>
                    <a:pt x="9031" y="4"/>
                    <a:pt x="9035" y="0"/>
                    <a:pt x="9039" y="0"/>
                  </a:cubicBezTo>
                  <a:close/>
                  <a:moveTo>
                    <a:pt x="9223" y="0"/>
                  </a:moveTo>
                  <a:lnTo>
                    <a:pt x="9331" y="0"/>
                  </a:lnTo>
                  <a:cubicBezTo>
                    <a:pt x="9335" y="0"/>
                    <a:pt x="9338" y="4"/>
                    <a:pt x="9338" y="8"/>
                  </a:cubicBezTo>
                  <a:cubicBezTo>
                    <a:pt x="9338" y="12"/>
                    <a:pt x="9335" y="16"/>
                    <a:pt x="9331" y="16"/>
                  </a:cubicBezTo>
                  <a:lnTo>
                    <a:pt x="9223" y="16"/>
                  </a:lnTo>
                  <a:cubicBezTo>
                    <a:pt x="9219" y="16"/>
                    <a:pt x="9216" y="12"/>
                    <a:pt x="9216" y="8"/>
                  </a:cubicBezTo>
                  <a:cubicBezTo>
                    <a:pt x="9216" y="4"/>
                    <a:pt x="9219" y="0"/>
                    <a:pt x="9223" y="0"/>
                  </a:cubicBezTo>
                  <a:close/>
                  <a:moveTo>
                    <a:pt x="9408" y="0"/>
                  </a:moveTo>
                  <a:lnTo>
                    <a:pt x="9515" y="0"/>
                  </a:lnTo>
                  <a:cubicBezTo>
                    <a:pt x="9519" y="0"/>
                    <a:pt x="9523" y="4"/>
                    <a:pt x="9523" y="8"/>
                  </a:cubicBezTo>
                  <a:cubicBezTo>
                    <a:pt x="9523" y="12"/>
                    <a:pt x="9519" y="16"/>
                    <a:pt x="9515" y="16"/>
                  </a:cubicBezTo>
                  <a:lnTo>
                    <a:pt x="9408" y="16"/>
                  </a:lnTo>
                  <a:cubicBezTo>
                    <a:pt x="9403" y="16"/>
                    <a:pt x="9400" y="12"/>
                    <a:pt x="9400" y="8"/>
                  </a:cubicBezTo>
                  <a:cubicBezTo>
                    <a:pt x="9400" y="4"/>
                    <a:pt x="9403" y="0"/>
                    <a:pt x="9408" y="0"/>
                  </a:cubicBezTo>
                  <a:close/>
                  <a:moveTo>
                    <a:pt x="9592" y="0"/>
                  </a:moveTo>
                  <a:lnTo>
                    <a:pt x="9699" y="0"/>
                  </a:lnTo>
                  <a:cubicBezTo>
                    <a:pt x="9704" y="0"/>
                    <a:pt x="9707" y="4"/>
                    <a:pt x="9707" y="8"/>
                  </a:cubicBezTo>
                  <a:cubicBezTo>
                    <a:pt x="9707" y="12"/>
                    <a:pt x="9704" y="16"/>
                    <a:pt x="9699" y="16"/>
                  </a:cubicBezTo>
                  <a:lnTo>
                    <a:pt x="9592" y="16"/>
                  </a:lnTo>
                  <a:cubicBezTo>
                    <a:pt x="9588" y="16"/>
                    <a:pt x="9584" y="12"/>
                    <a:pt x="9584" y="8"/>
                  </a:cubicBezTo>
                  <a:cubicBezTo>
                    <a:pt x="9584" y="4"/>
                    <a:pt x="9588" y="0"/>
                    <a:pt x="9592" y="0"/>
                  </a:cubicBezTo>
                  <a:close/>
                  <a:moveTo>
                    <a:pt x="9776" y="0"/>
                  </a:moveTo>
                  <a:lnTo>
                    <a:pt x="9884" y="0"/>
                  </a:lnTo>
                  <a:cubicBezTo>
                    <a:pt x="9888" y="0"/>
                    <a:pt x="9891" y="4"/>
                    <a:pt x="9891" y="8"/>
                  </a:cubicBezTo>
                  <a:cubicBezTo>
                    <a:pt x="9891" y="12"/>
                    <a:pt x="9888" y="16"/>
                    <a:pt x="9884" y="16"/>
                  </a:cubicBezTo>
                  <a:lnTo>
                    <a:pt x="9776" y="16"/>
                  </a:lnTo>
                  <a:cubicBezTo>
                    <a:pt x="9772" y="16"/>
                    <a:pt x="9768" y="12"/>
                    <a:pt x="9768" y="8"/>
                  </a:cubicBezTo>
                  <a:cubicBezTo>
                    <a:pt x="9768" y="4"/>
                    <a:pt x="9772" y="0"/>
                    <a:pt x="9776" y="0"/>
                  </a:cubicBezTo>
                  <a:close/>
                  <a:moveTo>
                    <a:pt x="9960" y="0"/>
                  </a:moveTo>
                  <a:lnTo>
                    <a:pt x="10068" y="0"/>
                  </a:lnTo>
                  <a:cubicBezTo>
                    <a:pt x="10072" y="0"/>
                    <a:pt x="10076" y="4"/>
                    <a:pt x="10076" y="8"/>
                  </a:cubicBezTo>
                  <a:cubicBezTo>
                    <a:pt x="10076" y="12"/>
                    <a:pt x="10072" y="16"/>
                    <a:pt x="10068" y="16"/>
                  </a:cubicBezTo>
                  <a:lnTo>
                    <a:pt x="9960" y="16"/>
                  </a:lnTo>
                  <a:cubicBezTo>
                    <a:pt x="9956" y="16"/>
                    <a:pt x="9953" y="12"/>
                    <a:pt x="9953" y="8"/>
                  </a:cubicBezTo>
                  <a:cubicBezTo>
                    <a:pt x="9953" y="4"/>
                    <a:pt x="9956" y="0"/>
                    <a:pt x="9960" y="0"/>
                  </a:cubicBezTo>
                  <a:close/>
                  <a:moveTo>
                    <a:pt x="10145" y="0"/>
                  </a:moveTo>
                  <a:lnTo>
                    <a:pt x="10252" y="0"/>
                  </a:lnTo>
                  <a:cubicBezTo>
                    <a:pt x="10257" y="0"/>
                    <a:pt x="10260" y="4"/>
                    <a:pt x="10260" y="8"/>
                  </a:cubicBezTo>
                  <a:cubicBezTo>
                    <a:pt x="10260" y="12"/>
                    <a:pt x="10257" y="16"/>
                    <a:pt x="10252" y="16"/>
                  </a:cubicBezTo>
                  <a:lnTo>
                    <a:pt x="10145" y="16"/>
                  </a:lnTo>
                  <a:cubicBezTo>
                    <a:pt x="10141" y="16"/>
                    <a:pt x="10137" y="12"/>
                    <a:pt x="10137" y="8"/>
                  </a:cubicBezTo>
                  <a:cubicBezTo>
                    <a:pt x="10137" y="4"/>
                    <a:pt x="10141" y="0"/>
                    <a:pt x="10145" y="0"/>
                  </a:cubicBezTo>
                  <a:close/>
                  <a:moveTo>
                    <a:pt x="10329" y="0"/>
                  </a:moveTo>
                  <a:lnTo>
                    <a:pt x="10437" y="0"/>
                  </a:lnTo>
                  <a:cubicBezTo>
                    <a:pt x="10441" y="0"/>
                    <a:pt x="10444" y="4"/>
                    <a:pt x="10444" y="8"/>
                  </a:cubicBezTo>
                  <a:cubicBezTo>
                    <a:pt x="10444" y="12"/>
                    <a:pt x="10441" y="16"/>
                    <a:pt x="10437" y="16"/>
                  </a:cubicBezTo>
                  <a:lnTo>
                    <a:pt x="10329" y="16"/>
                  </a:lnTo>
                  <a:cubicBezTo>
                    <a:pt x="10325" y="16"/>
                    <a:pt x="10321" y="12"/>
                    <a:pt x="10321" y="8"/>
                  </a:cubicBezTo>
                  <a:cubicBezTo>
                    <a:pt x="10321" y="4"/>
                    <a:pt x="10325" y="0"/>
                    <a:pt x="10329" y="0"/>
                  </a:cubicBezTo>
                  <a:close/>
                  <a:moveTo>
                    <a:pt x="10513" y="0"/>
                  </a:moveTo>
                  <a:lnTo>
                    <a:pt x="10621" y="0"/>
                  </a:lnTo>
                  <a:cubicBezTo>
                    <a:pt x="10625" y="0"/>
                    <a:pt x="10629" y="4"/>
                    <a:pt x="10629" y="8"/>
                  </a:cubicBezTo>
                  <a:cubicBezTo>
                    <a:pt x="10629" y="12"/>
                    <a:pt x="10625" y="16"/>
                    <a:pt x="10621" y="16"/>
                  </a:cubicBezTo>
                  <a:lnTo>
                    <a:pt x="10513" y="16"/>
                  </a:lnTo>
                  <a:cubicBezTo>
                    <a:pt x="10509" y="16"/>
                    <a:pt x="10506" y="12"/>
                    <a:pt x="10506" y="8"/>
                  </a:cubicBezTo>
                  <a:cubicBezTo>
                    <a:pt x="10506" y="4"/>
                    <a:pt x="10509" y="0"/>
                    <a:pt x="10513" y="0"/>
                  </a:cubicBezTo>
                  <a:close/>
                  <a:moveTo>
                    <a:pt x="10698" y="0"/>
                  </a:moveTo>
                  <a:lnTo>
                    <a:pt x="10805" y="0"/>
                  </a:lnTo>
                  <a:cubicBezTo>
                    <a:pt x="10810" y="0"/>
                    <a:pt x="10813" y="4"/>
                    <a:pt x="10813" y="8"/>
                  </a:cubicBezTo>
                  <a:cubicBezTo>
                    <a:pt x="10813" y="12"/>
                    <a:pt x="10810" y="16"/>
                    <a:pt x="10805" y="16"/>
                  </a:cubicBezTo>
                  <a:lnTo>
                    <a:pt x="10698" y="16"/>
                  </a:lnTo>
                  <a:cubicBezTo>
                    <a:pt x="10694" y="16"/>
                    <a:pt x="10690" y="12"/>
                    <a:pt x="10690" y="8"/>
                  </a:cubicBezTo>
                  <a:cubicBezTo>
                    <a:pt x="10690" y="4"/>
                    <a:pt x="10694" y="0"/>
                    <a:pt x="10698" y="0"/>
                  </a:cubicBezTo>
                  <a:close/>
                  <a:moveTo>
                    <a:pt x="10882" y="0"/>
                  </a:moveTo>
                  <a:lnTo>
                    <a:pt x="10990" y="0"/>
                  </a:lnTo>
                  <a:cubicBezTo>
                    <a:pt x="10994" y="0"/>
                    <a:pt x="10997" y="4"/>
                    <a:pt x="10997" y="8"/>
                  </a:cubicBezTo>
                  <a:cubicBezTo>
                    <a:pt x="10997" y="12"/>
                    <a:pt x="10994" y="16"/>
                    <a:pt x="10990" y="16"/>
                  </a:cubicBezTo>
                  <a:lnTo>
                    <a:pt x="10882" y="16"/>
                  </a:lnTo>
                  <a:cubicBezTo>
                    <a:pt x="10878" y="16"/>
                    <a:pt x="10874" y="12"/>
                    <a:pt x="10874" y="8"/>
                  </a:cubicBezTo>
                  <a:cubicBezTo>
                    <a:pt x="10874" y="4"/>
                    <a:pt x="10878" y="0"/>
                    <a:pt x="10882" y="0"/>
                  </a:cubicBezTo>
                  <a:close/>
                  <a:moveTo>
                    <a:pt x="11066" y="0"/>
                  </a:moveTo>
                  <a:lnTo>
                    <a:pt x="11174" y="0"/>
                  </a:lnTo>
                  <a:cubicBezTo>
                    <a:pt x="11178" y="0"/>
                    <a:pt x="11182" y="4"/>
                    <a:pt x="11182" y="8"/>
                  </a:cubicBezTo>
                  <a:cubicBezTo>
                    <a:pt x="11182" y="12"/>
                    <a:pt x="11178" y="16"/>
                    <a:pt x="11174" y="16"/>
                  </a:cubicBezTo>
                  <a:lnTo>
                    <a:pt x="11066" y="16"/>
                  </a:lnTo>
                  <a:cubicBezTo>
                    <a:pt x="11062" y="16"/>
                    <a:pt x="11059" y="12"/>
                    <a:pt x="11059" y="8"/>
                  </a:cubicBezTo>
                  <a:cubicBezTo>
                    <a:pt x="11059" y="4"/>
                    <a:pt x="11062" y="0"/>
                    <a:pt x="11066" y="0"/>
                  </a:cubicBezTo>
                  <a:close/>
                  <a:moveTo>
                    <a:pt x="11178" y="16"/>
                  </a:moveTo>
                  <a:lnTo>
                    <a:pt x="11071" y="16"/>
                  </a:lnTo>
                  <a:cubicBezTo>
                    <a:pt x="11067" y="16"/>
                    <a:pt x="11063" y="12"/>
                    <a:pt x="11063" y="8"/>
                  </a:cubicBezTo>
                  <a:cubicBezTo>
                    <a:pt x="11063" y="4"/>
                    <a:pt x="11067" y="0"/>
                    <a:pt x="11071" y="0"/>
                  </a:cubicBezTo>
                  <a:lnTo>
                    <a:pt x="11178" y="0"/>
                  </a:lnTo>
                  <a:cubicBezTo>
                    <a:pt x="11183" y="0"/>
                    <a:pt x="11186" y="4"/>
                    <a:pt x="11186" y="8"/>
                  </a:cubicBezTo>
                  <a:cubicBezTo>
                    <a:pt x="11186" y="12"/>
                    <a:pt x="11183" y="16"/>
                    <a:pt x="11178" y="16"/>
                  </a:cubicBezTo>
                  <a:close/>
                  <a:moveTo>
                    <a:pt x="10994" y="16"/>
                  </a:moveTo>
                  <a:lnTo>
                    <a:pt x="10887" y="16"/>
                  </a:lnTo>
                  <a:cubicBezTo>
                    <a:pt x="10882" y="16"/>
                    <a:pt x="10879" y="12"/>
                    <a:pt x="10879" y="8"/>
                  </a:cubicBezTo>
                  <a:cubicBezTo>
                    <a:pt x="10879" y="4"/>
                    <a:pt x="10882" y="0"/>
                    <a:pt x="10887" y="0"/>
                  </a:cubicBezTo>
                  <a:lnTo>
                    <a:pt x="10994" y="0"/>
                  </a:lnTo>
                  <a:cubicBezTo>
                    <a:pt x="10998" y="0"/>
                    <a:pt x="11002" y="4"/>
                    <a:pt x="11002" y="8"/>
                  </a:cubicBezTo>
                  <a:cubicBezTo>
                    <a:pt x="11002" y="12"/>
                    <a:pt x="10998" y="16"/>
                    <a:pt x="10994" y="16"/>
                  </a:cubicBezTo>
                  <a:close/>
                  <a:moveTo>
                    <a:pt x="10810" y="16"/>
                  </a:moveTo>
                  <a:lnTo>
                    <a:pt x="10702" y="16"/>
                  </a:lnTo>
                  <a:cubicBezTo>
                    <a:pt x="10698" y="16"/>
                    <a:pt x="10695" y="12"/>
                    <a:pt x="10695" y="8"/>
                  </a:cubicBezTo>
                  <a:cubicBezTo>
                    <a:pt x="10695" y="4"/>
                    <a:pt x="10698" y="0"/>
                    <a:pt x="10702" y="0"/>
                  </a:cubicBezTo>
                  <a:lnTo>
                    <a:pt x="10810" y="0"/>
                  </a:lnTo>
                  <a:cubicBezTo>
                    <a:pt x="10814" y="0"/>
                    <a:pt x="10817" y="4"/>
                    <a:pt x="10817" y="8"/>
                  </a:cubicBezTo>
                  <a:cubicBezTo>
                    <a:pt x="10817" y="12"/>
                    <a:pt x="10814" y="16"/>
                    <a:pt x="10810" y="16"/>
                  </a:cubicBezTo>
                  <a:close/>
                  <a:moveTo>
                    <a:pt x="10625" y="16"/>
                  </a:moveTo>
                  <a:lnTo>
                    <a:pt x="10592" y="16"/>
                  </a:lnTo>
                  <a:cubicBezTo>
                    <a:pt x="10588" y="16"/>
                    <a:pt x="10584" y="12"/>
                    <a:pt x="10584" y="8"/>
                  </a:cubicBezTo>
                  <a:cubicBezTo>
                    <a:pt x="10584" y="4"/>
                    <a:pt x="10588" y="0"/>
                    <a:pt x="10592" y="0"/>
                  </a:cubicBezTo>
                  <a:lnTo>
                    <a:pt x="10625" y="0"/>
                  </a:lnTo>
                  <a:cubicBezTo>
                    <a:pt x="10630" y="0"/>
                    <a:pt x="10633" y="4"/>
                    <a:pt x="10633" y="8"/>
                  </a:cubicBezTo>
                  <a:cubicBezTo>
                    <a:pt x="10633" y="12"/>
                    <a:pt x="10630" y="16"/>
                    <a:pt x="10625" y="16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Rectangle 1624">
              <a:extLst>
                <a:ext uri="{FF2B5EF4-FFF2-40B4-BE49-F238E27FC236}">
                  <a16:creationId xmlns:a16="http://schemas.microsoft.com/office/drawing/2014/main" id="{32FAD4A7-931E-47B3-972F-86F7096C3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0" y="6516"/>
              <a:ext cx="1041" cy="16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Rectangle 1625">
              <a:extLst>
                <a:ext uri="{FF2B5EF4-FFF2-40B4-BE49-F238E27FC236}">
                  <a16:creationId xmlns:a16="http://schemas.microsoft.com/office/drawing/2014/main" id="{B93FC930-F522-48A3-BA55-66E712C0E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" y="6552"/>
              <a:ext cx="85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c850 Iliad composed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47" name="Freeform 1626">
              <a:extLst>
                <a:ext uri="{FF2B5EF4-FFF2-40B4-BE49-F238E27FC236}">
                  <a16:creationId xmlns:a16="http://schemas.microsoft.com/office/drawing/2014/main" id="{80C3D68F-7E70-4FA9-B29A-9868E131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3756"/>
              <a:ext cx="122" cy="121"/>
            </a:xfrm>
            <a:custGeom>
              <a:avLst/>
              <a:gdLst>
                <a:gd name="T0" fmla="*/ 61 w 122"/>
                <a:gd name="T1" fmla="*/ 0 h 121"/>
                <a:gd name="T2" fmla="*/ 122 w 122"/>
                <a:gd name="T3" fmla="*/ 60 h 121"/>
                <a:gd name="T4" fmla="*/ 91 w 122"/>
                <a:gd name="T5" fmla="*/ 60 h 121"/>
                <a:gd name="T6" fmla="*/ 91 w 122"/>
                <a:gd name="T7" fmla="*/ 121 h 121"/>
                <a:gd name="T8" fmla="*/ 30 w 122"/>
                <a:gd name="T9" fmla="*/ 121 h 121"/>
                <a:gd name="T10" fmla="*/ 30 w 122"/>
                <a:gd name="T11" fmla="*/ 60 h 121"/>
                <a:gd name="T12" fmla="*/ 0 w 122"/>
                <a:gd name="T13" fmla="*/ 60 h 121"/>
                <a:gd name="T14" fmla="*/ 61 w 122"/>
                <a:gd name="T1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122" y="60"/>
                  </a:lnTo>
                  <a:lnTo>
                    <a:pt x="91" y="60"/>
                  </a:lnTo>
                  <a:lnTo>
                    <a:pt x="91" y="121"/>
                  </a:lnTo>
                  <a:lnTo>
                    <a:pt x="30" y="121"/>
                  </a:lnTo>
                  <a:lnTo>
                    <a:pt x="30" y="60"/>
                  </a:lnTo>
                  <a:lnTo>
                    <a:pt x="0" y="6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1627">
              <a:extLst>
                <a:ext uri="{FF2B5EF4-FFF2-40B4-BE49-F238E27FC236}">
                  <a16:creationId xmlns:a16="http://schemas.microsoft.com/office/drawing/2014/main" id="{1392437C-161C-4C92-8247-F1B32272D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3756"/>
              <a:ext cx="122" cy="121"/>
            </a:xfrm>
            <a:custGeom>
              <a:avLst/>
              <a:gdLst>
                <a:gd name="T0" fmla="*/ 61 w 122"/>
                <a:gd name="T1" fmla="*/ 0 h 121"/>
                <a:gd name="T2" fmla="*/ 122 w 122"/>
                <a:gd name="T3" fmla="*/ 60 h 121"/>
                <a:gd name="T4" fmla="*/ 91 w 122"/>
                <a:gd name="T5" fmla="*/ 60 h 121"/>
                <a:gd name="T6" fmla="*/ 91 w 122"/>
                <a:gd name="T7" fmla="*/ 121 h 121"/>
                <a:gd name="T8" fmla="*/ 30 w 122"/>
                <a:gd name="T9" fmla="*/ 121 h 121"/>
                <a:gd name="T10" fmla="*/ 30 w 122"/>
                <a:gd name="T11" fmla="*/ 60 h 121"/>
                <a:gd name="T12" fmla="*/ 0 w 122"/>
                <a:gd name="T13" fmla="*/ 60 h 121"/>
                <a:gd name="T14" fmla="*/ 61 w 122"/>
                <a:gd name="T1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122" y="60"/>
                  </a:lnTo>
                  <a:lnTo>
                    <a:pt x="91" y="60"/>
                  </a:lnTo>
                  <a:lnTo>
                    <a:pt x="91" y="121"/>
                  </a:lnTo>
                  <a:lnTo>
                    <a:pt x="30" y="121"/>
                  </a:lnTo>
                  <a:lnTo>
                    <a:pt x="30" y="60"/>
                  </a:lnTo>
                  <a:lnTo>
                    <a:pt x="0" y="60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317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Rectangle 1628">
              <a:extLst>
                <a:ext uri="{FF2B5EF4-FFF2-40B4-BE49-F238E27FC236}">
                  <a16:creationId xmlns:a16="http://schemas.microsoft.com/office/drawing/2014/main" id="{0710871A-F9CD-452B-AC6D-6AF841D74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890"/>
              <a:ext cx="2816" cy="2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Rectangle 1629">
              <a:extLst>
                <a:ext uri="{FF2B5EF4-FFF2-40B4-BE49-F238E27FC236}">
                  <a16:creationId xmlns:a16="http://schemas.microsoft.com/office/drawing/2014/main" id="{C431F764-0A48-4333-ACB0-3C58F09A5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3892"/>
              <a:ext cx="284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Archaeological evidence aligns with an Exodus in year 9 of the reign of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51" name="Rectangle 1630">
              <a:extLst>
                <a:ext uri="{FF2B5EF4-FFF2-40B4-BE49-F238E27FC236}">
                  <a16:creationId xmlns:a16="http://schemas.microsoft.com/office/drawing/2014/main" id="{5D03BB17-FEF6-4FAF-88E3-BBC3A2495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3994"/>
              <a:ext cx="56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Amenhotep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52" name="Freeform 1631">
              <a:extLst>
                <a:ext uri="{FF2B5EF4-FFF2-40B4-BE49-F238E27FC236}">
                  <a16:creationId xmlns:a16="http://schemas.microsoft.com/office/drawing/2014/main" id="{870CF1BE-9E97-49C8-BD31-EA5ED60E6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4062"/>
              <a:ext cx="122" cy="121"/>
            </a:xfrm>
            <a:custGeom>
              <a:avLst/>
              <a:gdLst>
                <a:gd name="T0" fmla="*/ 61 w 122"/>
                <a:gd name="T1" fmla="*/ 0 h 121"/>
                <a:gd name="T2" fmla="*/ 122 w 122"/>
                <a:gd name="T3" fmla="*/ 60 h 121"/>
                <a:gd name="T4" fmla="*/ 92 w 122"/>
                <a:gd name="T5" fmla="*/ 60 h 121"/>
                <a:gd name="T6" fmla="*/ 92 w 122"/>
                <a:gd name="T7" fmla="*/ 121 h 121"/>
                <a:gd name="T8" fmla="*/ 31 w 122"/>
                <a:gd name="T9" fmla="*/ 121 h 121"/>
                <a:gd name="T10" fmla="*/ 31 w 122"/>
                <a:gd name="T11" fmla="*/ 60 h 121"/>
                <a:gd name="T12" fmla="*/ 0 w 122"/>
                <a:gd name="T13" fmla="*/ 60 h 121"/>
                <a:gd name="T14" fmla="*/ 61 w 122"/>
                <a:gd name="T1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122" y="60"/>
                  </a:lnTo>
                  <a:lnTo>
                    <a:pt x="92" y="60"/>
                  </a:lnTo>
                  <a:lnTo>
                    <a:pt x="92" y="121"/>
                  </a:lnTo>
                  <a:lnTo>
                    <a:pt x="31" y="121"/>
                  </a:lnTo>
                  <a:lnTo>
                    <a:pt x="31" y="60"/>
                  </a:lnTo>
                  <a:lnTo>
                    <a:pt x="0" y="6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1632">
              <a:extLst>
                <a:ext uri="{FF2B5EF4-FFF2-40B4-BE49-F238E27FC236}">
                  <a16:creationId xmlns:a16="http://schemas.microsoft.com/office/drawing/2014/main" id="{29AE9E96-A40F-4C7A-A45D-B12CEAAB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4062"/>
              <a:ext cx="122" cy="121"/>
            </a:xfrm>
            <a:custGeom>
              <a:avLst/>
              <a:gdLst>
                <a:gd name="T0" fmla="*/ 61 w 122"/>
                <a:gd name="T1" fmla="*/ 0 h 121"/>
                <a:gd name="T2" fmla="*/ 122 w 122"/>
                <a:gd name="T3" fmla="*/ 60 h 121"/>
                <a:gd name="T4" fmla="*/ 92 w 122"/>
                <a:gd name="T5" fmla="*/ 60 h 121"/>
                <a:gd name="T6" fmla="*/ 92 w 122"/>
                <a:gd name="T7" fmla="*/ 121 h 121"/>
                <a:gd name="T8" fmla="*/ 31 w 122"/>
                <a:gd name="T9" fmla="*/ 121 h 121"/>
                <a:gd name="T10" fmla="*/ 31 w 122"/>
                <a:gd name="T11" fmla="*/ 60 h 121"/>
                <a:gd name="T12" fmla="*/ 0 w 122"/>
                <a:gd name="T13" fmla="*/ 60 h 121"/>
                <a:gd name="T14" fmla="*/ 61 w 122"/>
                <a:gd name="T1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21">
                  <a:moveTo>
                    <a:pt x="61" y="0"/>
                  </a:moveTo>
                  <a:lnTo>
                    <a:pt x="122" y="60"/>
                  </a:lnTo>
                  <a:lnTo>
                    <a:pt x="92" y="60"/>
                  </a:lnTo>
                  <a:lnTo>
                    <a:pt x="92" y="121"/>
                  </a:lnTo>
                  <a:lnTo>
                    <a:pt x="31" y="121"/>
                  </a:lnTo>
                  <a:lnTo>
                    <a:pt x="31" y="60"/>
                  </a:lnTo>
                  <a:lnTo>
                    <a:pt x="0" y="60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317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Rectangle 1633">
              <a:extLst>
                <a:ext uri="{FF2B5EF4-FFF2-40B4-BE49-F238E27FC236}">
                  <a16:creationId xmlns:a16="http://schemas.microsoft.com/office/drawing/2014/main" id="{6E3CDCC2-FC95-40D3-A715-2BC29B64E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4257"/>
              <a:ext cx="1271" cy="2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Rectangle 1634">
              <a:extLst>
                <a:ext uri="{FF2B5EF4-FFF2-40B4-BE49-F238E27FC236}">
                  <a16:creationId xmlns:a16="http://schemas.microsoft.com/office/drawing/2014/main" id="{BA624369-CD33-42A1-8DAF-2F341C40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4222"/>
              <a:ext cx="125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Hatshepsut is likely the Egyptian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56" name="Rectangle 1635">
              <a:extLst>
                <a:ext uri="{FF2B5EF4-FFF2-40B4-BE49-F238E27FC236}">
                  <a16:creationId xmlns:a16="http://schemas.microsoft.com/office/drawing/2014/main" id="{0745483E-4AC6-4750-9A8D-CB4827741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4314"/>
              <a:ext cx="130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princess that plucked Moses from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57" name="Rectangle 1636">
              <a:extLst>
                <a:ext uri="{FF2B5EF4-FFF2-40B4-BE49-F238E27FC236}">
                  <a16:creationId xmlns:a16="http://schemas.microsoft.com/office/drawing/2014/main" id="{E51810ED-159B-428A-93D3-7AE6D7B4C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4404"/>
              <a:ext cx="31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Nile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58" name="Rectangle 1637">
              <a:extLst>
                <a:ext uri="{FF2B5EF4-FFF2-40B4-BE49-F238E27FC236}">
                  <a16:creationId xmlns:a16="http://schemas.microsoft.com/office/drawing/2014/main" id="{D5FDEB2C-370F-4E0A-8744-D0279918E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6723"/>
              <a:ext cx="3061" cy="9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1638">
              <a:extLst>
                <a:ext uri="{FF2B5EF4-FFF2-40B4-BE49-F238E27FC236}">
                  <a16:creationId xmlns:a16="http://schemas.microsoft.com/office/drawing/2014/main" id="{349BCA6D-45B4-4E82-9207-C235B026E6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4" y="6718"/>
              <a:ext cx="3073" cy="989"/>
            </a:xfrm>
            <a:custGeom>
              <a:avLst/>
              <a:gdLst>
                <a:gd name="T0" fmla="*/ 26 w 7706"/>
                <a:gd name="T1" fmla="*/ 2457 h 2484"/>
                <a:gd name="T2" fmla="*/ 7680 w 7706"/>
                <a:gd name="T3" fmla="*/ 2457 h 2484"/>
                <a:gd name="T4" fmla="*/ 7680 w 7706"/>
                <a:gd name="T5" fmla="*/ 27 h 2484"/>
                <a:gd name="T6" fmla="*/ 26 w 7706"/>
                <a:gd name="T7" fmla="*/ 27 h 2484"/>
                <a:gd name="T8" fmla="*/ 26 w 7706"/>
                <a:gd name="T9" fmla="*/ 2457 h 2484"/>
                <a:gd name="T10" fmla="*/ 21 w 7706"/>
                <a:gd name="T11" fmla="*/ 21 h 2484"/>
                <a:gd name="T12" fmla="*/ 7685 w 7706"/>
                <a:gd name="T13" fmla="*/ 21 h 2484"/>
                <a:gd name="T14" fmla="*/ 7685 w 7706"/>
                <a:gd name="T15" fmla="*/ 2463 h 2484"/>
                <a:gd name="T16" fmla="*/ 21 w 7706"/>
                <a:gd name="T17" fmla="*/ 2463 h 2484"/>
                <a:gd name="T18" fmla="*/ 21 w 7706"/>
                <a:gd name="T19" fmla="*/ 21 h 2484"/>
                <a:gd name="T20" fmla="*/ 16 w 7706"/>
                <a:gd name="T21" fmla="*/ 2468 h 2484"/>
                <a:gd name="T22" fmla="*/ 7690 w 7706"/>
                <a:gd name="T23" fmla="*/ 2468 h 2484"/>
                <a:gd name="T24" fmla="*/ 7690 w 7706"/>
                <a:gd name="T25" fmla="*/ 16 h 2484"/>
                <a:gd name="T26" fmla="*/ 16 w 7706"/>
                <a:gd name="T27" fmla="*/ 16 h 2484"/>
                <a:gd name="T28" fmla="*/ 16 w 7706"/>
                <a:gd name="T29" fmla="*/ 2468 h 2484"/>
                <a:gd name="T30" fmla="*/ 0 w 7706"/>
                <a:gd name="T31" fmla="*/ 13 h 2484"/>
                <a:gd name="T32" fmla="*/ 13 w 7706"/>
                <a:gd name="T33" fmla="*/ 0 h 2484"/>
                <a:gd name="T34" fmla="*/ 7693 w 7706"/>
                <a:gd name="T35" fmla="*/ 0 h 2484"/>
                <a:gd name="T36" fmla="*/ 7706 w 7706"/>
                <a:gd name="T37" fmla="*/ 13 h 2484"/>
                <a:gd name="T38" fmla="*/ 7706 w 7706"/>
                <a:gd name="T39" fmla="*/ 2471 h 2484"/>
                <a:gd name="T40" fmla="*/ 7693 w 7706"/>
                <a:gd name="T41" fmla="*/ 2484 h 2484"/>
                <a:gd name="T42" fmla="*/ 13 w 7706"/>
                <a:gd name="T43" fmla="*/ 2484 h 2484"/>
                <a:gd name="T44" fmla="*/ 0 w 7706"/>
                <a:gd name="T45" fmla="*/ 2471 h 2484"/>
                <a:gd name="T46" fmla="*/ 0 w 7706"/>
                <a:gd name="T47" fmla="*/ 13 h 2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06" h="2484">
                  <a:moveTo>
                    <a:pt x="26" y="2457"/>
                  </a:moveTo>
                  <a:lnTo>
                    <a:pt x="7680" y="2457"/>
                  </a:lnTo>
                  <a:lnTo>
                    <a:pt x="7680" y="27"/>
                  </a:lnTo>
                  <a:lnTo>
                    <a:pt x="26" y="27"/>
                  </a:lnTo>
                  <a:lnTo>
                    <a:pt x="26" y="2457"/>
                  </a:lnTo>
                  <a:close/>
                  <a:moveTo>
                    <a:pt x="21" y="21"/>
                  </a:moveTo>
                  <a:lnTo>
                    <a:pt x="7685" y="21"/>
                  </a:lnTo>
                  <a:lnTo>
                    <a:pt x="7685" y="2463"/>
                  </a:lnTo>
                  <a:lnTo>
                    <a:pt x="21" y="2463"/>
                  </a:lnTo>
                  <a:lnTo>
                    <a:pt x="21" y="21"/>
                  </a:lnTo>
                  <a:close/>
                  <a:moveTo>
                    <a:pt x="16" y="2468"/>
                  </a:moveTo>
                  <a:lnTo>
                    <a:pt x="7690" y="2468"/>
                  </a:lnTo>
                  <a:lnTo>
                    <a:pt x="7690" y="16"/>
                  </a:lnTo>
                  <a:lnTo>
                    <a:pt x="16" y="16"/>
                  </a:lnTo>
                  <a:lnTo>
                    <a:pt x="16" y="2468"/>
                  </a:lnTo>
                  <a:close/>
                  <a:moveTo>
                    <a:pt x="0" y="13"/>
                  </a:moveTo>
                  <a:cubicBezTo>
                    <a:pt x="0" y="6"/>
                    <a:pt x="6" y="0"/>
                    <a:pt x="13" y="0"/>
                  </a:cubicBezTo>
                  <a:lnTo>
                    <a:pt x="7693" y="0"/>
                  </a:lnTo>
                  <a:cubicBezTo>
                    <a:pt x="7701" y="0"/>
                    <a:pt x="7706" y="6"/>
                    <a:pt x="7706" y="13"/>
                  </a:cubicBezTo>
                  <a:lnTo>
                    <a:pt x="7706" y="2471"/>
                  </a:lnTo>
                  <a:cubicBezTo>
                    <a:pt x="7706" y="2478"/>
                    <a:pt x="7701" y="2484"/>
                    <a:pt x="7693" y="2484"/>
                  </a:cubicBezTo>
                  <a:lnTo>
                    <a:pt x="13" y="2484"/>
                  </a:lnTo>
                  <a:cubicBezTo>
                    <a:pt x="6" y="2484"/>
                    <a:pt x="0" y="2478"/>
                    <a:pt x="0" y="2471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Rectangle 1639">
              <a:extLst>
                <a:ext uri="{FF2B5EF4-FFF2-40B4-BE49-F238E27FC236}">
                  <a16:creationId xmlns:a16="http://schemas.microsoft.com/office/drawing/2014/main" id="{C48D6B81-A63E-4E25-9947-1B287240B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6747"/>
              <a:ext cx="21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Key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1" name="Rectangle 1640">
              <a:extLst>
                <a:ext uri="{FF2B5EF4-FFF2-40B4-BE49-F238E27FC236}">
                  <a16:creationId xmlns:a16="http://schemas.microsoft.com/office/drawing/2014/main" id="{3E2E8241-2D64-4CA6-9690-8B0019CD0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6930"/>
              <a:ext cx="122" cy="123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Rectangle 1641">
              <a:extLst>
                <a:ext uri="{FF2B5EF4-FFF2-40B4-BE49-F238E27FC236}">
                  <a16:creationId xmlns:a16="http://schemas.microsoft.com/office/drawing/2014/main" id="{32383CFF-413D-401D-8E17-56172E382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6930"/>
              <a:ext cx="122" cy="123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Rectangle 1642">
              <a:extLst>
                <a:ext uri="{FF2B5EF4-FFF2-40B4-BE49-F238E27FC236}">
                  <a16:creationId xmlns:a16="http://schemas.microsoft.com/office/drawing/2014/main" id="{22066B36-FA59-4F0C-8DA6-552A90FAD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6931"/>
              <a:ext cx="132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Rectangle 1643">
              <a:extLst>
                <a:ext uri="{FF2B5EF4-FFF2-40B4-BE49-F238E27FC236}">
                  <a16:creationId xmlns:a16="http://schemas.microsoft.com/office/drawing/2014/main" id="{54BE1866-0C3D-40F2-B8D2-AD6049A07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6931"/>
              <a:ext cx="132" cy="123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Rectangle 1644">
              <a:extLst>
                <a:ext uri="{FF2B5EF4-FFF2-40B4-BE49-F238E27FC236}">
                  <a16:creationId xmlns:a16="http://schemas.microsoft.com/office/drawing/2014/main" id="{87652E79-757B-4B0B-8B0B-D2B75074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7114"/>
              <a:ext cx="122" cy="122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1846">
            <a:extLst>
              <a:ext uri="{FF2B5EF4-FFF2-40B4-BE49-F238E27FC236}">
                <a16:creationId xmlns:a16="http://schemas.microsoft.com/office/drawing/2014/main" id="{507AA843-E7E4-4B41-B794-140098DFA29B}"/>
              </a:ext>
            </a:extLst>
          </p:cNvPr>
          <p:cNvGrpSpPr>
            <a:grpSpLocks/>
          </p:cNvGrpSpPr>
          <p:nvPr/>
        </p:nvGrpSpPr>
        <p:grpSpPr bwMode="auto">
          <a:xfrm>
            <a:off x="3716338" y="2136775"/>
            <a:ext cx="31875413" cy="9971088"/>
            <a:chOff x="2341" y="1346"/>
            <a:chExt cx="20079" cy="6281"/>
          </a:xfrm>
        </p:grpSpPr>
        <p:sp>
          <p:nvSpPr>
            <p:cNvPr id="1066" name="Rectangle 1646">
              <a:extLst>
                <a:ext uri="{FF2B5EF4-FFF2-40B4-BE49-F238E27FC236}">
                  <a16:creationId xmlns:a16="http://schemas.microsoft.com/office/drawing/2014/main" id="{F05CABC8-621E-4110-B977-BD6F78668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7114"/>
              <a:ext cx="122" cy="12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Rectangle 1647">
              <a:extLst>
                <a:ext uri="{FF2B5EF4-FFF2-40B4-BE49-F238E27FC236}">
                  <a16:creationId xmlns:a16="http://schemas.microsoft.com/office/drawing/2014/main" id="{6D93E6C5-BE7F-4CB7-BAAF-B13B4C318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7114"/>
              <a:ext cx="132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Rectangle 1648">
              <a:extLst>
                <a:ext uri="{FF2B5EF4-FFF2-40B4-BE49-F238E27FC236}">
                  <a16:creationId xmlns:a16="http://schemas.microsoft.com/office/drawing/2014/main" id="{5C33438F-A063-4D81-93EB-E45BDCF41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7114"/>
              <a:ext cx="132" cy="123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Rectangle 1649">
              <a:extLst>
                <a:ext uri="{FF2B5EF4-FFF2-40B4-BE49-F238E27FC236}">
                  <a16:creationId xmlns:a16="http://schemas.microsoft.com/office/drawing/2014/main" id="{EE34B6E3-CDAE-4232-9ACC-11BAE50FD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6936"/>
              <a:ext cx="72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Messianic Line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70" name="Rectangle 1650">
              <a:extLst>
                <a:ext uri="{FF2B5EF4-FFF2-40B4-BE49-F238E27FC236}">
                  <a16:creationId xmlns:a16="http://schemas.microsoft.com/office/drawing/2014/main" id="{57F5ED18-CCAC-401E-B489-353F30680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7120"/>
              <a:ext cx="106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Mentioned in Scripture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71" name="Rectangle 1651">
              <a:extLst>
                <a:ext uri="{FF2B5EF4-FFF2-40B4-BE49-F238E27FC236}">
                  <a16:creationId xmlns:a16="http://schemas.microsoft.com/office/drawing/2014/main" id="{3C214856-FDA4-4B2C-99DA-CB3E1E391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7298"/>
              <a:ext cx="122" cy="122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Rectangle 1652">
              <a:extLst>
                <a:ext uri="{FF2B5EF4-FFF2-40B4-BE49-F238E27FC236}">
                  <a16:creationId xmlns:a16="http://schemas.microsoft.com/office/drawing/2014/main" id="{FC8F2ABD-01B6-415E-9C6D-6AA111017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7298"/>
              <a:ext cx="122" cy="122"/>
            </a:xfrm>
            <a:prstGeom prst="rect">
              <a:avLst/>
            </a:prstGeom>
            <a:noFill/>
            <a:ln w="9525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Rectangle 1653">
              <a:extLst>
                <a:ext uri="{FF2B5EF4-FFF2-40B4-BE49-F238E27FC236}">
                  <a16:creationId xmlns:a16="http://schemas.microsoft.com/office/drawing/2014/main" id="{FDD83644-DC30-4FEE-B89F-93CB08E37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7299"/>
              <a:ext cx="13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Rectangle 1654">
              <a:extLst>
                <a:ext uri="{FF2B5EF4-FFF2-40B4-BE49-F238E27FC236}">
                  <a16:creationId xmlns:a16="http://schemas.microsoft.com/office/drawing/2014/main" id="{85379633-769A-44ED-AF94-F5F81248F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" y="7299"/>
              <a:ext cx="132" cy="122"/>
            </a:xfrm>
            <a:prstGeom prst="rect">
              <a:avLst/>
            </a:prstGeom>
            <a:noFill/>
            <a:ln w="9525" cap="rnd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Rectangle 1655">
              <a:extLst>
                <a:ext uri="{FF2B5EF4-FFF2-40B4-BE49-F238E27FC236}">
                  <a16:creationId xmlns:a16="http://schemas.microsoft.com/office/drawing/2014/main" id="{5C8D334C-51AD-4C11-B1E4-D90D7F628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7302"/>
              <a:ext cx="1066" cy="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Other historical figures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76" name="Rectangle 1656">
              <a:extLst>
                <a:ext uri="{FF2B5EF4-FFF2-40B4-BE49-F238E27FC236}">
                  <a16:creationId xmlns:a16="http://schemas.microsoft.com/office/drawing/2014/main" id="{425B5465-061B-452C-8776-D515C7EA6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7479"/>
              <a:ext cx="122" cy="122"/>
            </a:xfrm>
            <a:prstGeom prst="rect">
              <a:avLst/>
            </a:prstGeom>
            <a:solidFill>
              <a:srgbClr val="33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Rectangle 1657">
              <a:extLst>
                <a:ext uri="{FF2B5EF4-FFF2-40B4-BE49-F238E27FC236}">
                  <a16:creationId xmlns:a16="http://schemas.microsoft.com/office/drawing/2014/main" id="{4C373358-C301-40B8-92ED-5A47073AE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7479"/>
              <a:ext cx="122" cy="122"/>
            </a:xfrm>
            <a:prstGeom prst="rect">
              <a:avLst/>
            </a:prstGeom>
            <a:noFill/>
            <a:ln w="9525" cap="rnd">
              <a:solidFill>
                <a:srgbClr val="3399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Rectangle 1658">
              <a:extLst>
                <a:ext uri="{FF2B5EF4-FFF2-40B4-BE49-F238E27FC236}">
                  <a16:creationId xmlns:a16="http://schemas.microsoft.com/office/drawing/2014/main" id="{D87AE642-373D-4FDA-84B6-178D912F0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7487"/>
              <a:ext cx="453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Prophets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79" name="Rectangle 1659">
              <a:extLst>
                <a:ext uri="{FF2B5EF4-FFF2-40B4-BE49-F238E27FC236}">
                  <a16:creationId xmlns:a16="http://schemas.microsoft.com/office/drawing/2014/main" id="{911FEE7A-7E87-4078-BB3E-7BD0CB13C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6950"/>
              <a:ext cx="56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Key Events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0" name="Rectangle 1660">
              <a:extLst>
                <a:ext uri="{FF2B5EF4-FFF2-40B4-BE49-F238E27FC236}">
                  <a16:creationId xmlns:a16="http://schemas.microsoft.com/office/drawing/2014/main" id="{64D0E7F2-7883-49DD-94DC-1F5A4E690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7310"/>
              <a:ext cx="144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¶ Indicates prophetic reference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1" name="Rectangle 1661">
              <a:extLst>
                <a:ext uri="{FF2B5EF4-FFF2-40B4-BE49-F238E27FC236}">
                  <a16:creationId xmlns:a16="http://schemas.microsoft.com/office/drawing/2014/main" id="{D557949F-E10E-4114-88BB-C2C90A8B3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7120"/>
              <a:ext cx="1435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References are to actual event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2" name="Rectangle 1662">
              <a:extLst>
                <a:ext uri="{FF2B5EF4-FFF2-40B4-BE49-F238E27FC236}">
                  <a16:creationId xmlns:a16="http://schemas.microsoft.com/office/drawing/2014/main" id="{74A6C392-D47A-4767-BE23-83BD89B5E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1" y="6376"/>
              <a:ext cx="188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There were giants on the earth in those days, and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3" name="Rectangle 1663">
              <a:extLst>
                <a:ext uri="{FF2B5EF4-FFF2-40B4-BE49-F238E27FC236}">
                  <a16:creationId xmlns:a16="http://schemas.microsoft.com/office/drawing/2014/main" id="{2A79DB8C-5B05-4460-8653-6748F818B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1" y="6468"/>
              <a:ext cx="195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also afterward, when the sons of God came into the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4" name="Rectangle 1664">
              <a:extLst>
                <a:ext uri="{FF2B5EF4-FFF2-40B4-BE49-F238E27FC236}">
                  <a16:creationId xmlns:a16="http://schemas.microsoft.com/office/drawing/2014/main" id="{9445AE04-7F17-4207-8CDD-B50DF48CC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1" y="6560"/>
              <a:ext cx="189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daughters of men and they bore children to them. 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5" name="Rectangle 1665">
              <a:extLst>
                <a:ext uri="{FF2B5EF4-FFF2-40B4-BE49-F238E27FC236}">
                  <a16:creationId xmlns:a16="http://schemas.microsoft.com/office/drawing/2014/main" id="{ACEED65B-177D-413E-9ABB-5BC30D8EF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1" y="6651"/>
              <a:ext cx="199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Those were the mighty men who were of old, men of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6" name="Rectangle 1666">
              <a:extLst>
                <a:ext uri="{FF2B5EF4-FFF2-40B4-BE49-F238E27FC236}">
                  <a16:creationId xmlns:a16="http://schemas.microsoft.com/office/drawing/2014/main" id="{A2E0A7CD-5948-4D6B-9DCF-4E7951C3C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1" y="6743"/>
              <a:ext cx="798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renown. Genesis 6:4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7" name="Rectangle 1667">
              <a:extLst>
                <a:ext uri="{FF2B5EF4-FFF2-40B4-BE49-F238E27FC236}">
                  <a16:creationId xmlns:a16="http://schemas.microsoft.com/office/drawing/2014/main" id="{D6DD512B-E939-4E3B-B196-E97D9BD95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1" y="6896"/>
              <a:ext cx="172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Was Achilles one of these? Other Greek demi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8" name="Rectangle 1668">
              <a:extLst>
                <a:ext uri="{FF2B5EF4-FFF2-40B4-BE49-F238E27FC236}">
                  <a16:creationId xmlns:a16="http://schemas.microsoft.com/office/drawing/2014/main" id="{E2CE9168-E77D-4AD3-B3E5-B1AF7FE0A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4" y="6896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9" name="Rectangle 1669">
              <a:extLst>
                <a:ext uri="{FF2B5EF4-FFF2-40B4-BE49-F238E27FC236}">
                  <a16:creationId xmlns:a16="http://schemas.microsoft.com/office/drawing/2014/main" id="{FC5AF09F-513E-4389-93F3-7DCF4FC1B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" y="6896"/>
              <a:ext cx="26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gods?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0" name="Rectangle 1670">
              <a:extLst>
                <a:ext uri="{FF2B5EF4-FFF2-40B4-BE49-F238E27FC236}">
                  <a16:creationId xmlns:a16="http://schemas.microsoft.com/office/drawing/2014/main" id="{85DABC9D-A1E4-4A9E-8A3D-E4EF05086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9" y="1821"/>
              <a:ext cx="415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Nehemiah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1" name="Rectangle 1671">
              <a:extLst>
                <a:ext uri="{FF2B5EF4-FFF2-40B4-BE49-F238E27FC236}">
                  <a16:creationId xmlns:a16="http://schemas.microsoft.com/office/drawing/2014/main" id="{2C60F92F-ABA1-45CC-9235-CC5A2B1F8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4" y="1370"/>
              <a:ext cx="21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Ruth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2" name="Rectangle 1672">
              <a:extLst>
                <a:ext uri="{FF2B5EF4-FFF2-40B4-BE49-F238E27FC236}">
                  <a16:creationId xmlns:a16="http://schemas.microsoft.com/office/drawing/2014/main" id="{F6F318E3-42FF-4D16-8457-A8F9892AD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4" y="1462"/>
              <a:ext cx="42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(Ruth 4:13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3" name="Rectangle 1673">
              <a:extLst>
                <a:ext uri="{FF2B5EF4-FFF2-40B4-BE49-F238E27FC236}">
                  <a16:creationId xmlns:a16="http://schemas.microsoft.com/office/drawing/2014/main" id="{8607E9A0-49A6-45F4-8427-6E33AAEE2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1" y="1462"/>
              <a:ext cx="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4" name="Rectangle 1674">
              <a:extLst>
                <a:ext uri="{FF2B5EF4-FFF2-40B4-BE49-F238E27FC236}">
                  <a16:creationId xmlns:a16="http://schemas.microsoft.com/office/drawing/2014/main" id="{FDD3F9F7-1752-4456-B573-9593813FE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1462"/>
              <a:ext cx="160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17)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5" name="Rectangle 1675">
              <a:extLst>
                <a:ext uri="{FF2B5EF4-FFF2-40B4-BE49-F238E27FC236}">
                  <a16:creationId xmlns:a16="http://schemas.microsoft.com/office/drawing/2014/main" id="{5D214EBA-C8EE-4D82-8196-BB9C7AB49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346"/>
              <a:ext cx="28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Rahab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6" name="Rectangle 1676">
              <a:extLst>
                <a:ext uri="{FF2B5EF4-FFF2-40B4-BE49-F238E27FC236}">
                  <a16:creationId xmlns:a16="http://schemas.microsoft.com/office/drawing/2014/main" id="{94165DE4-DCB7-469E-BB92-7162031FC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438"/>
              <a:ext cx="39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800080"/>
                  </a:solidFill>
                  <a:effectLst/>
                  <a:latin typeface="Arial" panose="020B0604020202020204" pitchFamily="34" charset="0"/>
                </a:rPr>
                <a:t>(Matt 1:5)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7" name="Rectangle 1677">
              <a:extLst>
                <a:ext uri="{FF2B5EF4-FFF2-40B4-BE49-F238E27FC236}">
                  <a16:creationId xmlns:a16="http://schemas.microsoft.com/office/drawing/2014/main" id="{23A4F135-0FCD-4965-A63D-49B3E80FB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9" y="5132"/>
              <a:ext cx="3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Rectangle 1678">
              <a:extLst>
                <a:ext uri="{FF2B5EF4-FFF2-40B4-BE49-F238E27FC236}">
                  <a16:creationId xmlns:a16="http://schemas.microsoft.com/office/drawing/2014/main" id="{144CD0E3-1EE9-448A-9E8E-A095CF50F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9" y="5132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Rectangle 1679">
              <a:extLst>
                <a:ext uri="{FF2B5EF4-FFF2-40B4-BE49-F238E27FC236}">
                  <a16:creationId xmlns:a16="http://schemas.microsoft.com/office/drawing/2014/main" id="{338A0111-1660-4C41-8145-C2361611C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" y="5132"/>
              <a:ext cx="37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Rectangle 1680">
              <a:extLst>
                <a:ext uri="{FF2B5EF4-FFF2-40B4-BE49-F238E27FC236}">
                  <a16:creationId xmlns:a16="http://schemas.microsoft.com/office/drawing/2014/main" id="{9F0F5E8B-8221-40FA-97D6-BD3032C5E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" y="5132"/>
              <a:ext cx="37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Rectangle 1681">
              <a:extLst>
                <a:ext uri="{FF2B5EF4-FFF2-40B4-BE49-F238E27FC236}">
                  <a16:creationId xmlns:a16="http://schemas.microsoft.com/office/drawing/2014/main" id="{08C13264-39F5-411D-B1F8-1613D21EF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5" y="5132"/>
              <a:ext cx="15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Rectangle 1682">
              <a:extLst>
                <a:ext uri="{FF2B5EF4-FFF2-40B4-BE49-F238E27FC236}">
                  <a16:creationId xmlns:a16="http://schemas.microsoft.com/office/drawing/2014/main" id="{80A6CCB7-F6CB-4A53-A56C-DF721F608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5" y="5132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Rectangle 1683">
              <a:extLst>
                <a:ext uri="{FF2B5EF4-FFF2-40B4-BE49-F238E27FC236}">
                  <a16:creationId xmlns:a16="http://schemas.microsoft.com/office/drawing/2014/main" id="{69143BE6-B3C3-4C99-80CA-CE9D9FC8F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6" y="5037"/>
              <a:ext cx="40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Nabonassar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4" name="Rectangle 1684">
              <a:extLst>
                <a:ext uri="{FF2B5EF4-FFF2-40B4-BE49-F238E27FC236}">
                  <a16:creationId xmlns:a16="http://schemas.microsoft.com/office/drawing/2014/main" id="{53C90A55-4CAA-4B3D-9278-1B9953DE8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2" y="5132"/>
              <a:ext cx="15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Rectangle 1685">
              <a:extLst>
                <a:ext uri="{FF2B5EF4-FFF2-40B4-BE49-F238E27FC236}">
                  <a16:creationId xmlns:a16="http://schemas.microsoft.com/office/drawing/2014/main" id="{468AF0CD-97DD-4E67-BC9D-D15A23B43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2" y="5132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Rectangle 1686">
              <a:extLst>
                <a:ext uri="{FF2B5EF4-FFF2-40B4-BE49-F238E27FC236}">
                  <a16:creationId xmlns:a16="http://schemas.microsoft.com/office/drawing/2014/main" id="{BFDD22F4-D35A-4338-97C1-0A519082F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8" y="5271"/>
              <a:ext cx="19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Nabu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7" name="Rectangle 1687">
              <a:extLst>
                <a:ext uri="{FF2B5EF4-FFF2-40B4-BE49-F238E27FC236}">
                  <a16:creationId xmlns:a16="http://schemas.microsoft.com/office/drawing/2014/main" id="{1EEC7EF0-AB52-4DDB-93E7-1DE69EF4E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1" y="5271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8" name="Rectangle 1688">
              <a:extLst>
                <a:ext uri="{FF2B5EF4-FFF2-40B4-BE49-F238E27FC236}">
                  <a16:creationId xmlns:a16="http://schemas.microsoft.com/office/drawing/2014/main" id="{D5A0B146-C9C9-4341-93F3-FE979FEDB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4" y="5271"/>
              <a:ext cx="242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shuma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9" name="Rectangle 1689">
              <a:extLst>
                <a:ext uri="{FF2B5EF4-FFF2-40B4-BE49-F238E27FC236}">
                  <a16:creationId xmlns:a16="http://schemas.microsoft.com/office/drawing/2014/main" id="{0BA16520-7E55-45AB-B066-77A91FA08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8" y="5271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0" name="Rectangle 1690">
              <a:extLst>
                <a:ext uri="{FF2B5EF4-FFF2-40B4-BE49-F238E27FC236}">
                  <a16:creationId xmlns:a16="http://schemas.microsoft.com/office/drawing/2014/main" id="{9367D6FD-5982-4E72-AF0B-53BECEC0B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6" y="5353"/>
              <a:ext cx="23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ishkun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1" name="Rectangle 1691">
              <a:extLst>
                <a:ext uri="{FF2B5EF4-FFF2-40B4-BE49-F238E27FC236}">
                  <a16:creationId xmlns:a16="http://schemas.microsoft.com/office/drawing/2014/main" id="{E63F9020-07F7-436D-B223-8B6D9755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1" y="5132"/>
              <a:ext cx="9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Rectangle 1692">
              <a:extLst>
                <a:ext uri="{FF2B5EF4-FFF2-40B4-BE49-F238E27FC236}">
                  <a16:creationId xmlns:a16="http://schemas.microsoft.com/office/drawing/2014/main" id="{60C7ADEF-AFB9-4220-A57E-F3BE869AC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1" y="5132"/>
              <a:ext cx="9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Rectangle 1693">
              <a:extLst>
                <a:ext uri="{FF2B5EF4-FFF2-40B4-BE49-F238E27FC236}">
                  <a16:creationId xmlns:a16="http://schemas.microsoft.com/office/drawing/2014/main" id="{CD7646BC-6DB7-45B2-AAF2-C2605DE16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6" y="4914"/>
              <a:ext cx="19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Eriba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4" name="Rectangle 1694">
              <a:extLst>
                <a:ext uri="{FF2B5EF4-FFF2-40B4-BE49-F238E27FC236}">
                  <a16:creationId xmlns:a16="http://schemas.microsoft.com/office/drawing/2014/main" id="{1984D909-3E2E-4F67-9883-7F4A92ACB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5" y="4914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5" name="Rectangle 1695">
              <a:extLst>
                <a:ext uri="{FF2B5EF4-FFF2-40B4-BE49-F238E27FC236}">
                  <a16:creationId xmlns:a16="http://schemas.microsoft.com/office/drawing/2014/main" id="{95015863-EBFC-4356-88EF-6BAE137E9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8" y="4914"/>
              <a:ext cx="261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6" name="Line 1696">
              <a:extLst>
                <a:ext uri="{FF2B5EF4-FFF2-40B4-BE49-F238E27FC236}">
                  <a16:creationId xmlns:a16="http://schemas.microsoft.com/office/drawing/2014/main" id="{FDD00092-F618-4CC5-9362-C5015B33C0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81" y="4993"/>
              <a:ext cx="31" cy="13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Rectangle 1697">
              <a:extLst>
                <a:ext uri="{FF2B5EF4-FFF2-40B4-BE49-F238E27FC236}">
                  <a16:creationId xmlns:a16="http://schemas.microsoft.com/office/drawing/2014/main" id="{7199EC26-1A5F-48A8-8C42-81542D6AF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7" y="5132"/>
              <a:ext cx="154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Rectangle 1698">
              <a:extLst>
                <a:ext uri="{FF2B5EF4-FFF2-40B4-BE49-F238E27FC236}">
                  <a16:creationId xmlns:a16="http://schemas.microsoft.com/office/drawing/2014/main" id="{45DFDEB0-B44F-41B4-9266-33DD66E69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7" y="5132"/>
              <a:ext cx="15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Rectangle 1699">
              <a:extLst>
                <a:ext uri="{FF2B5EF4-FFF2-40B4-BE49-F238E27FC236}">
                  <a16:creationId xmlns:a16="http://schemas.microsoft.com/office/drawing/2014/main" id="{B640E85B-A64D-4EA6-AB10-55A9770D5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6" y="5436"/>
              <a:ext cx="26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0" name="Rectangle 1700">
              <a:extLst>
                <a:ext uri="{FF2B5EF4-FFF2-40B4-BE49-F238E27FC236}">
                  <a16:creationId xmlns:a16="http://schemas.microsoft.com/office/drawing/2014/main" id="{CAEC2AF8-DFF9-4F87-826F-75A5D6B89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2" y="5436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1" name="Rectangle 1701">
              <a:extLst>
                <a:ext uri="{FF2B5EF4-FFF2-40B4-BE49-F238E27FC236}">
                  <a16:creationId xmlns:a16="http://schemas.microsoft.com/office/drawing/2014/main" id="{7028554B-7ACA-4577-967A-49210D1C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5" y="5436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2" name="Rectangle 1702">
              <a:extLst>
                <a:ext uri="{FF2B5EF4-FFF2-40B4-BE49-F238E27FC236}">
                  <a16:creationId xmlns:a16="http://schemas.microsoft.com/office/drawing/2014/main" id="{ABDE1420-CB60-4297-ADDB-1C6D07225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4" y="5436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3" name="Rectangle 1703">
              <a:extLst>
                <a:ext uri="{FF2B5EF4-FFF2-40B4-BE49-F238E27FC236}">
                  <a16:creationId xmlns:a16="http://schemas.microsoft.com/office/drawing/2014/main" id="{CF6BBE31-B4A9-4166-96AF-59340D52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" y="5436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usur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4" name="Line 1704">
              <a:extLst>
                <a:ext uri="{FF2B5EF4-FFF2-40B4-BE49-F238E27FC236}">
                  <a16:creationId xmlns:a16="http://schemas.microsoft.com/office/drawing/2014/main" id="{A6BD5FD4-D639-4616-B425-1359FCC4E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62" y="5268"/>
              <a:ext cx="30" cy="13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Rectangle 1705">
              <a:extLst>
                <a:ext uri="{FF2B5EF4-FFF2-40B4-BE49-F238E27FC236}">
                  <a16:creationId xmlns:a16="http://schemas.microsoft.com/office/drawing/2014/main" id="{77459137-4144-4B59-B1DE-390B544F7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5" y="5132"/>
              <a:ext cx="122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Rectangle 1706">
              <a:extLst>
                <a:ext uri="{FF2B5EF4-FFF2-40B4-BE49-F238E27FC236}">
                  <a16:creationId xmlns:a16="http://schemas.microsoft.com/office/drawing/2014/main" id="{50462446-ECB8-482A-B361-23794B9DE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5" y="5132"/>
              <a:ext cx="12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Rectangle 1707">
              <a:extLst>
                <a:ext uri="{FF2B5EF4-FFF2-40B4-BE49-F238E27FC236}">
                  <a16:creationId xmlns:a16="http://schemas.microsoft.com/office/drawing/2014/main" id="{B04C8ADD-7789-4DC0-9A61-1904F55BB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6" y="5037"/>
              <a:ext cx="26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8" name="Rectangle 1708">
              <a:extLst>
                <a:ext uri="{FF2B5EF4-FFF2-40B4-BE49-F238E27FC236}">
                  <a16:creationId xmlns:a16="http://schemas.microsoft.com/office/drawing/2014/main" id="{50679BD9-C36E-438B-AB46-BF61D72C0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3" y="503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9" name="Rectangle 1709">
              <a:extLst>
                <a:ext uri="{FF2B5EF4-FFF2-40B4-BE49-F238E27FC236}">
                  <a16:creationId xmlns:a16="http://schemas.microsoft.com/office/drawing/2014/main" id="{AD010D3A-4F21-4B1F-A682-755E51706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5" y="5037"/>
              <a:ext cx="12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0" name="Rectangle 1710">
              <a:extLst>
                <a:ext uri="{FF2B5EF4-FFF2-40B4-BE49-F238E27FC236}">
                  <a16:creationId xmlns:a16="http://schemas.microsoft.com/office/drawing/2014/main" id="{55C3FFDA-76ED-4AEE-B051-E805E6FF5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6" y="5037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1" name="Rectangle 1711">
              <a:extLst>
                <a:ext uri="{FF2B5EF4-FFF2-40B4-BE49-F238E27FC236}">
                  <a16:creationId xmlns:a16="http://schemas.microsoft.com/office/drawing/2014/main" id="{F25BC4EE-86D4-4815-838B-76FE5064D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9" y="5037"/>
              <a:ext cx="1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zeri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2" name="Rectangle 1712">
              <a:extLst>
                <a:ext uri="{FF2B5EF4-FFF2-40B4-BE49-F238E27FC236}">
                  <a16:creationId xmlns:a16="http://schemas.microsoft.com/office/drawing/2014/main" id="{4CD84860-0856-4F36-8A0B-2C173FA17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2" y="5132"/>
              <a:ext cx="12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Rectangle 1713">
              <a:extLst>
                <a:ext uri="{FF2B5EF4-FFF2-40B4-BE49-F238E27FC236}">
                  <a16:creationId xmlns:a16="http://schemas.microsoft.com/office/drawing/2014/main" id="{D0A79D6F-7918-4393-B15C-E28E75A0F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2" y="5132"/>
              <a:ext cx="12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Rectangle 1714">
              <a:extLst>
                <a:ext uri="{FF2B5EF4-FFF2-40B4-BE49-F238E27FC236}">
                  <a16:creationId xmlns:a16="http://schemas.microsoft.com/office/drawing/2014/main" id="{676407D3-F411-40B9-A1F6-9A9626012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7" y="5268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Ninurta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5" name="Rectangle 1715">
              <a:extLst>
                <a:ext uri="{FF2B5EF4-FFF2-40B4-BE49-F238E27FC236}">
                  <a16:creationId xmlns:a16="http://schemas.microsoft.com/office/drawing/2014/main" id="{445C5DBE-C094-40EC-BF2E-B341525AD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7" y="5268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6" name="Rectangle 1716">
              <a:extLst>
                <a:ext uri="{FF2B5EF4-FFF2-40B4-BE49-F238E27FC236}">
                  <a16:creationId xmlns:a16="http://schemas.microsoft.com/office/drawing/2014/main" id="{A38C587D-A539-43A4-A640-0668754A1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9" y="5268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7" name="Rectangle 1717">
              <a:extLst>
                <a:ext uri="{FF2B5EF4-FFF2-40B4-BE49-F238E27FC236}">
                  <a16:creationId xmlns:a16="http://schemas.microsoft.com/office/drawing/2014/main" id="{EFDAD825-7E00-4CE9-9946-BCF3D0369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8" y="5268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8" name="Rectangle 1718">
              <a:extLst>
                <a:ext uri="{FF2B5EF4-FFF2-40B4-BE49-F238E27FC236}">
                  <a16:creationId xmlns:a16="http://schemas.microsoft.com/office/drawing/2014/main" id="{766608B4-0633-445C-B33C-E9EE1D035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1" y="5268"/>
              <a:ext cx="7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9" name="Rectangle 1719">
              <a:extLst>
                <a:ext uri="{FF2B5EF4-FFF2-40B4-BE49-F238E27FC236}">
                  <a16:creationId xmlns:a16="http://schemas.microsoft.com/office/drawing/2014/main" id="{32485EF2-2535-43F0-B63F-5516A791B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0" y="5132"/>
              <a:ext cx="122" cy="1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Rectangle 1720">
              <a:extLst>
                <a:ext uri="{FF2B5EF4-FFF2-40B4-BE49-F238E27FC236}">
                  <a16:creationId xmlns:a16="http://schemas.microsoft.com/office/drawing/2014/main" id="{19A708BC-01FE-4EF4-B8FC-334F85AE8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0" y="5132"/>
              <a:ext cx="12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Rectangle 1721">
              <a:extLst>
                <a:ext uri="{FF2B5EF4-FFF2-40B4-BE49-F238E27FC236}">
                  <a16:creationId xmlns:a16="http://schemas.microsoft.com/office/drawing/2014/main" id="{52C9C449-4F3B-4175-B381-5214D854F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7" y="4914"/>
              <a:ext cx="25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 kings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2" name="Line 1722">
              <a:extLst>
                <a:ext uri="{FF2B5EF4-FFF2-40B4-BE49-F238E27FC236}">
                  <a16:creationId xmlns:a16="http://schemas.microsoft.com/office/drawing/2014/main" id="{487D880D-10FE-4D7D-BDBE-B8AF04E41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99" y="4993"/>
              <a:ext cx="31" cy="13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Rectangle 1723">
              <a:extLst>
                <a:ext uri="{FF2B5EF4-FFF2-40B4-BE49-F238E27FC236}">
                  <a16:creationId xmlns:a16="http://schemas.microsoft.com/office/drawing/2014/main" id="{9DDA1A8A-E29B-4D71-B5B8-ED9DD4569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9" y="5132"/>
              <a:ext cx="3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Rectangle 1724">
              <a:extLst>
                <a:ext uri="{FF2B5EF4-FFF2-40B4-BE49-F238E27FC236}">
                  <a16:creationId xmlns:a16="http://schemas.microsoft.com/office/drawing/2014/main" id="{972C0946-E090-4269-A9FC-773EA5F27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9" y="5132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Rectangle 1725">
              <a:extLst>
                <a:ext uri="{FF2B5EF4-FFF2-40B4-BE49-F238E27FC236}">
                  <a16:creationId xmlns:a16="http://schemas.microsoft.com/office/drawing/2014/main" id="{61D0930B-A95B-4541-91C6-3D9044BD7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8" y="5132"/>
              <a:ext cx="9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Rectangle 1726">
              <a:extLst>
                <a:ext uri="{FF2B5EF4-FFF2-40B4-BE49-F238E27FC236}">
                  <a16:creationId xmlns:a16="http://schemas.microsoft.com/office/drawing/2014/main" id="{405C50A9-30DC-4894-BF99-29B0AA46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8" y="5132"/>
              <a:ext cx="9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Rectangle 1727">
              <a:extLst>
                <a:ext uri="{FF2B5EF4-FFF2-40B4-BE49-F238E27FC236}">
                  <a16:creationId xmlns:a16="http://schemas.microsoft.com/office/drawing/2014/main" id="{C2AF0411-AA22-47C1-AA55-2B1B8F3E5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5" y="4914"/>
              <a:ext cx="261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8" name="Rectangle 1728">
              <a:extLst>
                <a:ext uri="{FF2B5EF4-FFF2-40B4-BE49-F238E27FC236}">
                  <a16:creationId xmlns:a16="http://schemas.microsoft.com/office/drawing/2014/main" id="{2A5EB50E-6F35-4855-B5A1-2F13C847E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2" y="4914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9" name="Rectangle 1729">
              <a:extLst>
                <a:ext uri="{FF2B5EF4-FFF2-40B4-BE49-F238E27FC236}">
                  <a16:creationId xmlns:a16="http://schemas.microsoft.com/office/drawing/2014/main" id="{6D0C081A-9B7B-48C8-8002-2A82662B8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4" y="4914"/>
              <a:ext cx="27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balassu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0" name="Rectangle 1730">
              <a:extLst>
                <a:ext uri="{FF2B5EF4-FFF2-40B4-BE49-F238E27FC236}">
                  <a16:creationId xmlns:a16="http://schemas.microsoft.com/office/drawing/2014/main" id="{13313C1F-B6E2-499A-89D4-D6E4D3E78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9" y="4914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1" name="Rectangle 1731">
              <a:extLst>
                <a:ext uri="{FF2B5EF4-FFF2-40B4-BE49-F238E27FC236}">
                  <a16:creationId xmlns:a16="http://schemas.microsoft.com/office/drawing/2014/main" id="{F2122DB4-CE4A-4B5B-AE22-2F85E3FCC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2" y="4914"/>
              <a:ext cx="14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iqbi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2" name="Line 1732">
              <a:extLst>
                <a:ext uri="{FF2B5EF4-FFF2-40B4-BE49-F238E27FC236}">
                  <a16:creationId xmlns:a16="http://schemas.microsoft.com/office/drawing/2014/main" id="{12DEDA69-ABD9-4DB6-9DA2-8A98586741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54" y="5009"/>
              <a:ext cx="214" cy="12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Rectangle 1733">
              <a:extLst>
                <a:ext uri="{FF2B5EF4-FFF2-40B4-BE49-F238E27FC236}">
                  <a16:creationId xmlns:a16="http://schemas.microsoft.com/office/drawing/2014/main" id="{624FBACE-6A52-42D6-A796-7A8F711E3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9" y="5132"/>
              <a:ext cx="429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Rectangle 1734">
              <a:extLst>
                <a:ext uri="{FF2B5EF4-FFF2-40B4-BE49-F238E27FC236}">
                  <a16:creationId xmlns:a16="http://schemas.microsoft.com/office/drawing/2014/main" id="{366C953B-4531-4782-8ABA-FBA7BCE6F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9" y="5132"/>
              <a:ext cx="42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Rectangle 1735">
              <a:extLst>
                <a:ext uri="{FF2B5EF4-FFF2-40B4-BE49-F238E27FC236}">
                  <a16:creationId xmlns:a16="http://schemas.microsoft.com/office/drawing/2014/main" id="{0AD2DABF-A134-471F-B535-3315BD923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2" y="5166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855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6" name="Rectangle 1736">
              <a:extLst>
                <a:ext uri="{FF2B5EF4-FFF2-40B4-BE49-F238E27FC236}">
                  <a16:creationId xmlns:a16="http://schemas.microsoft.com/office/drawing/2014/main" id="{C6F35D94-FDB4-4487-A31D-61D555978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8" y="516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7" name="Rectangle 1737">
              <a:extLst>
                <a:ext uri="{FF2B5EF4-FFF2-40B4-BE49-F238E27FC236}">
                  <a16:creationId xmlns:a16="http://schemas.microsoft.com/office/drawing/2014/main" id="{28115512-6E84-4A6A-8667-F174DF480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5" y="516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819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8" name="Rectangle 1738">
              <a:extLst>
                <a:ext uri="{FF2B5EF4-FFF2-40B4-BE49-F238E27FC236}">
                  <a16:creationId xmlns:a16="http://schemas.microsoft.com/office/drawing/2014/main" id="{9293146C-F349-411C-8A42-9F109ADEC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9" y="5335"/>
              <a:ext cx="261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9" name="Rectangle 1739">
              <a:extLst>
                <a:ext uri="{FF2B5EF4-FFF2-40B4-BE49-F238E27FC236}">
                  <a16:creationId xmlns:a16="http://schemas.microsoft.com/office/drawing/2014/main" id="{D1ABD390-AC8C-4CDA-9A86-F3C12C01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5" y="5335"/>
              <a:ext cx="5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0" name="Rectangle 1740">
              <a:extLst>
                <a:ext uri="{FF2B5EF4-FFF2-40B4-BE49-F238E27FC236}">
                  <a16:creationId xmlns:a16="http://schemas.microsoft.com/office/drawing/2014/main" id="{EE1522F5-E68D-43E7-A066-029E2B63D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8" y="5335"/>
              <a:ext cx="179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zakir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1" name="Rectangle 1741">
              <a:extLst>
                <a:ext uri="{FF2B5EF4-FFF2-40B4-BE49-F238E27FC236}">
                  <a16:creationId xmlns:a16="http://schemas.microsoft.com/office/drawing/2014/main" id="{A00EAD0C-9582-4C09-801A-85073BC6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" y="5335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2" name="Rectangle 1742">
              <a:extLst>
                <a:ext uri="{FF2B5EF4-FFF2-40B4-BE49-F238E27FC236}">
                  <a16:creationId xmlns:a16="http://schemas.microsoft.com/office/drawing/2014/main" id="{679BC7DF-9E8A-42CF-8526-A03408B1E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4" y="5335"/>
              <a:ext cx="256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shumi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3" name="Rectangle 1743">
              <a:extLst>
                <a:ext uri="{FF2B5EF4-FFF2-40B4-BE49-F238E27FC236}">
                  <a16:creationId xmlns:a16="http://schemas.microsoft.com/office/drawing/2014/main" id="{35E4A641-9D39-478C-B851-362B9CD1A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1" y="5132"/>
              <a:ext cx="398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Rectangle 1744">
              <a:extLst>
                <a:ext uri="{FF2B5EF4-FFF2-40B4-BE49-F238E27FC236}">
                  <a16:creationId xmlns:a16="http://schemas.microsoft.com/office/drawing/2014/main" id="{E90BAC95-2BF1-40D5-9E5D-C219ACA5F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1" y="5132"/>
              <a:ext cx="39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Rectangle 1745">
              <a:extLst>
                <a:ext uri="{FF2B5EF4-FFF2-40B4-BE49-F238E27FC236}">
                  <a16:creationId xmlns:a16="http://schemas.microsoft.com/office/drawing/2014/main" id="{D3C972E7-8C5D-4427-8C09-FF4EEEDCF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9" y="516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888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6" name="Rectangle 1746">
              <a:extLst>
                <a:ext uri="{FF2B5EF4-FFF2-40B4-BE49-F238E27FC236}">
                  <a16:creationId xmlns:a16="http://schemas.microsoft.com/office/drawing/2014/main" id="{3E46BFB5-3BB1-419A-920B-C2F7CD334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4" y="516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7" name="Rectangle 1747">
              <a:extLst>
                <a:ext uri="{FF2B5EF4-FFF2-40B4-BE49-F238E27FC236}">
                  <a16:creationId xmlns:a16="http://schemas.microsoft.com/office/drawing/2014/main" id="{0B59EA55-8B42-4940-B26C-78163D453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1" y="516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855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8" name="Rectangle 1748">
              <a:extLst>
                <a:ext uri="{FF2B5EF4-FFF2-40B4-BE49-F238E27FC236}">
                  <a16:creationId xmlns:a16="http://schemas.microsoft.com/office/drawing/2014/main" id="{0789E4EC-70FE-475F-B32C-E903EDB52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8" y="5030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Nabu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9" name="Rectangle 1749">
              <a:extLst>
                <a:ext uri="{FF2B5EF4-FFF2-40B4-BE49-F238E27FC236}">
                  <a16:creationId xmlns:a16="http://schemas.microsoft.com/office/drawing/2014/main" id="{43D11FE6-979A-41BB-9BBE-3C18CC25D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1" y="5030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0" name="Rectangle 1750">
              <a:extLst>
                <a:ext uri="{FF2B5EF4-FFF2-40B4-BE49-F238E27FC236}">
                  <a16:creationId xmlns:a16="http://schemas.microsoft.com/office/drawing/2014/main" id="{2B0B527B-1703-4E51-94B9-16C6954A7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94" y="5030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1" name="Rectangle 1751">
              <a:extLst>
                <a:ext uri="{FF2B5EF4-FFF2-40B4-BE49-F238E27FC236}">
                  <a16:creationId xmlns:a16="http://schemas.microsoft.com/office/drawing/2014/main" id="{94BF1276-AD26-44B6-AB60-1619E20A5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2" y="5030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2" name="Rectangle 1752">
              <a:extLst>
                <a:ext uri="{FF2B5EF4-FFF2-40B4-BE49-F238E27FC236}">
                  <a16:creationId xmlns:a16="http://schemas.microsoft.com/office/drawing/2014/main" id="{A65D3632-7F0F-40D6-8BB0-069320B4A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5" y="5030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iddina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3" name="Rectangle 1753">
              <a:extLst>
                <a:ext uri="{FF2B5EF4-FFF2-40B4-BE49-F238E27FC236}">
                  <a16:creationId xmlns:a16="http://schemas.microsoft.com/office/drawing/2014/main" id="{A5A55FB9-EB8A-4F6C-B165-2B5AEC320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8" y="5132"/>
              <a:ext cx="15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Rectangle 1754">
              <a:extLst>
                <a:ext uri="{FF2B5EF4-FFF2-40B4-BE49-F238E27FC236}">
                  <a16:creationId xmlns:a16="http://schemas.microsoft.com/office/drawing/2014/main" id="{A48B83AC-AC2C-4405-A8A7-BE08D77D6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8" y="5132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Rectangle 1755">
              <a:extLst>
                <a:ext uri="{FF2B5EF4-FFF2-40B4-BE49-F238E27FC236}">
                  <a16:creationId xmlns:a16="http://schemas.microsoft.com/office/drawing/2014/main" id="{B4BB3617-023F-4E33-A5D5-33CDF5F18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6" y="5268"/>
              <a:ext cx="19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Nabu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6" name="Rectangle 1756">
              <a:extLst>
                <a:ext uri="{FF2B5EF4-FFF2-40B4-BE49-F238E27FC236}">
                  <a16:creationId xmlns:a16="http://schemas.microsoft.com/office/drawing/2014/main" id="{30AD3B77-613E-464A-B4FC-837270354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8" y="5268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7" name="Rectangle 1757">
              <a:extLst>
                <a:ext uri="{FF2B5EF4-FFF2-40B4-BE49-F238E27FC236}">
                  <a16:creationId xmlns:a16="http://schemas.microsoft.com/office/drawing/2014/main" id="{5AEAE102-8473-4BF3-9B79-FA879A88E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1" y="5268"/>
              <a:ext cx="24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shuma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8" name="Rectangle 1758">
              <a:extLst>
                <a:ext uri="{FF2B5EF4-FFF2-40B4-BE49-F238E27FC236}">
                  <a16:creationId xmlns:a16="http://schemas.microsoft.com/office/drawing/2014/main" id="{34770E4F-2A01-4F8C-BEF5-7C7E0B933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5" y="5268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9" name="Rectangle 1759">
              <a:extLst>
                <a:ext uri="{FF2B5EF4-FFF2-40B4-BE49-F238E27FC236}">
                  <a16:creationId xmlns:a16="http://schemas.microsoft.com/office/drawing/2014/main" id="{5992E5C3-F048-462E-B693-4CF7742F7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8" y="5268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ukin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0" name="Rectangle 1760">
              <a:extLst>
                <a:ext uri="{FF2B5EF4-FFF2-40B4-BE49-F238E27FC236}">
                  <a16:creationId xmlns:a16="http://schemas.microsoft.com/office/drawing/2014/main" id="{2169EB68-0469-428F-98AA-8999F4D02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3" y="5132"/>
              <a:ext cx="245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Rectangle 1761">
              <a:extLst>
                <a:ext uri="{FF2B5EF4-FFF2-40B4-BE49-F238E27FC236}">
                  <a16:creationId xmlns:a16="http://schemas.microsoft.com/office/drawing/2014/main" id="{24F216B4-42FB-43D7-B445-1EC4CB494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3" y="5132"/>
              <a:ext cx="24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Rectangle 1762">
              <a:extLst>
                <a:ext uri="{FF2B5EF4-FFF2-40B4-BE49-F238E27FC236}">
                  <a16:creationId xmlns:a16="http://schemas.microsoft.com/office/drawing/2014/main" id="{B5648B27-847E-43AA-A561-97700952C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7" y="513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3" name="Rectangle 1763">
              <a:extLst>
                <a:ext uri="{FF2B5EF4-FFF2-40B4-BE49-F238E27FC236}">
                  <a16:creationId xmlns:a16="http://schemas.microsoft.com/office/drawing/2014/main" id="{19A863A2-F611-4C41-B1D7-2FD3F9710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2" y="513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4" name="Rectangle 1764">
              <a:extLst>
                <a:ext uri="{FF2B5EF4-FFF2-40B4-BE49-F238E27FC236}">
                  <a16:creationId xmlns:a16="http://schemas.microsoft.com/office/drawing/2014/main" id="{2AC2DA5D-AD15-4B26-8FB8-086AE08D9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6" y="5197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5" name="Rectangle 1765">
              <a:extLst>
                <a:ext uri="{FF2B5EF4-FFF2-40B4-BE49-F238E27FC236}">
                  <a16:creationId xmlns:a16="http://schemas.microsoft.com/office/drawing/2014/main" id="{4A913538-DFA9-4004-909E-1B16FE280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2" y="4914"/>
              <a:ext cx="332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Shamash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6" name="Rectangle 1766">
              <a:extLst>
                <a:ext uri="{FF2B5EF4-FFF2-40B4-BE49-F238E27FC236}">
                  <a16:creationId xmlns:a16="http://schemas.microsoft.com/office/drawing/2014/main" id="{5074960A-FDA5-4D0B-AD46-9A83FC3C2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0" y="4914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7" name="Rectangle 1767">
              <a:extLst>
                <a:ext uri="{FF2B5EF4-FFF2-40B4-BE49-F238E27FC236}">
                  <a16:creationId xmlns:a16="http://schemas.microsoft.com/office/drawing/2014/main" id="{0E6CBE14-98BD-40C2-9B7F-44F1F36F8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3" y="4914"/>
              <a:ext cx="382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mudammiq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8" name="Line 1768">
              <a:extLst>
                <a:ext uri="{FF2B5EF4-FFF2-40B4-BE49-F238E27FC236}">
                  <a16:creationId xmlns:a16="http://schemas.microsoft.com/office/drawing/2014/main" id="{33D9719F-A28D-4310-900F-AC7E40DAE2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14" y="5009"/>
              <a:ext cx="91" cy="12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Rectangle 1769">
              <a:extLst>
                <a:ext uri="{FF2B5EF4-FFF2-40B4-BE49-F238E27FC236}">
                  <a16:creationId xmlns:a16="http://schemas.microsoft.com/office/drawing/2014/main" id="{308A2CC3-C639-4D26-B639-DD820EC7E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7" y="5132"/>
              <a:ext cx="27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Rectangle 1770">
              <a:extLst>
                <a:ext uri="{FF2B5EF4-FFF2-40B4-BE49-F238E27FC236}">
                  <a16:creationId xmlns:a16="http://schemas.microsoft.com/office/drawing/2014/main" id="{73DCA9E1-7D85-46AD-BA51-FCD2A97A3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7" y="5132"/>
              <a:ext cx="27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Rectangle 1771">
              <a:extLst>
                <a:ext uri="{FF2B5EF4-FFF2-40B4-BE49-F238E27FC236}">
                  <a16:creationId xmlns:a16="http://schemas.microsoft.com/office/drawing/2014/main" id="{DE8B8256-DB2D-4497-9418-BC62D2DC9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4" y="5166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943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2" name="Rectangle 1772">
              <a:extLst>
                <a:ext uri="{FF2B5EF4-FFF2-40B4-BE49-F238E27FC236}">
                  <a16:creationId xmlns:a16="http://schemas.microsoft.com/office/drawing/2014/main" id="{1705A667-7C86-4F0F-9B39-776D6BD3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0" y="5166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3" name="Rectangle 1773">
              <a:extLst>
                <a:ext uri="{FF2B5EF4-FFF2-40B4-BE49-F238E27FC236}">
                  <a16:creationId xmlns:a16="http://schemas.microsoft.com/office/drawing/2014/main" id="{5FDB98A3-DBC5-4D6A-AFC6-D8773416D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7" y="516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4" name="Rectangle 1774">
              <a:extLst>
                <a:ext uri="{FF2B5EF4-FFF2-40B4-BE49-F238E27FC236}">
                  <a16:creationId xmlns:a16="http://schemas.microsoft.com/office/drawing/2014/main" id="{C6D8269C-3222-4065-8C15-FF1C2BA6F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1" y="5436"/>
              <a:ext cx="15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5" name="Rectangle 1775">
              <a:extLst>
                <a:ext uri="{FF2B5EF4-FFF2-40B4-BE49-F238E27FC236}">
                  <a16:creationId xmlns:a16="http://schemas.microsoft.com/office/drawing/2014/main" id="{C8AA5D00-689B-4683-8B55-E6329E41D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8" y="5436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6" name="Rectangle 1776">
              <a:extLst>
                <a:ext uri="{FF2B5EF4-FFF2-40B4-BE49-F238E27FC236}">
                  <a16:creationId xmlns:a16="http://schemas.microsoft.com/office/drawing/2014/main" id="{38635251-B940-4922-A7BF-3ADAAA836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1" y="5436"/>
              <a:ext cx="12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biti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7" name="Rectangle 1777">
              <a:extLst>
                <a:ext uri="{FF2B5EF4-FFF2-40B4-BE49-F238E27FC236}">
                  <a16:creationId xmlns:a16="http://schemas.microsoft.com/office/drawing/2014/main" id="{E21E18D3-F057-4E32-A679-1DCF4C6BA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" y="5436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8" name="Rectangle 1778">
              <a:extLst>
                <a:ext uri="{FF2B5EF4-FFF2-40B4-BE49-F238E27FC236}">
                  <a16:creationId xmlns:a16="http://schemas.microsoft.com/office/drawing/2014/main" id="{0C5D841D-F545-4CBD-8F82-CB04014FC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0" y="5436"/>
              <a:ext cx="18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ahhe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9" name="Rectangle 1779">
              <a:extLst>
                <a:ext uri="{FF2B5EF4-FFF2-40B4-BE49-F238E27FC236}">
                  <a16:creationId xmlns:a16="http://schemas.microsoft.com/office/drawing/2014/main" id="{38AC3EDA-3731-4F3C-9EAF-12D69DAC0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2" y="5436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00" name="Rectangle 1780">
              <a:extLst>
                <a:ext uri="{FF2B5EF4-FFF2-40B4-BE49-F238E27FC236}">
                  <a16:creationId xmlns:a16="http://schemas.microsoft.com/office/drawing/2014/main" id="{0D9AF5A0-3C4C-484E-AE9F-330A0955D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4" y="5436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iddina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01" name="Line 1781">
              <a:extLst>
                <a:ext uri="{FF2B5EF4-FFF2-40B4-BE49-F238E27FC236}">
                  <a16:creationId xmlns:a16="http://schemas.microsoft.com/office/drawing/2014/main" id="{E56868A7-165E-4D74-832C-94BD3767C8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60" y="5271"/>
              <a:ext cx="61" cy="167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Line 1782">
              <a:extLst>
                <a:ext uri="{FF2B5EF4-FFF2-40B4-BE49-F238E27FC236}">
                  <a16:creationId xmlns:a16="http://schemas.microsoft.com/office/drawing/2014/main" id="{50F6A3D4-9A0D-4555-B394-2CCDAC64F2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07" y="4887"/>
              <a:ext cx="260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Rectangle 1783">
              <a:extLst>
                <a:ext uri="{FF2B5EF4-FFF2-40B4-BE49-F238E27FC236}">
                  <a16:creationId xmlns:a16="http://schemas.microsoft.com/office/drawing/2014/main" id="{AB5C1F93-3DF8-40D7-82E0-09402786B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5" y="4856"/>
              <a:ext cx="247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Rectangle 1784">
              <a:extLst>
                <a:ext uri="{FF2B5EF4-FFF2-40B4-BE49-F238E27FC236}">
                  <a16:creationId xmlns:a16="http://schemas.microsoft.com/office/drawing/2014/main" id="{67117FDC-8044-41AC-A739-425D91655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8" y="4860"/>
              <a:ext cx="31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Dynasty IX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05" name="Line 1785">
              <a:extLst>
                <a:ext uri="{FF2B5EF4-FFF2-40B4-BE49-F238E27FC236}">
                  <a16:creationId xmlns:a16="http://schemas.microsoft.com/office/drawing/2014/main" id="{01442F20-72DB-4A78-99B4-618D7407A2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07" y="4870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Line 1786">
              <a:extLst>
                <a:ext uri="{FF2B5EF4-FFF2-40B4-BE49-F238E27FC236}">
                  <a16:creationId xmlns:a16="http://schemas.microsoft.com/office/drawing/2014/main" id="{B683B990-AF9C-43CD-A0AB-EB37A418A9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10" y="4875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Rectangle 1787">
              <a:extLst>
                <a:ext uri="{FF2B5EF4-FFF2-40B4-BE49-F238E27FC236}">
                  <a16:creationId xmlns:a16="http://schemas.microsoft.com/office/drawing/2014/main" id="{6CF03784-C7BD-4355-AFB7-F2B071257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8" y="5132"/>
              <a:ext cx="429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Rectangle 1788">
              <a:extLst>
                <a:ext uri="{FF2B5EF4-FFF2-40B4-BE49-F238E27FC236}">
                  <a16:creationId xmlns:a16="http://schemas.microsoft.com/office/drawing/2014/main" id="{DFC25984-FA9B-4672-BB2F-E3156D387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8" y="5132"/>
              <a:ext cx="42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9" name="Rectangle 1789">
              <a:extLst>
                <a:ext uri="{FF2B5EF4-FFF2-40B4-BE49-F238E27FC236}">
                  <a16:creationId xmlns:a16="http://schemas.microsoft.com/office/drawing/2014/main" id="{5D095C78-3F61-4E71-9963-EC1B6725C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2" y="5166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979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0" name="Rectangle 1790">
              <a:extLst>
                <a:ext uri="{FF2B5EF4-FFF2-40B4-BE49-F238E27FC236}">
                  <a16:creationId xmlns:a16="http://schemas.microsoft.com/office/drawing/2014/main" id="{AA698FA7-558A-45B9-8620-D6FCDCAB8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7" y="516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1" name="Rectangle 1791">
              <a:extLst>
                <a:ext uri="{FF2B5EF4-FFF2-40B4-BE49-F238E27FC236}">
                  <a16:creationId xmlns:a16="http://schemas.microsoft.com/office/drawing/2014/main" id="{77203387-C035-46E9-B46A-69AF01BB8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4" y="5166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943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2" name="Line 1792">
              <a:extLst>
                <a:ext uri="{FF2B5EF4-FFF2-40B4-BE49-F238E27FC236}">
                  <a16:creationId xmlns:a16="http://schemas.microsoft.com/office/drawing/2014/main" id="{B4B875A8-9219-46D4-BDB1-80417ED1BD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78" y="4887"/>
              <a:ext cx="429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Rectangle 1793">
              <a:extLst>
                <a:ext uri="{FF2B5EF4-FFF2-40B4-BE49-F238E27FC236}">
                  <a16:creationId xmlns:a16="http://schemas.microsoft.com/office/drawing/2014/main" id="{CADB0F8C-E412-4F08-BFE0-E2A5C99B9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" y="4856"/>
              <a:ext cx="76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Rectangle 1794">
              <a:extLst>
                <a:ext uri="{FF2B5EF4-FFF2-40B4-BE49-F238E27FC236}">
                  <a16:creationId xmlns:a16="http://schemas.microsoft.com/office/drawing/2014/main" id="{57B01358-0573-4B66-B900-DBE6DD724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8" y="4860"/>
              <a:ext cx="108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5" name="Line 1795">
              <a:extLst>
                <a:ext uri="{FF2B5EF4-FFF2-40B4-BE49-F238E27FC236}">
                  <a16:creationId xmlns:a16="http://schemas.microsoft.com/office/drawing/2014/main" id="{D036B0F9-850E-43B5-AA9E-F38EA5EE97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78" y="4863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Rectangle 1796">
              <a:extLst>
                <a:ext uri="{FF2B5EF4-FFF2-40B4-BE49-F238E27FC236}">
                  <a16:creationId xmlns:a16="http://schemas.microsoft.com/office/drawing/2014/main" id="{19B0A02F-7678-4700-BDF3-AB4219FEE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8" y="5037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Nabu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7" name="Rectangle 1797">
              <a:extLst>
                <a:ext uri="{FF2B5EF4-FFF2-40B4-BE49-F238E27FC236}">
                  <a16:creationId xmlns:a16="http://schemas.microsoft.com/office/drawing/2014/main" id="{C3F876AC-C089-4F97-9063-D2FA59A0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1" y="503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8" name="Rectangle 1798">
              <a:extLst>
                <a:ext uri="{FF2B5EF4-FFF2-40B4-BE49-F238E27FC236}">
                  <a16:creationId xmlns:a16="http://schemas.microsoft.com/office/drawing/2014/main" id="{7E44A74F-48AF-4572-95E7-1A0BA40E2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4" y="5037"/>
              <a:ext cx="21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mukin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9" name="Rectangle 1799">
              <a:extLst>
                <a:ext uri="{FF2B5EF4-FFF2-40B4-BE49-F238E27FC236}">
                  <a16:creationId xmlns:a16="http://schemas.microsoft.com/office/drawing/2014/main" id="{C219C282-79A3-4907-9C02-C975035A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5" y="503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20" name="Rectangle 1800">
              <a:extLst>
                <a:ext uri="{FF2B5EF4-FFF2-40B4-BE49-F238E27FC236}">
                  <a16:creationId xmlns:a16="http://schemas.microsoft.com/office/drawing/2014/main" id="{A7672EC1-C7CC-4EBE-B457-389B74BB9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8" y="5037"/>
              <a:ext cx="14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apli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21" name="Rectangle 1801">
              <a:extLst>
                <a:ext uri="{FF2B5EF4-FFF2-40B4-BE49-F238E27FC236}">
                  <a16:creationId xmlns:a16="http://schemas.microsoft.com/office/drawing/2014/main" id="{ED948ABB-9F1A-4DC4-86D6-BD047414C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0" y="2623"/>
              <a:ext cx="509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Rectangle 1802">
              <a:extLst>
                <a:ext uri="{FF2B5EF4-FFF2-40B4-BE49-F238E27FC236}">
                  <a16:creationId xmlns:a16="http://schemas.microsoft.com/office/drawing/2014/main" id="{89553E08-B629-4F8E-8CD6-1C6F1EB41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0" y="2623"/>
              <a:ext cx="509" cy="62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Rectangle 1803">
              <a:extLst>
                <a:ext uri="{FF2B5EF4-FFF2-40B4-BE49-F238E27FC236}">
                  <a16:creationId xmlns:a16="http://schemas.microsoft.com/office/drawing/2014/main" id="{0F4A07B4-6A62-4EF1-9D3F-4590F0EB1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7" y="2628"/>
              <a:ext cx="57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24" name="Rectangle 1804">
              <a:extLst>
                <a:ext uri="{FF2B5EF4-FFF2-40B4-BE49-F238E27FC236}">
                  <a16:creationId xmlns:a16="http://schemas.microsoft.com/office/drawing/2014/main" id="{FA28457B-226F-45D8-BC15-3051CDD61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5" y="2628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25" name="Rectangle 1805">
              <a:extLst>
                <a:ext uri="{FF2B5EF4-FFF2-40B4-BE49-F238E27FC236}">
                  <a16:creationId xmlns:a16="http://schemas.microsoft.com/office/drawing/2014/main" id="{AED3720E-C2F3-4862-99BB-4A16B5D4D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2" y="2628"/>
              <a:ext cx="8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39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26" name="Rectangle 1806">
              <a:extLst>
                <a:ext uri="{FF2B5EF4-FFF2-40B4-BE49-F238E27FC236}">
                  <a16:creationId xmlns:a16="http://schemas.microsoft.com/office/drawing/2014/main" id="{8CE0F2E7-7C32-4591-852B-CB98561E3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8" y="2708"/>
              <a:ext cx="47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Herod Antipas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27" name="Rectangle 1807">
              <a:extLst>
                <a:ext uri="{FF2B5EF4-FFF2-40B4-BE49-F238E27FC236}">
                  <a16:creationId xmlns:a16="http://schemas.microsoft.com/office/drawing/2014/main" id="{4E4ACC97-900B-4079-8B19-679739601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0" y="2562"/>
              <a:ext cx="466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8" name="Rectangle 1808">
              <a:extLst>
                <a:ext uri="{FF2B5EF4-FFF2-40B4-BE49-F238E27FC236}">
                  <a16:creationId xmlns:a16="http://schemas.microsoft.com/office/drawing/2014/main" id="{7CFDCB54-4589-4563-8B42-9A7513F8B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0" y="2562"/>
              <a:ext cx="466" cy="61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" name="Rectangle 1809">
              <a:extLst>
                <a:ext uri="{FF2B5EF4-FFF2-40B4-BE49-F238E27FC236}">
                  <a16:creationId xmlns:a16="http://schemas.microsoft.com/office/drawing/2014/main" id="{FF73146A-4584-49AB-A268-C349B8FA7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0" y="2480"/>
              <a:ext cx="22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Phillip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30" name="Rectangle 1810">
              <a:extLst>
                <a:ext uri="{FF2B5EF4-FFF2-40B4-BE49-F238E27FC236}">
                  <a16:creationId xmlns:a16="http://schemas.microsoft.com/office/drawing/2014/main" id="{8C8035E1-E409-4E98-BAB3-61D9C0E01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4" y="2402"/>
              <a:ext cx="31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Agrippa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31" name="Rectangle 1811">
              <a:extLst>
                <a:ext uri="{FF2B5EF4-FFF2-40B4-BE49-F238E27FC236}">
                  <a16:creationId xmlns:a16="http://schemas.microsoft.com/office/drawing/2014/main" id="{875739E9-268F-48C9-8A25-3FB6BAE22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36" y="2518"/>
              <a:ext cx="733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70 Destruction of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32" name="Rectangle 1812">
              <a:extLst>
                <a:ext uri="{FF2B5EF4-FFF2-40B4-BE49-F238E27FC236}">
                  <a16:creationId xmlns:a16="http://schemas.microsoft.com/office/drawing/2014/main" id="{D3360FA9-06E5-41B0-AC8F-19882291C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36" y="2618"/>
              <a:ext cx="784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Jerusalem by Titus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33" name="Rectangle 1813">
              <a:extLst>
                <a:ext uri="{FF2B5EF4-FFF2-40B4-BE49-F238E27FC236}">
                  <a16:creationId xmlns:a16="http://schemas.microsoft.com/office/drawing/2014/main" id="{B98C0F8C-DB1E-4206-8E9E-B8CC5E3F2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4" y="7366"/>
              <a:ext cx="2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Rectangle 1814">
              <a:extLst>
                <a:ext uri="{FF2B5EF4-FFF2-40B4-BE49-F238E27FC236}">
                  <a16:creationId xmlns:a16="http://schemas.microsoft.com/office/drawing/2014/main" id="{DC74BFE0-0614-4CB7-B1EC-AB10692A3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4" y="7366"/>
              <a:ext cx="2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5" name="Rectangle 1815">
              <a:extLst>
                <a:ext uri="{FF2B5EF4-FFF2-40B4-BE49-F238E27FC236}">
                  <a16:creationId xmlns:a16="http://schemas.microsoft.com/office/drawing/2014/main" id="{B3F3B5B5-15C2-4C57-B28C-469B48C54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37" y="7512"/>
              <a:ext cx="21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Titus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36" name="Rectangle 1816">
              <a:extLst>
                <a:ext uri="{FF2B5EF4-FFF2-40B4-BE49-F238E27FC236}">
                  <a16:creationId xmlns:a16="http://schemas.microsoft.com/office/drawing/2014/main" id="{BFFA6C18-FDA5-4055-B556-4F81DDD8D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5" y="7366"/>
              <a:ext cx="180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7" name="Rectangle 1817">
              <a:extLst>
                <a:ext uri="{FF2B5EF4-FFF2-40B4-BE49-F238E27FC236}">
                  <a16:creationId xmlns:a16="http://schemas.microsoft.com/office/drawing/2014/main" id="{AB7778AA-E6D7-4FD1-A0AC-2D40AD39B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5" y="7366"/>
              <a:ext cx="18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8" name="Rectangle 1818">
              <a:extLst>
                <a:ext uri="{FF2B5EF4-FFF2-40B4-BE49-F238E27FC236}">
                  <a16:creationId xmlns:a16="http://schemas.microsoft.com/office/drawing/2014/main" id="{BB4CE92C-98B2-4827-9ECE-98702AAB6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3" y="7284"/>
              <a:ext cx="36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Domitian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39" name="Rectangle 1819">
              <a:extLst>
                <a:ext uri="{FF2B5EF4-FFF2-40B4-BE49-F238E27FC236}">
                  <a16:creationId xmlns:a16="http://schemas.microsoft.com/office/drawing/2014/main" id="{273B7E44-D85D-4FA9-8019-BAD21B96F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5" y="7366"/>
              <a:ext cx="18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0" name="Rectangle 1820">
              <a:extLst>
                <a:ext uri="{FF2B5EF4-FFF2-40B4-BE49-F238E27FC236}">
                  <a16:creationId xmlns:a16="http://schemas.microsoft.com/office/drawing/2014/main" id="{AA683BA5-F227-4835-B760-6EFB022BB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5" y="7366"/>
              <a:ext cx="1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1" name="Rectangle 1821">
              <a:extLst>
                <a:ext uri="{FF2B5EF4-FFF2-40B4-BE49-F238E27FC236}">
                  <a16:creationId xmlns:a16="http://schemas.microsoft.com/office/drawing/2014/main" id="{21744747-C4AD-4B43-9C72-9B89C18B4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5" y="7366"/>
              <a:ext cx="244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Rectangle 1822">
              <a:extLst>
                <a:ext uri="{FF2B5EF4-FFF2-40B4-BE49-F238E27FC236}">
                  <a16:creationId xmlns:a16="http://schemas.microsoft.com/office/drawing/2014/main" id="{C0E6CDE3-5864-48E4-A32E-368A9B968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5" y="7366"/>
              <a:ext cx="24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Rectangle 1823">
              <a:extLst>
                <a:ext uri="{FF2B5EF4-FFF2-40B4-BE49-F238E27FC236}">
                  <a16:creationId xmlns:a16="http://schemas.microsoft.com/office/drawing/2014/main" id="{0A567BC4-E080-45B8-88C0-A98D13E5E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5" y="7512"/>
              <a:ext cx="26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Nerva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44" name="Rectangle 1824">
              <a:extLst>
                <a:ext uri="{FF2B5EF4-FFF2-40B4-BE49-F238E27FC236}">
                  <a16:creationId xmlns:a16="http://schemas.microsoft.com/office/drawing/2014/main" id="{C5D4024F-BE7A-43D7-BE5F-9F1ABE926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1" y="7206"/>
              <a:ext cx="274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Trajan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45" name="Rectangle 1825">
              <a:extLst>
                <a:ext uri="{FF2B5EF4-FFF2-40B4-BE49-F238E27FC236}">
                  <a16:creationId xmlns:a16="http://schemas.microsoft.com/office/drawing/2014/main" id="{E8926829-432A-46DF-A06D-C908214B9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4" y="4397"/>
              <a:ext cx="230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Rectangle 1826">
              <a:extLst>
                <a:ext uri="{FF2B5EF4-FFF2-40B4-BE49-F238E27FC236}">
                  <a16:creationId xmlns:a16="http://schemas.microsoft.com/office/drawing/2014/main" id="{7D91326B-1537-4377-8785-DFB7C4FA6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4" y="4397"/>
              <a:ext cx="230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7" name="Rectangle 1827">
              <a:extLst>
                <a:ext uri="{FF2B5EF4-FFF2-40B4-BE49-F238E27FC236}">
                  <a16:creationId xmlns:a16="http://schemas.microsoft.com/office/drawing/2014/main" id="{86D0AB43-D8E5-4228-B079-368F77367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1" y="4401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773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48" name="Rectangle 1828">
              <a:extLst>
                <a:ext uri="{FF2B5EF4-FFF2-40B4-BE49-F238E27FC236}">
                  <a16:creationId xmlns:a16="http://schemas.microsoft.com/office/drawing/2014/main" id="{A5B00FBD-7D06-4B53-9FBA-65760F832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" y="4401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49" name="Rectangle 1829">
              <a:extLst>
                <a:ext uri="{FF2B5EF4-FFF2-40B4-BE49-F238E27FC236}">
                  <a16:creationId xmlns:a16="http://schemas.microsoft.com/office/drawing/2014/main" id="{3E437F6F-95EE-43A0-B798-1EACC00F4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9" y="4464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755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50" name="Rectangle 1830">
              <a:extLst>
                <a:ext uri="{FF2B5EF4-FFF2-40B4-BE49-F238E27FC236}">
                  <a16:creationId xmlns:a16="http://schemas.microsoft.com/office/drawing/2014/main" id="{12ED2FD3-0807-467A-B2D7-85EA398E4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4" y="4540"/>
              <a:ext cx="216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51" name="Rectangle 1831">
              <a:extLst>
                <a:ext uri="{FF2B5EF4-FFF2-40B4-BE49-F238E27FC236}">
                  <a16:creationId xmlns:a16="http://schemas.microsoft.com/office/drawing/2014/main" id="{8286BA61-9909-4196-BE36-3894AD942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1" y="4540"/>
              <a:ext cx="5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52" name="Rectangle 1832">
              <a:extLst>
                <a:ext uri="{FF2B5EF4-FFF2-40B4-BE49-F238E27FC236}">
                  <a16:creationId xmlns:a16="http://schemas.microsoft.com/office/drawing/2014/main" id="{B069674F-864B-4D48-A898-A4B10F215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4" y="4540"/>
              <a:ext cx="236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Dan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53" name="Rectangle 1833">
              <a:extLst>
                <a:ext uri="{FF2B5EF4-FFF2-40B4-BE49-F238E27FC236}">
                  <a16:creationId xmlns:a16="http://schemas.microsoft.com/office/drawing/2014/main" id="{0D558A70-0EDB-4A1D-82D7-A4D04EC2E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7" y="4397"/>
              <a:ext cx="106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Rectangle 1834">
              <a:extLst>
                <a:ext uri="{FF2B5EF4-FFF2-40B4-BE49-F238E27FC236}">
                  <a16:creationId xmlns:a16="http://schemas.microsoft.com/office/drawing/2014/main" id="{C5AA0E89-5345-4D68-9A5B-BCC973A93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7" y="4397"/>
              <a:ext cx="106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Rectangle 1835">
              <a:extLst>
                <a:ext uri="{FF2B5EF4-FFF2-40B4-BE49-F238E27FC236}">
                  <a16:creationId xmlns:a16="http://schemas.microsoft.com/office/drawing/2014/main" id="{B07BC745-FD94-470E-BC42-F2AB158F9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2" y="4204"/>
              <a:ext cx="52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Shalmaneser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56" name="Rectangle 1836">
              <a:extLst>
                <a:ext uri="{FF2B5EF4-FFF2-40B4-BE49-F238E27FC236}">
                  <a16:creationId xmlns:a16="http://schemas.microsoft.com/office/drawing/2014/main" id="{09CB6312-19EF-4EC8-A476-E387020F5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0" y="4397"/>
              <a:ext cx="329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Rectangle 1837">
              <a:extLst>
                <a:ext uri="{FF2B5EF4-FFF2-40B4-BE49-F238E27FC236}">
                  <a16:creationId xmlns:a16="http://schemas.microsoft.com/office/drawing/2014/main" id="{DF8C2F7A-047B-4804-8839-B1A50CDF5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0" y="4397"/>
              <a:ext cx="32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8" name="Rectangle 1838">
              <a:extLst>
                <a:ext uri="{FF2B5EF4-FFF2-40B4-BE49-F238E27FC236}">
                  <a16:creationId xmlns:a16="http://schemas.microsoft.com/office/drawing/2014/main" id="{A3184F50-EB0C-46B4-A656-DB1D5062B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4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811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59" name="Rectangle 1839">
              <a:extLst>
                <a:ext uri="{FF2B5EF4-FFF2-40B4-BE49-F238E27FC236}">
                  <a16:creationId xmlns:a16="http://schemas.microsoft.com/office/drawing/2014/main" id="{CB68406C-24F0-48F7-B57A-4436EC53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9" y="4432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0" name="Rectangle 1840">
              <a:extLst>
                <a:ext uri="{FF2B5EF4-FFF2-40B4-BE49-F238E27FC236}">
                  <a16:creationId xmlns:a16="http://schemas.microsoft.com/office/drawing/2014/main" id="{F7A0B14E-3C3A-47CD-9DA2-D3C91B593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783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1" name="Rectangle 1841">
              <a:extLst>
                <a:ext uri="{FF2B5EF4-FFF2-40B4-BE49-F238E27FC236}">
                  <a16:creationId xmlns:a16="http://schemas.microsoft.com/office/drawing/2014/main" id="{FDC5CA92-7428-4085-A5CB-BD489A200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2" y="4613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2" name="Rectangle 1842">
              <a:extLst>
                <a:ext uri="{FF2B5EF4-FFF2-40B4-BE49-F238E27FC236}">
                  <a16:creationId xmlns:a16="http://schemas.microsoft.com/office/drawing/2014/main" id="{CD4DAF62-CC02-458E-B92F-38EFA6304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1" y="4613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3" name="Rectangle 1843">
              <a:extLst>
                <a:ext uri="{FF2B5EF4-FFF2-40B4-BE49-F238E27FC236}">
                  <a16:creationId xmlns:a16="http://schemas.microsoft.com/office/drawing/2014/main" id="{802CFA0B-732E-45FF-B0AD-22C3735C7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4" y="4613"/>
              <a:ext cx="26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nirari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4" name="Rectangle 1844">
              <a:extLst>
                <a:ext uri="{FF2B5EF4-FFF2-40B4-BE49-F238E27FC236}">
                  <a16:creationId xmlns:a16="http://schemas.microsoft.com/office/drawing/2014/main" id="{F7303A7D-8FF5-4EA4-ADFC-29A5629C9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8" y="4397"/>
              <a:ext cx="172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" name="Rectangle 1845">
              <a:extLst>
                <a:ext uri="{FF2B5EF4-FFF2-40B4-BE49-F238E27FC236}">
                  <a16:creationId xmlns:a16="http://schemas.microsoft.com/office/drawing/2014/main" id="{5476E2B9-F39B-40F0-8D85-FEE782441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8" y="4397"/>
              <a:ext cx="172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8" name="Group 2047">
            <a:extLst>
              <a:ext uri="{FF2B5EF4-FFF2-40B4-BE49-F238E27FC236}">
                <a16:creationId xmlns:a16="http://schemas.microsoft.com/office/drawing/2014/main" id="{AA2464C7-AB75-49D4-875E-CABFF57A3778}"/>
              </a:ext>
            </a:extLst>
          </p:cNvPr>
          <p:cNvGrpSpPr>
            <a:grpSpLocks/>
          </p:cNvGrpSpPr>
          <p:nvPr/>
        </p:nvGrpSpPr>
        <p:grpSpPr bwMode="auto">
          <a:xfrm>
            <a:off x="5956300" y="6562725"/>
            <a:ext cx="14917738" cy="931863"/>
            <a:chOff x="3752" y="4134"/>
            <a:chExt cx="9397" cy="587"/>
          </a:xfrm>
        </p:grpSpPr>
        <p:sp>
          <p:nvSpPr>
            <p:cNvPr id="866" name="Rectangle 1847">
              <a:extLst>
                <a:ext uri="{FF2B5EF4-FFF2-40B4-BE49-F238E27FC236}">
                  <a16:creationId xmlns:a16="http://schemas.microsoft.com/office/drawing/2014/main" id="{98406E83-2E89-432B-B70B-6C50DCA40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6" y="4401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824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7" name="Rectangle 1848">
              <a:extLst>
                <a:ext uri="{FF2B5EF4-FFF2-40B4-BE49-F238E27FC236}">
                  <a16:creationId xmlns:a16="http://schemas.microsoft.com/office/drawing/2014/main" id="{CD6B00D7-CB8C-4E14-8F86-27562CF83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1" y="4401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8" name="Rectangle 1849">
              <a:extLst>
                <a:ext uri="{FF2B5EF4-FFF2-40B4-BE49-F238E27FC236}">
                  <a16:creationId xmlns:a16="http://schemas.microsoft.com/office/drawing/2014/main" id="{68B0823C-69B1-4EBD-8CB8-ECF860DDD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5" y="4464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811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9" name="Rectangle 1850">
              <a:extLst>
                <a:ext uri="{FF2B5EF4-FFF2-40B4-BE49-F238E27FC236}">
                  <a16:creationId xmlns:a16="http://schemas.microsoft.com/office/drawing/2014/main" id="{31762EFB-5A59-4569-A8D2-722FD8CBB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3" y="4304"/>
              <a:ext cx="30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Shamshi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0" name="Rectangle 1851">
              <a:extLst>
                <a:ext uri="{FF2B5EF4-FFF2-40B4-BE49-F238E27FC236}">
                  <a16:creationId xmlns:a16="http://schemas.microsoft.com/office/drawing/2014/main" id="{3558663C-95AE-4F77-953C-C87DAC6F4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7" y="4304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1" name="Rectangle 1852">
              <a:extLst>
                <a:ext uri="{FF2B5EF4-FFF2-40B4-BE49-F238E27FC236}">
                  <a16:creationId xmlns:a16="http://schemas.microsoft.com/office/drawing/2014/main" id="{56B59420-D8DD-4B06-9425-A1AC150B7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0" y="4304"/>
              <a:ext cx="26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 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2" name="Line 1853">
              <a:extLst>
                <a:ext uri="{FF2B5EF4-FFF2-40B4-BE49-F238E27FC236}">
                  <a16:creationId xmlns:a16="http://schemas.microsoft.com/office/drawing/2014/main" id="{E9911A92-18E4-4E6F-82AD-7F56BD9611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97" y="4287"/>
              <a:ext cx="31" cy="104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3" name="Line 1854">
              <a:extLst>
                <a:ext uri="{FF2B5EF4-FFF2-40B4-BE49-F238E27FC236}">
                  <a16:creationId xmlns:a16="http://schemas.microsoft.com/office/drawing/2014/main" id="{360435CB-A698-45F4-BD98-A22384563A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65" y="4520"/>
              <a:ext cx="36" cy="9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Rectangle 1855">
              <a:extLst>
                <a:ext uri="{FF2B5EF4-FFF2-40B4-BE49-F238E27FC236}">
                  <a16:creationId xmlns:a16="http://schemas.microsoft.com/office/drawing/2014/main" id="{56A2A370-A06F-4B19-9179-1E826BB0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9" y="4397"/>
              <a:ext cx="379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5" name="Rectangle 1856">
              <a:extLst>
                <a:ext uri="{FF2B5EF4-FFF2-40B4-BE49-F238E27FC236}">
                  <a16:creationId xmlns:a16="http://schemas.microsoft.com/office/drawing/2014/main" id="{B89C3445-C92F-43BB-B3A2-974940BDB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9" y="4397"/>
              <a:ext cx="37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Rectangle 1857">
              <a:extLst>
                <a:ext uri="{FF2B5EF4-FFF2-40B4-BE49-F238E27FC236}">
                  <a16:creationId xmlns:a16="http://schemas.microsoft.com/office/drawing/2014/main" id="{A046D5F1-EDD6-4718-B313-B99BC361D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8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859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7" name="Rectangle 1858">
              <a:extLst>
                <a:ext uri="{FF2B5EF4-FFF2-40B4-BE49-F238E27FC236}">
                  <a16:creationId xmlns:a16="http://schemas.microsoft.com/office/drawing/2014/main" id="{F81301B3-6482-4B9B-B913-0770713C6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3" y="4432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8" name="Rectangle 1859">
              <a:extLst>
                <a:ext uri="{FF2B5EF4-FFF2-40B4-BE49-F238E27FC236}">
                  <a16:creationId xmlns:a16="http://schemas.microsoft.com/office/drawing/2014/main" id="{5FFA5C91-8CB7-4E7B-B98E-1AD3758E8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0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824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9" name="Rectangle 1860">
              <a:extLst>
                <a:ext uri="{FF2B5EF4-FFF2-40B4-BE49-F238E27FC236}">
                  <a16:creationId xmlns:a16="http://schemas.microsoft.com/office/drawing/2014/main" id="{6C4EA8DF-48DC-4130-AEC5-3C65ADFEA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4" y="4541"/>
              <a:ext cx="52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Shalmaneser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0" name="Rectangle 1861">
              <a:extLst>
                <a:ext uri="{FF2B5EF4-FFF2-40B4-BE49-F238E27FC236}">
                  <a16:creationId xmlns:a16="http://schemas.microsoft.com/office/drawing/2014/main" id="{13CE8C9E-6811-4BD9-A02B-A6DF16368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4" y="4397"/>
              <a:ext cx="349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1" name="Rectangle 1862">
              <a:extLst>
                <a:ext uri="{FF2B5EF4-FFF2-40B4-BE49-F238E27FC236}">
                  <a16:creationId xmlns:a16="http://schemas.microsoft.com/office/drawing/2014/main" id="{FE20BE73-73E1-4F39-BC67-98A1A88B2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4" y="4397"/>
              <a:ext cx="34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Rectangle 1863">
              <a:extLst>
                <a:ext uri="{FF2B5EF4-FFF2-40B4-BE49-F238E27FC236}">
                  <a16:creationId xmlns:a16="http://schemas.microsoft.com/office/drawing/2014/main" id="{06BDAD54-2038-4C46-B149-D4B00246C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8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884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3" name="Rectangle 1864">
              <a:extLst>
                <a:ext uri="{FF2B5EF4-FFF2-40B4-BE49-F238E27FC236}">
                  <a16:creationId xmlns:a16="http://schemas.microsoft.com/office/drawing/2014/main" id="{EA46C03D-36D2-4838-95AF-706D9B374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3" y="4432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4" name="Rectangle 1865">
              <a:extLst>
                <a:ext uri="{FF2B5EF4-FFF2-40B4-BE49-F238E27FC236}">
                  <a16:creationId xmlns:a16="http://schemas.microsoft.com/office/drawing/2014/main" id="{56467F6F-E954-4BC9-91E5-F094AA6F9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0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859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5" name="Rectangle 1866">
              <a:extLst>
                <a:ext uri="{FF2B5EF4-FFF2-40B4-BE49-F238E27FC236}">
                  <a16:creationId xmlns:a16="http://schemas.microsoft.com/office/drawing/2014/main" id="{65AADF2C-1EC7-4D7B-BF1E-571EADD2A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7" y="4212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6" name="Rectangle 1867">
              <a:extLst>
                <a:ext uri="{FF2B5EF4-FFF2-40B4-BE49-F238E27FC236}">
                  <a16:creationId xmlns:a16="http://schemas.microsoft.com/office/drawing/2014/main" id="{35EC0118-01E9-499C-9DAE-67CDBFD85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" y="4212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7" name="Rectangle 1868">
              <a:extLst>
                <a:ext uri="{FF2B5EF4-FFF2-40B4-BE49-F238E27FC236}">
                  <a16:creationId xmlns:a16="http://schemas.microsoft.com/office/drawing/2014/main" id="{2DD5D3E0-F479-43D8-8821-81F60CD3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8" y="4212"/>
              <a:ext cx="18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nasir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8" name="Rectangle 1869">
              <a:extLst>
                <a:ext uri="{FF2B5EF4-FFF2-40B4-BE49-F238E27FC236}">
                  <a16:creationId xmlns:a16="http://schemas.microsoft.com/office/drawing/2014/main" id="{7A5EA773-D9F2-4E85-A767-5AF7664D3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5" y="4212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9" name="Rectangle 1870">
              <a:extLst>
                <a:ext uri="{FF2B5EF4-FFF2-40B4-BE49-F238E27FC236}">
                  <a16:creationId xmlns:a16="http://schemas.microsoft.com/office/drawing/2014/main" id="{24BF5370-B7B0-48B8-BC26-09AC709A9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8" y="4212"/>
              <a:ext cx="18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pal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0" name="Line 1871">
              <a:extLst>
                <a:ext uri="{FF2B5EF4-FFF2-40B4-BE49-F238E27FC236}">
                  <a16:creationId xmlns:a16="http://schemas.microsoft.com/office/drawing/2014/main" id="{E821D6E5-531A-4A04-8ADB-6E2B9D34A6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95" y="4294"/>
              <a:ext cx="31" cy="10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Rectangle 1872">
              <a:extLst>
                <a:ext uri="{FF2B5EF4-FFF2-40B4-BE49-F238E27FC236}">
                  <a16:creationId xmlns:a16="http://schemas.microsoft.com/office/drawing/2014/main" id="{A3C12070-A03D-42AE-AB97-9A7708C49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8" y="4397"/>
              <a:ext cx="85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Rectangle 1873">
              <a:extLst>
                <a:ext uri="{FF2B5EF4-FFF2-40B4-BE49-F238E27FC236}">
                  <a16:creationId xmlns:a16="http://schemas.microsoft.com/office/drawing/2014/main" id="{739A7E32-6E7B-403E-BCD6-2DC02C2A5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8" y="4397"/>
              <a:ext cx="85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Rectangle 1874">
              <a:extLst>
                <a:ext uri="{FF2B5EF4-FFF2-40B4-BE49-F238E27FC236}">
                  <a16:creationId xmlns:a16="http://schemas.microsoft.com/office/drawing/2014/main" id="{336F72C4-ECE2-4B6F-81C6-9E5789665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34" y="4541"/>
              <a:ext cx="23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Tukulti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4" name="Rectangle 1875">
              <a:extLst>
                <a:ext uri="{FF2B5EF4-FFF2-40B4-BE49-F238E27FC236}">
                  <a16:creationId xmlns:a16="http://schemas.microsoft.com/office/drawing/2014/main" id="{B492F39F-AAD3-4170-8D3A-48AC9C1E5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5" y="4541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5" name="Rectangle 1876">
              <a:extLst>
                <a:ext uri="{FF2B5EF4-FFF2-40B4-BE49-F238E27FC236}">
                  <a16:creationId xmlns:a16="http://schemas.microsoft.com/office/drawing/2014/main" id="{B12D8A21-2D5D-435C-8ED4-A2D1725A9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" y="4541"/>
              <a:ext cx="31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Ninurta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6" name="Rectangle 1877">
              <a:extLst>
                <a:ext uri="{FF2B5EF4-FFF2-40B4-BE49-F238E27FC236}">
                  <a16:creationId xmlns:a16="http://schemas.microsoft.com/office/drawing/2014/main" id="{9AC1E75D-975E-4C0B-97C3-0F0DED924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5" y="4397"/>
              <a:ext cx="266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Rectangle 1878">
              <a:extLst>
                <a:ext uri="{FF2B5EF4-FFF2-40B4-BE49-F238E27FC236}">
                  <a16:creationId xmlns:a16="http://schemas.microsoft.com/office/drawing/2014/main" id="{F350F31D-48B8-403A-AE2E-5346E78DD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5" y="4397"/>
              <a:ext cx="266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Rectangle 1879">
              <a:extLst>
                <a:ext uri="{FF2B5EF4-FFF2-40B4-BE49-F238E27FC236}">
                  <a16:creationId xmlns:a16="http://schemas.microsoft.com/office/drawing/2014/main" id="{BA5BE7C1-987E-4194-A82A-CE010D88B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7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912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9" name="Rectangle 1880">
              <a:extLst>
                <a:ext uri="{FF2B5EF4-FFF2-40B4-BE49-F238E27FC236}">
                  <a16:creationId xmlns:a16="http://schemas.microsoft.com/office/drawing/2014/main" id="{049BE171-0D0E-4FC2-8C74-5B8E0B601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2" y="4432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0" name="Rectangle 1881">
              <a:extLst>
                <a:ext uri="{FF2B5EF4-FFF2-40B4-BE49-F238E27FC236}">
                  <a16:creationId xmlns:a16="http://schemas.microsoft.com/office/drawing/2014/main" id="{BC092354-8E1C-44C0-80F5-313305B5F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9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891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1" name="Rectangle 1882">
              <a:extLst>
                <a:ext uri="{FF2B5EF4-FFF2-40B4-BE49-F238E27FC236}">
                  <a16:creationId xmlns:a16="http://schemas.microsoft.com/office/drawing/2014/main" id="{0A97B8A4-05BD-4DE0-A4F0-CFF5E48FE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2" y="4304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2" name="Rectangle 1883">
              <a:extLst>
                <a:ext uri="{FF2B5EF4-FFF2-40B4-BE49-F238E27FC236}">
                  <a16:creationId xmlns:a16="http://schemas.microsoft.com/office/drawing/2014/main" id="{43B61DF7-3167-4479-A8BF-51373FA64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1" y="4304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3" name="Rectangle 1884">
              <a:extLst>
                <a:ext uri="{FF2B5EF4-FFF2-40B4-BE49-F238E27FC236}">
                  <a16:creationId xmlns:a16="http://schemas.microsoft.com/office/drawing/2014/main" id="{D0A47980-D606-486C-A6D2-007914025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4" y="4304"/>
              <a:ext cx="24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nirari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4" name="Line 1885">
              <a:extLst>
                <a:ext uri="{FF2B5EF4-FFF2-40B4-BE49-F238E27FC236}">
                  <a16:creationId xmlns:a16="http://schemas.microsoft.com/office/drawing/2014/main" id="{27EBCD98-1AB5-4F11-8C72-BA45FA6F00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75" y="4165"/>
              <a:ext cx="3674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Rectangle 1886">
              <a:extLst>
                <a:ext uri="{FF2B5EF4-FFF2-40B4-BE49-F238E27FC236}">
                  <a16:creationId xmlns:a16="http://schemas.microsoft.com/office/drawing/2014/main" id="{4A36D8E3-C1BC-4DB2-A238-26B943A17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78" y="4134"/>
              <a:ext cx="468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Rectangle 1887">
              <a:extLst>
                <a:ext uri="{FF2B5EF4-FFF2-40B4-BE49-F238E27FC236}">
                  <a16:creationId xmlns:a16="http://schemas.microsoft.com/office/drawing/2014/main" id="{0FAAD419-500B-44CA-8109-5368BE649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1" y="4138"/>
              <a:ext cx="127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7" name="Rectangle 1888">
              <a:extLst>
                <a:ext uri="{FF2B5EF4-FFF2-40B4-BE49-F238E27FC236}">
                  <a16:creationId xmlns:a16="http://schemas.microsoft.com/office/drawing/2014/main" id="{9FDF18B5-D2F4-4019-97F5-D44381CE6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4" y="4138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8" name="Rectangle 1889">
              <a:extLst>
                <a:ext uri="{FF2B5EF4-FFF2-40B4-BE49-F238E27FC236}">
                  <a16:creationId xmlns:a16="http://schemas.microsoft.com/office/drawing/2014/main" id="{3AC393A7-E0D6-47BA-BBBB-30B68EB27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1" y="4138"/>
              <a:ext cx="428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Assyrian Period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9" name="Line 1890">
              <a:extLst>
                <a:ext uri="{FF2B5EF4-FFF2-40B4-BE49-F238E27FC236}">
                  <a16:creationId xmlns:a16="http://schemas.microsoft.com/office/drawing/2014/main" id="{B960E2D5-2C81-435F-9E93-C5A6D2753A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49" y="4147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Line 1891">
              <a:extLst>
                <a:ext uri="{FF2B5EF4-FFF2-40B4-BE49-F238E27FC236}">
                  <a16:creationId xmlns:a16="http://schemas.microsoft.com/office/drawing/2014/main" id="{9B8073B9-C11C-4E03-9DA0-111E4A581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75" y="4147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Rectangle 1892">
              <a:extLst>
                <a:ext uri="{FF2B5EF4-FFF2-40B4-BE49-F238E27FC236}">
                  <a16:creationId xmlns:a16="http://schemas.microsoft.com/office/drawing/2014/main" id="{F8FB8E3F-2729-4B73-8859-06CB1204A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9" y="4397"/>
              <a:ext cx="276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Rectangle 1893">
              <a:extLst>
                <a:ext uri="{FF2B5EF4-FFF2-40B4-BE49-F238E27FC236}">
                  <a16:creationId xmlns:a16="http://schemas.microsoft.com/office/drawing/2014/main" id="{6750E540-17BD-4FE1-AFC4-20A91AE6E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9" y="4397"/>
              <a:ext cx="276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Rectangle 1894">
              <a:extLst>
                <a:ext uri="{FF2B5EF4-FFF2-40B4-BE49-F238E27FC236}">
                  <a16:creationId xmlns:a16="http://schemas.microsoft.com/office/drawing/2014/main" id="{0E02925F-9EBB-47C7-82F3-A111DC735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6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935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4" name="Rectangle 1895">
              <a:extLst>
                <a:ext uri="{FF2B5EF4-FFF2-40B4-BE49-F238E27FC236}">
                  <a16:creationId xmlns:a16="http://schemas.microsoft.com/office/drawing/2014/main" id="{5DA555F4-4DB4-48B8-B6D3-AF532ACEB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1" y="4432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5" name="Rectangle 1896">
              <a:extLst>
                <a:ext uri="{FF2B5EF4-FFF2-40B4-BE49-F238E27FC236}">
                  <a16:creationId xmlns:a16="http://schemas.microsoft.com/office/drawing/2014/main" id="{71F49FAB-08D9-490D-8373-604E95049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8" y="4432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912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6" name="Rectangle 1897">
              <a:extLst>
                <a:ext uri="{FF2B5EF4-FFF2-40B4-BE49-F238E27FC236}">
                  <a16:creationId xmlns:a16="http://schemas.microsoft.com/office/drawing/2014/main" id="{31EC4694-0080-4E64-9130-EF6851EF7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7" y="4616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7" name="Rectangle 1898">
              <a:extLst>
                <a:ext uri="{FF2B5EF4-FFF2-40B4-BE49-F238E27FC236}">
                  <a16:creationId xmlns:a16="http://schemas.microsoft.com/office/drawing/2014/main" id="{E4DCB055-58AF-4B20-9AE2-03DD453F9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5" y="4616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8" name="Rectangle 1899">
              <a:extLst>
                <a:ext uri="{FF2B5EF4-FFF2-40B4-BE49-F238E27FC236}">
                  <a16:creationId xmlns:a16="http://schemas.microsoft.com/office/drawing/2014/main" id="{E4943674-4C78-4305-8377-C2A0C55A3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8" y="4616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Dan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9" name="Line 1900">
              <a:extLst>
                <a:ext uri="{FF2B5EF4-FFF2-40B4-BE49-F238E27FC236}">
                  <a16:creationId xmlns:a16="http://schemas.microsoft.com/office/drawing/2014/main" id="{9E5FC45B-CB30-462C-BA60-E90E43CDC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15" y="4520"/>
              <a:ext cx="37" cy="9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Line 1901">
              <a:extLst>
                <a:ext uri="{FF2B5EF4-FFF2-40B4-BE49-F238E27FC236}">
                  <a16:creationId xmlns:a16="http://schemas.microsoft.com/office/drawing/2014/main" id="{CF2CACB0-AB82-4709-8CEC-12DC33F176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2" y="4165"/>
              <a:ext cx="572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Rectangle 1902">
              <a:extLst>
                <a:ext uri="{FF2B5EF4-FFF2-40B4-BE49-F238E27FC236}">
                  <a16:creationId xmlns:a16="http://schemas.microsoft.com/office/drawing/2014/main" id="{8424FBB0-9963-4479-B967-72E20711A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2" y="4134"/>
              <a:ext cx="522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Rectangle 1903">
              <a:extLst>
                <a:ext uri="{FF2B5EF4-FFF2-40B4-BE49-F238E27FC236}">
                  <a16:creationId xmlns:a16="http://schemas.microsoft.com/office/drawing/2014/main" id="{486FE0EC-470D-42D8-B7C4-67393B2A5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5" y="4138"/>
              <a:ext cx="61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Middle Assyrian Period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23" name="Line 1904">
              <a:extLst>
                <a:ext uri="{FF2B5EF4-FFF2-40B4-BE49-F238E27FC236}">
                  <a16:creationId xmlns:a16="http://schemas.microsoft.com/office/drawing/2014/main" id="{512A0D76-12C6-4124-B7FB-95F0118108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2" y="4147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Rectangle 1905">
              <a:extLst>
                <a:ext uri="{FF2B5EF4-FFF2-40B4-BE49-F238E27FC236}">
                  <a16:creationId xmlns:a16="http://schemas.microsoft.com/office/drawing/2014/main" id="{D9DE13F5-FF8C-43EE-BE6C-E7AAB72D0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0" y="4397"/>
              <a:ext cx="379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Rectangle 1906">
              <a:extLst>
                <a:ext uri="{FF2B5EF4-FFF2-40B4-BE49-F238E27FC236}">
                  <a16:creationId xmlns:a16="http://schemas.microsoft.com/office/drawing/2014/main" id="{DE4933F0-3E55-4556-B23D-762A57423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0" y="4397"/>
              <a:ext cx="37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Rectangle 1907">
              <a:extLst>
                <a:ext uri="{FF2B5EF4-FFF2-40B4-BE49-F238E27FC236}">
                  <a16:creationId xmlns:a16="http://schemas.microsoft.com/office/drawing/2014/main" id="{61882D6A-E766-4AA6-ABBD-044F377A7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19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967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27" name="Rectangle 1908">
              <a:extLst>
                <a:ext uri="{FF2B5EF4-FFF2-40B4-BE49-F238E27FC236}">
                  <a16:creationId xmlns:a16="http://schemas.microsoft.com/office/drawing/2014/main" id="{022EF582-2F42-48E3-B64A-A7889BF2D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4" y="4432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28" name="Rectangle 1909">
              <a:extLst>
                <a:ext uri="{FF2B5EF4-FFF2-40B4-BE49-F238E27FC236}">
                  <a16:creationId xmlns:a16="http://schemas.microsoft.com/office/drawing/2014/main" id="{1E2283E9-E804-419E-8827-519BE4D54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1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935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29" name="Rectangle 1910">
              <a:extLst>
                <a:ext uri="{FF2B5EF4-FFF2-40B4-BE49-F238E27FC236}">
                  <a16:creationId xmlns:a16="http://schemas.microsoft.com/office/drawing/2014/main" id="{E3D3E421-9024-445F-9B2F-73B497681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0" y="4304"/>
              <a:ext cx="24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Tiglath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0" name="Rectangle 1911">
              <a:extLst>
                <a:ext uri="{FF2B5EF4-FFF2-40B4-BE49-F238E27FC236}">
                  <a16:creationId xmlns:a16="http://schemas.microsoft.com/office/drawing/2014/main" id="{EA2042B9-434F-4129-A592-3CCAE03CB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4" y="430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1" name="Rectangle 1912">
              <a:extLst>
                <a:ext uri="{FF2B5EF4-FFF2-40B4-BE49-F238E27FC236}">
                  <a16:creationId xmlns:a16="http://schemas.microsoft.com/office/drawing/2014/main" id="{F049FADF-8322-4813-9C2F-FD4DDDCC5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6" y="4304"/>
              <a:ext cx="30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Pileser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2" name="Rectangle 1913">
              <a:extLst>
                <a:ext uri="{FF2B5EF4-FFF2-40B4-BE49-F238E27FC236}">
                  <a16:creationId xmlns:a16="http://schemas.microsoft.com/office/drawing/2014/main" id="{EF76CADF-99B1-4420-9AE0-878DDF6CD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4397"/>
              <a:ext cx="76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Rectangle 1914">
              <a:extLst>
                <a:ext uri="{FF2B5EF4-FFF2-40B4-BE49-F238E27FC236}">
                  <a16:creationId xmlns:a16="http://schemas.microsoft.com/office/drawing/2014/main" id="{3A2E32B8-8991-479B-8714-2EA393199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4397"/>
              <a:ext cx="76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Rectangle 1915">
              <a:extLst>
                <a:ext uri="{FF2B5EF4-FFF2-40B4-BE49-F238E27FC236}">
                  <a16:creationId xmlns:a16="http://schemas.microsoft.com/office/drawing/2014/main" id="{A8131C9F-5B7F-498C-9F8F-072A4C26E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" y="4547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5" name="Rectangle 1916">
              <a:extLst>
                <a:ext uri="{FF2B5EF4-FFF2-40B4-BE49-F238E27FC236}">
                  <a16:creationId xmlns:a16="http://schemas.microsoft.com/office/drawing/2014/main" id="{7255DFDA-2BBC-4652-B17E-87D3555C6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" y="454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6" name="Rectangle 1917">
              <a:extLst>
                <a:ext uri="{FF2B5EF4-FFF2-40B4-BE49-F238E27FC236}">
                  <a16:creationId xmlns:a16="http://schemas.microsoft.com/office/drawing/2014/main" id="{A7A9504E-92C0-455C-BB27-2ED1B5D6F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4547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resh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7" name="Rectangle 1918">
              <a:extLst>
                <a:ext uri="{FF2B5EF4-FFF2-40B4-BE49-F238E27FC236}">
                  <a16:creationId xmlns:a16="http://schemas.microsoft.com/office/drawing/2014/main" id="{EEF9E528-5B84-4153-AA89-2D67706D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3" y="454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8" name="Rectangle 1919">
              <a:extLst>
                <a:ext uri="{FF2B5EF4-FFF2-40B4-BE49-F238E27FC236}">
                  <a16:creationId xmlns:a16="http://schemas.microsoft.com/office/drawing/2014/main" id="{A39647A0-6008-4F6A-8426-F0A7D339A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5" y="4547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ishi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9" name="Rectangle 1920">
              <a:extLst>
                <a:ext uri="{FF2B5EF4-FFF2-40B4-BE49-F238E27FC236}">
                  <a16:creationId xmlns:a16="http://schemas.microsoft.com/office/drawing/2014/main" id="{2AD55326-BBA9-45DA-B2ED-F65431AD1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0" y="4397"/>
              <a:ext cx="490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Rectangle 1921">
              <a:extLst>
                <a:ext uri="{FF2B5EF4-FFF2-40B4-BE49-F238E27FC236}">
                  <a16:creationId xmlns:a16="http://schemas.microsoft.com/office/drawing/2014/main" id="{B0844FE4-FC78-4098-A1CA-1024CD051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0" y="4397"/>
              <a:ext cx="490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Rectangle 1922">
              <a:extLst>
                <a:ext uri="{FF2B5EF4-FFF2-40B4-BE49-F238E27FC236}">
                  <a16:creationId xmlns:a16="http://schemas.microsoft.com/office/drawing/2014/main" id="{F8D46DC5-A73F-485F-BF7E-2A889ADED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0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2" name="Rectangle 1923">
              <a:extLst>
                <a:ext uri="{FF2B5EF4-FFF2-40B4-BE49-F238E27FC236}">
                  <a16:creationId xmlns:a16="http://schemas.microsoft.com/office/drawing/2014/main" id="{6BAFF8A8-2906-45F7-8F84-F72FEB884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4" y="4432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3" name="Rectangle 1924">
              <a:extLst>
                <a:ext uri="{FF2B5EF4-FFF2-40B4-BE49-F238E27FC236}">
                  <a16:creationId xmlns:a16="http://schemas.microsoft.com/office/drawing/2014/main" id="{AAE1D570-CDF4-469D-98BE-B7AB0E1CA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1" y="4432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972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4" name="Rectangle 1925">
              <a:extLst>
                <a:ext uri="{FF2B5EF4-FFF2-40B4-BE49-F238E27FC236}">
                  <a16:creationId xmlns:a16="http://schemas.microsoft.com/office/drawing/2014/main" id="{575A4BE1-3D6A-4687-849A-C558BCE35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6" y="4304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5" name="Rectangle 1926">
              <a:extLst>
                <a:ext uri="{FF2B5EF4-FFF2-40B4-BE49-F238E27FC236}">
                  <a16:creationId xmlns:a16="http://schemas.microsoft.com/office/drawing/2014/main" id="{02BFDB4F-D6A3-48A7-93CE-32CED7DDE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3" y="4304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6" name="Rectangle 1927">
              <a:extLst>
                <a:ext uri="{FF2B5EF4-FFF2-40B4-BE49-F238E27FC236}">
                  <a16:creationId xmlns:a16="http://schemas.microsoft.com/office/drawing/2014/main" id="{C9C49EEA-3CD0-44DA-A7C7-16C14EFFA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6" y="4304"/>
              <a:ext cx="20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rabi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7" name="Rectangle 1928">
              <a:extLst>
                <a:ext uri="{FF2B5EF4-FFF2-40B4-BE49-F238E27FC236}">
                  <a16:creationId xmlns:a16="http://schemas.microsoft.com/office/drawing/2014/main" id="{52DF9D2A-CD17-4786-AB03-F81F3289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8" y="4397"/>
              <a:ext cx="99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Rectangle 1929">
              <a:extLst>
                <a:ext uri="{FF2B5EF4-FFF2-40B4-BE49-F238E27FC236}">
                  <a16:creationId xmlns:a16="http://schemas.microsoft.com/office/drawing/2014/main" id="{8B0E4813-7FFD-41F5-ADDF-B17C99087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8" y="4397"/>
              <a:ext cx="9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Rectangle 1930">
              <a:extLst>
                <a:ext uri="{FF2B5EF4-FFF2-40B4-BE49-F238E27FC236}">
                  <a16:creationId xmlns:a16="http://schemas.microsoft.com/office/drawing/2014/main" id="{CCB210AD-28EB-40B2-850C-21FDFD638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8" y="4547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0" name="Rectangle 1931">
              <a:extLst>
                <a:ext uri="{FF2B5EF4-FFF2-40B4-BE49-F238E27FC236}">
                  <a16:creationId xmlns:a16="http://schemas.microsoft.com/office/drawing/2014/main" id="{3271A46A-DA05-431A-A4F0-684CEC4FE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6" y="454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1" name="Rectangle 1932">
              <a:extLst>
                <a:ext uri="{FF2B5EF4-FFF2-40B4-BE49-F238E27FC236}">
                  <a16:creationId xmlns:a16="http://schemas.microsoft.com/office/drawing/2014/main" id="{DC171CD4-C5F0-49CF-8F3C-F8828555D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8" y="4547"/>
              <a:ext cx="27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nirari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2" name="Rectangle 1933">
              <a:extLst>
                <a:ext uri="{FF2B5EF4-FFF2-40B4-BE49-F238E27FC236}">
                  <a16:creationId xmlns:a16="http://schemas.microsoft.com/office/drawing/2014/main" id="{8D61C8EB-31EB-4CE7-9C36-7FABB60E5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3" y="4397"/>
              <a:ext cx="135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Rectangle 1934">
              <a:extLst>
                <a:ext uri="{FF2B5EF4-FFF2-40B4-BE49-F238E27FC236}">
                  <a16:creationId xmlns:a16="http://schemas.microsoft.com/office/drawing/2014/main" id="{A12D4CC4-FE28-4510-88A9-6915E072A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3" y="4397"/>
              <a:ext cx="135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Rectangle 1935">
              <a:extLst>
                <a:ext uri="{FF2B5EF4-FFF2-40B4-BE49-F238E27FC236}">
                  <a16:creationId xmlns:a16="http://schemas.microsoft.com/office/drawing/2014/main" id="{9EE6B015-E63C-4B8A-B035-FE6BD9286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4" y="4212"/>
              <a:ext cx="50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Shalmaneser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5" name="Line 1936">
              <a:extLst>
                <a:ext uri="{FF2B5EF4-FFF2-40B4-BE49-F238E27FC236}">
                  <a16:creationId xmlns:a16="http://schemas.microsoft.com/office/drawing/2014/main" id="{FECE815A-11BC-4409-946F-94AD7F70F9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6" y="4294"/>
              <a:ext cx="31" cy="10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Rectangle 1937">
              <a:extLst>
                <a:ext uri="{FF2B5EF4-FFF2-40B4-BE49-F238E27FC236}">
                  <a16:creationId xmlns:a16="http://schemas.microsoft.com/office/drawing/2014/main" id="{74B74402-0AC1-4BFA-B413-E1A81B1FC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1" y="4397"/>
              <a:ext cx="233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Rectangle 1938">
              <a:extLst>
                <a:ext uri="{FF2B5EF4-FFF2-40B4-BE49-F238E27FC236}">
                  <a16:creationId xmlns:a16="http://schemas.microsoft.com/office/drawing/2014/main" id="{835F52F6-02E0-4850-B8E0-A6EEA0E1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1" y="4397"/>
              <a:ext cx="233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Rectangle 1939">
              <a:extLst>
                <a:ext uri="{FF2B5EF4-FFF2-40B4-BE49-F238E27FC236}">
                  <a16:creationId xmlns:a16="http://schemas.microsoft.com/office/drawing/2014/main" id="{797A103C-F2AC-4D98-B1FE-5FC5EC9C0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5" y="4401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1050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9" name="Rectangle 1940">
              <a:extLst>
                <a:ext uri="{FF2B5EF4-FFF2-40B4-BE49-F238E27FC236}">
                  <a16:creationId xmlns:a16="http://schemas.microsoft.com/office/drawing/2014/main" id="{E6E6588A-F71C-4710-8FAD-87548013F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9" y="4401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0" name="Rectangle 1941">
              <a:extLst>
                <a:ext uri="{FF2B5EF4-FFF2-40B4-BE49-F238E27FC236}">
                  <a16:creationId xmlns:a16="http://schemas.microsoft.com/office/drawing/2014/main" id="{F2BD7935-45F8-48E2-AB2B-E379DEC4E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" y="4464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1031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1" name="Rectangle 1942">
              <a:extLst>
                <a:ext uri="{FF2B5EF4-FFF2-40B4-BE49-F238E27FC236}">
                  <a16:creationId xmlns:a16="http://schemas.microsoft.com/office/drawing/2014/main" id="{B606997D-1F53-4C19-B673-FDDCF2C5C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0" y="4625"/>
              <a:ext cx="21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2" name="Rectangle 1943">
              <a:extLst>
                <a:ext uri="{FF2B5EF4-FFF2-40B4-BE49-F238E27FC236}">
                  <a16:creationId xmlns:a16="http://schemas.microsoft.com/office/drawing/2014/main" id="{913FBED7-0D0E-4B61-ABC6-BFF35E3B9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7" y="4625"/>
              <a:ext cx="5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3" name="Rectangle 1944">
              <a:extLst>
                <a:ext uri="{FF2B5EF4-FFF2-40B4-BE49-F238E27FC236}">
                  <a16:creationId xmlns:a16="http://schemas.microsoft.com/office/drawing/2014/main" id="{6AEC2FC1-DBE1-4577-A79C-F85D30D20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0" y="4625"/>
              <a:ext cx="18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nasir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4" name="Rectangle 1945">
              <a:extLst>
                <a:ext uri="{FF2B5EF4-FFF2-40B4-BE49-F238E27FC236}">
                  <a16:creationId xmlns:a16="http://schemas.microsoft.com/office/drawing/2014/main" id="{6A302325-B3A9-4BE4-8F56-D4C14F1E5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8" y="4625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5" name="Rectangle 1946">
              <a:extLst>
                <a:ext uri="{FF2B5EF4-FFF2-40B4-BE49-F238E27FC236}">
                  <a16:creationId xmlns:a16="http://schemas.microsoft.com/office/drawing/2014/main" id="{3811EB7C-DAEB-4A90-9BB9-E5ED200D5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0" y="4625"/>
              <a:ext cx="166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pal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6" name="Line 1947">
              <a:extLst>
                <a:ext uri="{FF2B5EF4-FFF2-40B4-BE49-F238E27FC236}">
                  <a16:creationId xmlns:a16="http://schemas.microsoft.com/office/drawing/2014/main" id="{777A128D-AE4D-4892-8871-02DF0C3034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6" y="4520"/>
              <a:ext cx="37" cy="9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Rectangle 1948">
              <a:extLst>
                <a:ext uri="{FF2B5EF4-FFF2-40B4-BE49-F238E27FC236}">
                  <a16:creationId xmlns:a16="http://schemas.microsoft.com/office/drawing/2014/main" id="{471B74C2-1CF8-48BA-B3AB-753BDA50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" y="4397"/>
              <a:ext cx="49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Rectangle 1949">
              <a:extLst>
                <a:ext uri="{FF2B5EF4-FFF2-40B4-BE49-F238E27FC236}">
                  <a16:creationId xmlns:a16="http://schemas.microsoft.com/office/drawing/2014/main" id="{AC819517-B9C3-4ED6-943C-D4DBF67C0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" y="4397"/>
              <a:ext cx="4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Rectangle 1950">
              <a:extLst>
                <a:ext uri="{FF2B5EF4-FFF2-40B4-BE49-F238E27FC236}">
                  <a16:creationId xmlns:a16="http://schemas.microsoft.com/office/drawing/2014/main" id="{FA243629-5981-45D7-9CEC-25115FDA9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2" y="4304"/>
              <a:ext cx="30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Shamshi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0" name="Rectangle 1951">
              <a:extLst>
                <a:ext uri="{FF2B5EF4-FFF2-40B4-BE49-F238E27FC236}">
                  <a16:creationId xmlns:a16="http://schemas.microsoft.com/office/drawing/2014/main" id="{A8DA59DA-3DC7-47A5-88D1-9D746C6EA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7" y="430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1" name="Rectangle 1952">
              <a:extLst>
                <a:ext uri="{FF2B5EF4-FFF2-40B4-BE49-F238E27FC236}">
                  <a16:creationId xmlns:a16="http://schemas.microsoft.com/office/drawing/2014/main" id="{B8DB2BA2-F916-4CF3-92E0-19AACE421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9" y="4304"/>
              <a:ext cx="28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2" name="Rectangle 1953">
              <a:extLst>
                <a:ext uri="{FF2B5EF4-FFF2-40B4-BE49-F238E27FC236}">
                  <a16:creationId xmlns:a16="http://schemas.microsoft.com/office/drawing/2014/main" id="{4CCBC0EC-1B26-4F9D-9AA4-A58CB1846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7" y="4397"/>
              <a:ext cx="20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Rectangle 1954">
              <a:extLst>
                <a:ext uri="{FF2B5EF4-FFF2-40B4-BE49-F238E27FC236}">
                  <a16:creationId xmlns:a16="http://schemas.microsoft.com/office/drawing/2014/main" id="{DE77BF4C-3BCB-4E11-97CA-6ED00F0FC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7" y="4397"/>
              <a:ext cx="20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Rectangle 1955">
              <a:extLst>
                <a:ext uri="{FF2B5EF4-FFF2-40B4-BE49-F238E27FC236}">
                  <a16:creationId xmlns:a16="http://schemas.microsoft.com/office/drawing/2014/main" id="{ADF90361-B97A-4F60-8922-4C6ED3745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5" y="4547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Eriba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5" name="Rectangle 1956">
              <a:extLst>
                <a:ext uri="{FF2B5EF4-FFF2-40B4-BE49-F238E27FC236}">
                  <a16:creationId xmlns:a16="http://schemas.microsoft.com/office/drawing/2014/main" id="{2F2BCA29-E746-4ABE-949C-28A124028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4" y="454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6" name="Rectangle 1957">
              <a:extLst>
                <a:ext uri="{FF2B5EF4-FFF2-40B4-BE49-F238E27FC236}">
                  <a16:creationId xmlns:a16="http://schemas.microsoft.com/office/drawing/2014/main" id="{6B371527-D757-4BB1-B429-29B169046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7" y="4547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7" name="Rectangle 1958">
              <a:extLst>
                <a:ext uri="{FF2B5EF4-FFF2-40B4-BE49-F238E27FC236}">
                  <a16:creationId xmlns:a16="http://schemas.microsoft.com/office/drawing/2014/main" id="{208F6117-3436-4D7C-9C96-BC91BE397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7" y="4397"/>
              <a:ext cx="220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Rectangle 1959">
              <a:extLst>
                <a:ext uri="{FF2B5EF4-FFF2-40B4-BE49-F238E27FC236}">
                  <a16:creationId xmlns:a16="http://schemas.microsoft.com/office/drawing/2014/main" id="{01FA8B5D-EADF-42EB-95B6-03724943C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7" y="4397"/>
              <a:ext cx="220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Rectangle 1960">
              <a:extLst>
                <a:ext uri="{FF2B5EF4-FFF2-40B4-BE49-F238E27FC236}">
                  <a16:creationId xmlns:a16="http://schemas.microsoft.com/office/drawing/2014/main" id="{4A447CD6-015F-49F4-A427-F51112EE8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5" y="4401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1074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0" name="Rectangle 1961">
              <a:extLst>
                <a:ext uri="{FF2B5EF4-FFF2-40B4-BE49-F238E27FC236}">
                  <a16:creationId xmlns:a16="http://schemas.microsoft.com/office/drawing/2014/main" id="{208A26D9-44BE-44FD-8ABB-6B2CA015A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8" y="4401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1" name="Rectangle 1962">
              <a:extLst>
                <a:ext uri="{FF2B5EF4-FFF2-40B4-BE49-F238E27FC236}">
                  <a16:creationId xmlns:a16="http://schemas.microsoft.com/office/drawing/2014/main" id="{B4DDAA9B-8804-43AE-A12C-FC033B7A3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" y="4464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1056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2" name="Rectangle 1963">
              <a:extLst>
                <a:ext uri="{FF2B5EF4-FFF2-40B4-BE49-F238E27FC236}">
                  <a16:creationId xmlns:a16="http://schemas.microsoft.com/office/drawing/2014/main" id="{2EF18201-F981-40B2-B3A3-31819FB97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" y="4212"/>
              <a:ext cx="21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3" name="Rectangle 1964">
              <a:extLst>
                <a:ext uri="{FF2B5EF4-FFF2-40B4-BE49-F238E27FC236}">
                  <a16:creationId xmlns:a16="http://schemas.microsoft.com/office/drawing/2014/main" id="{7C210BCD-A126-4DE0-8F39-375D6E6A1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" y="4212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4" name="Rectangle 1965">
              <a:extLst>
                <a:ext uri="{FF2B5EF4-FFF2-40B4-BE49-F238E27FC236}">
                  <a16:creationId xmlns:a16="http://schemas.microsoft.com/office/drawing/2014/main" id="{779A93C2-728E-49FE-ACAC-6EF09D46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" y="4212"/>
              <a:ext cx="12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bel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5" name="Rectangle 1966">
              <a:extLst>
                <a:ext uri="{FF2B5EF4-FFF2-40B4-BE49-F238E27FC236}">
                  <a16:creationId xmlns:a16="http://schemas.microsoft.com/office/drawing/2014/main" id="{D7384BB7-474F-41F8-B45C-8D82A6987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4" y="4212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6" name="Rectangle 1967">
              <a:extLst>
                <a:ext uri="{FF2B5EF4-FFF2-40B4-BE49-F238E27FC236}">
                  <a16:creationId xmlns:a16="http://schemas.microsoft.com/office/drawing/2014/main" id="{D9E3874D-6EFF-4BC7-A84D-0BB0770A4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6" y="4212"/>
              <a:ext cx="16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kala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7" name="Rectangle 1968">
              <a:extLst>
                <a:ext uri="{FF2B5EF4-FFF2-40B4-BE49-F238E27FC236}">
                  <a16:creationId xmlns:a16="http://schemas.microsoft.com/office/drawing/2014/main" id="{74CE00AD-9400-4CC3-B9DF-79C1F71A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4" y="4397"/>
              <a:ext cx="20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Rectangle 1969">
              <a:extLst>
                <a:ext uri="{FF2B5EF4-FFF2-40B4-BE49-F238E27FC236}">
                  <a16:creationId xmlns:a16="http://schemas.microsoft.com/office/drawing/2014/main" id="{F0142F14-F887-44D8-AFCD-9F1C705F9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4" y="4397"/>
              <a:ext cx="20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Rectangle 1970">
              <a:extLst>
                <a:ext uri="{FF2B5EF4-FFF2-40B4-BE49-F238E27FC236}">
                  <a16:creationId xmlns:a16="http://schemas.microsoft.com/office/drawing/2014/main" id="{EE0926BC-66F8-46D3-AB69-8809C9969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5" y="4397"/>
              <a:ext cx="489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Rectangle 1971">
              <a:extLst>
                <a:ext uri="{FF2B5EF4-FFF2-40B4-BE49-F238E27FC236}">
                  <a16:creationId xmlns:a16="http://schemas.microsoft.com/office/drawing/2014/main" id="{5732A926-4C93-481C-B61F-B020F3388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5" y="4397"/>
              <a:ext cx="48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Rectangle 1972">
              <a:extLst>
                <a:ext uri="{FF2B5EF4-FFF2-40B4-BE49-F238E27FC236}">
                  <a16:creationId xmlns:a16="http://schemas.microsoft.com/office/drawing/2014/main" id="{864CA39E-B30C-485A-ABF7-35A3A047D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1115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2" name="Rectangle 1973">
              <a:extLst>
                <a:ext uri="{FF2B5EF4-FFF2-40B4-BE49-F238E27FC236}">
                  <a16:creationId xmlns:a16="http://schemas.microsoft.com/office/drawing/2014/main" id="{A65E8535-2D10-477E-8719-25CEFC9AB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" y="4432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3" name="Rectangle 1974">
              <a:extLst>
                <a:ext uri="{FF2B5EF4-FFF2-40B4-BE49-F238E27FC236}">
                  <a16:creationId xmlns:a16="http://schemas.microsoft.com/office/drawing/2014/main" id="{0A6518E7-AFB1-4F88-BB2D-C79C3C71B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1076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4" name="Rectangle 1975">
              <a:extLst>
                <a:ext uri="{FF2B5EF4-FFF2-40B4-BE49-F238E27FC236}">
                  <a16:creationId xmlns:a16="http://schemas.microsoft.com/office/drawing/2014/main" id="{1B71020E-726A-4FFA-A8EC-AD0CDDED0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9" y="4304"/>
              <a:ext cx="24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Tiglath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5" name="Rectangle 1976">
              <a:extLst>
                <a:ext uri="{FF2B5EF4-FFF2-40B4-BE49-F238E27FC236}">
                  <a16:creationId xmlns:a16="http://schemas.microsoft.com/office/drawing/2014/main" id="{E833FB57-886C-4A6E-B411-C10633006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" y="430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6" name="Rectangle 1977">
              <a:extLst>
                <a:ext uri="{FF2B5EF4-FFF2-40B4-BE49-F238E27FC236}">
                  <a16:creationId xmlns:a16="http://schemas.microsoft.com/office/drawing/2014/main" id="{C2C37705-C045-49BC-963D-8BE01ADCC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" y="4304"/>
              <a:ext cx="28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Pileser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7" name="Line 1978">
              <a:extLst>
                <a:ext uri="{FF2B5EF4-FFF2-40B4-BE49-F238E27FC236}">
                  <a16:creationId xmlns:a16="http://schemas.microsoft.com/office/drawing/2014/main" id="{C6A5A1BB-D11B-43C1-9394-715C0D60C3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74" y="4294"/>
              <a:ext cx="30" cy="10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Rectangle 1979">
              <a:extLst>
                <a:ext uri="{FF2B5EF4-FFF2-40B4-BE49-F238E27FC236}">
                  <a16:creationId xmlns:a16="http://schemas.microsoft.com/office/drawing/2014/main" id="{233088E5-E964-4B85-811A-377A79F29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" y="4397"/>
              <a:ext cx="215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Rectangle 1980">
              <a:extLst>
                <a:ext uri="{FF2B5EF4-FFF2-40B4-BE49-F238E27FC236}">
                  <a16:creationId xmlns:a16="http://schemas.microsoft.com/office/drawing/2014/main" id="{1363E643-0A56-4235-9052-149D84039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" y="4397"/>
              <a:ext cx="215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Rectangle 1981">
              <a:extLst>
                <a:ext uri="{FF2B5EF4-FFF2-40B4-BE49-F238E27FC236}">
                  <a16:creationId xmlns:a16="http://schemas.microsoft.com/office/drawing/2014/main" id="{33CFEC07-58AF-4253-803C-79C77F59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5" y="4401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1133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1" name="Rectangle 1982">
              <a:extLst>
                <a:ext uri="{FF2B5EF4-FFF2-40B4-BE49-F238E27FC236}">
                  <a16:creationId xmlns:a16="http://schemas.microsoft.com/office/drawing/2014/main" id="{58F63181-7885-40CA-AEC7-2436B33B0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" y="4401"/>
              <a:ext cx="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2" name="Rectangle 1983">
              <a:extLst>
                <a:ext uri="{FF2B5EF4-FFF2-40B4-BE49-F238E27FC236}">
                  <a16:creationId xmlns:a16="http://schemas.microsoft.com/office/drawing/2014/main" id="{658068FE-F099-4984-8276-4802E2F45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4" y="4464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1115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3" name="Rectangle 1984">
              <a:extLst>
                <a:ext uri="{FF2B5EF4-FFF2-40B4-BE49-F238E27FC236}">
                  <a16:creationId xmlns:a16="http://schemas.microsoft.com/office/drawing/2014/main" id="{ADD516B1-AF3E-4B2B-9710-F19A7A3A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1" y="4547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4" name="Rectangle 1985">
              <a:extLst>
                <a:ext uri="{FF2B5EF4-FFF2-40B4-BE49-F238E27FC236}">
                  <a16:creationId xmlns:a16="http://schemas.microsoft.com/office/drawing/2014/main" id="{259EAED3-091E-40A7-BF2A-BF2BB08A1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9" y="454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5" name="Rectangle 1986">
              <a:extLst>
                <a:ext uri="{FF2B5EF4-FFF2-40B4-BE49-F238E27FC236}">
                  <a16:creationId xmlns:a16="http://schemas.microsoft.com/office/drawing/2014/main" id="{298D1F3E-632F-4A50-B044-7FBC82CDB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2" y="4547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resh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6" name="Rectangle 1987">
              <a:extLst>
                <a:ext uri="{FF2B5EF4-FFF2-40B4-BE49-F238E27FC236}">
                  <a16:creationId xmlns:a16="http://schemas.microsoft.com/office/drawing/2014/main" id="{A2FD969C-1E1C-4735-BF45-A8B9C634C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4" y="454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7" name="Rectangle 1988">
              <a:extLst>
                <a:ext uri="{FF2B5EF4-FFF2-40B4-BE49-F238E27FC236}">
                  <a16:creationId xmlns:a16="http://schemas.microsoft.com/office/drawing/2014/main" id="{89A547BC-65A8-4983-BF66-FD4ABC8E5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7" y="4547"/>
              <a:ext cx="17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ishi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8" name="Rectangle 1989">
              <a:extLst>
                <a:ext uri="{FF2B5EF4-FFF2-40B4-BE49-F238E27FC236}">
                  <a16:creationId xmlns:a16="http://schemas.microsoft.com/office/drawing/2014/main" id="{1A894D3A-A586-42BF-9801-A174BE864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4397"/>
              <a:ext cx="581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Rectangle 1990">
              <a:extLst>
                <a:ext uri="{FF2B5EF4-FFF2-40B4-BE49-F238E27FC236}">
                  <a16:creationId xmlns:a16="http://schemas.microsoft.com/office/drawing/2014/main" id="{02EFA3BF-F61E-4AE7-B06C-6C0F2BDC8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4397"/>
              <a:ext cx="581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Rectangle 1991">
              <a:extLst>
                <a:ext uri="{FF2B5EF4-FFF2-40B4-BE49-F238E27FC236}">
                  <a16:creationId xmlns:a16="http://schemas.microsoft.com/office/drawing/2014/main" id="{2BBD5084-FDAD-4AC8-A0BB-EE5E4BFCF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1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1179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1" name="Rectangle 1992">
              <a:extLst>
                <a:ext uri="{FF2B5EF4-FFF2-40B4-BE49-F238E27FC236}">
                  <a16:creationId xmlns:a16="http://schemas.microsoft.com/office/drawing/2014/main" id="{34633D6A-4A0B-4BD2-8684-DC916E021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4" y="4432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2" name="Rectangle 1993">
              <a:extLst>
                <a:ext uri="{FF2B5EF4-FFF2-40B4-BE49-F238E27FC236}">
                  <a16:creationId xmlns:a16="http://schemas.microsoft.com/office/drawing/2014/main" id="{A895837D-E2A8-4FC4-B4F6-6A0C13EA2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1133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3" name="Rectangle 1994">
              <a:extLst>
                <a:ext uri="{FF2B5EF4-FFF2-40B4-BE49-F238E27FC236}">
                  <a16:creationId xmlns:a16="http://schemas.microsoft.com/office/drawing/2014/main" id="{B1FE0B4D-B52A-43B3-9001-46ABAD738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6" y="4304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4" name="Rectangle 1995">
              <a:extLst>
                <a:ext uri="{FF2B5EF4-FFF2-40B4-BE49-F238E27FC236}">
                  <a16:creationId xmlns:a16="http://schemas.microsoft.com/office/drawing/2014/main" id="{1C94E6A8-CB37-4C5D-B276-ED516DE29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4" y="430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5" name="Rectangle 1996">
              <a:extLst>
                <a:ext uri="{FF2B5EF4-FFF2-40B4-BE49-F238E27FC236}">
                  <a16:creationId xmlns:a16="http://schemas.microsoft.com/office/drawing/2014/main" id="{811FB0D8-AE69-415D-B56A-5451060C9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7" y="4304"/>
              <a:ext cx="19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Dan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6" name="Rectangle 1997">
              <a:extLst>
                <a:ext uri="{FF2B5EF4-FFF2-40B4-BE49-F238E27FC236}">
                  <a16:creationId xmlns:a16="http://schemas.microsoft.com/office/drawing/2014/main" id="{3AF9FB9B-3BAB-4F0A-9C48-74146B054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8" y="4397"/>
              <a:ext cx="41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Rectangle 1998">
              <a:extLst>
                <a:ext uri="{FF2B5EF4-FFF2-40B4-BE49-F238E27FC236}">
                  <a16:creationId xmlns:a16="http://schemas.microsoft.com/office/drawing/2014/main" id="{37F49BB4-5F62-4A25-96AC-5B0216542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8" y="4397"/>
              <a:ext cx="41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Rectangle 1999">
              <a:extLst>
                <a:ext uri="{FF2B5EF4-FFF2-40B4-BE49-F238E27FC236}">
                  <a16:creationId xmlns:a16="http://schemas.microsoft.com/office/drawing/2014/main" id="{AB700A73-0028-4D89-A036-E65230737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8" y="4632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Ninurta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9" name="Rectangle 2000">
              <a:extLst>
                <a:ext uri="{FF2B5EF4-FFF2-40B4-BE49-F238E27FC236}">
                  <a16:creationId xmlns:a16="http://schemas.microsoft.com/office/drawing/2014/main" id="{70AC3BCA-FF64-437E-AFB4-A53757CBD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8" y="4632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20" name="Rectangle 2001">
              <a:extLst>
                <a:ext uri="{FF2B5EF4-FFF2-40B4-BE49-F238E27FC236}">
                  <a16:creationId xmlns:a16="http://schemas.microsoft.com/office/drawing/2014/main" id="{97E1B8BD-0B15-4862-A265-3CFD92FD9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" y="4632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apal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21" name="Rectangle 2002">
              <a:extLst>
                <a:ext uri="{FF2B5EF4-FFF2-40B4-BE49-F238E27FC236}">
                  <a16:creationId xmlns:a16="http://schemas.microsoft.com/office/drawing/2014/main" id="{A9B77C8A-9275-4FEE-9F18-EC1285F83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9" y="4632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22" name="Rectangle 2003">
              <a:extLst>
                <a:ext uri="{FF2B5EF4-FFF2-40B4-BE49-F238E27FC236}">
                  <a16:creationId xmlns:a16="http://schemas.microsoft.com/office/drawing/2014/main" id="{150CA056-0EC5-4151-9F6F-BEFC2B27C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" y="4632"/>
              <a:ext cx="17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Ekur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23" name="Line 2004">
              <a:extLst>
                <a:ext uri="{FF2B5EF4-FFF2-40B4-BE49-F238E27FC236}">
                  <a16:creationId xmlns:a16="http://schemas.microsoft.com/office/drawing/2014/main" id="{3215A8AF-FAD4-4D60-93FF-D678AFA413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62" y="4520"/>
              <a:ext cx="37" cy="9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Rectangle 2005">
              <a:extLst>
                <a:ext uri="{FF2B5EF4-FFF2-40B4-BE49-F238E27FC236}">
                  <a16:creationId xmlns:a16="http://schemas.microsoft.com/office/drawing/2014/main" id="{6FFA813B-141F-439C-8BC5-B0961B0D8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7" y="4397"/>
              <a:ext cx="61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Rectangle 2006">
              <a:extLst>
                <a:ext uri="{FF2B5EF4-FFF2-40B4-BE49-F238E27FC236}">
                  <a16:creationId xmlns:a16="http://schemas.microsoft.com/office/drawing/2014/main" id="{9C05A00B-0D7B-46FD-B0A8-D0C39CD4C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7" y="4397"/>
              <a:ext cx="61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Rectangle 2007">
              <a:extLst>
                <a:ext uri="{FF2B5EF4-FFF2-40B4-BE49-F238E27FC236}">
                  <a16:creationId xmlns:a16="http://schemas.microsoft.com/office/drawing/2014/main" id="{ADB9B908-4DCF-4EEC-8517-574EF954B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3" y="4222"/>
              <a:ext cx="16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Enlil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27" name="Rectangle 2008">
              <a:extLst>
                <a:ext uri="{FF2B5EF4-FFF2-40B4-BE49-F238E27FC236}">
                  <a16:creationId xmlns:a16="http://schemas.microsoft.com/office/drawing/2014/main" id="{ED8C857C-243B-41E2-8E3D-8B2C31456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" y="4222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28" name="Rectangle 2009">
              <a:extLst>
                <a:ext uri="{FF2B5EF4-FFF2-40B4-BE49-F238E27FC236}">
                  <a16:creationId xmlns:a16="http://schemas.microsoft.com/office/drawing/2014/main" id="{3930FDBF-02B1-4CA7-A14D-5A86BB371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4" y="4222"/>
              <a:ext cx="24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kudurri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29" name="Rectangle 2010">
              <a:extLst>
                <a:ext uri="{FF2B5EF4-FFF2-40B4-BE49-F238E27FC236}">
                  <a16:creationId xmlns:a16="http://schemas.microsoft.com/office/drawing/2014/main" id="{AAB1B75A-2EEC-4CAA-88C8-F74F7FEFD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" y="4222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0" name="Rectangle 2011">
              <a:extLst>
                <a:ext uri="{FF2B5EF4-FFF2-40B4-BE49-F238E27FC236}">
                  <a16:creationId xmlns:a16="http://schemas.microsoft.com/office/drawing/2014/main" id="{98DDB351-A80B-4703-8F6F-0F5CD390E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4" y="4222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usur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1" name="Line 2012">
              <a:extLst>
                <a:ext uri="{FF2B5EF4-FFF2-40B4-BE49-F238E27FC236}">
                  <a16:creationId xmlns:a16="http://schemas.microsoft.com/office/drawing/2014/main" id="{C9F7643F-05EC-4498-AF1F-71CF4679C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7" y="4294"/>
              <a:ext cx="30" cy="10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Rectangle 2013">
              <a:extLst>
                <a:ext uri="{FF2B5EF4-FFF2-40B4-BE49-F238E27FC236}">
                  <a16:creationId xmlns:a16="http://schemas.microsoft.com/office/drawing/2014/main" id="{BF13E4D2-1047-484E-A2F1-71A212927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" y="4397"/>
              <a:ext cx="71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Rectangle 2014">
              <a:extLst>
                <a:ext uri="{FF2B5EF4-FFF2-40B4-BE49-F238E27FC236}">
                  <a16:creationId xmlns:a16="http://schemas.microsoft.com/office/drawing/2014/main" id="{D1AD0A85-1010-47D8-B322-3D147D3AD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" y="4397"/>
              <a:ext cx="71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Rectangle 2015">
              <a:extLst>
                <a:ext uri="{FF2B5EF4-FFF2-40B4-BE49-F238E27FC236}">
                  <a16:creationId xmlns:a16="http://schemas.microsoft.com/office/drawing/2014/main" id="{9A365754-BAF2-4582-8D8E-2243ECA02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" y="4547"/>
              <a:ext cx="23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Tukulti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5" name="Rectangle 2016">
              <a:extLst>
                <a:ext uri="{FF2B5EF4-FFF2-40B4-BE49-F238E27FC236}">
                  <a16:creationId xmlns:a16="http://schemas.microsoft.com/office/drawing/2014/main" id="{6CD09128-58A8-4BEA-925A-FDAE5949C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" y="4547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6" name="Rectangle 2017">
              <a:extLst>
                <a:ext uri="{FF2B5EF4-FFF2-40B4-BE49-F238E27FC236}">
                  <a16:creationId xmlns:a16="http://schemas.microsoft.com/office/drawing/2014/main" id="{A48A2281-67E1-4423-AC8F-921D0281A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3" y="4547"/>
              <a:ext cx="29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Ninurta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7" name="Rectangle 2018">
              <a:extLst>
                <a:ext uri="{FF2B5EF4-FFF2-40B4-BE49-F238E27FC236}">
                  <a16:creationId xmlns:a16="http://schemas.microsoft.com/office/drawing/2014/main" id="{3553A8A6-0C4E-45F3-AFE3-8A75CE283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5" y="4397"/>
              <a:ext cx="31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Rectangle 2019">
              <a:extLst>
                <a:ext uri="{FF2B5EF4-FFF2-40B4-BE49-F238E27FC236}">
                  <a16:creationId xmlns:a16="http://schemas.microsoft.com/office/drawing/2014/main" id="{77112D82-90C5-4FE1-BADD-2166D992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5" y="4397"/>
              <a:ext cx="31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Rectangle 2020">
              <a:extLst>
                <a:ext uri="{FF2B5EF4-FFF2-40B4-BE49-F238E27FC236}">
                  <a16:creationId xmlns:a16="http://schemas.microsoft.com/office/drawing/2014/main" id="{2735DEDE-B9D2-4D8C-BC3F-302821C4D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6" y="4397"/>
              <a:ext cx="459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Rectangle 2021">
              <a:extLst>
                <a:ext uri="{FF2B5EF4-FFF2-40B4-BE49-F238E27FC236}">
                  <a16:creationId xmlns:a16="http://schemas.microsoft.com/office/drawing/2014/main" id="{55332609-EFDA-4EFE-9782-EA12010F6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6" y="4397"/>
              <a:ext cx="459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Rectangle 2022">
              <a:extLst>
                <a:ext uri="{FF2B5EF4-FFF2-40B4-BE49-F238E27FC236}">
                  <a16:creationId xmlns:a16="http://schemas.microsoft.com/office/drawing/2014/main" id="{E3A6CED5-FCB1-43E0-89A1-F88FC3BFC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6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1233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2" name="Rectangle 2023">
              <a:extLst>
                <a:ext uri="{FF2B5EF4-FFF2-40B4-BE49-F238E27FC236}">
                  <a16:creationId xmlns:a16="http://schemas.microsoft.com/office/drawing/2014/main" id="{23C24D19-0256-4DF8-A49D-9ED053CA6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" y="4432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3" name="Rectangle 2024">
              <a:extLst>
                <a:ext uri="{FF2B5EF4-FFF2-40B4-BE49-F238E27FC236}">
                  <a16:creationId xmlns:a16="http://schemas.microsoft.com/office/drawing/2014/main" id="{C4FD40A1-B35C-44CC-91C6-DF2B9C9CA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7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1197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4" name="Rectangle 2025">
              <a:extLst>
                <a:ext uri="{FF2B5EF4-FFF2-40B4-BE49-F238E27FC236}">
                  <a16:creationId xmlns:a16="http://schemas.microsoft.com/office/drawing/2014/main" id="{6B5C0F9F-A65F-47AC-8376-1CBE33C5E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8" y="4397"/>
              <a:ext cx="368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Rectangle 2026">
              <a:extLst>
                <a:ext uri="{FF2B5EF4-FFF2-40B4-BE49-F238E27FC236}">
                  <a16:creationId xmlns:a16="http://schemas.microsoft.com/office/drawing/2014/main" id="{31F87246-E2C2-4116-9B41-F04DB4FA1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8" y="4397"/>
              <a:ext cx="368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Rectangle 2027">
              <a:extLst>
                <a:ext uri="{FF2B5EF4-FFF2-40B4-BE49-F238E27FC236}">
                  <a16:creationId xmlns:a16="http://schemas.microsoft.com/office/drawing/2014/main" id="{B5B13AB0-D949-4D42-8C12-D5EA31D02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1263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7" name="Rectangle 2028">
              <a:extLst>
                <a:ext uri="{FF2B5EF4-FFF2-40B4-BE49-F238E27FC236}">
                  <a16:creationId xmlns:a16="http://schemas.microsoft.com/office/drawing/2014/main" id="{9423B83A-FD79-4F5A-9D0B-D58A898EC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" y="4432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8" name="Rectangle 2029">
              <a:extLst>
                <a:ext uri="{FF2B5EF4-FFF2-40B4-BE49-F238E27FC236}">
                  <a16:creationId xmlns:a16="http://schemas.microsoft.com/office/drawing/2014/main" id="{66C6A008-FB6B-4993-867B-618936382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1234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9" name="Rectangle 2030">
              <a:extLst>
                <a:ext uri="{FF2B5EF4-FFF2-40B4-BE49-F238E27FC236}">
                  <a16:creationId xmlns:a16="http://schemas.microsoft.com/office/drawing/2014/main" id="{D73E7D62-6D7D-4F67-A264-83CABAFFF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" y="4304"/>
              <a:ext cx="48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Shalmaneser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0" name="Rectangle 2031">
              <a:extLst>
                <a:ext uri="{FF2B5EF4-FFF2-40B4-BE49-F238E27FC236}">
                  <a16:creationId xmlns:a16="http://schemas.microsoft.com/office/drawing/2014/main" id="{2D0B202F-76BD-4A17-8026-B340DC6E0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4397"/>
              <a:ext cx="398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Rectangle 2032">
              <a:extLst>
                <a:ext uri="{FF2B5EF4-FFF2-40B4-BE49-F238E27FC236}">
                  <a16:creationId xmlns:a16="http://schemas.microsoft.com/office/drawing/2014/main" id="{2FD00A5A-C193-41F3-A7F0-D5C2574D5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4397"/>
              <a:ext cx="398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Rectangle 2033">
              <a:extLst>
                <a:ext uri="{FF2B5EF4-FFF2-40B4-BE49-F238E27FC236}">
                  <a16:creationId xmlns:a16="http://schemas.microsoft.com/office/drawing/2014/main" id="{CD645F66-21D5-4B68-B1A3-778BAC1ED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1295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3" name="Rectangle 2034">
              <a:extLst>
                <a:ext uri="{FF2B5EF4-FFF2-40B4-BE49-F238E27FC236}">
                  <a16:creationId xmlns:a16="http://schemas.microsoft.com/office/drawing/2014/main" id="{B3E16B3E-6487-4AB5-BFA6-905FA3931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" y="4432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4" name="Rectangle 2035">
              <a:extLst>
                <a:ext uri="{FF2B5EF4-FFF2-40B4-BE49-F238E27FC236}">
                  <a16:creationId xmlns:a16="http://schemas.microsoft.com/office/drawing/2014/main" id="{A11767E0-FFB8-41BD-AEB6-8B468B750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1264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5" name="Rectangle 2036">
              <a:extLst>
                <a:ext uri="{FF2B5EF4-FFF2-40B4-BE49-F238E27FC236}">
                  <a16:creationId xmlns:a16="http://schemas.microsoft.com/office/drawing/2014/main" id="{C1D2C14E-88C5-4DA5-8E7E-512EC085A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2" y="4547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6" name="Rectangle 2037">
              <a:extLst>
                <a:ext uri="{FF2B5EF4-FFF2-40B4-BE49-F238E27FC236}">
                  <a16:creationId xmlns:a16="http://schemas.microsoft.com/office/drawing/2014/main" id="{7AB11EBF-660B-476D-B8D2-467180CA1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1" y="4547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7" name="Rectangle 2038">
              <a:extLst>
                <a:ext uri="{FF2B5EF4-FFF2-40B4-BE49-F238E27FC236}">
                  <a16:creationId xmlns:a16="http://schemas.microsoft.com/office/drawing/2014/main" id="{E3A0CB80-3D8F-4276-B253-492A02865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4" y="4547"/>
              <a:ext cx="22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nirari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8" name="Rectangle 2039">
              <a:extLst>
                <a:ext uri="{FF2B5EF4-FFF2-40B4-BE49-F238E27FC236}">
                  <a16:creationId xmlns:a16="http://schemas.microsoft.com/office/drawing/2014/main" id="{C6B46790-3A7E-4067-8F7B-B687A0D55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4397"/>
              <a:ext cx="134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Rectangle 2040">
              <a:extLst>
                <a:ext uri="{FF2B5EF4-FFF2-40B4-BE49-F238E27FC236}">
                  <a16:creationId xmlns:a16="http://schemas.microsoft.com/office/drawing/2014/main" id="{52B44C1D-24DF-41E2-B42A-DCE212B23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4397"/>
              <a:ext cx="134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Rectangle 2041">
              <a:extLst>
                <a:ext uri="{FF2B5EF4-FFF2-40B4-BE49-F238E27FC236}">
                  <a16:creationId xmlns:a16="http://schemas.microsoft.com/office/drawing/2014/main" id="{B66B9081-AF75-4507-84D3-419F67BC8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4304"/>
              <a:ext cx="15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Arik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1" name="Rectangle 2042">
              <a:extLst>
                <a:ext uri="{FF2B5EF4-FFF2-40B4-BE49-F238E27FC236}">
                  <a16:creationId xmlns:a16="http://schemas.microsoft.com/office/drawing/2014/main" id="{72F9935F-D495-40F5-B113-75ACC0EB1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2" y="430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2" name="Rectangle 2043">
              <a:extLst>
                <a:ext uri="{FF2B5EF4-FFF2-40B4-BE49-F238E27FC236}">
                  <a16:creationId xmlns:a16="http://schemas.microsoft.com/office/drawing/2014/main" id="{DECCD52D-E887-4D73-9C70-966541F16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" y="4304"/>
              <a:ext cx="1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3" name="Rectangle 2044">
              <a:extLst>
                <a:ext uri="{FF2B5EF4-FFF2-40B4-BE49-F238E27FC236}">
                  <a16:creationId xmlns:a16="http://schemas.microsoft.com/office/drawing/2014/main" id="{FE2C798B-BC1C-49FC-B660-E8724DF3E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430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4" name="Rectangle 2045">
              <a:extLst>
                <a:ext uri="{FF2B5EF4-FFF2-40B4-BE49-F238E27FC236}">
                  <a16:creationId xmlns:a16="http://schemas.microsoft.com/office/drawing/2014/main" id="{3115DB17-B0A7-4725-92F5-312AB7C5D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" y="4304"/>
              <a:ext cx="8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ili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5" name="Rectangle 2046">
              <a:extLst>
                <a:ext uri="{FF2B5EF4-FFF2-40B4-BE49-F238E27FC236}">
                  <a16:creationId xmlns:a16="http://schemas.microsoft.com/office/drawing/2014/main" id="{0CB324F2-0050-46E2-B24D-7B40BE183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" y="4397"/>
              <a:ext cx="114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9" name="Group 2248">
            <a:extLst>
              <a:ext uri="{FF2B5EF4-FFF2-40B4-BE49-F238E27FC236}">
                <a16:creationId xmlns:a16="http://schemas.microsoft.com/office/drawing/2014/main" id="{9983D536-BF00-4292-8E62-B2312A5DF4B4}"/>
              </a:ext>
            </a:extLst>
          </p:cNvPr>
          <p:cNvGrpSpPr>
            <a:grpSpLocks/>
          </p:cNvGrpSpPr>
          <p:nvPr/>
        </p:nvGrpSpPr>
        <p:grpSpPr bwMode="auto">
          <a:xfrm>
            <a:off x="3502025" y="6832600"/>
            <a:ext cx="13042900" cy="1839913"/>
            <a:chOff x="2206" y="4304"/>
            <a:chExt cx="8216" cy="1159"/>
          </a:xfrm>
        </p:grpSpPr>
        <p:sp>
          <p:nvSpPr>
            <p:cNvPr id="666" name="Rectangle 2048">
              <a:extLst>
                <a:ext uri="{FF2B5EF4-FFF2-40B4-BE49-F238E27FC236}">
                  <a16:creationId xmlns:a16="http://schemas.microsoft.com/office/drawing/2014/main" id="{16F23DF3-55FE-4858-9BCC-A1699CEB3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" y="4397"/>
              <a:ext cx="114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Rectangle 2049">
              <a:extLst>
                <a:ext uri="{FF2B5EF4-FFF2-40B4-BE49-F238E27FC236}">
                  <a16:creationId xmlns:a16="http://schemas.microsoft.com/office/drawing/2014/main" id="{71E37D3E-18D5-4C39-9EBA-22A1DF2DC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4547"/>
              <a:ext cx="16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Enlil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68" name="Rectangle 2050">
              <a:extLst>
                <a:ext uri="{FF2B5EF4-FFF2-40B4-BE49-F238E27FC236}">
                  <a16:creationId xmlns:a16="http://schemas.microsoft.com/office/drawing/2014/main" id="{88D00047-95EE-46BA-99F3-0269B89F6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3" y="4547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69" name="Rectangle 2051">
              <a:extLst>
                <a:ext uri="{FF2B5EF4-FFF2-40B4-BE49-F238E27FC236}">
                  <a16:creationId xmlns:a16="http://schemas.microsoft.com/office/drawing/2014/main" id="{1B7492AD-9D1E-40C0-9B43-81858BD45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6" y="4547"/>
              <a:ext cx="18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nirari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0" name="Rectangle 2052">
              <a:extLst>
                <a:ext uri="{FF2B5EF4-FFF2-40B4-BE49-F238E27FC236}">
                  <a16:creationId xmlns:a16="http://schemas.microsoft.com/office/drawing/2014/main" id="{C8656479-AC0A-47E8-996B-02D56CDD4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4397"/>
              <a:ext cx="447" cy="123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Rectangle 2053">
              <a:extLst>
                <a:ext uri="{FF2B5EF4-FFF2-40B4-BE49-F238E27FC236}">
                  <a16:creationId xmlns:a16="http://schemas.microsoft.com/office/drawing/2014/main" id="{86B70FE2-6664-461C-8682-0985C4929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4397"/>
              <a:ext cx="447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Rectangle 2054">
              <a:extLst>
                <a:ext uri="{FF2B5EF4-FFF2-40B4-BE49-F238E27FC236}">
                  <a16:creationId xmlns:a16="http://schemas.microsoft.com/office/drawing/2014/main" id="{FBAE6D2F-B27F-4CD3-9540-37F642356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1353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3" name="Rectangle 2055">
              <a:extLst>
                <a:ext uri="{FF2B5EF4-FFF2-40B4-BE49-F238E27FC236}">
                  <a16:creationId xmlns:a16="http://schemas.microsoft.com/office/drawing/2014/main" id="{EE639626-806C-4E21-9B45-68C79CB86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4432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4" name="Rectangle 2056">
              <a:extLst>
                <a:ext uri="{FF2B5EF4-FFF2-40B4-BE49-F238E27FC236}">
                  <a16:creationId xmlns:a16="http://schemas.microsoft.com/office/drawing/2014/main" id="{6DFC5E47-4A48-436E-AF0C-9A3CDB476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1318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5" name="Rectangle 2057">
              <a:extLst>
                <a:ext uri="{FF2B5EF4-FFF2-40B4-BE49-F238E27FC236}">
                  <a16:creationId xmlns:a16="http://schemas.microsoft.com/office/drawing/2014/main" id="{7EDAA57D-F798-498E-AD38-EC1BFCD97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2" y="4304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6" name="Rectangle 2058">
              <a:extLst>
                <a:ext uri="{FF2B5EF4-FFF2-40B4-BE49-F238E27FC236}">
                  <a16:creationId xmlns:a16="http://schemas.microsoft.com/office/drawing/2014/main" id="{3A09497B-25FB-4DDE-9C47-02B5B9018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" y="430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7" name="Rectangle 2059">
              <a:extLst>
                <a:ext uri="{FF2B5EF4-FFF2-40B4-BE49-F238E27FC236}">
                  <a16:creationId xmlns:a16="http://schemas.microsoft.com/office/drawing/2014/main" id="{11175768-F6B0-4346-9828-D283C9380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4304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uballit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8" name="Rectangle 2060">
              <a:extLst>
                <a:ext uri="{FF2B5EF4-FFF2-40B4-BE49-F238E27FC236}">
                  <a16:creationId xmlns:a16="http://schemas.microsoft.com/office/drawing/2014/main" id="{751545FE-94B9-4A6A-BF20-ED667ABF4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4397"/>
              <a:ext cx="336" cy="1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Rectangle 2061">
              <a:extLst>
                <a:ext uri="{FF2B5EF4-FFF2-40B4-BE49-F238E27FC236}">
                  <a16:creationId xmlns:a16="http://schemas.microsoft.com/office/drawing/2014/main" id="{2485BEC2-A804-4496-A8ED-6720634F0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4397"/>
              <a:ext cx="336" cy="123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Rectangle 2062">
              <a:extLst>
                <a:ext uri="{FF2B5EF4-FFF2-40B4-BE49-F238E27FC236}">
                  <a16:creationId xmlns:a16="http://schemas.microsoft.com/office/drawing/2014/main" id="{1DDFBA4D-2FFF-4183-8ADE-FE623F482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1380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1" name="Rectangle 2063">
              <a:extLst>
                <a:ext uri="{FF2B5EF4-FFF2-40B4-BE49-F238E27FC236}">
                  <a16:creationId xmlns:a16="http://schemas.microsoft.com/office/drawing/2014/main" id="{E6A5F17E-D5B9-4ED3-A432-FA2FC19A6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4432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2" name="Rectangle 2064">
              <a:extLst>
                <a:ext uri="{FF2B5EF4-FFF2-40B4-BE49-F238E27FC236}">
                  <a16:creationId xmlns:a16="http://schemas.microsoft.com/office/drawing/2014/main" id="{5034C6BD-3BA5-49F2-80AA-17C9AD224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4432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1353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3" name="Rectangle 2065">
              <a:extLst>
                <a:ext uri="{FF2B5EF4-FFF2-40B4-BE49-F238E27FC236}">
                  <a16:creationId xmlns:a16="http://schemas.microsoft.com/office/drawing/2014/main" id="{97703197-F429-42B8-BC12-5D6DB1F09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4554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Eriba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4" name="Rectangle 2066">
              <a:extLst>
                <a:ext uri="{FF2B5EF4-FFF2-40B4-BE49-F238E27FC236}">
                  <a16:creationId xmlns:a16="http://schemas.microsoft.com/office/drawing/2014/main" id="{A5D032C6-829D-4E17-AAE1-29A42D311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9" y="4554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5" name="Rectangle 2067">
              <a:extLst>
                <a:ext uri="{FF2B5EF4-FFF2-40B4-BE49-F238E27FC236}">
                  <a16:creationId xmlns:a16="http://schemas.microsoft.com/office/drawing/2014/main" id="{B8C668E2-00EF-4EEF-89F4-49AF41203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4554"/>
              <a:ext cx="23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6" name="Line 2068">
              <a:extLst>
                <a:ext uri="{FF2B5EF4-FFF2-40B4-BE49-F238E27FC236}">
                  <a16:creationId xmlns:a16="http://schemas.microsoft.com/office/drawing/2014/main" id="{1834818E-E54C-4F03-B66F-CA0B404BD2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93" y="5254"/>
              <a:ext cx="29" cy="7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Rectangle 2069">
              <a:extLst>
                <a:ext uri="{FF2B5EF4-FFF2-40B4-BE49-F238E27FC236}">
                  <a16:creationId xmlns:a16="http://schemas.microsoft.com/office/drawing/2014/main" id="{D1B996E3-190D-49BF-BE48-C69C2E3AC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7" y="5132"/>
              <a:ext cx="9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Rectangle 2070">
              <a:extLst>
                <a:ext uri="{FF2B5EF4-FFF2-40B4-BE49-F238E27FC236}">
                  <a16:creationId xmlns:a16="http://schemas.microsoft.com/office/drawing/2014/main" id="{188FBEA2-A67D-45C1-AB1F-FAF745AA8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7" y="5132"/>
              <a:ext cx="9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Rectangle 2071">
              <a:extLst>
                <a:ext uri="{FF2B5EF4-FFF2-40B4-BE49-F238E27FC236}">
                  <a16:creationId xmlns:a16="http://schemas.microsoft.com/office/drawing/2014/main" id="{FECE5FC2-BBDD-4A64-98E1-658139895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4" y="5275"/>
              <a:ext cx="15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0" name="Rectangle 2072">
              <a:extLst>
                <a:ext uri="{FF2B5EF4-FFF2-40B4-BE49-F238E27FC236}">
                  <a16:creationId xmlns:a16="http://schemas.microsoft.com/office/drawing/2014/main" id="{22CA1B1E-9A36-428A-A1EA-728C1CE72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2" y="5275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1" name="Rectangle 2073">
              <a:extLst>
                <a:ext uri="{FF2B5EF4-FFF2-40B4-BE49-F238E27FC236}">
                  <a16:creationId xmlns:a16="http://schemas.microsoft.com/office/drawing/2014/main" id="{6C2A6FEF-89C8-4F70-8BB9-1D961B976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4" y="5275"/>
              <a:ext cx="12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biti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2" name="Rectangle 2074">
              <a:extLst>
                <a:ext uri="{FF2B5EF4-FFF2-40B4-BE49-F238E27FC236}">
                  <a16:creationId xmlns:a16="http://schemas.microsoft.com/office/drawing/2014/main" id="{66B129BE-00EA-478C-9DD1-1A6CC48D4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1" y="5275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3" name="Rectangle 2075">
              <a:extLst>
                <a:ext uri="{FF2B5EF4-FFF2-40B4-BE49-F238E27FC236}">
                  <a16:creationId xmlns:a16="http://schemas.microsoft.com/office/drawing/2014/main" id="{AE103A46-71D8-4173-AD2C-1407C5B58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4" y="5275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4" name="Rectangle 2076">
              <a:extLst>
                <a:ext uri="{FF2B5EF4-FFF2-40B4-BE49-F238E27FC236}">
                  <a16:creationId xmlns:a16="http://schemas.microsoft.com/office/drawing/2014/main" id="{608FB2A8-61C9-4BD2-80C6-21DD4B83B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" y="5275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5" name="Rectangle 2077">
              <a:extLst>
                <a:ext uri="{FF2B5EF4-FFF2-40B4-BE49-F238E27FC236}">
                  <a16:creationId xmlns:a16="http://schemas.microsoft.com/office/drawing/2014/main" id="{7819BC7A-0240-457E-B3BD-0DB50C525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5" y="5275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usur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6" name="Line 2078">
              <a:extLst>
                <a:ext uri="{FF2B5EF4-FFF2-40B4-BE49-F238E27FC236}">
                  <a16:creationId xmlns:a16="http://schemas.microsoft.com/office/drawing/2014/main" id="{C156FFE6-F48D-4841-892B-F7003716CC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7" y="4887"/>
              <a:ext cx="91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Line 2079">
              <a:extLst>
                <a:ext uri="{FF2B5EF4-FFF2-40B4-BE49-F238E27FC236}">
                  <a16:creationId xmlns:a16="http://schemas.microsoft.com/office/drawing/2014/main" id="{8CD1B221-463B-4462-8854-9FC350454E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7" y="4863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Line 2080">
              <a:extLst>
                <a:ext uri="{FF2B5EF4-FFF2-40B4-BE49-F238E27FC236}">
                  <a16:creationId xmlns:a16="http://schemas.microsoft.com/office/drawing/2014/main" id="{4CCD46C7-A960-40E0-9477-8D75B88A51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2" y="4887"/>
              <a:ext cx="245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Rectangle 2081">
              <a:extLst>
                <a:ext uri="{FF2B5EF4-FFF2-40B4-BE49-F238E27FC236}">
                  <a16:creationId xmlns:a16="http://schemas.microsoft.com/office/drawing/2014/main" id="{A74B3F67-0AE3-4900-9819-6E04E2805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0" y="4856"/>
              <a:ext cx="48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Rectangle 2082">
              <a:extLst>
                <a:ext uri="{FF2B5EF4-FFF2-40B4-BE49-F238E27FC236}">
                  <a16:creationId xmlns:a16="http://schemas.microsoft.com/office/drawing/2014/main" id="{14B38B86-A9C4-4CDF-8255-7D920C1A8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3" y="4860"/>
              <a:ext cx="77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1" name="Rectangle 2083">
              <a:extLst>
                <a:ext uri="{FF2B5EF4-FFF2-40B4-BE49-F238E27FC236}">
                  <a16:creationId xmlns:a16="http://schemas.microsoft.com/office/drawing/2014/main" id="{C87F1A14-679D-4535-929E-B466846F6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2" y="5132"/>
              <a:ext cx="245" cy="1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Rectangle 2084">
              <a:extLst>
                <a:ext uri="{FF2B5EF4-FFF2-40B4-BE49-F238E27FC236}">
                  <a16:creationId xmlns:a16="http://schemas.microsoft.com/office/drawing/2014/main" id="{3C7C5CAB-C030-493C-91FD-6958FCA75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2" y="5132"/>
              <a:ext cx="24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Line 2085">
              <a:extLst>
                <a:ext uri="{FF2B5EF4-FFF2-40B4-BE49-F238E27FC236}">
                  <a16:creationId xmlns:a16="http://schemas.microsoft.com/office/drawing/2014/main" id="{04B27206-7D88-4000-AE02-42B8E8310F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2" y="4863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Rectangle 2086">
              <a:extLst>
                <a:ext uri="{FF2B5EF4-FFF2-40B4-BE49-F238E27FC236}">
                  <a16:creationId xmlns:a16="http://schemas.microsoft.com/office/drawing/2014/main" id="{7BB34EDF-6E8E-40DD-AEE0-E3278CB55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0" y="4945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 kings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5" name="Line 2087">
              <a:extLst>
                <a:ext uri="{FF2B5EF4-FFF2-40B4-BE49-F238E27FC236}">
                  <a16:creationId xmlns:a16="http://schemas.microsoft.com/office/drawing/2014/main" id="{CAAD73DD-8208-4D3D-B463-B295CD7B01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4" y="5046"/>
              <a:ext cx="31" cy="86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Line 2088">
              <a:extLst>
                <a:ext uri="{FF2B5EF4-FFF2-40B4-BE49-F238E27FC236}">
                  <a16:creationId xmlns:a16="http://schemas.microsoft.com/office/drawing/2014/main" id="{5B201262-941B-4BE3-8AEB-C1C3980D76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97" y="4887"/>
              <a:ext cx="245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Rectangle 2089">
              <a:extLst>
                <a:ext uri="{FF2B5EF4-FFF2-40B4-BE49-F238E27FC236}">
                  <a16:creationId xmlns:a16="http://schemas.microsoft.com/office/drawing/2014/main" id="{7B64FD38-C80A-4A1B-B58C-43D132CFE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2" y="4856"/>
              <a:ext cx="34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Rectangle 2090">
              <a:extLst>
                <a:ext uri="{FF2B5EF4-FFF2-40B4-BE49-F238E27FC236}">
                  <a16:creationId xmlns:a16="http://schemas.microsoft.com/office/drawing/2014/main" id="{45710BFB-95C0-47BE-AE8A-63C352DDD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5" y="4860"/>
              <a:ext cx="6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9" name="Line 2091">
              <a:extLst>
                <a:ext uri="{FF2B5EF4-FFF2-40B4-BE49-F238E27FC236}">
                  <a16:creationId xmlns:a16="http://schemas.microsoft.com/office/drawing/2014/main" id="{A572C616-A853-4278-AFEB-FFEF6CB186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97" y="4863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Rectangle 2092">
              <a:extLst>
                <a:ext uri="{FF2B5EF4-FFF2-40B4-BE49-F238E27FC236}">
                  <a16:creationId xmlns:a16="http://schemas.microsoft.com/office/drawing/2014/main" id="{FFC2FA9D-26A6-47BA-90D6-0F49D4337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3" y="5132"/>
              <a:ext cx="49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Rectangle 2093">
              <a:extLst>
                <a:ext uri="{FF2B5EF4-FFF2-40B4-BE49-F238E27FC236}">
                  <a16:creationId xmlns:a16="http://schemas.microsoft.com/office/drawing/2014/main" id="{C9988273-C7EF-40E2-813D-6C525D22F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3" y="5132"/>
              <a:ext cx="4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Rectangle 2094">
              <a:extLst>
                <a:ext uri="{FF2B5EF4-FFF2-40B4-BE49-F238E27FC236}">
                  <a16:creationId xmlns:a16="http://schemas.microsoft.com/office/drawing/2014/main" id="{2F9B2FAD-4105-4F74-BFD5-511B357EF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" y="5132"/>
              <a:ext cx="196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Rectangle 2095">
              <a:extLst>
                <a:ext uri="{FF2B5EF4-FFF2-40B4-BE49-F238E27FC236}">
                  <a16:creationId xmlns:a16="http://schemas.microsoft.com/office/drawing/2014/main" id="{84A7B239-AFA1-4028-979E-0A064863B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" y="5132"/>
              <a:ext cx="19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Rectangle 2096">
              <a:extLst>
                <a:ext uri="{FF2B5EF4-FFF2-40B4-BE49-F238E27FC236}">
                  <a16:creationId xmlns:a16="http://schemas.microsoft.com/office/drawing/2014/main" id="{EE9E2A23-4B32-49E5-9EA3-1F5C34665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2" y="5373"/>
              <a:ext cx="306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Kashshu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15" name="Rectangle 2097">
              <a:extLst>
                <a:ext uri="{FF2B5EF4-FFF2-40B4-BE49-F238E27FC236}">
                  <a16:creationId xmlns:a16="http://schemas.microsoft.com/office/drawing/2014/main" id="{5720975F-81FE-40C3-9A73-FA237101F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57" y="5373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16" name="Rectangle 2098">
              <a:extLst>
                <a:ext uri="{FF2B5EF4-FFF2-40B4-BE49-F238E27FC236}">
                  <a16:creationId xmlns:a16="http://schemas.microsoft.com/office/drawing/2014/main" id="{F53DC5C4-BA18-4A52-B258-190F39876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79" y="5373"/>
              <a:ext cx="204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nadin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17" name="Rectangle 2099">
              <a:extLst>
                <a:ext uri="{FF2B5EF4-FFF2-40B4-BE49-F238E27FC236}">
                  <a16:creationId xmlns:a16="http://schemas.microsoft.com/office/drawing/2014/main" id="{BDF4EDE2-E35C-44E6-971E-D9DCC35B5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6" y="5373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18" name="Rectangle 2100">
              <a:extLst>
                <a:ext uri="{FF2B5EF4-FFF2-40B4-BE49-F238E27FC236}">
                  <a16:creationId xmlns:a16="http://schemas.microsoft.com/office/drawing/2014/main" id="{1095C1B5-60A4-474F-8726-F65BD8B7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8" y="5373"/>
              <a:ext cx="12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ahi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19" name="Line 2101">
              <a:extLst>
                <a:ext uri="{FF2B5EF4-FFF2-40B4-BE49-F238E27FC236}">
                  <a16:creationId xmlns:a16="http://schemas.microsoft.com/office/drawing/2014/main" id="{B34DE46B-1702-40DF-8086-F5809879AE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11" y="5254"/>
              <a:ext cx="74" cy="12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Rectangle 2102">
              <a:extLst>
                <a:ext uri="{FF2B5EF4-FFF2-40B4-BE49-F238E27FC236}">
                  <a16:creationId xmlns:a16="http://schemas.microsoft.com/office/drawing/2014/main" id="{80938E13-EF2F-4FBA-9B9B-3D7A4CABF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7" y="5037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Simbar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21" name="Rectangle 2103">
              <a:extLst>
                <a:ext uri="{FF2B5EF4-FFF2-40B4-BE49-F238E27FC236}">
                  <a16:creationId xmlns:a16="http://schemas.microsoft.com/office/drawing/2014/main" id="{B58DA7B6-C09F-4D36-B4D1-6B2853A68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2" y="503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22" name="Rectangle 2104">
              <a:extLst>
                <a:ext uri="{FF2B5EF4-FFF2-40B4-BE49-F238E27FC236}">
                  <a16:creationId xmlns:a16="http://schemas.microsoft.com/office/drawing/2014/main" id="{1077036C-D263-4DB2-8D42-A4AEA4FD9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5" y="5037"/>
              <a:ext cx="23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shipak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23" name="Line 2105">
              <a:extLst>
                <a:ext uri="{FF2B5EF4-FFF2-40B4-BE49-F238E27FC236}">
                  <a16:creationId xmlns:a16="http://schemas.microsoft.com/office/drawing/2014/main" id="{CF241188-4E25-45F5-89D3-5CFDB87D9C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5" y="4887"/>
              <a:ext cx="1592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Rectangle 2106">
              <a:extLst>
                <a:ext uri="{FF2B5EF4-FFF2-40B4-BE49-F238E27FC236}">
                  <a16:creationId xmlns:a16="http://schemas.microsoft.com/office/drawing/2014/main" id="{33563F22-5D6A-4BC9-B60F-26109639B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4" y="4856"/>
              <a:ext cx="414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Rectangle 2107">
              <a:extLst>
                <a:ext uri="{FF2B5EF4-FFF2-40B4-BE49-F238E27FC236}">
                  <a16:creationId xmlns:a16="http://schemas.microsoft.com/office/drawing/2014/main" id="{5658E579-40D8-4588-9DFE-5A9DE88F5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" y="4860"/>
              <a:ext cx="49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IV: Kings from Isin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26" name="Line 2108">
              <a:extLst>
                <a:ext uri="{FF2B5EF4-FFF2-40B4-BE49-F238E27FC236}">
                  <a16:creationId xmlns:a16="http://schemas.microsoft.com/office/drawing/2014/main" id="{D1705A97-2111-42D9-AB5E-CCBB206A47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5" y="4863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Line 2109">
              <a:extLst>
                <a:ext uri="{FF2B5EF4-FFF2-40B4-BE49-F238E27FC236}">
                  <a16:creationId xmlns:a16="http://schemas.microsoft.com/office/drawing/2014/main" id="{64B53ADF-3B2E-4959-9B9C-5F286208C3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6" y="4887"/>
              <a:ext cx="4299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Rectangle 2110">
              <a:extLst>
                <a:ext uri="{FF2B5EF4-FFF2-40B4-BE49-F238E27FC236}">
                  <a16:creationId xmlns:a16="http://schemas.microsoft.com/office/drawing/2014/main" id="{2CA07016-EE38-472B-A11E-956726A6B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4856"/>
              <a:ext cx="380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Rectangle 2111">
              <a:extLst>
                <a:ext uri="{FF2B5EF4-FFF2-40B4-BE49-F238E27FC236}">
                  <a16:creationId xmlns:a16="http://schemas.microsoft.com/office/drawing/2014/main" id="{A2631317-D3AA-45DB-BE48-39AAD5B7B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" y="4860"/>
              <a:ext cx="45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III: Kassite Kings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0" name="Line 2112">
              <a:extLst>
                <a:ext uri="{FF2B5EF4-FFF2-40B4-BE49-F238E27FC236}">
                  <a16:creationId xmlns:a16="http://schemas.microsoft.com/office/drawing/2014/main" id="{1DDA8D13-4E88-4472-B075-9EF1F25310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6" y="4863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Rectangle 2113">
              <a:extLst>
                <a:ext uri="{FF2B5EF4-FFF2-40B4-BE49-F238E27FC236}">
                  <a16:creationId xmlns:a16="http://schemas.microsoft.com/office/drawing/2014/main" id="{207E7167-E27D-4451-AD44-4DCF45737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5" y="5132"/>
              <a:ext cx="9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Rectangle 2114">
              <a:extLst>
                <a:ext uri="{FF2B5EF4-FFF2-40B4-BE49-F238E27FC236}">
                  <a16:creationId xmlns:a16="http://schemas.microsoft.com/office/drawing/2014/main" id="{50692AFE-1A5F-4737-9EDB-9EADF355D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5" y="5132"/>
              <a:ext cx="9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Rectangle 2115">
              <a:extLst>
                <a:ext uri="{FF2B5EF4-FFF2-40B4-BE49-F238E27FC236}">
                  <a16:creationId xmlns:a16="http://schemas.microsoft.com/office/drawing/2014/main" id="{2B70888B-46FF-4ED9-9D51-115B9B382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2" y="5275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Simbar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4" name="Rectangle 2116">
              <a:extLst>
                <a:ext uri="{FF2B5EF4-FFF2-40B4-BE49-F238E27FC236}">
                  <a16:creationId xmlns:a16="http://schemas.microsoft.com/office/drawing/2014/main" id="{26AEF0E4-6C16-4F67-A8C6-506B6A233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7" y="5275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5" name="Rectangle 2117">
              <a:extLst>
                <a:ext uri="{FF2B5EF4-FFF2-40B4-BE49-F238E27FC236}">
                  <a16:creationId xmlns:a16="http://schemas.microsoft.com/office/drawing/2014/main" id="{E0BC3B01-AEC4-4276-984C-B7309915D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0" y="5275"/>
              <a:ext cx="23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shipak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6" name="Rectangle 2118">
              <a:extLst>
                <a:ext uri="{FF2B5EF4-FFF2-40B4-BE49-F238E27FC236}">
                  <a16:creationId xmlns:a16="http://schemas.microsoft.com/office/drawing/2014/main" id="{28473612-CD64-41FA-967C-55A459569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2" y="5132"/>
              <a:ext cx="15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Rectangle 2119">
              <a:extLst>
                <a:ext uri="{FF2B5EF4-FFF2-40B4-BE49-F238E27FC236}">
                  <a16:creationId xmlns:a16="http://schemas.microsoft.com/office/drawing/2014/main" id="{4FDDCFE7-4647-4DBD-B945-1E87D1A31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2" y="5132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Rectangle 2120">
              <a:extLst>
                <a:ext uri="{FF2B5EF4-FFF2-40B4-BE49-F238E27FC236}">
                  <a16:creationId xmlns:a16="http://schemas.microsoft.com/office/drawing/2014/main" id="{74390B1A-F42B-4E76-BC7C-759E4452A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0" y="4945"/>
              <a:ext cx="26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9" name="Rectangle 2121">
              <a:extLst>
                <a:ext uri="{FF2B5EF4-FFF2-40B4-BE49-F238E27FC236}">
                  <a16:creationId xmlns:a16="http://schemas.microsoft.com/office/drawing/2014/main" id="{FB727A10-0BA2-433F-8EB3-E47479EEB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7" y="4945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0" name="Rectangle 2122">
              <a:extLst>
                <a:ext uri="{FF2B5EF4-FFF2-40B4-BE49-F238E27FC236}">
                  <a16:creationId xmlns:a16="http://schemas.microsoft.com/office/drawing/2014/main" id="{1B065360-106E-4454-A224-C860F6672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0" y="4945"/>
              <a:ext cx="12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1" name="Rectangle 2123">
              <a:extLst>
                <a:ext uri="{FF2B5EF4-FFF2-40B4-BE49-F238E27FC236}">
                  <a16:creationId xmlns:a16="http://schemas.microsoft.com/office/drawing/2014/main" id="{619EEF4C-4722-4729-AFCD-60DA93BF3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4" y="4945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2" name="Rectangle 2124">
              <a:extLst>
                <a:ext uri="{FF2B5EF4-FFF2-40B4-BE49-F238E27FC236}">
                  <a16:creationId xmlns:a16="http://schemas.microsoft.com/office/drawing/2014/main" id="{FA27B70C-B7C8-4967-BF2D-0EE35F6D2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7" y="4945"/>
              <a:ext cx="7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3" name="Line 2125">
              <a:extLst>
                <a:ext uri="{FF2B5EF4-FFF2-40B4-BE49-F238E27FC236}">
                  <a16:creationId xmlns:a16="http://schemas.microsoft.com/office/drawing/2014/main" id="{3E813A57-9255-4735-9158-0CD5FE5C03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0" y="5046"/>
              <a:ext cx="64" cy="86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Rectangle 2126">
              <a:extLst>
                <a:ext uri="{FF2B5EF4-FFF2-40B4-BE49-F238E27FC236}">
                  <a16:creationId xmlns:a16="http://schemas.microsoft.com/office/drawing/2014/main" id="{EA8DB92C-4E4D-4F9E-B05B-F4C643FB5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6" y="5132"/>
              <a:ext cx="30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Rectangle 2127">
              <a:extLst>
                <a:ext uri="{FF2B5EF4-FFF2-40B4-BE49-F238E27FC236}">
                  <a16:creationId xmlns:a16="http://schemas.microsoft.com/office/drawing/2014/main" id="{6767702A-3B32-412D-9FAB-427E32A01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6" y="5132"/>
              <a:ext cx="30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Rectangle 2128">
              <a:extLst>
                <a:ext uri="{FF2B5EF4-FFF2-40B4-BE49-F238E27FC236}">
                  <a16:creationId xmlns:a16="http://schemas.microsoft.com/office/drawing/2014/main" id="{F65063F4-5BFF-4DCE-A619-0A850EEE2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" y="5137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1069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7" name="Rectangle 2129">
              <a:extLst>
                <a:ext uri="{FF2B5EF4-FFF2-40B4-BE49-F238E27FC236}">
                  <a16:creationId xmlns:a16="http://schemas.microsoft.com/office/drawing/2014/main" id="{35E4F60B-C48F-49C1-9B0F-35BBCFFDA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" y="513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8" name="Rectangle 2130">
              <a:extLst>
                <a:ext uri="{FF2B5EF4-FFF2-40B4-BE49-F238E27FC236}">
                  <a16:creationId xmlns:a16="http://schemas.microsoft.com/office/drawing/2014/main" id="{96C3A1CD-21CF-414F-A025-5776134AB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5" y="5197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9" name="Rectangle 2131">
              <a:extLst>
                <a:ext uri="{FF2B5EF4-FFF2-40B4-BE49-F238E27FC236}">
                  <a16:creationId xmlns:a16="http://schemas.microsoft.com/office/drawing/2014/main" id="{F9DF2F10-CCF0-4BB7-9BF7-993D88D12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5" y="5373"/>
              <a:ext cx="19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0" name="Rectangle 2132">
              <a:extLst>
                <a:ext uri="{FF2B5EF4-FFF2-40B4-BE49-F238E27FC236}">
                  <a16:creationId xmlns:a16="http://schemas.microsoft.com/office/drawing/2014/main" id="{BC44A335-7546-458D-B282-4F3E68A25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" y="5373"/>
              <a:ext cx="5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1" name="Rectangle 2133">
              <a:extLst>
                <a:ext uri="{FF2B5EF4-FFF2-40B4-BE49-F238E27FC236}">
                  <a16:creationId xmlns:a16="http://schemas.microsoft.com/office/drawing/2014/main" id="{5570E6F3-3846-4875-AC51-AF6BB99DA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7" y="5373"/>
              <a:ext cx="166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2" name="Rectangle 2134">
              <a:extLst>
                <a:ext uri="{FF2B5EF4-FFF2-40B4-BE49-F238E27FC236}">
                  <a16:creationId xmlns:a16="http://schemas.microsoft.com/office/drawing/2014/main" id="{6881F0BA-2845-43D1-A572-0E96005AC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5" y="5373"/>
              <a:ext cx="5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3" name="Rectangle 2135">
              <a:extLst>
                <a:ext uri="{FF2B5EF4-FFF2-40B4-BE49-F238E27FC236}">
                  <a16:creationId xmlns:a16="http://schemas.microsoft.com/office/drawing/2014/main" id="{983D0FE1-D990-4DFF-B79B-08D2AF26D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8" y="5373"/>
              <a:ext cx="21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iddina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4" name="Line 2136">
              <a:extLst>
                <a:ext uri="{FF2B5EF4-FFF2-40B4-BE49-F238E27FC236}">
                  <a16:creationId xmlns:a16="http://schemas.microsoft.com/office/drawing/2014/main" id="{07571DAF-49C5-472E-99AE-0FE5CEFD62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68" y="5254"/>
              <a:ext cx="74" cy="12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Rectangle 2137">
              <a:extLst>
                <a:ext uri="{FF2B5EF4-FFF2-40B4-BE49-F238E27FC236}">
                  <a16:creationId xmlns:a16="http://schemas.microsoft.com/office/drawing/2014/main" id="{245FFF31-4719-47C4-A4B1-4E87A95D9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3" y="5132"/>
              <a:ext cx="15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Rectangle 2138">
              <a:extLst>
                <a:ext uri="{FF2B5EF4-FFF2-40B4-BE49-F238E27FC236}">
                  <a16:creationId xmlns:a16="http://schemas.microsoft.com/office/drawing/2014/main" id="{822F4499-3FBF-4914-B2AA-096E572AF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3" y="5132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Rectangle 2139">
              <a:extLst>
                <a:ext uri="{FF2B5EF4-FFF2-40B4-BE49-F238E27FC236}">
                  <a16:creationId xmlns:a16="http://schemas.microsoft.com/office/drawing/2014/main" id="{C3291AE7-063A-4AF5-AB00-5CA6BF529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8" y="5037"/>
              <a:ext cx="26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8" name="Rectangle 2140">
              <a:extLst>
                <a:ext uri="{FF2B5EF4-FFF2-40B4-BE49-F238E27FC236}">
                  <a16:creationId xmlns:a16="http://schemas.microsoft.com/office/drawing/2014/main" id="{D704187A-2268-4803-904C-120387208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5" y="5037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9" name="Rectangle 2141">
              <a:extLst>
                <a:ext uri="{FF2B5EF4-FFF2-40B4-BE49-F238E27FC236}">
                  <a16:creationId xmlns:a16="http://schemas.microsoft.com/office/drawing/2014/main" id="{9A362278-91BE-4132-BF32-2FA6BAE85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8" y="5037"/>
              <a:ext cx="23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shapik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0" name="Rectangle 2142">
              <a:extLst>
                <a:ext uri="{FF2B5EF4-FFF2-40B4-BE49-F238E27FC236}">
                  <a16:creationId xmlns:a16="http://schemas.microsoft.com/office/drawing/2014/main" id="{3C7C6A25-4CBC-4169-85E5-56746819B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5" y="503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1" name="Rectangle 2143">
              <a:extLst>
                <a:ext uri="{FF2B5EF4-FFF2-40B4-BE49-F238E27FC236}">
                  <a16:creationId xmlns:a16="http://schemas.microsoft.com/office/drawing/2014/main" id="{4D408190-8033-4E92-8397-571629245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" y="5037"/>
              <a:ext cx="14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zeri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2" name="Rectangle 2144">
              <a:extLst>
                <a:ext uri="{FF2B5EF4-FFF2-40B4-BE49-F238E27FC236}">
                  <a16:creationId xmlns:a16="http://schemas.microsoft.com/office/drawing/2014/main" id="{612F296A-AAD5-4B83-870D-3829B7E0D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" y="5132"/>
              <a:ext cx="215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Rectangle 2145">
              <a:extLst>
                <a:ext uri="{FF2B5EF4-FFF2-40B4-BE49-F238E27FC236}">
                  <a16:creationId xmlns:a16="http://schemas.microsoft.com/office/drawing/2014/main" id="{81F5CED5-8A81-4914-864A-46E833E76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" y="5132"/>
              <a:ext cx="21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Rectangle 2146">
              <a:extLst>
                <a:ext uri="{FF2B5EF4-FFF2-40B4-BE49-F238E27FC236}">
                  <a16:creationId xmlns:a16="http://schemas.microsoft.com/office/drawing/2014/main" id="{1053A8F0-7385-4130-B6C1-3B7F6AA73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3" y="5137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5" name="Rectangle 2147">
              <a:extLst>
                <a:ext uri="{FF2B5EF4-FFF2-40B4-BE49-F238E27FC236}">
                  <a16:creationId xmlns:a16="http://schemas.microsoft.com/office/drawing/2014/main" id="{F9AD3B29-DB12-4D20-9037-0445AF1DF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7" y="5137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6" name="Rectangle 2148">
              <a:extLst>
                <a:ext uri="{FF2B5EF4-FFF2-40B4-BE49-F238E27FC236}">
                  <a16:creationId xmlns:a16="http://schemas.microsoft.com/office/drawing/2014/main" id="{B717EAE3-86EE-400D-8E2F-D0D8C271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2" y="5197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1082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7" name="Rectangle 2149">
              <a:extLst>
                <a:ext uri="{FF2B5EF4-FFF2-40B4-BE49-F238E27FC236}">
                  <a16:creationId xmlns:a16="http://schemas.microsoft.com/office/drawing/2014/main" id="{4B8FC4D9-2258-4E1F-9F06-842D4EE2D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9" y="5275"/>
              <a:ext cx="26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8" name="Rectangle 2150">
              <a:extLst>
                <a:ext uri="{FF2B5EF4-FFF2-40B4-BE49-F238E27FC236}">
                  <a16:creationId xmlns:a16="http://schemas.microsoft.com/office/drawing/2014/main" id="{E6DD8792-C76E-49FF-8C5D-AF7480C97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6" y="5275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9" name="Rectangle 2151">
              <a:extLst>
                <a:ext uri="{FF2B5EF4-FFF2-40B4-BE49-F238E27FC236}">
                  <a16:creationId xmlns:a16="http://schemas.microsoft.com/office/drawing/2014/main" id="{093ACF41-B058-4718-93E5-B1C8DE99C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8" y="5275"/>
              <a:ext cx="20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nadin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0" name="Rectangle 2152">
              <a:extLst>
                <a:ext uri="{FF2B5EF4-FFF2-40B4-BE49-F238E27FC236}">
                  <a16:creationId xmlns:a16="http://schemas.microsoft.com/office/drawing/2014/main" id="{091A5A05-7A79-4745-AAB7-68C0253F8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5" y="5275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1" name="Rectangle 2153">
              <a:extLst>
                <a:ext uri="{FF2B5EF4-FFF2-40B4-BE49-F238E27FC236}">
                  <a16:creationId xmlns:a16="http://schemas.microsoft.com/office/drawing/2014/main" id="{5AE5133A-A7B1-4FD0-ABAF-2B823BABF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8" y="5275"/>
              <a:ext cx="18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ahhe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2" name="Rectangle 2154">
              <a:extLst>
                <a:ext uri="{FF2B5EF4-FFF2-40B4-BE49-F238E27FC236}">
                  <a16:creationId xmlns:a16="http://schemas.microsoft.com/office/drawing/2014/main" id="{0F813938-CEE2-45CC-BD70-F1925D31F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" y="5132"/>
              <a:ext cx="30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Rectangle 2155">
              <a:extLst>
                <a:ext uri="{FF2B5EF4-FFF2-40B4-BE49-F238E27FC236}">
                  <a16:creationId xmlns:a16="http://schemas.microsoft.com/office/drawing/2014/main" id="{7782E6DD-0C5C-4988-AB25-A537E0850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" y="5132"/>
              <a:ext cx="3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Rectangle 2156">
              <a:extLst>
                <a:ext uri="{FF2B5EF4-FFF2-40B4-BE49-F238E27FC236}">
                  <a16:creationId xmlns:a16="http://schemas.microsoft.com/office/drawing/2014/main" id="{EDE7AB0F-5929-4A12-9FA0-535D49C38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8" y="4945"/>
              <a:ext cx="16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Enlil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5" name="Rectangle 2157">
              <a:extLst>
                <a:ext uri="{FF2B5EF4-FFF2-40B4-BE49-F238E27FC236}">
                  <a16:creationId xmlns:a16="http://schemas.microsoft.com/office/drawing/2014/main" id="{546AA67F-B11F-47AA-BCF8-763CDB998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6" y="4945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6" name="Rectangle 2158">
              <a:extLst>
                <a:ext uri="{FF2B5EF4-FFF2-40B4-BE49-F238E27FC236}">
                  <a16:creationId xmlns:a16="http://schemas.microsoft.com/office/drawing/2014/main" id="{6EA851A0-89A4-47A5-BD14-4B7A3E329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9" y="4945"/>
              <a:ext cx="20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nadin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7" name="Rectangle 2159">
              <a:extLst>
                <a:ext uri="{FF2B5EF4-FFF2-40B4-BE49-F238E27FC236}">
                  <a16:creationId xmlns:a16="http://schemas.microsoft.com/office/drawing/2014/main" id="{630DA8B9-FAD3-429E-A446-E4647AAF2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5" y="4945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8" name="Rectangle 2160">
              <a:extLst>
                <a:ext uri="{FF2B5EF4-FFF2-40B4-BE49-F238E27FC236}">
                  <a16:creationId xmlns:a16="http://schemas.microsoft.com/office/drawing/2014/main" id="{33AA3F59-CF69-48B0-BEE3-325FDCED0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8" y="4945"/>
              <a:ext cx="14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apli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9" name="Line 2161">
              <a:extLst>
                <a:ext uri="{FF2B5EF4-FFF2-40B4-BE49-F238E27FC236}">
                  <a16:creationId xmlns:a16="http://schemas.microsoft.com/office/drawing/2014/main" id="{2F6CE0C3-C813-44BC-BEDE-F2479F27CE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8" y="5031"/>
              <a:ext cx="60" cy="10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Rectangle 2162">
              <a:extLst>
                <a:ext uri="{FF2B5EF4-FFF2-40B4-BE49-F238E27FC236}">
                  <a16:creationId xmlns:a16="http://schemas.microsoft.com/office/drawing/2014/main" id="{27BFAE21-7B54-48E8-91FC-1103471D7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2" y="5132"/>
              <a:ext cx="27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Rectangle 2163">
              <a:extLst>
                <a:ext uri="{FF2B5EF4-FFF2-40B4-BE49-F238E27FC236}">
                  <a16:creationId xmlns:a16="http://schemas.microsoft.com/office/drawing/2014/main" id="{54054A81-5471-4CD4-B67A-F5C120CA9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2" y="5132"/>
              <a:ext cx="27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Rectangle 2164">
              <a:extLst>
                <a:ext uri="{FF2B5EF4-FFF2-40B4-BE49-F238E27FC236}">
                  <a16:creationId xmlns:a16="http://schemas.microsoft.com/office/drawing/2014/main" id="{FDCEED32-3E65-453E-A2BC-85FD0D185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8" y="5137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1126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3" name="Rectangle 2165">
              <a:extLst>
                <a:ext uri="{FF2B5EF4-FFF2-40B4-BE49-F238E27FC236}">
                  <a16:creationId xmlns:a16="http://schemas.microsoft.com/office/drawing/2014/main" id="{4A2E9D4A-C86F-45B0-B3B6-59A7E3BFB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1" y="5137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4" name="Rectangle 2166">
              <a:extLst>
                <a:ext uri="{FF2B5EF4-FFF2-40B4-BE49-F238E27FC236}">
                  <a16:creationId xmlns:a16="http://schemas.microsoft.com/office/drawing/2014/main" id="{6278924E-3FF6-4392-94E7-1DC7635CE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6" y="5197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1123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5" name="Rectangle 2167">
              <a:extLst>
                <a:ext uri="{FF2B5EF4-FFF2-40B4-BE49-F238E27FC236}">
                  <a16:creationId xmlns:a16="http://schemas.microsoft.com/office/drawing/2014/main" id="{39C0C750-5313-4D7F-A440-3E5B6244D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3" y="5373"/>
              <a:ext cx="599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Nebuchadnezzar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6" name="Line 2168">
              <a:extLst>
                <a:ext uri="{FF2B5EF4-FFF2-40B4-BE49-F238E27FC236}">
                  <a16:creationId xmlns:a16="http://schemas.microsoft.com/office/drawing/2014/main" id="{5F94BE88-6D14-46E2-AEFE-9408EB8040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34" y="5254"/>
              <a:ext cx="73" cy="12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Rectangle 2169">
              <a:extLst>
                <a:ext uri="{FF2B5EF4-FFF2-40B4-BE49-F238E27FC236}">
                  <a16:creationId xmlns:a16="http://schemas.microsoft.com/office/drawing/2014/main" id="{70C5004B-3250-483F-9813-010A4FCE9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" y="5132"/>
              <a:ext cx="92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Rectangle 2170">
              <a:extLst>
                <a:ext uri="{FF2B5EF4-FFF2-40B4-BE49-F238E27FC236}">
                  <a16:creationId xmlns:a16="http://schemas.microsoft.com/office/drawing/2014/main" id="{EE631899-2BBD-4574-BDFE-E78EF2087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" y="5132"/>
              <a:ext cx="9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Rectangle 2171">
              <a:extLst>
                <a:ext uri="{FF2B5EF4-FFF2-40B4-BE49-F238E27FC236}">
                  <a16:creationId xmlns:a16="http://schemas.microsoft.com/office/drawing/2014/main" id="{7FC972E9-02DE-43A3-81C0-B18DA3951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8" y="5037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Ninurta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0" name="Rectangle 2172">
              <a:extLst>
                <a:ext uri="{FF2B5EF4-FFF2-40B4-BE49-F238E27FC236}">
                  <a16:creationId xmlns:a16="http://schemas.microsoft.com/office/drawing/2014/main" id="{530E4F42-EEC6-4E80-9C91-E0A5B19CF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7" y="5037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1" name="Rectangle 2173">
              <a:extLst>
                <a:ext uri="{FF2B5EF4-FFF2-40B4-BE49-F238E27FC236}">
                  <a16:creationId xmlns:a16="http://schemas.microsoft.com/office/drawing/2014/main" id="{EE44B9E0-CBAA-421E-BFED-86D2CB450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0" y="5037"/>
              <a:ext cx="20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nadin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2" name="Rectangle 2174">
              <a:extLst>
                <a:ext uri="{FF2B5EF4-FFF2-40B4-BE49-F238E27FC236}">
                  <a16:creationId xmlns:a16="http://schemas.microsoft.com/office/drawing/2014/main" id="{3F6D8042-AD87-4F71-8B99-127330240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6" y="5037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3" name="Rectangle 2175">
              <a:extLst>
                <a:ext uri="{FF2B5EF4-FFF2-40B4-BE49-F238E27FC236}">
                  <a16:creationId xmlns:a16="http://schemas.microsoft.com/office/drawing/2014/main" id="{450A0F4B-79CA-44EE-88F2-ADBAADB91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" y="5037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shumi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4" name="Rectangle 2176">
              <a:extLst>
                <a:ext uri="{FF2B5EF4-FFF2-40B4-BE49-F238E27FC236}">
                  <a16:creationId xmlns:a16="http://schemas.microsoft.com/office/drawing/2014/main" id="{60E45EC5-D9C0-40E4-931F-CCEFF5A1B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" y="5132"/>
              <a:ext cx="9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Rectangle 2177">
              <a:extLst>
                <a:ext uri="{FF2B5EF4-FFF2-40B4-BE49-F238E27FC236}">
                  <a16:creationId xmlns:a16="http://schemas.microsoft.com/office/drawing/2014/main" id="{31EDB3AC-3F7E-4DA1-8F75-097C8F75B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" y="5132"/>
              <a:ext cx="9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Rectangle 2178">
              <a:extLst>
                <a:ext uri="{FF2B5EF4-FFF2-40B4-BE49-F238E27FC236}">
                  <a16:creationId xmlns:a16="http://schemas.microsoft.com/office/drawing/2014/main" id="{493694BE-83FB-480D-97F2-21783CA44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" y="5275"/>
              <a:ext cx="10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Itti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7" name="Rectangle 2179">
              <a:extLst>
                <a:ext uri="{FF2B5EF4-FFF2-40B4-BE49-F238E27FC236}">
                  <a16:creationId xmlns:a16="http://schemas.microsoft.com/office/drawing/2014/main" id="{7D56DA97-36E5-4901-8127-AFF28195B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8" y="5275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8" name="Rectangle 2180">
              <a:extLst>
                <a:ext uri="{FF2B5EF4-FFF2-40B4-BE49-F238E27FC236}">
                  <a16:creationId xmlns:a16="http://schemas.microsoft.com/office/drawing/2014/main" id="{A55BB626-58E1-4B11-99E3-FA63DA0E2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" y="5275"/>
              <a:ext cx="26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9" name="Rectangle 2181">
              <a:extLst>
                <a:ext uri="{FF2B5EF4-FFF2-40B4-BE49-F238E27FC236}">
                  <a16:creationId xmlns:a16="http://schemas.microsoft.com/office/drawing/2014/main" id="{8731BC17-3E30-444A-91AF-1DD1A5F6E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8" y="5275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0" name="Rectangle 2182">
              <a:extLst>
                <a:ext uri="{FF2B5EF4-FFF2-40B4-BE49-F238E27FC236}">
                  <a16:creationId xmlns:a16="http://schemas.microsoft.com/office/drawing/2014/main" id="{0157D023-C9AA-4323-A73E-9077AE2B7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0" y="5275"/>
              <a:ext cx="22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balatu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1" name="Rectangle 2183">
              <a:extLst>
                <a:ext uri="{FF2B5EF4-FFF2-40B4-BE49-F238E27FC236}">
                  <a16:creationId xmlns:a16="http://schemas.microsoft.com/office/drawing/2014/main" id="{59D633E9-FF13-425D-AB51-9A175E91D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" y="5132"/>
              <a:ext cx="18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Rectangle 2184">
              <a:extLst>
                <a:ext uri="{FF2B5EF4-FFF2-40B4-BE49-F238E27FC236}">
                  <a16:creationId xmlns:a16="http://schemas.microsoft.com/office/drawing/2014/main" id="{ADD24407-54E1-4775-945B-96F0A19E1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" y="5132"/>
              <a:ext cx="18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Rectangle 2185">
              <a:extLst>
                <a:ext uri="{FF2B5EF4-FFF2-40B4-BE49-F238E27FC236}">
                  <a16:creationId xmlns:a16="http://schemas.microsoft.com/office/drawing/2014/main" id="{37D777D4-8D18-4DAD-9DAF-28A6C761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" y="4945"/>
              <a:ext cx="26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4" name="Rectangle 2186">
              <a:extLst>
                <a:ext uri="{FF2B5EF4-FFF2-40B4-BE49-F238E27FC236}">
                  <a16:creationId xmlns:a16="http://schemas.microsoft.com/office/drawing/2014/main" id="{7DBBCF16-7478-4E3C-A72E-B2E7E8F55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7" y="4945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5" name="Rectangle 2187">
              <a:extLst>
                <a:ext uri="{FF2B5EF4-FFF2-40B4-BE49-F238E27FC236}">
                  <a16:creationId xmlns:a16="http://schemas.microsoft.com/office/drawing/2014/main" id="{36B1286A-163C-4E51-A93F-CCB6E0E16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0" y="4945"/>
              <a:ext cx="17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kabit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6" name="Rectangle 2188">
              <a:extLst>
                <a:ext uri="{FF2B5EF4-FFF2-40B4-BE49-F238E27FC236}">
                  <a16:creationId xmlns:a16="http://schemas.microsoft.com/office/drawing/2014/main" id="{7E480DC2-9270-4163-8617-8801547A4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3" y="4945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7" name="Rectangle 2189">
              <a:extLst>
                <a:ext uri="{FF2B5EF4-FFF2-40B4-BE49-F238E27FC236}">
                  <a16:creationId xmlns:a16="http://schemas.microsoft.com/office/drawing/2014/main" id="{BC9396B1-9512-4252-9164-7CD66A28A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" y="4945"/>
              <a:ext cx="30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ahheshu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8" name="Line 2190">
              <a:extLst>
                <a:ext uri="{FF2B5EF4-FFF2-40B4-BE49-F238E27FC236}">
                  <a16:creationId xmlns:a16="http://schemas.microsoft.com/office/drawing/2014/main" id="{2D47BF6F-4AE5-46A8-B27D-6EDBDFF604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4" y="5031"/>
              <a:ext cx="61" cy="10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Rectangle 2191">
              <a:extLst>
                <a:ext uri="{FF2B5EF4-FFF2-40B4-BE49-F238E27FC236}">
                  <a16:creationId xmlns:a16="http://schemas.microsoft.com/office/drawing/2014/main" id="{655BB341-777A-4620-855D-2AE01E098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4" y="5132"/>
              <a:ext cx="3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Rectangle 2192">
              <a:extLst>
                <a:ext uri="{FF2B5EF4-FFF2-40B4-BE49-F238E27FC236}">
                  <a16:creationId xmlns:a16="http://schemas.microsoft.com/office/drawing/2014/main" id="{701AC837-96A7-45AA-903D-947A33048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4" y="5132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Rectangle 2193">
              <a:extLst>
                <a:ext uri="{FF2B5EF4-FFF2-40B4-BE49-F238E27FC236}">
                  <a16:creationId xmlns:a16="http://schemas.microsoft.com/office/drawing/2014/main" id="{B46D277C-D5DB-415F-9534-92214FB00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" y="5132"/>
              <a:ext cx="15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Rectangle 2194">
              <a:extLst>
                <a:ext uri="{FF2B5EF4-FFF2-40B4-BE49-F238E27FC236}">
                  <a16:creationId xmlns:a16="http://schemas.microsoft.com/office/drawing/2014/main" id="{9BBE3708-8018-4EF4-91E8-08612D6EF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1" y="5132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Rectangle 2195">
              <a:extLst>
                <a:ext uri="{FF2B5EF4-FFF2-40B4-BE49-F238E27FC236}">
                  <a16:creationId xmlns:a16="http://schemas.microsoft.com/office/drawing/2014/main" id="{8150D27B-EFD5-41CF-BF94-BC39E3CAB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5030"/>
              <a:ext cx="26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4" name="Rectangle 2196">
              <a:extLst>
                <a:ext uri="{FF2B5EF4-FFF2-40B4-BE49-F238E27FC236}">
                  <a16:creationId xmlns:a16="http://schemas.microsoft.com/office/drawing/2014/main" id="{951A1842-03F2-4927-AFB0-1D9445FCC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" y="5030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5" name="Rectangle 2197">
              <a:extLst>
                <a:ext uri="{FF2B5EF4-FFF2-40B4-BE49-F238E27FC236}">
                  <a16:creationId xmlns:a16="http://schemas.microsoft.com/office/drawing/2014/main" id="{82EFBC08-4C96-42F7-AC2E-13BA042FA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" y="5030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apla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6" name="Rectangle 2198">
              <a:extLst>
                <a:ext uri="{FF2B5EF4-FFF2-40B4-BE49-F238E27FC236}">
                  <a16:creationId xmlns:a16="http://schemas.microsoft.com/office/drawing/2014/main" id="{665DC987-4E8B-4E58-87E4-FF0A6E595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8" y="5030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7" name="Rectangle 2199">
              <a:extLst>
                <a:ext uri="{FF2B5EF4-FFF2-40B4-BE49-F238E27FC236}">
                  <a16:creationId xmlns:a16="http://schemas.microsoft.com/office/drawing/2014/main" id="{5F99ADD8-E285-4447-9354-71B774CEC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1" y="5030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iddina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8" name="Rectangle 2200">
              <a:extLst>
                <a:ext uri="{FF2B5EF4-FFF2-40B4-BE49-F238E27FC236}">
                  <a16:creationId xmlns:a16="http://schemas.microsoft.com/office/drawing/2014/main" id="{0D1AA55F-F53B-466C-9C48-801298D75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7" y="5132"/>
              <a:ext cx="184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Rectangle 2201">
              <a:extLst>
                <a:ext uri="{FF2B5EF4-FFF2-40B4-BE49-F238E27FC236}">
                  <a16:creationId xmlns:a16="http://schemas.microsoft.com/office/drawing/2014/main" id="{B66D5A29-381D-40A0-A08F-45C88B802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7" y="5132"/>
              <a:ext cx="18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Rectangle 2202">
              <a:extLst>
                <a:ext uri="{FF2B5EF4-FFF2-40B4-BE49-F238E27FC236}">
                  <a16:creationId xmlns:a16="http://schemas.microsoft.com/office/drawing/2014/main" id="{AB21AB30-5EB4-4B53-86E1-FAA61F333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7" y="5373"/>
              <a:ext cx="159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Meli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1" name="Rectangle 2203">
              <a:extLst>
                <a:ext uri="{FF2B5EF4-FFF2-40B4-BE49-F238E27FC236}">
                  <a16:creationId xmlns:a16="http://schemas.microsoft.com/office/drawing/2014/main" id="{2393D1F0-86E1-47FF-88A2-59C07CE97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2" y="5373"/>
              <a:ext cx="5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2" name="Rectangle 2204">
              <a:extLst>
                <a:ext uri="{FF2B5EF4-FFF2-40B4-BE49-F238E27FC236}">
                  <a16:creationId xmlns:a16="http://schemas.microsoft.com/office/drawing/2014/main" id="{EB3456EE-0095-4C82-B6D7-67F753047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4" y="5373"/>
              <a:ext cx="306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Shipak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3" name="Line 2205">
              <a:extLst>
                <a:ext uri="{FF2B5EF4-FFF2-40B4-BE49-F238E27FC236}">
                  <a16:creationId xmlns:a16="http://schemas.microsoft.com/office/drawing/2014/main" id="{D0CE8167-1DC1-4CA1-B52F-E7DB7C77AB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29" y="5254"/>
              <a:ext cx="74" cy="12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Rectangle 2206">
              <a:extLst>
                <a:ext uri="{FF2B5EF4-FFF2-40B4-BE49-F238E27FC236}">
                  <a16:creationId xmlns:a16="http://schemas.microsoft.com/office/drawing/2014/main" id="{CCAA72D8-BC65-4D52-8595-4FD0E6578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" y="5132"/>
              <a:ext cx="367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Rectangle 2207">
              <a:extLst>
                <a:ext uri="{FF2B5EF4-FFF2-40B4-BE49-F238E27FC236}">
                  <a16:creationId xmlns:a16="http://schemas.microsoft.com/office/drawing/2014/main" id="{4388BF8F-049D-483D-A25F-092698239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" y="5132"/>
              <a:ext cx="367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Rectangle 2208">
              <a:extLst>
                <a:ext uri="{FF2B5EF4-FFF2-40B4-BE49-F238E27FC236}">
                  <a16:creationId xmlns:a16="http://schemas.microsoft.com/office/drawing/2014/main" id="{0FE665BD-8921-4E8B-944C-9278E279E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5" y="516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1216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7" name="Rectangle 2209">
              <a:extLst>
                <a:ext uri="{FF2B5EF4-FFF2-40B4-BE49-F238E27FC236}">
                  <a16:creationId xmlns:a16="http://schemas.microsoft.com/office/drawing/2014/main" id="{9E384561-553B-4175-970B-36C29D909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8" y="5166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8" name="Rectangle 2210">
              <a:extLst>
                <a:ext uri="{FF2B5EF4-FFF2-40B4-BE49-F238E27FC236}">
                  <a16:creationId xmlns:a16="http://schemas.microsoft.com/office/drawing/2014/main" id="{1498FBF3-10F7-4717-8469-7EB48C6C6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" y="5166"/>
              <a:ext cx="153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1187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9" name="Rectangle 2211">
              <a:extLst>
                <a:ext uri="{FF2B5EF4-FFF2-40B4-BE49-F238E27FC236}">
                  <a16:creationId xmlns:a16="http://schemas.microsoft.com/office/drawing/2014/main" id="{E28FC55C-EF90-46E4-90AE-08A515CF0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5" y="4945"/>
              <a:ext cx="19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0" name="Rectangle 2212">
              <a:extLst>
                <a:ext uri="{FF2B5EF4-FFF2-40B4-BE49-F238E27FC236}">
                  <a16:creationId xmlns:a16="http://schemas.microsoft.com/office/drawing/2014/main" id="{46F69FC1-31A3-4717-8E13-9405692F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" y="4945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1" name="Rectangle 2213">
              <a:extLst>
                <a:ext uri="{FF2B5EF4-FFF2-40B4-BE49-F238E27FC236}">
                  <a16:creationId xmlns:a16="http://schemas.microsoft.com/office/drawing/2014/main" id="{AA707025-E370-4BDD-92CC-0A8A568F6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" y="4945"/>
              <a:ext cx="24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shuma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2" name="Rectangle 2214">
              <a:extLst>
                <a:ext uri="{FF2B5EF4-FFF2-40B4-BE49-F238E27FC236}">
                  <a16:creationId xmlns:a16="http://schemas.microsoft.com/office/drawing/2014/main" id="{5912E180-6FC2-4996-A423-5BE02AAE4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" y="4945"/>
              <a:ext cx="5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3" name="Rectangle 2215">
              <a:extLst>
                <a:ext uri="{FF2B5EF4-FFF2-40B4-BE49-F238E27FC236}">
                  <a16:creationId xmlns:a16="http://schemas.microsoft.com/office/drawing/2014/main" id="{E8DA91B5-BFED-436E-9DFC-2D22789BA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" y="4945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usur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4" name="Line 2216">
              <a:extLst>
                <a:ext uri="{FF2B5EF4-FFF2-40B4-BE49-F238E27FC236}">
                  <a16:creationId xmlns:a16="http://schemas.microsoft.com/office/drawing/2014/main" id="{718790C7-C4AD-4312-8768-0BEDFC592F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0" y="5031"/>
              <a:ext cx="61" cy="10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Rectangle 2217">
              <a:extLst>
                <a:ext uri="{FF2B5EF4-FFF2-40B4-BE49-F238E27FC236}">
                  <a16:creationId xmlns:a16="http://schemas.microsoft.com/office/drawing/2014/main" id="{A47E5073-7EB7-4D3D-AE48-263F9D6A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8" y="5132"/>
              <a:ext cx="92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Rectangle 2218">
              <a:extLst>
                <a:ext uri="{FF2B5EF4-FFF2-40B4-BE49-F238E27FC236}">
                  <a16:creationId xmlns:a16="http://schemas.microsoft.com/office/drawing/2014/main" id="{E9FD4FBA-878F-4251-9AF8-4E6B36528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8" y="5132"/>
              <a:ext cx="9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Rectangle 2219">
              <a:extLst>
                <a:ext uri="{FF2B5EF4-FFF2-40B4-BE49-F238E27FC236}">
                  <a16:creationId xmlns:a16="http://schemas.microsoft.com/office/drawing/2014/main" id="{3DABE94F-D974-463F-8815-095AC8EE6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1" y="5283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Adad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8" name="Rectangle 2220">
              <a:extLst>
                <a:ext uri="{FF2B5EF4-FFF2-40B4-BE49-F238E27FC236}">
                  <a16:creationId xmlns:a16="http://schemas.microsoft.com/office/drawing/2014/main" id="{094D714B-5DE3-448A-96E5-8871DB047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0" y="5283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9" name="Rectangle 2221">
              <a:extLst>
                <a:ext uri="{FF2B5EF4-FFF2-40B4-BE49-F238E27FC236}">
                  <a16:creationId xmlns:a16="http://schemas.microsoft.com/office/drawing/2014/main" id="{F7EDB532-94DC-44A8-84E1-9DED5AD09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3" y="5283"/>
              <a:ext cx="24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shuma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0" name="Rectangle 2222">
              <a:extLst>
                <a:ext uri="{FF2B5EF4-FFF2-40B4-BE49-F238E27FC236}">
                  <a16:creationId xmlns:a16="http://schemas.microsoft.com/office/drawing/2014/main" id="{92604623-09CB-4520-9F6E-089D98BE6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" y="5283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1" name="Rectangle 2223">
              <a:extLst>
                <a:ext uri="{FF2B5EF4-FFF2-40B4-BE49-F238E27FC236}">
                  <a16:creationId xmlns:a16="http://schemas.microsoft.com/office/drawing/2014/main" id="{ACC4EF2E-1055-4F3D-AC04-8643EB948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" y="5283"/>
              <a:ext cx="21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iddina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2" name="Rectangle 2224">
              <a:extLst>
                <a:ext uri="{FF2B5EF4-FFF2-40B4-BE49-F238E27FC236}">
                  <a16:creationId xmlns:a16="http://schemas.microsoft.com/office/drawing/2014/main" id="{BF77D64A-7201-49D2-BB33-B6B345D1C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7" y="5132"/>
              <a:ext cx="31" cy="1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Rectangle 2225">
              <a:extLst>
                <a:ext uri="{FF2B5EF4-FFF2-40B4-BE49-F238E27FC236}">
                  <a16:creationId xmlns:a16="http://schemas.microsoft.com/office/drawing/2014/main" id="{3CC75744-0BA7-4562-BC22-C6265F6DF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7" y="5132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Rectangle 2226">
              <a:extLst>
                <a:ext uri="{FF2B5EF4-FFF2-40B4-BE49-F238E27FC236}">
                  <a16:creationId xmlns:a16="http://schemas.microsoft.com/office/drawing/2014/main" id="{F782CADD-6480-4661-A2A0-91051314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6" y="5132"/>
              <a:ext cx="9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Rectangle 2227">
              <a:extLst>
                <a:ext uri="{FF2B5EF4-FFF2-40B4-BE49-F238E27FC236}">
                  <a16:creationId xmlns:a16="http://schemas.microsoft.com/office/drawing/2014/main" id="{84F5607E-8DEA-45D8-B2F7-52A24FA8F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6" y="5132"/>
              <a:ext cx="9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Rectangle 2228">
              <a:extLst>
                <a:ext uri="{FF2B5EF4-FFF2-40B4-BE49-F238E27FC236}">
                  <a16:creationId xmlns:a16="http://schemas.microsoft.com/office/drawing/2014/main" id="{73A4FA97-EBAF-49DF-A321-32CD02E83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" y="5373"/>
              <a:ext cx="49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Kashtiliashu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7" name="Line 2229">
              <a:extLst>
                <a:ext uri="{FF2B5EF4-FFF2-40B4-BE49-F238E27FC236}">
                  <a16:creationId xmlns:a16="http://schemas.microsoft.com/office/drawing/2014/main" id="{2B6DE947-E3A9-491F-BEE2-0BD60F2A4A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86" y="5254"/>
              <a:ext cx="43" cy="12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Rectangle 2230">
              <a:extLst>
                <a:ext uri="{FF2B5EF4-FFF2-40B4-BE49-F238E27FC236}">
                  <a16:creationId xmlns:a16="http://schemas.microsoft.com/office/drawing/2014/main" id="{EA0E1F5A-DBE8-4BD7-8431-E4840B860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3" y="5132"/>
              <a:ext cx="15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Rectangle 2231">
              <a:extLst>
                <a:ext uri="{FF2B5EF4-FFF2-40B4-BE49-F238E27FC236}">
                  <a16:creationId xmlns:a16="http://schemas.microsoft.com/office/drawing/2014/main" id="{EA961571-BE82-4928-A4B5-A41121C47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3" y="5132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Rectangle 2232">
              <a:extLst>
                <a:ext uri="{FF2B5EF4-FFF2-40B4-BE49-F238E27FC236}">
                  <a16:creationId xmlns:a16="http://schemas.microsoft.com/office/drawing/2014/main" id="{DB09CD60-FDEC-4BF5-A052-73F7FA89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7" y="5030"/>
              <a:ext cx="37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Shagarakti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1" name="Rectangle 2233">
              <a:extLst>
                <a:ext uri="{FF2B5EF4-FFF2-40B4-BE49-F238E27FC236}">
                  <a16:creationId xmlns:a16="http://schemas.microsoft.com/office/drawing/2014/main" id="{45E2E204-EF39-43FA-87CB-15BD8FF93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3" y="5030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2" name="Rectangle 2234">
              <a:extLst>
                <a:ext uri="{FF2B5EF4-FFF2-40B4-BE49-F238E27FC236}">
                  <a16:creationId xmlns:a16="http://schemas.microsoft.com/office/drawing/2014/main" id="{30E2ECA7-E3F9-4567-B6E8-CF780D811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" y="5030"/>
              <a:ext cx="30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Shuriash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3" name="Rectangle 2235">
              <a:extLst>
                <a:ext uri="{FF2B5EF4-FFF2-40B4-BE49-F238E27FC236}">
                  <a16:creationId xmlns:a16="http://schemas.microsoft.com/office/drawing/2014/main" id="{8CC4ACF3-6A31-453B-8402-242BE6C09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5132"/>
              <a:ext cx="12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Rectangle 2236">
              <a:extLst>
                <a:ext uri="{FF2B5EF4-FFF2-40B4-BE49-F238E27FC236}">
                  <a16:creationId xmlns:a16="http://schemas.microsoft.com/office/drawing/2014/main" id="{05B7AE14-65C9-4C1C-A6FE-C10A0FF0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5132"/>
              <a:ext cx="12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Rectangle 2237">
              <a:extLst>
                <a:ext uri="{FF2B5EF4-FFF2-40B4-BE49-F238E27FC236}">
                  <a16:creationId xmlns:a16="http://schemas.microsoft.com/office/drawing/2014/main" id="{ACFB5104-899D-4C7E-B93A-BD8CF3342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" y="5283"/>
              <a:ext cx="21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Kudur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6" name="Rectangle 2238">
              <a:extLst>
                <a:ext uri="{FF2B5EF4-FFF2-40B4-BE49-F238E27FC236}">
                  <a16:creationId xmlns:a16="http://schemas.microsoft.com/office/drawing/2014/main" id="{6CBCD103-B750-4A0D-9092-FC91C9DF0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" y="5283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7" name="Rectangle 2239">
              <a:extLst>
                <a:ext uri="{FF2B5EF4-FFF2-40B4-BE49-F238E27FC236}">
                  <a16:creationId xmlns:a16="http://schemas.microsoft.com/office/drawing/2014/main" id="{0654A9C2-696A-44C8-8D19-254F8079A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2" y="5283"/>
              <a:ext cx="16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Enlil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8" name="Rectangle 2240">
              <a:extLst>
                <a:ext uri="{FF2B5EF4-FFF2-40B4-BE49-F238E27FC236}">
                  <a16:creationId xmlns:a16="http://schemas.microsoft.com/office/drawing/2014/main" id="{7E05EB3B-B912-46BA-8706-42A2EA5B9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8" y="5132"/>
              <a:ext cx="92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Rectangle 2241">
              <a:extLst>
                <a:ext uri="{FF2B5EF4-FFF2-40B4-BE49-F238E27FC236}">
                  <a16:creationId xmlns:a16="http://schemas.microsoft.com/office/drawing/2014/main" id="{6C37A720-5A90-443C-9751-306ECBE6A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8" y="5132"/>
              <a:ext cx="9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Rectangle 2242">
              <a:extLst>
                <a:ext uri="{FF2B5EF4-FFF2-40B4-BE49-F238E27FC236}">
                  <a16:creationId xmlns:a16="http://schemas.microsoft.com/office/drawing/2014/main" id="{A4A474AC-BE43-4091-B161-94959C3B6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4945"/>
              <a:ext cx="40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Kadashman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1" name="Rectangle 2243">
              <a:extLst>
                <a:ext uri="{FF2B5EF4-FFF2-40B4-BE49-F238E27FC236}">
                  <a16:creationId xmlns:a16="http://schemas.microsoft.com/office/drawing/2014/main" id="{FF1CB662-43F7-4363-AEEA-F1BA07F8A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" y="4945"/>
              <a:ext cx="5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2" name="Rectangle 2244">
              <a:extLst>
                <a:ext uri="{FF2B5EF4-FFF2-40B4-BE49-F238E27FC236}">
                  <a16:creationId xmlns:a16="http://schemas.microsoft.com/office/drawing/2014/main" id="{8857BFCE-6228-4519-A4DF-1A20B1FE4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2" y="4945"/>
              <a:ext cx="22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Enlil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3" name="Rectangle 2245">
              <a:extLst>
                <a:ext uri="{FF2B5EF4-FFF2-40B4-BE49-F238E27FC236}">
                  <a16:creationId xmlns:a16="http://schemas.microsoft.com/office/drawing/2014/main" id="{3D8A6C25-21A1-4843-9320-E8EB7BDB2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4" y="5132"/>
              <a:ext cx="214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Rectangle 2246">
              <a:extLst>
                <a:ext uri="{FF2B5EF4-FFF2-40B4-BE49-F238E27FC236}">
                  <a16:creationId xmlns:a16="http://schemas.microsoft.com/office/drawing/2014/main" id="{76825A2C-7F04-4A09-9730-511010D7F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4" y="5132"/>
              <a:ext cx="214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Rectangle 2247">
              <a:extLst>
                <a:ext uri="{FF2B5EF4-FFF2-40B4-BE49-F238E27FC236}">
                  <a16:creationId xmlns:a16="http://schemas.microsoft.com/office/drawing/2014/main" id="{3C139B51-977E-43E0-A8E4-E920F3356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9" y="5137"/>
              <a:ext cx="15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1281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50" name="Rectangle 2249">
            <a:extLst>
              <a:ext uri="{FF2B5EF4-FFF2-40B4-BE49-F238E27FC236}">
                <a16:creationId xmlns:a16="http://schemas.microsoft.com/office/drawing/2014/main" id="{07AAA63A-1CEA-453A-9B38-21939A3FE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7050" y="8154988"/>
            <a:ext cx="7143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1" name="Rectangle 2250">
            <a:extLst>
              <a:ext uri="{FF2B5EF4-FFF2-40B4-BE49-F238E27FC236}">
                <a16:creationId xmlns:a16="http://schemas.microsoft.com/office/drawing/2014/main" id="{22EACBEF-848E-483C-B9B9-2C38E3C6C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0363" y="8250238"/>
            <a:ext cx="2428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1264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Rectangle 2251">
            <a:extLst>
              <a:ext uri="{FF2B5EF4-FFF2-40B4-BE49-F238E27FC236}">
                <a16:creationId xmlns:a16="http://schemas.microsoft.com/office/drawing/2014/main" id="{3F1F8E0F-C6A7-4DB4-8929-BE240D1C5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6200" y="8521700"/>
            <a:ext cx="6492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Kadashman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3" name="Rectangle 2252">
            <a:extLst>
              <a:ext uri="{FF2B5EF4-FFF2-40B4-BE49-F238E27FC236}">
                <a16:creationId xmlns:a16="http://schemas.microsoft.com/office/drawing/2014/main" id="{5EA8A275-521F-4AAC-856D-79C3FB1D1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2463" y="8521700"/>
            <a:ext cx="92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4" name="Rectangle 2253">
            <a:extLst>
              <a:ext uri="{FF2B5EF4-FFF2-40B4-BE49-F238E27FC236}">
                <a16:creationId xmlns:a16="http://schemas.microsoft.com/office/drawing/2014/main" id="{084E8FCC-4CE3-4CFE-BDEF-40E76BB02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8975" y="8521700"/>
            <a:ext cx="3444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Turgu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5" name="Line 2254">
            <a:extLst>
              <a:ext uri="{FF2B5EF4-FFF2-40B4-BE49-F238E27FC236}">
                <a16:creationId xmlns:a16="http://schemas.microsoft.com/office/drawing/2014/main" id="{5FF3AE85-25EB-4580-98AD-D6FDFE51E2D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0050" y="8340725"/>
            <a:ext cx="68263" cy="195263"/>
          </a:xfrm>
          <a:prstGeom prst="line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Rectangle 2255">
            <a:extLst>
              <a:ext uri="{FF2B5EF4-FFF2-40B4-BE49-F238E27FC236}">
                <a16:creationId xmlns:a16="http://schemas.microsoft.com/office/drawing/2014/main" id="{A20C9C22-DA2B-4446-A7AC-C2F6DF394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1238" y="8147050"/>
            <a:ext cx="534988" cy="1936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Rectangle 2256">
            <a:extLst>
              <a:ext uri="{FF2B5EF4-FFF2-40B4-BE49-F238E27FC236}">
                <a16:creationId xmlns:a16="http://schemas.microsoft.com/office/drawing/2014/main" id="{2759ED27-4FF7-442D-935A-D7B211EE1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1238" y="8147050"/>
            <a:ext cx="534988" cy="1936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Rectangle 2257">
            <a:extLst>
              <a:ext uri="{FF2B5EF4-FFF2-40B4-BE49-F238E27FC236}">
                <a16:creationId xmlns:a16="http://schemas.microsoft.com/office/drawing/2014/main" id="{EA4D6008-3C8C-42E9-896D-008B58C4A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0613" y="8201025"/>
            <a:ext cx="2428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1307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9" name="Rectangle 2258">
            <a:extLst>
              <a:ext uri="{FF2B5EF4-FFF2-40B4-BE49-F238E27FC236}">
                <a16:creationId xmlns:a16="http://schemas.microsoft.com/office/drawing/2014/main" id="{393AFCE6-DB78-4FAF-ABC4-07280D67D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8201025"/>
            <a:ext cx="714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0" name="Rectangle 2259">
            <a:extLst>
              <a:ext uri="{FF2B5EF4-FFF2-40B4-BE49-F238E27FC236}">
                <a16:creationId xmlns:a16="http://schemas.microsoft.com/office/drawing/2014/main" id="{DBE18DC3-00ED-45F8-87D9-68B7150F3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8201025"/>
            <a:ext cx="2428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1282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1" name="Rectangle 2260">
            <a:extLst>
              <a:ext uri="{FF2B5EF4-FFF2-40B4-BE49-F238E27FC236}">
                <a16:creationId xmlns:a16="http://schemas.microsoft.com/office/drawing/2014/main" id="{25B0482B-CCEF-4008-A331-6F76F4A12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3763" y="7996238"/>
            <a:ext cx="273050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Nazi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2" name="Rectangle 2261">
            <a:extLst>
              <a:ext uri="{FF2B5EF4-FFF2-40B4-BE49-F238E27FC236}">
                <a16:creationId xmlns:a16="http://schemas.microsoft.com/office/drawing/2014/main" id="{27A2C843-9619-4772-B1F5-A3C1A03F3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9663" y="7996238"/>
            <a:ext cx="904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3" name="Rectangle 2262">
            <a:extLst>
              <a:ext uri="{FF2B5EF4-FFF2-40B4-BE49-F238E27FC236}">
                <a16:creationId xmlns:a16="http://schemas.microsoft.com/office/drawing/2014/main" id="{2EE34797-258F-4977-870D-F5C5697C5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7996238"/>
            <a:ext cx="5365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Maruttash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4" name="Rectangle 2263">
            <a:extLst>
              <a:ext uri="{FF2B5EF4-FFF2-40B4-BE49-F238E27FC236}">
                <a16:creationId xmlns:a16="http://schemas.microsoft.com/office/drawing/2014/main" id="{D8C6AFF4-EE78-4F36-9DCB-512E260F0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5463" y="8147050"/>
            <a:ext cx="485775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Rectangle 2264">
            <a:extLst>
              <a:ext uri="{FF2B5EF4-FFF2-40B4-BE49-F238E27FC236}">
                <a16:creationId xmlns:a16="http://schemas.microsoft.com/office/drawing/2014/main" id="{095A69C7-E744-44B7-850B-0EEFC8378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5463" y="8147050"/>
            <a:ext cx="485775" cy="1936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Rectangle 2265">
            <a:extLst>
              <a:ext uri="{FF2B5EF4-FFF2-40B4-BE49-F238E27FC236}">
                <a16:creationId xmlns:a16="http://schemas.microsoft.com/office/drawing/2014/main" id="{E600DE94-6D3F-44E8-8EF8-58E264E46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9925" y="8154988"/>
            <a:ext cx="2428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1332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7" name="Rectangle 2266">
            <a:extLst>
              <a:ext uri="{FF2B5EF4-FFF2-40B4-BE49-F238E27FC236}">
                <a16:creationId xmlns:a16="http://schemas.microsoft.com/office/drawing/2014/main" id="{A6D09C14-BFCF-4B9A-8583-2A7EA4EC9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9313" y="8154988"/>
            <a:ext cx="7143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" name="Rectangle 2267">
            <a:extLst>
              <a:ext uri="{FF2B5EF4-FFF2-40B4-BE49-F238E27FC236}">
                <a16:creationId xmlns:a16="http://schemas.microsoft.com/office/drawing/2014/main" id="{155FB8D4-8B2A-4616-B6BB-07B51B096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2625" y="8250238"/>
            <a:ext cx="242888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1308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9" name="Rectangle 2268">
            <a:extLst>
              <a:ext uri="{FF2B5EF4-FFF2-40B4-BE49-F238E27FC236}">
                <a16:creationId xmlns:a16="http://schemas.microsoft.com/office/drawing/2014/main" id="{5647D88D-4C16-4965-9B55-0CE1B8882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3238" y="8386763"/>
            <a:ext cx="60801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Kurigalzu II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0" name="Rectangle 2269">
            <a:extLst>
              <a:ext uri="{FF2B5EF4-FFF2-40B4-BE49-F238E27FC236}">
                <a16:creationId xmlns:a16="http://schemas.microsoft.com/office/drawing/2014/main" id="{690CB348-1AA6-4672-8572-6C7691A7F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7488238"/>
            <a:ext cx="8413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Battle of Sugagi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1" name="Rectangle 2270">
            <a:extLst>
              <a:ext uri="{FF2B5EF4-FFF2-40B4-BE49-F238E27FC236}">
                <a16:creationId xmlns:a16="http://schemas.microsoft.com/office/drawing/2014/main" id="{E7B389D9-D96B-4C61-A2B9-3D6F782E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0475" y="8147050"/>
            <a:ext cx="534988" cy="193675"/>
          </a:xfrm>
          <a:prstGeom prst="rect">
            <a:avLst/>
          </a:pr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Rectangle 2271">
            <a:extLst>
              <a:ext uri="{FF2B5EF4-FFF2-40B4-BE49-F238E27FC236}">
                <a16:creationId xmlns:a16="http://schemas.microsoft.com/office/drawing/2014/main" id="{AA832988-613F-4E1C-ADC1-3CB5E2B41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0475" y="8147050"/>
            <a:ext cx="534988" cy="1936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Rectangle 2272">
            <a:extLst>
              <a:ext uri="{FF2B5EF4-FFF2-40B4-BE49-F238E27FC236}">
                <a16:creationId xmlns:a16="http://schemas.microsoft.com/office/drawing/2014/main" id="{78E717F3-A7D1-4B31-8C8A-4D8D42710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8201025"/>
            <a:ext cx="2428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1359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4" name="Rectangle 2273">
            <a:extLst>
              <a:ext uri="{FF2B5EF4-FFF2-40B4-BE49-F238E27FC236}">
                <a16:creationId xmlns:a16="http://schemas.microsoft.com/office/drawing/2014/main" id="{B7E63DB8-7B8F-41F9-ADCC-73724EC2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9238" y="8201025"/>
            <a:ext cx="714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" name="Rectangle 2274">
            <a:extLst>
              <a:ext uri="{FF2B5EF4-FFF2-40B4-BE49-F238E27FC236}">
                <a16:creationId xmlns:a16="http://schemas.microsoft.com/office/drawing/2014/main" id="{E7D2FBF8-E644-42BC-B0C0-337A9C1DE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6225" y="8201025"/>
            <a:ext cx="2428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1333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" name="Rectangle 2275">
            <a:extLst>
              <a:ext uri="{FF2B5EF4-FFF2-40B4-BE49-F238E27FC236}">
                <a16:creationId xmlns:a16="http://schemas.microsoft.com/office/drawing/2014/main" id="{BAB9DC25-EAE4-4C47-BC4A-C45709FA9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5" y="7996238"/>
            <a:ext cx="800100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Burnaburiash II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" name="Rectangle 2276">
            <a:extLst>
              <a:ext uri="{FF2B5EF4-FFF2-40B4-BE49-F238E27FC236}">
                <a16:creationId xmlns:a16="http://schemas.microsoft.com/office/drawing/2014/main" id="{FE4D22D3-EE71-4871-A670-F62F4DEB8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75" y="8147050"/>
            <a:ext cx="292100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Rectangle 2277">
            <a:extLst>
              <a:ext uri="{FF2B5EF4-FFF2-40B4-BE49-F238E27FC236}">
                <a16:creationId xmlns:a16="http://schemas.microsoft.com/office/drawing/2014/main" id="{22E1622E-3BED-4828-A2B2-DA6200F8F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75" y="8147050"/>
            <a:ext cx="292100" cy="1936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2278">
            <a:extLst>
              <a:ext uri="{FF2B5EF4-FFF2-40B4-BE49-F238E27FC236}">
                <a16:creationId xmlns:a16="http://schemas.microsoft.com/office/drawing/2014/main" id="{82F2011E-0C58-4AAE-AE8C-B68762590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8386763"/>
            <a:ext cx="6492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Kadashman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" name="Rectangle 2279">
            <a:extLst>
              <a:ext uri="{FF2B5EF4-FFF2-40B4-BE49-F238E27FC236}">
                <a16:creationId xmlns:a16="http://schemas.microsoft.com/office/drawing/2014/main" id="{402A673D-300F-42EA-9FBD-B5DCD637B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7300" y="8386763"/>
            <a:ext cx="92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" name="Rectangle 2280">
            <a:extLst>
              <a:ext uri="{FF2B5EF4-FFF2-40B4-BE49-F238E27FC236}">
                <a16:creationId xmlns:a16="http://schemas.microsoft.com/office/drawing/2014/main" id="{7CBF4755-3037-4C7F-B5C1-C7F169EE2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3813" y="8386763"/>
            <a:ext cx="323850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Enlil 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82" name="Group 2481">
            <a:extLst>
              <a:ext uri="{FF2B5EF4-FFF2-40B4-BE49-F238E27FC236}">
                <a16:creationId xmlns:a16="http://schemas.microsoft.com/office/drawing/2014/main" id="{60B8EB67-C46C-4527-8616-3D59ABA4DD80}"/>
              </a:ext>
            </a:extLst>
          </p:cNvPr>
          <p:cNvGrpSpPr>
            <a:grpSpLocks/>
          </p:cNvGrpSpPr>
          <p:nvPr/>
        </p:nvGrpSpPr>
        <p:grpSpPr bwMode="auto">
          <a:xfrm>
            <a:off x="3522663" y="2657475"/>
            <a:ext cx="29789438" cy="8443913"/>
            <a:chOff x="2219" y="1674"/>
            <a:chExt cx="18765" cy="5319"/>
          </a:xfrm>
        </p:grpSpPr>
        <p:sp>
          <p:nvSpPr>
            <p:cNvPr id="466" name="Rectangle 2281">
              <a:extLst>
                <a:ext uri="{FF2B5EF4-FFF2-40B4-BE49-F238E27FC236}">
                  <a16:creationId xmlns:a16="http://schemas.microsoft.com/office/drawing/2014/main" id="{61A6F062-9AC6-4A1B-A87B-D3515EC4D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4938"/>
              <a:ext cx="48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Amarna letters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7" name="Rectangle 2282">
              <a:extLst>
                <a:ext uri="{FF2B5EF4-FFF2-40B4-BE49-F238E27FC236}">
                  <a16:creationId xmlns:a16="http://schemas.microsoft.com/office/drawing/2014/main" id="{8CAAA10B-836C-448D-9051-D2A09A96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5132"/>
              <a:ext cx="1591" cy="1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Rectangle 2283">
              <a:extLst>
                <a:ext uri="{FF2B5EF4-FFF2-40B4-BE49-F238E27FC236}">
                  <a16:creationId xmlns:a16="http://schemas.microsoft.com/office/drawing/2014/main" id="{CE9780BE-CC16-43AB-87CC-57ECE3AEB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5132"/>
              <a:ext cx="159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Rectangle 2284">
              <a:extLst>
                <a:ext uri="{FF2B5EF4-FFF2-40B4-BE49-F238E27FC236}">
                  <a16:creationId xmlns:a16="http://schemas.microsoft.com/office/drawing/2014/main" id="{FD7B7C15-6799-489C-8138-8CC8A5D74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8" y="5037"/>
              <a:ext cx="103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9 kings.  Reignal years unknown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0" name="Rectangle 2285">
              <a:extLst>
                <a:ext uri="{FF2B5EF4-FFF2-40B4-BE49-F238E27FC236}">
                  <a16:creationId xmlns:a16="http://schemas.microsoft.com/office/drawing/2014/main" id="{75457BBF-4BAC-48E0-8CDC-96E3D83E0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4" y="4398"/>
              <a:ext cx="382" cy="856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Rectangle 2286">
              <a:extLst>
                <a:ext uri="{FF2B5EF4-FFF2-40B4-BE49-F238E27FC236}">
                  <a16:creationId xmlns:a16="http://schemas.microsoft.com/office/drawing/2014/main" id="{7FC8B3BF-8957-4915-84A1-D3ECC4DCA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4" y="4398"/>
              <a:ext cx="382" cy="85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Rectangle 2287">
              <a:extLst>
                <a:ext uri="{FF2B5EF4-FFF2-40B4-BE49-F238E27FC236}">
                  <a16:creationId xmlns:a16="http://schemas.microsoft.com/office/drawing/2014/main" id="{11F60BAF-7596-4786-8D9F-501AA3B26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4" y="4799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312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3" name="Rectangle 2288">
              <a:extLst>
                <a:ext uri="{FF2B5EF4-FFF2-40B4-BE49-F238E27FC236}">
                  <a16:creationId xmlns:a16="http://schemas.microsoft.com/office/drawing/2014/main" id="{59126448-A777-4520-A977-23BDC6A57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9" y="4799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4" name="Rectangle 2289">
              <a:extLst>
                <a:ext uri="{FF2B5EF4-FFF2-40B4-BE49-F238E27FC236}">
                  <a16:creationId xmlns:a16="http://schemas.microsoft.com/office/drawing/2014/main" id="{34883EAF-9480-486A-8032-247D3A398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46" y="4799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281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5" name="Rectangle 2290">
              <a:extLst>
                <a:ext uri="{FF2B5EF4-FFF2-40B4-BE49-F238E27FC236}">
                  <a16:creationId xmlns:a16="http://schemas.microsoft.com/office/drawing/2014/main" id="{7253C2ED-A0FB-411A-8EBE-C02754101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1" y="4249"/>
              <a:ext cx="26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Selucus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6" name="Rectangle 2291">
              <a:extLst>
                <a:ext uri="{FF2B5EF4-FFF2-40B4-BE49-F238E27FC236}">
                  <a16:creationId xmlns:a16="http://schemas.microsoft.com/office/drawing/2014/main" id="{C3360B3D-AC88-43E1-A44F-CF8DD5721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8" y="4294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Nicator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7" name="Rectangle 2292">
              <a:extLst>
                <a:ext uri="{FF2B5EF4-FFF2-40B4-BE49-F238E27FC236}">
                  <a16:creationId xmlns:a16="http://schemas.microsoft.com/office/drawing/2014/main" id="{E05B60EA-9ED8-454A-A9A6-C20634AAE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29" y="4398"/>
              <a:ext cx="245" cy="85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Rectangle 2293">
              <a:extLst>
                <a:ext uri="{FF2B5EF4-FFF2-40B4-BE49-F238E27FC236}">
                  <a16:creationId xmlns:a16="http://schemas.microsoft.com/office/drawing/2014/main" id="{695BC7D6-CF49-45DF-8D9E-9DE774C26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29" y="4398"/>
              <a:ext cx="245" cy="85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Rectangle 2294">
              <a:extLst>
                <a:ext uri="{FF2B5EF4-FFF2-40B4-BE49-F238E27FC236}">
                  <a16:creationId xmlns:a16="http://schemas.microsoft.com/office/drawing/2014/main" id="{C142A404-36F5-4FAA-8C5F-525B6F81E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3" y="4770"/>
              <a:ext cx="12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281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0" name="Rectangle 2295">
              <a:extLst>
                <a:ext uri="{FF2B5EF4-FFF2-40B4-BE49-F238E27FC236}">
                  <a16:creationId xmlns:a16="http://schemas.microsoft.com/office/drawing/2014/main" id="{B01CF694-B07F-4F98-80CC-A18E7E34F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89" y="4770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1" name="Rectangle 2296">
              <a:extLst>
                <a:ext uri="{FF2B5EF4-FFF2-40B4-BE49-F238E27FC236}">
                  <a16:creationId xmlns:a16="http://schemas.microsoft.com/office/drawing/2014/main" id="{7A8B8BF8-ED26-489C-A8DB-D9D8F2739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2" y="4831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261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2" name="Rectangle 2297">
              <a:extLst>
                <a:ext uri="{FF2B5EF4-FFF2-40B4-BE49-F238E27FC236}">
                  <a16:creationId xmlns:a16="http://schemas.microsoft.com/office/drawing/2014/main" id="{F23713DF-EC01-4CFD-8D6B-35ECA5DA3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4" y="4395"/>
              <a:ext cx="176" cy="8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Rectangle 2298">
              <a:extLst>
                <a:ext uri="{FF2B5EF4-FFF2-40B4-BE49-F238E27FC236}">
                  <a16:creationId xmlns:a16="http://schemas.microsoft.com/office/drawing/2014/main" id="{DCAF2392-4781-4E20-A131-2526C812F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4" y="4395"/>
              <a:ext cx="176" cy="8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Rectangle 2299">
              <a:extLst>
                <a:ext uri="{FF2B5EF4-FFF2-40B4-BE49-F238E27FC236}">
                  <a16:creationId xmlns:a16="http://schemas.microsoft.com/office/drawing/2014/main" id="{7164B34B-CEF9-405B-AE1E-6D3B76271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14" y="4768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261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5" name="Rectangle 2300">
              <a:extLst>
                <a:ext uri="{FF2B5EF4-FFF2-40B4-BE49-F238E27FC236}">
                  <a16:creationId xmlns:a16="http://schemas.microsoft.com/office/drawing/2014/main" id="{899BD86B-2EE9-48CB-ACDA-821403219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9" y="4768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6" name="Rectangle 2301">
              <a:extLst>
                <a:ext uri="{FF2B5EF4-FFF2-40B4-BE49-F238E27FC236}">
                  <a16:creationId xmlns:a16="http://schemas.microsoft.com/office/drawing/2014/main" id="{3B4010B8-A391-4EED-AF5E-0BD855510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2" y="4828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7" name="Rectangle 2302">
              <a:extLst>
                <a:ext uri="{FF2B5EF4-FFF2-40B4-BE49-F238E27FC236}">
                  <a16:creationId xmlns:a16="http://schemas.microsoft.com/office/drawing/2014/main" id="{4F79D202-4CB9-42BE-9448-681270A40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0" y="4395"/>
              <a:ext cx="252" cy="8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Rectangle 2303">
              <a:extLst>
                <a:ext uri="{FF2B5EF4-FFF2-40B4-BE49-F238E27FC236}">
                  <a16:creationId xmlns:a16="http://schemas.microsoft.com/office/drawing/2014/main" id="{6C2F57A1-9AE0-4368-AC65-F5AE2CB5D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0" y="4395"/>
              <a:ext cx="252" cy="8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Rectangle 2304">
              <a:extLst>
                <a:ext uri="{FF2B5EF4-FFF2-40B4-BE49-F238E27FC236}">
                  <a16:creationId xmlns:a16="http://schemas.microsoft.com/office/drawing/2014/main" id="{860F5448-A297-4A9D-9E33-8EE584F69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8" y="4768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246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0" name="Rectangle 2305">
              <a:extLst>
                <a:ext uri="{FF2B5EF4-FFF2-40B4-BE49-F238E27FC236}">
                  <a16:creationId xmlns:a16="http://schemas.microsoft.com/office/drawing/2014/main" id="{54168B69-54AC-4F26-B986-BB5B9C080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3" y="4768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1" name="Rectangle 2306">
              <a:extLst>
                <a:ext uri="{FF2B5EF4-FFF2-40B4-BE49-F238E27FC236}">
                  <a16:creationId xmlns:a16="http://schemas.microsoft.com/office/drawing/2014/main" id="{69566921-02DB-49AC-BD9A-D152FEDFF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6" y="4828"/>
              <a:ext cx="12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2" name="Rectangle 2307">
              <a:extLst>
                <a:ext uri="{FF2B5EF4-FFF2-40B4-BE49-F238E27FC236}">
                  <a16:creationId xmlns:a16="http://schemas.microsoft.com/office/drawing/2014/main" id="{84B0EBFF-E750-433E-8E49-7C7F9F7D9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3" y="5276"/>
              <a:ext cx="31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3" name="Rectangle 2308">
              <a:extLst>
                <a:ext uri="{FF2B5EF4-FFF2-40B4-BE49-F238E27FC236}">
                  <a16:creationId xmlns:a16="http://schemas.microsoft.com/office/drawing/2014/main" id="{0AE70FBE-F679-4A6B-96B5-D97560BD1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8" y="5322"/>
              <a:ext cx="19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Soter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4" name="Rectangle 2309">
              <a:extLst>
                <a:ext uri="{FF2B5EF4-FFF2-40B4-BE49-F238E27FC236}">
                  <a16:creationId xmlns:a16="http://schemas.microsoft.com/office/drawing/2014/main" id="{5CACD4E9-2D56-4A05-A57D-4396E93B1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2" y="4395"/>
              <a:ext cx="43" cy="8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Rectangle 2310">
              <a:extLst>
                <a:ext uri="{FF2B5EF4-FFF2-40B4-BE49-F238E27FC236}">
                  <a16:creationId xmlns:a16="http://schemas.microsoft.com/office/drawing/2014/main" id="{75BE53BD-8CCD-49DA-9FC4-B32953BDB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2" y="4395"/>
              <a:ext cx="43" cy="8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Rectangle 2311">
              <a:extLst>
                <a:ext uri="{FF2B5EF4-FFF2-40B4-BE49-F238E27FC236}">
                  <a16:creationId xmlns:a16="http://schemas.microsoft.com/office/drawing/2014/main" id="{4402D0BD-4D14-40DF-A1D4-EBAAB9636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45" y="4395"/>
              <a:ext cx="429" cy="8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Rectangle 2312">
              <a:extLst>
                <a:ext uri="{FF2B5EF4-FFF2-40B4-BE49-F238E27FC236}">
                  <a16:creationId xmlns:a16="http://schemas.microsoft.com/office/drawing/2014/main" id="{1C3ABA8D-7B8C-438C-8C3F-A027B8B51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45" y="4395"/>
              <a:ext cx="429" cy="8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Rectangle 2313">
              <a:extLst>
                <a:ext uri="{FF2B5EF4-FFF2-40B4-BE49-F238E27FC236}">
                  <a16:creationId xmlns:a16="http://schemas.microsoft.com/office/drawing/2014/main" id="{BF064191-1419-41A6-97D4-1004D924D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69" y="4797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223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9" name="Rectangle 2314">
              <a:extLst>
                <a:ext uri="{FF2B5EF4-FFF2-40B4-BE49-F238E27FC236}">
                  <a16:creationId xmlns:a16="http://schemas.microsoft.com/office/drawing/2014/main" id="{22BECB04-469D-440B-80B6-16EC2F2BF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4" y="4797"/>
              <a:ext cx="4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0" name="Rectangle 2315">
              <a:extLst>
                <a:ext uri="{FF2B5EF4-FFF2-40B4-BE49-F238E27FC236}">
                  <a16:creationId xmlns:a16="http://schemas.microsoft.com/office/drawing/2014/main" id="{6E8ED673-38C3-421C-AD84-480508D42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1" y="4797"/>
              <a:ext cx="12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187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1" name="Rectangle 2316">
              <a:extLst>
                <a:ext uri="{FF2B5EF4-FFF2-40B4-BE49-F238E27FC236}">
                  <a16:creationId xmlns:a16="http://schemas.microsoft.com/office/drawing/2014/main" id="{D5E54CF0-20A9-45A9-9890-5010655FB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1" y="4247"/>
              <a:ext cx="293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Selucus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" name="Rectangle 2317">
              <a:extLst>
                <a:ext uri="{FF2B5EF4-FFF2-40B4-BE49-F238E27FC236}">
                  <a16:creationId xmlns:a16="http://schemas.microsoft.com/office/drawing/2014/main" id="{D95A5167-B563-4AED-96C3-FBDB7CF4E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3" y="4292"/>
              <a:ext cx="33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Ceraunus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" name="Rectangle 2318">
              <a:extLst>
                <a:ext uri="{FF2B5EF4-FFF2-40B4-BE49-F238E27FC236}">
                  <a16:creationId xmlns:a16="http://schemas.microsoft.com/office/drawing/2014/main" id="{78D5407D-4364-4EB8-AFC3-E0E84D915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4" y="4395"/>
              <a:ext cx="154" cy="8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Rectangle 2319">
              <a:extLst>
                <a:ext uri="{FF2B5EF4-FFF2-40B4-BE49-F238E27FC236}">
                  <a16:creationId xmlns:a16="http://schemas.microsoft.com/office/drawing/2014/main" id="{83DE2EDA-AE46-4CB0-9609-84B5351AF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4" y="4395"/>
              <a:ext cx="154" cy="8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Rectangle 2320">
              <a:extLst>
                <a:ext uri="{FF2B5EF4-FFF2-40B4-BE49-F238E27FC236}">
                  <a16:creationId xmlns:a16="http://schemas.microsoft.com/office/drawing/2014/main" id="{B784F373-B061-402B-8C37-0BDDA585A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0" y="4247"/>
              <a:ext cx="300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Selucus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6" name="Rectangle 2321">
              <a:extLst>
                <a:ext uri="{FF2B5EF4-FFF2-40B4-BE49-F238E27FC236}">
                  <a16:creationId xmlns:a16="http://schemas.microsoft.com/office/drawing/2014/main" id="{24322C32-C4BF-4775-8CEA-903C5F709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9" y="4292"/>
              <a:ext cx="35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Philopater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" name="Rectangle 2322">
              <a:extLst>
                <a:ext uri="{FF2B5EF4-FFF2-40B4-BE49-F238E27FC236}">
                  <a16:creationId xmlns:a16="http://schemas.microsoft.com/office/drawing/2014/main" id="{B68FE60B-07F9-40C4-9795-0192C88EE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8" y="4395"/>
              <a:ext cx="121" cy="8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Rectangle 2323">
              <a:extLst>
                <a:ext uri="{FF2B5EF4-FFF2-40B4-BE49-F238E27FC236}">
                  <a16:creationId xmlns:a16="http://schemas.microsoft.com/office/drawing/2014/main" id="{BA67D3CB-C838-48BF-AF1E-DE80682D8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8" y="4395"/>
              <a:ext cx="121" cy="8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2324">
              <a:extLst>
                <a:ext uri="{FF2B5EF4-FFF2-40B4-BE49-F238E27FC236}">
                  <a16:creationId xmlns:a16="http://schemas.microsoft.com/office/drawing/2014/main" id="{37EF75C9-34A3-438B-B6E9-ADAD8E6C0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25" y="5276"/>
              <a:ext cx="338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0" name="Rectangle 2325">
              <a:extLst>
                <a:ext uri="{FF2B5EF4-FFF2-40B4-BE49-F238E27FC236}">
                  <a16:creationId xmlns:a16="http://schemas.microsoft.com/office/drawing/2014/main" id="{00F9A49B-050A-416B-91F8-DAC4C5709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2" y="5322"/>
              <a:ext cx="34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Great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1" name="Rectangle 2326">
              <a:extLst>
                <a:ext uri="{FF2B5EF4-FFF2-40B4-BE49-F238E27FC236}">
                  <a16:creationId xmlns:a16="http://schemas.microsoft.com/office/drawing/2014/main" id="{F760A161-C0C1-45DB-81C0-5C4C996BE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5" y="5276"/>
              <a:ext cx="3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IV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2" name="Rectangle 2327">
              <a:extLst>
                <a:ext uri="{FF2B5EF4-FFF2-40B4-BE49-F238E27FC236}">
                  <a16:creationId xmlns:a16="http://schemas.microsoft.com/office/drawing/2014/main" id="{DE435BD8-E6F0-4C84-AB2E-E05A38793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8" y="5322"/>
              <a:ext cx="36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Epiphanes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" name="Line 2328">
              <a:extLst>
                <a:ext uri="{FF2B5EF4-FFF2-40B4-BE49-F238E27FC236}">
                  <a16:creationId xmlns:a16="http://schemas.microsoft.com/office/drawing/2014/main" id="{CAEBEC83-4848-47FB-944D-71A82C5F32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53" y="4156"/>
              <a:ext cx="3054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2329">
              <a:extLst>
                <a:ext uri="{FF2B5EF4-FFF2-40B4-BE49-F238E27FC236}">
                  <a16:creationId xmlns:a16="http://schemas.microsoft.com/office/drawing/2014/main" id="{C220ED64-222A-4ABE-9812-B51C29D74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9" y="4125"/>
              <a:ext cx="342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Rectangle 2330">
              <a:extLst>
                <a:ext uri="{FF2B5EF4-FFF2-40B4-BE49-F238E27FC236}">
                  <a16:creationId xmlns:a16="http://schemas.microsoft.com/office/drawing/2014/main" id="{8B830718-720C-41A8-A84C-8F863FC0A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1" y="4129"/>
              <a:ext cx="41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Selucid Empire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6" name="Line 2331">
              <a:extLst>
                <a:ext uri="{FF2B5EF4-FFF2-40B4-BE49-F238E27FC236}">
                  <a16:creationId xmlns:a16="http://schemas.microsoft.com/office/drawing/2014/main" id="{FC621EAC-8EE8-41D9-AAE8-DD09886554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53" y="4132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Line 2332">
              <a:extLst>
                <a:ext uri="{FF2B5EF4-FFF2-40B4-BE49-F238E27FC236}">
                  <a16:creationId xmlns:a16="http://schemas.microsoft.com/office/drawing/2014/main" id="{8D3EE5F6-0191-4465-87CB-9E89EF7651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05" y="4132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Rectangle 2333">
              <a:extLst>
                <a:ext uri="{FF2B5EF4-FFF2-40B4-BE49-F238E27FC236}">
                  <a16:creationId xmlns:a16="http://schemas.microsoft.com/office/drawing/2014/main" id="{F81A4141-F93F-493A-9F8F-14E566BC3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5" y="3993"/>
              <a:ext cx="1212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Kings of the South (¶ Daniel 11)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9" name="Rectangle 2334">
              <a:extLst>
                <a:ext uri="{FF2B5EF4-FFF2-40B4-BE49-F238E27FC236}">
                  <a16:creationId xmlns:a16="http://schemas.microsoft.com/office/drawing/2014/main" id="{D3F9AEF7-F37F-4757-8890-DDA608EF7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5" y="4170"/>
              <a:ext cx="1199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Kings of the North (¶ Daniel 11)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0" name="Rectangle 2335">
              <a:extLst>
                <a:ext uri="{FF2B5EF4-FFF2-40B4-BE49-F238E27FC236}">
                  <a16:creationId xmlns:a16="http://schemas.microsoft.com/office/drawing/2014/main" id="{64067FDF-25B2-413A-A12E-90F6E55DC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5" y="4398"/>
              <a:ext cx="45" cy="856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Rectangle 2336">
              <a:extLst>
                <a:ext uri="{FF2B5EF4-FFF2-40B4-BE49-F238E27FC236}">
                  <a16:creationId xmlns:a16="http://schemas.microsoft.com/office/drawing/2014/main" id="{D42E000F-09F0-4CB8-83D2-F3B5EA9C4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5" y="4398"/>
              <a:ext cx="45" cy="85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Rectangle 2337">
              <a:extLst>
                <a:ext uri="{FF2B5EF4-FFF2-40B4-BE49-F238E27FC236}">
                  <a16:creationId xmlns:a16="http://schemas.microsoft.com/office/drawing/2014/main" id="{D5B50D49-8D61-457B-A52A-168A5C838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0" y="4398"/>
              <a:ext cx="123" cy="85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Rectangle 2338">
              <a:extLst>
                <a:ext uri="{FF2B5EF4-FFF2-40B4-BE49-F238E27FC236}">
                  <a16:creationId xmlns:a16="http://schemas.microsoft.com/office/drawing/2014/main" id="{24468FFE-4109-4FB4-AE1B-502FA27CD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0" y="4398"/>
              <a:ext cx="123" cy="85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Rectangle 2339">
              <a:extLst>
                <a:ext uri="{FF2B5EF4-FFF2-40B4-BE49-F238E27FC236}">
                  <a16:creationId xmlns:a16="http://schemas.microsoft.com/office/drawing/2014/main" id="{71D4D137-5909-445A-AFAD-E50ED4048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4" y="5409"/>
              <a:ext cx="31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Demetrius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5" name="Rectangle 2340">
              <a:extLst>
                <a:ext uri="{FF2B5EF4-FFF2-40B4-BE49-F238E27FC236}">
                  <a16:creationId xmlns:a16="http://schemas.microsoft.com/office/drawing/2014/main" id="{6AA30E4A-5F56-4BC5-BCBE-32F5628FB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3" y="5459"/>
              <a:ext cx="19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Soter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6" name="Rectangle 2341">
              <a:extLst>
                <a:ext uri="{FF2B5EF4-FFF2-40B4-BE49-F238E27FC236}">
                  <a16:creationId xmlns:a16="http://schemas.microsoft.com/office/drawing/2014/main" id="{433CEFD8-E603-453E-B2FB-AC1693B32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25" y="4245"/>
              <a:ext cx="31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Alexander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7" name="Rectangle 2342">
              <a:extLst>
                <a:ext uri="{FF2B5EF4-FFF2-40B4-BE49-F238E27FC236}">
                  <a16:creationId xmlns:a16="http://schemas.microsoft.com/office/drawing/2014/main" id="{058918C3-9FCC-4478-9513-DD80FDF0C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9" y="4296"/>
              <a:ext cx="21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Balas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8" name="Line 2343">
              <a:extLst>
                <a:ext uri="{FF2B5EF4-FFF2-40B4-BE49-F238E27FC236}">
                  <a16:creationId xmlns:a16="http://schemas.microsoft.com/office/drawing/2014/main" id="{A65C45EE-EA2D-4B60-9D32-5617F8DFB6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52" y="5254"/>
              <a:ext cx="30" cy="137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Rectangle 2344">
              <a:extLst>
                <a:ext uri="{FF2B5EF4-FFF2-40B4-BE49-F238E27FC236}">
                  <a16:creationId xmlns:a16="http://schemas.microsoft.com/office/drawing/2014/main" id="{BA2D6CCF-1CD7-4963-AE40-77BA27842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4" y="4537"/>
              <a:ext cx="33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Demetrius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0" name="Rectangle 2345">
              <a:extLst>
                <a:ext uri="{FF2B5EF4-FFF2-40B4-BE49-F238E27FC236}">
                  <a16:creationId xmlns:a16="http://schemas.microsoft.com/office/drawing/2014/main" id="{DB0D1522-2EB3-46D1-822E-BE26C5D5E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84" y="4590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Nicator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1" name="Rectangle 2346">
              <a:extLst>
                <a:ext uri="{FF2B5EF4-FFF2-40B4-BE49-F238E27FC236}">
                  <a16:creationId xmlns:a16="http://schemas.microsoft.com/office/drawing/2014/main" id="{9B4A9560-4AFB-4434-B3A4-21ED47845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4" y="4398"/>
              <a:ext cx="61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Rectangle 2347">
              <a:extLst>
                <a:ext uri="{FF2B5EF4-FFF2-40B4-BE49-F238E27FC236}">
                  <a16:creationId xmlns:a16="http://schemas.microsoft.com/office/drawing/2014/main" id="{40F3F469-D688-4F9E-8EF6-A16E4595C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4" y="4398"/>
              <a:ext cx="61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Rectangle 2348">
              <a:extLst>
                <a:ext uri="{FF2B5EF4-FFF2-40B4-BE49-F238E27FC236}">
                  <a16:creationId xmlns:a16="http://schemas.microsoft.com/office/drawing/2014/main" id="{A68A0897-40D8-4CA1-B8CE-0DDDF8A2B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5" y="4398"/>
              <a:ext cx="31" cy="61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Rectangle 2349">
              <a:extLst>
                <a:ext uri="{FF2B5EF4-FFF2-40B4-BE49-F238E27FC236}">
                  <a16:creationId xmlns:a16="http://schemas.microsoft.com/office/drawing/2014/main" id="{10652C05-297D-4690-B915-C08A6017E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5" y="4398"/>
              <a:ext cx="31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Rectangle 2350">
              <a:extLst>
                <a:ext uri="{FF2B5EF4-FFF2-40B4-BE49-F238E27FC236}">
                  <a16:creationId xmlns:a16="http://schemas.microsoft.com/office/drawing/2014/main" id="{907E7ADB-392D-48A3-B44F-E8D33FE61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3" y="4398"/>
              <a:ext cx="85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Rectangle 2351">
              <a:extLst>
                <a:ext uri="{FF2B5EF4-FFF2-40B4-BE49-F238E27FC236}">
                  <a16:creationId xmlns:a16="http://schemas.microsoft.com/office/drawing/2014/main" id="{CF1867A3-A6C9-470C-B750-17FF53B6A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3" y="4398"/>
              <a:ext cx="85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Line 2352">
              <a:extLst>
                <a:ext uri="{FF2B5EF4-FFF2-40B4-BE49-F238E27FC236}">
                  <a16:creationId xmlns:a16="http://schemas.microsoft.com/office/drawing/2014/main" id="{078BEA53-086C-44A2-9442-6C7EC0BAD8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905" y="4489"/>
              <a:ext cx="91" cy="3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Line 2353">
              <a:extLst>
                <a:ext uri="{FF2B5EF4-FFF2-40B4-BE49-F238E27FC236}">
                  <a16:creationId xmlns:a16="http://schemas.microsoft.com/office/drawing/2014/main" id="{6451C889-B7D7-4DBB-A182-34368193BC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96" y="4489"/>
              <a:ext cx="62" cy="3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Rectangle 2354">
              <a:extLst>
                <a:ext uri="{FF2B5EF4-FFF2-40B4-BE49-F238E27FC236}">
                  <a16:creationId xmlns:a16="http://schemas.microsoft.com/office/drawing/2014/main" id="{A8105CEA-5D8E-48E7-97E9-71B0D781A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8" y="4398"/>
              <a:ext cx="6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Rectangle 2355">
              <a:extLst>
                <a:ext uri="{FF2B5EF4-FFF2-40B4-BE49-F238E27FC236}">
                  <a16:creationId xmlns:a16="http://schemas.microsoft.com/office/drawing/2014/main" id="{5BA79A7D-42AF-4428-9B72-152ADD053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8" y="4398"/>
              <a:ext cx="6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Rectangle 2356">
              <a:extLst>
                <a:ext uri="{FF2B5EF4-FFF2-40B4-BE49-F238E27FC236}">
                  <a16:creationId xmlns:a16="http://schemas.microsoft.com/office/drawing/2014/main" id="{24E25E14-3404-419E-BECC-2853A9EDC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8" y="4459"/>
              <a:ext cx="61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Rectangle 2357">
              <a:extLst>
                <a:ext uri="{FF2B5EF4-FFF2-40B4-BE49-F238E27FC236}">
                  <a16:creationId xmlns:a16="http://schemas.microsoft.com/office/drawing/2014/main" id="{E7378921-2051-48C0-95D6-83CBCC47C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8" y="4459"/>
              <a:ext cx="61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Rectangle 2358">
              <a:extLst>
                <a:ext uri="{FF2B5EF4-FFF2-40B4-BE49-F238E27FC236}">
                  <a16:creationId xmlns:a16="http://schemas.microsoft.com/office/drawing/2014/main" id="{F213DC9C-603A-4C80-B2E8-91A5C9E0D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9" y="4245"/>
              <a:ext cx="33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Alexander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4" name="Rectangle 2359">
              <a:extLst>
                <a:ext uri="{FF2B5EF4-FFF2-40B4-BE49-F238E27FC236}">
                  <a16:creationId xmlns:a16="http://schemas.microsoft.com/office/drawing/2014/main" id="{5F373842-D4DA-4E65-B861-670C11DD3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4" y="4296"/>
              <a:ext cx="28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Zabinas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5" name="Rectangle 2360">
              <a:extLst>
                <a:ext uri="{FF2B5EF4-FFF2-40B4-BE49-F238E27FC236}">
                  <a16:creationId xmlns:a16="http://schemas.microsoft.com/office/drawing/2014/main" id="{9B22CD8A-FBE2-400B-A86D-2AD0DF35E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9" y="4459"/>
              <a:ext cx="61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Rectangle 2361">
              <a:extLst>
                <a:ext uri="{FF2B5EF4-FFF2-40B4-BE49-F238E27FC236}">
                  <a16:creationId xmlns:a16="http://schemas.microsoft.com/office/drawing/2014/main" id="{15F2693A-EADD-4BB7-B376-85064D294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9" y="4459"/>
              <a:ext cx="61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Rectangle 2362">
              <a:extLst>
                <a:ext uri="{FF2B5EF4-FFF2-40B4-BE49-F238E27FC236}">
                  <a16:creationId xmlns:a16="http://schemas.microsoft.com/office/drawing/2014/main" id="{3C84F6DB-77B8-4130-9A87-50D6A649E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4" y="4672"/>
              <a:ext cx="27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Cleopatra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8" name="Rectangle 2363">
              <a:extLst>
                <a:ext uri="{FF2B5EF4-FFF2-40B4-BE49-F238E27FC236}">
                  <a16:creationId xmlns:a16="http://schemas.microsoft.com/office/drawing/2014/main" id="{D173EB3C-9653-4D26-AE58-6AC5B4349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7" y="4705"/>
              <a:ext cx="192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9" name="Rectangle 2364">
              <a:extLst>
                <a:ext uri="{FF2B5EF4-FFF2-40B4-BE49-F238E27FC236}">
                  <a16:creationId xmlns:a16="http://schemas.microsoft.com/office/drawing/2014/main" id="{3385DBF6-8A50-41C8-A5EB-2B6E85AC4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2" y="4785"/>
              <a:ext cx="50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Dau. of Ptolemy VI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0" name="Line 2365">
              <a:extLst>
                <a:ext uri="{FF2B5EF4-FFF2-40B4-BE49-F238E27FC236}">
                  <a16:creationId xmlns:a16="http://schemas.microsoft.com/office/drawing/2014/main" id="{480CBF5C-04A8-4452-BD81-30F68AA63F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19" y="4520"/>
              <a:ext cx="30" cy="136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Rectangle 2366">
              <a:extLst>
                <a:ext uri="{FF2B5EF4-FFF2-40B4-BE49-F238E27FC236}">
                  <a16:creationId xmlns:a16="http://schemas.microsoft.com/office/drawing/2014/main" id="{AC2A41C4-3B99-4DC4-A999-51D16178A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0" y="4398"/>
              <a:ext cx="288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Rectangle 2367">
              <a:extLst>
                <a:ext uri="{FF2B5EF4-FFF2-40B4-BE49-F238E27FC236}">
                  <a16:creationId xmlns:a16="http://schemas.microsoft.com/office/drawing/2014/main" id="{3E3A011F-62B8-4299-8C27-C92427FA8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0" y="4398"/>
              <a:ext cx="28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Rectangle 2368">
              <a:extLst>
                <a:ext uri="{FF2B5EF4-FFF2-40B4-BE49-F238E27FC236}">
                  <a16:creationId xmlns:a16="http://schemas.microsoft.com/office/drawing/2014/main" id="{5F49A98E-726F-4401-8671-471D8F271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1" y="4245"/>
              <a:ext cx="376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VIII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4" name="Rectangle 2369">
              <a:extLst>
                <a:ext uri="{FF2B5EF4-FFF2-40B4-BE49-F238E27FC236}">
                  <a16:creationId xmlns:a16="http://schemas.microsoft.com/office/drawing/2014/main" id="{241D57AF-F8BF-455E-ABA5-8F4666264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9" y="4296"/>
              <a:ext cx="255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Grypus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5" name="Rectangle 2370">
              <a:extLst>
                <a:ext uri="{FF2B5EF4-FFF2-40B4-BE49-F238E27FC236}">
                  <a16:creationId xmlns:a16="http://schemas.microsoft.com/office/drawing/2014/main" id="{EF41D397-38A0-4100-8CEB-73B47076C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1" y="4459"/>
              <a:ext cx="232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Rectangle 2371">
              <a:extLst>
                <a:ext uri="{FF2B5EF4-FFF2-40B4-BE49-F238E27FC236}">
                  <a16:creationId xmlns:a16="http://schemas.microsoft.com/office/drawing/2014/main" id="{8873AE06-4128-4A12-8116-39A12A485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1" y="4459"/>
              <a:ext cx="232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Rectangle 2372">
              <a:extLst>
                <a:ext uri="{FF2B5EF4-FFF2-40B4-BE49-F238E27FC236}">
                  <a16:creationId xmlns:a16="http://schemas.microsoft.com/office/drawing/2014/main" id="{6D3018F4-63DD-4B51-919D-953C61F3F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6" y="4537"/>
              <a:ext cx="344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IX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8" name="Rectangle 2373">
              <a:extLst>
                <a:ext uri="{FF2B5EF4-FFF2-40B4-BE49-F238E27FC236}">
                  <a16:creationId xmlns:a16="http://schemas.microsoft.com/office/drawing/2014/main" id="{631BBB4E-E097-44B6-9C75-4A25E6154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2" y="4590"/>
              <a:ext cx="35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Cyzicenus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9" name="Rectangle 2374">
              <a:extLst>
                <a:ext uri="{FF2B5EF4-FFF2-40B4-BE49-F238E27FC236}">
                  <a16:creationId xmlns:a16="http://schemas.microsoft.com/office/drawing/2014/main" id="{236D4687-6B82-4D60-B9BF-384C25757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1" y="4398"/>
              <a:ext cx="16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Rectangle 2375">
              <a:extLst>
                <a:ext uri="{FF2B5EF4-FFF2-40B4-BE49-F238E27FC236}">
                  <a16:creationId xmlns:a16="http://schemas.microsoft.com/office/drawing/2014/main" id="{F8D5C06E-2227-49D1-B398-83F87C2A6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1" y="4398"/>
              <a:ext cx="1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Rectangle 2376">
              <a:extLst>
                <a:ext uri="{FF2B5EF4-FFF2-40B4-BE49-F238E27FC236}">
                  <a16:creationId xmlns:a16="http://schemas.microsoft.com/office/drawing/2014/main" id="{298970A7-47A8-43A5-B6A9-DEDF93B62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48" y="5276"/>
              <a:ext cx="307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Seleucus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2" name="Rectangle 2377">
              <a:extLst>
                <a:ext uri="{FF2B5EF4-FFF2-40B4-BE49-F238E27FC236}">
                  <a16:creationId xmlns:a16="http://schemas.microsoft.com/office/drawing/2014/main" id="{364FE0E4-D9F5-40D1-A453-140357DD5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29" y="5322"/>
              <a:ext cx="33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Callinicus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3" name="Rectangle 2378">
              <a:extLst>
                <a:ext uri="{FF2B5EF4-FFF2-40B4-BE49-F238E27FC236}">
                  <a16:creationId xmlns:a16="http://schemas.microsoft.com/office/drawing/2014/main" id="{003BCFEF-9248-40C7-B8C2-8F4F8D20D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0" y="4249"/>
              <a:ext cx="325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4" name="Rectangle 2379">
              <a:extLst>
                <a:ext uri="{FF2B5EF4-FFF2-40B4-BE49-F238E27FC236}">
                  <a16:creationId xmlns:a16="http://schemas.microsoft.com/office/drawing/2014/main" id="{44BC0671-CFC0-432D-8BAA-46607E44D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9" y="4294"/>
              <a:ext cx="22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Theos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5" name="Rectangle 2380">
              <a:extLst>
                <a:ext uri="{FF2B5EF4-FFF2-40B4-BE49-F238E27FC236}">
                  <a16:creationId xmlns:a16="http://schemas.microsoft.com/office/drawing/2014/main" id="{9807D67B-EC4E-4DEB-A37A-00F70F09A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3" y="5117"/>
              <a:ext cx="105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141 Conquest of Babylon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6" name="Rectangle 2381">
              <a:extLst>
                <a:ext uri="{FF2B5EF4-FFF2-40B4-BE49-F238E27FC236}">
                  <a16:creationId xmlns:a16="http://schemas.microsoft.com/office/drawing/2014/main" id="{37097C11-2733-4C3B-AE87-43F6B47B9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3" y="5219"/>
              <a:ext cx="433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by Parthia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7" name="Rectangle 2382">
              <a:extLst>
                <a:ext uri="{FF2B5EF4-FFF2-40B4-BE49-F238E27FC236}">
                  <a16:creationId xmlns:a16="http://schemas.microsoft.com/office/drawing/2014/main" id="{11CF5C6E-81CF-40C7-8DE8-C1886E464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7" y="4398"/>
              <a:ext cx="91" cy="12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2383">
              <a:extLst>
                <a:ext uri="{FF2B5EF4-FFF2-40B4-BE49-F238E27FC236}">
                  <a16:creationId xmlns:a16="http://schemas.microsoft.com/office/drawing/2014/main" id="{78492D81-5A78-441E-917F-CFDFC26EC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83" y="4395"/>
              <a:ext cx="99" cy="128"/>
            </a:xfrm>
            <a:custGeom>
              <a:avLst/>
              <a:gdLst>
                <a:gd name="T0" fmla="*/ 4 w 123"/>
                <a:gd name="T1" fmla="*/ 23 h 161"/>
                <a:gd name="T2" fmla="*/ 4 w 123"/>
                <a:gd name="T3" fmla="*/ 8 h 161"/>
                <a:gd name="T4" fmla="*/ 7 w 123"/>
                <a:gd name="T5" fmla="*/ 42 h 161"/>
                <a:gd name="T6" fmla="*/ 0 w 123"/>
                <a:gd name="T7" fmla="*/ 35 h 161"/>
                <a:gd name="T8" fmla="*/ 7 w 123"/>
                <a:gd name="T9" fmla="*/ 58 h 161"/>
                <a:gd name="T10" fmla="*/ 0 w 123"/>
                <a:gd name="T11" fmla="*/ 65 h 161"/>
                <a:gd name="T12" fmla="*/ 7 w 123"/>
                <a:gd name="T13" fmla="*/ 58 h 161"/>
                <a:gd name="T14" fmla="*/ 4 w 123"/>
                <a:gd name="T15" fmla="*/ 92 h 161"/>
                <a:gd name="T16" fmla="*/ 4 w 123"/>
                <a:gd name="T17" fmla="*/ 77 h 161"/>
                <a:gd name="T18" fmla="*/ 7 w 123"/>
                <a:gd name="T19" fmla="*/ 111 h 161"/>
                <a:gd name="T20" fmla="*/ 0 w 123"/>
                <a:gd name="T21" fmla="*/ 104 h 161"/>
                <a:gd name="T22" fmla="*/ 7 w 123"/>
                <a:gd name="T23" fmla="*/ 127 h 161"/>
                <a:gd name="T24" fmla="*/ 0 w 123"/>
                <a:gd name="T25" fmla="*/ 135 h 161"/>
                <a:gd name="T26" fmla="*/ 7 w 123"/>
                <a:gd name="T27" fmla="*/ 127 h 161"/>
                <a:gd name="T28" fmla="*/ 4 w 123"/>
                <a:gd name="T29" fmla="*/ 161 h 161"/>
                <a:gd name="T30" fmla="*/ 4 w 123"/>
                <a:gd name="T31" fmla="*/ 146 h 161"/>
                <a:gd name="T32" fmla="*/ 27 w 123"/>
                <a:gd name="T33" fmla="*/ 154 h 161"/>
                <a:gd name="T34" fmla="*/ 19 w 123"/>
                <a:gd name="T35" fmla="*/ 161 h 161"/>
                <a:gd name="T36" fmla="*/ 42 w 123"/>
                <a:gd name="T37" fmla="*/ 154 h 161"/>
                <a:gd name="T38" fmla="*/ 50 w 123"/>
                <a:gd name="T39" fmla="*/ 161 h 161"/>
                <a:gd name="T40" fmla="*/ 42 w 123"/>
                <a:gd name="T41" fmla="*/ 154 h 161"/>
                <a:gd name="T42" fmla="*/ 77 w 123"/>
                <a:gd name="T43" fmla="*/ 158 h 161"/>
                <a:gd name="T44" fmla="*/ 61 w 123"/>
                <a:gd name="T45" fmla="*/ 158 h 161"/>
                <a:gd name="T46" fmla="*/ 96 w 123"/>
                <a:gd name="T47" fmla="*/ 154 h 161"/>
                <a:gd name="T48" fmla="*/ 88 w 123"/>
                <a:gd name="T49" fmla="*/ 161 h 161"/>
                <a:gd name="T50" fmla="*/ 111 w 123"/>
                <a:gd name="T51" fmla="*/ 154 h 161"/>
                <a:gd name="T52" fmla="*/ 115 w 123"/>
                <a:gd name="T53" fmla="*/ 158 h 161"/>
                <a:gd name="T54" fmla="*/ 123 w 123"/>
                <a:gd name="T55" fmla="*/ 158 h 161"/>
                <a:gd name="T56" fmla="*/ 107 w 123"/>
                <a:gd name="T57" fmla="*/ 158 h 161"/>
                <a:gd name="T58" fmla="*/ 115 w 123"/>
                <a:gd name="T59" fmla="*/ 135 h 161"/>
                <a:gd name="T60" fmla="*/ 123 w 123"/>
                <a:gd name="T61" fmla="*/ 142 h 161"/>
                <a:gd name="T62" fmla="*/ 115 w 123"/>
                <a:gd name="T63" fmla="*/ 119 h 161"/>
                <a:gd name="T64" fmla="*/ 123 w 123"/>
                <a:gd name="T65" fmla="*/ 111 h 161"/>
                <a:gd name="T66" fmla="*/ 115 w 123"/>
                <a:gd name="T67" fmla="*/ 119 h 161"/>
                <a:gd name="T68" fmla="*/ 119 w 123"/>
                <a:gd name="T69" fmla="*/ 85 h 161"/>
                <a:gd name="T70" fmla="*/ 119 w 123"/>
                <a:gd name="T71" fmla="*/ 100 h 161"/>
                <a:gd name="T72" fmla="*/ 115 w 123"/>
                <a:gd name="T73" fmla="*/ 65 h 161"/>
                <a:gd name="T74" fmla="*/ 123 w 123"/>
                <a:gd name="T75" fmla="*/ 73 h 161"/>
                <a:gd name="T76" fmla="*/ 115 w 123"/>
                <a:gd name="T77" fmla="*/ 50 h 161"/>
                <a:gd name="T78" fmla="*/ 123 w 123"/>
                <a:gd name="T79" fmla="*/ 42 h 161"/>
                <a:gd name="T80" fmla="*/ 115 w 123"/>
                <a:gd name="T81" fmla="*/ 50 h 161"/>
                <a:gd name="T82" fmla="*/ 119 w 123"/>
                <a:gd name="T83" fmla="*/ 15 h 161"/>
                <a:gd name="T84" fmla="*/ 119 w 123"/>
                <a:gd name="T85" fmla="*/ 31 h 161"/>
                <a:gd name="T86" fmla="*/ 111 w 123"/>
                <a:gd name="T87" fmla="*/ 8 h 161"/>
                <a:gd name="T88" fmla="*/ 119 w 123"/>
                <a:gd name="T89" fmla="*/ 0 h 161"/>
                <a:gd name="T90" fmla="*/ 96 w 123"/>
                <a:gd name="T91" fmla="*/ 8 h 161"/>
                <a:gd name="T92" fmla="*/ 88 w 123"/>
                <a:gd name="T93" fmla="*/ 0 h 161"/>
                <a:gd name="T94" fmla="*/ 96 w 123"/>
                <a:gd name="T95" fmla="*/ 8 h 161"/>
                <a:gd name="T96" fmla="*/ 61 w 123"/>
                <a:gd name="T97" fmla="*/ 4 h 161"/>
                <a:gd name="T98" fmla="*/ 77 w 123"/>
                <a:gd name="T99" fmla="*/ 4 h 161"/>
                <a:gd name="T100" fmla="*/ 42 w 123"/>
                <a:gd name="T101" fmla="*/ 8 h 161"/>
                <a:gd name="T102" fmla="*/ 50 w 123"/>
                <a:gd name="T103" fmla="*/ 0 h 161"/>
                <a:gd name="T104" fmla="*/ 27 w 123"/>
                <a:gd name="T105" fmla="*/ 8 h 161"/>
                <a:gd name="T106" fmla="*/ 19 w 123"/>
                <a:gd name="T107" fmla="*/ 0 h 161"/>
                <a:gd name="T108" fmla="*/ 27 w 123"/>
                <a:gd name="T109" fmla="*/ 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" h="161">
                  <a:moveTo>
                    <a:pt x="7" y="12"/>
                  </a:moveTo>
                  <a:lnTo>
                    <a:pt x="7" y="19"/>
                  </a:lnTo>
                  <a:cubicBezTo>
                    <a:pt x="7" y="21"/>
                    <a:pt x="6" y="23"/>
                    <a:pt x="4" y="23"/>
                  </a:cubicBezTo>
                  <a:cubicBezTo>
                    <a:pt x="1" y="23"/>
                    <a:pt x="0" y="21"/>
                    <a:pt x="0" y="19"/>
                  </a:cubicBezTo>
                  <a:lnTo>
                    <a:pt x="0" y="12"/>
                  </a:lnTo>
                  <a:cubicBezTo>
                    <a:pt x="0" y="10"/>
                    <a:pt x="1" y="8"/>
                    <a:pt x="4" y="8"/>
                  </a:cubicBezTo>
                  <a:cubicBezTo>
                    <a:pt x="6" y="8"/>
                    <a:pt x="7" y="10"/>
                    <a:pt x="7" y="12"/>
                  </a:cubicBezTo>
                  <a:close/>
                  <a:moveTo>
                    <a:pt x="7" y="35"/>
                  </a:moveTo>
                  <a:lnTo>
                    <a:pt x="7" y="42"/>
                  </a:lnTo>
                  <a:cubicBezTo>
                    <a:pt x="7" y="44"/>
                    <a:pt x="6" y="46"/>
                    <a:pt x="4" y="46"/>
                  </a:cubicBezTo>
                  <a:cubicBezTo>
                    <a:pt x="1" y="46"/>
                    <a:pt x="0" y="44"/>
                    <a:pt x="0" y="42"/>
                  </a:cubicBezTo>
                  <a:lnTo>
                    <a:pt x="0" y="35"/>
                  </a:lnTo>
                  <a:cubicBezTo>
                    <a:pt x="0" y="33"/>
                    <a:pt x="1" y="31"/>
                    <a:pt x="4" y="31"/>
                  </a:cubicBezTo>
                  <a:cubicBezTo>
                    <a:pt x="6" y="31"/>
                    <a:pt x="7" y="33"/>
                    <a:pt x="7" y="35"/>
                  </a:cubicBezTo>
                  <a:close/>
                  <a:moveTo>
                    <a:pt x="7" y="58"/>
                  </a:moveTo>
                  <a:lnTo>
                    <a:pt x="7" y="65"/>
                  </a:lnTo>
                  <a:cubicBezTo>
                    <a:pt x="7" y="68"/>
                    <a:pt x="6" y="69"/>
                    <a:pt x="4" y="69"/>
                  </a:cubicBezTo>
                  <a:cubicBezTo>
                    <a:pt x="1" y="69"/>
                    <a:pt x="0" y="68"/>
                    <a:pt x="0" y="65"/>
                  </a:cubicBezTo>
                  <a:lnTo>
                    <a:pt x="0" y="58"/>
                  </a:lnTo>
                  <a:cubicBezTo>
                    <a:pt x="0" y="56"/>
                    <a:pt x="1" y="54"/>
                    <a:pt x="4" y="54"/>
                  </a:cubicBezTo>
                  <a:cubicBezTo>
                    <a:pt x="6" y="54"/>
                    <a:pt x="7" y="56"/>
                    <a:pt x="7" y="58"/>
                  </a:cubicBezTo>
                  <a:close/>
                  <a:moveTo>
                    <a:pt x="7" y="81"/>
                  </a:moveTo>
                  <a:lnTo>
                    <a:pt x="7" y="88"/>
                  </a:lnTo>
                  <a:cubicBezTo>
                    <a:pt x="7" y="91"/>
                    <a:pt x="6" y="92"/>
                    <a:pt x="4" y="92"/>
                  </a:cubicBezTo>
                  <a:cubicBezTo>
                    <a:pt x="1" y="92"/>
                    <a:pt x="0" y="91"/>
                    <a:pt x="0" y="88"/>
                  </a:cubicBezTo>
                  <a:lnTo>
                    <a:pt x="0" y="81"/>
                  </a:lnTo>
                  <a:cubicBezTo>
                    <a:pt x="0" y="79"/>
                    <a:pt x="1" y="77"/>
                    <a:pt x="4" y="77"/>
                  </a:cubicBezTo>
                  <a:cubicBezTo>
                    <a:pt x="6" y="77"/>
                    <a:pt x="7" y="79"/>
                    <a:pt x="7" y="81"/>
                  </a:cubicBezTo>
                  <a:close/>
                  <a:moveTo>
                    <a:pt x="7" y="104"/>
                  </a:moveTo>
                  <a:lnTo>
                    <a:pt x="7" y="111"/>
                  </a:lnTo>
                  <a:cubicBezTo>
                    <a:pt x="7" y="114"/>
                    <a:pt x="6" y="115"/>
                    <a:pt x="4" y="115"/>
                  </a:cubicBezTo>
                  <a:cubicBezTo>
                    <a:pt x="1" y="115"/>
                    <a:pt x="0" y="114"/>
                    <a:pt x="0" y="111"/>
                  </a:cubicBezTo>
                  <a:lnTo>
                    <a:pt x="0" y="104"/>
                  </a:lnTo>
                  <a:cubicBezTo>
                    <a:pt x="0" y="102"/>
                    <a:pt x="1" y="100"/>
                    <a:pt x="4" y="100"/>
                  </a:cubicBezTo>
                  <a:cubicBezTo>
                    <a:pt x="6" y="100"/>
                    <a:pt x="7" y="102"/>
                    <a:pt x="7" y="104"/>
                  </a:cubicBezTo>
                  <a:close/>
                  <a:moveTo>
                    <a:pt x="7" y="127"/>
                  </a:moveTo>
                  <a:lnTo>
                    <a:pt x="7" y="135"/>
                  </a:lnTo>
                  <a:cubicBezTo>
                    <a:pt x="7" y="137"/>
                    <a:pt x="6" y="138"/>
                    <a:pt x="4" y="138"/>
                  </a:cubicBezTo>
                  <a:cubicBezTo>
                    <a:pt x="1" y="138"/>
                    <a:pt x="0" y="137"/>
                    <a:pt x="0" y="135"/>
                  </a:cubicBezTo>
                  <a:lnTo>
                    <a:pt x="0" y="127"/>
                  </a:lnTo>
                  <a:cubicBezTo>
                    <a:pt x="0" y="125"/>
                    <a:pt x="1" y="123"/>
                    <a:pt x="4" y="123"/>
                  </a:cubicBezTo>
                  <a:cubicBezTo>
                    <a:pt x="6" y="123"/>
                    <a:pt x="7" y="125"/>
                    <a:pt x="7" y="127"/>
                  </a:cubicBezTo>
                  <a:close/>
                  <a:moveTo>
                    <a:pt x="7" y="150"/>
                  </a:moveTo>
                  <a:lnTo>
                    <a:pt x="7" y="158"/>
                  </a:lnTo>
                  <a:cubicBezTo>
                    <a:pt x="7" y="160"/>
                    <a:pt x="6" y="161"/>
                    <a:pt x="4" y="161"/>
                  </a:cubicBezTo>
                  <a:cubicBezTo>
                    <a:pt x="1" y="161"/>
                    <a:pt x="0" y="160"/>
                    <a:pt x="0" y="158"/>
                  </a:cubicBezTo>
                  <a:lnTo>
                    <a:pt x="0" y="150"/>
                  </a:lnTo>
                  <a:cubicBezTo>
                    <a:pt x="0" y="148"/>
                    <a:pt x="1" y="146"/>
                    <a:pt x="4" y="146"/>
                  </a:cubicBezTo>
                  <a:cubicBezTo>
                    <a:pt x="6" y="146"/>
                    <a:pt x="7" y="148"/>
                    <a:pt x="7" y="150"/>
                  </a:cubicBezTo>
                  <a:close/>
                  <a:moveTo>
                    <a:pt x="19" y="154"/>
                  </a:moveTo>
                  <a:lnTo>
                    <a:pt x="27" y="154"/>
                  </a:lnTo>
                  <a:cubicBezTo>
                    <a:pt x="29" y="154"/>
                    <a:pt x="30" y="155"/>
                    <a:pt x="30" y="158"/>
                  </a:cubicBezTo>
                  <a:cubicBezTo>
                    <a:pt x="30" y="160"/>
                    <a:pt x="29" y="161"/>
                    <a:pt x="27" y="161"/>
                  </a:cubicBezTo>
                  <a:lnTo>
                    <a:pt x="19" y="161"/>
                  </a:lnTo>
                  <a:cubicBezTo>
                    <a:pt x="17" y="161"/>
                    <a:pt x="15" y="160"/>
                    <a:pt x="15" y="158"/>
                  </a:cubicBezTo>
                  <a:cubicBezTo>
                    <a:pt x="15" y="155"/>
                    <a:pt x="17" y="154"/>
                    <a:pt x="19" y="154"/>
                  </a:cubicBezTo>
                  <a:close/>
                  <a:moveTo>
                    <a:pt x="42" y="154"/>
                  </a:moveTo>
                  <a:lnTo>
                    <a:pt x="50" y="154"/>
                  </a:lnTo>
                  <a:cubicBezTo>
                    <a:pt x="52" y="154"/>
                    <a:pt x="54" y="155"/>
                    <a:pt x="54" y="158"/>
                  </a:cubicBezTo>
                  <a:cubicBezTo>
                    <a:pt x="54" y="160"/>
                    <a:pt x="52" y="161"/>
                    <a:pt x="50" y="161"/>
                  </a:cubicBezTo>
                  <a:lnTo>
                    <a:pt x="42" y="161"/>
                  </a:lnTo>
                  <a:cubicBezTo>
                    <a:pt x="40" y="161"/>
                    <a:pt x="38" y="160"/>
                    <a:pt x="38" y="158"/>
                  </a:cubicBezTo>
                  <a:cubicBezTo>
                    <a:pt x="38" y="155"/>
                    <a:pt x="40" y="154"/>
                    <a:pt x="42" y="154"/>
                  </a:cubicBezTo>
                  <a:close/>
                  <a:moveTo>
                    <a:pt x="65" y="154"/>
                  </a:moveTo>
                  <a:lnTo>
                    <a:pt x="73" y="154"/>
                  </a:lnTo>
                  <a:cubicBezTo>
                    <a:pt x="75" y="154"/>
                    <a:pt x="77" y="155"/>
                    <a:pt x="77" y="158"/>
                  </a:cubicBezTo>
                  <a:cubicBezTo>
                    <a:pt x="77" y="160"/>
                    <a:pt x="75" y="161"/>
                    <a:pt x="73" y="161"/>
                  </a:cubicBezTo>
                  <a:lnTo>
                    <a:pt x="65" y="161"/>
                  </a:lnTo>
                  <a:cubicBezTo>
                    <a:pt x="63" y="161"/>
                    <a:pt x="61" y="160"/>
                    <a:pt x="61" y="158"/>
                  </a:cubicBezTo>
                  <a:cubicBezTo>
                    <a:pt x="61" y="155"/>
                    <a:pt x="63" y="154"/>
                    <a:pt x="65" y="154"/>
                  </a:cubicBezTo>
                  <a:close/>
                  <a:moveTo>
                    <a:pt x="88" y="154"/>
                  </a:moveTo>
                  <a:lnTo>
                    <a:pt x="96" y="154"/>
                  </a:lnTo>
                  <a:cubicBezTo>
                    <a:pt x="98" y="154"/>
                    <a:pt x="100" y="155"/>
                    <a:pt x="100" y="158"/>
                  </a:cubicBezTo>
                  <a:cubicBezTo>
                    <a:pt x="100" y="160"/>
                    <a:pt x="98" y="161"/>
                    <a:pt x="96" y="161"/>
                  </a:cubicBezTo>
                  <a:lnTo>
                    <a:pt x="88" y="161"/>
                  </a:lnTo>
                  <a:cubicBezTo>
                    <a:pt x="86" y="161"/>
                    <a:pt x="84" y="160"/>
                    <a:pt x="84" y="158"/>
                  </a:cubicBezTo>
                  <a:cubicBezTo>
                    <a:pt x="84" y="155"/>
                    <a:pt x="86" y="154"/>
                    <a:pt x="88" y="154"/>
                  </a:cubicBezTo>
                  <a:close/>
                  <a:moveTo>
                    <a:pt x="111" y="154"/>
                  </a:moveTo>
                  <a:lnTo>
                    <a:pt x="119" y="154"/>
                  </a:lnTo>
                  <a:lnTo>
                    <a:pt x="115" y="158"/>
                  </a:lnTo>
                  <a:lnTo>
                    <a:pt x="115" y="158"/>
                  </a:lnTo>
                  <a:cubicBezTo>
                    <a:pt x="115" y="155"/>
                    <a:pt x="117" y="154"/>
                    <a:pt x="119" y="154"/>
                  </a:cubicBezTo>
                  <a:cubicBezTo>
                    <a:pt x="121" y="154"/>
                    <a:pt x="123" y="155"/>
                    <a:pt x="123" y="158"/>
                  </a:cubicBezTo>
                  <a:lnTo>
                    <a:pt x="123" y="158"/>
                  </a:lnTo>
                  <a:cubicBezTo>
                    <a:pt x="123" y="160"/>
                    <a:pt x="121" y="161"/>
                    <a:pt x="119" y="161"/>
                  </a:cubicBezTo>
                  <a:lnTo>
                    <a:pt x="111" y="161"/>
                  </a:lnTo>
                  <a:cubicBezTo>
                    <a:pt x="109" y="161"/>
                    <a:pt x="107" y="160"/>
                    <a:pt x="107" y="158"/>
                  </a:cubicBezTo>
                  <a:cubicBezTo>
                    <a:pt x="107" y="155"/>
                    <a:pt x="109" y="154"/>
                    <a:pt x="111" y="154"/>
                  </a:cubicBezTo>
                  <a:close/>
                  <a:moveTo>
                    <a:pt x="115" y="142"/>
                  </a:moveTo>
                  <a:lnTo>
                    <a:pt x="115" y="135"/>
                  </a:lnTo>
                  <a:cubicBezTo>
                    <a:pt x="115" y="132"/>
                    <a:pt x="117" y="131"/>
                    <a:pt x="119" y="131"/>
                  </a:cubicBezTo>
                  <a:cubicBezTo>
                    <a:pt x="121" y="131"/>
                    <a:pt x="123" y="132"/>
                    <a:pt x="123" y="135"/>
                  </a:cubicBezTo>
                  <a:lnTo>
                    <a:pt x="123" y="142"/>
                  </a:lnTo>
                  <a:cubicBezTo>
                    <a:pt x="123" y="144"/>
                    <a:pt x="121" y="146"/>
                    <a:pt x="119" y="146"/>
                  </a:cubicBezTo>
                  <a:cubicBezTo>
                    <a:pt x="117" y="146"/>
                    <a:pt x="115" y="144"/>
                    <a:pt x="115" y="142"/>
                  </a:cubicBezTo>
                  <a:close/>
                  <a:moveTo>
                    <a:pt x="115" y="119"/>
                  </a:moveTo>
                  <a:lnTo>
                    <a:pt x="115" y="111"/>
                  </a:lnTo>
                  <a:cubicBezTo>
                    <a:pt x="115" y="109"/>
                    <a:pt x="117" y="108"/>
                    <a:pt x="119" y="108"/>
                  </a:cubicBezTo>
                  <a:cubicBezTo>
                    <a:pt x="121" y="108"/>
                    <a:pt x="123" y="109"/>
                    <a:pt x="123" y="111"/>
                  </a:cubicBezTo>
                  <a:lnTo>
                    <a:pt x="123" y="119"/>
                  </a:lnTo>
                  <a:cubicBezTo>
                    <a:pt x="123" y="121"/>
                    <a:pt x="121" y="123"/>
                    <a:pt x="119" y="123"/>
                  </a:cubicBezTo>
                  <a:cubicBezTo>
                    <a:pt x="117" y="123"/>
                    <a:pt x="115" y="121"/>
                    <a:pt x="115" y="119"/>
                  </a:cubicBezTo>
                  <a:close/>
                  <a:moveTo>
                    <a:pt x="115" y="96"/>
                  </a:moveTo>
                  <a:lnTo>
                    <a:pt x="115" y="88"/>
                  </a:lnTo>
                  <a:cubicBezTo>
                    <a:pt x="115" y="86"/>
                    <a:pt x="117" y="85"/>
                    <a:pt x="119" y="85"/>
                  </a:cubicBezTo>
                  <a:cubicBezTo>
                    <a:pt x="121" y="85"/>
                    <a:pt x="123" y="86"/>
                    <a:pt x="123" y="88"/>
                  </a:cubicBezTo>
                  <a:lnTo>
                    <a:pt x="123" y="96"/>
                  </a:lnTo>
                  <a:cubicBezTo>
                    <a:pt x="123" y="98"/>
                    <a:pt x="121" y="100"/>
                    <a:pt x="119" y="100"/>
                  </a:cubicBezTo>
                  <a:cubicBezTo>
                    <a:pt x="117" y="100"/>
                    <a:pt x="115" y="98"/>
                    <a:pt x="115" y="96"/>
                  </a:cubicBezTo>
                  <a:close/>
                  <a:moveTo>
                    <a:pt x="115" y="73"/>
                  </a:moveTo>
                  <a:lnTo>
                    <a:pt x="115" y="65"/>
                  </a:lnTo>
                  <a:cubicBezTo>
                    <a:pt x="115" y="63"/>
                    <a:pt x="117" y="62"/>
                    <a:pt x="119" y="62"/>
                  </a:cubicBezTo>
                  <a:cubicBezTo>
                    <a:pt x="121" y="62"/>
                    <a:pt x="123" y="63"/>
                    <a:pt x="123" y="65"/>
                  </a:cubicBezTo>
                  <a:lnTo>
                    <a:pt x="123" y="73"/>
                  </a:lnTo>
                  <a:cubicBezTo>
                    <a:pt x="123" y="75"/>
                    <a:pt x="121" y="77"/>
                    <a:pt x="119" y="77"/>
                  </a:cubicBezTo>
                  <a:cubicBezTo>
                    <a:pt x="117" y="77"/>
                    <a:pt x="115" y="75"/>
                    <a:pt x="115" y="73"/>
                  </a:cubicBezTo>
                  <a:close/>
                  <a:moveTo>
                    <a:pt x="115" y="50"/>
                  </a:moveTo>
                  <a:lnTo>
                    <a:pt x="115" y="42"/>
                  </a:lnTo>
                  <a:cubicBezTo>
                    <a:pt x="115" y="40"/>
                    <a:pt x="117" y="39"/>
                    <a:pt x="119" y="39"/>
                  </a:cubicBezTo>
                  <a:cubicBezTo>
                    <a:pt x="121" y="39"/>
                    <a:pt x="123" y="40"/>
                    <a:pt x="123" y="42"/>
                  </a:cubicBezTo>
                  <a:lnTo>
                    <a:pt x="123" y="50"/>
                  </a:lnTo>
                  <a:cubicBezTo>
                    <a:pt x="123" y="52"/>
                    <a:pt x="121" y="54"/>
                    <a:pt x="119" y="54"/>
                  </a:cubicBezTo>
                  <a:cubicBezTo>
                    <a:pt x="117" y="54"/>
                    <a:pt x="115" y="52"/>
                    <a:pt x="115" y="50"/>
                  </a:cubicBezTo>
                  <a:close/>
                  <a:moveTo>
                    <a:pt x="115" y="27"/>
                  </a:moveTo>
                  <a:lnTo>
                    <a:pt x="115" y="19"/>
                  </a:lnTo>
                  <a:cubicBezTo>
                    <a:pt x="115" y="17"/>
                    <a:pt x="117" y="15"/>
                    <a:pt x="119" y="15"/>
                  </a:cubicBezTo>
                  <a:cubicBezTo>
                    <a:pt x="121" y="15"/>
                    <a:pt x="123" y="17"/>
                    <a:pt x="123" y="19"/>
                  </a:cubicBezTo>
                  <a:lnTo>
                    <a:pt x="123" y="27"/>
                  </a:lnTo>
                  <a:cubicBezTo>
                    <a:pt x="123" y="29"/>
                    <a:pt x="121" y="31"/>
                    <a:pt x="119" y="31"/>
                  </a:cubicBezTo>
                  <a:cubicBezTo>
                    <a:pt x="117" y="31"/>
                    <a:pt x="115" y="29"/>
                    <a:pt x="115" y="27"/>
                  </a:cubicBezTo>
                  <a:close/>
                  <a:moveTo>
                    <a:pt x="119" y="8"/>
                  </a:moveTo>
                  <a:lnTo>
                    <a:pt x="111" y="8"/>
                  </a:lnTo>
                  <a:cubicBezTo>
                    <a:pt x="109" y="8"/>
                    <a:pt x="107" y="6"/>
                    <a:pt x="107" y="4"/>
                  </a:cubicBezTo>
                  <a:cubicBezTo>
                    <a:pt x="107" y="2"/>
                    <a:pt x="109" y="0"/>
                    <a:pt x="111" y="0"/>
                  </a:cubicBezTo>
                  <a:lnTo>
                    <a:pt x="119" y="0"/>
                  </a:lnTo>
                  <a:cubicBezTo>
                    <a:pt x="121" y="0"/>
                    <a:pt x="123" y="2"/>
                    <a:pt x="123" y="4"/>
                  </a:cubicBezTo>
                  <a:cubicBezTo>
                    <a:pt x="123" y="6"/>
                    <a:pt x="121" y="8"/>
                    <a:pt x="119" y="8"/>
                  </a:cubicBezTo>
                  <a:close/>
                  <a:moveTo>
                    <a:pt x="96" y="8"/>
                  </a:moveTo>
                  <a:lnTo>
                    <a:pt x="88" y="8"/>
                  </a:lnTo>
                  <a:cubicBezTo>
                    <a:pt x="86" y="8"/>
                    <a:pt x="84" y="6"/>
                    <a:pt x="84" y="4"/>
                  </a:cubicBezTo>
                  <a:cubicBezTo>
                    <a:pt x="84" y="2"/>
                    <a:pt x="86" y="0"/>
                    <a:pt x="88" y="0"/>
                  </a:cubicBezTo>
                  <a:lnTo>
                    <a:pt x="96" y="0"/>
                  </a:lnTo>
                  <a:cubicBezTo>
                    <a:pt x="98" y="0"/>
                    <a:pt x="100" y="2"/>
                    <a:pt x="100" y="4"/>
                  </a:cubicBezTo>
                  <a:cubicBezTo>
                    <a:pt x="100" y="6"/>
                    <a:pt x="98" y="8"/>
                    <a:pt x="96" y="8"/>
                  </a:cubicBezTo>
                  <a:close/>
                  <a:moveTo>
                    <a:pt x="73" y="8"/>
                  </a:moveTo>
                  <a:lnTo>
                    <a:pt x="65" y="8"/>
                  </a:lnTo>
                  <a:cubicBezTo>
                    <a:pt x="63" y="8"/>
                    <a:pt x="61" y="6"/>
                    <a:pt x="61" y="4"/>
                  </a:cubicBezTo>
                  <a:cubicBezTo>
                    <a:pt x="61" y="2"/>
                    <a:pt x="63" y="0"/>
                    <a:pt x="65" y="0"/>
                  </a:cubicBezTo>
                  <a:lnTo>
                    <a:pt x="73" y="0"/>
                  </a:lnTo>
                  <a:cubicBezTo>
                    <a:pt x="75" y="0"/>
                    <a:pt x="77" y="2"/>
                    <a:pt x="77" y="4"/>
                  </a:cubicBezTo>
                  <a:cubicBezTo>
                    <a:pt x="77" y="6"/>
                    <a:pt x="75" y="8"/>
                    <a:pt x="73" y="8"/>
                  </a:cubicBezTo>
                  <a:close/>
                  <a:moveTo>
                    <a:pt x="50" y="8"/>
                  </a:moveTo>
                  <a:lnTo>
                    <a:pt x="42" y="8"/>
                  </a:lnTo>
                  <a:cubicBezTo>
                    <a:pt x="40" y="8"/>
                    <a:pt x="38" y="6"/>
                    <a:pt x="38" y="4"/>
                  </a:cubicBezTo>
                  <a:cubicBezTo>
                    <a:pt x="38" y="2"/>
                    <a:pt x="40" y="0"/>
                    <a:pt x="42" y="0"/>
                  </a:cubicBezTo>
                  <a:lnTo>
                    <a:pt x="50" y="0"/>
                  </a:lnTo>
                  <a:cubicBezTo>
                    <a:pt x="52" y="0"/>
                    <a:pt x="54" y="2"/>
                    <a:pt x="54" y="4"/>
                  </a:cubicBezTo>
                  <a:cubicBezTo>
                    <a:pt x="54" y="6"/>
                    <a:pt x="52" y="8"/>
                    <a:pt x="50" y="8"/>
                  </a:cubicBezTo>
                  <a:close/>
                  <a:moveTo>
                    <a:pt x="27" y="8"/>
                  </a:moveTo>
                  <a:lnTo>
                    <a:pt x="19" y="8"/>
                  </a:lnTo>
                  <a:cubicBezTo>
                    <a:pt x="17" y="8"/>
                    <a:pt x="15" y="6"/>
                    <a:pt x="15" y="4"/>
                  </a:cubicBezTo>
                  <a:cubicBezTo>
                    <a:pt x="15" y="2"/>
                    <a:pt x="17" y="0"/>
                    <a:pt x="19" y="0"/>
                  </a:cubicBezTo>
                  <a:lnTo>
                    <a:pt x="27" y="0"/>
                  </a:lnTo>
                  <a:cubicBezTo>
                    <a:pt x="29" y="0"/>
                    <a:pt x="30" y="2"/>
                    <a:pt x="30" y="4"/>
                  </a:cubicBezTo>
                  <a:cubicBezTo>
                    <a:pt x="30" y="6"/>
                    <a:pt x="29" y="8"/>
                    <a:pt x="27" y="8"/>
                  </a:cubicBezTo>
                  <a:close/>
                </a:path>
              </a:pathLst>
            </a:custGeom>
            <a:solidFill>
              <a:srgbClr val="969696"/>
            </a:solidFill>
            <a:ln w="1588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Rectangle 2384">
              <a:extLst>
                <a:ext uri="{FF2B5EF4-FFF2-40B4-BE49-F238E27FC236}">
                  <a16:creationId xmlns:a16="http://schemas.microsoft.com/office/drawing/2014/main" id="{27504CC0-7D04-43F6-A390-4FCF69B13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8" y="4398"/>
              <a:ext cx="15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Rectangle 2385">
              <a:extLst>
                <a:ext uri="{FF2B5EF4-FFF2-40B4-BE49-F238E27FC236}">
                  <a16:creationId xmlns:a16="http://schemas.microsoft.com/office/drawing/2014/main" id="{93D2ED90-202B-45FC-AE42-91BA3BBD5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8" y="4398"/>
              <a:ext cx="1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Rectangle 2386">
              <a:extLst>
                <a:ext uri="{FF2B5EF4-FFF2-40B4-BE49-F238E27FC236}">
                  <a16:creationId xmlns:a16="http://schemas.microsoft.com/office/drawing/2014/main" id="{4345A85A-DEDB-4676-BA54-620830590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7" y="4398"/>
              <a:ext cx="196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Rectangle 2387">
              <a:extLst>
                <a:ext uri="{FF2B5EF4-FFF2-40B4-BE49-F238E27FC236}">
                  <a16:creationId xmlns:a16="http://schemas.microsoft.com/office/drawing/2014/main" id="{A00FB57D-8F2C-4017-B7A2-90EF9C495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7" y="4398"/>
              <a:ext cx="19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Rectangle 2388">
              <a:extLst>
                <a:ext uri="{FF2B5EF4-FFF2-40B4-BE49-F238E27FC236}">
                  <a16:creationId xmlns:a16="http://schemas.microsoft.com/office/drawing/2014/main" id="{67F8B427-9067-4171-8111-46D1E122C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2" y="4245"/>
              <a:ext cx="36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Seleucus VII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4" name="Rectangle 2389">
              <a:extLst>
                <a:ext uri="{FF2B5EF4-FFF2-40B4-BE49-F238E27FC236}">
                  <a16:creationId xmlns:a16="http://schemas.microsoft.com/office/drawing/2014/main" id="{B388B308-7DB4-4529-B95C-9E8CDDF15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2" y="4296"/>
              <a:ext cx="408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Kybiosaktes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5" name="Rectangle 2390">
              <a:extLst>
                <a:ext uri="{FF2B5EF4-FFF2-40B4-BE49-F238E27FC236}">
                  <a16:creationId xmlns:a16="http://schemas.microsoft.com/office/drawing/2014/main" id="{E0685E1D-9CDF-429E-8893-4CCF5BDD5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8" y="4398"/>
              <a:ext cx="55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Rectangle 2391">
              <a:extLst>
                <a:ext uri="{FF2B5EF4-FFF2-40B4-BE49-F238E27FC236}">
                  <a16:creationId xmlns:a16="http://schemas.microsoft.com/office/drawing/2014/main" id="{291F14B9-E153-45D4-A3D6-E1C7E9E0C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8" y="4398"/>
              <a:ext cx="55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Rectangle 2392">
              <a:extLst>
                <a:ext uri="{FF2B5EF4-FFF2-40B4-BE49-F238E27FC236}">
                  <a16:creationId xmlns:a16="http://schemas.microsoft.com/office/drawing/2014/main" id="{027953F2-A262-4875-83E0-5ED4DFD6E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76" y="4537"/>
              <a:ext cx="396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XIII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8" name="Rectangle 2393">
              <a:extLst>
                <a:ext uri="{FF2B5EF4-FFF2-40B4-BE49-F238E27FC236}">
                  <a16:creationId xmlns:a16="http://schemas.microsoft.com/office/drawing/2014/main" id="{2A993303-0122-4340-A2A2-33264CEB6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8" y="4590"/>
              <a:ext cx="312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Asiaticus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9" name="Rectangle 2394">
              <a:extLst>
                <a:ext uri="{FF2B5EF4-FFF2-40B4-BE49-F238E27FC236}">
                  <a16:creationId xmlns:a16="http://schemas.microsoft.com/office/drawing/2014/main" id="{66A46A5F-8F8E-4B14-8EBF-4D1584A21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3" y="4398"/>
              <a:ext cx="32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Rectangle 2395">
              <a:extLst>
                <a:ext uri="{FF2B5EF4-FFF2-40B4-BE49-F238E27FC236}">
                  <a16:creationId xmlns:a16="http://schemas.microsoft.com/office/drawing/2014/main" id="{69BE9BFB-311F-4531-AB4C-590224AAF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3" y="4398"/>
              <a:ext cx="3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Rectangle 2396">
              <a:extLst>
                <a:ext uri="{FF2B5EF4-FFF2-40B4-BE49-F238E27FC236}">
                  <a16:creationId xmlns:a16="http://schemas.microsoft.com/office/drawing/2014/main" id="{02710383-17D2-4778-97D2-1D24B3CD8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2" y="4418"/>
              <a:ext cx="10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63 Conquest by Pompeii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2" name="Rectangle 2397">
              <a:extLst>
                <a:ext uri="{FF2B5EF4-FFF2-40B4-BE49-F238E27FC236}">
                  <a16:creationId xmlns:a16="http://schemas.microsoft.com/office/drawing/2014/main" id="{00FF2D89-9FA7-43DB-8989-CA4C04B75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3" y="6540"/>
              <a:ext cx="15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Rectangle 2398">
              <a:extLst>
                <a:ext uri="{FF2B5EF4-FFF2-40B4-BE49-F238E27FC236}">
                  <a16:creationId xmlns:a16="http://schemas.microsoft.com/office/drawing/2014/main" id="{BE96E401-13CB-4736-9F4E-802DC1ED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3" y="6540"/>
              <a:ext cx="15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Rectangle 2399">
              <a:extLst>
                <a:ext uri="{FF2B5EF4-FFF2-40B4-BE49-F238E27FC236}">
                  <a16:creationId xmlns:a16="http://schemas.microsoft.com/office/drawing/2014/main" id="{41DEC20D-29E5-4DF5-A717-CDF7475E6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1" y="6371"/>
              <a:ext cx="370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Cassander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5" name="Rectangle 2400">
              <a:extLst>
                <a:ext uri="{FF2B5EF4-FFF2-40B4-BE49-F238E27FC236}">
                  <a16:creationId xmlns:a16="http://schemas.microsoft.com/office/drawing/2014/main" id="{385E44D9-344C-484E-A10A-247BC9FC8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6" y="6540"/>
              <a:ext cx="31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Rectangle 2401">
              <a:extLst>
                <a:ext uri="{FF2B5EF4-FFF2-40B4-BE49-F238E27FC236}">
                  <a16:creationId xmlns:a16="http://schemas.microsoft.com/office/drawing/2014/main" id="{9B7DE580-9FB6-445E-9960-B6B215767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6" y="6540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Rectangle 2402">
              <a:extLst>
                <a:ext uri="{FF2B5EF4-FFF2-40B4-BE49-F238E27FC236}">
                  <a16:creationId xmlns:a16="http://schemas.microsoft.com/office/drawing/2014/main" id="{F6F88D07-D4CD-42B4-BE69-6C0558E89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3" y="6694"/>
              <a:ext cx="319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Demetrius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8" name="Rectangle 2403">
              <a:extLst>
                <a:ext uri="{FF2B5EF4-FFF2-40B4-BE49-F238E27FC236}">
                  <a16:creationId xmlns:a16="http://schemas.microsoft.com/office/drawing/2014/main" id="{DAE96422-9FA4-43F4-BEC2-3FF806FF9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5" y="6750"/>
              <a:ext cx="377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Poliorcetes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9" name="Line 2404">
              <a:extLst>
                <a:ext uri="{FF2B5EF4-FFF2-40B4-BE49-F238E27FC236}">
                  <a16:creationId xmlns:a16="http://schemas.microsoft.com/office/drawing/2014/main" id="{44196BEF-E07E-43F8-A736-21A02E2268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9" y="6662"/>
              <a:ext cx="0" cy="12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Rectangle 2405">
              <a:extLst>
                <a:ext uri="{FF2B5EF4-FFF2-40B4-BE49-F238E27FC236}">
                  <a16:creationId xmlns:a16="http://schemas.microsoft.com/office/drawing/2014/main" id="{F0A0F89F-FF9C-4D7F-862C-4D9270ACD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3" y="6601"/>
              <a:ext cx="306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Rectangle 2406">
              <a:extLst>
                <a:ext uri="{FF2B5EF4-FFF2-40B4-BE49-F238E27FC236}">
                  <a16:creationId xmlns:a16="http://schemas.microsoft.com/office/drawing/2014/main" id="{9E2AE406-235F-4FD3-A5F5-642C2FF26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3" y="6601"/>
              <a:ext cx="306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Rectangle 2407">
              <a:extLst>
                <a:ext uri="{FF2B5EF4-FFF2-40B4-BE49-F238E27FC236}">
                  <a16:creationId xmlns:a16="http://schemas.microsoft.com/office/drawing/2014/main" id="{BB32A808-2A4A-4059-B0A5-7CE1789F4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9" y="6540"/>
              <a:ext cx="62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Rectangle 2408">
              <a:extLst>
                <a:ext uri="{FF2B5EF4-FFF2-40B4-BE49-F238E27FC236}">
                  <a16:creationId xmlns:a16="http://schemas.microsoft.com/office/drawing/2014/main" id="{A30CA926-052D-4E1D-B729-C51A972D7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9" y="6540"/>
              <a:ext cx="6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Line 2409">
              <a:extLst>
                <a:ext uri="{FF2B5EF4-FFF2-40B4-BE49-F238E27FC236}">
                  <a16:creationId xmlns:a16="http://schemas.microsoft.com/office/drawing/2014/main" id="{63A13EB8-75FA-4CEA-921C-8717A6E25B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915" y="6448"/>
              <a:ext cx="30" cy="9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Rectangle 2410">
              <a:extLst>
                <a:ext uri="{FF2B5EF4-FFF2-40B4-BE49-F238E27FC236}">
                  <a16:creationId xmlns:a16="http://schemas.microsoft.com/office/drawing/2014/main" id="{2818A94B-7325-44F3-A647-4719A641E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8" y="6444"/>
              <a:ext cx="402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Lysimachus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6" name="Line 2411">
              <a:extLst>
                <a:ext uri="{FF2B5EF4-FFF2-40B4-BE49-F238E27FC236}">
                  <a16:creationId xmlns:a16="http://schemas.microsoft.com/office/drawing/2014/main" id="{3AE27EF8-D520-4385-9F42-D0428E312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06" y="6356"/>
              <a:ext cx="2280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Rectangle 2412">
              <a:extLst>
                <a:ext uri="{FF2B5EF4-FFF2-40B4-BE49-F238E27FC236}">
                  <a16:creationId xmlns:a16="http://schemas.microsoft.com/office/drawing/2014/main" id="{46B96B48-34B7-4447-8298-BBCAA7ED3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1" y="6325"/>
              <a:ext cx="210" cy="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Rectangle 2413">
              <a:extLst>
                <a:ext uri="{FF2B5EF4-FFF2-40B4-BE49-F238E27FC236}">
                  <a16:creationId xmlns:a16="http://schemas.microsoft.com/office/drawing/2014/main" id="{6442D3C3-65B8-4604-B9C9-1CEC8EC8B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4" y="6329"/>
              <a:ext cx="261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Macedon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9" name="Line 2414">
              <a:extLst>
                <a:ext uri="{FF2B5EF4-FFF2-40B4-BE49-F238E27FC236}">
                  <a16:creationId xmlns:a16="http://schemas.microsoft.com/office/drawing/2014/main" id="{184D8132-BA27-4CF9-876A-4F64AD0DF9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6" y="6325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Rectangle 2415">
              <a:extLst>
                <a:ext uri="{FF2B5EF4-FFF2-40B4-BE49-F238E27FC236}">
                  <a16:creationId xmlns:a16="http://schemas.microsoft.com/office/drawing/2014/main" id="{69F10B30-2BF3-44CF-B80F-49BAB696E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21" y="6540"/>
              <a:ext cx="30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Rectangle 2416">
              <a:extLst>
                <a:ext uri="{FF2B5EF4-FFF2-40B4-BE49-F238E27FC236}">
                  <a16:creationId xmlns:a16="http://schemas.microsoft.com/office/drawing/2014/main" id="{1C61908B-9C8D-47F7-8583-2B9513E6D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21" y="6540"/>
              <a:ext cx="3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Rectangle 2417">
              <a:extLst>
                <a:ext uri="{FF2B5EF4-FFF2-40B4-BE49-F238E27FC236}">
                  <a16:creationId xmlns:a16="http://schemas.microsoft.com/office/drawing/2014/main" id="{68317841-BCA0-48CE-9420-AD1BA72E4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9" y="6907"/>
              <a:ext cx="153" cy="6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Rectangle 2418">
              <a:extLst>
                <a:ext uri="{FF2B5EF4-FFF2-40B4-BE49-F238E27FC236}">
                  <a16:creationId xmlns:a16="http://schemas.microsoft.com/office/drawing/2014/main" id="{17359608-004D-4718-927F-8B904775A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9" y="6907"/>
              <a:ext cx="153" cy="61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Rectangle 2419">
              <a:extLst>
                <a:ext uri="{FF2B5EF4-FFF2-40B4-BE49-F238E27FC236}">
                  <a16:creationId xmlns:a16="http://schemas.microsoft.com/office/drawing/2014/main" id="{750C014C-F849-4457-A3C7-E4DBC54A0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2" y="6903"/>
              <a:ext cx="529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Pyrrus of Epirus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5" name="Rectangle 2420">
              <a:extLst>
                <a:ext uri="{FF2B5EF4-FFF2-40B4-BE49-F238E27FC236}">
                  <a16:creationId xmlns:a16="http://schemas.microsoft.com/office/drawing/2014/main" id="{EC31370A-A79C-4AD5-B449-3F56A6073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1" y="6540"/>
              <a:ext cx="31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Rectangle 2421">
              <a:extLst>
                <a:ext uri="{FF2B5EF4-FFF2-40B4-BE49-F238E27FC236}">
                  <a16:creationId xmlns:a16="http://schemas.microsoft.com/office/drawing/2014/main" id="{099A3C90-6DC8-4FCE-928C-524F4DC4E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1" y="6540"/>
              <a:ext cx="31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Rectangle 2422">
              <a:extLst>
                <a:ext uri="{FF2B5EF4-FFF2-40B4-BE49-F238E27FC236}">
                  <a16:creationId xmlns:a16="http://schemas.microsoft.com/office/drawing/2014/main" id="{A863FB3B-F375-4E7F-9C5B-302C569A6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2" y="6540"/>
              <a:ext cx="30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Rectangle 2423">
              <a:extLst>
                <a:ext uri="{FF2B5EF4-FFF2-40B4-BE49-F238E27FC236}">
                  <a16:creationId xmlns:a16="http://schemas.microsoft.com/office/drawing/2014/main" id="{A0BF97FB-42F8-4369-9234-AF0A08863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2" y="6540"/>
              <a:ext cx="30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Rectangle 2424">
              <a:extLst>
                <a:ext uri="{FF2B5EF4-FFF2-40B4-BE49-F238E27FC236}">
                  <a16:creationId xmlns:a16="http://schemas.microsoft.com/office/drawing/2014/main" id="{E4F69EEE-F5FD-4CBB-AD9D-9A7CE8159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2" y="6540"/>
              <a:ext cx="398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Rectangle 2425">
              <a:extLst>
                <a:ext uri="{FF2B5EF4-FFF2-40B4-BE49-F238E27FC236}">
                  <a16:creationId xmlns:a16="http://schemas.microsoft.com/office/drawing/2014/main" id="{F2AA103F-F124-46B7-860C-AE2902A8B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2" y="6540"/>
              <a:ext cx="398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Rectangle 2426">
              <a:extLst>
                <a:ext uri="{FF2B5EF4-FFF2-40B4-BE49-F238E27FC236}">
                  <a16:creationId xmlns:a16="http://schemas.microsoft.com/office/drawing/2014/main" id="{43604E80-63A4-4EE2-B3AF-E37AD4AA2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1" y="6575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276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2" name="Rectangle 2427">
              <a:extLst>
                <a:ext uri="{FF2B5EF4-FFF2-40B4-BE49-F238E27FC236}">
                  <a16:creationId xmlns:a16="http://schemas.microsoft.com/office/drawing/2014/main" id="{F78C7255-67A7-4169-9926-8E3A88666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6" y="6575"/>
              <a:ext cx="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3" name="Rectangle 2428">
              <a:extLst>
                <a:ext uri="{FF2B5EF4-FFF2-40B4-BE49-F238E27FC236}">
                  <a16:creationId xmlns:a16="http://schemas.microsoft.com/office/drawing/2014/main" id="{C8440BE7-1F2B-4187-9E6A-415963153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3" y="6575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239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4" name="Rectangle 2429">
              <a:extLst>
                <a:ext uri="{FF2B5EF4-FFF2-40B4-BE49-F238E27FC236}">
                  <a16:creationId xmlns:a16="http://schemas.microsoft.com/office/drawing/2014/main" id="{ED1AEDE6-D52F-487A-8F17-37A6BD6F5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6" y="6383"/>
              <a:ext cx="32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Antigonus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5" name="Rectangle 2430">
              <a:extLst>
                <a:ext uri="{FF2B5EF4-FFF2-40B4-BE49-F238E27FC236}">
                  <a16:creationId xmlns:a16="http://schemas.microsoft.com/office/drawing/2014/main" id="{4EB5DE34-62AF-43A2-BDF8-30A8628E4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32" y="6447"/>
              <a:ext cx="293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Gonatas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6" name="Rectangle 2431">
              <a:extLst>
                <a:ext uri="{FF2B5EF4-FFF2-40B4-BE49-F238E27FC236}">
                  <a16:creationId xmlns:a16="http://schemas.microsoft.com/office/drawing/2014/main" id="{F47DB1EE-C8E1-4324-9C18-66939B55A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0" y="6540"/>
              <a:ext cx="123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Rectangle 2432">
              <a:extLst>
                <a:ext uri="{FF2B5EF4-FFF2-40B4-BE49-F238E27FC236}">
                  <a16:creationId xmlns:a16="http://schemas.microsoft.com/office/drawing/2014/main" id="{43F0FDB4-FD9E-49E5-9533-A3A809C6F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0" y="6540"/>
              <a:ext cx="12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Rectangle 2433">
              <a:extLst>
                <a:ext uri="{FF2B5EF4-FFF2-40B4-BE49-F238E27FC236}">
                  <a16:creationId xmlns:a16="http://schemas.microsoft.com/office/drawing/2014/main" id="{7832EC82-BF41-48FD-BB03-A17BC36FE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43" y="6689"/>
              <a:ext cx="332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Demetrius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9" name="Rectangle 2434">
              <a:extLst>
                <a:ext uri="{FF2B5EF4-FFF2-40B4-BE49-F238E27FC236}">
                  <a16:creationId xmlns:a16="http://schemas.microsoft.com/office/drawing/2014/main" id="{27ADE077-DF9A-4B08-8164-D8A160F72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43" y="6753"/>
              <a:ext cx="319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Aetolicus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0" name="Rectangle 2435">
              <a:extLst>
                <a:ext uri="{FF2B5EF4-FFF2-40B4-BE49-F238E27FC236}">
                  <a16:creationId xmlns:a16="http://schemas.microsoft.com/office/drawing/2014/main" id="{E81369AB-B7D0-4059-8658-20A335DB5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3" y="6540"/>
              <a:ext cx="123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Rectangle 2436">
              <a:extLst>
                <a:ext uri="{FF2B5EF4-FFF2-40B4-BE49-F238E27FC236}">
                  <a16:creationId xmlns:a16="http://schemas.microsoft.com/office/drawing/2014/main" id="{27B8B830-B139-42E2-B940-DC818B2F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3" y="6540"/>
              <a:ext cx="123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Rectangle 2437">
              <a:extLst>
                <a:ext uri="{FF2B5EF4-FFF2-40B4-BE49-F238E27FC236}">
                  <a16:creationId xmlns:a16="http://schemas.microsoft.com/office/drawing/2014/main" id="{C1D2F2E8-98E3-43AF-B85A-6CDE84026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1" y="6383"/>
              <a:ext cx="34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Antigonus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3" name="Rectangle 2438">
              <a:extLst>
                <a:ext uri="{FF2B5EF4-FFF2-40B4-BE49-F238E27FC236}">
                  <a16:creationId xmlns:a16="http://schemas.microsoft.com/office/drawing/2014/main" id="{A48B273A-809B-421A-BCB0-9863DC197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5" y="6447"/>
              <a:ext cx="236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Doson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4" name="Rectangle 2439">
              <a:extLst>
                <a:ext uri="{FF2B5EF4-FFF2-40B4-BE49-F238E27FC236}">
                  <a16:creationId xmlns:a16="http://schemas.microsoft.com/office/drawing/2014/main" id="{71915BC5-1395-4EDC-BCEF-B00DB984C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6" y="6540"/>
              <a:ext cx="489" cy="1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Rectangle 2440">
              <a:extLst>
                <a:ext uri="{FF2B5EF4-FFF2-40B4-BE49-F238E27FC236}">
                  <a16:creationId xmlns:a16="http://schemas.microsoft.com/office/drawing/2014/main" id="{5EF6792B-9575-4ED2-A745-000CAEECE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6" y="6540"/>
              <a:ext cx="489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Rectangle 2441">
              <a:extLst>
                <a:ext uri="{FF2B5EF4-FFF2-40B4-BE49-F238E27FC236}">
                  <a16:creationId xmlns:a16="http://schemas.microsoft.com/office/drawing/2014/main" id="{A8510DAD-BE60-40D0-A562-89C14B4EB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0" y="6575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221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7" name="Rectangle 2442">
              <a:extLst>
                <a:ext uri="{FF2B5EF4-FFF2-40B4-BE49-F238E27FC236}">
                  <a16:creationId xmlns:a16="http://schemas.microsoft.com/office/drawing/2014/main" id="{6329BE65-075B-4C03-BC40-7BC3D16BC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5" y="6575"/>
              <a:ext cx="44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8" name="Rectangle 2443">
              <a:extLst>
                <a:ext uri="{FF2B5EF4-FFF2-40B4-BE49-F238E27FC236}">
                  <a16:creationId xmlns:a16="http://schemas.microsoft.com/office/drawing/2014/main" id="{FC392B0F-0537-4AD4-90D0-10F4E5076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2" y="6575"/>
              <a:ext cx="121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179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9" name="Rectangle 2444">
              <a:extLst>
                <a:ext uri="{FF2B5EF4-FFF2-40B4-BE49-F238E27FC236}">
                  <a16:creationId xmlns:a16="http://schemas.microsoft.com/office/drawing/2014/main" id="{D7DE0EDE-EF17-42BA-A35F-4C1BDD016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2" y="6687"/>
              <a:ext cx="268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Philip 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0" name="Rectangle 2445">
              <a:extLst>
                <a:ext uri="{FF2B5EF4-FFF2-40B4-BE49-F238E27FC236}">
                  <a16:creationId xmlns:a16="http://schemas.microsoft.com/office/drawing/2014/main" id="{3B787F2D-691E-45CE-9195-60C128114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5" y="6540"/>
              <a:ext cx="142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Rectangle 2446">
              <a:extLst>
                <a:ext uri="{FF2B5EF4-FFF2-40B4-BE49-F238E27FC236}">
                  <a16:creationId xmlns:a16="http://schemas.microsoft.com/office/drawing/2014/main" id="{24A90C99-19D4-47F9-8F72-1C2F27F3C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5" y="6540"/>
              <a:ext cx="142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Rectangle 2447">
              <a:extLst>
                <a:ext uri="{FF2B5EF4-FFF2-40B4-BE49-F238E27FC236}">
                  <a16:creationId xmlns:a16="http://schemas.microsoft.com/office/drawing/2014/main" id="{7194C4B2-754D-4EF5-8FE8-83279F2D7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91" y="6449"/>
              <a:ext cx="306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Perseus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3" name="Rectangle 2448">
              <a:extLst>
                <a:ext uri="{FF2B5EF4-FFF2-40B4-BE49-F238E27FC236}">
                  <a16:creationId xmlns:a16="http://schemas.microsoft.com/office/drawing/2014/main" id="{16F05FF6-D3F4-4B6A-90EE-5628771DE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2" y="6540"/>
              <a:ext cx="306" cy="122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Rectangle 2449">
              <a:extLst>
                <a:ext uri="{FF2B5EF4-FFF2-40B4-BE49-F238E27FC236}">
                  <a16:creationId xmlns:a16="http://schemas.microsoft.com/office/drawing/2014/main" id="{7EA8FC2F-237A-4216-823A-9B34F69A9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2" y="6540"/>
              <a:ext cx="306" cy="122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Rectangle 2450">
              <a:extLst>
                <a:ext uri="{FF2B5EF4-FFF2-40B4-BE49-F238E27FC236}">
                  <a16:creationId xmlns:a16="http://schemas.microsoft.com/office/drawing/2014/main" id="{0F9ECBCF-1AB7-46D8-9A09-CD3228F83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3" y="6439"/>
              <a:ext cx="281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Phillip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6" name="Line 2451">
              <a:extLst>
                <a:ext uri="{FF2B5EF4-FFF2-40B4-BE49-F238E27FC236}">
                  <a16:creationId xmlns:a16="http://schemas.microsoft.com/office/drawing/2014/main" id="{EBF30537-FA63-42BC-9C72-1B4F273963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06" y="6344"/>
              <a:ext cx="0" cy="43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Rectangle 2452">
              <a:extLst>
                <a:ext uri="{FF2B5EF4-FFF2-40B4-BE49-F238E27FC236}">
                  <a16:creationId xmlns:a16="http://schemas.microsoft.com/office/drawing/2014/main" id="{592892BD-6BC8-4CE3-8122-073E5D8AC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0" y="5285"/>
              <a:ext cx="1010" cy="490"/>
            </a:xfrm>
            <a:prstGeom prst="rect">
              <a:avLst/>
            </a:prstGeom>
            <a:solidFill>
              <a:srgbClr val="DBEE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Rectangle 2453">
              <a:extLst>
                <a:ext uri="{FF2B5EF4-FFF2-40B4-BE49-F238E27FC236}">
                  <a16:creationId xmlns:a16="http://schemas.microsoft.com/office/drawing/2014/main" id="{AC075210-53D9-4926-BCF9-DDD44085D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" y="5328"/>
              <a:ext cx="101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800 lb gold image of Bel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9" name="Rectangle 2454">
              <a:extLst>
                <a:ext uri="{FF2B5EF4-FFF2-40B4-BE49-F238E27FC236}">
                  <a16:creationId xmlns:a16="http://schemas.microsoft.com/office/drawing/2014/main" id="{07614E7F-E60F-48C4-9BBD-54E946A1E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" y="5430"/>
              <a:ext cx="855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broken up by Xerxes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0" name="Rectangle 2455">
              <a:extLst>
                <a:ext uri="{FF2B5EF4-FFF2-40B4-BE49-F238E27FC236}">
                  <a16:creationId xmlns:a16="http://schemas.microsoft.com/office/drawing/2014/main" id="{C4753142-5D6A-4503-ABC6-EE26C38C4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" y="5532"/>
              <a:ext cx="734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(¶ Jeremiah 50:2)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1" name="Rectangle 2456">
              <a:extLst>
                <a:ext uri="{FF2B5EF4-FFF2-40B4-BE49-F238E27FC236}">
                  <a16:creationId xmlns:a16="http://schemas.microsoft.com/office/drawing/2014/main" id="{F721182C-0338-49F0-BABD-DC167EDA1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" y="5634"/>
              <a:ext cx="510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(Herodotus)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2" name="Rectangle 2457">
              <a:extLst>
                <a:ext uri="{FF2B5EF4-FFF2-40B4-BE49-F238E27FC236}">
                  <a16:creationId xmlns:a16="http://schemas.microsoft.com/office/drawing/2014/main" id="{899C5FE0-6E46-4FCB-A377-62EF0C555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0" y="5654"/>
              <a:ext cx="1027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331 Battle of Guagamela. 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3" name="Rectangle 2458">
              <a:extLst>
                <a:ext uri="{FF2B5EF4-FFF2-40B4-BE49-F238E27FC236}">
                  <a16:creationId xmlns:a16="http://schemas.microsoft.com/office/drawing/2014/main" id="{670EEC2B-BEB0-4DDC-8A0F-C065BAFBF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0" y="5746"/>
              <a:ext cx="861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End of Persian empire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4" name="Line 2459">
              <a:extLst>
                <a:ext uri="{FF2B5EF4-FFF2-40B4-BE49-F238E27FC236}">
                  <a16:creationId xmlns:a16="http://schemas.microsoft.com/office/drawing/2014/main" id="{00B6A11F-3BAA-4B1B-ADE9-79FDB59308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96" y="5744"/>
              <a:ext cx="148" cy="147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Line 2460">
              <a:extLst>
                <a:ext uri="{FF2B5EF4-FFF2-40B4-BE49-F238E27FC236}">
                  <a16:creationId xmlns:a16="http://schemas.microsoft.com/office/drawing/2014/main" id="{3D97CBE2-AF28-437F-8929-E1F9BD6DB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25" y="5026"/>
              <a:ext cx="158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Rectangle 2461">
              <a:extLst>
                <a:ext uri="{FF2B5EF4-FFF2-40B4-BE49-F238E27FC236}">
                  <a16:creationId xmlns:a16="http://schemas.microsoft.com/office/drawing/2014/main" id="{6465FE6A-600C-442B-8044-1C46B67D1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46" y="2385"/>
              <a:ext cx="325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Antiochus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7" name="Rectangle 2462">
              <a:extLst>
                <a:ext uri="{FF2B5EF4-FFF2-40B4-BE49-F238E27FC236}">
                  <a16:creationId xmlns:a16="http://schemas.microsoft.com/office/drawing/2014/main" id="{190D22A7-2063-4658-B4AA-B467B8966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5" y="2428"/>
              <a:ext cx="23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Theos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8" name="Rectangle 2463">
              <a:extLst>
                <a:ext uri="{FF2B5EF4-FFF2-40B4-BE49-F238E27FC236}">
                  <a16:creationId xmlns:a16="http://schemas.microsoft.com/office/drawing/2014/main" id="{F2B78D4D-25CD-471E-BA88-50364989A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9" y="2690"/>
              <a:ext cx="306" cy="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Seleucus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9" name="Rectangle 2464">
              <a:extLst>
                <a:ext uri="{FF2B5EF4-FFF2-40B4-BE49-F238E27FC236}">
                  <a16:creationId xmlns:a16="http://schemas.microsoft.com/office/drawing/2014/main" id="{1ABB72E0-CFAA-44EE-A2F5-681D548AE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0" y="2733"/>
              <a:ext cx="331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Callinicus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50" name="Freeform 2465">
              <a:extLst>
                <a:ext uri="{FF2B5EF4-FFF2-40B4-BE49-F238E27FC236}">
                  <a16:creationId xmlns:a16="http://schemas.microsoft.com/office/drawing/2014/main" id="{3E6BD84C-C79A-4068-900A-7F5F2AC6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9" y="2470"/>
              <a:ext cx="122" cy="107"/>
            </a:xfrm>
            <a:custGeom>
              <a:avLst/>
              <a:gdLst>
                <a:gd name="T0" fmla="*/ 0 w 122"/>
                <a:gd name="T1" fmla="*/ 0 h 107"/>
                <a:gd name="T2" fmla="*/ 61 w 122"/>
                <a:gd name="T3" fmla="*/ 107 h 107"/>
                <a:gd name="T4" fmla="*/ 122 w 122"/>
                <a:gd name="T5" fmla="*/ 0 h 107"/>
                <a:gd name="T6" fmla="*/ 0 w 1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107">
                  <a:moveTo>
                    <a:pt x="0" y="0"/>
                  </a:moveTo>
                  <a:lnTo>
                    <a:pt x="61" y="107"/>
                  </a:lnTo>
                  <a:lnTo>
                    <a:pt x="1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2466">
              <a:extLst>
                <a:ext uri="{FF2B5EF4-FFF2-40B4-BE49-F238E27FC236}">
                  <a16:creationId xmlns:a16="http://schemas.microsoft.com/office/drawing/2014/main" id="{607FA1EA-A53E-47DB-9ABB-75A42EB15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9" y="2470"/>
              <a:ext cx="122" cy="107"/>
            </a:xfrm>
            <a:custGeom>
              <a:avLst/>
              <a:gdLst>
                <a:gd name="T0" fmla="*/ 0 w 122"/>
                <a:gd name="T1" fmla="*/ 0 h 107"/>
                <a:gd name="T2" fmla="*/ 61 w 122"/>
                <a:gd name="T3" fmla="*/ 107 h 107"/>
                <a:gd name="T4" fmla="*/ 122 w 122"/>
                <a:gd name="T5" fmla="*/ 0 h 107"/>
                <a:gd name="T6" fmla="*/ 0 w 122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107">
                  <a:moveTo>
                    <a:pt x="0" y="0"/>
                  </a:moveTo>
                  <a:lnTo>
                    <a:pt x="61" y="107"/>
                  </a:lnTo>
                  <a:lnTo>
                    <a:pt x="12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2467">
              <a:extLst>
                <a:ext uri="{FF2B5EF4-FFF2-40B4-BE49-F238E27FC236}">
                  <a16:creationId xmlns:a16="http://schemas.microsoft.com/office/drawing/2014/main" id="{EB22476A-30D3-48F8-80A5-A2D7BA9BA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6" y="2470"/>
              <a:ext cx="123" cy="107"/>
            </a:xfrm>
            <a:custGeom>
              <a:avLst/>
              <a:gdLst>
                <a:gd name="T0" fmla="*/ 0 w 123"/>
                <a:gd name="T1" fmla="*/ 0 h 107"/>
                <a:gd name="T2" fmla="*/ 61 w 123"/>
                <a:gd name="T3" fmla="*/ 107 h 107"/>
                <a:gd name="T4" fmla="*/ 123 w 123"/>
                <a:gd name="T5" fmla="*/ 0 h 107"/>
                <a:gd name="T6" fmla="*/ 0 w 123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07">
                  <a:moveTo>
                    <a:pt x="0" y="0"/>
                  </a:moveTo>
                  <a:lnTo>
                    <a:pt x="61" y="107"/>
                  </a:ln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2468">
              <a:extLst>
                <a:ext uri="{FF2B5EF4-FFF2-40B4-BE49-F238E27FC236}">
                  <a16:creationId xmlns:a16="http://schemas.microsoft.com/office/drawing/2014/main" id="{5F0C92A0-A127-4F5A-8546-333043BB4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6" y="2470"/>
              <a:ext cx="123" cy="107"/>
            </a:xfrm>
            <a:custGeom>
              <a:avLst/>
              <a:gdLst>
                <a:gd name="T0" fmla="*/ 0 w 123"/>
                <a:gd name="T1" fmla="*/ 0 h 107"/>
                <a:gd name="T2" fmla="*/ 61 w 123"/>
                <a:gd name="T3" fmla="*/ 107 h 107"/>
                <a:gd name="T4" fmla="*/ 123 w 123"/>
                <a:gd name="T5" fmla="*/ 0 h 107"/>
                <a:gd name="T6" fmla="*/ 0 w 123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07">
                  <a:moveTo>
                    <a:pt x="0" y="0"/>
                  </a:moveTo>
                  <a:lnTo>
                    <a:pt x="61" y="107"/>
                  </a:lnTo>
                  <a:lnTo>
                    <a:pt x="12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Rectangle 2469">
              <a:extLst>
                <a:ext uri="{FF2B5EF4-FFF2-40B4-BE49-F238E27FC236}">
                  <a16:creationId xmlns:a16="http://schemas.microsoft.com/office/drawing/2014/main" id="{D6B98272-18DC-4EA0-BE09-F73FCD86A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2" y="1674"/>
              <a:ext cx="161" cy="122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Rectangle 2470">
              <a:extLst>
                <a:ext uri="{FF2B5EF4-FFF2-40B4-BE49-F238E27FC236}">
                  <a16:creationId xmlns:a16="http://schemas.microsoft.com/office/drawing/2014/main" id="{CB683234-9720-4707-B05D-0DF54FB93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2" y="1674"/>
              <a:ext cx="161" cy="122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Rectangle 2471">
              <a:extLst>
                <a:ext uri="{FF2B5EF4-FFF2-40B4-BE49-F238E27FC236}">
                  <a16:creationId xmlns:a16="http://schemas.microsoft.com/office/drawing/2014/main" id="{2B120F97-01BD-4D44-9783-39FC3DD85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" y="1735"/>
              <a:ext cx="31" cy="61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Rectangle 2472">
              <a:extLst>
                <a:ext uri="{FF2B5EF4-FFF2-40B4-BE49-F238E27FC236}">
                  <a16:creationId xmlns:a16="http://schemas.microsoft.com/office/drawing/2014/main" id="{3EC2F3B2-F2BD-4032-880F-C3F4E81E0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8" y="1735"/>
              <a:ext cx="31" cy="61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Rectangle 2473">
              <a:extLst>
                <a:ext uri="{FF2B5EF4-FFF2-40B4-BE49-F238E27FC236}">
                  <a16:creationId xmlns:a16="http://schemas.microsoft.com/office/drawing/2014/main" id="{27ECE7CE-C07F-4801-A5F7-4C33E2AF8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5" y="1674"/>
              <a:ext cx="122" cy="61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Rectangle 2474">
              <a:extLst>
                <a:ext uri="{FF2B5EF4-FFF2-40B4-BE49-F238E27FC236}">
                  <a16:creationId xmlns:a16="http://schemas.microsoft.com/office/drawing/2014/main" id="{2565F2D3-44C4-4B62-A2EB-E665002F6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5" y="1674"/>
              <a:ext cx="122" cy="61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Rectangle 2475">
              <a:extLst>
                <a:ext uri="{FF2B5EF4-FFF2-40B4-BE49-F238E27FC236}">
                  <a16:creationId xmlns:a16="http://schemas.microsoft.com/office/drawing/2014/main" id="{93CFC3EC-5A43-4F55-B925-A668B0813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" y="1735"/>
              <a:ext cx="307" cy="61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Rectangle 2476">
              <a:extLst>
                <a:ext uri="{FF2B5EF4-FFF2-40B4-BE49-F238E27FC236}">
                  <a16:creationId xmlns:a16="http://schemas.microsoft.com/office/drawing/2014/main" id="{BDA156F3-B49E-4105-91F5-795BF0CE8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" y="1735"/>
              <a:ext cx="307" cy="61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Rectangle 2477">
              <a:extLst>
                <a:ext uri="{FF2B5EF4-FFF2-40B4-BE49-F238E27FC236}">
                  <a16:creationId xmlns:a16="http://schemas.microsoft.com/office/drawing/2014/main" id="{1834B6A8-8C1F-45FA-8878-86CCF7269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4" y="1735"/>
              <a:ext cx="31" cy="61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Rectangle 2478">
              <a:extLst>
                <a:ext uri="{FF2B5EF4-FFF2-40B4-BE49-F238E27FC236}">
                  <a16:creationId xmlns:a16="http://schemas.microsoft.com/office/drawing/2014/main" id="{D8A9FCA0-8E5F-4A9C-B501-8E40CB20E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4" y="1735"/>
              <a:ext cx="31" cy="61"/>
            </a:xfrm>
            <a:prstGeom prst="rect">
              <a:avLst/>
            </a:prstGeom>
            <a:noFill/>
            <a:ln w="9525" cap="rnd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Rectangle 2479">
              <a:extLst>
                <a:ext uri="{FF2B5EF4-FFF2-40B4-BE49-F238E27FC236}">
                  <a16:creationId xmlns:a16="http://schemas.microsoft.com/office/drawing/2014/main" id="{C5ACBF08-B327-4A0C-8455-86EDE808D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" y="2531"/>
              <a:ext cx="129" cy="61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Rectangle 2480">
              <a:extLst>
                <a:ext uri="{FF2B5EF4-FFF2-40B4-BE49-F238E27FC236}">
                  <a16:creationId xmlns:a16="http://schemas.microsoft.com/office/drawing/2014/main" id="{5B99776A-71A4-4376-BD7D-20D105CB6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4" y="2531"/>
              <a:ext cx="129" cy="61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3" name="Line 2482">
            <a:extLst>
              <a:ext uri="{FF2B5EF4-FFF2-40B4-BE49-F238E27FC236}">
                <a16:creationId xmlns:a16="http://schemas.microsoft.com/office/drawing/2014/main" id="{B3FB3095-16AC-4F13-A342-1FC49B16C6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151475" y="4114800"/>
            <a:ext cx="195263" cy="0"/>
          </a:xfrm>
          <a:prstGeom prst="line">
            <a:avLst/>
          </a:prstGeom>
          <a:noFill/>
          <a:ln w="9525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Line 2483">
            <a:extLst>
              <a:ext uri="{FF2B5EF4-FFF2-40B4-BE49-F238E27FC236}">
                <a16:creationId xmlns:a16="http://schemas.microsoft.com/office/drawing/2014/main" id="{BFB9093C-AF85-482D-85CD-5244036FEC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00688" y="3871913"/>
            <a:ext cx="57150" cy="127000"/>
          </a:xfrm>
          <a:prstGeom prst="line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Line 2484">
            <a:extLst>
              <a:ext uri="{FF2B5EF4-FFF2-40B4-BE49-F238E27FC236}">
                <a16:creationId xmlns:a16="http://schemas.microsoft.com/office/drawing/2014/main" id="{CB74301B-1A7B-4A37-8696-B926462AB3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297525" y="4211638"/>
            <a:ext cx="58738" cy="146050"/>
          </a:xfrm>
          <a:prstGeom prst="line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Freeform 2485">
            <a:extLst>
              <a:ext uri="{FF2B5EF4-FFF2-40B4-BE49-F238E27FC236}">
                <a16:creationId xmlns:a16="http://schemas.microsoft.com/office/drawing/2014/main" id="{3BE58239-50DC-4D2C-9EEC-3BC63C2C7407}"/>
              </a:ext>
            </a:extLst>
          </p:cNvPr>
          <p:cNvSpPr>
            <a:spLocks/>
          </p:cNvSpPr>
          <p:nvPr/>
        </p:nvSpPr>
        <p:spPr bwMode="auto">
          <a:xfrm>
            <a:off x="20843875" y="3462338"/>
            <a:ext cx="195263" cy="169863"/>
          </a:xfrm>
          <a:custGeom>
            <a:avLst/>
            <a:gdLst>
              <a:gd name="T0" fmla="*/ 0 w 123"/>
              <a:gd name="T1" fmla="*/ 0 h 107"/>
              <a:gd name="T2" fmla="*/ 62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2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Freeform 2486">
            <a:extLst>
              <a:ext uri="{FF2B5EF4-FFF2-40B4-BE49-F238E27FC236}">
                <a16:creationId xmlns:a16="http://schemas.microsoft.com/office/drawing/2014/main" id="{2FB73EBA-FBE4-48D3-A8C0-2E74C604ADF8}"/>
              </a:ext>
            </a:extLst>
          </p:cNvPr>
          <p:cNvSpPr>
            <a:spLocks/>
          </p:cNvSpPr>
          <p:nvPr/>
        </p:nvSpPr>
        <p:spPr bwMode="auto">
          <a:xfrm>
            <a:off x="20843875" y="3462338"/>
            <a:ext cx="195263" cy="169863"/>
          </a:xfrm>
          <a:custGeom>
            <a:avLst/>
            <a:gdLst>
              <a:gd name="T0" fmla="*/ 0 w 123"/>
              <a:gd name="T1" fmla="*/ 0 h 107"/>
              <a:gd name="T2" fmla="*/ 62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2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2487">
            <a:extLst>
              <a:ext uri="{FF2B5EF4-FFF2-40B4-BE49-F238E27FC236}">
                <a16:creationId xmlns:a16="http://schemas.microsoft.com/office/drawing/2014/main" id="{105FC892-EE9F-42D0-B44F-A5B0B4F2A260}"/>
              </a:ext>
            </a:extLst>
          </p:cNvPr>
          <p:cNvSpPr>
            <a:spLocks/>
          </p:cNvSpPr>
          <p:nvPr/>
        </p:nvSpPr>
        <p:spPr bwMode="auto">
          <a:xfrm>
            <a:off x="21116925" y="3143250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2488">
            <a:extLst>
              <a:ext uri="{FF2B5EF4-FFF2-40B4-BE49-F238E27FC236}">
                <a16:creationId xmlns:a16="http://schemas.microsoft.com/office/drawing/2014/main" id="{D0BE1ADA-C77C-42EC-9FA9-114BCB5C8101}"/>
              </a:ext>
            </a:extLst>
          </p:cNvPr>
          <p:cNvSpPr>
            <a:spLocks/>
          </p:cNvSpPr>
          <p:nvPr/>
        </p:nvSpPr>
        <p:spPr bwMode="auto">
          <a:xfrm>
            <a:off x="21116925" y="3143250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Freeform 2489">
            <a:extLst>
              <a:ext uri="{FF2B5EF4-FFF2-40B4-BE49-F238E27FC236}">
                <a16:creationId xmlns:a16="http://schemas.microsoft.com/office/drawing/2014/main" id="{74F00AD4-9939-457D-8711-645DB0903F12}"/>
              </a:ext>
            </a:extLst>
          </p:cNvPr>
          <p:cNvSpPr>
            <a:spLocks/>
          </p:cNvSpPr>
          <p:nvPr/>
        </p:nvSpPr>
        <p:spPr bwMode="auto">
          <a:xfrm>
            <a:off x="21294725" y="3143250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490">
            <a:extLst>
              <a:ext uri="{FF2B5EF4-FFF2-40B4-BE49-F238E27FC236}">
                <a16:creationId xmlns:a16="http://schemas.microsoft.com/office/drawing/2014/main" id="{AEDF9884-41AE-413E-99FA-E317BB1CBEBF}"/>
              </a:ext>
            </a:extLst>
          </p:cNvPr>
          <p:cNvSpPr>
            <a:spLocks/>
          </p:cNvSpPr>
          <p:nvPr/>
        </p:nvSpPr>
        <p:spPr bwMode="auto">
          <a:xfrm>
            <a:off x="21294725" y="3143250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2491">
            <a:extLst>
              <a:ext uri="{FF2B5EF4-FFF2-40B4-BE49-F238E27FC236}">
                <a16:creationId xmlns:a16="http://schemas.microsoft.com/office/drawing/2014/main" id="{8FD7630D-C5EF-4801-B18F-AD9138E21ED9}"/>
              </a:ext>
            </a:extLst>
          </p:cNvPr>
          <p:cNvSpPr>
            <a:spLocks/>
          </p:cNvSpPr>
          <p:nvPr/>
        </p:nvSpPr>
        <p:spPr bwMode="auto">
          <a:xfrm>
            <a:off x="19050000" y="3143250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492">
            <a:extLst>
              <a:ext uri="{FF2B5EF4-FFF2-40B4-BE49-F238E27FC236}">
                <a16:creationId xmlns:a16="http://schemas.microsoft.com/office/drawing/2014/main" id="{CFAECC80-8F05-47A9-9DBD-3BFED23FD505}"/>
              </a:ext>
            </a:extLst>
          </p:cNvPr>
          <p:cNvSpPr>
            <a:spLocks/>
          </p:cNvSpPr>
          <p:nvPr/>
        </p:nvSpPr>
        <p:spPr bwMode="auto">
          <a:xfrm>
            <a:off x="19050000" y="3143250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2493">
            <a:extLst>
              <a:ext uri="{FF2B5EF4-FFF2-40B4-BE49-F238E27FC236}">
                <a16:creationId xmlns:a16="http://schemas.microsoft.com/office/drawing/2014/main" id="{8F16965E-9F56-48FE-92DE-3E085DA257F9}"/>
              </a:ext>
            </a:extLst>
          </p:cNvPr>
          <p:cNvSpPr>
            <a:spLocks/>
          </p:cNvSpPr>
          <p:nvPr/>
        </p:nvSpPr>
        <p:spPr bwMode="auto">
          <a:xfrm>
            <a:off x="18670588" y="4527550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2494">
            <a:extLst>
              <a:ext uri="{FF2B5EF4-FFF2-40B4-BE49-F238E27FC236}">
                <a16:creationId xmlns:a16="http://schemas.microsoft.com/office/drawing/2014/main" id="{7A0DA49D-DDA7-4963-9137-47EF05295A19}"/>
              </a:ext>
            </a:extLst>
          </p:cNvPr>
          <p:cNvSpPr>
            <a:spLocks/>
          </p:cNvSpPr>
          <p:nvPr/>
        </p:nvSpPr>
        <p:spPr bwMode="auto">
          <a:xfrm>
            <a:off x="18670588" y="4527550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2495">
            <a:extLst>
              <a:ext uri="{FF2B5EF4-FFF2-40B4-BE49-F238E27FC236}">
                <a16:creationId xmlns:a16="http://schemas.microsoft.com/office/drawing/2014/main" id="{D8F7D80D-105F-4556-A6F8-883F2FDF5858}"/>
              </a:ext>
            </a:extLst>
          </p:cNvPr>
          <p:cNvSpPr>
            <a:spLocks/>
          </p:cNvSpPr>
          <p:nvPr/>
        </p:nvSpPr>
        <p:spPr bwMode="auto">
          <a:xfrm>
            <a:off x="14700250" y="3119438"/>
            <a:ext cx="195263" cy="169863"/>
          </a:xfrm>
          <a:custGeom>
            <a:avLst/>
            <a:gdLst>
              <a:gd name="T0" fmla="*/ 0 w 123"/>
              <a:gd name="T1" fmla="*/ 0 h 107"/>
              <a:gd name="T2" fmla="*/ 61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1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2496">
            <a:extLst>
              <a:ext uri="{FF2B5EF4-FFF2-40B4-BE49-F238E27FC236}">
                <a16:creationId xmlns:a16="http://schemas.microsoft.com/office/drawing/2014/main" id="{C711F72C-0CF3-42D1-BA9C-6F7C4DA989E0}"/>
              </a:ext>
            </a:extLst>
          </p:cNvPr>
          <p:cNvSpPr>
            <a:spLocks/>
          </p:cNvSpPr>
          <p:nvPr/>
        </p:nvSpPr>
        <p:spPr bwMode="auto">
          <a:xfrm>
            <a:off x="14700250" y="3119438"/>
            <a:ext cx="195263" cy="169863"/>
          </a:xfrm>
          <a:custGeom>
            <a:avLst/>
            <a:gdLst>
              <a:gd name="T0" fmla="*/ 0 w 123"/>
              <a:gd name="T1" fmla="*/ 0 h 107"/>
              <a:gd name="T2" fmla="*/ 61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1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2497">
            <a:extLst>
              <a:ext uri="{FF2B5EF4-FFF2-40B4-BE49-F238E27FC236}">
                <a16:creationId xmlns:a16="http://schemas.microsoft.com/office/drawing/2014/main" id="{C02019CB-A777-4E4B-9EF6-C88372DDF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0488" y="10460038"/>
            <a:ext cx="1244600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776 First Olympiad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Line 2498">
            <a:extLst>
              <a:ext uri="{FF2B5EF4-FFF2-40B4-BE49-F238E27FC236}">
                <a16:creationId xmlns:a16="http://schemas.microsoft.com/office/drawing/2014/main" id="{05CB70BE-0394-44BA-9FE4-A58E95BF1423}"/>
              </a:ext>
            </a:extLst>
          </p:cNvPr>
          <p:cNvSpPr>
            <a:spLocks noChangeShapeType="1"/>
          </p:cNvSpPr>
          <p:nvPr/>
        </p:nvSpPr>
        <p:spPr bwMode="auto">
          <a:xfrm>
            <a:off x="15381288" y="3871913"/>
            <a:ext cx="214313" cy="146050"/>
          </a:xfrm>
          <a:prstGeom prst="line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2499">
            <a:extLst>
              <a:ext uri="{FF2B5EF4-FFF2-40B4-BE49-F238E27FC236}">
                <a16:creationId xmlns:a16="http://schemas.microsoft.com/office/drawing/2014/main" id="{B98F6F36-0D59-45C0-B427-7FBDD44E3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4650" y="4017963"/>
            <a:ext cx="58738" cy="96838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Rectangle 2500">
            <a:extLst>
              <a:ext uri="{FF2B5EF4-FFF2-40B4-BE49-F238E27FC236}">
                <a16:creationId xmlns:a16="http://schemas.microsoft.com/office/drawing/2014/main" id="{DB8A5F82-AA2F-4B82-9F56-5DD1FD7A6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4650" y="4017963"/>
            <a:ext cx="58738" cy="96838"/>
          </a:xfrm>
          <a:prstGeom prst="rect">
            <a:avLst/>
          </a:prstGeom>
          <a:noFill/>
          <a:ln w="9525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2501">
            <a:extLst>
              <a:ext uri="{FF2B5EF4-FFF2-40B4-BE49-F238E27FC236}">
                <a16:creationId xmlns:a16="http://schemas.microsoft.com/office/drawing/2014/main" id="{9A7F74FA-CCC4-4A5D-8E79-EAE64320B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9413" y="3705225"/>
            <a:ext cx="3429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Tibni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Line 2502">
            <a:extLst>
              <a:ext uri="{FF2B5EF4-FFF2-40B4-BE49-F238E27FC236}">
                <a16:creationId xmlns:a16="http://schemas.microsoft.com/office/drawing/2014/main" id="{4EAEBD8D-284D-4FBD-B89F-ADA52D0BA84D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24175" y="3822700"/>
            <a:ext cx="0" cy="195263"/>
          </a:xfrm>
          <a:prstGeom prst="line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2503">
            <a:extLst>
              <a:ext uri="{FF2B5EF4-FFF2-40B4-BE49-F238E27FC236}">
                <a16:creationId xmlns:a16="http://schemas.microsoft.com/office/drawing/2014/main" id="{DB3C39B5-AD02-4B31-A0FF-C5506283315F}"/>
              </a:ext>
            </a:extLst>
          </p:cNvPr>
          <p:cNvSpPr>
            <a:spLocks/>
          </p:cNvSpPr>
          <p:nvPr/>
        </p:nvSpPr>
        <p:spPr bwMode="auto">
          <a:xfrm>
            <a:off x="9209088" y="4940300"/>
            <a:ext cx="193675" cy="171450"/>
          </a:xfrm>
          <a:custGeom>
            <a:avLst/>
            <a:gdLst>
              <a:gd name="T0" fmla="*/ 0 w 122"/>
              <a:gd name="T1" fmla="*/ 0 h 108"/>
              <a:gd name="T2" fmla="*/ 61 w 122"/>
              <a:gd name="T3" fmla="*/ 108 h 108"/>
              <a:gd name="T4" fmla="*/ 122 w 122"/>
              <a:gd name="T5" fmla="*/ 0 h 108"/>
              <a:gd name="T6" fmla="*/ 0 w 122"/>
              <a:gd name="T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8">
                <a:moveTo>
                  <a:pt x="0" y="0"/>
                </a:moveTo>
                <a:lnTo>
                  <a:pt x="61" y="108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504">
            <a:extLst>
              <a:ext uri="{FF2B5EF4-FFF2-40B4-BE49-F238E27FC236}">
                <a16:creationId xmlns:a16="http://schemas.microsoft.com/office/drawing/2014/main" id="{DFAA77A5-7888-4BC7-BA9D-1AEBF824F570}"/>
              </a:ext>
            </a:extLst>
          </p:cNvPr>
          <p:cNvSpPr>
            <a:spLocks/>
          </p:cNvSpPr>
          <p:nvPr/>
        </p:nvSpPr>
        <p:spPr bwMode="auto">
          <a:xfrm>
            <a:off x="9209088" y="4940300"/>
            <a:ext cx="193675" cy="171450"/>
          </a:xfrm>
          <a:custGeom>
            <a:avLst/>
            <a:gdLst>
              <a:gd name="T0" fmla="*/ 0 w 122"/>
              <a:gd name="T1" fmla="*/ 0 h 108"/>
              <a:gd name="T2" fmla="*/ 61 w 122"/>
              <a:gd name="T3" fmla="*/ 108 h 108"/>
              <a:gd name="T4" fmla="*/ 122 w 122"/>
              <a:gd name="T5" fmla="*/ 0 h 108"/>
              <a:gd name="T6" fmla="*/ 0 w 122"/>
              <a:gd name="T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8">
                <a:moveTo>
                  <a:pt x="0" y="0"/>
                </a:moveTo>
                <a:lnTo>
                  <a:pt x="61" y="108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Rectangle 2505">
            <a:extLst>
              <a:ext uri="{FF2B5EF4-FFF2-40B4-BE49-F238E27FC236}">
                <a16:creationId xmlns:a16="http://schemas.microsoft.com/office/drawing/2014/main" id="{69A0E098-4F52-4690-BE22-9F054997F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0713" y="4860925"/>
            <a:ext cx="101600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³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Rectangle 2506">
            <a:extLst>
              <a:ext uri="{FF2B5EF4-FFF2-40B4-BE49-F238E27FC236}">
                <a16:creationId xmlns:a16="http://schemas.microsoft.com/office/drawing/2014/main" id="{32ACE668-0271-42A7-9C04-B090C2ECE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0400" y="4860925"/>
            <a:ext cx="385763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Israel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8" name="Rectangle 2507">
            <a:extLst>
              <a:ext uri="{FF2B5EF4-FFF2-40B4-BE49-F238E27FC236}">
                <a16:creationId xmlns:a16="http://schemas.microsoft.com/office/drawing/2014/main" id="{9C9CEC7C-2EE4-48C0-AF9C-3A736ECD7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7263" y="4860925"/>
            <a:ext cx="16192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´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9" name="Rectangle 2508">
            <a:extLst>
              <a:ext uri="{FF2B5EF4-FFF2-40B4-BE49-F238E27FC236}">
                <a16:creationId xmlns:a16="http://schemas.microsoft.com/office/drawing/2014/main" id="{C4466DE0-30D4-429F-9B89-2F38D579D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21875" y="4860925"/>
            <a:ext cx="1477963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stele records Merneptah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0" name="Rectangle 2509">
            <a:extLst>
              <a:ext uri="{FF2B5EF4-FFF2-40B4-BE49-F238E27FC236}">
                <a16:creationId xmlns:a16="http://schemas.microsoft.com/office/drawing/2014/main" id="{08352090-2DC5-4C63-847D-CF82CAC37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33150" y="4860925"/>
            <a:ext cx="13017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¶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1" name="Rectangle 2510">
            <a:extLst>
              <a:ext uri="{FF2B5EF4-FFF2-40B4-BE49-F238E27FC236}">
                <a16:creationId xmlns:a16="http://schemas.microsoft.com/office/drawing/2014/main" id="{3B34584F-A34E-4865-8ED9-A9B7E1A11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60138" y="4860925"/>
            <a:ext cx="16192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2" name="Rectangle 2511">
            <a:extLst>
              <a:ext uri="{FF2B5EF4-FFF2-40B4-BE49-F238E27FC236}">
                <a16:creationId xmlns:a16="http://schemas.microsoft.com/office/drawing/2014/main" id="{A653F9CA-5F71-46A3-8AD4-4F72F2D71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0713" y="5005388"/>
            <a:ext cx="23891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campaign in Canaan against Philistines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Rectangle 2512">
            <a:extLst>
              <a:ext uri="{FF2B5EF4-FFF2-40B4-BE49-F238E27FC236}">
                <a16:creationId xmlns:a16="http://schemas.microsoft.com/office/drawing/2014/main" id="{1C144493-36B2-4C17-9CFA-D014408BA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0713" y="5151438"/>
            <a:ext cx="19431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(Gaza and Ashkelon) and Gezer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4" name="Freeform 2513">
            <a:extLst>
              <a:ext uri="{FF2B5EF4-FFF2-40B4-BE49-F238E27FC236}">
                <a16:creationId xmlns:a16="http://schemas.microsoft.com/office/drawing/2014/main" id="{8B6D5C48-2788-4CC2-A936-65E6C52E50DC}"/>
              </a:ext>
            </a:extLst>
          </p:cNvPr>
          <p:cNvSpPr>
            <a:spLocks/>
          </p:cNvSpPr>
          <p:nvPr/>
        </p:nvSpPr>
        <p:spPr bwMode="auto">
          <a:xfrm>
            <a:off x="4591050" y="5111750"/>
            <a:ext cx="193675" cy="168275"/>
          </a:xfrm>
          <a:custGeom>
            <a:avLst/>
            <a:gdLst>
              <a:gd name="T0" fmla="*/ 0 w 122"/>
              <a:gd name="T1" fmla="*/ 0 h 106"/>
              <a:gd name="T2" fmla="*/ 61 w 122"/>
              <a:gd name="T3" fmla="*/ 106 h 106"/>
              <a:gd name="T4" fmla="*/ 122 w 122"/>
              <a:gd name="T5" fmla="*/ 0 h 106"/>
              <a:gd name="T6" fmla="*/ 0 w 122"/>
              <a:gd name="T7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6">
                <a:moveTo>
                  <a:pt x="0" y="0"/>
                </a:moveTo>
                <a:lnTo>
                  <a:pt x="61" y="106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514">
            <a:extLst>
              <a:ext uri="{FF2B5EF4-FFF2-40B4-BE49-F238E27FC236}">
                <a16:creationId xmlns:a16="http://schemas.microsoft.com/office/drawing/2014/main" id="{0576487C-B950-4E76-8BC7-D7198CE34E3C}"/>
              </a:ext>
            </a:extLst>
          </p:cNvPr>
          <p:cNvSpPr>
            <a:spLocks/>
          </p:cNvSpPr>
          <p:nvPr/>
        </p:nvSpPr>
        <p:spPr bwMode="auto">
          <a:xfrm>
            <a:off x="4591050" y="5111750"/>
            <a:ext cx="193675" cy="168275"/>
          </a:xfrm>
          <a:custGeom>
            <a:avLst/>
            <a:gdLst>
              <a:gd name="T0" fmla="*/ 0 w 122"/>
              <a:gd name="T1" fmla="*/ 0 h 106"/>
              <a:gd name="T2" fmla="*/ 61 w 122"/>
              <a:gd name="T3" fmla="*/ 106 h 106"/>
              <a:gd name="T4" fmla="*/ 122 w 122"/>
              <a:gd name="T5" fmla="*/ 0 h 106"/>
              <a:gd name="T6" fmla="*/ 0 w 122"/>
              <a:gd name="T7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6">
                <a:moveTo>
                  <a:pt x="0" y="0"/>
                </a:moveTo>
                <a:lnTo>
                  <a:pt x="61" y="106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2515">
            <a:extLst>
              <a:ext uri="{FF2B5EF4-FFF2-40B4-BE49-F238E27FC236}">
                <a16:creationId xmlns:a16="http://schemas.microsoft.com/office/drawing/2014/main" id="{212DE4A6-DDE1-4291-BD27-B16549D70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5051425"/>
            <a:ext cx="24701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Amenhotep campaigns in Canaan, takes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Rectangle 2516">
            <a:extLst>
              <a:ext uri="{FF2B5EF4-FFF2-40B4-BE49-F238E27FC236}">
                <a16:creationId xmlns:a16="http://schemas.microsoft.com/office/drawing/2014/main" id="{C9BA01FB-D7A8-471F-A88E-105DF0258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5197475"/>
            <a:ext cx="9413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100,000 slaves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8" name="Freeform 2517">
            <a:extLst>
              <a:ext uri="{FF2B5EF4-FFF2-40B4-BE49-F238E27FC236}">
                <a16:creationId xmlns:a16="http://schemas.microsoft.com/office/drawing/2014/main" id="{C7A1F372-3C9D-4790-A71B-DAF6F387B0CD}"/>
              </a:ext>
            </a:extLst>
          </p:cNvPr>
          <p:cNvSpPr>
            <a:spLocks/>
          </p:cNvSpPr>
          <p:nvPr/>
        </p:nvSpPr>
        <p:spPr bwMode="auto">
          <a:xfrm>
            <a:off x="6559550" y="4040188"/>
            <a:ext cx="195263" cy="169863"/>
          </a:xfrm>
          <a:custGeom>
            <a:avLst/>
            <a:gdLst>
              <a:gd name="T0" fmla="*/ 0 w 123"/>
              <a:gd name="T1" fmla="*/ 0 h 107"/>
              <a:gd name="T2" fmla="*/ 61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1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518">
            <a:extLst>
              <a:ext uri="{FF2B5EF4-FFF2-40B4-BE49-F238E27FC236}">
                <a16:creationId xmlns:a16="http://schemas.microsoft.com/office/drawing/2014/main" id="{A23DF48A-0BF4-44B4-BDE7-AE734F6E43B0}"/>
              </a:ext>
            </a:extLst>
          </p:cNvPr>
          <p:cNvSpPr>
            <a:spLocks/>
          </p:cNvSpPr>
          <p:nvPr/>
        </p:nvSpPr>
        <p:spPr bwMode="auto">
          <a:xfrm>
            <a:off x="6559550" y="4040188"/>
            <a:ext cx="195263" cy="169863"/>
          </a:xfrm>
          <a:custGeom>
            <a:avLst/>
            <a:gdLst>
              <a:gd name="T0" fmla="*/ 0 w 123"/>
              <a:gd name="T1" fmla="*/ 0 h 107"/>
              <a:gd name="T2" fmla="*/ 61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1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Rectangle 2519">
            <a:extLst>
              <a:ext uri="{FF2B5EF4-FFF2-40B4-BE49-F238E27FC236}">
                <a16:creationId xmlns:a16="http://schemas.microsoft.com/office/drawing/2014/main" id="{81179F0A-D555-4AE8-B16D-7B76B5DEF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3550" y="4032250"/>
            <a:ext cx="15176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Amarna letters from Abdi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Rectangle 2520">
            <a:extLst>
              <a:ext uri="{FF2B5EF4-FFF2-40B4-BE49-F238E27FC236}">
                <a16:creationId xmlns:a16="http://schemas.microsoft.com/office/drawing/2014/main" id="{F1EE6E23-73E4-4B0A-9D3E-679058DAE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6575" y="4032250"/>
            <a:ext cx="1016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2" name="Rectangle 2521">
            <a:extLst>
              <a:ext uri="{FF2B5EF4-FFF2-40B4-BE49-F238E27FC236}">
                <a16:creationId xmlns:a16="http://schemas.microsoft.com/office/drawing/2014/main" id="{E2A97451-70EB-45E3-9C7B-F75C0869F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7850" y="4032250"/>
            <a:ext cx="8699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Heba, king of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3" name="Rectangle 2522">
            <a:extLst>
              <a:ext uri="{FF2B5EF4-FFF2-40B4-BE49-F238E27FC236}">
                <a16:creationId xmlns:a16="http://schemas.microsoft.com/office/drawing/2014/main" id="{74FA9B12-0B39-42FD-A90D-73D7C53CA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3550" y="4175125"/>
            <a:ext cx="21351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Jerusalem, requesting help against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4" name="Rectangle 2523">
            <a:extLst>
              <a:ext uri="{FF2B5EF4-FFF2-40B4-BE49-F238E27FC236}">
                <a16:creationId xmlns:a16="http://schemas.microsoft.com/office/drawing/2014/main" id="{106883BE-A3CC-4494-BC2B-21BA93311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1250" y="4175125"/>
            <a:ext cx="1016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³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5" name="Rectangle 2524">
            <a:extLst>
              <a:ext uri="{FF2B5EF4-FFF2-40B4-BE49-F238E27FC236}">
                <a16:creationId xmlns:a16="http://schemas.microsoft.com/office/drawing/2014/main" id="{0903EF8A-8E48-45C0-A863-1E9990CE6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0938" y="4175125"/>
            <a:ext cx="44608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Habiru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6" name="Rectangle 2525">
            <a:extLst>
              <a:ext uri="{FF2B5EF4-FFF2-40B4-BE49-F238E27FC236}">
                <a16:creationId xmlns:a16="http://schemas.microsoft.com/office/drawing/2014/main" id="{9112333C-EB67-4870-9B9D-12E6DA94A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9713" y="4175125"/>
            <a:ext cx="1619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´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7" name="Freeform 2526">
            <a:extLst>
              <a:ext uri="{FF2B5EF4-FFF2-40B4-BE49-F238E27FC236}">
                <a16:creationId xmlns:a16="http://schemas.microsoft.com/office/drawing/2014/main" id="{4B897DED-8993-4E9B-A59D-1AD57C9EE78E}"/>
              </a:ext>
            </a:extLst>
          </p:cNvPr>
          <p:cNvSpPr>
            <a:spLocks/>
          </p:cNvSpPr>
          <p:nvPr/>
        </p:nvSpPr>
        <p:spPr bwMode="auto">
          <a:xfrm>
            <a:off x="5368925" y="3751263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2527">
            <a:extLst>
              <a:ext uri="{FF2B5EF4-FFF2-40B4-BE49-F238E27FC236}">
                <a16:creationId xmlns:a16="http://schemas.microsoft.com/office/drawing/2014/main" id="{E4AA7ED5-4666-42F3-BDA3-A51168792743}"/>
              </a:ext>
            </a:extLst>
          </p:cNvPr>
          <p:cNvSpPr>
            <a:spLocks/>
          </p:cNvSpPr>
          <p:nvPr/>
        </p:nvSpPr>
        <p:spPr bwMode="auto">
          <a:xfrm>
            <a:off x="5368925" y="3751263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Freeform 2528">
            <a:extLst>
              <a:ext uri="{FF2B5EF4-FFF2-40B4-BE49-F238E27FC236}">
                <a16:creationId xmlns:a16="http://schemas.microsoft.com/office/drawing/2014/main" id="{4A286672-F997-4CCE-8E97-E0AFE7C4EF85}"/>
              </a:ext>
            </a:extLst>
          </p:cNvPr>
          <p:cNvSpPr>
            <a:spLocks/>
          </p:cNvSpPr>
          <p:nvPr/>
        </p:nvSpPr>
        <p:spPr bwMode="auto">
          <a:xfrm>
            <a:off x="5514975" y="3751263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Freeform 2529">
            <a:extLst>
              <a:ext uri="{FF2B5EF4-FFF2-40B4-BE49-F238E27FC236}">
                <a16:creationId xmlns:a16="http://schemas.microsoft.com/office/drawing/2014/main" id="{4A31ECA1-8EEF-420F-8E9E-23A092E9ABB7}"/>
              </a:ext>
            </a:extLst>
          </p:cNvPr>
          <p:cNvSpPr>
            <a:spLocks/>
          </p:cNvSpPr>
          <p:nvPr/>
        </p:nvSpPr>
        <p:spPr bwMode="auto">
          <a:xfrm>
            <a:off x="5514975" y="3751263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ectangle 2530">
            <a:extLst>
              <a:ext uri="{FF2B5EF4-FFF2-40B4-BE49-F238E27FC236}">
                <a16:creationId xmlns:a16="http://schemas.microsoft.com/office/drawing/2014/main" id="{AC0E62EE-1014-4030-A9E9-5D27F5721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7225" y="3851275"/>
            <a:ext cx="12652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Conquest of Canaan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2" name="Rectangle 2531">
            <a:extLst>
              <a:ext uri="{FF2B5EF4-FFF2-40B4-BE49-F238E27FC236}">
                <a16:creationId xmlns:a16="http://schemas.microsoft.com/office/drawing/2014/main" id="{0CE05349-4DAE-47F9-B80A-04C85D60D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95075" y="4017963"/>
            <a:ext cx="146050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Rectangle 2532">
            <a:extLst>
              <a:ext uri="{FF2B5EF4-FFF2-40B4-BE49-F238E27FC236}">
                <a16:creationId xmlns:a16="http://schemas.microsoft.com/office/drawing/2014/main" id="{DDE64085-70B0-4CDE-8249-E844E16EE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95075" y="4017963"/>
            <a:ext cx="146050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Rectangle 2533">
            <a:extLst>
              <a:ext uri="{FF2B5EF4-FFF2-40B4-BE49-F238E27FC236}">
                <a16:creationId xmlns:a16="http://schemas.microsoft.com/office/drawing/2014/main" id="{901DE3B3-7DA9-4D48-9DB6-3533BC570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1125" y="4017963"/>
            <a:ext cx="195263" cy="193675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Rectangle 2534">
            <a:extLst>
              <a:ext uri="{FF2B5EF4-FFF2-40B4-BE49-F238E27FC236}">
                <a16:creationId xmlns:a16="http://schemas.microsoft.com/office/drawing/2014/main" id="{9D3960C7-4630-4F70-8560-57D82E1C4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1125" y="4017963"/>
            <a:ext cx="195263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Rectangle 2535">
            <a:extLst>
              <a:ext uri="{FF2B5EF4-FFF2-40B4-BE49-F238E27FC236}">
                <a16:creationId xmlns:a16="http://schemas.microsoft.com/office/drawing/2014/main" id="{FE3AF3C0-2E12-411D-85E7-D52AD4A53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25225" y="4229100"/>
            <a:ext cx="38417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Ibzan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7" name="Rectangle 2536">
            <a:extLst>
              <a:ext uri="{FF2B5EF4-FFF2-40B4-BE49-F238E27FC236}">
                <a16:creationId xmlns:a16="http://schemas.microsoft.com/office/drawing/2014/main" id="{E2C9490E-E611-4CC1-85D0-4BA09A02F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58600" y="3862388"/>
            <a:ext cx="323850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Elon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8" name="Rectangle 2537">
            <a:extLst>
              <a:ext uri="{FF2B5EF4-FFF2-40B4-BE49-F238E27FC236}">
                <a16:creationId xmlns:a16="http://schemas.microsoft.com/office/drawing/2014/main" id="{98B0353D-1783-4F75-8F6B-652879D25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6388" y="4017963"/>
            <a:ext cx="144463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Rectangle 2538">
            <a:extLst>
              <a:ext uri="{FF2B5EF4-FFF2-40B4-BE49-F238E27FC236}">
                <a16:creationId xmlns:a16="http://schemas.microsoft.com/office/drawing/2014/main" id="{59D12CDA-F0AE-44A5-881B-ED32E533D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6388" y="4017963"/>
            <a:ext cx="144463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Rectangle 2539">
            <a:extLst>
              <a:ext uri="{FF2B5EF4-FFF2-40B4-BE49-F238E27FC236}">
                <a16:creationId xmlns:a16="http://schemas.microsoft.com/office/drawing/2014/main" id="{2D084C15-0AF2-4508-8D04-DE09D8FAC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87175" y="4229100"/>
            <a:ext cx="43497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Abdon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1" name="Freeform 2540">
            <a:extLst>
              <a:ext uri="{FF2B5EF4-FFF2-40B4-BE49-F238E27FC236}">
                <a16:creationId xmlns:a16="http://schemas.microsoft.com/office/drawing/2014/main" id="{A9E29E64-9C7D-48BF-8C5A-56288DE7299E}"/>
              </a:ext>
            </a:extLst>
          </p:cNvPr>
          <p:cNvSpPr>
            <a:spLocks/>
          </p:cNvSpPr>
          <p:nvPr/>
        </p:nvSpPr>
        <p:spPr bwMode="auto">
          <a:xfrm>
            <a:off x="13193713" y="2657475"/>
            <a:ext cx="739775" cy="1554163"/>
          </a:xfrm>
          <a:custGeom>
            <a:avLst/>
            <a:gdLst>
              <a:gd name="T0" fmla="*/ 466 w 466"/>
              <a:gd name="T1" fmla="*/ 0 h 979"/>
              <a:gd name="T2" fmla="*/ 0 w 466"/>
              <a:gd name="T3" fmla="*/ 0 h 979"/>
              <a:gd name="T4" fmla="*/ 0 w 466"/>
              <a:gd name="T5" fmla="*/ 122 h 979"/>
              <a:gd name="T6" fmla="*/ 92 w 466"/>
              <a:gd name="T7" fmla="*/ 122 h 979"/>
              <a:gd name="T8" fmla="*/ 92 w 466"/>
              <a:gd name="T9" fmla="*/ 979 h 979"/>
              <a:gd name="T10" fmla="*/ 466 w 466"/>
              <a:gd name="T11" fmla="*/ 979 h 979"/>
              <a:gd name="T12" fmla="*/ 466 w 466"/>
              <a:gd name="T1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6" h="979">
                <a:moveTo>
                  <a:pt x="466" y="0"/>
                </a:moveTo>
                <a:lnTo>
                  <a:pt x="0" y="0"/>
                </a:lnTo>
                <a:lnTo>
                  <a:pt x="0" y="122"/>
                </a:lnTo>
                <a:lnTo>
                  <a:pt x="92" y="122"/>
                </a:lnTo>
                <a:lnTo>
                  <a:pt x="92" y="979"/>
                </a:lnTo>
                <a:lnTo>
                  <a:pt x="466" y="979"/>
                </a:lnTo>
                <a:lnTo>
                  <a:pt x="4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Freeform 2541">
            <a:extLst>
              <a:ext uri="{FF2B5EF4-FFF2-40B4-BE49-F238E27FC236}">
                <a16:creationId xmlns:a16="http://schemas.microsoft.com/office/drawing/2014/main" id="{1AEDBC49-799B-4D28-9DC0-4FDA2A965680}"/>
              </a:ext>
            </a:extLst>
          </p:cNvPr>
          <p:cNvSpPr>
            <a:spLocks/>
          </p:cNvSpPr>
          <p:nvPr/>
        </p:nvSpPr>
        <p:spPr bwMode="auto">
          <a:xfrm>
            <a:off x="13193713" y="2657475"/>
            <a:ext cx="739775" cy="1554163"/>
          </a:xfrm>
          <a:custGeom>
            <a:avLst/>
            <a:gdLst>
              <a:gd name="T0" fmla="*/ 466 w 466"/>
              <a:gd name="T1" fmla="*/ 0 h 979"/>
              <a:gd name="T2" fmla="*/ 0 w 466"/>
              <a:gd name="T3" fmla="*/ 0 h 979"/>
              <a:gd name="T4" fmla="*/ 0 w 466"/>
              <a:gd name="T5" fmla="*/ 122 h 979"/>
              <a:gd name="T6" fmla="*/ 92 w 466"/>
              <a:gd name="T7" fmla="*/ 122 h 979"/>
              <a:gd name="T8" fmla="*/ 92 w 466"/>
              <a:gd name="T9" fmla="*/ 979 h 979"/>
              <a:gd name="T10" fmla="*/ 466 w 466"/>
              <a:gd name="T11" fmla="*/ 979 h 979"/>
              <a:gd name="T12" fmla="*/ 466 w 466"/>
              <a:gd name="T13" fmla="*/ 0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6" h="979">
                <a:moveTo>
                  <a:pt x="466" y="0"/>
                </a:moveTo>
                <a:lnTo>
                  <a:pt x="0" y="0"/>
                </a:lnTo>
                <a:lnTo>
                  <a:pt x="0" y="122"/>
                </a:lnTo>
                <a:lnTo>
                  <a:pt x="92" y="122"/>
                </a:lnTo>
                <a:lnTo>
                  <a:pt x="92" y="979"/>
                </a:lnTo>
                <a:lnTo>
                  <a:pt x="466" y="979"/>
                </a:lnTo>
                <a:lnTo>
                  <a:pt x="466" y="0"/>
                </a:lnTo>
                <a:close/>
              </a:path>
            </a:pathLst>
          </a:cu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Rectangle 2542">
            <a:extLst>
              <a:ext uri="{FF2B5EF4-FFF2-40B4-BE49-F238E27FC236}">
                <a16:creationId xmlns:a16="http://schemas.microsoft.com/office/drawing/2014/main" id="{B270FA12-E394-4CBC-811D-5E2E37557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65175" y="3392488"/>
            <a:ext cx="2428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1009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4" name="Rectangle 2543">
            <a:extLst>
              <a:ext uri="{FF2B5EF4-FFF2-40B4-BE49-F238E27FC236}">
                <a16:creationId xmlns:a16="http://schemas.microsoft.com/office/drawing/2014/main" id="{5CB6A800-9F50-4D6B-A17E-2E74E502E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44563" y="3392488"/>
            <a:ext cx="714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5" name="Rectangle 2544">
            <a:extLst>
              <a:ext uri="{FF2B5EF4-FFF2-40B4-BE49-F238E27FC236}">
                <a16:creationId xmlns:a16="http://schemas.microsoft.com/office/drawing/2014/main" id="{893D79A4-43A4-4932-9F22-04957A93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71550" y="3392488"/>
            <a:ext cx="1936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800080"/>
                </a:solidFill>
                <a:effectLst/>
                <a:latin typeface="Arial" panose="020B0604020202020204" pitchFamily="34" charset="0"/>
              </a:rPr>
              <a:t>970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6" name="Rectangle 2545">
            <a:extLst>
              <a:ext uri="{FF2B5EF4-FFF2-40B4-BE49-F238E27FC236}">
                <a16:creationId xmlns:a16="http://schemas.microsoft.com/office/drawing/2014/main" id="{EE23D91A-10F3-47F9-B42E-93A156389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93713" y="4017963"/>
            <a:ext cx="49213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Rectangle 2546">
            <a:extLst>
              <a:ext uri="{FF2B5EF4-FFF2-40B4-BE49-F238E27FC236}">
                <a16:creationId xmlns:a16="http://schemas.microsoft.com/office/drawing/2014/main" id="{280CD9F5-E55F-4DA8-908D-7ED351836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93713" y="4017963"/>
            <a:ext cx="49213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Rectangle 2547">
            <a:extLst>
              <a:ext uri="{FF2B5EF4-FFF2-40B4-BE49-F238E27FC236}">
                <a16:creationId xmlns:a16="http://schemas.microsoft.com/office/drawing/2014/main" id="{AD84B769-14C5-4475-A8D5-3FB34DC29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7288" y="4249738"/>
            <a:ext cx="7096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Ishbosheth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9" name="Line 2548">
            <a:extLst>
              <a:ext uri="{FF2B5EF4-FFF2-40B4-BE49-F238E27FC236}">
                <a16:creationId xmlns:a16="http://schemas.microsoft.com/office/drawing/2014/main" id="{66C452CE-A61B-4A00-A84E-BFF1E45A7D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201650" y="4211638"/>
            <a:ext cx="41275" cy="101600"/>
          </a:xfrm>
          <a:prstGeom prst="line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Rectangle 2549">
            <a:extLst>
              <a:ext uri="{FF2B5EF4-FFF2-40B4-BE49-F238E27FC236}">
                <a16:creationId xmlns:a16="http://schemas.microsoft.com/office/drawing/2014/main" id="{510A37A7-9F9A-43C0-9360-3D63F01EC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4021138"/>
            <a:ext cx="14271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Servitude to Philistines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" name="Rectangle 2550">
            <a:extLst>
              <a:ext uri="{FF2B5EF4-FFF2-40B4-BE49-F238E27FC236}">
                <a16:creationId xmlns:a16="http://schemas.microsoft.com/office/drawing/2014/main" id="{AED19F37-6B13-4613-BDDE-31788E704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4167188"/>
            <a:ext cx="6683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+ Ammon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" name="Rectangle 2551">
            <a:extLst>
              <a:ext uri="{FF2B5EF4-FFF2-40B4-BE49-F238E27FC236}">
                <a16:creationId xmlns:a16="http://schemas.microsoft.com/office/drawing/2014/main" id="{FB23DED5-7102-424E-9B2F-7F888766B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0813" y="4167188"/>
            <a:ext cx="1016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" name="Rectangle 2552">
            <a:extLst>
              <a:ext uri="{FF2B5EF4-FFF2-40B4-BE49-F238E27FC236}">
                <a16:creationId xmlns:a16="http://schemas.microsoft.com/office/drawing/2014/main" id="{EFB49F5D-E411-4EF8-8BCA-FAD9FAB7C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0" y="4167188"/>
            <a:ext cx="1016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" name="Rectangle 2553">
            <a:extLst>
              <a:ext uri="{FF2B5EF4-FFF2-40B4-BE49-F238E27FC236}">
                <a16:creationId xmlns:a16="http://schemas.microsoft.com/office/drawing/2014/main" id="{F8BE00B4-9214-4CE8-AFE8-06F3E3E7E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5425" y="4167188"/>
            <a:ext cx="5667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18 years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" name="Rectangle 2554">
            <a:extLst>
              <a:ext uri="{FF2B5EF4-FFF2-40B4-BE49-F238E27FC236}">
                <a16:creationId xmlns:a16="http://schemas.microsoft.com/office/drawing/2014/main" id="{5BF393B4-04EF-4CAB-85A2-0E6D22C38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0" y="2657475"/>
            <a:ext cx="320675" cy="193675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Rectangle 2555">
            <a:extLst>
              <a:ext uri="{FF2B5EF4-FFF2-40B4-BE49-F238E27FC236}">
                <a16:creationId xmlns:a16="http://schemas.microsoft.com/office/drawing/2014/main" id="{BDAD47DC-9AA3-4110-AB38-9B5D12120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6750" y="2657475"/>
            <a:ext cx="320675" cy="193675"/>
          </a:xfrm>
          <a:prstGeom prst="rect">
            <a:avLst/>
          </a:prstGeom>
          <a:noFill/>
          <a:ln w="9525" cap="rnd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Rectangle 2556">
            <a:extLst>
              <a:ext uri="{FF2B5EF4-FFF2-40B4-BE49-F238E27FC236}">
                <a16:creationId xmlns:a16="http://schemas.microsoft.com/office/drawing/2014/main" id="{D3490DF1-4604-4586-B405-58F84A4E5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7425" y="2657475"/>
            <a:ext cx="117475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2557">
            <a:extLst>
              <a:ext uri="{FF2B5EF4-FFF2-40B4-BE49-F238E27FC236}">
                <a16:creationId xmlns:a16="http://schemas.microsoft.com/office/drawing/2014/main" id="{69FC9DCC-6538-4187-8209-654929D57AAD}"/>
              </a:ext>
            </a:extLst>
          </p:cNvPr>
          <p:cNvSpPr>
            <a:spLocks noEditPoints="1"/>
          </p:cNvSpPr>
          <p:nvPr/>
        </p:nvSpPr>
        <p:spPr bwMode="auto">
          <a:xfrm>
            <a:off x="7332663" y="2652713"/>
            <a:ext cx="125413" cy="204788"/>
          </a:xfrm>
          <a:custGeom>
            <a:avLst/>
            <a:gdLst>
              <a:gd name="T0" fmla="*/ 15 w 199"/>
              <a:gd name="T1" fmla="*/ 23 h 322"/>
              <a:gd name="T2" fmla="*/ 15 w 199"/>
              <a:gd name="T3" fmla="*/ 130 h 322"/>
              <a:gd name="T4" fmla="*/ 7 w 199"/>
              <a:gd name="T5" fmla="*/ 138 h 322"/>
              <a:gd name="T6" fmla="*/ 0 w 199"/>
              <a:gd name="T7" fmla="*/ 130 h 322"/>
              <a:gd name="T8" fmla="*/ 0 w 199"/>
              <a:gd name="T9" fmla="*/ 23 h 322"/>
              <a:gd name="T10" fmla="*/ 7 w 199"/>
              <a:gd name="T11" fmla="*/ 15 h 322"/>
              <a:gd name="T12" fmla="*/ 15 w 199"/>
              <a:gd name="T13" fmla="*/ 23 h 322"/>
              <a:gd name="T14" fmla="*/ 15 w 199"/>
              <a:gd name="T15" fmla="*/ 207 h 322"/>
              <a:gd name="T16" fmla="*/ 15 w 199"/>
              <a:gd name="T17" fmla="*/ 314 h 322"/>
              <a:gd name="T18" fmla="*/ 7 w 199"/>
              <a:gd name="T19" fmla="*/ 322 h 322"/>
              <a:gd name="T20" fmla="*/ 0 w 199"/>
              <a:gd name="T21" fmla="*/ 314 h 322"/>
              <a:gd name="T22" fmla="*/ 0 w 199"/>
              <a:gd name="T23" fmla="*/ 207 h 322"/>
              <a:gd name="T24" fmla="*/ 7 w 199"/>
              <a:gd name="T25" fmla="*/ 199 h 322"/>
              <a:gd name="T26" fmla="*/ 15 w 199"/>
              <a:gd name="T27" fmla="*/ 207 h 322"/>
              <a:gd name="T28" fmla="*/ 84 w 199"/>
              <a:gd name="T29" fmla="*/ 307 h 322"/>
              <a:gd name="T30" fmla="*/ 192 w 199"/>
              <a:gd name="T31" fmla="*/ 307 h 322"/>
              <a:gd name="T32" fmla="*/ 184 w 199"/>
              <a:gd name="T33" fmla="*/ 314 h 322"/>
              <a:gd name="T34" fmla="*/ 184 w 199"/>
              <a:gd name="T35" fmla="*/ 314 h 322"/>
              <a:gd name="T36" fmla="*/ 192 w 199"/>
              <a:gd name="T37" fmla="*/ 307 h 322"/>
              <a:gd name="T38" fmla="*/ 199 w 199"/>
              <a:gd name="T39" fmla="*/ 314 h 322"/>
              <a:gd name="T40" fmla="*/ 199 w 199"/>
              <a:gd name="T41" fmla="*/ 314 h 322"/>
              <a:gd name="T42" fmla="*/ 192 w 199"/>
              <a:gd name="T43" fmla="*/ 322 h 322"/>
              <a:gd name="T44" fmla="*/ 84 w 199"/>
              <a:gd name="T45" fmla="*/ 322 h 322"/>
              <a:gd name="T46" fmla="*/ 76 w 199"/>
              <a:gd name="T47" fmla="*/ 314 h 322"/>
              <a:gd name="T48" fmla="*/ 84 w 199"/>
              <a:gd name="T49" fmla="*/ 307 h 322"/>
              <a:gd name="T50" fmla="*/ 184 w 199"/>
              <a:gd name="T51" fmla="*/ 238 h 322"/>
              <a:gd name="T52" fmla="*/ 184 w 199"/>
              <a:gd name="T53" fmla="*/ 130 h 322"/>
              <a:gd name="T54" fmla="*/ 192 w 199"/>
              <a:gd name="T55" fmla="*/ 122 h 322"/>
              <a:gd name="T56" fmla="*/ 199 w 199"/>
              <a:gd name="T57" fmla="*/ 130 h 322"/>
              <a:gd name="T58" fmla="*/ 199 w 199"/>
              <a:gd name="T59" fmla="*/ 238 h 322"/>
              <a:gd name="T60" fmla="*/ 192 w 199"/>
              <a:gd name="T61" fmla="*/ 245 h 322"/>
              <a:gd name="T62" fmla="*/ 184 w 199"/>
              <a:gd name="T63" fmla="*/ 238 h 322"/>
              <a:gd name="T64" fmla="*/ 184 w 199"/>
              <a:gd name="T65" fmla="*/ 53 h 322"/>
              <a:gd name="T66" fmla="*/ 184 w 199"/>
              <a:gd name="T67" fmla="*/ 7 h 322"/>
              <a:gd name="T68" fmla="*/ 192 w 199"/>
              <a:gd name="T69" fmla="*/ 15 h 322"/>
              <a:gd name="T70" fmla="*/ 130 w 199"/>
              <a:gd name="T71" fmla="*/ 15 h 322"/>
              <a:gd name="T72" fmla="*/ 123 w 199"/>
              <a:gd name="T73" fmla="*/ 7 h 322"/>
              <a:gd name="T74" fmla="*/ 130 w 199"/>
              <a:gd name="T75" fmla="*/ 0 h 322"/>
              <a:gd name="T76" fmla="*/ 192 w 199"/>
              <a:gd name="T77" fmla="*/ 0 h 322"/>
              <a:gd name="T78" fmla="*/ 199 w 199"/>
              <a:gd name="T79" fmla="*/ 7 h 322"/>
              <a:gd name="T80" fmla="*/ 199 w 199"/>
              <a:gd name="T81" fmla="*/ 53 h 322"/>
              <a:gd name="T82" fmla="*/ 192 w 199"/>
              <a:gd name="T83" fmla="*/ 61 h 322"/>
              <a:gd name="T84" fmla="*/ 184 w 199"/>
              <a:gd name="T85" fmla="*/ 53 h 322"/>
              <a:gd name="T86" fmla="*/ 53 w 199"/>
              <a:gd name="T87" fmla="*/ 15 h 322"/>
              <a:gd name="T88" fmla="*/ 7 w 199"/>
              <a:gd name="T89" fmla="*/ 15 h 322"/>
              <a:gd name="T90" fmla="*/ 0 w 199"/>
              <a:gd name="T91" fmla="*/ 7 h 322"/>
              <a:gd name="T92" fmla="*/ 7 w 199"/>
              <a:gd name="T93" fmla="*/ 0 h 322"/>
              <a:gd name="T94" fmla="*/ 53 w 199"/>
              <a:gd name="T95" fmla="*/ 0 h 322"/>
              <a:gd name="T96" fmla="*/ 61 w 199"/>
              <a:gd name="T97" fmla="*/ 7 h 322"/>
              <a:gd name="T98" fmla="*/ 53 w 199"/>
              <a:gd name="T9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9" h="322">
                <a:moveTo>
                  <a:pt x="15" y="23"/>
                </a:moveTo>
                <a:lnTo>
                  <a:pt x="15" y="130"/>
                </a:lnTo>
                <a:cubicBezTo>
                  <a:pt x="15" y="134"/>
                  <a:pt x="12" y="138"/>
                  <a:pt x="7" y="138"/>
                </a:cubicBezTo>
                <a:cubicBezTo>
                  <a:pt x="3" y="138"/>
                  <a:pt x="0" y="134"/>
                  <a:pt x="0" y="130"/>
                </a:cubicBezTo>
                <a:lnTo>
                  <a:pt x="0" y="23"/>
                </a:lnTo>
                <a:cubicBezTo>
                  <a:pt x="0" y="18"/>
                  <a:pt x="3" y="15"/>
                  <a:pt x="7" y="15"/>
                </a:cubicBezTo>
                <a:cubicBezTo>
                  <a:pt x="12" y="15"/>
                  <a:pt x="15" y="18"/>
                  <a:pt x="15" y="23"/>
                </a:cubicBezTo>
                <a:close/>
                <a:moveTo>
                  <a:pt x="15" y="207"/>
                </a:moveTo>
                <a:lnTo>
                  <a:pt x="15" y="314"/>
                </a:lnTo>
                <a:cubicBezTo>
                  <a:pt x="15" y="319"/>
                  <a:pt x="12" y="322"/>
                  <a:pt x="7" y="322"/>
                </a:cubicBezTo>
                <a:cubicBezTo>
                  <a:pt x="3" y="322"/>
                  <a:pt x="0" y="319"/>
                  <a:pt x="0" y="314"/>
                </a:cubicBezTo>
                <a:lnTo>
                  <a:pt x="0" y="207"/>
                </a:lnTo>
                <a:cubicBezTo>
                  <a:pt x="0" y="203"/>
                  <a:pt x="3" y="199"/>
                  <a:pt x="7" y="199"/>
                </a:cubicBezTo>
                <a:cubicBezTo>
                  <a:pt x="12" y="199"/>
                  <a:pt x="15" y="203"/>
                  <a:pt x="15" y="207"/>
                </a:cubicBezTo>
                <a:close/>
                <a:moveTo>
                  <a:pt x="84" y="307"/>
                </a:moveTo>
                <a:lnTo>
                  <a:pt x="192" y="307"/>
                </a:lnTo>
                <a:lnTo>
                  <a:pt x="184" y="314"/>
                </a:lnTo>
                <a:lnTo>
                  <a:pt x="184" y="314"/>
                </a:lnTo>
                <a:cubicBezTo>
                  <a:pt x="184" y="310"/>
                  <a:pt x="187" y="307"/>
                  <a:pt x="192" y="307"/>
                </a:cubicBezTo>
                <a:cubicBezTo>
                  <a:pt x="196" y="307"/>
                  <a:pt x="199" y="310"/>
                  <a:pt x="199" y="314"/>
                </a:cubicBezTo>
                <a:lnTo>
                  <a:pt x="199" y="314"/>
                </a:lnTo>
                <a:cubicBezTo>
                  <a:pt x="199" y="319"/>
                  <a:pt x="196" y="322"/>
                  <a:pt x="192" y="322"/>
                </a:cubicBezTo>
                <a:lnTo>
                  <a:pt x="84" y="322"/>
                </a:lnTo>
                <a:cubicBezTo>
                  <a:pt x="80" y="322"/>
                  <a:pt x="76" y="319"/>
                  <a:pt x="76" y="314"/>
                </a:cubicBezTo>
                <a:cubicBezTo>
                  <a:pt x="76" y="310"/>
                  <a:pt x="80" y="307"/>
                  <a:pt x="84" y="307"/>
                </a:cubicBezTo>
                <a:close/>
                <a:moveTo>
                  <a:pt x="184" y="238"/>
                </a:moveTo>
                <a:lnTo>
                  <a:pt x="184" y="130"/>
                </a:lnTo>
                <a:cubicBezTo>
                  <a:pt x="184" y="126"/>
                  <a:pt x="187" y="122"/>
                  <a:pt x="192" y="122"/>
                </a:cubicBezTo>
                <a:cubicBezTo>
                  <a:pt x="196" y="122"/>
                  <a:pt x="199" y="126"/>
                  <a:pt x="199" y="130"/>
                </a:cubicBezTo>
                <a:lnTo>
                  <a:pt x="199" y="238"/>
                </a:lnTo>
                <a:cubicBezTo>
                  <a:pt x="199" y="242"/>
                  <a:pt x="196" y="245"/>
                  <a:pt x="192" y="245"/>
                </a:cubicBezTo>
                <a:cubicBezTo>
                  <a:pt x="187" y="245"/>
                  <a:pt x="184" y="242"/>
                  <a:pt x="184" y="238"/>
                </a:cubicBezTo>
                <a:close/>
                <a:moveTo>
                  <a:pt x="184" y="53"/>
                </a:moveTo>
                <a:lnTo>
                  <a:pt x="184" y="7"/>
                </a:lnTo>
                <a:lnTo>
                  <a:pt x="192" y="15"/>
                </a:lnTo>
                <a:lnTo>
                  <a:pt x="130" y="15"/>
                </a:lnTo>
                <a:cubicBezTo>
                  <a:pt x="126" y="15"/>
                  <a:pt x="123" y="11"/>
                  <a:pt x="123" y="7"/>
                </a:cubicBezTo>
                <a:cubicBezTo>
                  <a:pt x="123" y="3"/>
                  <a:pt x="126" y="0"/>
                  <a:pt x="130" y="0"/>
                </a:cubicBezTo>
                <a:lnTo>
                  <a:pt x="192" y="0"/>
                </a:lnTo>
                <a:cubicBezTo>
                  <a:pt x="196" y="0"/>
                  <a:pt x="199" y="3"/>
                  <a:pt x="199" y="7"/>
                </a:cubicBezTo>
                <a:lnTo>
                  <a:pt x="199" y="53"/>
                </a:lnTo>
                <a:cubicBezTo>
                  <a:pt x="199" y="58"/>
                  <a:pt x="196" y="61"/>
                  <a:pt x="192" y="61"/>
                </a:cubicBezTo>
                <a:cubicBezTo>
                  <a:pt x="187" y="61"/>
                  <a:pt x="184" y="58"/>
                  <a:pt x="184" y="53"/>
                </a:cubicBezTo>
                <a:close/>
                <a:moveTo>
                  <a:pt x="53" y="15"/>
                </a:moveTo>
                <a:lnTo>
                  <a:pt x="7" y="15"/>
                </a:lnTo>
                <a:cubicBezTo>
                  <a:pt x="3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lnTo>
                  <a:pt x="53" y="0"/>
                </a:lnTo>
                <a:cubicBezTo>
                  <a:pt x="58" y="0"/>
                  <a:pt x="61" y="3"/>
                  <a:pt x="61" y="7"/>
                </a:cubicBezTo>
                <a:cubicBezTo>
                  <a:pt x="61" y="11"/>
                  <a:pt x="58" y="15"/>
                  <a:pt x="53" y="15"/>
                </a:cubicBezTo>
                <a:close/>
              </a:path>
            </a:pathLst>
          </a:custGeom>
          <a:solidFill>
            <a:srgbClr val="333399"/>
          </a:solidFill>
          <a:ln w="0" cap="flat">
            <a:solidFill>
              <a:srgbClr val="333399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Rectangle 2558">
            <a:extLst>
              <a:ext uri="{FF2B5EF4-FFF2-40B4-BE49-F238E27FC236}">
                <a16:creationId xmlns:a16="http://schemas.microsoft.com/office/drawing/2014/main" id="{644D0529-B596-400F-8BAE-2DC08FFD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657475"/>
            <a:ext cx="117475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2559">
            <a:extLst>
              <a:ext uri="{FF2B5EF4-FFF2-40B4-BE49-F238E27FC236}">
                <a16:creationId xmlns:a16="http://schemas.microsoft.com/office/drawing/2014/main" id="{67C6E8C4-4B8D-4307-8C47-5D46203595F2}"/>
              </a:ext>
            </a:extLst>
          </p:cNvPr>
          <p:cNvSpPr>
            <a:spLocks noEditPoints="1"/>
          </p:cNvSpPr>
          <p:nvPr/>
        </p:nvSpPr>
        <p:spPr bwMode="auto">
          <a:xfrm>
            <a:off x="8097838" y="2652713"/>
            <a:ext cx="127000" cy="204788"/>
          </a:xfrm>
          <a:custGeom>
            <a:avLst/>
            <a:gdLst>
              <a:gd name="T0" fmla="*/ 15 w 199"/>
              <a:gd name="T1" fmla="*/ 23 h 322"/>
              <a:gd name="T2" fmla="*/ 15 w 199"/>
              <a:gd name="T3" fmla="*/ 130 h 322"/>
              <a:gd name="T4" fmla="*/ 7 w 199"/>
              <a:gd name="T5" fmla="*/ 138 h 322"/>
              <a:gd name="T6" fmla="*/ 0 w 199"/>
              <a:gd name="T7" fmla="*/ 130 h 322"/>
              <a:gd name="T8" fmla="*/ 0 w 199"/>
              <a:gd name="T9" fmla="*/ 23 h 322"/>
              <a:gd name="T10" fmla="*/ 7 w 199"/>
              <a:gd name="T11" fmla="*/ 15 h 322"/>
              <a:gd name="T12" fmla="*/ 15 w 199"/>
              <a:gd name="T13" fmla="*/ 23 h 322"/>
              <a:gd name="T14" fmla="*/ 15 w 199"/>
              <a:gd name="T15" fmla="*/ 207 h 322"/>
              <a:gd name="T16" fmla="*/ 15 w 199"/>
              <a:gd name="T17" fmla="*/ 314 h 322"/>
              <a:gd name="T18" fmla="*/ 7 w 199"/>
              <a:gd name="T19" fmla="*/ 322 h 322"/>
              <a:gd name="T20" fmla="*/ 0 w 199"/>
              <a:gd name="T21" fmla="*/ 314 h 322"/>
              <a:gd name="T22" fmla="*/ 0 w 199"/>
              <a:gd name="T23" fmla="*/ 207 h 322"/>
              <a:gd name="T24" fmla="*/ 7 w 199"/>
              <a:gd name="T25" fmla="*/ 199 h 322"/>
              <a:gd name="T26" fmla="*/ 15 w 199"/>
              <a:gd name="T27" fmla="*/ 207 h 322"/>
              <a:gd name="T28" fmla="*/ 84 w 199"/>
              <a:gd name="T29" fmla="*/ 307 h 322"/>
              <a:gd name="T30" fmla="*/ 192 w 199"/>
              <a:gd name="T31" fmla="*/ 307 h 322"/>
              <a:gd name="T32" fmla="*/ 184 w 199"/>
              <a:gd name="T33" fmla="*/ 314 h 322"/>
              <a:gd name="T34" fmla="*/ 184 w 199"/>
              <a:gd name="T35" fmla="*/ 314 h 322"/>
              <a:gd name="T36" fmla="*/ 192 w 199"/>
              <a:gd name="T37" fmla="*/ 307 h 322"/>
              <a:gd name="T38" fmla="*/ 199 w 199"/>
              <a:gd name="T39" fmla="*/ 314 h 322"/>
              <a:gd name="T40" fmla="*/ 199 w 199"/>
              <a:gd name="T41" fmla="*/ 314 h 322"/>
              <a:gd name="T42" fmla="*/ 192 w 199"/>
              <a:gd name="T43" fmla="*/ 322 h 322"/>
              <a:gd name="T44" fmla="*/ 84 w 199"/>
              <a:gd name="T45" fmla="*/ 322 h 322"/>
              <a:gd name="T46" fmla="*/ 77 w 199"/>
              <a:gd name="T47" fmla="*/ 314 h 322"/>
              <a:gd name="T48" fmla="*/ 84 w 199"/>
              <a:gd name="T49" fmla="*/ 307 h 322"/>
              <a:gd name="T50" fmla="*/ 184 w 199"/>
              <a:gd name="T51" fmla="*/ 238 h 322"/>
              <a:gd name="T52" fmla="*/ 184 w 199"/>
              <a:gd name="T53" fmla="*/ 130 h 322"/>
              <a:gd name="T54" fmla="*/ 192 w 199"/>
              <a:gd name="T55" fmla="*/ 122 h 322"/>
              <a:gd name="T56" fmla="*/ 199 w 199"/>
              <a:gd name="T57" fmla="*/ 130 h 322"/>
              <a:gd name="T58" fmla="*/ 199 w 199"/>
              <a:gd name="T59" fmla="*/ 238 h 322"/>
              <a:gd name="T60" fmla="*/ 192 w 199"/>
              <a:gd name="T61" fmla="*/ 245 h 322"/>
              <a:gd name="T62" fmla="*/ 184 w 199"/>
              <a:gd name="T63" fmla="*/ 238 h 322"/>
              <a:gd name="T64" fmla="*/ 184 w 199"/>
              <a:gd name="T65" fmla="*/ 53 h 322"/>
              <a:gd name="T66" fmla="*/ 184 w 199"/>
              <a:gd name="T67" fmla="*/ 7 h 322"/>
              <a:gd name="T68" fmla="*/ 192 w 199"/>
              <a:gd name="T69" fmla="*/ 15 h 322"/>
              <a:gd name="T70" fmla="*/ 130 w 199"/>
              <a:gd name="T71" fmla="*/ 15 h 322"/>
              <a:gd name="T72" fmla="*/ 123 w 199"/>
              <a:gd name="T73" fmla="*/ 7 h 322"/>
              <a:gd name="T74" fmla="*/ 130 w 199"/>
              <a:gd name="T75" fmla="*/ 0 h 322"/>
              <a:gd name="T76" fmla="*/ 192 w 199"/>
              <a:gd name="T77" fmla="*/ 0 h 322"/>
              <a:gd name="T78" fmla="*/ 199 w 199"/>
              <a:gd name="T79" fmla="*/ 7 h 322"/>
              <a:gd name="T80" fmla="*/ 199 w 199"/>
              <a:gd name="T81" fmla="*/ 53 h 322"/>
              <a:gd name="T82" fmla="*/ 192 w 199"/>
              <a:gd name="T83" fmla="*/ 61 h 322"/>
              <a:gd name="T84" fmla="*/ 184 w 199"/>
              <a:gd name="T85" fmla="*/ 53 h 322"/>
              <a:gd name="T86" fmla="*/ 54 w 199"/>
              <a:gd name="T87" fmla="*/ 15 h 322"/>
              <a:gd name="T88" fmla="*/ 7 w 199"/>
              <a:gd name="T89" fmla="*/ 15 h 322"/>
              <a:gd name="T90" fmla="*/ 0 w 199"/>
              <a:gd name="T91" fmla="*/ 7 h 322"/>
              <a:gd name="T92" fmla="*/ 7 w 199"/>
              <a:gd name="T93" fmla="*/ 0 h 322"/>
              <a:gd name="T94" fmla="*/ 54 w 199"/>
              <a:gd name="T95" fmla="*/ 0 h 322"/>
              <a:gd name="T96" fmla="*/ 61 w 199"/>
              <a:gd name="T97" fmla="*/ 7 h 322"/>
              <a:gd name="T98" fmla="*/ 54 w 199"/>
              <a:gd name="T9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9" h="322">
                <a:moveTo>
                  <a:pt x="15" y="23"/>
                </a:moveTo>
                <a:lnTo>
                  <a:pt x="15" y="130"/>
                </a:lnTo>
                <a:cubicBezTo>
                  <a:pt x="15" y="134"/>
                  <a:pt x="12" y="138"/>
                  <a:pt x="7" y="138"/>
                </a:cubicBezTo>
                <a:cubicBezTo>
                  <a:pt x="3" y="138"/>
                  <a:pt x="0" y="134"/>
                  <a:pt x="0" y="130"/>
                </a:cubicBezTo>
                <a:lnTo>
                  <a:pt x="0" y="23"/>
                </a:lnTo>
                <a:cubicBezTo>
                  <a:pt x="0" y="18"/>
                  <a:pt x="3" y="15"/>
                  <a:pt x="7" y="15"/>
                </a:cubicBezTo>
                <a:cubicBezTo>
                  <a:pt x="12" y="15"/>
                  <a:pt x="15" y="18"/>
                  <a:pt x="15" y="23"/>
                </a:cubicBezTo>
                <a:close/>
                <a:moveTo>
                  <a:pt x="15" y="207"/>
                </a:moveTo>
                <a:lnTo>
                  <a:pt x="15" y="314"/>
                </a:lnTo>
                <a:cubicBezTo>
                  <a:pt x="15" y="319"/>
                  <a:pt x="12" y="322"/>
                  <a:pt x="7" y="322"/>
                </a:cubicBezTo>
                <a:cubicBezTo>
                  <a:pt x="3" y="322"/>
                  <a:pt x="0" y="319"/>
                  <a:pt x="0" y="314"/>
                </a:cubicBezTo>
                <a:lnTo>
                  <a:pt x="0" y="207"/>
                </a:lnTo>
                <a:cubicBezTo>
                  <a:pt x="0" y="203"/>
                  <a:pt x="3" y="199"/>
                  <a:pt x="7" y="199"/>
                </a:cubicBezTo>
                <a:cubicBezTo>
                  <a:pt x="12" y="199"/>
                  <a:pt x="15" y="203"/>
                  <a:pt x="15" y="207"/>
                </a:cubicBezTo>
                <a:close/>
                <a:moveTo>
                  <a:pt x="84" y="307"/>
                </a:moveTo>
                <a:lnTo>
                  <a:pt x="192" y="307"/>
                </a:lnTo>
                <a:lnTo>
                  <a:pt x="184" y="314"/>
                </a:lnTo>
                <a:lnTo>
                  <a:pt x="184" y="314"/>
                </a:lnTo>
                <a:cubicBezTo>
                  <a:pt x="184" y="310"/>
                  <a:pt x="188" y="307"/>
                  <a:pt x="192" y="307"/>
                </a:cubicBezTo>
                <a:cubicBezTo>
                  <a:pt x="196" y="307"/>
                  <a:pt x="199" y="310"/>
                  <a:pt x="199" y="314"/>
                </a:cubicBezTo>
                <a:lnTo>
                  <a:pt x="199" y="314"/>
                </a:lnTo>
                <a:cubicBezTo>
                  <a:pt x="199" y="319"/>
                  <a:pt x="196" y="322"/>
                  <a:pt x="192" y="322"/>
                </a:cubicBezTo>
                <a:lnTo>
                  <a:pt x="84" y="322"/>
                </a:lnTo>
                <a:cubicBezTo>
                  <a:pt x="80" y="322"/>
                  <a:pt x="77" y="319"/>
                  <a:pt x="77" y="314"/>
                </a:cubicBezTo>
                <a:cubicBezTo>
                  <a:pt x="77" y="310"/>
                  <a:pt x="80" y="307"/>
                  <a:pt x="84" y="307"/>
                </a:cubicBezTo>
                <a:close/>
                <a:moveTo>
                  <a:pt x="184" y="238"/>
                </a:moveTo>
                <a:lnTo>
                  <a:pt x="184" y="130"/>
                </a:lnTo>
                <a:cubicBezTo>
                  <a:pt x="184" y="126"/>
                  <a:pt x="188" y="122"/>
                  <a:pt x="192" y="122"/>
                </a:cubicBezTo>
                <a:cubicBezTo>
                  <a:pt x="196" y="122"/>
                  <a:pt x="199" y="126"/>
                  <a:pt x="199" y="130"/>
                </a:cubicBezTo>
                <a:lnTo>
                  <a:pt x="199" y="238"/>
                </a:lnTo>
                <a:cubicBezTo>
                  <a:pt x="199" y="242"/>
                  <a:pt x="196" y="245"/>
                  <a:pt x="192" y="245"/>
                </a:cubicBezTo>
                <a:cubicBezTo>
                  <a:pt x="188" y="245"/>
                  <a:pt x="184" y="242"/>
                  <a:pt x="184" y="238"/>
                </a:cubicBezTo>
                <a:close/>
                <a:moveTo>
                  <a:pt x="184" y="53"/>
                </a:moveTo>
                <a:lnTo>
                  <a:pt x="184" y="7"/>
                </a:lnTo>
                <a:lnTo>
                  <a:pt x="192" y="15"/>
                </a:lnTo>
                <a:lnTo>
                  <a:pt x="130" y="15"/>
                </a:lnTo>
                <a:cubicBezTo>
                  <a:pt x="126" y="15"/>
                  <a:pt x="123" y="11"/>
                  <a:pt x="123" y="7"/>
                </a:cubicBezTo>
                <a:cubicBezTo>
                  <a:pt x="123" y="3"/>
                  <a:pt x="126" y="0"/>
                  <a:pt x="130" y="0"/>
                </a:cubicBezTo>
                <a:lnTo>
                  <a:pt x="192" y="0"/>
                </a:lnTo>
                <a:cubicBezTo>
                  <a:pt x="196" y="0"/>
                  <a:pt x="199" y="3"/>
                  <a:pt x="199" y="7"/>
                </a:cubicBezTo>
                <a:lnTo>
                  <a:pt x="199" y="53"/>
                </a:lnTo>
                <a:cubicBezTo>
                  <a:pt x="199" y="58"/>
                  <a:pt x="196" y="61"/>
                  <a:pt x="192" y="61"/>
                </a:cubicBezTo>
                <a:cubicBezTo>
                  <a:pt x="188" y="61"/>
                  <a:pt x="184" y="58"/>
                  <a:pt x="184" y="53"/>
                </a:cubicBezTo>
                <a:close/>
                <a:moveTo>
                  <a:pt x="54" y="15"/>
                </a:moveTo>
                <a:lnTo>
                  <a:pt x="7" y="15"/>
                </a:lnTo>
                <a:cubicBezTo>
                  <a:pt x="3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lnTo>
                  <a:pt x="54" y="0"/>
                </a:lnTo>
                <a:cubicBezTo>
                  <a:pt x="58" y="0"/>
                  <a:pt x="61" y="3"/>
                  <a:pt x="61" y="7"/>
                </a:cubicBezTo>
                <a:cubicBezTo>
                  <a:pt x="61" y="11"/>
                  <a:pt x="58" y="15"/>
                  <a:pt x="54" y="15"/>
                </a:cubicBezTo>
                <a:close/>
              </a:path>
            </a:pathLst>
          </a:custGeom>
          <a:solidFill>
            <a:srgbClr val="333399"/>
          </a:solidFill>
          <a:ln w="0" cap="flat">
            <a:solidFill>
              <a:srgbClr val="333399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Rectangle 2560">
            <a:extLst>
              <a:ext uri="{FF2B5EF4-FFF2-40B4-BE49-F238E27FC236}">
                <a16:creationId xmlns:a16="http://schemas.microsoft.com/office/drawing/2014/main" id="{9FC03AB2-36D7-44D5-9CC9-23DE221E3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6938" y="2890838"/>
            <a:ext cx="3635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Ehud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2" name="Rectangle 2561">
            <a:extLst>
              <a:ext uri="{FF2B5EF4-FFF2-40B4-BE49-F238E27FC236}">
                <a16:creationId xmlns:a16="http://schemas.microsoft.com/office/drawing/2014/main" id="{351B141B-577E-4695-A3D9-5D464685E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2890838"/>
            <a:ext cx="5969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Shamgar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3" name="Rectangle 2562">
            <a:extLst>
              <a:ext uri="{FF2B5EF4-FFF2-40B4-BE49-F238E27FC236}">
                <a16:creationId xmlns:a16="http://schemas.microsoft.com/office/drawing/2014/main" id="{B0BC74DF-52FA-4409-A7CA-426F6765B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3325" y="2657475"/>
            <a:ext cx="733425" cy="193675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Rectangle 2563">
            <a:extLst>
              <a:ext uri="{FF2B5EF4-FFF2-40B4-BE49-F238E27FC236}">
                <a16:creationId xmlns:a16="http://schemas.microsoft.com/office/drawing/2014/main" id="{AE8A96F0-EF96-44E8-AC9F-A6BA2B9AA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3325" y="2657475"/>
            <a:ext cx="733425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Rectangle 2564">
            <a:extLst>
              <a:ext uri="{FF2B5EF4-FFF2-40B4-BE49-F238E27FC236}">
                <a16:creationId xmlns:a16="http://schemas.microsoft.com/office/drawing/2014/main" id="{B264EB9A-5560-4CE7-A586-C14D22D0D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5" y="2657475"/>
            <a:ext cx="190500" cy="193675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Rectangle 2565">
            <a:extLst>
              <a:ext uri="{FF2B5EF4-FFF2-40B4-BE49-F238E27FC236}">
                <a16:creationId xmlns:a16="http://schemas.microsoft.com/office/drawing/2014/main" id="{FA6DD2D6-282E-4AA1-87FD-210E4085C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5" y="2657475"/>
            <a:ext cx="190500" cy="193675"/>
          </a:xfrm>
          <a:prstGeom prst="rect">
            <a:avLst/>
          </a:prstGeom>
          <a:noFill/>
          <a:ln w="9525" cap="rnd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Line 2566">
            <a:extLst>
              <a:ext uri="{FF2B5EF4-FFF2-40B4-BE49-F238E27FC236}">
                <a16:creationId xmlns:a16="http://schemas.microsoft.com/office/drawing/2014/main" id="{17679C67-3750-4327-87DC-9239C21D12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23113" y="2851150"/>
            <a:ext cx="96838" cy="461963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Freeform 2567">
            <a:extLst>
              <a:ext uri="{FF2B5EF4-FFF2-40B4-BE49-F238E27FC236}">
                <a16:creationId xmlns:a16="http://schemas.microsoft.com/office/drawing/2014/main" id="{60B2B1EF-4005-41D3-8414-AF2E1D4E45DA}"/>
              </a:ext>
            </a:extLst>
          </p:cNvPr>
          <p:cNvSpPr>
            <a:spLocks/>
          </p:cNvSpPr>
          <p:nvPr/>
        </p:nvSpPr>
        <p:spPr bwMode="auto">
          <a:xfrm>
            <a:off x="10166350" y="3713163"/>
            <a:ext cx="792163" cy="115888"/>
          </a:xfrm>
          <a:custGeom>
            <a:avLst/>
            <a:gdLst>
              <a:gd name="T0" fmla="*/ 0 w 499"/>
              <a:gd name="T1" fmla="*/ 36 h 73"/>
              <a:gd name="T2" fmla="*/ 61 w 499"/>
              <a:gd name="T3" fmla="*/ 0 h 73"/>
              <a:gd name="T4" fmla="*/ 61 w 499"/>
              <a:gd name="T5" fmla="*/ 18 h 73"/>
              <a:gd name="T6" fmla="*/ 437 w 499"/>
              <a:gd name="T7" fmla="*/ 18 h 73"/>
              <a:gd name="T8" fmla="*/ 437 w 499"/>
              <a:gd name="T9" fmla="*/ 0 h 73"/>
              <a:gd name="T10" fmla="*/ 499 w 499"/>
              <a:gd name="T11" fmla="*/ 36 h 73"/>
              <a:gd name="T12" fmla="*/ 437 w 499"/>
              <a:gd name="T13" fmla="*/ 73 h 73"/>
              <a:gd name="T14" fmla="*/ 437 w 499"/>
              <a:gd name="T15" fmla="*/ 55 h 73"/>
              <a:gd name="T16" fmla="*/ 61 w 499"/>
              <a:gd name="T17" fmla="*/ 55 h 73"/>
              <a:gd name="T18" fmla="*/ 61 w 499"/>
              <a:gd name="T19" fmla="*/ 73 h 73"/>
              <a:gd name="T20" fmla="*/ 0 w 499"/>
              <a:gd name="T21" fmla="*/ 36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9" h="73">
                <a:moveTo>
                  <a:pt x="0" y="36"/>
                </a:moveTo>
                <a:lnTo>
                  <a:pt x="61" y="0"/>
                </a:lnTo>
                <a:lnTo>
                  <a:pt x="61" y="18"/>
                </a:lnTo>
                <a:lnTo>
                  <a:pt x="437" y="18"/>
                </a:lnTo>
                <a:lnTo>
                  <a:pt x="437" y="0"/>
                </a:lnTo>
                <a:lnTo>
                  <a:pt x="499" y="36"/>
                </a:lnTo>
                <a:lnTo>
                  <a:pt x="437" y="73"/>
                </a:lnTo>
                <a:lnTo>
                  <a:pt x="437" y="55"/>
                </a:lnTo>
                <a:lnTo>
                  <a:pt x="61" y="55"/>
                </a:lnTo>
                <a:lnTo>
                  <a:pt x="61" y="73"/>
                </a:lnTo>
                <a:lnTo>
                  <a:pt x="0" y="36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Freeform 2568">
            <a:extLst>
              <a:ext uri="{FF2B5EF4-FFF2-40B4-BE49-F238E27FC236}">
                <a16:creationId xmlns:a16="http://schemas.microsoft.com/office/drawing/2014/main" id="{791D7DED-2E08-4198-89AC-5E5D14A26510}"/>
              </a:ext>
            </a:extLst>
          </p:cNvPr>
          <p:cNvSpPr>
            <a:spLocks/>
          </p:cNvSpPr>
          <p:nvPr/>
        </p:nvSpPr>
        <p:spPr bwMode="auto">
          <a:xfrm>
            <a:off x="10166350" y="3713163"/>
            <a:ext cx="792163" cy="115888"/>
          </a:xfrm>
          <a:custGeom>
            <a:avLst/>
            <a:gdLst>
              <a:gd name="T0" fmla="*/ 0 w 499"/>
              <a:gd name="T1" fmla="*/ 36 h 73"/>
              <a:gd name="T2" fmla="*/ 61 w 499"/>
              <a:gd name="T3" fmla="*/ 0 h 73"/>
              <a:gd name="T4" fmla="*/ 61 w 499"/>
              <a:gd name="T5" fmla="*/ 18 h 73"/>
              <a:gd name="T6" fmla="*/ 437 w 499"/>
              <a:gd name="T7" fmla="*/ 18 h 73"/>
              <a:gd name="T8" fmla="*/ 437 w 499"/>
              <a:gd name="T9" fmla="*/ 0 h 73"/>
              <a:gd name="T10" fmla="*/ 499 w 499"/>
              <a:gd name="T11" fmla="*/ 36 h 73"/>
              <a:gd name="T12" fmla="*/ 437 w 499"/>
              <a:gd name="T13" fmla="*/ 73 h 73"/>
              <a:gd name="T14" fmla="*/ 437 w 499"/>
              <a:gd name="T15" fmla="*/ 55 h 73"/>
              <a:gd name="T16" fmla="*/ 61 w 499"/>
              <a:gd name="T17" fmla="*/ 55 h 73"/>
              <a:gd name="T18" fmla="*/ 61 w 499"/>
              <a:gd name="T19" fmla="*/ 73 h 73"/>
              <a:gd name="T20" fmla="*/ 0 w 499"/>
              <a:gd name="T21" fmla="*/ 36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9" h="73">
                <a:moveTo>
                  <a:pt x="0" y="36"/>
                </a:moveTo>
                <a:lnTo>
                  <a:pt x="61" y="0"/>
                </a:lnTo>
                <a:lnTo>
                  <a:pt x="61" y="18"/>
                </a:lnTo>
                <a:lnTo>
                  <a:pt x="437" y="18"/>
                </a:lnTo>
                <a:lnTo>
                  <a:pt x="437" y="0"/>
                </a:lnTo>
                <a:lnTo>
                  <a:pt x="499" y="36"/>
                </a:lnTo>
                <a:lnTo>
                  <a:pt x="437" y="73"/>
                </a:lnTo>
                <a:lnTo>
                  <a:pt x="437" y="55"/>
                </a:lnTo>
                <a:lnTo>
                  <a:pt x="61" y="55"/>
                </a:lnTo>
                <a:lnTo>
                  <a:pt x="61" y="73"/>
                </a:lnTo>
                <a:lnTo>
                  <a:pt x="0" y="36"/>
                </a:lnTo>
                <a:close/>
              </a:path>
            </a:pathLst>
          </a:custGeom>
          <a:noFill/>
          <a:ln w="3175" cap="rnd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2569">
            <a:extLst>
              <a:ext uri="{FF2B5EF4-FFF2-40B4-BE49-F238E27FC236}">
                <a16:creationId xmlns:a16="http://schemas.microsoft.com/office/drawing/2014/main" id="{547FAC17-15B8-4F1E-BE5B-5E0615A1348F}"/>
              </a:ext>
            </a:extLst>
          </p:cNvPr>
          <p:cNvSpPr>
            <a:spLocks/>
          </p:cNvSpPr>
          <p:nvPr/>
        </p:nvSpPr>
        <p:spPr bwMode="auto">
          <a:xfrm>
            <a:off x="9258300" y="3716338"/>
            <a:ext cx="792163" cy="117475"/>
          </a:xfrm>
          <a:custGeom>
            <a:avLst/>
            <a:gdLst>
              <a:gd name="T0" fmla="*/ 0 w 499"/>
              <a:gd name="T1" fmla="*/ 37 h 74"/>
              <a:gd name="T2" fmla="*/ 61 w 499"/>
              <a:gd name="T3" fmla="*/ 0 h 74"/>
              <a:gd name="T4" fmla="*/ 61 w 499"/>
              <a:gd name="T5" fmla="*/ 19 h 74"/>
              <a:gd name="T6" fmla="*/ 438 w 499"/>
              <a:gd name="T7" fmla="*/ 19 h 74"/>
              <a:gd name="T8" fmla="*/ 438 w 499"/>
              <a:gd name="T9" fmla="*/ 0 h 74"/>
              <a:gd name="T10" fmla="*/ 499 w 499"/>
              <a:gd name="T11" fmla="*/ 37 h 74"/>
              <a:gd name="T12" fmla="*/ 438 w 499"/>
              <a:gd name="T13" fmla="*/ 74 h 74"/>
              <a:gd name="T14" fmla="*/ 438 w 499"/>
              <a:gd name="T15" fmla="*/ 55 h 74"/>
              <a:gd name="T16" fmla="*/ 61 w 499"/>
              <a:gd name="T17" fmla="*/ 55 h 74"/>
              <a:gd name="T18" fmla="*/ 61 w 499"/>
              <a:gd name="T19" fmla="*/ 74 h 74"/>
              <a:gd name="T20" fmla="*/ 0 w 499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9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438" y="19"/>
                </a:lnTo>
                <a:lnTo>
                  <a:pt x="438" y="0"/>
                </a:lnTo>
                <a:lnTo>
                  <a:pt x="499" y="37"/>
                </a:lnTo>
                <a:lnTo>
                  <a:pt x="438" y="74"/>
                </a:lnTo>
                <a:lnTo>
                  <a:pt x="438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2570">
            <a:extLst>
              <a:ext uri="{FF2B5EF4-FFF2-40B4-BE49-F238E27FC236}">
                <a16:creationId xmlns:a16="http://schemas.microsoft.com/office/drawing/2014/main" id="{937726E5-84A3-4A0E-83CD-5053DA8C50F9}"/>
              </a:ext>
            </a:extLst>
          </p:cNvPr>
          <p:cNvSpPr>
            <a:spLocks/>
          </p:cNvSpPr>
          <p:nvPr/>
        </p:nvSpPr>
        <p:spPr bwMode="auto">
          <a:xfrm>
            <a:off x="9258300" y="3716338"/>
            <a:ext cx="792163" cy="117475"/>
          </a:xfrm>
          <a:custGeom>
            <a:avLst/>
            <a:gdLst>
              <a:gd name="T0" fmla="*/ 0 w 499"/>
              <a:gd name="T1" fmla="*/ 37 h 74"/>
              <a:gd name="T2" fmla="*/ 61 w 499"/>
              <a:gd name="T3" fmla="*/ 0 h 74"/>
              <a:gd name="T4" fmla="*/ 61 w 499"/>
              <a:gd name="T5" fmla="*/ 19 h 74"/>
              <a:gd name="T6" fmla="*/ 438 w 499"/>
              <a:gd name="T7" fmla="*/ 19 h 74"/>
              <a:gd name="T8" fmla="*/ 438 w 499"/>
              <a:gd name="T9" fmla="*/ 0 h 74"/>
              <a:gd name="T10" fmla="*/ 499 w 499"/>
              <a:gd name="T11" fmla="*/ 37 h 74"/>
              <a:gd name="T12" fmla="*/ 438 w 499"/>
              <a:gd name="T13" fmla="*/ 74 h 74"/>
              <a:gd name="T14" fmla="*/ 438 w 499"/>
              <a:gd name="T15" fmla="*/ 55 h 74"/>
              <a:gd name="T16" fmla="*/ 61 w 499"/>
              <a:gd name="T17" fmla="*/ 55 h 74"/>
              <a:gd name="T18" fmla="*/ 61 w 499"/>
              <a:gd name="T19" fmla="*/ 74 h 74"/>
              <a:gd name="T20" fmla="*/ 0 w 499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9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438" y="19"/>
                </a:lnTo>
                <a:lnTo>
                  <a:pt x="438" y="0"/>
                </a:lnTo>
                <a:lnTo>
                  <a:pt x="499" y="37"/>
                </a:lnTo>
                <a:lnTo>
                  <a:pt x="438" y="74"/>
                </a:lnTo>
                <a:lnTo>
                  <a:pt x="438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noFill/>
          <a:ln w="3175" cap="rnd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2571">
            <a:extLst>
              <a:ext uri="{FF2B5EF4-FFF2-40B4-BE49-F238E27FC236}">
                <a16:creationId xmlns:a16="http://schemas.microsoft.com/office/drawing/2014/main" id="{28DF2AF7-E5E7-4B85-9923-25EDFC36E789}"/>
              </a:ext>
            </a:extLst>
          </p:cNvPr>
          <p:cNvSpPr>
            <a:spLocks/>
          </p:cNvSpPr>
          <p:nvPr/>
        </p:nvSpPr>
        <p:spPr bwMode="auto">
          <a:xfrm>
            <a:off x="7313613" y="3716338"/>
            <a:ext cx="1550988" cy="117475"/>
          </a:xfrm>
          <a:custGeom>
            <a:avLst/>
            <a:gdLst>
              <a:gd name="T0" fmla="*/ 0 w 977"/>
              <a:gd name="T1" fmla="*/ 37 h 74"/>
              <a:gd name="T2" fmla="*/ 61 w 977"/>
              <a:gd name="T3" fmla="*/ 0 h 74"/>
              <a:gd name="T4" fmla="*/ 61 w 977"/>
              <a:gd name="T5" fmla="*/ 19 h 74"/>
              <a:gd name="T6" fmla="*/ 916 w 977"/>
              <a:gd name="T7" fmla="*/ 19 h 74"/>
              <a:gd name="T8" fmla="*/ 916 w 977"/>
              <a:gd name="T9" fmla="*/ 0 h 74"/>
              <a:gd name="T10" fmla="*/ 977 w 977"/>
              <a:gd name="T11" fmla="*/ 37 h 74"/>
              <a:gd name="T12" fmla="*/ 916 w 977"/>
              <a:gd name="T13" fmla="*/ 74 h 74"/>
              <a:gd name="T14" fmla="*/ 916 w 977"/>
              <a:gd name="T15" fmla="*/ 55 h 74"/>
              <a:gd name="T16" fmla="*/ 61 w 977"/>
              <a:gd name="T17" fmla="*/ 55 h 74"/>
              <a:gd name="T18" fmla="*/ 61 w 977"/>
              <a:gd name="T19" fmla="*/ 74 h 74"/>
              <a:gd name="T20" fmla="*/ 0 w 977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77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916" y="19"/>
                </a:lnTo>
                <a:lnTo>
                  <a:pt x="916" y="0"/>
                </a:lnTo>
                <a:lnTo>
                  <a:pt x="977" y="37"/>
                </a:lnTo>
                <a:lnTo>
                  <a:pt x="916" y="74"/>
                </a:lnTo>
                <a:lnTo>
                  <a:pt x="916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2572">
            <a:extLst>
              <a:ext uri="{FF2B5EF4-FFF2-40B4-BE49-F238E27FC236}">
                <a16:creationId xmlns:a16="http://schemas.microsoft.com/office/drawing/2014/main" id="{72C8A854-7AE2-4CEA-9923-4F78CF6C33F4}"/>
              </a:ext>
            </a:extLst>
          </p:cNvPr>
          <p:cNvSpPr>
            <a:spLocks/>
          </p:cNvSpPr>
          <p:nvPr/>
        </p:nvSpPr>
        <p:spPr bwMode="auto">
          <a:xfrm>
            <a:off x="7313613" y="3716338"/>
            <a:ext cx="1550988" cy="117475"/>
          </a:xfrm>
          <a:custGeom>
            <a:avLst/>
            <a:gdLst>
              <a:gd name="T0" fmla="*/ 0 w 977"/>
              <a:gd name="T1" fmla="*/ 37 h 74"/>
              <a:gd name="T2" fmla="*/ 61 w 977"/>
              <a:gd name="T3" fmla="*/ 0 h 74"/>
              <a:gd name="T4" fmla="*/ 61 w 977"/>
              <a:gd name="T5" fmla="*/ 19 h 74"/>
              <a:gd name="T6" fmla="*/ 916 w 977"/>
              <a:gd name="T7" fmla="*/ 19 h 74"/>
              <a:gd name="T8" fmla="*/ 916 w 977"/>
              <a:gd name="T9" fmla="*/ 0 h 74"/>
              <a:gd name="T10" fmla="*/ 977 w 977"/>
              <a:gd name="T11" fmla="*/ 37 h 74"/>
              <a:gd name="T12" fmla="*/ 916 w 977"/>
              <a:gd name="T13" fmla="*/ 74 h 74"/>
              <a:gd name="T14" fmla="*/ 916 w 977"/>
              <a:gd name="T15" fmla="*/ 55 h 74"/>
              <a:gd name="T16" fmla="*/ 61 w 977"/>
              <a:gd name="T17" fmla="*/ 55 h 74"/>
              <a:gd name="T18" fmla="*/ 61 w 977"/>
              <a:gd name="T19" fmla="*/ 74 h 74"/>
              <a:gd name="T20" fmla="*/ 0 w 977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77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916" y="19"/>
                </a:lnTo>
                <a:lnTo>
                  <a:pt x="916" y="0"/>
                </a:lnTo>
                <a:lnTo>
                  <a:pt x="977" y="37"/>
                </a:lnTo>
                <a:lnTo>
                  <a:pt x="916" y="74"/>
                </a:lnTo>
                <a:lnTo>
                  <a:pt x="916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noFill/>
          <a:ln w="3175" cap="rnd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Freeform 2573">
            <a:extLst>
              <a:ext uri="{FF2B5EF4-FFF2-40B4-BE49-F238E27FC236}">
                <a16:creationId xmlns:a16="http://schemas.microsoft.com/office/drawing/2014/main" id="{D3125DEE-0A0D-4D29-9CF1-C641DAD41E19}"/>
              </a:ext>
            </a:extLst>
          </p:cNvPr>
          <p:cNvSpPr>
            <a:spLocks/>
          </p:cNvSpPr>
          <p:nvPr/>
        </p:nvSpPr>
        <p:spPr bwMode="auto">
          <a:xfrm>
            <a:off x="6267450" y="3716338"/>
            <a:ext cx="754063" cy="117475"/>
          </a:xfrm>
          <a:custGeom>
            <a:avLst/>
            <a:gdLst>
              <a:gd name="T0" fmla="*/ 0 w 475"/>
              <a:gd name="T1" fmla="*/ 37 h 74"/>
              <a:gd name="T2" fmla="*/ 61 w 475"/>
              <a:gd name="T3" fmla="*/ 0 h 74"/>
              <a:gd name="T4" fmla="*/ 61 w 475"/>
              <a:gd name="T5" fmla="*/ 19 h 74"/>
              <a:gd name="T6" fmla="*/ 414 w 475"/>
              <a:gd name="T7" fmla="*/ 19 h 74"/>
              <a:gd name="T8" fmla="*/ 414 w 475"/>
              <a:gd name="T9" fmla="*/ 0 h 74"/>
              <a:gd name="T10" fmla="*/ 475 w 475"/>
              <a:gd name="T11" fmla="*/ 37 h 74"/>
              <a:gd name="T12" fmla="*/ 414 w 475"/>
              <a:gd name="T13" fmla="*/ 74 h 74"/>
              <a:gd name="T14" fmla="*/ 414 w 475"/>
              <a:gd name="T15" fmla="*/ 55 h 74"/>
              <a:gd name="T16" fmla="*/ 61 w 475"/>
              <a:gd name="T17" fmla="*/ 55 h 74"/>
              <a:gd name="T18" fmla="*/ 61 w 475"/>
              <a:gd name="T19" fmla="*/ 74 h 74"/>
              <a:gd name="T20" fmla="*/ 0 w 475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5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414" y="19"/>
                </a:lnTo>
                <a:lnTo>
                  <a:pt x="414" y="0"/>
                </a:lnTo>
                <a:lnTo>
                  <a:pt x="475" y="37"/>
                </a:lnTo>
                <a:lnTo>
                  <a:pt x="414" y="74"/>
                </a:lnTo>
                <a:lnTo>
                  <a:pt x="414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2574">
            <a:extLst>
              <a:ext uri="{FF2B5EF4-FFF2-40B4-BE49-F238E27FC236}">
                <a16:creationId xmlns:a16="http://schemas.microsoft.com/office/drawing/2014/main" id="{E712E754-C61A-4FFB-8696-C6CFA2ACFA6F}"/>
              </a:ext>
            </a:extLst>
          </p:cNvPr>
          <p:cNvSpPr>
            <a:spLocks/>
          </p:cNvSpPr>
          <p:nvPr/>
        </p:nvSpPr>
        <p:spPr bwMode="auto">
          <a:xfrm>
            <a:off x="6267450" y="3716338"/>
            <a:ext cx="754063" cy="117475"/>
          </a:xfrm>
          <a:custGeom>
            <a:avLst/>
            <a:gdLst>
              <a:gd name="T0" fmla="*/ 0 w 475"/>
              <a:gd name="T1" fmla="*/ 37 h 74"/>
              <a:gd name="T2" fmla="*/ 61 w 475"/>
              <a:gd name="T3" fmla="*/ 0 h 74"/>
              <a:gd name="T4" fmla="*/ 61 w 475"/>
              <a:gd name="T5" fmla="*/ 19 h 74"/>
              <a:gd name="T6" fmla="*/ 414 w 475"/>
              <a:gd name="T7" fmla="*/ 19 h 74"/>
              <a:gd name="T8" fmla="*/ 414 w 475"/>
              <a:gd name="T9" fmla="*/ 0 h 74"/>
              <a:gd name="T10" fmla="*/ 475 w 475"/>
              <a:gd name="T11" fmla="*/ 37 h 74"/>
              <a:gd name="T12" fmla="*/ 414 w 475"/>
              <a:gd name="T13" fmla="*/ 74 h 74"/>
              <a:gd name="T14" fmla="*/ 414 w 475"/>
              <a:gd name="T15" fmla="*/ 55 h 74"/>
              <a:gd name="T16" fmla="*/ 61 w 475"/>
              <a:gd name="T17" fmla="*/ 55 h 74"/>
              <a:gd name="T18" fmla="*/ 61 w 475"/>
              <a:gd name="T19" fmla="*/ 74 h 74"/>
              <a:gd name="T20" fmla="*/ 0 w 475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5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414" y="19"/>
                </a:lnTo>
                <a:lnTo>
                  <a:pt x="414" y="0"/>
                </a:lnTo>
                <a:lnTo>
                  <a:pt x="475" y="37"/>
                </a:lnTo>
                <a:lnTo>
                  <a:pt x="414" y="74"/>
                </a:lnTo>
                <a:lnTo>
                  <a:pt x="414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noFill/>
          <a:ln w="3175" cap="rnd">
            <a:solidFill>
              <a:srgbClr val="00B0F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Rectangle 2575">
            <a:extLst>
              <a:ext uri="{FF2B5EF4-FFF2-40B4-BE49-F238E27FC236}">
                <a16:creationId xmlns:a16="http://schemas.microsoft.com/office/drawing/2014/main" id="{0ED31DCE-2D17-4788-A110-941D81CCC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4588" y="3046413"/>
            <a:ext cx="117475" cy="193675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Rectangle 2576">
            <a:extLst>
              <a:ext uri="{FF2B5EF4-FFF2-40B4-BE49-F238E27FC236}">
                <a16:creationId xmlns:a16="http://schemas.microsoft.com/office/drawing/2014/main" id="{00277EA0-13F4-4745-B70C-26FDCAA25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4588" y="3046413"/>
            <a:ext cx="117475" cy="193675"/>
          </a:xfrm>
          <a:prstGeom prst="rect">
            <a:avLst/>
          </a:prstGeom>
          <a:noFill/>
          <a:ln w="9525" cap="rnd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Rectangle 2577">
            <a:extLst>
              <a:ext uri="{FF2B5EF4-FFF2-40B4-BE49-F238E27FC236}">
                <a16:creationId xmlns:a16="http://schemas.microsoft.com/office/drawing/2014/main" id="{67DED838-AC93-4D1B-B30C-40637825E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7775" y="2657475"/>
            <a:ext cx="388938" cy="193675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Rectangle 2578">
            <a:extLst>
              <a:ext uri="{FF2B5EF4-FFF2-40B4-BE49-F238E27FC236}">
                <a16:creationId xmlns:a16="http://schemas.microsoft.com/office/drawing/2014/main" id="{01168FEA-876D-46AD-8C14-B8E1C0C5D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7775" y="2657475"/>
            <a:ext cx="388938" cy="193675"/>
          </a:xfrm>
          <a:prstGeom prst="rect">
            <a:avLst/>
          </a:prstGeom>
          <a:noFill/>
          <a:ln w="9525" cap="rnd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Rectangle 2579">
            <a:extLst>
              <a:ext uri="{FF2B5EF4-FFF2-40B4-BE49-F238E27FC236}">
                <a16:creationId xmlns:a16="http://schemas.microsoft.com/office/drawing/2014/main" id="{7C3ABDA6-9F48-4CBA-BDC2-01E0B1E34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6713" y="2657475"/>
            <a:ext cx="117475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1" name="Freeform 2580">
            <a:extLst>
              <a:ext uri="{FF2B5EF4-FFF2-40B4-BE49-F238E27FC236}">
                <a16:creationId xmlns:a16="http://schemas.microsoft.com/office/drawing/2014/main" id="{F5CC0316-B823-4BF5-A67C-4071225458F9}"/>
              </a:ext>
            </a:extLst>
          </p:cNvPr>
          <p:cNvSpPr>
            <a:spLocks noEditPoints="1"/>
          </p:cNvSpPr>
          <p:nvPr/>
        </p:nvSpPr>
        <p:spPr bwMode="auto">
          <a:xfrm>
            <a:off x="9251950" y="2652713"/>
            <a:ext cx="127000" cy="204788"/>
          </a:xfrm>
          <a:custGeom>
            <a:avLst/>
            <a:gdLst>
              <a:gd name="T0" fmla="*/ 16 w 200"/>
              <a:gd name="T1" fmla="*/ 23 h 322"/>
              <a:gd name="T2" fmla="*/ 16 w 200"/>
              <a:gd name="T3" fmla="*/ 130 h 322"/>
              <a:gd name="T4" fmla="*/ 8 w 200"/>
              <a:gd name="T5" fmla="*/ 138 h 322"/>
              <a:gd name="T6" fmla="*/ 0 w 200"/>
              <a:gd name="T7" fmla="*/ 130 h 322"/>
              <a:gd name="T8" fmla="*/ 0 w 200"/>
              <a:gd name="T9" fmla="*/ 23 h 322"/>
              <a:gd name="T10" fmla="*/ 8 w 200"/>
              <a:gd name="T11" fmla="*/ 15 h 322"/>
              <a:gd name="T12" fmla="*/ 16 w 200"/>
              <a:gd name="T13" fmla="*/ 23 h 322"/>
              <a:gd name="T14" fmla="*/ 16 w 200"/>
              <a:gd name="T15" fmla="*/ 207 h 322"/>
              <a:gd name="T16" fmla="*/ 16 w 200"/>
              <a:gd name="T17" fmla="*/ 314 h 322"/>
              <a:gd name="T18" fmla="*/ 8 w 200"/>
              <a:gd name="T19" fmla="*/ 322 h 322"/>
              <a:gd name="T20" fmla="*/ 0 w 200"/>
              <a:gd name="T21" fmla="*/ 314 h 322"/>
              <a:gd name="T22" fmla="*/ 0 w 200"/>
              <a:gd name="T23" fmla="*/ 207 h 322"/>
              <a:gd name="T24" fmla="*/ 8 w 200"/>
              <a:gd name="T25" fmla="*/ 199 h 322"/>
              <a:gd name="T26" fmla="*/ 16 w 200"/>
              <a:gd name="T27" fmla="*/ 207 h 322"/>
              <a:gd name="T28" fmla="*/ 85 w 200"/>
              <a:gd name="T29" fmla="*/ 307 h 322"/>
              <a:gd name="T30" fmla="*/ 192 w 200"/>
              <a:gd name="T31" fmla="*/ 307 h 322"/>
              <a:gd name="T32" fmla="*/ 185 w 200"/>
              <a:gd name="T33" fmla="*/ 314 h 322"/>
              <a:gd name="T34" fmla="*/ 185 w 200"/>
              <a:gd name="T35" fmla="*/ 314 h 322"/>
              <a:gd name="T36" fmla="*/ 192 w 200"/>
              <a:gd name="T37" fmla="*/ 307 h 322"/>
              <a:gd name="T38" fmla="*/ 200 w 200"/>
              <a:gd name="T39" fmla="*/ 314 h 322"/>
              <a:gd name="T40" fmla="*/ 200 w 200"/>
              <a:gd name="T41" fmla="*/ 314 h 322"/>
              <a:gd name="T42" fmla="*/ 192 w 200"/>
              <a:gd name="T43" fmla="*/ 322 h 322"/>
              <a:gd name="T44" fmla="*/ 85 w 200"/>
              <a:gd name="T45" fmla="*/ 322 h 322"/>
              <a:gd name="T46" fmla="*/ 77 w 200"/>
              <a:gd name="T47" fmla="*/ 314 h 322"/>
              <a:gd name="T48" fmla="*/ 85 w 200"/>
              <a:gd name="T49" fmla="*/ 307 h 322"/>
              <a:gd name="T50" fmla="*/ 185 w 200"/>
              <a:gd name="T51" fmla="*/ 238 h 322"/>
              <a:gd name="T52" fmla="*/ 185 w 200"/>
              <a:gd name="T53" fmla="*/ 130 h 322"/>
              <a:gd name="T54" fmla="*/ 192 w 200"/>
              <a:gd name="T55" fmla="*/ 122 h 322"/>
              <a:gd name="T56" fmla="*/ 200 w 200"/>
              <a:gd name="T57" fmla="*/ 130 h 322"/>
              <a:gd name="T58" fmla="*/ 200 w 200"/>
              <a:gd name="T59" fmla="*/ 238 h 322"/>
              <a:gd name="T60" fmla="*/ 192 w 200"/>
              <a:gd name="T61" fmla="*/ 245 h 322"/>
              <a:gd name="T62" fmla="*/ 185 w 200"/>
              <a:gd name="T63" fmla="*/ 238 h 322"/>
              <a:gd name="T64" fmla="*/ 185 w 200"/>
              <a:gd name="T65" fmla="*/ 53 h 322"/>
              <a:gd name="T66" fmla="*/ 185 w 200"/>
              <a:gd name="T67" fmla="*/ 7 h 322"/>
              <a:gd name="T68" fmla="*/ 192 w 200"/>
              <a:gd name="T69" fmla="*/ 15 h 322"/>
              <a:gd name="T70" fmla="*/ 131 w 200"/>
              <a:gd name="T71" fmla="*/ 15 h 322"/>
              <a:gd name="T72" fmla="*/ 123 w 200"/>
              <a:gd name="T73" fmla="*/ 7 h 322"/>
              <a:gd name="T74" fmla="*/ 131 w 200"/>
              <a:gd name="T75" fmla="*/ 0 h 322"/>
              <a:gd name="T76" fmla="*/ 192 w 200"/>
              <a:gd name="T77" fmla="*/ 0 h 322"/>
              <a:gd name="T78" fmla="*/ 200 w 200"/>
              <a:gd name="T79" fmla="*/ 7 h 322"/>
              <a:gd name="T80" fmla="*/ 200 w 200"/>
              <a:gd name="T81" fmla="*/ 53 h 322"/>
              <a:gd name="T82" fmla="*/ 192 w 200"/>
              <a:gd name="T83" fmla="*/ 61 h 322"/>
              <a:gd name="T84" fmla="*/ 185 w 200"/>
              <a:gd name="T85" fmla="*/ 53 h 322"/>
              <a:gd name="T86" fmla="*/ 54 w 200"/>
              <a:gd name="T87" fmla="*/ 15 h 322"/>
              <a:gd name="T88" fmla="*/ 8 w 200"/>
              <a:gd name="T89" fmla="*/ 15 h 322"/>
              <a:gd name="T90" fmla="*/ 0 w 200"/>
              <a:gd name="T91" fmla="*/ 7 h 322"/>
              <a:gd name="T92" fmla="*/ 8 w 200"/>
              <a:gd name="T93" fmla="*/ 0 h 322"/>
              <a:gd name="T94" fmla="*/ 54 w 200"/>
              <a:gd name="T95" fmla="*/ 0 h 322"/>
              <a:gd name="T96" fmla="*/ 62 w 200"/>
              <a:gd name="T97" fmla="*/ 7 h 322"/>
              <a:gd name="T98" fmla="*/ 54 w 200"/>
              <a:gd name="T9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322">
                <a:moveTo>
                  <a:pt x="16" y="23"/>
                </a:moveTo>
                <a:lnTo>
                  <a:pt x="16" y="130"/>
                </a:lnTo>
                <a:cubicBezTo>
                  <a:pt x="16" y="134"/>
                  <a:pt x="12" y="138"/>
                  <a:pt x="8" y="138"/>
                </a:cubicBezTo>
                <a:cubicBezTo>
                  <a:pt x="4" y="138"/>
                  <a:pt x="0" y="134"/>
                  <a:pt x="0" y="130"/>
                </a:cubicBezTo>
                <a:lnTo>
                  <a:pt x="0" y="23"/>
                </a:lnTo>
                <a:cubicBezTo>
                  <a:pt x="0" y="18"/>
                  <a:pt x="4" y="15"/>
                  <a:pt x="8" y="15"/>
                </a:cubicBezTo>
                <a:cubicBezTo>
                  <a:pt x="12" y="15"/>
                  <a:pt x="16" y="18"/>
                  <a:pt x="16" y="23"/>
                </a:cubicBezTo>
                <a:close/>
                <a:moveTo>
                  <a:pt x="16" y="207"/>
                </a:moveTo>
                <a:lnTo>
                  <a:pt x="16" y="314"/>
                </a:lnTo>
                <a:cubicBezTo>
                  <a:pt x="16" y="319"/>
                  <a:pt x="12" y="322"/>
                  <a:pt x="8" y="322"/>
                </a:cubicBezTo>
                <a:cubicBezTo>
                  <a:pt x="4" y="322"/>
                  <a:pt x="0" y="319"/>
                  <a:pt x="0" y="314"/>
                </a:cubicBezTo>
                <a:lnTo>
                  <a:pt x="0" y="207"/>
                </a:lnTo>
                <a:cubicBezTo>
                  <a:pt x="0" y="203"/>
                  <a:pt x="4" y="199"/>
                  <a:pt x="8" y="199"/>
                </a:cubicBezTo>
                <a:cubicBezTo>
                  <a:pt x="12" y="199"/>
                  <a:pt x="16" y="203"/>
                  <a:pt x="16" y="207"/>
                </a:cubicBezTo>
                <a:close/>
                <a:moveTo>
                  <a:pt x="85" y="307"/>
                </a:moveTo>
                <a:lnTo>
                  <a:pt x="192" y="307"/>
                </a:lnTo>
                <a:lnTo>
                  <a:pt x="185" y="314"/>
                </a:lnTo>
                <a:lnTo>
                  <a:pt x="185" y="314"/>
                </a:lnTo>
                <a:cubicBezTo>
                  <a:pt x="185" y="310"/>
                  <a:pt x="188" y="307"/>
                  <a:pt x="192" y="307"/>
                </a:cubicBezTo>
                <a:cubicBezTo>
                  <a:pt x="197" y="307"/>
                  <a:pt x="200" y="310"/>
                  <a:pt x="200" y="314"/>
                </a:cubicBezTo>
                <a:lnTo>
                  <a:pt x="200" y="314"/>
                </a:lnTo>
                <a:cubicBezTo>
                  <a:pt x="200" y="319"/>
                  <a:pt x="197" y="322"/>
                  <a:pt x="192" y="322"/>
                </a:cubicBezTo>
                <a:lnTo>
                  <a:pt x="85" y="322"/>
                </a:lnTo>
                <a:cubicBezTo>
                  <a:pt x="81" y="322"/>
                  <a:pt x="77" y="319"/>
                  <a:pt x="77" y="314"/>
                </a:cubicBezTo>
                <a:cubicBezTo>
                  <a:pt x="77" y="310"/>
                  <a:pt x="81" y="307"/>
                  <a:pt x="85" y="307"/>
                </a:cubicBezTo>
                <a:close/>
                <a:moveTo>
                  <a:pt x="185" y="238"/>
                </a:moveTo>
                <a:lnTo>
                  <a:pt x="185" y="130"/>
                </a:lnTo>
                <a:cubicBezTo>
                  <a:pt x="185" y="126"/>
                  <a:pt x="188" y="122"/>
                  <a:pt x="192" y="122"/>
                </a:cubicBezTo>
                <a:cubicBezTo>
                  <a:pt x="197" y="122"/>
                  <a:pt x="200" y="126"/>
                  <a:pt x="200" y="130"/>
                </a:cubicBezTo>
                <a:lnTo>
                  <a:pt x="200" y="238"/>
                </a:lnTo>
                <a:cubicBezTo>
                  <a:pt x="200" y="242"/>
                  <a:pt x="197" y="245"/>
                  <a:pt x="192" y="245"/>
                </a:cubicBezTo>
                <a:cubicBezTo>
                  <a:pt x="188" y="245"/>
                  <a:pt x="185" y="242"/>
                  <a:pt x="185" y="238"/>
                </a:cubicBezTo>
                <a:close/>
                <a:moveTo>
                  <a:pt x="185" y="53"/>
                </a:moveTo>
                <a:lnTo>
                  <a:pt x="185" y="7"/>
                </a:lnTo>
                <a:lnTo>
                  <a:pt x="192" y="15"/>
                </a:lnTo>
                <a:lnTo>
                  <a:pt x="131" y="15"/>
                </a:lnTo>
                <a:cubicBezTo>
                  <a:pt x="127" y="15"/>
                  <a:pt x="123" y="11"/>
                  <a:pt x="123" y="7"/>
                </a:cubicBezTo>
                <a:cubicBezTo>
                  <a:pt x="123" y="3"/>
                  <a:pt x="127" y="0"/>
                  <a:pt x="131" y="0"/>
                </a:cubicBezTo>
                <a:lnTo>
                  <a:pt x="192" y="0"/>
                </a:lnTo>
                <a:cubicBezTo>
                  <a:pt x="197" y="0"/>
                  <a:pt x="200" y="3"/>
                  <a:pt x="200" y="7"/>
                </a:cubicBezTo>
                <a:lnTo>
                  <a:pt x="200" y="53"/>
                </a:lnTo>
                <a:cubicBezTo>
                  <a:pt x="200" y="58"/>
                  <a:pt x="197" y="61"/>
                  <a:pt x="192" y="61"/>
                </a:cubicBezTo>
                <a:cubicBezTo>
                  <a:pt x="188" y="61"/>
                  <a:pt x="185" y="58"/>
                  <a:pt x="185" y="53"/>
                </a:cubicBezTo>
                <a:close/>
                <a:moveTo>
                  <a:pt x="54" y="15"/>
                </a:moveTo>
                <a:lnTo>
                  <a:pt x="8" y="15"/>
                </a:lnTo>
                <a:cubicBezTo>
                  <a:pt x="4" y="15"/>
                  <a:pt x="0" y="11"/>
                  <a:pt x="0" y="7"/>
                </a:cubicBezTo>
                <a:cubicBezTo>
                  <a:pt x="0" y="3"/>
                  <a:pt x="4" y="0"/>
                  <a:pt x="8" y="0"/>
                </a:cubicBezTo>
                <a:lnTo>
                  <a:pt x="54" y="0"/>
                </a:lnTo>
                <a:cubicBezTo>
                  <a:pt x="58" y="0"/>
                  <a:pt x="62" y="3"/>
                  <a:pt x="62" y="7"/>
                </a:cubicBezTo>
                <a:cubicBezTo>
                  <a:pt x="62" y="11"/>
                  <a:pt x="58" y="15"/>
                  <a:pt x="54" y="15"/>
                </a:cubicBezTo>
                <a:close/>
              </a:path>
            </a:pathLst>
          </a:custGeom>
          <a:solidFill>
            <a:srgbClr val="333399"/>
          </a:solidFill>
          <a:ln w="0" cap="flat">
            <a:solidFill>
              <a:srgbClr val="333399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Rectangle 2581">
            <a:extLst>
              <a:ext uri="{FF2B5EF4-FFF2-40B4-BE49-F238E27FC236}">
                <a16:creationId xmlns:a16="http://schemas.microsoft.com/office/drawing/2014/main" id="{710BB16C-40BE-47D9-B6FF-BBE20A0B8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1763" y="2892425"/>
            <a:ext cx="7286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Deborah &amp;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3" name="Rectangle 2582">
            <a:extLst>
              <a:ext uri="{FF2B5EF4-FFF2-40B4-BE49-F238E27FC236}">
                <a16:creationId xmlns:a16="http://schemas.microsoft.com/office/drawing/2014/main" id="{1998E909-E452-4588-9F3A-8215718C6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525" y="3038475"/>
            <a:ext cx="4048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Barak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4" name="Freeform 2583">
            <a:extLst>
              <a:ext uri="{FF2B5EF4-FFF2-40B4-BE49-F238E27FC236}">
                <a16:creationId xmlns:a16="http://schemas.microsoft.com/office/drawing/2014/main" id="{FD43AFE9-104A-4A62-AB35-8F7C6064BA22}"/>
              </a:ext>
            </a:extLst>
          </p:cNvPr>
          <p:cNvSpPr>
            <a:spLocks/>
          </p:cNvSpPr>
          <p:nvPr/>
        </p:nvSpPr>
        <p:spPr bwMode="auto">
          <a:xfrm>
            <a:off x="9364663" y="2670175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2584">
            <a:extLst>
              <a:ext uri="{FF2B5EF4-FFF2-40B4-BE49-F238E27FC236}">
                <a16:creationId xmlns:a16="http://schemas.microsoft.com/office/drawing/2014/main" id="{7FB2E60B-5123-48FD-8B91-6F73B96A43AE}"/>
              </a:ext>
            </a:extLst>
          </p:cNvPr>
          <p:cNvSpPr>
            <a:spLocks/>
          </p:cNvSpPr>
          <p:nvPr/>
        </p:nvSpPr>
        <p:spPr bwMode="auto">
          <a:xfrm>
            <a:off x="9364663" y="2670175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Line 2585">
            <a:extLst>
              <a:ext uri="{FF2B5EF4-FFF2-40B4-BE49-F238E27FC236}">
                <a16:creationId xmlns:a16="http://schemas.microsoft.com/office/drawing/2014/main" id="{A28FBA75-3EBB-479E-8671-22723BAE51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67775" y="2851150"/>
            <a:ext cx="96838" cy="236538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Rectangle 2586">
            <a:extLst>
              <a:ext uri="{FF2B5EF4-FFF2-40B4-BE49-F238E27FC236}">
                <a16:creationId xmlns:a16="http://schemas.microsoft.com/office/drawing/2014/main" id="{3413A5F2-FB50-46EE-93EF-33BDE0968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6350" y="3046413"/>
            <a:ext cx="771525" cy="193675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Rectangle 2587">
            <a:extLst>
              <a:ext uri="{FF2B5EF4-FFF2-40B4-BE49-F238E27FC236}">
                <a16:creationId xmlns:a16="http://schemas.microsoft.com/office/drawing/2014/main" id="{4A331D2B-3F2C-461F-B112-0AEDA36FC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6350" y="3046413"/>
            <a:ext cx="771525" cy="193675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Rectangle 2588">
            <a:extLst>
              <a:ext uri="{FF2B5EF4-FFF2-40B4-BE49-F238E27FC236}">
                <a16:creationId xmlns:a16="http://schemas.microsoft.com/office/drawing/2014/main" id="{17944AD9-002D-4BDD-808D-AA14F9DBC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29863" y="2868613"/>
            <a:ext cx="48577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Gideon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0" name="Rectangle 2589">
            <a:extLst>
              <a:ext uri="{FF2B5EF4-FFF2-40B4-BE49-F238E27FC236}">
                <a16:creationId xmlns:a16="http://schemas.microsoft.com/office/drawing/2014/main" id="{96935F39-B6E0-4701-A075-FF0C2D10A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44225" y="3044825"/>
            <a:ext cx="66675" cy="1952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Rectangle 2590">
            <a:extLst>
              <a:ext uri="{FF2B5EF4-FFF2-40B4-BE49-F238E27FC236}">
                <a16:creationId xmlns:a16="http://schemas.microsoft.com/office/drawing/2014/main" id="{FC0DCC6D-5B78-4E27-849D-102D208D1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44225" y="3044825"/>
            <a:ext cx="66675" cy="195263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Rectangle 2591">
            <a:extLst>
              <a:ext uri="{FF2B5EF4-FFF2-40B4-BE49-F238E27FC236}">
                <a16:creationId xmlns:a16="http://schemas.microsoft.com/office/drawing/2014/main" id="{BCACF936-8567-459A-8AE3-4CD9BF73B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6100" y="3267075"/>
            <a:ext cx="6778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Abimelech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3" name="Rectangle 2592">
            <a:extLst>
              <a:ext uri="{FF2B5EF4-FFF2-40B4-BE49-F238E27FC236}">
                <a16:creationId xmlns:a16="http://schemas.microsoft.com/office/drawing/2014/main" id="{9627135C-5B6B-48EE-A988-B3830550F3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22013" y="3044825"/>
            <a:ext cx="407988" cy="195263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Rectangle 2593">
            <a:extLst>
              <a:ext uri="{FF2B5EF4-FFF2-40B4-BE49-F238E27FC236}">
                <a16:creationId xmlns:a16="http://schemas.microsoft.com/office/drawing/2014/main" id="{979628F3-B56D-4F2B-AC42-F294886F9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22013" y="3044825"/>
            <a:ext cx="407988" cy="195263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Rectangle 2594">
            <a:extLst>
              <a:ext uri="{FF2B5EF4-FFF2-40B4-BE49-F238E27FC236}">
                <a16:creationId xmlns:a16="http://schemas.microsoft.com/office/drawing/2014/main" id="{2D41538A-7773-49F7-A1D7-D29D0E212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9525" y="3044825"/>
            <a:ext cx="407988" cy="1952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Rectangle 2595">
            <a:extLst>
              <a:ext uri="{FF2B5EF4-FFF2-40B4-BE49-F238E27FC236}">
                <a16:creationId xmlns:a16="http://schemas.microsoft.com/office/drawing/2014/main" id="{EE316AA4-D7D9-42DE-A30C-F31F6F46F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9525" y="3044825"/>
            <a:ext cx="407988" cy="195263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Rectangle 2596">
            <a:extLst>
              <a:ext uri="{FF2B5EF4-FFF2-40B4-BE49-F238E27FC236}">
                <a16:creationId xmlns:a16="http://schemas.microsoft.com/office/drawing/2014/main" id="{3BEF0657-810E-40AE-9699-EDE266A46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4088" y="2889250"/>
            <a:ext cx="3143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Tola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8" name="Rectangle 2597">
            <a:extLst>
              <a:ext uri="{FF2B5EF4-FFF2-40B4-BE49-F238E27FC236}">
                <a16:creationId xmlns:a16="http://schemas.microsoft.com/office/drawing/2014/main" id="{C4B2B3A6-A7E9-45EA-B82F-EC0788C33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2875" y="3281363"/>
            <a:ext cx="2730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Jair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9" name="Rectangle 2598">
            <a:extLst>
              <a:ext uri="{FF2B5EF4-FFF2-40B4-BE49-F238E27FC236}">
                <a16:creationId xmlns:a16="http://schemas.microsoft.com/office/drawing/2014/main" id="{E16593BB-9DC4-4141-85D2-39AC5D26B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0" y="3840163"/>
            <a:ext cx="8191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40 years rest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0" name="Freeform 2599">
            <a:extLst>
              <a:ext uri="{FF2B5EF4-FFF2-40B4-BE49-F238E27FC236}">
                <a16:creationId xmlns:a16="http://schemas.microsoft.com/office/drawing/2014/main" id="{01D48C02-F117-4F8D-995F-3178BE96397C}"/>
              </a:ext>
            </a:extLst>
          </p:cNvPr>
          <p:cNvSpPr>
            <a:spLocks/>
          </p:cNvSpPr>
          <p:nvPr/>
        </p:nvSpPr>
        <p:spPr bwMode="auto">
          <a:xfrm>
            <a:off x="10953750" y="3716338"/>
            <a:ext cx="344488" cy="117475"/>
          </a:xfrm>
          <a:custGeom>
            <a:avLst/>
            <a:gdLst>
              <a:gd name="T0" fmla="*/ 0 w 217"/>
              <a:gd name="T1" fmla="*/ 37 h 74"/>
              <a:gd name="T2" fmla="*/ 61 w 217"/>
              <a:gd name="T3" fmla="*/ 0 h 74"/>
              <a:gd name="T4" fmla="*/ 61 w 217"/>
              <a:gd name="T5" fmla="*/ 19 h 74"/>
              <a:gd name="T6" fmla="*/ 156 w 217"/>
              <a:gd name="T7" fmla="*/ 19 h 74"/>
              <a:gd name="T8" fmla="*/ 156 w 217"/>
              <a:gd name="T9" fmla="*/ 0 h 74"/>
              <a:gd name="T10" fmla="*/ 217 w 217"/>
              <a:gd name="T11" fmla="*/ 37 h 74"/>
              <a:gd name="T12" fmla="*/ 156 w 217"/>
              <a:gd name="T13" fmla="*/ 74 h 74"/>
              <a:gd name="T14" fmla="*/ 156 w 217"/>
              <a:gd name="T15" fmla="*/ 55 h 74"/>
              <a:gd name="T16" fmla="*/ 61 w 217"/>
              <a:gd name="T17" fmla="*/ 55 h 74"/>
              <a:gd name="T18" fmla="*/ 61 w 217"/>
              <a:gd name="T19" fmla="*/ 74 h 74"/>
              <a:gd name="T20" fmla="*/ 0 w 217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7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156" y="19"/>
                </a:lnTo>
                <a:lnTo>
                  <a:pt x="156" y="0"/>
                </a:lnTo>
                <a:lnTo>
                  <a:pt x="217" y="37"/>
                </a:lnTo>
                <a:lnTo>
                  <a:pt x="156" y="74"/>
                </a:lnTo>
                <a:lnTo>
                  <a:pt x="156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2600">
            <a:extLst>
              <a:ext uri="{FF2B5EF4-FFF2-40B4-BE49-F238E27FC236}">
                <a16:creationId xmlns:a16="http://schemas.microsoft.com/office/drawing/2014/main" id="{7EF54791-E5BA-4044-BDD6-5D85CAF12F67}"/>
              </a:ext>
            </a:extLst>
          </p:cNvPr>
          <p:cNvSpPr>
            <a:spLocks/>
          </p:cNvSpPr>
          <p:nvPr/>
        </p:nvSpPr>
        <p:spPr bwMode="auto">
          <a:xfrm>
            <a:off x="10953750" y="3716338"/>
            <a:ext cx="344488" cy="117475"/>
          </a:xfrm>
          <a:custGeom>
            <a:avLst/>
            <a:gdLst>
              <a:gd name="T0" fmla="*/ 0 w 217"/>
              <a:gd name="T1" fmla="*/ 37 h 74"/>
              <a:gd name="T2" fmla="*/ 61 w 217"/>
              <a:gd name="T3" fmla="*/ 0 h 74"/>
              <a:gd name="T4" fmla="*/ 61 w 217"/>
              <a:gd name="T5" fmla="*/ 19 h 74"/>
              <a:gd name="T6" fmla="*/ 156 w 217"/>
              <a:gd name="T7" fmla="*/ 19 h 74"/>
              <a:gd name="T8" fmla="*/ 156 w 217"/>
              <a:gd name="T9" fmla="*/ 0 h 74"/>
              <a:gd name="T10" fmla="*/ 217 w 217"/>
              <a:gd name="T11" fmla="*/ 37 h 74"/>
              <a:gd name="T12" fmla="*/ 156 w 217"/>
              <a:gd name="T13" fmla="*/ 74 h 74"/>
              <a:gd name="T14" fmla="*/ 156 w 217"/>
              <a:gd name="T15" fmla="*/ 55 h 74"/>
              <a:gd name="T16" fmla="*/ 61 w 217"/>
              <a:gd name="T17" fmla="*/ 55 h 74"/>
              <a:gd name="T18" fmla="*/ 61 w 217"/>
              <a:gd name="T19" fmla="*/ 74 h 74"/>
              <a:gd name="T20" fmla="*/ 0 w 217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7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156" y="19"/>
                </a:lnTo>
                <a:lnTo>
                  <a:pt x="156" y="0"/>
                </a:lnTo>
                <a:lnTo>
                  <a:pt x="217" y="37"/>
                </a:lnTo>
                <a:lnTo>
                  <a:pt x="156" y="74"/>
                </a:lnTo>
                <a:lnTo>
                  <a:pt x="156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noFill/>
          <a:ln w="3175" cap="rnd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2601">
            <a:extLst>
              <a:ext uri="{FF2B5EF4-FFF2-40B4-BE49-F238E27FC236}">
                <a16:creationId xmlns:a16="http://schemas.microsoft.com/office/drawing/2014/main" id="{7EB6F249-A131-4BF4-8726-62B0FA1D4124}"/>
              </a:ext>
            </a:extLst>
          </p:cNvPr>
          <p:cNvSpPr>
            <a:spLocks/>
          </p:cNvSpPr>
          <p:nvPr/>
        </p:nvSpPr>
        <p:spPr bwMode="auto">
          <a:xfrm>
            <a:off x="11342688" y="3716338"/>
            <a:ext cx="782638" cy="117475"/>
          </a:xfrm>
          <a:custGeom>
            <a:avLst/>
            <a:gdLst>
              <a:gd name="T0" fmla="*/ 0 w 493"/>
              <a:gd name="T1" fmla="*/ 37 h 74"/>
              <a:gd name="T2" fmla="*/ 61 w 493"/>
              <a:gd name="T3" fmla="*/ 0 h 74"/>
              <a:gd name="T4" fmla="*/ 61 w 493"/>
              <a:gd name="T5" fmla="*/ 19 h 74"/>
              <a:gd name="T6" fmla="*/ 432 w 493"/>
              <a:gd name="T7" fmla="*/ 19 h 74"/>
              <a:gd name="T8" fmla="*/ 432 w 493"/>
              <a:gd name="T9" fmla="*/ 0 h 74"/>
              <a:gd name="T10" fmla="*/ 493 w 493"/>
              <a:gd name="T11" fmla="*/ 37 h 74"/>
              <a:gd name="T12" fmla="*/ 432 w 493"/>
              <a:gd name="T13" fmla="*/ 74 h 74"/>
              <a:gd name="T14" fmla="*/ 432 w 493"/>
              <a:gd name="T15" fmla="*/ 55 h 74"/>
              <a:gd name="T16" fmla="*/ 61 w 493"/>
              <a:gd name="T17" fmla="*/ 55 h 74"/>
              <a:gd name="T18" fmla="*/ 61 w 493"/>
              <a:gd name="T19" fmla="*/ 74 h 74"/>
              <a:gd name="T20" fmla="*/ 0 w 493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3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432" y="19"/>
                </a:lnTo>
                <a:lnTo>
                  <a:pt x="432" y="0"/>
                </a:lnTo>
                <a:lnTo>
                  <a:pt x="493" y="37"/>
                </a:lnTo>
                <a:lnTo>
                  <a:pt x="432" y="74"/>
                </a:lnTo>
                <a:lnTo>
                  <a:pt x="432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2602">
            <a:extLst>
              <a:ext uri="{FF2B5EF4-FFF2-40B4-BE49-F238E27FC236}">
                <a16:creationId xmlns:a16="http://schemas.microsoft.com/office/drawing/2014/main" id="{851FF762-7569-4B46-B522-1FAC88DFB36B}"/>
              </a:ext>
            </a:extLst>
          </p:cNvPr>
          <p:cNvSpPr>
            <a:spLocks/>
          </p:cNvSpPr>
          <p:nvPr/>
        </p:nvSpPr>
        <p:spPr bwMode="auto">
          <a:xfrm>
            <a:off x="11342688" y="3716338"/>
            <a:ext cx="782638" cy="117475"/>
          </a:xfrm>
          <a:custGeom>
            <a:avLst/>
            <a:gdLst>
              <a:gd name="T0" fmla="*/ 0 w 493"/>
              <a:gd name="T1" fmla="*/ 37 h 74"/>
              <a:gd name="T2" fmla="*/ 61 w 493"/>
              <a:gd name="T3" fmla="*/ 0 h 74"/>
              <a:gd name="T4" fmla="*/ 61 w 493"/>
              <a:gd name="T5" fmla="*/ 19 h 74"/>
              <a:gd name="T6" fmla="*/ 432 w 493"/>
              <a:gd name="T7" fmla="*/ 19 h 74"/>
              <a:gd name="T8" fmla="*/ 432 w 493"/>
              <a:gd name="T9" fmla="*/ 0 h 74"/>
              <a:gd name="T10" fmla="*/ 493 w 493"/>
              <a:gd name="T11" fmla="*/ 37 h 74"/>
              <a:gd name="T12" fmla="*/ 432 w 493"/>
              <a:gd name="T13" fmla="*/ 74 h 74"/>
              <a:gd name="T14" fmla="*/ 432 w 493"/>
              <a:gd name="T15" fmla="*/ 55 h 74"/>
              <a:gd name="T16" fmla="*/ 61 w 493"/>
              <a:gd name="T17" fmla="*/ 55 h 74"/>
              <a:gd name="T18" fmla="*/ 61 w 493"/>
              <a:gd name="T19" fmla="*/ 74 h 74"/>
              <a:gd name="T20" fmla="*/ 0 w 493"/>
              <a:gd name="T21" fmla="*/ 37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3" h="74">
                <a:moveTo>
                  <a:pt x="0" y="37"/>
                </a:moveTo>
                <a:lnTo>
                  <a:pt x="61" y="0"/>
                </a:lnTo>
                <a:lnTo>
                  <a:pt x="61" y="19"/>
                </a:lnTo>
                <a:lnTo>
                  <a:pt x="432" y="19"/>
                </a:lnTo>
                <a:lnTo>
                  <a:pt x="432" y="0"/>
                </a:lnTo>
                <a:lnTo>
                  <a:pt x="493" y="37"/>
                </a:lnTo>
                <a:lnTo>
                  <a:pt x="432" y="74"/>
                </a:lnTo>
                <a:lnTo>
                  <a:pt x="432" y="55"/>
                </a:lnTo>
                <a:lnTo>
                  <a:pt x="61" y="55"/>
                </a:lnTo>
                <a:lnTo>
                  <a:pt x="61" y="74"/>
                </a:lnTo>
                <a:lnTo>
                  <a:pt x="0" y="37"/>
                </a:lnTo>
                <a:close/>
              </a:path>
            </a:pathLst>
          </a:custGeom>
          <a:noFill/>
          <a:ln w="3175" cap="rnd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Line 2603">
            <a:extLst>
              <a:ext uri="{FF2B5EF4-FFF2-40B4-BE49-F238E27FC236}">
                <a16:creationId xmlns:a16="http://schemas.microsoft.com/office/drawing/2014/main" id="{7745128F-C90A-49B8-90F4-AB4F61AFB4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007725" y="3841750"/>
            <a:ext cx="96838" cy="20320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Rectangle 2604">
            <a:extLst>
              <a:ext uri="{FF2B5EF4-FFF2-40B4-BE49-F238E27FC236}">
                <a16:creationId xmlns:a16="http://schemas.microsoft.com/office/drawing/2014/main" id="{D6001F4E-50B1-409C-85E8-E3AC229B8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09400" y="3482975"/>
            <a:ext cx="388938" cy="195263"/>
          </a:xfrm>
          <a:prstGeom prst="rect">
            <a:avLst/>
          </a:pr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Rectangle 2605">
            <a:extLst>
              <a:ext uri="{FF2B5EF4-FFF2-40B4-BE49-F238E27FC236}">
                <a16:creationId xmlns:a16="http://schemas.microsoft.com/office/drawing/2014/main" id="{0769B556-7A00-4BE4-8871-0CA4B6802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09400" y="3482975"/>
            <a:ext cx="388938" cy="195263"/>
          </a:xfrm>
          <a:prstGeom prst="rect">
            <a:avLst/>
          </a:prstGeom>
          <a:noFill/>
          <a:ln w="9525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Rectangle 2606">
            <a:extLst>
              <a:ext uri="{FF2B5EF4-FFF2-40B4-BE49-F238E27FC236}">
                <a16:creationId xmlns:a16="http://schemas.microsoft.com/office/drawing/2014/main" id="{0C9DBF5F-5863-4D94-99D7-B7619A094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26800" y="3451225"/>
            <a:ext cx="54610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333399"/>
                </a:solidFill>
                <a:effectLst/>
                <a:latin typeface="Arial" panose="020B0604020202020204" pitchFamily="34" charset="0"/>
              </a:rPr>
              <a:t>Samson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8" name="Line 2607">
            <a:extLst>
              <a:ext uri="{FF2B5EF4-FFF2-40B4-BE49-F238E27FC236}">
                <a16:creationId xmlns:a16="http://schemas.microsoft.com/office/drawing/2014/main" id="{2E850A15-93A8-4B88-BF14-F0075CDFCF7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1347450" y="3656013"/>
            <a:ext cx="193675" cy="90488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2608">
            <a:extLst>
              <a:ext uri="{FF2B5EF4-FFF2-40B4-BE49-F238E27FC236}">
                <a16:creationId xmlns:a16="http://schemas.microsoft.com/office/drawing/2014/main" id="{0129E9F4-3239-43E5-8A8D-43A42DD85198}"/>
              </a:ext>
            </a:extLst>
          </p:cNvPr>
          <p:cNvSpPr>
            <a:spLocks noEditPoints="1"/>
          </p:cNvSpPr>
          <p:nvPr/>
        </p:nvSpPr>
        <p:spPr bwMode="auto">
          <a:xfrm>
            <a:off x="12122150" y="2843213"/>
            <a:ext cx="6350" cy="935038"/>
          </a:xfrm>
          <a:custGeom>
            <a:avLst/>
            <a:gdLst>
              <a:gd name="T0" fmla="*/ 10 w 10"/>
              <a:gd name="T1" fmla="*/ 80 h 1478"/>
              <a:gd name="T2" fmla="*/ 0 w 10"/>
              <a:gd name="T3" fmla="*/ 80 h 1478"/>
              <a:gd name="T4" fmla="*/ 5 w 10"/>
              <a:gd name="T5" fmla="*/ 0 h 1478"/>
              <a:gd name="T6" fmla="*/ 10 w 10"/>
              <a:gd name="T7" fmla="*/ 133 h 1478"/>
              <a:gd name="T8" fmla="*/ 5 w 10"/>
              <a:gd name="T9" fmla="*/ 138 h 1478"/>
              <a:gd name="T10" fmla="*/ 0 w 10"/>
              <a:gd name="T11" fmla="*/ 133 h 1478"/>
              <a:gd name="T12" fmla="*/ 10 w 10"/>
              <a:gd name="T13" fmla="*/ 133 h 1478"/>
              <a:gd name="T14" fmla="*/ 10 w 10"/>
              <a:gd name="T15" fmla="*/ 261 h 1478"/>
              <a:gd name="T16" fmla="*/ 0 w 10"/>
              <a:gd name="T17" fmla="*/ 261 h 1478"/>
              <a:gd name="T18" fmla="*/ 5 w 10"/>
              <a:gd name="T19" fmla="*/ 181 h 1478"/>
              <a:gd name="T20" fmla="*/ 10 w 10"/>
              <a:gd name="T21" fmla="*/ 314 h 1478"/>
              <a:gd name="T22" fmla="*/ 5 w 10"/>
              <a:gd name="T23" fmla="*/ 320 h 1478"/>
              <a:gd name="T24" fmla="*/ 0 w 10"/>
              <a:gd name="T25" fmla="*/ 314 h 1478"/>
              <a:gd name="T26" fmla="*/ 10 w 10"/>
              <a:gd name="T27" fmla="*/ 314 h 1478"/>
              <a:gd name="T28" fmla="*/ 10 w 10"/>
              <a:gd name="T29" fmla="*/ 442 h 1478"/>
              <a:gd name="T30" fmla="*/ 0 w 10"/>
              <a:gd name="T31" fmla="*/ 442 h 1478"/>
              <a:gd name="T32" fmla="*/ 5 w 10"/>
              <a:gd name="T33" fmla="*/ 362 h 1478"/>
              <a:gd name="T34" fmla="*/ 10 w 10"/>
              <a:gd name="T35" fmla="*/ 496 h 1478"/>
              <a:gd name="T36" fmla="*/ 5 w 10"/>
              <a:gd name="T37" fmla="*/ 501 h 1478"/>
              <a:gd name="T38" fmla="*/ 0 w 10"/>
              <a:gd name="T39" fmla="*/ 496 h 1478"/>
              <a:gd name="T40" fmla="*/ 10 w 10"/>
              <a:gd name="T41" fmla="*/ 496 h 1478"/>
              <a:gd name="T42" fmla="*/ 10 w 10"/>
              <a:gd name="T43" fmla="*/ 624 h 1478"/>
              <a:gd name="T44" fmla="*/ 0 w 10"/>
              <a:gd name="T45" fmla="*/ 624 h 1478"/>
              <a:gd name="T46" fmla="*/ 5 w 10"/>
              <a:gd name="T47" fmla="*/ 544 h 1478"/>
              <a:gd name="T48" fmla="*/ 10 w 10"/>
              <a:gd name="T49" fmla="*/ 677 h 1478"/>
              <a:gd name="T50" fmla="*/ 5 w 10"/>
              <a:gd name="T51" fmla="*/ 682 h 1478"/>
              <a:gd name="T52" fmla="*/ 0 w 10"/>
              <a:gd name="T53" fmla="*/ 677 h 1478"/>
              <a:gd name="T54" fmla="*/ 10 w 10"/>
              <a:gd name="T55" fmla="*/ 677 h 1478"/>
              <a:gd name="T56" fmla="*/ 10 w 10"/>
              <a:gd name="T57" fmla="*/ 805 h 1478"/>
              <a:gd name="T58" fmla="*/ 0 w 10"/>
              <a:gd name="T59" fmla="*/ 805 h 1478"/>
              <a:gd name="T60" fmla="*/ 5 w 10"/>
              <a:gd name="T61" fmla="*/ 725 h 1478"/>
              <a:gd name="T62" fmla="*/ 10 w 10"/>
              <a:gd name="T63" fmla="*/ 858 h 1478"/>
              <a:gd name="T64" fmla="*/ 5 w 10"/>
              <a:gd name="T65" fmla="*/ 864 h 1478"/>
              <a:gd name="T66" fmla="*/ 0 w 10"/>
              <a:gd name="T67" fmla="*/ 858 h 1478"/>
              <a:gd name="T68" fmla="*/ 10 w 10"/>
              <a:gd name="T69" fmla="*/ 858 h 1478"/>
              <a:gd name="T70" fmla="*/ 10 w 10"/>
              <a:gd name="T71" fmla="*/ 986 h 1478"/>
              <a:gd name="T72" fmla="*/ 0 w 10"/>
              <a:gd name="T73" fmla="*/ 986 h 1478"/>
              <a:gd name="T74" fmla="*/ 5 w 10"/>
              <a:gd name="T75" fmla="*/ 906 h 1478"/>
              <a:gd name="T76" fmla="*/ 10 w 10"/>
              <a:gd name="T77" fmla="*/ 1040 h 1478"/>
              <a:gd name="T78" fmla="*/ 5 w 10"/>
              <a:gd name="T79" fmla="*/ 1045 h 1478"/>
              <a:gd name="T80" fmla="*/ 0 w 10"/>
              <a:gd name="T81" fmla="*/ 1040 h 1478"/>
              <a:gd name="T82" fmla="*/ 10 w 10"/>
              <a:gd name="T83" fmla="*/ 1040 h 1478"/>
              <a:gd name="T84" fmla="*/ 10 w 10"/>
              <a:gd name="T85" fmla="*/ 1168 h 1478"/>
              <a:gd name="T86" fmla="*/ 0 w 10"/>
              <a:gd name="T87" fmla="*/ 1168 h 1478"/>
              <a:gd name="T88" fmla="*/ 5 w 10"/>
              <a:gd name="T89" fmla="*/ 1088 h 1478"/>
              <a:gd name="T90" fmla="*/ 10 w 10"/>
              <a:gd name="T91" fmla="*/ 1221 h 1478"/>
              <a:gd name="T92" fmla="*/ 5 w 10"/>
              <a:gd name="T93" fmla="*/ 1226 h 1478"/>
              <a:gd name="T94" fmla="*/ 0 w 10"/>
              <a:gd name="T95" fmla="*/ 1221 h 1478"/>
              <a:gd name="T96" fmla="*/ 10 w 10"/>
              <a:gd name="T97" fmla="*/ 1221 h 1478"/>
              <a:gd name="T98" fmla="*/ 10 w 10"/>
              <a:gd name="T99" fmla="*/ 1349 h 1478"/>
              <a:gd name="T100" fmla="*/ 0 w 10"/>
              <a:gd name="T101" fmla="*/ 1349 h 1478"/>
              <a:gd name="T102" fmla="*/ 5 w 10"/>
              <a:gd name="T103" fmla="*/ 1269 h 1478"/>
              <a:gd name="T104" fmla="*/ 10 w 10"/>
              <a:gd name="T105" fmla="*/ 1402 h 1478"/>
              <a:gd name="T106" fmla="*/ 5 w 10"/>
              <a:gd name="T107" fmla="*/ 1408 h 1478"/>
              <a:gd name="T108" fmla="*/ 0 w 10"/>
              <a:gd name="T109" fmla="*/ 1402 h 1478"/>
              <a:gd name="T110" fmla="*/ 10 w 10"/>
              <a:gd name="T111" fmla="*/ 1402 h 1478"/>
              <a:gd name="T112" fmla="*/ 10 w 10"/>
              <a:gd name="T113" fmla="*/ 1473 h 1478"/>
              <a:gd name="T114" fmla="*/ 0 w 10"/>
              <a:gd name="T115" fmla="*/ 1473 h 1478"/>
              <a:gd name="T116" fmla="*/ 5 w 10"/>
              <a:gd name="T117" fmla="*/ 1450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" h="1478">
                <a:moveTo>
                  <a:pt x="10" y="5"/>
                </a:moveTo>
                <a:lnTo>
                  <a:pt x="10" y="80"/>
                </a:lnTo>
                <a:cubicBezTo>
                  <a:pt x="10" y="82"/>
                  <a:pt x="8" y="85"/>
                  <a:pt x="5" y="85"/>
                </a:cubicBezTo>
                <a:cubicBezTo>
                  <a:pt x="2" y="85"/>
                  <a:pt x="0" y="82"/>
                  <a:pt x="0" y="80"/>
                </a:cubicBezTo>
                <a:lnTo>
                  <a:pt x="0" y="5"/>
                </a:lnTo>
                <a:cubicBezTo>
                  <a:pt x="0" y="2"/>
                  <a:pt x="2" y="0"/>
                  <a:pt x="5" y="0"/>
                </a:cubicBezTo>
                <a:cubicBezTo>
                  <a:pt x="8" y="0"/>
                  <a:pt x="10" y="2"/>
                  <a:pt x="10" y="5"/>
                </a:cubicBezTo>
                <a:close/>
                <a:moveTo>
                  <a:pt x="10" y="133"/>
                </a:moveTo>
                <a:lnTo>
                  <a:pt x="10" y="133"/>
                </a:lnTo>
                <a:cubicBezTo>
                  <a:pt x="10" y="136"/>
                  <a:pt x="8" y="138"/>
                  <a:pt x="5" y="138"/>
                </a:cubicBezTo>
                <a:cubicBezTo>
                  <a:pt x="2" y="138"/>
                  <a:pt x="0" y="136"/>
                  <a:pt x="0" y="133"/>
                </a:cubicBezTo>
                <a:lnTo>
                  <a:pt x="0" y="133"/>
                </a:lnTo>
                <a:cubicBezTo>
                  <a:pt x="0" y="130"/>
                  <a:pt x="2" y="128"/>
                  <a:pt x="5" y="128"/>
                </a:cubicBezTo>
                <a:cubicBezTo>
                  <a:pt x="8" y="128"/>
                  <a:pt x="10" y="130"/>
                  <a:pt x="10" y="133"/>
                </a:cubicBezTo>
                <a:close/>
                <a:moveTo>
                  <a:pt x="10" y="186"/>
                </a:moveTo>
                <a:lnTo>
                  <a:pt x="10" y="261"/>
                </a:lnTo>
                <a:cubicBezTo>
                  <a:pt x="10" y="264"/>
                  <a:pt x="8" y="266"/>
                  <a:pt x="5" y="266"/>
                </a:cubicBezTo>
                <a:cubicBezTo>
                  <a:pt x="2" y="266"/>
                  <a:pt x="0" y="264"/>
                  <a:pt x="0" y="261"/>
                </a:cubicBezTo>
                <a:lnTo>
                  <a:pt x="0" y="186"/>
                </a:lnTo>
                <a:cubicBezTo>
                  <a:pt x="0" y="183"/>
                  <a:pt x="2" y="181"/>
                  <a:pt x="5" y="181"/>
                </a:cubicBezTo>
                <a:cubicBezTo>
                  <a:pt x="8" y="181"/>
                  <a:pt x="10" y="183"/>
                  <a:pt x="10" y="186"/>
                </a:cubicBezTo>
                <a:close/>
                <a:moveTo>
                  <a:pt x="10" y="314"/>
                </a:moveTo>
                <a:lnTo>
                  <a:pt x="10" y="314"/>
                </a:lnTo>
                <a:cubicBezTo>
                  <a:pt x="10" y="317"/>
                  <a:pt x="8" y="320"/>
                  <a:pt x="5" y="320"/>
                </a:cubicBezTo>
                <a:cubicBezTo>
                  <a:pt x="2" y="320"/>
                  <a:pt x="0" y="317"/>
                  <a:pt x="0" y="314"/>
                </a:cubicBezTo>
                <a:lnTo>
                  <a:pt x="0" y="314"/>
                </a:lnTo>
                <a:cubicBezTo>
                  <a:pt x="0" y="311"/>
                  <a:pt x="2" y="309"/>
                  <a:pt x="5" y="309"/>
                </a:cubicBezTo>
                <a:cubicBezTo>
                  <a:pt x="8" y="309"/>
                  <a:pt x="10" y="311"/>
                  <a:pt x="10" y="314"/>
                </a:cubicBezTo>
                <a:close/>
                <a:moveTo>
                  <a:pt x="10" y="368"/>
                </a:moveTo>
                <a:lnTo>
                  <a:pt x="10" y="442"/>
                </a:lnTo>
                <a:cubicBezTo>
                  <a:pt x="10" y="445"/>
                  <a:pt x="8" y="448"/>
                  <a:pt x="5" y="448"/>
                </a:cubicBezTo>
                <a:cubicBezTo>
                  <a:pt x="2" y="448"/>
                  <a:pt x="0" y="445"/>
                  <a:pt x="0" y="442"/>
                </a:cubicBezTo>
                <a:lnTo>
                  <a:pt x="0" y="368"/>
                </a:lnTo>
                <a:cubicBezTo>
                  <a:pt x="0" y="365"/>
                  <a:pt x="2" y="362"/>
                  <a:pt x="5" y="362"/>
                </a:cubicBezTo>
                <a:cubicBezTo>
                  <a:pt x="8" y="362"/>
                  <a:pt x="10" y="365"/>
                  <a:pt x="10" y="368"/>
                </a:cubicBezTo>
                <a:close/>
                <a:moveTo>
                  <a:pt x="10" y="496"/>
                </a:moveTo>
                <a:lnTo>
                  <a:pt x="10" y="496"/>
                </a:lnTo>
                <a:cubicBezTo>
                  <a:pt x="10" y="499"/>
                  <a:pt x="8" y="501"/>
                  <a:pt x="5" y="501"/>
                </a:cubicBezTo>
                <a:cubicBezTo>
                  <a:pt x="2" y="501"/>
                  <a:pt x="0" y="499"/>
                  <a:pt x="0" y="496"/>
                </a:cubicBezTo>
                <a:lnTo>
                  <a:pt x="0" y="496"/>
                </a:lnTo>
                <a:cubicBezTo>
                  <a:pt x="0" y="493"/>
                  <a:pt x="2" y="490"/>
                  <a:pt x="5" y="490"/>
                </a:cubicBezTo>
                <a:cubicBezTo>
                  <a:pt x="8" y="490"/>
                  <a:pt x="10" y="493"/>
                  <a:pt x="10" y="496"/>
                </a:cubicBezTo>
                <a:close/>
                <a:moveTo>
                  <a:pt x="10" y="549"/>
                </a:moveTo>
                <a:lnTo>
                  <a:pt x="10" y="624"/>
                </a:lnTo>
                <a:cubicBezTo>
                  <a:pt x="10" y="627"/>
                  <a:pt x="8" y="629"/>
                  <a:pt x="5" y="629"/>
                </a:cubicBezTo>
                <a:cubicBezTo>
                  <a:pt x="2" y="629"/>
                  <a:pt x="0" y="627"/>
                  <a:pt x="0" y="624"/>
                </a:cubicBezTo>
                <a:lnTo>
                  <a:pt x="0" y="549"/>
                </a:lnTo>
                <a:cubicBezTo>
                  <a:pt x="0" y="546"/>
                  <a:pt x="2" y="544"/>
                  <a:pt x="5" y="544"/>
                </a:cubicBezTo>
                <a:cubicBezTo>
                  <a:pt x="8" y="544"/>
                  <a:pt x="10" y="546"/>
                  <a:pt x="10" y="549"/>
                </a:cubicBezTo>
                <a:close/>
                <a:moveTo>
                  <a:pt x="10" y="677"/>
                </a:moveTo>
                <a:lnTo>
                  <a:pt x="10" y="677"/>
                </a:lnTo>
                <a:cubicBezTo>
                  <a:pt x="10" y="680"/>
                  <a:pt x="8" y="682"/>
                  <a:pt x="5" y="682"/>
                </a:cubicBezTo>
                <a:cubicBezTo>
                  <a:pt x="2" y="682"/>
                  <a:pt x="0" y="680"/>
                  <a:pt x="0" y="677"/>
                </a:cubicBezTo>
                <a:lnTo>
                  <a:pt x="0" y="677"/>
                </a:lnTo>
                <a:cubicBezTo>
                  <a:pt x="0" y="674"/>
                  <a:pt x="2" y="672"/>
                  <a:pt x="5" y="672"/>
                </a:cubicBezTo>
                <a:cubicBezTo>
                  <a:pt x="8" y="672"/>
                  <a:pt x="10" y="674"/>
                  <a:pt x="10" y="677"/>
                </a:cubicBezTo>
                <a:close/>
                <a:moveTo>
                  <a:pt x="10" y="730"/>
                </a:moveTo>
                <a:lnTo>
                  <a:pt x="10" y="805"/>
                </a:lnTo>
                <a:cubicBezTo>
                  <a:pt x="10" y="808"/>
                  <a:pt x="8" y="810"/>
                  <a:pt x="5" y="810"/>
                </a:cubicBezTo>
                <a:cubicBezTo>
                  <a:pt x="2" y="810"/>
                  <a:pt x="0" y="808"/>
                  <a:pt x="0" y="805"/>
                </a:cubicBezTo>
                <a:lnTo>
                  <a:pt x="0" y="730"/>
                </a:lnTo>
                <a:cubicBezTo>
                  <a:pt x="0" y="727"/>
                  <a:pt x="2" y="725"/>
                  <a:pt x="5" y="725"/>
                </a:cubicBezTo>
                <a:cubicBezTo>
                  <a:pt x="8" y="725"/>
                  <a:pt x="10" y="727"/>
                  <a:pt x="10" y="730"/>
                </a:cubicBezTo>
                <a:close/>
                <a:moveTo>
                  <a:pt x="10" y="858"/>
                </a:moveTo>
                <a:lnTo>
                  <a:pt x="10" y="858"/>
                </a:lnTo>
                <a:cubicBezTo>
                  <a:pt x="10" y="861"/>
                  <a:pt x="8" y="864"/>
                  <a:pt x="5" y="864"/>
                </a:cubicBezTo>
                <a:cubicBezTo>
                  <a:pt x="2" y="864"/>
                  <a:pt x="0" y="861"/>
                  <a:pt x="0" y="858"/>
                </a:cubicBezTo>
                <a:lnTo>
                  <a:pt x="0" y="858"/>
                </a:lnTo>
                <a:cubicBezTo>
                  <a:pt x="0" y="855"/>
                  <a:pt x="2" y="853"/>
                  <a:pt x="5" y="853"/>
                </a:cubicBezTo>
                <a:cubicBezTo>
                  <a:pt x="8" y="853"/>
                  <a:pt x="10" y="855"/>
                  <a:pt x="10" y="858"/>
                </a:cubicBezTo>
                <a:close/>
                <a:moveTo>
                  <a:pt x="10" y="912"/>
                </a:moveTo>
                <a:lnTo>
                  <a:pt x="10" y="986"/>
                </a:lnTo>
                <a:cubicBezTo>
                  <a:pt x="10" y="989"/>
                  <a:pt x="8" y="992"/>
                  <a:pt x="5" y="992"/>
                </a:cubicBezTo>
                <a:cubicBezTo>
                  <a:pt x="2" y="992"/>
                  <a:pt x="0" y="989"/>
                  <a:pt x="0" y="986"/>
                </a:cubicBezTo>
                <a:lnTo>
                  <a:pt x="0" y="912"/>
                </a:lnTo>
                <a:cubicBezTo>
                  <a:pt x="0" y="909"/>
                  <a:pt x="2" y="906"/>
                  <a:pt x="5" y="906"/>
                </a:cubicBezTo>
                <a:cubicBezTo>
                  <a:pt x="8" y="906"/>
                  <a:pt x="10" y="909"/>
                  <a:pt x="10" y="912"/>
                </a:cubicBezTo>
                <a:close/>
                <a:moveTo>
                  <a:pt x="10" y="1040"/>
                </a:moveTo>
                <a:lnTo>
                  <a:pt x="10" y="1040"/>
                </a:lnTo>
                <a:cubicBezTo>
                  <a:pt x="10" y="1043"/>
                  <a:pt x="8" y="1045"/>
                  <a:pt x="5" y="1045"/>
                </a:cubicBezTo>
                <a:cubicBezTo>
                  <a:pt x="2" y="1045"/>
                  <a:pt x="0" y="1043"/>
                  <a:pt x="0" y="1040"/>
                </a:cubicBezTo>
                <a:lnTo>
                  <a:pt x="0" y="1040"/>
                </a:lnTo>
                <a:cubicBezTo>
                  <a:pt x="0" y="1037"/>
                  <a:pt x="2" y="1034"/>
                  <a:pt x="5" y="1034"/>
                </a:cubicBezTo>
                <a:cubicBezTo>
                  <a:pt x="8" y="1034"/>
                  <a:pt x="10" y="1037"/>
                  <a:pt x="10" y="1040"/>
                </a:cubicBezTo>
                <a:close/>
                <a:moveTo>
                  <a:pt x="10" y="1093"/>
                </a:moveTo>
                <a:lnTo>
                  <a:pt x="10" y="1168"/>
                </a:lnTo>
                <a:cubicBezTo>
                  <a:pt x="10" y="1171"/>
                  <a:pt x="8" y="1173"/>
                  <a:pt x="5" y="1173"/>
                </a:cubicBezTo>
                <a:cubicBezTo>
                  <a:pt x="2" y="1173"/>
                  <a:pt x="0" y="1171"/>
                  <a:pt x="0" y="1168"/>
                </a:cubicBezTo>
                <a:lnTo>
                  <a:pt x="0" y="1093"/>
                </a:lnTo>
                <a:cubicBezTo>
                  <a:pt x="0" y="1090"/>
                  <a:pt x="2" y="1088"/>
                  <a:pt x="5" y="1088"/>
                </a:cubicBezTo>
                <a:cubicBezTo>
                  <a:pt x="8" y="1088"/>
                  <a:pt x="10" y="1090"/>
                  <a:pt x="10" y="1093"/>
                </a:cubicBezTo>
                <a:close/>
                <a:moveTo>
                  <a:pt x="10" y="1221"/>
                </a:moveTo>
                <a:lnTo>
                  <a:pt x="10" y="1221"/>
                </a:lnTo>
                <a:cubicBezTo>
                  <a:pt x="10" y="1224"/>
                  <a:pt x="8" y="1226"/>
                  <a:pt x="5" y="1226"/>
                </a:cubicBezTo>
                <a:cubicBezTo>
                  <a:pt x="2" y="1226"/>
                  <a:pt x="0" y="1224"/>
                  <a:pt x="0" y="1221"/>
                </a:cubicBezTo>
                <a:lnTo>
                  <a:pt x="0" y="1221"/>
                </a:lnTo>
                <a:cubicBezTo>
                  <a:pt x="0" y="1218"/>
                  <a:pt x="2" y="1216"/>
                  <a:pt x="5" y="1216"/>
                </a:cubicBezTo>
                <a:cubicBezTo>
                  <a:pt x="8" y="1216"/>
                  <a:pt x="10" y="1218"/>
                  <a:pt x="10" y="1221"/>
                </a:cubicBezTo>
                <a:close/>
                <a:moveTo>
                  <a:pt x="10" y="1274"/>
                </a:moveTo>
                <a:lnTo>
                  <a:pt x="10" y="1349"/>
                </a:lnTo>
                <a:cubicBezTo>
                  <a:pt x="10" y="1352"/>
                  <a:pt x="8" y="1354"/>
                  <a:pt x="5" y="1354"/>
                </a:cubicBezTo>
                <a:cubicBezTo>
                  <a:pt x="2" y="1354"/>
                  <a:pt x="0" y="1352"/>
                  <a:pt x="0" y="1349"/>
                </a:cubicBezTo>
                <a:lnTo>
                  <a:pt x="0" y="1274"/>
                </a:lnTo>
                <a:cubicBezTo>
                  <a:pt x="0" y="1271"/>
                  <a:pt x="2" y="1269"/>
                  <a:pt x="5" y="1269"/>
                </a:cubicBezTo>
                <a:cubicBezTo>
                  <a:pt x="8" y="1269"/>
                  <a:pt x="10" y="1271"/>
                  <a:pt x="10" y="1274"/>
                </a:cubicBezTo>
                <a:close/>
                <a:moveTo>
                  <a:pt x="10" y="1402"/>
                </a:moveTo>
                <a:lnTo>
                  <a:pt x="10" y="1402"/>
                </a:lnTo>
                <a:cubicBezTo>
                  <a:pt x="10" y="1405"/>
                  <a:pt x="8" y="1408"/>
                  <a:pt x="5" y="1408"/>
                </a:cubicBezTo>
                <a:cubicBezTo>
                  <a:pt x="2" y="1408"/>
                  <a:pt x="0" y="1405"/>
                  <a:pt x="0" y="1402"/>
                </a:cubicBezTo>
                <a:lnTo>
                  <a:pt x="0" y="1402"/>
                </a:lnTo>
                <a:cubicBezTo>
                  <a:pt x="0" y="1399"/>
                  <a:pt x="2" y="1397"/>
                  <a:pt x="5" y="1397"/>
                </a:cubicBezTo>
                <a:cubicBezTo>
                  <a:pt x="8" y="1397"/>
                  <a:pt x="10" y="1399"/>
                  <a:pt x="10" y="1402"/>
                </a:cubicBezTo>
                <a:close/>
                <a:moveTo>
                  <a:pt x="10" y="1456"/>
                </a:moveTo>
                <a:lnTo>
                  <a:pt x="10" y="1473"/>
                </a:lnTo>
                <a:cubicBezTo>
                  <a:pt x="10" y="1476"/>
                  <a:pt x="8" y="1478"/>
                  <a:pt x="5" y="1478"/>
                </a:cubicBezTo>
                <a:cubicBezTo>
                  <a:pt x="2" y="1478"/>
                  <a:pt x="0" y="1476"/>
                  <a:pt x="0" y="1473"/>
                </a:cubicBezTo>
                <a:lnTo>
                  <a:pt x="0" y="1456"/>
                </a:lnTo>
                <a:cubicBezTo>
                  <a:pt x="0" y="1453"/>
                  <a:pt x="2" y="1450"/>
                  <a:pt x="5" y="1450"/>
                </a:cubicBezTo>
                <a:cubicBezTo>
                  <a:pt x="8" y="1450"/>
                  <a:pt x="10" y="1453"/>
                  <a:pt x="10" y="145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Rectangle 2609">
            <a:extLst>
              <a:ext uri="{FF2B5EF4-FFF2-40B4-BE49-F238E27FC236}">
                <a16:creationId xmlns:a16="http://schemas.microsoft.com/office/drawing/2014/main" id="{4428AF1D-7DCA-418E-8F27-723B9B007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8800" y="2501900"/>
            <a:ext cx="13970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Hazor destroyed c1200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1" name="Line 2610">
            <a:extLst>
              <a:ext uri="{FF2B5EF4-FFF2-40B4-BE49-F238E27FC236}">
                <a16:creationId xmlns:a16="http://schemas.microsoft.com/office/drawing/2014/main" id="{B5BA3383-6874-4429-BB6B-84E3CBA7BB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18938" y="10769600"/>
            <a:ext cx="1458913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Rectangle 2611">
            <a:extLst>
              <a:ext uri="{FF2B5EF4-FFF2-40B4-BE49-F238E27FC236}">
                <a16:creationId xmlns:a16="http://schemas.microsoft.com/office/drawing/2014/main" id="{48BDD0E6-F34C-4ADB-8F1F-215E1062C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09488" y="10698163"/>
            <a:ext cx="276225" cy="1444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Rectangle 2612">
            <a:extLst>
              <a:ext uri="{FF2B5EF4-FFF2-40B4-BE49-F238E27FC236}">
                <a16:creationId xmlns:a16="http://schemas.microsoft.com/office/drawing/2014/main" id="{51E5C66E-1C0B-4521-B5FD-928813E59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14250" y="10699750"/>
            <a:ext cx="3540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Plato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4" name="Line 2613">
            <a:extLst>
              <a:ext uri="{FF2B5EF4-FFF2-40B4-BE49-F238E27FC236}">
                <a16:creationId xmlns:a16="http://schemas.microsoft.com/office/drawing/2014/main" id="{FEAE6F49-B727-412D-8936-CD173E7FB7B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37900" y="10868025"/>
            <a:ext cx="1166813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Rectangle 2614">
            <a:extLst>
              <a:ext uri="{FF2B5EF4-FFF2-40B4-BE49-F238E27FC236}">
                <a16:creationId xmlns:a16="http://schemas.microsoft.com/office/drawing/2014/main" id="{30618A06-A485-42CB-B412-BCA546C43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82388" y="10793413"/>
            <a:ext cx="477838" cy="1476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Rectangle 2615">
            <a:extLst>
              <a:ext uri="{FF2B5EF4-FFF2-40B4-BE49-F238E27FC236}">
                <a16:creationId xmlns:a16="http://schemas.microsoft.com/office/drawing/2014/main" id="{033BB37C-D731-43BB-83B2-C04147D75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87150" y="10796588"/>
            <a:ext cx="57626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Socrates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7" name="Line 2616">
            <a:extLst>
              <a:ext uri="{FF2B5EF4-FFF2-40B4-BE49-F238E27FC236}">
                <a16:creationId xmlns:a16="http://schemas.microsoft.com/office/drawing/2014/main" id="{9C2FFD51-C854-4EBC-991C-99161D5AF87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99988" y="10672763"/>
            <a:ext cx="1223963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Rectangle 2617">
            <a:extLst>
              <a:ext uri="{FF2B5EF4-FFF2-40B4-BE49-F238E27FC236}">
                <a16:creationId xmlns:a16="http://schemas.microsoft.com/office/drawing/2014/main" id="{20CE3932-7C6E-420B-BDF7-88DDF0595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92100" y="10599738"/>
            <a:ext cx="439738" cy="146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Rectangle 2618">
            <a:extLst>
              <a:ext uri="{FF2B5EF4-FFF2-40B4-BE49-F238E27FC236}">
                <a16:creationId xmlns:a16="http://schemas.microsoft.com/office/drawing/2014/main" id="{44E807A3-54B9-4EEF-AFBB-89050E006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96863" y="10602913"/>
            <a:ext cx="53657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Aristotle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0" name="Line 2619">
            <a:extLst>
              <a:ext uri="{FF2B5EF4-FFF2-40B4-BE49-F238E27FC236}">
                <a16:creationId xmlns:a16="http://schemas.microsoft.com/office/drawing/2014/main" id="{6D787C3E-2DF5-40F9-8795-367BE96195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39913" y="10888663"/>
            <a:ext cx="1458913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Rectangle 2620">
            <a:extLst>
              <a:ext uri="{FF2B5EF4-FFF2-40B4-BE49-F238E27FC236}">
                <a16:creationId xmlns:a16="http://schemas.microsoft.com/office/drawing/2014/main" id="{4543FD1C-2D2E-4777-9496-CBA2B3377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49488" y="10815638"/>
            <a:ext cx="641350" cy="146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Rectangle 2621">
            <a:extLst>
              <a:ext uri="{FF2B5EF4-FFF2-40B4-BE49-F238E27FC236}">
                <a16:creationId xmlns:a16="http://schemas.microsoft.com/office/drawing/2014/main" id="{A00682C5-990A-4EC7-94F7-8C16BB509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54250" y="10818813"/>
            <a:ext cx="758825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Archimedes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3" name="Rectangle 2622">
            <a:extLst>
              <a:ext uri="{FF2B5EF4-FFF2-40B4-BE49-F238E27FC236}">
                <a16:creationId xmlns:a16="http://schemas.microsoft.com/office/drawing/2014/main" id="{A3E56F6F-0704-40FC-ACB8-0F7647AA0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36150" y="10675938"/>
            <a:ext cx="1327150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Fathers of Philosophy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4" name="Rectangle 2623">
            <a:extLst>
              <a:ext uri="{FF2B5EF4-FFF2-40B4-BE49-F238E27FC236}">
                <a16:creationId xmlns:a16="http://schemas.microsoft.com/office/drawing/2014/main" id="{E1A8ACB8-A46E-4FC5-A99F-03001DD68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93263" y="10918825"/>
            <a:ext cx="1103313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Fathers of History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5" name="Line 2624">
            <a:extLst>
              <a:ext uri="{FF2B5EF4-FFF2-40B4-BE49-F238E27FC236}">
                <a16:creationId xmlns:a16="http://schemas.microsoft.com/office/drawing/2014/main" id="{BCF5C37A-311B-49CE-9782-7D4B9699ACF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37900" y="10964863"/>
            <a:ext cx="1166813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Rectangle 2625">
            <a:extLst>
              <a:ext uri="{FF2B5EF4-FFF2-40B4-BE49-F238E27FC236}">
                <a16:creationId xmlns:a16="http://schemas.microsoft.com/office/drawing/2014/main" id="{F6A4F816-4B85-4169-9444-8CED36251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0950" y="10891838"/>
            <a:ext cx="620713" cy="1444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Rectangle 2626">
            <a:extLst>
              <a:ext uri="{FF2B5EF4-FFF2-40B4-BE49-F238E27FC236}">
                <a16:creationId xmlns:a16="http://schemas.microsoft.com/office/drawing/2014/main" id="{9FA4A7B7-301F-4E04-BDA1-E2490931E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5713" y="10895013"/>
            <a:ext cx="728663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Thucydides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8" name="Line 2627">
            <a:extLst>
              <a:ext uri="{FF2B5EF4-FFF2-40B4-BE49-F238E27FC236}">
                <a16:creationId xmlns:a16="http://schemas.microsoft.com/office/drawing/2014/main" id="{71AC72D7-3798-49B5-BB48-8AE090A32A81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52125" y="11061700"/>
            <a:ext cx="1166813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Rectangle 2628">
            <a:extLst>
              <a:ext uri="{FF2B5EF4-FFF2-40B4-BE49-F238E27FC236}">
                <a16:creationId xmlns:a16="http://schemas.microsoft.com/office/drawing/2014/main" id="{1CBEE706-370B-4B7C-86B4-17AAF5A34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55338" y="10988675"/>
            <a:ext cx="560388" cy="1460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Rectangle 2629">
            <a:extLst>
              <a:ext uri="{FF2B5EF4-FFF2-40B4-BE49-F238E27FC236}">
                <a16:creationId xmlns:a16="http://schemas.microsoft.com/office/drawing/2014/main" id="{5BBBB9D5-140B-40F4-9237-88D2AFD48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0100" y="10991850"/>
            <a:ext cx="668338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Herodotus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31" name="Rectangle 2630">
            <a:extLst>
              <a:ext uri="{FF2B5EF4-FFF2-40B4-BE49-F238E27FC236}">
                <a16:creationId xmlns:a16="http://schemas.microsoft.com/office/drawing/2014/main" id="{793DC5B9-1DD4-4BDA-AE56-7EF9EE7AB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3788" y="6200775"/>
            <a:ext cx="186372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664 Sack of Thebes by Assurbanipal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32" name="Freeform 2631">
            <a:extLst>
              <a:ext uri="{FF2B5EF4-FFF2-40B4-BE49-F238E27FC236}">
                <a16:creationId xmlns:a16="http://schemas.microsoft.com/office/drawing/2014/main" id="{23FCBE4E-D899-4450-8CEF-6511E322C055}"/>
              </a:ext>
            </a:extLst>
          </p:cNvPr>
          <p:cNvSpPr>
            <a:spLocks/>
          </p:cNvSpPr>
          <p:nvPr/>
        </p:nvSpPr>
        <p:spPr bwMode="auto">
          <a:xfrm>
            <a:off x="16109950" y="4759325"/>
            <a:ext cx="195263" cy="171450"/>
          </a:xfrm>
          <a:custGeom>
            <a:avLst/>
            <a:gdLst>
              <a:gd name="T0" fmla="*/ 0 w 123"/>
              <a:gd name="T1" fmla="*/ 0 h 108"/>
              <a:gd name="T2" fmla="*/ 61 w 123"/>
              <a:gd name="T3" fmla="*/ 108 h 108"/>
              <a:gd name="T4" fmla="*/ 123 w 123"/>
              <a:gd name="T5" fmla="*/ 0 h 108"/>
              <a:gd name="T6" fmla="*/ 0 w 123"/>
              <a:gd name="T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8">
                <a:moveTo>
                  <a:pt x="0" y="0"/>
                </a:moveTo>
                <a:lnTo>
                  <a:pt x="61" y="108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2632">
            <a:extLst>
              <a:ext uri="{FF2B5EF4-FFF2-40B4-BE49-F238E27FC236}">
                <a16:creationId xmlns:a16="http://schemas.microsoft.com/office/drawing/2014/main" id="{CF57D63B-91FC-4FE7-B93A-1A6B2154F3A4}"/>
              </a:ext>
            </a:extLst>
          </p:cNvPr>
          <p:cNvSpPr>
            <a:spLocks/>
          </p:cNvSpPr>
          <p:nvPr/>
        </p:nvSpPr>
        <p:spPr bwMode="auto">
          <a:xfrm>
            <a:off x="16109950" y="4759325"/>
            <a:ext cx="195263" cy="171450"/>
          </a:xfrm>
          <a:custGeom>
            <a:avLst/>
            <a:gdLst>
              <a:gd name="T0" fmla="*/ 0 w 123"/>
              <a:gd name="T1" fmla="*/ 0 h 108"/>
              <a:gd name="T2" fmla="*/ 61 w 123"/>
              <a:gd name="T3" fmla="*/ 108 h 108"/>
              <a:gd name="T4" fmla="*/ 123 w 123"/>
              <a:gd name="T5" fmla="*/ 0 h 108"/>
              <a:gd name="T6" fmla="*/ 0 w 123"/>
              <a:gd name="T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8">
                <a:moveTo>
                  <a:pt x="0" y="0"/>
                </a:moveTo>
                <a:lnTo>
                  <a:pt x="61" y="108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Rectangle 2633">
            <a:extLst>
              <a:ext uri="{FF2B5EF4-FFF2-40B4-BE49-F238E27FC236}">
                <a16:creationId xmlns:a16="http://schemas.microsoft.com/office/drawing/2014/main" id="{6B22D56A-4CC5-4D65-87BF-8879E72D1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4738" y="4781550"/>
            <a:ext cx="1054100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853 Battle of Qarqar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35" name="Freeform 2634">
            <a:extLst>
              <a:ext uri="{FF2B5EF4-FFF2-40B4-BE49-F238E27FC236}">
                <a16:creationId xmlns:a16="http://schemas.microsoft.com/office/drawing/2014/main" id="{4E73452E-A03E-401B-B9B2-2EBBECE0E3D7}"/>
              </a:ext>
            </a:extLst>
          </p:cNvPr>
          <p:cNvSpPr>
            <a:spLocks/>
          </p:cNvSpPr>
          <p:nvPr/>
        </p:nvSpPr>
        <p:spPr bwMode="auto">
          <a:xfrm>
            <a:off x="16352838" y="4759325"/>
            <a:ext cx="195263" cy="171450"/>
          </a:xfrm>
          <a:custGeom>
            <a:avLst/>
            <a:gdLst>
              <a:gd name="T0" fmla="*/ 0 w 123"/>
              <a:gd name="T1" fmla="*/ 0 h 108"/>
              <a:gd name="T2" fmla="*/ 61 w 123"/>
              <a:gd name="T3" fmla="*/ 108 h 108"/>
              <a:gd name="T4" fmla="*/ 123 w 123"/>
              <a:gd name="T5" fmla="*/ 0 h 108"/>
              <a:gd name="T6" fmla="*/ 0 w 123"/>
              <a:gd name="T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8">
                <a:moveTo>
                  <a:pt x="0" y="0"/>
                </a:moveTo>
                <a:lnTo>
                  <a:pt x="61" y="108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2635">
            <a:extLst>
              <a:ext uri="{FF2B5EF4-FFF2-40B4-BE49-F238E27FC236}">
                <a16:creationId xmlns:a16="http://schemas.microsoft.com/office/drawing/2014/main" id="{DB51CCAB-02D0-48A7-900F-7978DC758EBF}"/>
              </a:ext>
            </a:extLst>
          </p:cNvPr>
          <p:cNvSpPr>
            <a:spLocks/>
          </p:cNvSpPr>
          <p:nvPr/>
        </p:nvSpPr>
        <p:spPr bwMode="auto">
          <a:xfrm>
            <a:off x="16352838" y="4759325"/>
            <a:ext cx="195263" cy="171450"/>
          </a:xfrm>
          <a:custGeom>
            <a:avLst/>
            <a:gdLst>
              <a:gd name="T0" fmla="*/ 0 w 123"/>
              <a:gd name="T1" fmla="*/ 0 h 108"/>
              <a:gd name="T2" fmla="*/ 61 w 123"/>
              <a:gd name="T3" fmla="*/ 108 h 108"/>
              <a:gd name="T4" fmla="*/ 123 w 123"/>
              <a:gd name="T5" fmla="*/ 0 h 108"/>
              <a:gd name="T6" fmla="*/ 0 w 123"/>
              <a:gd name="T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8">
                <a:moveTo>
                  <a:pt x="0" y="0"/>
                </a:moveTo>
                <a:lnTo>
                  <a:pt x="61" y="108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Rectangle 2636">
            <a:extLst>
              <a:ext uri="{FF2B5EF4-FFF2-40B4-BE49-F238E27FC236}">
                <a16:creationId xmlns:a16="http://schemas.microsoft.com/office/drawing/2014/main" id="{C71A8830-D437-4553-88CE-0B077C1EE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6838" y="4716463"/>
            <a:ext cx="147796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841 Jehu pays tribute (Black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38" name="Rectangle 2637">
            <a:extLst>
              <a:ext uri="{FF2B5EF4-FFF2-40B4-BE49-F238E27FC236}">
                <a16:creationId xmlns:a16="http://schemas.microsoft.com/office/drawing/2014/main" id="{68D17E62-AE94-4E44-A286-E665CD464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6838" y="4843463"/>
            <a:ext cx="1366838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obelisk of Shalmaneser III)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39" name="Freeform 2638">
            <a:extLst>
              <a:ext uri="{FF2B5EF4-FFF2-40B4-BE49-F238E27FC236}">
                <a16:creationId xmlns:a16="http://schemas.microsoft.com/office/drawing/2014/main" id="{81CD3550-0DD8-49C8-86F5-71DC6456D8F5}"/>
              </a:ext>
            </a:extLst>
          </p:cNvPr>
          <p:cNvSpPr>
            <a:spLocks/>
          </p:cNvSpPr>
          <p:nvPr/>
        </p:nvSpPr>
        <p:spPr bwMode="auto">
          <a:xfrm>
            <a:off x="17276763" y="5135563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2639">
            <a:extLst>
              <a:ext uri="{FF2B5EF4-FFF2-40B4-BE49-F238E27FC236}">
                <a16:creationId xmlns:a16="http://schemas.microsoft.com/office/drawing/2014/main" id="{BE6C5165-4589-4DA2-806F-53C1C6842A60}"/>
              </a:ext>
            </a:extLst>
          </p:cNvPr>
          <p:cNvSpPr>
            <a:spLocks/>
          </p:cNvSpPr>
          <p:nvPr/>
        </p:nvSpPr>
        <p:spPr bwMode="auto">
          <a:xfrm>
            <a:off x="17276763" y="5135563"/>
            <a:ext cx="193675" cy="169863"/>
          </a:xfrm>
          <a:custGeom>
            <a:avLst/>
            <a:gdLst>
              <a:gd name="T0" fmla="*/ 0 w 122"/>
              <a:gd name="T1" fmla="*/ 0 h 107"/>
              <a:gd name="T2" fmla="*/ 61 w 122"/>
              <a:gd name="T3" fmla="*/ 107 h 107"/>
              <a:gd name="T4" fmla="*/ 122 w 122"/>
              <a:gd name="T5" fmla="*/ 0 h 107"/>
              <a:gd name="T6" fmla="*/ 0 w 122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07">
                <a:moveTo>
                  <a:pt x="0" y="0"/>
                </a:moveTo>
                <a:lnTo>
                  <a:pt x="61" y="107"/>
                </a:lnTo>
                <a:lnTo>
                  <a:pt x="122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Rectangle 2640">
            <a:extLst>
              <a:ext uri="{FF2B5EF4-FFF2-40B4-BE49-F238E27FC236}">
                <a16:creationId xmlns:a16="http://schemas.microsoft.com/office/drawing/2014/main" id="{9BE39D4C-E5A8-4EC1-8E69-78BBF25E8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8963" y="5067300"/>
            <a:ext cx="1489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Jehoash pays tribute to Adad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2" name="Rectangle 2641">
            <a:extLst>
              <a:ext uri="{FF2B5EF4-FFF2-40B4-BE49-F238E27FC236}">
                <a16:creationId xmlns:a16="http://schemas.microsoft.com/office/drawing/2014/main" id="{27998020-2682-4C35-B177-629BB3C971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7550" y="5067300"/>
            <a:ext cx="92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3" name="Rectangle 2642">
            <a:extLst>
              <a:ext uri="{FF2B5EF4-FFF2-40B4-BE49-F238E27FC236}">
                <a16:creationId xmlns:a16="http://schemas.microsoft.com/office/drawing/2014/main" id="{9C5E2FE4-847A-4F0B-BD82-594464FAD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28963" y="5194300"/>
            <a:ext cx="769938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nirari III (Tel 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4" name="Rectangle 2643">
            <a:extLst>
              <a:ext uri="{FF2B5EF4-FFF2-40B4-BE49-F238E27FC236}">
                <a16:creationId xmlns:a16="http://schemas.microsoft.com/office/drawing/2014/main" id="{2F881358-589D-4062-AB39-AC8E1081A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30638" y="5194300"/>
            <a:ext cx="92075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5" name="Rectangle 2644">
            <a:extLst>
              <a:ext uri="{FF2B5EF4-FFF2-40B4-BE49-F238E27FC236}">
                <a16:creationId xmlns:a16="http://schemas.microsoft.com/office/drawing/2014/main" id="{3AB4F315-560B-4B5C-BC25-A2C64C227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67150" y="5194300"/>
            <a:ext cx="677863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Rimah stela)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6" name="Freeform 2645">
            <a:extLst>
              <a:ext uri="{FF2B5EF4-FFF2-40B4-BE49-F238E27FC236}">
                <a16:creationId xmlns:a16="http://schemas.microsoft.com/office/drawing/2014/main" id="{B3CA25FB-167A-4336-B3E3-E55776C9EC95}"/>
              </a:ext>
            </a:extLst>
          </p:cNvPr>
          <p:cNvSpPr>
            <a:spLocks/>
          </p:cNvSpPr>
          <p:nvPr/>
        </p:nvSpPr>
        <p:spPr bwMode="auto">
          <a:xfrm>
            <a:off x="15041563" y="4527550"/>
            <a:ext cx="3352800" cy="146050"/>
          </a:xfrm>
          <a:custGeom>
            <a:avLst/>
            <a:gdLst>
              <a:gd name="T0" fmla="*/ 115 w 5299"/>
              <a:gd name="T1" fmla="*/ 230 h 230"/>
              <a:gd name="T2" fmla="*/ 5184 w 5299"/>
              <a:gd name="T3" fmla="*/ 230 h 230"/>
              <a:gd name="T4" fmla="*/ 5299 w 5299"/>
              <a:gd name="T5" fmla="*/ 115 h 230"/>
              <a:gd name="T6" fmla="*/ 5299 w 5299"/>
              <a:gd name="T7" fmla="*/ 115 h 230"/>
              <a:gd name="T8" fmla="*/ 5184 w 5299"/>
              <a:gd name="T9" fmla="*/ 0 h 230"/>
              <a:gd name="T10" fmla="*/ 5184 w 5299"/>
              <a:gd name="T11" fmla="*/ 0 h 230"/>
              <a:gd name="T12" fmla="*/ 115 w 5299"/>
              <a:gd name="T13" fmla="*/ 0 h 230"/>
              <a:gd name="T14" fmla="*/ 0 w 5299"/>
              <a:gd name="T15" fmla="*/ 115 h 230"/>
              <a:gd name="T16" fmla="*/ 0 w 5299"/>
              <a:gd name="T17" fmla="*/ 115 h 230"/>
              <a:gd name="T18" fmla="*/ 115 w 5299"/>
              <a:gd name="T19" fmla="*/ 230 h 230"/>
              <a:gd name="T20" fmla="*/ 115 w 5299"/>
              <a:gd name="T21" fmla="*/ 23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99" h="230">
                <a:moveTo>
                  <a:pt x="115" y="230"/>
                </a:moveTo>
                <a:lnTo>
                  <a:pt x="5184" y="230"/>
                </a:lnTo>
                <a:cubicBezTo>
                  <a:pt x="5248" y="230"/>
                  <a:pt x="5299" y="179"/>
                  <a:pt x="5299" y="115"/>
                </a:cubicBezTo>
                <a:cubicBezTo>
                  <a:pt x="5299" y="115"/>
                  <a:pt x="5299" y="115"/>
                  <a:pt x="5299" y="115"/>
                </a:cubicBezTo>
                <a:cubicBezTo>
                  <a:pt x="5299" y="52"/>
                  <a:pt x="5248" y="0"/>
                  <a:pt x="5184" y="0"/>
                </a:cubicBezTo>
                <a:cubicBezTo>
                  <a:pt x="5184" y="0"/>
                  <a:pt x="5184" y="0"/>
                  <a:pt x="5184" y="0"/>
                </a:cubicBezTo>
                <a:lnTo>
                  <a:pt x="115" y="0"/>
                </a:lnTo>
                <a:cubicBezTo>
                  <a:pt x="52" y="0"/>
                  <a:pt x="0" y="52"/>
                  <a:pt x="0" y="1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79"/>
                  <a:pt x="52" y="230"/>
                  <a:pt x="115" y="230"/>
                </a:cubicBezTo>
                <a:cubicBezTo>
                  <a:pt x="115" y="230"/>
                  <a:pt x="115" y="230"/>
                  <a:pt x="115" y="230"/>
                </a:cubicBezTo>
                <a:close/>
              </a:path>
            </a:pathLst>
          </a:custGeom>
          <a:solidFill>
            <a:srgbClr val="FFF2CC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2646">
            <a:extLst>
              <a:ext uri="{FF2B5EF4-FFF2-40B4-BE49-F238E27FC236}">
                <a16:creationId xmlns:a16="http://schemas.microsoft.com/office/drawing/2014/main" id="{38DE37D9-A66B-4624-8344-208A9D9367F8}"/>
              </a:ext>
            </a:extLst>
          </p:cNvPr>
          <p:cNvSpPr>
            <a:spLocks/>
          </p:cNvSpPr>
          <p:nvPr/>
        </p:nvSpPr>
        <p:spPr bwMode="auto">
          <a:xfrm>
            <a:off x="15041563" y="4527550"/>
            <a:ext cx="3352800" cy="146050"/>
          </a:xfrm>
          <a:custGeom>
            <a:avLst/>
            <a:gdLst>
              <a:gd name="T0" fmla="*/ 115 w 5299"/>
              <a:gd name="T1" fmla="*/ 230 h 230"/>
              <a:gd name="T2" fmla="*/ 5184 w 5299"/>
              <a:gd name="T3" fmla="*/ 230 h 230"/>
              <a:gd name="T4" fmla="*/ 5299 w 5299"/>
              <a:gd name="T5" fmla="*/ 115 h 230"/>
              <a:gd name="T6" fmla="*/ 5299 w 5299"/>
              <a:gd name="T7" fmla="*/ 115 h 230"/>
              <a:gd name="T8" fmla="*/ 5184 w 5299"/>
              <a:gd name="T9" fmla="*/ 0 h 230"/>
              <a:gd name="T10" fmla="*/ 5184 w 5299"/>
              <a:gd name="T11" fmla="*/ 0 h 230"/>
              <a:gd name="T12" fmla="*/ 115 w 5299"/>
              <a:gd name="T13" fmla="*/ 0 h 230"/>
              <a:gd name="T14" fmla="*/ 0 w 5299"/>
              <a:gd name="T15" fmla="*/ 115 h 230"/>
              <a:gd name="T16" fmla="*/ 0 w 5299"/>
              <a:gd name="T17" fmla="*/ 115 h 230"/>
              <a:gd name="T18" fmla="*/ 115 w 5299"/>
              <a:gd name="T19" fmla="*/ 230 h 230"/>
              <a:gd name="T20" fmla="*/ 115 w 5299"/>
              <a:gd name="T21" fmla="*/ 23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99" h="230">
                <a:moveTo>
                  <a:pt x="115" y="230"/>
                </a:moveTo>
                <a:lnTo>
                  <a:pt x="5184" y="230"/>
                </a:lnTo>
                <a:cubicBezTo>
                  <a:pt x="5248" y="230"/>
                  <a:pt x="5299" y="179"/>
                  <a:pt x="5299" y="115"/>
                </a:cubicBezTo>
                <a:cubicBezTo>
                  <a:pt x="5299" y="115"/>
                  <a:pt x="5299" y="115"/>
                  <a:pt x="5299" y="115"/>
                </a:cubicBezTo>
                <a:cubicBezTo>
                  <a:pt x="5299" y="52"/>
                  <a:pt x="5248" y="0"/>
                  <a:pt x="5184" y="0"/>
                </a:cubicBezTo>
                <a:cubicBezTo>
                  <a:pt x="5184" y="0"/>
                  <a:pt x="5184" y="0"/>
                  <a:pt x="5184" y="0"/>
                </a:cubicBezTo>
                <a:lnTo>
                  <a:pt x="115" y="0"/>
                </a:lnTo>
                <a:cubicBezTo>
                  <a:pt x="52" y="0"/>
                  <a:pt x="0" y="52"/>
                  <a:pt x="0" y="1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79"/>
                  <a:pt x="52" y="230"/>
                  <a:pt x="115" y="230"/>
                </a:cubicBezTo>
                <a:cubicBezTo>
                  <a:pt x="115" y="230"/>
                  <a:pt x="115" y="230"/>
                  <a:pt x="115" y="230"/>
                </a:cubicBezTo>
                <a:close/>
              </a:path>
            </a:pathLst>
          </a:custGeom>
          <a:noFill/>
          <a:ln w="31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Rectangle 2647">
            <a:extLst>
              <a:ext uri="{FF2B5EF4-FFF2-40B4-BE49-F238E27FC236}">
                <a16:creationId xmlns:a16="http://schemas.microsoft.com/office/drawing/2014/main" id="{7EE9099B-77B8-4B06-BC09-379AE3D17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25" y="4546600"/>
            <a:ext cx="312896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Regnal dates for the Kings of Israel and Judah following Thiele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9" name="Rectangle 2648">
            <a:extLst>
              <a:ext uri="{FF2B5EF4-FFF2-40B4-BE49-F238E27FC236}">
                <a16:creationId xmlns:a16="http://schemas.microsoft.com/office/drawing/2014/main" id="{26BC06F5-F628-4FDA-8202-336BDC63A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1450" y="2754313"/>
            <a:ext cx="193675" cy="96838"/>
          </a:xfrm>
          <a:prstGeom prst="rect">
            <a:avLst/>
          </a:prstGeom>
          <a:solidFill>
            <a:srgbClr val="800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Rectangle 2649">
            <a:extLst>
              <a:ext uri="{FF2B5EF4-FFF2-40B4-BE49-F238E27FC236}">
                <a16:creationId xmlns:a16="http://schemas.microsoft.com/office/drawing/2014/main" id="{6900DB90-8DF1-4D6E-AC23-65B500B61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1450" y="2754313"/>
            <a:ext cx="193675" cy="96838"/>
          </a:xfrm>
          <a:prstGeom prst="rect">
            <a:avLst/>
          </a:prstGeom>
          <a:noFill/>
          <a:ln w="9525" cap="rnd">
            <a:solidFill>
              <a:srgbClr val="800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Freeform 2650">
            <a:extLst>
              <a:ext uri="{FF2B5EF4-FFF2-40B4-BE49-F238E27FC236}">
                <a16:creationId xmlns:a16="http://schemas.microsoft.com/office/drawing/2014/main" id="{634E4927-C9BF-485C-96A1-73D067173289}"/>
              </a:ext>
            </a:extLst>
          </p:cNvPr>
          <p:cNvSpPr>
            <a:spLocks/>
          </p:cNvSpPr>
          <p:nvPr/>
        </p:nvSpPr>
        <p:spPr bwMode="auto">
          <a:xfrm>
            <a:off x="18248313" y="5135563"/>
            <a:ext cx="195263" cy="169863"/>
          </a:xfrm>
          <a:custGeom>
            <a:avLst/>
            <a:gdLst>
              <a:gd name="T0" fmla="*/ 0 w 123"/>
              <a:gd name="T1" fmla="*/ 0 h 107"/>
              <a:gd name="T2" fmla="*/ 62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2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solidFill>
            <a:srgbClr val="33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Freeform 2651">
            <a:extLst>
              <a:ext uri="{FF2B5EF4-FFF2-40B4-BE49-F238E27FC236}">
                <a16:creationId xmlns:a16="http://schemas.microsoft.com/office/drawing/2014/main" id="{31350C44-9890-4F56-8FEA-22651CC4D259}"/>
              </a:ext>
            </a:extLst>
          </p:cNvPr>
          <p:cNvSpPr>
            <a:spLocks/>
          </p:cNvSpPr>
          <p:nvPr/>
        </p:nvSpPr>
        <p:spPr bwMode="auto">
          <a:xfrm>
            <a:off x="18248313" y="5135563"/>
            <a:ext cx="195263" cy="169863"/>
          </a:xfrm>
          <a:custGeom>
            <a:avLst/>
            <a:gdLst>
              <a:gd name="T0" fmla="*/ 0 w 123"/>
              <a:gd name="T1" fmla="*/ 0 h 107"/>
              <a:gd name="T2" fmla="*/ 62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2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Rectangle 2652">
            <a:extLst>
              <a:ext uri="{FF2B5EF4-FFF2-40B4-BE49-F238E27FC236}">
                <a16:creationId xmlns:a16="http://schemas.microsoft.com/office/drawing/2014/main" id="{DAA93F89-B819-4E1A-BAFB-49EAF4534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94375" y="5095875"/>
            <a:ext cx="18430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743 Menahem pays tribute to Tiglath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54" name="Rectangle 2653">
            <a:extLst>
              <a:ext uri="{FF2B5EF4-FFF2-40B4-BE49-F238E27FC236}">
                <a16:creationId xmlns:a16="http://schemas.microsoft.com/office/drawing/2014/main" id="{523196F7-FB2F-4374-B21D-4391727C9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46975" y="5095875"/>
            <a:ext cx="920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55" name="Rectangle 2654">
            <a:extLst>
              <a:ext uri="{FF2B5EF4-FFF2-40B4-BE49-F238E27FC236}">
                <a16:creationId xmlns:a16="http://schemas.microsoft.com/office/drawing/2014/main" id="{F0EF45B3-23B5-4498-9FC5-407A1DE68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94375" y="5222875"/>
            <a:ext cx="12461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pileser III (II Kings 15:19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56" name="Rectangle 2655">
            <a:extLst>
              <a:ext uri="{FF2B5EF4-FFF2-40B4-BE49-F238E27FC236}">
                <a16:creationId xmlns:a16="http://schemas.microsoft.com/office/drawing/2014/main" id="{43D38A62-AC36-4F22-8005-3D2982D70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59600" y="5222875"/>
            <a:ext cx="90488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-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57" name="Rectangle 2656">
            <a:extLst>
              <a:ext uri="{FF2B5EF4-FFF2-40B4-BE49-F238E27FC236}">
                <a16:creationId xmlns:a16="http://schemas.microsoft.com/office/drawing/2014/main" id="{202C6983-5407-4CDB-879F-761DD31A6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94525" y="5222875"/>
            <a:ext cx="21272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20)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58" name="Freeform 2657">
            <a:extLst>
              <a:ext uri="{FF2B5EF4-FFF2-40B4-BE49-F238E27FC236}">
                <a16:creationId xmlns:a16="http://schemas.microsoft.com/office/drawing/2014/main" id="{D5779AEF-C086-43EE-B7BA-EF42BB9F5445}"/>
              </a:ext>
            </a:extLst>
          </p:cNvPr>
          <p:cNvSpPr>
            <a:spLocks/>
          </p:cNvSpPr>
          <p:nvPr/>
        </p:nvSpPr>
        <p:spPr bwMode="auto">
          <a:xfrm>
            <a:off x="20921663" y="6604000"/>
            <a:ext cx="195263" cy="169863"/>
          </a:xfrm>
          <a:custGeom>
            <a:avLst/>
            <a:gdLst>
              <a:gd name="T0" fmla="*/ 0 w 123"/>
              <a:gd name="T1" fmla="*/ 0 h 107"/>
              <a:gd name="T2" fmla="*/ 62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2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2658">
            <a:extLst>
              <a:ext uri="{FF2B5EF4-FFF2-40B4-BE49-F238E27FC236}">
                <a16:creationId xmlns:a16="http://schemas.microsoft.com/office/drawing/2014/main" id="{BAF3B50D-6F41-4979-9C3C-852E74151901}"/>
              </a:ext>
            </a:extLst>
          </p:cNvPr>
          <p:cNvSpPr>
            <a:spLocks/>
          </p:cNvSpPr>
          <p:nvPr/>
        </p:nvSpPr>
        <p:spPr bwMode="auto">
          <a:xfrm>
            <a:off x="20921663" y="6604000"/>
            <a:ext cx="195263" cy="169863"/>
          </a:xfrm>
          <a:custGeom>
            <a:avLst/>
            <a:gdLst>
              <a:gd name="T0" fmla="*/ 0 w 123"/>
              <a:gd name="T1" fmla="*/ 0 h 107"/>
              <a:gd name="T2" fmla="*/ 62 w 123"/>
              <a:gd name="T3" fmla="*/ 107 h 107"/>
              <a:gd name="T4" fmla="*/ 123 w 123"/>
              <a:gd name="T5" fmla="*/ 0 h 107"/>
              <a:gd name="T6" fmla="*/ 0 w 123"/>
              <a:gd name="T7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107">
                <a:moveTo>
                  <a:pt x="0" y="0"/>
                </a:moveTo>
                <a:lnTo>
                  <a:pt x="62" y="107"/>
                </a:lnTo>
                <a:lnTo>
                  <a:pt x="123" y="0"/>
                </a:lnTo>
                <a:lnTo>
                  <a:pt x="0" y="0"/>
                </a:lnTo>
                <a:close/>
              </a:path>
            </a:pathLst>
          </a:cu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Rectangle 2659">
            <a:extLst>
              <a:ext uri="{FF2B5EF4-FFF2-40B4-BE49-F238E27FC236}">
                <a16:creationId xmlns:a16="http://schemas.microsoft.com/office/drawing/2014/main" id="{B0EA3DB7-0924-41A6-AF42-14AF5C02D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5663" y="6570663"/>
            <a:ext cx="1295400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605 Battle of Carchemish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1" name="Rectangle 2660">
            <a:extLst>
              <a:ext uri="{FF2B5EF4-FFF2-40B4-BE49-F238E27FC236}">
                <a16:creationId xmlns:a16="http://schemas.microsoft.com/office/drawing/2014/main" id="{A34F6D46-1EF0-4EF9-95C3-3252C2B6B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75663" y="6700838"/>
            <a:ext cx="1133475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(Jeremiah 46:2,10,26)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2" name="Freeform 2661">
            <a:extLst>
              <a:ext uri="{FF2B5EF4-FFF2-40B4-BE49-F238E27FC236}">
                <a16:creationId xmlns:a16="http://schemas.microsoft.com/office/drawing/2014/main" id="{C6C2660C-F61C-449D-B169-DAA56ABBB87F}"/>
              </a:ext>
            </a:extLst>
          </p:cNvPr>
          <p:cNvSpPr>
            <a:spLocks/>
          </p:cNvSpPr>
          <p:nvPr/>
        </p:nvSpPr>
        <p:spPr bwMode="auto">
          <a:xfrm>
            <a:off x="18764250" y="6980238"/>
            <a:ext cx="339725" cy="1360488"/>
          </a:xfrm>
          <a:custGeom>
            <a:avLst/>
            <a:gdLst>
              <a:gd name="T0" fmla="*/ 214 w 214"/>
              <a:gd name="T1" fmla="*/ 0 h 857"/>
              <a:gd name="T2" fmla="*/ 0 w 214"/>
              <a:gd name="T3" fmla="*/ 0 h 857"/>
              <a:gd name="T4" fmla="*/ 0 w 214"/>
              <a:gd name="T5" fmla="*/ 123 h 857"/>
              <a:gd name="T6" fmla="*/ 135 w 214"/>
              <a:gd name="T7" fmla="*/ 123 h 857"/>
              <a:gd name="T8" fmla="*/ 135 w 214"/>
              <a:gd name="T9" fmla="*/ 857 h 857"/>
              <a:gd name="T10" fmla="*/ 214 w 214"/>
              <a:gd name="T11" fmla="*/ 857 h 857"/>
              <a:gd name="T12" fmla="*/ 214 w 214"/>
              <a:gd name="T13" fmla="*/ 0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4" h="857">
                <a:moveTo>
                  <a:pt x="214" y="0"/>
                </a:moveTo>
                <a:lnTo>
                  <a:pt x="0" y="0"/>
                </a:lnTo>
                <a:lnTo>
                  <a:pt x="0" y="123"/>
                </a:lnTo>
                <a:lnTo>
                  <a:pt x="135" y="123"/>
                </a:lnTo>
                <a:lnTo>
                  <a:pt x="135" y="857"/>
                </a:lnTo>
                <a:lnTo>
                  <a:pt x="214" y="857"/>
                </a:lnTo>
                <a:lnTo>
                  <a:pt x="2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3" name="Freeform 2662">
            <a:extLst>
              <a:ext uri="{FF2B5EF4-FFF2-40B4-BE49-F238E27FC236}">
                <a16:creationId xmlns:a16="http://schemas.microsoft.com/office/drawing/2014/main" id="{77CD0B36-5B2E-4BFA-B6EB-6E5F8810686C}"/>
              </a:ext>
            </a:extLst>
          </p:cNvPr>
          <p:cNvSpPr>
            <a:spLocks/>
          </p:cNvSpPr>
          <p:nvPr/>
        </p:nvSpPr>
        <p:spPr bwMode="auto">
          <a:xfrm>
            <a:off x="18764250" y="6980238"/>
            <a:ext cx="339725" cy="1360488"/>
          </a:xfrm>
          <a:custGeom>
            <a:avLst/>
            <a:gdLst>
              <a:gd name="T0" fmla="*/ 214 w 214"/>
              <a:gd name="T1" fmla="*/ 0 h 857"/>
              <a:gd name="T2" fmla="*/ 0 w 214"/>
              <a:gd name="T3" fmla="*/ 0 h 857"/>
              <a:gd name="T4" fmla="*/ 0 w 214"/>
              <a:gd name="T5" fmla="*/ 123 h 857"/>
              <a:gd name="T6" fmla="*/ 135 w 214"/>
              <a:gd name="T7" fmla="*/ 123 h 857"/>
              <a:gd name="T8" fmla="*/ 135 w 214"/>
              <a:gd name="T9" fmla="*/ 857 h 857"/>
              <a:gd name="T10" fmla="*/ 214 w 214"/>
              <a:gd name="T11" fmla="*/ 857 h 857"/>
              <a:gd name="T12" fmla="*/ 214 w 214"/>
              <a:gd name="T13" fmla="*/ 0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4" h="857">
                <a:moveTo>
                  <a:pt x="214" y="0"/>
                </a:moveTo>
                <a:lnTo>
                  <a:pt x="0" y="0"/>
                </a:lnTo>
                <a:lnTo>
                  <a:pt x="0" y="123"/>
                </a:lnTo>
                <a:lnTo>
                  <a:pt x="135" y="123"/>
                </a:lnTo>
                <a:lnTo>
                  <a:pt x="135" y="857"/>
                </a:lnTo>
                <a:lnTo>
                  <a:pt x="214" y="857"/>
                </a:lnTo>
                <a:lnTo>
                  <a:pt x="214" y="0"/>
                </a:lnTo>
                <a:close/>
              </a:path>
            </a:pathLst>
          </a:custGeom>
          <a:noFill/>
          <a:ln w="12700" cap="rnd">
            <a:solidFill>
              <a:srgbClr val="3333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4" name="Rectangle 2663">
            <a:extLst>
              <a:ext uri="{FF2B5EF4-FFF2-40B4-BE49-F238E27FC236}">
                <a16:creationId xmlns:a16="http://schemas.microsoft.com/office/drawing/2014/main" id="{C7885B36-2A17-4B20-9D76-EE091EDE3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1450" y="8147050"/>
            <a:ext cx="193675" cy="193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5" name="Rectangle 2664">
            <a:extLst>
              <a:ext uri="{FF2B5EF4-FFF2-40B4-BE49-F238E27FC236}">
                <a16:creationId xmlns:a16="http://schemas.microsoft.com/office/drawing/2014/main" id="{7ADA0F14-58BB-48D2-9EFE-8A006B32D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1450" y="8147050"/>
            <a:ext cx="193675" cy="193675"/>
          </a:xfrm>
          <a:prstGeom prst="rect">
            <a:avLst/>
          </a:prstGeom>
          <a:noFill/>
          <a:ln w="9525" cap="rnd">
            <a:solidFill>
              <a:srgbClr val="96969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090430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CE162779-A2BF-4ED8-80D0-2E7B82131D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0" y="14288"/>
            <a:ext cx="36576000" cy="12773025"/>
            <a:chOff x="0" y="9"/>
            <a:chExt cx="23040" cy="8046"/>
          </a:xfrm>
        </p:grpSpPr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77F3C5E9-08CE-4DA2-89F4-B741019D2C4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9"/>
              <a:ext cx="23040" cy="8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" name="Group 205">
              <a:extLst>
                <a:ext uri="{FF2B5EF4-FFF2-40B4-BE49-F238E27FC236}">
                  <a16:creationId xmlns:a16="http://schemas.microsoft.com/office/drawing/2014/main" id="{1B7ED2CC-DCAF-444A-B100-0D056D712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" y="376"/>
              <a:ext cx="22939" cy="7416"/>
              <a:chOff x="9" y="376"/>
              <a:chExt cx="22939" cy="7416"/>
            </a:xfrm>
          </p:grpSpPr>
          <p:sp>
            <p:nvSpPr>
              <p:cNvPr id="2195" name="Rectangle 5">
                <a:extLst>
                  <a:ext uri="{FF2B5EF4-FFF2-40B4-BE49-F238E27FC236}">
                    <a16:creationId xmlns:a16="http://schemas.microsoft.com/office/drawing/2014/main" id="{ED3D486C-41E1-45C0-96D4-48096E613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3" y="6214"/>
                <a:ext cx="1755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6" name="Rectangle 6">
                <a:extLst>
                  <a:ext uri="{FF2B5EF4-FFF2-40B4-BE49-F238E27FC236}">
                    <a16:creationId xmlns:a16="http://schemas.microsoft.com/office/drawing/2014/main" id="{AD387AD7-D5B4-4B7F-B104-F7607DDB3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3" y="6214"/>
                <a:ext cx="1755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7" name="Rectangle 7">
                <a:extLst>
                  <a:ext uri="{FF2B5EF4-FFF2-40B4-BE49-F238E27FC236}">
                    <a16:creationId xmlns:a16="http://schemas.microsoft.com/office/drawing/2014/main" id="{260078F4-1F76-42DE-93D9-7D84B0941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9" y="6248"/>
                <a:ext cx="165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C3000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8" name="Rectangle 8">
                <a:extLst>
                  <a:ext uri="{FF2B5EF4-FFF2-40B4-BE49-F238E27FC236}">
                    <a16:creationId xmlns:a16="http://schemas.microsoft.com/office/drawing/2014/main" id="{D02EA523-BE7B-4937-891F-59D0DCF42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6248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9" name="Rectangle 9">
                <a:extLst>
                  <a:ext uri="{FF2B5EF4-FFF2-40B4-BE49-F238E27FC236}">
                    <a16:creationId xmlns:a16="http://schemas.microsoft.com/office/drawing/2014/main" id="{048CB585-92FC-4403-BC5F-564EC1844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2850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00" name="Freeform 10">
                <a:extLst>
                  <a:ext uri="{FF2B5EF4-FFF2-40B4-BE49-F238E27FC236}">
                    <a16:creationId xmlns:a16="http://schemas.microsoft.com/office/drawing/2014/main" id="{5A732530-DA40-4F61-AC30-655FA0081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45" y="6328"/>
                <a:ext cx="6" cy="293"/>
              </a:xfrm>
              <a:custGeom>
                <a:avLst/>
                <a:gdLst>
                  <a:gd name="T0" fmla="*/ 8 w 8"/>
                  <a:gd name="T1" fmla="*/ 11 h 384"/>
                  <a:gd name="T2" fmla="*/ 0 w 8"/>
                  <a:gd name="T3" fmla="*/ 11 h 384"/>
                  <a:gd name="T4" fmla="*/ 4 w 8"/>
                  <a:gd name="T5" fmla="*/ 0 h 384"/>
                  <a:gd name="T6" fmla="*/ 8 w 8"/>
                  <a:gd name="T7" fmla="*/ 26 h 384"/>
                  <a:gd name="T8" fmla="*/ 4 w 8"/>
                  <a:gd name="T9" fmla="*/ 38 h 384"/>
                  <a:gd name="T10" fmla="*/ 0 w 8"/>
                  <a:gd name="T11" fmla="*/ 26 h 384"/>
                  <a:gd name="T12" fmla="*/ 8 w 8"/>
                  <a:gd name="T13" fmla="*/ 26 h 384"/>
                  <a:gd name="T14" fmla="*/ 8 w 8"/>
                  <a:gd name="T15" fmla="*/ 57 h 384"/>
                  <a:gd name="T16" fmla="*/ 0 w 8"/>
                  <a:gd name="T17" fmla="*/ 57 h 384"/>
                  <a:gd name="T18" fmla="*/ 4 w 8"/>
                  <a:gd name="T19" fmla="*/ 46 h 384"/>
                  <a:gd name="T20" fmla="*/ 8 w 8"/>
                  <a:gd name="T21" fmla="*/ 73 h 384"/>
                  <a:gd name="T22" fmla="*/ 4 w 8"/>
                  <a:gd name="T23" fmla="*/ 84 h 384"/>
                  <a:gd name="T24" fmla="*/ 0 w 8"/>
                  <a:gd name="T25" fmla="*/ 73 h 384"/>
                  <a:gd name="T26" fmla="*/ 8 w 8"/>
                  <a:gd name="T27" fmla="*/ 73 h 384"/>
                  <a:gd name="T28" fmla="*/ 8 w 8"/>
                  <a:gd name="T29" fmla="*/ 103 h 384"/>
                  <a:gd name="T30" fmla="*/ 0 w 8"/>
                  <a:gd name="T31" fmla="*/ 103 h 384"/>
                  <a:gd name="T32" fmla="*/ 4 w 8"/>
                  <a:gd name="T33" fmla="*/ 92 h 384"/>
                  <a:gd name="T34" fmla="*/ 8 w 8"/>
                  <a:gd name="T35" fmla="*/ 119 h 384"/>
                  <a:gd name="T36" fmla="*/ 4 w 8"/>
                  <a:gd name="T37" fmla="*/ 130 h 384"/>
                  <a:gd name="T38" fmla="*/ 0 w 8"/>
                  <a:gd name="T39" fmla="*/ 119 h 384"/>
                  <a:gd name="T40" fmla="*/ 8 w 8"/>
                  <a:gd name="T41" fmla="*/ 119 h 384"/>
                  <a:gd name="T42" fmla="*/ 8 w 8"/>
                  <a:gd name="T43" fmla="*/ 149 h 384"/>
                  <a:gd name="T44" fmla="*/ 0 w 8"/>
                  <a:gd name="T45" fmla="*/ 149 h 384"/>
                  <a:gd name="T46" fmla="*/ 4 w 8"/>
                  <a:gd name="T47" fmla="*/ 138 h 384"/>
                  <a:gd name="T48" fmla="*/ 8 w 8"/>
                  <a:gd name="T49" fmla="*/ 165 h 384"/>
                  <a:gd name="T50" fmla="*/ 4 w 8"/>
                  <a:gd name="T51" fmla="*/ 176 h 384"/>
                  <a:gd name="T52" fmla="*/ 0 w 8"/>
                  <a:gd name="T53" fmla="*/ 165 h 384"/>
                  <a:gd name="T54" fmla="*/ 8 w 8"/>
                  <a:gd name="T55" fmla="*/ 165 h 384"/>
                  <a:gd name="T56" fmla="*/ 8 w 8"/>
                  <a:gd name="T57" fmla="*/ 195 h 384"/>
                  <a:gd name="T58" fmla="*/ 0 w 8"/>
                  <a:gd name="T59" fmla="*/ 195 h 384"/>
                  <a:gd name="T60" fmla="*/ 4 w 8"/>
                  <a:gd name="T61" fmla="*/ 184 h 384"/>
                  <a:gd name="T62" fmla="*/ 8 w 8"/>
                  <a:gd name="T63" fmla="*/ 211 h 384"/>
                  <a:gd name="T64" fmla="*/ 4 w 8"/>
                  <a:gd name="T65" fmla="*/ 222 h 384"/>
                  <a:gd name="T66" fmla="*/ 0 w 8"/>
                  <a:gd name="T67" fmla="*/ 211 h 384"/>
                  <a:gd name="T68" fmla="*/ 8 w 8"/>
                  <a:gd name="T69" fmla="*/ 211 h 384"/>
                  <a:gd name="T70" fmla="*/ 8 w 8"/>
                  <a:gd name="T71" fmla="*/ 241 h 384"/>
                  <a:gd name="T72" fmla="*/ 0 w 8"/>
                  <a:gd name="T73" fmla="*/ 241 h 384"/>
                  <a:gd name="T74" fmla="*/ 4 w 8"/>
                  <a:gd name="T75" fmla="*/ 230 h 384"/>
                  <a:gd name="T76" fmla="*/ 8 w 8"/>
                  <a:gd name="T77" fmla="*/ 257 h 384"/>
                  <a:gd name="T78" fmla="*/ 4 w 8"/>
                  <a:gd name="T79" fmla="*/ 268 h 384"/>
                  <a:gd name="T80" fmla="*/ 0 w 8"/>
                  <a:gd name="T81" fmla="*/ 257 h 384"/>
                  <a:gd name="T82" fmla="*/ 8 w 8"/>
                  <a:gd name="T83" fmla="*/ 257 h 384"/>
                  <a:gd name="T84" fmla="*/ 8 w 8"/>
                  <a:gd name="T85" fmla="*/ 288 h 384"/>
                  <a:gd name="T86" fmla="*/ 0 w 8"/>
                  <a:gd name="T87" fmla="*/ 288 h 384"/>
                  <a:gd name="T88" fmla="*/ 4 w 8"/>
                  <a:gd name="T89" fmla="*/ 276 h 384"/>
                  <a:gd name="T90" fmla="*/ 8 w 8"/>
                  <a:gd name="T91" fmla="*/ 303 h 384"/>
                  <a:gd name="T92" fmla="*/ 4 w 8"/>
                  <a:gd name="T93" fmla="*/ 314 h 384"/>
                  <a:gd name="T94" fmla="*/ 0 w 8"/>
                  <a:gd name="T95" fmla="*/ 303 h 384"/>
                  <a:gd name="T96" fmla="*/ 8 w 8"/>
                  <a:gd name="T97" fmla="*/ 303 h 384"/>
                  <a:gd name="T98" fmla="*/ 8 w 8"/>
                  <a:gd name="T99" fmla="*/ 334 h 384"/>
                  <a:gd name="T100" fmla="*/ 0 w 8"/>
                  <a:gd name="T101" fmla="*/ 334 h 384"/>
                  <a:gd name="T102" fmla="*/ 4 w 8"/>
                  <a:gd name="T103" fmla="*/ 322 h 384"/>
                  <a:gd name="T104" fmla="*/ 8 w 8"/>
                  <a:gd name="T105" fmla="*/ 349 h 384"/>
                  <a:gd name="T106" fmla="*/ 4 w 8"/>
                  <a:gd name="T107" fmla="*/ 361 h 384"/>
                  <a:gd name="T108" fmla="*/ 0 w 8"/>
                  <a:gd name="T109" fmla="*/ 349 h 384"/>
                  <a:gd name="T110" fmla="*/ 8 w 8"/>
                  <a:gd name="T111" fmla="*/ 349 h 384"/>
                  <a:gd name="T112" fmla="*/ 8 w 8"/>
                  <a:gd name="T113" fmla="*/ 380 h 384"/>
                  <a:gd name="T114" fmla="*/ 0 w 8"/>
                  <a:gd name="T115" fmla="*/ 380 h 384"/>
                  <a:gd name="T116" fmla="*/ 4 w 8"/>
                  <a:gd name="T117" fmla="*/ 368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" h="384">
                    <a:moveTo>
                      <a:pt x="8" y="3"/>
                    </a:moveTo>
                    <a:lnTo>
                      <a:pt x="8" y="11"/>
                    </a:lnTo>
                    <a:cubicBezTo>
                      <a:pt x="8" y="13"/>
                      <a:pt x="6" y="15"/>
                      <a:pt x="4" y="15"/>
                    </a:cubicBezTo>
                    <a:cubicBezTo>
                      <a:pt x="2" y="15"/>
                      <a:pt x="0" y="13"/>
                      <a:pt x="0" y="11"/>
                    </a:cubicBezTo>
                    <a:lnTo>
                      <a:pt x="0" y="3"/>
                    </a:ln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  <a:moveTo>
                      <a:pt x="8" y="26"/>
                    </a:moveTo>
                    <a:lnTo>
                      <a:pt x="8" y="34"/>
                    </a:lnTo>
                    <a:cubicBezTo>
                      <a:pt x="8" y="36"/>
                      <a:pt x="6" y="38"/>
                      <a:pt x="4" y="38"/>
                    </a:cubicBezTo>
                    <a:cubicBezTo>
                      <a:pt x="2" y="38"/>
                      <a:pt x="0" y="36"/>
                      <a:pt x="0" y="34"/>
                    </a:cubicBezTo>
                    <a:lnTo>
                      <a:pt x="0" y="26"/>
                    </a:lnTo>
                    <a:cubicBezTo>
                      <a:pt x="0" y="24"/>
                      <a:pt x="2" y="23"/>
                      <a:pt x="4" y="23"/>
                    </a:cubicBezTo>
                    <a:cubicBezTo>
                      <a:pt x="6" y="23"/>
                      <a:pt x="8" y="24"/>
                      <a:pt x="8" y="26"/>
                    </a:cubicBezTo>
                    <a:close/>
                    <a:moveTo>
                      <a:pt x="8" y="49"/>
                    </a:moveTo>
                    <a:lnTo>
                      <a:pt x="8" y="57"/>
                    </a:lnTo>
                    <a:cubicBezTo>
                      <a:pt x="8" y="59"/>
                      <a:pt x="6" y="61"/>
                      <a:pt x="4" y="61"/>
                    </a:cubicBezTo>
                    <a:cubicBezTo>
                      <a:pt x="2" y="61"/>
                      <a:pt x="0" y="59"/>
                      <a:pt x="0" y="57"/>
                    </a:cubicBezTo>
                    <a:lnTo>
                      <a:pt x="0" y="49"/>
                    </a:lnTo>
                    <a:cubicBezTo>
                      <a:pt x="0" y="47"/>
                      <a:pt x="2" y="46"/>
                      <a:pt x="4" y="46"/>
                    </a:cubicBezTo>
                    <a:cubicBezTo>
                      <a:pt x="6" y="46"/>
                      <a:pt x="8" y="47"/>
                      <a:pt x="8" y="49"/>
                    </a:cubicBezTo>
                    <a:close/>
                    <a:moveTo>
                      <a:pt x="8" y="73"/>
                    </a:moveTo>
                    <a:lnTo>
                      <a:pt x="8" y="80"/>
                    </a:lnTo>
                    <a:cubicBezTo>
                      <a:pt x="8" y="82"/>
                      <a:pt x="6" y="84"/>
                      <a:pt x="4" y="84"/>
                    </a:cubicBezTo>
                    <a:cubicBezTo>
                      <a:pt x="2" y="84"/>
                      <a:pt x="0" y="82"/>
                      <a:pt x="0" y="80"/>
                    </a:cubicBezTo>
                    <a:lnTo>
                      <a:pt x="0" y="73"/>
                    </a:lnTo>
                    <a:cubicBezTo>
                      <a:pt x="0" y="70"/>
                      <a:pt x="2" y="69"/>
                      <a:pt x="4" y="69"/>
                    </a:cubicBezTo>
                    <a:cubicBezTo>
                      <a:pt x="6" y="69"/>
                      <a:pt x="8" y="70"/>
                      <a:pt x="8" y="73"/>
                    </a:cubicBezTo>
                    <a:close/>
                    <a:moveTo>
                      <a:pt x="8" y="96"/>
                    </a:moveTo>
                    <a:lnTo>
                      <a:pt x="8" y="103"/>
                    </a:lnTo>
                    <a:cubicBezTo>
                      <a:pt x="8" y="105"/>
                      <a:pt x="6" y="107"/>
                      <a:pt x="4" y="107"/>
                    </a:cubicBezTo>
                    <a:cubicBezTo>
                      <a:pt x="2" y="107"/>
                      <a:pt x="0" y="105"/>
                      <a:pt x="0" y="103"/>
                    </a:cubicBezTo>
                    <a:lnTo>
                      <a:pt x="0" y="96"/>
                    </a:lnTo>
                    <a:cubicBezTo>
                      <a:pt x="0" y="93"/>
                      <a:pt x="2" y="92"/>
                      <a:pt x="4" y="92"/>
                    </a:cubicBezTo>
                    <a:cubicBezTo>
                      <a:pt x="6" y="92"/>
                      <a:pt x="8" y="93"/>
                      <a:pt x="8" y="96"/>
                    </a:cubicBezTo>
                    <a:close/>
                    <a:moveTo>
                      <a:pt x="8" y="119"/>
                    </a:moveTo>
                    <a:lnTo>
                      <a:pt x="8" y="126"/>
                    </a:lnTo>
                    <a:cubicBezTo>
                      <a:pt x="8" y="128"/>
                      <a:pt x="6" y="130"/>
                      <a:pt x="4" y="130"/>
                    </a:cubicBezTo>
                    <a:cubicBezTo>
                      <a:pt x="2" y="130"/>
                      <a:pt x="0" y="128"/>
                      <a:pt x="0" y="126"/>
                    </a:cubicBezTo>
                    <a:lnTo>
                      <a:pt x="0" y="119"/>
                    </a:lnTo>
                    <a:cubicBezTo>
                      <a:pt x="0" y="116"/>
                      <a:pt x="2" y="115"/>
                      <a:pt x="4" y="115"/>
                    </a:cubicBezTo>
                    <a:cubicBezTo>
                      <a:pt x="6" y="115"/>
                      <a:pt x="8" y="116"/>
                      <a:pt x="8" y="119"/>
                    </a:cubicBezTo>
                    <a:close/>
                    <a:moveTo>
                      <a:pt x="8" y="142"/>
                    </a:moveTo>
                    <a:lnTo>
                      <a:pt x="8" y="149"/>
                    </a:lnTo>
                    <a:cubicBezTo>
                      <a:pt x="8" y="151"/>
                      <a:pt x="6" y="153"/>
                      <a:pt x="4" y="153"/>
                    </a:cubicBezTo>
                    <a:cubicBezTo>
                      <a:pt x="2" y="153"/>
                      <a:pt x="0" y="151"/>
                      <a:pt x="0" y="149"/>
                    </a:cubicBezTo>
                    <a:lnTo>
                      <a:pt x="0" y="142"/>
                    </a:lnTo>
                    <a:cubicBezTo>
                      <a:pt x="0" y="140"/>
                      <a:pt x="2" y="138"/>
                      <a:pt x="4" y="138"/>
                    </a:cubicBezTo>
                    <a:cubicBezTo>
                      <a:pt x="6" y="138"/>
                      <a:pt x="8" y="140"/>
                      <a:pt x="8" y="142"/>
                    </a:cubicBezTo>
                    <a:close/>
                    <a:moveTo>
                      <a:pt x="8" y="165"/>
                    </a:moveTo>
                    <a:lnTo>
                      <a:pt x="8" y="172"/>
                    </a:lnTo>
                    <a:cubicBezTo>
                      <a:pt x="8" y="174"/>
                      <a:pt x="6" y="176"/>
                      <a:pt x="4" y="176"/>
                    </a:cubicBezTo>
                    <a:cubicBezTo>
                      <a:pt x="2" y="176"/>
                      <a:pt x="0" y="174"/>
                      <a:pt x="0" y="172"/>
                    </a:cubicBezTo>
                    <a:lnTo>
                      <a:pt x="0" y="165"/>
                    </a:lnTo>
                    <a:cubicBezTo>
                      <a:pt x="0" y="163"/>
                      <a:pt x="2" y="161"/>
                      <a:pt x="4" y="161"/>
                    </a:cubicBezTo>
                    <a:cubicBezTo>
                      <a:pt x="6" y="161"/>
                      <a:pt x="8" y="163"/>
                      <a:pt x="8" y="165"/>
                    </a:cubicBezTo>
                    <a:close/>
                    <a:moveTo>
                      <a:pt x="8" y="188"/>
                    </a:moveTo>
                    <a:lnTo>
                      <a:pt x="8" y="195"/>
                    </a:lnTo>
                    <a:cubicBezTo>
                      <a:pt x="8" y="198"/>
                      <a:pt x="6" y="199"/>
                      <a:pt x="4" y="199"/>
                    </a:cubicBezTo>
                    <a:cubicBezTo>
                      <a:pt x="2" y="199"/>
                      <a:pt x="0" y="198"/>
                      <a:pt x="0" y="195"/>
                    </a:cubicBezTo>
                    <a:lnTo>
                      <a:pt x="0" y="188"/>
                    </a:lnTo>
                    <a:cubicBezTo>
                      <a:pt x="0" y="186"/>
                      <a:pt x="2" y="184"/>
                      <a:pt x="4" y="184"/>
                    </a:cubicBezTo>
                    <a:cubicBezTo>
                      <a:pt x="6" y="184"/>
                      <a:pt x="8" y="186"/>
                      <a:pt x="8" y="188"/>
                    </a:cubicBezTo>
                    <a:close/>
                    <a:moveTo>
                      <a:pt x="8" y="211"/>
                    </a:moveTo>
                    <a:lnTo>
                      <a:pt x="8" y="218"/>
                    </a:lnTo>
                    <a:cubicBezTo>
                      <a:pt x="8" y="221"/>
                      <a:pt x="6" y="222"/>
                      <a:pt x="4" y="222"/>
                    </a:cubicBezTo>
                    <a:cubicBezTo>
                      <a:pt x="2" y="222"/>
                      <a:pt x="0" y="221"/>
                      <a:pt x="0" y="218"/>
                    </a:cubicBezTo>
                    <a:lnTo>
                      <a:pt x="0" y="211"/>
                    </a:lnTo>
                    <a:cubicBezTo>
                      <a:pt x="0" y="209"/>
                      <a:pt x="2" y="207"/>
                      <a:pt x="4" y="207"/>
                    </a:cubicBezTo>
                    <a:cubicBezTo>
                      <a:pt x="6" y="207"/>
                      <a:pt x="8" y="209"/>
                      <a:pt x="8" y="211"/>
                    </a:cubicBezTo>
                    <a:close/>
                    <a:moveTo>
                      <a:pt x="8" y="234"/>
                    </a:moveTo>
                    <a:lnTo>
                      <a:pt x="8" y="241"/>
                    </a:lnTo>
                    <a:cubicBezTo>
                      <a:pt x="8" y="244"/>
                      <a:pt x="6" y="245"/>
                      <a:pt x="4" y="245"/>
                    </a:cubicBezTo>
                    <a:cubicBezTo>
                      <a:pt x="2" y="245"/>
                      <a:pt x="0" y="244"/>
                      <a:pt x="0" y="241"/>
                    </a:cubicBezTo>
                    <a:lnTo>
                      <a:pt x="0" y="234"/>
                    </a:lnTo>
                    <a:cubicBezTo>
                      <a:pt x="0" y="232"/>
                      <a:pt x="2" y="230"/>
                      <a:pt x="4" y="230"/>
                    </a:cubicBezTo>
                    <a:cubicBezTo>
                      <a:pt x="6" y="230"/>
                      <a:pt x="8" y="232"/>
                      <a:pt x="8" y="234"/>
                    </a:cubicBezTo>
                    <a:close/>
                    <a:moveTo>
                      <a:pt x="8" y="257"/>
                    </a:moveTo>
                    <a:lnTo>
                      <a:pt x="8" y="265"/>
                    </a:lnTo>
                    <a:cubicBezTo>
                      <a:pt x="8" y="267"/>
                      <a:pt x="6" y="268"/>
                      <a:pt x="4" y="268"/>
                    </a:cubicBezTo>
                    <a:cubicBezTo>
                      <a:pt x="2" y="268"/>
                      <a:pt x="0" y="267"/>
                      <a:pt x="0" y="265"/>
                    </a:cubicBezTo>
                    <a:lnTo>
                      <a:pt x="0" y="257"/>
                    </a:lnTo>
                    <a:cubicBezTo>
                      <a:pt x="0" y="255"/>
                      <a:pt x="2" y="253"/>
                      <a:pt x="4" y="253"/>
                    </a:cubicBezTo>
                    <a:cubicBezTo>
                      <a:pt x="6" y="253"/>
                      <a:pt x="8" y="255"/>
                      <a:pt x="8" y="257"/>
                    </a:cubicBezTo>
                    <a:close/>
                    <a:moveTo>
                      <a:pt x="8" y="280"/>
                    </a:moveTo>
                    <a:lnTo>
                      <a:pt x="8" y="288"/>
                    </a:lnTo>
                    <a:cubicBezTo>
                      <a:pt x="8" y="290"/>
                      <a:pt x="6" y="291"/>
                      <a:pt x="4" y="291"/>
                    </a:cubicBezTo>
                    <a:cubicBezTo>
                      <a:pt x="2" y="291"/>
                      <a:pt x="0" y="290"/>
                      <a:pt x="0" y="288"/>
                    </a:cubicBezTo>
                    <a:lnTo>
                      <a:pt x="0" y="280"/>
                    </a:lnTo>
                    <a:cubicBezTo>
                      <a:pt x="0" y="278"/>
                      <a:pt x="2" y="276"/>
                      <a:pt x="4" y="276"/>
                    </a:cubicBezTo>
                    <a:cubicBezTo>
                      <a:pt x="6" y="276"/>
                      <a:pt x="8" y="278"/>
                      <a:pt x="8" y="280"/>
                    </a:cubicBezTo>
                    <a:close/>
                    <a:moveTo>
                      <a:pt x="8" y="303"/>
                    </a:moveTo>
                    <a:lnTo>
                      <a:pt x="8" y="311"/>
                    </a:lnTo>
                    <a:cubicBezTo>
                      <a:pt x="8" y="313"/>
                      <a:pt x="6" y="314"/>
                      <a:pt x="4" y="314"/>
                    </a:cubicBezTo>
                    <a:cubicBezTo>
                      <a:pt x="2" y="314"/>
                      <a:pt x="0" y="313"/>
                      <a:pt x="0" y="311"/>
                    </a:cubicBezTo>
                    <a:lnTo>
                      <a:pt x="0" y="303"/>
                    </a:lnTo>
                    <a:cubicBezTo>
                      <a:pt x="0" y="301"/>
                      <a:pt x="2" y="299"/>
                      <a:pt x="4" y="299"/>
                    </a:cubicBezTo>
                    <a:cubicBezTo>
                      <a:pt x="6" y="299"/>
                      <a:pt x="8" y="301"/>
                      <a:pt x="8" y="303"/>
                    </a:cubicBezTo>
                    <a:close/>
                    <a:moveTo>
                      <a:pt x="8" y="326"/>
                    </a:moveTo>
                    <a:lnTo>
                      <a:pt x="8" y="334"/>
                    </a:lnTo>
                    <a:cubicBezTo>
                      <a:pt x="8" y="336"/>
                      <a:pt x="6" y="337"/>
                      <a:pt x="4" y="337"/>
                    </a:cubicBezTo>
                    <a:cubicBezTo>
                      <a:pt x="2" y="337"/>
                      <a:pt x="0" y="336"/>
                      <a:pt x="0" y="334"/>
                    </a:cubicBezTo>
                    <a:lnTo>
                      <a:pt x="0" y="326"/>
                    </a:lnTo>
                    <a:cubicBezTo>
                      <a:pt x="0" y="324"/>
                      <a:pt x="2" y="322"/>
                      <a:pt x="4" y="322"/>
                    </a:cubicBezTo>
                    <a:cubicBezTo>
                      <a:pt x="6" y="322"/>
                      <a:pt x="8" y="324"/>
                      <a:pt x="8" y="326"/>
                    </a:cubicBezTo>
                    <a:close/>
                    <a:moveTo>
                      <a:pt x="8" y="349"/>
                    </a:moveTo>
                    <a:lnTo>
                      <a:pt x="8" y="357"/>
                    </a:lnTo>
                    <a:cubicBezTo>
                      <a:pt x="8" y="359"/>
                      <a:pt x="6" y="361"/>
                      <a:pt x="4" y="361"/>
                    </a:cubicBezTo>
                    <a:cubicBezTo>
                      <a:pt x="2" y="361"/>
                      <a:pt x="0" y="359"/>
                      <a:pt x="0" y="357"/>
                    </a:cubicBezTo>
                    <a:lnTo>
                      <a:pt x="0" y="349"/>
                    </a:lnTo>
                    <a:cubicBezTo>
                      <a:pt x="0" y="347"/>
                      <a:pt x="2" y="345"/>
                      <a:pt x="4" y="345"/>
                    </a:cubicBezTo>
                    <a:cubicBezTo>
                      <a:pt x="6" y="345"/>
                      <a:pt x="8" y="347"/>
                      <a:pt x="8" y="349"/>
                    </a:cubicBezTo>
                    <a:close/>
                    <a:moveTo>
                      <a:pt x="8" y="372"/>
                    </a:moveTo>
                    <a:lnTo>
                      <a:pt x="8" y="380"/>
                    </a:lnTo>
                    <a:cubicBezTo>
                      <a:pt x="8" y="382"/>
                      <a:pt x="6" y="384"/>
                      <a:pt x="4" y="384"/>
                    </a:cubicBezTo>
                    <a:cubicBezTo>
                      <a:pt x="2" y="384"/>
                      <a:pt x="0" y="382"/>
                      <a:pt x="0" y="380"/>
                    </a:cubicBezTo>
                    <a:lnTo>
                      <a:pt x="0" y="372"/>
                    </a:lnTo>
                    <a:cubicBezTo>
                      <a:pt x="0" y="370"/>
                      <a:pt x="2" y="368"/>
                      <a:pt x="4" y="368"/>
                    </a:cubicBezTo>
                    <a:cubicBezTo>
                      <a:pt x="6" y="368"/>
                      <a:pt x="8" y="370"/>
                      <a:pt x="8" y="372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1" name="Freeform 11">
                <a:extLst>
                  <a:ext uri="{FF2B5EF4-FFF2-40B4-BE49-F238E27FC236}">
                    <a16:creationId xmlns:a16="http://schemas.microsoft.com/office/drawing/2014/main" id="{124A09D6-E8DC-43BD-A0E7-A5746C7A50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941" y="5919"/>
                <a:ext cx="6" cy="695"/>
              </a:xfrm>
              <a:custGeom>
                <a:avLst/>
                <a:gdLst>
                  <a:gd name="T0" fmla="*/ 0 w 7"/>
                  <a:gd name="T1" fmla="*/ 4 h 914"/>
                  <a:gd name="T2" fmla="*/ 4 w 7"/>
                  <a:gd name="T3" fmla="*/ 38 h 914"/>
                  <a:gd name="T4" fmla="*/ 7 w 7"/>
                  <a:gd name="T5" fmla="*/ 50 h 914"/>
                  <a:gd name="T6" fmla="*/ 4 w 7"/>
                  <a:gd name="T7" fmla="*/ 46 h 914"/>
                  <a:gd name="T8" fmla="*/ 0 w 7"/>
                  <a:gd name="T9" fmla="*/ 81 h 914"/>
                  <a:gd name="T10" fmla="*/ 7 w 7"/>
                  <a:gd name="T11" fmla="*/ 104 h 914"/>
                  <a:gd name="T12" fmla="*/ 7 w 7"/>
                  <a:gd name="T13" fmla="*/ 96 h 914"/>
                  <a:gd name="T14" fmla="*/ 0 w 7"/>
                  <a:gd name="T15" fmla="*/ 119 h 914"/>
                  <a:gd name="T16" fmla="*/ 4 w 7"/>
                  <a:gd name="T17" fmla="*/ 154 h 914"/>
                  <a:gd name="T18" fmla="*/ 7 w 7"/>
                  <a:gd name="T19" fmla="*/ 165 h 914"/>
                  <a:gd name="T20" fmla="*/ 4 w 7"/>
                  <a:gd name="T21" fmla="*/ 161 h 914"/>
                  <a:gd name="T22" fmla="*/ 0 w 7"/>
                  <a:gd name="T23" fmla="*/ 196 h 914"/>
                  <a:gd name="T24" fmla="*/ 7 w 7"/>
                  <a:gd name="T25" fmla="*/ 219 h 914"/>
                  <a:gd name="T26" fmla="*/ 7 w 7"/>
                  <a:gd name="T27" fmla="*/ 211 h 914"/>
                  <a:gd name="T28" fmla="*/ 0 w 7"/>
                  <a:gd name="T29" fmla="*/ 234 h 914"/>
                  <a:gd name="T30" fmla="*/ 4 w 7"/>
                  <a:gd name="T31" fmla="*/ 269 h 914"/>
                  <a:gd name="T32" fmla="*/ 7 w 7"/>
                  <a:gd name="T33" fmla="*/ 280 h 914"/>
                  <a:gd name="T34" fmla="*/ 4 w 7"/>
                  <a:gd name="T35" fmla="*/ 276 h 914"/>
                  <a:gd name="T36" fmla="*/ 0 w 7"/>
                  <a:gd name="T37" fmla="*/ 311 h 914"/>
                  <a:gd name="T38" fmla="*/ 7 w 7"/>
                  <a:gd name="T39" fmla="*/ 334 h 914"/>
                  <a:gd name="T40" fmla="*/ 7 w 7"/>
                  <a:gd name="T41" fmla="*/ 326 h 914"/>
                  <a:gd name="T42" fmla="*/ 0 w 7"/>
                  <a:gd name="T43" fmla="*/ 349 h 914"/>
                  <a:gd name="T44" fmla="*/ 4 w 7"/>
                  <a:gd name="T45" fmla="*/ 384 h 914"/>
                  <a:gd name="T46" fmla="*/ 7 w 7"/>
                  <a:gd name="T47" fmla="*/ 395 h 914"/>
                  <a:gd name="T48" fmla="*/ 4 w 7"/>
                  <a:gd name="T49" fmla="*/ 392 h 914"/>
                  <a:gd name="T50" fmla="*/ 0 w 7"/>
                  <a:gd name="T51" fmla="*/ 426 h 914"/>
                  <a:gd name="T52" fmla="*/ 7 w 7"/>
                  <a:gd name="T53" fmla="*/ 449 h 914"/>
                  <a:gd name="T54" fmla="*/ 7 w 7"/>
                  <a:gd name="T55" fmla="*/ 442 h 914"/>
                  <a:gd name="T56" fmla="*/ 0 w 7"/>
                  <a:gd name="T57" fmla="*/ 465 h 914"/>
                  <a:gd name="T58" fmla="*/ 4 w 7"/>
                  <a:gd name="T59" fmla="*/ 499 h 914"/>
                  <a:gd name="T60" fmla="*/ 7 w 7"/>
                  <a:gd name="T61" fmla="*/ 511 h 914"/>
                  <a:gd name="T62" fmla="*/ 4 w 7"/>
                  <a:gd name="T63" fmla="*/ 507 h 914"/>
                  <a:gd name="T64" fmla="*/ 0 w 7"/>
                  <a:gd name="T65" fmla="*/ 541 h 914"/>
                  <a:gd name="T66" fmla="*/ 7 w 7"/>
                  <a:gd name="T67" fmla="*/ 564 h 914"/>
                  <a:gd name="T68" fmla="*/ 7 w 7"/>
                  <a:gd name="T69" fmla="*/ 557 h 914"/>
                  <a:gd name="T70" fmla="*/ 0 w 7"/>
                  <a:gd name="T71" fmla="*/ 580 h 914"/>
                  <a:gd name="T72" fmla="*/ 4 w 7"/>
                  <a:gd name="T73" fmla="*/ 614 h 914"/>
                  <a:gd name="T74" fmla="*/ 7 w 7"/>
                  <a:gd name="T75" fmla="*/ 626 h 914"/>
                  <a:gd name="T76" fmla="*/ 4 w 7"/>
                  <a:gd name="T77" fmla="*/ 622 h 914"/>
                  <a:gd name="T78" fmla="*/ 0 w 7"/>
                  <a:gd name="T79" fmla="*/ 657 h 914"/>
                  <a:gd name="T80" fmla="*/ 7 w 7"/>
                  <a:gd name="T81" fmla="*/ 680 h 914"/>
                  <a:gd name="T82" fmla="*/ 7 w 7"/>
                  <a:gd name="T83" fmla="*/ 672 h 914"/>
                  <a:gd name="T84" fmla="*/ 0 w 7"/>
                  <a:gd name="T85" fmla="*/ 695 h 914"/>
                  <a:gd name="T86" fmla="*/ 4 w 7"/>
                  <a:gd name="T87" fmla="*/ 730 h 914"/>
                  <a:gd name="T88" fmla="*/ 7 w 7"/>
                  <a:gd name="T89" fmla="*/ 741 h 914"/>
                  <a:gd name="T90" fmla="*/ 4 w 7"/>
                  <a:gd name="T91" fmla="*/ 737 h 914"/>
                  <a:gd name="T92" fmla="*/ 0 w 7"/>
                  <a:gd name="T93" fmla="*/ 772 h 914"/>
                  <a:gd name="T94" fmla="*/ 7 w 7"/>
                  <a:gd name="T95" fmla="*/ 795 h 914"/>
                  <a:gd name="T96" fmla="*/ 7 w 7"/>
                  <a:gd name="T97" fmla="*/ 787 h 914"/>
                  <a:gd name="T98" fmla="*/ 0 w 7"/>
                  <a:gd name="T99" fmla="*/ 810 h 914"/>
                  <a:gd name="T100" fmla="*/ 4 w 7"/>
                  <a:gd name="T101" fmla="*/ 845 h 914"/>
                  <a:gd name="T102" fmla="*/ 7 w 7"/>
                  <a:gd name="T103" fmla="*/ 856 h 914"/>
                  <a:gd name="T104" fmla="*/ 4 w 7"/>
                  <a:gd name="T105" fmla="*/ 852 h 914"/>
                  <a:gd name="T106" fmla="*/ 0 w 7"/>
                  <a:gd name="T107" fmla="*/ 887 h 914"/>
                  <a:gd name="T108" fmla="*/ 7 w 7"/>
                  <a:gd name="T109" fmla="*/ 910 h 914"/>
                  <a:gd name="T110" fmla="*/ 7 w 7"/>
                  <a:gd name="T111" fmla="*/ 902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" h="914">
                    <a:moveTo>
                      <a:pt x="7" y="4"/>
                    </a:moveTo>
                    <a:lnTo>
                      <a:pt x="7" y="11"/>
                    </a:lnTo>
                    <a:cubicBezTo>
                      <a:pt x="7" y="14"/>
                      <a:pt x="6" y="15"/>
                      <a:pt x="4" y="15"/>
                    </a:cubicBezTo>
                    <a:cubicBezTo>
                      <a:pt x="1" y="15"/>
                      <a:pt x="0" y="14"/>
                      <a:pt x="0" y="11"/>
                    </a:cubicBezTo>
                    <a:lnTo>
                      <a:pt x="0" y="4"/>
                    </a:ln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  <a:moveTo>
                      <a:pt x="7" y="27"/>
                    </a:moveTo>
                    <a:lnTo>
                      <a:pt x="7" y="35"/>
                    </a:lnTo>
                    <a:cubicBezTo>
                      <a:pt x="7" y="37"/>
                      <a:pt x="6" y="38"/>
                      <a:pt x="4" y="38"/>
                    </a:cubicBezTo>
                    <a:cubicBezTo>
                      <a:pt x="1" y="38"/>
                      <a:pt x="0" y="37"/>
                      <a:pt x="0" y="35"/>
                    </a:cubicBezTo>
                    <a:lnTo>
                      <a:pt x="0" y="27"/>
                    </a:lnTo>
                    <a:cubicBezTo>
                      <a:pt x="0" y="25"/>
                      <a:pt x="1" y="23"/>
                      <a:pt x="4" y="23"/>
                    </a:cubicBezTo>
                    <a:cubicBezTo>
                      <a:pt x="6" y="23"/>
                      <a:pt x="7" y="25"/>
                      <a:pt x="7" y="27"/>
                    </a:cubicBezTo>
                    <a:close/>
                    <a:moveTo>
                      <a:pt x="7" y="50"/>
                    </a:moveTo>
                    <a:lnTo>
                      <a:pt x="7" y="58"/>
                    </a:lnTo>
                    <a:cubicBezTo>
                      <a:pt x="7" y="60"/>
                      <a:pt x="6" y="61"/>
                      <a:pt x="4" y="61"/>
                    </a:cubicBezTo>
                    <a:cubicBezTo>
                      <a:pt x="1" y="61"/>
                      <a:pt x="0" y="60"/>
                      <a:pt x="0" y="58"/>
                    </a:cubicBezTo>
                    <a:lnTo>
                      <a:pt x="0" y="50"/>
                    </a:lnTo>
                    <a:cubicBezTo>
                      <a:pt x="0" y="48"/>
                      <a:pt x="1" y="46"/>
                      <a:pt x="4" y="46"/>
                    </a:cubicBezTo>
                    <a:cubicBezTo>
                      <a:pt x="6" y="46"/>
                      <a:pt x="7" y="48"/>
                      <a:pt x="7" y="50"/>
                    </a:cubicBezTo>
                    <a:close/>
                    <a:moveTo>
                      <a:pt x="7" y="73"/>
                    </a:moveTo>
                    <a:lnTo>
                      <a:pt x="7" y="81"/>
                    </a:lnTo>
                    <a:cubicBezTo>
                      <a:pt x="7" y="83"/>
                      <a:pt x="6" y="84"/>
                      <a:pt x="4" y="84"/>
                    </a:cubicBezTo>
                    <a:cubicBezTo>
                      <a:pt x="1" y="84"/>
                      <a:pt x="0" y="83"/>
                      <a:pt x="0" y="81"/>
                    </a:cubicBezTo>
                    <a:lnTo>
                      <a:pt x="0" y="73"/>
                    </a:lnTo>
                    <a:cubicBezTo>
                      <a:pt x="0" y="71"/>
                      <a:pt x="1" y="69"/>
                      <a:pt x="4" y="69"/>
                    </a:cubicBezTo>
                    <a:cubicBezTo>
                      <a:pt x="6" y="69"/>
                      <a:pt x="7" y="71"/>
                      <a:pt x="7" y="73"/>
                    </a:cubicBezTo>
                    <a:close/>
                    <a:moveTo>
                      <a:pt x="7" y="96"/>
                    </a:moveTo>
                    <a:lnTo>
                      <a:pt x="7" y="104"/>
                    </a:lnTo>
                    <a:cubicBezTo>
                      <a:pt x="7" y="106"/>
                      <a:pt x="6" y="107"/>
                      <a:pt x="4" y="107"/>
                    </a:cubicBezTo>
                    <a:cubicBezTo>
                      <a:pt x="1" y="107"/>
                      <a:pt x="0" y="106"/>
                      <a:pt x="0" y="104"/>
                    </a:cubicBezTo>
                    <a:lnTo>
                      <a:pt x="0" y="96"/>
                    </a:lnTo>
                    <a:cubicBezTo>
                      <a:pt x="0" y="94"/>
                      <a:pt x="1" y="92"/>
                      <a:pt x="4" y="92"/>
                    </a:cubicBezTo>
                    <a:cubicBezTo>
                      <a:pt x="6" y="92"/>
                      <a:pt x="7" y="94"/>
                      <a:pt x="7" y="96"/>
                    </a:cubicBezTo>
                    <a:close/>
                    <a:moveTo>
                      <a:pt x="7" y="119"/>
                    </a:moveTo>
                    <a:lnTo>
                      <a:pt x="7" y="127"/>
                    </a:lnTo>
                    <a:cubicBezTo>
                      <a:pt x="7" y="129"/>
                      <a:pt x="6" y="131"/>
                      <a:pt x="4" y="131"/>
                    </a:cubicBezTo>
                    <a:cubicBezTo>
                      <a:pt x="1" y="131"/>
                      <a:pt x="0" y="129"/>
                      <a:pt x="0" y="127"/>
                    </a:cubicBezTo>
                    <a:lnTo>
                      <a:pt x="0" y="119"/>
                    </a:lnTo>
                    <a:cubicBezTo>
                      <a:pt x="0" y="117"/>
                      <a:pt x="1" y="115"/>
                      <a:pt x="4" y="115"/>
                    </a:cubicBezTo>
                    <a:cubicBezTo>
                      <a:pt x="6" y="115"/>
                      <a:pt x="7" y="117"/>
                      <a:pt x="7" y="119"/>
                    </a:cubicBezTo>
                    <a:close/>
                    <a:moveTo>
                      <a:pt x="7" y="142"/>
                    </a:moveTo>
                    <a:lnTo>
                      <a:pt x="7" y="150"/>
                    </a:lnTo>
                    <a:cubicBezTo>
                      <a:pt x="7" y="152"/>
                      <a:pt x="6" y="154"/>
                      <a:pt x="4" y="154"/>
                    </a:cubicBezTo>
                    <a:cubicBezTo>
                      <a:pt x="1" y="154"/>
                      <a:pt x="0" y="152"/>
                      <a:pt x="0" y="150"/>
                    </a:cubicBezTo>
                    <a:lnTo>
                      <a:pt x="0" y="142"/>
                    </a:lnTo>
                    <a:cubicBezTo>
                      <a:pt x="0" y="140"/>
                      <a:pt x="1" y="138"/>
                      <a:pt x="4" y="138"/>
                    </a:cubicBezTo>
                    <a:cubicBezTo>
                      <a:pt x="6" y="138"/>
                      <a:pt x="7" y="140"/>
                      <a:pt x="7" y="142"/>
                    </a:cubicBezTo>
                    <a:close/>
                    <a:moveTo>
                      <a:pt x="7" y="165"/>
                    </a:moveTo>
                    <a:lnTo>
                      <a:pt x="7" y="173"/>
                    </a:lnTo>
                    <a:cubicBezTo>
                      <a:pt x="7" y="175"/>
                      <a:pt x="6" y="177"/>
                      <a:pt x="4" y="177"/>
                    </a:cubicBezTo>
                    <a:cubicBezTo>
                      <a:pt x="1" y="177"/>
                      <a:pt x="0" y="175"/>
                      <a:pt x="0" y="173"/>
                    </a:cubicBezTo>
                    <a:lnTo>
                      <a:pt x="0" y="165"/>
                    </a:lnTo>
                    <a:cubicBezTo>
                      <a:pt x="0" y="163"/>
                      <a:pt x="1" y="161"/>
                      <a:pt x="4" y="161"/>
                    </a:cubicBezTo>
                    <a:cubicBezTo>
                      <a:pt x="6" y="161"/>
                      <a:pt x="7" y="163"/>
                      <a:pt x="7" y="165"/>
                    </a:cubicBezTo>
                    <a:close/>
                    <a:moveTo>
                      <a:pt x="7" y="188"/>
                    </a:moveTo>
                    <a:lnTo>
                      <a:pt x="7" y="196"/>
                    </a:lnTo>
                    <a:cubicBezTo>
                      <a:pt x="7" y="198"/>
                      <a:pt x="6" y="200"/>
                      <a:pt x="4" y="200"/>
                    </a:cubicBezTo>
                    <a:cubicBezTo>
                      <a:pt x="1" y="200"/>
                      <a:pt x="0" y="198"/>
                      <a:pt x="0" y="196"/>
                    </a:cubicBezTo>
                    <a:lnTo>
                      <a:pt x="0" y="188"/>
                    </a:lnTo>
                    <a:cubicBezTo>
                      <a:pt x="0" y="186"/>
                      <a:pt x="1" y="184"/>
                      <a:pt x="4" y="184"/>
                    </a:cubicBezTo>
                    <a:cubicBezTo>
                      <a:pt x="6" y="184"/>
                      <a:pt x="7" y="186"/>
                      <a:pt x="7" y="188"/>
                    </a:cubicBezTo>
                    <a:close/>
                    <a:moveTo>
                      <a:pt x="7" y="211"/>
                    </a:moveTo>
                    <a:lnTo>
                      <a:pt x="7" y="219"/>
                    </a:lnTo>
                    <a:cubicBezTo>
                      <a:pt x="7" y="221"/>
                      <a:pt x="6" y="223"/>
                      <a:pt x="4" y="223"/>
                    </a:cubicBezTo>
                    <a:cubicBezTo>
                      <a:pt x="1" y="223"/>
                      <a:pt x="0" y="221"/>
                      <a:pt x="0" y="219"/>
                    </a:cubicBezTo>
                    <a:lnTo>
                      <a:pt x="0" y="211"/>
                    </a:lnTo>
                    <a:cubicBezTo>
                      <a:pt x="0" y="209"/>
                      <a:pt x="1" y="207"/>
                      <a:pt x="4" y="207"/>
                    </a:cubicBezTo>
                    <a:cubicBezTo>
                      <a:pt x="6" y="207"/>
                      <a:pt x="7" y="209"/>
                      <a:pt x="7" y="211"/>
                    </a:cubicBezTo>
                    <a:close/>
                    <a:moveTo>
                      <a:pt x="7" y="234"/>
                    </a:moveTo>
                    <a:lnTo>
                      <a:pt x="7" y="242"/>
                    </a:lnTo>
                    <a:cubicBezTo>
                      <a:pt x="7" y="244"/>
                      <a:pt x="6" y="246"/>
                      <a:pt x="4" y="246"/>
                    </a:cubicBezTo>
                    <a:cubicBezTo>
                      <a:pt x="1" y="246"/>
                      <a:pt x="0" y="244"/>
                      <a:pt x="0" y="242"/>
                    </a:cubicBezTo>
                    <a:lnTo>
                      <a:pt x="0" y="234"/>
                    </a:lnTo>
                    <a:cubicBezTo>
                      <a:pt x="0" y="232"/>
                      <a:pt x="1" y="230"/>
                      <a:pt x="4" y="230"/>
                    </a:cubicBezTo>
                    <a:cubicBezTo>
                      <a:pt x="6" y="230"/>
                      <a:pt x="7" y="232"/>
                      <a:pt x="7" y="234"/>
                    </a:cubicBezTo>
                    <a:close/>
                    <a:moveTo>
                      <a:pt x="7" y="257"/>
                    </a:moveTo>
                    <a:lnTo>
                      <a:pt x="7" y="265"/>
                    </a:lnTo>
                    <a:cubicBezTo>
                      <a:pt x="7" y="267"/>
                      <a:pt x="6" y="269"/>
                      <a:pt x="4" y="269"/>
                    </a:cubicBezTo>
                    <a:cubicBezTo>
                      <a:pt x="1" y="269"/>
                      <a:pt x="0" y="267"/>
                      <a:pt x="0" y="265"/>
                    </a:cubicBezTo>
                    <a:lnTo>
                      <a:pt x="0" y="257"/>
                    </a:lnTo>
                    <a:cubicBezTo>
                      <a:pt x="0" y="255"/>
                      <a:pt x="1" y="253"/>
                      <a:pt x="4" y="253"/>
                    </a:cubicBezTo>
                    <a:cubicBezTo>
                      <a:pt x="6" y="253"/>
                      <a:pt x="7" y="255"/>
                      <a:pt x="7" y="257"/>
                    </a:cubicBezTo>
                    <a:close/>
                    <a:moveTo>
                      <a:pt x="7" y="280"/>
                    </a:moveTo>
                    <a:lnTo>
                      <a:pt x="7" y="288"/>
                    </a:lnTo>
                    <a:cubicBezTo>
                      <a:pt x="7" y="290"/>
                      <a:pt x="6" y="292"/>
                      <a:pt x="4" y="292"/>
                    </a:cubicBezTo>
                    <a:cubicBezTo>
                      <a:pt x="1" y="292"/>
                      <a:pt x="0" y="290"/>
                      <a:pt x="0" y="288"/>
                    </a:cubicBezTo>
                    <a:lnTo>
                      <a:pt x="0" y="280"/>
                    </a:lnTo>
                    <a:cubicBezTo>
                      <a:pt x="0" y="278"/>
                      <a:pt x="1" y="276"/>
                      <a:pt x="4" y="276"/>
                    </a:cubicBezTo>
                    <a:cubicBezTo>
                      <a:pt x="6" y="276"/>
                      <a:pt x="7" y="278"/>
                      <a:pt x="7" y="280"/>
                    </a:cubicBezTo>
                    <a:close/>
                    <a:moveTo>
                      <a:pt x="7" y="303"/>
                    </a:moveTo>
                    <a:lnTo>
                      <a:pt x="7" y="311"/>
                    </a:lnTo>
                    <a:cubicBezTo>
                      <a:pt x="7" y="313"/>
                      <a:pt x="6" y="315"/>
                      <a:pt x="4" y="315"/>
                    </a:cubicBezTo>
                    <a:cubicBezTo>
                      <a:pt x="1" y="315"/>
                      <a:pt x="0" y="313"/>
                      <a:pt x="0" y="311"/>
                    </a:cubicBezTo>
                    <a:lnTo>
                      <a:pt x="0" y="303"/>
                    </a:lnTo>
                    <a:cubicBezTo>
                      <a:pt x="0" y="301"/>
                      <a:pt x="1" y="299"/>
                      <a:pt x="4" y="299"/>
                    </a:cubicBezTo>
                    <a:cubicBezTo>
                      <a:pt x="6" y="299"/>
                      <a:pt x="7" y="301"/>
                      <a:pt x="7" y="303"/>
                    </a:cubicBezTo>
                    <a:close/>
                    <a:moveTo>
                      <a:pt x="7" y="326"/>
                    </a:moveTo>
                    <a:lnTo>
                      <a:pt x="7" y="334"/>
                    </a:lnTo>
                    <a:cubicBezTo>
                      <a:pt x="7" y="336"/>
                      <a:pt x="6" y="338"/>
                      <a:pt x="4" y="338"/>
                    </a:cubicBezTo>
                    <a:cubicBezTo>
                      <a:pt x="1" y="338"/>
                      <a:pt x="0" y="336"/>
                      <a:pt x="0" y="334"/>
                    </a:cubicBezTo>
                    <a:lnTo>
                      <a:pt x="0" y="326"/>
                    </a:lnTo>
                    <a:cubicBezTo>
                      <a:pt x="0" y="324"/>
                      <a:pt x="1" y="323"/>
                      <a:pt x="4" y="323"/>
                    </a:cubicBezTo>
                    <a:cubicBezTo>
                      <a:pt x="6" y="323"/>
                      <a:pt x="7" y="324"/>
                      <a:pt x="7" y="326"/>
                    </a:cubicBezTo>
                    <a:close/>
                    <a:moveTo>
                      <a:pt x="7" y="349"/>
                    </a:moveTo>
                    <a:lnTo>
                      <a:pt x="7" y="357"/>
                    </a:lnTo>
                    <a:cubicBezTo>
                      <a:pt x="7" y="359"/>
                      <a:pt x="6" y="361"/>
                      <a:pt x="4" y="361"/>
                    </a:cubicBezTo>
                    <a:cubicBezTo>
                      <a:pt x="1" y="361"/>
                      <a:pt x="0" y="359"/>
                      <a:pt x="0" y="357"/>
                    </a:cubicBezTo>
                    <a:lnTo>
                      <a:pt x="0" y="349"/>
                    </a:lnTo>
                    <a:cubicBezTo>
                      <a:pt x="0" y="347"/>
                      <a:pt x="1" y="346"/>
                      <a:pt x="4" y="346"/>
                    </a:cubicBezTo>
                    <a:cubicBezTo>
                      <a:pt x="6" y="346"/>
                      <a:pt x="7" y="347"/>
                      <a:pt x="7" y="349"/>
                    </a:cubicBezTo>
                    <a:close/>
                    <a:moveTo>
                      <a:pt x="7" y="372"/>
                    </a:moveTo>
                    <a:lnTo>
                      <a:pt x="7" y="380"/>
                    </a:lnTo>
                    <a:cubicBezTo>
                      <a:pt x="7" y="382"/>
                      <a:pt x="6" y="384"/>
                      <a:pt x="4" y="384"/>
                    </a:cubicBezTo>
                    <a:cubicBezTo>
                      <a:pt x="1" y="384"/>
                      <a:pt x="0" y="382"/>
                      <a:pt x="0" y="380"/>
                    </a:cubicBezTo>
                    <a:lnTo>
                      <a:pt x="0" y="372"/>
                    </a:lnTo>
                    <a:cubicBezTo>
                      <a:pt x="0" y="370"/>
                      <a:pt x="1" y="369"/>
                      <a:pt x="4" y="369"/>
                    </a:cubicBezTo>
                    <a:cubicBezTo>
                      <a:pt x="6" y="369"/>
                      <a:pt x="7" y="370"/>
                      <a:pt x="7" y="372"/>
                    </a:cubicBezTo>
                    <a:close/>
                    <a:moveTo>
                      <a:pt x="7" y="395"/>
                    </a:moveTo>
                    <a:lnTo>
                      <a:pt x="7" y="403"/>
                    </a:lnTo>
                    <a:cubicBezTo>
                      <a:pt x="7" y="405"/>
                      <a:pt x="6" y="407"/>
                      <a:pt x="4" y="407"/>
                    </a:cubicBezTo>
                    <a:cubicBezTo>
                      <a:pt x="1" y="407"/>
                      <a:pt x="0" y="405"/>
                      <a:pt x="0" y="403"/>
                    </a:cubicBezTo>
                    <a:lnTo>
                      <a:pt x="0" y="395"/>
                    </a:lnTo>
                    <a:cubicBezTo>
                      <a:pt x="0" y="393"/>
                      <a:pt x="1" y="392"/>
                      <a:pt x="4" y="392"/>
                    </a:cubicBezTo>
                    <a:cubicBezTo>
                      <a:pt x="6" y="392"/>
                      <a:pt x="7" y="393"/>
                      <a:pt x="7" y="395"/>
                    </a:cubicBezTo>
                    <a:close/>
                    <a:moveTo>
                      <a:pt x="7" y="419"/>
                    </a:moveTo>
                    <a:lnTo>
                      <a:pt x="7" y="426"/>
                    </a:lnTo>
                    <a:cubicBezTo>
                      <a:pt x="7" y="428"/>
                      <a:pt x="6" y="430"/>
                      <a:pt x="4" y="430"/>
                    </a:cubicBezTo>
                    <a:cubicBezTo>
                      <a:pt x="1" y="430"/>
                      <a:pt x="0" y="428"/>
                      <a:pt x="0" y="426"/>
                    </a:cubicBezTo>
                    <a:lnTo>
                      <a:pt x="0" y="419"/>
                    </a:lnTo>
                    <a:cubicBezTo>
                      <a:pt x="0" y="416"/>
                      <a:pt x="1" y="415"/>
                      <a:pt x="4" y="415"/>
                    </a:cubicBezTo>
                    <a:cubicBezTo>
                      <a:pt x="6" y="415"/>
                      <a:pt x="7" y="416"/>
                      <a:pt x="7" y="419"/>
                    </a:cubicBezTo>
                    <a:close/>
                    <a:moveTo>
                      <a:pt x="7" y="442"/>
                    </a:moveTo>
                    <a:lnTo>
                      <a:pt x="7" y="449"/>
                    </a:lnTo>
                    <a:cubicBezTo>
                      <a:pt x="7" y="451"/>
                      <a:pt x="6" y="453"/>
                      <a:pt x="4" y="453"/>
                    </a:cubicBezTo>
                    <a:cubicBezTo>
                      <a:pt x="1" y="453"/>
                      <a:pt x="0" y="451"/>
                      <a:pt x="0" y="449"/>
                    </a:cubicBezTo>
                    <a:lnTo>
                      <a:pt x="0" y="442"/>
                    </a:lnTo>
                    <a:cubicBezTo>
                      <a:pt x="0" y="439"/>
                      <a:pt x="1" y="438"/>
                      <a:pt x="4" y="438"/>
                    </a:cubicBezTo>
                    <a:cubicBezTo>
                      <a:pt x="6" y="438"/>
                      <a:pt x="7" y="439"/>
                      <a:pt x="7" y="442"/>
                    </a:cubicBezTo>
                    <a:close/>
                    <a:moveTo>
                      <a:pt x="7" y="465"/>
                    </a:moveTo>
                    <a:lnTo>
                      <a:pt x="7" y="472"/>
                    </a:lnTo>
                    <a:cubicBezTo>
                      <a:pt x="7" y="474"/>
                      <a:pt x="6" y="476"/>
                      <a:pt x="4" y="476"/>
                    </a:cubicBezTo>
                    <a:cubicBezTo>
                      <a:pt x="1" y="476"/>
                      <a:pt x="0" y="474"/>
                      <a:pt x="0" y="472"/>
                    </a:cubicBezTo>
                    <a:lnTo>
                      <a:pt x="0" y="465"/>
                    </a:lnTo>
                    <a:cubicBezTo>
                      <a:pt x="0" y="462"/>
                      <a:pt x="1" y="461"/>
                      <a:pt x="4" y="461"/>
                    </a:cubicBezTo>
                    <a:cubicBezTo>
                      <a:pt x="6" y="461"/>
                      <a:pt x="7" y="462"/>
                      <a:pt x="7" y="465"/>
                    </a:cubicBezTo>
                    <a:close/>
                    <a:moveTo>
                      <a:pt x="7" y="488"/>
                    </a:moveTo>
                    <a:lnTo>
                      <a:pt x="7" y="495"/>
                    </a:lnTo>
                    <a:cubicBezTo>
                      <a:pt x="7" y="497"/>
                      <a:pt x="6" y="499"/>
                      <a:pt x="4" y="499"/>
                    </a:cubicBezTo>
                    <a:cubicBezTo>
                      <a:pt x="1" y="499"/>
                      <a:pt x="0" y="497"/>
                      <a:pt x="0" y="495"/>
                    </a:cubicBezTo>
                    <a:lnTo>
                      <a:pt x="0" y="488"/>
                    </a:lnTo>
                    <a:cubicBezTo>
                      <a:pt x="0" y="486"/>
                      <a:pt x="1" y="484"/>
                      <a:pt x="4" y="484"/>
                    </a:cubicBezTo>
                    <a:cubicBezTo>
                      <a:pt x="6" y="484"/>
                      <a:pt x="7" y="486"/>
                      <a:pt x="7" y="488"/>
                    </a:cubicBezTo>
                    <a:close/>
                    <a:moveTo>
                      <a:pt x="7" y="511"/>
                    </a:moveTo>
                    <a:lnTo>
                      <a:pt x="7" y="518"/>
                    </a:lnTo>
                    <a:cubicBezTo>
                      <a:pt x="7" y="520"/>
                      <a:pt x="6" y="522"/>
                      <a:pt x="4" y="522"/>
                    </a:cubicBezTo>
                    <a:cubicBezTo>
                      <a:pt x="1" y="522"/>
                      <a:pt x="0" y="520"/>
                      <a:pt x="0" y="518"/>
                    </a:cubicBezTo>
                    <a:lnTo>
                      <a:pt x="0" y="511"/>
                    </a:lnTo>
                    <a:cubicBezTo>
                      <a:pt x="0" y="509"/>
                      <a:pt x="1" y="507"/>
                      <a:pt x="4" y="507"/>
                    </a:cubicBezTo>
                    <a:cubicBezTo>
                      <a:pt x="6" y="507"/>
                      <a:pt x="7" y="509"/>
                      <a:pt x="7" y="511"/>
                    </a:cubicBezTo>
                    <a:close/>
                    <a:moveTo>
                      <a:pt x="7" y="534"/>
                    </a:moveTo>
                    <a:lnTo>
                      <a:pt x="7" y="541"/>
                    </a:lnTo>
                    <a:cubicBezTo>
                      <a:pt x="7" y="544"/>
                      <a:pt x="6" y="545"/>
                      <a:pt x="4" y="545"/>
                    </a:cubicBezTo>
                    <a:cubicBezTo>
                      <a:pt x="1" y="545"/>
                      <a:pt x="0" y="544"/>
                      <a:pt x="0" y="541"/>
                    </a:cubicBezTo>
                    <a:lnTo>
                      <a:pt x="0" y="534"/>
                    </a:lnTo>
                    <a:cubicBezTo>
                      <a:pt x="0" y="532"/>
                      <a:pt x="1" y="530"/>
                      <a:pt x="4" y="530"/>
                    </a:cubicBezTo>
                    <a:cubicBezTo>
                      <a:pt x="6" y="530"/>
                      <a:pt x="7" y="532"/>
                      <a:pt x="7" y="534"/>
                    </a:cubicBezTo>
                    <a:close/>
                    <a:moveTo>
                      <a:pt x="7" y="557"/>
                    </a:moveTo>
                    <a:lnTo>
                      <a:pt x="7" y="564"/>
                    </a:lnTo>
                    <a:cubicBezTo>
                      <a:pt x="7" y="567"/>
                      <a:pt x="6" y="568"/>
                      <a:pt x="4" y="568"/>
                    </a:cubicBezTo>
                    <a:cubicBezTo>
                      <a:pt x="1" y="568"/>
                      <a:pt x="0" y="567"/>
                      <a:pt x="0" y="564"/>
                    </a:cubicBezTo>
                    <a:lnTo>
                      <a:pt x="0" y="557"/>
                    </a:lnTo>
                    <a:cubicBezTo>
                      <a:pt x="0" y="555"/>
                      <a:pt x="1" y="553"/>
                      <a:pt x="4" y="553"/>
                    </a:cubicBezTo>
                    <a:cubicBezTo>
                      <a:pt x="6" y="553"/>
                      <a:pt x="7" y="555"/>
                      <a:pt x="7" y="557"/>
                    </a:cubicBezTo>
                    <a:close/>
                    <a:moveTo>
                      <a:pt x="7" y="580"/>
                    </a:moveTo>
                    <a:lnTo>
                      <a:pt x="7" y="587"/>
                    </a:lnTo>
                    <a:cubicBezTo>
                      <a:pt x="7" y="590"/>
                      <a:pt x="6" y="591"/>
                      <a:pt x="4" y="591"/>
                    </a:cubicBezTo>
                    <a:cubicBezTo>
                      <a:pt x="1" y="591"/>
                      <a:pt x="0" y="590"/>
                      <a:pt x="0" y="587"/>
                    </a:cubicBezTo>
                    <a:lnTo>
                      <a:pt x="0" y="580"/>
                    </a:lnTo>
                    <a:cubicBezTo>
                      <a:pt x="0" y="578"/>
                      <a:pt x="1" y="576"/>
                      <a:pt x="4" y="576"/>
                    </a:cubicBezTo>
                    <a:cubicBezTo>
                      <a:pt x="6" y="576"/>
                      <a:pt x="7" y="578"/>
                      <a:pt x="7" y="580"/>
                    </a:cubicBezTo>
                    <a:close/>
                    <a:moveTo>
                      <a:pt x="7" y="603"/>
                    </a:moveTo>
                    <a:lnTo>
                      <a:pt x="7" y="611"/>
                    </a:lnTo>
                    <a:cubicBezTo>
                      <a:pt x="7" y="613"/>
                      <a:pt x="6" y="614"/>
                      <a:pt x="4" y="614"/>
                    </a:cubicBezTo>
                    <a:cubicBezTo>
                      <a:pt x="1" y="614"/>
                      <a:pt x="0" y="613"/>
                      <a:pt x="0" y="611"/>
                    </a:cubicBezTo>
                    <a:lnTo>
                      <a:pt x="0" y="603"/>
                    </a:lnTo>
                    <a:cubicBezTo>
                      <a:pt x="0" y="601"/>
                      <a:pt x="1" y="599"/>
                      <a:pt x="4" y="599"/>
                    </a:cubicBezTo>
                    <a:cubicBezTo>
                      <a:pt x="6" y="599"/>
                      <a:pt x="7" y="601"/>
                      <a:pt x="7" y="603"/>
                    </a:cubicBezTo>
                    <a:close/>
                    <a:moveTo>
                      <a:pt x="7" y="626"/>
                    </a:moveTo>
                    <a:lnTo>
                      <a:pt x="7" y="634"/>
                    </a:lnTo>
                    <a:cubicBezTo>
                      <a:pt x="7" y="636"/>
                      <a:pt x="6" y="637"/>
                      <a:pt x="4" y="637"/>
                    </a:cubicBezTo>
                    <a:cubicBezTo>
                      <a:pt x="1" y="637"/>
                      <a:pt x="0" y="636"/>
                      <a:pt x="0" y="634"/>
                    </a:cubicBezTo>
                    <a:lnTo>
                      <a:pt x="0" y="626"/>
                    </a:lnTo>
                    <a:cubicBezTo>
                      <a:pt x="0" y="624"/>
                      <a:pt x="1" y="622"/>
                      <a:pt x="4" y="622"/>
                    </a:cubicBezTo>
                    <a:cubicBezTo>
                      <a:pt x="6" y="622"/>
                      <a:pt x="7" y="624"/>
                      <a:pt x="7" y="626"/>
                    </a:cubicBezTo>
                    <a:close/>
                    <a:moveTo>
                      <a:pt x="7" y="649"/>
                    </a:moveTo>
                    <a:lnTo>
                      <a:pt x="7" y="657"/>
                    </a:lnTo>
                    <a:cubicBezTo>
                      <a:pt x="7" y="659"/>
                      <a:pt x="6" y="660"/>
                      <a:pt x="4" y="660"/>
                    </a:cubicBezTo>
                    <a:cubicBezTo>
                      <a:pt x="1" y="660"/>
                      <a:pt x="0" y="659"/>
                      <a:pt x="0" y="657"/>
                    </a:cubicBezTo>
                    <a:lnTo>
                      <a:pt x="0" y="649"/>
                    </a:lnTo>
                    <a:cubicBezTo>
                      <a:pt x="0" y="647"/>
                      <a:pt x="1" y="645"/>
                      <a:pt x="4" y="645"/>
                    </a:cubicBezTo>
                    <a:cubicBezTo>
                      <a:pt x="6" y="645"/>
                      <a:pt x="7" y="647"/>
                      <a:pt x="7" y="649"/>
                    </a:cubicBezTo>
                    <a:close/>
                    <a:moveTo>
                      <a:pt x="7" y="672"/>
                    </a:moveTo>
                    <a:lnTo>
                      <a:pt x="7" y="680"/>
                    </a:lnTo>
                    <a:cubicBezTo>
                      <a:pt x="7" y="682"/>
                      <a:pt x="6" y="683"/>
                      <a:pt x="4" y="683"/>
                    </a:cubicBezTo>
                    <a:cubicBezTo>
                      <a:pt x="1" y="683"/>
                      <a:pt x="0" y="682"/>
                      <a:pt x="0" y="680"/>
                    </a:cubicBezTo>
                    <a:lnTo>
                      <a:pt x="0" y="672"/>
                    </a:lnTo>
                    <a:cubicBezTo>
                      <a:pt x="0" y="670"/>
                      <a:pt x="1" y="668"/>
                      <a:pt x="4" y="668"/>
                    </a:cubicBezTo>
                    <a:cubicBezTo>
                      <a:pt x="6" y="668"/>
                      <a:pt x="7" y="670"/>
                      <a:pt x="7" y="672"/>
                    </a:cubicBezTo>
                    <a:close/>
                    <a:moveTo>
                      <a:pt x="7" y="695"/>
                    </a:moveTo>
                    <a:lnTo>
                      <a:pt x="7" y="703"/>
                    </a:lnTo>
                    <a:cubicBezTo>
                      <a:pt x="7" y="705"/>
                      <a:pt x="6" y="707"/>
                      <a:pt x="4" y="707"/>
                    </a:cubicBezTo>
                    <a:cubicBezTo>
                      <a:pt x="1" y="707"/>
                      <a:pt x="0" y="705"/>
                      <a:pt x="0" y="703"/>
                    </a:cubicBezTo>
                    <a:lnTo>
                      <a:pt x="0" y="695"/>
                    </a:lnTo>
                    <a:cubicBezTo>
                      <a:pt x="0" y="693"/>
                      <a:pt x="1" y="691"/>
                      <a:pt x="4" y="691"/>
                    </a:cubicBezTo>
                    <a:cubicBezTo>
                      <a:pt x="6" y="691"/>
                      <a:pt x="7" y="693"/>
                      <a:pt x="7" y="695"/>
                    </a:cubicBezTo>
                    <a:close/>
                    <a:moveTo>
                      <a:pt x="7" y="718"/>
                    </a:moveTo>
                    <a:lnTo>
                      <a:pt x="7" y="726"/>
                    </a:lnTo>
                    <a:cubicBezTo>
                      <a:pt x="7" y="728"/>
                      <a:pt x="6" y="730"/>
                      <a:pt x="4" y="730"/>
                    </a:cubicBezTo>
                    <a:cubicBezTo>
                      <a:pt x="1" y="730"/>
                      <a:pt x="0" y="728"/>
                      <a:pt x="0" y="726"/>
                    </a:cubicBezTo>
                    <a:lnTo>
                      <a:pt x="0" y="718"/>
                    </a:lnTo>
                    <a:cubicBezTo>
                      <a:pt x="0" y="716"/>
                      <a:pt x="1" y="714"/>
                      <a:pt x="4" y="714"/>
                    </a:cubicBezTo>
                    <a:cubicBezTo>
                      <a:pt x="6" y="714"/>
                      <a:pt x="7" y="716"/>
                      <a:pt x="7" y="718"/>
                    </a:cubicBezTo>
                    <a:close/>
                    <a:moveTo>
                      <a:pt x="7" y="741"/>
                    </a:moveTo>
                    <a:lnTo>
                      <a:pt x="7" y="749"/>
                    </a:lnTo>
                    <a:cubicBezTo>
                      <a:pt x="7" y="751"/>
                      <a:pt x="6" y="753"/>
                      <a:pt x="4" y="753"/>
                    </a:cubicBezTo>
                    <a:cubicBezTo>
                      <a:pt x="1" y="753"/>
                      <a:pt x="0" y="751"/>
                      <a:pt x="0" y="749"/>
                    </a:cubicBezTo>
                    <a:lnTo>
                      <a:pt x="0" y="741"/>
                    </a:lnTo>
                    <a:cubicBezTo>
                      <a:pt x="0" y="739"/>
                      <a:pt x="1" y="737"/>
                      <a:pt x="4" y="737"/>
                    </a:cubicBezTo>
                    <a:cubicBezTo>
                      <a:pt x="6" y="737"/>
                      <a:pt x="7" y="739"/>
                      <a:pt x="7" y="741"/>
                    </a:cubicBezTo>
                    <a:close/>
                    <a:moveTo>
                      <a:pt x="7" y="764"/>
                    </a:moveTo>
                    <a:lnTo>
                      <a:pt x="7" y="772"/>
                    </a:lnTo>
                    <a:cubicBezTo>
                      <a:pt x="7" y="774"/>
                      <a:pt x="6" y="776"/>
                      <a:pt x="4" y="776"/>
                    </a:cubicBezTo>
                    <a:cubicBezTo>
                      <a:pt x="1" y="776"/>
                      <a:pt x="0" y="774"/>
                      <a:pt x="0" y="772"/>
                    </a:cubicBezTo>
                    <a:lnTo>
                      <a:pt x="0" y="764"/>
                    </a:lnTo>
                    <a:cubicBezTo>
                      <a:pt x="0" y="762"/>
                      <a:pt x="1" y="760"/>
                      <a:pt x="4" y="760"/>
                    </a:cubicBezTo>
                    <a:cubicBezTo>
                      <a:pt x="6" y="760"/>
                      <a:pt x="7" y="762"/>
                      <a:pt x="7" y="764"/>
                    </a:cubicBezTo>
                    <a:close/>
                    <a:moveTo>
                      <a:pt x="7" y="787"/>
                    </a:moveTo>
                    <a:lnTo>
                      <a:pt x="7" y="795"/>
                    </a:lnTo>
                    <a:cubicBezTo>
                      <a:pt x="7" y="797"/>
                      <a:pt x="6" y="799"/>
                      <a:pt x="4" y="799"/>
                    </a:cubicBezTo>
                    <a:cubicBezTo>
                      <a:pt x="1" y="799"/>
                      <a:pt x="0" y="797"/>
                      <a:pt x="0" y="795"/>
                    </a:cubicBezTo>
                    <a:lnTo>
                      <a:pt x="0" y="787"/>
                    </a:lnTo>
                    <a:cubicBezTo>
                      <a:pt x="0" y="785"/>
                      <a:pt x="1" y="783"/>
                      <a:pt x="4" y="783"/>
                    </a:cubicBezTo>
                    <a:cubicBezTo>
                      <a:pt x="6" y="783"/>
                      <a:pt x="7" y="785"/>
                      <a:pt x="7" y="787"/>
                    </a:cubicBezTo>
                    <a:close/>
                    <a:moveTo>
                      <a:pt x="7" y="810"/>
                    </a:moveTo>
                    <a:lnTo>
                      <a:pt x="7" y="818"/>
                    </a:lnTo>
                    <a:cubicBezTo>
                      <a:pt x="7" y="820"/>
                      <a:pt x="6" y="822"/>
                      <a:pt x="4" y="822"/>
                    </a:cubicBezTo>
                    <a:cubicBezTo>
                      <a:pt x="1" y="822"/>
                      <a:pt x="0" y="820"/>
                      <a:pt x="0" y="818"/>
                    </a:cubicBezTo>
                    <a:lnTo>
                      <a:pt x="0" y="810"/>
                    </a:lnTo>
                    <a:cubicBezTo>
                      <a:pt x="0" y="808"/>
                      <a:pt x="1" y="806"/>
                      <a:pt x="4" y="806"/>
                    </a:cubicBezTo>
                    <a:cubicBezTo>
                      <a:pt x="6" y="806"/>
                      <a:pt x="7" y="808"/>
                      <a:pt x="7" y="810"/>
                    </a:cubicBezTo>
                    <a:close/>
                    <a:moveTo>
                      <a:pt x="7" y="833"/>
                    </a:moveTo>
                    <a:lnTo>
                      <a:pt x="7" y="841"/>
                    </a:lnTo>
                    <a:cubicBezTo>
                      <a:pt x="7" y="843"/>
                      <a:pt x="6" y="845"/>
                      <a:pt x="4" y="845"/>
                    </a:cubicBezTo>
                    <a:cubicBezTo>
                      <a:pt x="1" y="845"/>
                      <a:pt x="0" y="843"/>
                      <a:pt x="0" y="841"/>
                    </a:cubicBezTo>
                    <a:lnTo>
                      <a:pt x="0" y="833"/>
                    </a:lnTo>
                    <a:cubicBezTo>
                      <a:pt x="0" y="831"/>
                      <a:pt x="1" y="829"/>
                      <a:pt x="4" y="829"/>
                    </a:cubicBezTo>
                    <a:cubicBezTo>
                      <a:pt x="6" y="829"/>
                      <a:pt x="7" y="831"/>
                      <a:pt x="7" y="833"/>
                    </a:cubicBezTo>
                    <a:close/>
                    <a:moveTo>
                      <a:pt x="7" y="856"/>
                    </a:moveTo>
                    <a:lnTo>
                      <a:pt x="7" y="864"/>
                    </a:lnTo>
                    <a:cubicBezTo>
                      <a:pt x="7" y="866"/>
                      <a:pt x="6" y="868"/>
                      <a:pt x="4" y="868"/>
                    </a:cubicBezTo>
                    <a:cubicBezTo>
                      <a:pt x="1" y="868"/>
                      <a:pt x="0" y="866"/>
                      <a:pt x="0" y="864"/>
                    </a:cubicBezTo>
                    <a:lnTo>
                      <a:pt x="0" y="856"/>
                    </a:lnTo>
                    <a:cubicBezTo>
                      <a:pt x="0" y="854"/>
                      <a:pt x="1" y="852"/>
                      <a:pt x="4" y="852"/>
                    </a:cubicBezTo>
                    <a:cubicBezTo>
                      <a:pt x="6" y="852"/>
                      <a:pt x="7" y="854"/>
                      <a:pt x="7" y="856"/>
                    </a:cubicBezTo>
                    <a:close/>
                    <a:moveTo>
                      <a:pt x="7" y="879"/>
                    </a:moveTo>
                    <a:lnTo>
                      <a:pt x="7" y="887"/>
                    </a:lnTo>
                    <a:cubicBezTo>
                      <a:pt x="7" y="889"/>
                      <a:pt x="6" y="891"/>
                      <a:pt x="4" y="891"/>
                    </a:cubicBezTo>
                    <a:cubicBezTo>
                      <a:pt x="1" y="891"/>
                      <a:pt x="0" y="889"/>
                      <a:pt x="0" y="887"/>
                    </a:cubicBezTo>
                    <a:lnTo>
                      <a:pt x="0" y="879"/>
                    </a:lnTo>
                    <a:cubicBezTo>
                      <a:pt x="0" y="877"/>
                      <a:pt x="1" y="875"/>
                      <a:pt x="4" y="875"/>
                    </a:cubicBezTo>
                    <a:cubicBezTo>
                      <a:pt x="6" y="875"/>
                      <a:pt x="7" y="877"/>
                      <a:pt x="7" y="879"/>
                    </a:cubicBezTo>
                    <a:close/>
                    <a:moveTo>
                      <a:pt x="7" y="902"/>
                    </a:moveTo>
                    <a:lnTo>
                      <a:pt x="7" y="910"/>
                    </a:lnTo>
                    <a:cubicBezTo>
                      <a:pt x="7" y="912"/>
                      <a:pt x="6" y="914"/>
                      <a:pt x="4" y="914"/>
                    </a:cubicBezTo>
                    <a:cubicBezTo>
                      <a:pt x="1" y="914"/>
                      <a:pt x="0" y="912"/>
                      <a:pt x="0" y="910"/>
                    </a:cubicBezTo>
                    <a:lnTo>
                      <a:pt x="0" y="902"/>
                    </a:lnTo>
                    <a:cubicBezTo>
                      <a:pt x="0" y="900"/>
                      <a:pt x="1" y="899"/>
                      <a:pt x="4" y="899"/>
                    </a:cubicBezTo>
                    <a:cubicBezTo>
                      <a:pt x="6" y="899"/>
                      <a:pt x="7" y="900"/>
                      <a:pt x="7" y="902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2" name="Freeform 12">
                <a:extLst>
                  <a:ext uri="{FF2B5EF4-FFF2-40B4-BE49-F238E27FC236}">
                    <a16:creationId xmlns:a16="http://schemas.microsoft.com/office/drawing/2014/main" id="{0A4AE1D9-01E2-402A-BECD-650F5A09A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964" y="2024"/>
                <a:ext cx="6" cy="922"/>
              </a:xfrm>
              <a:custGeom>
                <a:avLst/>
                <a:gdLst>
                  <a:gd name="T0" fmla="*/ 8 w 8"/>
                  <a:gd name="T1" fmla="*/ 58 h 1211"/>
                  <a:gd name="T2" fmla="*/ 0 w 8"/>
                  <a:gd name="T3" fmla="*/ 58 h 1211"/>
                  <a:gd name="T4" fmla="*/ 4 w 8"/>
                  <a:gd name="T5" fmla="*/ 0 h 1211"/>
                  <a:gd name="T6" fmla="*/ 8 w 8"/>
                  <a:gd name="T7" fmla="*/ 96 h 1211"/>
                  <a:gd name="T8" fmla="*/ 4 w 8"/>
                  <a:gd name="T9" fmla="*/ 154 h 1211"/>
                  <a:gd name="T10" fmla="*/ 0 w 8"/>
                  <a:gd name="T11" fmla="*/ 96 h 1211"/>
                  <a:gd name="T12" fmla="*/ 8 w 8"/>
                  <a:gd name="T13" fmla="*/ 96 h 1211"/>
                  <a:gd name="T14" fmla="*/ 8 w 8"/>
                  <a:gd name="T15" fmla="*/ 242 h 1211"/>
                  <a:gd name="T16" fmla="*/ 0 w 8"/>
                  <a:gd name="T17" fmla="*/ 242 h 1211"/>
                  <a:gd name="T18" fmla="*/ 4 w 8"/>
                  <a:gd name="T19" fmla="*/ 185 h 1211"/>
                  <a:gd name="T20" fmla="*/ 8 w 8"/>
                  <a:gd name="T21" fmla="*/ 281 h 1211"/>
                  <a:gd name="T22" fmla="*/ 4 w 8"/>
                  <a:gd name="T23" fmla="*/ 338 h 1211"/>
                  <a:gd name="T24" fmla="*/ 0 w 8"/>
                  <a:gd name="T25" fmla="*/ 281 h 1211"/>
                  <a:gd name="T26" fmla="*/ 8 w 8"/>
                  <a:gd name="T27" fmla="*/ 281 h 1211"/>
                  <a:gd name="T28" fmla="*/ 8 w 8"/>
                  <a:gd name="T29" fmla="*/ 426 h 1211"/>
                  <a:gd name="T30" fmla="*/ 0 w 8"/>
                  <a:gd name="T31" fmla="*/ 426 h 1211"/>
                  <a:gd name="T32" fmla="*/ 4 w 8"/>
                  <a:gd name="T33" fmla="*/ 369 h 1211"/>
                  <a:gd name="T34" fmla="*/ 8 w 8"/>
                  <a:gd name="T35" fmla="*/ 465 h 1211"/>
                  <a:gd name="T36" fmla="*/ 4 w 8"/>
                  <a:gd name="T37" fmla="*/ 522 h 1211"/>
                  <a:gd name="T38" fmla="*/ 0 w 8"/>
                  <a:gd name="T39" fmla="*/ 465 h 1211"/>
                  <a:gd name="T40" fmla="*/ 8 w 8"/>
                  <a:gd name="T41" fmla="*/ 465 h 1211"/>
                  <a:gd name="T42" fmla="*/ 8 w 8"/>
                  <a:gd name="T43" fmla="*/ 611 h 1211"/>
                  <a:gd name="T44" fmla="*/ 0 w 8"/>
                  <a:gd name="T45" fmla="*/ 611 h 1211"/>
                  <a:gd name="T46" fmla="*/ 4 w 8"/>
                  <a:gd name="T47" fmla="*/ 553 h 1211"/>
                  <a:gd name="T48" fmla="*/ 8 w 8"/>
                  <a:gd name="T49" fmla="*/ 649 h 1211"/>
                  <a:gd name="T50" fmla="*/ 4 w 8"/>
                  <a:gd name="T51" fmla="*/ 707 h 1211"/>
                  <a:gd name="T52" fmla="*/ 0 w 8"/>
                  <a:gd name="T53" fmla="*/ 649 h 1211"/>
                  <a:gd name="T54" fmla="*/ 8 w 8"/>
                  <a:gd name="T55" fmla="*/ 649 h 1211"/>
                  <a:gd name="T56" fmla="*/ 8 w 8"/>
                  <a:gd name="T57" fmla="*/ 795 h 1211"/>
                  <a:gd name="T58" fmla="*/ 0 w 8"/>
                  <a:gd name="T59" fmla="*/ 795 h 1211"/>
                  <a:gd name="T60" fmla="*/ 4 w 8"/>
                  <a:gd name="T61" fmla="*/ 738 h 1211"/>
                  <a:gd name="T62" fmla="*/ 8 w 8"/>
                  <a:gd name="T63" fmla="*/ 834 h 1211"/>
                  <a:gd name="T64" fmla="*/ 4 w 8"/>
                  <a:gd name="T65" fmla="*/ 891 h 1211"/>
                  <a:gd name="T66" fmla="*/ 0 w 8"/>
                  <a:gd name="T67" fmla="*/ 834 h 1211"/>
                  <a:gd name="T68" fmla="*/ 8 w 8"/>
                  <a:gd name="T69" fmla="*/ 834 h 1211"/>
                  <a:gd name="T70" fmla="*/ 8 w 8"/>
                  <a:gd name="T71" fmla="*/ 979 h 1211"/>
                  <a:gd name="T72" fmla="*/ 0 w 8"/>
                  <a:gd name="T73" fmla="*/ 979 h 1211"/>
                  <a:gd name="T74" fmla="*/ 4 w 8"/>
                  <a:gd name="T75" fmla="*/ 922 h 1211"/>
                  <a:gd name="T76" fmla="*/ 8 w 8"/>
                  <a:gd name="T77" fmla="*/ 1018 h 1211"/>
                  <a:gd name="T78" fmla="*/ 4 w 8"/>
                  <a:gd name="T79" fmla="*/ 1075 h 1211"/>
                  <a:gd name="T80" fmla="*/ 0 w 8"/>
                  <a:gd name="T81" fmla="*/ 1018 h 1211"/>
                  <a:gd name="T82" fmla="*/ 8 w 8"/>
                  <a:gd name="T83" fmla="*/ 1018 h 1211"/>
                  <a:gd name="T84" fmla="*/ 8 w 8"/>
                  <a:gd name="T85" fmla="*/ 1164 h 1211"/>
                  <a:gd name="T86" fmla="*/ 0 w 8"/>
                  <a:gd name="T87" fmla="*/ 1164 h 1211"/>
                  <a:gd name="T88" fmla="*/ 4 w 8"/>
                  <a:gd name="T89" fmla="*/ 1106 h 1211"/>
                  <a:gd name="T90" fmla="*/ 8 w 8"/>
                  <a:gd name="T91" fmla="*/ 1202 h 1211"/>
                  <a:gd name="T92" fmla="*/ 4 w 8"/>
                  <a:gd name="T93" fmla="*/ 1211 h 1211"/>
                  <a:gd name="T94" fmla="*/ 0 w 8"/>
                  <a:gd name="T95" fmla="*/ 1202 h 1211"/>
                  <a:gd name="T96" fmla="*/ 8 w 8"/>
                  <a:gd name="T97" fmla="*/ 1202 h 1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" h="1211">
                    <a:moveTo>
                      <a:pt x="8" y="4"/>
                    </a:moveTo>
                    <a:lnTo>
                      <a:pt x="8" y="58"/>
                    </a:lnTo>
                    <a:cubicBezTo>
                      <a:pt x="8" y="60"/>
                      <a:pt x="6" y="62"/>
                      <a:pt x="4" y="62"/>
                    </a:cubicBezTo>
                    <a:cubicBezTo>
                      <a:pt x="2" y="62"/>
                      <a:pt x="0" y="60"/>
                      <a:pt x="0" y="58"/>
                    </a:cubicBez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96"/>
                    </a:moveTo>
                    <a:lnTo>
                      <a:pt x="8" y="150"/>
                    </a:lnTo>
                    <a:cubicBezTo>
                      <a:pt x="8" y="152"/>
                      <a:pt x="6" y="154"/>
                      <a:pt x="4" y="154"/>
                    </a:cubicBezTo>
                    <a:cubicBezTo>
                      <a:pt x="2" y="154"/>
                      <a:pt x="0" y="152"/>
                      <a:pt x="0" y="150"/>
                    </a:cubicBezTo>
                    <a:lnTo>
                      <a:pt x="0" y="96"/>
                    </a:lnTo>
                    <a:cubicBezTo>
                      <a:pt x="0" y="94"/>
                      <a:pt x="2" y="92"/>
                      <a:pt x="4" y="92"/>
                    </a:cubicBezTo>
                    <a:cubicBezTo>
                      <a:pt x="6" y="92"/>
                      <a:pt x="8" y="94"/>
                      <a:pt x="8" y="96"/>
                    </a:cubicBezTo>
                    <a:close/>
                    <a:moveTo>
                      <a:pt x="8" y="188"/>
                    </a:moveTo>
                    <a:lnTo>
                      <a:pt x="8" y="242"/>
                    </a:lnTo>
                    <a:cubicBezTo>
                      <a:pt x="8" y="244"/>
                      <a:pt x="6" y="246"/>
                      <a:pt x="4" y="246"/>
                    </a:cubicBezTo>
                    <a:cubicBezTo>
                      <a:pt x="2" y="246"/>
                      <a:pt x="0" y="244"/>
                      <a:pt x="0" y="242"/>
                    </a:cubicBezTo>
                    <a:lnTo>
                      <a:pt x="0" y="188"/>
                    </a:lnTo>
                    <a:cubicBezTo>
                      <a:pt x="0" y="186"/>
                      <a:pt x="2" y="185"/>
                      <a:pt x="4" y="185"/>
                    </a:cubicBezTo>
                    <a:cubicBezTo>
                      <a:pt x="6" y="185"/>
                      <a:pt x="8" y="186"/>
                      <a:pt x="8" y="188"/>
                    </a:cubicBezTo>
                    <a:close/>
                    <a:moveTo>
                      <a:pt x="8" y="281"/>
                    </a:moveTo>
                    <a:lnTo>
                      <a:pt x="8" y="334"/>
                    </a:lnTo>
                    <a:cubicBezTo>
                      <a:pt x="8" y="336"/>
                      <a:pt x="6" y="338"/>
                      <a:pt x="4" y="338"/>
                    </a:cubicBezTo>
                    <a:cubicBezTo>
                      <a:pt x="2" y="338"/>
                      <a:pt x="0" y="336"/>
                      <a:pt x="0" y="334"/>
                    </a:cubicBezTo>
                    <a:lnTo>
                      <a:pt x="0" y="281"/>
                    </a:lnTo>
                    <a:cubicBezTo>
                      <a:pt x="0" y="278"/>
                      <a:pt x="2" y="277"/>
                      <a:pt x="4" y="277"/>
                    </a:cubicBezTo>
                    <a:cubicBezTo>
                      <a:pt x="6" y="277"/>
                      <a:pt x="8" y="278"/>
                      <a:pt x="8" y="281"/>
                    </a:cubicBezTo>
                    <a:close/>
                    <a:moveTo>
                      <a:pt x="8" y="373"/>
                    </a:moveTo>
                    <a:lnTo>
                      <a:pt x="8" y="426"/>
                    </a:lnTo>
                    <a:cubicBezTo>
                      <a:pt x="8" y="429"/>
                      <a:pt x="6" y="430"/>
                      <a:pt x="4" y="430"/>
                    </a:cubicBezTo>
                    <a:cubicBezTo>
                      <a:pt x="2" y="430"/>
                      <a:pt x="0" y="429"/>
                      <a:pt x="0" y="426"/>
                    </a:cubicBezTo>
                    <a:lnTo>
                      <a:pt x="0" y="373"/>
                    </a:lnTo>
                    <a:cubicBezTo>
                      <a:pt x="0" y="371"/>
                      <a:pt x="2" y="369"/>
                      <a:pt x="4" y="369"/>
                    </a:cubicBezTo>
                    <a:cubicBezTo>
                      <a:pt x="6" y="369"/>
                      <a:pt x="8" y="371"/>
                      <a:pt x="8" y="373"/>
                    </a:cubicBezTo>
                    <a:close/>
                    <a:moveTo>
                      <a:pt x="8" y="465"/>
                    </a:moveTo>
                    <a:lnTo>
                      <a:pt x="8" y="519"/>
                    </a:lnTo>
                    <a:cubicBezTo>
                      <a:pt x="8" y="521"/>
                      <a:pt x="6" y="522"/>
                      <a:pt x="4" y="522"/>
                    </a:cubicBezTo>
                    <a:cubicBezTo>
                      <a:pt x="2" y="522"/>
                      <a:pt x="0" y="521"/>
                      <a:pt x="0" y="519"/>
                    </a:cubicBezTo>
                    <a:lnTo>
                      <a:pt x="0" y="465"/>
                    </a:lnTo>
                    <a:cubicBezTo>
                      <a:pt x="0" y="463"/>
                      <a:pt x="2" y="461"/>
                      <a:pt x="4" y="461"/>
                    </a:cubicBezTo>
                    <a:cubicBezTo>
                      <a:pt x="6" y="461"/>
                      <a:pt x="8" y="463"/>
                      <a:pt x="8" y="465"/>
                    </a:cubicBezTo>
                    <a:close/>
                    <a:moveTo>
                      <a:pt x="8" y="557"/>
                    </a:moveTo>
                    <a:lnTo>
                      <a:pt x="8" y="611"/>
                    </a:lnTo>
                    <a:cubicBezTo>
                      <a:pt x="8" y="613"/>
                      <a:pt x="6" y="615"/>
                      <a:pt x="4" y="615"/>
                    </a:cubicBezTo>
                    <a:cubicBezTo>
                      <a:pt x="2" y="615"/>
                      <a:pt x="0" y="613"/>
                      <a:pt x="0" y="611"/>
                    </a:cubicBezTo>
                    <a:lnTo>
                      <a:pt x="0" y="557"/>
                    </a:lnTo>
                    <a:cubicBezTo>
                      <a:pt x="0" y="555"/>
                      <a:pt x="2" y="553"/>
                      <a:pt x="4" y="553"/>
                    </a:cubicBezTo>
                    <a:cubicBezTo>
                      <a:pt x="6" y="553"/>
                      <a:pt x="8" y="555"/>
                      <a:pt x="8" y="557"/>
                    </a:cubicBezTo>
                    <a:close/>
                    <a:moveTo>
                      <a:pt x="8" y="649"/>
                    </a:moveTo>
                    <a:lnTo>
                      <a:pt x="8" y="703"/>
                    </a:lnTo>
                    <a:cubicBezTo>
                      <a:pt x="8" y="705"/>
                      <a:pt x="6" y="707"/>
                      <a:pt x="4" y="707"/>
                    </a:cubicBezTo>
                    <a:cubicBezTo>
                      <a:pt x="2" y="707"/>
                      <a:pt x="0" y="705"/>
                      <a:pt x="0" y="703"/>
                    </a:cubicBezTo>
                    <a:lnTo>
                      <a:pt x="0" y="649"/>
                    </a:lnTo>
                    <a:cubicBezTo>
                      <a:pt x="0" y="647"/>
                      <a:pt x="2" y="645"/>
                      <a:pt x="4" y="645"/>
                    </a:cubicBezTo>
                    <a:cubicBezTo>
                      <a:pt x="6" y="645"/>
                      <a:pt x="8" y="647"/>
                      <a:pt x="8" y="649"/>
                    </a:cubicBezTo>
                    <a:close/>
                    <a:moveTo>
                      <a:pt x="8" y="741"/>
                    </a:moveTo>
                    <a:lnTo>
                      <a:pt x="8" y="795"/>
                    </a:lnTo>
                    <a:cubicBezTo>
                      <a:pt x="8" y="797"/>
                      <a:pt x="6" y="799"/>
                      <a:pt x="4" y="799"/>
                    </a:cubicBezTo>
                    <a:cubicBezTo>
                      <a:pt x="2" y="799"/>
                      <a:pt x="0" y="797"/>
                      <a:pt x="0" y="795"/>
                    </a:cubicBezTo>
                    <a:lnTo>
                      <a:pt x="0" y="741"/>
                    </a:lnTo>
                    <a:cubicBezTo>
                      <a:pt x="0" y="739"/>
                      <a:pt x="2" y="738"/>
                      <a:pt x="4" y="738"/>
                    </a:cubicBezTo>
                    <a:cubicBezTo>
                      <a:pt x="6" y="738"/>
                      <a:pt x="8" y="739"/>
                      <a:pt x="8" y="741"/>
                    </a:cubicBezTo>
                    <a:close/>
                    <a:moveTo>
                      <a:pt x="8" y="834"/>
                    </a:moveTo>
                    <a:lnTo>
                      <a:pt x="8" y="887"/>
                    </a:lnTo>
                    <a:cubicBezTo>
                      <a:pt x="8" y="889"/>
                      <a:pt x="6" y="891"/>
                      <a:pt x="4" y="891"/>
                    </a:cubicBezTo>
                    <a:cubicBezTo>
                      <a:pt x="2" y="891"/>
                      <a:pt x="0" y="889"/>
                      <a:pt x="0" y="887"/>
                    </a:cubicBezTo>
                    <a:lnTo>
                      <a:pt x="0" y="834"/>
                    </a:lnTo>
                    <a:cubicBezTo>
                      <a:pt x="0" y="831"/>
                      <a:pt x="2" y="830"/>
                      <a:pt x="4" y="830"/>
                    </a:cubicBezTo>
                    <a:cubicBezTo>
                      <a:pt x="6" y="830"/>
                      <a:pt x="8" y="831"/>
                      <a:pt x="8" y="834"/>
                    </a:cubicBezTo>
                    <a:close/>
                    <a:moveTo>
                      <a:pt x="8" y="926"/>
                    </a:moveTo>
                    <a:lnTo>
                      <a:pt x="8" y="979"/>
                    </a:lnTo>
                    <a:cubicBezTo>
                      <a:pt x="8" y="982"/>
                      <a:pt x="6" y="983"/>
                      <a:pt x="4" y="983"/>
                    </a:cubicBezTo>
                    <a:cubicBezTo>
                      <a:pt x="2" y="983"/>
                      <a:pt x="0" y="982"/>
                      <a:pt x="0" y="979"/>
                    </a:cubicBezTo>
                    <a:lnTo>
                      <a:pt x="0" y="926"/>
                    </a:lnTo>
                    <a:cubicBezTo>
                      <a:pt x="0" y="924"/>
                      <a:pt x="2" y="922"/>
                      <a:pt x="4" y="922"/>
                    </a:cubicBezTo>
                    <a:cubicBezTo>
                      <a:pt x="6" y="922"/>
                      <a:pt x="8" y="924"/>
                      <a:pt x="8" y="926"/>
                    </a:cubicBezTo>
                    <a:close/>
                    <a:moveTo>
                      <a:pt x="8" y="1018"/>
                    </a:moveTo>
                    <a:lnTo>
                      <a:pt x="8" y="1072"/>
                    </a:lnTo>
                    <a:cubicBezTo>
                      <a:pt x="8" y="1074"/>
                      <a:pt x="6" y="1075"/>
                      <a:pt x="4" y="1075"/>
                    </a:cubicBezTo>
                    <a:cubicBezTo>
                      <a:pt x="2" y="1075"/>
                      <a:pt x="0" y="1074"/>
                      <a:pt x="0" y="1072"/>
                    </a:cubicBezTo>
                    <a:lnTo>
                      <a:pt x="0" y="1018"/>
                    </a:lnTo>
                    <a:cubicBezTo>
                      <a:pt x="0" y="1016"/>
                      <a:pt x="2" y="1014"/>
                      <a:pt x="4" y="1014"/>
                    </a:cubicBezTo>
                    <a:cubicBezTo>
                      <a:pt x="6" y="1014"/>
                      <a:pt x="8" y="1016"/>
                      <a:pt x="8" y="1018"/>
                    </a:cubicBezTo>
                    <a:close/>
                    <a:moveTo>
                      <a:pt x="8" y="1110"/>
                    </a:moveTo>
                    <a:lnTo>
                      <a:pt x="8" y="1164"/>
                    </a:lnTo>
                    <a:cubicBezTo>
                      <a:pt x="8" y="1166"/>
                      <a:pt x="6" y="1168"/>
                      <a:pt x="4" y="1168"/>
                    </a:cubicBezTo>
                    <a:cubicBezTo>
                      <a:pt x="2" y="1168"/>
                      <a:pt x="0" y="1166"/>
                      <a:pt x="0" y="1164"/>
                    </a:cubicBezTo>
                    <a:lnTo>
                      <a:pt x="0" y="1110"/>
                    </a:lnTo>
                    <a:cubicBezTo>
                      <a:pt x="0" y="1108"/>
                      <a:pt x="2" y="1106"/>
                      <a:pt x="4" y="1106"/>
                    </a:cubicBezTo>
                    <a:cubicBezTo>
                      <a:pt x="6" y="1106"/>
                      <a:pt x="8" y="1108"/>
                      <a:pt x="8" y="1110"/>
                    </a:cubicBezTo>
                    <a:close/>
                    <a:moveTo>
                      <a:pt x="8" y="1202"/>
                    </a:moveTo>
                    <a:lnTo>
                      <a:pt x="8" y="1207"/>
                    </a:lnTo>
                    <a:cubicBezTo>
                      <a:pt x="8" y="1209"/>
                      <a:pt x="6" y="1211"/>
                      <a:pt x="4" y="1211"/>
                    </a:cubicBezTo>
                    <a:cubicBezTo>
                      <a:pt x="2" y="1211"/>
                      <a:pt x="0" y="1209"/>
                      <a:pt x="0" y="1207"/>
                    </a:cubicBezTo>
                    <a:lnTo>
                      <a:pt x="0" y="1202"/>
                    </a:lnTo>
                    <a:cubicBezTo>
                      <a:pt x="0" y="1200"/>
                      <a:pt x="2" y="1198"/>
                      <a:pt x="4" y="1198"/>
                    </a:cubicBezTo>
                    <a:cubicBezTo>
                      <a:pt x="6" y="1198"/>
                      <a:pt x="8" y="1200"/>
                      <a:pt x="8" y="1202"/>
                    </a:cubicBezTo>
                    <a:close/>
                  </a:path>
                </a:pathLst>
              </a:custGeom>
              <a:solidFill>
                <a:srgbClr val="A5A5A5"/>
              </a:solidFill>
              <a:ln w="1588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3" name="Freeform 13">
                <a:extLst>
                  <a:ext uri="{FF2B5EF4-FFF2-40B4-BE49-F238E27FC236}">
                    <a16:creationId xmlns:a16="http://schemas.microsoft.com/office/drawing/2014/main" id="{30FB2661-A2BA-4D27-B53D-07D562BE94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72" y="1791"/>
                <a:ext cx="6" cy="1029"/>
              </a:xfrm>
              <a:custGeom>
                <a:avLst/>
                <a:gdLst>
                  <a:gd name="T0" fmla="*/ 0 w 8"/>
                  <a:gd name="T1" fmla="*/ 1294 h 1352"/>
                  <a:gd name="T2" fmla="*/ 8 w 8"/>
                  <a:gd name="T3" fmla="*/ 1294 h 1352"/>
                  <a:gd name="T4" fmla="*/ 4 w 8"/>
                  <a:gd name="T5" fmla="*/ 1352 h 1352"/>
                  <a:gd name="T6" fmla="*/ 0 w 8"/>
                  <a:gd name="T7" fmla="*/ 1256 h 1352"/>
                  <a:gd name="T8" fmla="*/ 4 w 8"/>
                  <a:gd name="T9" fmla="*/ 1198 h 1352"/>
                  <a:gd name="T10" fmla="*/ 8 w 8"/>
                  <a:gd name="T11" fmla="*/ 1256 h 1352"/>
                  <a:gd name="T12" fmla="*/ 0 w 8"/>
                  <a:gd name="T13" fmla="*/ 1256 h 1352"/>
                  <a:gd name="T14" fmla="*/ 0 w 8"/>
                  <a:gd name="T15" fmla="*/ 1110 h 1352"/>
                  <a:gd name="T16" fmla="*/ 8 w 8"/>
                  <a:gd name="T17" fmla="*/ 1110 h 1352"/>
                  <a:gd name="T18" fmla="*/ 4 w 8"/>
                  <a:gd name="T19" fmla="*/ 1167 h 1352"/>
                  <a:gd name="T20" fmla="*/ 0 w 8"/>
                  <a:gd name="T21" fmla="*/ 1071 h 1352"/>
                  <a:gd name="T22" fmla="*/ 4 w 8"/>
                  <a:gd name="T23" fmla="*/ 1014 h 1352"/>
                  <a:gd name="T24" fmla="*/ 8 w 8"/>
                  <a:gd name="T25" fmla="*/ 1071 h 1352"/>
                  <a:gd name="T26" fmla="*/ 0 w 8"/>
                  <a:gd name="T27" fmla="*/ 1071 h 1352"/>
                  <a:gd name="T28" fmla="*/ 0 w 8"/>
                  <a:gd name="T29" fmla="*/ 925 h 1352"/>
                  <a:gd name="T30" fmla="*/ 8 w 8"/>
                  <a:gd name="T31" fmla="*/ 925 h 1352"/>
                  <a:gd name="T32" fmla="*/ 4 w 8"/>
                  <a:gd name="T33" fmla="*/ 983 h 1352"/>
                  <a:gd name="T34" fmla="*/ 0 w 8"/>
                  <a:gd name="T35" fmla="*/ 887 h 1352"/>
                  <a:gd name="T36" fmla="*/ 4 w 8"/>
                  <a:gd name="T37" fmla="*/ 829 h 1352"/>
                  <a:gd name="T38" fmla="*/ 8 w 8"/>
                  <a:gd name="T39" fmla="*/ 887 h 1352"/>
                  <a:gd name="T40" fmla="*/ 0 w 8"/>
                  <a:gd name="T41" fmla="*/ 887 h 1352"/>
                  <a:gd name="T42" fmla="*/ 0 w 8"/>
                  <a:gd name="T43" fmla="*/ 741 h 1352"/>
                  <a:gd name="T44" fmla="*/ 8 w 8"/>
                  <a:gd name="T45" fmla="*/ 741 h 1352"/>
                  <a:gd name="T46" fmla="*/ 4 w 8"/>
                  <a:gd name="T47" fmla="*/ 799 h 1352"/>
                  <a:gd name="T48" fmla="*/ 0 w 8"/>
                  <a:gd name="T49" fmla="*/ 703 h 1352"/>
                  <a:gd name="T50" fmla="*/ 4 w 8"/>
                  <a:gd name="T51" fmla="*/ 645 h 1352"/>
                  <a:gd name="T52" fmla="*/ 8 w 8"/>
                  <a:gd name="T53" fmla="*/ 703 h 1352"/>
                  <a:gd name="T54" fmla="*/ 0 w 8"/>
                  <a:gd name="T55" fmla="*/ 703 h 1352"/>
                  <a:gd name="T56" fmla="*/ 0 w 8"/>
                  <a:gd name="T57" fmla="*/ 557 h 1352"/>
                  <a:gd name="T58" fmla="*/ 8 w 8"/>
                  <a:gd name="T59" fmla="*/ 557 h 1352"/>
                  <a:gd name="T60" fmla="*/ 4 w 8"/>
                  <a:gd name="T61" fmla="*/ 614 h 1352"/>
                  <a:gd name="T62" fmla="*/ 0 w 8"/>
                  <a:gd name="T63" fmla="*/ 518 h 1352"/>
                  <a:gd name="T64" fmla="*/ 4 w 8"/>
                  <a:gd name="T65" fmla="*/ 461 h 1352"/>
                  <a:gd name="T66" fmla="*/ 8 w 8"/>
                  <a:gd name="T67" fmla="*/ 518 h 1352"/>
                  <a:gd name="T68" fmla="*/ 0 w 8"/>
                  <a:gd name="T69" fmla="*/ 518 h 1352"/>
                  <a:gd name="T70" fmla="*/ 0 w 8"/>
                  <a:gd name="T71" fmla="*/ 372 h 1352"/>
                  <a:gd name="T72" fmla="*/ 8 w 8"/>
                  <a:gd name="T73" fmla="*/ 372 h 1352"/>
                  <a:gd name="T74" fmla="*/ 4 w 8"/>
                  <a:gd name="T75" fmla="*/ 430 h 1352"/>
                  <a:gd name="T76" fmla="*/ 0 w 8"/>
                  <a:gd name="T77" fmla="*/ 334 h 1352"/>
                  <a:gd name="T78" fmla="*/ 4 w 8"/>
                  <a:gd name="T79" fmla="*/ 276 h 1352"/>
                  <a:gd name="T80" fmla="*/ 8 w 8"/>
                  <a:gd name="T81" fmla="*/ 334 h 1352"/>
                  <a:gd name="T82" fmla="*/ 0 w 8"/>
                  <a:gd name="T83" fmla="*/ 334 h 1352"/>
                  <a:gd name="T84" fmla="*/ 0 w 8"/>
                  <a:gd name="T85" fmla="*/ 188 h 1352"/>
                  <a:gd name="T86" fmla="*/ 8 w 8"/>
                  <a:gd name="T87" fmla="*/ 188 h 1352"/>
                  <a:gd name="T88" fmla="*/ 4 w 8"/>
                  <a:gd name="T89" fmla="*/ 246 h 1352"/>
                  <a:gd name="T90" fmla="*/ 0 w 8"/>
                  <a:gd name="T91" fmla="*/ 150 h 1352"/>
                  <a:gd name="T92" fmla="*/ 4 w 8"/>
                  <a:gd name="T93" fmla="*/ 92 h 1352"/>
                  <a:gd name="T94" fmla="*/ 8 w 8"/>
                  <a:gd name="T95" fmla="*/ 150 h 1352"/>
                  <a:gd name="T96" fmla="*/ 0 w 8"/>
                  <a:gd name="T97" fmla="*/ 150 h 1352"/>
                  <a:gd name="T98" fmla="*/ 0 w 8"/>
                  <a:gd name="T99" fmla="*/ 4 h 1352"/>
                  <a:gd name="T100" fmla="*/ 8 w 8"/>
                  <a:gd name="T101" fmla="*/ 4 h 1352"/>
                  <a:gd name="T102" fmla="*/ 4 w 8"/>
                  <a:gd name="T103" fmla="*/ 61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" h="1352">
                    <a:moveTo>
                      <a:pt x="0" y="1348"/>
                    </a:moveTo>
                    <a:lnTo>
                      <a:pt x="0" y="1294"/>
                    </a:lnTo>
                    <a:cubicBezTo>
                      <a:pt x="0" y="1292"/>
                      <a:pt x="2" y="1290"/>
                      <a:pt x="4" y="1290"/>
                    </a:cubicBezTo>
                    <a:cubicBezTo>
                      <a:pt x="6" y="1290"/>
                      <a:pt x="8" y="1292"/>
                      <a:pt x="8" y="1294"/>
                    </a:cubicBezTo>
                    <a:lnTo>
                      <a:pt x="8" y="1348"/>
                    </a:lnTo>
                    <a:cubicBezTo>
                      <a:pt x="8" y="1350"/>
                      <a:pt x="6" y="1352"/>
                      <a:pt x="4" y="1352"/>
                    </a:cubicBezTo>
                    <a:cubicBezTo>
                      <a:pt x="2" y="1352"/>
                      <a:pt x="0" y="1350"/>
                      <a:pt x="0" y="1348"/>
                    </a:cubicBezTo>
                    <a:close/>
                    <a:moveTo>
                      <a:pt x="0" y="1256"/>
                    </a:moveTo>
                    <a:lnTo>
                      <a:pt x="0" y="1202"/>
                    </a:lnTo>
                    <a:cubicBezTo>
                      <a:pt x="0" y="1200"/>
                      <a:pt x="2" y="1198"/>
                      <a:pt x="4" y="1198"/>
                    </a:cubicBezTo>
                    <a:cubicBezTo>
                      <a:pt x="6" y="1198"/>
                      <a:pt x="8" y="1200"/>
                      <a:pt x="8" y="1202"/>
                    </a:cubicBezTo>
                    <a:lnTo>
                      <a:pt x="8" y="1256"/>
                    </a:lnTo>
                    <a:cubicBezTo>
                      <a:pt x="8" y="1258"/>
                      <a:pt x="6" y="1259"/>
                      <a:pt x="4" y="1259"/>
                    </a:cubicBezTo>
                    <a:cubicBezTo>
                      <a:pt x="2" y="1259"/>
                      <a:pt x="0" y="1258"/>
                      <a:pt x="0" y="1256"/>
                    </a:cubicBezTo>
                    <a:close/>
                    <a:moveTo>
                      <a:pt x="0" y="1163"/>
                    </a:moveTo>
                    <a:lnTo>
                      <a:pt x="0" y="1110"/>
                    </a:lnTo>
                    <a:cubicBezTo>
                      <a:pt x="0" y="1108"/>
                      <a:pt x="2" y="1106"/>
                      <a:pt x="4" y="1106"/>
                    </a:cubicBezTo>
                    <a:cubicBezTo>
                      <a:pt x="6" y="1106"/>
                      <a:pt x="8" y="1108"/>
                      <a:pt x="8" y="1110"/>
                    </a:cubicBezTo>
                    <a:lnTo>
                      <a:pt x="8" y="1163"/>
                    </a:lnTo>
                    <a:cubicBezTo>
                      <a:pt x="8" y="1166"/>
                      <a:pt x="6" y="1167"/>
                      <a:pt x="4" y="1167"/>
                    </a:cubicBezTo>
                    <a:cubicBezTo>
                      <a:pt x="2" y="1167"/>
                      <a:pt x="0" y="1166"/>
                      <a:pt x="0" y="1163"/>
                    </a:cubicBezTo>
                    <a:close/>
                    <a:moveTo>
                      <a:pt x="0" y="1071"/>
                    </a:moveTo>
                    <a:lnTo>
                      <a:pt x="0" y="1017"/>
                    </a:lnTo>
                    <a:cubicBezTo>
                      <a:pt x="0" y="1015"/>
                      <a:pt x="2" y="1014"/>
                      <a:pt x="4" y="1014"/>
                    </a:cubicBezTo>
                    <a:cubicBezTo>
                      <a:pt x="6" y="1014"/>
                      <a:pt x="8" y="1015"/>
                      <a:pt x="8" y="1017"/>
                    </a:cubicBezTo>
                    <a:lnTo>
                      <a:pt x="8" y="1071"/>
                    </a:lnTo>
                    <a:cubicBezTo>
                      <a:pt x="8" y="1073"/>
                      <a:pt x="6" y="1075"/>
                      <a:pt x="4" y="1075"/>
                    </a:cubicBezTo>
                    <a:cubicBezTo>
                      <a:pt x="2" y="1075"/>
                      <a:pt x="0" y="1073"/>
                      <a:pt x="0" y="1071"/>
                    </a:cubicBezTo>
                    <a:close/>
                    <a:moveTo>
                      <a:pt x="0" y="979"/>
                    </a:moveTo>
                    <a:lnTo>
                      <a:pt x="0" y="925"/>
                    </a:lnTo>
                    <a:cubicBezTo>
                      <a:pt x="0" y="923"/>
                      <a:pt x="2" y="921"/>
                      <a:pt x="4" y="921"/>
                    </a:cubicBezTo>
                    <a:cubicBezTo>
                      <a:pt x="6" y="921"/>
                      <a:pt x="8" y="923"/>
                      <a:pt x="8" y="925"/>
                    </a:cubicBezTo>
                    <a:lnTo>
                      <a:pt x="8" y="979"/>
                    </a:lnTo>
                    <a:cubicBezTo>
                      <a:pt x="8" y="981"/>
                      <a:pt x="6" y="983"/>
                      <a:pt x="4" y="983"/>
                    </a:cubicBezTo>
                    <a:cubicBezTo>
                      <a:pt x="2" y="983"/>
                      <a:pt x="0" y="981"/>
                      <a:pt x="0" y="979"/>
                    </a:cubicBezTo>
                    <a:close/>
                    <a:moveTo>
                      <a:pt x="0" y="887"/>
                    </a:moveTo>
                    <a:lnTo>
                      <a:pt x="0" y="833"/>
                    </a:lnTo>
                    <a:cubicBezTo>
                      <a:pt x="0" y="831"/>
                      <a:pt x="2" y="829"/>
                      <a:pt x="4" y="829"/>
                    </a:cubicBezTo>
                    <a:cubicBezTo>
                      <a:pt x="6" y="829"/>
                      <a:pt x="8" y="831"/>
                      <a:pt x="8" y="833"/>
                    </a:cubicBezTo>
                    <a:lnTo>
                      <a:pt x="8" y="887"/>
                    </a:lnTo>
                    <a:cubicBezTo>
                      <a:pt x="8" y="889"/>
                      <a:pt x="6" y="891"/>
                      <a:pt x="4" y="891"/>
                    </a:cubicBezTo>
                    <a:cubicBezTo>
                      <a:pt x="2" y="891"/>
                      <a:pt x="0" y="889"/>
                      <a:pt x="0" y="887"/>
                    </a:cubicBezTo>
                    <a:close/>
                    <a:moveTo>
                      <a:pt x="0" y="795"/>
                    </a:moveTo>
                    <a:lnTo>
                      <a:pt x="0" y="741"/>
                    </a:lnTo>
                    <a:cubicBezTo>
                      <a:pt x="0" y="739"/>
                      <a:pt x="2" y="737"/>
                      <a:pt x="4" y="737"/>
                    </a:cubicBezTo>
                    <a:cubicBezTo>
                      <a:pt x="6" y="737"/>
                      <a:pt x="8" y="739"/>
                      <a:pt x="8" y="741"/>
                    </a:cubicBezTo>
                    <a:lnTo>
                      <a:pt x="8" y="795"/>
                    </a:lnTo>
                    <a:cubicBezTo>
                      <a:pt x="8" y="797"/>
                      <a:pt x="6" y="799"/>
                      <a:pt x="4" y="799"/>
                    </a:cubicBezTo>
                    <a:cubicBezTo>
                      <a:pt x="2" y="799"/>
                      <a:pt x="0" y="797"/>
                      <a:pt x="0" y="795"/>
                    </a:cubicBezTo>
                    <a:close/>
                    <a:moveTo>
                      <a:pt x="0" y="703"/>
                    </a:moveTo>
                    <a:lnTo>
                      <a:pt x="0" y="649"/>
                    </a:lnTo>
                    <a:cubicBezTo>
                      <a:pt x="0" y="647"/>
                      <a:pt x="2" y="645"/>
                      <a:pt x="4" y="645"/>
                    </a:cubicBezTo>
                    <a:cubicBezTo>
                      <a:pt x="6" y="645"/>
                      <a:pt x="8" y="647"/>
                      <a:pt x="8" y="649"/>
                    </a:cubicBezTo>
                    <a:lnTo>
                      <a:pt x="8" y="703"/>
                    </a:lnTo>
                    <a:cubicBezTo>
                      <a:pt x="8" y="705"/>
                      <a:pt x="6" y="706"/>
                      <a:pt x="4" y="706"/>
                    </a:cubicBezTo>
                    <a:cubicBezTo>
                      <a:pt x="2" y="706"/>
                      <a:pt x="0" y="705"/>
                      <a:pt x="0" y="703"/>
                    </a:cubicBezTo>
                    <a:close/>
                    <a:moveTo>
                      <a:pt x="0" y="610"/>
                    </a:moveTo>
                    <a:lnTo>
                      <a:pt x="0" y="557"/>
                    </a:lnTo>
                    <a:cubicBezTo>
                      <a:pt x="0" y="555"/>
                      <a:pt x="2" y="553"/>
                      <a:pt x="4" y="553"/>
                    </a:cubicBezTo>
                    <a:cubicBezTo>
                      <a:pt x="6" y="553"/>
                      <a:pt x="8" y="555"/>
                      <a:pt x="8" y="557"/>
                    </a:cubicBezTo>
                    <a:lnTo>
                      <a:pt x="8" y="610"/>
                    </a:lnTo>
                    <a:cubicBezTo>
                      <a:pt x="8" y="613"/>
                      <a:pt x="6" y="614"/>
                      <a:pt x="4" y="614"/>
                    </a:cubicBezTo>
                    <a:cubicBezTo>
                      <a:pt x="2" y="614"/>
                      <a:pt x="0" y="613"/>
                      <a:pt x="0" y="610"/>
                    </a:cubicBezTo>
                    <a:close/>
                    <a:moveTo>
                      <a:pt x="0" y="518"/>
                    </a:moveTo>
                    <a:lnTo>
                      <a:pt x="0" y="465"/>
                    </a:lnTo>
                    <a:cubicBezTo>
                      <a:pt x="0" y="462"/>
                      <a:pt x="2" y="461"/>
                      <a:pt x="4" y="461"/>
                    </a:cubicBezTo>
                    <a:cubicBezTo>
                      <a:pt x="6" y="461"/>
                      <a:pt x="8" y="462"/>
                      <a:pt x="8" y="465"/>
                    </a:cubicBezTo>
                    <a:lnTo>
                      <a:pt x="8" y="518"/>
                    </a:lnTo>
                    <a:cubicBezTo>
                      <a:pt x="8" y="520"/>
                      <a:pt x="6" y="522"/>
                      <a:pt x="4" y="522"/>
                    </a:cubicBezTo>
                    <a:cubicBezTo>
                      <a:pt x="2" y="522"/>
                      <a:pt x="0" y="520"/>
                      <a:pt x="0" y="518"/>
                    </a:cubicBezTo>
                    <a:close/>
                    <a:moveTo>
                      <a:pt x="0" y="426"/>
                    </a:moveTo>
                    <a:lnTo>
                      <a:pt x="0" y="372"/>
                    </a:lnTo>
                    <a:cubicBezTo>
                      <a:pt x="0" y="370"/>
                      <a:pt x="2" y="369"/>
                      <a:pt x="4" y="369"/>
                    </a:cubicBezTo>
                    <a:cubicBezTo>
                      <a:pt x="6" y="369"/>
                      <a:pt x="8" y="370"/>
                      <a:pt x="8" y="372"/>
                    </a:cubicBezTo>
                    <a:lnTo>
                      <a:pt x="8" y="426"/>
                    </a:lnTo>
                    <a:cubicBezTo>
                      <a:pt x="8" y="428"/>
                      <a:pt x="6" y="430"/>
                      <a:pt x="4" y="430"/>
                    </a:cubicBezTo>
                    <a:cubicBezTo>
                      <a:pt x="2" y="430"/>
                      <a:pt x="0" y="428"/>
                      <a:pt x="0" y="426"/>
                    </a:cubicBezTo>
                    <a:close/>
                    <a:moveTo>
                      <a:pt x="0" y="334"/>
                    </a:moveTo>
                    <a:lnTo>
                      <a:pt x="0" y="280"/>
                    </a:lnTo>
                    <a:cubicBezTo>
                      <a:pt x="0" y="278"/>
                      <a:pt x="2" y="276"/>
                      <a:pt x="4" y="276"/>
                    </a:cubicBezTo>
                    <a:cubicBezTo>
                      <a:pt x="6" y="276"/>
                      <a:pt x="8" y="278"/>
                      <a:pt x="8" y="280"/>
                    </a:cubicBezTo>
                    <a:lnTo>
                      <a:pt x="8" y="334"/>
                    </a:lnTo>
                    <a:cubicBezTo>
                      <a:pt x="8" y="336"/>
                      <a:pt x="6" y="338"/>
                      <a:pt x="4" y="338"/>
                    </a:cubicBezTo>
                    <a:cubicBezTo>
                      <a:pt x="2" y="338"/>
                      <a:pt x="0" y="336"/>
                      <a:pt x="0" y="334"/>
                    </a:cubicBezTo>
                    <a:close/>
                    <a:moveTo>
                      <a:pt x="0" y="242"/>
                    </a:moveTo>
                    <a:lnTo>
                      <a:pt x="0" y="188"/>
                    </a:lnTo>
                    <a:cubicBezTo>
                      <a:pt x="0" y="186"/>
                      <a:pt x="2" y="184"/>
                      <a:pt x="4" y="184"/>
                    </a:cubicBezTo>
                    <a:cubicBezTo>
                      <a:pt x="6" y="184"/>
                      <a:pt x="8" y="186"/>
                      <a:pt x="8" y="188"/>
                    </a:cubicBezTo>
                    <a:lnTo>
                      <a:pt x="8" y="242"/>
                    </a:lnTo>
                    <a:cubicBezTo>
                      <a:pt x="8" y="244"/>
                      <a:pt x="6" y="246"/>
                      <a:pt x="4" y="246"/>
                    </a:cubicBezTo>
                    <a:cubicBezTo>
                      <a:pt x="2" y="246"/>
                      <a:pt x="0" y="244"/>
                      <a:pt x="0" y="242"/>
                    </a:cubicBezTo>
                    <a:close/>
                    <a:moveTo>
                      <a:pt x="0" y="150"/>
                    </a:moveTo>
                    <a:lnTo>
                      <a:pt x="0" y="96"/>
                    </a:lnTo>
                    <a:cubicBezTo>
                      <a:pt x="0" y="94"/>
                      <a:pt x="2" y="92"/>
                      <a:pt x="4" y="92"/>
                    </a:cubicBezTo>
                    <a:cubicBezTo>
                      <a:pt x="6" y="92"/>
                      <a:pt x="8" y="94"/>
                      <a:pt x="8" y="96"/>
                    </a:cubicBezTo>
                    <a:lnTo>
                      <a:pt x="8" y="150"/>
                    </a:lnTo>
                    <a:cubicBezTo>
                      <a:pt x="8" y="152"/>
                      <a:pt x="6" y="153"/>
                      <a:pt x="4" y="153"/>
                    </a:cubicBezTo>
                    <a:cubicBezTo>
                      <a:pt x="2" y="153"/>
                      <a:pt x="0" y="152"/>
                      <a:pt x="0" y="150"/>
                    </a:cubicBezTo>
                    <a:close/>
                    <a:moveTo>
                      <a:pt x="0" y="57"/>
                    </a:move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lnTo>
                      <a:pt x="8" y="57"/>
                    </a:lnTo>
                    <a:cubicBezTo>
                      <a:pt x="8" y="60"/>
                      <a:pt x="6" y="61"/>
                      <a:pt x="4" y="61"/>
                    </a:cubicBezTo>
                    <a:cubicBezTo>
                      <a:pt x="2" y="61"/>
                      <a:pt x="0" y="60"/>
                      <a:pt x="0" y="57"/>
                    </a:cubicBezTo>
                    <a:close/>
                  </a:path>
                </a:pathLst>
              </a:custGeom>
              <a:solidFill>
                <a:srgbClr val="800080"/>
              </a:solidFill>
              <a:ln w="1588" cap="flat">
                <a:solidFill>
                  <a:srgbClr val="800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4" name="Freeform 14">
                <a:extLst>
                  <a:ext uri="{FF2B5EF4-FFF2-40B4-BE49-F238E27FC236}">
                    <a16:creationId xmlns:a16="http://schemas.microsoft.com/office/drawing/2014/main" id="{69C438BA-BABB-4745-A1E3-79314B3C65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13" y="4230"/>
                <a:ext cx="6" cy="1923"/>
              </a:xfrm>
              <a:custGeom>
                <a:avLst/>
                <a:gdLst>
                  <a:gd name="T0" fmla="*/ 4 w 7"/>
                  <a:gd name="T1" fmla="*/ 23 h 2526"/>
                  <a:gd name="T2" fmla="*/ 0 w 7"/>
                  <a:gd name="T3" fmla="*/ 73 h 2526"/>
                  <a:gd name="T4" fmla="*/ 0 w 7"/>
                  <a:gd name="T5" fmla="*/ 126 h 2526"/>
                  <a:gd name="T6" fmla="*/ 4 w 7"/>
                  <a:gd name="T7" fmla="*/ 176 h 2526"/>
                  <a:gd name="T8" fmla="*/ 7 w 7"/>
                  <a:gd name="T9" fmla="*/ 218 h 2526"/>
                  <a:gd name="T10" fmla="*/ 7 w 7"/>
                  <a:gd name="T11" fmla="*/ 257 h 2526"/>
                  <a:gd name="T12" fmla="*/ 7 w 7"/>
                  <a:gd name="T13" fmla="*/ 280 h 2526"/>
                  <a:gd name="T14" fmla="*/ 4 w 7"/>
                  <a:gd name="T15" fmla="*/ 322 h 2526"/>
                  <a:gd name="T16" fmla="*/ 0 w 7"/>
                  <a:gd name="T17" fmla="*/ 372 h 2526"/>
                  <a:gd name="T18" fmla="*/ 0 w 7"/>
                  <a:gd name="T19" fmla="*/ 426 h 2526"/>
                  <a:gd name="T20" fmla="*/ 4 w 7"/>
                  <a:gd name="T21" fmla="*/ 476 h 2526"/>
                  <a:gd name="T22" fmla="*/ 7 w 7"/>
                  <a:gd name="T23" fmla="*/ 518 h 2526"/>
                  <a:gd name="T24" fmla="*/ 7 w 7"/>
                  <a:gd name="T25" fmla="*/ 556 h 2526"/>
                  <a:gd name="T26" fmla="*/ 7 w 7"/>
                  <a:gd name="T27" fmla="*/ 579 h 2526"/>
                  <a:gd name="T28" fmla="*/ 4 w 7"/>
                  <a:gd name="T29" fmla="*/ 622 h 2526"/>
                  <a:gd name="T30" fmla="*/ 0 w 7"/>
                  <a:gd name="T31" fmla="*/ 672 h 2526"/>
                  <a:gd name="T32" fmla="*/ 0 w 7"/>
                  <a:gd name="T33" fmla="*/ 725 h 2526"/>
                  <a:gd name="T34" fmla="*/ 4 w 7"/>
                  <a:gd name="T35" fmla="*/ 775 h 2526"/>
                  <a:gd name="T36" fmla="*/ 7 w 7"/>
                  <a:gd name="T37" fmla="*/ 817 h 2526"/>
                  <a:gd name="T38" fmla="*/ 7 w 7"/>
                  <a:gd name="T39" fmla="*/ 856 h 2526"/>
                  <a:gd name="T40" fmla="*/ 7 w 7"/>
                  <a:gd name="T41" fmla="*/ 879 h 2526"/>
                  <a:gd name="T42" fmla="*/ 4 w 7"/>
                  <a:gd name="T43" fmla="*/ 921 h 2526"/>
                  <a:gd name="T44" fmla="*/ 0 w 7"/>
                  <a:gd name="T45" fmla="*/ 971 h 2526"/>
                  <a:gd name="T46" fmla="*/ 0 w 7"/>
                  <a:gd name="T47" fmla="*/ 1025 h 2526"/>
                  <a:gd name="T48" fmla="*/ 4 w 7"/>
                  <a:gd name="T49" fmla="*/ 1075 h 2526"/>
                  <a:gd name="T50" fmla="*/ 7 w 7"/>
                  <a:gd name="T51" fmla="*/ 1117 h 2526"/>
                  <a:gd name="T52" fmla="*/ 7 w 7"/>
                  <a:gd name="T53" fmla="*/ 1155 h 2526"/>
                  <a:gd name="T54" fmla="*/ 7 w 7"/>
                  <a:gd name="T55" fmla="*/ 1178 h 2526"/>
                  <a:gd name="T56" fmla="*/ 4 w 7"/>
                  <a:gd name="T57" fmla="*/ 1221 h 2526"/>
                  <a:gd name="T58" fmla="*/ 0 w 7"/>
                  <a:gd name="T59" fmla="*/ 1271 h 2526"/>
                  <a:gd name="T60" fmla="*/ 0 w 7"/>
                  <a:gd name="T61" fmla="*/ 1324 h 2526"/>
                  <a:gd name="T62" fmla="*/ 4 w 7"/>
                  <a:gd name="T63" fmla="*/ 1374 h 2526"/>
                  <a:gd name="T64" fmla="*/ 7 w 7"/>
                  <a:gd name="T65" fmla="*/ 1417 h 2526"/>
                  <a:gd name="T66" fmla="*/ 7 w 7"/>
                  <a:gd name="T67" fmla="*/ 1455 h 2526"/>
                  <a:gd name="T68" fmla="*/ 7 w 7"/>
                  <a:gd name="T69" fmla="*/ 1478 h 2526"/>
                  <a:gd name="T70" fmla="*/ 4 w 7"/>
                  <a:gd name="T71" fmla="*/ 1520 h 2526"/>
                  <a:gd name="T72" fmla="*/ 0 w 7"/>
                  <a:gd name="T73" fmla="*/ 1570 h 2526"/>
                  <a:gd name="T74" fmla="*/ 0 w 7"/>
                  <a:gd name="T75" fmla="*/ 1624 h 2526"/>
                  <a:gd name="T76" fmla="*/ 4 w 7"/>
                  <a:gd name="T77" fmla="*/ 1674 h 2526"/>
                  <a:gd name="T78" fmla="*/ 7 w 7"/>
                  <a:gd name="T79" fmla="*/ 1716 h 2526"/>
                  <a:gd name="T80" fmla="*/ 7 w 7"/>
                  <a:gd name="T81" fmla="*/ 1754 h 2526"/>
                  <a:gd name="T82" fmla="*/ 7 w 7"/>
                  <a:gd name="T83" fmla="*/ 1777 h 2526"/>
                  <a:gd name="T84" fmla="*/ 4 w 7"/>
                  <a:gd name="T85" fmla="*/ 1820 h 2526"/>
                  <a:gd name="T86" fmla="*/ 0 w 7"/>
                  <a:gd name="T87" fmla="*/ 1870 h 2526"/>
                  <a:gd name="T88" fmla="*/ 0 w 7"/>
                  <a:gd name="T89" fmla="*/ 1923 h 2526"/>
                  <a:gd name="T90" fmla="*/ 4 w 7"/>
                  <a:gd name="T91" fmla="*/ 1973 h 2526"/>
                  <a:gd name="T92" fmla="*/ 7 w 7"/>
                  <a:gd name="T93" fmla="*/ 2016 h 2526"/>
                  <a:gd name="T94" fmla="*/ 7 w 7"/>
                  <a:gd name="T95" fmla="*/ 2054 h 2526"/>
                  <a:gd name="T96" fmla="*/ 7 w 7"/>
                  <a:gd name="T97" fmla="*/ 2077 h 2526"/>
                  <a:gd name="T98" fmla="*/ 4 w 7"/>
                  <a:gd name="T99" fmla="*/ 2119 h 2526"/>
                  <a:gd name="T100" fmla="*/ 0 w 7"/>
                  <a:gd name="T101" fmla="*/ 2169 h 2526"/>
                  <a:gd name="T102" fmla="*/ 0 w 7"/>
                  <a:gd name="T103" fmla="*/ 2223 h 2526"/>
                  <a:gd name="T104" fmla="*/ 4 w 7"/>
                  <a:gd name="T105" fmla="*/ 2273 h 2526"/>
                  <a:gd name="T106" fmla="*/ 7 w 7"/>
                  <a:gd name="T107" fmla="*/ 2315 h 2526"/>
                  <a:gd name="T108" fmla="*/ 7 w 7"/>
                  <a:gd name="T109" fmla="*/ 2353 h 2526"/>
                  <a:gd name="T110" fmla="*/ 7 w 7"/>
                  <a:gd name="T111" fmla="*/ 2377 h 2526"/>
                  <a:gd name="T112" fmla="*/ 4 w 7"/>
                  <a:gd name="T113" fmla="*/ 2419 h 2526"/>
                  <a:gd name="T114" fmla="*/ 0 w 7"/>
                  <a:gd name="T115" fmla="*/ 2469 h 2526"/>
                  <a:gd name="T116" fmla="*/ 0 w 7"/>
                  <a:gd name="T117" fmla="*/ 2522 h 2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" h="2526">
                    <a:moveTo>
                      <a:pt x="7" y="3"/>
                    </a:moveTo>
                    <a:lnTo>
                      <a:pt x="7" y="11"/>
                    </a:lnTo>
                    <a:cubicBezTo>
                      <a:pt x="7" y="13"/>
                      <a:pt x="6" y="15"/>
                      <a:pt x="4" y="15"/>
                    </a:cubicBezTo>
                    <a:cubicBezTo>
                      <a:pt x="1" y="15"/>
                      <a:pt x="0" y="13"/>
                      <a:pt x="0" y="11"/>
                    </a:cubicBezTo>
                    <a:lnTo>
                      <a:pt x="0" y="3"/>
                    </a:lnTo>
                    <a:cubicBezTo>
                      <a:pt x="0" y="1"/>
                      <a:pt x="1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lose/>
                    <a:moveTo>
                      <a:pt x="7" y="26"/>
                    </a:moveTo>
                    <a:lnTo>
                      <a:pt x="7" y="34"/>
                    </a:lnTo>
                    <a:cubicBezTo>
                      <a:pt x="7" y="36"/>
                      <a:pt x="6" y="38"/>
                      <a:pt x="4" y="38"/>
                    </a:cubicBezTo>
                    <a:cubicBezTo>
                      <a:pt x="1" y="38"/>
                      <a:pt x="0" y="36"/>
                      <a:pt x="0" y="34"/>
                    </a:cubicBezTo>
                    <a:lnTo>
                      <a:pt x="0" y="26"/>
                    </a:lnTo>
                    <a:cubicBezTo>
                      <a:pt x="0" y="24"/>
                      <a:pt x="1" y="23"/>
                      <a:pt x="4" y="23"/>
                    </a:cubicBezTo>
                    <a:cubicBezTo>
                      <a:pt x="6" y="23"/>
                      <a:pt x="7" y="24"/>
                      <a:pt x="7" y="26"/>
                    </a:cubicBezTo>
                    <a:close/>
                    <a:moveTo>
                      <a:pt x="7" y="49"/>
                    </a:moveTo>
                    <a:lnTo>
                      <a:pt x="7" y="57"/>
                    </a:lnTo>
                    <a:cubicBezTo>
                      <a:pt x="7" y="59"/>
                      <a:pt x="6" y="61"/>
                      <a:pt x="4" y="61"/>
                    </a:cubicBezTo>
                    <a:cubicBezTo>
                      <a:pt x="1" y="61"/>
                      <a:pt x="0" y="59"/>
                      <a:pt x="0" y="57"/>
                    </a:cubicBezTo>
                    <a:lnTo>
                      <a:pt x="0" y="49"/>
                    </a:lnTo>
                    <a:cubicBezTo>
                      <a:pt x="0" y="47"/>
                      <a:pt x="1" y="46"/>
                      <a:pt x="4" y="46"/>
                    </a:cubicBezTo>
                    <a:cubicBezTo>
                      <a:pt x="6" y="46"/>
                      <a:pt x="7" y="47"/>
                      <a:pt x="7" y="49"/>
                    </a:cubicBezTo>
                    <a:close/>
                    <a:moveTo>
                      <a:pt x="7" y="73"/>
                    </a:moveTo>
                    <a:lnTo>
                      <a:pt x="7" y="80"/>
                    </a:lnTo>
                    <a:cubicBezTo>
                      <a:pt x="7" y="82"/>
                      <a:pt x="6" y="84"/>
                      <a:pt x="4" y="84"/>
                    </a:cubicBezTo>
                    <a:cubicBezTo>
                      <a:pt x="1" y="84"/>
                      <a:pt x="0" y="82"/>
                      <a:pt x="0" y="80"/>
                    </a:cubicBezTo>
                    <a:lnTo>
                      <a:pt x="0" y="73"/>
                    </a:lnTo>
                    <a:cubicBezTo>
                      <a:pt x="0" y="70"/>
                      <a:pt x="1" y="69"/>
                      <a:pt x="4" y="69"/>
                    </a:cubicBezTo>
                    <a:cubicBezTo>
                      <a:pt x="6" y="69"/>
                      <a:pt x="7" y="70"/>
                      <a:pt x="7" y="73"/>
                    </a:cubicBezTo>
                    <a:close/>
                    <a:moveTo>
                      <a:pt x="7" y="96"/>
                    </a:moveTo>
                    <a:lnTo>
                      <a:pt x="7" y="103"/>
                    </a:lnTo>
                    <a:cubicBezTo>
                      <a:pt x="7" y="105"/>
                      <a:pt x="6" y="107"/>
                      <a:pt x="4" y="107"/>
                    </a:cubicBezTo>
                    <a:cubicBezTo>
                      <a:pt x="1" y="107"/>
                      <a:pt x="0" y="105"/>
                      <a:pt x="0" y="103"/>
                    </a:cubicBezTo>
                    <a:lnTo>
                      <a:pt x="0" y="96"/>
                    </a:lnTo>
                    <a:cubicBezTo>
                      <a:pt x="0" y="93"/>
                      <a:pt x="1" y="92"/>
                      <a:pt x="4" y="92"/>
                    </a:cubicBezTo>
                    <a:cubicBezTo>
                      <a:pt x="6" y="92"/>
                      <a:pt x="7" y="93"/>
                      <a:pt x="7" y="96"/>
                    </a:cubicBezTo>
                    <a:close/>
                    <a:moveTo>
                      <a:pt x="7" y="119"/>
                    </a:moveTo>
                    <a:lnTo>
                      <a:pt x="7" y="126"/>
                    </a:lnTo>
                    <a:cubicBezTo>
                      <a:pt x="7" y="128"/>
                      <a:pt x="6" y="130"/>
                      <a:pt x="4" y="130"/>
                    </a:cubicBezTo>
                    <a:cubicBezTo>
                      <a:pt x="1" y="130"/>
                      <a:pt x="0" y="128"/>
                      <a:pt x="0" y="126"/>
                    </a:cubicBezTo>
                    <a:lnTo>
                      <a:pt x="0" y="119"/>
                    </a:lnTo>
                    <a:cubicBezTo>
                      <a:pt x="0" y="116"/>
                      <a:pt x="1" y="115"/>
                      <a:pt x="4" y="115"/>
                    </a:cubicBezTo>
                    <a:cubicBezTo>
                      <a:pt x="6" y="115"/>
                      <a:pt x="7" y="116"/>
                      <a:pt x="7" y="119"/>
                    </a:cubicBezTo>
                    <a:close/>
                    <a:moveTo>
                      <a:pt x="7" y="142"/>
                    </a:moveTo>
                    <a:lnTo>
                      <a:pt x="7" y="149"/>
                    </a:lnTo>
                    <a:cubicBezTo>
                      <a:pt x="7" y="151"/>
                      <a:pt x="6" y="153"/>
                      <a:pt x="4" y="153"/>
                    </a:cubicBezTo>
                    <a:cubicBezTo>
                      <a:pt x="1" y="153"/>
                      <a:pt x="0" y="151"/>
                      <a:pt x="0" y="149"/>
                    </a:cubicBezTo>
                    <a:lnTo>
                      <a:pt x="0" y="142"/>
                    </a:lnTo>
                    <a:cubicBezTo>
                      <a:pt x="0" y="140"/>
                      <a:pt x="1" y="138"/>
                      <a:pt x="4" y="138"/>
                    </a:cubicBezTo>
                    <a:cubicBezTo>
                      <a:pt x="6" y="138"/>
                      <a:pt x="7" y="140"/>
                      <a:pt x="7" y="142"/>
                    </a:cubicBezTo>
                    <a:close/>
                    <a:moveTo>
                      <a:pt x="7" y="165"/>
                    </a:moveTo>
                    <a:lnTo>
                      <a:pt x="7" y="172"/>
                    </a:lnTo>
                    <a:cubicBezTo>
                      <a:pt x="7" y="174"/>
                      <a:pt x="6" y="176"/>
                      <a:pt x="4" y="176"/>
                    </a:cubicBezTo>
                    <a:cubicBezTo>
                      <a:pt x="1" y="176"/>
                      <a:pt x="0" y="174"/>
                      <a:pt x="0" y="172"/>
                    </a:cubicBezTo>
                    <a:lnTo>
                      <a:pt x="0" y="165"/>
                    </a:lnTo>
                    <a:cubicBezTo>
                      <a:pt x="0" y="163"/>
                      <a:pt x="1" y="161"/>
                      <a:pt x="4" y="161"/>
                    </a:cubicBezTo>
                    <a:cubicBezTo>
                      <a:pt x="6" y="161"/>
                      <a:pt x="7" y="163"/>
                      <a:pt x="7" y="165"/>
                    </a:cubicBezTo>
                    <a:close/>
                    <a:moveTo>
                      <a:pt x="7" y="188"/>
                    </a:moveTo>
                    <a:lnTo>
                      <a:pt x="7" y="195"/>
                    </a:lnTo>
                    <a:cubicBezTo>
                      <a:pt x="7" y="198"/>
                      <a:pt x="6" y="199"/>
                      <a:pt x="4" y="199"/>
                    </a:cubicBezTo>
                    <a:cubicBezTo>
                      <a:pt x="1" y="199"/>
                      <a:pt x="0" y="198"/>
                      <a:pt x="0" y="195"/>
                    </a:cubicBezTo>
                    <a:lnTo>
                      <a:pt x="0" y="188"/>
                    </a:lnTo>
                    <a:cubicBezTo>
                      <a:pt x="0" y="186"/>
                      <a:pt x="1" y="184"/>
                      <a:pt x="4" y="184"/>
                    </a:cubicBezTo>
                    <a:cubicBezTo>
                      <a:pt x="6" y="184"/>
                      <a:pt x="7" y="186"/>
                      <a:pt x="7" y="188"/>
                    </a:cubicBezTo>
                    <a:close/>
                    <a:moveTo>
                      <a:pt x="7" y="211"/>
                    </a:moveTo>
                    <a:lnTo>
                      <a:pt x="7" y="218"/>
                    </a:lnTo>
                    <a:cubicBezTo>
                      <a:pt x="7" y="221"/>
                      <a:pt x="6" y="222"/>
                      <a:pt x="4" y="222"/>
                    </a:cubicBezTo>
                    <a:cubicBezTo>
                      <a:pt x="1" y="222"/>
                      <a:pt x="0" y="221"/>
                      <a:pt x="0" y="218"/>
                    </a:cubicBezTo>
                    <a:lnTo>
                      <a:pt x="0" y="211"/>
                    </a:lnTo>
                    <a:cubicBezTo>
                      <a:pt x="0" y="209"/>
                      <a:pt x="1" y="207"/>
                      <a:pt x="4" y="207"/>
                    </a:cubicBezTo>
                    <a:cubicBezTo>
                      <a:pt x="6" y="207"/>
                      <a:pt x="7" y="209"/>
                      <a:pt x="7" y="211"/>
                    </a:cubicBezTo>
                    <a:close/>
                    <a:moveTo>
                      <a:pt x="7" y="234"/>
                    </a:moveTo>
                    <a:lnTo>
                      <a:pt x="7" y="241"/>
                    </a:lnTo>
                    <a:cubicBezTo>
                      <a:pt x="7" y="244"/>
                      <a:pt x="6" y="245"/>
                      <a:pt x="4" y="245"/>
                    </a:cubicBezTo>
                    <a:cubicBezTo>
                      <a:pt x="1" y="245"/>
                      <a:pt x="0" y="244"/>
                      <a:pt x="0" y="241"/>
                    </a:cubicBezTo>
                    <a:lnTo>
                      <a:pt x="0" y="234"/>
                    </a:lnTo>
                    <a:cubicBezTo>
                      <a:pt x="0" y="232"/>
                      <a:pt x="1" y="230"/>
                      <a:pt x="4" y="230"/>
                    </a:cubicBezTo>
                    <a:cubicBezTo>
                      <a:pt x="6" y="230"/>
                      <a:pt x="7" y="232"/>
                      <a:pt x="7" y="234"/>
                    </a:cubicBezTo>
                    <a:close/>
                    <a:moveTo>
                      <a:pt x="7" y="257"/>
                    </a:moveTo>
                    <a:lnTo>
                      <a:pt x="7" y="265"/>
                    </a:lnTo>
                    <a:cubicBezTo>
                      <a:pt x="7" y="267"/>
                      <a:pt x="6" y="268"/>
                      <a:pt x="4" y="268"/>
                    </a:cubicBezTo>
                    <a:cubicBezTo>
                      <a:pt x="1" y="268"/>
                      <a:pt x="0" y="267"/>
                      <a:pt x="0" y="265"/>
                    </a:cubicBezTo>
                    <a:lnTo>
                      <a:pt x="0" y="257"/>
                    </a:lnTo>
                    <a:cubicBezTo>
                      <a:pt x="0" y="255"/>
                      <a:pt x="1" y="253"/>
                      <a:pt x="4" y="253"/>
                    </a:cubicBezTo>
                    <a:cubicBezTo>
                      <a:pt x="6" y="253"/>
                      <a:pt x="7" y="255"/>
                      <a:pt x="7" y="257"/>
                    </a:cubicBezTo>
                    <a:close/>
                    <a:moveTo>
                      <a:pt x="7" y="280"/>
                    </a:moveTo>
                    <a:lnTo>
                      <a:pt x="7" y="288"/>
                    </a:lnTo>
                    <a:cubicBezTo>
                      <a:pt x="7" y="290"/>
                      <a:pt x="6" y="291"/>
                      <a:pt x="4" y="291"/>
                    </a:cubicBezTo>
                    <a:cubicBezTo>
                      <a:pt x="1" y="291"/>
                      <a:pt x="0" y="290"/>
                      <a:pt x="0" y="288"/>
                    </a:cubicBezTo>
                    <a:lnTo>
                      <a:pt x="0" y="280"/>
                    </a:lnTo>
                    <a:cubicBezTo>
                      <a:pt x="0" y="278"/>
                      <a:pt x="1" y="276"/>
                      <a:pt x="4" y="276"/>
                    </a:cubicBezTo>
                    <a:cubicBezTo>
                      <a:pt x="6" y="276"/>
                      <a:pt x="7" y="278"/>
                      <a:pt x="7" y="280"/>
                    </a:cubicBezTo>
                    <a:close/>
                    <a:moveTo>
                      <a:pt x="7" y="303"/>
                    </a:moveTo>
                    <a:lnTo>
                      <a:pt x="7" y="311"/>
                    </a:lnTo>
                    <a:cubicBezTo>
                      <a:pt x="7" y="313"/>
                      <a:pt x="6" y="314"/>
                      <a:pt x="4" y="314"/>
                    </a:cubicBezTo>
                    <a:cubicBezTo>
                      <a:pt x="1" y="314"/>
                      <a:pt x="0" y="313"/>
                      <a:pt x="0" y="311"/>
                    </a:cubicBezTo>
                    <a:lnTo>
                      <a:pt x="0" y="303"/>
                    </a:lnTo>
                    <a:cubicBezTo>
                      <a:pt x="0" y="301"/>
                      <a:pt x="1" y="299"/>
                      <a:pt x="4" y="299"/>
                    </a:cubicBezTo>
                    <a:cubicBezTo>
                      <a:pt x="6" y="299"/>
                      <a:pt x="7" y="301"/>
                      <a:pt x="7" y="303"/>
                    </a:cubicBezTo>
                    <a:close/>
                    <a:moveTo>
                      <a:pt x="7" y="326"/>
                    </a:moveTo>
                    <a:lnTo>
                      <a:pt x="7" y="334"/>
                    </a:lnTo>
                    <a:cubicBezTo>
                      <a:pt x="7" y="336"/>
                      <a:pt x="6" y="337"/>
                      <a:pt x="4" y="337"/>
                    </a:cubicBezTo>
                    <a:cubicBezTo>
                      <a:pt x="1" y="337"/>
                      <a:pt x="0" y="336"/>
                      <a:pt x="0" y="334"/>
                    </a:cubicBezTo>
                    <a:lnTo>
                      <a:pt x="0" y="326"/>
                    </a:lnTo>
                    <a:cubicBezTo>
                      <a:pt x="0" y="324"/>
                      <a:pt x="1" y="322"/>
                      <a:pt x="4" y="322"/>
                    </a:cubicBezTo>
                    <a:cubicBezTo>
                      <a:pt x="6" y="322"/>
                      <a:pt x="7" y="324"/>
                      <a:pt x="7" y="326"/>
                    </a:cubicBezTo>
                    <a:close/>
                    <a:moveTo>
                      <a:pt x="7" y="349"/>
                    </a:moveTo>
                    <a:lnTo>
                      <a:pt x="7" y="357"/>
                    </a:lnTo>
                    <a:cubicBezTo>
                      <a:pt x="7" y="359"/>
                      <a:pt x="6" y="361"/>
                      <a:pt x="4" y="361"/>
                    </a:cubicBezTo>
                    <a:cubicBezTo>
                      <a:pt x="1" y="361"/>
                      <a:pt x="0" y="359"/>
                      <a:pt x="0" y="357"/>
                    </a:cubicBezTo>
                    <a:lnTo>
                      <a:pt x="0" y="349"/>
                    </a:lnTo>
                    <a:cubicBezTo>
                      <a:pt x="0" y="347"/>
                      <a:pt x="1" y="345"/>
                      <a:pt x="4" y="345"/>
                    </a:cubicBezTo>
                    <a:cubicBezTo>
                      <a:pt x="6" y="345"/>
                      <a:pt x="7" y="347"/>
                      <a:pt x="7" y="349"/>
                    </a:cubicBezTo>
                    <a:close/>
                    <a:moveTo>
                      <a:pt x="7" y="372"/>
                    </a:moveTo>
                    <a:lnTo>
                      <a:pt x="7" y="380"/>
                    </a:lnTo>
                    <a:cubicBezTo>
                      <a:pt x="7" y="382"/>
                      <a:pt x="6" y="384"/>
                      <a:pt x="4" y="384"/>
                    </a:cubicBezTo>
                    <a:cubicBezTo>
                      <a:pt x="1" y="384"/>
                      <a:pt x="0" y="382"/>
                      <a:pt x="0" y="380"/>
                    </a:cubicBezTo>
                    <a:lnTo>
                      <a:pt x="0" y="372"/>
                    </a:lnTo>
                    <a:cubicBezTo>
                      <a:pt x="0" y="370"/>
                      <a:pt x="1" y="368"/>
                      <a:pt x="4" y="368"/>
                    </a:cubicBezTo>
                    <a:cubicBezTo>
                      <a:pt x="6" y="368"/>
                      <a:pt x="7" y="370"/>
                      <a:pt x="7" y="372"/>
                    </a:cubicBezTo>
                    <a:close/>
                    <a:moveTo>
                      <a:pt x="7" y="395"/>
                    </a:moveTo>
                    <a:lnTo>
                      <a:pt x="7" y="403"/>
                    </a:lnTo>
                    <a:cubicBezTo>
                      <a:pt x="7" y="405"/>
                      <a:pt x="6" y="407"/>
                      <a:pt x="4" y="407"/>
                    </a:cubicBezTo>
                    <a:cubicBezTo>
                      <a:pt x="1" y="407"/>
                      <a:pt x="0" y="405"/>
                      <a:pt x="0" y="403"/>
                    </a:cubicBezTo>
                    <a:lnTo>
                      <a:pt x="0" y="395"/>
                    </a:lnTo>
                    <a:cubicBezTo>
                      <a:pt x="0" y="393"/>
                      <a:pt x="1" y="391"/>
                      <a:pt x="4" y="391"/>
                    </a:cubicBezTo>
                    <a:cubicBezTo>
                      <a:pt x="6" y="391"/>
                      <a:pt x="7" y="393"/>
                      <a:pt x="7" y="395"/>
                    </a:cubicBezTo>
                    <a:close/>
                    <a:moveTo>
                      <a:pt x="7" y="418"/>
                    </a:moveTo>
                    <a:lnTo>
                      <a:pt x="7" y="426"/>
                    </a:lnTo>
                    <a:cubicBezTo>
                      <a:pt x="7" y="428"/>
                      <a:pt x="6" y="430"/>
                      <a:pt x="4" y="430"/>
                    </a:cubicBezTo>
                    <a:cubicBezTo>
                      <a:pt x="1" y="430"/>
                      <a:pt x="0" y="428"/>
                      <a:pt x="0" y="426"/>
                    </a:cubicBezTo>
                    <a:lnTo>
                      <a:pt x="0" y="418"/>
                    </a:lnTo>
                    <a:cubicBezTo>
                      <a:pt x="0" y="416"/>
                      <a:pt x="1" y="414"/>
                      <a:pt x="4" y="414"/>
                    </a:cubicBezTo>
                    <a:cubicBezTo>
                      <a:pt x="6" y="414"/>
                      <a:pt x="7" y="416"/>
                      <a:pt x="7" y="418"/>
                    </a:cubicBezTo>
                    <a:close/>
                    <a:moveTo>
                      <a:pt x="7" y="441"/>
                    </a:moveTo>
                    <a:lnTo>
                      <a:pt x="7" y="449"/>
                    </a:lnTo>
                    <a:cubicBezTo>
                      <a:pt x="7" y="451"/>
                      <a:pt x="6" y="453"/>
                      <a:pt x="4" y="453"/>
                    </a:cubicBezTo>
                    <a:cubicBezTo>
                      <a:pt x="1" y="453"/>
                      <a:pt x="0" y="451"/>
                      <a:pt x="0" y="449"/>
                    </a:cubicBezTo>
                    <a:lnTo>
                      <a:pt x="0" y="441"/>
                    </a:lnTo>
                    <a:cubicBezTo>
                      <a:pt x="0" y="439"/>
                      <a:pt x="1" y="437"/>
                      <a:pt x="4" y="437"/>
                    </a:cubicBezTo>
                    <a:cubicBezTo>
                      <a:pt x="6" y="437"/>
                      <a:pt x="7" y="439"/>
                      <a:pt x="7" y="441"/>
                    </a:cubicBezTo>
                    <a:close/>
                    <a:moveTo>
                      <a:pt x="7" y="464"/>
                    </a:moveTo>
                    <a:lnTo>
                      <a:pt x="7" y="472"/>
                    </a:lnTo>
                    <a:cubicBezTo>
                      <a:pt x="7" y="474"/>
                      <a:pt x="6" y="476"/>
                      <a:pt x="4" y="476"/>
                    </a:cubicBezTo>
                    <a:cubicBezTo>
                      <a:pt x="1" y="476"/>
                      <a:pt x="0" y="474"/>
                      <a:pt x="0" y="472"/>
                    </a:cubicBezTo>
                    <a:lnTo>
                      <a:pt x="0" y="464"/>
                    </a:lnTo>
                    <a:cubicBezTo>
                      <a:pt x="0" y="462"/>
                      <a:pt x="1" y="460"/>
                      <a:pt x="4" y="460"/>
                    </a:cubicBezTo>
                    <a:cubicBezTo>
                      <a:pt x="6" y="460"/>
                      <a:pt x="7" y="462"/>
                      <a:pt x="7" y="464"/>
                    </a:cubicBezTo>
                    <a:close/>
                    <a:moveTo>
                      <a:pt x="7" y="487"/>
                    </a:moveTo>
                    <a:lnTo>
                      <a:pt x="7" y="495"/>
                    </a:lnTo>
                    <a:cubicBezTo>
                      <a:pt x="7" y="497"/>
                      <a:pt x="6" y="499"/>
                      <a:pt x="4" y="499"/>
                    </a:cubicBezTo>
                    <a:cubicBezTo>
                      <a:pt x="1" y="499"/>
                      <a:pt x="0" y="497"/>
                      <a:pt x="0" y="495"/>
                    </a:cubicBezTo>
                    <a:lnTo>
                      <a:pt x="0" y="487"/>
                    </a:lnTo>
                    <a:cubicBezTo>
                      <a:pt x="0" y="485"/>
                      <a:pt x="1" y="483"/>
                      <a:pt x="4" y="483"/>
                    </a:cubicBezTo>
                    <a:cubicBezTo>
                      <a:pt x="6" y="483"/>
                      <a:pt x="7" y="485"/>
                      <a:pt x="7" y="487"/>
                    </a:cubicBezTo>
                    <a:close/>
                    <a:moveTo>
                      <a:pt x="7" y="510"/>
                    </a:moveTo>
                    <a:lnTo>
                      <a:pt x="7" y="518"/>
                    </a:lnTo>
                    <a:cubicBezTo>
                      <a:pt x="7" y="520"/>
                      <a:pt x="6" y="522"/>
                      <a:pt x="4" y="522"/>
                    </a:cubicBezTo>
                    <a:cubicBezTo>
                      <a:pt x="1" y="522"/>
                      <a:pt x="0" y="520"/>
                      <a:pt x="0" y="518"/>
                    </a:cubicBezTo>
                    <a:lnTo>
                      <a:pt x="0" y="510"/>
                    </a:lnTo>
                    <a:cubicBezTo>
                      <a:pt x="0" y="508"/>
                      <a:pt x="1" y="506"/>
                      <a:pt x="4" y="506"/>
                    </a:cubicBezTo>
                    <a:cubicBezTo>
                      <a:pt x="6" y="506"/>
                      <a:pt x="7" y="508"/>
                      <a:pt x="7" y="510"/>
                    </a:cubicBezTo>
                    <a:close/>
                    <a:moveTo>
                      <a:pt x="7" y="533"/>
                    </a:moveTo>
                    <a:lnTo>
                      <a:pt x="7" y="541"/>
                    </a:lnTo>
                    <a:cubicBezTo>
                      <a:pt x="7" y="543"/>
                      <a:pt x="6" y="545"/>
                      <a:pt x="4" y="545"/>
                    </a:cubicBezTo>
                    <a:cubicBezTo>
                      <a:pt x="1" y="545"/>
                      <a:pt x="0" y="543"/>
                      <a:pt x="0" y="541"/>
                    </a:cubicBezTo>
                    <a:lnTo>
                      <a:pt x="0" y="533"/>
                    </a:lnTo>
                    <a:cubicBezTo>
                      <a:pt x="0" y="531"/>
                      <a:pt x="1" y="529"/>
                      <a:pt x="4" y="529"/>
                    </a:cubicBezTo>
                    <a:cubicBezTo>
                      <a:pt x="6" y="529"/>
                      <a:pt x="7" y="531"/>
                      <a:pt x="7" y="533"/>
                    </a:cubicBezTo>
                    <a:close/>
                    <a:moveTo>
                      <a:pt x="7" y="556"/>
                    </a:moveTo>
                    <a:lnTo>
                      <a:pt x="7" y="564"/>
                    </a:lnTo>
                    <a:cubicBezTo>
                      <a:pt x="7" y="566"/>
                      <a:pt x="6" y="568"/>
                      <a:pt x="4" y="568"/>
                    </a:cubicBezTo>
                    <a:cubicBezTo>
                      <a:pt x="1" y="568"/>
                      <a:pt x="0" y="566"/>
                      <a:pt x="0" y="564"/>
                    </a:cubicBezTo>
                    <a:lnTo>
                      <a:pt x="0" y="556"/>
                    </a:lnTo>
                    <a:cubicBezTo>
                      <a:pt x="0" y="554"/>
                      <a:pt x="1" y="553"/>
                      <a:pt x="4" y="553"/>
                    </a:cubicBezTo>
                    <a:cubicBezTo>
                      <a:pt x="6" y="553"/>
                      <a:pt x="7" y="554"/>
                      <a:pt x="7" y="556"/>
                    </a:cubicBezTo>
                    <a:close/>
                    <a:moveTo>
                      <a:pt x="7" y="579"/>
                    </a:moveTo>
                    <a:lnTo>
                      <a:pt x="7" y="587"/>
                    </a:lnTo>
                    <a:cubicBezTo>
                      <a:pt x="7" y="589"/>
                      <a:pt x="6" y="591"/>
                      <a:pt x="4" y="591"/>
                    </a:cubicBezTo>
                    <a:cubicBezTo>
                      <a:pt x="1" y="591"/>
                      <a:pt x="0" y="589"/>
                      <a:pt x="0" y="587"/>
                    </a:cubicBezTo>
                    <a:lnTo>
                      <a:pt x="0" y="579"/>
                    </a:lnTo>
                    <a:cubicBezTo>
                      <a:pt x="0" y="577"/>
                      <a:pt x="1" y="576"/>
                      <a:pt x="4" y="576"/>
                    </a:cubicBezTo>
                    <a:cubicBezTo>
                      <a:pt x="6" y="576"/>
                      <a:pt x="7" y="577"/>
                      <a:pt x="7" y="579"/>
                    </a:cubicBezTo>
                    <a:close/>
                    <a:moveTo>
                      <a:pt x="7" y="602"/>
                    </a:moveTo>
                    <a:lnTo>
                      <a:pt x="7" y="610"/>
                    </a:lnTo>
                    <a:cubicBezTo>
                      <a:pt x="7" y="612"/>
                      <a:pt x="6" y="614"/>
                      <a:pt x="4" y="614"/>
                    </a:cubicBezTo>
                    <a:cubicBezTo>
                      <a:pt x="1" y="614"/>
                      <a:pt x="0" y="612"/>
                      <a:pt x="0" y="610"/>
                    </a:cubicBezTo>
                    <a:lnTo>
                      <a:pt x="0" y="602"/>
                    </a:lnTo>
                    <a:cubicBezTo>
                      <a:pt x="0" y="600"/>
                      <a:pt x="1" y="599"/>
                      <a:pt x="4" y="599"/>
                    </a:cubicBezTo>
                    <a:cubicBezTo>
                      <a:pt x="6" y="599"/>
                      <a:pt x="7" y="600"/>
                      <a:pt x="7" y="602"/>
                    </a:cubicBezTo>
                    <a:close/>
                    <a:moveTo>
                      <a:pt x="7" y="625"/>
                    </a:moveTo>
                    <a:lnTo>
                      <a:pt x="7" y="633"/>
                    </a:lnTo>
                    <a:cubicBezTo>
                      <a:pt x="7" y="635"/>
                      <a:pt x="6" y="637"/>
                      <a:pt x="4" y="637"/>
                    </a:cubicBezTo>
                    <a:cubicBezTo>
                      <a:pt x="1" y="637"/>
                      <a:pt x="0" y="635"/>
                      <a:pt x="0" y="633"/>
                    </a:cubicBezTo>
                    <a:lnTo>
                      <a:pt x="0" y="625"/>
                    </a:lnTo>
                    <a:cubicBezTo>
                      <a:pt x="0" y="623"/>
                      <a:pt x="1" y="622"/>
                      <a:pt x="4" y="622"/>
                    </a:cubicBezTo>
                    <a:cubicBezTo>
                      <a:pt x="6" y="622"/>
                      <a:pt x="7" y="623"/>
                      <a:pt x="7" y="625"/>
                    </a:cubicBezTo>
                    <a:close/>
                    <a:moveTo>
                      <a:pt x="7" y="649"/>
                    </a:moveTo>
                    <a:lnTo>
                      <a:pt x="7" y="656"/>
                    </a:lnTo>
                    <a:cubicBezTo>
                      <a:pt x="7" y="658"/>
                      <a:pt x="6" y="660"/>
                      <a:pt x="4" y="660"/>
                    </a:cubicBezTo>
                    <a:cubicBezTo>
                      <a:pt x="1" y="660"/>
                      <a:pt x="0" y="658"/>
                      <a:pt x="0" y="656"/>
                    </a:cubicBezTo>
                    <a:lnTo>
                      <a:pt x="0" y="649"/>
                    </a:lnTo>
                    <a:cubicBezTo>
                      <a:pt x="0" y="646"/>
                      <a:pt x="1" y="645"/>
                      <a:pt x="4" y="645"/>
                    </a:cubicBezTo>
                    <a:cubicBezTo>
                      <a:pt x="6" y="645"/>
                      <a:pt x="7" y="646"/>
                      <a:pt x="7" y="649"/>
                    </a:cubicBezTo>
                    <a:close/>
                    <a:moveTo>
                      <a:pt x="7" y="672"/>
                    </a:moveTo>
                    <a:lnTo>
                      <a:pt x="7" y="679"/>
                    </a:lnTo>
                    <a:cubicBezTo>
                      <a:pt x="7" y="681"/>
                      <a:pt x="6" y="683"/>
                      <a:pt x="4" y="683"/>
                    </a:cubicBezTo>
                    <a:cubicBezTo>
                      <a:pt x="1" y="683"/>
                      <a:pt x="0" y="681"/>
                      <a:pt x="0" y="679"/>
                    </a:cubicBezTo>
                    <a:lnTo>
                      <a:pt x="0" y="672"/>
                    </a:lnTo>
                    <a:cubicBezTo>
                      <a:pt x="0" y="669"/>
                      <a:pt x="1" y="668"/>
                      <a:pt x="4" y="668"/>
                    </a:cubicBezTo>
                    <a:cubicBezTo>
                      <a:pt x="6" y="668"/>
                      <a:pt x="7" y="669"/>
                      <a:pt x="7" y="672"/>
                    </a:cubicBezTo>
                    <a:close/>
                    <a:moveTo>
                      <a:pt x="7" y="695"/>
                    </a:moveTo>
                    <a:lnTo>
                      <a:pt x="7" y="702"/>
                    </a:lnTo>
                    <a:cubicBezTo>
                      <a:pt x="7" y="704"/>
                      <a:pt x="6" y="706"/>
                      <a:pt x="4" y="706"/>
                    </a:cubicBezTo>
                    <a:cubicBezTo>
                      <a:pt x="1" y="706"/>
                      <a:pt x="0" y="704"/>
                      <a:pt x="0" y="702"/>
                    </a:cubicBezTo>
                    <a:lnTo>
                      <a:pt x="0" y="695"/>
                    </a:lnTo>
                    <a:cubicBezTo>
                      <a:pt x="0" y="692"/>
                      <a:pt x="1" y="691"/>
                      <a:pt x="4" y="691"/>
                    </a:cubicBezTo>
                    <a:cubicBezTo>
                      <a:pt x="6" y="691"/>
                      <a:pt x="7" y="692"/>
                      <a:pt x="7" y="695"/>
                    </a:cubicBezTo>
                    <a:close/>
                    <a:moveTo>
                      <a:pt x="7" y="718"/>
                    </a:moveTo>
                    <a:lnTo>
                      <a:pt x="7" y="725"/>
                    </a:lnTo>
                    <a:cubicBezTo>
                      <a:pt x="7" y="727"/>
                      <a:pt x="6" y="729"/>
                      <a:pt x="4" y="729"/>
                    </a:cubicBezTo>
                    <a:cubicBezTo>
                      <a:pt x="1" y="729"/>
                      <a:pt x="0" y="727"/>
                      <a:pt x="0" y="725"/>
                    </a:cubicBezTo>
                    <a:lnTo>
                      <a:pt x="0" y="718"/>
                    </a:lnTo>
                    <a:cubicBezTo>
                      <a:pt x="0" y="716"/>
                      <a:pt x="1" y="714"/>
                      <a:pt x="4" y="714"/>
                    </a:cubicBezTo>
                    <a:cubicBezTo>
                      <a:pt x="6" y="714"/>
                      <a:pt x="7" y="716"/>
                      <a:pt x="7" y="718"/>
                    </a:cubicBezTo>
                    <a:close/>
                    <a:moveTo>
                      <a:pt x="7" y="741"/>
                    </a:moveTo>
                    <a:lnTo>
                      <a:pt x="7" y="748"/>
                    </a:lnTo>
                    <a:cubicBezTo>
                      <a:pt x="7" y="750"/>
                      <a:pt x="6" y="752"/>
                      <a:pt x="4" y="752"/>
                    </a:cubicBezTo>
                    <a:cubicBezTo>
                      <a:pt x="1" y="752"/>
                      <a:pt x="0" y="750"/>
                      <a:pt x="0" y="748"/>
                    </a:cubicBezTo>
                    <a:lnTo>
                      <a:pt x="0" y="741"/>
                    </a:lnTo>
                    <a:cubicBezTo>
                      <a:pt x="0" y="739"/>
                      <a:pt x="1" y="737"/>
                      <a:pt x="4" y="737"/>
                    </a:cubicBezTo>
                    <a:cubicBezTo>
                      <a:pt x="6" y="737"/>
                      <a:pt x="7" y="739"/>
                      <a:pt x="7" y="741"/>
                    </a:cubicBezTo>
                    <a:close/>
                    <a:moveTo>
                      <a:pt x="7" y="764"/>
                    </a:moveTo>
                    <a:lnTo>
                      <a:pt x="7" y="771"/>
                    </a:lnTo>
                    <a:cubicBezTo>
                      <a:pt x="7" y="774"/>
                      <a:pt x="6" y="775"/>
                      <a:pt x="4" y="775"/>
                    </a:cubicBezTo>
                    <a:cubicBezTo>
                      <a:pt x="1" y="775"/>
                      <a:pt x="0" y="774"/>
                      <a:pt x="0" y="771"/>
                    </a:cubicBezTo>
                    <a:lnTo>
                      <a:pt x="0" y="764"/>
                    </a:lnTo>
                    <a:cubicBezTo>
                      <a:pt x="0" y="762"/>
                      <a:pt x="1" y="760"/>
                      <a:pt x="4" y="760"/>
                    </a:cubicBezTo>
                    <a:cubicBezTo>
                      <a:pt x="6" y="760"/>
                      <a:pt x="7" y="762"/>
                      <a:pt x="7" y="764"/>
                    </a:cubicBezTo>
                    <a:close/>
                    <a:moveTo>
                      <a:pt x="7" y="787"/>
                    </a:moveTo>
                    <a:lnTo>
                      <a:pt x="7" y="794"/>
                    </a:lnTo>
                    <a:cubicBezTo>
                      <a:pt x="7" y="797"/>
                      <a:pt x="6" y="798"/>
                      <a:pt x="4" y="798"/>
                    </a:cubicBezTo>
                    <a:cubicBezTo>
                      <a:pt x="1" y="798"/>
                      <a:pt x="0" y="797"/>
                      <a:pt x="0" y="794"/>
                    </a:cubicBezTo>
                    <a:lnTo>
                      <a:pt x="0" y="787"/>
                    </a:lnTo>
                    <a:cubicBezTo>
                      <a:pt x="0" y="785"/>
                      <a:pt x="1" y="783"/>
                      <a:pt x="4" y="783"/>
                    </a:cubicBezTo>
                    <a:cubicBezTo>
                      <a:pt x="6" y="783"/>
                      <a:pt x="7" y="785"/>
                      <a:pt x="7" y="787"/>
                    </a:cubicBezTo>
                    <a:close/>
                    <a:moveTo>
                      <a:pt x="7" y="810"/>
                    </a:moveTo>
                    <a:lnTo>
                      <a:pt x="7" y="817"/>
                    </a:lnTo>
                    <a:cubicBezTo>
                      <a:pt x="7" y="820"/>
                      <a:pt x="6" y="821"/>
                      <a:pt x="4" y="821"/>
                    </a:cubicBezTo>
                    <a:cubicBezTo>
                      <a:pt x="1" y="821"/>
                      <a:pt x="0" y="820"/>
                      <a:pt x="0" y="817"/>
                    </a:cubicBezTo>
                    <a:lnTo>
                      <a:pt x="0" y="810"/>
                    </a:lnTo>
                    <a:cubicBezTo>
                      <a:pt x="0" y="808"/>
                      <a:pt x="1" y="806"/>
                      <a:pt x="4" y="806"/>
                    </a:cubicBezTo>
                    <a:cubicBezTo>
                      <a:pt x="6" y="806"/>
                      <a:pt x="7" y="808"/>
                      <a:pt x="7" y="810"/>
                    </a:cubicBezTo>
                    <a:close/>
                    <a:moveTo>
                      <a:pt x="7" y="833"/>
                    </a:moveTo>
                    <a:lnTo>
                      <a:pt x="7" y="841"/>
                    </a:lnTo>
                    <a:cubicBezTo>
                      <a:pt x="7" y="843"/>
                      <a:pt x="6" y="844"/>
                      <a:pt x="4" y="844"/>
                    </a:cubicBezTo>
                    <a:cubicBezTo>
                      <a:pt x="1" y="844"/>
                      <a:pt x="0" y="843"/>
                      <a:pt x="0" y="841"/>
                    </a:cubicBezTo>
                    <a:lnTo>
                      <a:pt x="0" y="833"/>
                    </a:lnTo>
                    <a:cubicBezTo>
                      <a:pt x="0" y="831"/>
                      <a:pt x="1" y="829"/>
                      <a:pt x="4" y="829"/>
                    </a:cubicBezTo>
                    <a:cubicBezTo>
                      <a:pt x="6" y="829"/>
                      <a:pt x="7" y="831"/>
                      <a:pt x="7" y="833"/>
                    </a:cubicBezTo>
                    <a:close/>
                    <a:moveTo>
                      <a:pt x="7" y="856"/>
                    </a:moveTo>
                    <a:lnTo>
                      <a:pt x="7" y="864"/>
                    </a:lnTo>
                    <a:cubicBezTo>
                      <a:pt x="7" y="866"/>
                      <a:pt x="6" y="867"/>
                      <a:pt x="4" y="867"/>
                    </a:cubicBezTo>
                    <a:cubicBezTo>
                      <a:pt x="1" y="867"/>
                      <a:pt x="0" y="866"/>
                      <a:pt x="0" y="864"/>
                    </a:cubicBezTo>
                    <a:lnTo>
                      <a:pt x="0" y="856"/>
                    </a:lnTo>
                    <a:cubicBezTo>
                      <a:pt x="0" y="854"/>
                      <a:pt x="1" y="852"/>
                      <a:pt x="4" y="852"/>
                    </a:cubicBezTo>
                    <a:cubicBezTo>
                      <a:pt x="6" y="852"/>
                      <a:pt x="7" y="854"/>
                      <a:pt x="7" y="856"/>
                    </a:cubicBezTo>
                    <a:close/>
                    <a:moveTo>
                      <a:pt x="7" y="879"/>
                    </a:moveTo>
                    <a:lnTo>
                      <a:pt x="7" y="887"/>
                    </a:lnTo>
                    <a:cubicBezTo>
                      <a:pt x="7" y="889"/>
                      <a:pt x="6" y="890"/>
                      <a:pt x="4" y="890"/>
                    </a:cubicBezTo>
                    <a:cubicBezTo>
                      <a:pt x="1" y="890"/>
                      <a:pt x="0" y="889"/>
                      <a:pt x="0" y="887"/>
                    </a:cubicBezTo>
                    <a:lnTo>
                      <a:pt x="0" y="879"/>
                    </a:lnTo>
                    <a:cubicBezTo>
                      <a:pt x="0" y="877"/>
                      <a:pt x="1" y="875"/>
                      <a:pt x="4" y="875"/>
                    </a:cubicBezTo>
                    <a:cubicBezTo>
                      <a:pt x="6" y="875"/>
                      <a:pt x="7" y="877"/>
                      <a:pt x="7" y="879"/>
                    </a:cubicBezTo>
                    <a:close/>
                    <a:moveTo>
                      <a:pt x="7" y="902"/>
                    </a:moveTo>
                    <a:lnTo>
                      <a:pt x="7" y="910"/>
                    </a:lnTo>
                    <a:cubicBezTo>
                      <a:pt x="7" y="912"/>
                      <a:pt x="6" y="913"/>
                      <a:pt x="4" y="913"/>
                    </a:cubicBezTo>
                    <a:cubicBezTo>
                      <a:pt x="1" y="913"/>
                      <a:pt x="0" y="912"/>
                      <a:pt x="0" y="910"/>
                    </a:cubicBezTo>
                    <a:lnTo>
                      <a:pt x="0" y="902"/>
                    </a:lnTo>
                    <a:cubicBezTo>
                      <a:pt x="0" y="900"/>
                      <a:pt x="1" y="898"/>
                      <a:pt x="4" y="898"/>
                    </a:cubicBezTo>
                    <a:cubicBezTo>
                      <a:pt x="6" y="898"/>
                      <a:pt x="7" y="900"/>
                      <a:pt x="7" y="902"/>
                    </a:cubicBezTo>
                    <a:close/>
                    <a:moveTo>
                      <a:pt x="7" y="925"/>
                    </a:moveTo>
                    <a:lnTo>
                      <a:pt x="7" y="933"/>
                    </a:lnTo>
                    <a:cubicBezTo>
                      <a:pt x="7" y="935"/>
                      <a:pt x="6" y="937"/>
                      <a:pt x="4" y="937"/>
                    </a:cubicBezTo>
                    <a:cubicBezTo>
                      <a:pt x="1" y="937"/>
                      <a:pt x="0" y="935"/>
                      <a:pt x="0" y="933"/>
                    </a:cubicBezTo>
                    <a:lnTo>
                      <a:pt x="0" y="925"/>
                    </a:lnTo>
                    <a:cubicBezTo>
                      <a:pt x="0" y="923"/>
                      <a:pt x="1" y="921"/>
                      <a:pt x="4" y="921"/>
                    </a:cubicBezTo>
                    <a:cubicBezTo>
                      <a:pt x="6" y="921"/>
                      <a:pt x="7" y="923"/>
                      <a:pt x="7" y="925"/>
                    </a:cubicBezTo>
                    <a:close/>
                    <a:moveTo>
                      <a:pt x="7" y="948"/>
                    </a:moveTo>
                    <a:lnTo>
                      <a:pt x="7" y="956"/>
                    </a:lnTo>
                    <a:cubicBezTo>
                      <a:pt x="7" y="958"/>
                      <a:pt x="6" y="960"/>
                      <a:pt x="4" y="960"/>
                    </a:cubicBezTo>
                    <a:cubicBezTo>
                      <a:pt x="1" y="960"/>
                      <a:pt x="0" y="958"/>
                      <a:pt x="0" y="956"/>
                    </a:cubicBezTo>
                    <a:lnTo>
                      <a:pt x="0" y="948"/>
                    </a:lnTo>
                    <a:cubicBezTo>
                      <a:pt x="0" y="946"/>
                      <a:pt x="1" y="944"/>
                      <a:pt x="4" y="944"/>
                    </a:cubicBezTo>
                    <a:cubicBezTo>
                      <a:pt x="6" y="944"/>
                      <a:pt x="7" y="946"/>
                      <a:pt x="7" y="948"/>
                    </a:cubicBezTo>
                    <a:close/>
                    <a:moveTo>
                      <a:pt x="7" y="971"/>
                    </a:moveTo>
                    <a:lnTo>
                      <a:pt x="7" y="979"/>
                    </a:lnTo>
                    <a:cubicBezTo>
                      <a:pt x="7" y="981"/>
                      <a:pt x="6" y="983"/>
                      <a:pt x="4" y="983"/>
                    </a:cubicBezTo>
                    <a:cubicBezTo>
                      <a:pt x="1" y="983"/>
                      <a:pt x="0" y="981"/>
                      <a:pt x="0" y="979"/>
                    </a:cubicBezTo>
                    <a:lnTo>
                      <a:pt x="0" y="971"/>
                    </a:lnTo>
                    <a:cubicBezTo>
                      <a:pt x="0" y="969"/>
                      <a:pt x="1" y="967"/>
                      <a:pt x="4" y="967"/>
                    </a:cubicBezTo>
                    <a:cubicBezTo>
                      <a:pt x="6" y="967"/>
                      <a:pt x="7" y="969"/>
                      <a:pt x="7" y="971"/>
                    </a:cubicBezTo>
                    <a:close/>
                    <a:moveTo>
                      <a:pt x="7" y="994"/>
                    </a:moveTo>
                    <a:lnTo>
                      <a:pt x="7" y="1002"/>
                    </a:lnTo>
                    <a:cubicBezTo>
                      <a:pt x="7" y="1004"/>
                      <a:pt x="6" y="1006"/>
                      <a:pt x="4" y="1006"/>
                    </a:cubicBezTo>
                    <a:cubicBezTo>
                      <a:pt x="1" y="1006"/>
                      <a:pt x="0" y="1004"/>
                      <a:pt x="0" y="1002"/>
                    </a:cubicBezTo>
                    <a:lnTo>
                      <a:pt x="0" y="994"/>
                    </a:lnTo>
                    <a:cubicBezTo>
                      <a:pt x="0" y="992"/>
                      <a:pt x="1" y="990"/>
                      <a:pt x="4" y="990"/>
                    </a:cubicBezTo>
                    <a:cubicBezTo>
                      <a:pt x="6" y="990"/>
                      <a:pt x="7" y="992"/>
                      <a:pt x="7" y="994"/>
                    </a:cubicBezTo>
                    <a:close/>
                    <a:moveTo>
                      <a:pt x="7" y="1017"/>
                    </a:moveTo>
                    <a:lnTo>
                      <a:pt x="7" y="1025"/>
                    </a:lnTo>
                    <a:cubicBezTo>
                      <a:pt x="7" y="1027"/>
                      <a:pt x="6" y="1029"/>
                      <a:pt x="4" y="1029"/>
                    </a:cubicBezTo>
                    <a:cubicBezTo>
                      <a:pt x="1" y="1029"/>
                      <a:pt x="0" y="1027"/>
                      <a:pt x="0" y="1025"/>
                    </a:cubicBezTo>
                    <a:lnTo>
                      <a:pt x="0" y="1017"/>
                    </a:lnTo>
                    <a:cubicBezTo>
                      <a:pt x="0" y="1015"/>
                      <a:pt x="1" y="1013"/>
                      <a:pt x="4" y="1013"/>
                    </a:cubicBezTo>
                    <a:cubicBezTo>
                      <a:pt x="6" y="1013"/>
                      <a:pt x="7" y="1015"/>
                      <a:pt x="7" y="1017"/>
                    </a:cubicBezTo>
                    <a:close/>
                    <a:moveTo>
                      <a:pt x="7" y="1040"/>
                    </a:moveTo>
                    <a:lnTo>
                      <a:pt x="7" y="1048"/>
                    </a:lnTo>
                    <a:cubicBezTo>
                      <a:pt x="7" y="1050"/>
                      <a:pt x="6" y="1052"/>
                      <a:pt x="4" y="1052"/>
                    </a:cubicBezTo>
                    <a:cubicBezTo>
                      <a:pt x="1" y="1052"/>
                      <a:pt x="0" y="1050"/>
                      <a:pt x="0" y="1048"/>
                    </a:cubicBezTo>
                    <a:lnTo>
                      <a:pt x="0" y="1040"/>
                    </a:lnTo>
                    <a:cubicBezTo>
                      <a:pt x="0" y="1038"/>
                      <a:pt x="1" y="1036"/>
                      <a:pt x="4" y="1036"/>
                    </a:cubicBezTo>
                    <a:cubicBezTo>
                      <a:pt x="6" y="1036"/>
                      <a:pt x="7" y="1038"/>
                      <a:pt x="7" y="1040"/>
                    </a:cubicBezTo>
                    <a:close/>
                    <a:moveTo>
                      <a:pt x="7" y="1063"/>
                    </a:moveTo>
                    <a:lnTo>
                      <a:pt x="7" y="1071"/>
                    </a:lnTo>
                    <a:cubicBezTo>
                      <a:pt x="7" y="1073"/>
                      <a:pt x="6" y="1075"/>
                      <a:pt x="4" y="1075"/>
                    </a:cubicBezTo>
                    <a:cubicBezTo>
                      <a:pt x="1" y="1075"/>
                      <a:pt x="0" y="1073"/>
                      <a:pt x="0" y="1071"/>
                    </a:cubicBezTo>
                    <a:lnTo>
                      <a:pt x="0" y="1063"/>
                    </a:lnTo>
                    <a:cubicBezTo>
                      <a:pt x="0" y="1061"/>
                      <a:pt x="1" y="1059"/>
                      <a:pt x="4" y="1059"/>
                    </a:cubicBezTo>
                    <a:cubicBezTo>
                      <a:pt x="6" y="1059"/>
                      <a:pt x="7" y="1061"/>
                      <a:pt x="7" y="1063"/>
                    </a:cubicBezTo>
                    <a:close/>
                    <a:moveTo>
                      <a:pt x="7" y="1086"/>
                    </a:moveTo>
                    <a:lnTo>
                      <a:pt x="7" y="1094"/>
                    </a:lnTo>
                    <a:cubicBezTo>
                      <a:pt x="7" y="1096"/>
                      <a:pt x="6" y="1098"/>
                      <a:pt x="4" y="1098"/>
                    </a:cubicBezTo>
                    <a:cubicBezTo>
                      <a:pt x="1" y="1098"/>
                      <a:pt x="0" y="1096"/>
                      <a:pt x="0" y="1094"/>
                    </a:cubicBezTo>
                    <a:lnTo>
                      <a:pt x="0" y="1086"/>
                    </a:lnTo>
                    <a:cubicBezTo>
                      <a:pt x="0" y="1084"/>
                      <a:pt x="1" y="1082"/>
                      <a:pt x="4" y="1082"/>
                    </a:cubicBezTo>
                    <a:cubicBezTo>
                      <a:pt x="6" y="1082"/>
                      <a:pt x="7" y="1084"/>
                      <a:pt x="7" y="1086"/>
                    </a:cubicBezTo>
                    <a:close/>
                    <a:moveTo>
                      <a:pt x="7" y="1109"/>
                    </a:moveTo>
                    <a:lnTo>
                      <a:pt x="7" y="1117"/>
                    </a:lnTo>
                    <a:cubicBezTo>
                      <a:pt x="7" y="1119"/>
                      <a:pt x="6" y="1121"/>
                      <a:pt x="4" y="1121"/>
                    </a:cubicBezTo>
                    <a:cubicBezTo>
                      <a:pt x="1" y="1121"/>
                      <a:pt x="0" y="1119"/>
                      <a:pt x="0" y="1117"/>
                    </a:cubicBezTo>
                    <a:lnTo>
                      <a:pt x="0" y="1109"/>
                    </a:lnTo>
                    <a:cubicBezTo>
                      <a:pt x="0" y="1107"/>
                      <a:pt x="1" y="1105"/>
                      <a:pt x="4" y="1105"/>
                    </a:cubicBezTo>
                    <a:cubicBezTo>
                      <a:pt x="6" y="1105"/>
                      <a:pt x="7" y="1107"/>
                      <a:pt x="7" y="1109"/>
                    </a:cubicBezTo>
                    <a:close/>
                    <a:moveTo>
                      <a:pt x="7" y="1132"/>
                    </a:moveTo>
                    <a:lnTo>
                      <a:pt x="7" y="1140"/>
                    </a:lnTo>
                    <a:cubicBezTo>
                      <a:pt x="7" y="1142"/>
                      <a:pt x="6" y="1144"/>
                      <a:pt x="4" y="1144"/>
                    </a:cubicBezTo>
                    <a:cubicBezTo>
                      <a:pt x="1" y="1144"/>
                      <a:pt x="0" y="1142"/>
                      <a:pt x="0" y="1140"/>
                    </a:cubicBezTo>
                    <a:lnTo>
                      <a:pt x="0" y="1132"/>
                    </a:lnTo>
                    <a:cubicBezTo>
                      <a:pt x="0" y="1130"/>
                      <a:pt x="1" y="1129"/>
                      <a:pt x="4" y="1129"/>
                    </a:cubicBezTo>
                    <a:cubicBezTo>
                      <a:pt x="6" y="1129"/>
                      <a:pt x="7" y="1130"/>
                      <a:pt x="7" y="1132"/>
                    </a:cubicBezTo>
                    <a:close/>
                    <a:moveTo>
                      <a:pt x="7" y="1155"/>
                    </a:moveTo>
                    <a:lnTo>
                      <a:pt x="7" y="1163"/>
                    </a:lnTo>
                    <a:cubicBezTo>
                      <a:pt x="7" y="1165"/>
                      <a:pt x="6" y="1167"/>
                      <a:pt x="4" y="1167"/>
                    </a:cubicBezTo>
                    <a:cubicBezTo>
                      <a:pt x="1" y="1167"/>
                      <a:pt x="0" y="1165"/>
                      <a:pt x="0" y="1163"/>
                    </a:cubicBezTo>
                    <a:lnTo>
                      <a:pt x="0" y="1155"/>
                    </a:lnTo>
                    <a:cubicBezTo>
                      <a:pt x="0" y="1153"/>
                      <a:pt x="1" y="1152"/>
                      <a:pt x="4" y="1152"/>
                    </a:cubicBezTo>
                    <a:cubicBezTo>
                      <a:pt x="6" y="1152"/>
                      <a:pt x="7" y="1153"/>
                      <a:pt x="7" y="1155"/>
                    </a:cubicBezTo>
                    <a:close/>
                    <a:moveTo>
                      <a:pt x="7" y="1178"/>
                    </a:moveTo>
                    <a:lnTo>
                      <a:pt x="7" y="1186"/>
                    </a:lnTo>
                    <a:cubicBezTo>
                      <a:pt x="7" y="1188"/>
                      <a:pt x="6" y="1190"/>
                      <a:pt x="4" y="1190"/>
                    </a:cubicBezTo>
                    <a:cubicBezTo>
                      <a:pt x="1" y="1190"/>
                      <a:pt x="0" y="1188"/>
                      <a:pt x="0" y="1186"/>
                    </a:cubicBezTo>
                    <a:lnTo>
                      <a:pt x="0" y="1178"/>
                    </a:lnTo>
                    <a:cubicBezTo>
                      <a:pt x="0" y="1176"/>
                      <a:pt x="1" y="1175"/>
                      <a:pt x="4" y="1175"/>
                    </a:cubicBezTo>
                    <a:cubicBezTo>
                      <a:pt x="6" y="1175"/>
                      <a:pt x="7" y="1176"/>
                      <a:pt x="7" y="1178"/>
                    </a:cubicBezTo>
                    <a:close/>
                    <a:moveTo>
                      <a:pt x="7" y="1201"/>
                    </a:moveTo>
                    <a:lnTo>
                      <a:pt x="7" y="1209"/>
                    </a:lnTo>
                    <a:cubicBezTo>
                      <a:pt x="7" y="1211"/>
                      <a:pt x="6" y="1213"/>
                      <a:pt x="4" y="1213"/>
                    </a:cubicBezTo>
                    <a:cubicBezTo>
                      <a:pt x="1" y="1213"/>
                      <a:pt x="0" y="1211"/>
                      <a:pt x="0" y="1209"/>
                    </a:cubicBezTo>
                    <a:lnTo>
                      <a:pt x="0" y="1201"/>
                    </a:lnTo>
                    <a:cubicBezTo>
                      <a:pt x="0" y="1199"/>
                      <a:pt x="1" y="1198"/>
                      <a:pt x="4" y="1198"/>
                    </a:cubicBezTo>
                    <a:cubicBezTo>
                      <a:pt x="6" y="1198"/>
                      <a:pt x="7" y="1199"/>
                      <a:pt x="7" y="1201"/>
                    </a:cubicBezTo>
                    <a:close/>
                    <a:moveTo>
                      <a:pt x="7" y="1225"/>
                    </a:moveTo>
                    <a:lnTo>
                      <a:pt x="7" y="1232"/>
                    </a:lnTo>
                    <a:cubicBezTo>
                      <a:pt x="7" y="1234"/>
                      <a:pt x="6" y="1236"/>
                      <a:pt x="4" y="1236"/>
                    </a:cubicBezTo>
                    <a:cubicBezTo>
                      <a:pt x="1" y="1236"/>
                      <a:pt x="0" y="1234"/>
                      <a:pt x="0" y="1232"/>
                    </a:cubicBezTo>
                    <a:lnTo>
                      <a:pt x="0" y="1225"/>
                    </a:lnTo>
                    <a:cubicBezTo>
                      <a:pt x="0" y="1222"/>
                      <a:pt x="1" y="1221"/>
                      <a:pt x="4" y="1221"/>
                    </a:cubicBezTo>
                    <a:cubicBezTo>
                      <a:pt x="6" y="1221"/>
                      <a:pt x="7" y="1222"/>
                      <a:pt x="7" y="1225"/>
                    </a:cubicBezTo>
                    <a:close/>
                    <a:moveTo>
                      <a:pt x="7" y="1248"/>
                    </a:moveTo>
                    <a:lnTo>
                      <a:pt x="7" y="1255"/>
                    </a:lnTo>
                    <a:cubicBezTo>
                      <a:pt x="7" y="1257"/>
                      <a:pt x="6" y="1259"/>
                      <a:pt x="4" y="1259"/>
                    </a:cubicBezTo>
                    <a:cubicBezTo>
                      <a:pt x="1" y="1259"/>
                      <a:pt x="0" y="1257"/>
                      <a:pt x="0" y="1255"/>
                    </a:cubicBezTo>
                    <a:lnTo>
                      <a:pt x="0" y="1248"/>
                    </a:lnTo>
                    <a:cubicBezTo>
                      <a:pt x="0" y="1245"/>
                      <a:pt x="1" y="1244"/>
                      <a:pt x="4" y="1244"/>
                    </a:cubicBezTo>
                    <a:cubicBezTo>
                      <a:pt x="6" y="1244"/>
                      <a:pt x="7" y="1245"/>
                      <a:pt x="7" y="1248"/>
                    </a:cubicBezTo>
                    <a:close/>
                    <a:moveTo>
                      <a:pt x="7" y="1271"/>
                    </a:moveTo>
                    <a:lnTo>
                      <a:pt x="7" y="1278"/>
                    </a:lnTo>
                    <a:cubicBezTo>
                      <a:pt x="7" y="1280"/>
                      <a:pt x="6" y="1282"/>
                      <a:pt x="4" y="1282"/>
                    </a:cubicBezTo>
                    <a:cubicBezTo>
                      <a:pt x="1" y="1282"/>
                      <a:pt x="0" y="1280"/>
                      <a:pt x="0" y="1278"/>
                    </a:cubicBezTo>
                    <a:lnTo>
                      <a:pt x="0" y="1271"/>
                    </a:lnTo>
                    <a:cubicBezTo>
                      <a:pt x="0" y="1268"/>
                      <a:pt x="1" y="1267"/>
                      <a:pt x="4" y="1267"/>
                    </a:cubicBezTo>
                    <a:cubicBezTo>
                      <a:pt x="6" y="1267"/>
                      <a:pt x="7" y="1268"/>
                      <a:pt x="7" y="1271"/>
                    </a:cubicBezTo>
                    <a:close/>
                    <a:moveTo>
                      <a:pt x="7" y="1294"/>
                    </a:moveTo>
                    <a:lnTo>
                      <a:pt x="7" y="1301"/>
                    </a:lnTo>
                    <a:cubicBezTo>
                      <a:pt x="7" y="1303"/>
                      <a:pt x="6" y="1305"/>
                      <a:pt x="4" y="1305"/>
                    </a:cubicBezTo>
                    <a:cubicBezTo>
                      <a:pt x="1" y="1305"/>
                      <a:pt x="0" y="1303"/>
                      <a:pt x="0" y="1301"/>
                    </a:cubicBezTo>
                    <a:lnTo>
                      <a:pt x="0" y="1294"/>
                    </a:lnTo>
                    <a:cubicBezTo>
                      <a:pt x="0" y="1292"/>
                      <a:pt x="1" y="1290"/>
                      <a:pt x="4" y="1290"/>
                    </a:cubicBezTo>
                    <a:cubicBezTo>
                      <a:pt x="6" y="1290"/>
                      <a:pt x="7" y="1292"/>
                      <a:pt x="7" y="1294"/>
                    </a:cubicBezTo>
                    <a:close/>
                    <a:moveTo>
                      <a:pt x="7" y="1317"/>
                    </a:moveTo>
                    <a:lnTo>
                      <a:pt x="7" y="1324"/>
                    </a:lnTo>
                    <a:cubicBezTo>
                      <a:pt x="7" y="1326"/>
                      <a:pt x="6" y="1328"/>
                      <a:pt x="4" y="1328"/>
                    </a:cubicBezTo>
                    <a:cubicBezTo>
                      <a:pt x="1" y="1328"/>
                      <a:pt x="0" y="1326"/>
                      <a:pt x="0" y="1324"/>
                    </a:cubicBezTo>
                    <a:lnTo>
                      <a:pt x="0" y="1317"/>
                    </a:lnTo>
                    <a:cubicBezTo>
                      <a:pt x="0" y="1315"/>
                      <a:pt x="1" y="1313"/>
                      <a:pt x="4" y="1313"/>
                    </a:cubicBezTo>
                    <a:cubicBezTo>
                      <a:pt x="6" y="1313"/>
                      <a:pt x="7" y="1315"/>
                      <a:pt x="7" y="1317"/>
                    </a:cubicBezTo>
                    <a:close/>
                    <a:moveTo>
                      <a:pt x="7" y="1340"/>
                    </a:moveTo>
                    <a:lnTo>
                      <a:pt x="7" y="1347"/>
                    </a:lnTo>
                    <a:cubicBezTo>
                      <a:pt x="7" y="1350"/>
                      <a:pt x="6" y="1351"/>
                      <a:pt x="4" y="1351"/>
                    </a:cubicBezTo>
                    <a:cubicBezTo>
                      <a:pt x="1" y="1351"/>
                      <a:pt x="0" y="1350"/>
                      <a:pt x="0" y="1347"/>
                    </a:cubicBezTo>
                    <a:lnTo>
                      <a:pt x="0" y="1340"/>
                    </a:lnTo>
                    <a:cubicBezTo>
                      <a:pt x="0" y="1338"/>
                      <a:pt x="1" y="1336"/>
                      <a:pt x="4" y="1336"/>
                    </a:cubicBezTo>
                    <a:cubicBezTo>
                      <a:pt x="6" y="1336"/>
                      <a:pt x="7" y="1338"/>
                      <a:pt x="7" y="1340"/>
                    </a:cubicBezTo>
                    <a:close/>
                    <a:moveTo>
                      <a:pt x="7" y="1363"/>
                    </a:moveTo>
                    <a:lnTo>
                      <a:pt x="7" y="1370"/>
                    </a:lnTo>
                    <a:cubicBezTo>
                      <a:pt x="7" y="1373"/>
                      <a:pt x="6" y="1374"/>
                      <a:pt x="4" y="1374"/>
                    </a:cubicBezTo>
                    <a:cubicBezTo>
                      <a:pt x="1" y="1374"/>
                      <a:pt x="0" y="1373"/>
                      <a:pt x="0" y="1370"/>
                    </a:cubicBezTo>
                    <a:lnTo>
                      <a:pt x="0" y="1363"/>
                    </a:lnTo>
                    <a:cubicBezTo>
                      <a:pt x="0" y="1361"/>
                      <a:pt x="1" y="1359"/>
                      <a:pt x="4" y="1359"/>
                    </a:cubicBezTo>
                    <a:cubicBezTo>
                      <a:pt x="6" y="1359"/>
                      <a:pt x="7" y="1361"/>
                      <a:pt x="7" y="1363"/>
                    </a:cubicBezTo>
                    <a:close/>
                    <a:moveTo>
                      <a:pt x="7" y="1386"/>
                    </a:moveTo>
                    <a:lnTo>
                      <a:pt x="7" y="1393"/>
                    </a:lnTo>
                    <a:cubicBezTo>
                      <a:pt x="7" y="1396"/>
                      <a:pt x="6" y="1397"/>
                      <a:pt x="4" y="1397"/>
                    </a:cubicBezTo>
                    <a:cubicBezTo>
                      <a:pt x="1" y="1397"/>
                      <a:pt x="0" y="1396"/>
                      <a:pt x="0" y="1393"/>
                    </a:cubicBezTo>
                    <a:lnTo>
                      <a:pt x="0" y="1386"/>
                    </a:lnTo>
                    <a:cubicBezTo>
                      <a:pt x="0" y="1384"/>
                      <a:pt x="1" y="1382"/>
                      <a:pt x="4" y="1382"/>
                    </a:cubicBezTo>
                    <a:cubicBezTo>
                      <a:pt x="6" y="1382"/>
                      <a:pt x="7" y="1384"/>
                      <a:pt x="7" y="1386"/>
                    </a:cubicBezTo>
                    <a:close/>
                    <a:moveTo>
                      <a:pt x="7" y="1409"/>
                    </a:moveTo>
                    <a:lnTo>
                      <a:pt x="7" y="1417"/>
                    </a:lnTo>
                    <a:cubicBezTo>
                      <a:pt x="7" y="1419"/>
                      <a:pt x="6" y="1420"/>
                      <a:pt x="4" y="1420"/>
                    </a:cubicBezTo>
                    <a:cubicBezTo>
                      <a:pt x="1" y="1420"/>
                      <a:pt x="0" y="1419"/>
                      <a:pt x="0" y="1417"/>
                    </a:cubicBezTo>
                    <a:lnTo>
                      <a:pt x="0" y="1409"/>
                    </a:lnTo>
                    <a:cubicBezTo>
                      <a:pt x="0" y="1407"/>
                      <a:pt x="1" y="1405"/>
                      <a:pt x="4" y="1405"/>
                    </a:cubicBezTo>
                    <a:cubicBezTo>
                      <a:pt x="6" y="1405"/>
                      <a:pt x="7" y="1407"/>
                      <a:pt x="7" y="1409"/>
                    </a:cubicBezTo>
                    <a:close/>
                    <a:moveTo>
                      <a:pt x="7" y="1432"/>
                    </a:moveTo>
                    <a:lnTo>
                      <a:pt x="7" y="1440"/>
                    </a:lnTo>
                    <a:cubicBezTo>
                      <a:pt x="7" y="1442"/>
                      <a:pt x="6" y="1443"/>
                      <a:pt x="4" y="1443"/>
                    </a:cubicBezTo>
                    <a:cubicBezTo>
                      <a:pt x="1" y="1443"/>
                      <a:pt x="0" y="1442"/>
                      <a:pt x="0" y="1440"/>
                    </a:cubicBezTo>
                    <a:lnTo>
                      <a:pt x="0" y="1432"/>
                    </a:lnTo>
                    <a:cubicBezTo>
                      <a:pt x="0" y="1430"/>
                      <a:pt x="1" y="1428"/>
                      <a:pt x="4" y="1428"/>
                    </a:cubicBezTo>
                    <a:cubicBezTo>
                      <a:pt x="6" y="1428"/>
                      <a:pt x="7" y="1430"/>
                      <a:pt x="7" y="1432"/>
                    </a:cubicBezTo>
                    <a:close/>
                    <a:moveTo>
                      <a:pt x="7" y="1455"/>
                    </a:moveTo>
                    <a:lnTo>
                      <a:pt x="7" y="1463"/>
                    </a:lnTo>
                    <a:cubicBezTo>
                      <a:pt x="7" y="1465"/>
                      <a:pt x="6" y="1466"/>
                      <a:pt x="4" y="1466"/>
                    </a:cubicBezTo>
                    <a:cubicBezTo>
                      <a:pt x="1" y="1466"/>
                      <a:pt x="0" y="1465"/>
                      <a:pt x="0" y="1463"/>
                    </a:cubicBezTo>
                    <a:lnTo>
                      <a:pt x="0" y="1455"/>
                    </a:lnTo>
                    <a:cubicBezTo>
                      <a:pt x="0" y="1453"/>
                      <a:pt x="1" y="1451"/>
                      <a:pt x="4" y="1451"/>
                    </a:cubicBezTo>
                    <a:cubicBezTo>
                      <a:pt x="6" y="1451"/>
                      <a:pt x="7" y="1453"/>
                      <a:pt x="7" y="1455"/>
                    </a:cubicBezTo>
                    <a:close/>
                    <a:moveTo>
                      <a:pt x="7" y="1478"/>
                    </a:moveTo>
                    <a:lnTo>
                      <a:pt x="7" y="1486"/>
                    </a:lnTo>
                    <a:cubicBezTo>
                      <a:pt x="7" y="1488"/>
                      <a:pt x="6" y="1489"/>
                      <a:pt x="4" y="1489"/>
                    </a:cubicBezTo>
                    <a:cubicBezTo>
                      <a:pt x="1" y="1489"/>
                      <a:pt x="0" y="1488"/>
                      <a:pt x="0" y="1486"/>
                    </a:cubicBezTo>
                    <a:lnTo>
                      <a:pt x="0" y="1478"/>
                    </a:lnTo>
                    <a:cubicBezTo>
                      <a:pt x="0" y="1476"/>
                      <a:pt x="1" y="1474"/>
                      <a:pt x="4" y="1474"/>
                    </a:cubicBezTo>
                    <a:cubicBezTo>
                      <a:pt x="6" y="1474"/>
                      <a:pt x="7" y="1476"/>
                      <a:pt x="7" y="1478"/>
                    </a:cubicBezTo>
                    <a:close/>
                    <a:moveTo>
                      <a:pt x="7" y="1501"/>
                    </a:moveTo>
                    <a:lnTo>
                      <a:pt x="7" y="1509"/>
                    </a:lnTo>
                    <a:cubicBezTo>
                      <a:pt x="7" y="1511"/>
                      <a:pt x="6" y="1513"/>
                      <a:pt x="4" y="1513"/>
                    </a:cubicBezTo>
                    <a:cubicBezTo>
                      <a:pt x="1" y="1513"/>
                      <a:pt x="0" y="1511"/>
                      <a:pt x="0" y="1509"/>
                    </a:cubicBezTo>
                    <a:lnTo>
                      <a:pt x="0" y="1501"/>
                    </a:lnTo>
                    <a:cubicBezTo>
                      <a:pt x="0" y="1499"/>
                      <a:pt x="1" y="1497"/>
                      <a:pt x="4" y="1497"/>
                    </a:cubicBezTo>
                    <a:cubicBezTo>
                      <a:pt x="6" y="1497"/>
                      <a:pt x="7" y="1499"/>
                      <a:pt x="7" y="1501"/>
                    </a:cubicBezTo>
                    <a:close/>
                    <a:moveTo>
                      <a:pt x="7" y="1524"/>
                    </a:moveTo>
                    <a:lnTo>
                      <a:pt x="7" y="1532"/>
                    </a:lnTo>
                    <a:cubicBezTo>
                      <a:pt x="7" y="1534"/>
                      <a:pt x="6" y="1536"/>
                      <a:pt x="4" y="1536"/>
                    </a:cubicBezTo>
                    <a:cubicBezTo>
                      <a:pt x="1" y="1536"/>
                      <a:pt x="0" y="1534"/>
                      <a:pt x="0" y="1532"/>
                    </a:cubicBezTo>
                    <a:lnTo>
                      <a:pt x="0" y="1524"/>
                    </a:lnTo>
                    <a:cubicBezTo>
                      <a:pt x="0" y="1522"/>
                      <a:pt x="1" y="1520"/>
                      <a:pt x="4" y="1520"/>
                    </a:cubicBezTo>
                    <a:cubicBezTo>
                      <a:pt x="6" y="1520"/>
                      <a:pt x="7" y="1522"/>
                      <a:pt x="7" y="1524"/>
                    </a:cubicBezTo>
                    <a:close/>
                    <a:moveTo>
                      <a:pt x="7" y="1547"/>
                    </a:moveTo>
                    <a:lnTo>
                      <a:pt x="7" y="1555"/>
                    </a:lnTo>
                    <a:cubicBezTo>
                      <a:pt x="7" y="1557"/>
                      <a:pt x="6" y="1559"/>
                      <a:pt x="4" y="1559"/>
                    </a:cubicBezTo>
                    <a:cubicBezTo>
                      <a:pt x="1" y="1559"/>
                      <a:pt x="0" y="1557"/>
                      <a:pt x="0" y="1555"/>
                    </a:cubicBezTo>
                    <a:lnTo>
                      <a:pt x="0" y="1547"/>
                    </a:lnTo>
                    <a:cubicBezTo>
                      <a:pt x="0" y="1545"/>
                      <a:pt x="1" y="1543"/>
                      <a:pt x="4" y="1543"/>
                    </a:cubicBezTo>
                    <a:cubicBezTo>
                      <a:pt x="6" y="1543"/>
                      <a:pt x="7" y="1545"/>
                      <a:pt x="7" y="1547"/>
                    </a:cubicBezTo>
                    <a:close/>
                    <a:moveTo>
                      <a:pt x="7" y="1570"/>
                    </a:moveTo>
                    <a:lnTo>
                      <a:pt x="7" y="1578"/>
                    </a:lnTo>
                    <a:cubicBezTo>
                      <a:pt x="7" y="1580"/>
                      <a:pt x="6" y="1582"/>
                      <a:pt x="4" y="1582"/>
                    </a:cubicBezTo>
                    <a:cubicBezTo>
                      <a:pt x="1" y="1582"/>
                      <a:pt x="0" y="1580"/>
                      <a:pt x="0" y="1578"/>
                    </a:cubicBezTo>
                    <a:lnTo>
                      <a:pt x="0" y="1570"/>
                    </a:lnTo>
                    <a:cubicBezTo>
                      <a:pt x="0" y="1568"/>
                      <a:pt x="1" y="1566"/>
                      <a:pt x="4" y="1566"/>
                    </a:cubicBezTo>
                    <a:cubicBezTo>
                      <a:pt x="6" y="1566"/>
                      <a:pt x="7" y="1568"/>
                      <a:pt x="7" y="1570"/>
                    </a:cubicBezTo>
                    <a:close/>
                    <a:moveTo>
                      <a:pt x="7" y="1593"/>
                    </a:moveTo>
                    <a:lnTo>
                      <a:pt x="7" y="1601"/>
                    </a:lnTo>
                    <a:cubicBezTo>
                      <a:pt x="7" y="1603"/>
                      <a:pt x="6" y="1605"/>
                      <a:pt x="4" y="1605"/>
                    </a:cubicBezTo>
                    <a:cubicBezTo>
                      <a:pt x="1" y="1605"/>
                      <a:pt x="0" y="1603"/>
                      <a:pt x="0" y="1601"/>
                    </a:cubicBezTo>
                    <a:lnTo>
                      <a:pt x="0" y="1593"/>
                    </a:lnTo>
                    <a:cubicBezTo>
                      <a:pt x="0" y="1591"/>
                      <a:pt x="1" y="1589"/>
                      <a:pt x="4" y="1589"/>
                    </a:cubicBezTo>
                    <a:cubicBezTo>
                      <a:pt x="6" y="1589"/>
                      <a:pt x="7" y="1591"/>
                      <a:pt x="7" y="1593"/>
                    </a:cubicBezTo>
                    <a:close/>
                    <a:moveTo>
                      <a:pt x="7" y="1616"/>
                    </a:moveTo>
                    <a:lnTo>
                      <a:pt x="7" y="1624"/>
                    </a:lnTo>
                    <a:cubicBezTo>
                      <a:pt x="7" y="1626"/>
                      <a:pt x="6" y="1628"/>
                      <a:pt x="4" y="1628"/>
                    </a:cubicBezTo>
                    <a:cubicBezTo>
                      <a:pt x="1" y="1628"/>
                      <a:pt x="0" y="1626"/>
                      <a:pt x="0" y="1624"/>
                    </a:cubicBezTo>
                    <a:lnTo>
                      <a:pt x="0" y="1616"/>
                    </a:lnTo>
                    <a:cubicBezTo>
                      <a:pt x="0" y="1614"/>
                      <a:pt x="1" y="1612"/>
                      <a:pt x="4" y="1612"/>
                    </a:cubicBezTo>
                    <a:cubicBezTo>
                      <a:pt x="6" y="1612"/>
                      <a:pt x="7" y="1614"/>
                      <a:pt x="7" y="1616"/>
                    </a:cubicBezTo>
                    <a:close/>
                    <a:moveTo>
                      <a:pt x="7" y="1639"/>
                    </a:moveTo>
                    <a:lnTo>
                      <a:pt x="7" y="1647"/>
                    </a:lnTo>
                    <a:cubicBezTo>
                      <a:pt x="7" y="1649"/>
                      <a:pt x="6" y="1651"/>
                      <a:pt x="4" y="1651"/>
                    </a:cubicBezTo>
                    <a:cubicBezTo>
                      <a:pt x="1" y="1651"/>
                      <a:pt x="0" y="1649"/>
                      <a:pt x="0" y="1647"/>
                    </a:cubicBezTo>
                    <a:lnTo>
                      <a:pt x="0" y="1639"/>
                    </a:lnTo>
                    <a:cubicBezTo>
                      <a:pt x="0" y="1637"/>
                      <a:pt x="1" y="1635"/>
                      <a:pt x="4" y="1635"/>
                    </a:cubicBezTo>
                    <a:cubicBezTo>
                      <a:pt x="6" y="1635"/>
                      <a:pt x="7" y="1637"/>
                      <a:pt x="7" y="1639"/>
                    </a:cubicBezTo>
                    <a:close/>
                    <a:moveTo>
                      <a:pt x="7" y="1662"/>
                    </a:moveTo>
                    <a:lnTo>
                      <a:pt x="7" y="1670"/>
                    </a:lnTo>
                    <a:cubicBezTo>
                      <a:pt x="7" y="1672"/>
                      <a:pt x="6" y="1674"/>
                      <a:pt x="4" y="1674"/>
                    </a:cubicBezTo>
                    <a:cubicBezTo>
                      <a:pt x="1" y="1674"/>
                      <a:pt x="0" y="1672"/>
                      <a:pt x="0" y="1670"/>
                    </a:cubicBezTo>
                    <a:lnTo>
                      <a:pt x="0" y="1662"/>
                    </a:lnTo>
                    <a:cubicBezTo>
                      <a:pt x="0" y="1660"/>
                      <a:pt x="1" y="1658"/>
                      <a:pt x="4" y="1658"/>
                    </a:cubicBezTo>
                    <a:cubicBezTo>
                      <a:pt x="6" y="1658"/>
                      <a:pt x="7" y="1660"/>
                      <a:pt x="7" y="1662"/>
                    </a:cubicBezTo>
                    <a:close/>
                    <a:moveTo>
                      <a:pt x="7" y="1685"/>
                    </a:moveTo>
                    <a:lnTo>
                      <a:pt x="7" y="1693"/>
                    </a:lnTo>
                    <a:cubicBezTo>
                      <a:pt x="7" y="1695"/>
                      <a:pt x="6" y="1697"/>
                      <a:pt x="4" y="1697"/>
                    </a:cubicBezTo>
                    <a:cubicBezTo>
                      <a:pt x="1" y="1697"/>
                      <a:pt x="0" y="1695"/>
                      <a:pt x="0" y="1693"/>
                    </a:cubicBezTo>
                    <a:lnTo>
                      <a:pt x="0" y="1685"/>
                    </a:lnTo>
                    <a:cubicBezTo>
                      <a:pt x="0" y="1683"/>
                      <a:pt x="1" y="1681"/>
                      <a:pt x="4" y="1681"/>
                    </a:cubicBezTo>
                    <a:cubicBezTo>
                      <a:pt x="6" y="1681"/>
                      <a:pt x="7" y="1683"/>
                      <a:pt x="7" y="1685"/>
                    </a:cubicBezTo>
                    <a:close/>
                    <a:moveTo>
                      <a:pt x="7" y="1708"/>
                    </a:moveTo>
                    <a:lnTo>
                      <a:pt x="7" y="1716"/>
                    </a:lnTo>
                    <a:cubicBezTo>
                      <a:pt x="7" y="1718"/>
                      <a:pt x="6" y="1720"/>
                      <a:pt x="4" y="1720"/>
                    </a:cubicBezTo>
                    <a:cubicBezTo>
                      <a:pt x="1" y="1720"/>
                      <a:pt x="0" y="1718"/>
                      <a:pt x="0" y="1716"/>
                    </a:cubicBezTo>
                    <a:lnTo>
                      <a:pt x="0" y="1708"/>
                    </a:lnTo>
                    <a:cubicBezTo>
                      <a:pt x="0" y="1706"/>
                      <a:pt x="1" y="1705"/>
                      <a:pt x="4" y="1705"/>
                    </a:cubicBezTo>
                    <a:cubicBezTo>
                      <a:pt x="6" y="1705"/>
                      <a:pt x="7" y="1706"/>
                      <a:pt x="7" y="1708"/>
                    </a:cubicBezTo>
                    <a:close/>
                    <a:moveTo>
                      <a:pt x="7" y="1731"/>
                    </a:moveTo>
                    <a:lnTo>
                      <a:pt x="7" y="1739"/>
                    </a:lnTo>
                    <a:cubicBezTo>
                      <a:pt x="7" y="1741"/>
                      <a:pt x="6" y="1743"/>
                      <a:pt x="4" y="1743"/>
                    </a:cubicBezTo>
                    <a:cubicBezTo>
                      <a:pt x="1" y="1743"/>
                      <a:pt x="0" y="1741"/>
                      <a:pt x="0" y="1739"/>
                    </a:cubicBezTo>
                    <a:lnTo>
                      <a:pt x="0" y="1731"/>
                    </a:lnTo>
                    <a:cubicBezTo>
                      <a:pt x="0" y="1729"/>
                      <a:pt x="1" y="1728"/>
                      <a:pt x="4" y="1728"/>
                    </a:cubicBezTo>
                    <a:cubicBezTo>
                      <a:pt x="6" y="1728"/>
                      <a:pt x="7" y="1729"/>
                      <a:pt x="7" y="1731"/>
                    </a:cubicBezTo>
                    <a:close/>
                    <a:moveTo>
                      <a:pt x="7" y="1754"/>
                    </a:moveTo>
                    <a:lnTo>
                      <a:pt x="7" y="1762"/>
                    </a:lnTo>
                    <a:cubicBezTo>
                      <a:pt x="7" y="1764"/>
                      <a:pt x="6" y="1766"/>
                      <a:pt x="4" y="1766"/>
                    </a:cubicBezTo>
                    <a:cubicBezTo>
                      <a:pt x="1" y="1766"/>
                      <a:pt x="0" y="1764"/>
                      <a:pt x="0" y="1762"/>
                    </a:cubicBezTo>
                    <a:lnTo>
                      <a:pt x="0" y="1754"/>
                    </a:lnTo>
                    <a:cubicBezTo>
                      <a:pt x="0" y="1752"/>
                      <a:pt x="1" y="1751"/>
                      <a:pt x="4" y="1751"/>
                    </a:cubicBezTo>
                    <a:cubicBezTo>
                      <a:pt x="6" y="1751"/>
                      <a:pt x="7" y="1752"/>
                      <a:pt x="7" y="1754"/>
                    </a:cubicBezTo>
                    <a:close/>
                    <a:moveTo>
                      <a:pt x="7" y="1777"/>
                    </a:moveTo>
                    <a:lnTo>
                      <a:pt x="7" y="1785"/>
                    </a:lnTo>
                    <a:cubicBezTo>
                      <a:pt x="7" y="1787"/>
                      <a:pt x="6" y="1789"/>
                      <a:pt x="4" y="1789"/>
                    </a:cubicBezTo>
                    <a:cubicBezTo>
                      <a:pt x="1" y="1789"/>
                      <a:pt x="0" y="1787"/>
                      <a:pt x="0" y="1785"/>
                    </a:cubicBezTo>
                    <a:lnTo>
                      <a:pt x="0" y="1777"/>
                    </a:lnTo>
                    <a:cubicBezTo>
                      <a:pt x="0" y="1775"/>
                      <a:pt x="1" y="1774"/>
                      <a:pt x="4" y="1774"/>
                    </a:cubicBezTo>
                    <a:cubicBezTo>
                      <a:pt x="6" y="1774"/>
                      <a:pt x="7" y="1775"/>
                      <a:pt x="7" y="1777"/>
                    </a:cubicBezTo>
                    <a:close/>
                    <a:moveTo>
                      <a:pt x="7" y="1801"/>
                    </a:moveTo>
                    <a:lnTo>
                      <a:pt x="7" y="1808"/>
                    </a:lnTo>
                    <a:cubicBezTo>
                      <a:pt x="7" y="1810"/>
                      <a:pt x="6" y="1812"/>
                      <a:pt x="4" y="1812"/>
                    </a:cubicBezTo>
                    <a:cubicBezTo>
                      <a:pt x="1" y="1812"/>
                      <a:pt x="0" y="1810"/>
                      <a:pt x="0" y="1808"/>
                    </a:cubicBezTo>
                    <a:lnTo>
                      <a:pt x="0" y="1801"/>
                    </a:lnTo>
                    <a:cubicBezTo>
                      <a:pt x="0" y="1798"/>
                      <a:pt x="1" y="1797"/>
                      <a:pt x="4" y="1797"/>
                    </a:cubicBezTo>
                    <a:cubicBezTo>
                      <a:pt x="6" y="1797"/>
                      <a:pt x="7" y="1798"/>
                      <a:pt x="7" y="1801"/>
                    </a:cubicBezTo>
                    <a:close/>
                    <a:moveTo>
                      <a:pt x="7" y="1824"/>
                    </a:moveTo>
                    <a:lnTo>
                      <a:pt x="7" y="1831"/>
                    </a:lnTo>
                    <a:cubicBezTo>
                      <a:pt x="7" y="1833"/>
                      <a:pt x="6" y="1835"/>
                      <a:pt x="4" y="1835"/>
                    </a:cubicBezTo>
                    <a:cubicBezTo>
                      <a:pt x="1" y="1835"/>
                      <a:pt x="0" y="1833"/>
                      <a:pt x="0" y="1831"/>
                    </a:cubicBezTo>
                    <a:lnTo>
                      <a:pt x="0" y="1824"/>
                    </a:lnTo>
                    <a:cubicBezTo>
                      <a:pt x="0" y="1821"/>
                      <a:pt x="1" y="1820"/>
                      <a:pt x="4" y="1820"/>
                    </a:cubicBezTo>
                    <a:cubicBezTo>
                      <a:pt x="6" y="1820"/>
                      <a:pt x="7" y="1821"/>
                      <a:pt x="7" y="1824"/>
                    </a:cubicBezTo>
                    <a:close/>
                    <a:moveTo>
                      <a:pt x="7" y="1847"/>
                    </a:moveTo>
                    <a:lnTo>
                      <a:pt x="7" y="1854"/>
                    </a:lnTo>
                    <a:cubicBezTo>
                      <a:pt x="7" y="1856"/>
                      <a:pt x="6" y="1858"/>
                      <a:pt x="4" y="1858"/>
                    </a:cubicBezTo>
                    <a:cubicBezTo>
                      <a:pt x="1" y="1858"/>
                      <a:pt x="0" y="1856"/>
                      <a:pt x="0" y="1854"/>
                    </a:cubicBezTo>
                    <a:lnTo>
                      <a:pt x="0" y="1847"/>
                    </a:lnTo>
                    <a:cubicBezTo>
                      <a:pt x="0" y="1844"/>
                      <a:pt x="1" y="1843"/>
                      <a:pt x="4" y="1843"/>
                    </a:cubicBezTo>
                    <a:cubicBezTo>
                      <a:pt x="6" y="1843"/>
                      <a:pt x="7" y="1844"/>
                      <a:pt x="7" y="1847"/>
                    </a:cubicBezTo>
                    <a:close/>
                    <a:moveTo>
                      <a:pt x="7" y="1870"/>
                    </a:moveTo>
                    <a:lnTo>
                      <a:pt x="7" y="1877"/>
                    </a:lnTo>
                    <a:cubicBezTo>
                      <a:pt x="7" y="1879"/>
                      <a:pt x="6" y="1881"/>
                      <a:pt x="4" y="1881"/>
                    </a:cubicBezTo>
                    <a:cubicBezTo>
                      <a:pt x="1" y="1881"/>
                      <a:pt x="0" y="1879"/>
                      <a:pt x="0" y="1877"/>
                    </a:cubicBezTo>
                    <a:lnTo>
                      <a:pt x="0" y="1870"/>
                    </a:lnTo>
                    <a:cubicBezTo>
                      <a:pt x="0" y="1868"/>
                      <a:pt x="1" y="1866"/>
                      <a:pt x="4" y="1866"/>
                    </a:cubicBezTo>
                    <a:cubicBezTo>
                      <a:pt x="6" y="1866"/>
                      <a:pt x="7" y="1868"/>
                      <a:pt x="7" y="1870"/>
                    </a:cubicBezTo>
                    <a:close/>
                    <a:moveTo>
                      <a:pt x="7" y="1893"/>
                    </a:moveTo>
                    <a:lnTo>
                      <a:pt x="7" y="1900"/>
                    </a:lnTo>
                    <a:cubicBezTo>
                      <a:pt x="7" y="1902"/>
                      <a:pt x="6" y="1904"/>
                      <a:pt x="4" y="1904"/>
                    </a:cubicBezTo>
                    <a:cubicBezTo>
                      <a:pt x="1" y="1904"/>
                      <a:pt x="0" y="1902"/>
                      <a:pt x="0" y="1900"/>
                    </a:cubicBezTo>
                    <a:lnTo>
                      <a:pt x="0" y="1893"/>
                    </a:lnTo>
                    <a:cubicBezTo>
                      <a:pt x="0" y="1891"/>
                      <a:pt x="1" y="1889"/>
                      <a:pt x="4" y="1889"/>
                    </a:cubicBezTo>
                    <a:cubicBezTo>
                      <a:pt x="6" y="1889"/>
                      <a:pt x="7" y="1891"/>
                      <a:pt x="7" y="1893"/>
                    </a:cubicBezTo>
                    <a:close/>
                    <a:moveTo>
                      <a:pt x="7" y="1916"/>
                    </a:moveTo>
                    <a:lnTo>
                      <a:pt x="7" y="1923"/>
                    </a:lnTo>
                    <a:cubicBezTo>
                      <a:pt x="7" y="1926"/>
                      <a:pt x="6" y="1927"/>
                      <a:pt x="4" y="1927"/>
                    </a:cubicBezTo>
                    <a:cubicBezTo>
                      <a:pt x="1" y="1927"/>
                      <a:pt x="0" y="1926"/>
                      <a:pt x="0" y="1923"/>
                    </a:cubicBezTo>
                    <a:lnTo>
                      <a:pt x="0" y="1916"/>
                    </a:lnTo>
                    <a:cubicBezTo>
                      <a:pt x="0" y="1914"/>
                      <a:pt x="1" y="1912"/>
                      <a:pt x="4" y="1912"/>
                    </a:cubicBezTo>
                    <a:cubicBezTo>
                      <a:pt x="6" y="1912"/>
                      <a:pt x="7" y="1914"/>
                      <a:pt x="7" y="1916"/>
                    </a:cubicBezTo>
                    <a:close/>
                    <a:moveTo>
                      <a:pt x="7" y="1939"/>
                    </a:moveTo>
                    <a:lnTo>
                      <a:pt x="7" y="1946"/>
                    </a:lnTo>
                    <a:cubicBezTo>
                      <a:pt x="7" y="1949"/>
                      <a:pt x="6" y="1950"/>
                      <a:pt x="4" y="1950"/>
                    </a:cubicBezTo>
                    <a:cubicBezTo>
                      <a:pt x="1" y="1950"/>
                      <a:pt x="0" y="1949"/>
                      <a:pt x="0" y="1946"/>
                    </a:cubicBezTo>
                    <a:lnTo>
                      <a:pt x="0" y="1939"/>
                    </a:lnTo>
                    <a:cubicBezTo>
                      <a:pt x="0" y="1937"/>
                      <a:pt x="1" y="1935"/>
                      <a:pt x="4" y="1935"/>
                    </a:cubicBezTo>
                    <a:cubicBezTo>
                      <a:pt x="6" y="1935"/>
                      <a:pt x="7" y="1937"/>
                      <a:pt x="7" y="1939"/>
                    </a:cubicBezTo>
                    <a:close/>
                    <a:moveTo>
                      <a:pt x="7" y="1962"/>
                    </a:moveTo>
                    <a:lnTo>
                      <a:pt x="7" y="1969"/>
                    </a:lnTo>
                    <a:cubicBezTo>
                      <a:pt x="7" y="1972"/>
                      <a:pt x="6" y="1973"/>
                      <a:pt x="4" y="1973"/>
                    </a:cubicBezTo>
                    <a:cubicBezTo>
                      <a:pt x="1" y="1973"/>
                      <a:pt x="0" y="1972"/>
                      <a:pt x="0" y="1969"/>
                    </a:cubicBezTo>
                    <a:lnTo>
                      <a:pt x="0" y="1962"/>
                    </a:lnTo>
                    <a:cubicBezTo>
                      <a:pt x="0" y="1960"/>
                      <a:pt x="1" y="1958"/>
                      <a:pt x="4" y="1958"/>
                    </a:cubicBezTo>
                    <a:cubicBezTo>
                      <a:pt x="6" y="1958"/>
                      <a:pt x="7" y="1960"/>
                      <a:pt x="7" y="1962"/>
                    </a:cubicBezTo>
                    <a:close/>
                    <a:moveTo>
                      <a:pt x="7" y="1985"/>
                    </a:moveTo>
                    <a:lnTo>
                      <a:pt x="7" y="1993"/>
                    </a:lnTo>
                    <a:cubicBezTo>
                      <a:pt x="7" y="1995"/>
                      <a:pt x="6" y="1996"/>
                      <a:pt x="4" y="1996"/>
                    </a:cubicBezTo>
                    <a:cubicBezTo>
                      <a:pt x="1" y="1996"/>
                      <a:pt x="0" y="1995"/>
                      <a:pt x="0" y="1993"/>
                    </a:cubicBezTo>
                    <a:lnTo>
                      <a:pt x="0" y="1985"/>
                    </a:lnTo>
                    <a:cubicBezTo>
                      <a:pt x="0" y="1983"/>
                      <a:pt x="1" y="1981"/>
                      <a:pt x="4" y="1981"/>
                    </a:cubicBezTo>
                    <a:cubicBezTo>
                      <a:pt x="6" y="1981"/>
                      <a:pt x="7" y="1983"/>
                      <a:pt x="7" y="1985"/>
                    </a:cubicBezTo>
                    <a:close/>
                    <a:moveTo>
                      <a:pt x="7" y="2008"/>
                    </a:moveTo>
                    <a:lnTo>
                      <a:pt x="7" y="2016"/>
                    </a:lnTo>
                    <a:cubicBezTo>
                      <a:pt x="7" y="2018"/>
                      <a:pt x="6" y="2019"/>
                      <a:pt x="4" y="2019"/>
                    </a:cubicBezTo>
                    <a:cubicBezTo>
                      <a:pt x="1" y="2019"/>
                      <a:pt x="0" y="2018"/>
                      <a:pt x="0" y="2016"/>
                    </a:cubicBezTo>
                    <a:lnTo>
                      <a:pt x="0" y="2008"/>
                    </a:lnTo>
                    <a:cubicBezTo>
                      <a:pt x="0" y="2006"/>
                      <a:pt x="1" y="2004"/>
                      <a:pt x="4" y="2004"/>
                    </a:cubicBezTo>
                    <a:cubicBezTo>
                      <a:pt x="6" y="2004"/>
                      <a:pt x="7" y="2006"/>
                      <a:pt x="7" y="2008"/>
                    </a:cubicBezTo>
                    <a:close/>
                    <a:moveTo>
                      <a:pt x="7" y="2031"/>
                    </a:moveTo>
                    <a:lnTo>
                      <a:pt x="7" y="2039"/>
                    </a:lnTo>
                    <a:cubicBezTo>
                      <a:pt x="7" y="2041"/>
                      <a:pt x="6" y="2042"/>
                      <a:pt x="4" y="2042"/>
                    </a:cubicBezTo>
                    <a:cubicBezTo>
                      <a:pt x="1" y="2042"/>
                      <a:pt x="0" y="2041"/>
                      <a:pt x="0" y="2039"/>
                    </a:cubicBezTo>
                    <a:lnTo>
                      <a:pt x="0" y="2031"/>
                    </a:lnTo>
                    <a:cubicBezTo>
                      <a:pt x="0" y="2029"/>
                      <a:pt x="1" y="2027"/>
                      <a:pt x="4" y="2027"/>
                    </a:cubicBezTo>
                    <a:cubicBezTo>
                      <a:pt x="6" y="2027"/>
                      <a:pt x="7" y="2029"/>
                      <a:pt x="7" y="2031"/>
                    </a:cubicBezTo>
                    <a:close/>
                    <a:moveTo>
                      <a:pt x="7" y="2054"/>
                    </a:moveTo>
                    <a:lnTo>
                      <a:pt x="7" y="2062"/>
                    </a:lnTo>
                    <a:cubicBezTo>
                      <a:pt x="7" y="2064"/>
                      <a:pt x="6" y="2065"/>
                      <a:pt x="4" y="2065"/>
                    </a:cubicBezTo>
                    <a:cubicBezTo>
                      <a:pt x="1" y="2065"/>
                      <a:pt x="0" y="2064"/>
                      <a:pt x="0" y="2062"/>
                    </a:cubicBezTo>
                    <a:lnTo>
                      <a:pt x="0" y="2054"/>
                    </a:lnTo>
                    <a:cubicBezTo>
                      <a:pt x="0" y="2052"/>
                      <a:pt x="1" y="2050"/>
                      <a:pt x="4" y="2050"/>
                    </a:cubicBezTo>
                    <a:cubicBezTo>
                      <a:pt x="6" y="2050"/>
                      <a:pt x="7" y="2052"/>
                      <a:pt x="7" y="2054"/>
                    </a:cubicBezTo>
                    <a:close/>
                    <a:moveTo>
                      <a:pt x="7" y="2077"/>
                    </a:moveTo>
                    <a:lnTo>
                      <a:pt x="7" y="2085"/>
                    </a:lnTo>
                    <a:cubicBezTo>
                      <a:pt x="7" y="2087"/>
                      <a:pt x="6" y="2089"/>
                      <a:pt x="4" y="2089"/>
                    </a:cubicBezTo>
                    <a:cubicBezTo>
                      <a:pt x="1" y="2089"/>
                      <a:pt x="0" y="2087"/>
                      <a:pt x="0" y="2085"/>
                    </a:cubicBezTo>
                    <a:lnTo>
                      <a:pt x="0" y="2077"/>
                    </a:lnTo>
                    <a:cubicBezTo>
                      <a:pt x="0" y="2075"/>
                      <a:pt x="1" y="2073"/>
                      <a:pt x="4" y="2073"/>
                    </a:cubicBezTo>
                    <a:cubicBezTo>
                      <a:pt x="6" y="2073"/>
                      <a:pt x="7" y="2075"/>
                      <a:pt x="7" y="2077"/>
                    </a:cubicBezTo>
                    <a:close/>
                    <a:moveTo>
                      <a:pt x="7" y="2100"/>
                    </a:moveTo>
                    <a:lnTo>
                      <a:pt x="7" y="2108"/>
                    </a:lnTo>
                    <a:cubicBezTo>
                      <a:pt x="7" y="2110"/>
                      <a:pt x="6" y="2112"/>
                      <a:pt x="4" y="2112"/>
                    </a:cubicBezTo>
                    <a:cubicBezTo>
                      <a:pt x="1" y="2112"/>
                      <a:pt x="0" y="2110"/>
                      <a:pt x="0" y="2108"/>
                    </a:cubicBezTo>
                    <a:lnTo>
                      <a:pt x="0" y="2100"/>
                    </a:lnTo>
                    <a:cubicBezTo>
                      <a:pt x="0" y="2098"/>
                      <a:pt x="1" y="2096"/>
                      <a:pt x="4" y="2096"/>
                    </a:cubicBezTo>
                    <a:cubicBezTo>
                      <a:pt x="6" y="2096"/>
                      <a:pt x="7" y="2098"/>
                      <a:pt x="7" y="2100"/>
                    </a:cubicBezTo>
                    <a:close/>
                    <a:moveTo>
                      <a:pt x="7" y="2123"/>
                    </a:moveTo>
                    <a:lnTo>
                      <a:pt x="7" y="2131"/>
                    </a:lnTo>
                    <a:cubicBezTo>
                      <a:pt x="7" y="2133"/>
                      <a:pt x="6" y="2135"/>
                      <a:pt x="4" y="2135"/>
                    </a:cubicBezTo>
                    <a:cubicBezTo>
                      <a:pt x="1" y="2135"/>
                      <a:pt x="0" y="2133"/>
                      <a:pt x="0" y="2131"/>
                    </a:cubicBezTo>
                    <a:lnTo>
                      <a:pt x="0" y="2123"/>
                    </a:lnTo>
                    <a:cubicBezTo>
                      <a:pt x="0" y="2121"/>
                      <a:pt x="1" y="2119"/>
                      <a:pt x="4" y="2119"/>
                    </a:cubicBezTo>
                    <a:cubicBezTo>
                      <a:pt x="6" y="2119"/>
                      <a:pt x="7" y="2121"/>
                      <a:pt x="7" y="2123"/>
                    </a:cubicBezTo>
                    <a:close/>
                    <a:moveTo>
                      <a:pt x="7" y="2146"/>
                    </a:moveTo>
                    <a:lnTo>
                      <a:pt x="7" y="2154"/>
                    </a:lnTo>
                    <a:cubicBezTo>
                      <a:pt x="7" y="2156"/>
                      <a:pt x="6" y="2158"/>
                      <a:pt x="4" y="2158"/>
                    </a:cubicBezTo>
                    <a:cubicBezTo>
                      <a:pt x="1" y="2158"/>
                      <a:pt x="0" y="2156"/>
                      <a:pt x="0" y="2154"/>
                    </a:cubicBezTo>
                    <a:lnTo>
                      <a:pt x="0" y="2146"/>
                    </a:lnTo>
                    <a:cubicBezTo>
                      <a:pt x="0" y="2144"/>
                      <a:pt x="1" y="2142"/>
                      <a:pt x="4" y="2142"/>
                    </a:cubicBezTo>
                    <a:cubicBezTo>
                      <a:pt x="6" y="2142"/>
                      <a:pt x="7" y="2144"/>
                      <a:pt x="7" y="2146"/>
                    </a:cubicBezTo>
                    <a:close/>
                    <a:moveTo>
                      <a:pt x="7" y="2169"/>
                    </a:moveTo>
                    <a:lnTo>
                      <a:pt x="7" y="2177"/>
                    </a:lnTo>
                    <a:cubicBezTo>
                      <a:pt x="7" y="2179"/>
                      <a:pt x="6" y="2181"/>
                      <a:pt x="4" y="2181"/>
                    </a:cubicBezTo>
                    <a:cubicBezTo>
                      <a:pt x="1" y="2181"/>
                      <a:pt x="0" y="2179"/>
                      <a:pt x="0" y="2177"/>
                    </a:cubicBezTo>
                    <a:lnTo>
                      <a:pt x="0" y="2169"/>
                    </a:lnTo>
                    <a:cubicBezTo>
                      <a:pt x="0" y="2167"/>
                      <a:pt x="1" y="2165"/>
                      <a:pt x="4" y="2165"/>
                    </a:cubicBezTo>
                    <a:cubicBezTo>
                      <a:pt x="6" y="2165"/>
                      <a:pt x="7" y="2167"/>
                      <a:pt x="7" y="2169"/>
                    </a:cubicBezTo>
                    <a:close/>
                    <a:moveTo>
                      <a:pt x="7" y="2192"/>
                    </a:moveTo>
                    <a:lnTo>
                      <a:pt x="7" y="2200"/>
                    </a:lnTo>
                    <a:cubicBezTo>
                      <a:pt x="7" y="2202"/>
                      <a:pt x="6" y="2204"/>
                      <a:pt x="4" y="2204"/>
                    </a:cubicBezTo>
                    <a:cubicBezTo>
                      <a:pt x="1" y="2204"/>
                      <a:pt x="0" y="2202"/>
                      <a:pt x="0" y="2200"/>
                    </a:cubicBezTo>
                    <a:lnTo>
                      <a:pt x="0" y="2192"/>
                    </a:lnTo>
                    <a:cubicBezTo>
                      <a:pt x="0" y="2190"/>
                      <a:pt x="1" y="2188"/>
                      <a:pt x="4" y="2188"/>
                    </a:cubicBezTo>
                    <a:cubicBezTo>
                      <a:pt x="6" y="2188"/>
                      <a:pt x="7" y="2190"/>
                      <a:pt x="7" y="2192"/>
                    </a:cubicBezTo>
                    <a:close/>
                    <a:moveTo>
                      <a:pt x="7" y="2215"/>
                    </a:moveTo>
                    <a:lnTo>
                      <a:pt x="7" y="2223"/>
                    </a:lnTo>
                    <a:cubicBezTo>
                      <a:pt x="7" y="2225"/>
                      <a:pt x="6" y="2227"/>
                      <a:pt x="4" y="2227"/>
                    </a:cubicBezTo>
                    <a:cubicBezTo>
                      <a:pt x="1" y="2227"/>
                      <a:pt x="0" y="2225"/>
                      <a:pt x="0" y="2223"/>
                    </a:cubicBezTo>
                    <a:lnTo>
                      <a:pt x="0" y="2215"/>
                    </a:lnTo>
                    <a:cubicBezTo>
                      <a:pt x="0" y="2213"/>
                      <a:pt x="1" y="2211"/>
                      <a:pt x="4" y="2211"/>
                    </a:cubicBezTo>
                    <a:cubicBezTo>
                      <a:pt x="6" y="2211"/>
                      <a:pt x="7" y="2213"/>
                      <a:pt x="7" y="2215"/>
                    </a:cubicBezTo>
                    <a:close/>
                    <a:moveTo>
                      <a:pt x="7" y="2238"/>
                    </a:moveTo>
                    <a:lnTo>
                      <a:pt x="7" y="2246"/>
                    </a:lnTo>
                    <a:cubicBezTo>
                      <a:pt x="7" y="2248"/>
                      <a:pt x="6" y="2250"/>
                      <a:pt x="4" y="2250"/>
                    </a:cubicBezTo>
                    <a:cubicBezTo>
                      <a:pt x="1" y="2250"/>
                      <a:pt x="0" y="2248"/>
                      <a:pt x="0" y="2246"/>
                    </a:cubicBezTo>
                    <a:lnTo>
                      <a:pt x="0" y="2238"/>
                    </a:lnTo>
                    <a:cubicBezTo>
                      <a:pt x="0" y="2236"/>
                      <a:pt x="1" y="2234"/>
                      <a:pt x="4" y="2234"/>
                    </a:cubicBezTo>
                    <a:cubicBezTo>
                      <a:pt x="6" y="2234"/>
                      <a:pt x="7" y="2236"/>
                      <a:pt x="7" y="2238"/>
                    </a:cubicBezTo>
                    <a:close/>
                    <a:moveTo>
                      <a:pt x="7" y="2261"/>
                    </a:moveTo>
                    <a:lnTo>
                      <a:pt x="7" y="2269"/>
                    </a:lnTo>
                    <a:cubicBezTo>
                      <a:pt x="7" y="2271"/>
                      <a:pt x="6" y="2273"/>
                      <a:pt x="4" y="2273"/>
                    </a:cubicBezTo>
                    <a:cubicBezTo>
                      <a:pt x="1" y="2273"/>
                      <a:pt x="0" y="2271"/>
                      <a:pt x="0" y="2269"/>
                    </a:cubicBezTo>
                    <a:lnTo>
                      <a:pt x="0" y="2261"/>
                    </a:lnTo>
                    <a:cubicBezTo>
                      <a:pt x="0" y="2259"/>
                      <a:pt x="1" y="2257"/>
                      <a:pt x="4" y="2257"/>
                    </a:cubicBezTo>
                    <a:cubicBezTo>
                      <a:pt x="6" y="2257"/>
                      <a:pt x="7" y="2259"/>
                      <a:pt x="7" y="2261"/>
                    </a:cubicBezTo>
                    <a:close/>
                    <a:moveTo>
                      <a:pt x="7" y="2284"/>
                    </a:moveTo>
                    <a:lnTo>
                      <a:pt x="7" y="2292"/>
                    </a:lnTo>
                    <a:cubicBezTo>
                      <a:pt x="7" y="2294"/>
                      <a:pt x="6" y="2296"/>
                      <a:pt x="4" y="2296"/>
                    </a:cubicBezTo>
                    <a:cubicBezTo>
                      <a:pt x="1" y="2296"/>
                      <a:pt x="0" y="2294"/>
                      <a:pt x="0" y="2292"/>
                    </a:cubicBezTo>
                    <a:lnTo>
                      <a:pt x="0" y="2284"/>
                    </a:lnTo>
                    <a:cubicBezTo>
                      <a:pt x="0" y="2282"/>
                      <a:pt x="1" y="2281"/>
                      <a:pt x="4" y="2281"/>
                    </a:cubicBezTo>
                    <a:cubicBezTo>
                      <a:pt x="6" y="2281"/>
                      <a:pt x="7" y="2282"/>
                      <a:pt x="7" y="2284"/>
                    </a:cubicBezTo>
                    <a:close/>
                    <a:moveTo>
                      <a:pt x="7" y="2307"/>
                    </a:moveTo>
                    <a:lnTo>
                      <a:pt x="7" y="2315"/>
                    </a:lnTo>
                    <a:cubicBezTo>
                      <a:pt x="7" y="2317"/>
                      <a:pt x="6" y="2319"/>
                      <a:pt x="4" y="2319"/>
                    </a:cubicBezTo>
                    <a:cubicBezTo>
                      <a:pt x="1" y="2319"/>
                      <a:pt x="0" y="2317"/>
                      <a:pt x="0" y="2315"/>
                    </a:cubicBezTo>
                    <a:lnTo>
                      <a:pt x="0" y="2307"/>
                    </a:lnTo>
                    <a:cubicBezTo>
                      <a:pt x="0" y="2305"/>
                      <a:pt x="1" y="2304"/>
                      <a:pt x="4" y="2304"/>
                    </a:cubicBezTo>
                    <a:cubicBezTo>
                      <a:pt x="6" y="2304"/>
                      <a:pt x="7" y="2305"/>
                      <a:pt x="7" y="2307"/>
                    </a:cubicBezTo>
                    <a:close/>
                    <a:moveTo>
                      <a:pt x="7" y="2330"/>
                    </a:moveTo>
                    <a:lnTo>
                      <a:pt x="7" y="2338"/>
                    </a:lnTo>
                    <a:cubicBezTo>
                      <a:pt x="7" y="2340"/>
                      <a:pt x="6" y="2342"/>
                      <a:pt x="4" y="2342"/>
                    </a:cubicBezTo>
                    <a:cubicBezTo>
                      <a:pt x="1" y="2342"/>
                      <a:pt x="0" y="2340"/>
                      <a:pt x="0" y="2338"/>
                    </a:cubicBezTo>
                    <a:lnTo>
                      <a:pt x="0" y="2330"/>
                    </a:lnTo>
                    <a:cubicBezTo>
                      <a:pt x="0" y="2328"/>
                      <a:pt x="1" y="2327"/>
                      <a:pt x="4" y="2327"/>
                    </a:cubicBezTo>
                    <a:cubicBezTo>
                      <a:pt x="6" y="2327"/>
                      <a:pt x="7" y="2328"/>
                      <a:pt x="7" y="2330"/>
                    </a:cubicBezTo>
                    <a:close/>
                    <a:moveTo>
                      <a:pt x="7" y="2353"/>
                    </a:moveTo>
                    <a:lnTo>
                      <a:pt x="7" y="2361"/>
                    </a:lnTo>
                    <a:cubicBezTo>
                      <a:pt x="7" y="2363"/>
                      <a:pt x="6" y="2365"/>
                      <a:pt x="4" y="2365"/>
                    </a:cubicBezTo>
                    <a:cubicBezTo>
                      <a:pt x="1" y="2365"/>
                      <a:pt x="0" y="2363"/>
                      <a:pt x="0" y="2361"/>
                    </a:cubicBezTo>
                    <a:lnTo>
                      <a:pt x="0" y="2353"/>
                    </a:lnTo>
                    <a:cubicBezTo>
                      <a:pt x="0" y="2351"/>
                      <a:pt x="1" y="2350"/>
                      <a:pt x="4" y="2350"/>
                    </a:cubicBezTo>
                    <a:cubicBezTo>
                      <a:pt x="6" y="2350"/>
                      <a:pt x="7" y="2351"/>
                      <a:pt x="7" y="2353"/>
                    </a:cubicBezTo>
                    <a:close/>
                    <a:moveTo>
                      <a:pt x="7" y="2377"/>
                    </a:moveTo>
                    <a:lnTo>
                      <a:pt x="7" y="2384"/>
                    </a:lnTo>
                    <a:cubicBezTo>
                      <a:pt x="7" y="2386"/>
                      <a:pt x="6" y="2388"/>
                      <a:pt x="4" y="2388"/>
                    </a:cubicBezTo>
                    <a:cubicBezTo>
                      <a:pt x="1" y="2388"/>
                      <a:pt x="0" y="2386"/>
                      <a:pt x="0" y="2384"/>
                    </a:cubicBezTo>
                    <a:lnTo>
                      <a:pt x="0" y="2377"/>
                    </a:lnTo>
                    <a:cubicBezTo>
                      <a:pt x="0" y="2374"/>
                      <a:pt x="1" y="2373"/>
                      <a:pt x="4" y="2373"/>
                    </a:cubicBezTo>
                    <a:cubicBezTo>
                      <a:pt x="6" y="2373"/>
                      <a:pt x="7" y="2374"/>
                      <a:pt x="7" y="2377"/>
                    </a:cubicBezTo>
                    <a:close/>
                    <a:moveTo>
                      <a:pt x="7" y="2400"/>
                    </a:moveTo>
                    <a:lnTo>
                      <a:pt x="7" y="2407"/>
                    </a:lnTo>
                    <a:cubicBezTo>
                      <a:pt x="7" y="2409"/>
                      <a:pt x="6" y="2411"/>
                      <a:pt x="4" y="2411"/>
                    </a:cubicBezTo>
                    <a:cubicBezTo>
                      <a:pt x="1" y="2411"/>
                      <a:pt x="0" y="2409"/>
                      <a:pt x="0" y="2407"/>
                    </a:cubicBezTo>
                    <a:lnTo>
                      <a:pt x="0" y="2400"/>
                    </a:lnTo>
                    <a:cubicBezTo>
                      <a:pt x="0" y="2397"/>
                      <a:pt x="1" y="2396"/>
                      <a:pt x="4" y="2396"/>
                    </a:cubicBezTo>
                    <a:cubicBezTo>
                      <a:pt x="6" y="2396"/>
                      <a:pt x="7" y="2397"/>
                      <a:pt x="7" y="2400"/>
                    </a:cubicBezTo>
                    <a:close/>
                    <a:moveTo>
                      <a:pt x="7" y="2423"/>
                    </a:moveTo>
                    <a:lnTo>
                      <a:pt x="7" y="2430"/>
                    </a:lnTo>
                    <a:cubicBezTo>
                      <a:pt x="7" y="2432"/>
                      <a:pt x="6" y="2434"/>
                      <a:pt x="4" y="2434"/>
                    </a:cubicBezTo>
                    <a:cubicBezTo>
                      <a:pt x="1" y="2434"/>
                      <a:pt x="0" y="2432"/>
                      <a:pt x="0" y="2430"/>
                    </a:cubicBezTo>
                    <a:lnTo>
                      <a:pt x="0" y="2423"/>
                    </a:lnTo>
                    <a:cubicBezTo>
                      <a:pt x="0" y="2420"/>
                      <a:pt x="1" y="2419"/>
                      <a:pt x="4" y="2419"/>
                    </a:cubicBezTo>
                    <a:cubicBezTo>
                      <a:pt x="6" y="2419"/>
                      <a:pt x="7" y="2420"/>
                      <a:pt x="7" y="2423"/>
                    </a:cubicBezTo>
                    <a:close/>
                    <a:moveTo>
                      <a:pt x="7" y="2446"/>
                    </a:moveTo>
                    <a:lnTo>
                      <a:pt x="7" y="2453"/>
                    </a:lnTo>
                    <a:cubicBezTo>
                      <a:pt x="7" y="2455"/>
                      <a:pt x="6" y="2457"/>
                      <a:pt x="4" y="2457"/>
                    </a:cubicBezTo>
                    <a:cubicBezTo>
                      <a:pt x="1" y="2457"/>
                      <a:pt x="0" y="2455"/>
                      <a:pt x="0" y="2453"/>
                    </a:cubicBezTo>
                    <a:lnTo>
                      <a:pt x="0" y="2446"/>
                    </a:lnTo>
                    <a:cubicBezTo>
                      <a:pt x="0" y="2444"/>
                      <a:pt x="1" y="2442"/>
                      <a:pt x="4" y="2442"/>
                    </a:cubicBezTo>
                    <a:cubicBezTo>
                      <a:pt x="6" y="2442"/>
                      <a:pt x="7" y="2444"/>
                      <a:pt x="7" y="2446"/>
                    </a:cubicBezTo>
                    <a:close/>
                    <a:moveTo>
                      <a:pt x="7" y="2469"/>
                    </a:moveTo>
                    <a:lnTo>
                      <a:pt x="7" y="2476"/>
                    </a:lnTo>
                    <a:cubicBezTo>
                      <a:pt x="7" y="2478"/>
                      <a:pt x="6" y="2480"/>
                      <a:pt x="4" y="2480"/>
                    </a:cubicBezTo>
                    <a:cubicBezTo>
                      <a:pt x="1" y="2480"/>
                      <a:pt x="0" y="2478"/>
                      <a:pt x="0" y="2476"/>
                    </a:cubicBezTo>
                    <a:lnTo>
                      <a:pt x="0" y="2469"/>
                    </a:lnTo>
                    <a:cubicBezTo>
                      <a:pt x="0" y="2467"/>
                      <a:pt x="1" y="2465"/>
                      <a:pt x="4" y="2465"/>
                    </a:cubicBezTo>
                    <a:cubicBezTo>
                      <a:pt x="6" y="2465"/>
                      <a:pt x="7" y="2467"/>
                      <a:pt x="7" y="2469"/>
                    </a:cubicBezTo>
                    <a:close/>
                    <a:moveTo>
                      <a:pt x="7" y="2492"/>
                    </a:moveTo>
                    <a:lnTo>
                      <a:pt x="7" y="2499"/>
                    </a:lnTo>
                    <a:cubicBezTo>
                      <a:pt x="7" y="2502"/>
                      <a:pt x="6" y="2503"/>
                      <a:pt x="4" y="2503"/>
                    </a:cubicBezTo>
                    <a:cubicBezTo>
                      <a:pt x="1" y="2503"/>
                      <a:pt x="0" y="2502"/>
                      <a:pt x="0" y="2499"/>
                    </a:cubicBezTo>
                    <a:lnTo>
                      <a:pt x="0" y="2492"/>
                    </a:lnTo>
                    <a:cubicBezTo>
                      <a:pt x="0" y="2490"/>
                      <a:pt x="1" y="2488"/>
                      <a:pt x="4" y="2488"/>
                    </a:cubicBezTo>
                    <a:cubicBezTo>
                      <a:pt x="6" y="2488"/>
                      <a:pt x="7" y="2490"/>
                      <a:pt x="7" y="2492"/>
                    </a:cubicBezTo>
                    <a:close/>
                    <a:moveTo>
                      <a:pt x="7" y="2515"/>
                    </a:moveTo>
                    <a:lnTo>
                      <a:pt x="7" y="2522"/>
                    </a:lnTo>
                    <a:cubicBezTo>
                      <a:pt x="7" y="2525"/>
                      <a:pt x="6" y="2526"/>
                      <a:pt x="4" y="2526"/>
                    </a:cubicBezTo>
                    <a:cubicBezTo>
                      <a:pt x="1" y="2526"/>
                      <a:pt x="0" y="2525"/>
                      <a:pt x="0" y="2522"/>
                    </a:cubicBezTo>
                    <a:lnTo>
                      <a:pt x="0" y="2515"/>
                    </a:lnTo>
                    <a:cubicBezTo>
                      <a:pt x="0" y="2513"/>
                      <a:pt x="1" y="2511"/>
                      <a:pt x="4" y="2511"/>
                    </a:cubicBezTo>
                    <a:cubicBezTo>
                      <a:pt x="6" y="2511"/>
                      <a:pt x="7" y="2513"/>
                      <a:pt x="7" y="2515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5" name="Rectangle 15">
                <a:extLst>
                  <a:ext uri="{FF2B5EF4-FFF2-40B4-BE49-F238E27FC236}">
                    <a16:creationId xmlns:a16="http://schemas.microsoft.com/office/drawing/2014/main" id="{8BE7C652-D449-4675-8930-96BFA05BE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6" y="4107"/>
                <a:ext cx="468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6" name="Rectangle 16">
                <a:extLst>
                  <a:ext uri="{FF2B5EF4-FFF2-40B4-BE49-F238E27FC236}">
                    <a16:creationId xmlns:a16="http://schemas.microsoft.com/office/drawing/2014/main" id="{A352D012-4B95-4B67-B67C-8F0BD0242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6" y="4107"/>
                <a:ext cx="46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7" name="Freeform 17">
                <a:extLst>
                  <a:ext uri="{FF2B5EF4-FFF2-40B4-BE49-F238E27FC236}">
                    <a16:creationId xmlns:a16="http://schemas.microsoft.com/office/drawing/2014/main" id="{A1242562-591E-414E-9B57-A097F5AF14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22" y="2024"/>
                <a:ext cx="6" cy="2552"/>
              </a:xfrm>
              <a:custGeom>
                <a:avLst/>
                <a:gdLst>
                  <a:gd name="T0" fmla="*/ 0 w 8"/>
                  <a:gd name="T1" fmla="*/ 4 h 3352"/>
                  <a:gd name="T2" fmla="*/ 4 w 8"/>
                  <a:gd name="T3" fmla="*/ 154 h 3352"/>
                  <a:gd name="T4" fmla="*/ 8 w 8"/>
                  <a:gd name="T5" fmla="*/ 188 h 3352"/>
                  <a:gd name="T6" fmla="*/ 4 w 8"/>
                  <a:gd name="T7" fmla="*/ 184 h 3352"/>
                  <a:gd name="T8" fmla="*/ 0 w 8"/>
                  <a:gd name="T9" fmla="*/ 334 h 3352"/>
                  <a:gd name="T10" fmla="*/ 8 w 8"/>
                  <a:gd name="T11" fmla="*/ 426 h 3352"/>
                  <a:gd name="T12" fmla="*/ 8 w 8"/>
                  <a:gd name="T13" fmla="*/ 373 h 3352"/>
                  <a:gd name="T14" fmla="*/ 0 w 8"/>
                  <a:gd name="T15" fmla="*/ 465 h 3352"/>
                  <a:gd name="T16" fmla="*/ 4 w 8"/>
                  <a:gd name="T17" fmla="*/ 614 h 3352"/>
                  <a:gd name="T18" fmla="*/ 8 w 8"/>
                  <a:gd name="T19" fmla="*/ 649 h 3352"/>
                  <a:gd name="T20" fmla="*/ 4 w 8"/>
                  <a:gd name="T21" fmla="*/ 645 h 3352"/>
                  <a:gd name="T22" fmla="*/ 0 w 8"/>
                  <a:gd name="T23" fmla="*/ 795 h 3352"/>
                  <a:gd name="T24" fmla="*/ 8 w 8"/>
                  <a:gd name="T25" fmla="*/ 887 h 3352"/>
                  <a:gd name="T26" fmla="*/ 8 w 8"/>
                  <a:gd name="T27" fmla="*/ 833 h 3352"/>
                  <a:gd name="T28" fmla="*/ 0 w 8"/>
                  <a:gd name="T29" fmla="*/ 926 h 3352"/>
                  <a:gd name="T30" fmla="*/ 4 w 8"/>
                  <a:gd name="T31" fmla="*/ 1075 h 3352"/>
                  <a:gd name="T32" fmla="*/ 8 w 8"/>
                  <a:gd name="T33" fmla="*/ 1110 h 3352"/>
                  <a:gd name="T34" fmla="*/ 4 w 8"/>
                  <a:gd name="T35" fmla="*/ 1106 h 3352"/>
                  <a:gd name="T36" fmla="*/ 0 w 8"/>
                  <a:gd name="T37" fmla="*/ 1256 h 3352"/>
                  <a:gd name="T38" fmla="*/ 8 w 8"/>
                  <a:gd name="T39" fmla="*/ 1348 h 3352"/>
                  <a:gd name="T40" fmla="*/ 8 w 8"/>
                  <a:gd name="T41" fmla="*/ 1294 h 3352"/>
                  <a:gd name="T42" fmla="*/ 0 w 8"/>
                  <a:gd name="T43" fmla="*/ 1386 h 3352"/>
                  <a:gd name="T44" fmla="*/ 4 w 8"/>
                  <a:gd name="T45" fmla="*/ 1536 h 3352"/>
                  <a:gd name="T46" fmla="*/ 8 w 8"/>
                  <a:gd name="T47" fmla="*/ 1571 h 3352"/>
                  <a:gd name="T48" fmla="*/ 4 w 8"/>
                  <a:gd name="T49" fmla="*/ 1567 h 3352"/>
                  <a:gd name="T50" fmla="*/ 0 w 8"/>
                  <a:gd name="T51" fmla="*/ 1717 h 3352"/>
                  <a:gd name="T52" fmla="*/ 8 w 8"/>
                  <a:gd name="T53" fmla="*/ 1809 h 3352"/>
                  <a:gd name="T54" fmla="*/ 8 w 8"/>
                  <a:gd name="T55" fmla="*/ 1755 h 3352"/>
                  <a:gd name="T56" fmla="*/ 0 w 8"/>
                  <a:gd name="T57" fmla="*/ 1847 h 3352"/>
                  <a:gd name="T58" fmla="*/ 4 w 8"/>
                  <a:gd name="T59" fmla="*/ 1997 h 3352"/>
                  <a:gd name="T60" fmla="*/ 8 w 8"/>
                  <a:gd name="T61" fmla="*/ 2031 h 3352"/>
                  <a:gd name="T62" fmla="*/ 4 w 8"/>
                  <a:gd name="T63" fmla="*/ 2028 h 3352"/>
                  <a:gd name="T64" fmla="*/ 0 w 8"/>
                  <a:gd name="T65" fmla="*/ 2177 h 3352"/>
                  <a:gd name="T66" fmla="*/ 8 w 8"/>
                  <a:gd name="T67" fmla="*/ 2270 h 3352"/>
                  <a:gd name="T68" fmla="*/ 8 w 8"/>
                  <a:gd name="T69" fmla="*/ 2216 h 3352"/>
                  <a:gd name="T70" fmla="*/ 0 w 8"/>
                  <a:gd name="T71" fmla="*/ 2308 h 3352"/>
                  <a:gd name="T72" fmla="*/ 4 w 8"/>
                  <a:gd name="T73" fmla="*/ 2458 h 3352"/>
                  <a:gd name="T74" fmla="*/ 8 w 8"/>
                  <a:gd name="T75" fmla="*/ 2492 h 3352"/>
                  <a:gd name="T76" fmla="*/ 4 w 8"/>
                  <a:gd name="T77" fmla="*/ 2488 h 3352"/>
                  <a:gd name="T78" fmla="*/ 0 w 8"/>
                  <a:gd name="T79" fmla="*/ 2638 h 3352"/>
                  <a:gd name="T80" fmla="*/ 8 w 8"/>
                  <a:gd name="T81" fmla="*/ 2730 h 3352"/>
                  <a:gd name="T82" fmla="*/ 8 w 8"/>
                  <a:gd name="T83" fmla="*/ 2677 h 3352"/>
                  <a:gd name="T84" fmla="*/ 0 w 8"/>
                  <a:gd name="T85" fmla="*/ 2769 h 3352"/>
                  <a:gd name="T86" fmla="*/ 4 w 8"/>
                  <a:gd name="T87" fmla="*/ 2918 h 3352"/>
                  <a:gd name="T88" fmla="*/ 8 w 8"/>
                  <a:gd name="T89" fmla="*/ 2953 h 3352"/>
                  <a:gd name="T90" fmla="*/ 4 w 8"/>
                  <a:gd name="T91" fmla="*/ 2949 h 3352"/>
                  <a:gd name="T92" fmla="*/ 0 w 8"/>
                  <a:gd name="T93" fmla="*/ 3099 h 3352"/>
                  <a:gd name="T94" fmla="*/ 8 w 8"/>
                  <a:gd name="T95" fmla="*/ 3191 h 3352"/>
                  <a:gd name="T96" fmla="*/ 8 w 8"/>
                  <a:gd name="T97" fmla="*/ 3137 h 3352"/>
                  <a:gd name="T98" fmla="*/ 0 w 8"/>
                  <a:gd name="T99" fmla="*/ 3230 h 3352"/>
                  <a:gd name="T100" fmla="*/ 4 w 8"/>
                  <a:gd name="T101" fmla="*/ 3352 h 3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" h="3352">
                    <a:moveTo>
                      <a:pt x="8" y="4"/>
                    </a:moveTo>
                    <a:lnTo>
                      <a:pt x="8" y="58"/>
                    </a:lnTo>
                    <a:cubicBezTo>
                      <a:pt x="8" y="60"/>
                      <a:pt x="6" y="62"/>
                      <a:pt x="4" y="62"/>
                    </a:cubicBezTo>
                    <a:cubicBezTo>
                      <a:pt x="2" y="62"/>
                      <a:pt x="0" y="60"/>
                      <a:pt x="0" y="58"/>
                    </a:cubicBez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96"/>
                    </a:moveTo>
                    <a:lnTo>
                      <a:pt x="8" y="150"/>
                    </a:lnTo>
                    <a:cubicBezTo>
                      <a:pt x="8" y="152"/>
                      <a:pt x="6" y="154"/>
                      <a:pt x="4" y="154"/>
                    </a:cubicBezTo>
                    <a:cubicBezTo>
                      <a:pt x="2" y="154"/>
                      <a:pt x="0" y="152"/>
                      <a:pt x="0" y="150"/>
                    </a:cubicBezTo>
                    <a:lnTo>
                      <a:pt x="0" y="96"/>
                    </a:lnTo>
                    <a:cubicBezTo>
                      <a:pt x="0" y="94"/>
                      <a:pt x="2" y="92"/>
                      <a:pt x="4" y="92"/>
                    </a:cubicBezTo>
                    <a:cubicBezTo>
                      <a:pt x="6" y="92"/>
                      <a:pt x="8" y="94"/>
                      <a:pt x="8" y="96"/>
                    </a:cubicBezTo>
                    <a:close/>
                    <a:moveTo>
                      <a:pt x="8" y="188"/>
                    </a:moveTo>
                    <a:lnTo>
                      <a:pt x="8" y="242"/>
                    </a:lnTo>
                    <a:cubicBezTo>
                      <a:pt x="8" y="244"/>
                      <a:pt x="6" y="246"/>
                      <a:pt x="4" y="246"/>
                    </a:cubicBezTo>
                    <a:cubicBezTo>
                      <a:pt x="2" y="246"/>
                      <a:pt x="0" y="244"/>
                      <a:pt x="0" y="242"/>
                    </a:cubicBezTo>
                    <a:lnTo>
                      <a:pt x="0" y="188"/>
                    </a:lnTo>
                    <a:cubicBezTo>
                      <a:pt x="0" y="186"/>
                      <a:pt x="2" y="184"/>
                      <a:pt x="4" y="184"/>
                    </a:cubicBezTo>
                    <a:cubicBezTo>
                      <a:pt x="6" y="184"/>
                      <a:pt x="8" y="186"/>
                      <a:pt x="8" y="188"/>
                    </a:cubicBezTo>
                    <a:close/>
                    <a:moveTo>
                      <a:pt x="8" y="280"/>
                    </a:moveTo>
                    <a:lnTo>
                      <a:pt x="8" y="334"/>
                    </a:lnTo>
                    <a:cubicBezTo>
                      <a:pt x="8" y="336"/>
                      <a:pt x="6" y="338"/>
                      <a:pt x="4" y="338"/>
                    </a:cubicBezTo>
                    <a:cubicBezTo>
                      <a:pt x="2" y="338"/>
                      <a:pt x="0" y="336"/>
                      <a:pt x="0" y="334"/>
                    </a:cubicBezTo>
                    <a:lnTo>
                      <a:pt x="0" y="280"/>
                    </a:lnTo>
                    <a:cubicBezTo>
                      <a:pt x="0" y="278"/>
                      <a:pt x="2" y="277"/>
                      <a:pt x="4" y="277"/>
                    </a:cubicBezTo>
                    <a:cubicBezTo>
                      <a:pt x="6" y="277"/>
                      <a:pt x="8" y="278"/>
                      <a:pt x="8" y="280"/>
                    </a:cubicBezTo>
                    <a:close/>
                    <a:moveTo>
                      <a:pt x="8" y="373"/>
                    </a:moveTo>
                    <a:lnTo>
                      <a:pt x="8" y="426"/>
                    </a:lnTo>
                    <a:cubicBezTo>
                      <a:pt x="8" y="428"/>
                      <a:pt x="6" y="430"/>
                      <a:pt x="4" y="430"/>
                    </a:cubicBezTo>
                    <a:cubicBezTo>
                      <a:pt x="2" y="430"/>
                      <a:pt x="0" y="428"/>
                      <a:pt x="0" y="426"/>
                    </a:cubicBezTo>
                    <a:lnTo>
                      <a:pt x="0" y="373"/>
                    </a:lnTo>
                    <a:cubicBezTo>
                      <a:pt x="0" y="370"/>
                      <a:pt x="2" y="369"/>
                      <a:pt x="4" y="369"/>
                    </a:cubicBezTo>
                    <a:cubicBezTo>
                      <a:pt x="6" y="369"/>
                      <a:pt x="8" y="370"/>
                      <a:pt x="8" y="373"/>
                    </a:cubicBezTo>
                    <a:close/>
                    <a:moveTo>
                      <a:pt x="8" y="465"/>
                    </a:moveTo>
                    <a:lnTo>
                      <a:pt x="8" y="518"/>
                    </a:lnTo>
                    <a:cubicBezTo>
                      <a:pt x="8" y="521"/>
                      <a:pt x="6" y="522"/>
                      <a:pt x="4" y="522"/>
                    </a:cubicBezTo>
                    <a:cubicBezTo>
                      <a:pt x="2" y="522"/>
                      <a:pt x="0" y="521"/>
                      <a:pt x="0" y="518"/>
                    </a:cubicBezTo>
                    <a:lnTo>
                      <a:pt x="0" y="465"/>
                    </a:lnTo>
                    <a:cubicBezTo>
                      <a:pt x="0" y="463"/>
                      <a:pt x="2" y="461"/>
                      <a:pt x="4" y="461"/>
                    </a:cubicBezTo>
                    <a:cubicBezTo>
                      <a:pt x="6" y="461"/>
                      <a:pt x="8" y="463"/>
                      <a:pt x="8" y="465"/>
                    </a:cubicBezTo>
                    <a:close/>
                    <a:moveTo>
                      <a:pt x="8" y="557"/>
                    </a:moveTo>
                    <a:lnTo>
                      <a:pt x="8" y="611"/>
                    </a:lnTo>
                    <a:cubicBezTo>
                      <a:pt x="8" y="613"/>
                      <a:pt x="6" y="614"/>
                      <a:pt x="4" y="614"/>
                    </a:cubicBezTo>
                    <a:cubicBezTo>
                      <a:pt x="2" y="614"/>
                      <a:pt x="0" y="613"/>
                      <a:pt x="0" y="611"/>
                    </a:cubicBezTo>
                    <a:lnTo>
                      <a:pt x="0" y="557"/>
                    </a:lnTo>
                    <a:cubicBezTo>
                      <a:pt x="0" y="555"/>
                      <a:pt x="2" y="553"/>
                      <a:pt x="4" y="553"/>
                    </a:cubicBezTo>
                    <a:cubicBezTo>
                      <a:pt x="6" y="553"/>
                      <a:pt x="8" y="555"/>
                      <a:pt x="8" y="557"/>
                    </a:cubicBezTo>
                    <a:close/>
                    <a:moveTo>
                      <a:pt x="8" y="649"/>
                    </a:moveTo>
                    <a:lnTo>
                      <a:pt x="8" y="703"/>
                    </a:lnTo>
                    <a:cubicBezTo>
                      <a:pt x="8" y="705"/>
                      <a:pt x="6" y="707"/>
                      <a:pt x="4" y="707"/>
                    </a:cubicBezTo>
                    <a:cubicBezTo>
                      <a:pt x="2" y="707"/>
                      <a:pt x="0" y="705"/>
                      <a:pt x="0" y="703"/>
                    </a:cubicBezTo>
                    <a:lnTo>
                      <a:pt x="0" y="649"/>
                    </a:lnTo>
                    <a:cubicBezTo>
                      <a:pt x="0" y="647"/>
                      <a:pt x="2" y="645"/>
                      <a:pt x="4" y="645"/>
                    </a:cubicBezTo>
                    <a:cubicBezTo>
                      <a:pt x="6" y="645"/>
                      <a:pt x="8" y="647"/>
                      <a:pt x="8" y="649"/>
                    </a:cubicBezTo>
                    <a:close/>
                    <a:moveTo>
                      <a:pt x="8" y="741"/>
                    </a:moveTo>
                    <a:lnTo>
                      <a:pt x="8" y="795"/>
                    </a:lnTo>
                    <a:cubicBezTo>
                      <a:pt x="8" y="797"/>
                      <a:pt x="6" y="799"/>
                      <a:pt x="4" y="799"/>
                    </a:cubicBezTo>
                    <a:cubicBezTo>
                      <a:pt x="2" y="799"/>
                      <a:pt x="0" y="797"/>
                      <a:pt x="0" y="795"/>
                    </a:cubicBezTo>
                    <a:lnTo>
                      <a:pt x="0" y="741"/>
                    </a:lnTo>
                    <a:cubicBezTo>
                      <a:pt x="0" y="739"/>
                      <a:pt x="2" y="737"/>
                      <a:pt x="4" y="737"/>
                    </a:cubicBezTo>
                    <a:cubicBezTo>
                      <a:pt x="6" y="737"/>
                      <a:pt x="8" y="739"/>
                      <a:pt x="8" y="741"/>
                    </a:cubicBezTo>
                    <a:close/>
                    <a:moveTo>
                      <a:pt x="8" y="833"/>
                    </a:moveTo>
                    <a:lnTo>
                      <a:pt x="8" y="887"/>
                    </a:lnTo>
                    <a:cubicBezTo>
                      <a:pt x="8" y="889"/>
                      <a:pt x="6" y="891"/>
                      <a:pt x="4" y="891"/>
                    </a:cubicBezTo>
                    <a:cubicBezTo>
                      <a:pt x="2" y="891"/>
                      <a:pt x="0" y="889"/>
                      <a:pt x="0" y="887"/>
                    </a:cubicBezTo>
                    <a:lnTo>
                      <a:pt x="0" y="833"/>
                    </a:lnTo>
                    <a:cubicBezTo>
                      <a:pt x="0" y="831"/>
                      <a:pt x="2" y="830"/>
                      <a:pt x="4" y="830"/>
                    </a:cubicBezTo>
                    <a:cubicBezTo>
                      <a:pt x="6" y="830"/>
                      <a:pt x="8" y="831"/>
                      <a:pt x="8" y="833"/>
                    </a:cubicBezTo>
                    <a:close/>
                    <a:moveTo>
                      <a:pt x="8" y="926"/>
                    </a:moveTo>
                    <a:lnTo>
                      <a:pt x="8" y="979"/>
                    </a:lnTo>
                    <a:cubicBezTo>
                      <a:pt x="8" y="981"/>
                      <a:pt x="6" y="983"/>
                      <a:pt x="4" y="983"/>
                    </a:cubicBezTo>
                    <a:cubicBezTo>
                      <a:pt x="2" y="983"/>
                      <a:pt x="0" y="981"/>
                      <a:pt x="0" y="979"/>
                    </a:cubicBezTo>
                    <a:lnTo>
                      <a:pt x="0" y="926"/>
                    </a:lnTo>
                    <a:cubicBezTo>
                      <a:pt x="0" y="923"/>
                      <a:pt x="2" y="922"/>
                      <a:pt x="4" y="922"/>
                    </a:cubicBezTo>
                    <a:cubicBezTo>
                      <a:pt x="6" y="922"/>
                      <a:pt x="8" y="923"/>
                      <a:pt x="8" y="926"/>
                    </a:cubicBezTo>
                    <a:close/>
                    <a:moveTo>
                      <a:pt x="8" y="1018"/>
                    </a:moveTo>
                    <a:lnTo>
                      <a:pt x="8" y="1071"/>
                    </a:lnTo>
                    <a:cubicBezTo>
                      <a:pt x="8" y="1074"/>
                      <a:pt x="6" y="1075"/>
                      <a:pt x="4" y="1075"/>
                    </a:cubicBezTo>
                    <a:cubicBezTo>
                      <a:pt x="2" y="1075"/>
                      <a:pt x="0" y="1074"/>
                      <a:pt x="0" y="1071"/>
                    </a:cubicBezTo>
                    <a:lnTo>
                      <a:pt x="0" y="1018"/>
                    </a:lnTo>
                    <a:cubicBezTo>
                      <a:pt x="0" y="1016"/>
                      <a:pt x="2" y="1014"/>
                      <a:pt x="4" y="1014"/>
                    </a:cubicBezTo>
                    <a:cubicBezTo>
                      <a:pt x="6" y="1014"/>
                      <a:pt x="8" y="1016"/>
                      <a:pt x="8" y="1018"/>
                    </a:cubicBezTo>
                    <a:close/>
                    <a:moveTo>
                      <a:pt x="8" y="1110"/>
                    </a:moveTo>
                    <a:lnTo>
                      <a:pt x="8" y="1164"/>
                    </a:lnTo>
                    <a:cubicBezTo>
                      <a:pt x="8" y="1166"/>
                      <a:pt x="6" y="1167"/>
                      <a:pt x="4" y="1167"/>
                    </a:cubicBezTo>
                    <a:cubicBezTo>
                      <a:pt x="2" y="1167"/>
                      <a:pt x="0" y="1166"/>
                      <a:pt x="0" y="1164"/>
                    </a:cubicBezTo>
                    <a:lnTo>
                      <a:pt x="0" y="1110"/>
                    </a:lnTo>
                    <a:cubicBezTo>
                      <a:pt x="0" y="1108"/>
                      <a:pt x="2" y="1106"/>
                      <a:pt x="4" y="1106"/>
                    </a:cubicBezTo>
                    <a:cubicBezTo>
                      <a:pt x="6" y="1106"/>
                      <a:pt x="8" y="1108"/>
                      <a:pt x="8" y="1110"/>
                    </a:cubicBezTo>
                    <a:close/>
                    <a:moveTo>
                      <a:pt x="8" y="1202"/>
                    </a:moveTo>
                    <a:lnTo>
                      <a:pt x="8" y="1256"/>
                    </a:lnTo>
                    <a:cubicBezTo>
                      <a:pt x="8" y="1258"/>
                      <a:pt x="6" y="1260"/>
                      <a:pt x="4" y="1260"/>
                    </a:cubicBezTo>
                    <a:cubicBezTo>
                      <a:pt x="2" y="1260"/>
                      <a:pt x="0" y="1258"/>
                      <a:pt x="0" y="1256"/>
                    </a:cubicBezTo>
                    <a:lnTo>
                      <a:pt x="0" y="1202"/>
                    </a:lnTo>
                    <a:cubicBezTo>
                      <a:pt x="0" y="1200"/>
                      <a:pt x="2" y="1198"/>
                      <a:pt x="4" y="1198"/>
                    </a:cubicBezTo>
                    <a:cubicBezTo>
                      <a:pt x="6" y="1198"/>
                      <a:pt x="8" y="1200"/>
                      <a:pt x="8" y="1202"/>
                    </a:cubicBezTo>
                    <a:close/>
                    <a:moveTo>
                      <a:pt x="8" y="1294"/>
                    </a:moveTo>
                    <a:lnTo>
                      <a:pt x="8" y="1348"/>
                    </a:lnTo>
                    <a:cubicBezTo>
                      <a:pt x="8" y="1350"/>
                      <a:pt x="6" y="1352"/>
                      <a:pt x="4" y="1352"/>
                    </a:cubicBezTo>
                    <a:cubicBezTo>
                      <a:pt x="2" y="1352"/>
                      <a:pt x="0" y="1350"/>
                      <a:pt x="0" y="1348"/>
                    </a:cubicBezTo>
                    <a:lnTo>
                      <a:pt x="0" y="1294"/>
                    </a:lnTo>
                    <a:cubicBezTo>
                      <a:pt x="0" y="1292"/>
                      <a:pt x="2" y="1290"/>
                      <a:pt x="4" y="1290"/>
                    </a:cubicBezTo>
                    <a:cubicBezTo>
                      <a:pt x="6" y="1290"/>
                      <a:pt x="8" y="1292"/>
                      <a:pt x="8" y="1294"/>
                    </a:cubicBezTo>
                    <a:close/>
                    <a:moveTo>
                      <a:pt x="8" y="1386"/>
                    </a:moveTo>
                    <a:lnTo>
                      <a:pt x="8" y="1440"/>
                    </a:lnTo>
                    <a:cubicBezTo>
                      <a:pt x="8" y="1442"/>
                      <a:pt x="6" y="1444"/>
                      <a:pt x="4" y="1444"/>
                    </a:cubicBezTo>
                    <a:cubicBezTo>
                      <a:pt x="2" y="1444"/>
                      <a:pt x="0" y="1442"/>
                      <a:pt x="0" y="1440"/>
                    </a:cubicBezTo>
                    <a:lnTo>
                      <a:pt x="0" y="1386"/>
                    </a:lnTo>
                    <a:cubicBezTo>
                      <a:pt x="0" y="1384"/>
                      <a:pt x="2" y="1382"/>
                      <a:pt x="4" y="1382"/>
                    </a:cubicBezTo>
                    <a:cubicBezTo>
                      <a:pt x="6" y="1382"/>
                      <a:pt x="8" y="1384"/>
                      <a:pt x="8" y="1386"/>
                    </a:cubicBezTo>
                    <a:close/>
                    <a:moveTo>
                      <a:pt x="8" y="1478"/>
                    </a:moveTo>
                    <a:lnTo>
                      <a:pt x="8" y="1532"/>
                    </a:lnTo>
                    <a:cubicBezTo>
                      <a:pt x="8" y="1534"/>
                      <a:pt x="6" y="1536"/>
                      <a:pt x="4" y="1536"/>
                    </a:cubicBezTo>
                    <a:cubicBezTo>
                      <a:pt x="2" y="1536"/>
                      <a:pt x="0" y="1534"/>
                      <a:pt x="0" y="1532"/>
                    </a:cubicBezTo>
                    <a:lnTo>
                      <a:pt x="0" y="1478"/>
                    </a:lnTo>
                    <a:cubicBezTo>
                      <a:pt x="0" y="1476"/>
                      <a:pt x="2" y="1475"/>
                      <a:pt x="4" y="1475"/>
                    </a:cubicBezTo>
                    <a:cubicBezTo>
                      <a:pt x="6" y="1475"/>
                      <a:pt x="8" y="1476"/>
                      <a:pt x="8" y="1478"/>
                    </a:cubicBezTo>
                    <a:close/>
                    <a:moveTo>
                      <a:pt x="8" y="1571"/>
                    </a:moveTo>
                    <a:lnTo>
                      <a:pt x="8" y="1624"/>
                    </a:lnTo>
                    <a:cubicBezTo>
                      <a:pt x="8" y="1627"/>
                      <a:pt x="6" y="1628"/>
                      <a:pt x="4" y="1628"/>
                    </a:cubicBezTo>
                    <a:cubicBezTo>
                      <a:pt x="2" y="1628"/>
                      <a:pt x="0" y="1627"/>
                      <a:pt x="0" y="1624"/>
                    </a:cubicBezTo>
                    <a:lnTo>
                      <a:pt x="0" y="1571"/>
                    </a:lnTo>
                    <a:cubicBezTo>
                      <a:pt x="0" y="1569"/>
                      <a:pt x="2" y="1567"/>
                      <a:pt x="4" y="1567"/>
                    </a:cubicBezTo>
                    <a:cubicBezTo>
                      <a:pt x="6" y="1567"/>
                      <a:pt x="8" y="1569"/>
                      <a:pt x="8" y="1571"/>
                    </a:cubicBezTo>
                    <a:close/>
                    <a:moveTo>
                      <a:pt x="8" y="1663"/>
                    </a:moveTo>
                    <a:lnTo>
                      <a:pt x="8" y="1717"/>
                    </a:lnTo>
                    <a:cubicBezTo>
                      <a:pt x="8" y="1719"/>
                      <a:pt x="6" y="1720"/>
                      <a:pt x="4" y="1720"/>
                    </a:cubicBezTo>
                    <a:cubicBezTo>
                      <a:pt x="2" y="1720"/>
                      <a:pt x="0" y="1719"/>
                      <a:pt x="0" y="1717"/>
                    </a:cubicBezTo>
                    <a:lnTo>
                      <a:pt x="0" y="1663"/>
                    </a:lnTo>
                    <a:cubicBezTo>
                      <a:pt x="0" y="1661"/>
                      <a:pt x="2" y="1659"/>
                      <a:pt x="4" y="1659"/>
                    </a:cubicBezTo>
                    <a:cubicBezTo>
                      <a:pt x="6" y="1659"/>
                      <a:pt x="8" y="1661"/>
                      <a:pt x="8" y="1663"/>
                    </a:cubicBezTo>
                    <a:close/>
                    <a:moveTo>
                      <a:pt x="8" y="1755"/>
                    </a:moveTo>
                    <a:lnTo>
                      <a:pt x="8" y="1809"/>
                    </a:lnTo>
                    <a:cubicBezTo>
                      <a:pt x="8" y="1811"/>
                      <a:pt x="6" y="1813"/>
                      <a:pt x="4" y="1813"/>
                    </a:cubicBezTo>
                    <a:cubicBezTo>
                      <a:pt x="2" y="1813"/>
                      <a:pt x="0" y="1811"/>
                      <a:pt x="0" y="1809"/>
                    </a:cubicBezTo>
                    <a:lnTo>
                      <a:pt x="0" y="1755"/>
                    </a:lnTo>
                    <a:cubicBezTo>
                      <a:pt x="0" y="1753"/>
                      <a:pt x="2" y="1751"/>
                      <a:pt x="4" y="1751"/>
                    </a:cubicBezTo>
                    <a:cubicBezTo>
                      <a:pt x="6" y="1751"/>
                      <a:pt x="8" y="1753"/>
                      <a:pt x="8" y="1755"/>
                    </a:cubicBezTo>
                    <a:close/>
                    <a:moveTo>
                      <a:pt x="8" y="1847"/>
                    </a:moveTo>
                    <a:lnTo>
                      <a:pt x="8" y="1901"/>
                    </a:lnTo>
                    <a:cubicBezTo>
                      <a:pt x="8" y="1903"/>
                      <a:pt x="6" y="1905"/>
                      <a:pt x="4" y="1905"/>
                    </a:cubicBezTo>
                    <a:cubicBezTo>
                      <a:pt x="2" y="1905"/>
                      <a:pt x="0" y="1903"/>
                      <a:pt x="0" y="1901"/>
                    </a:cubicBezTo>
                    <a:lnTo>
                      <a:pt x="0" y="1847"/>
                    </a:lnTo>
                    <a:cubicBezTo>
                      <a:pt x="0" y="1845"/>
                      <a:pt x="2" y="1843"/>
                      <a:pt x="4" y="1843"/>
                    </a:cubicBezTo>
                    <a:cubicBezTo>
                      <a:pt x="6" y="1843"/>
                      <a:pt x="8" y="1845"/>
                      <a:pt x="8" y="1847"/>
                    </a:cubicBezTo>
                    <a:close/>
                    <a:moveTo>
                      <a:pt x="8" y="1939"/>
                    </a:moveTo>
                    <a:lnTo>
                      <a:pt x="8" y="1993"/>
                    </a:lnTo>
                    <a:cubicBezTo>
                      <a:pt x="8" y="1995"/>
                      <a:pt x="6" y="1997"/>
                      <a:pt x="4" y="1997"/>
                    </a:cubicBezTo>
                    <a:cubicBezTo>
                      <a:pt x="2" y="1997"/>
                      <a:pt x="0" y="1995"/>
                      <a:pt x="0" y="1993"/>
                    </a:cubicBezTo>
                    <a:lnTo>
                      <a:pt x="0" y="1939"/>
                    </a:lnTo>
                    <a:cubicBezTo>
                      <a:pt x="0" y="1937"/>
                      <a:pt x="2" y="1935"/>
                      <a:pt x="4" y="1935"/>
                    </a:cubicBezTo>
                    <a:cubicBezTo>
                      <a:pt x="6" y="1935"/>
                      <a:pt x="8" y="1937"/>
                      <a:pt x="8" y="1939"/>
                    </a:cubicBezTo>
                    <a:close/>
                    <a:moveTo>
                      <a:pt x="8" y="2031"/>
                    </a:moveTo>
                    <a:lnTo>
                      <a:pt x="8" y="2085"/>
                    </a:lnTo>
                    <a:cubicBezTo>
                      <a:pt x="8" y="2087"/>
                      <a:pt x="6" y="2089"/>
                      <a:pt x="4" y="2089"/>
                    </a:cubicBezTo>
                    <a:cubicBezTo>
                      <a:pt x="2" y="2089"/>
                      <a:pt x="0" y="2087"/>
                      <a:pt x="0" y="2085"/>
                    </a:cubicBezTo>
                    <a:lnTo>
                      <a:pt x="0" y="2031"/>
                    </a:lnTo>
                    <a:cubicBezTo>
                      <a:pt x="0" y="2029"/>
                      <a:pt x="2" y="2028"/>
                      <a:pt x="4" y="2028"/>
                    </a:cubicBezTo>
                    <a:cubicBezTo>
                      <a:pt x="6" y="2028"/>
                      <a:pt x="8" y="2029"/>
                      <a:pt x="8" y="2031"/>
                    </a:cubicBezTo>
                    <a:close/>
                    <a:moveTo>
                      <a:pt x="8" y="2124"/>
                    </a:moveTo>
                    <a:lnTo>
                      <a:pt x="8" y="2177"/>
                    </a:lnTo>
                    <a:cubicBezTo>
                      <a:pt x="8" y="2179"/>
                      <a:pt x="6" y="2181"/>
                      <a:pt x="4" y="2181"/>
                    </a:cubicBezTo>
                    <a:cubicBezTo>
                      <a:pt x="2" y="2181"/>
                      <a:pt x="0" y="2179"/>
                      <a:pt x="0" y="2177"/>
                    </a:cubicBezTo>
                    <a:lnTo>
                      <a:pt x="0" y="2124"/>
                    </a:lnTo>
                    <a:cubicBezTo>
                      <a:pt x="0" y="2121"/>
                      <a:pt x="2" y="2120"/>
                      <a:pt x="4" y="2120"/>
                    </a:cubicBezTo>
                    <a:cubicBezTo>
                      <a:pt x="6" y="2120"/>
                      <a:pt x="8" y="2121"/>
                      <a:pt x="8" y="2124"/>
                    </a:cubicBezTo>
                    <a:close/>
                    <a:moveTo>
                      <a:pt x="8" y="2216"/>
                    </a:moveTo>
                    <a:lnTo>
                      <a:pt x="8" y="2270"/>
                    </a:lnTo>
                    <a:cubicBezTo>
                      <a:pt x="8" y="2272"/>
                      <a:pt x="6" y="2273"/>
                      <a:pt x="4" y="2273"/>
                    </a:cubicBezTo>
                    <a:cubicBezTo>
                      <a:pt x="2" y="2273"/>
                      <a:pt x="0" y="2272"/>
                      <a:pt x="0" y="2270"/>
                    </a:cubicBezTo>
                    <a:lnTo>
                      <a:pt x="0" y="2216"/>
                    </a:lnTo>
                    <a:cubicBezTo>
                      <a:pt x="0" y="2214"/>
                      <a:pt x="2" y="2212"/>
                      <a:pt x="4" y="2212"/>
                    </a:cubicBezTo>
                    <a:cubicBezTo>
                      <a:pt x="6" y="2212"/>
                      <a:pt x="8" y="2214"/>
                      <a:pt x="8" y="2216"/>
                    </a:cubicBezTo>
                    <a:close/>
                    <a:moveTo>
                      <a:pt x="8" y="2308"/>
                    </a:moveTo>
                    <a:lnTo>
                      <a:pt x="8" y="2362"/>
                    </a:lnTo>
                    <a:cubicBezTo>
                      <a:pt x="8" y="2364"/>
                      <a:pt x="6" y="2366"/>
                      <a:pt x="4" y="2366"/>
                    </a:cubicBezTo>
                    <a:cubicBezTo>
                      <a:pt x="2" y="2366"/>
                      <a:pt x="0" y="2364"/>
                      <a:pt x="0" y="2362"/>
                    </a:cubicBezTo>
                    <a:lnTo>
                      <a:pt x="0" y="2308"/>
                    </a:lnTo>
                    <a:cubicBezTo>
                      <a:pt x="0" y="2306"/>
                      <a:pt x="2" y="2304"/>
                      <a:pt x="4" y="2304"/>
                    </a:cubicBezTo>
                    <a:cubicBezTo>
                      <a:pt x="6" y="2304"/>
                      <a:pt x="8" y="2306"/>
                      <a:pt x="8" y="2308"/>
                    </a:cubicBezTo>
                    <a:close/>
                    <a:moveTo>
                      <a:pt x="8" y="2400"/>
                    </a:moveTo>
                    <a:lnTo>
                      <a:pt x="8" y="2454"/>
                    </a:lnTo>
                    <a:cubicBezTo>
                      <a:pt x="8" y="2456"/>
                      <a:pt x="6" y="2458"/>
                      <a:pt x="4" y="2458"/>
                    </a:cubicBezTo>
                    <a:cubicBezTo>
                      <a:pt x="2" y="2458"/>
                      <a:pt x="0" y="2456"/>
                      <a:pt x="0" y="2454"/>
                    </a:cubicBezTo>
                    <a:lnTo>
                      <a:pt x="0" y="2400"/>
                    </a:lnTo>
                    <a:cubicBezTo>
                      <a:pt x="0" y="2398"/>
                      <a:pt x="2" y="2396"/>
                      <a:pt x="4" y="2396"/>
                    </a:cubicBezTo>
                    <a:cubicBezTo>
                      <a:pt x="6" y="2396"/>
                      <a:pt x="8" y="2398"/>
                      <a:pt x="8" y="2400"/>
                    </a:cubicBezTo>
                    <a:close/>
                    <a:moveTo>
                      <a:pt x="8" y="2492"/>
                    </a:moveTo>
                    <a:lnTo>
                      <a:pt x="8" y="2546"/>
                    </a:lnTo>
                    <a:cubicBezTo>
                      <a:pt x="8" y="2548"/>
                      <a:pt x="6" y="2550"/>
                      <a:pt x="4" y="2550"/>
                    </a:cubicBezTo>
                    <a:cubicBezTo>
                      <a:pt x="2" y="2550"/>
                      <a:pt x="0" y="2548"/>
                      <a:pt x="0" y="2546"/>
                    </a:cubicBezTo>
                    <a:lnTo>
                      <a:pt x="0" y="2492"/>
                    </a:lnTo>
                    <a:cubicBezTo>
                      <a:pt x="0" y="2490"/>
                      <a:pt x="2" y="2488"/>
                      <a:pt x="4" y="2488"/>
                    </a:cubicBezTo>
                    <a:cubicBezTo>
                      <a:pt x="6" y="2488"/>
                      <a:pt x="8" y="2490"/>
                      <a:pt x="8" y="2492"/>
                    </a:cubicBezTo>
                    <a:close/>
                    <a:moveTo>
                      <a:pt x="8" y="2584"/>
                    </a:moveTo>
                    <a:lnTo>
                      <a:pt x="8" y="2638"/>
                    </a:lnTo>
                    <a:cubicBezTo>
                      <a:pt x="8" y="2640"/>
                      <a:pt x="6" y="2642"/>
                      <a:pt x="4" y="2642"/>
                    </a:cubicBezTo>
                    <a:cubicBezTo>
                      <a:pt x="2" y="2642"/>
                      <a:pt x="0" y="2640"/>
                      <a:pt x="0" y="2638"/>
                    </a:cubicBezTo>
                    <a:lnTo>
                      <a:pt x="0" y="2584"/>
                    </a:lnTo>
                    <a:cubicBezTo>
                      <a:pt x="0" y="2582"/>
                      <a:pt x="2" y="2581"/>
                      <a:pt x="4" y="2581"/>
                    </a:cubicBezTo>
                    <a:cubicBezTo>
                      <a:pt x="6" y="2581"/>
                      <a:pt x="8" y="2582"/>
                      <a:pt x="8" y="2584"/>
                    </a:cubicBezTo>
                    <a:close/>
                    <a:moveTo>
                      <a:pt x="8" y="2677"/>
                    </a:moveTo>
                    <a:lnTo>
                      <a:pt x="8" y="2730"/>
                    </a:lnTo>
                    <a:cubicBezTo>
                      <a:pt x="8" y="2732"/>
                      <a:pt x="6" y="2734"/>
                      <a:pt x="4" y="2734"/>
                    </a:cubicBezTo>
                    <a:cubicBezTo>
                      <a:pt x="2" y="2734"/>
                      <a:pt x="0" y="2732"/>
                      <a:pt x="0" y="2730"/>
                    </a:cubicBezTo>
                    <a:lnTo>
                      <a:pt x="0" y="2677"/>
                    </a:lnTo>
                    <a:cubicBezTo>
                      <a:pt x="0" y="2674"/>
                      <a:pt x="2" y="2673"/>
                      <a:pt x="4" y="2673"/>
                    </a:cubicBezTo>
                    <a:cubicBezTo>
                      <a:pt x="6" y="2673"/>
                      <a:pt x="8" y="2674"/>
                      <a:pt x="8" y="2677"/>
                    </a:cubicBezTo>
                    <a:close/>
                    <a:moveTo>
                      <a:pt x="8" y="2769"/>
                    </a:moveTo>
                    <a:lnTo>
                      <a:pt x="8" y="2822"/>
                    </a:lnTo>
                    <a:cubicBezTo>
                      <a:pt x="8" y="2825"/>
                      <a:pt x="6" y="2826"/>
                      <a:pt x="4" y="2826"/>
                    </a:cubicBezTo>
                    <a:cubicBezTo>
                      <a:pt x="2" y="2826"/>
                      <a:pt x="0" y="2825"/>
                      <a:pt x="0" y="2822"/>
                    </a:cubicBezTo>
                    <a:lnTo>
                      <a:pt x="0" y="2769"/>
                    </a:lnTo>
                    <a:cubicBezTo>
                      <a:pt x="0" y="2767"/>
                      <a:pt x="2" y="2765"/>
                      <a:pt x="4" y="2765"/>
                    </a:cubicBezTo>
                    <a:cubicBezTo>
                      <a:pt x="6" y="2765"/>
                      <a:pt x="8" y="2767"/>
                      <a:pt x="8" y="2769"/>
                    </a:cubicBezTo>
                    <a:close/>
                    <a:moveTo>
                      <a:pt x="8" y="2861"/>
                    </a:moveTo>
                    <a:lnTo>
                      <a:pt x="8" y="2915"/>
                    </a:lnTo>
                    <a:cubicBezTo>
                      <a:pt x="8" y="2917"/>
                      <a:pt x="6" y="2918"/>
                      <a:pt x="4" y="2918"/>
                    </a:cubicBezTo>
                    <a:cubicBezTo>
                      <a:pt x="2" y="2918"/>
                      <a:pt x="0" y="2917"/>
                      <a:pt x="0" y="2915"/>
                    </a:cubicBezTo>
                    <a:lnTo>
                      <a:pt x="0" y="2861"/>
                    </a:lnTo>
                    <a:cubicBezTo>
                      <a:pt x="0" y="2859"/>
                      <a:pt x="2" y="2857"/>
                      <a:pt x="4" y="2857"/>
                    </a:cubicBezTo>
                    <a:cubicBezTo>
                      <a:pt x="6" y="2857"/>
                      <a:pt x="8" y="2859"/>
                      <a:pt x="8" y="2861"/>
                    </a:cubicBezTo>
                    <a:close/>
                    <a:moveTo>
                      <a:pt x="8" y="2953"/>
                    </a:moveTo>
                    <a:lnTo>
                      <a:pt x="8" y="3007"/>
                    </a:lnTo>
                    <a:cubicBezTo>
                      <a:pt x="8" y="3009"/>
                      <a:pt x="6" y="3011"/>
                      <a:pt x="4" y="3011"/>
                    </a:cubicBezTo>
                    <a:cubicBezTo>
                      <a:pt x="2" y="3011"/>
                      <a:pt x="0" y="3009"/>
                      <a:pt x="0" y="3007"/>
                    </a:cubicBezTo>
                    <a:lnTo>
                      <a:pt x="0" y="2953"/>
                    </a:lnTo>
                    <a:cubicBezTo>
                      <a:pt x="0" y="2951"/>
                      <a:pt x="2" y="2949"/>
                      <a:pt x="4" y="2949"/>
                    </a:cubicBezTo>
                    <a:cubicBezTo>
                      <a:pt x="6" y="2949"/>
                      <a:pt x="8" y="2951"/>
                      <a:pt x="8" y="2953"/>
                    </a:cubicBezTo>
                    <a:close/>
                    <a:moveTo>
                      <a:pt x="8" y="3045"/>
                    </a:moveTo>
                    <a:lnTo>
                      <a:pt x="8" y="3099"/>
                    </a:lnTo>
                    <a:cubicBezTo>
                      <a:pt x="8" y="3101"/>
                      <a:pt x="6" y="3103"/>
                      <a:pt x="4" y="3103"/>
                    </a:cubicBezTo>
                    <a:cubicBezTo>
                      <a:pt x="2" y="3103"/>
                      <a:pt x="0" y="3101"/>
                      <a:pt x="0" y="3099"/>
                    </a:cubicBezTo>
                    <a:lnTo>
                      <a:pt x="0" y="3045"/>
                    </a:lnTo>
                    <a:cubicBezTo>
                      <a:pt x="0" y="3043"/>
                      <a:pt x="2" y="3041"/>
                      <a:pt x="4" y="3041"/>
                    </a:cubicBezTo>
                    <a:cubicBezTo>
                      <a:pt x="6" y="3041"/>
                      <a:pt x="8" y="3043"/>
                      <a:pt x="8" y="3045"/>
                    </a:cubicBezTo>
                    <a:close/>
                    <a:moveTo>
                      <a:pt x="8" y="3137"/>
                    </a:moveTo>
                    <a:lnTo>
                      <a:pt x="8" y="3191"/>
                    </a:lnTo>
                    <a:cubicBezTo>
                      <a:pt x="8" y="3193"/>
                      <a:pt x="6" y="3195"/>
                      <a:pt x="4" y="3195"/>
                    </a:cubicBezTo>
                    <a:cubicBezTo>
                      <a:pt x="2" y="3195"/>
                      <a:pt x="0" y="3193"/>
                      <a:pt x="0" y="3191"/>
                    </a:cubicBezTo>
                    <a:lnTo>
                      <a:pt x="0" y="3137"/>
                    </a:lnTo>
                    <a:cubicBezTo>
                      <a:pt x="0" y="3135"/>
                      <a:pt x="2" y="3134"/>
                      <a:pt x="4" y="3134"/>
                    </a:cubicBezTo>
                    <a:cubicBezTo>
                      <a:pt x="6" y="3134"/>
                      <a:pt x="8" y="3135"/>
                      <a:pt x="8" y="3137"/>
                    </a:cubicBezTo>
                    <a:close/>
                    <a:moveTo>
                      <a:pt x="8" y="3230"/>
                    </a:moveTo>
                    <a:lnTo>
                      <a:pt x="8" y="3283"/>
                    </a:lnTo>
                    <a:cubicBezTo>
                      <a:pt x="8" y="3285"/>
                      <a:pt x="6" y="3287"/>
                      <a:pt x="4" y="3287"/>
                    </a:cubicBezTo>
                    <a:cubicBezTo>
                      <a:pt x="2" y="3287"/>
                      <a:pt x="0" y="3285"/>
                      <a:pt x="0" y="3283"/>
                    </a:cubicBezTo>
                    <a:lnTo>
                      <a:pt x="0" y="3230"/>
                    </a:lnTo>
                    <a:cubicBezTo>
                      <a:pt x="0" y="3227"/>
                      <a:pt x="2" y="3226"/>
                      <a:pt x="4" y="3226"/>
                    </a:cubicBezTo>
                    <a:cubicBezTo>
                      <a:pt x="6" y="3226"/>
                      <a:pt x="8" y="3227"/>
                      <a:pt x="8" y="3230"/>
                    </a:cubicBezTo>
                    <a:close/>
                    <a:moveTo>
                      <a:pt x="8" y="3322"/>
                    </a:moveTo>
                    <a:lnTo>
                      <a:pt x="8" y="3348"/>
                    </a:lnTo>
                    <a:cubicBezTo>
                      <a:pt x="8" y="3350"/>
                      <a:pt x="6" y="3352"/>
                      <a:pt x="4" y="3352"/>
                    </a:cubicBezTo>
                    <a:cubicBezTo>
                      <a:pt x="2" y="3352"/>
                      <a:pt x="0" y="3350"/>
                      <a:pt x="0" y="3348"/>
                    </a:cubicBezTo>
                    <a:lnTo>
                      <a:pt x="0" y="3322"/>
                    </a:lnTo>
                    <a:cubicBezTo>
                      <a:pt x="0" y="3320"/>
                      <a:pt x="2" y="3318"/>
                      <a:pt x="4" y="3318"/>
                    </a:cubicBezTo>
                    <a:cubicBezTo>
                      <a:pt x="6" y="3318"/>
                      <a:pt x="8" y="3320"/>
                      <a:pt x="8" y="3322"/>
                    </a:cubicBezTo>
                    <a:close/>
                  </a:path>
                </a:pathLst>
              </a:custGeom>
              <a:solidFill>
                <a:srgbClr val="A5A5A5"/>
              </a:solidFill>
              <a:ln w="1588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8" name="Freeform 18">
                <a:extLst>
                  <a:ext uri="{FF2B5EF4-FFF2-40B4-BE49-F238E27FC236}">
                    <a16:creationId xmlns:a16="http://schemas.microsoft.com/office/drawing/2014/main" id="{21194709-C90A-42CC-86ED-A553E0E611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92" y="2440"/>
                <a:ext cx="6" cy="1672"/>
              </a:xfrm>
              <a:custGeom>
                <a:avLst/>
                <a:gdLst>
                  <a:gd name="T0" fmla="*/ 0 w 8"/>
                  <a:gd name="T1" fmla="*/ 36 h 2196"/>
                  <a:gd name="T2" fmla="*/ 8 w 8"/>
                  <a:gd name="T3" fmla="*/ 76 h 2196"/>
                  <a:gd name="T4" fmla="*/ 0 w 8"/>
                  <a:gd name="T5" fmla="*/ 100 h 2196"/>
                  <a:gd name="T6" fmla="*/ 8 w 8"/>
                  <a:gd name="T7" fmla="*/ 156 h 2196"/>
                  <a:gd name="T8" fmla="*/ 4 w 8"/>
                  <a:gd name="T9" fmla="*/ 168 h 2196"/>
                  <a:gd name="T10" fmla="*/ 4 w 8"/>
                  <a:gd name="T11" fmla="*/ 232 h 2196"/>
                  <a:gd name="T12" fmla="*/ 8 w 8"/>
                  <a:gd name="T13" fmla="*/ 244 h 2196"/>
                  <a:gd name="T14" fmla="*/ 0 w 8"/>
                  <a:gd name="T15" fmla="*/ 300 h 2196"/>
                  <a:gd name="T16" fmla="*/ 8 w 8"/>
                  <a:gd name="T17" fmla="*/ 340 h 2196"/>
                  <a:gd name="T18" fmla="*/ 0 w 8"/>
                  <a:gd name="T19" fmla="*/ 364 h 2196"/>
                  <a:gd name="T20" fmla="*/ 8 w 8"/>
                  <a:gd name="T21" fmla="*/ 420 h 2196"/>
                  <a:gd name="T22" fmla="*/ 4 w 8"/>
                  <a:gd name="T23" fmla="*/ 432 h 2196"/>
                  <a:gd name="T24" fmla="*/ 4 w 8"/>
                  <a:gd name="T25" fmla="*/ 496 h 2196"/>
                  <a:gd name="T26" fmla="*/ 8 w 8"/>
                  <a:gd name="T27" fmla="*/ 508 h 2196"/>
                  <a:gd name="T28" fmla="*/ 0 w 8"/>
                  <a:gd name="T29" fmla="*/ 564 h 2196"/>
                  <a:gd name="T30" fmla="*/ 8 w 8"/>
                  <a:gd name="T31" fmla="*/ 604 h 2196"/>
                  <a:gd name="T32" fmla="*/ 0 w 8"/>
                  <a:gd name="T33" fmla="*/ 628 h 2196"/>
                  <a:gd name="T34" fmla="*/ 8 w 8"/>
                  <a:gd name="T35" fmla="*/ 684 h 2196"/>
                  <a:gd name="T36" fmla="*/ 4 w 8"/>
                  <a:gd name="T37" fmla="*/ 696 h 2196"/>
                  <a:gd name="T38" fmla="*/ 4 w 8"/>
                  <a:gd name="T39" fmla="*/ 760 h 2196"/>
                  <a:gd name="T40" fmla="*/ 8 w 8"/>
                  <a:gd name="T41" fmla="*/ 772 h 2196"/>
                  <a:gd name="T42" fmla="*/ 0 w 8"/>
                  <a:gd name="T43" fmla="*/ 828 h 2196"/>
                  <a:gd name="T44" fmla="*/ 8 w 8"/>
                  <a:gd name="T45" fmla="*/ 868 h 2196"/>
                  <a:gd name="T46" fmla="*/ 0 w 8"/>
                  <a:gd name="T47" fmla="*/ 892 h 2196"/>
                  <a:gd name="T48" fmla="*/ 8 w 8"/>
                  <a:gd name="T49" fmla="*/ 948 h 2196"/>
                  <a:gd name="T50" fmla="*/ 4 w 8"/>
                  <a:gd name="T51" fmla="*/ 960 h 2196"/>
                  <a:gd name="T52" fmla="*/ 4 w 8"/>
                  <a:gd name="T53" fmla="*/ 1024 h 2196"/>
                  <a:gd name="T54" fmla="*/ 8 w 8"/>
                  <a:gd name="T55" fmla="*/ 1036 h 2196"/>
                  <a:gd name="T56" fmla="*/ 0 w 8"/>
                  <a:gd name="T57" fmla="*/ 1092 h 2196"/>
                  <a:gd name="T58" fmla="*/ 8 w 8"/>
                  <a:gd name="T59" fmla="*/ 1132 h 2196"/>
                  <a:gd name="T60" fmla="*/ 0 w 8"/>
                  <a:gd name="T61" fmla="*/ 1156 h 2196"/>
                  <a:gd name="T62" fmla="*/ 8 w 8"/>
                  <a:gd name="T63" fmla="*/ 1212 h 2196"/>
                  <a:gd name="T64" fmla="*/ 4 w 8"/>
                  <a:gd name="T65" fmla="*/ 1224 h 2196"/>
                  <a:gd name="T66" fmla="*/ 4 w 8"/>
                  <a:gd name="T67" fmla="*/ 1288 h 2196"/>
                  <a:gd name="T68" fmla="*/ 8 w 8"/>
                  <a:gd name="T69" fmla="*/ 1300 h 2196"/>
                  <a:gd name="T70" fmla="*/ 0 w 8"/>
                  <a:gd name="T71" fmla="*/ 1356 h 2196"/>
                  <a:gd name="T72" fmla="*/ 8 w 8"/>
                  <a:gd name="T73" fmla="*/ 1396 h 2196"/>
                  <a:gd name="T74" fmla="*/ 0 w 8"/>
                  <a:gd name="T75" fmla="*/ 1420 h 2196"/>
                  <a:gd name="T76" fmla="*/ 8 w 8"/>
                  <a:gd name="T77" fmla="*/ 1476 h 2196"/>
                  <a:gd name="T78" fmla="*/ 4 w 8"/>
                  <a:gd name="T79" fmla="*/ 1488 h 2196"/>
                  <a:gd name="T80" fmla="*/ 4 w 8"/>
                  <a:gd name="T81" fmla="*/ 1552 h 2196"/>
                  <a:gd name="T82" fmla="*/ 8 w 8"/>
                  <a:gd name="T83" fmla="*/ 1564 h 2196"/>
                  <a:gd name="T84" fmla="*/ 0 w 8"/>
                  <a:gd name="T85" fmla="*/ 1620 h 2196"/>
                  <a:gd name="T86" fmla="*/ 8 w 8"/>
                  <a:gd name="T87" fmla="*/ 1660 h 2196"/>
                  <a:gd name="T88" fmla="*/ 0 w 8"/>
                  <a:gd name="T89" fmla="*/ 1684 h 2196"/>
                  <a:gd name="T90" fmla="*/ 8 w 8"/>
                  <a:gd name="T91" fmla="*/ 1740 h 2196"/>
                  <a:gd name="T92" fmla="*/ 4 w 8"/>
                  <a:gd name="T93" fmla="*/ 1752 h 2196"/>
                  <a:gd name="T94" fmla="*/ 4 w 8"/>
                  <a:gd name="T95" fmla="*/ 1816 h 2196"/>
                  <a:gd name="T96" fmla="*/ 8 w 8"/>
                  <a:gd name="T97" fmla="*/ 1828 h 2196"/>
                  <a:gd name="T98" fmla="*/ 0 w 8"/>
                  <a:gd name="T99" fmla="*/ 1884 h 2196"/>
                  <a:gd name="T100" fmla="*/ 8 w 8"/>
                  <a:gd name="T101" fmla="*/ 1924 h 2196"/>
                  <a:gd name="T102" fmla="*/ 0 w 8"/>
                  <a:gd name="T103" fmla="*/ 1948 h 2196"/>
                  <a:gd name="T104" fmla="*/ 8 w 8"/>
                  <a:gd name="T105" fmla="*/ 2004 h 2196"/>
                  <a:gd name="T106" fmla="*/ 4 w 8"/>
                  <a:gd name="T107" fmla="*/ 2016 h 2196"/>
                  <a:gd name="T108" fmla="*/ 4 w 8"/>
                  <a:gd name="T109" fmla="*/ 2080 h 2196"/>
                  <a:gd name="T110" fmla="*/ 8 w 8"/>
                  <a:gd name="T111" fmla="*/ 2092 h 2196"/>
                  <a:gd name="T112" fmla="*/ 0 w 8"/>
                  <a:gd name="T113" fmla="*/ 2148 h 2196"/>
                  <a:gd name="T114" fmla="*/ 8 w 8"/>
                  <a:gd name="T115" fmla="*/ 2188 h 2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" h="2196">
                    <a:moveTo>
                      <a:pt x="8" y="4"/>
                    </a:moveTo>
                    <a:lnTo>
                      <a:pt x="8" y="12"/>
                    </a:lnTo>
                    <a:cubicBezTo>
                      <a:pt x="8" y="14"/>
                      <a:pt x="6" y="16"/>
                      <a:pt x="4" y="16"/>
                    </a:cubicBezTo>
                    <a:cubicBezTo>
                      <a:pt x="1" y="16"/>
                      <a:pt x="0" y="14"/>
                      <a:pt x="0" y="12"/>
                    </a:cubicBezTo>
                    <a:lnTo>
                      <a:pt x="0" y="4"/>
                    </a:ln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28"/>
                    </a:moveTo>
                    <a:lnTo>
                      <a:pt x="8" y="36"/>
                    </a:lnTo>
                    <a:cubicBezTo>
                      <a:pt x="8" y="38"/>
                      <a:pt x="6" y="40"/>
                      <a:pt x="4" y="40"/>
                    </a:cubicBezTo>
                    <a:cubicBezTo>
                      <a:pt x="1" y="40"/>
                      <a:pt x="0" y="38"/>
                      <a:pt x="0" y="36"/>
                    </a:cubicBezTo>
                    <a:lnTo>
                      <a:pt x="0" y="28"/>
                    </a:lnTo>
                    <a:cubicBezTo>
                      <a:pt x="0" y="26"/>
                      <a:pt x="1" y="24"/>
                      <a:pt x="4" y="24"/>
                    </a:cubicBezTo>
                    <a:cubicBezTo>
                      <a:pt x="6" y="24"/>
                      <a:pt x="8" y="26"/>
                      <a:pt x="8" y="28"/>
                    </a:cubicBezTo>
                    <a:close/>
                    <a:moveTo>
                      <a:pt x="8" y="52"/>
                    </a:moveTo>
                    <a:lnTo>
                      <a:pt x="8" y="60"/>
                    </a:lnTo>
                    <a:cubicBezTo>
                      <a:pt x="8" y="62"/>
                      <a:pt x="6" y="64"/>
                      <a:pt x="4" y="64"/>
                    </a:cubicBezTo>
                    <a:cubicBezTo>
                      <a:pt x="1" y="64"/>
                      <a:pt x="0" y="62"/>
                      <a:pt x="0" y="60"/>
                    </a:cubicBezTo>
                    <a:lnTo>
                      <a:pt x="0" y="52"/>
                    </a:lnTo>
                    <a:cubicBezTo>
                      <a:pt x="0" y="50"/>
                      <a:pt x="1" y="48"/>
                      <a:pt x="4" y="48"/>
                    </a:cubicBezTo>
                    <a:cubicBezTo>
                      <a:pt x="6" y="48"/>
                      <a:pt x="8" y="50"/>
                      <a:pt x="8" y="52"/>
                    </a:cubicBezTo>
                    <a:close/>
                    <a:moveTo>
                      <a:pt x="8" y="76"/>
                    </a:moveTo>
                    <a:lnTo>
                      <a:pt x="8" y="84"/>
                    </a:lnTo>
                    <a:cubicBezTo>
                      <a:pt x="8" y="86"/>
                      <a:pt x="6" y="88"/>
                      <a:pt x="4" y="88"/>
                    </a:cubicBezTo>
                    <a:cubicBezTo>
                      <a:pt x="1" y="88"/>
                      <a:pt x="0" y="86"/>
                      <a:pt x="0" y="84"/>
                    </a:cubicBezTo>
                    <a:lnTo>
                      <a:pt x="0" y="76"/>
                    </a:lnTo>
                    <a:cubicBezTo>
                      <a:pt x="0" y="74"/>
                      <a:pt x="1" y="72"/>
                      <a:pt x="4" y="72"/>
                    </a:cubicBezTo>
                    <a:cubicBezTo>
                      <a:pt x="6" y="72"/>
                      <a:pt x="8" y="74"/>
                      <a:pt x="8" y="76"/>
                    </a:cubicBezTo>
                    <a:close/>
                    <a:moveTo>
                      <a:pt x="8" y="100"/>
                    </a:moveTo>
                    <a:lnTo>
                      <a:pt x="8" y="108"/>
                    </a:lnTo>
                    <a:cubicBezTo>
                      <a:pt x="8" y="110"/>
                      <a:pt x="6" y="112"/>
                      <a:pt x="4" y="112"/>
                    </a:cubicBezTo>
                    <a:cubicBezTo>
                      <a:pt x="1" y="112"/>
                      <a:pt x="0" y="110"/>
                      <a:pt x="0" y="108"/>
                    </a:cubicBezTo>
                    <a:lnTo>
                      <a:pt x="0" y="100"/>
                    </a:lnTo>
                    <a:cubicBezTo>
                      <a:pt x="0" y="98"/>
                      <a:pt x="1" y="96"/>
                      <a:pt x="4" y="96"/>
                    </a:cubicBezTo>
                    <a:cubicBezTo>
                      <a:pt x="6" y="96"/>
                      <a:pt x="8" y="98"/>
                      <a:pt x="8" y="100"/>
                    </a:cubicBezTo>
                    <a:close/>
                    <a:moveTo>
                      <a:pt x="8" y="124"/>
                    </a:moveTo>
                    <a:lnTo>
                      <a:pt x="8" y="132"/>
                    </a:lnTo>
                    <a:cubicBezTo>
                      <a:pt x="8" y="134"/>
                      <a:pt x="6" y="136"/>
                      <a:pt x="4" y="136"/>
                    </a:cubicBezTo>
                    <a:cubicBezTo>
                      <a:pt x="1" y="136"/>
                      <a:pt x="0" y="134"/>
                      <a:pt x="0" y="132"/>
                    </a:cubicBezTo>
                    <a:lnTo>
                      <a:pt x="0" y="124"/>
                    </a:lnTo>
                    <a:cubicBezTo>
                      <a:pt x="0" y="122"/>
                      <a:pt x="1" y="120"/>
                      <a:pt x="4" y="120"/>
                    </a:cubicBezTo>
                    <a:cubicBezTo>
                      <a:pt x="6" y="120"/>
                      <a:pt x="8" y="122"/>
                      <a:pt x="8" y="124"/>
                    </a:cubicBezTo>
                    <a:close/>
                    <a:moveTo>
                      <a:pt x="8" y="148"/>
                    </a:moveTo>
                    <a:lnTo>
                      <a:pt x="8" y="156"/>
                    </a:lnTo>
                    <a:cubicBezTo>
                      <a:pt x="8" y="158"/>
                      <a:pt x="6" y="160"/>
                      <a:pt x="4" y="160"/>
                    </a:cubicBezTo>
                    <a:cubicBezTo>
                      <a:pt x="1" y="160"/>
                      <a:pt x="0" y="158"/>
                      <a:pt x="0" y="156"/>
                    </a:cubicBezTo>
                    <a:lnTo>
                      <a:pt x="0" y="148"/>
                    </a:lnTo>
                    <a:cubicBezTo>
                      <a:pt x="0" y="146"/>
                      <a:pt x="1" y="144"/>
                      <a:pt x="4" y="144"/>
                    </a:cubicBezTo>
                    <a:cubicBezTo>
                      <a:pt x="6" y="144"/>
                      <a:pt x="8" y="146"/>
                      <a:pt x="8" y="148"/>
                    </a:cubicBezTo>
                    <a:close/>
                    <a:moveTo>
                      <a:pt x="8" y="172"/>
                    </a:moveTo>
                    <a:lnTo>
                      <a:pt x="8" y="180"/>
                    </a:lnTo>
                    <a:cubicBezTo>
                      <a:pt x="8" y="182"/>
                      <a:pt x="6" y="184"/>
                      <a:pt x="4" y="184"/>
                    </a:cubicBezTo>
                    <a:cubicBezTo>
                      <a:pt x="1" y="184"/>
                      <a:pt x="0" y="182"/>
                      <a:pt x="0" y="180"/>
                    </a:cubicBezTo>
                    <a:lnTo>
                      <a:pt x="0" y="172"/>
                    </a:lnTo>
                    <a:cubicBezTo>
                      <a:pt x="0" y="170"/>
                      <a:pt x="1" y="168"/>
                      <a:pt x="4" y="168"/>
                    </a:cubicBezTo>
                    <a:cubicBezTo>
                      <a:pt x="6" y="168"/>
                      <a:pt x="8" y="170"/>
                      <a:pt x="8" y="172"/>
                    </a:cubicBezTo>
                    <a:close/>
                    <a:moveTo>
                      <a:pt x="8" y="196"/>
                    </a:moveTo>
                    <a:lnTo>
                      <a:pt x="8" y="204"/>
                    </a:lnTo>
                    <a:cubicBezTo>
                      <a:pt x="8" y="206"/>
                      <a:pt x="6" y="208"/>
                      <a:pt x="4" y="208"/>
                    </a:cubicBezTo>
                    <a:cubicBezTo>
                      <a:pt x="1" y="208"/>
                      <a:pt x="0" y="206"/>
                      <a:pt x="0" y="204"/>
                    </a:cubicBezTo>
                    <a:lnTo>
                      <a:pt x="0" y="196"/>
                    </a:lnTo>
                    <a:cubicBezTo>
                      <a:pt x="0" y="194"/>
                      <a:pt x="1" y="192"/>
                      <a:pt x="4" y="192"/>
                    </a:cubicBezTo>
                    <a:cubicBezTo>
                      <a:pt x="6" y="192"/>
                      <a:pt x="8" y="194"/>
                      <a:pt x="8" y="196"/>
                    </a:cubicBezTo>
                    <a:close/>
                    <a:moveTo>
                      <a:pt x="8" y="220"/>
                    </a:moveTo>
                    <a:lnTo>
                      <a:pt x="8" y="228"/>
                    </a:lnTo>
                    <a:cubicBezTo>
                      <a:pt x="8" y="230"/>
                      <a:pt x="6" y="232"/>
                      <a:pt x="4" y="232"/>
                    </a:cubicBezTo>
                    <a:cubicBezTo>
                      <a:pt x="1" y="232"/>
                      <a:pt x="0" y="230"/>
                      <a:pt x="0" y="228"/>
                    </a:cubicBezTo>
                    <a:lnTo>
                      <a:pt x="0" y="220"/>
                    </a:lnTo>
                    <a:cubicBezTo>
                      <a:pt x="0" y="218"/>
                      <a:pt x="1" y="216"/>
                      <a:pt x="4" y="216"/>
                    </a:cubicBezTo>
                    <a:cubicBezTo>
                      <a:pt x="6" y="216"/>
                      <a:pt x="8" y="218"/>
                      <a:pt x="8" y="220"/>
                    </a:cubicBezTo>
                    <a:close/>
                    <a:moveTo>
                      <a:pt x="8" y="244"/>
                    </a:moveTo>
                    <a:lnTo>
                      <a:pt x="8" y="252"/>
                    </a:lnTo>
                    <a:cubicBezTo>
                      <a:pt x="8" y="254"/>
                      <a:pt x="6" y="256"/>
                      <a:pt x="4" y="256"/>
                    </a:cubicBezTo>
                    <a:cubicBezTo>
                      <a:pt x="1" y="256"/>
                      <a:pt x="0" y="254"/>
                      <a:pt x="0" y="252"/>
                    </a:cubicBezTo>
                    <a:lnTo>
                      <a:pt x="0" y="244"/>
                    </a:lnTo>
                    <a:cubicBezTo>
                      <a:pt x="0" y="242"/>
                      <a:pt x="1" y="240"/>
                      <a:pt x="4" y="240"/>
                    </a:cubicBezTo>
                    <a:cubicBezTo>
                      <a:pt x="6" y="240"/>
                      <a:pt x="8" y="242"/>
                      <a:pt x="8" y="244"/>
                    </a:cubicBezTo>
                    <a:close/>
                    <a:moveTo>
                      <a:pt x="8" y="268"/>
                    </a:moveTo>
                    <a:lnTo>
                      <a:pt x="8" y="276"/>
                    </a:lnTo>
                    <a:cubicBezTo>
                      <a:pt x="8" y="278"/>
                      <a:pt x="6" y="280"/>
                      <a:pt x="4" y="280"/>
                    </a:cubicBezTo>
                    <a:cubicBezTo>
                      <a:pt x="1" y="280"/>
                      <a:pt x="0" y="278"/>
                      <a:pt x="0" y="276"/>
                    </a:cubicBezTo>
                    <a:lnTo>
                      <a:pt x="0" y="268"/>
                    </a:lnTo>
                    <a:cubicBezTo>
                      <a:pt x="0" y="266"/>
                      <a:pt x="1" y="264"/>
                      <a:pt x="4" y="264"/>
                    </a:cubicBezTo>
                    <a:cubicBezTo>
                      <a:pt x="6" y="264"/>
                      <a:pt x="8" y="266"/>
                      <a:pt x="8" y="268"/>
                    </a:cubicBezTo>
                    <a:close/>
                    <a:moveTo>
                      <a:pt x="8" y="292"/>
                    </a:moveTo>
                    <a:lnTo>
                      <a:pt x="8" y="300"/>
                    </a:lnTo>
                    <a:cubicBezTo>
                      <a:pt x="8" y="302"/>
                      <a:pt x="6" y="304"/>
                      <a:pt x="4" y="304"/>
                    </a:cubicBezTo>
                    <a:cubicBezTo>
                      <a:pt x="1" y="304"/>
                      <a:pt x="0" y="302"/>
                      <a:pt x="0" y="300"/>
                    </a:cubicBezTo>
                    <a:lnTo>
                      <a:pt x="0" y="292"/>
                    </a:lnTo>
                    <a:cubicBezTo>
                      <a:pt x="0" y="290"/>
                      <a:pt x="1" y="288"/>
                      <a:pt x="4" y="288"/>
                    </a:cubicBezTo>
                    <a:cubicBezTo>
                      <a:pt x="6" y="288"/>
                      <a:pt x="8" y="290"/>
                      <a:pt x="8" y="292"/>
                    </a:cubicBezTo>
                    <a:close/>
                    <a:moveTo>
                      <a:pt x="8" y="316"/>
                    </a:moveTo>
                    <a:lnTo>
                      <a:pt x="8" y="324"/>
                    </a:lnTo>
                    <a:cubicBezTo>
                      <a:pt x="8" y="326"/>
                      <a:pt x="6" y="328"/>
                      <a:pt x="4" y="328"/>
                    </a:cubicBezTo>
                    <a:cubicBezTo>
                      <a:pt x="1" y="328"/>
                      <a:pt x="0" y="326"/>
                      <a:pt x="0" y="324"/>
                    </a:cubicBezTo>
                    <a:lnTo>
                      <a:pt x="0" y="316"/>
                    </a:lnTo>
                    <a:cubicBezTo>
                      <a:pt x="0" y="314"/>
                      <a:pt x="1" y="312"/>
                      <a:pt x="4" y="312"/>
                    </a:cubicBezTo>
                    <a:cubicBezTo>
                      <a:pt x="6" y="312"/>
                      <a:pt x="8" y="314"/>
                      <a:pt x="8" y="316"/>
                    </a:cubicBezTo>
                    <a:close/>
                    <a:moveTo>
                      <a:pt x="8" y="340"/>
                    </a:moveTo>
                    <a:lnTo>
                      <a:pt x="8" y="348"/>
                    </a:lnTo>
                    <a:cubicBezTo>
                      <a:pt x="8" y="350"/>
                      <a:pt x="6" y="352"/>
                      <a:pt x="4" y="352"/>
                    </a:cubicBezTo>
                    <a:cubicBezTo>
                      <a:pt x="1" y="352"/>
                      <a:pt x="0" y="350"/>
                      <a:pt x="0" y="348"/>
                    </a:cubicBezTo>
                    <a:lnTo>
                      <a:pt x="0" y="340"/>
                    </a:lnTo>
                    <a:cubicBezTo>
                      <a:pt x="0" y="338"/>
                      <a:pt x="1" y="336"/>
                      <a:pt x="4" y="336"/>
                    </a:cubicBezTo>
                    <a:cubicBezTo>
                      <a:pt x="6" y="336"/>
                      <a:pt x="8" y="338"/>
                      <a:pt x="8" y="340"/>
                    </a:cubicBezTo>
                    <a:close/>
                    <a:moveTo>
                      <a:pt x="8" y="364"/>
                    </a:moveTo>
                    <a:lnTo>
                      <a:pt x="8" y="372"/>
                    </a:lnTo>
                    <a:cubicBezTo>
                      <a:pt x="8" y="374"/>
                      <a:pt x="6" y="376"/>
                      <a:pt x="4" y="376"/>
                    </a:cubicBezTo>
                    <a:cubicBezTo>
                      <a:pt x="1" y="376"/>
                      <a:pt x="0" y="374"/>
                      <a:pt x="0" y="372"/>
                    </a:cubicBezTo>
                    <a:lnTo>
                      <a:pt x="0" y="364"/>
                    </a:lnTo>
                    <a:cubicBezTo>
                      <a:pt x="0" y="362"/>
                      <a:pt x="1" y="360"/>
                      <a:pt x="4" y="360"/>
                    </a:cubicBezTo>
                    <a:cubicBezTo>
                      <a:pt x="6" y="360"/>
                      <a:pt x="8" y="362"/>
                      <a:pt x="8" y="364"/>
                    </a:cubicBezTo>
                    <a:close/>
                    <a:moveTo>
                      <a:pt x="8" y="388"/>
                    </a:moveTo>
                    <a:lnTo>
                      <a:pt x="8" y="396"/>
                    </a:lnTo>
                    <a:cubicBezTo>
                      <a:pt x="8" y="398"/>
                      <a:pt x="6" y="400"/>
                      <a:pt x="4" y="400"/>
                    </a:cubicBezTo>
                    <a:cubicBezTo>
                      <a:pt x="1" y="400"/>
                      <a:pt x="0" y="398"/>
                      <a:pt x="0" y="396"/>
                    </a:cubicBezTo>
                    <a:lnTo>
                      <a:pt x="0" y="388"/>
                    </a:lnTo>
                    <a:cubicBezTo>
                      <a:pt x="0" y="386"/>
                      <a:pt x="1" y="384"/>
                      <a:pt x="4" y="384"/>
                    </a:cubicBezTo>
                    <a:cubicBezTo>
                      <a:pt x="6" y="384"/>
                      <a:pt x="8" y="386"/>
                      <a:pt x="8" y="388"/>
                    </a:cubicBezTo>
                    <a:close/>
                    <a:moveTo>
                      <a:pt x="8" y="412"/>
                    </a:moveTo>
                    <a:lnTo>
                      <a:pt x="8" y="420"/>
                    </a:lnTo>
                    <a:cubicBezTo>
                      <a:pt x="8" y="422"/>
                      <a:pt x="6" y="424"/>
                      <a:pt x="4" y="424"/>
                    </a:cubicBezTo>
                    <a:cubicBezTo>
                      <a:pt x="1" y="424"/>
                      <a:pt x="0" y="422"/>
                      <a:pt x="0" y="420"/>
                    </a:cubicBezTo>
                    <a:lnTo>
                      <a:pt x="0" y="412"/>
                    </a:lnTo>
                    <a:cubicBezTo>
                      <a:pt x="0" y="410"/>
                      <a:pt x="1" y="408"/>
                      <a:pt x="4" y="408"/>
                    </a:cubicBezTo>
                    <a:cubicBezTo>
                      <a:pt x="6" y="408"/>
                      <a:pt x="8" y="410"/>
                      <a:pt x="8" y="412"/>
                    </a:cubicBezTo>
                    <a:close/>
                    <a:moveTo>
                      <a:pt x="8" y="436"/>
                    </a:moveTo>
                    <a:lnTo>
                      <a:pt x="8" y="444"/>
                    </a:lnTo>
                    <a:cubicBezTo>
                      <a:pt x="8" y="446"/>
                      <a:pt x="6" y="448"/>
                      <a:pt x="4" y="448"/>
                    </a:cubicBezTo>
                    <a:cubicBezTo>
                      <a:pt x="1" y="448"/>
                      <a:pt x="0" y="446"/>
                      <a:pt x="0" y="444"/>
                    </a:cubicBezTo>
                    <a:lnTo>
                      <a:pt x="0" y="436"/>
                    </a:lnTo>
                    <a:cubicBezTo>
                      <a:pt x="0" y="434"/>
                      <a:pt x="1" y="432"/>
                      <a:pt x="4" y="432"/>
                    </a:cubicBezTo>
                    <a:cubicBezTo>
                      <a:pt x="6" y="432"/>
                      <a:pt x="8" y="434"/>
                      <a:pt x="8" y="436"/>
                    </a:cubicBezTo>
                    <a:close/>
                    <a:moveTo>
                      <a:pt x="8" y="460"/>
                    </a:moveTo>
                    <a:lnTo>
                      <a:pt x="8" y="468"/>
                    </a:lnTo>
                    <a:cubicBezTo>
                      <a:pt x="8" y="470"/>
                      <a:pt x="6" y="472"/>
                      <a:pt x="4" y="472"/>
                    </a:cubicBezTo>
                    <a:cubicBezTo>
                      <a:pt x="1" y="472"/>
                      <a:pt x="0" y="470"/>
                      <a:pt x="0" y="468"/>
                    </a:cubicBezTo>
                    <a:lnTo>
                      <a:pt x="0" y="460"/>
                    </a:lnTo>
                    <a:cubicBezTo>
                      <a:pt x="0" y="458"/>
                      <a:pt x="1" y="456"/>
                      <a:pt x="4" y="456"/>
                    </a:cubicBezTo>
                    <a:cubicBezTo>
                      <a:pt x="6" y="456"/>
                      <a:pt x="8" y="458"/>
                      <a:pt x="8" y="460"/>
                    </a:cubicBezTo>
                    <a:close/>
                    <a:moveTo>
                      <a:pt x="8" y="484"/>
                    </a:moveTo>
                    <a:lnTo>
                      <a:pt x="8" y="492"/>
                    </a:lnTo>
                    <a:cubicBezTo>
                      <a:pt x="8" y="494"/>
                      <a:pt x="6" y="496"/>
                      <a:pt x="4" y="496"/>
                    </a:cubicBezTo>
                    <a:cubicBezTo>
                      <a:pt x="1" y="496"/>
                      <a:pt x="0" y="494"/>
                      <a:pt x="0" y="492"/>
                    </a:cubicBezTo>
                    <a:lnTo>
                      <a:pt x="0" y="484"/>
                    </a:lnTo>
                    <a:cubicBezTo>
                      <a:pt x="0" y="482"/>
                      <a:pt x="1" y="480"/>
                      <a:pt x="4" y="480"/>
                    </a:cubicBezTo>
                    <a:cubicBezTo>
                      <a:pt x="6" y="480"/>
                      <a:pt x="8" y="482"/>
                      <a:pt x="8" y="484"/>
                    </a:cubicBezTo>
                    <a:close/>
                    <a:moveTo>
                      <a:pt x="8" y="508"/>
                    </a:moveTo>
                    <a:lnTo>
                      <a:pt x="8" y="516"/>
                    </a:lnTo>
                    <a:cubicBezTo>
                      <a:pt x="8" y="518"/>
                      <a:pt x="6" y="520"/>
                      <a:pt x="4" y="520"/>
                    </a:cubicBezTo>
                    <a:cubicBezTo>
                      <a:pt x="1" y="520"/>
                      <a:pt x="0" y="518"/>
                      <a:pt x="0" y="516"/>
                    </a:cubicBezTo>
                    <a:lnTo>
                      <a:pt x="0" y="508"/>
                    </a:lnTo>
                    <a:cubicBezTo>
                      <a:pt x="0" y="506"/>
                      <a:pt x="1" y="504"/>
                      <a:pt x="4" y="504"/>
                    </a:cubicBezTo>
                    <a:cubicBezTo>
                      <a:pt x="6" y="504"/>
                      <a:pt x="8" y="506"/>
                      <a:pt x="8" y="508"/>
                    </a:cubicBezTo>
                    <a:close/>
                    <a:moveTo>
                      <a:pt x="8" y="532"/>
                    </a:moveTo>
                    <a:lnTo>
                      <a:pt x="8" y="540"/>
                    </a:lnTo>
                    <a:cubicBezTo>
                      <a:pt x="8" y="542"/>
                      <a:pt x="6" y="544"/>
                      <a:pt x="4" y="544"/>
                    </a:cubicBezTo>
                    <a:cubicBezTo>
                      <a:pt x="1" y="544"/>
                      <a:pt x="0" y="542"/>
                      <a:pt x="0" y="540"/>
                    </a:cubicBezTo>
                    <a:lnTo>
                      <a:pt x="0" y="532"/>
                    </a:lnTo>
                    <a:cubicBezTo>
                      <a:pt x="0" y="530"/>
                      <a:pt x="1" y="528"/>
                      <a:pt x="4" y="528"/>
                    </a:cubicBezTo>
                    <a:cubicBezTo>
                      <a:pt x="6" y="528"/>
                      <a:pt x="8" y="530"/>
                      <a:pt x="8" y="532"/>
                    </a:cubicBezTo>
                    <a:close/>
                    <a:moveTo>
                      <a:pt x="8" y="556"/>
                    </a:moveTo>
                    <a:lnTo>
                      <a:pt x="8" y="564"/>
                    </a:lnTo>
                    <a:cubicBezTo>
                      <a:pt x="8" y="566"/>
                      <a:pt x="6" y="568"/>
                      <a:pt x="4" y="568"/>
                    </a:cubicBezTo>
                    <a:cubicBezTo>
                      <a:pt x="1" y="568"/>
                      <a:pt x="0" y="566"/>
                      <a:pt x="0" y="564"/>
                    </a:cubicBezTo>
                    <a:lnTo>
                      <a:pt x="0" y="556"/>
                    </a:lnTo>
                    <a:cubicBezTo>
                      <a:pt x="0" y="554"/>
                      <a:pt x="1" y="552"/>
                      <a:pt x="4" y="552"/>
                    </a:cubicBezTo>
                    <a:cubicBezTo>
                      <a:pt x="6" y="552"/>
                      <a:pt x="8" y="554"/>
                      <a:pt x="8" y="556"/>
                    </a:cubicBezTo>
                    <a:close/>
                    <a:moveTo>
                      <a:pt x="8" y="580"/>
                    </a:moveTo>
                    <a:lnTo>
                      <a:pt x="8" y="588"/>
                    </a:lnTo>
                    <a:cubicBezTo>
                      <a:pt x="8" y="590"/>
                      <a:pt x="6" y="592"/>
                      <a:pt x="4" y="592"/>
                    </a:cubicBezTo>
                    <a:cubicBezTo>
                      <a:pt x="1" y="592"/>
                      <a:pt x="0" y="590"/>
                      <a:pt x="0" y="588"/>
                    </a:cubicBezTo>
                    <a:lnTo>
                      <a:pt x="0" y="580"/>
                    </a:lnTo>
                    <a:cubicBezTo>
                      <a:pt x="0" y="578"/>
                      <a:pt x="1" y="576"/>
                      <a:pt x="4" y="576"/>
                    </a:cubicBezTo>
                    <a:cubicBezTo>
                      <a:pt x="6" y="576"/>
                      <a:pt x="8" y="578"/>
                      <a:pt x="8" y="580"/>
                    </a:cubicBezTo>
                    <a:close/>
                    <a:moveTo>
                      <a:pt x="8" y="604"/>
                    </a:moveTo>
                    <a:lnTo>
                      <a:pt x="8" y="612"/>
                    </a:lnTo>
                    <a:cubicBezTo>
                      <a:pt x="8" y="614"/>
                      <a:pt x="6" y="616"/>
                      <a:pt x="4" y="616"/>
                    </a:cubicBezTo>
                    <a:cubicBezTo>
                      <a:pt x="1" y="616"/>
                      <a:pt x="0" y="614"/>
                      <a:pt x="0" y="612"/>
                    </a:cubicBezTo>
                    <a:lnTo>
                      <a:pt x="0" y="604"/>
                    </a:lnTo>
                    <a:cubicBezTo>
                      <a:pt x="0" y="602"/>
                      <a:pt x="1" y="600"/>
                      <a:pt x="4" y="600"/>
                    </a:cubicBezTo>
                    <a:cubicBezTo>
                      <a:pt x="6" y="600"/>
                      <a:pt x="8" y="602"/>
                      <a:pt x="8" y="604"/>
                    </a:cubicBezTo>
                    <a:close/>
                    <a:moveTo>
                      <a:pt x="8" y="628"/>
                    </a:moveTo>
                    <a:lnTo>
                      <a:pt x="8" y="636"/>
                    </a:lnTo>
                    <a:cubicBezTo>
                      <a:pt x="8" y="638"/>
                      <a:pt x="6" y="640"/>
                      <a:pt x="4" y="640"/>
                    </a:cubicBezTo>
                    <a:cubicBezTo>
                      <a:pt x="1" y="640"/>
                      <a:pt x="0" y="638"/>
                      <a:pt x="0" y="636"/>
                    </a:cubicBezTo>
                    <a:lnTo>
                      <a:pt x="0" y="628"/>
                    </a:lnTo>
                    <a:cubicBezTo>
                      <a:pt x="0" y="626"/>
                      <a:pt x="1" y="624"/>
                      <a:pt x="4" y="624"/>
                    </a:cubicBezTo>
                    <a:cubicBezTo>
                      <a:pt x="6" y="624"/>
                      <a:pt x="8" y="626"/>
                      <a:pt x="8" y="628"/>
                    </a:cubicBezTo>
                    <a:close/>
                    <a:moveTo>
                      <a:pt x="8" y="652"/>
                    </a:moveTo>
                    <a:lnTo>
                      <a:pt x="8" y="660"/>
                    </a:lnTo>
                    <a:cubicBezTo>
                      <a:pt x="8" y="662"/>
                      <a:pt x="6" y="664"/>
                      <a:pt x="4" y="664"/>
                    </a:cubicBezTo>
                    <a:cubicBezTo>
                      <a:pt x="1" y="664"/>
                      <a:pt x="0" y="662"/>
                      <a:pt x="0" y="660"/>
                    </a:cubicBezTo>
                    <a:lnTo>
                      <a:pt x="0" y="652"/>
                    </a:lnTo>
                    <a:cubicBezTo>
                      <a:pt x="0" y="650"/>
                      <a:pt x="1" y="648"/>
                      <a:pt x="4" y="648"/>
                    </a:cubicBezTo>
                    <a:cubicBezTo>
                      <a:pt x="6" y="648"/>
                      <a:pt x="8" y="650"/>
                      <a:pt x="8" y="652"/>
                    </a:cubicBezTo>
                    <a:close/>
                    <a:moveTo>
                      <a:pt x="8" y="676"/>
                    </a:moveTo>
                    <a:lnTo>
                      <a:pt x="8" y="684"/>
                    </a:lnTo>
                    <a:cubicBezTo>
                      <a:pt x="8" y="686"/>
                      <a:pt x="6" y="688"/>
                      <a:pt x="4" y="688"/>
                    </a:cubicBezTo>
                    <a:cubicBezTo>
                      <a:pt x="1" y="688"/>
                      <a:pt x="0" y="686"/>
                      <a:pt x="0" y="684"/>
                    </a:cubicBezTo>
                    <a:lnTo>
                      <a:pt x="0" y="676"/>
                    </a:lnTo>
                    <a:cubicBezTo>
                      <a:pt x="0" y="674"/>
                      <a:pt x="1" y="672"/>
                      <a:pt x="4" y="672"/>
                    </a:cubicBezTo>
                    <a:cubicBezTo>
                      <a:pt x="6" y="672"/>
                      <a:pt x="8" y="674"/>
                      <a:pt x="8" y="676"/>
                    </a:cubicBezTo>
                    <a:close/>
                    <a:moveTo>
                      <a:pt x="8" y="700"/>
                    </a:moveTo>
                    <a:lnTo>
                      <a:pt x="8" y="708"/>
                    </a:lnTo>
                    <a:cubicBezTo>
                      <a:pt x="8" y="710"/>
                      <a:pt x="6" y="712"/>
                      <a:pt x="4" y="712"/>
                    </a:cubicBezTo>
                    <a:cubicBezTo>
                      <a:pt x="1" y="712"/>
                      <a:pt x="0" y="710"/>
                      <a:pt x="0" y="708"/>
                    </a:cubicBezTo>
                    <a:lnTo>
                      <a:pt x="0" y="700"/>
                    </a:lnTo>
                    <a:cubicBezTo>
                      <a:pt x="0" y="698"/>
                      <a:pt x="1" y="696"/>
                      <a:pt x="4" y="696"/>
                    </a:cubicBezTo>
                    <a:cubicBezTo>
                      <a:pt x="6" y="696"/>
                      <a:pt x="8" y="698"/>
                      <a:pt x="8" y="700"/>
                    </a:cubicBezTo>
                    <a:close/>
                    <a:moveTo>
                      <a:pt x="8" y="724"/>
                    </a:moveTo>
                    <a:lnTo>
                      <a:pt x="8" y="732"/>
                    </a:lnTo>
                    <a:cubicBezTo>
                      <a:pt x="8" y="734"/>
                      <a:pt x="6" y="736"/>
                      <a:pt x="4" y="736"/>
                    </a:cubicBezTo>
                    <a:cubicBezTo>
                      <a:pt x="1" y="736"/>
                      <a:pt x="0" y="734"/>
                      <a:pt x="0" y="732"/>
                    </a:cubicBezTo>
                    <a:lnTo>
                      <a:pt x="0" y="724"/>
                    </a:lnTo>
                    <a:cubicBezTo>
                      <a:pt x="0" y="722"/>
                      <a:pt x="1" y="720"/>
                      <a:pt x="4" y="720"/>
                    </a:cubicBezTo>
                    <a:cubicBezTo>
                      <a:pt x="6" y="720"/>
                      <a:pt x="8" y="722"/>
                      <a:pt x="8" y="724"/>
                    </a:cubicBezTo>
                    <a:close/>
                    <a:moveTo>
                      <a:pt x="8" y="748"/>
                    </a:moveTo>
                    <a:lnTo>
                      <a:pt x="8" y="756"/>
                    </a:lnTo>
                    <a:cubicBezTo>
                      <a:pt x="8" y="758"/>
                      <a:pt x="6" y="760"/>
                      <a:pt x="4" y="760"/>
                    </a:cubicBezTo>
                    <a:cubicBezTo>
                      <a:pt x="1" y="760"/>
                      <a:pt x="0" y="758"/>
                      <a:pt x="0" y="756"/>
                    </a:cubicBezTo>
                    <a:lnTo>
                      <a:pt x="0" y="748"/>
                    </a:lnTo>
                    <a:cubicBezTo>
                      <a:pt x="0" y="746"/>
                      <a:pt x="1" y="744"/>
                      <a:pt x="4" y="744"/>
                    </a:cubicBezTo>
                    <a:cubicBezTo>
                      <a:pt x="6" y="744"/>
                      <a:pt x="8" y="746"/>
                      <a:pt x="8" y="748"/>
                    </a:cubicBezTo>
                    <a:close/>
                    <a:moveTo>
                      <a:pt x="8" y="772"/>
                    </a:moveTo>
                    <a:lnTo>
                      <a:pt x="8" y="780"/>
                    </a:lnTo>
                    <a:cubicBezTo>
                      <a:pt x="8" y="782"/>
                      <a:pt x="6" y="784"/>
                      <a:pt x="4" y="784"/>
                    </a:cubicBezTo>
                    <a:cubicBezTo>
                      <a:pt x="1" y="784"/>
                      <a:pt x="0" y="782"/>
                      <a:pt x="0" y="780"/>
                    </a:cubicBezTo>
                    <a:lnTo>
                      <a:pt x="0" y="772"/>
                    </a:lnTo>
                    <a:cubicBezTo>
                      <a:pt x="0" y="770"/>
                      <a:pt x="1" y="768"/>
                      <a:pt x="4" y="768"/>
                    </a:cubicBezTo>
                    <a:cubicBezTo>
                      <a:pt x="6" y="768"/>
                      <a:pt x="8" y="770"/>
                      <a:pt x="8" y="772"/>
                    </a:cubicBezTo>
                    <a:close/>
                    <a:moveTo>
                      <a:pt x="8" y="796"/>
                    </a:moveTo>
                    <a:lnTo>
                      <a:pt x="8" y="804"/>
                    </a:lnTo>
                    <a:cubicBezTo>
                      <a:pt x="8" y="806"/>
                      <a:pt x="6" y="808"/>
                      <a:pt x="4" y="808"/>
                    </a:cubicBezTo>
                    <a:cubicBezTo>
                      <a:pt x="1" y="808"/>
                      <a:pt x="0" y="806"/>
                      <a:pt x="0" y="804"/>
                    </a:cubicBezTo>
                    <a:lnTo>
                      <a:pt x="0" y="796"/>
                    </a:lnTo>
                    <a:cubicBezTo>
                      <a:pt x="0" y="794"/>
                      <a:pt x="1" y="792"/>
                      <a:pt x="4" y="792"/>
                    </a:cubicBezTo>
                    <a:cubicBezTo>
                      <a:pt x="6" y="792"/>
                      <a:pt x="8" y="794"/>
                      <a:pt x="8" y="796"/>
                    </a:cubicBezTo>
                    <a:close/>
                    <a:moveTo>
                      <a:pt x="8" y="820"/>
                    </a:moveTo>
                    <a:lnTo>
                      <a:pt x="8" y="828"/>
                    </a:lnTo>
                    <a:cubicBezTo>
                      <a:pt x="8" y="830"/>
                      <a:pt x="6" y="832"/>
                      <a:pt x="4" y="832"/>
                    </a:cubicBezTo>
                    <a:cubicBezTo>
                      <a:pt x="1" y="832"/>
                      <a:pt x="0" y="830"/>
                      <a:pt x="0" y="828"/>
                    </a:cubicBezTo>
                    <a:lnTo>
                      <a:pt x="0" y="820"/>
                    </a:lnTo>
                    <a:cubicBezTo>
                      <a:pt x="0" y="818"/>
                      <a:pt x="1" y="816"/>
                      <a:pt x="4" y="816"/>
                    </a:cubicBezTo>
                    <a:cubicBezTo>
                      <a:pt x="6" y="816"/>
                      <a:pt x="8" y="818"/>
                      <a:pt x="8" y="820"/>
                    </a:cubicBezTo>
                    <a:close/>
                    <a:moveTo>
                      <a:pt x="8" y="844"/>
                    </a:moveTo>
                    <a:lnTo>
                      <a:pt x="8" y="852"/>
                    </a:lnTo>
                    <a:cubicBezTo>
                      <a:pt x="8" y="854"/>
                      <a:pt x="6" y="856"/>
                      <a:pt x="4" y="856"/>
                    </a:cubicBezTo>
                    <a:cubicBezTo>
                      <a:pt x="1" y="856"/>
                      <a:pt x="0" y="854"/>
                      <a:pt x="0" y="852"/>
                    </a:cubicBezTo>
                    <a:lnTo>
                      <a:pt x="0" y="844"/>
                    </a:lnTo>
                    <a:cubicBezTo>
                      <a:pt x="0" y="842"/>
                      <a:pt x="1" y="840"/>
                      <a:pt x="4" y="840"/>
                    </a:cubicBezTo>
                    <a:cubicBezTo>
                      <a:pt x="6" y="840"/>
                      <a:pt x="8" y="842"/>
                      <a:pt x="8" y="844"/>
                    </a:cubicBezTo>
                    <a:close/>
                    <a:moveTo>
                      <a:pt x="8" y="868"/>
                    </a:moveTo>
                    <a:lnTo>
                      <a:pt x="8" y="876"/>
                    </a:lnTo>
                    <a:cubicBezTo>
                      <a:pt x="8" y="878"/>
                      <a:pt x="6" y="880"/>
                      <a:pt x="4" y="880"/>
                    </a:cubicBezTo>
                    <a:cubicBezTo>
                      <a:pt x="1" y="880"/>
                      <a:pt x="0" y="878"/>
                      <a:pt x="0" y="876"/>
                    </a:cubicBezTo>
                    <a:lnTo>
                      <a:pt x="0" y="868"/>
                    </a:lnTo>
                    <a:cubicBezTo>
                      <a:pt x="0" y="866"/>
                      <a:pt x="1" y="864"/>
                      <a:pt x="4" y="864"/>
                    </a:cubicBezTo>
                    <a:cubicBezTo>
                      <a:pt x="6" y="864"/>
                      <a:pt x="8" y="866"/>
                      <a:pt x="8" y="868"/>
                    </a:cubicBezTo>
                    <a:close/>
                    <a:moveTo>
                      <a:pt x="8" y="892"/>
                    </a:moveTo>
                    <a:lnTo>
                      <a:pt x="8" y="900"/>
                    </a:lnTo>
                    <a:cubicBezTo>
                      <a:pt x="8" y="902"/>
                      <a:pt x="6" y="904"/>
                      <a:pt x="4" y="904"/>
                    </a:cubicBezTo>
                    <a:cubicBezTo>
                      <a:pt x="1" y="904"/>
                      <a:pt x="0" y="902"/>
                      <a:pt x="0" y="900"/>
                    </a:cubicBezTo>
                    <a:lnTo>
                      <a:pt x="0" y="892"/>
                    </a:lnTo>
                    <a:cubicBezTo>
                      <a:pt x="0" y="890"/>
                      <a:pt x="1" y="888"/>
                      <a:pt x="4" y="888"/>
                    </a:cubicBezTo>
                    <a:cubicBezTo>
                      <a:pt x="6" y="888"/>
                      <a:pt x="8" y="890"/>
                      <a:pt x="8" y="892"/>
                    </a:cubicBezTo>
                    <a:close/>
                    <a:moveTo>
                      <a:pt x="8" y="916"/>
                    </a:moveTo>
                    <a:lnTo>
                      <a:pt x="8" y="924"/>
                    </a:lnTo>
                    <a:cubicBezTo>
                      <a:pt x="8" y="926"/>
                      <a:pt x="6" y="928"/>
                      <a:pt x="4" y="928"/>
                    </a:cubicBezTo>
                    <a:cubicBezTo>
                      <a:pt x="1" y="928"/>
                      <a:pt x="0" y="926"/>
                      <a:pt x="0" y="924"/>
                    </a:cubicBezTo>
                    <a:lnTo>
                      <a:pt x="0" y="916"/>
                    </a:lnTo>
                    <a:cubicBezTo>
                      <a:pt x="0" y="914"/>
                      <a:pt x="1" y="912"/>
                      <a:pt x="4" y="912"/>
                    </a:cubicBezTo>
                    <a:cubicBezTo>
                      <a:pt x="6" y="912"/>
                      <a:pt x="8" y="914"/>
                      <a:pt x="8" y="916"/>
                    </a:cubicBezTo>
                    <a:close/>
                    <a:moveTo>
                      <a:pt x="8" y="940"/>
                    </a:moveTo>
                    <a:lnTo>
                      <a:pt x="8" y="948"/>
                    </a:lnTo>
                    <a:cubicBezTo>
                      <a:pt x="8" y="950"/>
                      <a:pt x="6" y="952"/>
                      <a:pt x="4" y="952"/>
                    </a:cubicBezTo>
                    <a:cubicBezTo>
                      <a:pt x="1" y="952"/>
                      <a:pt x="0" y="950"/>
                      <a:pt x="0" y="948"/>
                    </a:cubicBezTo>
                    <a:lnTo>
                      <a:pt x="0" y="940"/>
                    </a:lnTo>
                    <a:cubicBezTo>
                      <a:pt x="0" y="938"/>
                      <a:pt x="1" y="936"/>
                      <a:pt x="4" y="936"/>
                    </a:cubicBezTo>
                    <a:cubicBezTo>
                      <a:pt x="6" y="936"/>
                      <a:pt x="8" y="938"/>
                      <a:pt x="8" y="940"/>
                    </a:cubicBezTo>
                    <a:close/>
                    <a:moveTo>
                      <a:pt x="8" y="964"/>
                    </a:moveTo>
                    <a:lnTo>
                      <a:pt x="8" y="972"/>
                    </a:lnTo>
                    <a:cubicBezTo>
                      <a:pt x="8" y="974"/>
                      <a:pt x="6" y="976"/>
                      <a:pt x="4" y="976"/>
                    </a:cubicBezTo>
                    <a:cubicBezTo>
                      <a:pt x="1" y="976"/>
                      <a:pt x="0" y="974"/>
                      <a:pt x="0" y="972"/>
                    </a:cubicBezTo>
                    <a:lnTo>
                      <a:pt x="0" y="964"/>
                    </a:lnTo>
                    <a:cubicBezTo>
                      <a:pt x="0" y="962"/>
                      <a:pt x="1" y="960"/>
                      <a:pt x="4" y="960"/>
                    </a:cubicBezTo>
                    <a:cubicBezTo>
                      <a:pt x="6" y="960"/>
                      <a:pt x="8" y="962"/>
                      <a:pt x="8" y="964"/>
                    </a:cubicBezTo>
                    <a:close/>
                    <a:moveTo>
                      <a:pt x="8" y="988"/>
                    </a:moveTo>
                    <a:lnTo>
                      <a:pt x="8" y="996"/>
                    </a:lnTo>
                    <a:cubicBezTo>
                      <a:pt x="8" y="998"/>
                      <a:pt x="6" y="1000"/>
                      <a:pt x="4" y="1000"/>
                    </a:cubicBezTo>
                    <a:cubicBezTo>
                      <a:pt x="1" y="1000"/>
                      <a:pt x="0" y="998"/>
                      <a:pt x="0" y="996"/>
                    </a:cubicBezTo>
                    <a:lnTo>
                      <a:pt x="0" y="988"/>
                    </a:lnTo>
                    <a:cubicBezTo>
                      <a:pt x="0" y="986"/>
                      <a:pt x="1" y="984"/>
                      <a:pt x="4" y="984"/>
                    </a:cubicBezTo>
                    <a:cubicBezTo>
                      <a:pt x="6" y="984"/>
                      <a:pt x="8" y="986"/>
                      <a:pt x="8" y="988"/>
                    </a:cubicBezTo>
                    <a:close/>
                    <a:moveTo>
                      <a:pt x="8" y="1012"/>
                    </a:moveTo>
                    <a:lnTo>
                      <a:pt x="8" y="1020"/>
                    </a:lnTo>
                    <a:cubicBezTo>
                      <a:pt x="8" y="1022"/>
                      <a:pt x="6" y="1024"/>
                      <a:pt x="4" y="1024"/>
                    </a:cubicBezTo>
                    <a:cubicBezTo>
                      <a:pt x="1" y="1024"/>
                      <a:pt x="0" y="1022"/>
                      <a:pt x="0" y="1020"/>
                    </a:cubicBezTo>
                    <a:lnTo>
                      <a:pt x="0" y="1012"/>
                    </a:lnTo>
                    <a:cubicBezTo>
                      <a:pt x="0" y="1010"/>
                      <a:pt x="1" y="1008"/>
                      <a:pt x="4" y="1008"/>
                    </a:cubicBezTo>
                    <a:cubicBezTo>
                      <a:pt x="6" y="1008"/>
                      <a:pt x="8" y="1010"/>
                      <a:pt x="8" y="1012"/>
                    </a:cubicBezTo>
                    <a:close/>
                    <a:moveTo>
                      <a:pt x="8" y="1036"/>
                    </a:moveTo>
                    <a:lnTo>
                      <a:pt x="8" y="1044"/>
                    </a:lnTo>
                    <a:cubicBezTo>
                      <a:pt x="8" y="1046"/>
                      <a:pt x="6" y="1048"/>
                      <a:pt x="4" y="1048"/>
                    </a:cubicBezTo>
                    <a:cubicBezTo>
                      <a:pt x="1" y="1048"/>
                      <a:pt x="0" y="1046"/>
                      <a:pt x="0" y="1044"/>
                    </a:cubicBezTo>
                    <a:lnTo>
                      <a:pt x="0" y="1036"/>
                    </a:lnTo>
                    <a:cubicBezTo>
                      <a:pt x="0" y="1034"/>
                      <a:pt x="1" y="1032"/>
                      <a:pt x="4" y="1032"/>
                    </a:cubicBezTo>
                    <a:cubicBezTo>
                      <a:pt x="6" y="1032"/>
                      <a:pt x="8" y="1034"/>
                      <a:pt x="8" y="1036"/>
                    </a:cubicBezTo>
                    <a:close/>
                    <a:moveTo>
                      <a:pt x="8" y="1060"/>
                    </a:moveTo>
                    <a:lnTo>
                      <a:pt x="8" y="1068"/>
                    </a:lnTo>
                    <a:cubicBezTo>
                      <a:pt x="8" y="1070"/>
                      <a:pt x="6" y="1072"/>
                      <a:pt x="4" y="1072"/>
                    </a:cubicBezTo>
                    <a:cubicBezTo>
                      <a:pt x="1" y="1072"/>
                      <a:pt x="0" y="1070"/>
                      <a:pt x="0" y="1068"/>
                    </a:cubicBezTo>
                    <a:lnTo>
                      <a:pt x="0" y="1060"/>
                    </a:lnTo>
                    <a:cubicBezTo>
                      <a:pt x="0" y="1058"/>
                      <a:pt x="1" y="1056"/>
                      <a:pt x="4" y="1056"/>
                    </a:cubicBezTo>
                    <a:cubicBezTo>
                      <a:pt x="6" y="1056"/>
                      <a:pt x="8" y="1058"/>
                      <a:pt x="8" y="1060"/>
                    </a:cubicBezTo>
                    <a:close/>
                    <a:moveTo>
                      <a:pt x="8" y="1084"/>
                    </a:moveTo>
                    <a:lnTo>
                      <a:pt x="8" y="1092"/>
                    </a:lnTo>
                    <a:cubicBezTo>
                      <a:pt x="8" y="1094"/>
                      <a:pt x="6" y="1096"/>
                      <a:pt x="4" y="1096"/>
                    </a:cubicBezTo>
                    <a:cubicBezTo>
                      <a:pt x="1" y="1096"/>
                      <a:pt x="0" y="1094"/>
                      <a:pt x="0" y="1092"/>
                    </a:cubicBezTo>
                    <a:lnTo>
                      <a:pt x="0" y="1084"/>
                    </a:lnTo>
                    <a:cubicBezTo>
                      <a:pt x="0" y="1082"/>
                      <a:pt x="1" y="1080"/>
                      <a:pt x="4" y="1080"/>
                    </a:cubicBezTo>
                    <a:cubicBezTo>
                      <a:pt x="6" y="1080"/>
                      <a:pt x="8" y="1082"/>
                      <a:pt x="8" y="1084"/>
                    </a:cubicBezTo>
                    <a:close/>
                    <a:moveTo>
                      <a:pt x="8" y="1108"/>
                    </a:moveTo>
                    <a:lnTo>
                      <a:pt x="8" y="1116"/>
                    </a:lnTo>
                    <a:cubicBezTo>
                      <a:pt x="8" y="1118"/>
                      <a:pt x="6" y="1120"/>
                      <a:pt x="4" y="1120"/>
                    </a:cubicBezTo>
                    <a:cubicBezTo>
                      <a:pt x="1" y="1120"/>
                      <a:pt x="0" y="1118"/>
                      <a:pt x="0" y="1116"/>
                    </a:cubicBezTo>
                    <a:lnTo>
                      <a:pt x="0" y="1108"/>
                    </a:lnTo>
                    <a:cubicBezTo>
                      <a:pt x="0" y="1106"/>
                      <a:pt x="1" y="1104"/>
                      <a:pt x="4" y="1104"/>
                    </a:cubicBezTo>
                    <a:cubicBezTo>
                      <a:pt x="6" y="1104"/>
                      <a:pt x="8" y="1106"/>
                      <a:pt x="8" y="1108"/>
                    </a:cubicBezTo>
                    <a:close/>
                    <a:moveTo>
                      <a:pt x="8" y="1132"/>
                    </a:moveTo>
                    <a:lnTo>
                      <a:pt x="8" y="1140"/>
                    </a:lnTo>
                    <a:cubicBezTo>
                      <a:pt x="8" y="1142"/>
                      <a:pt x="6" y="1144"/>
                      <a:pt x="4" y="1144"/>
                    </a:cubicBezTo>
                    <a:cubicBezTo>
                      <a:pt x="1" y="1144"/>
                      <a:pt x="0" y="1142"/>
                      <a:pt x="0" y="1140"/>
                    </a:cubicBezTo>
                    <a:lnTo>
                      <a:pt x="0" y="1132"/>
                    </a:lnTo>
                    <a:cubicBezTo>
                      <a:pt x="0" y="1130"/>
                      <a:pt x="1" y="1128"/>
                      <a:pt x="4" y="1128"/>
                    </a:cubicBezTo>
                    <a:cubicBezTo>
                      <a:pt x="6" y="1128"/>
                      <a:pt x="8" y="1130"/>
                      <a:pt x="8" y="1132"/>
                    </a:cubicBezTo>
                    <a:close/>
                    <a:moveTo>
                      <a:pt x="8" y="1156"/>
                    </a:moveTo>
                    <a:lnTo>
                      <a:pt x="8" y="1164"/>
                    </a:lnTo>
                    <a:cubicBezTo>
                      <a:pt x="8" y="1166"/>
                      <a:pt x="6" y="1168"/>
                      <a:pt x="4" y="1168"/>
                    </a:cubicBezTo>
                    <a:cubicBezTo>
                      <a:pt x="1" y="1168"/>
                      <a:pt x="0" y="1166"/>
                      <a:pt x="0" y="1164"/>
                    </a:cubicBezTo>
                    <a:lnTo>
                      <a:pt x="0" y="1156"/>
                    </a:lnTo>
                    <a:cubicBezTo>
                      <a:pt x="0" y="1154"/>
                      <a:pt x="1" y="1152"/>
                      <a:pt x="4" y="1152"/>
                    </a:cubicBezTo>
                    <a:cubicBezTo>
                      <a:pt x="6" y="1152"/>
                      <a:pt x="8" y="1154"/>
                      <a:pt x="8" y="1156"/>
                    </a:cubicBezTo>
                    <a:close/>
                    <a:moveTo>
                      <a:pt x="8" y="1180"/>
                    </a:moveTo>
                    <a:lnTo>
                      <a:pt x="8" y="1188"/>
                    </a:lnTo>
                    <a:cubicBezTo>
                      <a:pt x="8" y="1190"/>
                      <a:pt x="6" y="1192"/>
                      <a:pt x="4" y="1192"/>
                    </a:cubicBezTo>
                    <a:cubicBezTo>
                      <a:pt x="1" y="1192"/>
                      <a:pt x="0" y="1190"/>
                      <a:pt x="0" y="1188"/>
                    </a:cubicBezTo>
                    <a:lnTo>
                      <a:pt x="0" y="1180"/>
                    </a:lnTo>
                    <a:cubicBezTo>
                      <a:pt x="0" y="1178"/>
                      <a:pt x="1" y="1176"/>
                      <a:pt x="4" y="1176"/>
                    </a:cubicBezTo>
                    <a:cubicBezTo>
                      <a:pt x="6" y="1176"/>
                      <a:pt x="8" y="1178"/>
                      <a:pt x="8" y="1180"/>
                    </a:cubicBezTo>
                    <a:close/>
                    <a:moveTo>
                      <a:pt x="8" y="1204"/>
                    </a:moveTo>
                    <a:lnTo>
                      <a:pt x="8" y="1212"/>
                    </a:lnTo>
                    <a:cubicBezTo>
                      <a:pt x="8" y="1214"/>
                      <a:pt x="6" y="1216"/>
                      <a:pt x="4" y="1216"/>
                    </a:cubicBezTo>
                    <a:cubicBezTo>
                      <a:pt x="1" y="1216"/>
                      <a:pt x="0" y="1214"/>
                      <a:pt x="0" y="1212"/>
                    </a:cubicBezTo>
                    <a:lnTo>
                      <a:pt x="0" y="1204"/>
                    </a:lnTo>
                    <a:cubicBezTo>
                      <a:pt x="0" y="1202"/>
                      <a:pt x="1" y="1200"/>
                      <a:pt x="4" y="1200"/>
                    </a:cubicBezTo>
                    <a:cubicBezTo>
                      <a:pt x="6" y="1200"/>
                      <a:pt x="8" y="1202"/>
                      <a:pt x="8" y="1204"/>
                    </a:cubicBezTo>
                    <a:close/>
                    <a:moveTo>
                      <a:pt x="8" y="1228"/>
                    </a:moveTo>
                    <a:lnTo>
                      <a:pt x="8" y="1236"/>
                    </a:lnTo>
                    <a:cubicBezTo>
                      <a:pt x="8" y="1238"/>
                      <a:pt x="6" y="1240"/>
                      <a:pt x="4" y="1240"/>
                    </a:cubicBezTo>
                    <a:cubicBezTo>
                      <a:pt x="1" y="1240"/>
                      <a:pt x="0" y="1238"/>
                      <a:pt x="0" y="1236"/>
                    </a:cubicBezTo>
                    <a:lnTo>
                      <a:pt x="0" y="1228"/>
                    </a:lnTo>
                    <a:cubicBezTo>
                      <a:pt x="0" y="1226"/>
                      <a:pt x="1" y="1224"/>
                      <a:pt x="4" y="1224"/>
                    </a:cubicBezTo>
                    <a:cubicBezTo>
                      <a:pt x="6" y="1224"/>
                      <a:pt x="8" y="1226"/>
                      <a:pt x="8" y="1228"/>
                    </a:cubicBezTo>
                    <a:close/>
                    <a:moveTo>
                      <a:pt x="8" y="1252"/>
                    </a:moveTo>
                    <a:lnTo>
                      <a:pt x="8" y="1260"/>
                    </a:lnTo>
                    <a:cubicBezTo>
                      <a:pt x="8" y="1262"/>
                      <a:pt x="6" y="1264"/>
                      <a:pt x="4" y="1264"/>
                    </a:cubicBezTo>
                    <a:cubicBezTo>
                      <a:pt x="1" y="1264"/>
                      <a:pt x="0" y="1262"/>
                      <a:pt x="0" y="1260"/>
                    </a:cubicBezTo>
                    <a:lnTo>
                      <a:pt x="0" y="1252"/>
                    </a:lnTo>
                    <a:cubicBezTo>
                      <a:pt x="0" y="1250"/>
                      <a:pt x="1" y="1248"/>
                      <a:pt x="4" y="1248"/>
                    </a:cubicBezTo>
                    <a:cubicBezTo>
                      <a:pt x="6" y="1248"/>
                      <a:pt x="8" y="1250"/>
                      <a:pt x="8" y="1252"/>
                    </a:cubicBezTo>
                    <a:close/>
                    <a:moveTo>
                      <a:pt x="8" y="1276"/>
                    </a:moveTo>
                    <a:lnTo>
                      <a:pt x="8" y="1284"/>
                    </a:lnTo>
                    <a:cubicBezTo>
                      <a:pt x="8" y="1286"/>
                      <a:pt x="6" y="1288"/>
                      <a:pt x="4" y="1288"/>
                    </a:cubicBezTo>
                    <a:cubicBezTo>
                      <a:pt x="1" y="1288"/>
                      <a:pt x="0" y="1286"/>
                      <a:pt x="0" y="1284"/>
                    </a:cubicBezTo>
                    <a:lnTo>
                      <a:pt x="0" y="1276"/>
                    </a:lnTo>
                    <a:cubicBezTo>
                      <a:pt x="0" y="1274"/>
                      <a:pt x="1" y="1272"/>
                      <a:pt x="4" y="1272"/>
                    </a:cubicBezTo>
                    <a:cubicBezTo>
                      <a:pt x="6" y="1272"/>
                      <a:pt x="8" y="1274"/>
                      <a:pt x="8" y="1276"/>
                    </a:cubicBezTo>
                    <a:close/>
                    <a:moveTo>
                      <a:pt x="8" y="1300"/>
                    </a:moveTo>
                    <a:lnTo>
                      <a:pt x="8" y="1308"/>
                    </a:lnTo>
                    <a:cubicBezTo>
                      <a:pt x="8" y="1310"/>
                      <a:pt x="6" y="1312"/>
                      <a:pt x="4" y="1312"/>
                    </a:cubicBezTo>
                    <a:cubicBezTo>
                      <a:pt x="1" y="1312"/>
                      <a:pt x="0" y="1310"/>
                      <a:pt x="0" y="1308"/>
                    </a:cubicBezTo>
                    <a:lnTo>
                      <a:pt x="0" y="1300"/>
                    </a:lnTo>
                    <a:cubicBezTo>
                      <a:pt x="0" y="1298"/>
                      <a:pt x="1" y="1296"/>
                      <a:pt x="4" y="1296"/>
                    </a:cubicBezTo>
                    <a:cubicBezTo>
                      <a:pt x="6" y="1296"/>
                      <a:pt x="8" y="1298"/>
                      <a:pt x="8" y="1300"/>
                    </a:cubicBezTo>
                    <a:close/>
                    <a:moveTo>
                      <a:pt x="8" y="1324"/>
                    </a:moveTo>
                    <a:lnTo>
                      <a:pt x="8" y="1332"/>
                    </a:lnTo>
                    <a:cubicBezTo>
                      <a:pt x="8" y="1334"/>
                      <a:pt x="6" y="1336"/>
                      <a:pt x="4" y="1336"/>
                    </a:cubicBezTo>
                    <a:cubicBezTo>
                      <a:pt x="1" y="1336"/>
                      <a:pt x="0" y="1334"/>
                      <a:pt x="0" y="1332"/>
                    </a:cubicBezTo>
                    <a:lnTo>
                      <a:pt x="0" y="1324"/>
                    </a:lnTo>
                    <a:cubicBezTo>
                      <a:pt x="0" y="1322"/>
                      <a:pt x="1" y="1320"/>
                      <a:pt x="4" y="1320"/>
                    </a:cubicBezTo>
                    <a:cubicBezTo>
                      <a:pt x="6" y="1320"/>
                      <a:pt x="8" y="1322"/>
                      <a:pt x="8" y="1324"/>
                    </a:cubicBezTo>
                    <a:close/>
                    <a:moveTo>
                      <a:pt x="8" y="1348"/>
                    </a:moveTo>
                    <a:lnTo>
                      <a:pt x="8" y="1356"/>
                    </a:lnTo>
                    <a:cubicBezTo>
                      <a:pt x="8" y="1358"/>
                      <a:pt x="6" y="1360"/>
                      <a:pt x="4" y="1360"/>
                    </a:cubicBezTo>
                    <a:cubicBezTo>
                      <a:pt x="1" y="1360"/>
                      <a:pt x="0" y="1358"/>
                      <a:pt x="0" y="1356"/>
                    </a:cubicBezTo>
                    <a:lnTo>
                      <a:pt x="0" y="1348"/>
                    </a:lnTo>
                    <a:cubicBezTo>
                      <a:pt x="0" y="1346"/>
                      <a:pt x="1" y="1344"/>
                      <a:pt x="4" y="1344"/>
                    </a:cubicBezTo>
                    <a:cubicBezTo>
                      <a:pt x="6" y="1344"/>
                      <a:pt x="8" y="1346"/>
                      <a:pt x="8" y="1348"/>
                    </a:cubicBezTo>
                    <a:close/>
                    <a:moveTo>
                      <a:pt x="8" y="1372"/>
                    </a:moveTo>
                    <a:lnTo>
                      <a:pt x="8" y="1380"/>
                    </a:lnTo>
                    <a:cubicBezTo>
                      <a:pt x="8" y="1382"/>
                      <a:pt x="6" y="1384"/>
                      <a:pt x="4" y="1384"/>
                    </a:cubicBezTo>
                    <a:cubicBezTo>
                      <a:pt x="1" y="1384"/>
                      <a:pt x="0" y="1382"/>
                      <a:pt x="0" y="1380"/>
                    </a:cubicBezTo>
                    <a:lnTo>
                      <a:pt x="0" y="1372"/>
                    </a:lnTo>
                    <a:cubicBezTo>
                      <a:pt x="0" y="1370"/>
                      <a:pt x="1" y="1368"/>
                      <a:pt x="4" y="1368"/>
                    </a:cubicBezTo>
                    <a:cubicBezTo>
                      <a:pt x="6" y="1368"/>
                      <a:pt x="8" y="1370"/>
                      <a:pt x="8" y="1372"/>
                    </a:cubicBezTo>
                    <a:close/>
                    <a:moveTo>
                      <a:pt x="8" y="1396"/>
                    </a:moveTo>
                    <a:lnTo>
                      <a:pt x="8" y="1404"/>
                    </a:lnTo>
                    <a:cubicBezTo>
                      <a:pt x="8" y="1406"/>
                      <a:pt x="6" y="1408"/>
                      <a:pt x="4" y="1408"/>
                    </a:cubicBezTo>
                    <a:cubicBezTo>
                      <a:pt x="1" y="1408"/>
                      <a:pt x="0" y="1406"/>
                      <a:pt x="0" y="1404"/>
                    </a:cubicBezTo>
                    <a:lnTo>
                      <a:pt x="0" y="1396"/>
                    </a:lnTo>
                    <a:cubicBezTo>
                      <a:pt x="0" y="1394"/>
                      <a:pt x="1" y="1392"/>
                      <a:pt x="4" y="1392"/>
                    </a:cubicBezTo>
                    <a:cubicBezTo>
                      <a:pt x="6" y="1392"/>
                      <a:pt x="8" y="1394"/>
                      <a:pt x="8" y="1396"/>
                    </a:cubicBezTo>
                    <a:close/>
                    <a:moveTo>
                      <a:pt x="8" y="1420"/>
                    </a:moveTo>
                    <a:lnTo>
                      <a:pt x="8" y="1428"/>
                    </a:lnTo>
                    <a:cubicBezTo>
                      <a:pt x="8" y="1430"/>
                      <a:pt x="6" y="1432"/>
                      <a:pt x="4" y="1432"/>
                    </a:cubicBezTo>
                    <a:cubicBezTo>
                      <a:pt x="1" y="1432"/>
                      <a:pt x="0" y="1430"/>
                      <a:pt x="0" y="1428"/>
                    </a:cubicBezTo>
                    <a:lnTo>
                      <a:pt x="0" y="1420"/>
                    </a:lnTo>
                    <a:cubicBezTo>
                      <a:pt x="0" y="1418"/>
                      <a:pt x="1" y="1416"/>
                      <a:pt x="4" y="1416"/>
                    </a:cubicBezTo>
                    <a:cubicBezTo>
                      <a:pt x="6" y="1416"/>
                      <a:pt x="8" y="1418"/>
                      <a:pt x="8" y="1420"/>
                    </a:cubicBezTo>
                    <a:close/>
                    <a:moveTo>
                      <a:pt x="8" y="1444"/>
                    </a:moveTo>
                    <a:lnTo>
                      <a:pt x="8" y="1452"/>
                    </a:lnTo>
                    <a:cubicBezTo>
                      <a:pt x="8" y="1454"/>
                      <a:pt x="6" y="1456"/>
                      <a:pt x="4" y="1456"/>
                    </a:cubicBezTo>
                    <a:cubicBezTo>
                      <a:pt x="1" y="1456"/>
                      <a:pt x="0" y="1454"/>
                      <a:pt x="0" y="1452"/>
                    </a:cubicBezTo>
                    <a:lnTo>
                      <a:pt x="0" y="1444"/>
                    </a:lnTo>
                    <a:cubicBezTo>
                      <a:pt x="0" y="1442"/>
                      <a:pt x="1" y="1440"/>
                      <a:pt x="4" y="1440"/>
                    </a:cubicBezTo>
                    <a:cubicBezTo>
                      <a:pt x="6" y="1440"/>
                      <a:pt x="8" y="1442"/>
                      <a:pt x="8" y="1444"/>
                    </a:cubicBezTo>
                    <a:close/>
                    <a:moveTo>
                      <a:pt x="8" y="1468"/>
                    </a:moveTo>
                    <a:lnTo>
                      <a:pt x="8" y="1476"/>
                    </a:lnTo>
                    <a:cubicBezTo>
                      <a:pt x="8" y="1478"/>
                      <a:pt x="6" y="1480"/>
                      <a:pt x="4" y="1480"/>
                    </a:cubicBezTo>
                    <a:cubicBezTo>
                      <a:pt x="1" y="1480"/>
                      <a:pt x="0" y="1478"/>
                      <a:pt x="0" y="1476"/>
                    </a:cubicBezTo>
                    <a:lnTo>
                      <a:pt x="0" y="1468"/>
                    </a:lnTo>
                    <a:cubicBezTo>
                      <a:pt x="0" y="1466"/>
                      <a:pt x="1" y="1464"/>
                      <a:pt x="4" y="1464"/>
                    </a:cubicBezTo>
                    <a:cubicBezTo>
                      <a:pt x="6" y="1464"/>
                      <a:pt x="8" y="1466"/>
                      <a:pt x="8" y="1468"/>
                    </a:cubicBezTo>
                    <a:close/>
                    <a:moveTo>
                      <a:pt x="8" y="1492"/>
                    </a:moveTo>
                    <a:lnTo>
                      <a:pt x="8" y="1500"/>
                    </a:lnTo>
                    <a:cubicBezTo>
                      <a:pt x="8" y="1502"/>
                      <a:pt x="6" y="1504"/>
                      <a:pt x="4" y="1504"/>
                    </a:cubicBezTo>
                    <a:cubicBezTo>
                      <a:pt x="1" y="1504"/>
                      <a:pt x="0" y="1502"/>
                      <a:pt x="0" y="1500"/>
                    </a:cubicBezTo>
                    <a:lnTo>
                      <a:pt x="0" y="1492"/>
                    </a:lnTo>
                    <a:cubicBezTo>
                      <a:pt x="0" y="1490"/>
                      <a:pt x="1" y="1488"/>
                      <a:pt x="4" y="1488"/>
                    </a:cubicBezTo>
                    <a:cubicBezTo>
                      <a:pt x="6" y="1488"/>
                      <a:pt x="8" y="1490"/>
                      <a:pt x="8" y="1492"/>
                    </a:cubicBezTo>
                    <a:close/>
                    <a:moveTo>
                      <a:pt x="8" y="1516"/>
                    </a:moveTo>
                    <a:lnTo>
                      <a:pt x="8" y="1524"/>
                    </a:lnTo>
                    <a:cubicBezTo>
                      <a:pt x="8" y="1526"/>
                      <a:pt x="6" y="1528"/>
                      <a:pt x="4" y="1528"/>
                    </a:cubicBezTo>
                    <a:cubicBezTo>
                      <a:pt x="1" y="1528"/>
                      <a:pt x="0" y="1526"/>
                      <a:pt x="0" y="1524"/>
                    </a:cubicBezTo>
                    <a:lnTo>
                      <a:pt x="0" y="1516"/>
                    </a:lnTo>
                    <a:cubicBezTo>
                      <a:pt x="0" y="1514"/>
                      <a:pt x="1" y="1512"/>
                      <a:pt x="4" y="1512"/>
                    </a:cubicBezTo>
                    <a:cubicBezTo>
                      <a:pt x="6" y="1512"/>
                      <a:pt x="8" y="1514"/>
                      <a:pt x="8" y="1516"/>
                    </a:cubicBezTo>
                    <a:close/>
                    <a:moveTo>
                      <a:pt x="8" y="1540"/>
                    </a:moveTo>
                    <a:lnTo>
                      <a:pt x="8" y="1548"/>
                    </a:lnTo>
                    <a:cubicBezTo>
                      <a:pt x="8" y="1550"/>
                      <a:pt x="6" y="1552"/>
                      <a:pt x="4" y="1552"/>
                    </a:cubicBezTo>
                    <a:cubicBezTo>
                      <a:pt x="1" y="1552"/>
                      <a:pt x="0" y="1550"/>
                      <a:pt x="0" y="1548"/>
                    </a:cubicBezTo>
                    <a:lnTo>
                      <a:pt x="0" y="1540"/>
                    </a:lnTo>
                    <a:cubicBezTo>
                      <a:pt x="0" y="1538"/>
                      <a:pt x="1" y="1536"/>
                      <a:pt x="4" y="1536"/>
                    </a:cubicBezTo>
                    <a:cubicBezTo>
                      <a:pt x="6" y="1536"/>
                      <a:pt x="8" y="1538"/>
                      <a:pt x="8" y="1540"/>
                    </a:cubicBezTo>
                    <a:close/>
                    <a:moveTo>
                      <a:pt x="8" y="1564"/>
                    </a:moveTo>
                    <a:lnTo>
                      <a:pt x="8" y="1572"/>
                    </a:lnTo>
                    <a:cubicBezTo>
                      <a:pt x="8" y="1574"/>
                      <a:pt x="6" y="1576"/>
                      <a:pt x="4" y="1576"/>
                    </a:cubicBezTo>
                    <a:cubicBezTo>
                      <a:pt x="1" y="1576"/>
                      <a:pt x="0" y="1574"/>
                      <a:pt x="0" y="1572"/>
                    </a:cubicBezTo>
                    <a:lnTo>
                      <a:pt x="0" y="1564"/>
                    </a:lnTo>
                    <a:cubicBezTo>
                      <a:pt x="0" y="1562"/>
                      <a:pt x="1" y="1560"/>
                      <a:pt x="4" y="1560"/>
                    </a:cubicBezTo>
                    <a:cubicBezTo>
                      <a:pt x="6" y="1560"/>
                      <a:pt x="8" y="1562"/>
                      <a:pt x="8" y="1564"/>
                    </a:cubicBezTo>
                    <a:close/>
                    <a:moveTo>
                      <a:pt x="8" y="1588"/>
                    </a:moveTo>
                    <a:lnTo>
                      <a:pt x="8" y="1596"/>
                    </a:lnTo>
                    <a:cubicBezTo>
                      <a:pt x="8" y="1598"/>
                      <a:pt x="6" y="1600"/>
                      <a:pt x="4" y="1600"/>
                    </a:cubicBezTo>
                    <a:cubicBezTo>
                      <a:pt x="1" y="1600"/>
                      <a:pt x="0" y="1598"/>
                      <a:pt x="0" y="1596"/>
                    </a:cubicBezTo>
                    <a:lnTo>
                      <a:pt x="0" y="1588"/>
                    </a:lnTo>
                    <a:cubicBezTo>
                      <a:pt x="0" y="1586"/>
                      <a:pt x="1" y="1584"/>
                      <a:pt x="4" y="1584"/>
                    </a:cubicBezTo>
                    <a:cubicBezTo>
                      <a:pt x="6" y="1584"/>
                      <a:pt x="8" y="1586"/>
                      <a:pt x="8" y="1588"/>
                    </a:cubicBezTo>
                    <a:close/>
                    <a:moveTo>
                      <a:pt x="8" y="1612"/>
                    </a:moveTo>
                    <a:lnTo>
                      <a:pt x="8" y="1620"/>
                    </a:lnTo>
                    <a:cubicBezTo>
                      <a:pt x="8" y="1622"/>
                      <a:pt x="6" y="1624"/>
                      <a:pt x="4" y="1624"/>
                    </a:cubicBezTo>
                    <a:cubicBezTo>
                      <a:pt x="1" y="1624"/>
                      <a:pt x="0" y="1622"/>
                      <a:pt x="0" y="1620"/>
                    </a:cubicBezTo>
                    <a:lnTo>
                      <a:pt x="0" y="1612"/>
                    </a:lnTo>
                    <a:cubicBezTo>
                      <a:pt x="0" y="1610"/>
                      <a:pt x="1" y="1608"/>
                      <a:pt x="4" y="1608"/>
                    </a:cubicBezTo>
                    <a:cubicBezTo>
                      <a:pt x="6" y="1608"/>
                      <a:pt x="8" y="1610"/>
                      <a:pt x="8" y="1612"/>
                    </a:cubicBezTo>
                    <a:close/>
                    <a:moveTo>
                      <a:pt x="8" y="1636"/>
                    </a:moveTo>
                    <a:lnTo>
                      <a:pt x="8" y="1644"/>
                    </a:lnTo>
                    <a:cubicBezTo>
                      <a:pt x="8" y="1646"/>
                      <a:pt x="6" y="1648"/>
                      <a:pt x="4" y="1648"/>
                    </a:cubicBezTo>
                    <a:cubicBezTo>
                      <a:pt x="1" y="1648"/>
                      <a:pt x="0" y="1646"/>
                      <a:pt x="0" y="1644"/>
                    </a:cubicBezTo>
                    <a:lnTo>
                      <a:pt x="0" y="1636"/>
                    </a:lnTo>
                    <a:cubicBezTo>
                      <a:pt x="0" y="1634"/>
                      <a:pt x="1" y="1632"/>
                      <a:pt x="4" y="1632"/>
                    </a:cubicBezTo>
                    <a:cubicBezTo>
                      <a:pt x="6" y="1632"/>
                      <a:pt x="8" y="1634"/>
                      <a:pt x="8" y="1636"/>
                    </a:cubicBezTo>
                    <a:close/>
                    <a:moveTo>
                      <a:pt x="8" y="1660"/>
                    </a:moveTo>
                    <a:lnTo>
                      <a:pt x="8" y="1668"/>
                    </a:lnTo>
                    <a:cubicBezTo>
                      <a:pt x="8" y="1670"/>
                      <a:pt x="6" y="1672"/>
                      <a:pt x="4" y="1672"/>
                    </a:cubicBezTo>
                    <a:cubicBezTo>
                      <a:pt x="1" y="1672"/>
                      <a:pt x="0" y="1670"/>
                      <a:pt x="0" y="1668"/>
                    </a:cubicBezTo>
                    <a:lnTo>
                      <a:pt x="0" y="1660"/>
                    </a:lnTo>
                    <a:cubicBezTo>
                      <a:pt x="0" y="1658"/>
                      <a:pt x="1" y="1656"/>
                      <a:pt x="4" y="1656"/>
                    </a:cubicBezTo>
                    <a:cubicBezTo>
                      <a:pt x="6" y="1656"/>
                      <a:pt x="8" y="1658"/>
                      <a:pt x="8" y="1660"/>
                    </a:cubicBezTo>
                    <a:close/>
                    <a:moveTo>
                      <a:pt x="8" y="1684"/>
                    </a:moveTo>
                    <a:lnTo>
                      <a:pt x="8" y="1692"/>
                    </a:lnTo>
                    <a:cubicBezTo>
                      <a:pt x="8" y="1694"/>
                      <a:pt x="6" y="1696"/>
                      <a:pt x="4" y="1696"/>
                    </a:cubicBezTo>
                    <a:cubicBezTo>
                      <a:pt x="1" y="1696"/>
                      <a:pt x="0" y="1694"/>
                      <a:pt x="0" y="1692"/>
                    </a:cubicBezTo>
                    <a:lnTo>
                      <a:pt x="0" y="1684"/>
                    </a:lnTo>
                    <a:cubicBezTo>
                      <a:pt x="0" y="1682"/>
                      <a:pt x="1" y="1680"/>
                      <a:pt x="4" y="1680"/>
                    </a:cubicBezTo>
                    <a:cubicBezTo>
                      <a:pt x="6" y="1680"/>
                      <a:pt x="8" y="1682"/>
                      <a:pt x="8" y="1684"/>
                    </a:cubicBezTo>
                    <a:close/>
                    <a:moveTo>
                      <a:pt x="8" y="1708"/>
                    </a:moveTo>
                    <a:lnTo>
                      <a:pt x="8" y="1716"/>
                    </a:lnTo>
                    <a:cubicBezTo>
                      <a:pt x="8" y="1718"/>
                      <a:pt x="6" y="1720"/>
                      <a:pt x="4" y="1720"/>
                    </a:cubicBezTo>
                    <a:cubicBezTo>
                      <a:pt x="1" y="1720"/>
                      <a:pt x="0" y="1718"/>
                      <a:pt x="0" y="1716"/>
                    </a:cubicBezTo>
                    <a:lnTo>
                      <a:pt x="0" y="1708"/>
                    </a:lnTo>
                    <a:cubicBezTo>
                      <a:pt x="0" y="1706"/>
                      <a:pt x="1" y="1704"/>
                      <a:pt x="4" y="1704"/>
                    </a:cubicBezTo>
                    <a:cubicBezTo>
                      <a:pt x="6" y="1704"/>
                      <a:pt x="8" y="1706"/>
                      <a:pt x="8" y="1708"/>
                    </a:cubicBezTo>
                    <a:close/>
                    <a:moveTo>
                      <a:pt x="8" y="1732"/>
                    </a:moveTo>
                    <a:lnTo>
                      <a:pt x="8" y="1740"/>
                    </a:lnTo>
                    <a:cubicBezTo>
                      <a:pt x="8" y="1742"/>
                      <a:pt x="6" y="1744"/>
                      <a:pt x="4" y="1744"/>
                    </a:cubicBezTo>
                    <a:cubicBezTo>
                      <a:pt x="1" y="1744"/>
                      <a:pt x="0" y="1742"/>
                      <a:pt x="0" y="1740"/>
                    </a:cubicBezTo>
                    <a:lnTo>
                      <a:pt x="0" y="1732"/>
                    </a:lnTo>
                    <a:cubicBezTo>
                      <a:pt x="0" y="1730"/>
                      <a:pt x="1" y="1728"/>
                      <a:pt x="4" y="1728"/>
                    </a:cubicBezTo>
                    <a:cubicBezTo>
                      <a:pt x="6" y="1728"/>
                      <a:pt x="8" y="1730"/>
                      <a:pt x="8" y="1732"/>
                    </a:cubicBezTo>
                    <a:close/>
                    <a:moveTo>
                      <a:pt x="8" y="1756"/>
                    </a:moveTo>
                    <a:lnTo>
                      <a:pt x="8" y="1764"/>
                    </a:lnTo>
                    <a:cubicBezTo>
                      <a:pt x="8" y="1766"/>
                      <a:pt x="6" y="1768"/>
                      <a:pt x="4" y="1768"/>
                    </a:cubicBezTo>
                    <a:cubicBezTo>
                      <a:pt x="1" y="1768"/>
                      <a:pt x="0" y="1766"/>
                      <a:pt x="0" y="1764"/>
                    </a:cubicBezTo>
                    <a:lnTo>
                      <a:pt x="0" y="1756"/>
                    </a:lnTo>
                    <a:cubicBezTo>
                      <a:pt x="0" y="1754"/>
                      <a:pt x="1" y="1752"/>
                      <a:pt x="4" y="1752"/>
                    </a:cubicBezTo>
                    <a:cubicBezTo>
                      <a:pt x="6" y="1752"/>
                      <a:pt x="8" y="1754"/>
                      <a:pt x="8" y="1756"/>
                    </a:cubicBezTo>
                    <a:close/>
                    <a:moveTo>
                      <a:pt x="8" y="1780"/>
                    </a:moveTo>
                    <a:lnTo>
                      <a:pt x="8" y="1788"/>
                    </a:lnTo>
                    <a:cubicBezTo>
                      <a:pt x="8" y="1790"/>
                      <a:pt x="6" y="1792"/>
                      <a:pt x="4" y="1792"/>
                    </a:cubicBezTo>
                    <a:cubicBezTo>
                      <a:pt x="1" y="1792"/>
                      <a:pt x="0" y="1790"/>
                      <a:pt x="0" y="1788"/>
                    </a:cubicBezTo>
                    <a:lnTo>
                      <a:pt x="0" y="1780"/>
                    </a:lnTo>
                    <a:cubicBezTo>
                      <a:pt x="0" y="1778"/>
                      <a:pt x="1" y="1776"/>
                      <a:pt x="4" y="1776"/>
                    </a:cubicBezTo>
                    <a:cubicBezTo>
                      <a:pt x="6" y="1776"/>
                      <a:pt x="8" y="1778"/>
                      <a:pt x="8" y="1780"/>
                    </a:cubicBezTo>
                    <a:close/>
                    <a:moveTo>
                      <a:pt x="8" y="1804"/>
                    </a:moveTo>
                    <a:lnTo>
                      <a:pt x="8" y="1812"/>
                    </a:lnTo>
                    <a:cubicBezTo>
                      <a:pt x="8" y="1814"/>
                      <a:pt x="6" y="1816"/>
                      <a:pt x="4" y="1816"/>
                    </a:cubicBezTo>
                    <a:cubicBezTo>
                      <a:pt x="1" y="1816"/>
                      <a:pt x="0" y="1814"/>
                      <a:pt x="0" y="1812"/>
                    </a:cubicBezTo>
                    <a:lnTo>
                      <a:pt x="0" y="1804"/>
                    </a:lnTo>
                    <a:cubicBezTo>
                      <a:pt x="0" y="1802"/>
                      <a:pt x="1" y="1800"/>
                      <a:pt x="4" y="1800"/>
                    </a:cubicBezTo>
                    <a:cubicBezTo>
                      <a:pt x="6" y="1800"/>
                      <a:pt x="8" y="1802"/>
                      <a:pt x="8" y="1804"/>
                    </a:cubicBezTo>
                    <a:close/>
                    <a:moveTo>
                      <a:pt x="8" y="1828"/>
                    </a:moveTo>
                    <a:lnTo>
                      <a:pt x="8" y="1836"/>
                    </a:lnTo>
                    <a:cubicBezTo>
                      <a:pt x="8" y="1838"/>
                      <a:pt x="6" y="1840"/>
                      <a:pt x="4" y="1840"/>
                    </a:cubicBezTo>
                    <a:cubicBezTo>
                      <a:pt x="1" y="1840"/>
                      <a:pt x="0" y="1838"/>
                      <a:pt x="0" y="1836"/>
                    </a:cubicBezTo>
                    <a:lnTo>
                      <a:pt x="0" y="1828"/>
                    </a:lnTo>
                    <a:cubicBezTo>
                      <a:pt x="0" y="1826"/>
                      <a:pt x="1" y="1824"/>
                      <a:pt x="4" y="1824"/>
                    </a:cubicBezTo>
                    <a:cubicBezTo>
                      <a:pt x="6" y="1824"/>
                      <a:pt x="8" y="1826"/>
                      <a:pt x="8" y="1828"/>
                    </a:cubicBezTo>
                    <a:close/>
                    <a:moveTo>
                      <a:pt x="8" y="1852"/>
                    </a:moveTo>
                    <a:lnTo>
                      <a:pt x="8" y="1860"/>
                    </a:lnTo>
                    <a:cubicBezTo>
                      <a:pt x="8" y="1862"/>
                      <a:pt x="6" y="1864"/>
                      <a:pt x="4" y="1864"/>
                    </a:cubicBezTo>
                    <a:cubicBezTo>
                      <a:pt x="1" y="1864"/>
                      <a:pt x="0" y="1862"/>
                      <a:pt x="0" y="1860"/>
                    </a:cubicBezTo>
                    <a:lnTo>
                      <a:pt x="0" y="1852"/>
                    </a:lnTo>
                    <a:cubicBezTo>
                      <a:pt x="0" y="1850"/>
                      <a:pt x="1" y="1848"/>
                      <a:pt x="4" y="1848"/>
                    </a:cubicBezTo>
                    <a:cubicBezTo>
                      <a:pt x="6" y="1848"/>
                      <a:pt x="8" y="1850"/>
                      <a:pt x="8" y="1852"/>
                    </a:cubicBezTo>
                    <a:close/>
                    <a:moveTo>
                      <a:pt x="8" y="1876"/>
                    </a:moveTo>
                    <a:lnTo>
                      <a:pt x="8" y="1884"/>
                    </a:lnTo>
                    <a:cubicBezTo>
                      <a:pt x="8" y="1886"/>
                      <a:pt x="6" y="1888"/>
                      <a:pt x="4" y="1888"/>
                    </a:cubicBezTo>
                    <a:cubicBezTo>
                      <a:pt x="1" y="1888"/>
                      <a:pt x="0" y="1886"/>
                      <a:pt x="0" y="1884"/>
                    </a:cubicBezTo>
                    <a:lnTo>
                      <a:pt x="0" y="1876"/>
                    </a:lnTo>
                    <a:cubicBezTo>
                      <a:pt x="0" y="1874"/>
                      <a:pt x="1" y="1872"/>
                      <a:pt x="4" y="1872"/>
                    </a:cubicBezTo>
                    <a:cubicBezTo>
                      <a:pt x="6" y="1872"/>
                      <a:pt x="8" y="1874"/>
                      <a:pt x="8" y="1876"/>
                    </a:cubicBezTo>
                    <a:close/>
                    <a:moveTo>
                      <a:pt x="8" y="1900"/>
                    </a:moveTo>
                    <a:lnTo>
                      <a:pt x="8" y="1908"/>
                    </a:lnTo>
                    <a:cubicBezTo>
                      <a:pt x="8" y="1910"/>
                      <a:pt x="6" y="1912"/>
                      <a:pt x="4" y="1912"/>
                    </a:cubicBezTo>
                    <a:cubicBezTo>
                      <a:pt x="1" y="1912"/>
                      <a:pt x="0" y="1910"/>
                      <a:pt x="0" y="1908"/>
                    </a:cubicBezTo>
                    <a:lnTo>
                      <a:pt x="0" y="1900"/>
                    </a:lnTo>
                    <a:cubicBezTo>
                      <a:pt x="0" y="1898"/>
                      <a:pt x="1" y="1896"/>
                      <a:pt x="4" y="1896"/>
                    </a:cubicBezTo>
                    <a:cubicBezTo>
                      <a:pt x="6" y="1896"/>
                      <a:pt x="8" y="1898"/>
                      <a:pt x="8" y="1900"/>
                    </a:cubicBezTo>
                    <a:close/>
                    <a:moveTo>
                      <a:pt x="8" y="1924"/>
                    </a:moveTo>
                    <a:lnTo>
                      <a:pt x="8" y="1932"/>
                    </a:lnTo>
                    <a:cubicBezTo>
                      <a:pt x="8" y="1934"/>
                      <a:pt x="6" y="1936"/>
                      <a:pt x="4" y="1936"/>
                    </a:cubicBezTo>
                    <a:cubicBezTo>
                      <a:pt x="1" y="1936"/>
                      <a:pt x="0" y="1934"/>
                      <a:pt x="0" y="1932"/>
                    </a:cubicBezTo>
                    <a:lnTo>
                      <a:pt x="0" y="1924"/>
                    </a:lnTo>
                    <a:cubicBezTo>
                      <a:pt x="0" y="1922"/>
                      <a:pt x="1" y="1920"/>
                      <a:pt x="4" y="1920"/>
                    </a:cubicBezTo>
                    <a:cubicBezTo>
                      <a:pt x="6" y="1920"/>
                      <a:pt x="8" y="1922"/>
                      <a:pt x="8" y="1924"/>
                    </a:cubicBezTo>
                    <a:close/>
                    <a:moveTo>
                      <a:pt x="8" y="1948"/>
                    </a:moveTo>
                    <a:lnTo>
                      <a:pt x="8" y="1956"/>
                    </a:lnTo>
                    <a:cubicBezTo>
                      <a:pt x="8" y="1958"/>
                      <a:pt x="6" y="1960"/>
                      <a:pt x="4" y="1960"/>
                    </a:cubicBezTo>
                    <a:cubicBezTo>
                      <a:pt x="1" y="1960"/>
                      <a:pt x="0" y="1958"/>
                      <a:pt x="0" y="1956"/>
                    </a:cubicBezTo>
                    <a:lnTo>
                      <a:pt x="0" y="1948"/>
                    </a:lnTo>
                    <a:cubicBezTo>
                      <a:pt x="0" y="1946"/>
                      <a:pt x="1" y="1944"/>
                      <a:pt x="4" y="1944"/>
                    </a:cubicBezTo>
                    <a:cubicBezTo>
                      <a:pt x="6" y="1944"/>
                      <a:pt x="8" y="1946"/>
                      <a:pt x="8" y="1948"/>
                    </a:cubicBezTo>
                    <a:close/>
                    <a:moveTo>
                      <a:pt x="8" y="1972"/>
                    </a:moveTo>
                    <a:lnTo>
                      <a:pt x="8" y="1980"/>
                    </a:lnTo>
                    <a:cubicBezTo>
                      <a:pt x="8" y="1982"/>
                      <a:pt x="6" y="1984"/>
                      <a:pt x="4" y="1984"/>
                    </a:cubicBezTo>
                    <a:cubicBezTo>
                      <a:pt x="1" y="1984"/>
                      <a:pt x="0" y="1982"/>
                      <a:pt x="0" y="1980"/>
                    </a:cubicBezTo>
                    <a:lnTo>
                      <a:pt x="0" y="1972"/>
                    </a:lnTo>
                    <a:cubicBezTo>
                      <a:pt x="0" y="1970"/>
                      <a:pt x="1" y="1968"/>
                      <a:pt x="4" y="1968"/>
                    </a:cubicBezTo>
                    <a:cubicBezTo>
                      <a:pt x="6" y="1968"/>
                      <a:pt x="8" y="1970"/>
                      <a:pt x="8" y="1972"/>
                    </a:cubicBezTo>
                    <a:close/>
                    <a:moveTo>
                      <a:pt x="8" y="1996"/>
                    </a:moveTo>
                    <a:lnTo>
                      <a:pt x="8" y="2004"/>
                    </a:lnTo>
                    <a:cubicBezTo>
                      <a:pt x="8" y="2006"/>
                      <a:pt x="6" y="2008"/>
                      <a:pt x="4" y="2008"/>
                    </a:cubicBezTo>
                    <a:cubicBezTo>
                      <a:pt x="1" y="2008"/>
                      <a:pt x="0" y="2006"/>
                      <a:pt x="0" y="2004"/>
                    </a:cubicBezTo>
                    <a:lnTo>
                      <a:pt x="0" y="1996"/>
                    </a:lnTo>
                    <a:cubicBezTo>
                      <a:pt x="0" y="1994"/>
                      <a:pt x="1" y="1992"/>
                      <a:pt x="4" y="1992"/>
                    </a:cubicBezTo>
                    <a:cubicBezTo>
                      <a:pt x="6" y="1992"/>
                      <a:pt x="8" y="1994"/>
                      <a:pt x="8" y="1996"/>
                    </a:cubicBezTo>
                    <a:close/>
                    <a:moveTo>
                      <a:pt x="8" y="2020"/>
                    </a:moveTo>
                    <a:lnTo>
                      <a:pt x="8" y="2028"/>
                    </a:lnTo>
                    <a:cubicBezTo>
                      <a:pt x="8" y="2030"/>
                      <a:pt x="6" y="2032"/>
                      <a:pt x="4" y="2032"/>
                    </a:cubicBezTo>
                    <a:cubicBezTo>
                      <a:pt x="1" y="2032"/>
                      <a:pt x="0" y="2030"/>
                      <a:pt x="0" y="2028"/>
                    </a:cubicBezTo>
                    <a:lnTo>
                      <a:pt x="0" y="2020"/>
                    </a:lnTo>
                    <a:cubicBezTo>
                      <a:pt x="0" y="2018"/>
                      <a:pt x="1" y="2016"/>
                      <a:pt x="4" y="2016"/>
                    </a:cubicBezTo>
                    <a:cubicBezTo>
                      <a:pt x="6" y="2016"/>
                      <a:pt x="8" y="2018"/>
                      <a:pt x="8" y="2020"/>
                    </a:cubicBezTo>
                    <a:close/>
                    <a:moveTo>
                      <a:pt x="8" y="2044"/>
                    </a:moveTo>
                    <a:lnTo>
                      <a:pt x="8" y="2052"/>
                    </a:lnTo>
                    <a:cubicBezTo>
                      <a:pt x="8" y="2054"/>
                      <a:pt x="6" y="2056"/>
                      <a:pt x="4" y="2056"/>
                    </a:cubicBezTo>
                    <a:cubicBezTo>
                      <a:pt x="1" y="2056"/>
                      <a:pt x="0" y="2054"/>
                      <a:pt x="0" y="2052"/>
                    </a:cubicBezTo>
                    <a:lnTo>
                      <a:pt x="0" y="2044"/>
                    </a:lnTo>
                    <a:cubicBezTo>
                      <a:pt x="0" y="2042"/>
                      <a:pt x="1" y="2040"/>
                      <a:pt x="4" y="2040"/>
                    </a:cubicBezTo>
                    <a:cubicBezTo>
                      <a:pt x="6" y="2040"/>
                      <a:pt x="8" y="2042"/>
                      <a:pt x="8" y="2044"/>
                    </a:cubicBezTo>
                    <a:close/>
                    <a:moveTo>
                      <a:pt x="8" y="2068"/>
                    </a:moveTo>
                    <a:lnTo>
                      <a:pt x="8" y="2076"/>
                    </a:lnTo>
                    <a:cubicBezTo>
                      <a:pt x="8" y="2078"/>
                      <a:pt x="6" y="2080"/>
                      <a:pt x="4" y="2080"/>
                    </a:cubicBezTo>
                    <a:cubicBezTo>
                      <a:pt x="1" y="2080"/>
                      <a:pt x="0" y="2078"/>
                      <a:pt x="0" y="2076"/>
                    </a:cubicBezTo>
                    <a:lnTo>
                      <a:pt x="0" y="2068"/>
                    </a:lnTo>
                    <a:cubicBezTo>
                      <a:pt x="0" y="2066"/>
                      <a:pt x="1" y="2064"/>
                      <a:pt x="4" y="2064"/>
                    </a:cubicBezTo>
                    <a:cubicBezTo>
                      <a:pt x="6" y="2064"/>
                      <a:pt x="8" y="2066"/>
                      <a:pt x="8" y="2068"/>
                    </a:cubicBezTo>
                    <a:close/>
                    <a:moveTo>
                      <a:pt x="8" y="2092"/>
                    </a:moveTo>
                    <a:lnTo>
                      <a:pt x="8" y="2100"/>
                    </a:lnTo>
                    <a:cubicBezTo>
                      <a:pt x="8" y="2102"/>
                      <a:pt x="6" y="2104"/>
                      <a:pt x="4" y="2104"/>
                    </a:cubicBezTo>
                    <a:cubicBezTo>
                      <a:pt x="1" y="2104"/>
                      <a:pt x="0" y="2102"/>
                      <a:pt x="0" y="2100"/>
                    </a:cubicBezTo>
                    <a:lnTo>
                      <a:pt x="0" y="2092"/>
                    </a:lnTo>
                    <a:cubicBezTo>
                      <a:pt x="0" y="2090"/>
                      <a:pt x="1" y="2088"/>
                      <a:pt x="4" y="2088"/>
                    </a:cubicBezTo>
                    <a:cubicBezTo>
                      <a:pt x="6" y="2088"/>
                      <a:pt x="8" y="2090"/>
                      <a:pt x="8" y="2092"/>
                    </a:cubicBezTo>
                    <a:close/>
                    <a:moveTo>
                      <a:pt x="8" y="2116"/>
                    </a:moveTo>
                    <a:lnTo>
                      <a:pt x="8" y="2124"/>
                    </a:lnTo>
                    <a:cubicBezTo>
                      <a:pt x="8" y="2126"/>
                      <a:pt x="6" y="2128"/>
                      <a:pt x="4" y="2128"/>
                    </a:cubicBezTo>
                    <a:cubicBezTo>
                      <a:pt x="1" y="2128"/>
                      <a:pt x="0" y="2126"/>
                      <a:pt x="0" y="2124"/>
                    </a:cubicBezTo>
                    <a:lnTo>
                      <a:pt x="0" y="2116"/>
                    </a:lnTo>
                    <a:cubicBezTo>
                      <a:pt x="0" y="2114"/>
                      <a:pt x="1" y="2112"/>
                      <a:pt x="4" y="2112"/>
                    </a:cubicBezTo>
                    <a:cubicBezTo>
                      <a:pt x="6" y="2112"/>
                      <a:pt x="8" y="2114"/>
                      <a:pt x="8" y="2116"/>
                    </a:cubicBezTo>
                    <a:close/>
                    <a:moveTo>
                      <a:pt x="8" y="2140"/>
                    </a:moveTo>
                    <a:lnTo>
                      <a:pt x="8" y="2148"/>
                    </a:lnTo>
                    <a:cubicBezTo>
                      <a:pt x="8" y="2150"/>
                      <a:pt x="6" y="2152"/>
                      <a:pt x="4" y="2152"/>
                    </a:cubicBezTo>
                    <a:cubicBezTo>
                      <a:pt x="1" y="2152"/>
                      <a:pt x="0" y="2150"/>
                      <a:pt x="0" y="2148"/>
                    </a:cubicBezTo>
                    <a:lnTo>
                      <a:pt x="0" y="2140"/>
                    </a:lnTo>
                    <a:cubicBezTo>
                      <a:pt x="0" y="2138"/>
                      <a:pt x="1" y="2136"/>
                      <a:pt x="4" y="2136"/>
                    </a:cubicBezTo>
                    <a:cubicBezTo>
                      <a:pt x="6" y="2136"/>
                      <a:pt x="8" y="2138"/>
                      <a:pt x="8" y="2140"/>
                    </a:cubicBezTo>
                    <a:close/>
                    <a:moveTo>
                      <a:pt x="8" y="2164"/>
                    </a:moveTo>
                    <a:lnTo>
                      <a:pt x="8" y="2172"/>
                    </a:lnTo>
                    <a:cubicBezTo>
                      <a:pt x="8" y="2174"/>
                      <a:pt x="6" y="2176"/>
                      <a:pt x="4" y="2176"/>
                    </a:cubicBezTo>
                    <a:cubicBezTo>
                      <a:pt x="1" y="2176"/>
                      <a:pt x="0" y="2174"/>
                      <a:pt x="0" y="2172"/>
                    </a:cubicBezTo>
                    <a:lnTo>
                      <a:pt x="0" y="2164"/>
                    </a:lnTo>
                    <a:cubicBezTo>
                      <a:pt x="0" y="2162"/>
                      <a:pt x="1" y="2160"/>
                      <a:pt x="4" y="2160"/>
                    </a:cubicBezTo>
                    <a:cubicBezTo>
                      <a:pt x="6" y="2160"/>
                      <a:pt x="8" y="2162"/>
                      <a:pt x="8" y="2164"/>
                    </a:cubicBezTo>
                    <a:close/>
                    <a:moveTo>
                      <a:pt x="8" y="2188"/>
                    </a:moveTo>
                    <a:lnTo>
                      <a:pt x="8" y="2192"/>
                    </a:lnTo>
                    <a:cubicBezTo>
                      <a:pt x="8" y="2194"/>
                      <a:pt x="6" y="2196"/>
                      <a:pt x="4" y="2196"/>
                    </a:cubicBezTo>
                    <a:cubicBezTo>
                      <a:pt x="1" y="2196"/>
                      <a:pt x="0" y="2194"/>
                      <a:pt x="0" y="2192"/>
                    </a:cubicBezTo>
                    <a:lnTo>
                      <a:pt x="0" y="2188"/>
                    </a:lnTo>
                    <a:cubicBezTo>
                      <a:pt x="0" y="2186"/>
                      <a:pt x="1" y="2184"/>
                      <a:pt x="4" y="2184"/>
                    </a:cubicBezTo>
                    <a:cubicBezTo>
                      <a:pt x="6" y="2184"/>
                      <a:pt x="8" y="2186"/>
                      <a:pt x="8" y="2188"/>
                    </a:cubicBezTo>
                    <a:close/>
                  </a:path>
                </a:pathLst>
              </a:custGeom>
              <a:solidFill>
                <a:srgbClr val="A5A5A5"/>
              </a:solidFill>
              <a:ln w="1588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9" name="Freeform 19">
                <a:extLst>
                  <a:ext uri="{FF2B5EF4-FFF2-40B4-BE49-F238E27FC236}">
                    <a16:creationId xmlns:a16="http://schemas.microsoft.com/office/drawing/2014/main" id="{74800B18-430E-4179-BADC-54DD55DF8F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23" y="1299"/>
                <a:ext cx="6" cy="2808"/>
              </a:xfrm>
              <a:custGeom>
                <a:avLst/>
                <a:gdLst>
                  <a:gd name="T0" fmla="*/ 4 w 8"/>
                  <a:gd name="T1" fmla="*/ 64 h 3688"/>
                  <a:gd name="T2" fmla="*/ 4 w 8"/>
                  <a:gd name="T3" fmla="*/ 96 h 3688"/>
                  <a:gd name="T4" fmla="*/ 8 w 8"/>
                  <a:gd name="T5" fmla="*/ 180 h 3688"/>
                  <a:gd name="T6" fmla="*/ 0 w 8"/>
                  <a:gd name="T7" fmla="*/ 220 h 3688"/>
                  <a:gd name="T8" fmla="*/ 8 w 8"/>
                  <a:gd name="T9" fmla="*/ 292 h 3688"/>
                  <a:gd name="T10" fmla="*/ 0 w 8"/>
                  <a:gd name="T11" fmla="*/ 348 h 3688"/>
                  <a:gd name="T12" fmla="*/ 8 w 8"/>
                  <a:gd name="T13" fmla="*/ 388 h 3688"/>
                  <a:gd name="T14" fmla="*/ 4 w 8"/>
                  <a:gd name="T15" fmla="*/ 472 h 3688"/>
                  <a:gd name="T16" fmla="*/ 4 w 8"/>
                  <a:gd name="T17" fmla="*/ 504 h 3688"/>
                  <a:gd name="T18" fmla="*/ 8 w 8"/>
                  <a:gd name="T19" fmla="*/ 588 h 3688"/>
                  <a:gd name="T20" fmla="*/ 0 w 8"/>
                  <a:gd name="T21" fmla="*/ 628 h 3688"/>
                  <a:gd name="T22" fmla="*/ 8 w 8"/>
                  <a:gd name="T23" fmla="*/ 700 h 3688"/>
                  <a:gd name="T24" fmla="*/ 0 w 8"/>
                  <a:gd name="T25" fmla="*/ 756 h 3688"/>
                  <a:gd name="T26" fmla="*/ 8 w 8"/>
                  <a:gd name="T27" fmla="*/ 796 h 3688"/>
                  <a:gd name="T28" fmla="*/ 4 w 8"/>
                  <a:gd name="T29" fmla="*/ 880 h 3688"/>
                  <a:gd name="T30" fmla="*/ 4 w 8"/>
                  <a:gd name="T31" fmla="*/ 912 h 3688"/>
                  <a:gd name="T32" fmla="*/ 8 w 8"/>
                  <a:gd name="T33" fmla="*/ 996 h 3688"/>
                  <a:gd name="T34" fmla="*/ 0 w 8"/>
                  <a:gd name="T35" fmla="*/ 1036 h 3688"/>
                  <a:gd name="T36" fmla="*/ 8 w 8"/>
                  <a:gd name="T37" fmla="*/ 1108 h 3688"/>
                  <a:gd name="T38" fmla="*/ 0 w 8"/>
                  <a:gd name="T39" fmla="*/ 1164 h 3688"/>
                  <a:gd name="T40" fmla="*/ 8 w 8"/>
                  <a:gd name="T41" fmla="*/ 1204 h 3688"/>
                  <a:gd name="T42" fmla="*/ 4 w 8"/>
                  <a:gd name="T43" fmla="*/ 1288 h 3688"/>
                  <a:gd name="T44" fmla="*/ 4 w 8"/>
                  <a:gd name="T45" fmla="*/ 1320 h 3688"/>
                  <a:gd name="T46" fmla="*/ 8 w 8"/>
                  <a:gd name="T47" fmla="*/ 1404 h 3688"/>
                  <a:gd name="T48" fmla="*/ 0 w 8"/>
                  <a:gd name="T49" fmla="*/ 1444 h 3688"/>
                  <a:gd name="T50" fmla="*/ 8 w 8"/>
                  <a:gd name="T51" fmla="*/ 1516 h 3688"/>
                  <a:gd name="T52" fmla="*/ 0 w 8"/>
                  <a:gd name="T53" fmla="*/ 1572 h 3688"/>
                  <a:gd name="T54" fmla="*/ 8 w 8"/>
                  <a:gd name="T55" fmla="*/ 1612 h 3688"/>
                  <a:gd name="T56" fmla="*/ 4 w 8"/>
                  <a:gd name="T57" fmla="*/ 1696 h 3688"/>
                  <a:gd name="T58" fmla="*/ 4 w 8"/>
                  <a:gd name="T59" fmla="*/ 1728 h 3688"/>
                  <a:gd name="T60" fmla="*/ 8 w 8"/>
                  <a:gd name="T61" fmla="*/ 1812 h 3688"/>
                  <a:gd name="T62" fmla="*/ 0 w 8"/>
                  <a:gd name="T63" fmla="*/ 1852 h 3688"/>
                  <a:gd name="T64" fmla="*/ 8 w 8"/>
                  <a:gd name="T65" fmla="*/ 1924 h 3688"/>
                  <a:gd name="T66" fmla="*/ 0 w 8"/>
                  <a:gd name="T67" fmla="*/ 1980 h 3688"/>
                  <a:gd name="T68" fmla="*/ 8 w 8"/>
                  <a:gd name="T69" fmla="*/ 2020 h 3688"/>
                  <a:gd name="T70" fmla="*/ 4 w 8"/>
                  <a:gd name="T71" fmla="*/ 2104 h 3688"/>
                  <a:gd name="T72" fmla="*/ 4 w 8"/>
                  <a:gd name="T73" fmla="*/ 2136 h 3688"/>
                  <a:gd name="T74" fmla="*/ 8 w 8"/>
                  <a:gd name="T75" fmla="*/ 2220 h 3688"/>
                  <a:gd name="T76" fmla="*/ 0 w 8"/>
                  <a:gd name="T77" fmla="*/ 2260 h 3688"/>
                  <a:gd name="T78" fmla="*/ 8 w 8"/>
                  <a:gd name="T79" fmla="*/ 2332 h 3688"/>
                  <a:gd name="T80" fmla="*/ 0 w 8"/>
                  <a:gd name="T81" fmla="*/ 2388 h 3688"/>
                  <a:gd name="T82" fmla="*/ 8 w 8"/>
                  <a:gd name="T83" fmla="*/ 2428 h 3688"/>
                  <a:gd name="T84" fmla="*/ 4 w 8"/>
                  <a:gd name="T85" fmla="*/ 2512 h 3688"/>
                  <a:gd name="T86" fmla="*/ 4 w 8"/>
                  <a:gd name="T87" fmla="*/ 2544 h 3688"/>
                  <a:gd name="T88" fmla="*/ 8 w 8"/>
                  <a:gd name="T89" fmla="*/ 2628 h 3688"/>
                  <a:gd name="T90" fmla="*/ 0 w 8"/>
                  <a:gd name="T91" fmla="*/ 2668 h 3688"/>
                  <a:gd name="T92" fmla="*/ 8 w 8"/>
                  <a:gd name="T93" fmla="*/ 2740 h 3688"/>
                  <a:gd name="T94" fmla="*/ 0 w 8"/>
                  <a:gd name="T95" fmla="*/ 2796 h 3688"/>
                  <a:gd name="T96" fmla="*/ 8 w 8"/>
                  <a:gd name="T97" fmla="*/ 2836 h 3688"/>
                  <a:gd name="T98" fmla="*/ 4 w 8"/>
                  <a:gd name="T99" fmla="*/ 2920 h 3688"/>
                  <a:gd name="T100" fmla="*/ 4 w 8"/>
                  <a:gd name="T101" fmla="*/ 2952 h 3688"/>
                  <a:gd name="T102" fmla="*/ 8 w 8"/>
                  <a:gd name="T103" fmla="*/ 3036 h 3688"/>
                  <a:gd name="T104" fmla="*/ 0 w 8"/>
                  <a:gd name="T105" fmla="*/ 3076 h 3688"/>
                  <a:gd name="T106" fmla="*/ 8 w 8"/>
                  <a:gd name="T107" fmla="*/ 3148 h 3688"/>
                  <a:gd name="T108" fmla="*/ 0 w 8"/>
                  <a:gd name="T109" fmla="*/ 3204 h 3688"/>
                  <a:gd name="T110" fmla="*/ 8 w 8"/>
                  <a:gd name="T111" fmla="*/ 3244 h 3688"/>
                  <a:gd name="T112" fmla="*/ 4 w 8"/>
                  <a:gd name="T113" fmla="*/ 3328 h 3688"/>
                  <a:gd name="T114" fmla="*/ 4 w 8"/>
                  <a:gd name="T115" fmla="*/ 3360 h 3688"/>
                  <a:gd name="T116" fmla="*/ 8 w 8"/>
                  <a:gd name="T117" fmla="*/ 3444 h 3688"/>
                  <a:gd name="T118" fmla="*/ 0 w 8"/>
                  <a:gd name="T119" fmla="*/ 3484 h 3688"/>
                  <a:gd name="T120" fmla="*/ 8 w 8"/>
                  <a:gd name="T121" fmla="*/ 3556 h 3688"/>
                  <a:gd name="T122" fmla="*/ 0 w 8"/>
                  <a:gd name="T123" fmla="*/ 3612 h 3688"/>
                  <a:gd name="T124" fmla="*/ 8 w 8"/>
                  <a:gd name="T125" fmla="*/ 3652 h 3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" h="3688">
                    <a:moveTo>
                      <a:pt x="8" y="4"/>
                    </a:moveTo>
                    <a:lnTo>
                      <a:pt x="8" y="12"/>
                    </a:ln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lnTo>
                      <a:pt x="0" y="4"/>
                    </a:ln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lose/>
                    <a:moveTo>
                      <a:pt x="8" y="28"/>
                    </a:moveTo>
                    <a:lnTo>
                      <a:pt x="8" y="36"/>
                    </a:lnTo>
                    <a:cubicBezTo>
                      <a:pt x="8" y="38"/>
                      <a:pt x="6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lnTo>
                      <a:pt x="0" y="28"/>
                    </a:lnTo>
                    <a:cubicBezTo>
                      <a:pt x="0" y="25"/>
                      <a:pt x="2" y="24"/>
                      <a:pt x="4" y="24"/>
                    </a:cubicBezTo>
                    <a:cubicBezTo>
                      <a:pt x="6" y="24"/>
                      <a:pt x="8" y="25"/>
                      <a:pt x="8" y="28"/>
                    </a:cubicBezTo>
                    <a:close/>
                    <a:moveTo>
                      <a:pt x="8" y="52"/>
                    </a:moveTo>
                    <a:lnTo>
                      <a:pt x="8" y="60"/>
                    </a:lnTo>
                    <a:cubicBezTo>
                      <a:pt x="8" y="62"/>
                      <a:pt x="6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lnTo>
                      <a:pt x="0" y="52"/>
                    </a:lnTo>
                    <a:cubicBezTo>
                      <a:pt x="0" y="49"/>
                      <a:pt x="2" y="48"/>
                      <a:pt x="4" y="48"/>
                    </a:cubicBezTo>
                    <a:cubicBezTo>
                      <a:pt x="6" y="48"/>
                      <a:pt x="8" y="49"/>
                      <a:pt x="8" y="52"/>
                    </a:cubicBezTo>
                    <a:close/>
                    <a:moveTo>
                      <a:pt x="8" y="76"/>
                    </a:moveTo>
                    <a:lnTo>
                      <a:pt x="8" y="84"/>
                    </a:lnTo>
                    <a:cubicBezTo>
                      <a:pt x="8" y="86"/>
                      <a:pt x="6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lnTo>
                      <a:pt x="0" y="76"/>
                    </a:lnTo>
                    <a:cubicBezTo>
                      <a:pt x="0" y="73"/>
                      <a:pt x="2" y="72"/>
                      <a:pt x="4" y="72"/>
                    </a:cubicBezTo>
                    <a:cubicBezTo>
                      <a:pt x="6" y="72"/>
                      <a:pt x="8" y="73"/>
                      <a:pt x="8" y="76"/>
                    </a:cubicBezTo>
                    <a:close/>
                    <a:moveTo>
                      <a:pt x="8" y="100"/>
                    </a:moveTo>
                    <a:lnTo>
                      <a:pt x="8" y="108"/>
                    </a:lnTo>
                    <a:cubicBezTo>
                      <a:pt x="8" y="110"/>
                      <a:pt x="6" y="112"/>
                      <a:pt x="4" y="112"/>
                    </a:cubicBezTo>
                    <a:cubicBezTo>
                      <a:pt x="2" y="112"/>
                      <a:pt x="0" y="110"/>
                      <a:pt x="0" y="108"/>
                    </a:cubicBezTo>
                    <a:lnTo>
                      <a:pt x="0" y="100"/>
                    </a:lnTo>
                    <a:cubicBezTo>
                      <a:pt x="0" y="97"/>
                      <a:pt x="2" y="96"/>
                      <a:pt x="4" y="96"/>
                    </a:cubicBezTo>
                    <a:cubicBezTo>
                      <a:pt x="6" y="96"/>
                      <a:pt x="8" y="97"/>
                      <a:pt x="8" y="100"/>
                    </a:cubicBezTo>
                    <a:close/>
                    <a:moveTo>
                      <a:pt x="8" y="124"/>
                    </a:moveTo>
                    <a:lnTo>
                      <a:pt x="8" y="132"/>
                    </a:lnTo>
                    <a:cubicBezTo>
                      <a:pt x="8" y="134"/>
                      <a:pt x="6" y="136"/>
                      <a:pt x="4" y="136"/>
                    </a:cubicBezTo>
                    <a:cubicBezTo>
                      <a:pt x="2" y="136"/>
                      <a:pt x="0" y="134"/>
                      <a:pt x="0" y="132"/>
                    </a:cubicBezTo>
                    <a:lnTo>
                      <a:pt x="0" y="124"/>
                    </a:lnTo>
                    <a:cubicBezTo>
                      <a:pt x="0" y="121"/>
                      <a:pt x="2" y="120"/>
                      <a:pt x="4" y="120"/>
                    </a:cubicBezTo>
                    <a:cubicBezTo>
                      <a:pt x="6" y="120"/>
                      <a:pt x="8" y="121"/>
                      <a:pt x="8" y="124"/>
                    </a:cubicBezTo>
                    <a:close/>
                    <a:moveTo>
                      <a:pt x="8" y="148"/>
                    </a:moveTo>
                    <a:lnTo>
                      <a:pt x="8" y="156"/>
                    </a:lnTo>
                    <a:cubicBezTo>
                      <a:pt x="8" y="158"/>
                      <a:pt x="6" y="160"/>
                      <a:pt x="4" y="160"/>
                    </a:cubicBezTo>
                    <a:cubicBezTo>
                      <a:pt x="2" y="160"/>
                      <a:pt x="0" y="158"/>
                      <a:pt x="0" y="156"/>
                    </a:cubicBezTo>
                    <a:lnTo>
                      <a:pt x="0" y="148"/>
                    </a:lnTo>
                    <a:cubicBezTo>
                      <a:pt x="0" y="145"/>
                      <a:pt x="2" y="144"/>
                      <a:pt x="4" y="144"/>
                    </a:cubicBezTo>
                    <a:cubicBezTo>
                      <a:pt x="6" y="144"/>
                      <a:pt x="8" y="145"/>
                      <a:pt x="8" y="148"/>
                    </a:cubicBezTo>
                    <a:close/>
                    <a:moveTo>
                      <a:pt x="8" y="172"/>
                    </a:moveTo>
                    <a:lnTo>
                      <a:pt x="8" y="180"/>
                    </a:lnTo>
                    <a:cubicBezTo>
                      <a:pt x="8" y="182"/>
                      <a:pt x="6" y="184"/>
                      <a:pt x="4" y="184"/>
                    </a:cubicBezTo>
                    <a:cubicBezTo>
                      <a:pt x="2" y="184"/>
                      <a:pt x="0" y="182"/>
                      <a:pt x="0" y="180"/>
                    </a:cubicBezTo>
                    <a:lnTo>
                      <a:pt x="0" y="172"/>
                    </a:lnTo>
                    <a:cubicBezTo>
                      <a:pt x="0" y="169"/>
                      <a:pt x="2" y="168"/>
                      <a:pt x="4" y="168"/>
                    </a:cubicBezTo>
                    <a:cubicBezTo>
                      <a:pt x="6" y="168"/>
                      <a:pt x="8" y="169"/>
                      <a:pt x="8" y="172"/>
                    </a:cubicBezTo>
                    <a:close/>
                    <a:moveTo>
                      <a:pt x="8" y="196"/>
                    </a:moveTo>
                    <a:lnTo>
                      <a:pt x="8" y="204"/>
                    </a:lnTo>
                    <a:cubicBezTo>
                      <a:pt x="8" y="206"/>
                      <a:pt x="6" y="208"/>
                      <a:pt x="4" y="208"/>
                    </a:cubicBezTo>
                    <a:cubicBezTo>
                      <a:pt x="2" y="208"/>
                      <a:pt x="0" y="206"/>
                      <a:pt x="0" y="204"/>
                    </a:cubicBezTo>
                    <a:lnTo>
                      <a:pt x="0" y="196"/>
                    </a:lnTo>
                    <a:cubicBezTo>
                      <a:pt x="0" y="193"/>
                      <a:pt x="2" y="192"/>
                      <a:pt x="4" y="192"/>
                    </a:cubicBezTo>
                    <a:cubicBezTo>
                      <a:pt x="6" y="192"/>
                      <a:pt x="8" y="193"/>
                      <a:pt x="8" y="196"/>
                    </a:cubicBezTo>
                    <a:close/>
                    <a:moveTo>
                      <a:pt x="8" y="220"/>
                    </a:moveTo>
                    <a:lnTo>
                      <a:pt x="8" y="228"/>
                    </a:lnTo>
                    <a:cubicBezTo>
                      <a:pt x="8" y="230"/>
                      <a:pt x="6" y="232"/>
                      <a:pt x="4" y="232"/>
                    </a:cubicBezTo>
                    <a:cubicBezTo>
                      <a:pt x="2" y="232"/>
                      <a:pt x="0" y="230"/>
                      <a:pt x="0" y="228"/>
                    </a:cubicBezTo>
                    <a:lnTo>
                      <a:pt x="0" y="220"/>
                    </a:lnTo>
                    <a:cubicBezTo>
                      <a:pt x="0" y="217"/>
                      <a:pt x="2" y="216"/>
                      <a:pt x="4" y="216"/>
                    </a:cubicBezTo>
                    <a:cubicBezTo>
                      <a:pt x="6" y="216"/>
                      <a:pt x="8" y="217"/>
                      <a:pt x="8" y="220"/>
                    </a:cubicBezTo>
                    <a:close/>
                    <a:moveTo>
                      <a:pt x="8" y="244"/>
                    </a:moveTo>
                    <a:lnTo>
                      <a:pt x="8" y="252"/>
                    </a:lnTo>
                    <a:cubicBezTo>
                      <a:pt x="8" y="254"/>
                      <a:pt x="6" y="256"/>
                      <a:pt x="4" y="256"/>
                    </a:cubicBezTo>
                    <a:cubicBezTo>
                      <a:pt x="2" y="256"/>
                      <a:pt x="0" y="254"/>
                      <a:pt x="0" y="252"/>
                    </a:cubicBezTo>
                    <a:lnTo>
                      <a:pt x="0" y="244"/>
                    </a:lnTo>
                    <a:cubicBezTo>
                      <a:pt x="0" y="241"/>
                      <a:pt x="2" y="240"/>
                      <a:pt x="4" y="240"/>
                    </a:cubicBezTo>
                    <a:cubicBezTo>
                      <a:pt x="6" y="240"/>
                      <a:pt x="8" y="241"/>
                      <a:pt x="8" y="244"/>
                    </a:cubicBezTo>
                    <a:close/>
                    <a:moveTo>
                      <a:pt x="8" y="268"/>
                    </a:moveTo>
                    <a:lnTo>
                      <a:pt x="8" y="276"/>
                    </a:lnTo>
                    <a:cubicBezTo>
                      <a:pt x="8" y="278"/>
                      <a:pt x="6" y="280"/>
                      <a:pt x="4" y="280"/>
                    </a:cubicBezTo>
                    <a:cubicBezTo>
                      <a:pt x="2" y="280"/>
                      <a:pt x="0" y="278"/>
                      <a:pt x="0" y="276"/>
                    </a:cubicBezTo>
                    <a:lnTo>
                      <a:pt x="0" y="268"/>
                    </a:lnTo>
                    <a:cubicBezTo>
                      <a:pt x="0" y="265"/>
                      <a:pt x="2" y="264"/>
                      <a:pt x="4" y="264"/>
                    </a:cubicBezTo>
                    <a:cubicBezTo>
                      <a:pt x="6" y="264"/>
                      <a:pt x="8" y="265"/>
                      <a:pt x="8" y="268"/>
                    </a:cubicBezTo>
                    <a:close/>
                    <a:moveTo>
                      <a:pt x="8" y="292"/>
                    </a:moveTo>
                    <a:lnTo>
                      <a:pt x="8" y="300"/>
                    </a:lnTo>
                    <a:cubicBezTo>
                      <a:pt x="8" y="302"/>
                      <a:pt x="6" y="304"/>
                      <a:pt x="4" y="304"/>
                    </a:cubicBezTo>
                    <a:cubicBezTo>
                      <a:pt x="2" y="304"/>
                      <a:pt x="0" y="302"/>
                      <a:pt x="0" y="300"/>
                    </a:cubicBezTo>
                    <a:lnTo>
                      <a:pt x="0" y="292"/>
                    </a:lnTo>
                    <a:cubicBezTo>
                      <a:pt x="0" y="289"/>
                      <a:pt x="2" y="288"/>
                      <a:pt x="4" y="288"/>
                    </a:cubicBezTo>
                    <a:cubicBezTo>
                      <a:pt x="6" y="288"/>
                      <a:pt x="8" y="289"/>
                      <a:pt x="8" y="292"/>
                    </a:cubicBezTo>
                    <a:close/>
                    <a:moveTo>
                      <a:pt x="8" y="316"/>
                    </a:moveTo>
                    <a:lnTo>
                      <a:pt x="8" y="324"/>
                    </a:lnTo>
                    <a:cubicBezTo>
                      <a:pt x="8" y="326"/>
                      <a:pt x="6" y="328"/>
                      <a:pt x="4" y="328"/>
                    </a:cubicBezTo>
                    <a:cubicBezTo>
                      <a:pt x="2" y="328"/>
                      <a:pt x="0" y="326"/>
                      <a:pt x="0" y="324"/>
                    </a:cubicBezTo>
                    <a:lnTo>
                      <a:pt x="0" y="316"/>
                    </a:lnTo>
                    <a:cubicBezTo>
                      <a:pt x="0" y="313"/>
                      <a:pt x="2" y="312"/>
                      <a:pt x="4" y="312"/>
                    </a:cubicBezTo>
                    <a:cubicBezTo>
                      <a:pt x="6" y="312"/>
                      <a:pt x="8" y="313"/>
                      <a:pt x="8" y="316"/>
                    </a:cubicBezTo>
                    <a:close/>
                    <a:moveTo>
                      <a:pt x="8" y="340"/>
                    </a:moveTo>
                    <a:lnTo>
                      <a:pt x="8" y="348"/>
                    </a:lnTo>
                    <a:cubicBezTo>
                      <a:pt x="8" y="350"/>
                      <a:pt x="6" y="352"/>
                      <a:pt x="4" y="352"/>
                    </a:cubicBezTo>
                    <a:cubicBezTo>
                      <a:pt x="2" y="352"/>
                      <a:pt x="0" y="350"/>
                      <a:pt x="0" y="348"/>
                    </a:cubicBezTo>
                    <a:lnTo>
                      <a:pt x="0" y="340"/>
                    </a:lnTo>
                    <a:cubicBezTo>
                      <a:pt x="0" y="337"/>
                      <a:pt x="2" y="336"/>
                      <a:pt x="4" y="336"/>
                    </a:cubicBezTo>
                    <a:cubicBezTo>
                      <a:pt x="6" y="336"/>
                      <a:pt x="8" y="337"/>
                      <a:pt x="8" y="340"/>
                    </a:cubicBezTo>
                    <a:close/>
                    <a:moveTo>
                      <a:pt x="8" y="364"/>
                    </a:moveTo>
                    <a:lnTo>
                      <a:pt x="8" y="372"/>
                    </a:lnTo>
                    <a:cubicBezTo>
                      <a:pt x="8" y="374"/>
                      <a:pt x="6" y="376"/>
                      <a:pt x="4" y="376"/>
                    </a:cubicBezTo>
                    <a:cubicBezTo>
                      <a:pt x="2" y="376"/>
                      <a:pt x="0" y="374"/>
                      <a:pt x="0" y="372"/>
                    </a:cubicBezTo>
                    <a:lnTo>
                      <a:pt x="0" y="364"/>
                    </a:lnTo>
                    <a:cubicBezTo>
                      <a:pt x="0" y="361"/>
                      <a:pt x="2" y="360"/>
                      <a:pt x="4" y="360"/>
                    </a:cubicBezTo>
                    <a:cubicBezTo>
                      <a:pt x="6" y="360"/>
                      <a:pt x="8" y="361"/>
                      <a:pt x="8" y="364"/>
                    </a:cubicBezTo>
                    <a:close/>
                    <a:moveTo>
                      <a:pt x="8" y="388"/>
                    </a:moveTo>
                    <a:lnTo>
                      <a:pt x="8" y="396"/>
                    </a:lnTo>
                    <a:cubicBezTo>
                      <a:pt x="8" y="398"/>
                      <a:pt x="6" y="400"/>
                      <a:pt x="4" y="400"/>
                    </a:cubicBezTo>
                    <a:cubicBezTo>
                      <a:pt x="2" y="400"/>
                      <a:pt x="0" y="398"/>
                      <a:pt x="0" y="396"/>
                    </a:cubicBezTo>
                    <a:lnTo>
                      <a:pt x="0" y="388"/>
                    </a:lnTo>
                    <a:cubicBezTo>
                      <a:pt x="0" y="385"/>
                      <a:pt x="2" y="384"/>
                      <a:pt x="4" y="384"/>
                    </a:cubicBezTo>
                    <a:cubicBezTo>
                      <a:pt x="6" y="384"/>
                      <a:pt x="8" y="385"/>
                      <a:pt x="8" y="388"/>
                    </a:cubicBezTo>
                    <a:close/>
                    <a:moveTo>
                      <a:pt x="8" y="412"/>
                    </a:moveTo>
                    <a:lnTo>
                      <a:pt x="8" y="420"/>
                    </a:lnTo>
                    <a:cubicBezTo>
                      <a:pt x="8" y="422"/>
                      <a:pt x="6" y="424"/>
                      <a:pt x="4" y="424"/>
                    </a:cubicBezTo>
                    <a:cubicBezTo>
                      <a:pt x="2" y="424"/>
                      <a:pt x="0" y="422"/>
                      <a:pt x="0" y="420"/>
                    </a:cubicBezTo>
                    <a:lnTo>
                      <a:pt x="0" y="412"/>
                    </a:lnTo>
                    <a:cubicBezTo>
                      <a:pt x="0" y="409"/>
                      <a:pt x="2" y="408"/>
                      <a:pt x="4" y="408"/>
                    </a:cubicBezTo>
                    <a:cubicBezTo>
                      <a:pt x="6" y="408"/>
                      <a:pt x="8" y="409"/>
                      <a:pt x="8" y="412"/>
                    </a:cubicBezTo>
                    <a:close/>
                    <a:moveTo>
                      <a:pt x="8" y="436"/>
                    </a:moveTo>
                    <a:lnTo>
                      <a:pt x="8" y="444"/>
                    </a:lnTo>
                    <a:cubicBezTo>
                      <a:pt x="8" y="446"/>
                      <a:pt x="6" y="448"/>
                      <a:pt x="4" y="448"/>
                    </a:cubicBezTo>
                    <a:cubicBezTo>
                      <a:pt x="2" y="448"/>
                      <a:pt x="0" y="446"/>
                      <a:pt x="0" y="444"/>
                    </a:cubicBezTo>
                    <a:lnTo>
                      <a:pt x="0" y="436"/>
                    </a:lnTo>
                    <a:cubicBezTo>
                      <a:pt x="0" y="433"/>
                      <a:pt x="2" y="432"/>
                      <a:pt x="4" y="432"/>
                    </a:cubicBezTo>
                    <a:cubicBezTo>
                      <a:pt x="6" y="432"/>
                      <a:pt x="8" y="433"/>
                      <a:pt x="8" y="436"/>
                    </a:cubicBezTo>
                    <a:close/>
                    <a:moveTo>
                      <a:pt x="8" y="460"/>
                    </a:moveTo>
                    <a:lnTo>
                      <a:pt x="8" y="468"/>
                    </a:lnTo>
                    <a:cubicBezTo>
                      <a:pt x="8" y="470"/>
                      <a:pt x="6" y="472"/>
                      <a:pt x="4" y="472"/>
                    </a:cubicBezTo>
                    <a:cubicBezTo>
                      <a:pt x="2" y="472"/>
                      <a:pt x="0" y="470"/>
                      <a:pt x="0" y="468"/>
                    </a:cubicBezTo>
                    <a:lnTo>
                      <a:pt x="0" y="460"/>
                    </a:lnTo>
                    <a:cubicBezTo>
                      <a:pt x="0" y="457"/>
                      <a:pt x="2" y="456"/>
                      <a:pt x="4" y="456"/>
                    </a:cubicBezTo>
                    <a:cubicBezTo>
                      <a:pt x="6" y="456"/>
                      <a:pt x="8" y="457"/>
                      <a:pt x="8" y="460"/>
                    </a:cubicBezTo>
                    <a:close/>
                    <a:moveTo>
                      <a:pt x="8" y="484"/>
                    </a:moveTo>
                    <a:lnTo>
                      <a:pt x="8" y="492"/>
                    </a:lnTo>
                    <a:cubicBezTo>
                      <a:pt x="8" y="494"/>
                      <a:pt x="6" y="496"/>
                      <a:pt x="4" y="496"/>
                    </a:cubicBezTo>
                    <a:cubicBezTo>
                      <a:pt x="2" y="496"/>
                      <a:pt x="0" y="494"/>
                      <a:pt x="0" y="492"/>
                    </a:cubicBezTo>
                    <a:lnTo>
                      <a:pt x="0" y="484"/>
                    </a:lnTo>
                    <a:cubicBezTo>
                      <a:pt x="0" y="481"/>
                      <a:pt x="2" y="480"/>
                      <a:pt x="4" y="480"/>
                    </a:cubicBezTo>
                    <a:cubicBezTo>
                      <a:pt x="6" y="480"/>
                      <a:pt x="8" y="481"/>
                      <a:pt x="8" y="484"/>
                    </a:cubicBezTo>
                    <a:close/>
                    <a:moveTo>
                      <a:pt x="8" y="508"/>
                    </a:moveTo>
                    <a:lnTo>
                      <a:pt x="8" y="516"/>
                    </a:lnTo>
                    <a:cubicBezTo>
                      <a:pt x="8" y="518"/>
                      <a:pt x="6" y="520"/>
                      <a:pt x="4" y="520"/>
                    </a:cubicBezTo>
                    <a:cubicBezTo>
                      <a:pt x="2" y="520"/>
                      <a:pt x="0" y="518"/>
                      <a:pt x="0" y="516"/>
                    </a:cubicBezTo>
                    <a:lnTo>
                      <a:pt x="0" y="508"/>
                    </a:lnTo>
                    <a:cubicBezTo>
                      <a:pt x="0" y="505"/>
                      <a:pt x="2" y="504"/>
                      <a:pt x="4" y="504"/>
                    </a:cubicBezTo>
                    <a:cubicBezTo>
                      <a:pt x="6" y="504"/>
                      <a:pt x="8" y="505"/>
                      <a:pt x="8" y="508"/>
                    </a:cubicBezTo>
                    <a:close/>
                    <a:moveTo>
                      <a:pt x="8" y="532"/>
                    </a:moveTo>
                    <a:lnTo>
                      <a:pt x="8" y="540"/>
                    </a:lnTo>
                    <a:cubicBezTo>
                      <a:pt x="8" y="542"/>
                      <a:pt x="6" y="544"/>
                      <a:pt x="4" y="544"/>
                    </a:cubicBezTo>
                    <a:cubicBezTo>
                      <a:pt x="2" y="544"/>
                      <a:pt x="0" y="542"/>
                      <a:pt x="0" y="540"/>
                    </a:cubicBezTo>
                    <a:lnTo>
                      <a:pt x="0" y="532"/>
                    </a:lnTo>
                    <a:cubicBezTo>
                      <a:pt x="0" y="529"/>
                      <a:pt x="2" y="528"/>
                      <a:pt x="4" y="528"/>
                    </a:cubicBezTo>
                    <a:cubicBezTo>
                      <a:pt x="6" y="528"/>
                      <a:pt x="8" y="529"/>
                      <a:pt x="8" y="532"/>
                    </a:cubicBezTo>
                    <a:close/>
                    <a:moveTo>
                      <a:pt x="8" y="556"/>
                    </a:moveTo>
                    <a:lnTo>
                      <a:pt x="8" y="564"/>
                    </a:lnTo>
                    <a:cubicBezTo>
                      <a:pt x="8" y="566"/>
                      <a:pt x="6" y="568"/>
                      <a:pt x="4" y="568"/>
                    </a:cubicBezTo>
                    <a:cubicBezTo>
                      <a:pt x="2" y="568"/>
                      <a:pt x="0" y="566"/>
                      <a:pt x="0" y="564"/>
                    </a:cubicBezTo>
                    <a:lnTo>
                      <a:pt x="0" y="556"/>
                    </a:lnTo>
                    <a:cubicBezTo>
                      <a:pt x="0" y="553"/>
                      <a:pt x="2" y="552"/>
                      <a:pt x="4" y="552"/>
                    </a:cubicBezTo>
                    <a:cubicBezTo>
                      <a:pt x="6" y="552"/>
                      <a:pt x="8" y="553"/>
                      <a:pt x="8" y="556"/>
                    </a:cubicBezTo>
                    <a:close/>
                    <a:moveTo>
                      <a:pt x="8" y="580"/>
                    </a:moveTo>
                    <a:lnTo>
                      <a:pt x="8" y="588"/>
                    </a:lnTo>
                    <a:cubicBezTo>
                      <a:pt x="8" y="590"/>
                      <a:pt x="6" y="592"/>
                      <a:pt x="4" y="592"/>
                    </a:cubicBezTo>
                    <a:cubicBezTo>
                      <a:pt x="2" y="592"/>
                      <a:pt x="0" y="590"/>
                      <a:pt x="0" y="588"/>
                    </a:cubicBezTo>
                    <a:lnTo>
                      <a:pt x="0" y="580"/>
                    </a:lnTo>
                    <a:cubicBezTo>
                      <a:pt x="0" y="577"/>
                      <a:pt x="2" y="576"/>
                      <a:pt x="4" y="576"/>
                    </a:cubicBezTo>
                    <a:cubicBezTo>
                      <a:pt x="6" y="576"/>
                      <a:pt x="8" y="577"/>
                      <a:pt x="8" y="580"/>
                    </a:cubicBezTo>
                    <a:close/>
                    <a:moveTo>
                      <a:pt x="8" y="604"/>
                    </a:moveTo>
                    <a:lnTo>
                      <a:pt x="8" y="612"/>
                    </a:lnTo>
                    <a:cubicBezTo>
                      <a:pt x="8" y="614"/>
                      <a:pt x="6" y="616"/>
                      <a:pt x="4" y="616"/>
                    </a:cubicBezTo>
                    <a:cubicBezTo>
                      <a:pt x="2" y="616"/>
                      <a:pt x="0" y="614"/>
                      <a:pt x="0" y="612"/>
                    </a:cubicBezTo>
                    <a:lnTo>
                      <a:pt x="0" y="604"/>
                    </a:lnTo>
                    <a:cubicBezTo>
                      <a:pt x="0" y="601"/>
                      <a:pt x="2" y="600"/>
                      <a:pt x="4" y="600"/>
                    </a:cubicBezTo>
                    <a:cubicBezTo>
                      <a:pt x="6" y="600"/>
                      <a:pt x="8" y="601"/>
                      <a:pt x="8" y="604"/>
                    </a:cubicBezTo>
                    <a:close/>
                    <a:moveTo>
                      <a:pt x="8" y="628"/>
                    </a:moveTo>
                    <a:lnTo>
                      <a:pt x="8" y="636"/>
                    </a:lnTo>
                    <a:cubicBezTo>
                      <a:pt x="8" y="638"/>
                      <a:pt x="6" y="640"/>
                      <a:pt x="4" y="640"/>
                    </a:cubicBezTo>
                    <a:cubicBezTo>
                      <a:pt x="2" y="640"/>
                      <a:pt x="0" y="638"/>
                      <a:pt x="0" y="636"/>
                    </a:cubicBezTo>
                    <a:lnTo>
                      <a:pt x="0" y="628"/>
                    </a:lnTo>
                    <a:cubicBezTo>
                      <a:pt x="0" y="625"/>
                      <a:pt x="2" y="624"/>
                      <a:pt x="4" y="624"/>
                    </a:cubicBezTo>
                    <a:cubicBezTo>
                      <a:pt x="6" y="624"/>
                      <a:pt x="8" y="625"/>
                      <a:pt x="8" y="628"/>
                    </a:cubicBezTo>
                    <a:close/>
                    <a:moveTo>
                      <a:pt x="8" y="652"/>
                    </a:moveTo>
                    <a:lnTo>
                      <a:pt x="8" y="660"/>
                    </a:lnTo>
                    <a:cubicBezTo>
                      <a:pt x="8" y="662"/>
                      <a:pt x="6" y="664"/>
                      <a:pt x="4" y="664"/>
                    </a:cubicBezTo>
                    <a:cubicBezTo>
                      <a:pt x="2" y="664"/>
                      <a:pt x="0" y="662"/>
                      <a:pt x="0" y="660"/>
                    </a:cubicBezTo>
                    <a:lnTo>
                      <a:pt x="0" y="652"/>
                    </a:lnTo>
                    <a:cubicBezTo>
                      <a:pt x="0" y="649"/>
                      <a:pt x="2" y="648"/>
                      <a:pt x="4" y="648"/>
                    </a:cubicBezTo>
                    <a:cubicBezTo>
                      <a:pt x="6" y="648"/>
                      <a:pt x="8" y="649"/>
                      <a:pt x="8" y="652"/>
                    </a:cubicBezTo>
                    <a:close/>
                    <a:moveTo>
                      <a:pt x="8" y="676"/>
                    </a:moveTo>
                    <a:lnTo>
                      <a:pt x="8" y="684"/>
                    </a:lnTo>
                    <a:cubicBezTo>
                      <a:pt x="8" y="686"/>
                      <a:pt x="6" y="688"/>
                      <a:pt x="4" y="688"/>
                    </a:cubicBezTo>
                    <a:cubicBezTo>
                      <a:pt x="2" y="688"/>
                      <a:pt x="0" y="686"/>
                      <a:pt x="0" y="684"/>
                    </a:cubicBezTo>
                    <a:lnTo>
                      <a:pt x="0" y="676"/>
                    </a:lnTo>
                    <a:cubicBezTo>
                      <a:pt x="0" y="673"/>
                      <a:pt x="2" y="672"/>
                      <a:pt x="4" y="672"/>
                    </a:cubicBezTo>
                    <a:cubicBezTo>
                      <a:pt x="6" y="672"/>
                      <a:pt x="8" y="673"/>
                      <a:pt x="8" y="676"/>
                    </a:cubicBezTo>
                    <a:close/>
                    <a:moveTo>
                      <a:pt x="8" y="700"/>
                    </a:moveTo>
                    <a:lnTo>
                      <a:pt x="8" y="708"/>
                    </a:lnTo>
                    <a:cubicBezTo>
                      <a:pt x="8" y="710"/>
                      <a:pt x="6" y="712"/>
                      <a:pt x="4" y="712"/>
                    </a:cubicBezTo>
                    <a:cubicBezTo>
                      <a:pt x="2" y="712"/>
                      <a:pt x="0" y="710"/>
                      <a:pt x="0" y="708"/>
                    </a:cubicBezTo>
                    <a:lnTo>
                      <a:pt x="0" y="700"/>
                    </a:lnTo>
                    <a:cubicBezTo>
                      <a:pt x="0" y="697"/>
                      <a:pt x="2" y="696"/>
                      <a:pt x="4" y="696"/>
                    </a:cubicBezTo>
                    <a:cubicBezTo>
                      <a:pt x="6" y="696"/>
                      <a:pt x="8" y="697"/>
                      <a:pt x="8" y="700"/>
                    </a:cubicBezTo>
                    <a:close/>
                    <a:moveTo>
                      <a:pt x="8" y="724"/>
                    </a:moveTo>
                    <a:lnTo>
                      <a:pt x="8" y="732"/>
                    </a:lnTo>
                    <a:cubicBezTo>
                      <a:pt x="8" y="734"/>
                      <a:pt x="6" y="736"/>
                      <a:pt x="4" y="736"/>
                    </a:cubicBezTo>
                    <a:cubicBezTo>
                      <a:pt x="2" y="736"/>
                      <a:pt x="0" y="734"/>
                      <a:pt x="0" y="732"/>
                    </a:cubicBezTo>
                    <a:lnTo>
                      <a:pt x="0" y="724"/>
                    </a:lnTo>
                    <a:cubicBezTo>
                      <a:pt x="0" y="721"/>
                      <a:pt x="2" y="720"/>
                      <a:pt x="4" y="720"/>
                    </a:cubicBezTo>
                    <a:cubicBezTo>
                      <a:pt x="6" y="720"/>
                      <a:pt x="8" y="721"/>
                      <a:pt x="8" y="724"/>
                    </a:cubicBezTo>
                    <a:close/>
                    <a:moveTo>
                      <a:pt x="8" y="748"/>
                    </a:moveTo>
                    <a:lnTo>
                      <a:pt x="8" y="756"/>
                    </a:lnTo>
                    <a:cubicBezTo>
                      <a:pt x="8" y="758"/>
                      <a:pt x="6" y="760"/>
                      <a:pt x="4" y="760"/>
                    </a:cubicBezTo>
                    <a:cubicBezTo>
                      <a:pt x="2" y="760"/>
                      <a:pt x="0" y="758"/>
                      <a:pt x="0" y="756"/>
                    </a:cubicBezTo>
                    <a:lnTo>
                      <a:pt x="0" y="748"/>
                    </a:lnTo>
                    <a:cubicBezTo>
                      <a:pt x="0" y="745"/>
                      <a:pt x="2" y="744"/>
                      <a:pt x="4" y="744"/>
                    </a:cubicBezTo>
                    <a:cubicBezTo>
                      <a:pt x="6" y="744"/>
                      <a:pt x="8" y="745"/>
                      <a:pt x="8" y="748"/>
                    </a:cubicBezTo>
                    <a:close/>
                    <a:moveTo>
                      <a:pt x="8" y="772"/>
                    </a:moveTo>
                    <a:lnTo>
                      <a:pt x="8" y="780"/>
                    </a:lnTo>
                    <a:cubicBezTo>
                      <a:pt x="8" y="782"/>
                      <a:pt x="6" y="784"/>
                      <a:pt x="4" y="784"/>
                    </a:cubicBezTo>
                    <a:cubicBezTo>
                      <a:pt x="2" y="784"/>
                      <a:pt x="0" y="782"/>
                      <a:pt x="0" y="780"/>
                    </a:cubicBezTo>
                    <a:lnTo>
                      <a:pt x="0" y="772"/>
                    </a:lnTo>
                    <a:cubicBezTo>
                      <a:pt x="0" y="769"/>
                      <a:pt x="2" y="768"/>
                      <a:pt x="4" y="768"/>
                    </a:cubicBezTo>
                    <a:cubicBezTo>
                      <a:pt x="6" y="768"/>
                      <a:pt x="8" y="769"/>
                      <a:pt x="8" y="772"/>
                    </a:cubicBezTo>
                    <a:close/>
                    <a:moveTo>
                      <a:pt x="8" y="796"/>
                    </a:moveTo>
                    <a:lnTo>
                      <a:pt x="8" y="804"/>
                    </a:lnTo>
                    <a:cubicBezTo>
                      <a:pt x="8" y="806"/>
                      <a:pt x="6" y="808"/>
                      <a:pt x="4" y="808"/>
                    </a:cubicBezTo>
                    <a:cubicBezTo>
                      <a:pt x="2" y="808"/>
                      <a:pt x="0" y="806"/>
                      <a:pt x="0" y="804"/>
                    </a:cubicBezTo>
                    <a:lnTo>
                      <a:pt x="0" y="796"/>
                    </a:lnTo>
                    <a:cubicBezTo>
                      <a:pt x="0" y="793"/>
                      <a:pt x="2" y="792"/>
                      <a:pt x="4" y="792"/>
                    </a:cubicBezTo>
                    <a:cubicBezTo>
                      <a:pt x="6" y="792"/>
                      <a:pt x="8" y="793"/>
                      <a:pt x="8" y="796"/>
                    </a:cubicBezTo>
                    <a:close/>
                    <a:moveTo>
                      <a:pt x="8" y="820"/>
                    </a:moveTo>
                    <a:lnTo>
                      <a:pt x="8" y="828"/>
                    </a:lnTo>
                    <a:cubicBezTo>
                      <a:pt x="8" y="830"/>
                      <a:pt x="6" y="832"/>
                      <a:pt x="4" y="832"/>
                    </a:cubicBezTo>
                    <a:cubicBezTo>
                      <a:pt x="2" y="832"/>
                      <a:pt x="0" y="830"/>
                      <a:pt x="0" y="828"/>
                    </a:cubicBezTo>
                    <a:lnTo>
                      <a:pt x="0" y="820"/>
                    </a:lnTo>
                    <a:cubicBezTo>
                      <a:pt x="0" y="817"/>
                      <a:pt x="2" y="816"/>
                      <a:pt x="4" y="816"/>
                    </a:cubicBezTo>
                    <a:cubicBezTo>
                      <a:pt x="6" y="816"/>
                      <a:pt x="8" y="817"/>
                      <a:pt x="8" y="820"/>
                    </a:cubicBezTo>
                    <a:close/>
                    <a:moveTo>
                      <a:pt x="8" y="844"/>
                    </a:moveTo>
                    <a:lnTo>
                      <a:pt x="8" y="852"/>
                    </a:lnTo>
                    <a:cubicBezTo>
                      <a:pt x="8" y="854"/>
                      <a:pt x="6" y="856"/>
                      <a:pt x="4" y="856"/>
                    </a:cubicBezTo>
                    <a:cubicBezTo>
                      <a:pt x="2" y="856"/>
                      <a:pt x="0" y="854"/>
                      <a:pt x="0" y="852"/>
                    </a:cubicBezTo>
                    <a:lnTo>
                      <a:pt x="0" y="844"/>
                    </a:lnTo>
                    <a:cubicBezTo>
                      <a:pt x="0" y="841"/>
                      <a:pt x="2" y="840"/>
                      <a:pt x="4" y="840"/>
                    </a:cubicBezTo>
                    <a:cubicBezTo>
                      <a:pt x="6" y="840"/>
                      <a:pt x="8" y="841"/>
                      <a:pt x="8" y="844"/>
                    </a:cubicBezTo>
                    <a:close/>
                    <a:moveTo>
                      <a:pt x="8" y="868"/>
                    </a:moveTo>
                    <a:lnTo>
                      <a:pt x="8" y="876"/>
                    </a:lnTo>
                    <a:cubicBezTo>
                      <a:pt x="8" y="878"/>
                      <a:pt x="6" y="880"/>
                      <a:pt x="4" y="880"/>
                    </a:cubicBezTo>
                    <a:cubicBezTo>
                      <a:pt x="2" y="880"/>
                      <a:pt x="0" y="878"/>
                      <a:pt x="0" y="876"/>
                    </a:cubicBezTo>
                    <a:lnTo>
                      <a:pt x="0" y="868"/>
                    </a:lnTo>
                    <a:cubicBezTo>
                      <a:pt x="0" y="865"/>
                      <a:pt x="2" y="864"/>
                      <a:pt x="4" y="864"/>
                    </a:cubicBezTo>
                    <a:cubicBezTo>
                      <a:pt x="6" y="864"/>
                      <a:pt x="8" y="865"/>
                      <a:pt x="8" y="868"/>
                    </a:cubicBezTo>
                    <a:close/>
                    <a:moveTo>
                      <a:pt x="8" y="892"/>
                    </a:moveTo>
                    <a:lnTo>
                      <a:pt x="8" y="900"/>
                    </a:lnTo>
                    <a:cubicBezTo>
                      <a:pt x="8" y="902"/>
                      <a:pt x="6" y="904"/>
                      <a:pt x="4" y="904"/>
                    </a:cubicBezTo>
                    <a:cubicBezTo>
                      <a:pt x="2" y="904"/>
                      <a:pt x="0" y="902"/>
                      <a:pt x="0" y="900"/>
                    </a:cubicBezTo>
                    <a:lnTo>
                      <a:pt x="0" y="892"/>
                    </a:lnTo>
                    <a:cubicBezTo>
                      <a:pt x="0" y="889"/>
                      <a:pt x="2" y="888"/>
                      <a:pt x="4" y="888"/>
                    </a:cubicBezTo>
                    <a:cubicBezTo>
                      <a:pt x="6" y="888"/>
                      <a:pt x="8" y="889"/>
                      <a:pt x="8" y="892"/>
                    </a:cubicBezTo>
                    <a:close/>
                    <a:moveTo>
                      <a:pt x="8" y="916"/>
                    </a:moveTo>
                    <a:lnTo>
                      <a:pt x="8" y="924"/>
                    </a:lnTo>
                    <a:cubicBezTo>
                      <a:pt x="8" y="926"/>
                      <a:pt x="6" y="928"/>
                      <a:pt x="4" y="928"/>
                    </a:cubicBezTo>
                    <a:cubicBezTo>
                      <a:pt x="2" y="928"/>
                      <a:pt x="0" y="926"/>
                      <a:pt x="0" y="924"/>
                    </a:cubicBezTo>
                    <a:lnTo>
                      <a:pt x="0" y="916"/>
                    </a:lnTo>
                    <a:cubicBezTo>
                      <a:pt x="0" y="913"/>
                      <a:pt x="2" y="912"/>
                      <a:pt x="4" y="912"/>
                    </a:cubicBezTo>
                    <a:cubicBezTo>
                      <a:pt x="6" y="912"/>
                      <a:pt x="8" y="913"/>
                      <a:pt x="8" y="916"/>
                    </a:cubicBezTo>
                    <a:close/>
                    <a:moveTo>
                      <a:pt x="8" y="940"/>
                    </a:moveTo>
                    <a:lnTo>
                      <a:pt x="8" y="948"/>
                    </a:lnTo>
                    <a:cubicBezTo>
                      <a:pt x="8" y="950"/>
                      <a:pt x="6" y="952"/>
                      <a:pt x="4" y="952"/>
                    </a:cubicBezTo>
                    <a:cubicBezTo>
                      <a:pt x="2" y="952"/>
                      <a:pt x="0" y="950"/>
                      <a:pt x="0" y="948"/>
                    </a:cubicBezTo>
                    <a:lnTo>
                      <a:pt x="0" y="940"/>
                    </a:lnTo>
                    <a:cubicBezTo>
                      <a:pt x="0" y="937"/>
                      <a:pt x="2" y="936"/>
                      <a:pt x="4" y="936"/>
                    </a:cubicBezTo>
                    <a:cubicBezTo>
                      <a:pt x="6" y="936"/>
                      <a:pt x="8" y="937"/>
                      <a:pt x="8" y="940"/>
                    </a:cubicBezTo>
                    <a:close/>
                    <a:moveTo>
                      <a:pt x="8" y="964"/>
                    </a:moveTo>
                    <a:lnTo>
                      <a:pt x="8" y="972"/>
                    </a:lnTo>
                    <a:cubicBezTo>
                      <a:pt x="8" y="974"/>
                      <a:pt x="6" y="976"/>
                      <a:pt x="4" y="976"/>
                    </a:cubicBezTo>
                    <a:cubicBezTo>
                      <a:pt x="2" y="976"/>
                      <a:pt x="0" y="974"/>
                      <a:pt x="0" y="972"/>
                    </a:cubicBezTo>
                    <a:lnTo>
                      <a:pt x="0" y="964"/>
                    </a:lnTo>
                    <a:cubicBezTo>
                      <a:pt x="0" y="961"/>
                      <a:pt x="2" y="960"/>
                      <a:pt x="4" y="960"/>
                    </a:cubicBezTo>
                    <a:cubicBezTo>
                      <a:pt x="6" y="960"/>
                      <a:pt x="8" y="961"/>
                      <a:pt x="8" y="964"/>
                    </a:cubicBezTo>
                    <a:close/>
                    <a:moveTo>
                      <a:pt x="8" y="988"/>
                    </a:moveTo>
                    <a:lnTo>
                      <a:pt x="8" y="996"/>
                    </a:lnTo>
                    <a:cubicBezTo>
                      <a:pt x="8" y="998"/>
                      <a:pt x="6" y="1000"/>
                      <a:pt x="4" y="1000"/>
                    </a:cubicBezTo>
                    <a:cubicBezTo>
                      <a:pt x="2" y="1000"/>
                      <a:pt x="0" y="998"/>
                      <a:pt x="0" y="996"/>
                    </a:cubicBezTo>
                    <a:lnTo>
                      <a:pt x="0" y="988"/>
                    </a:lnTo>
                    <a:cubicBezTo>
                      <a:pt x="0" y="985"/>
                      <a:pt x="2" y="984"/>
                      <a:pt x="4" y="984"/>
                    </a:cubicBezTo>
                    <a:cubicBezTo>
                      <a:pt x="6" y="984"/>
                      <a:pt x="8" y="985"/>
                      <a:pt x="8" y="988"/>
                    </a:cubicBezTo>
                    <a:close/>
                    <a:moveTo>
                      <a:pt x="8" y="1012"/>
                    </a:moveTo>
                    <a:lnTo>
                      <a:pt x="8" y="1020"/>
                    </a:lnTo>
                    <a:cubicBezTo>
                      <a:pt x="8" y="1022"/>
                      <a:pt x="6" y="1024"/>
                      <a:pt x="4" y="1024"/>
                    </a:cubicBezTo>
                    <a:cubicBezTo>
                      <a:pt x="2" y="1024"/>
                      <a:pt x="0" y="1022"/>
                      <a:pt x="0" y="1020"/>
                    </a:cubicBezTo>
                    <a:lnTo>
                      <a:pt x="0" y="1012"/>
                    </a:lnTo>
                    <a:cubicBezTo>
                      <a:pt x="0" y="1009"/>
                      <a:pt x="2" y="1008"/>
                      <a:pt x="4" y="1008"/>
                    </a:cubicBezTo>
                    <a:cubicBezTo>
                      <a:pt x="6" y="1008"/>
                      <a:pt x="8" y="1009"/>
                      <a:pt x="8" y="1012"/>
                    </a:cubicBezTo>
                    <a:close/>
                    <a:moveTo>
                      <a:pt x="8" y="1036"/>
                    </a:moveTo>
                    <a:lnTo>
                      <a:pt x="8" y="1044"/>
                    </a:lnTo>
                    <a:cubicBezTo>
                      <a:pt x="8" y="1046"/>
                      <a:pt x="6" y="1048"/>
                      <a:pt x="4" y="1048"/>
                    </a:cubicBezTo>
                    <a:cubicBezTo>
                      <a:pt x="2" y="1048"/>
                      <a:pt x="0" y="1046"/>
                      <a:pt x="0" y="1044"/>
                    </a:cubicBezTo>
                    <a:lnTo>
                      <a:pt x="0" y="1036"/>
                    </a:lnTo>
                    <a:cubicBezTo>
                      <a:pt x="0" y="1033"/>
                      <a:pt x="2" y="1032"/>
                      <a:pt x="4" y="1032"/>
                    </a:cubicBezTo>
                    <a:cubicBezTo>
                      <a:pt x="6" y="1032"/>
                      <a:pt x="8" y="1033"/>
                      <a:pt x="8" y="1036"/>
                    </a:cubicBezTo>
                    <a:close/>
                    <a:moveTo>
                      <a:pt x="8" y="1060"/>
                    </a:moveTo>
                    <a:lnTo>
                      <a:pt x="8" y="1068"/>
                    </a:lnTo>
                    <a:cubicBezTo>
                      <a:pt x="8" y="1070"/>
                      <a:pt x="6" y="1072"/>
                      <a:pt x="4" y="1072"/>
                    </a:cubicBezTo>
                    <a:cubicBezTo>
                      <a:pt x="2" y="1072"/>
                      <a:pt x="0" y="1070"/>
                      <a:pt x="0" y="1068"/>
                    </a:cubicBezTo>
                    <a:lnTo>
                      <a:pt x="0" y="1060"/>
                    </a:lnTo>
                    <a:cubicBezTo>
                      <a:pt x="0" y="1057"/>
                      <a:pt x="2" y="1056"/>
                      <a:pt x="4" y="1056"/>
                    </a:cubicBezTo>
                    <a:cubicBezTo>
                      <a:pt x="6" y="1056"/>
                      <a:pt x="8" y="1057"/>
                      <a:pt x="8" y="1060"/>
                    </a:cubicBezTo>
                    <a:close/>
                    <a:moveTo>
                      <a:pt x="8" y="1084"/>
                    </a:moveTo>
                    <a:lnTo>
                      <a:pt x="8" y="1092"/>
                    </a:lnTo>
                    <a:cubicBezTo>
                      <a:pt x="8" y="1094"/>
                      <a:pt x="6" y="1096"/>
                      <a:pt x="4" y="1096"/>
                    </a:cubicBezTo>
                    <a:cubicBezTo>
                      <a:pt x="2" y="1096"/>
                      <a:pt x="0" y="1094"/>
                      <a:pt x="0" y="1092"/>
                    </a:cubicBezTo>
                    <a:lnTo>
                      <a:pt x="0" y="1084"/>
                    </a:lnTo>
                    <a:cubicBezTo>
                      <a:pt x="0" y="1081"/>
                      <a:pt x="2" y="1080"/>
                      <a:pt x="4" y="1080"/>
                    </a:cubicBezTo>
                    <a:cubicBezTo>
                      <a:pt x="6" y="1080"/>
                      <a:pt x="8" y="1081"/>
                      <a:pt x="8" y="1084"/>
                    </a:cubicBezTo>
                    <a:close/>
                    <a:moveTo>
                      <a:pt x="8" y="1108"/>
                    </a:moveTo>
                    <a:lnTo>
                      <a:pt x="8" y="1116"/>
                    </a:lnTo>
                    <a:cubicBezTo>
                      <a:pt x="8" y="1118"/>
                      <a:pt x="6" y="1120"/>
                      <a:pt x="4" y="1120"/>
                    </a:cubicBezTo>
                    <a:cubicBezTo>
                      <a:pt x="2" y="1120"/>
                      <a:pt x="0" y="1118"/>
                      <a:pt x="0" y="1116"/>
                    </a:cubicBezTo>
                    <a:lnTo>
                      <a:pt x="0" y="1108"/>
                    </a:lnTo>
                    <a:cubicBezTo>
                      <a:pt x="0" y="1105"/>
                      <a:pt x="2" y="1104"/>
                      <a:pt x="4" y="1104"/>
                    </a:cubicBezTo>
                    <a:cubicBezTo>
                      <a:pt x="6" y="1104"/>
                      <a:pt x="8" y="1105"/>
                      <a:pt x="8" y="1108"/>
                    </a:cubicBezTo>
                    <a:close/>
                    <a:moveTo>
                      <a:pt x="8" y="1132"/>
                    </a:moveTo>
                    <a:lnTo>
                      <a:pt x="8" y="1140"/>
                    </a:lnTo>
                    <a:cubicBezTo>
                      <a:pt x="8" y="1142"/>
                      <a:pt x="6" y="1144"/>
                      <a:pt x="4" y="1144"/>
                    </a:cubicBezTo>
                    <a:cubicBezTo>
                      <a:pt x="2" y="1144"/>
                      <a:pt x="0" y="1142"/>
                      <a:pt x="0" y="1140"/>
                    </a:cubicBezTo>
                    <a:lnTo>
                      <a:pt x="0" y="1132"/>
                    </a:lnTo>
                    <a:cubicBezTo>
                      <a:pt x="0" y="1129"/>
                      <a:pt x="2" y="1128"/>
                      <a:pt x="4" y="1128"/>
                    </a:cubicBezTo>
                    <a:cubicBezTo>
                      <a:pt x="6" y="1128"/>
                      <a:pt x="8" y="1129"/>
                      <a:pt x="8" y="1132"/>
                    </a:cubicBezTo>
                    <a:close/>
                    <a:moveTo>
                      <a:pt x="8" y="1156"/>
                    </a:moveTo>
                    <a:lnTo>
                      <a:pt x="8" y="1164"/>
                    </a:lnTo>
                    <a:cubicBezTo>
                      <a:pt x="8" y="1166"/>
                      <a:pt x="6" y="1168"/>
                      <a:pt x="4" y="1168"/>
                    </a:cubicBezTo>
                    <a:cubicBezTo>
                      <a:pt x="2" y="1168"/>
                      <a:pt x="0" y="1166"/>
                      <a:pt x="0" y="1164"/>
                    </a:cubicBezTo>
                    <a:lnTo>
                      <a:pt x="0" y="1156"/>
                    </a:lnTo>
                    <a:cubicBezTo>
                      <a:pt x="0" y="1153"/>
                      <a:pt x="2" y="1152"/>
                      <a:pt x="4" y="1152"/>
                    </a:cubicBezTo>
                    <a:cubicBezTo>
                      <a:pt x="6" y="1152"/>
                      <a:pt x="8" y="1153"/>
                      <a:pt x="8" y="1156"/>
                    </a:cubicBezTo>
                    <a:close/>
                    <a:moveTo>
                      <a:pt x="8" y="1180"/>
                    </a:moveTo>
                    <a:lnTo>
                      <a:pt x="8" y="1188"/>
                    </a:lnTo>
                    <a:cubicBezTo>
                      <a:pt x="8" y="1190"/>
                      <a:pt x="6" y="1192"/>
                      <a:pt x="4" y="1192"/>
                    </a:cubicBezTo>
                    <a:cubicBezTo>
                      <a:pt x="2" y="1192"/>
                      <a:pt x="0" y="1190"/>
                      <a:pt x="0" y="1188"/>
                    </a:cubicBezTo>
                    <a:lnTo>
                      <a:pt x="0" y="1180"/>
                    </a:lnTo>
                    <a:cubicBezTo>
                      <a:pt x="0" y="1177"/>
                      <a:pt x="2" y="1176"/>
                      <a:pt x="4" y="1176"/>
                    </a:cubicBezTo>
                    <a:cubicBezTo>
                      <a:pt x="6" y="1176"/>
                      <a:pt x="8" y="1177"/>
                      <a:pt x="8" y="1180"/>
                    </a:cubicBezTo>
                    <a:close/>
                    <a:moveTo>
                      <a:pt x="8" y="1204"/>
                    </a:moveTo>
                    <a:lnTo>
                      <a:pt x="8" y="1212"/>
                    </a:lnTo>
                    <a:cubicBezTo>
                      <a:pt x="8" y="1214"/>
                      <a:pt x="6" y="1216"/>
                      <a:pt x="4" y="1216"/>
                    </a:cubicBezTo>
                    <a:cubicBezTo>
                      <a:pt x="2" y="1216"/>
                      <a:pt x="0" y="1214"/>
                      <a:pt x="0" y="1212"/>
                    </a:cubicBezTo>
                    <a:lnTo>
                      <a:pt x="0" y="1204"/>
                    </a:lnTo>
                    <a:cubicBezTo>
                      <a:pt x="0" y="1201"/>
                      <a:pt x="2" y="1200"/>
                      <a:pt x="4" y="1200"/>
                    </a:cubicBezTo>
                    <a:cubicBezTo>
                      <a:pt x="6" y="1200"/>
                      <a:pt x="8" y="1201"/>
                      <a:pt x="8" y="1204"/>
                    </a:cubicBezTo>
                    <a:close/>
                    <a:moveTo>
                      <a:pt x="8" y="1228"/>
                    </a:moveTo>
                    <a:lnTo>
                      <a:pt x="8" y="1236"/>
                    </a:lnTo>
                    <a:cubicBezTo>
                      <a:pt x="8" y="1238"/>
                      <a:pt x="6" y="1240"/>
                      <a:pt x="4" y="1240"/>
                    </a:cubicBezTo>
                    <a:cubicBezTo>
                      <a:pt x="2" y="1240"/>
                      <a:pt x="0" y="1238"/>
                      <a:pt x="0" y="1236"/>
                    </a:cubicBezTo>
                    <a:lnTo>
                      <a:pt x="0" y="1228"/>
                    </a:lnTo>
                    <a:cubicBezTo>
                      <a:pt x="0" y="1225"/>
                      <a:pt x="2" y="1224"/>
                      <a:pt x="4" y="1224"/>
                    </a:cubicBezTo>
                    <a:cubicBezTo>
                      <a:pt x="6" y="1224"/>
                      <a:pt x="8" y="1225"/>
                      <a:pt x="8" y="1228"/>
                    </a:cubicBezTo>
                    <a:close/>
                    <a:moveTo>
                      <a:pt x="8" y="1252"/>
                    </a:moveTo>
                    <a:lnTo>
                      <a:pt x="8" y="1260"/>
                    </a:lnTo>
                    <a:cubicBezTo>
                      <a:pt x="8" y="1262"/>
                      <a:pt x="6" y="1264"/>
                      <a:pt x="4" y="1264"/>
                    </a:cubicBezTo>
                    <a:cubicBezTo>
                      <a:pt x="2" y="1264"/>
                      <a:pt x="0" y="1262"/>
                      <a:pt x="0" y="1260"/>
                    </a:cubicBezTo>
                    <a:lnTo>
                      <a:pt x="0" y="1252"/>
                    </a:lnTo>
                    <a:cubicBezTo>
                      <a:pt x="0" y="1249"/>
                      <a:pt x="2" y="1248"/>
                      <a:pt x="4" y="1248"/>
                    </a:cubicBezTo>
                    <a:cubicBezTo>
                      <a:pt x="6" y="1248"/>
                      <a:pt x="8" y="1249"/>
                      <a:pt x="8" y="1252"/>
                    </a:cubicBezTo>
                    <a:close/>
                    <a:moveTo>
                      <a:pt x="8" y="1276"/>
                    </a:moveTo>
                    <a:lnTo>
                      <a:pt x="8" y="1284"/>
                    </a:lnTo>
                    <a:cubicBezTo>
                      <a:pt x="8" y="1286"/>
                      <a:pt x="6" y="1288"/>
                      <a:pt x="4" y="1288"/>
                    </a:cubicBezTo>
                    <a:cubicBezTo>
                      <a:pt x="2" y="1288"/>
                      <a:pt x="0" y="1286"/>
                      <a:pt x="0" y="1284"/>
                    </a:cubicBezTo>
                    <a:lnTo>
                      <a:pt x="0" y="1276"/>
                    </a:lnTo>
                    <a:cubicBezTo>
                      <a:pt x="0" y="1273"/>
                      <a:pt x="2" y="1272"/>
                      <a:pt x="4" y="1272"/>
                    </a:cubicBezTo>
                    <a:cubicBezTo>
                      <a:pt x="6" y="1272"/>
                      <a:pt x="8" y="1273"/>
                      <a:pt x="8" y="1276"/>
                    </a:cubicBezTo>
                    <a:close/>
                    <a:moveTo>
                      <a:pt x="8" y="1300"/>
                    </a:moveTo>
                    <a:lnTo>
                      <a:pt x="8" y="1308"/>
                    </a:lnTo>
                    <a:cubicBezTo>
                      <a:pt x="8" y="1310"/>
                      <a:pt x="6" y="1312"/>
                      <a:pt x="4" y="1312"/>
                    </a:cubicBezTo>
                    <a:cubicBezTo>
                      <a:pt x="2" y="1312"/>
                      <a:pt x="0" y="1310"/>
                      <a:pt x="0" y="1308"/>
                    </a:cubicBezTo>
                    <a:lnTo>
                      <a:pt x="0" y="1300"/>
                    </a:lnTo>
                    <a:cubicBezTo>
                      <a:pt x="0" y="1297"/>
                      <a:pt x="2" y="1296"/>
                      <a:pt x="4" y="1296"/>
                    </a:cubicBezTo>
                    <a:cubicBezTo>
                      <a:pt x="6" y="1296"/>
                      <a:pt x="8" y="1297"/>
                      <a:pt x="8" y="1300"/>
                    </a:cubicBezTo>
                    <a:close/>
                    <a:moveTo>
                      <a:pt x="8" y="1324"/>
                    </a:moveTo>
                    <a:lnTo>
                      <a:pt x="8" y="1332"/>
                    </a:lnTo>
                    <a:cubicBezTo>
                      <a:pt x="8" y="1334"/>
                      <a:pt x="6" y="1336"/>
                      <a:pt x="4" y="1336"/>
                    </a:cubicBezTo>
                    <a:cubicBezTo>
                      <a:pt x="2" y="1336"/>
                      <a:pt x="0" y="1334"/>
                      <a:pt x="0" y="1332"/>
                    </a:cubicBezTo>
                    <a:lnTo>
                      <a:pt x="0" y="1324"/>
                    </a:lnTo>
                    <a:cubicBezTo>
                      <a:pt x="0" y="1321"/>
                      <a:pt x="2" y="1320"/>
                      <a:pt x="4" y="1320"/>
                    </a:cubicBezTo>
                    <a:cubicBezTo>
                      <a:pt x="6" y="1320"/>
                      <a:pt x="8" y="1321"/>
                      <a:pt x="8" y="1324"/>
                    </a:cubicBezTo>
                    <a:close/>
                    <a:moveTo>
                      <a:pt x="8" y="1348"/>
                    </a:moveTo>
                    <a:lnTo>
                      <a:pt x="8" y="1356"/>
                    </a:lnTo>
                    <a:cubicBezTo>
                      <a:pt x="8" y="1358"/>
                      <a:pt x="6" y="1360"/>
                      <a:pt x="4" y="1360"/>
                    </a:cubicBezTo>
                    <a:cubicBezTo>
                      <a:pt x="2" y="1360"/>
                      <a:pt x="0" y="1358"/>
                      <a:pt x="0" y="1356"/>
                    </a:cubicBezTo>
                    <a:lnTo>
                      <a:pt x="0" y="1348"/>
                    </a:lnTo>
                    <a:cubicBezTo>
                      <a:pt x="0" y="1345"/>
                      <a:pt x="2" y="1344"/>
                      <a:pt x="4" y="1344"/>
                    </a:cubicBezTo>
                    <a:cubicBezTo>
                      <a:pt x="6" y="1344"/>
                      <a:pt x="8" y="1345"/>
                      <a:pt x="8" y="1348"/>
                    </a:cubicBezTo>
                    <a:close/>
                    <a:moveTo>
                      <a:pt x="8" y="1372"/>
                    </a:moveTo>
                    <a:lnTo>
                      <a:pt x="8" y="1380"/>
                    </a:lnTo>
                    <a:cubicBezTo>
                      <a:pt x="8" y="1382"/>
                      <a:pt x="6" y="1384"/>
                      <a:pt x="4" y="1384"/>
                    </a:cubicBezTo>
                    <a:cubicBezTo>
                      <a:pt x="2" y="1384"/>
                      <a:pt x="0" y="1382"/>
                      <a:pt x="0" y="1380"/>
                    </a:cubicBezTo>
                    <a:lnTo>
                      <a:pt x="0" y="1372"/>
                    </a:lnTo>
                    <a:cubicBezTo>
                      <a:pt x="0" y="1369"/>
                      <a:pt x="2" y="1368"/>
                      <a:pt x="4" y="1368"/>
                    </a:cubicBezTo>
                    <a:cubicBezTo>
                      <a:pt x="6" y="1368"/>
                      <a:pt x="8" y="1369"/>
                      <a:pt x="8" y="1372"/>
                    </a:cubicBezTo>
                    <a:close/>
                    <a:moveTo>
                      <a:pt x="8" y="1396"/>
                    </a:moveTo>
                    <a:lnTo>
                      <a:pt x="8" y="1404"/>
                    </a:lnTo>
                    <a:cubicBezTo>
                      <a:pt x="8" y="1406"/>
                      <a:pt x="6" y="1408"/>
                      <a:pt x="4" y="1408"/>
                    </a:cubicBezTo>
                    <a:cubicBezTo>
                      <a:pt x="2" y="1408"/>
                      <a:pt x="0" y="1406"/>
                      <a:pt x="0" y="1404"/>
                    </a:cubicBezTo>
                    <a:lnTo>
                      <a:pt x="0" y="1396"/>
                    </a:lnTo>
                    <a:cubicBezTo>
                      <a:pt x="0" y="1393"/>
                      <a:pt x="2" y="1392"/>
                      <a:pt x="4" y="1392"/>
                    </a:cubicBezTo>
                    <a:cubicBezTo>
                      <a:pt x="6" y="1392"/>
                      <a:pt x="8" y="1393"/>
                      <a:pt x="8" y="1396"/>
                    </a:cubicBezTo>
                    <a:close/>
                    <a:moveTo>
                      <a:pt x="8" y="1420"/>
                    </a:moveTo>
                    <a:lnTo>
                      <a:pt x="8" y="1428"/>
                    </a:lnTo>
                    <a:cubicBezTo>
                      <a:pt x="8" y="1430"/>
                      <a:pt x="6" y="1432"/>
                      <a:pt x="4" y="1432"/>
                    </a:cubicBezTo>
                    <a:cubicBezTo>
                      <a:pt x="2" y="1432"/>
                      <a:pt x="0" y="1430"/>
                      <a:pt x="0" y="1428"/>
                    </a:cubicBezTo>
                    <a:lnTo>
                      <a:pt x="0" y="1420"/>
                    </a:lnTo>
                    <a:cubicBezTo>
                      <a:pt x="0" y="1417"/>
                      <a:pt x="2" y="1416"/>
                      <a:pt x="4" y="1416"/>
                    </a:cubicBezTo>
                    <a:cubicBezTo>
                      <a:pt x="6" y="1416"/>
                      <a:pt x="8" y="1417"/>
                      <a:pt x="8" y="1420"/>
                    </a:cubicBezTo>
                    <a:close/>
                    <a:moveTo>
                      <a:pt x="8" y="1444"/>
                    </a:moveTo>
                    <a:lnTo>
                      <a:pt x="8" y="1452"/>
                    </a:lnTo>
                    <a:cubicBezTo>
                      <a:pt x="8" y="1454"/>
                      <a:pt x="6" y="1456"/>
                      <a:pt x="4" y="1456"/>
                    </a:cubicBezTo>
                    <a:cubicBezTo>
                      <a:pt x="2" y="1456"/>
                      <a:pt x="0" y="1454"/>
                      <a:pt x="0" y="1452"/>
                    </a:cubicBezTo>
                    <a:lnTo>
                      <a:pt x="0" y="1444"/>
                    </a:lnTo>
                    <a:cubicBezTo>
                      <a:pt x="0" y="1441"/>
                      <a:pt x="2" y="1440"/>
                      <a:pt x="4" y="1440"/>
                    </a:cubicBezTo>
                    <a:cubicBezTo>
                      <a:pt x="6" y="1440"/>
                      <a:pt x="8" y="1441"/>
                      <a:pt x="8" y="1444"/>
                    </a:cubicBezTo>
                    <a:close/>
                    <a:moveTo>
                      <a:pt x="8" y="1468"/>
                    </a:moveTo>
                    <a:lnTo>
                      <a:pt x="8" y="1476"/>
                    </a:lnTo>
                    <a:cubicBezTo>
                      <a:pt x="8" y="1478"/>
                      <a:pt x="6" y="1480"/>
                      <a:pt x="4" y="1480"/>
                    </a:cubicBezTo>
                    <a:cubicBezTo>
                      <a:pt x="2" y="1480"/>
                      <a:pt x="0" y="1478"/>
                      <a:pt x="0" y="1476"/>
                    </a:cubicBezTo>
                    <a:lnTo>
                      <a:pt x="0" y="1468"/>
                    </a:lnTo>
                    <a:cubicBezTo>
                      <a:pt x="0" y="1465"/>
                      <a:pt x="2" y="1464"/>
                      <a:pt x="4" y="1464"/>
                    </a:cubicBezTo>
                    <a:cubicBezTo>
                      <a:pt x="6" y="1464"/>
                      <a:pt x="8" y="1465"/>
                      <a:pt x="8" y="1468"/>
                    </a:cubicBezTo>
                    <a:close/>
                    <a:moveTo>
                      <a:pt x="8" y="1492"/>
                    </a:moveTo>
                    <a:lnTo>
                      <a:pt x="8" y="1500"/>
                    </a:lnTo>
                    <a:cubicBezTo>
                      <a:pt x="8" y="1502"/>
                      <a:pt x="6" y="1504"/>
                      <a:pt x="4" y="1504"/>
                    </a:cubicBezTo>
                    <a:cubicBezTo>
                      <a:pt x="2" y="1504"/>
                      <a:pt x="0" y="1502"/>
                      <a:pt x="0" y="1500"/>
                    </a:cubicBezTo>
                    <a:lnTo>
                      <a:pt x="0" y="1492"/>
                    </a:lnTo>
                    <a:cubicBezTo>
                      <a:pt x="0" y="1489"/>
                      <a:pt x="2" y="1488"/>
                      <a:pt x="4" y="1488"/>
                    </a:cubicBezTo>
                    <a:cubicBezTo>
                      <a:pt x="6" y="1488"/>
                      <a:pt x="8" y="1489"/>
                      <a:pt x="8" y="1492"/>
                    </a:cubicBezTo>
                    <a:close/>
                    <a:moveTo>
                      <a:pt x="8" y="1516"/>
                    </a:moveTo>
                    <a:lnTo>
                      <a:pt x="8" y="1524"/>
                    </a:lnTo>
                    <a:cubicBezTo>
                      <a:pt x="8" y="1526"/>
                      <a:pt x="6" y="1528"/>
                      <a:pt x="4" y="1528"/>
                    </a:cubicBezTo>
                    <a:cubicBezTo>
                      <a:pt x="2" y="1528"/>
                      <a:pt x="0" y="1526"/>
                      <a:pt x="0" y="1524"/>
                    </a:cubicBezTo>
                    <a:lnTo>
                      <a:pt x="0" y="1516"/>
                    </a:lnTo>
                    <a:cubicBezTo>
                      <a:pt x="0" y="1513"/>
                      <a:pt x="2" y="1512"/>
                      <a:pt x="4" y="1512"/>
                    </a:cubicBezTo>
                    <a:cubicBezTo>
                      <a:pt x="6" y="1512"/>
                      <a:pt x="8" y="1513"/>
                      <a:pt x="8" y="1516"/>
                    </a:cubicBezTo>
                    <a:close/>
                    <a:moveTo>
                      <a:pt x="8" y="1540"/>
                    </a:moveTo>
                    <a:lnTo>
                      <a:pt x="8" y="1548"/>
                    </a:lnTo>
                    <a:cubicBezTo>
                      <a:pt x="8" y="1550"/>
                      <a:pt x="6" y="1552"/>
                      <a:pt x="4" y="1552"/>
                    </a:cubicBezTo>
                    <a:cubicBezTo>
                      <a:pt x="2" y="1552"/>
                      <a:pt x="0" y="1550"/>
                      <a:pt x="0" y="1548"/>
                    </a:cubicBezTo>
                    <a:lnTo>
                      <a:pt x="0" y="1540"/>
                    </a:lnTo>
                    <a:cubicBezTo>
                      <a:pt x="0" y="1537"/>
                      <a:pt x="2" y="1536"/>
                      <a:pt x="4" y="1536"/>
                    </a:cubicBezTo>
                    <a:cubicBezTo>
                      <a:pt x="6" y="1536"/>
                      <a:pt x="8" y="1537"/>
                      <a:pt x="8" y="1540"/>
                    </a:cubicBezTo>
                    <a:close/>
                    <a:moveTo>
                      <a:pt x="8" y="1564"/>
                    </a:moveTo>
                    <a:lnTo>
                      <a:pt x="8" y="1572"/>
                    </a:lnTo>
                    <a:cubicBezTo>
                      <a:pt x="8" y="1574"/>
                      <a:pt x="6" y="1576"/>
                      <a:pt x="4" y="1576"/>
                    </a:cubicBezTo>
                    <a:cubicBezTo>
                      <a:pt x="2" y="1576"/>
                      <a:pt x="0" y="1574"/>
                      <a:pt x="0" y="1572"/>
                    </a:cubicBezTo>
                    <a:lnTo>
                      <a:pt x="0" y="1564"/>
                    </a:lnTo>
                    <a:cubicBezTo>
                      <a:pt x="0" y="1561"/>
                      <a:pt x="2" y="1560"/>
                      <a:pt x="4" y="1560"/>
                    </a:cubicBezTo>
                    <a:cubicBezTo>
                      <a:pt x="6" y="1560"/>
                      <a:pt x="8" y="1561"/>
                      <a:pt x="8" y="1564"/>
                    </a:cubicBezTo>
                    <a:close/>
                    <a:moveTo>
                      <a:pt x="8" y="1588"/>
                    </a:moveTo>
                    <a:lnTo>
                      <a:pt x="8" y="1596"/>
                    </a:lnTo>
                    <a:cubicBezTo>
                      <a:pt x="8" y="1598"/>
                      <a:pt x="6" y="1600"/>
                      <a:pt x="4" y="1600"/>
                    </a:cubicBezTo>
                    <a:cubicBezTo>
                      <a:pt x="2" y="1600"/>
                      <a:pt x="0" y="1598"/>
                      <a:pt x="0" y="1596"/>
                    </a:cubicBezTo>
                    <a:lnTo>
                      <a:pt x="0" y="1588"/>
                    </a:lnTo>
                    <a:cubicBezTo>
                      <a:pt x="0" y="1585"/>
                      <a:pt x="2" y="1584"/>
                      <a:pt x="4" y="1584"/>
                    </a:cubicBezTo>
                    <a:cubicBezTo>
                      <a:pt x="6" y="1584"/>
                      <a:pt x="8" y="1585"/>
                      <a:pt x="8" y="1588"/>
                    </a:cubicBezTo>
                    <a:close/>
                    <a:moveTo>
                      <a:pt x="8" y="1612"/>
                    </a:moveTo>
                    <a:lnTo>
                      <a:pt x="8" y="1620"/>
                    </a:lnTo>
                    <a:cubicBezTo>
                      <a:pt x="8" y="1622"/>
                      <a:pt x="6" y="1624"/>
                      <a:pt x="4" y="1624"/>
                    </a:cubicBezTo>
                    <a:cubicBezTo>
                      <a:pt x="2" y="1624"/>
                      <a:pt x="0" y="1622"/>
                      <a:pt x="0" y="1620"/>
                    </a:cubicBezTo>
                    <a:lnTo>
                      <a:pt x="0" y="1612"/>
                    </a:lnTo>
                    <a:cubicBezTo>
                      <a:pt x="0" y="1609"/>
                      <a:pt x="2" y="1608"/>
                      <a:pt x="4" y="1608"/>
                    </a:cubicBezTo>
                    <a:cubicBezTo>
                      <a:pt x="6" y="1608"/>
                      <a:pt x="8" y="1609"/>
                      <a:pt x="8" y="1612"/>
                    </a:cubicBezTo>
                    <a:close/>
                    <a:moveTo>
                      <a:pt x="8" y="1636"/>
                    </a:moveTo>
                    <a:lnTo>
                      <a:pt x="8" y="1644"/>
                    </a:lnTo>
                    <a:cubicBezTo>
                      <a:pt x="8" y="1646"/>
                      <a:pt x="6" y="1648"/>
                      <a:pt x="4" y="1648"/>
                    </a:cubicBezTo>
                    <a:cubicBezTo>
                      <a:pt x="2" y="1648"/>
                      <a:pt x="0" y="1646"/>
                      <a:pt x="0" y="1644"/>
                    </a:cubicBezTo>
                    <a:lnTo>
                      <a:pt x="0" y="1636"/>
                    </a:lnTo>
                    <a:cubicBezTo>
                      <a:pt x="0" y="1633"/>
                      <a:pt x="2" y="1632"/>
                      <a:pt x="4" y="1632"/>
                    </a:cubicBezTo>
                    <a:cubicBezTo>
                      <a:pt x="6" y="1632"/>
                      <a:pt x="8" y="1633"/>
                      <a:pt x="8" y="1636"/>
                    </a:cubicBezTo>
                    <a:close/>
                    <a:moveTo>
                      <a:pt x="8" y="1660"/>
                    </a:moveTo>
                    <a:lnTo>
                      <a:pt x="8" y="1668"/>
                    </a:lnTo>
                    <a:cubicBezTo>
                      <a:pt x="8" y="1670"/>
                      <a:pt x="6" y="1672"/>
                      <a:pt x="4" y="1672"/>
                    </a:cubicBezTo>
                    <a:cubicBezTo>
                      <a:pt x="2" y="1672"/>
                      <a:pt x="0" y="1670"/>
                      <a:pt x="0" y="1668"/>
                    </a:cubicBezTo>
                    <a:lnTo>
                      <a:pt x="0" y="1660"/>
                    </a:lnTo>
                    <a:cubicBezTo>
                      <a:pt x="0" y="1657"/>
                      <a:pt x="2" y="1656"/>
                      <a:pt x="4" y="1656"/>
                    </a:cubicBezTo>
                    <a:cubicBezTo>
                      <a:pt x="6" y="1656"/>
                      <a:pt x="8" y="1657"/>
                      <a:pt x="8" y="1660"/>
                    </a:cubicBezTo>
                    <a:close/>
                    <a:moveTo>
                      <a:pt x="8" y="1684"/>
                    </a:moveTo>
                    <a:lnTo>
                      <a:pt x="8" y="1692"/>
                    </a:lnTo>
                    <a:cubicBezTo>
                      <a:pt x="8" y="1694"/>
                      <a:pt x="6" y="1696"/>
                      <a:pt x="4" y="1696"/>
                    </a:cubicBezTo>
                    <a:cubicBezTo>
                      <a:pt x="2" y="1696"/>
                      <a:pt x="0" y="1694"/>
                      <a:pt x="0" y="1692"/>
                    </a:cubicBezTo>
                    <a:lnTo>
                      <a:pt x="0" y="1684"/>
                    </a:lnTo>
                    <a:cubicBezTo>
                      <a:pt x="0" y="1681"/>
                      <a:pt x="2" y="1680"/>
                      <a:pt x="4" y="1680"/>
                    </a:cubicBezTo>
                    <a:cubicBezTo>
                      <a:pt x="6" y="1680"/>
                      <a:pt x="8" y="1681"/>
                      <a:pt x="8" y="1684"/>
                    </a:cubicBezTo>
                    <a:close/>
                    <a:moveTo>
                      <a:pt x="8" y="1708"/>
                    </a:moveTo>
                    <a:lnTo>
                      <a:pt x="8" y="1716"/>
                    </a:lnTo>
                    <a:cubicBezTo>
                      <a:pt x="8" y="1718"/>
                      <a:pt x="6" y="1720"/>
                      <a:pt x="4" y="1720"/>
                    </a:cubicBezTo>
                    <a:cubicBezTo>
                      <a:pt x="2" y="1720"/>
                      <a:pt x="0" y="1718"/>
                      <a:pt x="0" y="1716"/>
                    </a:cubicBezTo>
                    <a:lnTo>
                      <a:pt x="0" y="1708"/>
                    </a:lnTo>
                    <a:cubicBezTo>
                      <a:pt x="0" y="1705"/>
                      <a:pt x="2" y="1704"/>
                      <a:pt x="4" y="1704"/>
                    </a:cubicBezTo>
                    <a:cubicBezTo>
                      <a:pt x="6" y="1704"/>
                      <a:pt x="8" y="1705"/>
                      <a:pt x="8" y="1708"/>
                    </a:cubicBezTo>
                    <a:close/>
                    <a:moveTo>
                      <a:pt x="8" y="1732"/>
                    </a:moveTo>
                    <a:lnTo>
                      <a:pt x="8" y="1740"/>
                    </a:lnTo>
                    <a:cubicBezTo>
                      <a:pt x="8" y="1742"/>
                      <a:pt x="6" y="1744"/>
                      <a:pt x="4" y="1744"/>
                    </a:cubicBezTo>
                    <a:cubicBezTo>
                      <a:pt x="2" y="1744"/>
                      <a:pt x="0" y="1742"/>
                      <a:pt x="0" y="1740"/>
                    </a:cubicBezTo>
                    <a:lnTo>
                      <a:pt x="0" y="1732"/>
                    </a:lnTo>
                    <a:cubicBezTo>
                      <a:pt x="0" y="1729"/>
                      <a:pt x="2" y="1728"/>
                      <a:pt x="4" y="1728"/>
                    </a:cubicBezTo>
                    <a:cubicBezTo>
                      <a:pt x="6" y="1728"/>
                      <a:pt x="8" y="1729"/>
                      <a:pt x="8" y="1732"/>
                    </a:cubicBezTo>
                    <a:close/>
                    <a:moveTo>
                      <a:pt x="8" y="1756"/>
                    </a:moveTo>
                    <a:lnTo>
                      <a:pt x="8" y="1764"/>
                    </a:lnTo>
                    <a:cubicBezTo>
                      <a:pt x="8" y="1766"/>
                      <a:pt x="6" y="1768"/>
                      <a:pt x="4" y="1768"/>
                    </a:cubicBezTo>
                    <a:cubicBezTo>
                      <a:pt x="2" y="1768"/>
                      <a:pt x="0" y="1766"/>
                      <a:pt x="0" y="1764"/>
                    </a:cubicBezTo>
                    <a:lnTo>
                      <a:pt x="0" y="1756"/>
                    </a:lnTo>
                    <a:cubicBezTo>
                      <a:pt x="0" y="1753"/>
                      <a:pt x="2" y="1752"/>
                      <a:pt x="4" y="1752"/>
                    </a:cubicBezTo>
                    <a:cubicBezTo>
                      <a:pt x="6" y="1752"/>
                      <a:pt x="8" y="1753"/>
                      <a:pt x="8" y="1756"/>
                    </a:cubicBezTo>
                    <a:close/>
                    <a:moveTo>
                      <a:pt x="8" y="1780"/>
                    </a:moveTo>
                    <a:lnTo>
                      <a:pt x="8" y="1788"/>
                    </a:lnTo>
                    <a:cubicBezTo>
                      <a:pt x="8" y="1790"/>
                      <a:pt x="6" y="1792"/>
                      <a:pt x="4" y="1792"/>
                    </a:cubicBezTo>
                    <a:cubicBezTo>
                      <a:pt x="2" y="1792"/>
                      <a:pt x="0" y="1790"/>
                      <a:pt x="0" y="1788"/>
                    </a:cubicBezTo>
                    <a:lnTo>
                      <a:pt x="0" y="1780"/>
                    </a:lnTo>
                    <a:cubicBezTo>
                      <a:pt x="0" y="1777"/>
                      <a:pt x="2" y="1776"/>
                      <a:pt x="4" y="1776"/>
                    </a:cubicBezTo>
                    <a:cubicBezTo>
                      <a:pt x="6" y="1776"/>
                      <a:pt x="8" y="1777"/>
                      <a:pt x="8" y="1780"/>
                    </a:cubicBezTo>
                    <a:close/>
                    <a:moveTo>
                      <a:pt x="8" y="1804"/>
                    </a:moveTo>
                    <a:lnTo>
                      <a:pt x="8" y="1812"/>
                    </a:lnTo>
                    <a:cubicBezTo>
                      <a:pt x="8" y="1814"/>
                      <a:pt x="6" y="1816"/>
                      <a:pt x="4" y="1816"/>
                    </a:cubicBezTo>
                    <a:cubicBezTo>
                      <a:pt x="2" y="1816"/>
                      <a:pt x="0" y="1814"/>
                      <a:pt x="0" y="1812"/>
                    </a:cubicBezTo>
                    <a:lnTo>
                      <a:pt x="0" y="1804"/>
                    </a:lnTo>
                    <a:cubicBezTo>
                      <a:pt x="0" y="1801"/>
                      <a:pt x="2" y="1800"/>
                      <a:pt x="4" y="1800"/>
                    </a:cubicBezTo>
                    <a:cubicBezTo>
                      <a:pt x="6" y="1800"/>
                      <a:pt x="8" y="1801"/>
                      <a:pt x="8" y="1804"/>
                    </a:cubicBezTo>
                    <a:close/>
                    <a:moveTo>
                      <a:pt x="8" y="1828"/>
                    </a:moveTo>
                    <a:lnTo>
                      <a:pt x="8" y="1836"/>
                    </a:lnTo>
                    <a:cubicBezTo>
                      <a:pt x="8" y="1838"/>
                      <a:pt x="6" y="1840"/>
                      <a:pt x="4" y="1840"/>
                    </a:cubicBezTo>
                    <a:cubicBezTo>
                      <a:pt x="2" y="1840"/>
                      <a:pt x="0" y="1838"/>
                      <a:pt x="0" y="1836"/>
                    </a:cubicBezTo>
                    <a:lnTo>
                      <a:pt x="0" y="1828"/>
                    </a:lnTo>
                    <a:cubicBezTo>
                      <a:pt x="0" y="1825"/>
                      <a:pt x="2" y="1824"/>
                      <a:pt x="4" y="1824"/>
                    </a:cubicBezTo>
                    <a:cubicBezTo>
                      <a:pt x="6" y="1824"/>
                      <a:pt x="8" y="1825"/>
                      <a:pt x="8" y="1828"/>
                    </a:cubicBezTo>
                    <a:close/>
                    <a:moveTo>
                      <a:pt x="8" y="1852"/>
                    </a:moveTo>
                    <a:lnTo>
                      <a:pt x="8" y="1860"/>
                    </a:lnTo>
                    <a:cubicBezTo>
                      <a:pt x="8" y="1862"/>
                      <a:pt x="6" y="1864"/>
                      <a:pt x="4" y="1864"/>
                    </a:cubicBezTo>
                    <a:cubicBezTo>
                      <a:pt x="2" y="1864"/>
                      <a:pt x="0" y="1862"/>
                      <a:pt x="0" y="1860"/>
                    </a:cubicBezTo>
                    <a:lnTo>
                      <a:pt x="0" y="1852"/>
                    </a:lnTo>
                    <a:cubicBezTo>
                      <a:pt x="0" y="1849"/>
                      <a:pt x="2" y="1848"/>
                      <a:pt x="4" y="1848"/>
                    </a:cubicBezTo>
                    <a:cubicBezTo>
                      <a:pt x="6" y="1848"/>
                      <a:pt x="8" y="1849"/>
                      <a:pt x="8" y="1852"/>
                    </a:cubicBezTo>
                    <a:close/>
                    <a:moveTo>
                      <a:pt x="8" y="1876"/>
                    </a:moveTo>
                    <a:lnTo>
                      <a:pt x="8" y="1884"/>
                    </a:lnTo>
                    <a:cubicBezTo>
                      <a:pt x="8" y="1886"/>
                      <a:pt x="6" y="1888"/>
                      <a:pt x="4" y="1888"/>
                    </a:cubicBezTo>
                    <a:cubicBezTo>
                      <a:pt x="2" y="1888"/>
                      <a:pt x="0" y="1886"/>
                      <a:pt x="0" y="1884"/>
                    </a:cubicBezTo>
                    <a:lnTo>
                      <a:pt x="0" y="1876"/>
                    </a:lnTo>
                    <a:cubicBezTo>
                      <a:pt x="0" y="1873"/>
                      <a:pt x="2" y="1872"/>
                      <a:pt x="4" y="1872"/>
                    </a:cubicBezTo>
                    <a:cubicBezTo>
                      <a:pt x="6" y="1872"/>
                      <a:pt x="8" y="1873"/>
                      <a:pt x="8" y="1876"/>
                    </a:cubicBezTo>
                    <a:close/>
                    <a:moveTo>
                      <a:pt x="8" y="1900"/>
                    </a:moveTo>
                    <a:lnTo>
                      <a:pt x="8" y="1908"/>
                    </a:lnTo>
                    <a:cubicBezTo>
                      <a:pt x="8" y="1910"/>
                      <a:pt x="6" y="1912"/>
                      <a:pt x="4" y="1912"/>
                    </a:cubicBezTo>
                    <a:cubicBezTo>
                      <a:pt x="2" y="1912"/>
                      <a:pt x="0" y="1910"/>
                      <a:pt x="0" y="1908"/>
                    </a:cubicBezTo>
                    <a:lnTo>
                      <a:pt x="0" y="1900"/>
                    </a:lnTo>
                    <a:cubicBezTo>
                      <a:pt x="0" y="1897"/>
                      <a:pt x="2" y="1896"/>
                      <a:pt x="4" y="1896"/>
                    </a:cubicBezTo>
                    <a:cubicBezTo>
                      <a:pt x="6" y="1896"/>
                      <a:pt x="8" y="1897"/>
                      <a:pt x="8" y="1900"/>
                    </a:cubicBezTo>
                    <a:close/>
                    <a:moveTo>
                      <a:pt x="8" y="1924"/>
                    </a:moveTo>
                    <a:lnTo>
                      <a:pt x="8" y="1932"/>
                    </a:lnTo>
                    <a:cubicBezTo>
                      <a:pt x="8" y="1934"/>
                      <a:pt x="6" y="1936"/>
                      <a:pt x="4" y="1936"/>
                    </a:cubicBezTo>
                    <a:cubicBezTo>
                      <a:pt x="2" y="1936"/>
                      <a:pt x="0" y="1934"/>
                      <a:pt x="0" y="1932"/>
                    </a:cubicBezTo>
                    <a:lnTo>
                      <a:pt x="0" y="1924"/>
                    </a:lnTo>
                    <a:cubicBezTo>
                      <a:pt x="0" y="1921"/>
                      <a:pt x="2" y="1920"/>
                      <a:pt x="4" y="1920"/>
                    </a:cubicBezTo>
                    <a:cubicBezTo>
                      <a:pt x="6" y="1920"/>
                      <a:pt x="8" y="1921"/>
                      <a:pt x="8" y="1924"/>
                    </a:cubicBezTo>
                    <a:close/>
                    <a:moveTo>
                      <a:pt x="8" y="1948"/>
                    </a:moveTo>
                    <a:lnTo>
                      <a:pt x="8" y="1956"/>
                    </a:lnTo>
                    <a:cubicBezTo>
                      <a:pt x="8" y="1958"/>
                      <a:pt x="6" y="1960"/>
                      <a:pt x="4" y="1960"/>
                    </a:cubicBezTo>
                    <a:cubicBezTo>
                      <a:pt x="2" y="1960"/>
                      <a:pt x="0" y="1958"/>
                      <a:pt x="0" y="1956"/>
                    </a:cubicBezTo>
                    <a:lnTo>
                      <a:pt x="0" y="1948"/>
                    </a:lnTo>
                    <a:cubicBezTo>
                      <a:pt x="0" y="1945"/>
                      <a:pt x="2" y="1944"/>
                      <a:pt x="4" y="1944"/>
                    </a:cubicBezTo>
                    <a:cubicBezTo>
                      <a:pt x="6" y="1944"/>
                      <a:pt x="8" y="1945"/>
                      <a:pt x="8" y="1948"/>
                    </a:cubicBezTo>
                    <a:close/>
                    <a:moveTo>
                      <a:pt x="8" y="1972"/>
                    </a:moveTo>
                    <a:lnTo>
                      <a:pt x="8" y="1980"/>
                    </a:lnTo>
                    <a:cubicBezTo>
                      <a:pt x="8" y="1982"/>
                      <a:pt x="6" y="1984"/>
                      <a:pt x="4" y="1984"/>
                    </a:cubicBezTo>
                    <a:cubicBezTo>
                      <a:pt x="2" y="1984"/>
                      <a:pt x="0" y="1982"/>
                      <a:pt x="0" y="1980"/>
                    </a:cubicBezTo>
                    <a:lnTo>
                      <a:pt x="0" y="1972"/>
                    </a:lnTo>
                    <a:cubicBezTo>
                      <a:pt x="0" y="1969"/>
                      <a:pt x="2" y="1968"/>
                      <a:pt x="4" y="1968"/>
                    </a:cubicBezTo>
                    <a:cubicBezTo>
                      <a:pt x="6" y="1968"/>
                      <a:pt x="8" y="1969"/>
                      <a:pt x="8" y="1972"/>
                    </a:cubicBezTo>
                    <a:close/>
                    <a:moveTo>
                      <a:pt x="8" y="1996"/>
                    </a:moveTo>
                    <a:lnTo>
                      <a:pt x="8" y="2004"/>
                    </a:lnTo>
                    <a:cubicBezTo>
                      <a:pt x="8" y="2006"/>
                      <a:pt x="6" y="2008"/>
                      <a:pt x="4" y="2008"/>
                    </a:cubicBezTo>
                    <a:cubicBezTo>
                      <a:pt x="2" y="2008"/>
                      <a:pt x="0" y="2006"/>
                      <a:pt x="0" y="2004"/>
                    </a:cubicBezTo>
                    <a:lnTo>
                      <a:pt x="0" y="1996"/>
                    </a:lnTo>
                    <a:cubicBezTo>
                      <a:pt x="0" y="1993"/>
                      <a:pt x="2" y="1992"/>
                      <a:pt x="4" y="1992"/>
                    </a:cubicBezTo>
                    <a:cubicBezTo>
                      <a:pt x="6" y="1992"/>
                      <a:pt x="8" y="1993"/>
                      <a:pt x="8" y="1996"/>
                    </a:cubicBezTo>
                    <a:close/>
                    <a:moveTo>
                      <a:pt x="8" y="2020"/>
                    </a:moveTo>
                    <a:lnTo>
                      <a:pt x="8" y="2028"/>
                    </a:lnTo>
                    <a:cubicBezTo>
                      <a:pt x="8" y="2030"/>
                      <a:pt x="6" y="2032"/>
                      <a:pt x="4" y="2032"/>
                    </a:cubicBezTo>
                    <a:cubicBezTo>
                      <a:pt x="2" y="2032"/>
                      <a:pt x="0" y="2030"/>
                      <a:pt x="0" y="2028"/>
                    </a:cubicBezTo>
                    <a:lnTo>
                      <a:pt x="0" y="2020"/>
                    </a:lnTo>
                    <a:cubicBezTo>
                      <a:pt x="0" y="2017"/>
                      <a:pt x="2" y="2016"/>
                      <a:pt x="4" y="2016"/>
                    </a:cubicBezTo>
                    <a:cubicBezTo>
                      <a:pt x="6" y="2016"/>
                      <a:pt x="8" y="2017"/>
                      <a:pt x="8" y="2020"/>
                    </a:cubicBezTo>
                    <a:close/>
                    <a:moveTo>
                      <a:pt x="8" y="2044"/>
                    </a:moveTo>
                    <a:lnTo>
                      <a:pt x="8" y="2052"/>
                    </a:lnTo>
                    <a:cubicBezTo>
                      <a:pt x="8" y="2054"/>
                      <a:pt x="6" y="2056"/>
                      <a:pt x="4" y="2056"/>
                    </a:cubicBezTo>
                    <a:cubicBezTo>
                      <a:pt x="2" y="2056"/>
                      <a:pt x="0" y="2054"/>
                      <a:pt x="0" y="2052"/>
                    </a:cubicBezTo>
                    <a:lnTo>
                      <a:pt x="0" y="2044"/>
                    </a:lnTo>
                    <a:cubicBezTo>
                      <a:pt x="0" y="2041"/>
                      <a:pt x="2" y="2040"/>
                      <a:pt x="4" y="2040"/>
                    </a:cubicBezTo>
                    <a:cubicBezTo>
                      <a:pt x="6" y="2040"/>
                      <a:pt x="8" y="2041"/>
                      <a:pt x="8" y="2044"/>
                    </a:cubicBezTo>
                    <a:close/>
                    <a:moveTo>
                      <a:pt x="8" y="2068"/>
                    </a:moveTo>
                    <a:lnTo>
                      <a:pt x="8" y="2076"/>
                    </a:lnTo>
                    <a:cubicBezTo>
                      <a:pt x="8" y="2078"/>
                      <a:pt x="6" y="2080"/>
                      <a:pt x="4" y="2080"/>
                    </a:cubicBezTo>
                    <a:cubicBezTo>
                      <a:pt x="2" y="2080"/>
                      <a:pt x="0" y="2078"/>
                      <a:pt x="0" y="2076"/>
                    </a:cubicBezTo>
                    <a:lnTo>
                      <a:pt x="0" y="2068"/>
                    </a:lnTo>
                    <a:cubicBezTo>
                      <a:pt x="0" y="2065"/>
                      <a:pt x="2" y="2064"/>
                      <a:pt x="4" y="2064"/>
                    </a:cubicBezTo>
                    <a:cubicBezTo>
                      <a:pt x="6" y="2064"/>
                      <a:pt x="8" y="2065"/>
                      <a:pt x="8" y="2068"/>
                    </a:cubicBezTo>
                    <a:close/>
                    <a:moveTo>
                      <a:pt x="8" y="2092"/>
                    </a:moveTo>
                    <a:lnTo>
                      <a:pt x="8" y="2100"/>
                    </a:lnTo>
                    <a:cubicBezTo>
                      <a:pt x="8" y="2102"/>
                      <a:pt x="6" y="2104"/>
                      <a:pt x="4" y="2104"/>
                    </a:cubicBezTo>
                    <a:cubicBezTo>
                      <a:pt x="2" y="2104"/>
                      <a:pt x="0" y="2102"/>
                      <a:pt x="0" y="2100"/>
                    </a:cubicBezTo>
                    <a:lnTo>
                      <a:pt x="0" y="2092"/>
                    </a:lnTo>
                    <a:cubicBezTo>
                      <a:pt x="0" y="2089"/>
                      <a:pt x="2" y="2088"/>
                      <a:pt x="4" y="2088"/>
                    </a:cubicBezTo>
                    <a:cubicBezTo>
                      <a:pt x="6" y="2088"/>
                      <a:pt x="8" y="2089"/>
                      <a:pt x="8" y="2092"/>
                    </a:cubicBezTo>
                    <a:close/>
                    <a:moveTo>
                      <a:pt x="8" y="2116"/>
                    </a:moveTo>
                    <a:lnTo>
                      <a:pt x="8" y="2124"/>
                    </a:lnTo>
                    <a:cubicBezTo>
                      <a:pt x="8" y="2126"/>
                      <a:pt x="6" y="2128"/>
                      <a:pt x="4" y="2128"/>
                    </a:cubicBezTo>
                    <a:cubicBezTo>
                      <a:pt x="2" y="2128"/>
                      <a:pt x="0" y="2126"/>
                      <a:pt x="0" y="2124"/>
                    </a:cubicBezTo>
                    <a:lnTo>
                      <a:pt x="0" y="2116"/>
                    </a:lnTo>
                    <a:cubicBezTo>
                      <a:pt x="0" y="2113"/>
                      <a:pt x="2" y="2112"/>
                      <a:pt x="4" y="2112"/>
                    </a:cubicBezTo>
                    <a:cubicBezTo>
                      <a:pt x="6" y="2112"/>
                      <a:pt x="8" y="2113"/>
                      <a:pt x="8" y="2116"/>
                    </a:cubicBezTo>
                    <a:close/>
                    <a:moveTo>
                      <a:pt x="8" y="2140"/>
                    </a:moveTo>
                    <a:lnTo>
                      <a:pt x="8" y="2148"/>
                    </a:lnTo>
                    <a:cubicBezTo>
                      <a:pt x="8" y="2150"/>
                      <a:pt x="6" y="2152"/>
                      <a:pt x="4" y="2152"/>
                    </a:cubicBezTo>
                    <a:cubicBezTo>
                      <a:pt x="2" y="2152"/>
                      <a:pt x="0" y="2150"/>
                      <a:pt x="0" y="2148"/>
                    </a:cubicBezTo>
                    <a:lnTo>
                      <a:pt x="0" y="2140"/>
                    </a:lnTo>
                    <a:cubicBezTo>
                      <a:pt x="0" y="2137"/>
                      <a:pt x="2" y="2136"/>
                      <a:pt x="4" y="2136"/>
                    </a:cubicBezTo>
                    <a:cubicBezTo>
                      <a:pt x="6" y="2136"/>
                      <a:pt x="8" y="2137"/>
                      <a:pt x="8" y="2140"/>
                    </a:cubicBezTo>
                    <a:close/>
                    <a:moveTo>
                      <a:pt x="8" y="2164"/>
                    </a:moveTo>
                    <a:lnTo>
                      <a:pt x="8" y="2172"/>
                    </a:lnTo>
                    <a:cubicBezTo>
                      <a:pt x="8" y="2174"/>
                      <a:pt x="6" y="2176"/>
                      <a:pt x="4" y="2176"/>
                    </a:cubicBezTo>
                    <a:cubicBezTo>
                      <a:pt x="2" y="2176"/>
                      <a:pt x="0" y="2174"/>
                      <a:pt x="0" y="2172"/>
                    </a:cubicBezTo>
                    <a:lnTo>
                      <a:pt x="0" y="2164"/>
                    </a:lnTo>
                    <a:cubicBezTo>
                      <a:pt x="0" y="2161"/>
                      <a:pt x="2" y="2160"/>
                      <a:pt x="4" y="2160"/>
                    </a:cubicBezTo>
                    <a:cubicBezTo>
                      <a:pt x="6" y="2160"/>
                      <a:pt x="8" y="2161"/>
                      <a:pt x="8" y="2164"/>
                    </a:cubicBezTo>
                    <a:close/>
                    <a:moveTo>
                      <a:pt x="8" y="2188"/>
                    </a:moveTo>
                    <a:lnTo>
                      <a:pt x="8" y="2196"/>
                    </a:lnTo>
                    <a:cubicBezTo>
                      <a:pt x="8" y="2198"/>
                      <a:pt x="6" y="2200"/>
                      <a:pt x="4" y="2200"/>
                    </a:cubicBezTo>
                    <a:cubicBezTo>
                      <a:pt x="2" y="2200"/>
                      <a:pt x="0" y="2198"/>
                      <a:pt x="0" y="2196"/>
                    </a:cubicBezTo>
                    <a:lnTo>
                      <a:pt x="0" y="2188"/>
                    </a:lnTo>
                    <a:cubicBezTo>
                      <a:pt x="0" y="2185"/>
                      <a:pt x="2" y="2184"/>
                      <a:pt x="4" y="2184"/>
                    </a:cubicBezTo>
                    <a:cubicBezTo>
                      <a:pt x="6" y="2184"/>
                      <a:pt x="8" y="2185"/>
                      <a:pt x="8" y="2188"/>
                    </a:cubicBezTo>
                    <a:close/>
                    <a:moveTo>
                      <a:pt x="8" y="2212"/>
                    </a:moveTo>
                    <a:lnTo>
                      <a:pt x="8" y="2220"/>
                    </a:lnTo>
                    <a:cubicBezTo>
                      <a:pt x="8" y="2222"/>
                      <a:pt x="6" y="2224"/>
                      <a:pt x="4" y="2224"/>
                    </a:cubicBezTo>
                    <a:cubicBezTo>
                      <a:pt x="2" y="2224"/>
                      <a:pt x="0" y="2222"/>
                      <a:pt x="0" y="2220"/>
                    </a:cubicBezTo>
                    <a:lnTo>
                      <a:pt x="0" y="2212"/>
                    </a:lnTo>
                    <a:cubicBezTo>
                      <a:pt x="0" y="2209"/>
                      <a:pt x="2" y="2208"/>
                      <a:pt x="4" y="2208"/>
                    </a:cubicBezTo>
                    <a:cubicBezTo>
                      <a:pt x="6" y="2208"/>
                      <a:pt x="8" y="2209"/>
                      <a:pt x="8" y="2212"/>
                    </a:cubicBezTo>
                    <a:close/>
                    <a:moveTo>
                      <a:pt x="8" y="2236"/>
                    </a:moveTo>
                    <a:lnTo>
                      <a:pt x="8" y="2244"/>
                    </a:lnTo>
                    <a:cubicBezTo>
                      <a:pt x="8" y="2246"/>
                      <a:pt x="6" y="2248"/>
                      <a:pt x="4" y="2248"/>
                    </a:cubicBezTo>
                    <a:cubicBezTo>
                      <a:pt x="2" y="2248"/>
                      <a:pt x="0" y="2246"/>
                      <a:pt x="0" y="2244"/>
                    </a:cubicBezTo>
                    <a:lnTo>
                      <a:pt x="0" y="2236"/>
                    </a:lnTo>
                    <a:cubicBezTo>
                      <a:pt x="0" y="2233"/>
                      <a:pt x="2" y="2232"/>
                      <a:pt x="4" y="2232"/>
                    </a:cubicBezTo>
                    <a:cubicBezTo>
                      <a:pt x="6" y="2232"/>
                      <a:pt x="8" y="2233"/>
                      <a:pt x="8" y="2236"/>
                    </a:cubicBezTo>
                    <a:close/>
                    <a:moveTo>
                      <a:pt x="8" y="2260"/>
                    </a:moveTo>
                    <a:lnTo>
                      <a:pt x="8" y="2268"/>
                    </a:lnTo>
                    <a:cubicBezTo>
                      <a:pt x="8" y="2270"/>
                      <a:pt x="6" y="2272"/>
                      <a:pt x="4" y="2272"/>
                    </a:cubicBezTo>
                    <a:cubicBezTo>
                      <a:pt x="2" y="2272"/>
                      <a:pt x="0" y="2270"/>
                      <a:pt x="0" y="2268"/>
                    </a:cubicBezTo>
                    <a:lnTo>
                      <a:pt x="0" y="2260"/>
                    </a:lnTo>
                    <a:cubicBezTo>
                      <a:pt x="0" y="2257"/>
                      <a:pt x="2" y="2256"/>
                      <a:pt x="4" y="2256"/>
                    </a:cubicBezTo>
                    <a:cubicBezTo>
                      <a:pt x="6" y="2256"/>
                      <a:pt x="8" y="2257"/>
                      <a:pt x="8" y="2260"/>
                    </a:cubicBezTo>
                    <a:close/>
                    <a:moveTo>
                      <a:pt x="8" y="2284"/>
                    </a:moveTo>
                    <a:lnTo>
                      <a:pt x="8" y="2292"/>
                    </a:lnTo>
                    <a:cubicBezTo>
                      <a:pt x="8" y="2294"/>
                      <a:pt x="6" y="2296"/>
                      <a:pt x="4" y="2296"/>
                    </a:cubicBezTo>
                    <a:cubicBezTo>
                      <a:pt x="2" y="2296"/>
                      <a:pt x="0" y="2294"/>
                      <a:pt x="0" y="2292"/>
                    </a:cubicBezTo>
                    <a:lnTo>
                      <a:pt x="0" y="2284"/>
                    </a:lnTo>
                    <a:cubicBezTo>
                      <a:pt x="0" y="2281"/>
                      <a:pt x="2" y="2280"/>
                      <a:pt x="4" y="2280"/>
                    </a:cubicBezTo>
                    <a:cubicBezTo>
                      <a:pt x="6" y="2280"/>
                      <a:pt x="8" y="2281"/>
                      <a:pt x="8" y="2284"/>
                    </a:cubicBezTo>
                    <a:close/>
                    <a:moveTo>
                      <a:pt x="8" y="2308"/>
                    </a:moveTo>
                    <a:lnTo>
                      <a:pt x="8" y="2316"/>
                    </a:lnTo>
                    <a:cubicBezTo>
                      <a:pt x="8" y="2318"/>
                      <a:pt x="6" y="2320"/>
                      <a:pt x="4" y="2320"/>
                    </a:cubicBezTo>
                    <a:cubicBezTo>
                      <a:pt x="2" y="2320"/>
                      <a:pt x="0" y="2318"/>
                      <a:pt x="0" y="2316"/>
                    </a:cubicBezTo>
                    <a:lnTo>
                      <a:pt x="0" y="2308"/>
                    </a:lnTo>
                    <a:cubicBezTo>
                      <a:pt x="0" y="2305"/>
                      <a:pt x="2" y="2304"/>
                      <a:pt x="4" y="2304"/>
                    </a:cubicBezTo>
                    <a:cubicBezTo>
                      <a:pt x="6" y="2304"/>
                      <a:pt x="8" y="2305"/>
                      <a:pt x="8" y="2308"/>
                    </a:cubicBezTo>
                    <a:close/>
                    <a:moveTo>
                      <a:pt x="8" y="2332"/>
                    </a:moveTo>
                    <a:lnTo>
                      <a:pt x="8" y="2340"/>
                    </a:lnTo>
                    <a:cubicBezTo>
                      <a:pt x="8" y="2342"/>
                      <a:pt x="6" y="2344"/>
                      <a:pt x="4" y="2344"/>
                    </a:cubicBezTo>
                    <a:cubicBezTo>
                      <a:pt x="2" y="2344"/>
                      <a:pt x="0" y="2342"/>
                      <a:pt x="0" y="2340"/>
                    </a:cubicBezTo>
                    <a:lnTo>
                      <a:pt x="0" y="2332"/>
                    </a:lnTo>
                    <a:cubicBezTo>
                      <a:pt x="0" y="2329"/>
                      <a:pt x="2" y="2328"/>
                      <a:pt x="4" y="2328"/>
                    </a:cubicBezTo>
                    <a:cubicBezTo>
                      <a:pt x="6" y="2328"/>
                      <a:pt x="8" y="2329"/>
                      <a:pt x="8" y="2332"/>
                    </a:cubicBezTo>
                    <a:close/>
                    <a:moveTo>
                      <a:pt x="8" y="2356"/>
                    </a:moveTo>
                    <a:lnTo>
                      <a:pt x="8" y="2364"/>
                    </a:lnTo>
                    <a:cubicBezTo>
                      <a:pt x="8" y="2366"/>
                      <a:pt x="6" y="2368"/>
                      <a:pt x="4" y="2368"/>
                    </a:cubicBezTo>
                    <a:cubicBezTo>
                      <a:pt x="2" y="2368"/>
                      <a:pt x="0" y="2366"/>
                      <a:pt x="0" y="2364"/>
                    </a:cubicBezTo>
                    <a:lnTo>
                      <a:pt x="0" y="2356"/>
                    </a:lnTo>
                    <a:cubicBezTo>
                      <a:pt x="0" y="2353"/>
                      <a:pt x="2" y="2352"/>
                      <a:pt x="4" y="2352"/>
                    </a:cubicBezTo>
                    <a:cubicBezTo>
                      <a:pt x="6" y="2352"/>
                      <a:pt x="8" y="2353"/>
                      <a:pt x="8" y="2356"/>
                    </a:cubicBezTo>
                    <a:close/>
                    <a:moveTo>
                      <a:pt x="8" y="2380"/>
                    </a:moveTo>
                    <a:lnTo>
                      <a:pt x="8" y="2388"/>
                    </a:lnTo>
                    <a:cubicBezTo>
                      <a:pt x="8" y="2390"/>
                      <a:pt x="6" y="2392"/>
                      <a:pt x="4" y="2392"/>
                    </a:cubicBezTo>
                    <a:cubicBezTo>
                      <a:pt x="2" y="2392"/>
                      <a:pt x="0" y="2390"/>
                      <a:pt x="0" y="2388"/>
                    </a:cubicBezTo>
                    <a:lnTo>
                      <a:pt x="0" y="2380"/>
                    </a:lnTo>
                    <a:cubicBezTo>
                      <a:pt x="0" y="2377"/>
                      <a:pt x="2" y="2376"/>
                      <a:pt x="4" y="2376"/>
                    </a:cubicBezTo>
                    <a:cubicBezTo>
                      <a:pt x="6" y="2376"/>
                      <a:pt x="8" y="2377"/>
                      <a:pt x="8" y="2380"/>
                    </a:cubicBezTo>
                    <a:close/>
                    <a:moveTo>
                      <a:pt x="8" y="2404"/>
                    </a:moveTo>
                    <a:lnTo>
                      <a:pt x="8" y="2412"/>
                    </a:lnTo>
                    <a:cubicBezTo>
                      <a:pt x="8" y="2414"/>
                      <a:pt x="6" y="2416"/>
                      <a:pt x="4" y="2416"/>
                    </a:cubicBezTo>
                    <a:cubicBezTo>
                      <a:pt x="2" y="2416"/>
                      <a:pt x="0" y="2414"/>
                      <a:pt x="0" y="2412"/>
                    </a:cubicBezTo>
                    <a:lnTo>
                      <a:pt x="0" y="2404"/>
                    </a:lnTo>
                    <a:cubicBezTo>
                      <a:pt x="0" y="2401"/>
                      <a:pt x="2" y="2400"/>
                      <a:pt x="4" y="2400"/>
                    </a:cubicBezTo>
                    <a:cubicBezTo>
                      <a:pt x="6" y="2400"/>
                      <a:pt x="8" y="2401"/>
                      <a:pt x="8" y="2404"/>
                    </a:cubicBezTo>
                    <a:close/>
                    <a:moveTo>
                      <a:pt x="8" y="2428"/>
                    </a:moveTo>
                    <a:lnTo>
                      <a:pt x="8" y="2436"/>
                    </a:lnTo>
                    <a:cubicBezTo>
                      <a:pt x="8" y="2438"/>
                      <a:pt x="6" y="2440"/>
                      <a:pt x="4" y="2440"/>
                    </a:cubicBezTo>
                    <a:cubicBezTo>
                      <a:pt x="2" y="2440"/>
                      <a:pt x="0" y="2438"/>
                      <a:pt x="0" y="2436"/>
                    </a:cubicBezTo>
                    <a:lnTo>
                      <a:pt x="0" y="2428"/>
                    </a:lnTo>
                    <a:cubicBezTo>
                      <a:pt x="0" y="2425"/>
                      <a:pt x="2" y="2424"/>
                      <a:pt x="4" y="2424"/>
                    </a:cubicBezTo>
                    <a:cubicBezTo>
                      <a:pt x="6" y="2424"/>
                      <a:pt x="8" y="2425"/>
                      <a:pt x="8" y="2428"/>
                    </a:cubicBezTo>
                    <a:close/>
                    <a:moveTo>
                      <a:pt x="8" y="2452"/>
                    </a:moveTo>
                    <a:lnTo>
                      <a:pt x="8" y="2460"/>
                    </a:lnTo>
                    <a:cubicBezTo>
                      <a:pt x="8" y="2462"/>
                      <a:pt x="6" y="2464"/>
                      <a:pt x="4" y="2464"/>
                    </a:cubicBezTo>
                    <a:cubicBezTo>
                      <a:pt x="2" y="2464"/>
                      <a:pt x="0" y="2462"/>
                      <a:pt x="0" y="2460"/>
                    </a:cubicBezTo>
                    <a:lnTo>
                      <a:pt x="0" y="2452"/>
                    </a:lnTo>
                    <a:cubicBezTo>
                      <a:pt x="0" y="2449"/>
                      <a:pt x="2" y="2448"/>
                      <a:pt x="4" y="2448"/>
                    </a:cubicBezTo>
                    <a:cubicBezTo>
                      <a:pt x="6" y="2448"/>
                      <a:pt x="8" y="2449"/>
                      <a:pt x="8" y="2452"/>
                    </a:cubicBezTo>
                    <a:close/>
                    <a:moveTo>
                      <a:pt x="8" y="2476"/>
                    </a:moveTo>
                    <a:lnTo>
                      <a:pt x="8" y="2484"/>
                    </a:lnTo>
                    <a:cubicBezTo>
                      <a:pt x="8" y="2486"/>
                      <a:pt x="6" y="2488"/>
                      <a:pt x="4" y="2488"/>
                    </a:cubicBezTo>
                    <a:cubicBezTo>
                      <a:pt x="2" y="2488"/>
                      <a:pt x="0" y="2486"/>
                      <a:pt x="0" y="2484"/>
                    </a:cubicBezTo>
                    <a:lnTo>
                      <a:pt x="0" y="2476"/>
                    </a:lnTo>
                    <a:cubicBezTo>
                      <a:pt x="0" y="2473"/>
                      <a:pt x="2" y="2472"/>
                      <a:pt x="4" y="2472"/>
                    </a:cubicBezTo>
                    <a:cubicBezTo>
                      <a:pt x="6" y="2472"/>
                      <a:pt x="8" y="2473"/>
                      <a:pt x="8" y="2476"/>
                    </a:cubicBezTo>
                    <a:close/>
                    <a:moveTo>
                      <a:pt x="8" y="2500"/>
                    </a:moveTo>
                    <a:lnTo>
                      <a:pt x="8" y="2508"/>
                    </a:lnTo>
                    <a:cubicBezTo>
                      <a:pt x="8" y="2510"/>
                      <a:pt x="6" y="2512"/>
                      <a:pt x="4" y="2512"/>
                    </a:cubicBezTo>
                    <a:cubicBezTo>
                      <a:pt x="2" y="2512"/>
                      <a:pt x="0" y="2510"/>
                      <a:pt x="0" y="2508"/>
                    </a:cubicBezTo>
                    <a:lnTo>
                      <a:pt x="0" y="2500"/>
                    </a:lnTo>
                    <a:cubicBezTo>
                      <a:pt x="0" y="2497"/>
                      <a:pt x="2" y="2496"/>
                      <a:pt x="4" y="2496"/>
                    </a:cubicBezTo>
                    <a:cubicBezTo>
                      <a:pt x="6" y="2496"/>
                      <a:pt x="8" y="2497"/>
                      <a:pt x="8" y="2500"/>
                    </a:cubicBezTo>
                    <a:close/>
                    <a:moveTo>
                      <a:pt x="8" y="2524"/>
                    </a:moveTo>
                    <a:lnTo>
                      <a:pt x="8" y="2532"/>
                    </a:lnTo>
                    <a:cubicBezTo>
                      <a:pt x="8" y="2534"/>
                      <a:pt x="6" y="2536"/>
                      <a:pt x="4" y="2536"/>
                    </a:cubicBezTo>
                    <a:cubicBezTo>
                      <a:pt x="2" y="2536"/>
                      <a:pt x="0" y="2534"/>
                      <a:pt x="0" y="2532"/>
                    </a:cubicBezTo>
                    <a:lnTo>
                      <a:pt x="0" y="2524"/>
                    </a:lnTo>
                    <a:cubicBezTo>
                      <a:pt x="0" y="2521"/>
                      <a:pt x="2" y="2520"/>
                      <a:pt x="4" y="2520"/>
                    </a:cubicBezTo>
                    <a:cubicBezTo>
                      <a:pt x="6" y="2520"/>
                      <a:pt x="8" y="2521"/>
                      <a:pt x="8" y="2524"/>
                    </a:cubicBezTo>
                    <a:close/>
                    <a:moveTo>
                      <a:pt x="8" y="2548"/>
                    </a:moveTo>
                    <a:lnTo>
                      <a:pt x="8" y="2556"/>
                    </a:lnTo>
                    <a:cubicBezTo>
                      <a:pt x="8" y="2558"/>
                      <a:pt x="6" y="2560"/>
                      <a:pt x="4" y="2560"/>
                    </a:cubicBezTo>
                    <a:cubicBezTo>
                      <a:pt x="2" y="2560"/>
                      <a:pt x="0" y="2558"/>
                      <a:pt x="0" y="2556"/>
                    </a:cubicBezTo>
                    <a:lnTo>
                      <a:pt x="0" y="2548"/>
                    </a:lnTo>
                    <a:cubicBezTo>
                      <a:pt x="0" y="2545"/>
                      <a:pt x="2" y="2544"/>
                      <a:pt x="4" y="2544"/>
                    </a:cubicBezTo>
                    <a:cubicBezTo>
                      <a:pt x="6" y="2544"/>
                      <a:pt x="8" y="2545"/>
                      <a:pt x="8" y="2548"/>
                    </a:cubicBezTo>
                    <a:close/>
                    <a:moveTo>
                      <a:pt x="8" y="2572"/>
                    </a:moveTo>
                    <a:lnTo>
                      <a:pt x="8" y="2580"/>
                    </a:lnTo>
                    <a:cubicBezTo>
                      <a:pt x="8" y="2582"/>
                      <a:pt x="6" y="2584"/>
                      <a:pt x="4" y="2584"/>
                    </a:cubicBezTo>
                    <a:cubicBezTo>
                      <a:pt x="2" y="2584"/>
                      <a:pt x="0" y="2582"/>
                      <a:pt x="0" y="2580"/>
                    </a:cubicBezTo>
                    <a:lnTo>
                      <a:pt x="0" y="2572"/>
                    </a:lnTo>
                    <a:cubicBezTo>
                      <a:pt x="0" y="2569"/>
                      <a:pt x="2" y="2568"/>
                      <a:pt x="4" y="2568"/>
                    </a:cubicBezTo>
                    <a:cubicBezTo>
                      <a:pt x="6" y="2568"/>
                      <a:pt x="8" y="2569"/>
                      <a:pt x="8" y="2572"/>
                    </a:cubicBezTo>
                    <a:close/>
                    <a:moveTo>
                      <a:pt x="8" y="2596"/>
                    </a:moveTo>
                    <a:lnTo>
                      <a:pt x="8" y="2604"/>
                    </a:lnTo>
                    <a:cubicBezTo>
                      <a:pt x="8" y="2606"/>
                      <a:pt x="6" y="2608"/>
                      <a:pt x="4" y="2608"/>
                    </a:cubicBezTo>
                    <a:cubicBezTo>
                      <a:pt x="2" y="2608"/>
                      <a:pt x="0" y="2606"/>
                      <a:pt x="0" y="2604"/>
                    </a:cubicBezTo>
                    <a:lnTo>
                      <a:pt x="0" y="2596"/>
                    </a:lnTo>
                    <a:cubicBezTo>
                      <a:pt x="0" y="2593"/>
                      <a:pt x="2" y="2592"/>
                      <a:pt x="4" y="2592"/>
                    </a:cubicBezTo>
                    <a:cubicBezTo>
                      <a:pt x="6" y="2592"/>
                      <a:pt x="8" y="2593"/>
                      <a:pt x="8" y="2596"/>
                    </a:cubicBezTo>
                    <a:close/>
                    <a:moveTo>
                      <a:pt x="8" y="2620"/>
                    </a:moveTo>
                    <a:lnTo>
                      <a:pt x="8" y="2628"/>
                    </a:lnTo>
                    <a:cubicBezTo>
                      <a:pt x="8" y="2630"/>
                      <a:pt x="6" y="2632"/>
                      <a:pt x="4" y="2632"/>
                    </a:cubicBezTo>
                    <a:cubicBezTo>
                      <a:pt x="2" y="2632"/>
                      <a:pt x="0" y="2630"/>
                      <a:pt x="0" y="2628"/>
                    </a:cubicBezTo>
                    <a:lnTo>
                      <a:pt x="0" y="2620"/>
                    </a:lnTo>
                    <a:cubicBezTo>
                      <a:pt x="0" y="2617"/>
                      <a:pt x="2" y="2616"/>
                      <a:pt x="4" y="2616"/>
                    </a:cubicBezTo>
                    <a:cubicBezTo>
                      <a:pt x="6" y="2616"/>
                      <a:pt x="8" y="2617"/>
                      <a:pt x="8" y="2620"/>
                    </a:cubicBezTo>
                    <a:close/>
                    <a:moveTo>
                      <a:pt x="8" y="2644"/>
                    </a:moveTo>
                    <a:lnTo>
                      <a:pt x="8" y="2652"/>
                    </a:lnTo>
                    <a:cubicBezTo>
                      <a:pt x="8" y="2654"/>
                      <a:pt x="6" y="2656"/>
                      <a:pt x="4" y="2656"/>
                    </a:cubicBezTo>
                    <a:cubicBezTo>
                      <a:pt x="2" y="2656"/>
                      <a:pt x="0" y="2654"/>
                      <a:pt x="0" y="2652"/>
                    </a:cubicBezTo>
                    <a:lnTo>
                      <a:pt x="0" y="2644"/>
                    </a:lnTo>
                    <a:cubicBezTo>
                      <a:pt x="0" y="2641"/>
                      <a:pt x="2" y="2640"/>
                      <a:pt x="4" y="2640"/>
                    </a:cubicBezTo>
                    <a:cubicBezTo>
                      <a:pt x="6" y="2640"/>
                      <a:pt x="8" y="2641"/>
                      <a:pt x="8" y="2644"/>
                    </a:cubicBezTo>
                    <a:close/>
                    <a:moveTo>
                      <a:pt x="8" y="2668"/>
                    </a:moveTo>
                    <a:lnTo>
                      <a:pt x="8" y="2676"/>
                    </a:lnTo>
                    <a:cubicBezTo>
                      <a:pt x="8" y="2678"/>
                      <a:pt x="6" y="2680"/>
                      <a:pt x="4" y="2680"/>
                    </a:cubicBezTo>
                    <a:cubicBezTo>
                      <a:pt x="2" y="2680"/>
                      <a:pt x="0" y="2678"/>
                      <a:pt x="0" y="2676"/>
                    </a:cubicBezTo>
                    <a:lnTo>
                      <a:pt x="0" y="2668"/>
                    </a:lnTo>
                    <a:cubicBezTo>
                      <a:pt x="0" y="2665"/>
                      <a:pt x="2" y="2664"/>
                      <a:pt x="4" y="2664"/>
                    </a:cubicBezTo>
                    <a:cubicBezTo>
                      <a:pt x="6" y="2664"/>
                      <a:pt x="8" y="2665"/>
                      <a:pt x="8" y="2668"/>
                    </a:cubicBezTo>
                    <a:close/>
                    <a:moveTo>
                      <a:pt x="8" y="2692"/>
                    </a:moveTo>
                    <a:lnTo>
                      <a:pt x="8" y="2700"/>
                    </a:lnTo>
                    <a:cubicBezTo>
                      <a:pt x="8" y="2702"/>
                      <a:pt x="6" y="2704"/>
                      <a:pt x="4" y="2704"/>
                    </a:cubicBezTo>
                    <a:cubicBezTo>
                      <a:pt x="2" y="2704"/>
                      <a:pt x="0" y="2702"/>
                      <a:pt x="0" y="2700"/>
                    </a:cubicBezTo>
                    <a:lnTo>
                      <a:pt x="0" y="2692"/>
                    </a:lnTo>
                    <a:cubicBezTo>
                      <a:pt x="0" y="2689"/>
                      <a:pt x="2" y="2688"/>
                      <a:pt x="4" y="2688"/>
                    </a:cubicBezTo>
                    <a:cubicBezTo>
                      <a:pt x="6" y="2688"/>
                      <a:pt x="8" y="2689"/>
                      <a:pt x="8" y="2692"/>
                    </a:cubicBezTo>
                    <a:close/>
                    <a:moveTo>
                      <a:pt x="8" y="2716"/>
                    </a:moveTo>
                    <a:lnTo>
                      <a:pt x="8" y="2724"/>
                    </a:lnTo>
                    <a:cubicBezTo>
                      <a:pt x="8" y="2726"/>
                      <a:pt x="6" y="2728"/>
                      <a:pt x="4" y="2728"/>
                    </a:cubicBezTo>
                    <a:cubicBezTo>
                      <a:pt x="2" y="2728"/>
                      <a:pt x="0" y="2726"/>
                      <a:pt x="0" y="2724"/>
                    </a:cubicBezTo>
                    <a:lnTo>
                      <a:pt x="0" y="2716"/>
                    </a:lnTo>
                    <a:cubicBezTo>
                      <a:pt x="0" y="2713"/>
                      <a:pt x="2" y="2712"/>
                      <a:pt x="4" y="2712"/>
                    </a:cubicBezTo>
                    <a:cubicBezTo>
                      <a:pt x="6" y="2712"/>
                      <a:pt x="8" y="2713"/>
                      <a:pt x="8" y="2716"/>
                    </a:cubicBezTo>
                    <a:close/>
                    <a:moveTo>
                      <a:pt x="8" y="2740"/>
                    </a:moveTo>
                    <a:lnTo>
                      <a:pt x="8" y="2748"/>
                    </a:lnTo>
                    <a:cubicBezTo>
                      <a:pt x="8" y="2750"/>
                      <a:pt x="6" y="2752"/>
                      <a:pt x="4" y="2752"/>
                    </a:cubicBezTo>
                    <a:cubicBezTo>
                      <a:pt x="2" y="2752"/>
                      <a:pt x="0" y="2750"/>
                      <a:pt x="0" y="2748"/>
                    </a:cubicBezTo>
                    <a:lnTo>
                      <a:pt x="0" y="2740"/>
                    </a:lnTo>
                    <a:cubicBezTo>
                      <a:pt x="0" y="2737"/>
                      <a:pt x="2" y="2736"/>
                      <a:pt x="4" y="2736"/>
                    </a:cubicBezTo>
                    <a:cubicBezTo>
                      <a:pt x="6" y="2736"/>
                      <a:pt x="8" y="2737"/>
                      <a:pt x="8" y="2740"/>
                    </a:cubicBezTo>
                    <a:close/>
                    <a:moveTo>
                      <a:pt x="8" y="2764"/>
                    </a:moveTo>
                    <a:lnTo>
                      <a:pt x="8" y="2772"/>
                    </a:lnTo>
                    <a:cubicBezTo>
                      <a:pt x="8" y="2774"/>
                      <a:pt x="6" y="2776"/>
                      <a:pt x="4" y="2776"/>
                    </a:cubicBezTo>
                    <a:cubicBezTo>
                      <a:pt x="2" y="2776"/>
                      <a:pt x="0" y="2774"/>
                      <a:pt x="0" y="2772"/>
                    </a:cubicBezTo>
                    <a:lnTo>
                      <a:pt x="0" y="2764"/>
                    </a:lnTo>
                    <a:cubicBezTo>
                      <a:pt x="0" y="2761"/>
                      <a:pt x="2" y="2760"/>
                      <a:pt x="4" y="2760"/>
                    </a:cubicBezTo>
                    <a:cubicBezTo>
                      <a:pt x="6" y="2760"/>
                      <a:pt x="8" y="2761"/>
                      <a:pt x="8" y="2764"/>
                    </a:cubicBezTo>
                    <a:close/>
                    <a:moveTo>
                      <a:pt x="8" y="2788"/>
                    </a:moveTo>
                    <a:lnTo>
                      <a:pt x="8" y="2796"/>
                    </a:lnTo>
                    <a:cubicBezTo>
                      <a:pt x="8" y="2798"/>
                      <a:pt x="6" y="2800"/>
                      <a:pt x="4" y="2800"/>
                    </a:cubicBezTo>
                    <a:cubicBezTo>
                      <a:pt x="2" y="2800"/>
                      <a:pt x="0" y="2798"/>
                      <a:pt x="0" y="2796"/>
                    </a:cubicBezTo>
                    <a:lnTo>
                      <a:pt x="0" y="2788"/>
                    </a:lnTo>
                    <a:cubicBezTo>
                      <a:pt x="0" y="2785"/>
                      <a:pt x="2" y="2784"/>
                      <a:pt x="4" y="2784"/>
                    </a:cubicBezTo>
                    <a:cubicBezTo>
                      <a:pt x="6" y="2784"/>
                      <a:pt x="8" y="2785"/>
                      <a:pt x="8" y="2788"/>
                    </a:cubicBezTo>
                    <a:close/>
                    <a:moveTo>
                      <a:pt x="8" y="2812"/>
                    </a:moveTo>
                    <a:lnTo>
                      <a:pt x="8" y="2820"/>
                    </a:lnTo>
                    <a:cubicBezTo>
                      <a:pt x="8" y="2822"/>
                      <a:pt x="6" y="2824"/>
                      <a:pt x="4" y="2824"/>
                    </a:cubicBezTo>
                    <a:cubicBezTo>
                      <a:pt x="2" y="2824"/>
                      <a:pt x="0" y="2822"/>
                      <a:pt x="0" y="2820"/>
                    </a:cubicBezTo>
                    <a:lnTo>
                      <a:pt x="0" y="2812"/>
                    </a:lnTo>
                    <a:cubicBezTo>
                      <a:pt x="0" y="2809"/>
                      <a:pt x="2" y="2808"/>
                      <a:pt x="4" y="2808"/>
                    </a:cubicBezTo>
                    <a:cubicBezTo>
                      <a:pt x="6" y="2808"/>
                      <a:pt x="8" y="2809"/>
                      <a:pt x="8" y="2812"/>
                    </a:cubicBezTo>
                    <a:close/>
                    <a:moveTo>
                      <a:pt x="8" y="2836"/>
                    </a:moveTo>
                    <a:lnTo>
                      <a:pt x="8" y="2844"/>
                    </a:lnTo>
                    <a:cubicBezTo>
                      <a:pt x="8" y="2846"/>
                      <a:pt x="6" y="2848"/>
                      <a:pt x="4" y="2848"/>
                    </a:cubicBezTo>
                    <a:cubicBezTo>
                      <a:pt x="2" y="2848"/>
                      <a:pt x="0" y="2846"/>
                      <a:pt x="0" y="2844"/>
                    </a:cubicBezTo>
                    <a:lnTo>
                      <a:pt x="0" y="2836"/>
                    </a:lnTo>
                    <a:cubicBezTo>
                      <a:pt x="0" y="2833"/>
                      <a:pt x="2" y="2832"/>
                      <a:pt x="4" y="2832"/>
                    </a:cubicBezTo>
                    <a:cubicBezTo>
                      <a:pt x="6" y="2832"/>
                      <a:pt x="8" y="2833"/>
                      <a:pt x="8" y="2836"/>
                    </a:cubicBezTo>
                    <a:close/>
                    <a:moveTo>
                      <a:pt x="8" y="2860"/>
                    </a:moveTo>
                    <a:lnTo>
                      <a:pt x="8" y="2868"/>
                    </a:lnTo>
                    <a:cubicBezTo>
                      <a:pt x="8" y="2870"/>
                      <a:pt x="6" y="2872"/>
                      <a:pt x="4" y="2872"/>
                    </a:cubicBezTo>
                    <a:cubicBezTo>
                      <a:pt x="2" y="2872"/>
                      <a:pt x="0" y="2870"/>
                      <a:pt x="0" y="2868"/>
                    </a:cubicBezTo>
                    <a:lnTo>
                      <a:pt x="0" y="2860"/>
                    </a:lnTo>
                    <a:cubicBezTo>
                      <a:pt x="0" y="2857"/>
                      <a:pt x="2" y="2856"/>
                      <a:pt x="4" y="2856"/>
                    </a:cubicBezTo>
                    <a:cubicBezTo>
                      <a:pt x="6" y="2856"/>
                      <a:pt x="8" y="2857"/>
                      <a:pt x="8" y="2860"/>
                    </a:cubicBezTo>
                    <a:close/>
                    <a:moveTo>
                      <a:pt x="8" y="2884"/>
                    </a:moveTo>
                    <a:lnTo>
                      <a:pt x="8" y="2892"/>
                    </a:lnTo>
                    <a:cubicBezTo>
                      <a:pt x="8" y="2894"/>
                      <a:pt x="6" y="2896"/>
                      <a:pt x="4" y="2896"/>
                    </a:cubicBezTo>
                    <a:cubicBezTo>
                      <a:pt x="2" y="2896"/>
                      <a:pt x="0" y="2894"/>
                      <a:pt x="0" y="2892"/>
                    </a:cubicBezTo>
                    <a:lnTo>
                      <a:pt x="0" y="2884"/>
                    </a:lnTo>
                    <a:cubicBezTo>
                      <a:pt x="0" y="2881"/>
                      <a:pt x="2" y="2880"/>
                      <a:pt x="4" y="2880"/>
                    </a:cubicBezTo>
                    <a:cubicBezTo>
                      <a:pt x="6" y="2880"/>
                      <a:pt x="8" y="2881"/>
                      <a:pt x="8" y="2884"/>
                    </a:cubicBezTo>
                    <a:close/>
                    <a:moveTo>
                      <a:pt x="8" y="2908"/>
                    </a:moveTo>
                    <a:lnTo>
                      <a:pt x="8" y="2916"/>
                    </a:lnTo>
                    <a:cubicBezTo>
                      <a:pt x="8" y="2918"/>
                      <a:pt x="6" y="2920"/>
                      <a:pt x="4" y="2920"/>
                    </a:cubicBezTo>
                    <a:cubicBezTo>
                      <a:pt x="2" y="2920"/>
                      <a:pt x="0" y="2918"/>
                      <a:pt x="0" y="2916"/>
                    </a:cubicBezTo>
                    <a:lnTo>
                      <a:pt x="0" y="2908"/>
                    </a:lnTo>
                    <a:cubicBezTo>
                      <a:pt x="0" y="2905"/>
                      <a:pt x="2" y="2904"/>
                      <a:pt x="4" y="2904"/>
                    </a:cubicBezTo>
                    <a:cubicBezTo>
                      <a:pt x="6" y="2904"/>
                      <a:pt x="8" y="2905"/>
                      <a:pt x="8" y="2908"/>
                    </a:cubicBezTo>
                    <a:close/>
                    <a:moveTo>
                      <a:pt x="8" y="2932"/>
                    </a:moveTo>
                    <a:lnTo>
                      <a:pt x="8" y="2940"/>
                    </a:lnTo>
                    <a:cubicBezTo>
                      <a:pt x="8" y="2942"/>
                      <a:pt x="6" y="2944"/>
                      <a:pt x="4" y="2944"/>
                    </a:cubicBezTo>
                    <a:cubicBezTo>
                      <a:pt x="2" y="2944"/>
                      <a:pt x="0" y="2942"/>
                      <a:pt x="0" y="2940"/>
                    </a:cubicBezTo>
                    <a:lnTo>
                      <a:pt x="0" y="2932"/>
                    </a:lnTo>
                    <a:cubicBezTo>
                      <a:pt x="0" y="2929"/>
                      <a:pt x="2" y="2928"/>
                      <a:pt x="4" y="2928"/>
                    </a:cubicBezTo>
                    <a:cubicBezTo>
                      <a:pt x="6" y="2928"/>
                      <a:pt x="8" y="2929"/>
                      <a:pt x="8" y="2932"/>
                    </a:cubicBezTo>
                    <a:close/>
                    <a:moveTo>
                      <a:pt x="8" y="2956"/>
                    </a:moveTo>
                    <a:lnTo>
                      <a:pt x="8" y="2964"/>
                    </a:lnTo>
                    <a:cubicBezTo>
                      <a:pt x="8" y="2966"/>
                      <a:pt x="6" y="2968"/>
                      <a:pt x="4" y="2968"/>
                    </a:cubicBezTo>
                    <a:cubicBezTo>
                      <a:pt x="2" y="2968"/>
                      <a:pt x="0" y="2966"/>
                      <a:pt x="0" y="2964"/>
                    </a:cubicBezTo>
                    <a:lnTo>
                      <a:pt x="0" y="2956"/>
                    </a:lnTo>
                    <a:cubicBezTo>
                      <a:pt x="0" y="2953"/>
                      <a:pt x="2" y="2952"/>
                      <a:pt x="4" y="2952"/>
                    </a:cubicBezTo>
                    <a:cubicBezTo>
                      <a:pt x="6" y="2952"/>
                      <a:pt x="8" y="2953"/>
                      <a:pt x="8" y="2956"/>
                    </a:cubicBezTo>
                    <a:close/>
                    <a:moveTo>
                      <a:pt x="8" y="2980"/>
                    </a:moveTo>
                    <a:lnTo>
                      <a:pt x="8" y="2988"/>
                    </a:lnTo>
                    <a:cubicBezTo>
                      <a:pt x="8" y="2990"/>
                      <a:pt x="6" y="2992"/>
                      <a:pt x="4" y="2992"/>
                    </a:cubicBezTo>
                    <a:cubicBezTo>
                      <a:pt x="2" y="2992"/>
                      <a:pt x="0" y="2990"/>
                      <a:pt x="0" y="2988"/>
                    </a:cubicBezTo>
                    <a:lnTo>
                      <a:pt x="0" y="2980"/>
                    </a:lnTo>
                    <a:cubicBezTo>
                      <a:pt x="0" y="2977"/>
                      <a:pt x="2" y="2976"/>
                      <a:pt x="4" y="2976"/>
                    </a:cubicBezTo>
                    <a:cubicBezTo>
                      <a:pt x="6" y="2976"/>
                      <a:pt x="8" y="2977"/>
                      <a:pt x="8" y="2980"/>
                    </a:cubicBezTo>
                    <a:close/>
                    <a:moveTo>
                      <a:pt x="8" y="3004"/>
                    </a:moveTo>
                    <a:lnTo>
                      <a:pt x="8" y="3012"/>
                    </a:lnTo>
                    <a:cubicBezTo>
                      <a:pt x="8" y="3014"/>
                      <a:pt x="6" y="3016"/>
                      <a:pt x="4" y="3016"/>
                    </a:cubicBezTo>
                    <a:cubicBezTo>
                      <a:pt x="2" y="3016"/>
                      <a:pt x="0" y="3014"/>
                      <a:pt x="0" y="3012"/>
                    </a:cubicBezTo>
                    <a:lnTo>
                      <a:pt x="0" y="3004"/>
                    </a:lnTo>
                    <a:cubicBezTo>
                      <a:pt x="0" y="3001"/>
                      <a:pt x="2" y="3000"/>
                      <a:pt x="4" y="3000"/>
                    </a:cubicBezTo>
                    <a:cubicBezTo>
                      <a:pt x="6" y="3000"/>
                      <a:pt x="8" y="3001"/>
                      <a:pt x="8" y="3004"/>
                    </a:cubicBezTo>
                    <a:close/>
                    <a:moveTo>
                      <a:pt x="8" y="3028"/>
                    </a:moveTo>
                    <a:lnTo>
                      <a:pt x="8" y="3036"/>
                    </a:lnTo>
                    <a:cubicBezTo>
                      <a:pt x="8" y="3038"/>
                      <a:pt x="6" y="3040"/>
                      <a:pt x="4" y="3040"/>
                    </a:cubicBezTo>
                    <a:cubicBezTo>
                      <a:pt x="2" y="3040"/>
                      <a:pt x="0" y="3038"/>
                      <a:pt x="0" y="3036"/>
                    </a:cubicBezTo>
                    <a:lnTo>
                      <a:pt x="0" y="3028"/>
                    </a:lnTo>
                    <a:cubicBezTo>
                      <a:pt x="0" y="3025"/>
                      <a:pt x="2" y="3024"/>
                      <a:pt x="4" y="3024"/>
                    </a:cubicBezTo>
                    <a:cubicBezTo>
                      <a:pt x="6" y="3024"/>
                      <a:pt x="8" y="3025"/>
                      <a:pt x="8" y="3028"/>
                    </a:cubicBezTo>
                    <a:close/>
                    <a:moveTo>
                      <a:pt x="8" y="3052"/>
                    </a:moveTo>
                    <a:lnTo>
                      <a:pt x="8" y="3060"/>
                    </a:lnTo>
                    <a:cubicBezTo>
                      <a:pt x="8" y="3062"/>
                      <a:pt x="6" y="3064"/>
                      <a:pt x="4" y="3064"/>
                    </a:cubicBezTo>
                    <a:cubicBezTo>
                      <a:pt x="2" y="3064"/>
                      <a:pt x="0" y="3062"/>
                      <a:pt x="0" y="3060"/>
                    </a:cubicBezTo>
                    <a:lnTo>
                      <a:pt x="0" y="3052"/>
                    </a:lnTo>
                    <a:cubicBezTo>
                      <a:pt x="0" y="3049"/>
                      <a:pt x="2" y="3048"/>
                      <a:pt x="4" y="3048"/>
                    </a:cubicBezTo>
                    <a:cubicBezTo>
                      <a:pt x="6" y="3048"/>
                      <a:pt x="8" y="3049"/>
                      <a:pt x="8" y="3052"/>
                    </a:cubicBezTo>
                    <a:close/>
                    <a:moveTo>
                      <a:pt x="8" y="3076"/>
                    </a:moveTo>
                    <a:lnTo>
                      <a:pt x="8" y="3084"/>
                    </a:lnTo>
                    <a:cubicBezTo>
                      <a:pt x="8" y="3086"/>
                      <a:pt x="6" y="3088"/>
                      <a:pt x="4" y="3088"/>
                    </a:cubicBezTo>
                    <a:cubicBezTo>
                      <a:pt x="2" y="3088"/>
                      <a:pt x="0" y="3086"/>
                      <a:pt x="0" y="3084"/>
                    </a:cubicBezTo>
                    <a:lnTo>
                      <a:pt x="0" y="3076"/>
                    </a:lnTo>
                    <a:cubicBezTo>
                      <a:pt x="0" y="3073"/>
                      <a:pt x="2" y="3072"/>
                      <a:pt x="4" y="3072"/>
                    </a:cubicBezTo>
                    <a:cubicBezTo>
                      <a:pt x="6" y="3072"/>
                      <a:pt x="8" y="3073"/>
                      <a:pt x="8" y="3076"/>
                    </a:cubicBezTo>
                    <a:close/>
                    <a:moveTo>
                      <a:pt x="8" y="3100"/>
                    </a:moveTo>
                    <a:lnTo>
                      <a:pt x="8" y="3108"/>
                    </a:lnTo>
                    <a:cubicBezTo>
                      <a:pt x="8" y="3110"/>
                      <a:pt x="6" y="3112"/>
                      <a:pt x="4" y="3112"/>
                    </a:cubicBezTo>
                    <a:cubicBezTo>
                      <a:pt x="2" y="3112"/>
                      <a:pt x="0" y="3110"/>
                      <a:pt x="0" y="3108"/>
                    </a:cubicBezTo>
                    <a:lnTo>
                      <a:pt x="0" y="3100"/>
                    </a:lnTo>
                    <a:cubicBezTo>
                      <a:pt x="0" y="3097"/>
                      <a:pt x="2" y="3096"/>
                      <a:pt x="4" y="3096"/>
                    </a:cubicBezTo>
                    <a:cubicBezTo>
                      <a:pt x="6" y="3096"/>
                      <a:pt x="8" y="3097"/>
                      <a:pt x="8" y="3100"/>
                    </a:cubicBezTo>
                    <a:close/>
                    <a:moveTo>
                      <a:pt x="8" y="3124"/>
                    </a:moveTo>
                    <a:lnTo>
                      <a:pt x="8" y="3132"/>
                    </a:lnTo>
                    <a:cubicBezTo>
                      <a:pt x="8" y="3134"/>
                      <a:pt x="6" y="3136"/>
                      <a:pt x="4" y="3136"/>
                    </a:cubicBezTo>
                    <a:cubicBezTo>
                      <a:pt x="2" y="3136"/>
                      <a:pt x="0" y="3134"/>
                      <a:pt x="0" y="3132"/>
                    </a:cubicBezTo>
                    <a:lnTo>
                      <a:pt x="0" y="3124"/>
                    </a:lnTo>
                    <a:cubicBezTo>
                      <a:pt x="0" y="3121"/>
                      <a:pt x="2" y="3120"/>
                      <a:pt x="4" y="3120"/>
                    </a:cubicBezTo>
                    <a:cubicBezTo>
                      <a:pt x="6" y="3120"/>
                      <a:pt x="8" y="3121"/>
                      <a:pt x="8" y="3124"/>
                    </a:cubicBezTo>
                    <a:close/>
                    <a:moveTo>
                      <a:pt x="8" y="3148"/>
                    </a:moveTo>
                    <a:lnTo>
                      <a:pt x="8" y="3156"/>
                    </a:lnTo>
                    <a:cubicBezTo>
                      <a:pt x="8" y="3158"/>
                      <a:pt x="6" y="3160"/>
                      <a:pt x="4" y="3160"/>
                    </a:cubicBezTo>
                    <a:cubicBezTo>
                      <a:pt x="2" y="3160"/>
                      <a:pt x="0" y="3158"/>
                      <a:pt x="0" y="3156"/>
                    </a:cubicBezTo>
                    <a:lnTo>
                      <a:pt x="0" y="3148"/>
                    </a:lnTo>
                    <a:cubicBezTo>
                      <a:pt x="0" y="3145"/>
                      <a:pt x="2" y="3144"/>
                      <a:pt x="4" y="3144"/>
                    </a:cubicBezTo>
                    <a:cubicBezTo>
                      <a:pt x="6" y="3144"/>
                      <a:pt x="8" y="3145"/>
                      <a:pt x="8" y="3148"/>
                    </a:cubicBezTo>
                    <a:close/>
                    <a:moveTo>
                      <a:pt x="8" y="3172"/>
                    </a:moveTo>
                    <a:lnTo>
                      <a:pt x="8" y="3180"/>
                    </a:lnTo>
                    <a:cubicBezTo>
                      <a:pt x="8" y="3182"/>
                      <a:pt x="6" y="3184"/>
                      <a:pt x="4" y="3184"/>
                    </a:cubicBezTo>
                    <a:cubicBezTo>
                      <a:pt x="2" y="3184"/>
                      <a:pt x="0" y="3182"/>
                      <a:pt x="0" y="3180"/>
                    </a:cubicBezTo>
                    <a:lnTo>
                      <a:pt x="0" y="3172"/>
                    </a:lnTo>
                    <a:cubicBezTo>
                      <a:pt x="0" y="3169"/>
                      <a:pt x="2" y="3168"/>
                      <a:pt x="4" y="3168"/>
                    </a:cubicBezTo>
                    <a:cubicBezTo>
                      <a:pt x="6" y="3168"/>
                      <a:pt x="8" y="3169"/>
                      <a:pt x="8" y="3172"/>
                    </a:cubicBezTo>
                    <a:close/>
                    <a:moveTo>
                      <a:pt x="8" y="3196"/>
                    </a:moveTo>
                    <a:lnTo>
                      <a:pt x="8" y="3204"/>
                    </a:lnTo>
                    <a:cubicBezTo>
                      <a:pt x="8" y="3206"/>
                      <a:pt x="6" y="3208"/>
                      <a:pt x="4" y="3208"/>
                    </a:cubicBezTo>
                    <a:cubicBezTo>
                      <a:pt x="2" y="3208"/>
                      <a:pt x="0" y="3206"/>
                      <a:pt x="0" y="3204"/>
                    </a:cubicBezTo>
                    <a:lnTo>
                      <a:pt x="0" y="3196"/>
                    </a:lnTo>
                    <a:cubicBezTo>
                      <a:pt x="0" y="3193"/>
                      <a:pt x="2" y="3192"/>
                      <a:pt x="4" y="3192"/>
                    </a:cubicBezTo>
                    <a:cubicBezTo>
                      <a:pt x="6" y="3192"/>
                      <a:pt x="8" y="3193"/>
                      <a:pt x="8" y="3196"/>
                    </a:cubicBezTo>
                    <a:close/>
                    <a:moveTo>
                      <a:pt x="8" y="3220"/>
                    </a:moveTo>
                    <a:lnTo>
                      <a:pt x="8" y="3228"/>
                    </a:lnTo>
                    <a:cubicBezTo>
                      <a:pt x="8" y="3230"/>
                      <a:pt x="6" y="3232"/>
                      <a:pt x="4" y="3232"/>
                    </a:cubicBezTo>
                    <a:cubicBezTo>
                      <a:pt x="2" y="3232"/>
                      <a:pt x="0" y="3230"/>
                      <a:pt x="0" y="3228"/>
                    </a:cubicBezTo>
                    <a:lnTo>
                      <a:pt x="0" y="3220"/>
                    </a:lnTo>
                    <a:cubicBezTo>
                      <a:pt x="0" y="3217"/>
                      <a:pt x="2" y="3216"/>
                      <a:pt x="4" y="3216"/>
                    </a:cubicBezTo>
                    <a:cubicBezTo>
                      <a:pt x="6" y="3216"/>
                      <a:pt x="8" y="3217"/>
                      <a:pt x="8" y="3220"/>
                    </a:cubicBezTo>
                    <a:close/>
                    <a:moveTo>
                      <a:pt x="8" y="3244"/>
                    </a:moveTo>
                    <a:lnTo>
                      <a:pt x="8" y="3252"/>
                    </a:lnTo>
                    <a:cubicBezTo>
                      <a:pt x="8" y="3254"/>
                      <a:pt x="6" y="3256"/>
                      <a:pt x="4" y="3256"/>
                    </a:cubicBezTo>
                    <a:cubicBezTo>
                      <a:pt x="2" y="3256"/>
                      <a:pt x="0" y="3254"/>
                      <a:pt x="0" y="3252"/>
                    </a:cubicBezTo>
                    <a:lnTo>
                      <a:pt x="0" y="3244"/>
                    </a:lnTo>
                    <a:cubicBezTo>
                      <a:pt x="0" y="3241"/>
                      <a:pt x="2" y="3240"/>
                      <a:pt x="4" y="3240"/>
                    </a:cubicBezTo>
                    <a:cubicBezTo>
                      <a:pt x="6" y="3240"/>
                      <a:pt x="8" y="3241"/>
                      <a:pt x="8" y="3244"/>
                    </a:cubicBezTo>
                    <a:close/>
                    <a:moveTo>
                      <a:pt x="8" y="3268"/>
                    </a:moveTo>
                    <a:lnTo>
                      <a:pt x="8" y="3276"/>
                    </a:lnTo>
                    <a:cubicBezTo>
                      <a:pt x="8" y="3278"/>
                      <a:pt x="6" y="3280"/>
                      <a:pt x="4" y="3280"/>
                    </a:cubicBezTo>
                    <a:cubicBezTo>
                      <a:pt x="2" y="3280"/>
                      <a:pt x="0" y="3278"/>
                      <a:pt x="0" y="3276"/>
                    </a:cubicBezTo>
                    <a:lnTo>
                      <a:pt x="0" y="3268"/>
                    </a:lnTo>
                    <a:cubicBezTo>
                      <a:pt x="0" y="3265"/>
                      <a:pt x="2" y="3264"/>
                      <a:pt x="4" y="3264"/>
                    </a:cubicBezTo>
                    <a:cubicBezTo>
                      <a:pt x="6" y="3264"/>
                      <a:pt x="8" y="3265"/>
                      <a:pt x="8" y="3268"/>
                    </a:cubicBezTo>
                    <a:close/>
                    <a:moveTo>
                      <a:pt x="8" y="3292"/>
                    </a:moveTo>
                    <a:lnTo>
                      <a:pt x="8" y="3300"/>
                    </a:lnTo>
                    <a:cubicBezTo>
                      <a:pt x="8" y="3302"/>
                      <a:pt x="6" y="3304"/>
                      <a:pt x="4" y="3304"/>
                    </a:cubicBezTo>
                    <a:cubicBezTo>
                      <a:pt x="2" y="3304"/>
                      <a:pt x="0" y="3302"/>
                      <a:pt x="0" y="3300"/>
                    </a:cubicBezTo>
                    <a:lnTo>
                      <a:pt x="0" y="3292"/>
                    </a:lnTo>
                    <a:cubicBezTo>
                      <a:pt x="0" y="3289"/>
                      <a:pt x="2" y="3288"/>
                      <a:pt x="4" y="3288"/>
                    </a:cubicBezTo>
                    <a:cubicBezTo>
                      <a:pt x="6" y="3288"/>
                      <a:pt x="8" y="3289"/>
                      <a:pt x="8" y="3292"/>
                    </a:cubicBezTo>
                    <a:close/>
                    <a:moveTo>
                      <a:pt x="8" y="3316"/>
                    </a:moveTo>
                    <a:lnTo>
                      <a:pt x="8" y="3324"/>
                    </a:lnTo>
                    <a:cubicBezTo>
                      <a:pt x="8" y="3326"/>
                      <a:pt x="6" y="3328"/>
                      <a:pt x="4" y="3328"/>
                    </a:cubicBezTo>
                    <a:cubicBezTo>
                      <a:pt x="2" y="3328"/>
                      <a:pt x="0" y="3326"/>
                      <a:pt x="0" y="3324"/>
                    </a:cubicBezTo>
                    <a:lnTo>
                      <a:pt x="0" y="3316"/>
                    </a:lnTo>
                    <a:cubicBezTo>
                      <a:pt x="0" y="3313"/>
                      <a:pt x="2" y="3312"/>
                      <a:pt x="4" y="3312"/>
                    </a:cubicBezTo>
                    <a:cubicBezTo>
                      <a:pt x="6" y="3312"/>
                      <a:pt x="8" y="3313"/>
                      <a:pt x="8" y="3316"/>
                    </a:cubicBezTo>
                    <a:close/>
                    <a:moveTo>
                      <a:pt x="8" y="3340"/>
                    </a:moveTo>
                    <a:lnTo>
                      <a:pt x="8" y="3348"/>
                    </a:lnTo>
                    <a:cubicBezTo>
                      <a:pt x="8" y="3350"/>
                      <a:pt x="6" y="3352"/>
                      <a:pt x="4" y="3352"/>
                    </a:cubicBezTo>
                    <a:cubicBezTo>
                      <a:pt x="2" y="3352"/>
                      <a:pt x="0" y="3350"/>
                      <a:pt x="0" y="3348"/>
                    </a:cubicBezTo>
                    <a:lnTo>
                      <a:pt x="0" y="3340"/>
                    </a:lnTo>
                    <a:cubicBezTo>
                      <a:pt x="0" y="3337"/>
                      <a:pt x="2" y="3336"/>
                      <a:pt x="4" y="3336"/>
                    </a:cubicBezTo>
                    <a:cubicBezTo>
                      <a:pt x="6" y="3336"/>
                      <a:pt x="8" y="3337"/>
                      <a:pt x="8" y="3340"/>
                    </a:cubicBezTo>
                    <a:close/>
                    <a:moveTo>
                      <a:pt x="8" y="3364"/>
                    </a:moveTo>
                    <a:lnTo>
                      <a:pt x="8" y="3372"/>
                    </a:lnTo>
                    <a:cubicBezTo>
                      <a:pt x="8" y="3374"/>
                      <a:pt x="6" y="3376"/>
                      <a:pt x="4" y="3376"/>
                    </a:cubicBezTo>
                    <a:cubicBezTo>
                      <a:pt x="2" y="3376"/>
                      <a:pt x="0" y="3374"/>
                      <a:pt x="0" y="3372"/>
                    </a:cubicBezTo>
                    <a:lnTo>
                      <a:pt x="0" y="3364"/>
                    </a:lnTo>
                    <a:cubicBezTo>
                      <a:pt x="0" y="3361"/>
                      <a:pt x="2" y="3360"/>
                      <a:pt x="4" y="3360"/>
                    </a:cubicBezTo>
                    <a:cubicBezTo>
                      <a:pt x="6" y="3360"/>
                      <a:pt x="8" y="3361"/>
                      <a:pt x="8" y="3364"/>
                    </a:cubicBezTo>
                    <a:close/>
                    <a:moveTo>
                      <a:pt x="8" y="3388"/>
                    </a:moveTo>
                    <a:lnTo>
                      <a:pt x="8" y="3396"/>
                    </a:lnTo>
                    <a:cubicBezTo>
                      <a:pt x="8" y="3398"/>
                      <a:pt x="6" y="3400"/>
                      <a:pt x="4" y="3400"/>
                    </a:cubicBezTo>
                    <a:cubicBezTo>
                      <a:pt x="2" y="3400"/>
                      <a:pt x="0" y="3398"/>
                      <a:pt x="0" y="3396"/>
                    </a:cubicBezTo>
                    <a:lnTo>
                      <a:pt x="0" y="3388"/>
                    </a:lnTo>
                    <a:cubicBezTo>
                      <a:pt x="0" y="3385"/>
                      <a:pt x="2" y="3384"/>
                      <a:pt x="4" y="3384"/>
                    </a:cubicBezTo>
                    <a:cubicBezTo>
                      <a:pt x="6" y="3384"/>
                      <a:pt x="8" y="3385"/>
                      <a:pt x="8" y="3388"/>
                    </a:cubicBezTo>
                    <a:close/>
                    <a:moveTo>
                      <a:pt x="8" y="3412"/>
                    </a:moveTo>
                    <a:lnTo>
                      <a:pt x="8" y="3420"/>
                    </a:lnTo>
                    <a:cubicBezTo>
                      <a:pt x="8" y="3422"/>
                      <a:pt x="6" y="3424"/>
                      <a:pt x="4" y="3424"/>
                    </a:cubicBezTo>
                    <a:cubicBezTo>
                      <a:pt x="2" y="3424"/>
                      <a:pt x="0" y="3422"/>
                      <a:pt x="0" y="3420"/>
                    </a:cubicBezTo>
                    <a:lnTo>
                      <a:pt x="0" y="3412"/>
                    </a:lnTo>
                    <a:cubicBezTo>
                      <a:pt x="0" y="3409"/>
                      <a:pt x="2" y="3408"/>
                      <a:pt x="4" y="3408"/>
                    </a:cubicBezTo>
                    <a:cubicBezTo>
                      <a:pt x="6" y="3408"/>
                      <a:pt x="8" y="3409"/>
                      <a:pt x="8" y="3412"/>
                    </a:cubicBezTo>
                    <a:close/>
                    <a:moveTo>
                      <a:pt x="8" y="3436"/>
                    </a:moveTo>
                    <a:lnTo>
                      <a:pt x="8" y="3444"/>
                    </a:lnTo>
                    <a:cubicBezTo>
                      <a:pt x="8" y="3446"/>
                      <a:pt x="6" y="3448"/>
                      <a:pt x="4" y="3448"/>
                    </a:cubicBezTo>
                    <a:cubicBezTo>
                      <a:pt x="2" y="3448"/>
                      <a:pt x="0" y="3446"/>
                      <a:pt x="0" y="3444"/>
                    </a:cubicBezTo>
                    <a:lnTo>
                      <a:pt x="0" y="3436"/>
                    </a:lnTo>
                    <a:cubicBezTo>
                      <a:pt x="0" y="3433"/>
                      <a:pt x="2" y="3432"/>
                      <a:pt x="4" y="3432"/>
                    </a:cubicBezTo>
                    <a:cubicBezTo>
                      <a:pt x="6" y="3432"/>
                      <a:pt x="8" y="3433"/>
                      <a:pt x="8" y="3436"/>
                    </a:cubicBezTo>
                    <a:close/>
                    <a:moveTo>
                      <a:pt x="8" y="3460"/>
                    </a:moveTo>
                    <a:lnTo>
                      <a:pt x="8" y="3468"/>
                    </a:lnTo>
                    <a:cubicBezTo>
                      <a:pt x="8" y="3470"/>
                      <a:pt x="6" y="3472"/>
                      <a:pt x="4" y="3472"/>
                    </a:cubicBezTo>
                    <a:cubicBezTo>
                      <a:pt x="2" y="3472"/>
                      <a:pt x="0" y="3470"/>
                      <a:pt x="0" y="3468"/>
                    </a:cubicBezTo>
                    <a:lnTo>
                      <a:pt x="0" y="3460"/>
                    </a:lnTo>
                    <a:cubicBezTo>
                      <a:pt x="0" y="3457"/>
                      <a:pt x="2" y="3456"/>
                      <a:pt x="4" y="3456"/>
                    </a:cubicBezTo>
                    <a:cubicBezTo>
                      <a:pt x="6" y="3456"/>
                      <a:pt x="8" y="3457"/>
                      <a:pt x="8" y="3460"/>
                    </a:cubicBezTo>
                    <a:close/>
                    <a:moveTo>
                      <a:pt x="8" y="3484"/>
                    </a:moveTo>
                    <a:lnTo>
                      <a:pt x="8" y="3492"/>
                    </a:lnTo>
                    <a:cubicBezTo>
                      <a:pt x="8" y="3494"/>
                      <a:pt x="6" y="3496"/>
                      <a:pt x="4" y="3496"/>
                    </a:cubicBezTo>
                    <a:cubicBezTo>
                      <a:pt x="2" y="3496"/>
                      <a:pt x="0" y="3494"/>
                      <a:pt x="0" y="3492"/>
                    </a:cubicBezTo>
                    <a:lnTo>
                      <a:pt x="0" y="3484"/>
                    </a:lnTo>
                    <a:cubicBezTo>
                      <a:pt x="0" y="3481"/>
                      <a:pt x="2" y="3480"/>
                      <a:pt x="4" y="3480"/>
                    </a:cubicBezTo>
                    <a:cubicBezTo>
                      <a:pt x="6" y="3480"/>
                      <a:pt x="8" y="3481"/>
                      <a:pt x="8" y="3484"/>
                    </a:cubicBezTo>
                    <a:close/>
                    <a:moveTo>
                      <a:pt x="8" y="3508"/>
                    </a:moveTo>
                    <a:lnTo>
                      <a:pt x="8" y="3516"/>
                    </a:lnTo>
                    <a:cubicBezTo>
                      <a:pt x="8" y="3518"/>
                      <a:pt x="6" y="3520"/>
                      <a:pt x="4" y="3520"/>
                    </a:cubicBezTo>
                    <a:cubicBezTo>
                      <a:pt x="2" y="3520"/>
                      <a:pt x="0" y="3518"/>
                      <a:pt x="0" y="3516"/>
                    </a:cubicBezTo>
                    <a:lnTo>
                      <a:pt x="0" y="3508"/>
                    </a:lnTo>
                    <a:cubicBezTo>
                      <a:pt x="0" y="3505"/>
                      <a:pt x="2" y="3504"/>
                      <a:pt x="4" y="3504"/>
                    </a:cubicBezTo>
                    <a:cubicBezTo>
                      <a:pt x="6" y="3504"/>
                      <a:pt x="8" y="3505"/>
                      <a:pt x="8" y="3508"/>
                    </a:cubicBezTo>
                    <a:close/>
                    <a:moveTo>
                      <a:pt x="8" y="3532"/>
                    </a:moveTo>
                    <a:lnTo>
                      <a:pt x="8" y="3540"/>
                    </a:lnTo>
                    <a:cubicBezTo>
                      <a:pt x="8" y="3542"/>
                      <a:pt x="6" y="3544"/>
                      <a:pt x="4" y="3544"/>
                    </a:cubicBezTo>
                    <a:cubicBezTo>
                      <a:pt x="2" y="3544"/>
                      <a:pt x="0" y="3542"/>
                      <a:pt x="0" y="3540"/>
                    </a:cubicBezTo>
                    <a:lnTo>
                      <a:pt x="0" y="3532"/>
                    </a:lnTo>
                    <a:cubicBezTo>
                      <a:pt x="0" y="3529"/>
                      <a:pt x="2" y="3528"/>
                      <a:pt x="4" y="3528"/>
                    </a:cubicBezTo>
                    <a:cubicBezTo>
                      <a:pt x="6" y="3528"/>
                      <a:pt x="8" y="3529"/>
                      <a:pt x="8" y="3532"/>
                    </a:cubicBezTo>
                    <a:close/>
                    <a:moveTo>
                      <a:pt x="8" y="3556"/>
                    </a:moveTo>
                    <a:lnTo>
                      <a:pt x="8" y="3564"/>
                    </a:lnTo>
                    <a:cubicBezTo>
                      <a:pt x="8" y="3566"/>
                      <a:pt x="6" y="3568"/>
                      <a:pt x="4" y="3568"/>
                    </a:cubicBezTo>
                    <a:cubicBezTo>
                      <a:pt x="2" y="3568"/>
                      <a:pt x="0" y="3566"/>
                      <a:pt x="0" y="3564"/>
                    </a:cubicBezTo>
                    <a:lnTo>
                      <a:pt x="0" y="3556"/>
                    </a:lnTo>
                    <a:cubicBezTo>
                      <a:pt x="0" y="3553"/>
                      <a:pt x="2" y="3552"/>
                      <a:pt x="4" y="3552"/>
                    </a:cubicBezTo>
                    <a:cubicBezTo>
                      <a:pt x="6" y="3552"/>
                      <a:pt x="8" y="3553"/>
                      <a:pt x="8" y="3556"/>
                    </a:cubicBezTo>
                    <a:close/>
                    <a:moveTo>
                      <a:pt x="8" y="3580"/>
                    </a:moveTo>
                    <a:lnTo>
                      <a:pt x="8" y="3588"/>
                    </a:lnTo>
                    <a:cubicBezTo>
                      <a:pt x="8" y="3590"/>
                      <a:pt x="6" y="3592"/>
                      <a:pt x="4" y="3592"/>
                    </a:cubicBezTo>
                    <a:cubicBezTo>
                      <a:pt x="2" y="3592"/>
                      <a:pt x="0" y="3590"/>
                      <a:pt x="0" y="3588"/>
                    </a:cubicBezTo>
                    <a:lnTo>
                      <a:pt x="0" y="3580"/>
                    </a:lnTo>
                    <a:cubicBezTo>
                      <a:pt x="0" y="3577"/>
                      <a:pt x="2" y="3576"/>
                      <a:pt x="4" y="3576"/>
                    </a:cubicBezTo>
                    <a:cubicBezTo>
                      <a:pt x="6" y="3576"/>
                      <a:pt x="8" y="3577"/>
                      <a:pt x="8" y="3580"/>
                    </a:cubicBezTo>
                    <a:close/>
                    <a:moveTo>
                      <a:pt x="8" y="3604"/>
                    </a:moveTo>
                    <a:lnTo>
                      <a:pt x="8" y="3612"/>
                    </a:lnTo>
                    <a:cubicBezTo>
                      <a:pt x="8" y="3614"/>
                      <a:pt x="6" y="3616"/>
                      <a:pt x="4" y="3616"/>
                    </a:cubicBezTo>
                    <a:cubicBezTo>
                      <a:pt x="2" y="3616"/>
                      <a:pt x="0" y="3614"/>
                      <a:pt x="0" y="3612"/>
                    </a:cubicBezTo>
                    <a:lnTo>
                      <a:pt x="0" y="3604"/>
                    </a:lnTo>
                    <a:cubicBezTo>
                      <a:pt x="0" y="3601"/>
                      <a:pt x="2" y="3600"/>
                      <a:pt x="4" y="3600"/>
                    </a:cubicBezTo>
                    <a:cubicBezTo>
                      <a:pt x="6" y="3600"/>
                      <a:pt x="8" y="3601"/>
                      <a:pt x="8" y="3604"/>
                    </a:cubicBezTo>
                    <a:close/>
                    <a:moveTo>
                      <a:pt x="8" y="3628"/>
                    </a:moveTo>
                    <a:lnTo>
                      <a:pt x="8" y="3636"/>
                    </a:lnTo>
                    <a:cubicBezTo>
                      <a:pt x="8" y="3638"/>
                      <a:pt x="6" y="3640"/>
                      <a:pt x="4" y="3640"/>
                    </a:cubicBezTo>
                    <a:cubicBezTo>
                      <a:pt x="2" y="3640"/>
                      <a:pt x="0" y="3638"/>
                      <a:pt x="0" y="3636"/>
                    </a:cubicBezTo>
                    <a:lnTo>
                      <a:pt x="0" y="3628"/>
                    </a:lnTo>
                    <a:cubicBezTo>
                      <a:pt x="0" y="3625"/>
                      <a:pt x="2" y="3624"/>
                      <a:pt x="4" y="3624"/>
                    </a:cubicBezTo>
                    <a:cubicBezTo>
                      <a:pt x="6" y="3624"/>
                      <a:pt x="8" y="3625"/>
                      <a:pt x="8" y="3628"/>
                    </a:cubicBezTo>
                    <a:close/>
                    <a:moveTo>
                      <a:pt x="8" y="3652"/>
                    </a:moveTo>
                    <a:lnTo>
                      <a:pt x="8" y="3660"/>
                    </a:lnTo>
                    <a:cubicBezTo>
                      <a:pt x="8" y="3662"/>
                      <a:pt x="6" y="3664"/>
                      <a:pt x="4" y="3664"/>
                    </a:cubicBezTo>
                    <a:cubicBezTo>
                      <a:pt x="2" y="3664"/>
                      <a:pt x="0" y="3662"/>
                      <a:pt x="0" y="3660"/>
                    </a:cubicBezTo>
                    <a:lnTo>
                      <a:pt x="0" y="3652"/>
                    </a:lnTo>
                    <a:cubicBezTo>
                      <a:pt x="0" y="3649"/>
                      <a:pt x="2" y="3648"/>
                      <a:pt x="4" y="3648"/>
                    </a:cubicBezTo>
                    <a:cubicBezTo>
                      <a:pt x="6" y="3648"/>
                      <a:pt x="8" y="3649"/>
                      <a:pt x="8" y="3652"/>
                    </a:cubicBezTo>
                    <a:close/>
                    <a:moveTo>
                      <a:pt x="8" y="3676"/>
                    </a:moveTo>
                    <a:lnTo>
                      <a:pt x="8" y="3684"/>
                    </a:lnTo>
                    <a:cubicBezTo>
                      <a:pt x="8" y="3686"/>
                      <a:pt x="6" y="3688"/>
                      <a:pt x="4" y="3688"/>
                    </a:cubicBezTo>
                    <a:cubicBezTo>
                      <a:pt x="2" y="3688"/>
                      <a:pt x="0" y="3686"/>
                      <a:pt x="0" y="3684"/>
                    </a:cubicBezTo>
                    <a:lnTo>
                      <a:pt x="0" y="3676"/>
                    </a:lnTo>
                    <a:cubicBezTo>
                      <a:pt x="0" y="3673"/>
                      <a:pt x="2" y="3672"/>
                      <a:pt x="4" y="3672"/>
                    </a:cubicBezTo>
                    <a:cubicBezTo>
                      <a:pt x="6" y="3672"/>
                      <a:pt x="8" y="3673"/>
                      <a:pt x="8" y="3676"/>
                    </a:cubicBezTo>
                    <a:close/>
                  </a:path>
                </a:pathLst>
              </a:custGeom>
              <a:solidFill>
                <a:srgbClr val="A5A5A5"/>
              </a:solidFill>
              <a:ln w="1588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0" name="Freeform 20">
                <a:extLst>
                  <a:ext uri="{FF2B5EF4-FFF2-40B4-BE49-F238E27FC236}">
                    <a16:creationId xmlns:a16="http://schemas.microsoft.com/office/drawing/2014/main" id="{DB1A506E-A950-4CD0-96E6-955B8BAFCF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55" y="1299"/>
                <a:ext cx="6" cy="2808"/>
              </a:xfrm>
              <a:custGeom>
                <a:avLst/>
                <a:gdLst>
                  <a:gd name="T0" fmla="*/ 4 w 8"/>
                  <a:gd name="T1" fmla="*/ 64 h 3688"/>
                  <a:gd name="T2" fmla="*/ 4 w 8"/>
                  <a:gd name="T3" fmla="*/ 96 h 3688"/>
                  <a:gd name="T4" fmla="*/ 8 w 8"/>
                  <a:gd name="T5" fmla="*/ 180 h 3688"/>
                  <a:gd name="T6" fmla="*/ 0 w 8"/>
                  <a:gd name="T7" fmla="*/ 220 h 3688"/>
                  <a:gd name="T8" fmla="*/ 8 w 8"/>
                  <a:gd name="T9" fmla="*/ 292 h 3688"/>
                  <a:gd name="T10" fmla="*/ 0 w 8"/>
                  <a:gd name="T11" fmla="*/ 348 h 3688"/>
                  <a:gd name="T12" fmla="*/ 8 w 8"/>
                  <a:gd name="T13" fmla="*/ 388 h 3688"/>
                  <a:gd name="T14" fmla="*/ 4 w 8"/>
                  <a:gd name="T15" fmla="*/ 472 h 3688"/>
                  <a:gd name="T16" fmla="*/ 4 w 8"/>
                  <a:gd name="T17" fmla="*/ 504 h 3688"/>
                  <a:gd name="T18" fmla="*/ 8 w 8"/>
                  <a:gd name="T19" fmla="*/ 588 h 3688"/>
                  <a:gd name="T20" fmla="*/ 0 w 8"/>
                  <a:gd name="T21" fmla="*/ 628 h 3688"/>
                  <a:gd name="T22" fmla="*/ 8 w 8"/>
                  <a:gd name="T23" fmla="*/ 700 h 3688"/>
                  <a:gd name="T24" fmla="*/ 0 w 8"/>
                  <a:gd name="T25" fmla="*/ 756 h 3688"/>
                  <a:gd name="T26" fmla="*/ 8 w 8"/>
                  <a:gd name="T27" fmla="*/ 796 h 3688"/>
                  <a:gd name="T28" fmla="*/ 4 w 8"/>
                  <a:gd name="T29" fmla="*/ 880 h 3688"/>
                  <a:gd name="T30" fmla="*/ 4 w 8"/>
                  <a:gd name="T31" fmla="*/ 912 h 3688"/>
                  <a:gd name="T32" fmla="*/ 8 w 8"/>
                  <a:gd name="T33" fmla="*/ 996 h 3688"/>
                  <a:gd name="T34" fmla="*/ 0 w 8"/>
                  <a:gd name="T35" fmla="*/ 1036 h 3688"/>
                  <a:gd name="T36" fmla="*/ 8 w 8"/>
                  <a:gd name="T37" fmla="*/ 1108 h 3688"/>
                  <a:gd name="T38" fmla="*/ 0 w 8"/>
                  <a:gd name="T39" fmla="*/ 1164 h 3688"/>
                  <a:gd name="T40" fmla="*/ 8 w 8"/>
                  <a:gd name="T41" fmla="*/ 1204 h 3688"/>
                  <a:gd name="T42" fmla="*/ 4 w 8"/>
                  <a:gd name="T43" fmla="*/ 1288 h 3688"/>
                  <a:gd name="T44" fmla="*/ 4 w 8"/>
                  <a:gd name="T45" fmla="*/ 1320 h 3688"/>
                  <a:gd name="T46" fmla="*/ 8 w 8"/>
                  <a:gd name="T47" fmla="*/ 1404 h 3688"/>
                  <a:gd name="T48" fmla="*/ 0 w 8"/>
                  <a:gd name="T49" fmla="*/ 1444 h 3688"/>
                  <a:gd name="T50" fmla="*/ 8 w 8"/>
                  <a:gd name="T51" fmla="*/ 1516 h 3688"/>
                  <a:gd name="T52" fmla="*/ 0 w 8"/>
                  <a:gd name="T53" fmla="*/ 1572 h 3688"/>
                  <a:gd name="T54" fmla="*/ 8 w 8"/>
                  <a:gd name="T55" fmla="*/ 1612 h 3688"/>
                  <a:gd name="T56" fmla="*/ 4 w 8"/>
                  <a:gd name="T57" fmla="*/ 1696 h 3688"/>
                  <a:gd name="T58" fmla="*/ 4 w 8"/>
                  <a:gd name="T59" fmla="*/ 1728 h 3688"/>
                  <a:gd name="T60" fmla="*/ 8 w 8"/>
                  <a:gd name="T61" fmla="*/ 1812 h 3688"/>
                  <a:gd name="T62" fmla="*/ 0 w 8"/>
                  <a:gd name="T63" fmla="*/ 1852 h 3688"/>
                  <a:gd name="T64" fmla="*/ 8 w 8"/>
                  <a:gd name="T65" fmla="*/ 1924 h 3688"/>
                  <a:gd name="T66" fmla="*/ 0 w 8"/>
                  <a:gd name="T67" fmla="*/ 1980 h 3688"/>
                  <a:gd name="T68" fmla="*/ 8 w 8"/>
                  <a:gd name="T69" fmla="*/ 2020 h 3688"/>
                  <a:gd name="T70" fmla="*/ 4 w 8"/>
                  <a:gd name="T71" fmla="*/ 2104 h 3688"/>
                  <a:gd name="T72" fmla="*/ 4 w 8"/>
                  <a:gd name="T73" fmla="*/ 2136 h 3688"/>
                  <a:gd name="T74" fmla="*/ 8 w 8"/>
                  <a:gd name="T75" fmla="*/ 2220 h 3688"/>
                  <a:gd name="T76" fmla="*/ 0 w 8"/>
                  <a:gd name="T77" fmla="*/ 2260 h 3688"/>
                  <a:gd name="T78" fmla="*/ 8 w 8"/>
                  <a:gd name="T79" fmla="*/ 2332 h 3688"/>
                  <a:gd name="T80" fmla="*/ 0 w 8"/>
                  <a:gd name="T81" fmla="*/ 2388 h 3688"/>
                  <a:gd name="T82" fmla="*/ 8 w 8"/>
                  <a:gd name="T83" fmla="*/ 2428 h 3688"/>
                  <a:gd name="T84" fmla="*/ 4 w 8"/>
                  <a:gd name="T85" fmla="*/ 2512 h 3688"/>
                  <a:gd name="T86" fmla="*/ 4 w 8"/>
                  <a:gd name="T87" fmla="*/ 2544 h 3688"/>
                  <a:gd name="T88" fmla="*/ 8 w 8"/>
                  <a:gd name="T89" fmla="*/ 2628 h 3688"/>
                  <a:gd name="T90" fmla="*/ 0 w 8"/>
                  <a:gd name="T91" fmla="*/ 2668 h 3688"/>
                  <a:gd name="T92" fmla="*/ 8 w 8"/>
                  <a:gd name="T93" fmla="*/ 2740 h 3688"/>
                  <a:gd name="T94" fmla="*/ 0 w 8"/>
                  <a:gd name="T95" fmla="*/ 2796 h 3688"/>
                  <a:gd name="T96" fmla="*/ 8 w 8"/>
                  <a:gd name="T97" fmla="*/ 2836 h 3688"/>
                  <a:gd name="T98" fmla="*/ 4 w 8"/>
                  <a:gd name="T99" fmla="*/ 2920 h 3688"/>
                  <a:gd name="T100" fmla="*/ 4 w 8"/>
                  <a:gd name="T101" fmla="*/ 2952 h 3688"/>
                  <a:gd name="T102" fmla="*/ 8 w 8"/>
                  <a:gd name="T103" fmla="*/ 3036 h 3688"/>
                  <a:gd name="T104" fmla="*/ 0 w 8"/>
                  <a:gd name="T105" fmla="*/ 3076 h 3688"/>
                  <a:gd name="T106" fmla="*/ 8 w 8"/>
                  <a:gd name="T107" fmla="*/ 3148 h 3688"/>
                  <a:gd name="T108" fmla="*/ 0 w 8"/>
                  <a:gd name="T109" fmla="*/ 3204 h 3688"/>
                  <a:gd name="T110" fmla="*/ 8 w 8"/>
                  <a:gd name="T111" fmla="*/ 3244 h 3688"/>
                  <a:gd name="T112" fmla="*/ 4 w 8"/>
                  <a:gd name="T113" fmla="*/ 3328 h 3688"/>
                  <a:gd name="T114" fmla="*/ 4 w 8"/>
                  <a:gd name="T115" fmla="*/ 3360 h 3688"/>
                  <a:gd name="T116" fmla="*/ 8 w 8"/>
                  <a:gd name="T117" fmla="*/ 3444 h 3688"/>
                  <a:gd name="T118" fmla="*/ 0 w 8"/>
                  <a:gd name="T119" fmla="*/ 3484 h 3688"/>
                  <a:gd name="T120" fmla="*/ 8 w 8"/>
                  <a:gd name="T121" fmla="*/ 3556 h 3688"/>
                  <a:gd name="T122" fmla="*/ 0 w 8"/>
                  <a:gd name="T123" fmla="*/ 3612 h 3688"/>
                  <a:gd name="T124" fmla="*/ 8 w 8"/>
                  <a:gd name="T125" fmla="*/ 3652 h 3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" h="3688">
                    <a:moveTo>
                      <a:pt x="8" y="4"/>
                    </a:moveTo>
                    <a:lnTo>
                      <a:pt x="8" y="12"/>
                    </a:lnTo>
                    <a:cubicBezTo>
                      <a:pt x="8" y="14"/>
                      <a:pt x="6" y="16"/>
                      <a:pt x="4" y="16"/>
                    </a:cubicBezTo>
                    <a:cubicBezTo>
                      <a:pt x="1" y="16"/>
                      <a:pt x="0" y="14"/>
                      <a:pt x="0" y="12"/>
                    </a:cubicBezTo>
                    <a:lnTo>
                      <a:pt x="0" y="4"/>
                    </a:lnTo>
                    <a:cubicBezTo>
                      <a:pt x="0" y="1"/>
                      <a:pt x="1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lose/>
                    <a:moveTo>
                      <a:pt x="8" y="28"/>
                    </a:moveTo>
                    <a:lnTo>
                      <a:pt x="8" y="36"/>
                    </a:lnTo>
                    <a:cubicBezTo>
                      <a:pt x="8" y="38"/>
                      <a:pt x="6" y="40"/>
                      <a:pt x="4" y="40"/>
                    </a:cubicBezTo>
                    <a:cubicBezTo>
                      <a:pt x="1" y="40"/>
                      <a:pt x="0" y="38"/>
                      <a:pt x="0" y="36"/>
                    </a:cubicBezTo>
                    <a:lnTo>
                      <a:pt x="0" y="28"/>
                    </a:lnTo>
                    <a:cubicBezTo>
                      <a:pt x="0" y="25"/>
                      <a:pt x="1" y="24"/>
                      <a:pt x="4" y="24"/>
                    </a:cubicBezTo>
                    <a:cubicBezTo>
                      <a:pt x="6" y="24"/>
                      <a:pt x="8" y="25"/>
                      <a:pt x="8" y="28"/>
                    </a:cubicBezTo>
                    <a:close/>
                    <a:moveTo>
                      <a:pt x="8" y="52"/>
                    </a:moveTo>
                    <a:lnTo>
                      <a:pt x="8" y="60"/>
                    </a:lnTo>
                    <a:cubicBezTo>
                      <a:pt x="8" y="62"/>
                      <a:pt x="6" y="64"/>
                      <a:pt x="4" y="64"/>
                    </a:cubicBezTo>
                    <a:cubicBezTo>
                      <a:pt x="1" y="64"/>
                      <a:pt x="0" y="62"/>
                      <a:pt x="0" y="60"/>
                    </a:cubicBezTo>
                    <a:lnTo>
                      <a:pt x="0" y="52"/>
                    </a:lnTo>
                    <a:cubicBezTo>
                      <a:pt x="0" y="49"/>
                      <a:pt x="1" y="48"/>
                      <a:pt x="4" y="48"/>
                    </a:cubicBezTo>
                    <a:cubicBezTo>
                      <a:pt x="6" y="48"/>
                      <a:pt x="8" y="49"/>
                      <a:pt x="8" y="52"/>
                    </a:cubicBezTo>
                    <a:close/>
                    <a:moveTo>
                      <a:pt x="8" y="76"/>
                    </a:moveTo>
                    <a:lnTo>
                      <a:pt x="8" y="84"/>
                    </a:lnTo>
                    <a:cubicBezTo>
                      <a:pt x="8" y="86"/>
                      <a:pt x="6" y="88"/>
                      <a:pt x="4" y="88"/>
                    </a:cubicBezTo>
                    <a:cubicBezTo>
                      <a:pt x="1" y="88"/>
                      <a:pt x="0" y="86"/>
                      <a:pt x="0" y="84"/>
                    </a:cubicBezTo>
                    <a:lnTo>
                      <a:pt x="0" y="76"/>
                    </a:lnTo>
                    <a:cubicBezTo>
                      <a:pt x="0" y="73"/>
                      <a:pt x="1" y="72"/>
                      <a:pt x="4" y="72"/>
                    </a:cubicBezTo>
                    <a:cubicBezTo>
                      <a:pt x="6" y="72"/>
                      <a:pt x="8" y="73"/>
                      <a:pt x="8" y="76"/>
                    </a:cubicBezTo>
                    <a:close/>
                    <a:moveTo>
                      <a:pt x="8" y="100"/>
                    </a:moveTo>
                    <a:lnTo>
                      <a:pt x="8" y="108"/>
                    </a:lnTo>
                    <a:cubicBezTo>
                      <a:pt x="8" y="110"/>
                      <a:pt x="6" y="112"/>
                      <a:pt x="4" y="112"/>
                    </a:cubicBezTo>
                    <a:cubicBezTo>
                      <a:pt x="1" y="112"/>
                      <a:pt x="0" y="110"/>
                      <a:pt x="0" y="108"/>
                    </a:cubicBezTo>
                    <a:lnTo>
                      <a:pt x="0" y="100"/>
                    </a:lnTo>
                    <a:cubicBezTo>
                      <a:pt x="0" y="97"/>
                      <a:pt x="1" y="96"/>
                      <a:pt x="4" y="96"/>
                    </a:cubicBezTo>
                    <a:cubicBezTo>
                      <a:pt x="6" y="96"/>
                      <a:pt x="8" y="97"/>
                      <a:pt x="8" y="100"/>
                    </a:cubicBezTo>
                    <a:close/>
                    <a:moveTo>
                      <a:pt x="8" y="124"/>
                    </a:moveTo>
                    <a:lnTo>
                      <a:pt x="8" y="132"/>
                    </a:lnTo>
                    <a:cubicBezTo>
                      <a:pt x="8" y="134"/>
                      <a:pt x="6" y="136"/>
                      <a:pt x="4" y="136"/>
                    </a:cubicBezTo>
                    <a:cubicBezTo>
                      <a:pt x="1" y="136"/>
                      <a:pt x="0" y="134"/>
                      <a:pt x="0" y="132"/>
                    </a:cubicBezTo>
                    <a:lnTo>
                      <a:pt x="0" y="124"/>
                    </a:lnTo>
                    <a:cubicBezTo>
                      <a:pt x="0" y="121"/>
                      <a:pt x="1" y="120"/>
                      <a:pt x="4" y="120"/>
                    </a:cubicBezTo>
                    <a:cubicBezTo>
                      <a:pt x="6" y="120"/>
                      <a:pt x="8" y="121"/>
                      <a:pt x="8" y="124"/>
                    </a:cubicBezTo>
                    <a:close/>
                    <a:moveTo>
                      <a:pt x="8" y="148"/>
                    </a:moveTo>
                    <a:lnTo>
                      <a:pt x="8" y="156"/>
                    </a:lnTo>
                    <a:cubicBezTo>
                      <a:pt x="8" y="158"/>
                      <a:pt x="6" y="160"/>
                      <a:pt x="4" y="160"/>
                    </a:cubicBezTo>
                    <a:cubicBezTo>
                      <a:pt x="1" y="160"/>
                      <a:pt x="0" y="158"/>
                      <a:pt x="0" y="156"/>
                    </a:cubicBezTo>
                    <a:lnTo>
                      <a:pt x="0" y="148"/>
                    </a:lnTo>
                    <a:cubicBezTo>
                      <a:pt x="0" y="145"/>
                      <a:pt x="1" y="144"/>
                      <a:pt x="4" y="144"/>
                    </a:cubicBezTo>
                    <a:cubicBezTo>
                      <a:pt x="6" y="144"/>
                      <a:pt x="8" y="145"/>
                      <a:pt x="8" y="148"/>
                    </a:cubicBezTo>
                    <a:close/>
                    <a:moveTo>
                      <a:pt x="8" y="172"/>
                    </a:moveTo>
                    <a:lnTo>
                      <a:pt x="8" y="180"/>
                    </a:lnTo>
                    <a:cubicBezTo>
                      <a:pt x="8" y="182"/>
                      <a:pt x="6" y="184"/>
                      <a:pt x="4" y="184"/>
                    </a:cubicBezTo>
                    <a:cubicBezTo>
                      <a:pt x="1" y="184"/>
                      <a:pt x="0" y="182"/>
                      <a:pt x="0" y="180"/>
                    </a:cubicBezTo>
                    <a:lnTo>
                      <a:pt x="0" y="172"/>
                    </a:lnTo>
                    <a:cubicBezTo>
                      <a:pt x="0" y="169"/>
                      <a:pt x="1" y="168"/>
                      <a:pt x="4" y="168"/>
                    </a:cubicBezTo>
                    <a:cubicBezTo>
                      <a:pt x="6" y="168"/>
                      <a:pt x="8" y="169"/>
                      <a:pt x="8" y="172"/>
                    </a:cubicBezTo>
                    <a:close/>
                    <a:moveTo>
                      <a:pt x="8" y="196"/>
                    </a:moveTo>
                    <a:lnTo>
                      <a:pt x="8" y="204"/>
                    </a:lnTo>
                    <a:cubicBezTo>
                      <a:pt x="8" y="206"/>
                      <a:pt x="6" y="208"/>
                      <a:pt x="4" y="208"/>
                    </a:cubicBezTo>
                    <a:cubicBezTo>
                      <a:pt x="1" y="208"/>
                      <a:pt x="0" y="206"/>
                      <a:pt x="0" y="204"/>
                    </a:cubicBezTo>
                    <a:lnTo>
                      <a:pt x="0" y="196"/>
                    </a:lnTo>
                    <a:cubicBezTo>
                      <a:pt x="0" y="193"/>
                      <a:pt x="1" y="192"/>
                      <a:pt x="4" y="192"/>
                    </a:cubicBezTo>
                    <a:cubicBezTo>
                      <a:pt x="6" y="192"/>
                      <a:pt x="8" y="193"/>
                      <a:pt x="8" y="196"/>
                    </a:cubicBezTo>
                    <a:close/>
                    <a:moveTo>
                      <a:pt x="8" y="220"/>
                    </a:moveTo>
                    <a:lnTo>
                      <a:pt x="8" y="228"/>
                    </a:lnTo>
                    <a:cubicBezTo>
                      <a:pt x="8" y="230"/>
                      <a:pt x="6" y="232"/>
                      <a:pt x="4" y="232"/>
                    </a:cubicBezTo>
                    <a:cubicBezTo>
                      <a:pt x="1" y="232"/>
                      <a:pt x="0" y="230"/>
                      <a:pt x="0" y="228"/>
                    </a:cubicBezTo>
                    <a:lnTo>
                      <a:pt x="0" y="220"/>
                    </a:lnTo>
                    <a:cubicBezTo>
                      <a:pt x="0" y="217"/>
                      <a:pt x="1" y="216"/>
                      <a:pt x="4" y="216"/>
                    </a:cubicBezTo>
                    <a:cubicBezTo>
                      <a:pt x="6" y="216"/>
                      <a:pt x="8" y="217"/>
                      <a:pt x="8" y="220"/>
                    </a:cubicBezTo>
                    <a:close/>
                    <a:moveTo>
                      <a:pt x="8" y="244"/>
                    </a:moveTo>
                    <a:lnTo>
                      <a:pt x="8" y="252"/>
                    </a:lnTo>
                    <a:cubicBezTo>
                      <a:pt x="8" y="254"/>
                      <a:pt x="6" y="256"/>
                      <a:pt x="4" y="256"/>
                    </a:cubicBezTo>
                    <a:cubicBezTo>
                      <a:pt x="1" y="256"/>
                      <a:pt x="0" y="254"/>
                      <a:pt x="0" y="252"/>
                    </a:cubicBezTo>
                    <a:lnTo>
                      <a:pt x="0" y="244"/>
                    </a:lnTo>
                    <a:cubicBezTo>
                      <a:pt x="0" y="241"/>
                      <a:pt x="1" y="240"/>
                      <a:pt x="4" y="240"/>
                    </a:cubicBezTo>
                    <a:cubicBezTo>
                      <a:pt x="6" y="240"/>
                      <a:pt x="8" y="241"/>
                      <a:pt x="8" y="244"/>
                    </a:cubicBezTo>
                    <a:close/>
                    <a:moveTo>
                      <a:pt x="8" y="268"/>
                    </a:moveTo>
                    <a:lnTo>
                      <a:pt x="8" y="276"/>
                    </a:lnTo>
                    <a:cubicBezTo>
                      <a:pt x="8" y="278"/>
                      <a:pt x="6" y="280"/>
                      <a:pt x="4" y="280"/>
                    </a:cubicBezTo>
                    <a:cubicBezTo>
                      <a:pt x="1" y="280"/>
                      <a:pt x="0" y="278"/>
                      <a:pt x="0" y="276"/>
                    </a:cubicBezTo>
                    <a:lnTo>
                      <a:pt x="0" y="268"/>
                    </a:lnTo>
                    <a:cubicBezTo>
                      <a:pt x="0" y="265"/>
                      <a:pt x="1" y="264"/>
                      <a:pt x="4" y="264"/>
                    </a:cubicBezTo>
                    <a:cubicBezTo>
                      <a:pt x="6" y="264"/>
                      <a:pt x="8" y="265"/>
                      <a:pt x="8" y="268"/>
                    </a:cubicBezTo>
                    <a:close/>
                    <a:moveTo>
                      <a:pt x="8" y="292"/>
                    </a:moveTo>
                    <a:lnTo>
                      <a:pt x="8" y="300"/>
                    </a:lnTo>
                    <a:cubicBezTo>
                      <a:pt x="8" y="302"/>
                      <a:pt x="6" y="304"/>
                      <a:pt x="4" y="304"/>
                    </a:cubicBezTo>
                    <a:cubicBezTo>
                      <a:pt x="1" y="304"/>
                      <a:pt x="0" y="302"/>
                      <a:pt x="0" y="300"/>
                    </a:cubicBezTo>
                    <a:lnTo>
                      <a:pt x="0" y="292"/>
                    </a:lnTo>
                    <a:cubicBezTo>
                      <a:pt x="0" y="289"/>
                      <a:pt x="1" y="288"/>
                      <a:pt x="4" y="288"/>
                    </a:cubicBezTo>
                    <a:cubicBezTo>
                      <a:pt x="6" y="288"/>
                      <a:pt x="8" y="289"/>
                      <a:pt x="8" y="292"/>
                    </a:cubicBezTo>
                    <a:close/>
                    <a:moveTo>
                      <a:pt x="8" y="316"/>
                    </a:moveTo>
                    <a:lnTo>
                      <a:pt x="8" y="324"/>
                    </a:lnTo>
                    <a:cubicBezTo>
                      <a:pt x="8" y="326"/>
                      <a:pt x="6" y="328"/>
                      <a:pt x="4" y="328"/>
                    </a:cubicBezTo>
                    <a:cubicBezTo>
                      <a:pt x="1" y="328"/>
                      <a:pt x="0" y="326"/>
                      <a:pt x="0" y="324"/>
                    </a:cubicBezTo>
                    <a:lnTo>
                      <a:pt x="0" y="316"/>
                    </a:lnTo>
                    <a:cubicBezTo>
                      <a:pt x="0" y="313"/>
                      <a:pt x="1" y="312"/>
                      <a:pt x="4" y="312"/>
                    </a:cubicBezTo>
                    <a:cubicBezTo>
                      <a:pt x="6" y="312"/>
                      <a:pt x="8" y="313"/>
                      <a:pt x="8" y="316"/>
                    </a:cubicBezTo>
                    <a:close/>
                    <a:moveTo>
                      <a:pt x="8" y="340"/>
                    </a:moveTo>
                    <a:lnTo>
                      <a:pt x="8" y="348"/>
                    </a:lnTo>
                    <a:cubicBezTo>
                      <a:pt x="8" y="350"/>
                      <a:pt x="6" y="352"/>
                      <a:pt x="4" y="352"/>
                    </a:cubicBezTo>
                    <a:cubicBezTo>
                      <a:pt x="1" y="352"/>
                      <a:pt x="0" y="350"/>
                      <a:pt x="0" y="348"/>
                    </a:cubicBezTo>
                    <a:lnTo>
                      <a:pt x="0" y="340"/>
                    </a:lnTo>
                    <a:cubicBezTo>
                      <a:pt x="0" y="337"/>
                      <a:pt x="1" y="336"/>
                      <a:pt x="4" y="336"/>
                    </a:cubicBezTo>
                    <a:cubicBezTo>
                      <a:pt x="6" y="336"/>
                      <a:pt x="8" y="337"/>
                      <a:pt x="8" y="340"/>
                    </a:cubicBezTo>
                    <a:close/>
                    <a:moveTo>
                      <a:pt x="8" y="364"/>
                    </a:moveTo>
                    <a:lnTo>
                      <a:pt x="8" y="372"/>
                    </a:lnTo>
                    <a:cubicBezTo>
                      <a:pt x="8" y="374"/>
                      <a:pt x="6" y="376"/>
                      <a:pt x="4" y="376"/>
                    </a:cubicBezTo>
                    <a:cubicBezTo>
                      <a:pt x="1" y="376"/>
                      <a:pt x="0" y="374"/>
                      <a:pt x="0" y="372"/>
                    </a:cubicBezTo>
                    <a:lnTo>
                      <a:pt x="0" y="364"/>
                    </a:lnTo>
                    <a:cubicBezTo>
                      <a:pt x="0" y="361"/>
                      <a:pt x="1" y="360"/>
                      <a:pt x="4" y="360"/>
                    </a:cubicBezTo>
                    <a:cubicBezTo>
                      <a:pt x="6" y="360"/>
                      <a:pt x="8" y="361"/>
                      <a:pt x="8" y="364"/>
                    </a:cubicBezTo>
                    <a:close/>
                    <a:moveTo>
                      <a:pt x="8" y="388"/>
                    </a:moveTo>
                    <a:lnTo>
                      <a:pt x="8" y="396"/>
                    </a:lnTo>
                    <a:cubicBezTo>
                      <a:pt x="8" y="398"/>
                      <a:pt x="6" y="400"/>
                      <a:pt x="4" y="400"/>
                    </a:cubicBezTo>
                    <a:cubicBezTo>
                      <a:pt x="1" y="400"/>
                      <a:pt x="0" y="398"/>
                      <a:pt x="0" y="396"/>
                    </a:cubicBezTo>
                    <a:lnTo>
                      <a:pt x="0" y="388"/>
                    </a:lnTo>
                    <a:cubicBezTo>
                      <a:pt x="0" y="385"/>
                      <a:pt x="1" y="384"/>
                      <a:pt x="4" y="384"/>
                    </a:cubicBezTo>
                    <a:cubicBezTo>
                      <a:pt x="6" y="384"/>
                      <a:pt x="8" y="385"/>
                      <a:pt x="8" y="388"/>
                    </a:cubicBezTo>
                    <a:close/>
                    <a:moveTo>
                      <a:pt x="8" y="412"/>
                    </a:moveTo>
                    <a:lnTo>
                      <a:pt x="8" y="420"/>
                    </a:lnTo>
                    <a:cubicBezTo>
                      <a:pt x="8" y="422"/>
                      <a:pt x="6" y="424"/>
                      <a:pt x="4" y="424"/>
                    </a:cubicBezTo>
                    <a:cubicBezTo>
                      <a:pt x="1" y="424"/>
                      <a:pt x="0" y="422"/>
                      <a:pt x="0" y="420"/>
                    </a:cubicBezTo>
                    <a:lnTo>
                      <a:pt x="0" y="412"/>
                    </a:lnTo>
                    <a:cubicBezTo>
                      <a:pt x="0" y="409"/>
                      <a:pt x="1" y="408"/>
                      <a:pt x="4" y="408"/>
                    </a:cubicBezTo>
                    <a:cubicBezTo>
                      <a:pt x="6" y="408"/>
                      <a:pt x="8" y="409"/>
                      <a:pt x="8" y="412"/>
                    </a:cubicBezTo>
                    <a:close/>
                    <a:moveTo>
                      <a:pt x="8" y="436"/>
                    </a:moveTo>
                    <a:lnTo>
                      <a:pt x="8" y="444"/>
                    </a:lnTo>
                    <a:cubicBezTo>
                      <a:pt x="8" y="446"/>
                      <a:pt x="6" y="448"/>
                      <a:pt x="4" y="448"/>
                    </a:cubicBezTo>
                    <a:cubicBezTo>
                      <a:pt x="1" y="448"/>
                      <a:pt x="0" y="446"/>
                      <a:pt x="0" y="444"/>
                    </a:cubicBezTo>
                    <a:lnTo>
                      <a:pt x="0" y="436"/>
                    </a:lnTo>
                    <a:cubicBezTo>
                      <a:pt x="0" y="433"/>
                      <a:pt x="1" y="432"/>
                      <a:pt x="4" y="432"/>
                    </a:cubicBezTo>
                    <a:cubicBezTo>
                      <a:pt x="6" y="432"/>
                      <a:pt x="8" y="433"/>
                      <a:pt x="8" y="436"/>
                    </a:cubicBezTo>
                    <a:close/>
                    <a:moveTo>
                      <a:pt x="8" y="460"/>
                    </a:moveTo>
                    <a:lnTo>
                      <a:pt x="8" y="468"/>
                    </a:lnTo>
                    <a:cubicBezTo>
                      <a:pt x="8" y="470"/>
                      <a:pt x="6" y="472"/>
                      <a:pt x="4" y="472"/>
                    </a:cubicBezTo>
                    <a:cubicBezTo>
                      <a:pt x="1" y="472"/>
                      <a:pt x="0" y="470"/>
                      <a:pt x="0" y="468"/>
                    </a:cubicBezTo>
                    <a:lnTo>
                      <a:pt x="0" y="460"/>
                    </a:lnTo>
                    <a:cubicBezTo>
                      <a:pt x="0" y="457"/>
                      <a:pt x="1" y="456"/>
                      <a:pt x="4" y="456"/>
                    </a:cubicBezTo>
                    <a:cubicBezTo>
                      <a:pt x="6" y="456"/>
                      <a:pt x="8" y="457"/>
                      <a:pt x="8" y="460"/>
                    </a:cubicBezTo>
                    <a:close/>
                    <a:moveTo>
                      <a:pt x="8" y="484"/>
                    </a:moveTo>
                    <a:lnTo>
                      <a:pt x="8" y="492"/>
                    </a:lnTo>
                    <a:cubicBezTo>
                      <a:pt x="8" y="494"/>
                      <a:pt x="6" y="496"/>
                      <a:pt x="4" y="496"/>
                    </a:cubicBezTo>
                    <a:cubicBezTo>
                      <a:pt x="1" y="496"/>
                      <a:pt x="0" y="494"/>
                      <a:pt x="0" y="492"/>
                    </a:cubicBezTo>
                    <a:lnTo>
                      <a:pt x="0" y="484"/>
                    </a:lnTo>
                    <a:cubicBezTo>
                      <a:pt x="0" y="481"/>
                      <a:pt x="1" y="480"/>
                      <a:pt x="4" y="480"/>
                    </a:cubicBezTo>
                    <a:cubicBezTo>
                      <a:pt x="6" y="480"/>
                      <a:pt x="8" y="481"/>
                      <a:pt x="8" y="484"/>
                    </a:cubicBezTo>
                    <a:close/>
                    <a:moveTo>
                      <a:pt x="8" y="508"/>
                    </a:moveTo>
                    <a:lnTo>
                      <a:pt x="8" y="516"/>
                    </a:lnTo>
                    <a:cubicBezTo>
                      <a:pt x="8" y="518"/>
                      <a:pt x="6" y="520"/>
                      <a:pt x="4" y="520"/>
                    </a:cubicBezTo>
                    <a:cubicBezTo>
                      <a:pt x="1" y="520"/>
                      <a:pt x="0" y="518"/>
                      <a:pt x="0" y="516"/>
                    </a:cubicBezTo>
                    <a:lnTo>
                      <a:pt x="0" y="508"/>
                    </a:lnTo>
                    <a:cubicBezTo>
                      <a:pt x="0" y="505"/>
                      <a:pt x="1" y="504"/>
                      <a:pt x="4" y="504"/>
                    </a:cubicBezTo>
                    <a:cubicBezTo>
                      <a:pt x="6" y="504"/>
                      <a:pt x="8" y="505"/>
                      <a:pt x="8" y="508"/>
                    </a:cubicBezTo>
                    <a:close/>
                    <a:moveTo>
                      <a:pt x="8" y="532"/>
                    </a:moveTo>
                    <a:lnTo>
                      <a:pt x="8" y="540"/>
                    </a:lnTo>
                    <a:cubicBezTo>
                      <a:pt x="8" y="542"/>
                      <a:pt x="6" y="544"/>
                      <a:pt x="4" y="544"/>
                    </a:cubicBezTo>
                    <a:cubicBezTo>
                      <a:pt x="1" y="544"/>
                      <a:pt x="0" y="542"/>
                      <a:pt x="0" y="540"/>
                    </a:cubicBezTo>
                    <a:lnTo>
                      <a:pt x="0" y="532"/>
                    </a:lnTo>
                    <a:cubicBezTo>
                      <a:pt x="0" y="529"/>
                      <a:pt x="1" y="528"/>
                      <a:pt x="4" y="528"/>
                    </a:cubicBezTo>
                    <a:cubicBezTo>
                      <a:pt x="6" y="528"/>
                      <a:pt x="8" y="529"/>
                      <a:pt x="8" y="532"/>
                    </a:cubicBezTo>
                    <a:close/>
                    <a:moveTo>
                      <a:pt x="8" y="556"/>
                    </a:moveTo>
                    <a:lnTo>
                      <a:pt x="8" y="564"/>
                    </a:lnTo>
                    <a:cubicBezTo>
                      <a:pt x="8" y="566"/>
                      <a:pt x="6" y="568"/>
                      <a:pt x="4" y="568"/>
                    </a:cubicBezTo>
                    <a:cubicBezTo>
                      <a:pt x="1" y="568"/>
                      <a:pt x="0" y="566"/>
                      <a:pt x="0" y="564"/>
                    </a:cubicBezTo>
                    <a:lnTo>
                      <a:pt x="0" y="556"/>
                    </a:lnTo>
                    <a:cubicBezTo>
                      <a:pt x="0" y="553"/>
                      <a:pt x="1" y="552"/>
                      <a:pt x="4" y="552"/>
                    </a:cubicBezTo>
                    <a:cubicBezTo>
                      <a:pt x="6" y="552"/>
                      <a:pt x="8" y="553"/>
                      <a:pt x="8" y="556"/>
                    </a:cubicBezTo>
                    <a:close/>
                    <a:moveTo>
                      <a:pt x="8" y="580"/>
                    </a:moveTo>
                    <a:lnTo>
                      <a:pt x="8" y="588"/>
                    </a:lnTo>
                    <a:cubicBezTo>
                      <a:pt x="8" y="590"/>
                      <a:pt x="6" y="592"/>
                      <a:pt x="4" y="592"/>
                    </a:cubicBezTo>
                    <a:cubicBezTo>
                      <a:pt x="1" y="592"/>
                      <a:pt x="0" y="590"/>
                      <a:pt x="0" y="588"/>
                    </a:cubicBezTo>
                    <a:lnTo>
                      <a:pt x="0" y="580"/>
                    </a:lnTo>
                    <a:cubicBezTo>
                      <a:pt x="0" y="577"/>
                      <a:pt x="1" y="576"/>
                      <a:pt x="4" y="576"/>
                    </a:cubicBezTo>
                    <a:cubicBezTo>
                      <a:pt x="6" y="576"/>
                      <a:pt x="8" y="577"/>
                      <a:pt x="8" y="580"/>
                    </a:cubicBezTo>
                    <a:close/>
                    <a:moveTo>
                      <a:pt x="8" y="604"/>
                    </a:moveTo>
                    <a:lnTo>
                      <a:pt x="8" y="612"/>
                    </a:lnTo>
                    <a:cubicBezTo>
                      <a:pt x="8" y="614"/>
                      <a:pt x="6" y="616"/>
                      <a:pt x="4" y="616"/>
                    </a:cubicBezTo>
                    <a:cubicBezTo>
                      <a:pt x="1" y="616"/>
                      <a:pt x="0" y="614"/>
                      <a:pt x="0" y="612"/>
                    </a:cubicBezTo>
                    <a:lnTo>
                      <a:pt x="0" y="604"/>
                    </a:lnTo>
                    <a:cubicBezTo>
                      <a:pt x="0" y="601"/>
                      <a:pt x="1" y="600"/>
                      <a:pt x="4" y="600"/>
                    </a:cubicBezTo>
                    <a:cubicBezTo>
                      <a:pt x="6" y="600"/>
                      <a:pt x="8" y="601"/>
                      <a:pt x="8" y="604"/>
                    </a:cubicBezTo>
                    <a:close/>
                    <a:moveTo>
                      <a:pt x="8" y="628"/>
                    </a:moveTo>
                    <a:lnTo>
                      <a:pt x="8" y="636"/>
                    </a:lnTo>
                    <a:cubicBezTo>
                      <a:pt x="8" y="638"/>
                      <a:pt x="6" y="640"/>
                      <a:pt x="4" y="640"/>
                    </a:cubicBezTo>
                    <a:cubicBezTo>
                      <a:pt x="1" y="640"/>
                      <a:pt x="0" y="638"/>
                      <a:pt x="0" y="636"/>
                    </a:cubicBezTo>
                    <a:lnTo>
                      <a:pt x="0" y="628"/>
                    </a:lnTo>
                    <a:cubicBezTo>
                      <a:pt x="0" y="625"/>
                      <a:pt x="1" y="624"/>
                      <a:pt x="4" y="624"/>
                    </a:cubicBezTo>
                    <a:cubicBezTo>
                      <a:pt x="6" y="624"/>
                      <a:pt x="8" y="625"/>
                      <a:pt x="8" y="628"/>
                    </a:cubicBezTo>
                    <a:close/>
                    <a:moveTo>
                      <a:pt x="8" y="652"/>
                    </a:moveTo>
                    <a:lnTo>
                      <a:pt x="8" y="660"/>
                    </a:lnTo>
                    <a:cubicBezTo>
                      <a:pt x="8" y="662"/>
                      <a:pt x="6" y="664"/>
                      <a:pt x="4" y="664"/>
                    </a:cubicBezTo>
                    <a:cubicBezTo>
                      <a:pt x="1" y="664"/>
                      <a:pt x="0" y="662"/>
                      <a:pt x="0" y="660"/>
                    </a:cubicBezTo>
                    <a:lnTo>
                      <a:pt x="0" y="652"/>
                    </a:lnTo>
                    <a:cubicBezTo>
                      <a:pt x="0" y="649"/>
                      <a:pt x="1" y="648"/>
                      <a:pt x="4" y="648"/>
                    </a:cubicBezTo>
                    <a:cubicBezTo>
                      <a:pt x="6" y="648"/>
                      <a:pt x="8" y="649"/>
                      <a:pt x="8" y="652"/>
                    </a:cubicBezTo>
                    <a:close/>
                    <a:moveTo>
                      <a:pt x="8" y="676"/>
                    </a:moveTo>
                    <a:lnTo>
                      <a:pt x="8" y="684"/>
                    </a:lnTo>
                    <a:cubicBezTo>
                      <a:pt x="8" y="686"/>
                      <a:pt x="6" y="688"/>
                      <a:pt x="4" y="688"/>
                    </a:cubicBezTo>
                    <a:cubicBezTo>
                      <a:pt x="1" y="688"/>
                      <a:pt x="0" y="686"/>
                      <a:pt x="0" y="684"/>
                    </a:cubicBezTo>
                    <a:lnTo>
                      <a:pt x="0" y="676"/>
                    </a:lnTo>
                    <a:cubicBezTo>
                      <a:pt x="0" y="673"/>
                      <a:pt x="1" y="672"/>
                      <a:pt x="4" y="672"/>
                    </a:cubicBezTo>
                    <a:cubicBezTo>
                      <a:pt x="6" y="672"/>
                      <a:pt x="8" y="673"/>
                      <a:pt x="8" y="676"/>
                    </a:cubicBezTo>
                    <a:close/>
                    <a:moveTo>
                      <a:pt x="8" y="700"/>
                    </a:moveTo>
                    <a:lnTo>
                      <a:pt x="8" y="708"/>
                    </a:lnTo>
                    <a:cubicBezTo>
                      <a:pt x="8" y="710"/>
                      <a:pt x="6" y="712"/>
                      <a:pt x="4" y="712"/>
                    </a:cubicBezTo>
                    <a:cubicBezTo>
                      <a:pt x="1" y="712"/>
                      <a:pt x="0" y="710"/>
                      <a:pt x="0" y="708"/>
                    </a:cubicBezTo>
                    <a:lnTo>
                      <a:pt x="0" y="700"/>
                    </a:lnTo>
                    <a:cubicBezTo>
                      <a:pt x="0" y="697"/>
                      <a:pt x="1" y="696"/>
                      <a:pt x="4" y="696"/>
                    </a:cubicBezTo>
                    <a:cubicBezTo>
                      <a:pt x="6" y="696"/>
                      <a:pt x="8" y="697"/>
                      <a:pt x="8" y="700"/>
                    </a:cubicBezTo>
                    <a:close/>
                    <a:moveTo>
                      <a:pt x="8" y="724"/>
                    </a:moveTo>
                    <a:lnTo>
                      <a:pt x="8" y="732"/>
                    </a:lnTo>
                    <a:cubicBezTo>
                      <a:pt x="8" y="734"/>
                      <a:pt x="6" y="736"/>
                      <a:pt x="4" y="736"/>
                    </a:cubicBezTo>
                    <a:cubicBezTo>
                      <a:pt x="1" y="736"/>
                      <a:pt x="0" y="734"/>
                      <a:pt x="0" y="732"/>
                    </a:cubicBezTo>
                    <a:lnTo>
                      <a:pt x="0" y="724"/>
                    </a:lnTo>
                    <a:cubicBezTo>
                      <a:pt x="0" y="721"/>
                      <a:pt x="1" y="720"/>
                      <a:pt x="4" y="720"/>
                    </a:cubicBezTo>
                    <a:cubicBezTo>
                      <a:pt x="6" y="720"/>
                      <a:pt x="8" y="721"/>
                      <a:pt x="8" y="724"/>
                    </a:cubicBezTo>
                    <a:close/>
                    <a:moveTo>
                      <a:pt x="8" y="748"/>
                    </a:moveTo>
                    <a:lnTo>
                      <a:pt x="8" y="756"/>
                    </a:lnTo>
                    <a:cubicBezTo>
                      <a:pt x="8" y="758"/>
                      <a:pt x="6" y="760"/>
                      <a:pt x="4" y="760"/>
                    </a:cubicBezTo>
                    <a:cubicBezTo>
                      <a:pt x="1" y="760"/>
                      <a:pt x="0" y="758"/>
                      <a:pt x="0" y="756"/>
                    </a:cubicBezTo>
                    <a:lnTo>
                      <a:pt x="0" y="748"/>
                    </a:lnTo>
                    <a:cubicBezTo>
                      <a:pt x="0" y="745"/>
                      <a:pt x="1" y="744"/>
                      <a:pt x="4" y="744"/>
                    </a:cubicBezTo>
                    <a:cubicBezTo>
                      <a:pt x="6" y="744"/>
                      <a:pt x="8" y="745"/>
                      <a:pt x="8" y="748"/>
                    </a:cubicBezTo>
                    <a:close/>
                    <a:moveTo>
                      <a:pt x="8" y="772"/>
                    </a:moveTo>
                    <a:lnTo>
                      <a:pt x="8" y="780"/>
                    </a:lnTo>
                    <a:cubicBezTo>
                      <a:pt x="8" y="782"/>
                      <a:pt x="6" y="784"/>
                      <a:pt x="4" y="784"/>
                    </a:cubicBezTo>
                    <a:cubicBezTo>
                      <a:pt x="1" y="784"/>
                      <a:pt x="0" y="782"/>
                      <a:pt x="0" y="780"/>
                    </a:cubicBezTo>
                    <a:lnTo>
                      <a:pt x="0" y="772"/>
                    </a:lnTo>
                    <a:cubicBezTo>
                      <a:pt x="0" y="769"/>
                      <a:pt x="1" y="768"/>
                      <a:pt x="4" y="768"/>
                    </a:cubicBezTo>
                    <a:cubicBezTo>
                      <a:pt x="6" y="768"/>
                      <a:pt x="8" y="769"/>
                      <a:pt x="8" y="772"/>
                    </a:cubicBezTo>
                    <a:close/>
                    <a:moveTo>
                      <a:pt x="8" y="796"/>
                    </a:moveTo>
                    <a:lnTo>
                      <a:pt x="8" y="804"/>
                    </a:lnTo>
                    <a:cubicBezTo>
                      <a:pt x="8" y="806"/>
                      <a:pt x="6" y="808"/>
                      <a:pt x="4" y="808"/>
                    </a:cubicBezTo>
                    <a:cubicBezTo>
                      <a:pt x="1" y="808"/>
                      <a:pt x="0" y="806"/>
                      <a:pt x="0" y="804"/>
                    </a:cubicBezTo>
                    <a:lnTo>
                      <a:pt x="0" y="796"/>
                    </a:lnTo>
                    <a:cubicBezTo>
                      <a:pt x="0" y="793"/>
                      <a:pt x="1" y="792"/>
                      <a:pt x="4" y="792"/>
                    </a:cubicBezTo>
                    <a:cubicBezTo>
                      <a:pt x="6" y="792"/>
                      <a:pt x="8" y="793"/>
                      <a:pt x="8" y="796"/>
                    </a:cubicBezTo>
                    <a:close/>
                    <a:moveTo>
                      <a:pt x="8" y="820"/>
                    </a:moveTo>
                    <a:lnTo>
                      <a:pt x="8" y="828"/>
                    </a:lnTo>
                    <a:cubicBezTo>
                      <a:pt x="8" y="830"/>
                      <a:pt x="6" y="832"/>
                      <a:pt x="4" y="832"/>
                    </a:cubicBezTo>
                    <a:cubicBezTo>
                      <a:pt x="1" y="832"/>
                      <a:pt x="0" y="830"/>
                      <a:pt x="0" y="828"/>
                    </a:cubicBezTo>
                    <a:lnTo>
                      <a:pt x="0" y="820"/>
                    </a:lnTo>
                    <a:cubicBezTo>
                      <a:pt x="0" y="817"/>
                      <a:pt x="1" y="816"/>
                      <a:pt x="4" y="816"/>
                    </a:cubicBezTo>
                    <a:cubicBezTo>
                      <a:pt x="6" y="816"/>
                      <a:pt x="8" y="817"/>
                      <a:pt x="8" y="820"/>
                    </a:cubicBezTo>
                    <a:close/>
                    <a:moveTo>
                      <a:pt x="8" y="844"/>
                    </a:moveTo>
                    <a:lnTo>
                      <a:pt x="8" y="852"/>
                    </a:lnTo>
                    <a:cubicBezTo>
                      <a:pt x="8" y="854"/>
                      <a:pt x="6" y="856"/>
                      <a:pt x="4" y="856"/>
                    </a:cubicBezTo>
                    <a:cubicBezTo>
                      <a:pt x="1" y="856"/>
                      <a:pt x="0" y="854"/>
                      <a:pt x="0" y="852"/>
                    </a:cubicBezTo>
                    <a:lnTo>
                      <a:pt x="0" y="844"/>
                    </a:lnTo>
                    <a:cubicBezTo>
                      <a:pt x="0" y="841"/>
                      <a:pt x="1" y="840"/>
                      <a:pt x="4" y="840"/>
                    </a:cubicBezTo>
                    <a:cubicBezTo>
                      <a:pt x="6" y="840"/>
                      <a:pt x="8" y="841"/>
                      <a:pt x="8" y="844"/>
                    </a:cubicBezTo>
                    <a:close/>
                    <a:moveTo>
                      <a:pt x="8" y="868"/>
                    </a:moveTo>
                    <a:lnTo>
                      <a:pt x="8" y="876"/>
                    </a:lnTo>
                    <a:cubicBezTo>
                      <a:pt x="8" y="878"/>
                      <a:pt x="6" y="880"/>
                      <a:pt x="4" y="880"/>
                    </a:cubicBezTo>
                    <a:cubicBezTo>
                      <a:pt x="1" y="880"/>
                      <a:pt x="0" y="878"/>
                      <a:pt x="0" y="876"/>
                    </a:cubicBezTo>
                    <a:lnTo>
                      <a:pt x="0" y="868"/>
                    </a:lnTo>
                    <a:cubicBezTo>
                      <a:pt x="0" y="865"/>
                      <a:pt x="1" y="864"/>
                      <a:pt x="4" y="864"/>
                    </a:cubicBezTo>
                    <a:cubicBezTo>
                      <a:pt x="6" y="864"/>
                      <a:pt x="8" y="865"/>
                      <a:pt x="8" y="868"/>
                    </a:cubicBezTo>
                    <a:close/>
                    <a:moveTo>
                      <a:pt x="8" y="892"/>
                    </a:moveTo>
                    <a:lnTo>
                      <a:pt x="8" y="900"/>
                    </a:lnTo>
                    <a:cubicBezTo>
                      <a:pt x="8" y="902"/>
                      <a:pt x="6" y="904"/>
                      <a:pt x="4" y="904"/>
                    </a:cubicBezTo>
                    <a:cubicBezTo>
                      <a:pt x="1" y="904"/>
                      <a:pt x="0" y="902"/>
                      <a:pt x="0" y="900"/>
                    </a:cubicBezTo>
                    <a:lnTo>
                      <a:pt x="0" y="892"/>
                    </a:lnTo>
                    <a:cubicBezTo>
                      <a:pt x="0" y="889"/>
                      <a:pt x="1" y="888"/>
                      <a:pt x="4" y="888"/>
                    </a:cubicBezTo>
                    <a:cubicBezTo>
                      <a:pt x="6" y="888"/>
                      <a:pt x="8" y="889"/>
                      <a:pt x="8" y="892"/>
                    </a:cubicBezTo>
                    <a:close/>
                    <a:moveTo>
                      <a:pt x="8" y="916"/>
                    </a:moveTo>
                    <a:lnTo>
                      <a:pt x="8" y="924"/>
                    </a:lnTo>
                    <a:cubicBezTo>
                      <a:pt x="8" y="926"/>
                      <a:pt x="6" y="928"/>
                      <a:pt x="4" y="928"/>
                    </a:cubicBezTo>
                    <a:cubicBezTo>
                      <a:pt x="1" y="928"/>
                      <a:pt x="0" y="926"/>
                      <a:pt x="0" y="924"/>
                    </a:cubicBezTo>
                    <a:lnTo>
                      <a:pt x="0" y="916"/>
                    </a:lnTo>
                    <a:cubicBezTo>
                      <a:pt x="0" y="913"/>
                      <a:pt x="1" y="912"/>
                      <a:pt x="4" y="912"/>
                    </a:cubicBezTo>
                    <a:cubicBezTo>
                      <a:pt x="6" y="912"/>
                      <a:pt x="8" y="913"/>
                      <a:pt x="8" y="916"/>
                    </a:cubicBezTo>
                    <a:close/>
                    <a:moveTo>
                      <a:pt x="8" y="940"/>
                    </a:moveTo>
                    <a:lnTo>
                      <a:pt x="8" y="948"/>
                    </a:lnTo>
                    <a:cubicBezTo>
                      <a:pt x="8" y="950"/>
                      <a:pt x="6" y="952"/>
                      <a:pt x="4" y="952"/>
                    </a:cubicBezTo>
                    <a:cubicBezTo>
                      <a:pt x="1" y="952"/>
                      <a:pt x="0" y="950"/>
                      <a:pt x="0" y="948"/>
                    </a:cubicBezTo>
                    <a:lnTo>
                      <a:pt x="0" y="940"/>
                    </a:lnTo>
                    <a:cubicBezTo>
                      <a:pt x="0" y="937"/>
                      <a:pt x="1" y="936"/>
                      <a:pt x="4" y="936"/>
                    </a:cubicBezTo>
                    <a:cubicBezTo>
                      <a:pt x="6" y="936"/>
                      <a:pt x="8" y="937"/>
                      <a:pt x="8" y="940"/>
                    </a:cubicBezTo>
                    <a:close/>
                    <a:moveTo>
                      <a:pt x="8" y="964"/>
                    </a:moveTo>
                    <a:lnTo>
                      <a:pt x="8" y="972"/>
                    </a:lnTo>
                    <a:cubicBezTo>
                      <a:pt x="8" y="974"/>
                      <a:pt x="6" y="976"/>
                      <a:pt x="4" y="976"/>
                    </a:cubicBezTo>
                    <a:cubicBezTo>
                      <a:pt x="1" y="976"/>
                      <a:pt x="0" y="974"/>
                      <a:pt x="0" y="972"/>
                    </a:cubicBezTo>
                    <a:lnTo>
                      <a:pt x="0" y="964"/>
                    </a:lnTo>
                    <a:cubicBezTo>
                      <a:pt x="0" y="961"/>
                      <a:pt x="1" y="960"/>
                      <a:pt x="4" y="960"/>
                    </a:cubicBezTo>
                    <a:cubicBezTo>
                      <a:pt x="6" y="960"/>
                      <a:pt x="8" y="961"/>
                      <a:pt x="8" y="964"/>
                    </a:cubicBezTo>
                    <a:close/>
                    <a:moveTo>
                      <a:pt x="8" y="988"/>
                    </a:moveTo>
                    <a:lnTo>
                      <a:pt x="8" y="996"/>
                    </a:lnTo>
                    <a:cubicBezTo>
                      <a:pt x="8" y="998"/>
                      <a:pt x="6" y="1000"/>
                      <a:pt x="4" y="1000"/>
                    </a:cubicBezTo>
                    <a:cubicBezTo>
                      <a:pt x="1" y="1000"/>
                      <a:pt x="0" y="998"/>
                      <a:pt x="0" y="996"/>
                    </a:cubicBezTo>
                    <a:lnTo>
                      <a:pt x="0" y="988"/>
                    </a:lnTo>
                    <a:cubicBezTo>
                      <a:pt x="0" y="985"/>
                      <a:pt x="1" y="984"/>
                      <a:pt x="4" y="984"/>
                    </a:cubicBezTo>
                    <a:cubicBezTo>
                      <a:pt x="6" y="984"/>
                      <a:pt x="8" y="985"/>
                      <a:pt x="8" y="988"/>
                    </a:cubicBezTo>
                    <a:close/>
                    <a:moveTo>
                      <a:pt x="8" y="1012"/>
                    </a:moveTo>
                    <a:lnTo>
                      <a:pt x="8" y="1020"/>
                    </a:lnTo>
                    <a:cubicBezTo>
                      <a:pt x="8" y="1022"/>
                      <a:pt x="6" y="1024"/>
                      <a:pt x="4" y="1024"/>
                    </a:cubicBezTo>
                    <a:cubicBezTo>
                      <a:pt x="1" y="1024"/>
                      <a:pt x="0" y="1022"/>
                      <a:pt x="0" y="1020"/>
                    </a:cubicBezTo>
                    <a:lnTo>
                      <a:pt x="0" y="1012"/>
                    </a:lnTo>
                    <a:cubicBezTo>
                      <a:pt x="0" y="1009"/>
                      <a:pt x="1" y="1008"/>
                      <a:pt x="4" y="1008"/>
                    </a:cubicBezTo>
                    <a:cubicBezTo>
                      <a:pt x="6" y="1008"/>
                      <a:pt x="8" y="1009"/>
                      <a:pt x="8" y="1012"/>
                    </a:cubicBezTo>
                    <a:close/>
                    <a:moveTo>
                      <a:pt x="8" y="1036"/>
                    </a:moveTo>
                    <a:lnTo>
                      <a:pt x="8" y="1044"/>
                    </a:lnTo>
                    <a:cubicBezTo>
                      <a:pt x="8" y="1046"/>
                      <a:pt x="6" y="1048"/>
                      <a:pt x="4" y="1048"/>
                    </a:cubicBezTo>
                    <a:cubicBezTo>
                      <a:pt x="1" y="1048"/>
                      <a:pt x="0" y="1046"/>
                      <a:pt x="0" y="1044"/>
                    </a:cubicBezTo>
                    <a:lnTo>
                      <a:pt x="0" y="1036"/>
                    </a:lnTo>
                    <a:cubicBezTo>
                      <a:pt x="0" y="1033"/>
                      <a:pt x="1" y="1032"/>
                      <a:pt x="4" y="1032"/>
                    </a:cubicBezTo>
                    <a:cubicBezTo>
                      <a:pt x="6" y="1032"/>
                      <a:pt x="8" y="1033"/>
                      <a:pt x="8" y="1036"/>
                    </a:cubicBezTo>
                    <a:close/>
                    <a:moveTo>
                      <a:pt x="8" y="1060"/>
                    </a:moveTo>
                    <a:lnTo>
                      <a:pt x="8" y="1068"/>
                    </a:lnTo>
                    <a:cubicBezTo>
                      <a:pt x="8" y="1070"/>
                      <a:pt x="6" y="1072"/>
                      <a:pt x="4" y="1072"/>
                    </a:cubicBezTo>
                    <a:cubicBezTo>
                      <a:pt x="1" y="1072"/>
                      <a:pt x="0" y="1070"/>
                      <a:pt x="0" y="1068"/>
                    </a:cubicBezTo>
                    <a:lnTo>
                      <a:pt x="0" y="1060"/>
                    </a:lnTo>
                    <a:cubicBezTo>
                      <a:pt x="0" y="1057"/>
                      <a:pt x="1" y="1056"/>
                      <a:pt x="4" y="1056"/>
                    </a:cubicBezTo>
                    <a:cubicBezTo>
                      <a:pt x="6" y="1056"/>
                      <a:pt x="8" y="1057"/>
                      <a:pt x="8" y="1060"/>
                    </a:cubicBezTo>
                    <a:close/>
                    <a:moveTo>
                      <a:pt x="8" y="1084"/>
                    </a:moveTo>
                    <a:lnTo>
                      <a:pt x="8" y="1092"/>
                    </a:lnTo>
                    <a:cubicBezTo>
                      <a:pt x="8" y="1094"/>
                      <a:pt x="6" y="1096"/>
                      <a:pt x="4" y="1096"/>
                    </a:cubicBezTo>
                    <a:cubicBezTo>
                      <a:pt x="1" y="1096"/>
                      <a:pt x="0" y="1094"/>
                      <a:pt x="0" y="1092"/>
                    </a:cubicBezTo>
                    <a:lnTo>
                      <a:pt x="0" y="1084"/>
                    </a:lnTo>
                    <a:cubicBezTo>
                      <a:pt x="0" y="1081"/>
                      <a:pt x="1" y="1080"/>
                      <a:pt x="4" y="1080"/>
                    </a:cubicBezTo>
                    <a:cubicBezTo>
                      <a:pt x="6" y="1080"/>
                      <a:pt x="8" y="1081"/>
                      <a:pt x="8" y="1084"/>
                    </a:cubicBezTo>
                    <a:close/>
                    <a:moveTo>
                      <a:pt x="8" y="1108"/>
                    </a:moveTo>
                    <a:lnTo>
                      <a:pt x="8" y="1116"/>
                    </a:lnTo>
                    <a:cubicBezTo>
                      <a:pt x="8" y="1118"/>
                      <a:pt x="6" y="1120"/>
                      <a:pt x="4" y="1120"/>
                    </a:cubicBezTo>
                    <a:cubicBezTo>
                      <a:pt x="1" y="1120"/>
                      <a:pt x="0" y="1118"/>
                      <a:pt x="0" y="1116"/>
                    </a:cubicBezTo>
                    <a:lnTo>
                      <a:pt x="0" y="1108"/>
                    </a:lnTo>
                    <a:cubicBezTo>
                      <a:pt x="0" y="1105"/>
                      <a:pt x="1" y="1104"/>
                      <a:pt x="4" y="1104"/>
                    </a:cubicBezTo>
                    <a:cubicBezTo>
                      <a:pt x="6" y="1104"/>
                      <a:pt x="8" y="1105"/>
                      <a:pt x="8" y="1108"/>
                    </a:cubicBezTo>
                    <a:close/>
                    <a:moveTo>
                      <a:pt x="8" y="1132"/>
                    </a:moveTo>
                    <a:lnTo>
                      <a:pt x="8" y="1140"/>
                    </a:lnTo>
                    <a:cubicBezTo>
                      <a:pt x="8" y="1142"/>
                      <a:pt x="6" y="1144"/>
                      <a:pt x="4" y="1144"/>
                    </a:cubicBezTo>
                    <a:cubicBezTo>
                      <a:pt x="1" y="1144"/>
                      <a:pt x="0" y="1142"/>
                      <a:pt x="0" y="1140"/>
                    </a:cubicBezTo>
                    <a:lnTo>
                      <a:pt x="0" y="1132"/>
                    </a:lnTo>
                    <a:cubicBezTo>
                      <a:pt x="0" y="1129"/>
                      <a:pt x="1" y="1128"/>
                      <a:pt x="4" y="1128"/>
                    </a:cubicBezTo>
                    <a:cubicBezTo>
                      <a:pt x="6" y="1128"/>
                      <a:pt x="8" y="1129"/>
                      <a:pt x="8" y="1132"/>
                    </a:cubicBezTo>
                    <a:close/>
                    <a:moveTo>
                      <a:pt x="8" y="1156"/>
                    </a:moveTo>
                    <a:lnTo>
                      <a:pt x="8" y="1164"/>
                    </a:lnTo>
                    <a:cubicBezTo>
                      <a:pt x="8" y="1166"/>
                      <a:pt x="6" y="1168"/>
                      <a:pt x="4" y="1168"/>
                    </a:cubicBezTo>
                    <a:cubicBezTo>
                      <a:pt x="1" y="1168"/>
                      <a:pt x="0" y="1166"/>
                      <a:pt x="0" y="1164"/>
                    </a:cubicBezTo>
                    <a:lnTo>
                      <a:pt x="0" y="1156"/>
                    </a:lnTo>
                    <a:cubicBezTo>
                      <a:pt x="0" y="1153"/>
                      <a:pt x="1" y="1152"/>
                      <a:pt x="4" y="1152"/>
                    </a:cubicBezTo>
                    <a:cubicBezTo>
                      <a:pt x="6" y="1152"/>
                      <a:pt x="8" y="1153"/>
                      <a:pt x="8" y="1156"/>
                    </a:cubicBezTo>
                    <a:close/>
                    <a:moveTo>
                      <a:pt x="8" y="1180"/>
                    </a:moveTo>
                    <a:lnTo>
                      <a:pt x="8" y="1188"/>
                    </a:lnTo>
                    <a:cubicBezTo>
                      <a:pt x="8" y="1190"/>
                      <a:pt x="6" y="1192"/>
                      <a:pt x="4" y="1192"/>
                    </a:cubicBezTo>
                    <a:cubicBezTo>
                      <a:pt x="1" y="1192"/>
                      <a:pt x="0" y="1190"/>
                      <a:pt x="0" y="1188"/>
                    </a:cubicBezTo>
                    <a:lnTo>
                      <a:pt x="0" y="1180"/>
                    </a:lnTo>
                    <a:cubicBezTo>
                      <a:pt x="0" y="1177"/>
                      <a:pt x="1" y="1176"/>
                      <a:pt x="4" y="1176"/>
                    </a:cubicBezTo>
                    <a:cubicBezTo>
                      <a:pt x="6" y="1176"/>
                      <a:pt x="8" y="1177"/>
                      <a:pt x="8" y="1180"/>
                    </a:cubicBezTo>
                    <a:close/>
                    <a:moveTo>
                      <a:pt x="8" y="1204"/>
                    </a:moveTo>
                    <a:lnTo>
                      <a:pt x="8" y="1212"/>
                    </a:lnTo>
                    <a:cubicBezTo>
                      <a:pt x="8" y="1214"/>
                      <a:pt x="6" y="1216"/>
                      <a:pt x="4" y="1216"/>
                    </a:cubicBezTo>
                    <a:cubicBezTo>
                      <a:pt x="1" y="1216"/>
                      <a:pt x="0" y="1214"/>
                      <a:pt x="0" y="1212"/>
                    </a:cubicBezTo>
                    <a:lnTo>
                      <a:pt x="0" y="1204"/>
                    </a:lnTo>
                    <a:cubicBezTo>
                      <a:pt x="0" y="1201"/>
                      <a:pt x="1" y="1200"/>
                      <a:pt x="4" y="1200"/>
                    </a:cubicBezTo>
                    <a:cubicBezTo>
                      <a:pt x="6" y="1200"/>
                      <a:pt x="8" y="1201"/>
                      <a:pt x="8" y="1204"/>
                    </a:cubicBezTo>
                    <a:close/>
                    <a:moveTo>
                      <a:pt x="8" y="1228"/>
                    </a:moveTo>
                    <a:lnTo>
                      <a:pt x="8" y="1236"/>
                    </a:lnTo>
                    <a:cubicBezTo>
                      <a:pt x="8" y="1238"/>
                      <a:pt x="6" y="1240"/>
                      <a:pt x="4" y="1240"/>
                    </a:cubicBezTo>
                    <a:cubicBezTo>
                      <a:pt x="1" y="1240"/>
                      <a:pt x="0" y="1238"/>
                      <a:pt x="0" y="1236"/>
                    </a:cubicBezTo>
                    <a:lnTo>
                      <a:pt x="0" y="1228"/>
                    </a:lnTo>
                    <a:cubicBezTo>
                      <a:pt x="0" y="1225"/>
                      <a:pt x="1" y="1224"/>
                      <a:pt x="4" y="1224"/>
                    </a:cubicBezTo>
                    <a:cubicBezTo>
                      <a:pt x="6" y="1224"/>
                      <a:pt x="8" y="1225"/>
                      <a:pt x="8" y="1228"/>
                    </a:cubicBezTo>
                    <a:close/>
                    <a:moveTo>
                      <a:pt x="8" y="1252"/>
                    </a:moveTo>
                    <a:lnTo>
                      <a:pt x="8" y="1260"/>
                    </a:lnTo>
                    <a:cubicBezTo>
                      <a:pt x="8" y="1262"/>
                      <a:pt x="6" y="1264"/>
                      <a:pt x="4" y="1264"/>
                    </a:cubicBezTo>
                    <a:cubicBezTo>
                      <a:pt x="1" y="1264"/>
                      <a:pt x="0" y="1262"/>
                      <a:pt x="0" y="1260"/>
                    </a:cubicBezTo>
                    <a:lnTo>
                      <a:pt x="0" y="1252"/>
                    </a:lnTo>
                    <a:cubicBezTo>
                      <a:pt x="0" y="1249"/>
                      <a:pt x="1" y="1248"/>
                      <a:pt x="4" y="1248"/>
                    </a:cubicBezTo>
                    <a:cubicBezTo>
                      <a:pt x="6" y="1248"/>
                      <a:pt x="8" y="1249"/>
                      <a:pt x="8" y="1252"/>
                    </a:cubicBezTo>
                    <a:close/>
                    <a:moveTo>
                      <a:pt x="8" y="1276"/>
                    </a:moveTo>
                    <a:lnTo>
                      <a:pt x="8" y="1284"/>
                    </a:lnTo>
                    <a:cubicBezTo>
                      <a:pt x="8" y="1286"/>
                      <a:pt x="6" y="1288"/>
                      <a:pt x="4" y="1288"/>
                    </a:cubicBezTo>
                    <a:cubicBezTo>
                      <a:pt x="1" y="1288"/>
                      <a:pt x="0" y="1286"/>
                      <a:pt x="0" y="1284"/>
                    </a:cubicBezTo>
                    <a:lnTo>
                      <a:pt x="0" y="1276"/>
                    </a:lnTo>
                    <a:cubicBezTo>
                      <a:pt x="0" y="1273"/>
                      <a:pt x="1" y="1272"/>
                      <a:pt x="4" y="1272"/>
                    </a:cubicBezTo>
                    <a:cubicBezTo>
                      <a:pt x="6" y="1272"/>
                      <a:pt x="8" y="1273"/>
                      <a:pt x="8" y="1276"/>
                    </a:cubicBezTo>
                    <a:close/>
                    <a:moveTo>
                      <a:pt x="8" y="1300"/>
                    </a:moveTo>
                    <a:lnTo>
                      <a:pt x="8" y="1308"/>
                    </a:lnTo>
                    <a:cubicBezTo>
                      <a:pt x="8" y="1310"/>
                      <a:pt x="6" y="1312"/>
                      <a:pt x="4" y="1312"/>
                    </a:cubicBezTo>
                    <a:cubicBezTo>
                      <a:pt x="1" y="1312"/>
                      <a:pt x="0" y="1310"/>
                      <a:pt x="0" y="1308"/>
                    </a:cubicBezTo>
                    <a:lnTo>
                      <a:pt x="0" y="1300"/>
                    </a:lnTo>
                    <a:cubicBezTo>
                      <a:pt x="0" y="1297"/>
                      <a:pt x="1" y="1296"/>
                      <a:pt x="4" y="1296"/>
                    </a:cubicBezTo>
                    <a:cubicBezTo>
                      <a:pt x="6" y="1296"/>
                      <a:pt x="8" y="1297"/>
                      <a:pt x="8" y="1300"/>
                    </a:cubicBezTo>
                    <a:close/>
                    <a:moveTo>
                      <a:pt x="8" y="1324"/>
                    </a:moveTo>
                    <a:lnTo>
                      <a:pt x="8" y="1332"/>
                    </a:lnTo>
                    <a:cubicBezTo>
                      <a:pt x="8" y="1334"/>
                      <a:pt x="6" y="1336"/>
                      <a:pt x="4" y="1336"/>
                    </a:cubicBezTo>
                    <a:cubicBezTo>
                      <a:pt x="1" y="1336"/>
                      <a:pt x="0" y="1334"/>
                      <a:pt x="0" y="1332"/>
                    </a:cubicBezTo>
                    <a:lnTo>
                      <a:pt x="0" y="1324"/>
                    </a:lnTo>
                    <a:cubicBezTo>
                      <a:pt x="0" y="1321"/>
                      <a:pt x="1" y="1320"/>
                      <a:pt x="4" y="1320"/>
                    </a:cubicBezTo>
                    <a:cubicBezTo>
                      <a:pt x="6" y="1320"/>
                      <a:pt x="8" y="1321"/>
                      <a:pt x="8" y="1324"/>
                    </a:cubicBezTo>
                    <a:close/>
                    <a:moveTo>
                      <a:pt x="8" y="1348"/>
                    </a:moveTo>
                    <a:lnTo>
                      <a:pt x="8" y="1356"/>
                    </a:lnTo>
                    <a:cubicBezTo>
                      <a:pt x="8" y="1358"/>
                      <a:pt x="6" y="1360"/>
                      <a:pt x="4" y="1360"/>
                    </a:cubicBezTo>
                    <a:cubicBezTo>
                      <a:pt x="1" y="1360"/>
                      <a:pt x="0" y="1358"/>
                      <a:pt x="0" y="1356"/>
                    </a:cubicBezTo>
                    <a:lnTo>
                      <a:pt x="0" y="1348"/>
                    </a:lnTo>
                    <a:cubicBezTo>
                      <a:pt x="0" y="1345"/>
                      <a:pt x="1" y="1344"/>
                      <a:pt x="4" y="1344"/>
                    </a:cubicBezTo>
                    <a:cubicBezTo>
                      <a:pt x="6" y="1344"/>
                      <a:pt x="8" y="1345"/>
                      <a:pt x="8" y="1348"/>
                    </a:cubicBezTo>
                    <a:close/>
                    <a:moveTo>
                      <a:pt x="8" y="1372"/>
                    </a:moveTo>
                    <a:lnTo>
                      <a:pt x="8" y="1380"/>
                    </a:lnTo>
                    <a:cubicBezTo>
                      <a:pt x="8" y="1382"/>
                      <a:pt x="6" y="1384"/>
                      <a:pt x="4" y="1384"/>
                    </a:cubicBezTo>
                    <a:cubicBezTo>
                      <a:pt x="1" y="1384"/>
                      <a:pt x="0" y="1382"/>
                      <a:pt x="0" y="1380"/>
                    </a:cubicBezTo>
                    <a:lnTo>
                      <a:pt x="0" y="1372"/>
                    </a:lnTo>
                    <a:cubicBezTo>
                      <a:pt x="0" y="1369"/>
                      <a:pt x="1" y="1368"/>
                      <a:pt x="4" y="1368"/>
                    </a:cubicBezTo>
                    <a:cubicBezTo>
                      <a:pt x="6" y="1368"/>
                      <a:pt x="8" y="1369"/>
                      <a:pt x="8" y="1372"/>
                    </a:cubicBezTo>
                    <a:close/>
                    <a:moveTo>
                      <a:pt x="8" y="1396"/>
                    </a:moveTo>
                    <a:lnTo>
                      <a:pt x="8" y="1404"/>
                    </a:lnTo>
                    <a:cubicBezTo>
                      <a:pt x="8" y="1406"/>
                      <a:pt x="6" y="1408"/>
                      <a:pt x="4" y="1408"/>
                    </a:cubicBezTo>
                    <a:cubicBezTo>
                      <a:pt x="1" y="1408"/>
                      <a:pt x="0" y="1406"/>
                      <a:pt x="0" y="1404"/>
                    </a:cubicBezTo>
                    <a:lnTo>
                      <a:pt x="0" y="1396"/>
                    </a:lnTo>
                    <a:cubicBezTo>
                      <a:pt x="0" y="1393"/>
                      <a:pt x="1" y="1392"/>
                      <a:pt x="4" y="1392"/>
                    </a:cubicBezTo>
                    <a:cubicBezTo>
                      <a:pt x="6" y="1392"/>
                      <a:pt x="8" y="1393"/>
                      <a:pt x="8" y="1396"/>
                    </a:cubicBezTo>
                    <a:close/>
                    <a:moveTo>
                      <a:pt x="8" y="1420"/>
                    </a:moveTo>
                    <a:lnTo>
                      <a:pt x="8" y="1428"/>
                    </a:lnTo>
                    <a:cubicBezTo>
                      <a:pt x="8" y="1430"/>
                      <a:pt x="6" y="1432"/>
                      <a:pt x="4" y="1432"/>
                    </a:cubicBezTo>
                    <a:cubicBezTo>
                      <a:pt x="1" y="1432"/>
                      <a:pt x="0" y="1430"/>
                      <a:pt x="0" y="1428"/>
                    </a:cubicBezTo>
                    <a:lnTo>
                      <a:pt x="0" y="1420"/>
                    </a:lnTo>
                    <a:cubicBezTo>
                      <a:pt x="0" y="1417"/>
                      <a:pt x="1" y="1416"/>
                      <a:pt x="4" y="1416"/>
                    </a:cubicBezTo>
                    <a:cubicBezTo>
                      <a:pt x="6" y="1416"/>
                      <a:pt x="8" y="1417"/>
                      <a:pt x="8" y="1420"/>
                    </a:cubicBezTo>
                    <a:close/>
                    <a:moveTo>
                      <a:pt x="8" y="1444"/>
                    </a:moveTo>
                    <a:lnTo>
                      <a:pt x="8" y="1452"/>
                    </a:lnTo>
                    <a:cubicBezTo>
                      <a:pt x="8" y="1454"/>
                      <a:pt x="6" y="1456"/>
                      <a:pt x="4" y="1456"/>
                    </a:cubicBezTo>
                    <a:cubicBezTo>
                      <a:pt x="1" y="1456"/>
                      <a:pt x="0" y="1454"/>
                      <a:pt x="0" y="1452"/>
                    </a:cubicBezTo>
                    <a:lnTo>
                      <a:pt x="0" y="1444"/>
                    </a:lnTo>
                    <a:cubicBezTo>
                      <a:pt x="0" y="1441"/>
                      <a:pt x="1" y="1440"/>
                      <a:pt x="4" y="1440"/>
                    </a:cubicBezTo>
                    <a:cubicBezTo>
                      <a:pt x="6" y="1440"/>
                      <a:pt x="8" y="1441"/>
                      <a:pt x="8" y="1444"/>
                    </a:cubicBezTo>
                    <a:close/>
                    <a:moveTo>
                      <a:pt x="8" y="1468"/>
                    </a:moveTo>
                    <a:lnTo>
                      <a:pt x="8" y="1476"/>
                    </a:lnTo>
                    <a:cubicBezTo>
                      <a:pt x="8" y="1478"/>
                      <a:pt x="6" y="1480"/>
                      <a:pt x="4" y="1480"/>
                    </a:cubicBezTo>
                    <a:cubicBezTo>
                      <a:pt x="1" y="1480"/>
                      <a:pt x="0" y="1478"/>
                      <a:pt x="0" y="1476"/>
                    </a:cubicBezTo>
                    <a:lnTo>
                      <a:pt x="0" y="1468"/>
                    </a:lnTo>
                    <a:cubicBezTo>
                      <a:pt x="0" y="1465"/>
                      <a:pt x="1" y="1464"/>
                      <a:pt x="4" y="1464"/>
                    </a:cubicBezTo>
                    <a:cubicBezTo>
                      <a:pt x="6" y="1464"/>
                      <a:pt x="8" y="1465"/>
                      <a:pt x="8" y="1468"/>
                    </a:cubicBezTo>
                    <a:close/>
                    <a:moveTo>
                      <a:pt x="8" y="1492"/>
                    </a:moveTo>
                    <a:lnTo>
                      <a:pt x="8" y="1500"/>
                    </a:lnTo>
                    <a:cubicBezTo>
                      <a:pt x="8" y="1502"/>
                      <a:pt x="6" y="1504"/>
                      <a:pt x="4" y="1504"/>
                    </a:cubicBezTo>
                    <a:cubicBezTo>
                      <a:pt x="1" y="1504"/>
                      <a:pt x="0" y="1502"/>
                      <a:pt x="0" y="1500"/>
                    </a:cubicBezTo>
                    <a:lnTo>
                      <a:pt x="0" y="1492"/>
                    </a:lnTo>
                    <a:cubicBezTo>
                      <a:pt x="0" y="1489"/>
                      <a:pt x="1" y="1488"/>
                      <a:pt x="4" y="1488"/>
                    </a:cubicBezTo>
                    <a:cubicBezTo>
                      <a:pt x="6" y="1488"/>
                      <a:pt x="8" y="1489"/>
                      <a:pt x="8" y="1492"/>
                    </a:cubicBezTo>
                    <a:close/>
                    <a:moveTo>
                      <a:pt x="8" y="1516"/>
                    </a:moveTo>
                    <a:lnTo>
                      <a:pt x="8" y="1524"/>
                    </a:lnTo>
                    <a:cubicBezTo>
                      <a:pt x="8" y="1526"/>
                      <a:pt x="6" y="1528"/>
                      <a:pt x="4" y="1528"/>
                    </a:cubicBezTo>
                    <a:cubicBezTo>
                      <a:pt x="1" y="1528"/>
                      <a:pt x="0" y="1526"/>
                      <a:pt x="0" y="1524"/>
                    </a:cubicBezTo>
                    <a:lnTo>
                      <a:pt x="0" y="1516"/>
                    </a:lnTo>
                    <a:cubicBezTo>
                      <a:pt x="0" y="1513"/>
                      <a:pt x="1" y="1512"/>
                      <a:pt x="4" y="1512"/>
                    </a:cubicBezTo>
                    <a:cubicBezTo>
                      <a:pt x="6" y="1512"/>
                      <a:pt x="8" y="1513"/>
                      <a:pt x="8" y="1516"/>
                    </a:cubicBezTo>
                    <a:close/>
                    <a:moveTo>
                      <a:pt x="8" y="1540"/>
                    </a:moveTo>
                    <a:lnTo>
                      <a:pt x="8" y="1548"/>
                    </a:lnTo>
                    <a:cubicBezTo>
                      <a:pt x="8" y="1550"/>
                      <a:pt x="6" y="1552"/>
                      <a:pt x="4" y="1552"/>
                    </a:cubicBezTo>
                    <a:cubicBezTo>
                      <a:pt x="1" y="1552"/>
                      <a:pt x="0" y="1550"/>
                      <a:pt x="0" y="1548"/>
                    </a:cubicBezTo>
                    <a:lnTo>
                      <a:pt x="0" y="1540"/>
                    </a:lnTo>
                    <a:cubicBezTo>
                      <a:pt x="0" y="1537"/>
                      <a:pt x="1" y="1536"/>
                      <a:pt x="4" y="1536"/>
                    </a:cubicBezTo>
                    <a:cubicBezTo>
                      <a:pt x="6" y="1536"/>
                      <a:pt x="8" y="1537"/>
                      <a:pt x="8" y="1540"/>
                    </a:cubicBezTo>
                    <a:close/>
                    <a:moveTo>
                      <a:pt x="8" y="1564"/>
                    </a:moveTo>
                    <a:lnTo>
                      <a:pt x="8" y="1572"/>
                    </a:lnTo>
                    <a:cubicBezTo>
                      <a:pt x="8" y="1574"/>
                      <a:pt x="6" y="1576"/>
                      <a:pt x="4" y="1576"/>
                    </a:cubicBezTo>
                    <a:cubicBezTo>
                      <a:pt x="1" y="1576"/>
                      <a:pt x="0" y="1574"/>
                      <a:pt x="0" y="1572"/>
                    </a:cubicBezTo>
                    <a:lnTo>
                      <a:pt x="0" y="1564"/>
                    </a:lnTo>
                    <a:cubicBezTo>
                      <a:pt x="0" y="1561"/>
                      <a:pt x="1" y="1560"/>
                      <a:pt x="4" y="1560"/>
                    </a:cubicBezTo>
                    <a:cubicBezTo>
                      <a:pt x="6" y="1560"/>
                      <a:pt x="8" y="1561"/>
                      <a:pt x="8" y="1564"/>
                    </a:cubicBezTo>
                    <a:close/>
                    <a:moveTo>
                      <a:pt x="8" y="1588"/>
                    </a:moveTo>
                    <a:lnTo>
                      <a:pt x="8" y="1596"/>
                    </a:lnTo>
                    <a:cubicBezTo>
                      <a:pt x="8" y="1598"/>
                      <a:pt x="6" y="1600"/>
                      <a:pt x="4" y="1600"/>
                    </a:cubicBezTo>
                    <a:cubicBezTo>
                      <a:pt x="1" y="1600"/>
                      <a:pt x="0" y="1598"/>
                      <a:pt x="0" y="1596"/>
                    </a:cubicBezTo>
                    <a:lnTo>
                      <a:pt x="0" y="1588"/>
                    </a:lnTo>
                    <a:cubicBezTo>
                      <a:pt x="0" y="1585"/>
                      <a:pt x="1" y="1584"/>
                      <a:pt x="4" y="1584"/>
                    </a:cubicBezTo>
                    <a:cubicBezTo>
                      <a:pt x="6" y="1584"/>
                      <a:pt x="8" y="1585"/>
                      <a:pt x="8" y="1588"/>
                    </a:cubicBezTo>
                    <a:close/>
                    <a:moveTo>
                      <a:pt x="8" y="1612"/>
                    </a:moveTo>
                    <a:lnTo>
                      <a:pt x="8" y="1620"/>
                    </a:lnTo>
                    <a:cubicBezTo>
                      <a:pt x="8" y="1622"/>
                      <a:pt x="6" y="1624"/>
                      <a:pt x="4" y="1624"/>
                    </a:cubicBezTo>
                    <a:cubicBezTo>
                      <a:pt x="1" y="1624"/>
                      <a:pt x="0" y="1622"/>
                      <a:pt x="0" y="1620"/>
                    </a:cubicBezTo>
                    <a:lnTo>
                      <a:pt x="0" y="1612"/>
                    </a:lnTo>
                    <a:cubicBezTo>
                      <a:pt x="0" y="1609"/>
                      <a:pt x="1" y="1608"/>
                      <a:pt x="4" y="1608"/>
                    </a:cubicBezTo>
                    <a:cubicBezTo>
                      <a:pt x="6" y="1608"/>
                      <a:pt x="8" y="1609"/>
                      <a:pt x="8" y="1612"/>
                    </a:cubicBezTo>
                    <a:close/>
                    <a:moveTo>
                      <a:pt x="8" y="1636"/>
                    </a:moveTo>
                    <a:lnTo>
                      <a:pt x="8" y="1644"/>
                    </a:lnTo>
                    <a:cubicBezTo>
                      <a:pt x="8" y="1646"/>
                      <a:pt x="6" y="1648"/>
                      <a:pt x="4" y="1648"/>
                    </a:cubicBezTo>
                    <a:cubicBezTo>
                      <a:pt x="1" y="1648"/>
                      <a:pt x="0" y="1646"/>
                      <a:pt x="0" y="1644"/>
                    </a:cubicBezTo>
                    <a:lnTo>
                      <a:pt x="0" y="1636"/>
                    </a:lnTo>
                    <a:cubicBezTo>
                      <a:pt x="0" y="1633"/>
                      <a:pt x="1" y="1632"/>
                      <a:pt x="4" y="1632"/>
                    </a:cubicBezTo>
                    <a:cubicBezTo>
                      <a:pt x="6" y="1632"/>
                      <a:pt x="8" y="1633"/>
                      <a:pt x="8" y="1636"/>
                    </a:cubicBezTo>
                    <a:close/>
                    <a:moveTo>
                      <a:pt x="8" y="1660"/>
                    </a:moveTo>
                    <a:lnTo>
                      <a:pt x="8" y="1668"/>
                    </a:lnTo>
                    <a:cubicBezTo>
                      <a:pt x="8" y="1670"/>
                      <a:pt x="6" y="1672"/>
                      <a:pt x="4" y="1672"/>
                    </a:cubicBezTo>
                    <a:cubicBezTo>
                      <a:pt x="1" y="1672"/>
                      <a:pt x="0" y="1670"/>
                      <a:pt x="0" y="1668"/>
                    </a:cubicBezTo>
                    <a:lnTo>
                      <a:pt x="0" y="1660"/>
                    </a:lnTo>
                    <a:cubicBezTo>
                      <a:pt x="0" y="1657"/>
                      <a:pt x="1" y="1656"/>
                      <a:pt x="4" y="1656"/>
                    </a:cubicBezTo>
                    <a:cubicBezTo>
                      <a:pt x="6" y="1656"/>
                      <a:pt x="8" y="1657"/>
                      <a:pt x="8" y="1660"/>
                    </a:cubicBezTo>
                    <a:close/>
                    <a:moveTo>
                      <a:pt x="8" y="1684"/>
                    </a:moveTo>
                    <a:lnTo>
                      <a:pt x="8" y="1692"/>
                    </a:lnTo>
                    <a:cubicBezTo>
                      <a:pt x="8" y="1694"/>
                      <a:pt x="6" y="1696"/>
                      <a:pt x="4" y="1696"/>
                    </a:cubicBezTo>
                    <a:cubicBezTo>
                      <a:pt x="1" y="1696"/>
                      <a:pt x="0" y="1694"/>
                      <a:pt x="0" y="1692"/>
                    </a:cubicBezTo>
                    <a:lnTo>
                      <a:pt x="0" y="1684"/>
                    </a:lnTo>
                    <a:cubicBezTo>
                      <a:pt x="0" y="1681"/>
                      <a:pt x="1" y="1680"/>
                      <a:pt x="4" y="1680"/>
                    </a:cubicBezTo>
                    <a:cubicBezTo>
                      <a:pt x="6" y="1680"/>
                      <a:pt x="8" y="1681"/>
                      <a:pt x="8" y="1684"/>
                    </a:cubicBezTo>
                    <a:close/>
                    <a:moveTo>
                      <a:pt x="8" y="1708"/>
                    </a:moveTo>
                    <a:lnTo>
                      <a:pt x="8" y="1716"/>
                    </a:lnTo>
                    <a:cubicBezTo>
                      <a:pt x="8" y="1718"/>
                      <a:pt x="6" y="1720"/>
                      <a:pt x="4" y="1720"/>
                    </a:cubicBezTo>
                    <a:cubicBezTo>
                      <a:pt x="1" y="1720"/>
                      <a:pt x="0" y="1718"/>
                      <a:pt x="0" y="1716"/>
                    </a:cubicBezTo>
                    <a:lnTo>
                      <a:pt x="0" y="1708"/>
                    </a:lnTo>
                    <a:cubicBezTo>
                      <a:pt x="0" y="1705"/>
                      <a:pt x="1" y="1704"/>
                      <a:pt x="4" y="1704"/>
                    </a:cubicBezTo>
                    <a:cubicBezTo>
                      <a:pt x="6" y="1704"/>
                      <a:pt x="8" y="1705"/>
                      <a:pt x="8" y="1708"/>
                    </a:cubicBezTo>
                    <a:close/>
                    <a:moveTo>
                      <a:pt x="8" y="1732"/>
                    </a:moveTo>
                    <a:lnTo>
                      <a:pt x="8" y="1740"/>
                    </a:lnTo>
                    <a:cubicBezTo>
                      <a:pt x="8" y="1742"/>
                      <a:pt x="6" y="1744"/>
                      <a:pt x="4" y="1744"/>
                    </a:cubicBezTo>
                    <a:cubicBezTo>
                      <a:pt x="1" y="1744"/>
                      <a:pt x="0" y="1742"/>
                      <a:pt x="0" y="1740"/>
                    </a:cubicBezTo>
                    <a:lnTo>
                      <a:pt x="0" y="1732"/>
                    </a:lnTo>
                    <a:cubicBezTo>
                      <a:pt x="0" y="1729"/>
                      <a:pt x="1" y="1728"/>
                      <a:pt x="4" y="1728"/>
                    </a:cubicBezTo>
                    <a:cubicBezTo>
                      <a:pt x="6" y="1728"/>
                      <a:pt x="8" y="1729"/>
                      <a:pt x="8" y="1732"/>
                    </a:cubicBezTo>
                    <a:close/>
                    <a:moveTo>
                      <a:pt x="8" y="1756"/>
                    </a:moveTo>
                    <a:lnTo>
                      <a:pt x="8" y="1764"/>
                    </a:lnTo>
                    <a:cubicBezTo>
                      <a:pt x="8" y="1766"/>
                      <a:pt x="6" y="1768"/>
                      <a:pt x="4" y="1768"/>
                    </a:cubicBezTo>
                    <a:cubicBezTo>
                      <a:pt x="1" y="1768"/>
                      <a:pt x="0" y="1766"/>
                      <a:pt x="0" y="1764"/>
                    </a:cubicBezTo>
                    <a:lnTo>
                      <a:pt x="0" y="1756"/>
                    </a:lnTo>
                    <a:cubicBezTo>
                      <a:pt x="0" y="1753"/>
                      <a:pt x="1" y="1752"/>
                      <a:pt x="4" y="1752"/>
                    </a:cubicBezTo>
                    <a:cubicBezTo>
                      <a:pt x="6" y="1752"/>
                      <a:pt x="8" y="1753"/>
                      <a:pt x="8" y="1756"/>
                    </a:cubicBezTo>
                    <a:close/>
                    <a:moveTo>
                      <a:pt x="8" y="1780"/>
                    </a:moveTo>
                    <a:lnTo>
                      <a:pt x="8" y="1788"/>
                    </a:lnTo>
                    <a:cubicBezTo>
                      <a:pt x="8" y="1790"/>
                      <a:pt x="6" y="1792"/>
                      <a:pt x="4" y="1792"/>
                    </a:cubicBezTo>
                    <a:cubicBezTo>
                      <a:pt x="1" y="1792"/>
                      <a:pt x="0" y="1790"/>
                      <a:pt x="0" y="1788"/>
                    </a:cubicBezTo>
                    <a:lnTo>
                      <a:pt x="0" y="1780"/>
                    </a:lnTo>
                    <a:cubicBezTo>
                      <a:pt x="0" y="1777"/>
                      <a:pt x="1" y="1776"/>
                      <a:pt x="4" y="1776"/>
                    </a:cubicBezTo>
                    <a:cubicBezTo>
                      <a:pt x="6" y="1776"/>
                      <a:pt x="8" y="1777"/>
                      <a:pt x="8" y="1780"/>
                    </a:cubicBezTo>
                    <a:close/>
                    <a:moveTo>
                      <a:pt x="8" y="1804"/>
                    </a:moveTo>
                    <a:lnTo>
                      <a:pt x="8" y="1812"/>
                    </a:lnTo>
                    <a:cubicBezTo>
                      <a:pt x="8" y="1814"/>
                      <a:pt x="6" y="1816"/>
                      <a:pt x="4" y="1816"/>
                    </a:cubicBezTo>
                    <a:cubicBezTo>
                      <a:pt x="1" y="1816"/>
                      <a:pt x="0" y="1814"/>
                      <a:pt x="0" y="1812"/>
                    </a:cubicBezTo>
                    <a:lnTo>
                      <a:pt x="0" y="1804"/>
                    </a:lnTo>
                    <a:cubicBezTo>
                      <a:pt x="0" y="1801"/>
                      <a:pt x="1" y="1800"/>
                      <a:pt x="4" y="1800"/>
                    </a:cubicBezTo>
                    <a:cubicBezTo>
                      <a:pt x="6" y="1800"/>
                      <a:pt x="8" y="1801"/>
                      <a:pt x="8" y="1804"/>
                    </a:cubicBezTo>
                    <a:close/>
                    <a:moveTo>
                      <a:pt x="8" y="1828"/>
                    </a:moveTo>
                    <a:lnTo>
                      <a:pt x="8" y="1836"/>
                    </a:lnTo>
                    <a:cubicBezTo>
                      <a:pt x="8" y="1838"/>
                      <a:pt x="6" y="1840"/>
                      <a:pt x="4" y="1840"/>
                    </a:cubicBezTo>
                    <a:cubicBezTo>
                      <a:pt x="1" y="1840"/>
                      <a:pt x="0" y="1838"/>
                      <a:pt x="0" y="1836"/>
                    </a:cubicBezTo>
                    <a:lnTo>
                      <a:pt x="0" y="1828"/>
                    </a:lnTo>
                    <a:cubicBezTo>
                      <a:pt x="0" y="1825"/>
                      <a:pt x="1" y="1824"/>
                      <a:pt x="4" y="1824"/>
                    </a:cubicBezTo>
                    <a:cubicBezTo>
                      <a:pt x="6" y="1824"/>
                      <a:pt x="8" y="1825"/>
                      <a:pt x="8" y="1828"/>
                    </a:cubicBezTo>
                    <a:close/>
                    <a:moveTo>
                      <a:pt x="8" y="1852"/>
                    </a:moveTo>
                    <a:lnTo>
                      <a:pt x="8" y="1860"/>
                    </a:lnTo>
                    <a:cubicBezTo>
                      <a:pt x="8" y="1862"/>
                      <a:pt x="6" y="1864"/>
                      <a:pt x="4" y="1864"/>
                    </a:cubicBezTo>
                    <a:cubicBezTo>
                      <a:pt x="1" y="1864"/>
                      <a:pt x="0" y="1862"/>
                      <a:pt x="0" y="1860"/>
                    </a:cubicBezTo>
                    <a:lnTo>
                      <a:pt x="0" y="1852"/>
                    </a:lnTo>
                    <a:cubicBezTo>
                      <a:pt x="0" y="1849"/>
                      <a:pt x="1" y="1848"/>
                      <a:pt x="4" y="1848"/>
                    </a:cubicBezTo>
                    <a:cubicBezTo>
                      <a:pt x="6" y="1848"/>
                      <a:pt x="8" y="1849"/>
                      <a:pt x="8" y="1852"/>
                    </a:cubicBezTo>
                    <a:close/>
                    <a:moveTo>
                      <a:pt x="8" y="1876"/>
                    </a:moveTo>
                    <a:lnTo>
                      <a:pt x="8" y="1884"/>
                    </a:lnTo>
                    <a:cubicBezTo>
                      <a:pt x="8" y="1886"/>
                      <a:pt x="6" y="1888"/>
                      <a:pt x="4" y="1888"/>
                    </a:cubicBezTo>
                    <a:cubicBezTo>
                      <a:pt x="1" y="1888"/>
                      <a:pt x="0" y="1886"/>
                      <a:pt x="0" y="1884"/>
                    </a:cubicBezTo>
                    <a:lnTo>
                      <a:pt x="0" y="1876"/>
                    </a:lnTo>
                    <a:cubicBezTo>
                      <a:pt x="0" y="1873"/>
                      <a:pt x="1" y="1872"/>
                      <a:pt x="4" y="1872"/>
                    </a:cubicBezTo>
                    <a:cubicBezTo>
                      <a:pt x="6" y="1872"/>
                      <a:pt x="8" y="1873"/>
                      <a:pt x="8" y="1876"/>
                    </a:cubicBezTo>
                    <a:close/>
                    <a:moveTo>
                      <a:pt x="8" y="1900"/>
                    </a:moveTo>
                    <a:lnTo>
                      <a:pt x="8" y="1908"/>
                    </a:lnTo>
                    <a:cubicBezTo>
                      <a:pt x="8" y="1910"/>
                      <a:pt x="6" y="1912"/>
                      <a:pt x="4" y="1912"/>
                    </a:cubicBezTo>
                    <a:cubicBezTo>
                      <a:pt x="1" y="1912"/>
                      <a:pt x="0" y="1910"/>
                      <a:pt x="0" y="1908"/>
                    </a:cubicBezTo>
                    <a:lnTo>
                      <a:pt x="0" y="1900"/>
                    </a:lnTo>
                    <a:cubicBezTo>
                      <a:pt x="0" y="1897"/>
                      <a:pt x="1" y="1896"/>
                      <a:pt x="4" y="1896"/>
                    </a:cubicBezTo>
                    <a:cubicBezTo>
                      <a:pt x="6" y="1896"/>
                      <a:pt x="8" y="1897"/>
                      <a:pt x="8" y="1900"/>
                    </a:cubicBezTo>
                    <a:close/>
                    <a:moveTo>
                      <a:pt x="8" y="1924"/>
                    </a:moveTo>
                    <a:lnTo>
                      <a:pt x="8" y="1932"/>
                    </a:lnTo>
                    <a:cubicBezTo>
                      <a:pt x="8" y="1934"/>
                      <a:pt x="6" y="1936"/>
                      <a:pt x="4" y="1936"/>
                    </a:cubicBezTo>
                    <a:cubicBezTo>
                      <a:pt x="1" y="1936"/>
                      <a:pt x="0" y="1934"/>
                      <a:pt x="0" y="1932"/>
                    </a:cubicBezTo>
                    <a:lnTo>
                      <a:pt x="0" y="1924"/>
                    </a:lnTo>
                    <a:cubicBezTo>
                      <a:pt x="0" y="1921"/>
                      <a:pt x="1" y="1920"/>
                      <a:pt x="4" y="1920"/>
                    </a:cubicBezTo>
                    <a:cubicBezTo>
                      <a:pt x="6" y="1920"/>
                      <a:pt x="8" y="1921"/>
                      <a:pt x="8" y="1924"/>
                    </a:cubicBezTo>
                    <a:close/>
                    <a:moveTo>
                      <a:pt x="8" y="1948"/>
                    </a:moveTo>
                    <a:lnTo>
                      <a:pt x="8" y="1956"/>
                    </a:lnTo>
                    <a:cubicBezTo>
                      <a:pt x="8" y="1958"/>
                      <a:pt x="6" y="1960"/>
                      <a:pt x="4" y="1960"/>
                    </a:cubicBezTo>
                    <a:cubicBezTo>
                      <a:pt x="1" y="1960"/>
                      <a:pt x="0" y="1958"/>
                      <a:pt x="0" y="1956"/>
                    </a:cubicBezTo>
                    <a:lnTo>
                      <a:pt x="0" y="1948"/>
                    </a:lnTo>
                    <a:cubicBezTo>
                      <a:pt x="0" y="1945"/>
                      <a:pt x="1" y="1944"/>
                      <a:pt x="4" y="1944"/>
                    </a:cubicBezTo>
                    <a:cubicBezTo>
                      <a:pt x="6" y="1944"/>
                      <a:pt x="8" y="1945"/>
                      <a:pt x="8" y="1948"/>
                    </a:cubicBezTo>
                    <a:close/>
                    <a:moveTo>
                      <a:pt x="8" y="1972"/>
                    </a:moveTo>
                    <a:lnTo>
                      <a:pt x="8" y="1980"/>
                    </a:lnTo>
                    <a:cubicBezTo>
                      <a:pt x="8" y="1982"/>
                      <a:pt x="6" y="1984"/>
                      <a:pt x="4" y="1984"/>
                    </a:cubicBezTo>
                    <a:cubicBezTo>
                      <a:pt x="1" y="1984"/>
                      <a:pt x="0" y="1982"/>
                      <a:pt x="0" y="1980"/>
                    </a:cubicBezTo>
                    <a:lnTo>
                      <a:pt x="0" y="1972"/>
                    </a:lnTo>
                    <a:cubicBezTo>
                      <a:pt x="0" y="1969"/>
                      <a:pt x="1" y="1968"/>
                      <a:pt x="4" y="1968"/>
                    </a:cubicBezTo>
                    <a:cubicBezTo>
                      <a:pt x="6" y="1968"/>
                      <a:pt x="8" y="1969"/>
                      <a:pt x="8" y="1972"/>
                    </a:cubicBezTo>
                    <a:close/>
                    <a:moveTo>
                      <a:pt x="8" y="1996"/>
                    </a:moveTo>
                    <a:lnTo>
                      <a:pt x="8" y="2004"/>
                    </a:lnTo>
                    <a:cubicBezTo>
                      <a:pt x="8" y="2006"/>
                      <a:pt x="6" y="2008"/>
                      <a:pt x="4" y="2008"/>
                    </a:cubicBezTo>
                    <a:cubicBezTo>
                      <a:pt x="1" y="2008"/>
                      <a:pt x="0" y="2006"/>
                      <a:pt x="0" y="2004"/>
                    </a:cubicBezTo>
                    <a:lnTo>
                      <a:pt x="0" y="1996"/>
                    </a:lnTo>
                    <a:cubicBezTo>
                      <a:pt x="0" y="1993"/>
                      <a:pt x="1" y="1992"/>
                      <a:pt x="4" y="1992"/>
                    </a:cubicBezTo>
                    <a:cubicBezTo>
                      <a:pt x="6" y="1992"/>
                      <a:pt x="8" y="1993"/>
                      <a:pt x="8" y="1996"/>
                    </a:cubicBezTo>
                    <a:close/>
                    <a:moveTo>
                      <a:pt x="8" y="2020"/>
                    </a:moveTo>
                    <a:lnTo>
                      <a:pt x="8" y="2028"/>
                    </a:lnTo>
                    <a:cubicBezTo>
                      <a:pt x="8" y="2030"/>
                      <a:pt x="6" y="2032"/>
                      <a:pt x="4" y="2032"/>
                    </a:cubicBezTo>
                    <a:cubicBezTo>
                      <a:pt x="1" y="2032"/>
                      <a:pt x="0" y="2030"/>
                      <a:pt x="0" y="2028"/>
                    </a:cubicBezTo>
                    <a:lnTo>
                      <a:pt x="0" y="2020"/>
                    </a:lnTo>
                    <a:cubicBezTo>
                      <a:pt x="0" y="2017"/>
                      <a:pt x="1" y="2016"/>
                      <a:pt x="4" y="2016"/>
                    </a:cubicBezTo>
                    <a:cubicBezTo>
                      <a:pt x="6" y="2016"/>
                      <a:pt x="8" y="2017"/>
                      <a:pt x="8" y="2020"/>
                    </a:cubicBezTo>
                    <a:close/>
                    <a:moveTo>
                      <a:pt x="8" y="2044"/>
                    </a:moveTo>
                    <a:lnTo>
                      <a:pt x="8" y="2052"/>
                    </a:lnTo>
                    <a:cubicBezTo>
                      <a:pt x="8" y="2054"/>
                      <a:pt x="6" y="2056"/>
                      <a:pt x="4" y="2056"/>
                    </a:cubicBezTo>
                    <a:cubicBezTo>
                      <a:pt x="1" y="2056"/>
                      <a:pt x="0" y="2054"/>
                      <a:pt x="0" y="2052"/>
                    </a:cubicBezTo>
                    <a:lnTo>
                      <a:pt x="0" y="2044"/>
                    </a:lnTo>
                    <a:cubicBezTo>
                      <a:pt x="0" y="2041"/>
                      <a:pt x="1" y="2040"/>
                      <a:pt x="4" y="2040"/>
                    </a:cubicBezTo>
                    <a:cubicBezTo>
                      <a:pt x="6" y="2040"/>
                      <a:pt x="8" y="2041"/>
                      <a:pt x="8" y="2044"/>
                    </a:cubicBezTo>
                    <a:close/>
                    <a:moveTo>
                      <a:pt x="8" y="2068"/>
                    </a:moveTo>
                    <a:lnTo>
                      <a:pt x="8" y="2076"/>
                    </a:lnTo>
                    <a:cubicBezTo>
                      <a:pt x="8" y="2078"/>
                      <a:pt x="6" y="2080"/>
                      <a:pt x="4" y="2080"/>
                    </a:cubicBezTo>
                    <a:cubicBezTo>
                      <a:pt x="1" y="2080"/>
                      <a:pt x="0" y="2078"/>
                      <a:pt x="0" y="2076"/>
                    </a:cubicBezTo>
                    <a:lnTo>
                      <a:pt x="0" y="2068"/>
                    </a:lnTo>
                    <a:cubicBezTo>
                      <a:pt x="0" y="2065"/>
                      <a:pt x="1" y="2064"/>
                      <a:pt x="4" y="2064"/>
                    </a:cubicBezTo>
                    <a:cubicBezTo>
                      <a:pt x="6" y="2064"/>
                      <a:pt x="8" y="2065"/>
                      <a:pt x="8" y="2068"/>
                    </a:cubicBezTo>
                    <a:close/>
                    <a:moveTo>
                      <a:pt x="8" y="2092"/>
                    </a:moveTo>
                    <a:lnTo>
                      <a:pt x="8" y="2100"/>
                    </a:lnTo>
                    <a:cubicBezTo>
                      <a:pt x="8" y="2102"/>
                      <a:pt x="6" y="2104"/>
                      <a:pt x="4" y="2104"/>
                    </a:cubicBezTo>
                    <a:cubicBezTo>
                      <a:pt x="1" y="2104"/>
                      <a:pt x="0" y="2102"/>
                      <a:pt x="0" y="2100"/>
                    </a:cubicBezTo>
                    <a:lnTo>
                      <a:pt x="0" y="2092"/>
                    </a:lnTo>
                    <a:cubicBezTo>
                      <a:pt x="0" y="2089"/>
                      <a:pt x="1" y="2088"/>
                      <a:pt x="4" y="2088"/>
                    </a:cubicBezTo>
                    <a:cubicBezTo>
                      <a:pt x="6" y="2088"/>
                      <a:pt x="8" y="2089"/>
                      <a:pt x="8" y="2092"/>
                    </a:cubicBezTo>
                    <a:close/>
                    <a:moveTo>
                      <a:pt x="8" y="2116"/>
                    </a:moveTo>
                    <a:lnTo>
                      <a:pt x="8" y="2124"/>
                    </a:lnTo>
                    <a:cubicBezTo>
                      <a:pt x="8" y="2126"/>
                      <a:pt x="6" y="2128"/>
                      <a:pt x="4" y="2128"/>
                    </a:cubicBezTo>
                    <a:cubicBezTo>
                      <a:pt x="1" y="2128"/>
                      <a:pt x="0" y="2126"/>
                      <a:pt x="0" y="2124"/>
                    </a:cubicBezTo>
                    <a:lnTo>
                      <a:pt x="0" y="2116"/>
                    </a:lnTo>
                    <a:cubicBezTo>
                      <a:pt x="0" y="2113"/>
                      <a:pt x="1" y="2112"/>
                      <a:pt x="4" y="2112"/>
                    </a:cubicBezTo>
                    <a:cubicBezTo>
                      <a:pt x="6" y="2112"/>
                      <a:pt x="8" y="2113"/>
                      <a:pt x="8" y="2116"/>
                    </a:cubicBezTo>
                    <a:close/>
                    <a:moveTo>
                      <a:pt x="8" y="2140"/>
                    </a:moveTo>
                    <a:lnTo>
                      <a:pt x="8" y="2148"/>
                    </a:lnTo>
                    <a:cubicBezTo>
                      <a:pt x="8" y="2150"/>
                      <a:pt x="6" y="2152"/>
                      <a:pt x="4" y="2152"/>
                    </a:cubicBezTo>
                    <a:cubicBezTo>
                      <a:pt x="1" y="2152"/>
                      <a:pt x="0" y="2150"/>
                      <a:pt x="0" y="2148"/>
                    </a:cubicBezTo>
                    <a:lnTo>
                      <a:pt x="0" y="2140"/>
                    </a:lnTo>
                    <a:cubicBezTo>
                      <a:pt x="0" y="2137"/>
                      <a:pt x="1" y="2136"/>
                      <a:pt x="4" y="2136"/>
                    </a:cubicBezTo>
                    <a:cubicBezTo>
                      <a:pt x="6" y="2136"/>
                      <a:pt x="8" y="2137"/>
                      <a:pt x="8" y="2140"/>
                    </a:cubicBezTo>
                    <a:close/>
                    <a:moveTo>
                      <a:pt x="8" y="2164"/>
                    </a:moveTo>
                    <a:lnTo>
                      <a:pt x="8" y="2172"/>
                    </a:lnTo>
                    <a:cubicBezTo>
                      <a:pt x="8" y="2174"/>
                      <a:pt x="6" y="2176"/>
                      <a:pt x="4" y="2176"/>
                    </a:cubicBezTo>
                    <a:cubicBezTo>
                      <a:pt x="1" y="2176"/>
                      <a:pt x="0" y="2174"/>
                      <a:pt x="0" y="2172"/>
                    </a:cubicBezTo>
                    <a:lnTo>
                      <a:pt x="0" y="2164"/>
                    </a:lnTo>
                    <a:cubicBezTo>
                      <a:pt x="0" y="2161"/>
                      <a:pt x="1" y="2160"/>
                      <a:pt x="4" y="2160"/>
                    </a:cubicBezTo>
                    <a:cubicBezTo>
                      <a:pt x="6" y="2160"/>
                      <a:pt x="8" y="2161"/>
                      <a:pt x="8" y="2164"/>
                    </a:cubicBezTo>
                    <a:close/>
                    <a:moveTo>
                      <a:pt x="8" y="2188"/>
                    </a:moveTo>
                    <a:lnTo>
                      <a:pt x="8" y="2196"/>
                    </a:lnTo>
                    <a:cubicBezTo>
                      <a:pt x="8" y="2198"/>
                      <a:pt x="6" y="2200"/>
                      <a:pt x="4" y="2200"/>
                    </a:cubicBezTo>
                    <a:cubicBezTo>
                      <a:pt x="1" y="2200"/>
                      <a:pt x="0" y="2198"/>
                      <a:pt x="0" y="2196"/>
                    </a:cubicBezTo>
                    <a:lnTo>
                      <a:pt x="0" y="2188"/>
                    </a:lnTo>
                    <a:cubicBezTo>
                      <a:pt x="0" y="2185"/>
                      <a:pt x="1" y="2184"/>
                      <a:pt x="4" y="2184"/>
                    </a:cubicBezTo>
                    <a:cubicBezTo>
                      <a:pt x="6" y="2184"/>
                      <a:pt x="8" y="2185"/>
                      <a:pt x="8" y="2188"/>
                    </a:cubicBezTo>
                    <a:close/>
                    <a:moveTo>
                      <a:pt x="8" y="2212"/>
                    </a:moveTo>
                    <a:lnTo>
                      <a:pt x="8" y="2220"/>
                    </a:lnTo>
                    <a:cubicBezTo>
                      <a:pt x="8" y="2222"/>
                      <a:pt x="6" y="2224"/>
                      <a:pt x="4" y="2224"/>
                    </a:cubicBezTo>
                    <a:cubicBezTo>
                      <a:pt x="1" y="2224"/>
                      <a:pt x="0" y="2222"/>
                      <a:pt x="0" y="2220"/>
                    </a:cubicBezTo>
                    <a:lnTo>
                      <a:pt x="0" y="2212"/>
                    </a:lnTo>
                    <a:cubicBezTo>
                      <a:pt x="0" y="2209"/>
                      <a:pt x="1" y="2208"/>
                      <a:pt x="4" y="2208"/>
                    </a:cubicBezTo>
                    <a:cubicBezTo>
                      <a:pt x="6" y="2208"/>
                      <a:pt x="8" y="2209"/>
                      <a:pt x="8" y="2212"/>
                    </a:cubicBezTo>
                    <a:close/>
                    <a:moveTo>
                      <a:pt x="8" y="2236"/>
                    </a:moveTo>
                    <a:lnTo>
                      <a:pt x="8" y="2244"/>
                    </a:lnTo>
                    <a:cubicBezTo>
                      <a:pt x="8" y="2246"/>
                      <a:pt x="6" y="2248"/>
                      <a:pt x="4" y="2248"/>
                    </a:cubicBezTo>
                    <a:cubicBezTo>
                      <a:pt x="1" y="2248"/>
                      <a:pt x="0" y="2246"/>
                      <a:pt x="0" y="2244"/>
                    </a:cubicBezTo>
                    <a:lnTo>
                      <a:pt x="0" y="2236"/>
                    </a:lnTo>
                    <a:cubicBezTo>
                      <a:pt x="0" y="2233"/>
                      <a:pt x="1" y="2232"/>
                      <a:pt x="4" y="2232"/>
                    </a:cubicBezTo>
                    <a:cubicBezTo>
                      <a:pt x="6" y="2232"/>
                      <a:pt x="8" y="2233"/>
                      <a:pt x="8" y="2236"/>
                    </a:cubicBezTo>
                    <a:close/>
                    <a:moveTo>
                      <a:pt x="8" y="2260"/>
                    </a:moveTo>
                    <a:lnTo>
                      <a:pt x="8" y="2268"/>
                    </a:lnTo>
                    <a:cubicBezTo>
                      <a:pt x="8" y="2270"/>
                      <a:pt x="6" y="2272"/>
                      <a:pt x="4" y="2272"/>
                    </a:cubicBezTo>
                    <a:cubicBezTo>
                      <a:pt x="1" y="2272"/>
                      <a:pt x="0" y="2270"/>
                      <a:pt x="0" y="2268"/>
                    </a:cubicBezTo>
                    <a:lnTo>
                      <a:pt x="0" y="2260"/>
                    </a:lnTo>
                    <a:cubicBezTo>
                      <a:pt x="0" y="2257"/>
                      <a:pt x="1" y="2256"/>
                      <a:pt x="4" y="2256"/>
                    </a:cubicBezTo>
                    <a:cubicBezTo>
                      <a:pt x="6" y="2256"/>
                      <a:pt x="8" y="2257"/>
                      <a:pt x="8" y="2260"/>
                    </a:cubicBezTo>
                    <a:close/>
                    <a:moveTo>
                      <a:pt x="8" y="2284"/>
                    </a:moveTo>
                    <a:lnTo>
                      <a:pt x="8" y="2292"/>
                    </a:lnTo>
                    <a:cubicBezTo>
                      <a:pt x="8" y="2294"/>
                      <a:pt x="6" y="2296"/>
                      <a:pt x="4" y="2296"/>
                    </a:cubicBezTo>
                    <a:cubicBezTo>
                      <a:pt x="1" y="2296"/>
                      <a:pt x="0" y="2294"/>
                      <a:pt x="0" y="2292"/>
                    </a:cubicBezTo>
                    <a:lnTo>
                      <a:pt x="0" y="2284"/>
                    </a:lnTo>
                    <a:cubicBezTo>
                      <a:pt x="0" y="2281"/>
                      <a:pt x="1" y="2280"/>
                      <a:pt x="4" y="2280"/>
                    </a:cubicBezTo>
                    <a:cubicBezTo>
                      <a:pt x="6" y="2280"/>
                      <a:pt x="8" y="2281"/>
                      <a:pt x="8" y="2284"/>
                    </a:cubicBezTo>
                    <a:close/>
                    <a:moveTo>
                      <a:pt x="8" y="2308"/>
                    </a:moveTo>
                    <a:lnTo>
                      <a:pt x="8" y="2316"/>
                    </a:lnTo>
                    <a:cubicBezTo>
                      <a:pt x="8" y="2318"/>
                      <a:pt x="6" y="2320"/>
                      <a:pt x="4" y="2320"/>
                    </a:cubicBezTo>
                    <a:cubicBezTo>
                      <a:pt x="1" y="2320"/>
                      <a:pt x="0" y="2318"/>
                      <a:pt x="0" y="2316"/>
                    </a:cubicBezTo>
                    <a:lnTo>
                      <a:pt x="0" y="2308"/>
                    </a:lnTo>
                    <a:cubicBezTo>
                      <a:pt x="0" y="2305"/>
                      <a:pt x="1" y="2304"/>
                      <a:pt x="4" y="2304"/>
                    </a:cubicBezTo>
                    <a:cubicBezTo>
                      <a:pt x="6" y="2304"/>
                      <a:pt x="8" y="2305"/>
                      <a:pt x="8" y="2308"/>
                    </a:cubicBezTo>
                    <a:close/>
                    <a:moveTo>
                      <a:pt x="8" y="2332"/>
                    </a:moveTo>
                    <a:lnTo>
                      <a:pt x="8" y="2340"/>
                    </a:lnTo>
                    <a:cubicBezTo>
                      <a:pt x="8" y="2342"/>
                      <a:pt x="6" y="2344"/>
                      <a:pt x="4" y="2344"/>
                    </a:cubicBezTo>
                    <a:cubicBezTo>
                      <a:pt x="1" y="2344"/>
                      <a:pt x="0" y="2342"/>
                      <a:pt x="0" y="2340"/>
                    </a:cubicBezTo>
                    <a:lnTo>
                      <a:pt x="0" y="2332"/>
                    </a:lnTo>
                    <a:cubicBezTo>
                      <a:pt x="0" y="2329"/>
                      <a:pt x="1" y="2328"/>
                      <a:pt x="4" y="2328"/>
                    </a:cubicBezTo>
                    <a:cubicBezTo>
                      <a:pt x="6" y="2328"/>
                      <a:pt x="8" y="2329"/>
                      <a:pt x="8" y="2332"/>
                    </a:cubicBezTo>
                    <a:close/>
                    <a:moveTo>
                      <a:pt x="8" y="2356"/>
                    </a:moveTo>
                    <a:lnTo>
                      <a:pt x="8" y="2364"/>
                    </a:lnTo>
                    <a:cubicBezTo>
                      <a:pt x="8" y="2366"/>
                      <a:pt x="6" y="2368"/>
                      <a:pt x="4" y="2368"/>
                    </a:cubicBezTo>
                    <a:cubicBezTo>
                      <a:pt x="1" y="2368"/>
                      <a:pt x="0" y="2366"/>
                      <a:pt x="0" y="2364"/>
                    </a:cubicBezTo>
                    <a:lnTo>
                      <a:pt x="0" y="2356"/>
                    </a:lnTo>
                    <a:cubicBezTo>
                      <a:pt x="0" y="2353"/>
                      <a:pt x="1" y="2352"/>
                      <a:pt x="4" y="2352"/>
                    </a:cubicBezTo>
                    <a:cubicBezTo>
                      <a:pt x="6" y="2352"/>
                      <a:pt x="8" y="2353"/>
                      <a:pt x="8" y="2356"/>
                    </a:cubicBezTo>
                    <a:close/>
                    <a:moveTo>
                      <a:pt x="8" y="2380"/>
                    </a:moveTo>
                    <a:lnTo>
                      <a:pt x="8" y="2388"/>
                    </a:lnTo>
                    <a:cubicBezTo>
                      <a:pt x="8" y="2390"/>
                      <a:pt x="6" y="2392"/>
                      <a:pt x="4" y="2392"/>
                    </a:cubicBezTo>
                    <a:cubicBezTo>
                      <a:pt x="1" y="2392"/>
                      <a:pt x="0" y="2390"/>
                      <a:pt x="0" y="2388"/>
                    </a:cubicBezTo>
                    <a:lnTo>
                      <a:pt x="0" y="2380"/>
                    </a:lnTo>
                    <a:cubicBezTo>
                      <a:pt x="0" y="2377"/>
                      <a:pt x="1" y="2376"/>
                      <a:pt x="4" y="2376"/>
                    </a:cubicBezTo>
                    <a:cubicBezTo>
                      <a:pt x="6" y="2376"/>
                      <a:pt x="8" y="2377"/>
                      <a:pt x="8" y="2380"/>
                    </a:cubicBezTo>
                    <a:close/>
                    <a:moveTo>
                      <a:pt x="8" y="2404"/>
                    </a:moveTo>
                    <a:lnTo>
                      <a:pt x="8" y="2412"/>
                    </a:lnTo>
                    <a:cubicBezTo>
                      <a:pt x="8" y="2414"/>
                      <a:pt x="6" y="2416"/>
                      <a:pt x="4" y="2416"/>
                    </a:cubicBezTo>
                    <a:cubicBezTo>
                      <a:pt x="1" y="2416"/>
                      <a:pt x="0" y="2414"/>
                      <a:pt x="0" y="2412"/>
                    </a:cubicBezTo>
                    <a:lnTo>
                      <a:pt x="0" y="2404"/>
                    </a:lnTo>
                    <a:cubicBezTo>
                      <a:pt x="0" y="2401"/>
                      <a:pt x="1" y="2400"/>
                      <a:pt x="4" y="2400"/>
                    </a:cubicBezTo>
                    <a:cubicBezTo>
                      <a:pt x="6" y="2400"/>
                      <a:pt x="8" y="2401"/>
                      <a:pt x="8" y="2404"/>
                    </a:cubicBezTo>
                    <a:close/>
                    <a:moveTo>
                      <a:pt x="8" y="2428"/>
                    </a:moveTo>
                    <a:lnTo>
                      <a:pt x="8" y="2436"/>
                    </a:lnTo>
                    <a:cubicBezTo>
                      <a:pt x="8" y="2438"/>
                      <a:pt x="6" y="2440"/>
                      <a:pt x="4" y="2440"/>
                    </a:cubicBezTo>
                    <a:cubicBezTo>
                      <a:pt x="1" y="2440"/>
                      <a:pt x="0" y="2438"/>
                      <a:pt x="0" y="2436"/>
                    </a:cubicBezTo>
                    <a:lnTo>
                      <a:pt x="0" y="2428"/>
                    </a:lnTo>
                    <a:cubicBezTo>
                      <a:pt x="0" y="2425"/>
                      <a:pt x="1" y="2424"/>
                      <a:pt x="4" y="2424"/>
                    </a:cubicBezTo>
                    <a:cubicBezTo>
                      <a:pt x="6" y="2424"/>
                      <a:pt x="8" y="2425"/>
                      <a:pt x="8" y="2428"/>
                    </a:cubicBezTo>
                    <a:close/>
                    <a:moveTo>
                      <a:pt x="8" y="2452"/>
                    </a:moveTo>
                    <a:lnTo>
                      <a:pt x="8" y="2460"/>
                    </a:lnTo>
                    <a:cubicBezTo>
                      <a:pt x="8" y="2462"/>
                      <a:pt x="6" y="2464"/>
                      <a:pt x="4" y="2464"/>
                    </a:cubicBezTo>
                    <a:cubicBezTo>
                      <a:pt x="1" y="2464"/>
                      <a:pt x="0" y="2462"/>
                      <a:pt x="0" y="2460"/>
                    </a:cubicBezTo>
                    <a:lnTo>
                      <a:pt x="0" y="2452"/>
                    </a:lnTo>
                    <a:cubicBezTo>
                      <a:pt x="0" y="2449"/>
                      <a:pt x="1" y="2448"/>
                      <a:pt x="4" y="2448"/>
                    </a:cubicBezTo>
                    <a:cubicBezTo>
                      <a:pt x="6" y="2448"/>
                      <a:pt x="8" y="2449"/>
                      <a:pt x="8" y="2452"/>
                    </a:cubicBezTo>
                    <a:close/>
                    <a:moveTo>
                      <a:pt x="8" y="2476"/>
                    </a:moveTo>
                    <a:lnTo>
                      <a:pt x="8" y="2484"/>
                    </a:lnTo>
                    <a:cubicBezTo>
                      <a:pt x="8" y="2486"/>
                      <a:pt x="6" y="2488"/>
                      <a:pt x="4" y="2488"/>
                    </a:cubicBezTo>
                    <a:cubicBezTo>
                      <a:pt x="1" y="2488"/>
                      <a:pt x="0" y="2486"/>
                      <a:pt x="0" y="2484"/>
                    </a:cubicBezTo>
                    <a:lnTo>
                      <a:pt x="0" y="2476"/>
                    </a:lnTo>
                    <a:cubicBezTo>
                      <a:pt x="0" y="2473"/>
                      <a:pt x="1" y="2472"/>
                      <a:pt x="4" y="2472"/>
                    </a:cubicBezTo>
                    <a:cubicBezTo>
                      <a:pt x="6" y="2472"/>
                      <a:pt x="8" y="2473"/>
                      <a:pt x="8" y="2476"/>
                    </a:cubicBezTo>
                    <a:close/>
                    <a:moveTo>
                      <a:pt x="8" y="2500"/>
                    </a:moveTo>
                    <a:lnTo>
                      <a:pt x="8" y="2508"/>
                    </a:lnTo>
                    <a:cubicBezTo>
                      <a:pt x="8" y="2510"/>
                      <a:pt x="6" y="2512"/>
                      <a:pt x="4" y="2512"/>
                    </a:cubicBezTo>
                    <a:cubicBezTo>
                      <a:pt x="1" y="2512"/>
                      <a:pt x="0" y="2510"/>
                      <a:pt x="0" y="2508"/>
                    </a:cubicBezTo>
                    <a:lnTo>
                      <a:pt x="0" y="2500"/>
                    </a:lnTo>
                    <a:cubicBezTo>
                      <a:pt x="0" y="2497"/>
                      <a:pt x="1" y="2496"/>
                      <a:pt x="4" y="2496"/>
                    </a:cubicBezTo>
                    <a:cubicBezTo>
                      <a:pt x="6" y="2496"/>
                      <a:pt x="8" y="2497"/>
                      <a:pt x="8" y="2500"/>
                    </a:cubicBezTo>
                    <a:close/>
                    <a:moveTo>
                      <a:pt x="8" y="2524"/>
                    </a:moveTo>
                    <a:lnTo>
                      <a:pt x="8" y="2532"/>
                    </a:lnTo>
                    <a:cubicBezTo>
                      <a:pt x="8" y="2534"/>
                      <a:pt x="6" y="2536"/>
                      <a:pt x="4" y="2536"/>
                    </a:cubicBezTo>
                    <a:cubicBezTo>
                      <a:pt x="1" y="2536"/>
                      <a:pt x="0" y="2534"/>
                      <a:pt x="0" y="2532"/>
                    </a:cubicBezTo>
                    <a:lnTo>
                      <a:pt x="0" y="2524"/>
                    </a:lnTo>
                    <a:cubicBezTo>
                      <a:pt x="0" y="2521"/>
                      <a:pt x="1" y="2520"/>
                      <a:pt x="4" y="2520"/>
                    </a:cubicBezTo>
                    <a:cubicBezTo>
                      <a:pt x="6" y="2520"/>
                      <a:pt x="8" y="2521"/>
                      <a:pt x="8" y="2524"/>
                    </a:cubicBezTo>
                    <a:close/>
                    <a:moveTo>
                      <a:pt x="8" y="2548"/>
                    </a:moveTo>
                    <a:lnTo>
                      <a:pt x="8" y="2556"/>
                    </a:lnTo>
                    <a:cubicBezTo>
                      <a:pt x="8" y="2558"/>
                      <a:pt x="6" y="2560"/>
                      <a:pt x="4" y="2560"/>
                    </a:cubicBezTo>
                    <a:cubicBezTo>
                      <a:pt x="1" y="2560"/>
                      <a:pt x="0" y="2558"/>
                      <a:pt x="0" y="2556"/>
                    </a:cubicBezTo>
                    <a:lnTo>
                      <a:pt x="0" y="2548"/>
                    </a:lnTo>
                    <a:cubicBezTo>
                      <a:pt x="0" y="2545"/>
                      <a:pt x="1" y="2544"/>
                      <a:pt x="4" y="2544"/>
                    </a:cubicBezTo>
                    <a:cubicBezTo>
                      <a:pt x="6" y="2544"/>
                      <a:pt x="8" y="2545"/>
                      <a:pt x="8" y="2548"/>
                    </a:cubicBezTo>
                    <a:close/>
                    <a:moveTo>
                      <a:pt x="8" y="2572"/>
                    </a:moveTo>
                    <a:lnTo>
                      <a:pt x="8" y="2580"/>
                    </a:lnTo>
                    <a:cubicBezTo>
                      <a:pt x="8" y="2582"/>
                      <a:pt x="6" y="2584"/>
                      <a:pt x="4" y="2584"/>
                    </a:cubicBezTo>
                    <a:cubicBezTo>
                      <a:pt x="1" y="2584"/>
                      <a:pt x="0" y="2582"/>
                      <a:pt x="0" y="2580"/>
                    </a:cubicBezTo>
                    <a:lnTo>
                      <a:pt x="0" y="2572"/>
                    </a:lnTo>
                    <a:cubicBezTo>
                      <a:pt x="0" y="2569"/>
                      <a:pt x="1" y="2568"/>
                      <a:pt x="4" y="2568"/>
                    </a:cubicBezTo>
                    <a:cubicBezTo>
                      <a:pt x="6" y="2568"/>
                      <a:pt x="8" y="2569"/>
                      <a:pt x="8" y="2572"/>
                    </a:cubicBezTo>
                    <a:close/>
                    <a:moveTo>
                      <a:pt x="8" y="2596"/>
                    </a:moveTo>
                    <a:lnTo>
                      <a:pt x="8" y="2604"/>
                    </a:lnTo>
                    <a:cubicBezTo>
                      <a:pt x="8" y="2606"/>
                      <a:pt x="6" y="2608"/>
                      <a:pt x="4" y="2608"/>
                    </a:cubicBezTo>
                    <a:cubicBezTo>
                      <a:pt x="1" y="2608"/>
                      <a:pt x="0" y="2606"/>
                      <a:pt x="0" y="2604"/>
                    </a:cubicBezTo>
                    <a:lnTo>
                      <a:pt x="0" y="2596"/>
                    </a:lnTo>
                    <a:cubicBezTo>
                      <a:pt x="0" y="2593"/>
                      <a:pt x="1" y="2592"/>
                      <a:pt x="4" y="2592"/>
                    </a:cubicBezTo>
                    <a:cubicBezTo>
                      <a:pt x="6" y="2592"/>
                      <a:pt x="8" y="2593"/>
                      <a:pt x="8" y="2596"/>
                    </a:cubicBezTo>
                    <a:close/>
                    <a:moveTo>
                      <a:pt x="8" y="2620"/>
                    </a:moveTo>
                    <a:lnTo>
                      <a:pt x="8" y="2628"/>
                    </a:lnTo>
                    <a:cubicBezTo>
                      <a:pt x="8" y="2630"/>
                      <a:pt x="6" y="2632"/>
                      <a:pt x="4" y="2632"/>
                    </a:cubicBezTo>
                    <a:cubicBezTo>
                      <a:pt x="1" y="2632"/>
                      <a:pt x="0" y="2630"/>
                      <a:pt x="0" y="2628"/>
                    </a:cubicBezTo>
                    <a:lnTo>
                      <a:pt x="0" y="2620"/>
                    </a:lnTo>
                    <a:cubicBezTo>
                      <a:pt x="0" y="2617"/>
                      <a:pt x="1" y="2616"/>
                      <a:pt x="4" y="2616"/>
                    </a:cubicBezTo>
                    <a:cubicBezTo>
                      <a:pt x="6" y="2616"/>
                      <a:pt x="8" y="2617"/>
                      <a:pt x="8" y="2620"/>
                    </a:cubicBezTo>
                    <a:close/>
                    <a:moveTo>
                      <a:pt x="8" y="2644"/>
                    </a:moveTo>
                    <a:lnTo>
                      <a:pt x="8" y="2652"/>
                    </a:lnTo>
                    <a:cubicBezTo>
                      <a:pt x="8" y="2654"/>
                      <a:pt x="6" y="2656"/>
                      <a:pt x="4" y="2656"/>
                    </a:cubicBezTo>
                    <a:cubicBezTo>
                      <a:pt x="1" y="2656"/>
                      <a:pt x="0" y="2654"/>
                      <a:pt x="0" y="2652"/>
                    </a:cubicBezTo>
                    <a:lnTo>
                      <a:pt x="0" y="2644"/>
                    </a:lnTo>
                    <a:cubicBezTo>
                      <a:pt x="0" y="2641"/>
                      <a:pt x="1" y="2640"/>
                      <a:pt x="4" y="2640"/>
                    </a:cubicBezTo>
                    <a:cubicBezTo>
                      <a:pt x="6" y="2640"/>
                      <a:pt x="8" y="2641"/>
                      <a:pt x="8" y="2644"/>
                    </a:cubicBezTo>
                    <a:close/>
                    <a:moveTo>
                      <a:pt x="8" y="2668"/>
                    </a:moveTo>
                    <a:lnTo>
                      <a:pt x="8" y="2676"/>
                    </a:lnTo>
                    <a:cubicBezTo>
                      <a:pt x="8" y="2678"/>
                      <a:pt x="6" y="2680"/>
                      <a:pt x="4" y="2680"/>
                    </a:cubicBezTo>
                    <a:cubicBezTo>
                      <a:pt x="1" y="2680"/>
                      <a:pt x="0" y="2678"/>
                      <a:pt x="0" y="2676"/>
                    </a:cubicBezTo>
                    <a:lnTo>
                      <a:pt x="0" y="2668"/>
                    </a:lnTo>
                    <a:cubicBezTo>
                      <a:pt x="0" y="2665"/>
                      <a:pt x="1" y="2664"/>
                      <a:pt x="4" y="2664"/>
                    </a:cubicBezTo>
                    <a:cubicBezTo>
                      <a:pt x="6" y="2664"/>
                      <a:pt x="8" y="2665"/>
                      <a:pt x="8" y="2668"/>
                    </a:cubicBezTo>
                    <a:close/>
                    <a:moveTo>
                      <a:pt x="8" y="2692"/>
                    </a:moveTo>
                    <a:lnTo>
                      <a:pt x="8" y="2700"/>
                    </a:lnTo>
                    <a:cubicBezTo>
                      <a:pt x="8" y="2702"/>
                      <a:pt x="6" y="2704"/>
                      <a:pt x="4" y="2704"/>
                    </a:cubicBezTo>
                    <a:cubicBezTo>
                      <a:pt x="1" y="2704"/>
                      <a:pt x="0" y="2702"/>
                      <a:pt x="0" y="2700"/>
                    </a:cubicBezTo>
                    <a:lnTo>
                      <a:pt x="0" y="2692"/>
                    </a:lnTo>
                    <a:cubicBezTo>
                      <a:pt x="0" y="2689"/>
                      <a:pt x="1" y="2688"/>
                      <a:pt x="4" y="2688"/>
                    </a:cubicBezTo>
                    <a:cubicBezTo>
                      <a:pt x="6" y="2688"/>
                      <a:pt x="8" y="2689"/>
                      <a:pt x="8" y="2692"/>
                    </a:cubicBezTo>
                    <a:close/>
                    <a:moveTo>
                      <a:pt x="8" y="2716"/>
                    </a:moveTo>
                    <a:lnTo>
                      <a:pt x="8" y="2724"/>
                    </a:lnTo>
                    <a:cubicBezTo>
                      <a:pt x="8" y="2726"/>
                      <a:pt x="6" y="2728"/>
                      <a:pt x="4" y="2728"/>
                    </a:cubicBezTo>
                    <a:cubicBezTo>
                      <a:pt x="1" y="2728"/>
                      <a:pt x="0" y="2726"/>
                      <a:pt x="0" y="2724"/>
                    </a:cubicBezTo>
                    <a:lnTo>
                      <a:pt x="0" y="2716"/>
                    </a:lnTo>
                    <a:cubicBezTo>
                      <a:pt x="0" y="2713"/>
                      <a:pt x="1" y="2712"/>
                      <a:pt x="4" y="2712"/>
                    </a:cubicBezTo>
                    <a:cubicBezTo>
                      <a:pt x="6" y="2712"/>
                      <a:pt x="8" y="2713"/>
                      <a:pt x="8" y="2716"/>
                    </a:cubicBezTo>
                    <a:close/>
                    <a:moveTo>
                      <a:pt x="8" y="2740"/>
                    </a:moveTo>
                    <a:lnTo>
                      <a:pt x="8" y="2748"/>
                    </a:lnTo>
                    <a:cubicBezTo>
                      <a:pt x="8" y="2750"/>
                      <a:pt x="6" y="2752"/>
                      <a:pt x="4" y="2752"/>
                    </a:cubicBezTo>
                    <a:cubicBezTo>
                      <a:pt x="1" y="2752"/>
                      <a:pt x="0" y="2750"/>
                      <a:pt x="0" y="2748"/>
                    </a:cubicBezTo>
                    <a:lnTo>
                      <a:pt x="0" y="2740"/>
                    </a:lnTo>
                    <a:cubicBezTo>
                      <a:pt x="0" y="2737"/>
                      <a:pt x="1" y="2736"/>
                      <a:pt x="4" y="2736"/>
                    </a:cubicBezTo>
                    <a:cubicBezTo>
                      <a:pt x="6" y="2736"/>
                      <a:pt x="8" y="2737"/>
                      <a:pt x="8" y="2740"/>
                    </a:cubicBezTo>
                    <a:close/>
                    <a:moveTo>
                      <a:pt x="8" y="2764"/>
                    </a:moveTo>
                    <a:lnTo>
                      <a:pt x="8" y="2772"/>
                    </a:lnTo>
                    <a:cubicBezTo>
                      <a:pt x="8" y="2774"/>
                      <a:pt x="6" y="2776"/>
                      <a:pt x="4" y="2776"/>
                    </a:cubicBezTo>
                    <a:cubicBezTo>
                      <a:pt x="1" y="2776"/>
                      <a:pt x="0" y="2774"/>
                      <a:pt x="0" y="2772"/>
                    </a:cubicBezTo>
                    <a:lnTo>
                      <a:pt x="0" y="2764"/>
                    </a:lnTo>
                    <a:cubicBezTo>
                      <a:pt x="0" y="2761"/>
                      <a:pt x="1" y="2760"/>
                      <a:pt x="4" y="2760"/>
                    </a:cubicBezTo>
                    <a:cubicBezTo>
                      <a:pt x="6" y="2760"/>
                      <a:pt x="8" y="2761"/>
                      <a:pt x="8" y="2764"/>
                    </a:cubicBezTo>
                    <a:close/>
                    <a:moveTo>
                      <a:pt x="8" y="2788"/>
                    </a:moveTo>
                    <a:lnTo>
                      <a:pt x="8" y="2796"/>
                    </a:lnTo>
                    <a:cubicBezTo>
                      <a:pt x="8" y="2798"/>
                      <a:pt x="6" y="2800"/>
                      <a:pt x="4" y="2800"/>
                    </a:cubicBezTo>
                    <a:cubicBezTo>
                      <a:pt x="1" y="2800"/>
                      <a:pt x="0" y="2798"/>
                      <a:pt x="0" y="2796"/>
                    </a:cubicBezTo>
                    <a:lnTo>
                      <a:pt x="0" y="2788"/>
                    </a:lnTo>
                    <a:cubicBezTo>
                      <a:pt x="0" y="2785"/>
                      <a:pt x="1" y="2784"/>
                      <a:pt x="4" y="2784"/>
                    </a:cubicBezTo>
                    <a:cubicBezTo>
                      <a:pt x="6" y="2784"/>
                      <a:pt x="8" y="2785"/>
                      <a:pt x="8" y="2788"/>
                    </a:cubicBezTo>
                    <a:close/>
                    <a:moveTo>
                      <a:pt x="8" y="2812"/>
                    </a:moveTo>
                    <a:lnTo>
                      <a:pt x="8" y="2820"/>
                    </a:lnTo>
                    <a:cubicBezTo>
                      <a:pt x="8" y="2822"/>
                      <a:pt x="6" y="2824"/>
                      <a:pt x="4" y="2824"/>
                    </a:cubicBezTo>
                    <a:cubicBezTo>
                      <a:pt x="1" y="2824"/>
                      <a:pt x="0" y="2822"/>
                      <a:pt x="0" y="2820"/>
                    </a:cubicBezTo>
                    <a:lnTo>
                      <a:pt x="0" y="2812"/>
                    </a:lnTo>
                    <a:cubicBezTo>
                      <a:pt x="0" y="2809"/>
                      <a:pt x="1" y="2808"/>
                      <a:pt x="4" y="2808"/>
                    </a:cubicBezTo>
                    <a:cubicBezTo>
                      <a:pt x="6" y="2808"/>
                      <a:pt x="8" y="2809"/>
                      <a:pt x="8" y="2812"/>
                    </a:cubicBezTo>
                    <a:close/>
                    <a:moveTo>
                      <a:pt x="8" y="2836"/>
                    </a:moveTo>
                    <a:lnTo>
                      <a:pt x="8" y="2844"/>
                    </a:lnTo>
                    <a:cubicBezTo>
                      <a:pt x="8" y="2846"/>
                      <a:pt x="6" y="2848"/>
                      <a:pt x="4" y="2848"/>
                    </a:cubicBezTo>
                    <a:cubicBezTo>
                      <a:pt x="1" y="2848"/>
                      <a:pt x="0" y="2846"/>
                      <a:pt x="0" y="2844"/>
                    </a:cubicBezTo>
                    <a:lnTo>
                      <a:pt x="0" y="2836"/>
                    </a:lnTo>
                    <a:cubicBezTo>
                      <a:pt x="0" y="2833"/>
                      <a:pt x="1" y="2832"/>
                      <a:pt x="4" y="2832"/>
                    </a:cubicBezTo>
                    <a:cubicBezTo>
                      <a:pt x="6" y="2832"/>
                      <a:pt x="8" y="2833"/>
                      <a:pt x="8" y="2836"/>
                    </a:cubicBezTo>
                    <a:close/>
                    <a:moveTo>
                      <a:pt x="8" y="2860"/>
                    </a:moveTo>
                    <a:lnTo>
                      <a:pt x="8" y="2868"/>
                    </a:lnTo>
                    <a:cubicBezTo>
                      <a:pt x="8" y="2870"/>
                      <a:pt x="6" y="2872"/>
                      <a:pt x="4" y="2872"/>
                    </a:cubicBezTo>
                    <a:cubicBezTo>
                      <a:pt x="1" y="2872"/>
                      <a:pt x="0" y="2870"/>
                      <a:pt x="0" y="2868"/>
                    </a:cubicBezTo>
                    <a:lnTo>
                      <a:pt x="0" y="2860"/>
                    </a:lnTo>
                    <a:cubicBezTo>
                      <a:pt x="0" y="2857"/>
                      <a:pt x="1" y="2856"/>
                      <a:pt x="4" y="2856"/>
                    </a:cubicBezTo>
                    <a:cubicBezTo>
                      <a:pt x="6" y="2856"/>
                      <a:pt x="8" y="2857"/>
                      <a:pt x="8" y="2860"/>
                    </a:cubicBezTo>
                    <a:close/>
                    <a:moveTo>
                      <a:pt x="8" y="2884"/>
                    </a:moveTo>
                    <a:lnTo>
                      <a:pt x="8" y="2892"/>
                    </a:lnTo>
                    <a:cubicBezTo>
                      <a:pt x="8" y="2894"/>
                      <a:pt x="6" y="2896"/>
                      <a:pt x="4" y="2896"/>
                    </a:cubicBezTo>
                    <a:cubicBezTo>
                      <a:pt x="1" y="2896"/>
                      <a:pt x="0" y="2894"/>
                      <a:pt x="0" y="2892"/>
                    </a:cubicBezTo>
                    <a:lnTo>
                      <a:pt x="0" y="2884"/>
                    </a:lnTo>
                    <a:cubicBezTo>
                      <a:pt x="0" y="2881"/>
                      <a:pt x="1" y="2880"/>
                      <a:pt x="4" y="2880"/>
                    </a:cubicBezTo>
                    <a:cubicBezTo>
                      <a:pt x="6" y="2880"/>
                      <a:pt x="8" y="2881"/>
                      <a:pt x="8" y="2884"/>
                    </a:cubicBezTo>
                    <a:close/>
                    <a:moveTo>
                      <a:pt x="8" y="2908"/>
                    </a:moveTo>
                    <a:lnTo>
                      <a:pt x="8" y="2916"/>
                    </a:lnTo>
                    <a:cubicBezTo>
                      <a:pt x="8" y="2918"/>
                      <a:pt x="6" y="2920"/>
                      <a:pt x="4" y="2920"/>
                    </a:cubicBezTo>
                    <a:cubicBezTo>
                      <a:pt x="1" y="2920"/>
                      <a:pt x="0" y="2918"/>
                      <a:pt x="0" y="2916"/>
                    </a:cubicBezTo>
                    <a:lnTo>
                      <a:pt x="0" y="2908"/>
                    </a:lnTo>
                    <a:cubicBezTo>
                      <a:pt x="0" y="2905"/>
                      <a:pt x="1" y="2904"/>
                      <a:pt x="4" y="2904"/>
                    </a:cubicBezTo>
                    <a:cubicBezTo>
                      <a:pt x="6" y="2904"/>
                      <a:pt x="8" y="2905"/>
                      <a:pt x="8" y="2908"/>
                    </a:cubicBezTo>
                    <a:close/>
                    <a:moveTo>
                      <a:pt x="8" y="2932"/>
                    </a:moveTo>
                    <a:lnTo>
                      <a:pt x="8" y="2940"/>
                    </a:lnTo>
                    <a:cubicBezTo>
                      <a:pt x="8" y="2942"/>
                      <a:pt x="6" y="2944"/>
                      <a:pt x="4" y="2944"/>
                    </a:cubicBezTo>
                    <a:cubicBezTo>
                      <a:pt x="1" y="2944"/>
                      <a:pt x="0" y="2942"/>
                      <a:pt x="0" y="2940"/>
                    </a:cubicBezTo>
                    <a:lnTo>
                      <a:pt x="0" y="2932"/>
                    </a:lnTo>
                    <a:cubicBezTo>
                      <a:pt x="0" y="2929"/>
                      <a:pt x="1" y="2928"/>
                      <a:pt x="4" y="2928"/>
                    </a:cubicBezTo>
                    <a:cubicBezTo>
                      <a:pt x="6" y="2928"/>
                      <a:pt x="8" y="2929"/>
                      <a:pt x="8" y="2932"/>
                    </a:cubicBezTo>
                    <a:close/>
                    <a:moveTo>
                      <a:pt x="8" y="2956"/>
                    </a:moveTo>
                    <a:lnTo>
                      <a:pt x="8" y="2964"/>
                    </a:lnTo>
                    <a:cubicBezTo>
                      <a:pt x="8" y="2966"/>
                      <a:pt x="6" y="2968"/>
                      <a:pt x="4" y="2968"/>
                    </a:cubicBezTo>
                    <a:cubicBezTo>
                      <a:pt x="1" y="2968"/>
                      <a:pt x="0" y="2966"/>
                      <a:pt x="0" y="2964"/>
                    </a:cubicBezTo>
                    <a:lnTo>
                      <a:pt x="0" y="2956"/>
                    </a:lnTo>
                    <a:cubicBezTo>
                      <a:pt x="0" y="2953"/>
                      <a:pt x="1" y="2952"/>
                      <a:pt x="4" y="2952"/>
                    </a:cubicBezTo>
                    <a:cubicBezTo>
                      <a:pt x="6" y="2952"/>
                      <a:pt x="8" y="2953"/>
                      <a:pt x="8" y="2956"/>
                    </a:cubicBezTo>
                    <a:close/>
                    <a:moveTo>
                      <a:pt x="8" y="2980"/>
                    </a:moveTo>
                    <a:lnTo>
                      <a:pt x="8" y="2988"/>
                    </a:lnTo>
                    <a:cubicBezTo>
                      <a:pt x="8" y="2990"/>
                      <a:pt x="6" y="2992"/>
                      <a:pt x="4" y="2992"/>
                    </a:cubicBezTo>
                    <a:cubicBezTo>
                      <a:pt x="1" y="2992"/>
                      <a:pt x="0" y="2990"/>
                      <a:pt x="0" y="2988"/>
                    </a:cubicBezTo>
                    <a:lnTo>
                      <a:pt x="0" y="2980"/>
                    </a:lnTo>
                    <a:cubicBezTo>
                      <a:pt x="0" y="2977"/>
                      <a:pt x="1" y="2976"/>
                      <a:pt x="4" y="2976"/>
                    </a:cubicBezTo>
                    <a:cubicBezTo>
                      <a:pt x="6" y="2976"/>
                      <a:pt x="8" y="2977"/>
                      <a:pt x="8" y="2980"/>
                    </a:cubicBezTo>
                    <a:close/>
                    <a:moveTo>
                      <a:pt x="8" y="3004"/>
                    </a:moveTo>
                    <a:lnTo>
                      <a:pt x="8" y="3012"/>
                    </a:lnTo>
                    <a:cubicBezTo>
                      <a:pt x="8" y="3014"/>
                      <a:pt x="6" y="3016"/>
                      <a:pt x="4" y="3016"/>
                    </a:cubicBezTo>
                    <a:cubicBezTo>
                      <a:pt x="1" y="3016"/>
                      <a:pt x="0" y="3014"/>
                      <a:pt x="0" y="3012"/>
                    </a:cubicBezTo>
                    <a:lnTo>
                      <a:pt x="0" y="3004"/>
                    </a:lnTo>
                    <a:cubicBezTo>
                      <a:pt x="0" y="3001"/>
                      <a:pt x="1" y="3000"/>
                      <a:pt x="4" y="3000"/>
                    </a:cubicBezTo>
                    <a:cubicBezTo>
                      <a:pt x="6" y="3000"/>
                      <a:pt x="8" y="3001"/>
                      <a:pt x="8" y="3004"/>
                    </a:cubicBezTo>
                    <a:close/>
                    <a:moveTo>
                      <a:pt x="8" y="3028"/>
                    </a:moveTo>
                    <a:lnTo>
                      <a:pt x="8" y="3036"/>
                    </a:lnTo>
                    <a:cubicBezTo>
                      <a:pt x="8" y="3038"/>
                      <a:pt x="6" y="3040"/>
                      <a:pt x="4" y="3040"/>
                    </a:cubicBezTo>
                    <a:cubicBezTo>
                      <a:pt x="1" y="3040"/>
                      <a:pt x="0" y="3038"/>
                      <a:pt x="0" y="3036"/>
                    </a:cubicBezTo>
                    <a:lnTo>
                      <a:pt x="0" y="3028"/>
                    </a:lnTo>
                    <a:cubicBezTo>
                      <a:pt x="0" y="3025"/>
                      <a:pt x="1" y="3024"/>
                      <a:pt x="4" y="3024"/>
                    </a:cubicBezTo>
                    <a:cubicBezTo>
                      <a:pt x="6" y="3024"/>
                      <a:pt x="8" y="3025"/>
                      <a:pt x="8" y="3028"/>
                    </a:cubicBezTo>
                    <a:close/>
                    <a:moveTo>
                      <a:pt x="8" y="3052"/>
                    </a:moveTo>
                    <a:lnTo>
                      <a:pt x="8" y="3060"/>
                    </a:lnTo>
                    <a:cubicBezTo>
                      <a:pt x="8" y="3062"/>
                      <a:pt x="6" y="3064"/>
                      <a:pt x="4" y="3064"/>
                    </a:cubicBezTo>
                    <a:cubicBezTo>
                      <a:pt x="1" y="3064"/>
                      <a:pt x="0" y="3062"/>
                      <a:pt x="0" y="3060"/>
                    </a:cubicBezTo>
                    <a:lnTo>
                      <a:pt x="0" y="3052"/>
                    </a:lnTo>
                    <a:cubicBezTo>
                      <a:pt x="0" y="3049"/>
                      <a:pt x="1" y="3048"/>
                      <a:pt x="4" y="3048"/>
                    </a:cubicBezTo>
                    <a:cubicBezTo>
                      <a:pt x="6" y="3048"/>
                      <a:pt x="8" y="3049"/>
                      <a:pt x="8" y="3052"/>
                    </a:cubicBezTo>
                    <a:close/>
                    <a:moveTo>
                      <a:pt x="8" y="3076"/>
                    </a:moveTo>
                    <a:lnTo>
                      <a:pt x="8" y="3084"/>
                    </a:lnTo>
                    <a:cubicBezTo>
                      <a:pt x="8" y="3086"/>
                      <a:pt x="6" y="3088"/>
                      <a:pt x="4" y="3088"/>
                    </a:cubicBezTo>
                    <a:cubicBezTo>
                      <a:pt x="1" y="3088"/>
                      <a:pt x="0" y="3086"/>
                      <a:pt x="0" y="3084"/>
                    </a:cubicBezTo>
                    <a:lnTo>
                      <a:pt x="0" y="3076"/>
                    </a:lnTo>
                    <a:cubicBezTo>
                      <a:pt x="0" y="3073"/>
                      <a:pt x="1" y="3072"/>
                      <a:pt x="4" y="3072"/>
                    </a:cubicBezTo>
                    <a:cubicBezTo>
                      <a:pt x="6" y="3072"/>
                      <a:pt x="8" y="3073"/>
                      <a:pt x="8" y="3076"/>
                    </a:cubicBezTo>
                    <a:close/>
                    <a:moveTo>
                      <a:pt x="8" y="3100"/>
                    </a:moveTo>
                    <a:lnTo>
                      <a:pt x="8" y="3108"/>
                    </a:lnTo>
                    <a:cubicBezTo>
                      <a:pt x="8" y="3110"/>
                      <a:pt x="6" y="3112"/>
                      <a:pt x="4" y="3112"/>
                    </a:cubicBezTo>
                    <a:cubicBezTo>
                      <a:pt x="1" y="3112"/>
                      <a:pt x="0" y="3110"/>
                      <a:pt x="0" y="3108"/>
                    </a:cubicBezTo>
                    <a:lnTo>
                      <a:pt x="0" y="3100"/>
                    </a:lnTo>
                    <a:cubicBezTo>
                      <a:pt x="0" y="3097"/>
                      <a:pt x="1" y="3096"/>
                      <a:pt x="4" y="3096"/>
                    </a:cubicBezTo>
                    <a:cubicBezTo>
                      <a:pt x="6" y="3096"/>
                      <a:pt x="8" y="3097"/>
                      <a:pt x="8" y="3100"/>
                    </a:cubicBezTo>
                    <a:close/>
                    <a:moveTo>
                      <a:pt x="8" y="3124"/>
                    </a:moveTo>
                    <a:lnTo>
                      <a:pt x="8" y="3132"/>
                    </a:lnTo>
                    <a:cubicBezTo>
                      <a:pt x="8" y="3134"/>
                      <a:pt x="6" y="3136"/>
                      <a:pt x="4" y="3136"/>
                    </a:cubicBezTo>
                    <a:cubicBezTo>
                      <a:pt x="1" y="3136"/>
                      <a:pt x="0" y="3134"/>
                      <a:pt x="0" y="3132"/>
                    </a:cubicBezTo>
                    <a:lnTo>
                      <a:pt x="0" y="3124"/>
                    </a:lnTo>
                    <a:cubicBezTo>
                      <a:pt x="0" y="3121"/>
                      <a:pt x="1" y="3120"/>
                      <a:pt x="4" y="3120"/>
                    </a:cubicBezTo>
                    <a:cubicBezTo>
                      <a:pt x="6" y="3120"/>
                      <a:pt x="8" y="3121"/>
                      <a:pt x="8" y="3124"/>
                    </a:cubicBezTo>
                    <a:close/>
                    <a:moveTo>
                      <a:pt x="8" y="3148"/>
                    </a:moveTo>
                    <a:lnTo>
                      <a:pt x="8" y="3156"/>
                    </a:lnTo>
                    <a:cubicBezTo>
                      <a:pt x="8" y="3158"/>
                      <a:pt x="6" y="3160"/>
                      <a:pt x="4" y="3160"/>
                    </a:cubicBezTo>
                    <a:cubicBezTo>
                      <a:pt x="1" y="3160"/>
                      <a:pt x="0" y="3158"/>
                      <a:pt x="0" y="3156"/>
                    </a:cubicBezTo>
                    <a:lnTo>
                      <a:pt x="0" y="3148"/>
                    </a:lnTo>
                    <a:cubicBezTo>
                      <a:pt x="0" y="3145"/>
                      <a:pt x="1" y="3144"/>
                      <a:pt x="4" y="3144"/>
                    </a:cubicBezTo>
                    <a:cubicBezTo>
                      <a:pt x="6" y="3144"/>
                      <a:pt x="8" y="3145"/>
                      <a:pt x="8" y="3148"/>
                    </a:cubicBezTo>
                    <a:close/>
                    <a:moveTo>
                      <a:pt x="8" y="3172"/>
                    </a:moveTo>
                    <a:lnTo>
                      <a:pt x="8" y="3180"/>
                    </a:lnTo>
                    <a:cubicBezTo>
                      <a:pt x="8" y="3182"/>
                      <a:pt x="6" y="3184"/>
                      <a:pt x="4" y="3184"/>
                    </a:cubicBezTo>
                    <a:cubicBezTo>
                      <a:pt x="1" y="3184"/>
                      <a:pt x="0" y="3182"/>
                      <a:pt x="0" y="3180"/>
                    </a:cubicBezTo>
                    <a:lnTo>
                      <a:pt x="0" y="3172"/>
                    </a:lnTo>
                    <a:cubicBezTo>
                      <a:pt x="0" y="3169"/>
                      <a:pt x="1" y="3168"/>
                      <a:pt x="4" y="3168"/>
                    </a:cubicBezTo>
                    <a:cubicBezTo>
                      <a:pt x="6" y="3168"/>
                      <a:pt x="8" y="3169"/>
                      <a:pt x="8" y="3172"/>
                    </a:cubicBezTo>
                    <a:close/>
                    <a:moveTo>
                      <a:pt x="8" y="3196"/>
                    </a:moveTo>
                    <a:lnTo>
                      <a:pt x="8" y="3204"/>
                    </a:lnTo>
                    <a:cubicBezTo>
                      <a:pt x="8" y="3206"/>
                      <a:pt x="6" y="3208"/>
                      <a:pt x="4" y="3208"/>
                    </a:cubicBezTo>
                    <a:cubicBezTo>
                      <a:pt x="1" y="3208"/>
                      <a:pt x="0" y="3206"/>
                      <a:pt x="0" y="3204"/>
                    </a:cubicBezTo>
                    <a:lnTo>
                      <a:pt x="0" y="3196"/>
                    </a:lnTo>
                    <a:cubicBezTo>
                      <a:pt x="0" y="3193"/>
                      <a:pt x="1" y="3192"/>
                      <a:pt x="4" y="3192"/>
                    </a:cubicBezTo>
                    <a:cubicBezTo>
                      <a:pt x="6" y="3192"/>
                      <a:pt x="8" y="3193"/>
                      <a:pt x="8" y="3196"/>
                    </a:cubicBezTo>
                    <a:close/>
                    <a:moveTo>
                      <a:pt x="8" y="3220"/>
                    </a:moveTo>
                    <a:lnTo>
                      <a:pt x="8" y="3228"/>
                    </a:lnTo>
                    <a:cubicBezTo>
                      <a:pt x="8" y="3230"/>
                      <a:pt x="6" y="3232"/>
                      <a:pt x="4" y="3232"/>
                    </a:cubicBezTo>
                    <a:cubicBezTo>
                      <a:pt x="1" y="3232"/>
                      <a:pt x="0" y="3230"/>
                      <a:pt x="0" y="3228"/>
                    </a:cubicBezTo>
                    <a:lnTo>
                      <a:pt x="0" y="3220"/>
                    </a:lnTo>
                    <a:cubicBezTo>
                      <a:pt x="0" y="3217"/>
                      <a:pt x="1" y="3216"/>
                      <a:pt x="4" y="3216"/>
                    </a:cubicBezTo>
                    <a:cubicBezTo>
                      <a:pt x="6" y="3216"/>
                      <a:pt x="8" y="3217"/>
                      <a:pt x="8" y="3220"/>
                    </a:cubicBezTo>
                    <a:close/>
                    <a:moveTo>
                      <a:pt x="8" y="3244"/>
                    </a:moveTo>
                    <a:lnTo>
                      <a:pt x="8" y="3252"/>
                    </a:lnTo>
                    <a:cubicBezTo>
                      <a:pt x="8" y="3254"/>
                      <a:pt x="6" y="3256"/>
                      <a:pt x="4" y="3256"/>
                    </a:cubicBezTo>
                    <a:cubicBezTo>
                      <a:pt x="1" y="3256"/>
                      <a:pt x="0" y="3254"/>
                      <a:pt x="0" y="3252"/>
                    </a:cubicBezTo>
                    <a:lnTo>
                      <a:pt x="0" y="3244"/>
                    </a:lnTo>
                    <a:cubicBezTo>
                      <a:pt x="0" y="3241"/>
                      <a:pt x="1" y="3240"/>
                      <a:pt x="4" y="3240"/>
                    </a:cubicBezTo>
                    <a:cubicBezTo>
                      <a:pt x="6" y="3240"/>
                      <a:pt x="8" y="3241"/>
                      <a:pt x="8" y="3244"/>
                    </a:cubicBezTo>
                    <a:close/>
                    <a:moveTo>
                      <a:pt x="8" y="3268"/>
                    </a:moveTo>
                    <a:lnTo>
                      <a:pt x="8" y="3276"/>
                    </a:lnTo>
                    <a:cubicBezTo>
                      <a:pt x="8" y="3278"/>
                      <a:pt x="6" y="3280"/>
                      <a:pt x="4" y="3280"/>
                    </a:cubicBezTo>
                    <a:cubicBezTo>
                      <a:pt x="1" y="3280"/>
                      <a:pt x="0" y="3278"/>
                      <a:pt x="0" y="3276"/>
                    </a:cubicBezTo>
                    <a:lnTo>
                      <a:pt x="0" y="3268"/>
                    </a:lnTo>
                    <a:cubicBezTo>
                      <a:pt x="0" y="3265"/>
                      <a:pt x="1" y="3264"/>
                      <a:pt x="4" y="3264"/>
                    </a:cubicBezTo>
                    <a:cubicBezTo>
                      <a:pt x="6" y="3264"/>
                      <a:pt x="8" y="3265"/>
                      <a:pt x="8" y="3268"/>
                    </a:cubicBezTo>
                    <a:close/>
                    <a:moveTo>
                      <a:pt x="8" y="3292"/>
                    </a:moveTo>
                    <a:lnTo>
                      <a:pt x="8" y="3300"/>
                    </a:lnTo>
                    <a:cubicBezTo>
                      <a:pt x="8" y="3302"/>
                      <a:pt x="6" y="3304"/>
                      <a:pt x="4" y="3304"/>
                    </a:cubicBezTo>
                    <a:cubicBezTo>
                      <a:pt x="1" y="3304"/>
                      <a:pt x="0" y="3302"/>
                      <a:pt x="0" y="3300"/>
                    </a:cubicBezTo>
                    <a:lnTo>
                      <a:pt x="0" y="3292"/>
                    </a:lnTo>
                    <a:cubicBezTo>
                      <a:pt x="0" y="3289"/>
                      <a:pt x="1" y="3288"/>
                      <a:pt x="4" y="3288"/>
                    </a:cubicBezTo>
                    <a:cubicBezTo>
                      <a:pt x="6" y="3288"/>
                      <a:pt x="8" y="3289"/>
                      <a:pt x="8" y="3292"/>
                    </a:cubicBezTo>
                    <a:close/>
                    <a:moveTo>
                      <a:pt x="8" y="3316"/>
                    </a:moveTo>
                    <a:lnTo>
                      <a:pt x="8" y="3324"/>
                    </a:lnTo>
                    <a:cubicBezTo>
                      <a:pt x="8" y="3326"/>
                      <a:pt x="6" y="3328"/>
                      <a:pt x="4" y="3328"/>
                    </a:cubicBezTo>
                    <a:cubicBezTo>
                      <a:pt x="1" y="3328"/>
                      <a:pt x="0" y="3326"/>
                      <a:pt x="0" y="3324"/>
                    </a:cubicBezTo>
                    <a:lnTo>
                      <a:pt x="0" y="3316"/>
                    </a:lnTo>
                    <a:cubicBezTo>
                      <a:pt x="0" y="3313"/>
                      <a:pt x="1" y="3312"/>
                      <a:pt x="4" y="3312"/>
                    </a:cubicBezTo>
                    <a:cubicBezTo>
                      <a:pt x="6" y="3312"/>
                      <a:pt x="8" y="3313"/>
                      <a:pt x="8" y="3316"/>
                    </a:cubicBezTo>
                    <a:close/>
                    <a:moveTo>
                      <a:pt x="8" y="3340"/>
                    </a:moveTo>
                    <a:lnTo>
                      <a:pt x="8" y="3348"/>
                    </a:lnTo>
                    <a:cubicBezTo>
                      <a:pt x="8" y="3350"/>
                      <a:pt x="6" y="3352"/>
                      <a:pt x="4" y="3352"/>
                    </a:cubicBezTo>
                    <a:cubicBezTo>
                      <a:pt x="1" y="3352"/>
                      <a:pt x="0" y="3350"/>
                      <a:pt x="0" y="3348"/>
                    </a:cubicBezTo>
                    <a:lnTo>
                      <a:pt x="0" y="3340"/>
                    </a:lnTo>
                    <a:cubicBezTo>
                      <a:pt x="0" y="3337"/>
                      <a:pt x="1" y="3336"/>
                      <a:pt x="4" y="3336"/>
                    </a:cubicBezTo>
                    <a:cubicBezTo>
                      <a:pt x="6" y="3336"/>
                      <a:pt x="8" y="3337"/>
                      <a:pt x="8" y="3340"/>
                    </a:cubicBezTo>
                    <a:close/>
                    <a:moveTo>
                      <a:pt x="8" y="3364"/>
                    </a:moveTo>
                    <a:lnTo>
                      <a:pt x="8" y="3372"/>
                    </a:lnTo>
                    <a:cubicBezTo>
                      <a:pt x="8" y="3374"/>
                      <a:pt x="6" y="3376"/>
                      <a:pt x="4" y="3376"/>
                    </a:cubicBezTo>
                    <a:cubicBezTo>
                      <a:pt x="1" y="3376"/>
                      <a:pt x="0" y="3374"/>
                      <a:pt x="0" y="3372"/>
                    </a:cubicBezTo>
                    <a:lnTo>
                      <a:pt x="0" y="3364"/>
                    </a:lnTo>
                    <a:cubicBezTo>
                      <a:pt x="0" y="3361"/>
                      <a:pt x="1" y="3360"/>
                      <a:pt x="4" y="3360"/>
                    </a:cubicBezTo>
                    <a:cubicBezTo>
                      <a:pt x="6" y="3360"/>
                      <a:pt x="8" y="3361"/>
                      <a:pt x="8" y="3364"/>
                    </a:cubicBezTo>
                    <a:close/>
                    <a:moveTo>
                      <a:pt x="8" y="3388"/>
                    </a:moveTo>
                    <a:lnTo>
                      <a:pt x="8" y="3396"/>
                    </a:lnTo>
                    <a:cubicBezTo>
                      <a:pt x="8" y="3398"/>
                      <a:pt x="6" y="3400"/>
                      <a:pt x="4" y="3400"/>
                    </a:cubicBezTo>
                    <a:cubicBezTo>
                      <a:pt x="1" y="3400"/>
                      <a:pt x="0" y="3398"/>
                      <a:pt x="0" y="3396"/>
                    </a:cubicBezTo>
                    <a:lnTo>
                      <a:pt x="0" y="3388"/>
                    </a:lnTo>
                    <a:cubicBezTo>
                      <a:pt x="0" y="3385"/>
                      <a:pt x="1" y="3384"/>
                      <a:pt x="4" y="3384"/>
                    </a:cubicBezTo>
                    <a:cubicBezTo>
                      <a:pt x="6" y="3384"/>
                      <a:pt x="8" y="3385"/>
                      <a:pt x="8" y="3388"/>
                    </a:cubicBezTo>
                    <a:close/>
                    <a:moveTo>
                      <a:pt x="8" y="3412"/>
                    </a:moveTo>
                    <a:lnTo>
                      <a:pt x="8" y="3420"/>
                    </a:lnTo>
                    <a:cubicBezTo>
                      <a:pt x="8" y="3422"/>
                      <a:pt x="6" y="3424"/>
                      <a:pt x="4" y="3424"/>
                    </a:cubicBezTo>
                    <a:cubicBezTo>
                      <a:pt x="1" y="3424"/>
                      <a:pt x="0" y="3422"/>
                      <a:pt x="0" y="3420"/>
                    </a:cubicBezTo>
                    <a:lnTo>
                      <a:pt x="0" y="3412"/>
                    </a:lnTo>
                    <a:cubicBezTo>
                      <a:pt x="0" y="3409"/>
                      <a:pt x="1" y="3408"/>
                      <a:pt x="4" y="3408"/>
                    </a:cubicBezTo>
                    <a:cubicBezTo>
                      <a:pt x="6" y="3408"/>
                      <a:pt x="8" y="3409"/>
                      <a:pt x="8" y="3412"/>
                    </a:cubicBezTo>
                    <a:close/>
                    <a:moveTo>
                      <a:pt x="8" y="3436"/>
                    </a:moveTo>
                    <a:lnTo>
                      <a:pt x="8" y="3444"/>
                    </a:lnTo>
                    <a:cubicBezTo>
                      <a:pt x="8" y="3446"/>
                      <a:pt x="6" y="3448"/>
                      <a:pt x="4" y="3448"/>
                    </a:cubicBezTo>
                    <a:cubicBezTo>
                      <a:pt x="1" y="3448"/>
                      <a:pt x="0" y="3446"/>
                      <a:pt x="0" y="3444"/>
                    </a:cubicBezTo>
                    <a:lnTo>
                      <a:pt x="0" y="3436"/>
                    </a:lnTo>
                    <a:cubicBezTo>
                      <a:pt x="0" y="3433"/>
                      <a:pt x="1" y="3432"/>
                      <a:pt x="4" y="3432"/>
                    </a:cubicBezTo>
                    <a:cubicBezTo>
                      <a:pt x="6" y="3432"/>
                      <a:pt x="8" y="3433"/>
                      <a:pt x="8" y="3436"/>
                    </a:cubicBezTo>
                    <a:close/>
                    <a:moveTo>
                      <a:pt x="8" y="3460"/>
                    </a:moveTo>
                    <a:lnTo>
                      <a:pt x="8" y="3468"/>
                    </a:lnTo>
                    <a:cubicBezTo>
                      <a:pt x="8" y="3470"/>
                      <a:pt x="6" y="3472"/>
                      <a:pt x="4" y="3472"/>
                    </a:cubicBezTo>
                    <a:cubicBezTo>
                      <a:pt x="1" y="3472"/>
                      <a:pt x="0" y="3470"/>
                      <a:pt x="0" y="3468"/>
                    </a:cubicBezTo>
                    <a:lnTo>
                      <a:pt x="0" y="3460"/>
                    </a:lnTo>
                    <a:cubicBezTo>
                      <a:pt x="0" y="3457"/>
                      <a:pt x="1" y="3456"/>
                      <a:pt x="4" y="3456"/>
                    </a:cubicBezTo>
                    <a:cubicBezTo>
                      <a:pt x="6" y="3456"/>
                      <a:pt x="8" y="3457"/>
                      <a:pt x="8" y="3460"/>
                    </a:cubicBezTo>
                    <a:close/>
                    <a:moveTo>
                      <a:pt x="8" y="3484"/>
                    </a:moveTo>
                    <a:lnTo>
                      <a:pt x="8" y="3492"/>
                    </a:lnTo>
                    <a:cubicBezTo>
                      <a:pt x="8" y="3494"/>
                      <a:pt x="6" y="3496"/>
                      <a:pt x="4" y="3496"/>
                    </a:cubicBezTo>
                    <a:cubicBezTo>
                      <a:pt x="1" y="3496"/>
                      <a:pt x="0" y="3494"/>
                      <a:pt x="0" y="3492"/>
                    </a:cubicBezTo>
                    <a:lnTo>
                      <a:pt x="0" y="3484"/>
                    </a:lnTo>
                    <a:cubicBezTo>
                      <a:pt x="0" y="3481"/>
                      <a:pt x="1" y="3480"/>
                      <a:pt x="4" y="3480"/>
                    </a:cubicBezTo>
                    <a:cubicBezTo>
                      <a:pt x="6" y="3480"/>
                      <a:pt x="8" y="3481"/>
                      <a:pt x="8" y="3484"/>
                    </a:cubicBezTo>
                    <a:close/>
                    <a:moveTo>
                      <a:pt x="8" y="3508"/>
                    </a:moveTo>
                    <a:lnTo>
                      <a:pt x="8" y="3516"/>
                    </a:lnTo>
                    <a:cubicBezTo>
                      <a:pt x="8" y="3518"/>
                      <a:pt x="6" y="3520"/>
                      <a:pt x="4" y="3520"/>
                    </a:cubicBezTo>
                    <a:cubicBezTo>
                      <a:pt x="1" y="3520"/>
                      <a:pt x="0" y="3518"/>
                      <a:pt x="0" y="3516"/>
                    </a:cubicBezTo>
                    <a:lnTo>
                      <a:pt x="0" y="3508"/>
                    </a:lnTo>
                    <a:cubicBezTo>
                      <a:pt x="0" y="3505"/>
                      <a:pt x="1" y="3504"/>
                      <a:pt x="4" y="3504"/>
                    </a:cubicBezTo>
                    <a:cubicBezTo>
                      <a:pt x="6" y="3504"/>
                      <a:pt x="8" y="3505"/>
                      <a:pt x="8" y="3508"/>
                    </a:cubicBezTo>
                    <a:close/>
                    <a:moveTo>
                      <a:pt x="8" y="3532"/>
                    </a:moveTo>
                    <a:lnTo>
                      <a:pt x="8" y="3540"/>
                    </a:lnTo>
                    <a:cubicBezTo>
                      <a:pt x="8" y="3542"/>
                      <a:pt x="6" y="3544"/>
                      <a:pt x="4" y="3544"/>
                    </a:cubicBezTo>
                    <a:cubicBezTo>
                      <a:pt x="1" y="3544"/>
                      <a:pt x="0" y="3542"/>
                      <a:pt x="0" y="3540"/>
                    </a:cubicBezTo>
                    <a:lnTo>
                      <a:pt x="0" y="3532"/>
                    </a:lnTo>
                    <a:cubicBezTo>
                      <a:pt x="0" y="3529"/>
                      <a:pt x="1" y="3528"/>
                      <a:pt x="4" y="3528"/>
                    </a:cubicBezTo>
                    <a:cubicBezTo>
                      <a:pt x="6" y="3528"/>
                      <a:pt x="8" y="3529"/>
                      <a:pt x="8" y="3532"/>
                    </a:cubicBezTo>
                    <a:close/>
                    <a:moveTo>
                      <a:pt x="8" y="3556"/>
                    </a:moveTo>
                    <a:lnTo>
                      <a:pt x="8" y="3564"/>
                    </a:lnTo>
                    <a:cubicBezTo>
                      <a:pt x="8" y="3566"/>
                      <a:pt x="6" y="3568"/>
                      <a:pt x="4" y="3568"/>
                    </a:cubicBezTo>
                    <a:cubicBezTo>
                      <a:pt x="1" y="3568"/>
                      <a:pt x="0" y="3566"/>
                      <a:pt x="0" y="3564"/>
                    </a:cubicBezTo>
                    <a:lnTo>
                      <a:pt x="0" y="3556"/>
                    </a:lnTo>
                    <a:cubicBezTo>
                      <a:pt x="0" y="3553"/>
                      <a:pt x="1" y="3552"/>
                      <a:pt x="4" y="3552"/>
                    </a:cubicBezTo>
                    <a:cubicBezTo>
                      <a:pt x="6" y="3552"/>
                      <a:pt x="8" y="3553"/>
                      <a:pt x="8" y="3556"/>
                    </a:cubicBezTo>
                    <a:close/>
                    <a:moveTo>
                      <a:pt x="8" y="3580"/>
                    </a:moveTo>
                    <a:lnTo>
                      <a:pt x="8" y="3588"/>
                    </a:lnTo>
                    <a:cubicBezTo>
                      <a:pt x="8" y="3590"/>
                      <a:pt x="6" y="3592"/>
                      <a:pt x="4" y="3592"/>
                    </a:cubicBezTo>
                    <a:cubicBezTo>
                      <a:pt x="1" y="3592"/>
                      <a:pt x="0" y="3590"/>
                      <a:pt x="0" y="3588"/>
                    </a:cubicBezTo>
                    <a:lnTo>
                      <a:pt x="0" y="3580"/>
                    </a:lnTo>
                    <a:cubicBezTo>
                      <a:pt x="0" y="3577"/>
                      <a:pt x="1" y="3576"/>
                      <a:pt x="4" y="3576"/>
                    </a:cubicBezTo>
                    <a:cubicBezTo>
                      <a:pt x="6" y="3576"/>
                      <a:pt x="8" y="3577"/>
                      <a:pt x="8" y="3580"/>
                    </a:cubicBezTo>
                    <a:close/>
                    <a:moveTo>
                      <a:pt x="8" y="3604"/>
                    </a:moveTo>
                    <a:lnTo>
                      <a:pt x="8" y="3612"/>
                    </a:lnTo>
                    <a:cubicBezTo>
                      <a:pt x="8" y="3614"/>
                      <a:pt x="6" y="3616"/>
                      <a:pt x="4" y="3616"/>
                    </a:cubicBezTo>
                    <a:cubicBezTo>
                      <a:pt x="1" y="3616"/>
                      <a:pt x="0" y="3614"/>
                      <a:pt x="0" y="3612"/>
                    </a:cubicBezTo>
                    <a:lnTo>
                      <a:pt x="0" y="3604"/>
                    </a:lnTo>
                    <a:cubicBezTo>
                      <a:pt x="0" y="3601"/>
                      <a:pt x="1" y="3600"/>
                      <a:pt x="4" y="3600"/>
                    </a:cubicBezTo>
                    <a:cubicBezTo>
                      <a:pt x="6" y="3600"/>
                      <a:pt x="8" y="3601"/>
                      <a:pt x="8" y="3604"/>
                    </a:cubicBezTo>
                    <a:close/>
                    <a:moveTo>
                      <a:pt x="8" y="3628"/>
                    </a:moveTo>
                    <a:lnTo>
                      <a:pt x="8" y="3636"/>
                    </a:lnTo>
                    <a:cubicBezTo>
                      <a:pt x="8" y="3638"/>
                      <a:pt x="6" y="3640"/>
                      <a:pt x="4" y="3640"/>
                    </a:cubicBezTo>
                    <a:cubicBezTo>
                      <a:pt x="1" y="3640"/>
                      <a:pt x="0" y="3638"/>
                      <a:pt x="0" y="3636"/>
                    </a:cubicBezTo>
                    <a:lnTo>
                      <a:pt x="0" y="3628"/>
                    </a:lnTo>
                    <a:cubicBezTo>
                      <a:pt x="0" y="3625"/>
                      <a:pt x="1" y="3624"/>
                      <a:pt x="4" y="3624"/>
                    </a:cubicBezTo>
                    <a:cubicBezTo>
                      <a:pt x="6" y="3624"/>
                      <a:pt x="8" y="3625"/>
                      <a:pt x="8" y="3628"/>
                    </a:cubicBezTo>
                    <a:close/>
                    <a:moveTo>
                      <a:pt x="8" y="3652"/>
                    </a:moveTo>
                    <a:lnTo>
                      <a:pt x="8" y="3660"/>
                    </a:lnTo>
                    <a:cubicBezTo>
                      <a:pt x="8" y="3662"/>
                      <a:pt x="6" y="3664"/>
                      <a:pt x="4" y="3664"/>
                    </a:cubicBezTo>
                    <a:cubicBezTo>
                      <a:pt x="1" y="3664"/>
                      <a:pt x="0" y="3662"/>
                      <a:pt x="0" y="3660"/>
                    </a:cubicBezTo>
                    <a:lnTo>
                      <a:pt x="0" y="3652"/>
                    </a:lnTo>
                    <a:cubicBezTo>
                      <a:pt x="0" y="3649"/>
                      <a:pt x="1" y="3648"/>
                      <a:pt x="4" y="3648"/>
                    </a:cubicBezTo>
                    <a:cubicBezTo>
                      <a:pt x="6" y="3648"/>
                      <a:pt x="8" y="3649"/>
                      <a:pt x="8" y="3652"/>
                    </a:cubicBezTo>
                    <a:close/>
                    <a:moveTo>
                      <a:pt x="8" y="3676"/>
                    </a:moveTo>
                    <a:lnTo>
                      <a:pt x="8" y="3684"/>
                    </a:lnTo>
                    <a:cubicBezTo>
                      <a:pt x="8" y="3686"/>
                      <a:pt x="6" y="3688"/>
                      <a:pt x="4" y="3688"/>
                    </a:cubicBezTo>
                    <a:cubicBezTo>
                      <a:pt x="1" y="3688"/>
                      <a:pt x="0" y="3686"/>
                      <a:pt x="0" y="3684"/>
                    </a:cubicBezTo>
                    <a:lnTo>
                      <a:pt x="0" y="3676"/>
                    </a:lnTo>
                    <a:cubicBezTo>
                      <a:pt x="0" y="3673"/>
                      <a:pt x="1" y="3672"/>
                      <a:pt x="4" y="3672"/>
                    </a:cubicBezTo>
                    <a:cubicBezTo>
                      <a:pt x="6" y="3672"/>
                      <a:pt x="8" y="3673"/>
                      <a:pt x="8" y="3676"/>
                    </a:cubicBezTo>
                    <a:close/>
                  </a:path>
                </a:pathLst>
              </a:custGeom>
              <a:solidFill>
                <a:srgbClr val="A5A5A5"/>
              </a:solidFill>
              <a:ln w="1588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1" name="Rectangle 21">
                <a:extLst>
                  <a:ext uri="{FF2B5EF4-FFF2-40B4-BE49-F238E27FC236}">
                    <a16:creationId xmlns:a16="http://schemas.microsoft.com/office/drawing/2014/main" id="{C2169E87-4E32-41B8-B0FE-0372416E7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7" y="542"/>
                <a:ext cx="1171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2" name="Rectangle 22">
                <a:extLst>
                  <a:ext uri="{FF2B5EF4-FFF2-40B4-BE49-F238E27FC236}">
                    <a16:creationId xmlns:a16="http://schemas.microsoft.com/office/drawing/2014/main" id="{DED53C98-6553-4FB5-87E2-10748B7FD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7" y="54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3" name="Rectangle 23">
                <a:extLst>
                  <a:ext uri="{FF2B5EF4-FFF2-40B4-BE49-F238E27FC236}">
                    <a16:creationId xmlns:a16="http://schemas.microsoft.com/office/drawing/2014/main" id="{F0E5CA9A-F0A6-4CA6-99E8-988DFC043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7" y="54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4" name="Rectangle 24">
                <a:extLst>
                  <a:ext uri="{FF2B5EF4-FFF2-40B4-BE49-F238E27FC236}">
                    <a16:creationId xmlns:a16="http://schemas.microsoft.com/office/drawing/2014/main" id="{7659450C-9F51-494F-826C-909094594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7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5" name="Rectangle 25">
                <a:extLst>
                  <a:ext uri="{FF2B5EF4-FFF2-40B4-BE49-F238E27FC236}">
                    <a16:creationId xmlns:a16="http://schemas.microsoft.com/office/drawing/2014/main" id="{06CA9BFB-39BA-4292-BFD8-C8AEEFDC4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0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1500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6" name="Rectangle 26">
                <a:extLst>
                  <a:ext uri="{FF2B5EF4-FFF2-40B4-BE49-F238E27FC236}">
                    <a16:creationId xmlns:a16="http://schemas.microsoft.com/office/drawing/2014/main" id="{55172B7A-0FFA-4933-9CDB-AEC8419D1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1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1600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7" name="Rectangle 27">
                <a:extLst>
                  <a:ext uri="{FF2B5EF4-FFF2-40B4-BE49-F238E27FC236}">
                    <a16:creationId xmlns:a16="http://schemas.microsoft.com/office/drawing/2014/main" id="{342F7EA4-9791-4E89-B6C1-2E95C1B67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7" y="54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Rectangle 28">
                <a:extLst>
                  <a:ext uri="{FF2B5EF4-FFF2-40B4-BE49-F238E27FC236}">
                    <a16:creationId xmlns:a16="http://schemas.microsoft.com/office/drawing/2014/main" id="{F0F86574-423C-488F-B2A4-FA89BD729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7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Rectangle 29">
                <a:extLst>
                  <a:ext uri="{FF2B5EF4-FFF2-40B4-BE49-F238E27FC236}">
                    <a16:creationId xmlns:a16="http://schemas.microsoft.com/office/drawing/2014/main" id="{43C0AE78-63EA-47FA-B6C4-BD3395B41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7" y="54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0" name="Rectangle 30">
                <a:extLst>
                  <a:ext uri="{FF2B5EF4-FFF2-40B4-BE49-F238E27FC236}">
                    <a16:creationId xmlns:a16="http://schemas.microsoft.com/office/drawing/2014/main" id="{565C7309-CB39-4893-9822-511FF50F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7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1" name="Rectangle 31">
                <a:extLst>
                  <a:ext uri="{FF2B5EF4-FFF2-40B4-BE49-F238E27FC236}">
                    <a16:creationId xmlns:a16="http://schemas.microsoft.com/office/drawing/2014/main" id="{C020416D-68BD-4EF9-9324-CAF516E3D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0" y="384"/>
                <a:ext cx="531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1800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2" name="Rectangle 32">
                <a:extLst>
                  <a:ext uri="{FF2B5EF4-FFF2-40B4-BE49-F238E27FC236}">
                    <a16:creationId xmlns:a16="http://schemas.microsoft.com/office/drawing/2014/main" id="{936AEEC5-177B-45E6-A1C2-70D1CBD8F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6" y="542"/>
                <a:ext cx="1171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3" name="Rectangle 33">
                <a:extLst>
                  <a:ext uri="{FF2B5EF4-FFF2-40B4-BE49-F238E27FC236}">
                    <a16:creationId xmlns:a16="http://schemas.microsoft.com/office/drawing/2014/main" id="{CEFE0036-FE7B-401A-9D5C-AC6976A6D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6" y="54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4" name="Rectangle 34">
                <a:extLst>
                  <a:ext uri="{FF2B5EF4-FFF2-40B4-BE49-F238E27FC236}">
                    <a16:creationId xmlns:a16="http://schemas.microsoft.com/office/drawing/2014/main" id="{0A165E82-CAB7-42D7-8C2B-E0F0C28FF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6" y="54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5" name="Rectangle 35">
                <a:extLst>
                  <a:ext uri="{FF2B5EF4-FFF2-40B4-BE49-F238E27FC236}">
                    <a16:creationId xmlns:a16="http://schemas.microsoft.com/office/drawing/2014/main" id="{1A8D2687-B8DD-458E-B55A-B3D3071A9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6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6" name="Rectangle 36">
                <a:extLst>
                  <a:ext uri="{FF2B5EF4-FFF2-40B4-BE49-F238E27FC236}">
                    <a16:creationId xmlns:a16="http://schemas.microsoft.com/office/drawing/2014/main" id="{FC80D2BA-F3EA-4DB1-919F-37391DFA0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0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2000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7" name="Rectangle 37">
                <a:extLst>
                  <a:ext uri="{FF2B5EF4-FFF2-40B4-BE49-F238E27FC236}">
                    <a16:creationId xmlns:a16="http://schemas.microsoft.com/office/drawing/2014/main" id="{435287E4-6AAA-473D-B6BE-F232E021D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1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1700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8" name="Rectangle 38">
                <a:extLst>
                  <a:ext uri="{FF2B5EF4-FFF2-40B4-BE49-F238E27FC236}">
                    <a16:creationId xmlns:a16="http://schemas.microsoft.com/office/drawing/2014/main" id="{81E4FBFF-E2BE-4BF9-8566-B64EEAB2E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0" y="376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1900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9" name="Rectangle 39">
                <a:extLst>
                  <a:ext uri="{FF2B5EF4-FFF2-40B4-BE49-F238E27FC236}">
                    <a16:creationId xmlns:a16="http://schemas.microsoft.com/office/drawing/2014/main" id="{8E1D05AF-B4E3-4554-8023-D336239AC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6" y="54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0" name="Rectangle 40">
                <a:extLst>
                  <a:ext uri="{FF2B5EF4-FFF2-40B4-BE49-F238E27FC236}">
                    <a16:creationId xmlns:a16="http://schemas.microsoft.com/office/drawing/2014/main" id="{AC1C0B40-D9E2-41D6-BDEA-626EC7875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6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1" name="Rectangle 41">
                <a:extLst>
                  <a:ext uri="{FF2B5EF4-FFF2-40B4-BE49-F238E27FC236}">
                    <a16:creationId xmlns:a16="http://schemas.microsoft.com/office/drawing/2014/main" id="{90C5C20F-89F3-4533-9479-E017AA56A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5" y="542"/>
                <a:ext cx="1171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2" name="Rectangle 42">
                <a:extLst>
                  <a:ext uri="{FF2B5EF4-FFF2-40B4-BE49-F238E27FC236}">
                    <a16:creationId xmlns:a16="http://schemas.microsoft.com/office/drawing/2014/main" id="{0C4CBA51-EB04-4559-91C5-E575103FE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5" y="54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3" name="Rectangle 43">
                <a:extLst>
                  <a:ext uri="{FF2B5EF4-FFF2-40B4-BE49-F238E27FC236}">
                    <a16:creationId xmlns:a16="http://schemas.microsoft.com/office/drawing/2014/main" id="{B9B2145F-54AE-4377-8F14-DF68E50E1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9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2200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34" name="Rectangle 44">
                <a:extLst>
                  <a:ext uri="{FF2B5EF4-FFF2-40B4-BE49-F238E27FC236}">
                    <a16:creationId xmlns:a16="http://schemas.microsoft.com/office/drawing/2014/main" id="{9139FFA3-988D-492E-9F5A-274A65A68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9" y="376"/>
                <a:ext cx="531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2100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35" name="Rectangle 45">
                <a:extLst>
                  <a:ext uri="{FF2B5EF4-FFF2-40B4-BE49-F238E27FC236}">
                    <a16:creationId xmlns:a16="http://schemas.microsoft.com/office/drawing/2014/main" id="{F49710DF-28C1-45B7-A617-00AB4609A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5" y="54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6" name="Rectangle 46">
                <a:extLst>
                  <a:ext uri="{FF2B5EF4-FFF2-40B4-BE49-F238E27FC236}">
                    <a16:creationId xmlns:a16="http://schemas.microsoft.com/office/drawing/2014/main" id="{969919CC-9DF9-4C85-8427-C1EFADA21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5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7" name="Rectangle 47">
                <a:extLst>
                  <a:ext uri="{FF2B5EF4-FFF2-40B4-BE49-F238E27FC236}">
                    <a16:creationId xmlns:a16="http://schemas.microsoft.com/office/drawing/2014/main" id="{11A21608-CE58-4CCE-B1F8-2A1960A92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5" y="54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8" name="Rectangle 48">
                <a:extLst>
                  <a:ext uri="{FF2B5EF4-FFF2-40B4-BE49-F238E27FC236}">
                    <a16:creationId xmlns:a16="http://schemas.microsoft.com/office/drawing/2014/main" id="{33AC0E84-EB72-4C1C-9DA6-9DB0F008E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5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9" name="Rectangle 49">
                <a:extLst>
                  <a:ext uri="{FF2B5EF4-FFF2-40B4-BE49-F238E27FC236}">
                    <a16:creationId xmlns:a16="http://schemas.microsoft.com/office/drawing/2014/main" id="{0CE96AF6-0993-4671-BC44-6E307586E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9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2400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40" name="Rectangle 50">
                <a:extLst>
                  <a:ext uri="{FF2B5EF4-FFF2-40B4-BE49-F238E27FC236}">
                    <a16:creationId xmlns:a16="http://schemas.microsoft.com/office/drawing/2014/main" id="{DB5CAF8E-194D-4B96-8919-300EE7521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9" y="376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2300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41" name="Rectangle 51">
                <a:extLst>
                  <a:ext uri="{FF2B5EF4-FFF2-40B4-BE49-F238E27FC236}">
                    <a16:creationId xmlns:a16="http://schemas.microsoft.com/office/drawing/2014/main" id="{A7849257-BEA6-43B9-ACB8-0F95E4D6C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4" y="542"/>
                <a:ext cx="1171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2" name="Rectangle 52">
                <a:extLst>
                  <a:ext uri="{FF2B5EF4-FFF2-40B4-BE49-F238E27FC236}">
                    <a16:creationId xmlns:a16="http://schemas.microsoft.com/office/drawing/2014/main" id="{9B3B1F0B-839B-4D8B-A5AC-9C59D1AC2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4" y="54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3" name="Rectangle 53">
                <a:extLst>
                  <a:ext uri="{FF2B5EF4-FFF2-40B4-BE49-F238E27FC236}">
                    <a16:creationId xmlns:a16="http://schemas.microsoft.com/office/drawing/2014/main" id="{372A6E2B-F1B8-4FA6-A4AF-64F483F2F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4" y="54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Rectangle 54">
                <a:extLst>
                  <a:ext uri="{FF2B5EF4-FFF2-40B4-BE49-F238E27FC236}">
                    <a16:creationId xmlns:a16="http://schemas.microsoft.com/office/drawing/2014/main" id="{B324B922-4F5B-4460-B5A5-A126EB1A4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4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Rectangle 55">
                <a:extLst>
                  <a:ext uri="{FF2B5EF4-FFF2-40B4-BE49-F238E27FC236}">
                    <a16:creationId xmlns:a16="http://schemas.microsoft.com/office/drawing/2014/main" id="{E895B9A6-9C0F-4C7E-B4E2-1FEF11F0B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5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2600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46" name="Rectangle 56">
                <a:extLst>
                  <a:ext uri="{FF2B5EF4-FFF2-40B4-BE49-F238E27FC236}">
                    <a16:creationId xmlns:a16="http://schemas.microsoft.com/office/drawing/2014/main" id="{BAEBF630-A5D1-47D2-B746-9FF5372C1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6" y="376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2500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47" name="Rectangle 57">
                <a:extLst>
                  <a:ext uri="{FF2B5EF4-FFF2-40B4-BE49-F238E27FC236}">
                    <a16:creationId xmlns:a16="http://schemas.microsoft.com/office/drawing/2014/main" id="{416515C5-71DD-49E3-BAC7-4F60E17EB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4" y="54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Rectangle 58">
                <a:extLst>
                  <a:ext uri="{FF2B5EF4-FFF2-40B4-BE49-F238E27FC236}">
                    <a16:creationId xmlns:a16="http://schemas.microsoft.com/office/drawing/2014/main" id="{271C30EB-C9B3-40CC-B126-473242EE5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4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Rectangle 59">
                <a:extLst>
                  <a:ext uri="{FF2B5EF4-FFF2-40B4-BE49-F238E27FC236}">
                    <a16:creationId xmlns:a16="http://schemas.microsoft.com/office/drawing/2014/main" id="{73A048ED-43DF-4F29-A180-049819996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4" y="54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Rectangle 60">
                <a:extLst>
                  <a:ext uri="{FF2B5EF4-FFF2-40B4-BE49-F238E27FC236}">
                    <a16:creationId xmlns:a16="http://schemas.microsoft.com/office/drawing/2014/main" id="{5547F791-4FFB-4927-9352-3F8399F2C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4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Rectangle 61">
                <a:extLst>
                  <a:ext uri="{FF2B5EF4-FFF2-40B4-BE49-F238E27FC236}">
                    <a16:creationId xmlns:a16="http://schemas.microsoft.com/office/drawing/2014/main" id="{62C687E3-1446-46A0-B021-CFF009B3E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5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2800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52" name="Rectangle 62">
                <a:extLst>
                  <a:ext uri="{FF2B5EF4-FFF2-40B4-BE49-F238E27FC236}">
                    <a16:creationId xmlns:a16="http://schemas.microsoft.com/office/drawing/2014/main" id="{1DC035CB-DBEB-4193-A3EB-C2958544F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" y="376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2700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53" name="Rectangle 63">
                <a:extLst>
                  <a:ext uri="{FF2B5EF4-FFF2-40B4-BE49-F238E27FC236}">
                    <a16:creationId xmlns:a16="http://schemas.microsoft.com/office/drawing/2014/main" id="{895F10D8-EE6F-4767-8D6D-922FE4D6F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3" y="542"/>
                <a:ext cx="1171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Rectangle 64">
                <a:extLst>
                  <a:ext uri="{FF2B5EF4-FFF2-40B4-BE49-F238E27FC236}">
                    <a16:creationId xmlns:a16="http://schemas.microsoft.com/office/drawing/2014/main" id="{44644EAA-1B93-4C2F-AB61-117BAF064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3" y="54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Rectangle 65">
                <a:extLst>
                  <a:ext uri="{FF2B5EF4-FFF2-40B4-BE49-F238E27FC236}">
                    <a16:creationId xmlns:a16="http://schemas.microsoft.com/office/drawing/2014/main" id="{58DDB087-A9F4-4404-B67B-1472A4255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4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3000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56" name="Rectangle 66">
                <a:extLst>
                  <a:ext uri="{FF2B5EF4-FFF2-40B4-BE49-F238E27FC236}">
                    <a16:creationId xmlns:a16="http://schemas.microsoft.com/office/drawing/2014/main" id="{4931C135-2F36-4A46-A07D-32F411C00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4" y="376"/>
                <a:ext cx="531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2900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57" name="Rectangle 67">
                <a:extLst>
                  <a:ext uri="{FF2B5EF4-FFF2-40B4-BE49-F238E27FC236}">
                    <a16:creationId xmlns:a16="http://schemas.microsoft.com/office/drawing/2014/main" id="{4D0819D8-37A7-42F2-81D2-8E0580DE6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5" y="542"/>
                <a:ext cx="1171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Rectangle 68">
                <a:extLst>
                  <a:ext uri="{FF2B5EF4-FFF2-40B4-BE49-F238E27FC236}">
                    <a16:creationId xmlns:a16="http://schemas.microsoft.com/office/drawing/2014/main" id="{3C59E4AF-AA88-4598-BF5E-A50EBF687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5" y="54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Rectangle 69">
                <a:extLst>
                  <a:ext uri="{FF2B5EF4-FFF2-40B4-BE49-F238E27FC236}">
                    <a16:creationId xmlns:a16="http://schemas.microsoft.com/office/drawing/2014/main" id="{4BB2DE13-03CA-4BF1-94DA-CC4D04587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1" y="384"/>
                <a:ext cx="531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1400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0" name="Rectangle 70">
                <a:extLst>
                  <a:ext uri="{FF2B5EF4-FFF2-40B4-BE49-F238E27FC236}">
                    <a16:creationId xmlns:a16="http://schemas.microsoft.com/office/drawing/2014/main" id="{3C01603B-D4BD-4BD8-8CEE-D32CC49D8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" y="3867"/>
                <a:ext cx="378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Egypt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1" name="Rectangle 71">
                <a:extLst>
                  <a:ext uri="{FF2B5EF4-FFF2-40B4-BE49-F238E27FC236}">
                    <a16:creationId xmlns:a16="http://schemas.microsoft.com/office/drawing/2014/main" id="{975D8979-D7A9-482D-9D0E-71AC5B37B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" y="3875"/>
                <a:ext cx="224" cy="39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Rectangle 72">
                <a:extLst>
                  <a:ext uri="{FF2B5EF4-FFF2-40B4-BE49-F238E27FC236}">
                    <a16:creationId xmlns:a16="http://schemas.microsoft.com/office/drawing/2014/main" id="{60C43C62-A4FE-4F19-BFA7-A329571A2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" y="3875"/>
                <a:ext cx="224" cy="39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Rectangle 73">
                <a:extLst>
                  <a:ext uri="{FF2B5EF4-FFF2-40B4-BE49-F238E27FC236}">
                    <a16:creationId xmlns:a16="http://schemas.microsoft.com/office/drawing/2014/main" id="{B177D93C-575F-42B7-820D-CD6A7F9FF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" y="6221"/>
                <a:ext cx="30" cy="1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 Black" panose="020B0A04020102020204" pitchFamily="34" charset="0"/>
                  </a:rPr>
                  <a:t>World Empires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4" name="Rectangle 74">
                <a:extLst>
                  <a:ext uri="{FF2B5EF4-FFF2-40B4-BE49-F238E27FC236}">
                    <a16:creationId xmlns:a16="http://schemas.microsoft.com/office/drawing/2014/main" id="{C1FFFEBE-0B71-4203-BA23-E88E81204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" y="724"/>
                <a:ext cx="224" cy="309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Rectangle 75">
                <a:extLst>
                  <a:ext uri="{FF2B5EF4-FFF2-40B4-BE49-F238E27FC236}">
                    <a16:creationId xmlns:a16="http://schemas.microsoft.com/office/drawing/2014/main" id="{B6C0345E-8BEA-4F7C-8500-36A93B10C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" y="724"/>
                <a:ext cx="224" cy="3093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Rectangle 76">
                <a:extLst>
                  <a:ext uri="{FF2B5EF4-FFF2-40B4-BE49-F238E27FC236}">
                    <a16:creationId xmlns:a16="http://schemas.microsoft.com/office/drawing/2014/main" id="{33010A97-492A-4168-9AB4-36A094A1D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" y="2425"/>
                <a:ext cx="31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 Black" panose="020B0A04020102020204" pitchFamily="34" charset="0"/>
                  </a:rPr>
                  <a:t>Israel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7" name="Rectangle 77">
                <a:extLst>
                  <a:ext uri="{FF2B5EF4-FFF2-40B4-BE49-F238E27FC236}">
                    <a16:creationId xmlns:a16="http://schemas.microsoft.com/office/drawing/2014/main" id="{8DD75C74-3048-43C6-903B-415F1B733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5" y="1179"/>
                <a:ext cx="468" cy="1813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Rectangle 78">
                <a:extLst>
                  <a:ext uri="{FF2B5EF4-FFF2-40B4-BE49-F238E27FC236}">
                    <a16:creationId xmlns:a16="http://schemas.microsoft.com/office/drawing/2014/main" id="{34C01210-6B09-4070-8DFD-C06302B71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5" y="1179"/>
                <a:ext cx="468" cy="1813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Rectangle 79">
                <a:extLst>
                  <a:ext uri="{FF2B5EF4-FFF2-40B4-BE49-F238E27FC236}">
                    <a16:creationId xmlns:a16="http://schemas.microsoft.com/office/drawing/2014/main" id="{9F8B53AF-FE7F-44EE-B6F0-0E1C64B44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7" y="2060"/>
                <a:ext cx="189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C1446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0" name="Rectangle 80">
                <a:extLst>
                  <a:ext uri="{FF2B5EF4-FFF2-40B4-BE49-F238E27FC236}">
                    <a16:creationId xmlns:a16="http://schemas.microsoft.com/office/drawing/2014/main" id="{1ED94128-40BF-4DC2-9AB8-E3971EB93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1" y="2060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1" name="Rectangle 81">
                <a:extLst>
                  <a:ext uri="{FF2B5EF4-FFF2-40B4-BE49-F238E27FC236}">
                    <a16:creationId xmlns:a16="http://schemas.microsoft.com/office/drawing/2014/main" id="{262D7720-CA18-4343-8DBB-F603C76E6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7" y="2060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1406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2" name="Rectangle 82">
                <a:extLst>
                  <a:ext uri="{FF2B5EF4-FFF2-40B4-BE49-F238E27FC236}">
                    <a16:creationId xmlns:a16="http://schemas.microsoft.com/office/drawing/2014/main" id="{B834B8B1-CCE1-4E0F-AF1D-AAD56A9FC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95" y="1101"/>
                <a:ext cx="26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Moses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3" name="Freeform 83">
                <a:extLst>
                  <a:ext uri="{FF2B5EF4-FFF2-40B4-BE49-F238E27FC236}">
                    <a16:creationId xmlns:a16="http://schemas.microsoft.com/office/drawing/2014/main" id="{6AF84DFB-6156-41F1-B169-CA452A9E1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2" y="2952"/>
                <a:ext cx="5027" cy="135"/>
              </a:xfrm>
              <a:custGeom>
                <a:avLst/>
                <a:gdLst>
                  <a:gd name="T0" fmla="*/ 0 w 5027"/>
                  <a:gd name="T1" fmla="*/ 59 h 135"/>
                  <a:gd name="T2" fmla="*/ 59 w 5027"/>
                  <a:gd name="T3" fmla="*/ 0 h 135"/>
                  <a:gd name="T4" fmla="*/ 59 w 5027"/>
                  <a:gd name="T5" fmla="*/ 39 h 135"/>
                  <a:gd name="T6" fmla="*/ 4968 w 5027"/>
                  <a:gd name="T7" fmla="*/ 57 h 135"/>
                  <a:gd name="T8" fmla="*/ 4968 w 5027"/>
                  <a:gd name="T9" fmla="*/ 18 h 135"/>
                  <a:gd name="T10" fmla="*/ 5027 w 5027"/>
                  <a:gd name="T11" fmla="*/ 77 h 135"/>
                  <a:gd name="T12" fmla="*/ 4968 w 5027"/>
                  <a:gd name="T13" fmla="*/ 135 h 135"/>
                  <a:gd name="T14" fmla="*/ 4968 w 5027"/>
                  <a:gd name="T15" fmla="*/ 96 h 135"/>
                  <a:gd name="T16" fmla="*/ 58 w 5027"/>
                  <a:gd name="T17" fmla="*/ 79 h 135"/>
                  <a:gd name="T18" fmla="*/ 58 w 5027"/>
                  <a:gd name="T19" fmla="*/ 118 h 135"/>
                  <a:gd name="T20" fmla="*/ 0 w 5027"/>
                  <a:gd name="T21" fmla="*/ 5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27" h="135">
                    <a:moveTo>
                      <a:pt x="0" y="59"/>
                    </a:moveTo>
                    <a:lnTo>
                      <a:pt x="59" y="0"/>
                    </a:lnTo>
                    <a:lnTo>
                      <a:pt x="59" y="39"/>
                    </a:lnTo>
                    <a:lnTo>
                      <a:pt x="4968" y="57"/>
                    </a:lnTo>
                    <a:lnTo>
                      <a:pt x="4968" y="18"/>
                    </a:lnTo>
                    <a:lnTo>
                      <a:pt x="5027" y="77"/>
                    </a:lnTo>
                    <a:lnTo>
                      <a:pt x="4968" y="135"/>
                    </a:lnTo>
                    <a:lnTo>
                      <a:pt x="4968" y="96"/>
                    </a:lnTo>
                    <a:lnTo>
                      <a:pt x="58" y="79"/>
                    </a:lnTo>
                    <a:lnTo>
                      <a:pt x="58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Freeform 84">
                <a:extLst>
                  <a:ext uri="{FF2B5EF4-FFF2-40B4-BE49-F238E27FC236}">
                    <a16:creationId xmlns:a16="http://schemas.microsoft.com/office/drawing/2014/main" id="{D2E52FD5-65A8-4BA9-8EA5-1FD2DBB80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2" y="2952"/>
                <a:ext cx="5027" cy="135"/>
              </a:xfrm>
              <a:custGeom>
                <a:avLst/>
                <a:gdLst>
                  <a:gd name="T0" fmla="*/ 0 w 5027"/>
                  <a:gd name="T1" fmla="*/ 59 h 135"/>
                  <a:gd name="T2" fmla="*/ 59 w 5027"/>
                  <a:gd name="T3" fmla="*/ 0 h 135"/>
                  <a:gd name="T4" fmla="*/ 59 w 5027"/>
                  <a:gd name="T5" fmla="*/ 39 h 135"/>
                  <a:gd name="T6" fmla="*/ 4968 w 5027"/>
                  <a:gd name="T7" fmla="*/ 57 h 135"/>
                  <a:gd name="T8" fmla="*/ 4968 w 5027"/>
                  <a:gd name="T9" fmla="*/ 18 h 135"/>
                  <a:gd name="T10" fmla="*/ 5027 w 5027"/>
                  <a:gd name="T11" fmla="*/ 77 h 135"/>
                  <a:gd name="T12" fmla="*/ 4968 w 5027"/>
                  <a:gd name="T13" fmla="*/ 135 h 135"/>
                  <a:gd name="T14" fmla="*/ 4968 w 5027"/>
                  <a:gd name="T15" fmla="*/ 96 h 135"/>
                  <a:gd name="T16" fmla="*/ 58 w 5027"/>
                  <a:gd name="T17" fmla="*/ 79 h 135"/>
                  <a:gd name="T18" fmla="*/ 58 w 5027"/>
                  <a:gd name="T19" fmla="*/ 118 h 135"/>
                  <a:gd name="T20" fmla="*/ 0 w 5027"/>
                  <a:gd name="T21" fmla="*/ 5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27" h="135">
                    <a:moveTo>
                      <a:pt x="0" y="59"/>
                    </a:moveTo>
                    <a:lnTo>
                      <a:pt x="59" y="0"/>
                    </a:lnTo>
                    <a:lnTo>
                      <a:pt x="59" y="39"/>
                    </a:lnTo>
                    <a:lnTo>
                      <a:pt x="4968" y="57"/>
                    </a:lnTo>
                    <a:lnTo>
                      <a:pt x="4968" y="18"/>
                    </a:lnTo>
                    <a:lnTo>
                      <a:pt x="5027" y="77"/>
                    </a:lnTo>
                    <a:lnTo>
                      <a:pt x="4968" y="135"/>
                    </a:lnTo>
                    <a:lnTo>
                      <a:pt x="4968" y="96"/>
                    </a:lnTo>
                    <a:lnTo>
                      <a:pt x="58" y="79"/>
                    </a:lnTo>
                    <a:lnTo>
                      <a:pt x="58" y="118"/>
                    </a:lnTo>
                    <a:lnTo>
                      <a:pt x="0" y="59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Rectangle 85">
                <a:extLst>
                  <a:ext uri="{FF2B5EF4-FFF2-40B4-BE49-F238E27FC236}">
                    <a16:creationId xmlns:a16="http://schemas.microsoft.com/office/drawing/2014/main" id="{A13DC905-49E1-446B-A2AA-5A3B6DCCC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9" y="3069"/>
                <a:ext cx="221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Four hundred thirty years in Egypt and Canaan (Exodus 12:40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6" name="Rectangle 86">
                <a:extLst>
                  <a:ext uri="{FF2B5EF4-FFF2-40B4-BE49-F238E27FC236}">
                    <a16:creationId xmlns:a16="http://schemas.microsoft.com/office/drawing/2014/main" id="{A6450A56-BE18-4B48-BE24-33A225F94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6" y="3069"/>
                <a:ext cx="6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7" name="Rectangle 87">
                <a:extLst>
                  <a:ext uri="{FF2B5EF4-FFF2-40B4-BE49-F238E27FC236}">
                    <a16:creationId xmlns:a16="http://schemas.microsoft.com/office/drawing/2014/main" id="{B63280D7-71AD-4E6B-99BF-6F7638A8A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3" y="3069"/>
                <a:ext cx="152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41)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8" name="Rectangle 88">
                <a:extLst>
                  <a:ext uri="{FF2B5EF4-FFF2-40B4-BE49-F238E27FC236}">
                    <a16:creationId xmlns:a16="http://schemas.microsoft.com/office/drawing/2014/main" id="{DDB52D5B-B05A-4B8B-B40E-940A781B9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2" y="2277"/>
                <a:ext cx="249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Jacob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9" name="Freeform 89">
                <a:extLst>
                  <a:ext uri="{FF2B5EF4-FFF2-40B4-BE49-F238E27FC236}">
                    <a16:creationId xmlns:a16="http://schemas.microsoft.com/office/drawing/2014/main" id="{959D323C-AD6F-492E-93E5-627D7F899A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62" y="1294"/>
                <a:ext cx="6" cy="2131"/>
              </a:xfrm>
              <a:custGeom>
                <a:avLst/>
                <a:gdLst>
                  <a:gd name="T0" fmla="*/ 0 w 8"/>
                  <a:gd name="T1" fmla="*/ 57 h 2799"/>
                  <a:gd name="T2" fmla="*/ 8 w 8"/>
                  <a:gd name="T3" fmla="*/ 96 h 2799"/>
                  <a:gd name="T4" fmla="*/ 0 w 8"/>
                  <a:gd name="T5" fmla="*/ 96 h 2799"/>
                  <a:gd name="T6" fmla="*/ 8 w 8"/>
                  <a:gd name="T7" fmla="*/ 242 h 2799"/>
                  <a:gd name="T8" fmla="*/ 4 w 8"/>
                  <a:gd name="T9" fmla="*/ 184 h 2799"/>
                  <a:gd name="T10" fmla="*/ 4 w 8"/>
                  <a:gd name="T11" fmla="*/ 338 h 2799"/>
                  <a:gd name="T12" fmla="*/ 8 w 8"/>
                  <a:gd name="T13" fmla="*/ 280 h 2799"/>
                  <a:gd name="T14" fmla="*/ 0 w 8"/>
                  <a:gd name="T15" fmla="*/ 426 h 2799"/>
                  <a:gd name="T16" fmla="*/ 8 w 8"/>
                  <a:gd name="T17" fmla="*/ 464 h 2799"/>
                  <a:gd name="T18" fmla="*/ 0 w 8"/>
                  <a:gd name="T19" fmla="*/ 464 h 2799"/>
                  <a:gd name="T20" fmla="*/ 8 w 8"/>
                  <a:gd name="T21" fmla="*/ 610 h 2799"/>
                  <a:gd name="T22" fmla="*/ 4 w 8"/>
                  <a:gd name="T23" fmla="*/ 553 h 2799"/>
                  <a:gd name="T24" fmla="*/ 4 w 8"/>
                  <a:gd name="T25" fmla="*/ 706 h 2799"/>
                  <a:gd name="T26" fmla="*/ 8 w 8"/>
                  <a:gd name="T27" fmla="*/ 649 h 2799"/>
                  <a:gd name="T28" fmla="*/ 0 w 8"/>
                  <a:gd name="T29" fmla="*/ 795 h 2799"/>
                  <a:gd name="T30" fmla="*/ 8 w 8"/>
                  <a:gd name="T31" fmla="*/ 833 h 2799"/>
                  <a:gd name="T32" fmla="*/ 0 w 8"/>
                  <a:gd name="T33" fmla="*/ 833 h 2799"/>
                  <a:gd name="T34" fmla="*/ 8 w 8"/>
                  <a:gd name="T35" fmla="*/ 979 h 2799"/>
                  <a:gd name="T36" fmla="*/ 4 w 8"/>
                  <a:gd name="T37" fmla="*/ 921 h 2799"/>
                  <a:gd name="T38" fmla="*/ 4 w 8"/>
                  <a:gd name="T39" fmla="*/ 1075 h 2799"/>
                  <a:gd name="T40" fmla="*/ 8 w 8"/>
                  <a:gd name="T41" fmla="*/ 1017 h 2799"/>
                  <a:gd name="T42" fmla="*/ 0 w 8"/>
                  <a:gd name="T43" fmla="*/ 1163 h 2799"/>
                  <a:gd name="T44" fmla="*/ 8 w 8"/>
                  <a:gd name="T45" fmla="*/ 1202 h 2799"/>
                  <a:gd name="T46" fmla="*/ 0 w 8"/>
                  <a:gd name="T47" fmla="*/ 1202 h 2799"/>
                  <a:gd name="T48" fmla="*/ 8 w 8"/>
                  <a:gd name="T49" fmla="*/ 1348 h 2799"/>
                  <a:gd name="T50" fmla="*/ 4 w 8"/>
                  <a:gd name="T51" fmla="*/ 1290 h 2799"/>
                  <a:gd name="T52" fmla="*/ 4 w 8"/>
                  <a:gd name="T53" fmla="*/ 1444 h 2799"/>
                  <a:gd name="T54" fmla="*/ 8 w 8"/>
                  <a:gd name="T55" fmla="*/ 1386 h 2799"/>
                  <a:gd name="T56" fmla="*/ 0 w 8"/>
                  <a:gd name="T57" fmla="*/ 1532 h 2799"/>
                  <a:gd name="T58" fmla="*/ 8 w 8"/>
                  <a:gd name="T59" fmla="*/ 1570 h 2799"/>
                  <a:gd name="T60" fmla="*/ 0 w 8"/>
                  <a:gd name="T61" fmla="*/ 1570 h 2799"/>
                  <a:gd name="T62" fmla="*/ 8 w 8"/>
                  <a:gd name="T63" fmla="*/ 1716 h 2799"/>
                  <a:gd name="T64" fmla="*/ 4 w 8"/>
                  <a:gd name="T65" fmla="*/ 1659 h 2799"/>
                  <a:gd name="T66" fmla="*/ 4 w 8"/>
                  <a:gd name="T67" fmla="*/ 1812 h 2799"/>
                  <a:gd name="T68" fmla="*/ 8 w 8"/>
                  <a:gd name="T69" fmla="*/ 1755 h 2799"/>
                  <a:gd name="T70" fmla="*/ 0 w 8"/>
                  <a:gd name="T71" fmla="*/ 1901 h 2799"/>
                  <a:gd name="T72" fmla="*/ 8 w 8"/>
                  <a:gd name="T73" fmla="*/ 1939 h 2799"/>
                  <a:gd name="T74" fmla="*/ 0 w 8"/>
                  <a:gd name="T75" fmla="*/ 1939 h 2799"/>
                  <a:gd name="T76" fmla="*/ 8 w 8"/>
                  <a:gd name="T77" fmla="*/ 2085 h 2799"/>
                  <a:gd name="T78" fmla="*/ 4 w 8"/>
                  <a:gd name="T79" fmla="*/ 2027 h 2799"/>
                  <a:gd name="T80" fmla="*/ 4 w 8"/>
                  <a:gd name="T81" fmla="*/ 2181 h 2799"/>
                  <a:gd name="T82" fmla="*/ 8 w 8"/>
                  <a:gd name="T83" fmla="*/ 2123 h 2799"/>
                  <a:gd name="T84" fmla="*/ 0 w 8"/>
                  <a:gd name="T85" fmla="*/ 2269 h 2799"/>
                  <a:gd name="T86" fmla="*/ 8 w 8"/>
                  <a:gd name="T87" fmla="*/ 2308 h 2799"/>
                  <a:gd name="T88" fmla="*/ 0 w 8"/>
                  <a:gd name="T89" fmla="*/ 2308 h 2799"/>
                  <a:gd name="T90" fmla="*/ 8 w 8"/>
                  <a:gd name="T91" fmla="*/ 2454 h 2799"/>
                  <a:gd name="T92" fmla="*/ 4 w 8"/>
                  <a:gd name="T93" fmla="*/ 2396 h 2799"/>
                  <a:gd name="T94" fmla="*/ 4 w 8"/>
                  <a:gd name="T95" fmla="*/ 2550 h 2799"/>
                  <a:gd name="T96" fmla="*/ 8 w 8"/>
                  <a:gd name="T97" fmla="*/ 2492 h 2799"/>
                  <a:gd name="T98" fmla="*/ 0 w 8"/>
                  <a:gd name="T99" fmla="*/ 2638 h 2799"/>
                  <a:gd name="T100" fmla="*/ 8 w 8"/>
                  <a:gd name="T101" fmla="*/ 2676 h 2799"/>
                  <a:gd name="T102" fmla="*/ 0 w 8"/>
                  <a:gd name="T103" fmla="*/ 2676 h 2799"/>
                  <a:gd name="T104" fmla="*/ 8 w 8"/>
                  <a:gd name="T105" fmla="*/ 2795 h 2799"/>
                  <a:gd name="T106" fmla="*/ 4 w 8"/>
                  <a:gd name="T107" fmla="*/ 2765 h 2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" h="2799">
                    <a:moveTo>
                      <a:pt x="8" y="4"/>
                    </a:moveTo>
                    <a:lnTo>
                      <a:pt x="8" y="57"/>
                    </a:lnTo>
                    <a:cubicBezTo>
                      <a:pt x="8" y="60"/>
                      <a:pt x="6" y="61"/>
                      <a:pt x="4" y="61"/>
                    </a:cubicBezTo>
                    <a:cubicBezTo>
                      <a:pt x="2" y="61"/>
                      <a:pt x="0" y="60"/>
                      <a:pt x="0" y="57"/>
                    </a:cubicBez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96"/>
                    </a:moveTo>
                    <a:lnTo>
                      <a:pt x="8" y="150"/>
                    </a:lnTo>
                    <a:cubicBezTo>
                      <a:pt x="8" y="152"/>
                      <a:pt x="6" y="153"/>
                      <a:pt x="4" y="153"/>
                    </a:cubicBezTo>
                    <a:cubicBezTo>
                      <a:pt x="2" y="153"/>
                      <a:pt x="0" y="152"/>
                      <a:pt x="0" y="150"/>
                    </a:cubicBezTo>
                    <a:lnTo>
                      <a:pt x="0" y="96"/>
                    </a:lnTo>
                    <a:cubicBezTo>
                      <a:pt x="0" y="94"/>
                      <a:pt x="2" y="92"/>
                      <a:pt x="4" y="92"/>
                    </a:cubicBezTo>
                    <a:cubicBezTo>
                      <a:pt x="6" y="92"/>
                      <a:pt x="8" y="94"/>
                      <a:pt x="8" y="96"/>
                    </a:cubicBezTo>
                    <a:close/>
                    <a:moveTo>
                      <a:pt x="8" y="188"/>
                    </a:moveTo>
                    <a:lnTo>
                      <a:pt x="8" y="242"/>
                    </a:lnTo>
                    <a:cubicBezTo>
                      <a:pt x="8" y="244"/>
                      <a:pt x="6" y="246"/>
                      <a:pt x="4" y="246"/>
                    </a:cubicBezTo>
                    <a:cubicBezTo>
                      <a:pt x="2" y="246"/>
                      <a:pt x="0" y="244"/>
                      <a:pt x="0" y="242"/>
                    </a:cubicBezTo>
                    <a:lnTo>
                      <a:pt x="0" y="188"/>
                    </a:lnTo>
                    <a:cubicBezTo>
                      <a:pt x="0" y="186"/>
                      <a:pt x="2" y="184"/>
                      <a:pt x="4" y="184"/>
                    </a:cubicBezTo>
                    <a:cubicBezTo>
                      <a:pt x="6" y="184"/>
                      <a:pt x="8" y="186"/>
                      <a:pt x="8" y="188"/>
                    </a:cubicBezTo>
                    <a:close/>
                    <a:moveTo>
                      <a:pt x="8" y="280"/>
                    </a:moveTo>
                    <a:lnTo>
                      <a:pt x="8" y="334"/>
                    </a:lnTo>
                    <a:cubicBezTo>
                      <a:pt x="8" y="336"/>
                      <a:pt x="6" y="338"/>
                      <a:pt x="4" y="338"/>
                    </a:cubicBezTo>
                    <a:cubicBezTo>
                      <a:pt x="2" y="338"/>
                      <a:pt x="0" y="336"/>
                      <a:pt x="0" y="334"/>
                    </a:cubicBezTo>
                    <a:lnTo>
                      <a:pt x="0" y="280"/>
                    </a:lnTo>
                    <a:cubicBezTo>
                      <a:pt x="0" y="278"/>
                      <a:pt x="2" y="276"/>
                      <a:pt x="4" y="276"/>
                    </a:cubicBezTo>
                    <a:cubicBezTo>
                      <a:pt x="6" y="276"/>
                      <a:pt x="8" y="278"/>
                      <a:pt x="8" y="280"/>
                    </a:cubicBezTo>
                    <a:close/>
                    <a:moveTo>
                      <a:pt x="8" y="372"/>
                    </a:moveTo>
                    <a:lnTo>
                      <a:pt x="8" y="426"/>
                    </a:lnTo>
                    <a:cubicBezTo>
                      <a:pt x="8" y="428"/>
                      <a:pt x="6" y="430"/>
                      <a:pt x="4" y="430"/>
                    </a:cubicBezTo>
                    <a:cubicBezTo>
                      <a:pt x="2" y="430"/>
                      <a:pt x="0" y="428"/>
                      <a:pt x="0" y="426"/>
                    </a:cubicBezTo>
                    <a:lnTo>
                      <a:pt x="0" y="372"/>
                    </a:lnTo>
                    <a:cubicBezTo>
                      <a:pt x="0" y="370"/>
                      <a:pt x="2" y="368"/>
                      <a:pt x="4" y="368"/>
                    </a:cubicBezTo>
                    <a:cubicBezTo>
                      <a:pt x="6" y="368"/>
                      <a:pt x="8" y="370"/>
                      <a:pt x="8" y="372"/>
                    </a:cubicBezTo>
                    <a:close/>
                    <a:moveTo>
                      <a:pt x="8" y="464"/>
                    </a:moveTo>
                    <a:lnTo>
                      <a:pt x="8" y="518"/>
                    </a:lnTo>
                    <a:cubicBezTo>
                      <a:pt x="8" y="520"/>
                      <a:pt x="6" y="522"/>
                      <a:pt x="4" y="522"/>
                    </a:cubicBezTo>
                    <a:cubicBezTo>
                      <a:pt x="2" y="522"/>
                      <a:pt x="0" y="520"/>
                      <a:pt x="0" y="518"/>
                    </a:cubicBezTo>
                    <a:lnTo>
                      <a:pt x="0" y="464"/>
                    </a:lnTo>
                    <a:cubicBezTo>
                      <a:pt x="0" y="462"/>
                      <a:pt x="2" y="461"/>
                      <a:pt x="4" y="461"/>
                    </a:cubicBezTo>
                    <a:cubicBezTo>
                      <a:pt x="6" y="461"/>
                      <a:pt x="8" y="462"/>
                      <a:pt x="8" y="464"/>
                    </a:cubicBezTo>
                    <a:close/>
                    <a:moveTo>
                      <a:pt x="8" y="557"/>
                    </a:moveTo>
                    <a:lnTo>
                      <a:pt x="8" y="610"/>
                    </a:lnTo>
                    <a:cubicBezTo>
                      <a:pt x="8" y="612"/>
                      <a:pt x="6" y="614"/>
                      <a:pt x="4" y="614"/>
                    </a:cubicBezTo>
                    <a:cubicBezTo>
                      <a:pt x="2" y="614"/>
                      <a:pt x="0" y="612"/>
                      <a:pt x="0" y="610"/>
                    </a:cubicBezTo>
                    <a:lnTo>
                      <a:pt x="0" y="557"/>
                    </a:lnTo>
                    <a:cubicBezTo>
                      <a:pt x="0" y="554"/>
                      <a:pt x="2" y="553"/>
                      <a:pt x="4" y="553"/>
                    </a:cubicBezTo>
                    <a:cubicBezTo>
                      <a:pt x="6" y="553"/>
                      <a:pt x="8" y="554"/>
                      <a:pt x="8" y="557"/>
                    </a:cubicBezTo>
                    <a:close/>
                    <a:moveTo>
                      <a:pt x="8" y="649"/>
                    </a:moveTo>
                    <a:lnTo>
                      <a:pt x="8" y="703"/>
                    </a:lnTo>
                    <a:cubicBezTo>
                      <a:pt x="8" y="705"/>
                      <a:pt x="6" y="706"/>
                      <a:pt x="4" y="706"/>
                    </a:cubicBezTo>
                    <a:cubicBezTo>
                      <a:pt x="2" y="706"/>
                      <a:pt x="0" y="705"/>
                      <a:pt x="0" y="703"/>
                    </a:cubicBezTo>
                    <a:lnTo>
                      <a:pt x="0" y="649"/>
                    </a:lnTo>
                    <a:cubicBezTo>
                      <a:pt x="0" y="647"/>
                      <a:pt x="2" y="645"/>
                      <a:pt x="4" y="645"/>
                    </a:cubicBezTo>
                    <a:cubicBezTo>
                      <a:pt x="6" y="645"/>
                      <a:pt x="8" y="647"/>
                      <a:pt x="8" y="649"/>
                    </a:cubicBezTo>
                    <a:close/>
                    <a:moveTo>
                      <a:pt x="8" y="741"/>
                    </a:moveTo>
                    <a:lnTo>
                      <a:pt x="8" y="795"/>
                    </a:lnTo>
                    <a:cubicBezTo>
                      <a:pt x="8" y="797"/>
                      <a:pt x="6" y="799"/>
                      <a:pt x="4" y="799"/>
                    </a:cubicBezTo>
                    <a:cubicBezTo>
                      <a:pt x="2" y="799"/>
                      <a:pt x="0" y="797"/>
                      <a:pt x="0" y="795"/>
                    </a:cubicBezTo>
                    <a:lnTo>
                      <a:pt x="0" y="741"/>
                    </a:lnTo>
                    <a:cubicBezTo>
                      <a:pt x="0" y="739"/>
                      <a:pt x="2" y="737"/>
                      <a:pt x="4" y="737"/>
                    </a:cubicBezTo>
                    <a:cubicBezTo>
                      <a:pt x="6" y="737"/>
                      <a:pt x="8" y="739"/>
                      <a:pt x="8" y="741"/>
                    </a:cubicBezTo>
                    <a:close/>
                    <a:moveTo>
                      <a:pt x="8" y="833"/>
                    </a:moveTo>
                    <a:lnTo>
                      <a:pt x="8" y="887"/>
                    </a:lnTo>
                    <a:cubicBezTo>
                      <a:pt x="8" y="889"/>
                      <a:pt x="6" y="891"/>
                      <a:pt x="4" y="891"/>
                    </a:cubicBezTo>
                    <a:cubicBezTo>
                      <a:pt x="2" y="891"/>
                      <a:pt x="0" y="889"/>
                      <a:pt x="0" y="887"/>
                    </a:cubicBezTo>
                    <a:lnTo>
                      <a:pt x="0" y="833"/>
                    </a:lnTo>
                    <a:cubicBezTo>
                      <a:pt x="0" y="831"/>
                      <a:pt x="2" y="829"/>
                      <a:pt x="4" y="829"/>
                    </a:cubicBezTo>
                    <a:cubicBezTo>
                      <a:pt x="6" y="829"/>
                      <a:pt x="8" y="831"/>
                      <a:pt x="8" y="833"/>
                    </a:cubicBezTo>
                    <a:close/>
                    <a:moveTo>
                      <a:pt x="8" y="925"/>
                    </a:moveTo>
                    <a:lnTo>
                      <a:pt x="8" y="979"/>
                    </a:lnTo>
                    <a:cubicBezTo>
                      <a:pt x="8" y="981"/>
                      <a:pt x="6" y="983"/>
                      <a:pt x="4" y="983"/>
                    </a:cubicBezTo>
                    <a:cubicBezTo>
                      <a:pt x="2" y="983"/>
                      <a:pt x="0" y="981"/>
                      <a:pt x="0" y="979"/>
                    </a:cubicBezTo>
                    <a:lnTo>
                      <a:pt x="0" y="925"/>
                    </a:lnTo>
                    <a:cubicBezTo>
                      <a:pt x="0" y="923"/>
                      <a:pt x="2" y="921"/>
                      <a:pt x="4" y="921"/>
                    </a:cubicBezTo>
                    <a:cubicBezTo>
                      <a:pt x="6" y="921"/>
                      <a:pt x="8" y="923"/>
                      <a:pt x="8" y="925"/>
                    </a:cubicBezTo>
                    <a:close/>
                    <a:moveTo>
                      <a:pt x="8" y="1017"/>
                    </a:moveTo>
                    <a:lnTo>
                      <a:pt x="8" y="1071"/>
                    </a:lnTo>
                    <a:cubicBezTo>
                      <a:pt x="8" y="1073"/>
                      <a:pt x="6" y="1075"/>
                      <a:pt x="4" y="1075"/>
                    </a:cubicBezTo>
                    <a:cubicBezTo>
                      <a:pt x="2" y="1075"/>
                      <a:pt x="0" y="1073"/>
                      <a:pt x="0" y="1071"/>
                    </a:cubicBezTo>
                    <a:lnTo>
                      <a:pt x="0" y="1017"/>
                    </a:lnTo>
                    <a:cubicBezTo>
                      <a:pt x="0" y="1015"/>
                      <a:pt x="2" y="1014"/>
                      <a:pt x="4" y="1014"/>
                    </a:cubicBezTo>
                    <a:cubicBezTo>
                      <a:pt x="6" y="1014"/>
                      <a:pt x="8" y="1015"/>
                      <a:pt x="8" y="1017"/>
                    </a:cubicBezTo>
                    <a:close/>
                    <a:moveTo>
                      <a:pt x="8" y="1110"/>
                    </a:moveTo>
                    <a:lnTo>
                      <a:pt x="8" y="1163"/>
                    </a:lnTo>
                    <a:cubicBezTo>
                      <a:pt x="8" y="1165"/>
                      <a:pt x="6" y="1167"/>
                      <a:pt x="4" y="1167"/>
                    </a:cubicBezTo>
                    <a:cubicBezTo>
                      <a:pt x="2" y="1167"/>
                      <a:pt x="0" y="1165"/>
                      <a:pt x="0" y="1163"/>
                    </a:cubicBezTo>
                    <a:lnTo>
                      <a:pt x="0" y="1110"/>
                    </a:lnTo>
                    <a:cubicBezTo>
                      <a:pt x="0" y="1107"/>
                      <a:pt x="2" y="1106"/>
                      <a:pt x="4" y="1106"/>
                    </a:cubicBezTo>
                    <a:cubicBezTo>
                      <a:pt x="6" y="1106"/>
                      <a:pt x="8" y="1107"/>
                      <a:pt x="8" y="1110"/>
                    </a:cubicBezTo>
                    <a:close/>
                    <a:moveTo>
                      <a:pt x="8" y="1202"/>
                    </a:moveTo>
                    <a:lnTo>
                      <a:pt x="8" y="1255"/>
                    </a:lnTo>
                    <a:cubicBezTo>
                      <a:pt x="8" y="1258"/>
                      <a:pt x="6" y="1259"/>
                      <a:pt x="4" y="1259"/>
                    </a:cubicBezTo>
                    <a:cubicBezTo>
                      <a:pt x="2" y="1259"/>
                      <a:pt x="0" y="1258"/>
                      <a:pt x="0" y="1255"/>
                    </a:cubicBezTo>
                    <a:lnTo>
                      <a:pt x="0" y="1202"/>
                    </a:lnTo>
                    <a:cubicBezTo>
                      <a:pt x="0" y="1200"/>
                      <a:pt x="2" y="1198"/>
                      <a:pt x="4" y="1198"/>
                    </a:cubicBezTo>
                    <a:cubicBezTo>
                      <a:pt x="6" y="1198"/>
                      <a:pt x="8" y="1200"/>
                      <a:pt x="8" y="1202"/>
                    </a:cubicBezTo>
                    <a:close/>
                    <a:moveTo>
                      <a:pt x="8" y="1294"/>
                    </a:moveTo>
                    <a:lnTo>
                      <a:pt x="8" y="1348"/>
                    </a:lnTo>
                    <a:cubicBezTo>
                      <a:pt x="8" y="1350"/>
                      <a:pt x="6" y="1351"/>
                      <a:pt x="4" y="1351"/>
                    </a:cubicBezTo>
                    <a:cubicBezTo>
                      <a:pt x="2" y="1351"/>
                      <a:pt x="0" y="1350"/>
                      <a:pt x="0" y="1348"/>
                    </a:cubicBezTo>
                    <a:lnTo>
                      <a:pt x="0" y="1294"/>
                    </a:lnTo>
                    <a:cubicBezTo>
                      <a:pt x="0" y="1292"/>
                      <a:pt x="2" y="1290"/>
                      <a:pt x="4" y="1290"/>
                    </a:cubicBezTo>
                    <a:cubicBezTo>
                      <a:pt x="6" y="1290"/>
                      <a:pt x="8" y="1292"/>
                      <a:pt x="8" y="1294"/>
                    </a:cubicBezTo>
                    <a:close/>
                    <a:moveTo>
                      <a:pt x="8" y="1386"/>
                    </a:moveTo>
                    <a:lnTo>
                      <a:pt x="8" y="1440"/>
                    </a:lnTo>
                    <a:cubicBezTo>
                      <a:pt x="8" y="1442"/>
                      <a:pt x="6" y="1444"/>
                      <a:pt x="4" y="1444"/>
                    </a:cubicBezTo>
                    <a:cubicBezTo>
                      <a:pt x="2" y="1444"/>
                      <a:pt x="0" y="1442"/>
                      <a:pt x="0" y="1440"/>
                    </a:cubicBezTo>
                    <a:lnTo>
                      <a:pt x="0" y="1386"/>
                    </a:lnTo>
                    <a:cubicBezTo>
                      <a:pt x="0" y="1384"/>
                      <a:pt x="2" y="1382"/>
                      <a:pt x="4" y="1382"/>
                    </a:cubicBezTo>
                    <a:cubicBezTo>
                      <a:pt x="6" y="1382"/>
                      <a:pt x="8" y="1384"/>
                      <a:pt x="8" y="1386"/>
                    </a:cubicBezTo>
                    <a:close/>
                    <a:moveTo>
                      <a:pt x="8" y="1478"/>
                    </a:moveTo>
                    <a:lnTo>
                      <a:pt x="8" y="1532"/>
                    </a:lnTo>
                    <a:cubicBezTo>
                      <a:pt x="8" y="1534"/>
                      <a:pt x="6" y="1536"/>
                      <a:pt x="4" y="1536"/>
                    </a:cubicBezTo>
                    <a:cubicBezTo>
                      <a:pt x="2" y="1536"/>
                      <a:pt x="0" y="1534"/>
                      <a:pt x="0" y="1532"/>
                    </a:cubicBezTo>
                    <a:lnTo>
                      <a:pt x="0" y="1478"/>
                    </a:lnTo>
                    <a:cubicBezTo>
                      <a:pt x="0" y="1476"/>
                      <a:pt x="2" y="1474"/>
                      <a:pt x="4" y="1474"/>
                    </a:cubicBezTo>
                    <a:cubicBezTo>
                      <a:pt x="6" y="1474"/>
                      <a:pt x="8" y="1476"/>
                      <a:pt x="8" y="1478"/>
                    </a:cubicBezTo>
                    <a:close/>
                    <a:moveTo>
                      <a:pt x="8" y="1570"/>
                    </a:moveTo>
                    <a:lnTo>
                      <a:pt x="8" y="1624"/>
                    </a:lnTo>
                    <a:cubicBezTo>
                      <a:pt x="8" y="1626"/>
                      <a:pt x="6" y="1628"/>
                      <a:pt x="4" y="1628"/>
                    </a:cubicBezTo>
                    <a:cubicBezTo>
                      <a:pt x="2" y="1628"/>
                      <a:pt x="0" y="1626"/>
                      <a:pt x="0" y="1624"/>
                    </a:cubicBezTo>
                    <a:lnTo>
                      <a:pt x="0" y="1570"/>
                    </a:lnTo>
                    <a:cubicBezTo>
                      <a:pt x="0" y="1568"/>
                      <a:pt x="2" y="1567"/>
                      <a:pt x="4" y="1567"/>
                    </a:cubicBezTo>
                    <a:cubicBezTo>
                      <a:pt x="6" y="1567"/>
                      <a:pt x="8" y="1568"/>
                      <a:pt x="8" y="1570"/>
                    </a:cubicBezTo>
                    <a:close/>
                    <a:moveTo>
                      <a:pt x="8" y="1663"/>
                    </a:moveTo>
                    <a:lnTo>
                      <a:pt x="8" y="1716"/>
                    </a:lnTo>
                    <a:cubicBezTo>
                      <a:pt x="8" y="1718"/>
                      <a:pt x="6" y="1720"/>
                      <a:pt x="4" y="1720"/>
                    </a:cubicBezTo>
                    <a:cubicBezTo>
                      <a:pt x="2" y="1720"/>
                      <a:pt x="0" y="1718"/>
                      <a:pt x="0" y="1716"/>
                    </a:cubicBezTo>
                    <a:lnTo>
                      <a:pt x="0" y="1663"/>
                    </a:lnTo>
                    <a:cubicBezTo>
                      <a:pt x="0" y="1660"/>
                      <a:pt x="2" y="1659"/>
                      <a:pt x="4" y="1659"/>
                    </a:cubicBezTo>
                    <a:cubicBezTo>
                      <a:pt x="6" y="1659"/>
                      <a:pt x="8" y="1660"/>
                      <a:pt x="8" y="1663"/>
                    </a:cubicBezTo>
                    <a:close/>
                    <a:moveTo>
                      <a:pt x="8" y="1755"/>
                    </a:moveTo>
                    <a:lnTo>
                      <a:pt x="8" y="1808"/>
                    </a:lnTo>
                    <a:cubicBezTo>
                      <a:pt x="8" y="1811"/>
                      <a:pt x="6" y="1812"/>
                      <a:pt x="4" y="1812"/>
                    </a:cubicBezTo>
                    <a:cubicBezTo>
                      <a:pt x="2" y="1812"/>
                      <a:pt x="0" y="1811"/>
                      <a:pt x="0" y="1808"/>
                    </a:cubicBezTo>
                    <a:lnTo>
                      <a:pt x="0" y="1755"/>
                    </a:lnTo>
                    <a:cubicBezTo>
                      <a:pt x="0" y="1753"/>
                      <a:pt x="2" y="1751"/>
                      <a:pt x="4" y="1751"/>
                    </a:cubicBezTo>
                    <a:cubicBezTo>
                      <a:pt x="6" y="1751"/>
                      <a:pt x="8" y="1753"/>
                      <a:pt x="8" y="1755"/>
                    </a:cubicBezTo>
                    <a:close/>
                    <a:moveTo>
                      <a:pt x="8" y="1847"/>
                    </a:moveTo>
                    <a:lnTo>
                      <a:pt x="8" y="1901"/>
                    </a:lnTo>
                    <a:cubicBezTo>
                      <a:pt x="8" y="1903"/>
                      <a:pt x="6" y="1904"/>
                      <a:pt x="4" y="1904"/>
                    </a:cubicBezTo>
                    <a:cubicBezTo>
                      <a:pt x="2" y="1904"/>
                      <a:pt x="0" y="1903"/>
                      <a:pt x="0" y="1901"/>
                    </a:cubicBezTo>
                    <a:lnTo>
                      <a:pt x="0" y="1847"/>
                    </a:lnTo>
                    <a:cubicBezTo>
                      <a:pt x="0" y="1845"/>
                      <a:pt x="2" y="1843"/>
                      <a:pt x="4" y="1843"/>
                    </a:cubicBezTo>
                    <a:cubicBezTo>
                      <a:pt x="6" y="1843"/>
                      <a:pt x="8" y="1845"/>
                      <a:pt x="8" y="1847"/>
                    </a:cubicBezTo>
                    <a:close/>
                    <a:moveTo>
                      <a:pt x="8" y="1939"/>
                    </a:moveTo>
                    <a:lnTo>
                      <a:pt x="8" y="1993"/>
                    </a:lnTo>
                    <a:cubicBezTo>
                      <a:pt x="8" y="1995"/>
                      <a:pt x="6" y="1997"/>
                      <a:pt x="4" y="1997"/>
                    </a:cubicBezTo>
                    <a:cubicBezTo>
                      <a:pt x="2" y="1997"/>
                      <a:pt x="0" y="1995"/>
                      <a:pt x="0" y="1993"/>
                    </a:cubicBezTo>
                    <a:lnTo>
                      <a:pt x="0" y="1939"/>
                    </a:lnTo>
                    <a:cubicBezTo>
                      <a:pt x="0" y="1937"/>
                      <a:pt x="2" y="1935"/>
                      <a:pt x="4" y="1935"/>
                    </a:cubicBezTo>
                    <a:cubicBezTo>
                      <a:pt x="6" y="1935"/>
                      <a:pt x="8" y="1937"/>
                      <a:pt x="8" y="1939"/>
                    </a:cubicBezTo>
                    <a:close/>
                    <a:moveTo>
                      <a:pt x="8" y="2031"/>
                    </a:moveTo>
                    <a:lnTo>
                      <a:pt x="8" y="2085"/>
                    </a:lnTo>
                    <a:cubicBezTo>
                      <a:pt x="8" y="2087"/>
                      <a:pt x="6" y="2089"/>
                      <a:pt x="4" y="2089"/>
                    </a:cubicBezTo>
                    <a:cubicBezTo>
                      <a:pt x="2" y="2089"/>
                      <a:pt x="0" y="2087"/>
                      <a:pt x="0" y="2085"/>
                    </a:cubicBezTo>
                    <a:lnTo>
                      <a:pt x="0" y="2031"/>
                    </a:lnTo>
                    <a:cubicBezTo>
                      <a:pt x="0" y="2029"/>
                      <a:pt x="2" y="2027"/>
                      <a:pt x="4" y="2027"/>
                    </a:cubicBezTo>
                    <a:cubicBezTo>
                      <a:pt x="6" y="2027"/>
                      <a:pt x="8" y="2029"/>
                      <a:pt x="8" y="2031"/>
                    </a:cubicBezTo>
                    <a:close/>
                    <a:moveTo>
                      <a:pt x="8" y="2123"/>
                    </a:moveTo>
                    <a:lnTo>
                      <a:pt x="8" y="2177"/>
                    </a:lnTo>
                    <a:cubicBezTo>
                      <a:pt x="8" y="2179"/>
                      <a:pt x="6" y="2181"/>
                      <a:pt x="4" y="2181"/>
                    </a:cubicBezTo>
                    <a:cubicBezTo>
                      <a:pt x="2" y="2181"/>
                      <a:pt x="0" y="2179"/>
                      <a:pt x="0" y="2177"/>
                    </a:cubicBezTo>
                    <a:lnTo>
                      <a:pt x="0" y="2123"/>
                    </a:lnTo>
                    <a:cubicBezTo>
                      <a:pt x="0" y="2121"/>
                      <a:pt x="2" y="2119"/>
                      <a:pt x="4" y="2119"/>
                    </a:cubicBezTo>
                    <a:cubicBezTo>
                      <a:pt x="6" y="2119"/>
                      <a:pt x="8" y="2121"/>
                      <a:pt x="8" y="2123"/>
                    </a:cubicBezTo>
                    <a:close/>
                    <a:moveTo>
                      <a:pt x="8" y="2215"/>
                    </a:moveTo>
                    <a:lnTo>
                      <a:pt x="8" y="2269"/>
                    </a:lnTo>
                    <a:cubicBezTo>
                      <a:pt x="8" y="2271"/>
                      <a:pt x="6" y="2273"/>
                      <a:pt x="4" y="2273"/>
                    </a:cubicBezTo>
                    <a:cubicBezTo>
                      <a:pt x="2" y="2273"/>
                      <a:pt x="0" y="2271"/>
                      <a:pt x="0" y="2269"/>
                    </a:cubicBezTo>
                    <a:lnTo>
                      <a:pt x="0" y="2215"/>
                    </a:lnTo>
                    <a:cubicBezTo>
                      <a:pt x="0" y="2213"/>
                      <a:pt x="2" y="2212"/>
                      <a:pt x="4" y="2212"/>
                    </a:cubicBezTo>
                    <a:cubicBezTo>
                      <a:pt x="6" y="2212"/>
                      <a:pt x="8" y="2213"/>
                      <a:pt x="8" y="2215"/>
                    </a:cubicBezTo>
                    <a:close/>
                    <a:moveTo>
                      <a:pt x="8" y="2308"/>
                    </a:moveTo>
                    <a:lnTo>
                      <a:pt x="8" y="2361"/>
                    </a:lnTo>
                    <a:cubicBezTo>
                      <a:pt x="8" y="2364"/>
                      <a:pt x="6" y="2365"/>
                      <a:pt x="4" y="2365"/>
                    </a:cubicBezTo>
                    <a:cubicBezTo>
                      <a:pt x="2" y="2365"/>
                      <a:pt x="0" y="2364"/>
                      <a:pt x="0" y="2361"/>
                    </a:cubicBezTo>
                    <a:lnTo>
                      <a:pt x="0" y="2308"/>
                    </a:lnTo>
                    <a:cubicBezTo>
                      <a:pt x="0" y="2306"/>
                      <a:pt x="2" y="2304"/>
                      <a:pt x="4" y="2304"/>
                    </a:cubicBezTo>
                    <a:cubicBezTo>
                      <a:pt x="6" y="2304"/>
                      <a:pt x="8" y="2306"/>
                      <a:pt x="8" y="2308"/>
                    </a:cubicBezTo>
                    <a:close/>
                    <a:moveTo>
                      <a:pt x="8" y="2400"/>
                    </a:moveTo>
                    <a:lnTo>
                      <a:pt x="8" y="2454"/>
                    </a:lnTo>
                    <a:cubicBezTo>
                      <a:pt x="8" y="2456"/>
                      <a:pt x="6" y="2457"/>
                      <a:pt x="4" y="2457"/>
                    </a:cubicBezTo>
                    <a:cubicBezTo>
                      <a:pt x="2" y="2457"/>
                      <a:pt x="0" y="2456"/>
                      <a:pt x="0" y="2454"/>
                    </a:cubicBezTo>
                    <a:lnTo>
                      <a:pt x="0" y="2400"/>
                    </a:lnTo>
                    <a:cubicBezTo>
                      <a:pt x="0" y="2398"/>
                      <a:pt x="2" y="2396"/>
                      <a:pt x="4" y="2396"/>
                    </a:cubicBezTo>
                    <a:cubicBezTo>
                      <a:pt x="6" y="2396"/>
                      <a:pt x="8" y="2398"/>
                      <a:pt x="8" y="2400"/>
                    </a:cubicBezTo>
                    <a:close/>
                    <a:moveTo>
                      <a:pt x="8" y="2492"/>
                    </a:moveTo>
                    <a:lnTo>
                      <a:pt x="8" y="2546"/>
                    </a:lnTo>
                    <a:cubicBezTo>
                      <a:pt x="8" y="2548"/>
                      <a:pt x="6" y="2550"/>
                      <a:pt x="4" y="2550"/>
                    </a:cubicBezTo>
                    <a:cubicBezTo>
                      <a:pt x="2" y="2550"/>
                      <a:pt x="0" y="2548"/>
                      <a:pt x="0" y="2546"/>
                    </a:cubicBezTo>
                    <a:lnTo>
                      <a:pt x="0" y="2492"/>
                    </a:lnTo>
                    <a:cubicBezTo>
                      <a:pt x="0" y="2490"/>
                      <a:pt x="2" y="2488"/>
                      <a:pt x="4" y="2488"/>
                    </a:cubicBezTo>
                    <a:cubicBezTo>
                      <a:pt x="6" y="2488"/>
                      <a:pt x="8" y="2490"/>
                      <a:pt x="8" y="2492"/>
                    </a:cubicBezTo>
                    <a:close/>
                    <a:moveTo>
                      <a:pt x="8" y="2584"/>
                    </a:moveTo>
                    <a:lnTo>
                      <a:pt x="8" y="2638"/>
                    </a:lnTo>
                    <a:cubicBezTo>
                      <a:pt x="8" y="2640"/>
                      <a:pt x="6" y="2642"/>
                      <a:pt x="4" y="2642"/>
                    </a:cubicBezTo>
                    <a:cubicBezTo>
                      <a:pt x="2" y="2642"/>
                      <a:pt x="0" y="2640"/>
                      <a:pt x="0" y="2638"/>
                    </a:cubicBezTo>
                    <a:lnTo>
                      <a:pt x="0" y="2584"/>
                    </a:lnTo>
                    <a:cubicBezTo>
                      <a:pt x="0" y="2582"/>
                      <a:pt x="2" y="2580"/>
                      <a:pt x="4" y="2580"/>
                    </a:cubicBezTo>
                    <a:cubicBezTo>
                      <a:pt x="6" y="2580"/>
                      <a:pt x="8" y="2582"/>
                      <a:pt x="8" y="2584"/>
                    </a:cubicBezTo>
                    <a:close/>
                    <a:moveTo>
                      <a:pt x="8" y="2676"/>
                    </a:moveTo>
                    <a:lnTo>
                      <a:pt x="8" y="2730"/>
                    </a:lnTo>
                    <a:cubicBezTo>
                      <a:pt x="8" y="2732"/>
                      <a:pt x="6" y="2734"/>
                      <a:pt x="4" y="2734"/>
                    </a:cubicBezTo>
                    <a:cubicBezTo>
                      <a:pt x="2" y="2734"/>
                      <a:pt x="0" y="2732"/>
                      <a:pt x="0" y="2730"/>
                    </a:cubicBezTo>
                    <a:lnTo>
                      <a:pt x="0" y="2676"/>
                    </a:lnTo>
                    <a:cubicBezTo>
                      <a:pt x="0" y="2674"/>
                      <a:pt x="2" y="2672"/>
                      <a:pt x="4" y="2672"/>
                    </a:cubicBezTo>
                    <a:cubicBezTo>
                      <a:pt x="6" y="2672"/>
                      <a:pt x="8" y="2674"/>
                      <a:pt x="8" y="2676"/>
                    </a:cubicBezTo>
                    <a:close/>
                    <a:moveTo>
                      <a:pt x="8" y="2768"/>
                    </a:moveTo>
                    <a:lnTo>
                      <a:pt x="8" y="2795"/>
                    </a:lnTo>
                    <a:cubicBezTo>
                      <a:pt x="8" y="2797"/>
                      <a:pt x="6" y="2799"/>
                      <a:pt x="4" y="2799"/>
                    </a:cubicBezTo>
                    <a:cubicBezTo>
                      <a:pt x="2" y="2799"/>
                      <a:pt x="0" y="2797"/>
                      <a:pt x="0" y="2795"/>
                    </a:cubicBezTo>
                    <a:lnTo>
                      <a:pt x="0" y="2768"/>
                    </a:lnTo>
                    <a:cubicBezTo>
                      <a:pt x="0" y="2766"/>
                      <a:pt x="2" y="2765"/>
                      <a:pt x="4" y="2765"/>
                    </a:cubicBezTo>
                    <a:cubicBezTo>
                      <a:pt x="6" y="2765"/>
                      <a:pt x="8" y="2766"/>
                      <a:pt x="8" y="27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Rectangle 90">
                <a:extLst>
                  <a:ext uri="{FF2B5EF4-FFF2-40B4-BE49-F238E27FC236}">
                    <a16:creationId xmlns:a16="http://schemas.microsoft.com/office/drawing/2014/main" id="{32E0CC6D-BA76-430B-9C87-B40370DAB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1" y="2273"/>
                <a:ext cx="56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Genesis 47:28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1" name="Rectangle 91">
                <a:extLst>
                  <a:ext uri="{FF2B5EF4-FFF2-40B4-BE49-F238E27FC236}">
                    <a16:creationId xmlns:a16="http://schemas.microsoft.com/office/drawing/2014/main" id="{9AF741D8-7BBA-4929-8B45-D1E8AC840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8" y="2273"/>
                <a:ext cx="7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–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2" name="Rectangle 92">
                <a:extLst>
                  <a:ext uri="{FF2B5EF4-FFF2-40B4-BE49-F238E27FC236}">
                    <a16:creationId xmlns:a16="http://schemas.microsoft.com/office/drawing/2014/main" id="{4AF6A387-CA40-43A8-A5D3-2D07A2479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3" y="2273"/>
                <a:ext cx="9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3" name="Rectangle 93">
                <a:extLst>
                  <a:ext uri="{FF2B5EF4-FFF2-40B4-BE49-F238E27FC236}">
                    <a16:creationId xmlns:a16="http://schemas.microsoft.com/office/drawing/2014/main" id="{FA8BDC67-2270-4E50-A1BA-89247C95C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6" y="2273"/>
                <a:ext cx="32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4" name="Rectangle 94">
                <a:extLst>
                  <a:ext uri="{FF2B5EF4-FFF2-40B4-BE49-F238E27FC236}">
                    <a16:creationId xmlns:a16="http://schemas.microsoft.com/office/drawing/2014/main" id="{81C354BC-473F-4ED2-B785-0576A8B2A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9" y="2273"/>
                <a:ext cx="14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5" name="Rectangle 95">
                <a:extLst>
                  <a:ext uri="{FF2B5EF4-FFF2-40B4-BE49-F238E27FC236}">
                    <a16:creationId xmlns:a16="http://schemas.microsoft.com/office/drawing/2014/main" id="{03305C60-0C90-48C8-BA3C-FADE93704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2" y="2121"/>
                <a:ext cx="2107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Rectangle 96">
                <a:extLst>
                  <a:ext uri="{FF2B5EF4-FFF2-40B4-BE49-F238E27FC236}">
                    <a16:creationId xmlns:a16="http://schemas.microsoft.com/office/drawing/2014/main" id="{F13346E5-DDF2-4D27-88B5-7941BD5D6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2" y="2121"/>
                <a:ext cx="2107" cy="116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Rectangle 97">
                <a:extLst>
                  <a:ext uri="{FF2B5EF4-FFF2-40B4-BE49-F238E27FC236}">
                    <a16:creationId xmlns:a16="http://schemas.microsoft.com/office/drawing/2014/main" id="{5E080B9D-AE01-483C-8CF4-FC33B32E5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7" y="2155"/>
                <a:ext cx="18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C 1851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8" name="Rectangle 98">
                <a:extLst>
                  <a:ext uri="{FF2B5EF4-FFF2-40B4-BE49-F238E27FC236}">
                    <a16:creationId xmlns:a16="http://schemas.microsoft.com/office/drawing/2014/main" id="{0D5F3401-D415-40D6-848C-C5B9881BF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4" y="2155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9" name="Rectangle 99">
                <a:extLst>
                  <a:ext uri="{FF2B5EF4-FFF2-40B4-BE49-F238E27FC236}">
                    <a16:creationId xmlns:a16="http://schemas.microsoft.com/office/drawing/2014/main" id="{AE747DA5-3039-4FF4-B2E3-7B3510A29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0" y="215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1671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90" name="Rectangle 100">
                <a:extLst>
                  <a:ext uri="{FF2B5EF4-FFF2-40B4-BE49-F238E27FC236}">
                    <a16:creationId xmlns:a16="http://schemas.microsoft.com/office/drawing/2014/main" id="{A5AC3800-6664-44EB-B090-A0F2DFD01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4" y="2043"/>
                <a:ext cx="225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Isaac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91" name="Rectangle 101">
                <a:extLst>
                  <a:ext uri="{FF2B5EF4-FFF2-40B4-BE49-F238E27FC236}">
                    <a16:creationId xmlns:a16="http://schemas.microsoft.com/office/drawing/2014/main" id="{9BB9CA95-9C87-4DB2-9446-08D0FA6C8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2" y="1887"/>
                <a:ext cx="2048" cy="117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Rectangle 102">
                <a:extLst>
                  <a:ext uri="{FF2B5EF4-FFF2-40B4-BE49-F238E27FC236}">
                    <a16:creationId xmlns:a16="http://schemas.microsoft.com/office/drawing/2014/main" id="{612CB6F6-F627-4DE5-B288-E1C1EEA4E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2" y="1887"/>
                <a:ext cx="2048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Rectangle 103">
                <a:extLst>
                  <a:ext uri="{FF2B5EF4-FFF2-40B4-BE49-F238E27FC236}">
                    <a16:creationId xmlns:a16="http://schemas.microsoft.com/office/drawing/2014/main" id="{7B1A91F7-ECAE-4A67-8C4D-9827C8965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7" y="1921"/>
                <a:ext cx="18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 1951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94" name="Rectangle 104">
                <a:extLst>
                  <a:ext uri="{FF2B5EF4-FFF2-40B4-BE49-F238E27FC236}">
                    <a16:creationId xmlns:a16="http://schemas.microsoft.com/office/drawing/2014/main" id="{86CE9377-141A-4880-9146-3CB8D3CC2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5" y="1921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95" name="Rectangle 105">
                <a:extLst>
                  <a:ext uri="{FF2B5EF4-FFF2-40B4-BE49-F238E27FC236}">
                    <a16:creationId xmlns:a16="http://schemas.microsoft.com/office/drawing/2014/main" id="{CB7FA851-271C-4F44-A3CA-D92BA41BB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1" y="1921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1776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96" name="Rectangle 106">
                <a:extLst>
                  <a:ext uri="{FF2B5EF4-FFF2-40B4-BE49-F238E27FC236}">
                    <a16:creationId xmlns:a16="http://schemas.microsoft.com/office/drawing/2014/main" id="{81792F10-BD08-421F-BF3A-BBF7DC7D0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2" y="1810"/>
                <a:ext cx="35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Abraham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97" name="Rectangle 107">
                <a:extLst>
                  <a:ext uri="{FF2B5EF4-FFF2-40B4-BE49-F238E27FC236}">
                    <a16:creationId xmlns:a16="http://schemas.microsoft.com/office/drawing/2014/main" id="{10FB57B0-C87A-4C21-8A1A-F3FB1AA3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0" y="2822"/>
                <a:ext cx="2380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8" name="Rectangle 108">
                <a:extLst>
                  <a:ext uri="{FF2B5EF4-FFF2-40B4-BE49-F238E27FC236}">
                    <a16:creationId xmlns:a16="http://schemas.microsoft.com/office/drawing/2014/main" id="{F1ED4C47-E281-44E2-9D3B-F2973A9F1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0" y="2822"/>
                <a:ext cx="2380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Rectangle 109">
                <a:extLst>
                  <a:ext uri="{FF2B5EF4-FFF2-40B4-BE49-F238E27FC236}">
                    <a16:creationId xmlns:a16="http://schemas.microsoft.com/office/drawing/2014/main" id="{5136DB1F-9D43-415E-94F3-8BB09D9EA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1" y="2855"/>
                <a:ext cx="20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C 2081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00" name="Rectangle 110">
                <a:extLst>
                  <a:ext uri="{FF2B5EF4-FFF2-40B4-BE49-F238E27FC236}">
                    <a16:creationId xmlns:a16="http://schemas.microsoft.com/office/drawing/2014/main" id="{D98BEE59-F359-4345-9886-2CFAF3880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9" y="2855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01" name="Rectangle 111">
                <a:extLst>
                  <a:ext uri="{FF2B5EF4-FFF2-40B4-BE49-F238E27FC236}">
                    <a16:creationId xmlns:a16="http://schemas.microsoft.com/office/drawing/2014/main" id="{73B95AE8-2F60-4248-846A-A2C806F00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5" y="2855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1876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02" name="Rectangle 112">
                <a:extLst>
                  <a:ext uri="{FF2B5EF4-FFF2-40B4-BE49-F238E27FC236}">
                    <a16:creationId xmlns:a16="http://schemas.microsoft.com/office/drawing/2014/main" id="{D0E6CC70-399C-4172-B8E1-0EA42EBAA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3" y="2744"/>
                <a:ext cx="2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Terah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03" name="Rectangle 113">
                <a:extLst>
                  <a:ext uri="{FF2B5EF4-FFF2-40B4-BE49-F238E27FC236}">
                    <a16:creationId xmlns:a16="http://schemas.microsoft.com/office/drawing/2014/main" id="{788100BF-9AA9-4520-855C-323944E34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8" y="1179"/>
                <a:ext cx="937" cy="117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Rectangle 114">
                <a:extLst>
                  <a:ext uri="{FF2B5EF4-FFF2-40B4-BE49-F238E27FC236}">
                    <a16:creationId xmlns:a16="http://schemas.microsoft.com/office/drawing/2014/main" id="{F77FC65A-251B-4291-A7AF-F25F6AD14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8" y="1179"/>
                <a:ext cx="937" cy="117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Rectangle 115">
                <a:extLst>
                  <a:ext uri="{FF2B5EF4-FFF2-40B4-BE49-F238E27FC236}">
                    <a16:creationId xmlns:a16="http://schemas.microsoft.com/office/drawing/2014/main" id="{4201A5DA-5348-4239-994B-3746A1B47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7" y="1185"/>
                <a:ext cx="1288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Rectangle 116">
                <a:extLst>
                  <a:ext uri="{FF2B5EF4-FFF2-40B4-BE49-F238E27FC236}">
                    <a16:creationId xmlns:a16="http://schemas.microsoft.com/office/drawing/2014/main" id="{C85DF986-8C58-439C-B77F-924C0F852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7" y="1185"/>
                <a:ext cx="1288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Rectangle 117">
                <a:extLst>
                  <a:ext uri="{FF2B5EF4-FFF2-40B4-BE49-F238E27FC236}">
                    <a16:creationId xmlns:a16="http://schemas.microsoft.com/office/drawing/2014/main" id="{8F7BCC44-27A2-4B37-A3CE-B1A0D9CE4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3" y="1218"/>
                <a:ext cx="20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 1701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08" name="Rectangle 118">
                <a:extLst>
                  <a:ext uri="{FF2B5EF4-FFF2-40B4-BE49-F238E27FC236}">
                    <a16:creationId xmlns:a16="http://schemas.microsoft.com/office/drawing/2014/main" id="{753575A2-78E6-4DCB-9FC8-17CDE8CC8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0" y="1218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09" name="Rectangle 119">
                <a:extLst>
                  <a:ext uri="{FF2B5EF4-FFF2-40B4-BE49-F238E27FC236}">
                    <a16:creationId xmlns:a16="http://schemas.microsoft.com/office/drawing/2014/main" id="{6107450F-102B-4A9C-8FBF-A804EFFA1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6" y="1218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1591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10" name="Rectangle 120">
                <a:extLst>
                  <a:ext uri="{FF2B5EF4-FFF2-40B4-BE49-F238E27FC236}">
                    <a16:creationId xmlns:a16="http://schemas.microsoft.com/office/drawing/2014/main" id="{E6BDC1C3-8C83-497B-8A1B-668CA1690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0" y="1107"/>
                <a:ext cx="293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Joseph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11" name="Rectangle 121">
                <a:extLst>
                  <a:ext uri="{FF2B5EF4-FFF2-40B4-BE49-F238E27FC236}">
                    <a16:creationId xmlns:a16="http://schemas.microsoft.com/office/drawing/2014/main" id="{486DF497-E33D-4BD2-A166-DA9C2B0D6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1" y="3424"/>
                <a:ext cx="87" cy="88"/>
              </a:xfrm>
              <a:prstGeom prst="rect">
                <a:avLst/>
              </a:prstGeom>
              <a:solidFill>
                <a:srgbClr val="BF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Rectangle 122">
                <a:extLst>
                  <a:ext uri="{FF2B5EF4-FFF2-40B4-BE49-F238E27FC236}">
                    <a16:creationId xmlns:a16="http://schemas.microsoft.com/office/drawing/2014/main" id="{5269B596-4DFD-4421-9D6B-EA0CE4BA3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1" y="3424"/>
                <a:ext cx="87" cy="88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Rectangle 123">
                <a:extLst>
                  <a:ext uri="{FF2B5EF4-FFF2-40B4-BE49-F238E27FC236}">
                    <a16:creationId xmlns:a16="http://schemas.microsoft.com/office/drawing/2014/main" id="{A4C07FA1-1C87-4F1C-B423-7D94CAFDC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3" y="3424"/>
                <a:ext cx="88" cy="88"/>
              </a:xfrm>
              <a:prstGeom prst="rect">
                <a:avLst/>
              </a:prstGeom>
              <a:solidFill>
                <a:srgbClr val="92D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Rectangle 124">
                <a:extLst>
                  <a:ext uri="{FF2B5EF4-FFF2-40B4-BE49-F238E27FC236}">
                    <a16:creationId xmlns:a16="http://schemas.microsoft.com/office/drawing/2014/main" id="{1E51B482-E4F6-47D9-BD83-B6BCC66DC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3" y="3424"/>
                <a:ext cx="88" cy="88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Rectangle 125">
                <a:extLst>
                  <a:ext uri="{FF2B5EF4-FFF2-40B4-BE49-F238E27FC236}">
                    <a16:creationId xmlns:a16="http://schemas.microsoft.com/office/drawing/2014/main" id="{D12AF2F3-BB0F-418B-A311-0286AB426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6" y="3423"/>
                <a:ext cx="573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Years of Plenty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16" name="Rectangle 126">
                <a:extLst>
                  <a:ext uri="{FF2B5EF4-FFF2-40B4-BE49-F238E27FC236}">
                    <a16:creationId xmlns:a16="http://schemas.microsoft.com/office/drawing/2014/main" id="{269B19B5-0B6F-4F12-A0C1-69F49ADBF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2" y="3423"/>
                <a:ext cx="43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Lean Years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17" name="Rectangle 127">
                <a:extLst>
                  <a:ext uri="{FF2B5EF4-FFF2-40B4-BE49-F238E27FC236}">
                    <a16:creationId xmlns:a16="http://schemas.microsoft.com/office/drawing/2014/main" id="{4462991F-3981-4E8D-98CC-572BD95D6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7" y="2588"/>
                <a:ext cx="1375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Rectangle 128">
                <a:extLst>
                  <a:ext uri="{FF2B5EF4-FFF2-40B4-BE49-F238E27FC236}">
                    <a16:creationId xmlns:a16="http://schemas.microsoft.com/office/drawing/2014/main" id="{00ABCD21-95C3-4E3A-A37E-056936B8D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7" y="2588"/>
                <a:ext cx="1375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Rectangle 129">
                <a:extLst>
                  <a:ext uri="{FF2B5EF4-FFF2-40B4-BE49-F238E27FC236}">
                    <a16:creationId xmlns:a16="http://schemas.microsoft.com/office/drawing/2014/main" id="{9F1F9774-E232-4479-9211-267282C01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5" y="2621"/>
                <a:ext cx="41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Dates Unknown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0" name="Rectangle 130">
                <a:extLst>
                  <a:ext uri="{FF2B5EF4-FFF2-40B4-BE49-F238E27FC236}">
                    <a16:creationId xmlns:a16="http://schemas.microsoft.com/office/drawing/2014/main" id="{800FB7E5-15A3-405B-83E7-89D384585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22" y="2512"/>
                <a:ext cx="25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Judah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1" name="Rectangle 131">
                <a:extLst>
                  <a:ext uri="{FF2B5EF4-FFF2-40B4-BE49-F238E27FC236}">
                    <a16:creationId xmlns:a16="http://schemas.microsoft.com/office/drawing/2014/main" id="{EC995E57-0CB1-4C71-A234-0A10BD6D2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0" y="2822"/>
                <a:ext cx="1404" cy="117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Rectangle 132">
                <a:extLst>
                  <a:ext uri="{FF2B5EF4-FFF2-40B4-BE49-F238E27FC236}">
                    <a16:creationId xmlns:a16="http://schemas.microsoft.com/office/drawing/2014/main" id="{188E8891-E749-4762-9DE7-6836077DF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0" y="2822"/>
                <a:ext cx="1404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Rectangle 133">
                <a:extLst>
                  <a:ext uri="{FF2B5EF4-FFF2-40B4-BE49-F238E27FC236}">
                    <a16:creationId xmlns:a16="http://schemas.microsoft.com/office/drawing/2014/main" id="{E5066407-82A9-41F2-999A-DD0F34DC9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3" y="2855"/>
                <a:ext cx="414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Dates Unknown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4" name="Rectangle 134">
                <a:extLst>
                  <a:ext uri="{FF2B5EF4-FFF2-40B4-BE49-F238E27FC236}">
                    <a16:creationId xmlns:a16="http://schemas.microsoft.com/office/drawing/2014/main" id="{3EEE548D-2B43-4209-AFC9-C5B9A9829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4" y="2744"/>
                <a:ext cx="243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Perez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5" name="Rectangle 135">
                <a:extLst>
                  <a:ext uri="{FF2B5EF4-FFF2-40B4-BE49-F238E27FC236}">
                    <a16:creationId xmlns:a16="http://schemas.microsoft.com/office/drawing/2014/main" id="{D28B97B8-D5DF-4030-9567-A197313BF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93" y="1663"/>
                <a:ext cx="31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Nashon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6" name="Rectangle 136">
                <a:extLst>
                  <a:ext uri="{FF2B5EF4-FFF2-40B4-BE49-F238E27FC236}">
                    <a16:creationId xmlns:a16="http://schemas.microsoft.com/office/drawing/2014/main" id="{465DECCA-8B7E-47FA-B5BF-4CFF4340A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9" y="1669"/>
                <a:ext cx="293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Hezron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7" name="Rectangle 137">
                <a:extLst>
                  <a:ext uri="{FF2B5EF4-FFF2-40B4-BE49-F238E27FC236}">
                    <a16:creationId xmlns:a16="http://schemas.microsoft.com/office/drawing/2014/main" id="{8A782DF0-8EBB-49E9-9409-9E93D51ED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1" y="1669"/>
                <a:ext cx="20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Ram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8" name="Freeform 138">
                <a:extLst>
                  <a:ext uri="{FF2B5EF4-FFF2-40B4-BE49-F238E27FC236}">
                    <a16:creationId xmlns:a16="http://schemas.microsoft.com/office/drawing/2014/main" id="{09B74CEE-3256-433B-A9D8-A10B017DA1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74" y="1761"/>
                <a:ext cx="2358" cy="6"/>
              </a:xfrm>
              <a:custGeom>
                <a:avLst/>
                <a:gdLst>
                  <a:gd name="T0" fmla="*/ 3037 w 3095"/>
                  <a:gd name="T1" fmla="*/ 0 h 8"/>
                  <a:gd name="T2" fmla="*/ 2999 w 3095"/>
                  <a:gd name="T3" fmla="*/ 8 h 8"/>
                  <a:gd name="T4" fmla="*/ 2999 w 3095"/>
                  <a:gd name="T5" fmla="*/ 0 h 8"/>
                  <a:gd name="T6" fmla="*/ 2853 w 3095"/>
                  <a:gd name="T7" fmla="*/ 8 h 8"/>
                  <a:gd name="T8" fmla="*/ 2910 w 3095"/>
                  <a:gd name="T9" fmla="*/ 4 h 8"/>
                  <a:gd name="T10" fmla="*/ 2757 w 3095"/>
                  <a:gd name="T11" fmla="*/ 4 h 8"/>
                  <a:gd name="T12" fmla="*/ 2814 w 3095"/>
                  <a:gd name="T13" fmla="*/ 8 h 8"/>
                  <a:gd name="T14" fmla="*/ 2668 w 3095"/>
                  <a:gd name="T15" fmla="*/ 0 h 8"/>
                  <a:gd name="T16" fmla="*/ 2630 w 3095"/>
                  <a:gd name="T17" fmla="*/ 8 h 8"/>
                  <a:gd name="T18" fmla="*/ 2630 w 3095"/>
                  <a:gd name="T19" fmla="*/ 0 h 8"/>
                  <a:gd name="T20" fmla="*/ 2484 w 3095"/>
                  <a:gd name="T21" fmla="*/ 8 h 8"/>
                  <a:gd name="T22" fmla="*/ 2542 w 3095"/>
                  <a:gd name="T23" fmla="*/ 4 h 8"/>
                  <a:gd name="T24" fmla="*/ 2388 w 3095"/>
                  <a:gd name="T25" fmla="*/ 4 h 8"/>
                  <a:gd name="T26" fmla="*/ 2446 w 3095"/>
                  <a:gd name="T27" fmla="*/ 8 h 8"/>
                  <a:gd name="T28" fmla="*/ 2300 w 3095"/>
                  <a:gd name="T29" fmla="*/ 0 h 8"/>
                  <a:gd name="T30" fmla="*/ 2261 w 3095"/>
                  <a:gd name="T31" fmla="*/ 8 h 8"/>
                  <a:gd name="T32" fmla="*/ 2261 w 3095"/>
                  <a:gd name="T33" fmla="*/ 0 h 8"/>
                  <a:gd name="T34" fmla="*/ 2115 w 3095"/>
                  <a:gd name="T35" fmla="*/ 8 h 8"/>
                  <a:gd name="T36" fmla="*/ 2173 w 3095"/>
                  <a:gd name="T37" fmla="*/ 4 h 8"/>
                  <a:gd name="T38" fmla="*/ 2019 w 3095"/>
                  <a:gd name="T39" fmla="*/ 4 h 8"/>
                  <a:gd name="T40" fmla="*/ 2077 w 3095"/>
                  <a:gd name="T41" fmla="*/ 8 h 8"/>
                  <a:gd name="T42" fmla="*/ 1931 w 3095"/>
                  <a:gd name="T43" fmla="*/ 0 h 8"/>
                  <a:gd name="T44" fmla="*/ 1893 w 3095"/>
                  <a:gd name="T45" fmla="*/ 8 h 8"/>
                  <a:gd name="T46" fmla="*/ 1893 w 3095"/>
                  <a:gd name="T47" fmla="*/ 0 h 8"/>
                  <a:gd name="T48" fmla="*/ 1747 w 3095"/>
                  <a:gd name="T49" fmla="*/ 8 h 8"/>
                  <a:gd name="T50" fmla="*/ 1804 w 3095"/>
                  <a:gd name="T51" fmla="*/ 4 h 8"/>
                  <a:gd name="T52" fmla="*/ 1651 w 3095"/>
                  <a:gd name="T53" fmla="*/ 4 h 8"/>
                  <a:gd name="T54" fmla="*/ 1708 w 3095"/>
                  <a:gd name="T55" fmla="*/ 8 h 8"/>
                  <a:gd name="T56" fmla="*/ 1562 w 3095"/>
                  <a:gd name="T57" fmla="*/ 0 h 8"/>
                  <a:gd name="T58" fmla="*/ 1524 w 3095"/>
                  <a:gd name="T59" fmla="*/ 8 h 8"/>
                  <a:gd name="T60" fmla="*/ 1524 w 3095"/>
                  <a:gd name="T61" fmla="*/ 0 h 8"/>
                  <a:gd name="T62" fmla="*/ 1378 w 3095"/>
                  <a:gd name="T63" fmla="*/ 8 h 8"/>
                  <a:gd name="T64" fmla="*/ 1436 w 3095"/>
                  <a:gd name="T65" fmla="*/ 4 h 8"/>
                  <a:gd name="T66" fmla="*/ 1282 w 3095"/>
                  <a:gd name="T67" fmla="*/ 4 h 8"/>
                  <a:gd name="T68" fmla="*/ 1340 w 3095"/>
                  <a:gd name="T69" fmla="*/ 8 h 8"/>
                  <a:gd name="T70" fmla="*/ 1194 w 3095"/>
                  <a:gd name="T71" fmla="*/ 0 h 8"/>
                  <a:gd name="T72" fmla="*/ 1155 w 3095"/>
                  <a:gd name="T73" fmla="*/ 8 h 8"/>
                  <a:gd name="T74" fmla="*/ 1155 w 3095"/>
                  <a:gd name="T75" fmla="*/ 0 h 8"/>
                  <a:gd name="T76" fmla="*/ 1009 w 3095"/>
                  <a:gd name="T77" fmla="*/ 8 h 8"/>
                  <a:gd name="T78" fmla="*/ 1067 w 3095"/>
                  <a:gd name="T79" fmla="*/ 4 h 8"/>
                  <a:gd name="T80" fmla="*/ 913 w 3095"/>
                  <a:gd name="T81" fmla="*/ 4 h 8"/>
                  <a:gd name="T82" fmla="*/ 971 w 3095"/>
                  <a:gd name="T83" fmla="*/ 8 h 8"/>
                  <a:gd name="T84" fmla="*/ 825 w 3095"/>
                  <a:gd name="T85" fmla="*/ 0 h 8"/>
                  <a:gd name="T86" fmla="*/ 787 w 3095"/>
                  <a:gd name="T87" fmla="*/ 8 h 8"/>
                  <a:gd name="T88" fmla="*/ 787 w 3095"/>
                  <a:gd name="T89" fmla="*/ 0 h 8"/>
                  <a:gd name="T90" fmla="*/ 641 w 3095"/>
                  <a:gd name="T91" fmla="*/ 8 h 8"/>
                  <a:gd name="T92" fmla="*/ 698 w 3095"/>
                  <a:gd name="T93" fmla="*/ 4 h 8"/>
                  <a:gd name="T94" fmla="*/ 545 w 3095"/>
                  <a:gd name="T95" fmla="*/ 4 h 8"/>
                  <a:gd name="T96" fmla="*/ 602 w 3095"/>
                  <a:gd name="T97" fmla="*/ 8 h 8"/>
                  <a:gd name="T98" fmla="*/ 456 w 3095"/>
                  <a:gd name="T99" fmla="*/ 0 h 8"/>
                  <a:gd name="T100" fmla="*/ 418 w 3095"/>
                  <a:gd name="T101" fmla="*/ 8 h 8"/>
                  <a:gd name="T102" fmla="*/ 418 w 3095"/>
                  <a:gd name="T103" fmla="*/ 0 h 8"/>
                  <a:gd name="T104" fmla="*/ 272 w 3095"/>
                  <a:gd name="T105" fmla="*/ 8 h 8"/>
                  <a:gd name="T106" fmla="*/ 330 w 3095"/>
                  <a:gd name="T107" fmla="*/ 4 h 8"/>
                  <a:gd name="T108" fmla="*/ 176 w 3095"/>
                  <a:gd name="T109" fmla="*/ 4 h 8"/>
                  <a:gd name="T110" fmla="*/ 234 w 3095"/>
                  <a:gd name="T111" fmla="*/ 8 h 8"/>
                  <a:gd name="T112" fmla="*/ 88 w 3095"/>
                  <a:gd name="T113" fmla="*/ 0 h 8"/>
                  <a:gd name="T114" fmla="*/ 49 w 3095"/>
                  <a:gd name="T115" fmla="*/ 8 h 8"/>
                  <a:gd name="T116" fmla="*/ 49 w 3095"/>
                  <a:gd name="T1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95" h="8">
                    <a:moveTo>
                      <a:pt x="3091" y="8"/>
                    </a:moveTo>
                    <a:lnTo>
                      <a:pt x="3037" y="8"/>
                    </a:lnTo>
                    <a:cubicBezTo>
                      <a:pt x="3035" y="8"/>
                      <a:pt x="3033" y="6"/>
                      <a:pt x="3033" y="4"/>
                    </a:cubicBezTo>
                    <a:cubicBezTo>
                      <a:pt x="3033" y="2"/>
                      <a:pt x="3035" y="0"/>
                      <a:pt x="3037" y="0"/>
                    </a:cubicBezTo>
                    <a:lnTo>
                      <a:pt x="3091" y="0"/>
                    </a:lnTo>
                    <a:cubicBezTo>
                      <a:pt x="3093" y="0"/>
                      <a:pt x="3095" y="2"/>
                      <a:pt x="3095" y="4"/>
                    </a:cubicBezTo>
                    <a:cubicBezTo>
                      <a:pt x="3095" y="6"/>
                      <a:pt x="3093" y="8"/>
                      <a:pt x="3091" y="8"/>
                    </a:cubicBezTo>
                    <a:close/>
                    <a:moveTo>
                      <a:pt x="2999" y="8"/>
                    </a:moveTo>
                    <a:lnTo>
                      <a:pt x="2945" y="8"/>
                    </a:lnTo>
                    <a:cubicBezTo>
                      <a:pt x="2943" y="8"/>
                      <a:pt x="2941" y="6"/>
                      <a:pt x="2941" y="4"/>
                    </a:cubicBezTo>
                    <a:cubicBezTo>
                      <a:pt x="2941" y="2"/>
                      <a:pt x="2943" y="0"/>
                      <a:pt x="2945" y="0"/>
                    </a:cubicBezTo>
                    <a:lnTo>
                      <a:pt x="2999" y="0"/>
                    </a:lnTo>
                    <a:cubicBezTo>
                      <a:pt x="3001" y="0"/>
                      <a:pt x="3002" y="2"/>
                      <a:pt x="3002" y="4"/>
                    </a:cubicBezTo>
                    <a:cubicBezTo>
                      <a:pt x="3002" y="6"/>
                      <a:pt x="3001" y="8"/>
                      <a:pt x="2999" y="8"/>
                    </a:cubicBezTo>
                    <a:close/>
                    <a:moveTo>
                      <a:pt x="2906" y="8"/>
                    </a:moveTo>
                    <a:lnTo>
                      <a:pt x="2853" y="8"/>
                    </a:lnTo>
                    <a:cubicBezTo>
                      <a:pt x="2851" y="8"/>
                      <a:pt x="2849" y="6"/>
                      <a:pt x="2849" y="4"/>
                    </a:cubicBezTo>
                    <a:cubicBezTo>
                      <a:pt x="2849" y="2"/>
                      <a:pt x="2851" y="0"/>
                      <a:pt x="2853" y="0"/>
                    </a:cubicBezTo>
                    <a:lnTo>
                      <a:pt x="2906" y="0"/>
                    </a:lnTo>
                    <a:cubicBezTo>
                      <a:pt x="2909" y="0"/>
                      <a:pt x="2910" y="2"/>
                      <a:pt x="2910" y="4"/>
                    </a:cubicBezTo>
                    <a:cubicBezTo>
                      <a:pt x="2910" y="6"/>
                      <a:pt x="2909" y="8"/>
                      <a:pt x="2906" y="8"/>
                    </a:cubicBezTo>
                    <a:close/>
                    <a:moveTo>
                      <a:pt x="2814" y="8"/>
                    </a:moveTo>
                    <a:lnTo>
                      <a:pt x="2760" y="8"/>
                    </a:lnTo>
                    <a:cubicBezTo>
                      <a:pt x="2758" y="8"/>
                      <a:pt x="2757" y="6"/>
                      <a:pt x="2757" y="4"/>
                    </a:cubicBezTo>
                    <a:cubicBezTo>
                      <a:pt x="2757" y="2"/>
                      <a:pt x="2758" y="0"/>
                      <a:pt x="2760" y="0"/>
                    </a:cubicBezTo>
                    <a:lnTo>
                      <a:pt x="2814" y="0"/>
                    </a:lnTo>
                    <a:cubicBezTo>
                      <a:pt x="2816" y="0"/>
                      <a:pt x="2818" y="2"/>
                      <a:pt x="2818" y="4"/>
                    </a:cubicBezTo>
                    <a:cubicBezTo>
                      <a:pt x="2818" y="6"/>
                      <a:pt x="2816" y="8"/>
                      <a:pt x="2814" y="8"/>
                    </a:cubicBezTo>
                    <a:close/>
                    <a:moveTo>
                      <a:pt x="2722" y="8"/>
                    </a:moveTo>
                    <a:lnTo>
                      <a:pt x="2668" y="8"/>
                    </a:lnTo>
                    <a:cubicBezTo>
                      <a:pt x="2666" y="8"/>
                      <a:pt x="2664" y="6"/>
                      <a:pt x="2664" y="4"/>
                    </a:cubicBezTo>
                    <a:cubicBezTo>
                      <a:pt x="2664" y="2"/>
                      <a:pt x="2666" y="0"/>
                      <a:pt x="2668" y="0"/>
                    </a:cubicBezTo>
                    <a:lnTo>
                      <a:pt x="2722" y="0"/>
                    </a:lnTo>
                    <a:cubicBezTo>
                      <a:pt x="2724" y="0"/>
                      <a:pt x="2726" y="2"/>
                      <a:pt x="2726" y="4"/>
                    </a:cubicBezTo>
                    <a:cubicBezTo>
                      <a:pt x="2726" y="6"/>
                      <a:pt x="2724" y="8"/>
                      <a:pt x="2722" y="8"/>
                    </a:cubicBezTo>
                    <a:close/>
                    <a:moveTo>
                      <a:pt x="2630" y="8"/>
                    </a:moveTo>
                    <a:lnTo>
                      <a:pt x="2576" y="8"/>
                    </a:lnTo>
                    <a:cubicBezTo>
                      <a:pt x="2574" y="8"/>
                      <a:pt x="2572" y="6"/>
                      <a:pt x="2572" y="4"/>
                    </a:cubicBezTo>
                    <a:cubicBezTo>
                      <a:pt x="2572" y="2"/>
                      <a:pt x="2574" y="0"/>
                      <a:pt x="2576" y="0"/>
                    </a:cubicBezTo>
                    <a:lnTo>
                      <a:pt x="2630" y="0"/>
                    </a:lnTo>
                    <a:cubicBezTo>
                      <a:pt x="2632" y="0"/>
                      <a:pt x="2634" y="2"/>
                      <a:pt x="2634" y="4"/>
                    </a:cubicBezTo>
                    <a:cubicBezTo>
                      <a:pt x="2634" y="6"/>
                      <a:pt x="2632" y="8"/>
                      <a:pt x="2630" y="8"/>
                    </a:cubicBezTo>
                    <a:close/>
                    <a:moveTo>
                      <a:pt x="2538" y="8"/>
                    </a:moveTo>
                    <a:lnTo>
                      <a:pt x="2484" y="8"/>
                    </a:lnTo>
                    <a:cubicBezTo>
                      <a:pt x="2482" y="8"/>
                      <a:pt x="2480" y="6"/>
                      <a:pt x="2480" y="4"/>
                    </a:cubicBezTo>
                    <a:cubicBezTo>
                      <a:pt x="2480" y="2"/>
                      <a:pt x="2482" y="0"/>
                      <a:pt x="2484" y="0"/>
                    </a:cubicBezTo>
                    <a:lnTo>
                      <a:pt x="2538" y="0"/>
                    </a:lnTo>
                    <a:cubicBezTo>
                      <a:pt x="2540" y="0"/>
                      <a:pt x="2542" y="2"/>
                      <a:pt x="2542" y="4"/>
                    </a:cubicBezTo>
                    <a:cubicBezTo>
                      <a:pt x="2542" y="6"/>
                      <a:pt x="2540" y="8"/>
                      <a:pt x="2538" y="8"/>
                    </a:cubicBezTo>
                    <a:close/>
                    <a:moveTo>
                      <a:pt x="2446" y="8"/>
                    </a:moveTo>
                    <a:lnTo>
                      <a:pt x="2392" y="8"/>
                    </a:lnTo>
                    <a:cubicBezTo>
                      <a:pt x="2390" y="8"/>
                      <a:pt x="2388" y="6"/>
                      <a:pt x="2388" y="4"/>
                    </a:cubicBezTo>
                    <a:cubicBezTo>
                      <a:pt x="2388" y="2"/>
                      <a:pt x="2390" y="0"/>
                      <a:pt x="2392" y="0"/>
                    </a:cubicBezTo>
                    <a:lnTo>
                      <a:pt x="2446" y="0"/>
                    </a:lnTo>
                    <a:cubicBezTo>
                      <a:pt x="2448" y="0"/>
                      <a:pt x="2449" y="2"/>
                      <a:pt x="2449" y="4"/>
                    </a:cubicBezTo>
                    <a:cubicBezTo>
                      <a:pt x="2449" y="6"/>
                      <a:pt x="2448" y="8"/>
                      <a:pt x="2446" y="8"/>
                    </a:cubicBezTo>
                    <a:close/>
                    <a:moveTo>
                      <a:pt x="2353" y="8"/>
                    </a:moveTo>
                    <a:lnTo>
                      <a:pt x="2300" y="8"/>
                    </a:lnTo>
                    <a:cubicBezTo>
                      <a:pt x="2298" y="8"/>
                      <a:pt x="2296" y="6"/>
                      <a:pt x="2296" y="4"/>
                    </a:cubicBezTo>
                    <a:cubicBezTo>
                      <a:pt x="2296" y="2"/>
                      <a:pt x="2298" y="0"/>
                      <a:pt x="2300" y="0"/>
                    </a:cubicBezTo>
                    <a:lnTo>
                      <a:pt x="2353" y="0"/>
                    </a:lnTo>
                    <a:cubicBezTo>
                      <a:pt x="2356" y="0"/>
                      <a:pt x="2357" y="2"/>
                      <a:pt x="2357" y="4"/>
                    </a:cubicBezTo>
                    <a:cubicBezTo>
                      <a:pt x="2357" y="6"/>
                      <a:pt x="2356" y="8"/>
                      <a:pt x="2353" y="8"/>
                    </a:cubicBezTo>
                    <a:close/>
                    <a:moveTo>
                      <a:pt x="2261" y="8"/>
                    </a:moveTo>
                    <a:lnTo>
                      <a:pt x="2208" y="8"/>
                    </a:lnTo>
                    <a:cubicBezTo>
                      <a:pt x="2205" y="8"/>
                      <a:pt x="2204" y="6"/>
                      <a:pt x="2204" y="4"/>
                    </a:cubicBezTo>
                    <a:cubicBezTo>
                      <a:pt x="2204" y="2"/>
                      <a:pt x="2205" y="0"/>
                      <a:pt x="2208" y="0"/>
                    </a:cubicBezTo>
                    <a:lnTo>
                      <a:pt x="2261" y="0"/>
                    </a:lnTo>
                    <a:cubicBezTo>
                      <a:pt x="2263" y="0"/>
                      <a:pt x="2265" y="2"/>
                      <a:pt x="2265" y="4"/>
                    </a:cubicBezTo>
                    <a:cubicBezTo>
                      <a:pt x="2265" y="6"/>
                      <a:pt x="2263" y="8"/>
                      <a:pt x="2261" y="8"/>
                    </a:cubicBezTo>
                    <a:close/>
                    <a:moveTo>
                      <a:pt x="2169" y="8"/>
                    </a:moveTo>
                    <a:lnTo>
                      <a:pt x="2115" y="8"/>
                    </a:lnTo>
                    <a:cubicBezTo>
                      <a:pt x="2113" y="8"/>
                      <a:pt x="2112" y="6"/>
                      <a:pt x="2112" y="4"/>
                    </a:cubicBezTo>
                    <a:cubicBezTo>
                      <a:pt x="2112" y="2"/>
                      <a:pt x="2113" y="0"/>
                      <a:pt x="2115" y="0"/>
                    </a:cubicBezTo>
                    <a:lnTo>
                      <a:pt x="2169" y="0"/>
                    </a:lnTo>
                    <a:cubicBezTo>
                      <a:pt x="2171" y="0"/>
                      <a:pt x="2173" y="2"/>
                      <a:pt x="2173" y="4"/>
                    </a:cubicBezTo>
                    <a:cubicBezTo>
                      <a:pt x="2173" y="6"/>
                      <a:pt x="2171" y="8"/>
                      <a:pt x="2169" y="8"/>
                    </a:cubicBezTo>
                    <a:close/>
                    <a:moveTo>
                      <a:pt x="2077" y="8"/>
                    </a:moveTo>
                    <a:lnTo>
                      <a:pt x="2023" y="8"/>
                    </a:lnTo>
                    <a:cubicBezTo>
                      <a:pt x="2021" y="8"/>
                      <a:pt x="2019" y="6"/>
                      <a:pt x="2019" y="4"/>
                    </a:cubicBezTo>
                    <a:cubicBezTo>
                      <a:pt x="2019" y="2"/>
                      <a:pt x="2021" y="0"/>
                      <a:pt x="2023" y="0"/>
                    </a:cubicBezTo>
                    <a:lnTo>
                      <a:pt x="2077" y="0"/>
                    </a:lnTo>
                    <a:cubicBezTo>
                      <a:pt x="2079" y="0"/>
                      <a:pt x="2081" y="2"/>
                      <a:pt x="2081" y="4"/>
                    </a:cubicBezTo>
                    <a:cubicBezTo>
                      <a:pt x="2081" y="6"/>
                      <a:pt x="2079" y="8"/>
                      <a:pt x="2077" y="8"/>
                    </a:cubicBezTo>
                    <a:close/>
                    <a:moveTo>
                      <a:pt x="1985" y="8"/>
                    </a:moveTo>
                    <a:lnTo>
                      <a:pt x="1931" y="8"/>
                    </a:lnTo>
                    <a:cubicBezTo>
                      <a:pt x="1929" y="8"/>
                      <a:pt x="1927" y="6"/>
                      <a:pt x="1927" y="4"/>
                    </a:cubicBezTo>
                    <a:cubicBezTo>
                      <a:pt x="1927" y="2"/>
                      <a:pt x="1929" y="0"/>
                      <a:pt x="1931" y="0"/>
                    </a:cubicBezTo>
                    <a:lnTo>
                      <a:pt x="1985" y="0"/>
                    </a:lnTo>
                    <a:cubicBezTo>
                      <a:pt x="1987" y="0"/>
                      <a:pt x="1989" y="2"/>
                      <a:pt x="1989" y="4"/>
                    </a:cubicBezTo>
                    <a:cubicBezTo>
                      <a:pt x="1989" y="6"/>
                      <a:pt x="1987" y="8"/>
                      <a:pt x="1985" y="8"/>
                    </a:cubicBezTo>
                    <a:close/>
                    <a:moveTo>
                      <a:pt x="1893" y="8"/>
                    </a:moveTo>
                    <a:lnTo>
                      <a:pt x="1839" y="8"/>
                    </a:lnTo>
                    <a:cubicBezTo>
                      <a:pt x="1837" y="8"/>
                      <a:pt x="1835" y="6"/>
                      <a:pt x="1835" y="4"/>
                    </a:cubicBezTo>
                    <a:cubicBezTo>
                      <a:pt x="1835" y="2"/>
                      <a:pt x="1837" y="0"/>
                      <a:pt x="1839" y="0"/>
                    </a:cubicBezTo>
                    <a:lnTo>
                      <a:pt x="1893" y="0"/>
                    </a:lnTo>
                    <a:cubicBezTo>
                      <a:pt x="1895" y="0"/>
                      <a:pt x="1896" y="2"/>
                      <a:pt x="1896" y="4"/>
                    </a:cubicBezTo>
                    <a:cubicBezTo>
                      <a:pt x="1896" y="6"/>
                      <a:pt x="1895" y="8"/>
                      <a:pt x="1893" y="8"/>
                    </a:cubicBezTo>
                    <a:close/>
                    <a:moveTo>
                      <a:pt x="1800" y="8"/>
                    </a:moveTo>
                    <a:lnTo>
                      <a:pt x="1747" y="8"/>
                    </a:lnTo>
                    <a:cubicBezTo>
                      <a:pt x="1745" y="8"/>
                      <a:pt x="1743" y="6"/>
                      <a:pt x="1743" y="4"/>
                    </a:cubicBezTo>
                    <a:cubicBezTo>
                      <a:pt x="1743" y="2"/>
                      <a:pt x="1745" y="0"/>
                      <a:pt x="1747" y="0"/>
                    </a:cubicBezTo>
                    <a:lnTo>
                      <a:pt x="1800" y="0"/>
                    </a:lnTo>
                    <a:cubicBezTo>
                      <a:pt x="1803" y="0"/>
                      <a:pt x="1804" y="2"/>
                      <a:pt x="1804" y="4"/>
                    </a:cubicBezTo>
                    <a:cubicBezTo>
                      <a:pt x="1804" y="6"/>
                      <a:pt x="1803" y="8"/>
                      <a:pt x="1800" y="8"/>
                    </a:cubicBezTo>
                    <a:close/>
                    <a:moveTo>
                      <a:pt x="1708" y="8"/>
                    </a:moveTo>
                    <a:lnTo>
                      <a:pt x="1655" y="8"/>
                    </a:lnTo>
                    <a:cubicBezTo>
                      <a:pt x="1652" y="8"/>
                      <a:pt x="1651" y="6"/>
                      <a:pt x="1651" y="4"/>
                    </a:cubicBezTo>
                    <a:cubicBezTo>
                      <a:pt x="1651" y="2"/>
                      <a:pt x="1652" y="0"/>
                      <a:pt x="1655" y="0"/>
                    </a:cubicBezTo>
                    <a:lnTo>
                      <a:pt x="1708" y="0"/>
                    </a:lnTo>
                    <a:cubicBezTo>
                      <a:pt x="1710" y="0"/>
                      <a:pt x="1712" y="2"/>
                      <a:pt x="1712" y="4"/>
                    </a:cubicBezTo>
                    <a:cubicBezTo>
                      <a:pt x="1712" y="6"/>
                      <a:pt x="1710" y="8"/>
                      <a:pt x="1708" y="8"/>
                    </a:cubicBezTo>
                    <a:close/>
                    <a:moveTo>
                      <a:pt x="1616" y="8"/>
                    </a:moveTo>
                    <a:lnTo>
                      <a:pt x="1562" y="8"/>
                    </a:lnTo>
                    <a:cubicBezTo>
                      <a:pt x="1560" y="8"/>
                      <a:pt x="1559" y="6"/>
                      <a:pt x="1559" y="4"/>
                    </a:cubicBezTo>
                    <a:cubicBezTo>
                      <a:pt x="1559" y="2"/>
                      <a:pt x="1560" y="0"/>
                      <a:pt x="1562" y="0"/>
                    </a:cubicBezTo>
                    <a:lnTo>
                      <a:pt x="1616" y="0"/>
                    </a:lnTo>
                    <a:cubicBezTo>
                      <a:pt x="1618" y="0"/>
                      <a:pt x="1620" y="2"/>
                      <a:pt x="1620" y="4"/>
                    </a:cubicBezTo>
                    <a:cubicBezTo>
                      <a:pt x="1620" y="6"/>
                      <a:pt x="1618" y="8"/>
                      <a:pt x="1616" y="8"/>
                    </a:cubicBezTo>
                    <a:close/>
                    <a:moveTo>
                      <a:pt x="1524" y="8"/>
                    </a:moveTo>
                    <a:lnTo>
                      <a:pt x="1470" y="8"/>
                    </a:lnTo>
                    <a:cubicBezTo>
                      <a:pt x="1468" y="8"/>
                      <a:pt x="1466" y="6"/>
                      <a:pt x="1466" y="4"/>
                    </a:cubicBezTo>
                    <a:cubicBezTo>
                      <a:pt x="1466" y="2"/>
                      <a:pt x="1468" y="0"/>
                      <a:pt x="1470" y="0"/>
                    </a:cubicBezTo>
                    <a:lnTo>
                      <a:pt x="1524" y="0"/>
                    </a:lnTo>
                    <a:cubicBezTo>
                      <a:pt x="1526" y="0"/>
                      <a:pt x="1528" y="2"/>
                      <a:pt x="1528" y="4"/>
                    </a:cubicBezTo>
                    <a:cubicBezTo>
                      <a:pt x="1528" y="6"/>
                      <a:pt x="1526" y="8"/>
                      <a:pt x="1524" y="8"/>
                    </a:cubicBezTo>
                    <a:close/>
                    <a:moveTo>
                      <a:pt x="1432" y="8"/>
                    </a:moveTo>
                    <a:lnTo>
                      <a:pt x="1378" y="8"/>
                    </a:lnTo>
                    <a:cubicBezTo>
                      <a:pt x="1376" y="8"/>
                      <a:pt x="1374" y="6"/>
                      <a:pt x="1374" y="4"/>
                    </a:cubicBezTo>
                    <a:cubicBezTo>
                      <a:pt x="1374" y="2"/>
                      <a:pt x="1376" y="0"/>
                      <a:pt x="1378" y="0"/>
                    </a:cubicBezTo>
                    <a:lnTo>
                      <a:pt x="1432" y="0"/>
                    </a:lnTo>
                    <a:cubicBezTo>
                      <a:pt x="1434" y="0"/>
                      <a:pt x="1436" y="2"/>
                      <a:pt x="1436" y="4"/>
                    </a:cubicBezTo>
                    <a:cubicBezTo>
                      <a:pt x="1436" y="6"/>
                      <a:pt x="1434" y="8"/>
                      <a:pt x="1432" y="8"/>
                    </a:cubicBezTo>
                    <a:close/>
                    <a:moveTo>
                      <a:pt x="1340" y="8"/>
                    </a:moveTo>
                    <a:lnTo>
                      <a:pt x="1286" y="8"/>
                    </a:lnTo>
                    <a:cubicBezTo>
                      <a:pt x="1284" y="8"/>
                      <a:pt x="1282" y="6"/>
                      <a:pt x="1282" y="4"/>
                    </a:cubicBezTo>
                    <a:cubicBezTo>
                      <a:pt x="1282" y="2"/>
                      <a:pt x="1284" y="0"/>
                      <a:pt x="1286" y="0"/>
                    </a:cubicBezTo>
                    <a:lnTo>
                      <a:pt x="1340" y="0"/>
                    </a:lnTo>
                    <a:cubicBezTo>
                      <a:pt x="1342" y="0"/>
                      <a:pt x="1344" y="2"/>
                      <a:pt x="1344" y="4"/>
                    </a:cubicBezTo>
                    <a:cubicBezTo>
                      <a:pt x="1344" y="6"/>
                      <a:pt x="1342" y="8"/>
                      <a:pt x="1340" y="8"/>
                    </a:cubicBezTo>
                    <a:close/>
                    <a:moveTo>
                      <a:pt x="1248" y="8"/>
                    </a:moveTo>
                    <a:lnTo>
                      <a:pt x="1194" y="8"/>
                    </a:lnTo>
                    <a:cubicBezTo>
                      <a:pt x="1192" y="8"/>
                      <a:pt x="1190" y="6"/>
                      <a:pt x="1190" y="4"/>
                    </a:cubicBezTo>
                    <a:cubicBezTo>
                      <a:pt x="1190" y="2"/>
                      <a:pt x="1192" y="0"/>
                      <a:pt x="1194" y="0"/>
                    </a:cubicBezTo>
                    <a:lnTo>
                      <a:pt x="1248" y="0"/>
                    </a:lnTo>
                    <a:cubicBezTo>
                      <a:pt x="1250" y="0"/>
                      <a:pt x="1251" y="2"/>
                      <a:pt x="1251" y="4"/>
                    </a:cubicBezTo>
                    <a:cubicBezTo>
                      <a:pt x="1251" y="6"/>
                      <a:pt x="1250" y="8"/>
                      <a:pt x="1248" y="8"/>
                    </a:cubicBezTo>
                    <a:close/>
                    <a:moveTo>
                      <a:pt x="1155" y="8"/>
                    </a:moveTo>
                    <a:lnTo>
                      <a:pt x="1102" y="8"/>
                    </a:lnTo>
                    <a:cubicBezTo>
                      <a:pt x="1099" y="8"/>
                      <a:pt x="1098" y="6"/>
                      <a:pt x="1098" y="4"/>
                    </a:cubicBezTo>
                    <a:cubicBezTo>
                      <a:pt x="1098" y="2"/>
                      <a:pt x="1099" y="0"/>
                      <a:pt x="1102" y="0"/>
                    </a:cubicBezTo>
                    <a:lnTo>
                      <a:pt x="1155" y="0"/>
                    </a:lnTo>
                    <a:cubicBezTo>
                      <a:pt x="1157" y="0"/>
                      <a:pt x="1159" y="2"/>
                      <a:pt x="1159" y="4"/>
                    </a:cubicBezTo>
                    <a:cubicBezTo>
                      <a:pt x="1159" y="6"/>
                      <a:pt x="1157" y="8"/>
                      <a:pt x="1155" y="8"/>
                    </a:cubicBezTo>
                    <a:close/>
                    <a:moveTo>
                      <a:pt x="1063" y="8"/>
                    </a:moveTo>
                    <a:lnTo>
                      <a:pt x="1009" y="8"/>
                    </a:lnTo>
                    <a:cubicBezTo>
                      <a:pt x="1007" y="8"/>
                      <a:pt x="1006" y="6"/>
                      <a:pt x="1006" y="4"/>
                    </a:cubicBezTo>
                    <a:cubicBezTo>
                      <a:pt x="1006" y="2"/>
                      <a:pt x="1007" y="0"/>
                      <a:pt x="1009" y="0"/>
                    </a:cubicBezTo>
                    <a:lnTo>
                      <a:pt x="1063" y="0"/>
                    </a:lnTo>
                    <a:cubicBezTo>
                      <a:pt x="1065" y="0"/>
                      <a:pt x="1067" y="2"/>
                      <a:pt x="1067" y="4"/>
                    </a:cubicBezTo>
                    <a:cubicBezTo>
                      <a:pt x="1067" y="6"/>
                      <a:pt x="1065" y="8"/>
                      <a:pt x="1063" y="8"/>
                    </a:cubicBezTo>
                    <a:close/>
                    <a:moveTo>
                      <a:pt x="971" y="8"/>
                    </a:moveTo>
                    <a:lnTo>
                      <a:pt x="917" y="8"/>
                    </a:lnTo>
                    <a:cubicBezTo>
                      <a:pt x="915" y="8"/>
                      <a:pt x="913" y="6"/>
                      <a:pt x="913" y="4"/>
                    </a:cubicBezTo>
                    <a:cubicBezTo>
                      <a:pt x="913" y="2"/>
                      <a:pt x="915" y="0"/>
                      <a:pt x="917" y="0"/>
                    </a:cubicBezTo>
                    <a:lnTo>
                      <a:pt x="971" y="0"/>
                    </a:lnTo>
                    <a:cubicBezTo>
                      <a:pt x="973" y="0"/>
                      <a:pt x="975" y="2"/>
                      <a:pt x="975" y="4"/>
                    </a:cubicBezTo>
                    <a:cubicBezTo>
                      <a:pt x="975" y="6"/>
                      <a:pt x="973" y="8"/>
                      <a:pt x="971" y="8"/>
                    </a:cubicBezTo>
                    <a:close/>
                    <a:moveTo>
                      <a:pt x="879" y="8"/>
                    </a:moveTo>
                    <a:lnTo>
                      <a:pt x="825" y="8"/>
                    </a:lnTo>
                    <a:cubicBezTo>
                      <a:pt x="823" y="8"/>
                      <a:pt x="821" y="6"/>
                      <a:pt x="821" y="4"/>
                    </a:cubicBezTo>
                    <a:cubicBezTo>
                      <a:pt x="821" y="2"/>
                      <a:pt x="823" y="0"/>
                      <a:pt x="825" y="0"/>
                    </a:cubicBezTo>
                    <a:lnTo>
                      <a:pt x="879" y="0"/>
                    </a:lnTo>
                    <a:cubicBezTo>
                      <a:pt x="881" y="0"/>
                      <a:pt x="883" y="2"/>
                      <a:pt x="883" y="4"/>
                    </a:cubicBezTo>
                    <a:cubicBezTo>
                      <a:pt x="883" y="6"/>
                      <a:pt x="881" y="8"/>
                      <a:pt x="879" y="8"/>
                    </a:cubicBezTo>
                    <a:close/>
                    <a:moveTo>
                      <a:pt x="787" y="8"/>
                    </a:moveTo>
                    <a:lnTo>
                      <a:pt x="733" y="8"/>
                    </a:lnTo>
                    <a:cubicBezTo>
                      <a:pt x="731" y="8"/>
                      <a:pt x="729" y="6"/>
                      <a:pt x="729" y="4"/>
                    </a:cubicBezTo>
                    <a:cubicBezTo>
                      <a:pt x="729" y="2"/>
                      <a:pt x="731" y="0"/>
                      <a:pt x="733" y="0"/>
                    </a:cubicBezTo>
                    <a:lnTo>
                      <a:pt x="787" y="0"/>
                    </a:lnTo>
                    <a:cubicBezTo>
                      <a:pt x="789" y="0"/>
                      <a:pt x="791" y="2"/>
                      <a:pt x="791" y="4"/>
                    </a:cubicBezTo>
                    <a:cubicBezTo>
                      <a:pt x="791" y="6"/>
                      <a:pt x="789" y="8"/>
                      <a:pt x="787" y="8"/>
                    </a:cubicBezTo>
                    <a:close/>
                    <a:moveTo>
                      <a:pt x="695" y="8"/>
                    </a:moveTo>
                    <a:lnTo>
                      <a:pt x="641" y="8"/>
                    </a:lnTo>
                    <a:cubicBezTo>
                      <a:pt x="639" y="8"/>
                      <a:pt x="637" y="6"/>
                      <a:pt x="637" y="4"/>
                    </a:cubicBezTo>
                    <a:cubicBezTo>
                      <a:pt x="637" y="2"/>
                      <a:pt x="639" y="0"/>
                      <a:pt x="641" y="0"/>
                    </a:cubicBezTo>
                    <a:lnTo>
                      <a:pt x="695" y="0"/>
                    </a:lnTo>
                    <a:cubicBezTo>
                      <a:pt x="697" y="0"/>
                      <a:pt x="698" y="2"/>
                      <a:pt x="698" y="4"/>
                    </a:cubicBezTo>
                    <a:cubicBezTo>
                      <a:pt x="698" y="6"/>
                      <a:pt x="697" y="8"/>
                      <a:pt x="695" y="8"/>
                    </a:cubicBezTo>
                    <a:close/>
                    <a:moveTo>
                      <a:pt x="602" y="8"/>
                    </a:moveTo>
                    <a:lnTo>
                      <a:pt x="549" y="8"/>
                    </a:lnTo>
                    <a:cubicBezTo>
                      <a:pt x="547" y="8"/>
                      <a:pt x="545" y="6"/>
                      <a:pt x="545" y="4"/>
                    </a:cubicBezTo>
                    <a:cubicBezTo>
                      <a:pt x="545" y="2"/>
                      <a:pt x="547" y="0"/>
                      <a:pt x="549" y="0"/>
                    </a:cubicBezTo>
                    <a:lnTo>
                      <a:pt x="602" y="0"/>
                    </a:lnTo>
                    <a:cubicBezTo>
                      <a:pt x="605" y="0"/>
                      <a:pt x="606" y="2"/>
                      <a:pt x="606" y="4"/>
                    </a:cubicBezTo>
                    <a:cubicBezTo>
                      <a:pt x="606" y="6"/>
                      <a:pt x="605" y="8"/>
                      <a:pt x="602" y="8"/>
                    </a:cubicBezTo>
                    <a:close/>
                    <a:moveTo>
                      <a:pt x="510" y="8"/>
                    </a:moveTo>
                    <a:lnTo>
                      <a:pt x="456" y="8"/>
                    </a:lnTo>
                    <a:cubicBezTo>
                      <a:pt x="454" y="8"/>
                      <a:pt x="453" y="6"/>
                      <a:pt x="453" y="4"/>
                    </a:cubicBezTo>
                    <a:cubicBezTo>
                      <a:pt x="453" y="2"/>
                      <a:pt x="454" y="0"/>
                      <a:pt x="456" y="0"/>
                    </a:cubicBezTo>
                    <a:lnTo>
                      <a:pt x="510" y="0"/>
                    </a:lnTo>
                    <a:cubicBezTo>
                      <a:pt x="512" y="0"/>
                      <a:pt x="514" y="2"/>
                      <a:pt x="514" y="4"/>
                    </a:cubicBezTo>
                    <a:cubicBezTo>
                      <a:pt x="514" y="6"/>
                      <a:pt x="512" y="8"/>
                      <a:pt x="510" y="8"/>
                    </a:cubicBezTo>
                    <a:close/>
                    <a:moveTo>
                      <a:pt x="418" y="8"/>
                    </a:moveTo>
                    <a:lnTo>
                      <a:pt x="364" y="8"/>
                    </a:lnTo>
                    <a:cubicBezTo>
                      <a:pt x="362" y="8"/>
                      <a:pt x="360" y="6"/>
                      <a:pt x="360" y="4"/>
                    </a:cubicBezTo>
                    <a:cubicBezTo>
                      <a:pt x="360" y="2"/>
                      <a:pt x="362" y="0"/>
                      <a:pt x="364" y="0"/>
                    </a:cubicBezTo>
                    <a:lnTo>
                      <a:pt x="418" y="0"/>
                    </a:lnTo>
                    <a:cubicBezTo>
                      <a:pt x="420" y="0"/>
                      <a:pt x="422" y="2"/>
                      <a:pt x="422" y="4"/>
                    </a:cubicBezTo>
                    <a:cubicBezTo>
                      <a:pt x="422" y="6"/>
                      <a:pt x="420" y="8"/>
                      <a:pt x="418" y="8"/>
                    </a:cubicBezTo>
                    <a:close/>
                    <a:moveTo>
                      <a:pt x="326" y="8"/>
                    </a:moveTo>
                    <a:lnTo>
                      <a:pt x="272" y="8"/>
                    </a:lnTo>
                    <a:cubicBezTo>
                      <a:pt x="270" y="8"/>
                      <a:pt x="268" y="6"/>
                      <a:pt x="268" y="4"/>
                    </a:cubicBezTo>
                    <a:cubicBezTo>
                      <a:pt x="268" y="2"/>
                      <a:pt x="270" y="0"/>
                      <a:pt x="272" y="0"/>
                    </a:cubicBezTo>
                    <a:lnTo>
                      <a:pt x="326" y="0"/>
                    </a:lnTo>
                    <a:cubicBezTo>
                      <a:pt x="328" y="0"/>
                      <a:pt x="330" y="2"/>
                      <a:pt x="330" y="4"/>
                    </a:cubicBezTo>
                    <a:cubicBezTo>
                      <a:pt x="330" y="6"/>
                      <a:pt x="328" y="8"/>
                      <a:pt x="326" y="8"/>
                    </a:cubicBezTo>
                    <a:close/>
                    <a:moveTo>
                      <a:pt x="234" y="8"/>
                    </a:moveTo>
                    <a:lnTo>
                      <a:pt x="180" y="8"/>
                    </a:lnTo>
                    <a:cubicBezTo>
                      <a:pt x="178" y="8"/>
                      <a:pt x="176" y="6"/>
                      <a:pt x="176" y="4"/>
                    </a:cubicBezTo>
                    <a:cubicBezTo>
                      <a:pt x="176" y="2"/>
                      <a:pt x="178" y="0"/>
                      <a:pt x="180" y="0"/>
                    </a:cubicBezTo>
                    <a:lnTo>
                      <a:pt x="234" y="0"/>
                    </a:lnTo>
                    <a:cubicBezTo>
                      <a:pt x="236" y="0"/>
                      <a:pt x="238" y="2"/>
                      <a:pt x="238" y="4"/>
                    </a:cubicBezTo>
                    <a:cubicBezTo>
                      <a:pt x="238" y="6"/>
                      <a:pt x="236" y="8"/>
                      <a:pt x="234" y="8"/>
                    </a:cubicBezTo>
                    <a:close/>
                    <a:moveTo>
                      <a:pt x="142" y="8"/>
                    </a:moveTo>
                    <a:lnTo>
                      <a:pt x="88" y="8"/>
                    </a:lnTo>
                    <a:cubicBezTo>
                      <a:pt x="86" y="8"/>
                      <a:pt x="84" y="6"/>
                      <a:pt x="84" y="4"/>
                    </a:cubicBezTo>
                    <a:cubicBezTo>
                      <a:pt x="84" y="2"/>
                      <a:pt x="86" y="0"/>
                      <a:pt x="88" y="0"/>
                    </a:cubicBezTo>
                    <a:lnTo>
                      <a:pt x="142" y="0"/>
                    </a:lnTo>
                    <a:cubicBezTo>
                      <a:pt x="144" y="0"/>
                      <a:pt x="145" y="2"/>
                      <a:pt x="145" y="4"/>
                    </a:cubicBezTo>
                    <a:cubicBezTo>
                      <a:pt x="145" y="6"/>
                      <a:pt x="144" y="8"/>
                      <a:pt x="142" y="8"/>
                    </a:cubicBezTo>
                    <a:close/>
                    <a:moveTo>
                      <a:pt x="49" y="8"/>
                    </a:moveTo>
                    <a:lnTo>
                      <a:pt x="3" y="8"/>
                    </a:ln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lnTo>
                      <a:pt x="49" y="0"/>
                    </a:lnTo>
                    <a:cubicBezTo>
                      <a:pt x="52" y="0"/>
                      <a:pt x="53" y="2"/>
                      <a:pt x="53" y="4"/>
                    </a:cubicBezTo>
                    <a:cubicBezTo>
                      <a:pt x="53" y="6"/>
                      <a:pt x="52" y="8"/>
                      <a:pt x="49" y="8"/>
                    </a:cubicBezTo>
                    <a:close/>
                  </a:path>
                </a:pathLst>
              </a:custGeom>
              <a:solidFill>
                <a:srgbClr val="800080"/>
              </a:solidFill>
              <a:ln w="1588" cap="flat">
                <a:solidFill>
                  <a:srgbClr val="800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9" name="Rectangle 139">
                <a:extLst>
                  <a:ext uri="{FF2B5EF4-FFF2-40B4-BE49-F238E27FC236}">
                    <a16:creationId xmlns:a16="http://schemas.microsoft.com/office/drawing/2014/main" id="{F6D8A332-F4E0-403E-B3AB-B415EABCC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5" y="1669"/>
                <a:ext cx="45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Amminadab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0" name="Freeform 140">
                <a:extLst>
                  <a:ext uri="{FF2B5EF4-FFF2-40B4-BE49-F238E27FC236}">
                    <a16:creationId xmlns:a16="http://schemas.microsoft.com/office/drawing/2014/main" id="{3A282F37-D28C-4378-8F42-B0B3F48C97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92" y="2199"/>
                <a:ext cx="5" cy="555"/>
              </a:xfrm>
              <a:custGeom>
                <a:avLst/>
                <a:gdLst>
                  <a:gd name="T0" fmla="*/ 0 w 7"/>
                  <a:gd name="T1" fmla="*/ 11 h 729"/>
                  <a:gd name="T2" fmla="*/ 7 w 7"/>
                  <a:gd name="T3" fmla="*/ 27 h 729"/>
                  <a:gd name="T4" fmla="*/ 0 w 7"/>
                  <a:gd name="T5" fmla="*/ 27 h 729"/>
                  <a:gd name="T6" fmla="*/ 7 w 7"/>
                  <a:gd name="T7" fmla="*/ 57 h 729"/>
                  <a:gd name="T8" fmla="*/ 4 w 7"/>
                  <a:gd name="T9" fmla="*/ 46 h 729"/>
                  <a:gd name="T10" fmla="*/ 4 w 7"/>
                  <a:gd name="T11" fmla="*/ 84 h 729"/>
                  <a:gd name="T12" fmla="*/ 7 w 7"/>
                  <a:gd name="T13" fmla="*/ 73 h 729"/>
                  <a:gd name="T14" fmla="*/ 0 w 7"/>
                  <a:gd name="T15" fmla="*/ 103 h 729"/>
                  <a:gd name="T16" fmla="*/ 7 w 7"/>
                  <a:gd name="T17" fmla="*/ 119 h 729"/>
                  <a:gd name="T18" fmla="*/ 0 w 7"/>
                  <a:gd name="T19" fmla="*/ 119 h 729"/>
                  <a:gd name="T20" fmla="*/ 7 w 7"/>
                  <a:gd name="T21" fmla="*/ 149 h 729"/>
                  <a:gd name="T22" fmla="*/ 4 w 7"/>
                  <a:gd name="T23" fmla="*/ 138 h 729"/>
                  <a:gd name="T24" fmla="*/ 4 w 7"/>
                  <a:gd name="T25" fmla="*/ 176 h 729"/>
                  <a:gd name="T26" fmla="*/ 7 w 7"/>
                  <a:gd name="T27" fmla="*/ 165 h 729"/>
                  <a:gd name="T28" fmla="*/ 0 w 7"/>
                  <a:gd name="T29" fmla="*/ 195 h 729"/>
                  <a:gd name="T30" fmla="*/ 7 w 7"/>
                  <a:gd name="T31" fmla="*/ 211 h 729"/>
                  <a:gd name="T32" fmla="*/ 0 w 7"/>
                  <a:gd name="T33" fmla="*/ 211 h 729"/>
                  <a:gd name="T34" fmla="*/ 7 w 7"/>
                  <a:gd name="T35" fmla="*/ 242 h 729"/>
                  <a:gd name="T36" fmla="*/ 4 w 7"/>
                  <a:gd name="T37" fmla="*/ 230 h 729"/>
                  <a:gd name="T38" fmla="*/ 4 w 7"/>
                  <a:gd name="T39" fmla="*/ 268 h 729"/>
                  <a:gd name="T40" fmla="*/ 7 w 7"/>
                  <a:gd name="T41" fmla="*/ 257 h 729"/>
                  <a:gd name="T42" fmla="*/ 0 w 7"/>
                  <a:gd name="T43" fmla="*/ 288 h 729"/>
                  <a:gd name="T44" fmla="*/ 7 w 7"/>
                  <a:gd name="T45" fmla="*/ 303 h 729"/>
                  <a:gd name="T46" fmla="*/ 0 w 7"/>
                  <a:gd name="T47" fmla="*/ 303 h 729"/>
                  <a:gd name="T48" fmla="*/ 7 w 7"/>
                  <a:gd name="T49" fmla="*/ 334 h 729"/>
                  <a:gd name="T50" fmla="*/ 4 w 7"/>
                  <a:gd name="T51" fmla="*/ 322 h 729"/>
                  <a:gd name="T52" fmla="*/ 4 w 7"/>
                  <a:gd name="T53" fmla="*/ 361 h 729"/>
                  <a:gd name="T54" fmla="*/ 7 w 7"/>
                  <a:gd name="T55" fmla="*/ 349 h 729"/>
                  <a:gd name="T56" fmla="*/ 0 w 7"/>
                  <a:gd name="T57" fmla="*/ 380 h 729"/>
                  <a:gd name="T58" fmla="*/ 7 w 7"/>
                  <a:gd name="T59" fmla="*/ 395 h 729"/>
                  <a:gd name="T60" fmla="*/ 0 w 7"/>
                  <a:gd name="T61" fmla="*/ 395 h 729"/>
                  <a:gd name="T62" fmla="*/ 7 w 7"/>
                  <a:gd name="T63" fmla="*/ 426 h 729"/>
                  <a:gd name="T64" fmla="*/ 4 w 7"/>
                  <a:gd name="T65" fmla="*/ 414 h 729"/>
                  <a:gd name="T66" fmla="*/ 4 w 7"/>
                  <a:gd name="T67" fmla="*/ 453 h 729"/>
                  <a:gd name="T68" fmla="*/ 7 w 7"/>
                  <a:gd name="T69" fmla="*/ 441 h 729"/>
                  <a:gd name="T70" fmla="*/ 0 w 7"/>
                  <a:gd name="T71" fmla="*/ 472 h 729"/>
                  <a:gd name="T72" fmla="*/ 7 w 7"/>
                  <a:gd name="T73" fmla="*/ 487 h 729"/>
                  <a:gd name="T74" fmla="*/ 0 w 7"/>
                  <a:gd name="T75" fmla="*/ 487 h 729"/>
                  <a:gd name="T76" fmla="*/ 7 w 7"/>
                  <a:gd name="T77" fmla="*/ 518 h 729"/>
                  <a:gd name="T78" fmla="*/ 4 w 7"/>
                  <a:gd name="T79" fmla="*/ 507 h 729"/>
                  <a:gd name="T80" fmla="*/ 4 w 7"/>
                  <a:gd name="T81" fmla="*/ 545 h 729"/>
                  <a:gd name="T82" fmla="*/ 7 w 7"/>
                  <a:gd name="T83" fmla="*/ 533 h 729"/>
                  <a:gd name="T84" fmla="*/ 0 w 7"/>
                  <a:gd name="T85" fmla="*/ 564 h 729"/>
                  <a:gd name="T86" fmla="*/ 7 w 7"/>
                  <a:gd name="T87" fmla="*/ 579 h 729"/>
                  <a:gd name="T88" fmla="*/ 0 w 7"/>
                  <a:gd name="T89" fmla="*/ 579 h 729"/>
                  <a:gd name="T90" fmla="*/ 7 w 7"/>
                  <a:gd name="T91" fmla="*/ 610 h 729"/>
                  <a:gd name="T92" fmla="*/ 4 w 7"/>
                  <a:gd name="T93" fmla="*/ 599 h 729"/>
                  <a:gd name="T94" fmla="*/ 4 w 7"/>
                  <a:gd name="T95" fmla="*/ 637 h 729"/>
                  <a:gd name="T96" fmla="*/ 7 w 7"/>
                  <a:gd name="T97" fmla="*/ 626 h 729"/>
                  <a:gd name="T98" fmla="*/ 0 w 7"/>
                  <a:gd name="T99" fmla="*/ 656 h 729"/>
                  <a:gd name="T100" fmla="*/ 7 w 7"/>
                  <a:gd name="T101" fmla="*/ 672 h 729"/>
                  <a:gd name="T102" fmla="*/ 0 w 7"/>
                  <a:gd name="T103" fmla="*/ 672 h 729"/>
                  <a:gd name="T104" fmla="*/ 7 w 7"/>
                  <a:gd name="T105" fmla="*/ 702 h 729"/>
                  <a:gd name="T106" fmla="*/ 4 w 7"/>
                  <a:gd name="T107" fmla="*/ 691 h 729"/>
                  <a:gd name="T108" fmla="*/ 4 w 7"/>
                  <a:gd name="T109" fmla="*/ 729 h 729"/>
                  <a:gd name="T110" fmla="*/ 7 w 7"/>
                  <a:gd name="T111" fmla="*/ 718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" h="729">
                    <a:moveTo>
                      <a:pt x="7" y="3"/>
                    </a:moveTo>
                    <a:lnTo>
                      <a:pt x="7" y="11"/>
                    </a:lnTo>
                    <a:cubicBezTo>
                      <a:pt x="7" y="13"/>
                      <a:pt x="6" y="15"/>
                      <a:pt x="4" y="15"/>
                    </a:cubicBezTo>
                    <a:cubicBezTo>
                      <a:pt x="1" y="15"/>
                      <a:pt x="0" y="13"/>
                      <a:pt x="0" y="11"/>
                    </a:cubicBezTo>
                    <a:lnTo>
                      <a:pt x="0" y="3"/>
                    </a:lnTo>
                    <a:cubicBezTo>
                      <a:pt x="0" y="1"/>
                      <a:pt x="1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lose/>
                    <a:moveTo>
                      <a:pt x="7" y="27"/>
                    </a:moveTo>
                    <a:lnTo>
                      <a:pt x="7" y="34"/>
                    </a:lnTo>
                    <a:cubicBezTo>
                      <a:pt x="7" y="36"/>
                      <a:pt x="6" y="38"/>
                      <a:pt x="4" y="38"/>
                    </a:cubicBezTo>
                    <a:cubicBezTo>
                      <a:pt x="1" y="38"/>
                      <a:pt x="0" y="36"/>
                      <a:pt x="0" y="34"/>
                    </a:cubicBezTo>
                    <a:lnTo>
                      <a:pt x="0" y="27"/>
                    </a:lnTo>
                    <a:cubicBezTo>
                      <a:pt x="0" y="24"/>
                      <a:pt x="1" y="23"/>
                      <a:pt x="4" y="23"/>
                    </a:cubicBezTo>
                    <a:cubicBezTo>
                      <a:pt x="6" y="23"/>
                      <a:pt x="7" y="24"/>
                      <a:pt x="7" y="27"/>
                    </a:cubicBezTo>
                    <a:close/>
                    <a:moveTo>
                      <a:pt x="7" y="50"/>
                    </a:moveTo>
                    <a:lnTo>
                      <a:pt x="7" y="57"/>
                    </a:lnTo>
                    <a:cubicBezTo>
                      <a:pt x="7" y="59"/>
                      <a:pt x="6" y="61"/>
                      <a:pt x="4" y="61"/>
                    </a:cubicBezTo>
                    <a:cubicBezTo>
                      <a:pt x="1" y="61"/>
                      <a:pt x="0" y="59"/>
                      <a:pt x="0" y="57"/>
                    </a:cubicBezTo>
                    <a:lnTo>
                      <a:pt x="0" y="50"/>
                    </a:lnTo>
                    <a:cubicBezTo>
                      <a:pt x="0" y="47"/>
                      <a:pt x="1" y="46"/>
                      <a:pt x="4" y="46"/>
                    </a:cubicBezTo>
                    <a:cubicBezTo>
                      <a:pt x="6" y="46"/>
                      <a:pt x="7" y="47"/>
                      <a:pt x="7" y="50"/>
                    </a:cubicBezTo>
                    <a:close/>
                    <a:moveTo>
                      <a:pt x="7" y="73"/>
                    </a:moveTo>
                    <a:lnTo>
                      <a:pt x="7" y="80"/>
                    </a:lnTo>
                    <a:cubicBezTo>
                      <a:pt x="7" y="82"/>
                      <a:pt x="6" y="84"/>
                      <a:pt x="4" y="84"/>
                    </a:cubicBezTo>
                    <a:cubicBezTo>
                      <a:pt x="1" y="84"/>
                      <a:pt x="0" y="82"/>
                      <a:pt x="0" y="80"/>
                    </a:cubicBezTo>
                    <a:lnTo>
                      <a:pt x="0" y="73"/>
                    </a:lnTo>
                    <a:cubicBezTo>
                      <a:pt x="0" y="70"/>
                      <a:pt x="1" y="69"/>
                      <a:pt x="4" y="69"/>
                    </a:cubicBezTo>
                    <a:cubicBezTo>
                      <a:pt x="6" y="69"/>
                      <a:pt x="7" y="70"/>
                      <a:pt x="7" y="73"/>
                    </a:cubicBezTo>
                    <a:close/>
                    <a:moveTo>
                      <a:pt x="7" y="96"/>
                    </a:moveTo>
                    <a:lnTo>
                      <a:pt x="7" y="103"/>
                    </a:lnTo>
                    <a:cubicBezTo>
                      <a:pt x="7" y="105"/>
                      <a:pt x="6" y="107"/>
                      <a:pt x="4" y="107"/>
                    </a:cubicBezTo>
                    <a:cubicBezTo>
                      <a:pt x="1" y="107"/>
                      <a:pt x="0" y="105"/>
                      <a:pt x="0" y="103"/>
                    </a:cubicBezTo>
                    <a:lnTo>
                      <a:pt x="0" y="96"/>
                    </a:lnTo>
                    <a:cubicBezTo>
                      <a:pt x="0" y="94"/>
                      <a:pt x="1" y="92"/>
                      <a:pt x="4" y="92"/>
                    </a:cubicBezTo>
                    <a:cubicBezTo>
                      <a:pt x="6" y="92"/>
                      <a:pt x="7" y="94"/>
                      <a:pt x="7" y="96"/>
                    </a:cubicBezTo>
                    <a:close/>
                    <a:moveTo>
                      <a:pt x="7" y="119"/>
                    </a:moveTo>
                    <a:lnTo>
                      <a:pt x="7" y="126"/>
                    </a:lnTo>
                    <a:cubicBezTo>
                      <a:pt x="7" y="128"/>
                      <a:pt x="6" y="130"/>
                      <a:pt x="4" y="130"/>
                    </a:cubicBezTo>
                    <a:cubicBezTo>
                      <a:pt x="1" y="130"/>
                      <a:pt x="0" y="128"/>
                      <a:pt x="0" y="126"/>
                    </a:cubicBezTo>
                    <a:lnTo>
                      <a:pt x="0" y="119"/>
                    </a:lnTo>
                    <a:cubicBezTo>
                      <a:pt x="0" y="117"/>
                      <a:pt x="1" y="115"/>
                      <a:pt x="4" y="115"/>
                    </a:cubicBezTo>
                    <a:cubicBezTo>
                      <a:pt x="6" y="115"/>
                      <a:pt x="7" y="117"/>
                      <a:pt x="7" y="119"/>
                    </a:cubicBezTo>
                    <a:close/>
                    <a:moveTo>
                      <a:pt x="7" y="142"/>
                    </a:moveTo>
                    <a:lnTo>
                      <a:pt x="7" y="149"/>
                    </a:lnTo>
                    <a:cubicBezTo>
                      <a:pt x="7" y="152"/>
                      <a:pt x="6" y="153"/>
                      <a:pt x="4" y="153"/>
                    </a:cubicBezTo>
                    <a:cubicBezTo>
                      <a:pt x="1" y="153"/>
                      <a:pt x="0" y="152"/>
                      <a:pt x="0" y="149"/>
                    </a:cubicBezTo>
                    <a:lnTo>
                      <a:pt x="0" y="142"/>
                    </a:lnTo>
                    <a:cubicBezTo>
                      <a:pt x="0" y="140"/>
                      <a:pt x="1" y="138"/>
                      <a:pt x="4" y="138"/>
                    </a:cubicBezTo>
                    <a:cubicBezTo>
                      <a:pt x="6" y="138"/>
                      <a:pt x="7" y="140"/>
                      <a:pt x="7" y="142"/>
                    </a:cubicBezTo>
                    <a:close/>
                    <a:moveTo>
                      <a:pt x="7" y="165"/>
                    </a:moveTo>
                    <a:lnTo>
                      <a:pt x="7" y="172"/>
                    </a:lnTo>
                    <a:cubicBezTo>
                      <a:pt x="7" y="175"/>
                      <a:pt x="6" y="176"/>
                      <a:pt x="4" y="176"/>
                    </a:cubicBezTo>
                    <a:cubicBezTo>
                      <a:pt x="1" y="176"/>
                      <a:pt x="0" y="175"/>
                      <a:pt x="0" y="172"/>
                    </a:cubicBezTo>
                    <a:lnTo>
                      <a:pt x="0" y="165"/>
                    </a:lnTo>
                    <a:cubicBezTo>
                      <a:pt x="0" y="163"/>
                      <a:pt x="1" y="161"/>
                      <a:pt x="4" y="161"/>
                    </a:cubicBezTo>
                    <a:cubicBezTo>
                      <a:pt x="6" y="161"/>
                      <a:pt x="7" y="163"/>
                      <a:pt x="7" y="165"/>
                    </a:cubicBezTo>
                    <a:close/>
                    <a:moveTo>
                      <a:pt x="7" y="188"/>
                    </a:moveTo>
                    <a:lnTo>
                      <a:pt x="7" y="195"/>
                    </a:lnTo>
                    <a:cubicBezTo>
                      <a:pt x="7" y="198"/>
                      <a:pt x="6" y="199"/>
                      <a:pt x="4" y="199"/>
                    </a:cubicBezTo>
                    <a:cubicBezTo>
                      <a:pt x="1" y="199"/>
                      <a:pt x="0" y="198"/>
                      <a:pt x="0" y="195"/>
                    </a:cubicBezTo>
                    <a:lnTo>
                      <a:pt x="0" y="188"/>
                    </a:lnTo>
                    <a:cubicBezTo>
                      <a:pt x="0" y="186"/>
                      <a:pt x="1" y="184"/>
                      <a:pt x="4" y="184"/>
                    </a:cubicBezTo>
                    <a:cubicBezTo>
                      <a:pt x="6" y="184"/>
                      <a:pt x="7" y="186"/>
                      <a:pt x="7" y="188"/>
                    </a:cubicBezTo>
                    <a:close/>
                    <a:moveTo>
                      <a:pt x="7" y="211"/>
                    </a:moveTo>
                    <a:lnTo>
                      <a:pt x="7" y="219"/>
                    </a:lnTo>
                    <a:cubicBezTo>
                      <a:pt x="7" y="221"/>
                      <a:pt x="6" y="222"/>
                      <a:pt x="4" y="222"/>
                    </a:cubicBezTo>
                    <a:cubicBezTo>
                      <a:pt x="1" y="222"/>
                      <a:pt x="0" y="221"/>
                      <a:pt x="0" y="219"/>
                    </a:cubicBezTo>
                    <a:lnTo>
                      <a:pt x="0" y="211"/>
                    </a:lnTo>
                    <a:cubicBezTo>
                      <a:pt x="0" y="209"/>
                      <a:pt x="1" y="207"/>
                      <a:pt x="4" y="207"/>
                    </a:cubicBezTo>
                    <a:cubicBezTo>
                      <a:pt x="6" y="207"/>
                      <a:pt x="7" y="209"/>
                      <a:pt x="7" y="211"/>
                    </a:cubicBezTo>
                    <a:close/>
                    <a:moveTo>
                      <a:pt x="7" y="234"/>
                    </a:moveTo>
                    <a:lnTo>
                      <a:pt x="7" y="242"/>
                    </a:lnTo>
                    <a:cubicBezTo>
                      <a:pt x="7" y="244"/>
                      <a:pt x="6" y="245"/>
                      <a:pt x="4" y="245"/>
                    </a:cubicBezTo>
                    <a:cubicBezTo>
                      <a:pt x="1" y="245"/>
                      <a:pt x="0" y="244"/>
                      <a:pt x="0" y="242"/>
                    </a:cubicBezTo>
                    <a:lnTo>
                      <a:pt x="0" y="234"/>
                    </a:lnTo>
                    <a:cubicBezTo>
                      <a:pt x="0" y="232"/>
                      <a:pt x="1" y="230"/>
                      <a:pt x="4" y="230"/>
                    </a:cubicBezTo>
                    <a:cubicBezTo>
                      <a:pt x="6" y="230"/>
                      <a:pt x="7" y="232"/>
                      <a:pt x="7" y="234"/>
                    </a:cubicBezTo>
                    <a:close/>
                    <a:moveTo>
                      <a:pt x="7" y="257"/>
                    </a:moveTo>
                    <a:lnTo>
                      <a:pt x="7" y="265"/>
                    </a:lnTo>
                    <a:cubicBezTo>
                      <a:pt x="7" y="267"/>
                      <a:pt x="6" y="268"/>
                      <a:pt x="4" y="268"/>
                    </a:cubicBezTo>
                    <a:cubicBezTo>
                      <a:pt x="1" y="268"/>
                      <a:pt x="0" y="267"/>
                      <a:pt x="0" y="265"/>
                    </a:cubicBezTo>
                    <a:lnTo>
                      <a:pt x="0" y="257"/>
                    </a:lnTo>
                    <a:cubicBezTo>
                      <a:pt x="0" y="255"/>
                      <a:pt x="1" y="253"/>
                      <a:pt x="4" y="253"/>
                    </a:cubicBezTo>
                    <a:cubicBezTo>
                      <a:pt x="6" y="253"/>
                      <a:pt x="7" y="255"/>
                      <a:pt x="7" y="257"/>
                    </a:cubicBezTo>
                    <a:close/>
                    <a:moveTo>
                      <a:pt x="7" y="280"/>
                    </a:moveTo>
                    <a:lnTo>
                      <a:pt x="7" y="288"/>
                    </a:lnTo>
                    <a:cubicBezTo>
                      <a:pt x="7" y="290"/>
                      <a:pt x="6" y="291"/>
                      <a:pt x="4" y="291"/>
                    </a:cubicBezTo>
                    <a:cubicBezTo>
                      <a:pt x="1" y="291"/>
                      <a:pt x="0" y="290"/>
                      <a:pt x="0" y="288"/>
                    </a:cubicBezTo>
                    <a:lnTo>
                      <a:pt x="0" y="280"/>
                    </a:lnTo>
                    <a:cubicBezTo>
                      <a:pt x="0" y="278"/>
                      <a:pt x="1" y="276"/>
                      <a:pt x="4" y="276"/>
                    </a:cubicBezTo>
                    <a:cubicBezTo>
                      <a:pt x="6" y="276"/>
                      <a:pt x="7" y="278"/>
                      <a:pt x="7" y="280"/>
                    </a:cubicBezTo>
                    <a:close/>
                    <a:moveTo>
                      <a:pt x="7" y="303"/>
                    </a:moveTo>
                    <a:lnTo>
                      <a:pt x="7" y="311"/>
                    </a:lnTo>
                    <a:cubicBezTo>
                      <a:pt x="7" y="313"/>
                      <a:pt x="6" y="315"/>
                      <a:pt x="4" y="315"/>
                    </a:cubicBezTo>
                    <a:cubicBezTo>
                      <a:pt x="1" y="315"/>
                      <a:pt x="0" y="313"/>
                      <a:pt x="0" y="311"/>
                    </a:cubicBezTo>
                    <a:lnTo>
                      <a:pt x="0" y="303"/>
                    </a:lnTo>
                    <a:cubicBezTo>
                      <a:pt x="0" y="301"/>
                      <a:pt x="1" y="299"/>
                      <a:pt x="4" y="299"/>
                    </a:cubicBezTo>
                    <a:cubicBezTo>
                      <a:pt x="6" y="299"/>
                      <a:pt x="7" y="301"/>
                      <a:pt x="7" y="303"/>
                    </a:cubicBezTo>
                    <a:close/>
                    <a:moveTo>
                      <a:pt x="7" y="326"/>
                    </a:moveTo>
                    <a:lnTo>
                      <a:pt x="7" y="334"/>
                    </a:lnTo>
                    <a:cubicBezTo>
                      <a:pt x="7" y="336"/>
                      <a:pt x="6" y="338"/>
                      <a:pt x="4" y="338"/>
                    </a:cubicBezTo>
                    <a:cubicBezTo>
                      <a:pt x="1" y="338"/>
                      <a:pt x="0" y="336"/>
                      <a:pt x="0" y="334"/>
                    </a:cubicBezTo>
                    <a:lnTo>
                      <a:pt x="0" y="326"/>
                    </a:lnTo>
                    <a:cubicBezTo>
                      <a:pt x="0" y="324"/>
                      <a:pt x="1" y="322"/>
                      <a:pt x="4" y="322"/>
                    </a:cubicBezTo>
                    <a:cubicBezTo>
                      <a:pt x="6" y="322"/>
                      <a:pt x="7" y="324"/>
                      <a:pt x="7" y="326"/>
                    </a:cubicBezTo>
                    <a:close/>
                    <a:moveTo>
                      <a:pt x="7" y="349"/>
                    </a:moveTo>
                    <a:lnTo>
                      <a:pt x="7" y="357"/>
                    </a:lnTo>
                    <a:cubicBezTo>
                      <a:pt x="7" y="359"/>
                      <a:pt x="6" y="361"/>
                      <a:pt x="4" y="361"/>
                    </a:cubicBezTo>
                    <a:cubicBezTo>
                      <a:pt x="1" y="361"/>
                      <a:pt x="0" y="359"/>
                      <a:pt x="0" y="357"/>
                    </a:cubicBezTo>
                    <a:lnTo>
                      <a:pt x="0" y="349"/>
                    </a:lnTo>
                    <a:cubicBezTo>
                      <a:pt x="0" y="347"/>
                      <a:pt x="1" y="345"/>
                      <a:pt x="4" y="345"/>
                    </a:cubicBezTo>
                    <a:cubicBezTo>
                      <a:pt x="6" y="345"/>
                      <a:pt x="7" y="347"/>
                      <a:pt x="7" y="349"/>
                    </a:cubicBezTo>
                    <a:close/>
                    <a:moveTo>
                      <a:pt x="7" y="372"/>
                    </a:moveTo>
                    <a:lnTo>
                      <a:pt x="7" y="380"/>
                    </a:lnTo>
                    <a:cubicBezTo>
                      <a:pt x="7" y="382"/>
                      <a:pt x="6" y="384"/>
                      <a:pt x="4" y="384"/>
                    </a:cubicBezTo>
                    <a:cubicBezTo>
                      <a:pt x="1" y="384"/>
                      <a:pt x="0" y="382"/>
                      <a:pt x="0" y="380"/>
                    </a:cubicBezTo>
                    <a:lnTo>
                      <a:pt x="0" y="372"/>
                    </a:lnTo>
                    <a:cubicBezTo>
                      <a:pt x="0" y="370"/>
                      <a:pt x="1" y="368"/>
                      <a:pt x="4" y="368"/>
                    </a:cubicBezTo>
                    <a:cubicBezTo>
                      <a:pt x="6" y="368"/>
                      <a:pt x="7" y="370"/>
                      <a:pt x="7" y="372"/>
                    </a:cubicBezTo>
                    <a:close/>
                    <a:moveTo>
                      <a:pt x="7" y="395"/>
                    </a:moveTo>
                    <a:lnTo>
                      <a:pt x="7" y="403"/>
                    </a:lnTo>
                    <a:cubicBezTo>
                      <a:pt x="7" y="405"/>
                      <a:pt x="6" y="407"/>
                      <a:pt x="4" y="407"/>
                    </a:cubicBezTo>
                    <a:cubicBezTo>
                      <a:pt x="1" y="407"/>
                      <a:pt x="0" y="405"/>
                      <a:pt x="0" y="403"/>
                    </a:cubicBezTo>
                    <a:lnTo>
                      <a:pt x="0" y="395"/>
                    </a:lnTo>
                    <a:cubicBezTo>
                      <a:pt x="0" y="393"/>
                      <a:pt x="1" y="391"/>
                      <a:pt x="4" y="391"/>
                    </a:cubicBezTo>
                    <a:cubicBezTo>
                      <a:pt x="6" y="391"/>
                      <a:pt x="7" y="393"/>
                      <a:pt x="7" y="395"/>
                    </a:cubicBezTo>
                    <a:close/>
                    <a:moveTo>
                      <a:pt x="7" y="418"/>
                    </a:moveTo>
                    <a:lnTo>
                      <a:pt x="7" y="426"/>
                    </a:lnTo>
                    <a:cubicBezTo>
                      <a:pt x="7" y="428"/>
                      <a:pt x="6" y="430"/>
                      <a:pt x="4" y="430"/>
                    </a:cubicBezTo>
                    <a:cubicBezTo>
                      <a:pt x="1" y="430"/>
                      <a:pt x="0" y="428"/>
                      <a:pt x="0" y="426"/>
                    </a:cubicBezTo>
                    <a:lnTo>
                      <a:pt x="0" y="418"/>
                    </a:lnTo>
                    <a:cubicBezTo>
                      <a:pt x="0" y="416"/>
                      <a:pt x="1" y="414"/>
                      <a:pt x="4" y="414"/>
                    </a:cubicBezTo>
                    <a:cubicBezTo>
                      <a:pt x="6" y="414"/>
                      <a:pt x="7" y="416"/>
                      <a:pt x="7" y="418"/>
                    </a:cubicBezTo>
                    <a:close/>
                    <a:moveTo>
                      <a:pt x="7" y="441"/>
                    </a:moveTo>
                    <a:lnTo>
                      <a:pt x="7" y="449"/>
                    </a:lnTo>
                    <a:cubicBezTo>
                      <a:pt x="7" y="451"/>
                      <a:pt x="6" y="453"/>
                      <a:pt x="4" y="453"/>
                    </a:cubicBezTo>
                    <a:cubicBezTo>
                      <a:pt x="1" y="453"/>
                      <a:pt x="0" y="451"/>
                      <a:pt x="0" y="449"/>
                    </a:cubicBezTo>
                    <a:lnTo>
                      <a:pt x="0" y="441"/>
                    </a:lnTo>
                    <a:cubicBezTo>
                      <a:pt x="0" y="439"/>
                      <a:pt x="1" y="437"/>
                      <a:pt x="4" y="437"/>
                    </a:cubicBezTo>
                    <a:cubicBezTo>
                      <a:pt x="6" y="437"/>
                      <a:pt x="7" y="439"/>
                      <a:pt x="7" y="441"/>
                    </a:cubicBezTo>
                    <a:close/>
                    <a:moveTo>
                      <a:pt x="7" y="464"/>
                    </a:moveTo>
                    <a:lnTo>
                      <a:pt x="7" y="472"/>
                    </a:lnTo>
                    <a:cubicBezTo>
                      <a:pt x="7" y="474"/>
                      <a:pt x="6" y="476"/>
                      <a:pt x="4" y="476"/>
                    </a:cubicBezTo>
                    <a:cubicBezTo>
                      <a:pt x="1" y="476"/>
                      <a:pt x="0" y="474"/>
                      <a:pt x="0" y="472"/>
                    </a:cubicBezTo>
                    <a:lnTo>
                      <a:pt x="0" y="464"/>
                    </a:lnTo>
                    <a:cubicBezTo>
                      <a:pt x="0" y="462"/>
                      <a:pt x="1" y="460"/>
                      <a:pt x="4" y="460"/>
                    </a:cubicBezTo>
                    <a:cubicBezTo>
                      <a:pt x="6" y="460"/>
                      <a:pt x="7" y="462"/>
                      <a:pt x="7" y="464"/>
                    </a:cubicBezTo>
                    <a:close/>
                    <a:moveTo>
                      <a:pt x="7" y="487"/>
                    </a:moveTo>
                    <a:lnTo>
                      <a:pt x="7" y="495"/>
                    </a:lnTo>
                    <a:cubicBezTo>
                      <a:pt x="7" y="497"/>
                      <a:pt x="6" y="499"/>
                      <a:pt x="4" y="499"/>
                    </a:cubicBezTo>
                    <a:cubicBezTo>
                      <a:pt x="1" y="499"/>
                      <a:pt x="0" y="497"/>
                      <a:pt x="0" y="495"/>
                    </a:cubicBezTo>
                    <a:lnTo>
                      <a:pt x="0" y="487"/>
                    </a:lnTo>
                    <a:cubicBezTo>
                      <a:pt x="0" y="485"/>
                      <a:pt x="1" y="483"/>
                      <a:pt x="4" y="483"/>
                    </a:cubicBezTo>
                    <a:cubicBezTo>
                      <a:pt x="6" y="483"/>
                      <a:pt x="7" y="485"/>
                      <a:pt x="7" y="487"/>
                    </a:cubicBezTo>
                    <a:close/>
                    <a:moveTo>
                      <a:pt x="7" y="510"/>
                    </a:moveTo>
                    <a:lnTo>
                      <a:pt x="7" y="518"/>
                    </a:lnTo>
                    <a:cubicBezTo>
                      <a:pt x="7" y="520"/>
                      <a:pt x="6" y="522"/>
                      <a:pt x="4" y="522"/>
                    </a:cubicBezTo>
                    <a:cubicBezTo>
                      <a:pt x="1" y="522"/>
                      <a:pt x="0" y="520"/>
                      <a:pt x="0" y="518"/>
                    </a:cubicBezTo>
                    <a:lnTo>
                      <a:pt x="0" y="510"/>
                    </a:lnTo>
                    <a:cubicBezTo>
                      <a:pt x="0" y="508"/>
                      <a:pt x="1" y="507"/>
                      <a:pt x="4" y="507"/>
                    </a:cubicBezTo>
                    <a:cubicBezTo>
                      <a:pt x="6" y="507"/>
                      <a:pt x="7" y="508"/>
                      <a:pt x="7" y="510"/>
                    </a:cubicBezTo>
                    <a:close/>
                    <a:moveTo>
                      <a:pt x="7" y="533"/>
                    </a:moveTo>
                    <a:lnTo>
                      <a:pt x="7" y="541"/>
                    </a:lnTo>
                    <a:cubicBezTo>
                      <a:pt x="7" y="543"/>
                      <a:pt x="6" y="545"/>
                      <a:pt x="4" y="545"/>
                    </a:cubicBezTo>
                    <a:cubicBezTo>
                      <a:pt x="1" y="545"/>
                      <a:pt x="0" y="543"/>
                      <a:pt x="0" y="541"/>
                    </a:cubicBezTo>
                    <a:lnTo>
                      <a:pt x="0" y="533"/>
                    </a:lnTo>
                    <a:cubicBezTo>
                      <a:pt x="0" y="531"/>
                      <a:pt x="1" y="530"/>
                      <a:pt x="4" y="530"/>
                    </a:cubicBezTo>
                    <a:cubicBezTo>
                      <a:pt x="6" y="530"/>
                      <a:pt x="7" y="531"/>
                      <a:pt x="7" y="533"/>
                    </a:cubicBezTo>
                    <a:close/>
                    <a:moveTo>
                      <a:pt x="7" y="556"/>
                    </a:moveTo>
                    <a:lnTo>
                      <a:pt x="7" y="564"/>
                    </a:lnTo>
                    <a:cubicBezTo>
                      <a:pt x="7" y="566"/>
                      <a:pt x="6" y="568"/>
                      <a:pt x="4" y="568"/>
                    </a:cubicBezTo>
                    <a:cubicBezTo>
                      <a:pt x="1" y="568"/>
                      <a:pt x="0" y="566"/>
                      <a:pt x="0" y="564"/>
                    </a:cubicBezTo>
                    <a:lnTo>
                      <a:pt x="0" y="556"/>
                    </a:lnTo>
                    <a:cubicBezTo>
                      <a:pt x="0" y="554"/>
                      <a:pt x="1" y="553"/>
                      <a:pt x="4" y="553"/>
                    </a:cubicBezTo>
                    <a:cubicBezTo>
                      <a:pt x="6" y="553"/>
                      <a:pt x="7" y="554"/>
                      <a:pt x="7" y="556"/>
                    </a:cubicBezTo>
                    <a:close/>
                    <a:moveTo>
                      <a:pt x="7" y="579"/>
                    </a:moveTo>
                    <a:lnTo>
                      <a:pt x="7" y="587"/>
                    </a:lnTo>
                    <a:cubicBezTo>
                      <a:pt x="7" y="589"/>
                      <a:pt x="6" y="591"/>
                      <a:pt x="4" y="591"/>
                    </a:cubicBezTo>
                    <a:cubicBezTo>
                      <a:pt x="1" y="591"/>
                      <a:pt x="0" y="589"/>
                      <a:pt x="0" y="587"/>
                    </a:cubicBezTo>
                    <a:lnTo>
                      <a:pt x="0" y="579"/>
                    </a:lnTo>
                    <a:cubicBezTo>
                      <a:pt x="0" y="577"/>
                      <a:pt x="1" y="576"/>
                      <a:pt x="4" y="576"/>
                    </a:cubicBezTo>
                    <a:cubicBezTo>
                      <a:pt x="6" y="576"/>
                      <a:pt x="7" y="577"/>
                      <a:pt x="7" y="579"/>
                    </a:cubicBezTo>
                    <a:close/>
                    <a:moveTo>
                      <a:pt x="7" y="603"/>
                    </a:moveTo>
                    <a:lnTo>
                      <a:pt x="7" y="610"/>
                    </a:lnTo>
                    <a:cubicBezTo>
                      <a:pt x="7" y="612"/>
                      <a:pt x="6" y="614"/>
                      <a:pt x="4" y="614"/>
                    </a:cubicBezTo>
                    <a:cubicBezTo>
                      <a:pt x="1" y="614"/>
                      <a:pt x="0" y="612"/>
                      <a:pt x="0" y="610"/>
                    </a:cubicBezTo>
                    <a:lnTo>
                      <a:pt x="0" y="603"/>
                    </a:lnTo>
                    <a:cubicBezTo>
                      <a:pt x="0" y="600"/>
                      <a:pt x="1" y="599"/>
                      <a:pt x="4" y="599"/>
                    </a:cubicBezTo>
                    <a:cubicBezTo>
                      <a:pt x="6" y="599"/>
                      <a:pt x="7" y="600"/>
                      <a:pt x="7" y="603"/>
                    </a:cubicBezTo>
                    <a:close/>
                    <a:moveTo>
                      <a:pt x="7" y="626"/>
                    </a:moveTo>
                    <a:lnTo>
                      <a:pt x="7" y="633"/>
                    </a:lnTo>
                    <a:cubicBezTo>
                      <a:pt x="7" y="635"/>
                      <a:pt x="6" y="637"/>
                      <a:pt x="4" y="637"/>
                    </a:cubicBezTo>
                    <a:cubicBezTo>
                      <a:pt x="1" y="637"/>
                      <a:pt x="0" y="635"/>
                      <a:pt x="0" y="633"/>
                    </a:cubicBezTo>
                    <a:lnTo>
                      <a:pt x="0" y="626"/>
                    </a:lnTo>
                    <a:cubicBezTo>
                      <a:pt x="0" y="623"/>
                      <a:pt x="1" y="622"/>
                      <a:pt x="4" y="622"/>
                    </a:cubicBezTo>
                    <a:cubicBezTo>
                      <a:pt x="6" y="622"/>
                      <a:pt x="7" y="623"/>
                      <a:pt x="7" y="626"/>
                    </a:cubicBezTo>
                    <a:close/>
                    <a:moveTo>
                      <a:pt x="7" y="649"/>
                    </a:moveTo>
                    <a:lnTo>
                      <a:pt x="7" y="656"/>
                    </a:lnTo>
                    <a:cubicBezTo>
                      <a:pt x="7" y="658"/>
                      <a:pt x="6" y="660"/>
                      <a:pt x="4" y="660"/>
                    </a:cubicBezTo>
                    <a:cubicBezTo>
                      <a:pt x="1" y="660"/>
                      <a:pt x="0" y="658"/>
                      <a:pt x="0" y="656"/>
                    </a:cubicBezTo>
                    <a:lnTo>
                      <a:pt x="0" y="649"/>
                    </a:lnTo>
                    <a:cubicBezTo>
                      <a:pt x="0" y="646"/>
                      <a:pt x="1" y="645"/>
                      <a:pt x="4" y="645"/>
                    </a:cubicBezTo>
                    <a:cubicBezTo>
                      <a:pt x="6" y="645"/>
                      <a:pt x="7" y="646"/>
                      <a:pt x="7" y="649"/>
                    </a:cubicBezTo>
                    <a:close/>
                    <a:moveTo>
                      <a:pt x="7" y="672"/>
                    </a:moveTo>
                    <a:lnTo>
                      <a:pt x="7" y="679"/>
                    </a:lnTo>
                    <a:cubicBezTo>
                      <a:pt x="7" y="681"/>
                      <a:pt x="6" y="683"/>
                      <a:pt x="4" y="683"/>
                    </a:cubicBezTo>
                    <a:cubicBezTo>
                      <a:pt x="1" y="683"/>
                      <a:pt x="0" y="681"/>
                      <a:pt x="0" y="679"/>
                    </a:cubicBezTo>
                    <a:lnTo>
                      <a:pt x="0" y="672"/>
                    </a:lnTo>
                    <a:cubicBezTo>
                      <a:pt x="0" y="670"/>
                      <a:pt x="1" y="668"/>
                      <a:pt x="4" y="668"/>
                    </a:cubicBezTo>
                    <a:cubicBezTo>
                      <a:pt x="6" y="668"/>
                      <a:pt x="7" y="670"/>
                      <a:pt x="7" y="672"/>
                    </a:cubicBezTo>
                    <a:close/>
                    <a:moveTo>
                      <a:pt x="7" y="695"/>
                    </a:moveTo>
                    <a:lnTo>
                      <a:pt x="7" y="702"/>
                    </a:lnTo>
                    <a:cubicBezTo>
                      <a:pt x="7" y="704"/>
                      <a:pt x="6" y="706"/>
                      <a:pt x="4" y="706"/>
                    </a:cubicBezTo>
                    <a:cubicBezTo>
                      <a:pt x="1" y="706"/>
                      <a:pt x="0" y="704"/>
                      <a:pt x="0" y="702"/>
                    </a:cubicBezTo>
                    <a:lnTo>
                      <a:pt x="0" y="695"/>
                    </a:lnTo>
                    <a:cubicBezTo>
                      <a:pt x="0" y="693"/>
                      <a:pt x="1" y="691"/>
                      <a:pt x="4" y="691"/>
                    </a:cubicBezTo>
                    <a:cubicBezTo>
                      <a:pt x="6" y="691"/>
                      <a:pt x="7" y="693"/>
                      <a:pt x="7" y="695"/>
                    </a:cubicBezTo>
                    <a:close/>
                    <a:moveTo>
                      <a:pt x="7" y="718"/>
                    </a:moveTo>
                    <a:lnTo>
                      <a:pt x="7" y="725"/>
                    </a:lnTo>
                    <a:cubicBezTo>
                      <a:pt x="7" y="728"/>
                      <a:pt x="6" y="729"/>
                      <a:pt x="4" y="729"/>
                    </a:cubicBezTo>
                    <a:cubicBezTo>
                      <a:pt x="1" y="729"/>
                      <a:pt x="0" y="728"/>
                      <a:pt x="0" y="725"/>
                    </a:cubicBezTo>
                    <a:lnTo>
                      <a:pt x="0" y="718"/>
                    </a:lnTo>
                    <a:cubicBezTo>
                      <a:pt x="0" y="716"/>
                      <a:pt x="1" y="714"/>
                      <a:pt x="4" y="714"/>
                    </a:cubicBezTo>
                    <a:cubicBezTo>
                      <a:pt x="6" y="714"/>
                      <a:pt x="7" y="716"/>
                      <a:pt x="7" y="718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1" name="Freeform 141">
                <a:extLst>
                  <a:ext uri="{FF2B5EF4-FFF2-40B4-BE49-F238E27FC236}">
                    <a16:creationId xmlns:a16="http://schemas.microsoft.com/office/drawing/2014/main" id="{34C64CAF-3E66-4629-B4B8-C4574187B9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01" y="4220"/>
                <a:ext cx="6" cy="678"/>
              </a:xfrm>
              <a:custGeom>
                <a:avLst/>
                <a:gdLst>
                  <a:gd name="T0" fmla="*/ 0 w 8"/>
                  <a:gd name="T1" fmla="*/ 4 h 891"/>
                  <a:gd name="T2" fmla="*/ 4 w 8"/>
                  <a:gd name="T3" fmla="*/ 39 h 891"/>
                  <a:gd name="T4" fmla="*/ 8 w 8"/>
                  <a:gd name="T5" fmla="*/ 50 h 891"/>
                  <a:gd name="T6" fmla="*/ 4 w 8"/>
                  <a:gd name="T7" fmla="*/ 47 h 891"/>
                  <a:gd name="T8" fmla="*/ 0 w 8"/>
                  <a:gd name="T9" fmla="*/ 81 h 891"/>
                  <a:gd name="T10" fmla="*/ 8 w 8"/>
                  <a:gd name="T11" fmla="*/ 104 h 891"/>
                  <a:gd name="T12" fmla="*/ 8 w 8"/>
                  <a:gd name="T13" fmla="*/ 96 h 891"/>
                  <a:gd name="T14" fmla="*/ 0 w 8"/>
                  <a:gd name="T15" fmla="*/ 120 h 891"/>
                  <a:gd name="T16" fmla="*/ 4 w 8"/>
                  <a:gd name="T17" fmla="*/ 154 h 891"/>
                  <a:gd name="T18" fmla="*/ 8 w 8"/>
                  <a:gd name="T19" fmla="*/ 166 h 891"/>
                  <a:gd name="T20" fmla="*/ 4 w 8"/>
                  <a:gd name="T21" fmla="*/ 162 h 891"/>
                  <a:gd name="T22" fmla="*/ 0 w 8"/>
                  <a:gd name="T23" fmla="*/ 196 h 891"/>
                  <a:gd name="T24" fmla="*/ 8 w 8"/>
                  <a:gd name="T25" fmla="*/ 219 h 891"/>
                  <a:gd name="T26" fmla="*/ 8 w 8"/>
                  <a:gd name="T27" fmla="*/ 212 h 891"/>
                  <a:gd name="T28" fmla="*/ 0 w 8"/>
                  <a:gd name="T29" fmla="*/ 235 h 891"/>
                  <a:gd name="T30" fmla="*/ 4 w 8"/>
                  <a:gd name="T31" fmla="*/ 269 h 891"/>
                  <a:gd name="T32" fmla="*/ 8 w 8"/>
                  <a:gd name="T33" fmla="*/ 281 h 891"/>
                  <a:gd name="T34" fmla="*/ 4 w 8"/>
                  <a:gd name="T35" fmla="*/ 277 h 891"/>
                  <a:gd name="T36" fmla="*/ 0 w 8"/>
                  <a:gd name="T37" fmla="*/ 312 h 891"/>
                  <a:gd name="T38" fmla="*/ 8 w 8"/>
                  <a:gd name="T39" fmla="*/ 335 h 891"/>
                  <a:gd name="T40" fmla="*/ 8 w 8"/>
                  <a:gd name="T41" fmla="*/ 327 h 891"/>
                  <a:gd name="T42" fmla="*/ 0 w 8"/>
                  <a:gd name="T43" fmla="*/ 350 h 891"/>
                  <a:gd name="T44" fmla="*/ 4 w 8"/>
                  <a:gd name="T45" fmla="*/ 384 h 891"/>
                  <a:gd name="T46" fmla="*/ 8 w 8"/>
                  <a:gd name="T47" fmla="*/ 396 h 891"/>
                  <a:gd name="T48" fmla="*/ 4 w 8"/>
                  <a:gd name="T49" fmla="*/ 392 h 891"/>
                  <a:gd name="T50" fmla="*/ 0 w 8"/>
                  <a:gd name="T51" fmla="*/ 427 h 891"/>
                  <a:gd name="T52" fmla="*/ 8 w 8"/>
                  <a:gd name="T53" fmla="*/ 450 h 891"/>
                  <a:gd name="T54" fmla="*/ 8 w 8"/>
                  <a:gd name="T55" fmla="*/ 442 h 891"/>
                  <a:gd name="T56" fmla="*/ 0 w 8"/>
                  <a:gd name="T57" fmla="*/ 465 h 891"/>
                  <a:gd name="T58" fmla="*/ 4 w 8"/>
                  <a:gd name="T59" fmla="*/ 500 h 891"/>
                  <a:gd name="T60" fmla="*/ 8 w 8"/>
                  <a:gd name="T61" fmla="*/ 511 h 891"/>
                  <a:gd name="T62" fmla="*/ 4 w 8"/>
                  <a:gd name="T63" fmla="*/ 507 h 891"/>
                  <a:gd name="T64" fmla="*/ 0 w 8"/>
                  <a:gd name="T65" fmla="*/ 542 h 891"/>
                  <a:gd name="T66" fmla="*/ 8 w 8"/>
                  <a:gd name="T67" fmla="*/ 565 h 891"/>
                  <a:gd name="T68" fmla="*/ 8 w 8"/>
                  <a:gd name="T69" fmla="*/ 557 h 891"/>
                  <a:gd name="T70" fmla="*/ 0 w 8"/>
                  <a:gd name="T71" fmla="*/ 580 h 891"/>
                  <a:gd name="T72" fmla="*/ 4 w 8"/>
                  <a:gd name="T73" fmla="*/ 615 h 891"/>
                  <a:gd name="T74" fmla="*/ 8 w 8"/>
                  <a:gd name="T75" fmla="*/ 626 h 891"/>
                  <a:gd name="T76" fmla="*/ 4 w 8"/>
                  <a:gd name="T77" fmla="*/ 623 h 891"/>
                  <a:gd name="T78" fmla="*/ 0 w 8"/>
                  <a:gd name="T79" fmla="*/ 657 h 891"/>
                  <a:gd name="T80" fmla="*/ 8 w 8"/>
                  <a:gd name="T81" fmla="*/ 680 h 891"/>
                  <a:gd name="T82" fmla="*/ 8 w 8"/>
                  <a:gd name="T83" fmla="*/ 672 h 891"/>
                  <a:gd name="T84" fmla="*/ 0 w 8"/>
                  <a:gd name="T85" fmla="*/ 696 h 891"/>
                  <a:gd name="T86" fmla="*/ 4 w 8"/>
                  <a:gd name="T87" fmla="*/ 730 h 891"/>
                  <a:gd name="T88" fmla="*/ 8 w 8"/>
                  <a:gd name="T89" fmla="*/ 742 h 891"/>
                  <a:gd name="T90" fmla="*/ 4 w 8"/>
                  <a:gd name="T91" fmla="*/ 738 h 891"/>
                  <a:gd name="T92" fmla="*/ 0 w 8"/>
                  <a:gd name="T93" fmla="*/ 772 h 891"/>
                  <a:gd name="T94" fmla="*/ 8 w 8"/>
                  <a:gd name="T95" fmla="*/ 795 h 891"/>
                  <a:gd name="T96" fmla="*/ 8 w 8"/>
                  <a:gd name="T97" fmla="*/ 788 h 891"/>
                  <a:gd name="T98" fmla="*/ 0 w 8"/>
                  <a:gd name="T99" fmla="*/ 811 h 891"/>
                  <a:gd name="T100" fmla="*/ 4 w 8"/>
                  <a:gd name="T101" fmla="*/ 845 h 891"/>
                  <a:gd name="T102" fmla="*/ 8 w 8"/>
                  <a:gd name="T103" fmla="*/ 857 h 891"/>
                  <a:gd name="T104" fmla="*/ 4 w 8"/>
                  <a:gd name="T105" fmla="*/ 853 h 891"/>
                  <a:gd name="T106" fmla="*/ 0 w 8"/>
                  <a:gd name="T107" fmla="*/ 888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" h="891">
                    <a:moveTo>
                      <a:pt x="8" y="4"/>
                    </a:moveTo>
                    <a:lnTo>
                      <a:pt x="8" y="12"/>
                    </a:ln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27"/>
                    </a:moveTo>
                    <a:lnTo>
                      <a:pt x="8" y="35"/>
                    </a:lnTo>
                    <a:cubicBezTo>
                      <a:pt x="8" y="37"/>
                      <a:pt x="6" y="39"/>
                      <a:pt x="4" y="39"/>
                    </a:cubicBezTo>
                    <a:cubicBezTo>
                      <a:pt x="2" y="39"/>
                      <a:pt x="0" y="37"/>
                      <a:pt x="0" y="35"/>
                    </a:cubicBezTo>
                    <a:lnTo>
                      <a:pt x="0" y="27"/>
                    </a:lnTo>
                    <a:cubicBezTo>
                      <a:pt x="0" y="25"/>
                      <a:pt x="2" y="24"/>
                      <a:pt x="4" y="24"/>
                    </a:cubicBezTo>
                    <a:cubicBezTo>
                      <a:pt x="6" y="24"/>
                      <a:pt x="8" y="25"/>
                      <a:pt x="8" y="27"/>
                    </a:cubicBezTo>
                    <a:close/>
                    <a:moveTo>
                      <a:pt x="8" y="50"/>
                    </a:moveTo>
                    <a:lnTo>
                      <a:pt x="8" y="58"/>
                    </a:lnTo>
                    <a:cubicBezTo>
                      <a:pt x="8" y="60"/>
                      <a:pt x="6" y="62"/>
                      <a:pt x="4" y="62"/>
                    </a:cubicBezTo>
                    <a:cubicBezTo>
                      <a:pt x="2" y="62"/>
                      <a:pt x="0" y="60"/>
                      <a:pt x="0" y="58"/>
                    </a:cubicBezTo>
                    <a:lnTo>
                      <a:pt x="0" y="50"/>
                    </a:lnTo>
                    <a:cubicBezTo>
                      <a:pt x="0" y="48"/>
                      <a:pt x="2" y="47"/>
                      <a:pt x="4" y="47"/>
                    </a:cubicBezTo>
                    <a:cubicBezTo>
                      <a:pt x="6" y="47"/>
                      <a:pt x="8" y="48"/>
                      <a:pt x="8" y="50"/>
                    </a:cubicBezTo>
                    <a:close/>
                    <a:moveTo>
                      <a:pt x="8" y="73"/>
                    </a:moveTo>
                    <a:lnTo>
                      <a:pt x="8" y="81"/>
                    </a:lnTo>
                    <a:cubicBezTo>
                      <a:pt x="8" y="83"/>
                      <a:pt x="6" y="85"/>
                      <a:pt x="4" y="85"/>
                    </a:cubicBezTo>
                    <a:cubicBezTo>
                      <a:pt x="2" y="85"/>
                      <a:pt x="0" y="83"/>
                      <a:pt x="0" y="81"/>
                    </a:cubicBezTo>
                    <a:lnTo>
                      <a:pt x="0" y="73"/>
                    </a:lnTo>
                    <a:cubicBezTo>
                      <a:pt x="0" y="71"/>
                      <a:pt x="2" y="70"/>
                      <a:pt x="4" y="70"/>
                    </a:cubicBezTo>
                    <a:cubicBezTo>
                      <a:pt x="6" y="70"/>
                      <a:pt x="8" y="71"/>
                      <a:pt x="8" y="73"/>
                    </a:cubicBezTo>
                    <a:close/>
                    <a:moveTo>
                      <a:pt x="8" y="96"/>
                    </a:moveTo>
                    <a:lnTo>
                      <a:pt x="8" y="104"/>
                    </a:lnTo>
                    <a:cubicBezTo>
                      <a:pt x="8" y="106"/>
                      <a:pt x="6" y="108"/>
                      <a:pt x="4" y="108"/>
                    </a:cubicBezTo>
                    <a:cubicBezTo>
                      <a:pt x="2" y="108"/>
                      <a:pt x="0" y="106"/>
                      <a:pt x="0" y="104"/>
                    </a:cubicBezTo>
                    <a:lnTo>
                      <a:pt x="0" y="96"/>
                    </a:lnTo>
                    <a:cubicBezTo>
                      <a:pt x="0" y="94"/>
                      <a:pt x="2" y="93"/>
                      <a:pt x="4" y="93"/>
                    </a:cubicBezTo>
                    <a:cubicBezTo>
                      <a:pt x="6" y="93"/>
                      <a:pt x="8" y="94"/>
                      <a:pt x="8" y="96"/>
                    </a:cubicBezTo>
                    <a:close/>
                    <a:moveTo>
                      <a:pt x="8" y="120"/>
                    </a:moveTo>
                    <a:lnTo>
                      <a:pt x="8" y="127"/>
                    </a:lnTo>
                    <a:cubicBezTo>
                      <a:pt x="8" y="129"/>
                      <a:pt x="6" y="131"/>
                      <a:pt x="4" y="131"/>
                    </a:cubicBezTo>
                    <a:cubicBezTo>
                      <a:pt x="2" y="131"/>
                      <a:pt x="0" y="129"/>
                      <a:pt x="0" y="127"/>
                    </a:cubicBezTo>
                    <a:lnTo>
                      <a:pt x="0" y="120"/>
                    </a:lnTo>
                    <a:cubicBezTo>
                      <a:pt x="0" y="117"/>
                      <a:pt x="2" y="116"/>
                      <a:pt x="4" y="116"/>
                    </a:cubicBezTo>
                    <a:cubicBezTo>
                      <a:pt x="6" y="116"/>
                      <a:pt x="8" y="117"/>
                      <a:pt x="8" y="120"/>
                    </a:cubicBezTo>
                    <a:close/>
                    <a:moveTo>
                      <a:pt x="8" y="143"/>
                    </a:moveTo>
                    <a:lnTo>
                      <a:pt x="8" y="150"/>
                    </a:lnTo>
                    <a:cubicBezTo>
                      <a:pt x="8" y="152"/>
                      <a:pt x="6" y="154"/>
                      <a:pt x="4" y="154"/>
                    </a:cubicBezTo>
                    <a:cubicBezTo>
                      <a:pt x="2" y="154"/>
                      <a:pt x="0" y="152"/>
                      <a:pt x="0" y="150"/>
                    </a:cubicBezTo>
                    <a:lnTo>
                      <a:pt x="0" y="143"/>
                    </a:lnTo>
                    <a:cubicBezTo>
                      <a:pt x="0" y="140"/>
                      <a:pt x="2" y="139"/>
                      <a:pt x="4" y="139"/>
                    </a:cubicBezTo>
                    <a:cubicBezTo>
                      <a:pt x="6" y="139"/>
                      <a:pt x="8" y="140"/>
                      <a:pt x="8" y="143"/>
                    </a:cubicBezTo>
                    <a:close/>
                    <a:moveTo>
                      <a:pt x="8" y="166"/>
                    </a:moveTo>
                    <a:lnTo>
                      <a:pt x="8" y="173"/>
                    </a:lnTo>
                    <a:cubicBezTo>
                      <a:pt x="8" y="175"/>
                      <a:pt x="6" y="177"/>
                      <a:pt x="4" y="177"/>
                    </a:cubicBezTo>
                    <a:cubicBezTo>
                      <a:pt x="2" y="177"/>
                      <a:pt x="0" y="175"/>
                      <a:pt x="0" y="173"/>
                    </a:cubicBezTo>
                    <a:lnTo>
                      <a:pt x="0" y="166"/>
                    </a:lnTo>
                    <a:cubicBezTo>
                      <a:pt x="0" y="163"/>
                      <a:pt x="2" y="162"/>
                      <a:pt x="4" y="162"/>
                    </a:cubicBezTo>
                    <a:cubicBezTo>
                      <a:pt x="6" y="162"/>
                      <a:pt x="8" y="163"/>
                      <a:pt x="8" y="166"/>
                    </a:cubicBezTo>
                    <a:close/>
                    <a:moveTo>
                      <a:pt x="8" y="189"/>
                    </a:moveTo>
                    <a:lnTo>
                      <a:pt x="8" y="196"/>
                    </a:lnTo>
                    <a:cubicBezTo>
                      <a:pt x="8" y="198"/>
                      <a:pt x="6" y="200"/>
                      <a:pt x="4" y="200"/>
                    </a:cubicBezTo>
                    <a:cubicBezTo>
                      <a:pt x="2" y="200"/>
                      <a:pt x="0" y="198"/>
                      <a:pt x="0" y="196"/>
                    </a:cubicBezTo>
                    <a:lnTo>
                      <a:pt x="0" y="189"/>
                    </a:lnTo>
                    <a:cubicBezTo>
                      <a:pt x="0" y="187"/>
                      <a:pt x="2" y="185"/>
                      <a:pt x="4" y="185"/>
                    </a:cubicBezTo>
                    <a:cubicBezTo>
                      <a:pt x="6" y="185"/>
                      <a:pt x="8" y="187"/>
                      <a:pt x="8" y="189"/>
                    </a:cubicBezTo>
                    <a:close/>
                    <a:moveTo>
                      <a:pt x="8" y="212"/>
                    </a:moveTo>
                    <a:lnTo>
                      <a:pt x="8" y="219"/>
                    </a:lnTo>
                    <a:cubicBezTo>
                      <a:pt x="8" y="221"/>
                      <a:pt x="6" y="223"/>
                      <a:pt x="4" y="223"/>
                    </a:cubicBezTo>
                    <a:cubicBezTo>
                      <a:pt x="2" y="223"/>
                      <a:pt x="0" y="221"/>
                      <a:pt x="0" y="219"/>
                    </a:cubicBezTo>
                    <a:lnTo>
                      <a:pt x="0" y="212"/>
                    </a:lnTo>
                    <a:cubicBezTo>
                      <a:pt x="0" y="210"/>
                      <a:pt x="2" y="208"/>
                      <a:pt x="4" y="208"/>
                    </a:cubicBezTo>
                    <a:cubicBezTo>
                      <a:pt x="6" y="208"/>
                      <a:pt x="8" y="210"/>
                      <a:pt x="8" y="212"/>
                    </a:cubicBezTo>
                    <a:close/>
                    <a:moveTo>
                      <a:pt x="8" y="235"/>
                    </a:moveTo>
                    <a:lnTo>
                      <a:pt x="8" y="242"/>
                    </a:lnTo>
                    <a:cubicBezTo>
                      <a:pt x="8" y="245"/>
                      <a:pt x="6" y="246"/>
                      <a:pt x="4" y="246"/>
                    </a:cubicBezTo>
                    <a:cubicBezTo>
                      <a:pt x="2" y="246"/>
                      <a:pt x="0" y="245"/>
                      <a:pt x="0" y="242"/>
                    </a:cubicBezTo>
                    <a:lnTo>
                      <a:pt x="0" y="235"/>
                    </a:lnTo>
                    <a:cubicBezTo>
                      <a:pt x="0" y="233"/>
                      <a:pt x="2" y="231"/>
                      <a:pt x="4" y="231"/>
                    </a:cubicBezTo>
                    <a:cubicBezTo>
                      <a:pt x="6" y="231"/>
                      <a:pt x="8" y="233"/>
                      <a:pt x="8" y="235"/>
                    </a:cubicBezTo>
                    <a:close/>
                    <a:moveTo>
                      <a:pt x="8" y="258"/>
                    </a:moveTo>
                    <a:lnTo>
                      <a:pt x="8" y="265"/>
                    </a:lnTo>
                    <a:cubicBezTo>
                      <a:pt x="8" y="268"/>
                      <a:pt x="6" y="269"/>
                      <a:pt x="4" y="269"/>
                    </a:cubicBezTo>
                    <a:cubicBezTo>
                      <a:pt x="2" y="269"/>
                      <a:pt x="0" y="268"/>
                      <a:pt x="0" y="265"/>
                    </a:cubicBezTo>
                    <a:lnTo>
                      <a:pt x="0" y="258"/>
                    </a:lnTo>
                    <a:cubicBezTo>
                      <a:pt x="0" y="256"/>
                      <a:pt x="2" y="254"/>
                      <a:pt x="4" y="254"/>
                    </a:cubicBezTo>
                    <a:cubicBezTo>
                      <a:pt x="6" y="254"/>
                      <a:pt x="8" y="256"/>
                      <a:pt x="8" y="258"/>
                    </a:cubicBezTo>
                    <a:close/>
                    <a:moveTo>
                      <a:pt x="8" y="281"/>
                    </a:moveTo>
                    <a:lnTo>
                      <a:pt x="8" y="288"/>
                    </a:lnTo>
                    <a:cubicBezTo>
                      <a:pt x="8" y="291"/>
                      <a:pt x="6" y="292"/>
                      <a:pt x="4" y="292"/>
                    </a:cubicBezTo>
                    <a:cubicBezTo>
                      <a:pt x="2" y="292"/>
                      <a:pt x="0" y="291"/>
                      <a:pt x="0" y="288"/>
                    </a:cubicBezTo>
                    <a:lnTo>
                      <a:pt x="0" y="281"/>
                    </a:lnTo>
                    <a:cubicBezTo>
                      <a:pt x="0" y="279"/>
                      <a:pt x="2" y="277"/>
                      <a:pt x="4" y="277"/>
                    </a:cubicBezTo>
                    <a:cubicBezTo>
                      <a:pt x="6" y="277"/>
                      <a:pt x="8" y="279"/>
                      <a:pt x="8" y="281"/>
                    </a:cubicBezTo>
                    <a:close/>
                    <a:moveTo>
                      <a:pt x="8" y="304"/>
                    </a:moveTo>
                    <a:lnTo>
                      <a:pt x="8" y="312"/>
                    </a:lnTo>
                    <a:cubicBezTo>
                      <a:pt x="8" y="314"/>
                      <a:pt x="6" y="315"/>
                      <a:pt x="4" y="315"/>
                    </a:cubicBezTo>
                    <a:cubicBezTo>
                      <a:pt x="2" y="315"/>
                      <a:pt x="0" y="314"/>
                      <a:pt x="0" y="312"/>
                    </a:cubicBezTo>
                    <a:lnTo>
                      <a:pt x="0" y="304"/>
                    </a:lnTo>
                    <a:cubicBezTo>
                      <a:pt x="0" y="302"/>
                      <a:pt x="2" y="300"/>
                      <a:pt x="4" y="300"/>
                    </a:cubicBezTo>
                    <a:cubicBezTo>
                      <a:pt x="6" y="300"/>
                      <a:pt x="8" y="302"/>
                      <a:pt x="8" y="304"/>
                    </a:cubicBezTo>
                    <a:close/>
                    <a:moveTo>
                      <a:pt x="8" y="327"/>
                    </a:moveTo>
                    <a:lnTo>
                      <a:pt x="8" y="335"/>
                    </a:lnTo>
                    <a:cubicBezTo>
                      <a:pt x="8" y="337"/>
                      <a:pt x="6" y="338"/>
                      <a:pt x="4" y="338"/>
                    </a:cubicBezTo>
                    <a:cubicBezTo>
                      <a:pt x="2" y="338"/>
                      <a:pt x="0" y="337"/>
                      <a:pt x="0" y="335"/>
                    </a:cubicBezTo>
                    <a:lnTo>
                      <a:pt x="0" y="327"/>
                    </a:lnTo>
                    <a:cubicBezTo>
                      <a:pt x="0" y="325"/>
                      <a:pt x="2" y="323"/>
                      <a:pt x="4" y="323"/>
                    </a:cubicBezTo>
                    <a:cubicBezTo>
                      <a:pt x="6" y="323"/>
                      <a:pt x="8" y="325"/>
                      <a:pt x="8" y="327"/>
                    </a:cubicBezTo>
                    <a:close/>
                    <a:moveTo>
                      <a:pt x="8" y="350"/>
                    </a:moveTo>
                    <a:lnTo>
                      <a:pt x="8" y="358"/>
                    </a:lnTo>
                    <a:cubicBezTo>
                      <a:pt x="8" y="360"/>
                      <a:pt x="6" y="361"/>
                      <a:pt x="4" y="361"/>
                    </a:cubicBezTo>
                    <a:cubicBezTo>
                      <a:pt x="2" y="361"/>
                      <a:pt x="0" y="360"/>
                      <a:pt x="0" y="358"/>
                    </a:cubicBezTo>
                    <a:lnTo>
                      <a:pt x="0" y="350"/>
                    </a:lnTo>
                    <a:cubicBezTo>
                      <a:pt x="0" y="348"/>
                      <a:pt x="2" y="346"/>
                      <a:pt x="4" y="346"/>
                    </a:cubicBezTo>
                    <a:cubicBezTo>
                      <a:pt x="6" y="346"/>
                      <a:pt x="8" y="348"/>
                      <a:pt x="8" y="350"/>
                    </a:cubicBezTo>
                    <a:close/>
                    <a:moveTo>
                      <a:pt x="8" y="373"/>
                    </a:moveTo>
                    <a:lnTo>
                      <a:pt x="8" y="381"/>
                    </a:lnTo>
                    <a:cubicBezTo>
                      <a:pt x="8" y="383"/>
                      <a:pt x="6" y="384"/>
                      <a:pt x="4" y="384"/>
                    </a:cubicBezTo>
                    <a:cubicBezTo>
                      <a:pt x="2" y="384"/>
                      <a:pt x="0" y="383"/>
                      <a:pt x="0" y="381"/>
                    </a:cubicBezTo>
                    <a:lnTo>
                      <a:pt x="0" y="373"/>
                    </a:lnTo>
                    <a:cubicBezTo>
                      <a:pt x="0" y="371"/>
                      <a:pt x="2" y="369"/>
                      <a:pt x="4" y="369"/>
                    </a:cubicBezTo>
                    <a:cubicBezTo>
                      <a:pt x="6" y="369"/>
                      <a:pt x="8" y="371"/>
                      <a:pt x="8" y="373"/>
                    </a:cubicBezTo>
                    <a:close/>
                    <a:moveTo>
                      <a:pt x="8" y="396"/>
                    </a:moveTo>
                    <a:lnTo>
                      <a:pt x="8" y="404"/>
                    </a:lnTo>
                    <a:cubicBezTo>
                      <a:pt x="8" y="406"/>
                      <a:pt x="6" y="408"/>
                      <a:pt x="4" y="408"/>
                    </a:cubicBezTo>
                    <a:cubicBezTo>
                      <a:pt x="2" y="408"/>
                      <a:pt x="0" y="406"/>
                      <a:pt x="0" y="404"/>
                    </a:cubicBezTo>
                    <a:lnTo>
                      <a:pt x="0" y="396"/>
                    </a:lnTo>
                    <a:cubicBezTo>
                      <a:pt x="0" y="394"/>
                      <a:pt x="2" y="392"/>
                      <a:pt x="4" y="392"/>
                    </a:cubicBezTo>
                    <a:cubicBezTo>
                      <a:pt x="6" y="392"/>
                      <a:pt x="8" y="394"/>
                      <a:pt x="8" y="396"/>
                    </a:cubicBezTo>
                    <a:close/>
                    <a:moveTo>
                      <a:pt x="8" y="419"/>
                    </a:moveTo>
                    <a:lnTo>
                      <a:pt x="8" y="427"/>
                    </a:lnTo>
                    <a:cubicBezTo>
                      <a:pt x="8" y="429"/>
                      <a:pt x="6" y="431"/>
                      <a:pt x="4" y="431"/>
                    </a:cubicBezTo>
                    <a:cubicBezTo>
                      <a:pt x="2" y="431"/>
                      <a:pt x="0" y="429"/>
                      <a:pt x="0" y="427"/>
                    </a:cubicBezTo>
                    <a:lnTo>
                      <a:pt x="0" y="419"/>
                    </a:lnTo>
                    <a:cubicBezTo>
                      <a:pt x="0" y="417"/>
                      <a:pt x="2" y="415"/>
                      <a:pt x="4" y="415"/>
                    </a:cubicBezTo>
                    <a:cubicBezTo>
                      <a:pt x="6" y="415"/>
                      <a:pt x="8" y="417"/>
                      <a:pt x="8" y="419"/>
                    </a:cubicBezTo>
                    <a:close/>
                    <a:moveTo>
                      <a:pt x="8" y="442"/>
                    </a:moveTo>
                    <a:lnTo>
                      <a:pt x="8" y="450"/>
                    </a:lnTo>
                    <a:cubicBezTo>
                      <a:pt x="8" y="452"/>
                      <a:pt x="6" y="454"/>
                      <a:pt x="4" y="454"/>
                    </a:cubicBezTo>
                    <a:cubicBezTo>
                      <a:pt x="2" y="454"/>
                      <a:pt x="0" y="452"/>
                      <a:pt x="0" y="450"/>
                    </a:cubicBezTo>
                    <a:lnTo>
                      <a:pt x="0" y="442"/>
                    </a:lnTo>
                    <a:cubicBezTo>
                      <a:pt x="0" y="440"/>
                      <a:pt x="2" y="438"/>
                      <a:pt x="4" y="438"/>
                    </a:cubicBezTo>
                    <a:cubicBezTo>
                      <a:pt x="6" y="438"/>
                      <a:pt x="8" y="440"/>
                      <a:pt x="8" y="442"/>
                    </a:cubicBezTo>
                    <a:close/>
                    <a:moveTo>
                      <a:pt x="8" y="465"/>
                    </a:moveTo>
                    <a:lnTo>
                      <a:pt x="8" y="473"/>
                    </a:lnTo>
                    <a:cubicBezTo>
                      <a:pt x="8" y="475"/>
                      <a:pt x="6" y="477"/>
                      <a:pt x="4" y="477"/>
                    </a:cubicBezTo>
                    <a:cubicBezTo>
                      <a:pt x="2" y="477"/>
                      <a:pt x="0" y="475"/>
                      <a:pt x="0" y="473"/>
                    </a:cubicBezTo>
                    <a:lnTo>
                      <a:pt x="0" y="465"/>
                    </a:lnTo>
                    <a:cubicBezTo>
                      <a:pt x="0" y="463"/>
                      <a:pt x="2" y="461"/>
                      <a:pt x="4" y="461"/>
                    </a:cubicBezTo>
                    <a:cubicBezTo>
                      <a:pt x="6" y="461"/>
                      <a:pt x="8" y="463"/>
                      <a:pt x="8" y="465"/>
                    </a:cubicBezTo>
                    <a:close/>
                    <a:moveTo>
                      <a:pt x="8" y="488"/>
                    </a:moveTo>
                    <a:lnTo>
                      <a:pt x="8" y="496"/>
                    </a:lnTo>
                    <a:cubicBezTo>
                      <a:pt x="8" y="498"/>
                      <a:pt x="6" y="500"/>
                      <a:pt x="4" y="500"/>
                    </a:cubicBezTo>
                    <a:cubicBezTo>
                      <a:pt x="2" y="500"/>
                      <a:pt x="0" y="498"/>
                      <a:pt x="0" y="496"/>
                    </a:cubicBezTo>
                    <a:lnTo>
                      <a:pt x="0" y="488"/>
                    </a:lnTo>
                    <a:cubicBezTo>
                      <a:pt x="0" y="486"/>
                      <a:pt x="2" y="484"/>
                      <a:pt x="4" y="484"/>
                    </a:cubicBezTo>
                    <a:cubicBezTo>
                      <a:pt x="6" y="484"/>
                      <a:pt x="8" y="486"/>
                      <a:pt x="8" y="488"/>
                    </a:cubicBezTo>
                    <a:close/>
                    <a:moveTo>
                      <a:pt x="8" y="511"/>
                    </a:moveTo>
                    <a:lnTo>
                      <a:pt x="8" y="519"/>
                    </a:lnTo>
                    <a:cubicBezTo>
                      <a:pt x="8" y="521"/>
                      <a:pt x="6" y="523"/>
                      <a:pt x="4" y="523"/>
                    </a:cubicBezTo>
                    <a:cubicBezTo>
                      <a:pt x="2" y="523"/>
                      <a:pt x="0" y="521"/>
                      <a:pt x="0" y="519"/>
                    </a:cubicBezTo>
                    <a:lnTo>
                      <a:pt x="0" y="511"/>
                    </a:lnTo>
                    <a:cubicBezTo>
                      <a:pt x="0" y="509"/>
                      <a:pt x="2" y="507"/>
                      <a:pt x="4" y="507"/>
                    </a:cubicBezTo>
                    <a:cubicBezTo>
                      <a:pt x="6" y="507"/>
                      <a:pt x="8" y="509"/>
                      <a:pt x="8" y="511"/>
                    </a:cubicBezTo>
                    <a:close/>
                    <a:moveTo>
                      <a:pt x="8" y="534"/>
                    </a:moveTo>
                    <a:lnTo>
                      <a:pt x="8" y="542"/>
                    </a:lnTo>
                    <a:cubicBezTo>
                      <a:pt x="8" y="544"/>
                      <a:pt x="6" y="546"/>
                      <a:pt x="4" y="546"/>
                    </a:cubicBezTo>
                    <a:cubicBezTo>
                      <a:pt x="2" y="546"/>
                      <a:pt x="0" y="544"/>
                      <a:pt x="0" y="542"/>
                    </a:cubicBezTo>
                    <a:lnTo>
                      <a:pt x="0" y="534"/>
                    </a:lnTo>
                    <a:cubicBezTo>
                      <a:pt x="0" y="532"/>
                      <a:pt x="2" y="530"/>
                      <a:pt x="4" y="530"/>
                    </a:cubicBezTo>
                    <a:cubicBezTo>
                      <a:pt x="6" y="530"/>
                      <a:pt x="8" y="532"/>
                      <a:pt x="8" y="534"/>
                    </a:cubicBezTo>
                    <a:close/>
                    <a:moveTo>
                      <a:pt x="8" y="557"/>
                    </a:moveTo>
                    <a:lnTo>
                      <a:pt x="8" y="565"/>
                    </a:lnTo>
                    <a:cubicBezTo>
                      <a:pt x="8" y="567"/>
                      <a:pt x="6" y="569"/>
                      <a:pt x="4" y="569"/>
                    </a:cubicBezTo>
                    <a:cubicBezTo>
                      <a:pt x="2" y="569"/>
                      <a:pt x="0" y="567"/>
                      <a:pt x="0" y="565"/>
                    </a:cubicBezTo>
                    <a:lnTo>
                      <a:pt x="0" y="557"/>
                    </a:lnTo>
                    <a:cubicBezTo>
                      <a:pt x="0" y="555"/>
                      <a:pt x="2" y="553"/>
                      <a:pt x="4" y="553"/>
                    </a:cubicBezTo>
                    <a:cubicBezTo>
                      <a:pt x="6" y="553"/>
                      <a:pt x="8" y="555"/>
                      <a:pt x="8" y="557"/>
                    </a:cubicBezTo>
                    <a:close/>
                    <a:moveTo>
                      <a:pt x="8" y="580"/>
                    </a:moveTo>
                    <a:lnTo>
                      <a:pt x="8" y="588"/>
                    </a:lnTo>
                    <a:cubicBezTo>
                      <a:pt x="8" y="590"/>
                      <a:pt x="6" y="592"/>
                      <a:pt x="4" y="592"/>
                    </a:cubicBezTo>
                    <a:cubicBezTo>
                      <a:pt x="2" y="592"/>
                      <a:pt x="0" y="590"/>
                      <a:pt x="0" y="588"/>
                    </a:cubicBezTo>
                    <a:lnTo>
                      <a:pt x="0" y="580"/>
                    </a:lnTo>
                    <a:cubicBezTo>
                      <a:pt x="0" y="578"/>
                      <a:pt x="2" y="576"/>
                      <a:pt x="4" y="576"/>
                    </a:cubicBezTo>
                    <a:cubicBezTo>
                      <a:pt x="6" y="576"/>
                      <a:pt x="8" y="578"/>
                      <a:pt x="8" y="580"/>
                    </a:cubicBezTo>
                    <a:close/>
                    <a:moveTo>
                      <a:pt x="8" y="603"/>
                    </a:moveTo>
                    <a:lnTo>
                      <a:pt x="8" y="611"/>
                    </a:lnTo>
                    <a:cubicBezTo>
                      <a:pt x="8" y="613"/>
                      <a:pt x="6" y="615"/>
                      <a:pt x="4" y="615"/>
                    </a:cubicBezTo>
                    <a:cubicBezTo>
                      <a:pt x="2" y="615"/>
                      <a:pt x="0" y="613"/>
                      <a:pt x="0" y="611"/>
                    </a:cubicBezTo>
                    <a:lnTo>
                      <a:pt x="0" y="603"/>
                    </a:lnTo>
                    <a:cubicBezTo>
                      <a:pt x="0" y="601"/>
                      <a:pt x="2" y="600"/>
                      <a:pt x="4" y="600"/>
                    </a:cubicBezTo>
                    <a:cubicBezTo>
                      <a:pt x="6" y="600"/>
                      <a:pt x="8" y="601"/>
                      <a:pt x="8" y="603"/>
                    </a:cubicBezTo>
                    <a:close/>
                    <a:moveTo>
                      <a:pt x="8" y="626"/>
                    </a:moveTo>
                    <a:lnTo>
                      <a:pt x="8" y="634"/>
                    </a:lnTo>
                    <a:cubicBezTo>
                      <a:pt x="8" y="636"/>
                      <a:pt x="6" y="638"/>
                      <a:pt x="4" y="638"/>
                    </a:cubicBezTo>
                    <a:cubicBezTo>
                      <a:pt x="2" y="638"/>
                      <a:pt x="0" y="636"/>
                      <a:pt x="0" y="634"/>
                    </a:cubicBezTo>
                    <a:lnTo>
                      <a:pt x="0" y="626"/>
                    </a:lnTo>
                    <a:cubicBezTo>
                      <a:pt x="0" y="624"/>
                      <a:pt x="2" y="623"/>
                      <a:pt x="4" y="623"/>
                    </a:cubicBezTo>
                    <a:cubicBezTo>
                      <a:pt x="6" y="623"/>
                      <a:pt x="8" y="624"/>
                      <a:pt x="8" y="626"/>
                    </a:cubicBezTo>
                    <a:close/>
                    <a:moveTo>
                      <a:pt x="8" y="649"/>
                    </a:moveTo>
                    <a:lnTo>
                      <a:pt x="8" y="657"/>
                    </a:lnTo>
                    <a:cubicBezTo>
                      <a:pt x="8" y="659"/>
                      <a:pt x="6" y="661"/>
                      <a:pt x="4" y="661"/>
                    </a:cubicBezTo>
                    <a:cubicBezTo>
                      <a:pt x="2" y="661"/>
                      <a:pt x="0" y="659"/>
                      <a:pt x="0" y="657"/>
                    </a:cubicBezTo>
                    <a:lnTo>
                      <a:pt x="0" y="649"/>
                    </a:lnTo>
                    <a:cubicBezTo>
                      <a:pt x="0" y="647"/>
                      <a:pt x="2" y="646"/>
                      <a:pt x="4" y="646"/>
                    </a:cubicBezTo>
                    <a:cubicBezTo>
                      <a:pt x="6" y="646"/>
                      <a:pt x="8" y="647"/>
                      <a:pt x="8" y="649"/>
                    </a:cubicBezTo>
                    <a:close/>
                    <a:moveTo>
                      <a:pt x="8" y="672"/>
                    </a:moveTo>
                    <a:lnTo>
                      <a:pt x="8" y="680"/>
                    </a:lnTo>
                    <a:cubicBezTo>
                      <a:pt x="8" y="682"/>
                      <a:pt x="6" y="684"/>
                      <a:pt x="4" y="684"/>
                    </a:cubicBezTo>
                    <a:cubicBezTo>
                      <a:pt x="2" y="684"/>
                      <a:pt x="0" y="682"/>
                      <a:pt x="0" y="680"/>
                    </a:cubicBezTo>
                    <a:lnTo>
                      <a:pt x="0" y="672"/>
                    </a:lnTo>
                    <a:cubicBezTo>
                      <a:pt x="0" y="670"/>
                      <a:pt x="2" y="669"/>
                      <a:pt x="4" y="669"/>
                    </a:cubicBezTo>
                    <a:cubicBezTo>
                      <a:pt x="6" y="669"/>
                      <a:pt x="8" y="670"/>
                      <a:pt x="8" y="672"/>
                    </a:cubicBezTo>
                    <a:close/>
                    <a:moveTo>
                      <a:pt x="8" y="696"/>
                    </a:moveTo>
                    <a:lnTo>
                      <a:pt x="8" y="703"/>
                    </a:lnTo>
                    <a:cubicBezTo>
                      <a:pt x="8" y="705"/>
                      <a:pt x="6" y="707"/>
                      <a:pt x="4" y="707"/>
                    </a:cubicBezTo>
                    <a:cubicBezTo>
                      <a:pt x="2" y="707"/>
                      <a:pt x="0" y="705"/>
                      <a:pt x="0" y="703"/>
                    </a:cubicBezTo>
                    <a:lnTo>
                      <a:pt x="0" y="696"/>
                    </a:lnTo>
                    <a:cubicBezTo>
                      <a:pt x="0" y="693"/>
                      <a:pt x="2" y="692"/>
                      <a:pt x="4" y="692"/>
                    </a:cubicBezTo>
                    <a:cubicBezTo>
                      <a:pt x="6" y="692"/>
                      <a:pt x="8" y="693"/>
                      <a:pt x="8" y="696"/>
                    </a:cubicBezTo>
                    <a:close/>
                    <a:moveTo>
                      <a:pt x="8" y="719"/>
                    </a:moveTo>
                    <a:lnTo>
                      <a:pt x="8" y="726"/>
                    </a:lnTo>
                    <a:cubicBezTo>
                      <a:pt x="8" y="728"/>
                      <a:pt x="6" y="730"/>
                      <a:pt x="4" y="730"/>
                    </a:cubicBezTo>
                    <a:cubicBezTo>
                      <a:pt x="2" y="730"/>
                      <a:pt x="0" y="728"/>
                      <a:pt x="0" y="726"/>
                    </a:cubicBezTo>
                    <a:lnTo>
                      <a:pt x="0" y="719"/>
                    </a:lnTo>
                    <a:cubicBezTo>
                      <a:pt x="0" y="716"/>
                      <a:pt x="2" y="715"/>
                      <a:pt x="4" y="715"/>
                    </a:cubicBezTo>
                    <a:cubicBezTo>
                      <a:pt x="6" y="715"/>
                      <a:pt x="8" y="716"/>
                      <a:pt x="8" y="719"/>
                    </a:cubicBezTo>
                    <a:close/>
                    <a:moveTo>
                      <a:pt x="8" y="742"/>
                    </a:moveTo>
                    <a:lnTo>
                      <a:pt x="8" y="749"/>
                    </a:lnTo>
                    <a:cubicBezTo>
                      <a:pt x="8" y="751"/>
                      <a:pt x="6" y="753"/>
                      <a:pt x="4" y="753"/>
                    </a:cubicBezTo>
                    <a:cubicBezTo>
                      <a:pt x="2" y="753"/>
                      <a:pt x="0" y="751"/>
                      <a:pt x="0" y="749"/>
                    </a:cubicBezTo>
                    <a:lnTo>
                      <a:pt x="0" y="742"/>
                    </a:lnTo>
                    <a:cubicBezTo>
                      <a:pt x="0" y="739"/>
                      <a:pt x="2" y="738"/>
                      <a:pt x="4" y="738"/>
                    </a:cubicBezTo>
                    <a:cubicBezTo>
                      <a:pt x="6" y="738"/>
                      <a:pt x="8" y="739"/>
                      <a:pt x="8" y="742"/>
                    </a:cubicBezTo>
                    <a:close/>
                    <a:moveTo>
                      <a:pt x="8" y="765"/>
                    </a:moveTo>
                    <a:lnTo>
                      <a:pt x="8" y="772"/>
                    </a:lnTo>
                    <a:cubicBezTo>
                      <a:pt x="8" y="774"/>
                      <a:pt x="6" y="776"/>
                      <a:pt x="4" y="776"/>
                    </a:cubicBezTo>
                    <a:cubicBezTo>
                      <a:pt x="2" y="776"/>
                      <a:pt x="0" y="774"/>
                      <a:pt x="0" y="772"/>
                    </a:cubicBezTo>
                    <a:lnTo>
                      <a:pt x="0" y="765"/>
                    </a:lnTo>
                    <a:cubicBezTo>
                      <a:pt x="0" y="763"/>
                      <a:pt x="2" y="761"/>
                      <a:pt x="4" y="761"/>
                    </a:cubicBezTo>
                    <a:cubicBezTo>
                      <a:pt x="6" y="761"/>
                      <a:pt x="8" y="763"/>
                      <a:pt x="8" y="765"/>
                    </a:cubicBezTo>
                    <a:close/>
                    <a:moveTo>
                      <a:pt x="8" y="788"/>
                    </a:moveTo>
                    <a:lnTo>
                      <a:pt x="8" y="795"/>
                    </a:lnTo>
                    <a:cubicBezTo>
                      <a:pt x="8" y="797"/>
                      <a:pt x="6" y="799"/>
                      <a:pt x="4" y="799"/>
                    </a:cubicBezTo>
                    <a:cubicBezTo>
                      <a:pt x="2" y="799"/>
                      <a:pt x="0" y="797"/>
                      <a:pt x="0" y="795"/>
                    </a:cubicBezTo>
                    <a:lnTo>
                      <a:pt x="0" y="788"/>
                    </a:lnTo>
                    <a:cubicBezTo>
                      <a:pt x="0" y="786"/>
                      <a:pt x="2" y="784"/>
                      <a:pt x="4" y="784"/>
                    </a:cubicBezTo>
                    <a:cubicBezTo>
                      <a:pt x="6" y="784"/>
                      <a:pt x="8" y="786"/>
                      <a:pt x="8" y="788"/>
                    </a:cubicBezTo>
                    <a:close/>
                    <a:moveTo>
                      <a:pt x="8" y="811"/>
                    </a:moveTo>
                    <a:lnTo>
                      <a:pt x="8" y="818"/>
                    </a:lnTo>
                    <a:cubicBezTo>
                      <a:pt x="8" y="821"/>
                      <a:pt x="6" y="822"/>
                      <a:pt x="4" y="822"/>
                    </a:cubicBezTo>
                    <a:cubicBezTo>
                      <a:pt x="2" y="822"/>
                      <a:pt x="0" y="821"/>
                      <a:pt x="0" y="818"/>
                    </a:cubicBezTo>
                    <a:lnTo>
                      <a:pt x="0" y="811"/>
                    </a:lnTo>
                    <a:cubicBezTo>
                      <a:pt x="0" y="809"/>
                      <a:pt x="2" y="807"/>
                      <a:pt x="4" y="807"/>
                    </a:cubicBezTo>
                    <a:cubicBezTo>
                      <a:pt x="6" y="807"/>
                      <a:pt x="8" y="809"/>
                      <a:pt x="8" y="811"/>
                    </a:cubicBezTo>
                    <a:close/>
                    <a:moveTo>
                      <a:pt x="8" y="834"/>
                    </a:moveTo>
                    <a:lnTo>
                      <a:pt x="8" y="841"/>
                    </a:lnTo>
                    <a:cubicBezTo>
                      <a:pt x="8" y="844"/>
                      <a:pt x="6" y="845"/>
                      <a:pt x="4" y="845"/>
                    </a:cubicBezTo>
                    <a:cubicBezTo>
                      <a:pt x="2" y="845"/>
                      <a:pt x="0" y="844"/>
                      <a:pt x="0" y="841"/>
                    </a:cubicBezTo>
                    <a:lnTo>
                      <a:pt x="0" y="834"/>
                    </a:lnTo>
                    <a:cubicBezTo>
                      <a:pt x="0" y="832"/>
                      <a:pt x="2" y="830"/>
                      <a:pt x="4" y="830"/>
                    </a:cubicBezTo>
                    <a:cubicBezTo>
                      <a:pt x="6" y="830"/>
                      <a:pt x="8" y="832"/>
                      <a:pt x="8" y="834"/>
                    </a:cubicBezTo>
                    <a:close/>
                    <a:moveTo>
                      <a:pt x="8" y="857"/>
                    </a:moveTo>
                    <a:lnTo>
                      <a:pt x="8" y="864"/>
                    </a:lnTo>
                    <a:cubicBezTo>
                      <a:pt x="8" y="867"/>
                      <a:pt x="6" y="868"/>
                      <a:pt x="4" y="868"/>
                    </a:cubicBezTo>
                    <a:cubicBezTo>
                      <a:pt x="2" y="868"/>
                      <a:pt x="0" y="867"/>
                      <a:pt x="0" y="864"/>
                    </a:cubicBezTo>
                    <a:lnTo>
                      <a:pt x="0" y="857"/>
                    </a:lnTo>
                    <a:cubicBezTo>
                      <a:pt x="0" y="855"/>
                      <a:pt x="2" y="853"/>
                      <a:pt x="4" y="853"/>
                    </a:cubicBezTo>
                    <a:cubicBezTo>
                      <a:pt x="6" y="853"/>
                      <a:pt x="8" y="855"/>
                      <a:pt x="8" y="857"/>
                    </a:cubicBezTo>
                    <a:close/>
                    <a:moveTo>
                      <a:pt x="8" y="880"/>
                    </a:moveTo>
                    <a:lnTo>
                      <a:pt x="8" y="888"/>
                    </a:lnTo>
                    <a:cubicBezTo>
                      <a:pt x="8" y="890"/>
                      <a:pt x="6" y="891"/>
                      <a:pt x="4" y="891"/>
                    </a:cubicBezTo>
                    <a:cubicBezTo>
                      <a:pt x="2" y="891"/>
                      <a:pt x="0" y="890"/>
                      <a:pt x="0" y="888"/>
                    </a:cubicBezTo>
                    <a:lnTo>
                      <a:pt x="0" y="880"/>
                    </a:lnTo>
                    <a:cubicBezTo>
                      <a:pt x="0" y="878"/>
                      <a:pt x="2" y="876"/>
                      <a:pt x="4" y="876"/>
                    </a:cubicBezTo>
                    <a:cubicBezTo>
                      <a:pt x="6" y="876"/>
                      <a:pt x="8" y="878"/>
                      <a:pt x="8" y="880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2" name="Line 142">
                <a:extLst>
                  <a:ext uri="{FF2B5EF4-FFF2-40B4-BE49-F238E27FC236}">
                    <a16:creationId xmlns:a16="http://schemas.microsoft.com/office/drawing/2014/main" id="{2F3CCB0D-C120-4549-84E2-B890B0A351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44" y="4896"/>
                <a:ext cx="2964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3" name="Freeform 143">
                <a:extLst>
                  <a:ext uri="{FF2B5EF4-FFF2-40B4-BE49-F238E27FC236}">
                    <a16:creationId xmlns:a16="http://schemas.microsoft.com/office/drawing/2014/main" id="{78A93E37-DD09-49B0-8883-027C18FE8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4" y="4869"/>
                <a:ext cx="53" cy="53"/>
              </a:xfrm>
              <a:custGeom>
                <a:avLst/>
                <a:gdLst>
                  <a:gd name="T0" fmla="*/ 0 w 69"/>
                  <a:gd name="T1" fmla="*/ 35 h 69"/>
                  <a:gd name="T2" fmla="*/ 69 w 69"/>
                  <a:gd name="T3" fmla="*/ 0 h 69"/>
                  <a:gd name="T4" fmla="*/ 69 w 69"/>
                  <a:gd name="T5" fmla="*/ 69 h 69"/>
                  <a:gd name="T6" fmla="*/ 0 w 69"/>
                  <a:gd name="T7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9">
                    <a:moveTo>
                      <a:pt x="0" y="35"/>
                    </a:moveTo>
                    <a:lnTo>
                      <a:pt x="69" y="0"/>
                    </a:lnTo>
                    <a:cubicBezTo>
                      <a:pt x="59" y="22"/>
                      <a:pt x="59" y="47"/>
                      <a:pt x="69" y="69"/>
                    </a:cubicBez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4" name="Freeform 144">
                <a:extLst>
                  <a:ext uri="{FF2B5EF4-FFF2-40B4-BE49-F238E27FC236}">
                    <a16:creationId xmlns:a16="http://schemas.microsoft.com/office/drawing/2014/main" id="{760C6A1B-3D79-4DD9-95E2-725FA1CA0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5" y="4869"/>
                <a:ext cx="53" cy="53"/>
              </a:xfrm>
              <a:custGeom>
                <a:avLst/>
                <a:gdLst>
                  <a:gd name="T0" fmla="*/ 69 w 69"/>
                  <a:gd name="T1" fmla="*/ 35 h 69"/>
                  <a:gd name="T2" fmla="*/ 0 w 69"/>
                  <a:gd name="T3" fmla="*/ 69 h 69"/>
                  <a:gd name="T4" fmla="*/ 0 w 69"/>
                  <a:gd name="T5" fmla="*/ 0 h 69"/>
                  <a:gd name="T6" fmla="*/ 69 w 69"/>
                  <a:gd name="T7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0" y="69"/>
                    </a:lnTo>
                    <a:cubicBezTo>
                      <a:pt x="11" y="47"/>
                      <a:pt x="11" y="22"/>
                      <a:pt x="0" y="0"/>
                    </a:cubicBez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5" name="Rectangle 145">
                <a:extLst>
                  <a:ext uri="{FF2B5EF4-FFF2-40B4-BE49-F238E27FC236}">
                    <a16:creationId xmlns:a16="http://schemas.microsoft.com/office/drawing/2014/main" id="{235294C6-7A15-496C-AF58-655470D68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4" y="4866"/>
                <a:ext cx="605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6" name="Rectangle 146">
                <a:extLst>
                  <a:ext uri="{FF2B5EF4-FFF2-40B4-BE49-F238E27FC236}">
                    <a16:creationId xmlns:a16="http://schemas.microsoft.com/office/drawing/2014/main" id="{49C2F956-93B4-4C69-BFE9-C71C289EE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7" y="4870"/>
                <a:ext cx="70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Second Intermediate Period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7" name="Rectangle 147">
                <a:extLst>
                  <a:ext uri="{FF2B5EF4-FFF2-40B4-BE49-F238E27FC236}">
                    <a16:creationId xmlns:a16="http://schemas.microsoft.com/office/drawing/2014/main" id="{A747F288-046A-42BC-84CD-B6EA0451F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7" y="4107"/>
                <a:ext cx="57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8" name="Rectangle 148">
                <a:extLst>
                  <a:ext uri="{FF2B5EF4-FFF2-40B4-BE49-F238E27FC236}">
                    <a16:creationId xmlns:a16="http://schemas.microsoft.com/office/drawing/2014/main" id="{C42AAB7C-C41F-49CB-90BF-AB5300CC0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7" y="4107"/>
                <a:ext cx="57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9" name="Rectangle 149">
                <a:extLst>
                  <a:ext uri="{FF2B5EF4-FFF2-40B4-BE49-F238E27FC236}">
                    <a16:creationId xmlns:a16="http://schemas.microsoft.com/office/drawing/2014/main" id="{CA13A648-7A5D-47C8-A6E5-EB63904B7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9" y="3949"/>
                <a:ext cx="40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Sobekkare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0" name="Rectangle 150">
                <a:extLst>
                  <a:ext uri="{FF2B5EF4-FFF2-40B4-BE49-F238E27FC236}">
                    <a16:creationId xmlns:a16="http://schemas.microsoft.com/office/drawing/2014/main" id="{FDC4EA8F-7D77-428C-978C-FB65601EA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0" y="4027"/>
                <a:ext cx="45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Sobekneferu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1" name="Rectangle 151">
                <a:extLst>
                  <a:ext uri="{FF2B5EF4-FFF2-40B4-BE49-F238E27FC236}">
                    <a16:creationId xmlns:a16="http://schemas.microsoft.com/office/drawing/2014/main" id="{5A61EF4B-5B73-4DA7-8D99-3BA2A6149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1" y="4240"/>
                <a:ext cx="44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Maakherure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2" name="Rectangle 152">
                <a:extLst>
                  <a:ext uri="{FF2B5EF4-FFF2-40B4-BE49-F238E27FC236}">
                    <a16:creationId xmlns:a16="http://schemas.microsoft.com/office/drawing/2014/main" id="{7503A05E-7E1A-4F22-A8F8-C8DC41A4C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9" y="4318"/>
                <a:ext cx="51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Amenemhat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3" name="Rectangle 153">
                <a:extLst>
                  <a:ext uri="{FF2B5EF4-FFF2-40B4-BE49-F238E27FC236}">
                    <a16:creationId xmlns:a16="http://schemas.microsoft.com/office/drawing/2014/main" id="{72AD5FEB-BB55-4938-BEE8-B6FBB382F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4" y="4107"/>
                <a:ext cx="324" cy="116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4" name="Rectangle 154">
                <a:extLst>
                  <a:ext uri="{FF2B5EF4-FFF2-40B4-BE49-F238E27FC236}">
                    <a16:creationId xmlns:a16="http://schemas.microsoft.com/office/drawing/2014/main" id="{7E1A5366-DC32-4755-8846-DA584868B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4" y="4107"/>
                <a:ext cx="324" cy="116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Rectangle 155">
                <a:extLst>
                  <a:ext uri="{FF2B5EF4-FFF2-40B4-BE49-F238E27FC236}">
                    <a16:creationId xmlns:a16="http://schemas.microsoft.com/office/drawing/2014/main" id="{C7C77832-4038-4265-90FE-F644E6D43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2" y="4139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1678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6" name="Rectangle 156">
                <a:extLst>
                  <a:ext uri="{FF2B5EF4-FFF2-40B4-BE49-F238E27FC236}">
                    <a16:creationId xmlns:a16="http://schemas.microsoft.com/office/drawing/2014/main" id="{1BD4DE41-63F6-47FF-80B9-EF5879B98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1" y="4139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7" name="Rectangle 157">
                <a:extLst>
                  <a:ext uri="{FF2B5EF4-FFF2-40B4-BE49-F238E27FC236}">
                    <a16:creationId xmlns:a16="http://schemas.microsoft.com/office/drawing/2014/main" id="{D559EC20-2464-4F1A-A4F7-02E8652F3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7" y="4139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1631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8" name="Rectangle 158">
                <a:extLst>
                  <a:ext uri="{FF2B5EF4-FFF2-40B4-BE49-F238E27FC236}">
                    <a16:creationId xmlns:a16="http://schemas.microsoft.com/office/drawing/2014/main" id="{BDE12747-BFB4-4DE3-A8FE-B58809737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2" y="3947"/>
                <a:ext cx="34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Nimaatre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9" name="Rectangle 159">
                <a:extLst>
                  <a:ext uri="{FF2B5EF4-FFF2-40B4-BE49-F238E27FC236}">
                    <a16:creationId xmlns:a16="http://schemas.microsoft.com/office/drawing/2014/main" id="{C018FC30-9B07-4D42-8945-C1D7B3515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3" y="4025"/>
                <a:ext cx="50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Amenemhat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0" name="Rectangle 160">
                <a:extLst>
                  <a:ext uri="{FF2B5EF4-FFF2-40B4-BE49-F238E27FC236}">
                    <a16:creationId xmlns:a16="http://schemas.microsoft.com/office/drawing/2014/main" id="{84ECA186-0B1F-4CCC-BDE8-D19882739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3" y="4233"/>
                <a:ext cx="36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Khakaure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1" name="Rectangle 161">
                <a:extLst>
                  <a:ext uri="{FF2B5EF4-FFF2-40B4-BE49-F238E27FC236}">
                    <a16:creationId xmlns:a16="http://schemas.microsoft.com/office/drawing/2014/main" id="{F2864EAC-27F9-4CB6-A7AF-465BBF576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6" y="4311"/>
                <a:ext cx="40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Senusret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2" name="Rectangle 162">
                <a:extLst>
                  <a:ext uri="{FF2B5EF4-FFF2-40B4-BE49-F238E27FC236}">
                    <a16:creationId xmlns:a16="http://schemas.microsoft.com/office/drawing/2014/main" id="{552C5F62-5462-4675-B254-EED743274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" y="4107"/>
                <a:ext cx="205" cy="116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3" name="Rectangle 163">
                <a:extLst>
                  <a:ext uri="{FF2B5EF4-FFF2-40B4-BE49-F238E27FC236}">
                    <a16:creationId xmlns:a16="http://schemas.microsoft.com/office/drawing/2014/main" id="{CF2628A2-D654-48F3-B91F-DBE17E370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" y="4107"/>
                <a:ext cx="205" cy="116"/>
              </a:xfrm>
              <a:prstGeom prst="rect">
                <a:avLst/>
              </a:prstGeom>
              <a:noFill/>
              <a:ln w="9525" cap="rnd">
                <a:solidFill>
                  <a:srgbClr val="7F7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Rectangle 164">
                <a:extLst>
                  <a:ext uri="{FF2B5EF4-FFF2-40B4-BE49-F238E27FC236}">
                    <a16:creationId xmlns:a16="http://schemas.microsoft.com/office/drawing/2014/main" id="{1A90A6EB-8D89-47DC-901F-00E40DD98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4" y="4110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1716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5" name="Rectangle 165">
                <a:extLst>
                  <a:ext uri="{FF2B5EF4-FFF2-40B4-BE49-F238E27FC236}">
                    <a16:creationId xmlns:a16="http://schemas.microsoft.com/office/drawing/2014/main" id="{5A2C1BA4-0BB3-416D-B99E-161B9FBED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2" y="4110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6" name="Rectangle 166">
                <a:extLst>
                  <a:ext uri="{FF2B5EF4-FFF2-40B4-BE49-F238E27FC236}">
                    <a16:creationId xmlns:a16="http://schemas.microsoft.com/office/drawing/2014/main" id="{528A891E-CA10-4050-BE79-619698E5F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2" y="4168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1698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7" name="Rectangle 167">
                <a:extLst>
                  <a:ext uri="{FF2B5EF4-FFF2-40B4-BE49-F238E27FC236}">
                    <a16:creationId xmlns:a16="http://schemas.microsoft.com/office/drawing/2014/main" id="{6B2B3459-D14E-4840-AF54-DE2DFE666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2" y="3947"/>
                <a:ext cx="47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Khakheperre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8" name="Rectangle 168">
                <a:extLst>
                  <a:ext uri="{FF2B5EF4-FFF2-40B4-BE49-F238E27FC236}">
                    <a16:creationId xmlns:a16="http://schemas.microsoft.com/office/drawing/2014/main" id="{E3CD8CA0-5037-4757-971B-E330D4ABD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" y="4025"/>
                <a:ext cx="38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Senusret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9" name="Rectangle 169">
                <a:extLst>
                  <a:ext uri="{FF2B5EF4-FFF2-40B4-BE49-F238E27FC236}">
                    <a16:creationId xmlns:a16="http://schemas.microsoft.com/office/drawing/2014/main" id="{9D73A34A-ADD1-436D-A30C-D0ABD80FE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0" y="4107"/>
                <a:ext cx="351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Rectangle 170">
                <a:extLst>
                  <a:ext uri="{FF2B5EF4-FFF2-40B4-BE49-F238E27FC236}">
                    <a16:creationId xmlns:a16="http://schemas.microsoft.com/office/drawing/2014/main" id="{468C1740-6AA4-4993-8AA7-C4B848A2D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0" y="4107"/>
                <a:ext cx="351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Rectangle 171">
                <a:extLst>
                  <a:ext uri="{FF2B5EF4-FFF2-40B4-BE49-F238E27FC236}">
                    <a16:creationId xmlns:a16="http://schemas.microsoft.com/office/drawing/2014/main" id="{2D32E011-DE26-47D3-95A6-86F67AC2A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7" y="4110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1745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2" name="Rectangle 172">
                <a:extLst>
                  <a:ext uri="{FF2B5EF4-FFF2-40B4-BE49-F238E27FC236}">
                    <a16:creationId xmlns:a16="http://schemas.microsoft.com/office/drawing/2014/main" id="{2BBC5128-B294-4AB0-920E-286105E95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5" y="4110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3" name="Rectangle 173">
                <a:extLst>
                  <a:ext uri="{FF2B5EF4-FFF2-40B4-BE49-F238E27FC236}">
                    <a16:creationId xmlns:a16="http://schemas.microsoft.com/office/drawing/2014/main" id="{6FE0DB17-71E5-443A-BC3E-12EF5B278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3" y="4168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1712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4" name="Rectangle 174">
                <a:extLst>
                  <a:ext uri="{FF2B5EF4-FFF2-40B4-BE49-F238E27FC236}">
                    <a16:creationId xmlns:a16="http://schemas.microsoft.com/office/drawing/2014/main" id="{F6B89192-ED4A-492A-B944-356E50B2C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0" y="4233"/>
                <a:ext cx="37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Nubkaure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5" name="Rectangle 175">
                <a:extLst>
                  <a:ext uri="{FF2B5EF4-FFF2-40B4-BE49-F238E27FC236}">
                    <a16:creationId xmlns:a16="http://schemas.microsoft.com/office/drawing/2014/main" id="{034936E0-51DE-457C-93A5-EA03E1B17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8" y="4311"/>
                <a:ext cx="48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Amenemhat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6" name="Rectangle 176">
                <a:extLst>
                  <a:ext uri="{FF2B5EF4-FFF2-40B4-BE49-F238E27FC236}">
                    <a16:creationId xmlns:a16="http://schemas.microsoft.com/office/drawing/2014/main" id="{042DD03B-4984-4286-B554-C17DB684D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9" y="4107"/>
                <a:ext cx="351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Rectangle 177">
                <a:extLst>
                  <a:ext uri="{FF2B5EF4-FFF2-40B4-BE49-F238E27FC236}">
                    <a16:creationId xmlns:a16="http://schemas.microsoft.com/office/drawing/2014/main" id="{945F33C8-B2E0-4FD9-ABED-694622112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9" y="4107"/>
                <a:ext cx="351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Rectangle 178">
                <a:extLst>
                  <a:ext uri="{FF2B5EF4-FFF2-40B4-BE49-F238E27FC236}">
                    <a16:creationId xmlns:a16="http://schemas.microsoft.com/office/drawing/2014/main" id="{AFD80613-D823-41C4-8F32-83A1A99C3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1" y="4139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1774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9" name="Rectangle 179">
                <a:extLst>
                  <a:ext uri="{FF2B5EF4-FFF2-40B4-BE49-F238E27FC236}">
                    <a16:creationId xmlns:a16="http://schemas.microsoft.com/office/drawing/2014/main" id="{9AADE902-EE17-4EB0-B302-E3A28EA8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9" y="4139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0" name="Rectangle 180">
                <a:extLst>
                  <a:ext uri="{FF2B5EF4-FFF2-40B4-BE49-F238E27FC236}">
                    <a16:creationId xmlns:a16="http://schemas.microsoft.com/office/drawing/2014/main" id="{D1A95918-3BFC-4038-B758-801D8A847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5" y="4139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1730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1" name="Rectangle 181">
                <a:extLst>
                  <a:ext uri="{FF2B5EF4-FFF2-40B4-BE49-F238E27FC236}">
                    <a16:creationId xmlns:a16="http://schemas.microsoft.com/office/drawing/2014/main" id="{8E0AA591-2467-4BE2-99E5-63921137A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7" y="3947"/>
                <a:ext cx="43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Kheperkare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2" name="Rectangle 182">
                <a:extLst>
                  <a:ext uri="{FF2B5EF4-FFF2-40B4-BE49-F238E27FC236}">
                    <a16:creationId xmlns:a16="http://schemas.microsoft.com/office/drawing/2014/main" id="{A0CCDDA4-B70A-4268-8A9A-F8F04F174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7" y="4025"/>
                <a:ext cx="36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Senusret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3" name="Rectangle 183">
                <a:extLst>
                  <a:ext uri="{FF2B5EF4-FFF2-40B4-BE49-F238E27FC236}">
                    <a16:creationId xmlns:a16="http://schemas.microsoft.com/office/drawing/2014/main" id="{73220FBC-47E1-4079-9913-EBBCAB55E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7" y="4107"/>
                <a:ext cx="322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4" name="Rectangle 184">
                <a:extLst>
                  <a:ext uri="{FF2B5EF4-FFF2-40B4-BE49-F238E27FC236}">
                    <a16:creationId xmlns:a16="http://schemas.microsoft.com/office/drawing/2014/main" id="{F7AA0551-2596-442B-A41C-6DCB9A465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7" y="4107"/>
                <a:ext cx="322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5" name="Rectangle 185">
                <a:extLst>
                  <a:ext uri="{FF2B5EF4-FFF2-40B4-BE49-F238E27FC236}">
                    <a16:creationId xmlns:a16="http://schemas.microsoft.com/office/drawing/2014/main" id="{847BD8ED-E92D-4E2B-B2BA-19B942C20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4" y="4139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1803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6" name="Rectangle 186">
                <a:extLst>
                  <a:ext uri="{FF2B5EF4-FFF2-40B4-BE49-F238E27FC236}">
                    <a16:creationId xmlns:a16="http://schemas.microsoft.com/office/drawing/2014/main" id="{D9E30B17-FD67-4133-8AAA-C5030B4C6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3" y="4139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7" name="Rectangle 187">
                <a:extLst>
                  <a:ext uri="{FF2B5EF4-FFF2-40B4-BE49-F238E27FC236}">
                    <a16:creationId xmlns:a16="http://schemas.microsoft.com/office/drawing/2014/main" id="{0B5C1BCA-A361-4B78-96D1-68724CE61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9" y="4139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1774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8" name="Rectangle 188">
                <a:extLst>
                  <a:ext uri="{FF2B5EF4-FFF2-40B4-BE49-F238E27FC236}">
                    <a16:creationId xmlns:a16="http://schemas.microsoft.com/office/drawing/2014/main" id="{B1D20FBE-5E5E-4C7A-B0B1-90550BB0D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3" y="4240"/>
                <a:ext cx="44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Sehetepibre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9" name="Rectangle 189">
                <a:extLst>
                  <a:ext uri="{FF2B5EF4-FFF2-40B4-BE49-F238E27FC236}">
                    <a16:creationId xmlns:a16="http://schemas.microsoft.com/office/drawing/2014/main" id="{C5AC682F-CF5C-4A01-ADDC-F66189599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3" y="4318"/>
                <a:ext cx="46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Amenemhat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80" name="Line 190">
                <a:extLst>
                  <a:ext uri="{FF2B5EF4-FFF2-40B4-BE49-F238E27FC236}">
                    <a16:creationId xmlns:a16="http://schemas.microsoft.com/office/drawing/2014/main" id="{FE8DD3D3-E09A-4E75-B964-CC2477F7EE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828" y="3842"/>
                <a:ext cx="2076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1" name="Rectangle 191">
                <a:extLst>
                  <a:ext uri="{FF2B5EF4-FFF2-40B4-BE49-F238E27FC236}">
                    <a16:creationId xmlns:a16="http://schemas.microsoft.com/office/drawing/2014/main" id="{D36C427B-2038-4840-9898-7646979A4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8" y="3813"/>
                <a:ext cx="537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2" name="Freeform 192">
                <a:extLst>
                  <a:ext uri="{FF2B5EF4-FFF2-40B4-BE49-F238E27FC236}">
                    <a16:creationId xmlns:a16="http://schemas.microsoft.com/office/drawing/2014/main" id="{2091AA0B-BBE2-4D1F-878C-5E74DC271A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98" y="3822"/>
                <a:ext cx="534" cy="46"/>
              </a:xfrm>
              <a:custGeom>
                <a:avLst/>
                <a:gdLst>
                  <a:gd name="T0" fmla="*/ 25 w 701"/>
                  <a:gd name="T1" fmla="*/ 13 h 60"/>
                  <a:gd name="T2" fmla="*/ 21 w 701"/>
                  <a:gd name="T3" fmla="*/ 27 h 60"/>
                  <a:gd name="T4" fmla="*/ 52 w 701"/>
                  <a:gd name="T5" fmla="*/ 47 h 60"/>
                  <a:gd name="T6" fmla="*/ 85 w 701"/>
                  <a:gd name="T7" fmla="*/ 20 h 60"/>
                  <a:gd name="T8" fmla="*/ 92 w 701"/>
                  <a:gd name="T9" fmla="*/ 40 h 60"/>
                  <a:gd name="T10" fmla="*/ 129 w 701"/>
                  <a:gd name="T11" fmla="*/ 1 h 60"/>
                  <a:gd name="T12" fmla="*/ 140 w 701"/>
                  <a:gd name="T13" fmla="*/ 43 h 60"/>
                  <a:gd name="T14" fmla="*/ 124 w 701"/>
                  <a:gd name="T15" fmla="*/ 18 h 60"/>
                  <a:gd name="T16" fmla="*/ 122 w 701"/>
                  <a:gd name="T17" fmla="*/ 12 h 60"/>
                  <a:gd name="T18" fmla="*/ 136 w 701"/>
                  <a:gd name="T19" fmla="*/ 27 h 60"/>
                  <a:gd name="T20" fmla="*/ 178 w 701"/>
                  <a:gd name="T21" fmla="*/ 24 h 60"/>
                  <a:gd name="T22" fmla="*/ 178 w 701"/>
                  <a:gd name="T23" fmla="*/ 31 h 60"/>
                  <a:gd name="T24" fmla="*/ 212 w 701"/>
                  <a:gd name="T25" fmla="*/ 7 h 60"/>
                  <a:gd name="T26" fmla="*/ 228 w 701"/>
                  <a:gd name="T27" fmla="*/ 13 h 60"/>
                  <a:gd name="T28" fmla="*/ 255 w 701"/>
                  <a:gd name="T29" fmla="*/ 26 h 60"/>
                  <a:gd name="T30" fmla="*/ 236 w 701"/>
                  <a:gd name="T31" fmla="*/ 20 h 60"/>
                  <a:gd name="T32" fmla="*/ 272 w 701"/>
                  <a:gd name="T33" fmla="*/ 55 h 60"/>
                  <a:gd name="T34" fmla="*/ 259 w 701"/>
                  <a:gd name="T35" fmla="*/ 21 h 60"/>
                  <a:gd name="T36" fmla="*/ 285 w 701"/>
                  <a:gd name="T37" fmla="*/ 53 h 60"/>
                  <a:gd name="T38" fmla="*/ 273 w 701"/>
                  <a:gd name="T39" fmla="*/ 42 h 60"/>
                  <a:gd name="T40" fmla="*/ 298 w 701"/>
                  <a:gd name="T41" fmla="*/ 37 h 60"/>
                  <a:gd name="T42" fmla="*/ 312 w 701"/>
                  <a:gd name="T43" fmla="*/ 33 h 60"/>
                  <a:gd name="T44" fmla="*/ 311 w 701"/>
                  <a:gd name="T45" fmla="*/ 13 h 60"/>
                  <a:gd name="T46" fmla="*/ 306 w 701"/>
                  <a:gd name="T47" fmla="*/ 19 h 60"/>
                  <a:gd name="T48" fmla="*/ 325 w 701"/>
                  <a:gd name="T49" fmla="*/ 37 h 60"/>
                  <a:gd name="T50" fmla="*/ 349 w 701"/>
                  <a:gd name="T51" fmla="*/ 18 h 60"/>
                  <a:gd name="T52" fmla="*/ 358 w 701"/>
                  <a:gd name="T53" fmla="*/ 0 h 60"/>
                  <a:gd name="T54" fmla="*/ 361 w 701"/>
                  <a:gd name="T55" fmla="*/ 13 h 60"/>
                  <a:gd name="T56" fmla="*/ 369 w 701"/>
                  <a:gd name="T57" fmla="*/ 13 h 60"/>
                  <a:gd name="T58" fmla="*/ 372 w 701"/>
                  <a:gd name="T59" fmla="*/ 20 h 60"/>
                  <a:gd name="T60" fmla="*/ 401 w 701"/>
                  <a:gd name="T61" fmla="*/ 13 h 60"/>
                  <a:gd name="T62" fmla="*/ 386 w 701"/>
                  <a:gd name="T63" fmla="*/ 30 h 60"/>
                  <a:gd name="T64" fmla="*/ 401 w 701"/>
                  <a:gd name="T65" fmla="*/ 17 h 60"/>
                  <a:gd name="T66" fmla="*/ 429 w 701"/>
                  <a:gd name="T67" fmla="*/ 14 h 60"/>
                  <a:gd name="T68" fmla="*/ 465 w 701"/>
                  <a:gd name="T69" fmla="*/ 47 h 60"/>
                  <a:gd name="T70" fmla="*/ 445 w 701"/>
                  <a:gd name="T71" fmla="*/ 27 h 60"/>
                  <a:gd name="T72" fmla="*/ 426 w 701"/>
                  <a:gd name="T73" fmla="*/ 22 h 60"/>
                  <a:gd name="T74" fmla="*/ 489 w 701"/>
                  <a:gd name="T75" fmla="*/ 1 h 60"/>
                  <a:gd name="T76" fmla="*/ 532 w 701"/>
                  <a:gd name="T77" fmla="*/ 1 h 60"/>
                  <a:gd name="T78" fmla="*/ 559 w 701"/>
                  <a:gd name="T79" fmla="*/ 47 h 60"/>
                  <a:gd name="T80" fmla="*/ 538 w 701"/>
                  <a:gd name="T81" fmla="*/ 28 h 60"/>
                  <a:gd name="T82" fmla="*/ 574 w 701"/>
                  <a:gd name="T83" fmla="*/ 43 h 60"/>
                  <a:gd name="T84" fmla="*/ 576 w 701"/>
                  <a:gd name="T85" fmla="*/ 31 h 60"/>
                  <a:gd name="T86" fmla="*/ 593 w 701"/>
                  <a:gd name="T87" fmla="*/ 21 h 60"/>
                  <a:gd name="T88" fmla="*/ 609 w 701"/>
                  <a:gd name="T89" fmla="*/ 1 h 60"/>
                  <a:gd name="T90" fmla="*/ 628 w 701"/>
                  <a:gd name="T91" fmla="*/ 43 h 60"/>
                  <a:gd name="T92" fmla="*/ 624 w 701"/>
                  <a:gd name="T93" fmla="*/ 40 h 60"/>
                  <a:gd name="T94" fmla="*/ 672 w 701"/>
                  <a:gd name="T95" fmla="*/ 37 h 60"/>
                  <a:gd name="T96" fmla="*/ 668 w 701"/>
                  <a:gd name="T97" fmla="*/ 17 h 60"/>
                  <a:gd name="T98" fmla="*/ 667 w 701"/>
                  <a:gd name="T99" fmla="*/ 36 h 60"/>
                  <a:gd name="T100" fmla="*/ 674 w 701"/>
                  <a:gd name="T101" fmla="*/ 37 h 60"/>
                  <a:gd name="T102" fmla="*/ 688 w 701"/>
                  <a:gd name="T103" fmla="*/ 33 h 60"/>
                  <a:gd name="T104" fmla="*/ 687 w 701"/>
                  <a:gd name="T105" fmla="*/ 13 h 60"/>
                  <a:gd name="T106" fmla="*/ 682 w 701"/>
                  <a:gd name="T107" fmla="*/ 19 h 60"/>
                  <a:gd name="T108" fmla="*/ 701 w 701"/>
                  <a:gd name="T109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1" h="60">
                    <a:moveTo>
                      <a:pt x="0" y="47"/>
                    </a:moveTo>
                    <a:lnTo>
                      <a:pt x="18" y="23"/>
                    </a:lnTo>
                    <a:lnTo>
                      <a:pt x="2" y="1"/>
                    </a:lnTo>
                    <a:lnTo>
                      <a:pt x="9" y="1"/>
                    </a:lnTo>
                    <a:lnTo>
                      <a:pt x="18" y="13"/>
                    </a:lnTo>
                    <a:cubicBezTo>
                      <a:pt x="19" y="15"/>
                      <a:pt x="21" y="17"/>
                      <a:pt x="21" y="18"/>
                    </a:cubicBezTo>
                    <a:cubicBezTo>
                      <a:pt x="22" y="17"/>
                      <a:pt x="23" y="15"/>
                      <a:pt x="25" y="13"/>
                    </a:cubicBezTo>
                    <a:lnTo>
                      <a:pt x="34" y="1"/>
                    </a:lnTo>
                    <a:lnTo>
                      <a:pt x="41" y="1"/>
                    </a:lnTo>
                    <a:lnTo>
                      <a:pt x="25" y="22"/>
                    </a:lnTo>
                    <a:lnTo>
                      <a:pt x="42" y="47"/>
                    </a:lnTo>
                    <a:lnTo>
                      <a:pt x="34" y="47"/>
                    </a:lnTo>
                    <a:lnTo>
                      <a:pt x="23" y="30"/>
                    </a:lnTo>
                    <a:cubicBezTo>
                      <a:pt x="22" y="29"/>
                      <a:pt x="22" y="28"/>
                      <a:pt x="21" y="27"/>
                    </a:cubicBezTo>
                    <a:cubicBezTo>
                      <a:pt x="20" y="29"/>
                      <a:pt x="19" y="30"/>
                      <a:pt x="19" y="31"/>
                    </a:cubicBezTo>
                    <a:lnTo>
                      <a:pt x="7" y="47"/>
                    </a:lnTo>
                    <a:lnTo>
                      <a:pt x="0" y="47"/>
                    </a:lnTo>
                    <a:close/>
                    <a:moveTo>
                      <a:pt x="46" y="47"/>
                    </a:moveTo>
                    <a:lnTo>
                      <a:pt x="46" y="1"/>
                    </a:lnTo>
                    <a:lnTo>
                      <a:pt x="52" y="1"/>
                    </a:lnTo>
                    <a:lnTo>
                      <a:pt x="52" y="47"/>
                    </a:lnTo>
                    <a:lnTo>
                      <a:pt x="46" y="47"/>
                    </a:lnTo>
                    <a:close/>
                    <a:moveTo>
                      <a:pt x="70" y="47"/>
                    </a:moveTo>
                    <a:lnTo>
                      <a:pt x="70" y="1"/>
                    </a:lnTo>
                    <a:lnTo>
                      <a:pt x="76" y="1"/>
                    </a:lnTo>
                    <a:lnTo>
                      <a:pt x="76" y="47"/>
                    </a:lnTo>
                    <a:lnTo>
                      <a:pt x="70" y="47"/>
                    </a:lnTo>
                    <a:close/>
                    <a:moveTo>
                      <a:pt x="85" y="20"/>
                    </a:moveTo>
                    <a:lnTo>
                      <a:pt x="85" y="13"/>
                    </a:lnTo>
                    <a:lnTo>
                      <a:pt x="92" y="13"/>
                    </a:lnTo>
                    <a:lnTo>
                      <a:pt x="92" y="20"/>
                    </a:lnTo>
                    <a:lnTo>
                      <a:pt x="85" y="20"/>
                    </a:lnTo>
                    <a:close/>
                    <a:moveTo>
                      <a:pt x="85" y="47"/>
                    </a:moveTo>
                    <a:lnTo>
                      <a:pt x="85" y="40"/>
                    </a:lnTo>
                    <a:lnTo>
                      <a:pt x="92" y="40"/>
                    </a:lnTo>
                    <a:lnTo>
                      <a:pt x="92" y="47"/>
                    </a:lnTo>
                    <a:lnTo>
                      <a:pt x="85" y="47"/>
                    </a:lnTo>
                    <a:close/>
                    <a:moveTo>
                      <a:pt x="123" y="22"/>
                    </a:moveTo>
                    <a:cubicBezTo>
                      <a:pt x="121" y="21"/>
                      <a:pt x="119" y="20"/>
                      <a:pt x="118" y="18"/>
                    </a:cubicBezTo>
                    <a:cubicBezTo>
                      <a:pt x="117" y="17"/>
                      <a:pt x="116" y="15"/>
                      <a:pt x="116" y="12"/>
                    </a:cubicBezTo>
                    <a:cubicBezTo>
                      <a:pt x="116" y="9"/>
                      <a:pt x="117" y="6"/>
                      <a:pt x="120" y="4"/>
                    </a:cubicBezTo>
                    <a:cubicBezTo>
                      <a:pt x="122" y="2"/>
                      <a:pt x="125" y="1"/>
                      <a:pt x="129" y="1"/>
                    </a:cubicBezTo>
                    <a:cubicBezTo>
                      <a:pt x="133" y="1"/>
                      <a:pt x="136" y="2"/>
                      <a:pt x="139" y="4"/>
                    </a:cubicBezTo>
                    <a:cubicBezTo>
                      <a:pt x="141" y="6"/>
                      <a:pt x="143" y="9"/>
                      <a:pt x="143" y="13"/>
                    </a:cubicBezTo>
                    <a:cubicBezTo>
                      <a:pt x="143" y="15"/>
                      <a:pt x="142" y="17"/>
                      <a:pt x="141" y="18"/>
                    </a:cubicBezTo>
                    <a:cubicBezTo>
                      <a:pt x="140" y="20"/>
                      <a:pt x="138" y="21"/>
                      <a:pt x="136" y="22"/>
                    </a:cubicBezTo>
                    <a:cubicBezTo>
                      <a:pt x="139" y="23"/>
                      <a:pt x="141" y="24"/>
                      <a:pt x="142" y="26"/>
                    </a:cubicBezTo>
                    <a:cubicBezTo>
                      <a:pt x="144" y="28"/>
                      <a:pt x="144" y="31"/>
                      <a:pt x="144" y="34"/>
                    </a:cubicBezTo>
                    <a:cubicBezTo>
                      <a:pt x="144" y="37"/>
                      <a:pt x="143" y="41"/>
                      <a:pt x="140" y="43"/>
                    </a:cubicBezTo>
                    <a:cubicBezTo>
                      <a:pt x="138" y="46"/>
                      <a:pt x="134" y="47"/>
                      <a:pt x="129" y="47"/>
                    </a:cubicBezTo>
                    <a:cubicBezTo>
                      <a:pt x="125" y="47"/>
                      <a:pt x="121" y="46"/>
                      <a:pt x="118" y="43"/>
                    </a:cubicBezTo>
                    <a:cubicBezTo>
                      <a:pt x="116" y="41"/>
                      <a:pt x="114" y="37"/>
                      <a:pt x="114" y="33"/>
                    </a:cubicBezTo>
                    <a:cubicBezTo>
                      <a:pt x="114" y="30"/>
                      <a:pt x="115" y="28"/>
                      <a:pt x="117" y="26"/>
                    </a:cubicBezTo>
                    <a:cubicBezTo>
                      <a:pt x="118" y="24"/>
                      <a:pt x="120" y="23"/>
                      <a:pt x="123" y="22"/>
                    </a:cubicBezTo>
                    <a:close/>
                    <a:moveTo>
                      <a:pt x="122" y="12"/>
                    </a:moveTo>
                    <a:cubicBezTo>
                      <a:pt x="122" y="14"/>
                      <a:pt x="123" y="16"/>
                      <a:pt x="124" y="18"/>
                    </a:cubicBezTo>
                    <a:cubicBezTo>
                      <a:pt x="125" y="19"/>
                      <a:pt x="127" y="20"/>
                      <a:pt x="129" y="20"/>
                    </a:cubicBezTo>
                    <a:cubicBezTo>
                      <a:pt x="132" y="20"/>
                      <a:pt x="133" y="19"/>
                      <a:pt x="135" y="18"/>
                    </a:cubicBezTo>
                    <a:cubicBezTo>
                      <a:pt x="136" y="16"/>
                      <a:pt x="137" y="15"/>
                      <a:pt x="137" y="13"/>
                    </a:cubicBezTo>
                    <a:cubicBezTo>
                      <a:pt x="137" y="11"/>
                      <a:pt x="136" y="9"/>
                      <a:pt x="135" y="7"/>
                    </a:cubicBezTo>
                    <a:cubicBezTo>
                      <a:pt x="133" y="6"/>
                      <a:pt x="131" y="5"/>
                      <a:pt x="129" y="5"/>
                    </a:cubicBezTo>
                    <a:cubicBezTo>
                      <a:pt x="127" y="5"/>
                      <a:pt x="125" y="6"/>
                      <a:pt x="124" y="7"/>
                    </a:cubicBezTo>
                    <a:cubicBezTo>
                      <a:pt x="123" y="9"/>
                      <a:pt x="122" y="10"/>
                      <a:pt x="122" y="12"/>
                    </a:cubicBezTo>
                    <a:close/>
                    <a:moveTo>
                      <a:pt x="120" y="33"/>
                    </a:moveTo>
                    <a:cubicBezTo>
                      <a:pt x="120" y="35"/>
                      <a:pt x="120" y="37"/>
                      <a:pt x="121" y="38"/>
                    </a:cubicBezTo>
                    <a:cubicBezTo>
                      <a:pt x="122" y="40"/>
                      <a:pt x="123" y="41"/>
                      <a:pt x="125" y="42"/>
                    </a:cubicBezTo>
                    <a:cubicBezTo>
                      <a:pt x="126" y="42"/>
                      <a:pt x="128" y="43"/>
                      <a:pt x="129" y="43"/>
                    </a:cubicBezTo>
                    <a:cubicBezTo>
                      <a:pt x="132" y="43"/>
                      <a:pt x="134" y="42"/>
                      <a:pt x="136" y="40"/>
                    </a:cubicBezTo>
                    <a:cubicBezTo>
                      <a:pt x="138" y="38"/>
                      <a:pt x="139" y="36"/>
                      <a:pt x="139" y="34"/>
                    </a:cubicBezTo>
                    <a:cubicBezTo>
                      <a:pt x="139" y="31"/>
                      <a:pt x="138" y="29"/>
                      <a:pt x="136" y="27"/>
                    </a:cubicBezTo>
                    <a:cubicBezTo>
                      <a:pt x="134" y="25"/>
                      <a:pt x="132" y="24"/>
                      <a:pt x="129" y="24"/>
                    </a:cubicBezTo>
                    <a:cubicBezTo>
                      <a:pt x="127" y="24"/>
                      <a:pt x="124" y="25"/>
                      <a:pt x="123" y="27"/>
                    </a:cubicBezTo>
                    <a:cubicBezTo>
                      <a:pt x="121" y="29"/>
                      <a:pt x="120" y="31"/>
                      <a:pt x="120" y="33"/>
                    </a:cubicBezTo>
                    <a:close/>
                    <a:moveTo>
                      <a:pt x="172" y="47"/>
                    </a:moveTo>
                    <a:lnTo>
                      <a:pt x="172" y="1"/>
                    </a:lnTo>
                    <a:lnTo>
                      <a:pt x="178" y="1"/>
                    </a:lnTo>
                    <a:lnTo>
                      <a:pt x="178" y="24"/>
                    </a:lnTo>
                    <a:lnTo>
                      <a:pt x="201" y="1"/>
                    </a:lnTo>
                    <a:lnTo>
                      <a:pt x="209" y="1"/>
                    </a:lnTo>
                    <a:lnTo>
                      <a:pt x="190" y="19"/>
                    </a:lnTo>
                    <a:lnTo>
                      <a:pt x="210" y="47"/>
                    </a:lnTo>
                    <a:lnTo>
                      <a:pt x="202" y="47"/>
                    </a:lnTo>
                    <a:lnTo>
                      <a:pt x="186" y="23"/>
                    </a:lnTo>
                    <a:lnTo>
                      <a:pt x="178" y="31"/>
                    </a:lnTo>
                    <a:lnTo>
                      <a:pt x="178" y="47"/>
                    </a:lnTo>
                    <a:lnTo>
                      <a:pt x="172" y="47"/>
                    </a:lnTo>
                    <a:close/>
                    <a:moveTo>
                      <a:pt x="212" y="7"/>
                    </a:moveTo>
                    <a:lnTo>
                      <a:pt x="212" y="1"/>
                    </a:lnTo>
                    <a:lnTo>
                      <a:pt x="218" y="1"/>
                    </a:lnTo>
                    <a:lnTo>
                      <a:pt x="218" y="7"/>
                    </a:lnTo>
                    <a:lnTo>
                      <a:pt x="212" y="7"/>
                    </a:lnTo>
                    <a:close/>
                    <a:moveTo>
                      <a:pt x="212" y="47"/>
                    </a:moveTo>
                    <a:lnTo>
                      <a:pt x="212" y="13"/>
                    </a:lnTo>
                    <a:lnTo>
                      <a:pt x="218" y="13"/>
                    </a:lnTo>
                    <a:lnTo>
                      <a:pt x="218" y="47"/>
                    </a:lnTo>
                    <a:lnTo>
                      <a:pt x="212" y="47"/>
                    </a:lnTo>
                    <a:close/>
                    <a:moveTo>
                      <a:pt x="228" y="47"/>
                    </a:moveTo>
                    <a:lnTo>
                      <a:pt x="228" y="13"/>
                    </a:lnTo>
                    <a:lnTo>
                      <a:pt x="233" y="13"/>
                    </a:lnTo>
                    <a:lnTo>
                      <a:pt x="233" y="18"/>
                    </a:lnTo>
                    <a:cubicBezTo>
                      <a:pt x="235" y="15"/>
                      <a:pt x="239" y="13"/>
                      <a:pt x="244" y="13"/>
                    </a:cubicBezTo>
                    <a:cubicBezTo>
                      <a:pt x="246" y="13"/>
                      <a:pt x="247" y="13"/>
                      <a:pt x="249" y="14"/>
                    </a:cubicBezTo>
                    <a:cubicBezTo>
                      <a:pt x="251" y="14"/>
                      <a:pt x="252" y="15"/>
                      <a:pt x="253" y="17"/>
                    </a:cubicBezTo>
                    <a:cubicBezTo>
                      <a:pt x="254" y="18"/>
                      <a:pt x="254" y="19"/>
                      <a:pt x="255" y="21"/>
                    </a:cubicBezTo>
                    <a:cubicBezTo>
                      <a:pt x="255" y="22"/>
                      <a:pt x="255" y="24"/>
                      <a:pt x="255" y="26"/>
                    </a:cubicBezTo>
                    <a:lnTo>
                      <a:pt x="255" y="47"/>
                    </a:lnTo>
                    <a:lnTo>
                      <a:pt x="249" y="47"/>
                    </a:lnTo>
                    <a:lnTo>
                      <a:pt x="249" y="26"/>
                    </a:lnTo>
                    <a:cubicBezTo>
                      <a:pt x="249" y="24"/>
                      <a:pt x="249" y="22"/>
                      <a:pt x="249" y="21"/>
                    </a:cubicBezTo>
                    <a:cubicBezTo>
                      <a:pt x="248" y="20"/>
                      <a:pt x="247" y="19"/>
                      <a:pt x="246" y="19"/>
                    </a:cubicBezTo>
                    <a:cubicBezTo>
                      <a:pt x="245" y="18"/>
                      <a:pt x="244" y="18"/>
                      <a:pt x="242" y="18"/>
                    </a:cubicBezTo>
                    <a:cubicBezTo>
                      <a:pt x="240" y="18"/>
                      <a:pt x="238" y="18"/>
                      <a:pt x="236" y="20"/>
                    </a:cubicBezTo>
                    <a:cubicBezTo>
                      <a:pt x="234" y="21"/>
                      <a:pt x="234" y="24"/>
                      <a:pt x="234" y="29"/>
                    </a:cubicBezTo>
                    <a:lnTo>
                      <a:pt x="234" y="47"/>
                    </a:lnTo>
                    <a:lnTo>
                      <a:pt x="228" y="47"/>
                    </a:lnTo>
                    <a:close/>
                    <a:moveTo>
                      <a:pt x="259" y="49"/>
                    </a:moveTo>
                    <a:lnTo>
                      <a:pt x="264" y="50"/>
                    </a:lnTo>
                    <a:cubicBezTo>
                      <a:pt x="265" y="52"/>
                      <a:pt x="265" y="53"/>
                      <a:pt x="266" y="54"/>
                    </a:cubicBezTo>
                    <a:cubicBezTo>
                      <a:pt x="268" y="55"/>
                      <a:pt x="270" y="55"/>
                      <a:pt x="272" y="55"/>
                    </a:cubicBezTo>
                    <a:cubicBezTo>
                      <a:pt x="275" y="55"/>
                      <a:pt x="277" y="55"/>
                      <a:pt x="278" y="54"/>
                    </a:cubicBezTo>
                    <a:cubicBezTo>
                      <a:pt x="279" y="53"/>
                      <a:pt x="280" y="51"/>
                      <a:pt x="281" y="50"/>
                    </a:cubicBezTo>
                    <a:cubicBezTo>
                      <a:pt x="281" y="48"/>
                      <a:pt x="281" y="46"/>
                      <a:pt x="281" y="42"/>
                    </a:cubicBezTo>
                    <a:cubicBezTo>
                      <a:pt x="279" y="45"/>
                      <a:pt x="276" y="47"/>
                      <a:pt x="272" y="47"/>
                    </a:cubicBezTo>
                    <a:cubicBezTo>
                      <a:pt x="268" y="47"/>
                      <a:pt x="264" y="45"/>
                      <a:pt x="261" y="42"/>
                    </a:cubicBezTo>
                    <a:cubicBezTo>
                      <a:pt x="259" y="38"/>
                      <a:pt x="258" y="34"/>
                      <a:pt x="258" y="30"/>
                    </a:cubicBezTo>
                    <a:cubicBezTo>
                      <a:pt x="258" y="27"/>
                      <a:pt x="258" y="24"/>
                      <a:pt x="259" y="21"/>
                    </a:cubicBezTo>
                    <a:cubicBezTo>
                      <a:pt x="261" y="18"/>
                      <a:pt x="262" y="16"/>
                      <a:pt x="264" y="15"/>
                    </a:cubicBezTo>
                    <a:cubicBezTo>
                      <a:pt x="267" y="13"/>
                      <a:pt x="269" y="13"/>
                      <a:pt x="272" y="13"/>
                    </a:cubicBezTo>
                    <a:cubicBezTo>
                      <a:pt x="276" y="13"/>
                      <a:pt x="279" y="14"/>
                      <a:pt x="282" y="17"/>
                    </a:cubicBezTo>
                    <a:lnTo>
                      <a:pt x="282" y="13"/>
                    </a:lnTo>
                    <a:lnTo>
                      <a:pt x="287" y="13"/>
                    </a:lnTo>
                    <a:lnTo>
                      <a:pt x="287" y="42"/>
                    </a:lnTo>
                    <a:cubicBezTo>
                      <a:pt x="287" y="47"/>
                      <a:pt x="286" y="51"/>
                      <a:pt x="285" y="53"/>
                    </a:cubicBezTo>
                    <a:cubicBezTo>
                      <a:pt x="284" y="55"/>
                      <a:pt x="283" y="57"/>
                      <a:pt x="280" y="58"/>
                    </a:cubicBezTo>
                    <a:cubicBezTo>
                      <a:pt x="278" y="59"/>
                      <a:pt x="275" y="60"/>
                      <a:pt x="272" y="60"/>
                    </a:cubicBezTo>
                    <a:cubicBezTo>
                      <a:pt x="268" y="60"/>
                      <a:pt x="265" y="59"/>
                      <a:pt x="262" y="57"/>
                    </a:cubicBezTo>
                    <a:cubicBezTo>
                      <a:pt x="260" y="56"/>
                      <a:pt x="259" y="53"/>
                      <a:pt x="259" y="49"/>
                    </a:cubicBezTo>
                    <a:close/>
                    <a:moveTo>
                      <a:pt x="264" y="29"/>
                    </a:moveTo>
                    <a:cubicBezTo>
                      <a:pt x="264" y="34"/>
                      <a:pt x="264" y="37"/>
                      <a:pt x="266" y="39"/>
                    </a:cubicBezTo>
                    <a:cubicBezTo>
                      <a:pt x="268" y="41"/>
                      <a:pt x="270" y="42"/>
                      <a:pt x="273" y="42"/>
                    </a:cubicBezTo>
                    <a:cubicBezTo>
                      <a:pt x="275" y="42"/>
                      <a:pt x="277" y="41"/>
                      <a:pt x="279" y="39"/>
                    </a:cubicBezTo>
                    <a:cubicBezTo>
                      <a:pt x="281" y="37"/>
                      <a:pt x="282" y="34"/>
                      <a:pt x="282" y="30"/>
                    </a:cubicBezTo>
                    <a:cubicBezTo>
                      <a:pt x="282" y="26"/>
                      <a:pt x="281" y="23"/>
                      <a:pt x="279" y="20"/>
                    </a:cubicBezTo>
                    <a:cubicBezTo>
                      <a:pt x="277" y="18"/>
                      <a:pt x="275" y="17"/>
                      <a:pt x="273" y="17"/>
                    </a:cubicBezTo>
                    <a:cubicBezTo>
                      <a:pt x="270" y="17"/>
                      <a:pt x="268" y="18"/>
                      <a:pt x="266" y="20"/>
                    </a:cubicBezTo>
                    <a:cubicBezTo>
                      <a:pt x="264" y="22"/>
                      <a:pt x="264" y="25"/>
                      <a:pt x="264" y="29"/>
                    </a:cubicBezTo>
                    <a:close/>
                    <a:moveTo>
                      <a:pt x="298" y="37"/>
                    </a:moveTo>
                    <a:lnTo>
                      <a:pt x="303" y="36"/>
                    </a:lnTo>
                    <a:cubicBezTo>
                      <a:pt x="304" y="38"/>
                      <a:pt x="304" y="40"/>
                      <a:pt x="306" y="41"/>
                    </a:cubicBezTo>
                    <a:cubicBezTo>
                      <a:pt x="307" y="42"/>
                      <a:pt x="309" y="43"/>
                      <a:pt x="312" y="43"/>
                    </a:cubicBezTo>
                    <a:cubicBezTo>
                      <a:pt x="314" y="43"/>
                      <a:pt x="316" y="42"/>
                      <a:pt x="318" y="41"/>
                    </a:cubicBezTo>
                    <a:cubicBezTo>
                      <a:pt x="319" y="40"/>
                      <a:pt x="319" y="39"/>
                      <a:pt x="319" y="37"/>
                    </a:cubicBezTo>
                    <a:cubicBezTo>
                      <a:pt x="319" y="36"/>
                      <a:pt x="319" y="35"/>
                      <a:pt x="318" y="34"/>
                    </a:cubicBezTo>
                    <a:cubicBezTo>
                      <a:pt x="317" y="34"/>
                      <a:pt x="315" y="33"/>
                      <a:pt x="312" y="33"/>
                    </a:cubicBezTo>
                    <a:cubicBezTo>
                      <a:pt x="308" y="32"/>
                      <a:pt x="305" y="31"/>
                      <a:pt x="303" y="30"/>
                    </a:cubicBezTo>
                    <a:cubicBezTo>
                      <a:pt x="302" y="29"/>
                      <a:pt x="301" y="28"/>
                      <a:pt x="300" y="27"/>
                    </a:cubicBezTo>
                    <a:cubicBezTo>
                      <a:pt x="299" y="25"/>
                      <a:pt x="299" y="24"/>
                      <a:pt x="299" y="22"/>
                    </a:cubicBezTo>
                    <a:cubicBezTo>
                      <a:pt x="299" y="21"/>
                      <a:pt x="299" y="19"/>
                      <a:pt x="300" y="18"/>
                    </a:cubicBezTo>
                    <a:cubicBezTo>
                      <a:pt x="300" y="17"/>
                      <a:pt x="301" y="16"/>
                      <a:pt x="302" y="15"/>
                    </a:cubicBezTo>
                    <a:cubicBezTo>
                      <a:pt x="303" y="14"/>
                      <a:pt x="304" y="14"/>
                      <a:pt x="306" y="13"/>
                    </a:cubicBezTo>
                    <a:cubicBezTo>
                      <a:pt x="307" y="13"/>
                      <a:pt x="309" y="13"/>
                      <a:pt x="311" y="13"/>
                    </a:cubicBezTo>
                    <a:cubicBezTo>
                      <a:pt x="313" y="13"/>
                      <a:pt x="316" y="13"/>
                      <a:pt x="318" y="14"/>
                    </a:cubicBezTo>
                    <a:cubicBezTo>
                      <a:pt x="320" y="15"/>
                      <a:pt x="321" y="16"/>
                      <a:pt x="322" y="17"/>
                    </a:cubicBezTo>
                    <a:cubicBezTo>
                      <a:pt x="323" y="18"/>
                      <a:pt x="324" y="20"/>
                      <a:pt x="324" y="22"/>
                    </a:cubicBezTo>
                    <a:lnTo>
                      <a:pt x="318" y="23"/>
                    </a:lnTo>
                    <a:cubicBezTo>
                      <a:pt x="318" y="21"/>
                      <a:pt x="317" y="20"/>
                      <a:pt x="316" y="19"/>
                    </a:cubicBezTo>
                    <a:cubicBezTo>
                      <a:pt x="315" y="18"/>
                      <a:pt x="313" y="17"/>
                      <a:pt x="311" y="17"/>
                    </a:cubicBezTo>
                    <a:cubicBezTo>
                      <a:pt x="309" y="17"/>
                      <a:pt x="307" y="18"/>
                      <a:pt x="306" y="19"/>
                    </a:cubicBezTo>
                    <a:cubicBezTo>
                      <a:pt x="305" y="19"/>
                      <a:pt x="304" y="20"/>
                      <a:pt x="304" y="22"/>
                    </a:cubicBezTo>
                    <a:cubicBezTo>
                      <a:pt x="304" y="22"/>
                      <a:pt x="304" y="23"/>
                      <a:pt x="305" y="24"/>
                    </a:cubicBezTo>
                    <a:cubicBezTo>
                      <a:pt x="305" y="24"/>
                      <a:pt x="306" y="25"/>
                      <a:pt x="307" y="25"/>
                    </a:cubicBezTo>
                    <a:cubicBezTo>
                      <a:pt x="307" y="25"/>
                      <a:pt x="309" y="26"/>
                      <a:pt x="312" y="27"/>
                    </a:cubicBezTo>
                    <a:cubicBezTo>
                      <a:pt x="316" y="28"/>
                      <a:pt x="319" y="28"/>
                      <a:pt x="320" y="29"/>
                    </a:cubicBezTo>
                    <a:cubicBezTo>
                      <a:pt x="322" y="30"/>
                      <a:pt x="323" y="31"/>
                      <a:pt x="324" y="32"/>
                    </a:cubicBezTo>
                    <a:cubicBezTo>
                      <a:pt x="325" y="33"/>
                      <a:pt x="325" y="35"/>
                      <a:pt x="325" y="37"/>
                    </a:cubicBezTo>
                    <a:cubicBezTo>
                      <a:pt x="325" y="39"/>
                      <a:pt x="325" y="41"/>
                      <a:pt x="324" y="42"/>
                    </a:cubicBezTo>
                    <a:cubicBezTo>
                      <a:pt x="322" y="44"/>
                      <a:pt x="321" y="45"/>
                      <a:pt x="319" y="46"/>
                    </a:cubicBezTo>
                    <a:cubicBezTo>
                      <a:pt x="317" y="47"/>
                      <a:pt x="314" y="47"/>
                      <a:pt x="312" y="47"/>
                    </a:cubicBezTo>
                    <a:cubicBezTo>
                      <a:pt x="308" y="47"/>
                      <a:pt x="304" y="46"/>
                      <a:pt x="302" y="45"/>
                    </a:cubicBezTo>
                    <a:cubicBezTo>
                      <a:pt x="300" y="43"/>
                      <a:pt x="298" y="40"/>
                      <a:pt x="298" y="37"/>
                    </a:cubicBezTo>
                    <a:close/>
                    <a:moveTo>
                      <a:pt x="349" y="47"/>
                    </a:moveTo>
                    <a:lnTo>
                      <a:pt x="349" y="18"/>
                    </a:lnTo>
                    <a:lnTo>
                      <a:pt x="344" y="18"/>
                    </a:lnTo>
                    <a:lnTo>
                      <a:pt x="344" y="13"/>
                    </a:lnTo>
                    <a:lnTo>
                      <a:pt x="349" y="13"/>
                    </a:lnTo>
                    <a:lnTo>
                      <a:pt x="349" y="10"/>
                    </a:lnTo>
                    <a:cubicBezTo>
                      <a:pt x="349" y="8"/>
                      <a:pt x="349" y="6"/>
                      <a:pt x="350" y="5"/>
                    </a:cubicBezTo>
                    <a:cubicBezTo>
                      <a:pt x="350" y="3"/>
                      <a:pt x="351" y="2"/>
                      <a:pt x="353" y="1"/>
                    </a:cubicBezTo>
                    <a:cubicBezTo>
                      <a:pt x="354" y="0"/>
                      <a:pt x="356" y="0"/>
                      <a:pt x="358" y="0"/>
                    </a:cubicBezTo>
                    <a:cubicBezTo>
                      <a:pt x="360" y="0"/>
                      <a:pt x="362" y="0"/>
                      <a:pt x="364" y="1"/>
                    </a:cubicBezTo>
                    <a:lnTo>
                      <a:pt x="363" y="6"/>
                    </a:lnTo>
                    <a:cubicBezTo>
                      <a:pt x="362" y="5"/>
                      <a:pt x="361" y="5"/>
                      <a:pt x="360" y="5"/>
                    </a:cubicBezTo>
                    <a:cubicBezTo>
                      <a:pt x="358" y="5"/>
                      <a:pt x="357" y="6"/>
                      <a:pt x="356" y="6"/>
                    </a:cubicBezTo>
                    <a:cubicBezTo>
                      <a:pt x="355" y="7"/>
                      <a:pt x="355" y="8"/>
                      <a:pt x="355" y="10"/>
                    </a:cubicBezTo>
                    <a:lnTo>
                      <a:pt x="355" y="13"/>
                    </a:lnTo>
                    <a:lnTo>
                      <a:pt x="361" y="13"/>
                    </a:lnTo>
                    <a:lnTo>
                      <a:pt x="361" y="18"/>
                    </a:lnTo>
                    <a:lnTo>
                      <a:pt x="355" y="18"/>
                    </a:lnTo>
                    <a:lnTo>
                      <a:pt x="355" y="47"/>
                    </a:lnTo>
                    <a:lnTo>
                      <a:pt x="349" y="47"/>
                    </a:lnTo>
                    <a:close/>
                    <a:moveTo>
                      <a:pt x="364" y="47"/>
                    </a:moveTo>
                    <a:lnTo>
                      <a:pt x="364" y="13"/>
                    </a:lnTo>
                    <a:lnTo>
                      <a:pt x="369" y="13"/>
                    </a:lnTo>
                    <a:lnTo>
                      <a:pt x="369" y="18"/>
                    </a:lnTo>
                    <a:cubicBezTo>
                      <a:pt x="370" y="16"/>
                      <a:pt x="371" y="15"/>
                      <a:pt x="372" y="14"/>
                    </a:cubicBezTo>
                    <a:cubicBezTo>
                      <a:pt x="374" y="13"/>
                      <a:pt x="375" y="13"/>
                      <a:pt x="376" y="13"/>
                    </a:cubicBezTo>
                    <a:cubicBezTo>
                      <a:pt x="378" y="13"/>
                      <a:pt x="380" y="13"/>
                      <a:pt x="382" y="15"/>
                    </a:cubicBezTo>
                    <a:lnTo>
                      <a:pt x="380" y="20"/>
                    </a:lnTo>
                    <a:cubicBezTo>
                      <a:pt x="379" y="19"/>
                      <a:pt x="377" y="19"/>
                      <a:pt x="376" y="19"/>
                    </a:cubicBezTo>
                    <a:cubicBezTo>
                      <a:pt x="375" y="19"/>
                      <a:pt x="373" y="19"/>
                      <a:pt x="372" y="20"/>
                    </a:cubicBezTo>
                    <a:cubicBezTo>
                      <a:pt x="372" y="20"/>
                      <a:pt x="371" y="21"/>
                      <a:pt x="370" y="23"/>
                    </a:cubicBezTo>
                    <a:cubicBezTo>
                      <a:pt x="370" y="25"/>
                      <a:pt x="369" y="27"/>
                      <a:pt x="369" y="29"/>
                    </a:cubicBezTo>
                    <a:lnTo>
                      <a:pt x="369" y="47"/>
                    </a:lnTo>
                    <a:lnTo>
                      <a:pt x="364" y="47"/>
                    </a:lnTo>
                    <a:close/>
                    <a:moveTo>
                      <a:pt x="386" y="30"/>
                    </a:moveTo>
                    <a:cubicBezTo>
                      <a:pt x="386" y="24"/>
                      <a:pt x="388" y="19"/>
                      <a:pt x="391" y="16"/>
                    </a:cubicBezTo>
                    <a:cubicBezTo>
                      <a:pt x="394" y="14"/>
                      <a:pt x="397" y="13"/>
                      <a:pt x="401" y="13"/>
                    </a:cubicBezTo>
                    <a:cubicBezTo>
                      <a:pt x="406" y="13"/>
                      <a:pt x="410" y="14"/>
                      <a:pt x="413" y="17"/>
                    </a:cubicBezTo>
                    <a:cubicBezTo>
                      <a:pt x="415" y="20"/>
                      <a:pt x="417" y="24"/>
                      <a:pt x="417" y="30"/>
                    </a:cubicBezTo>
                    <a:cubicBezTo>
                      <a:pt x="417" y="34"/>
                      <a:pt x="416" y="37"/>
                      <a:pt x="415" y="40"/>
                    </a:cubicBezTo>
                    <a:cubicBezTo>
                      <a:pt x="414" y="42"/>
                      <a:pt x="412" y="44"/>
                      <a:pt x="409" y="45"/>
                    </a:cubicBezTo>
                    <a:cubicBezTo>
                      <a:pt x="407" y="47"/>
                      <a:pt x="404" y="47"/>
                      <a:pt x="401" y="47"/>
                    </a:cubicBezTo>
                    <a:cubicBezTo>
                      <a:pt x="397" y="47"/>
                      <a:pt x="393" y="46"/>
                      <a:pt x="390" y="43"/>
                    </a:cubicBezTo>
                    <a:cubicBezTo>
                      <a:pt x="387" y="40"/>
                      <a:pt x="386" y="36"/>
                      <a:pt x="386" y="30"/>
                    </a:cubicBezTo>
                    <a:close/>
                    <a:moveTo>
                      <a:pt x="392" y="30"/>
                    </a:moveTo>
                    <a:cubicBezTo>
                      <a:pt x="392" y="34"/>
                      <a:pt x="393" y="37"/>
                      <a:pt x="394" y="40"/>
                    </a:cubicBezTo>
                    <a:cubicBezTo>
                      <a:pt x="396" y="42"/>
                      <a:pt x="399" y="43"/>
                      <a:pt x="401" y="43"/>
                    </a:cubicBezTo>
                    <a:cubicBezTo>
                      <a:pt x="404" y="43"/>
                      <a:pt x="406" y="42"/>
                      <a:pt x="408" y="40"/>
                    </a:cubicBezTo>
                    <a:cubicBezTo>
                      <a:pt x="410" y="37"/>
                      <a:pt x="411" y="34"/>
                      <a:pt x="411" y="30"/>
                    </a:cubicBezTo>
                    <a:cubicBezTo>
                      <a:pt x="411" y="26"/>
                      <a:pt x="410" y="23"/>
                      <a:pt x="408" y="21"/>
                    </a:cubicBezTo>
                    <a:cubicBezTo>
                      <a:pt x="406" y="18"/>
                      <a:pt x="404" y="17"/>
                      <a:pt x="401" y="17"/>
                    </a:cubicBezTo>
                    <a:cubicBezTo>
                      <a:pt x="399" y="17"/>
                      <a:pt x="396" y="18"/>
                      <a:pt x="394" y="21"/>
                    </a:cubicBezTo>
                    <a:cubicBezTo>
                      <a:pt x="393" y="23"/>
                      <a:pt x="392" y="26"/>
                      <a:pt x="392" y="30"/>
                    </a:cubicBezTo>
                    <a:close/>
                    <a:moveTo>
                      <a:pt x="420" y="47"/>
                    </a:moveTo>
                    <a:lnTo>
                      <a:pt x="420" y="13"/>
                    </a:lnTo>
                    <a:lnTo>
                      <a:pt x="425" y="13"/>
                    </a:lnTo>
                    <a:lnTo>
                      <a:pt x="425" y="18"/>
                    </a:lnTo>
                    <a:cubicBezTo>
                      <a:pt x="426" y="16"/>
                      <a:pt x="427" y="15"/>
                      <a:pt x="429" y="14"/>
                    </a:cubicBezTo>
                    <a:cubicBezTo>
                      <a:pt x="431" y="13"/>
                      <a:pt x="433" y="13"/>
                      <a:pt x="435" y="13"/>
                    </a:cubicBezTo>
                    <a:cubicBezTo>
                      <a:pt x="437" y="13"/>
                      <a:pt x="439" y="13"/>
                      <a:pt x="441" y="14"/>
                    </a:cubicBezTo>
                    <a:cubicBezTo>
                      <a:pt x="443" y="15"/>
                      <a:pt x="444" y="17"/>
                      <a:pt x="444" y="19"/>
                    </a:cubicBezTo>
                    <a:cubicBezTo>
                      <a:pt x="447" y="15"/>
                      <a:pt x="450" y="13"/>
                      <a:pt x="455" y="13"/>
                    </a:cubicBezTo>
                    <a:cubicBezTo>
                      <a:pt x="458" y="13"/>
                      <a:pt x="460" y="14"/>
                      <a:pt x="462" y="15"/>
                    </a:cubicBezTo>
                    <a:cubicBezTo>
                      <a:pt x="464" y="17"/>
                      <a:pt x="465" y="20"/>
                      <a:pt x="465" y="24"/>
                    </a:cubicBezTo>
                    <a:lnTo>
                      <a:pt x="465" y="47"/>
                    </a:lnTo>
                    <a:lnTo>
                      <a:pt x="459" y="47"/>
                    </a:lnTo>
                    <a:lnTo>
                      <a:pt x="459" y="26"/>
                    </a:lnTo>
                    <a:cubicBezTo>
                      <a:pt x="459" y="23"/>
                      <a:pt x="459" y="22"/>
                      <a:pt x="459" y="21"/>
                    </a:cubicBezTo>
                    <a:cubicBezTo>
                      <a:pt x="458" y="20"/>
                      <a:pt x="458" y="19"/>
                      <a:pt x="457" y="18"/>
                    </a:cubicBezTo>
                    <a:cubicBezTo>
                      <a:pt x="456" y="18"/>
                      <a:pt x="455" y="18"/>
                      <a:pt x="453" y="18"/>
                    </a:cubicBezTo>
                    <a:cubicBezTo>
                      <a:pt x="451" y="18"/>
                      <a:pt x="449" y="18"/>
                      <a:pt x="448" y="20"/>
                    </a:cubicBezTo>
                    <a:cubicBezTo>
                      <a:pt x="446" y="21"/>
                      <a:pt x="445" y="24"/>
                      <a:pt x="445" y="27"/>
                    </a:cubicBezTo>
                    <a:lnTo>
                      <a:pt x="445" y="47"/>
                    </a:lnTo>
                    <a:lnTo>
                      <a:pt x="440" y="47"/>
                    </a:lnTo>
                    <a:lnTo>
                      <a:pt x="440" y="25"/>
                    </a:lnTo>
                    <a:cubicBezTo>
                      <a:pt x="440" y="23"/>
                      <a:pt x="439" y="21"/>
                      <a:pt x="438" y="19"/>
                    </a:cubicBezTo>
                    <a:cubicBezTo>
                      <a:pt x="437" y="18"/>
                      <a:pt x="436" y="18"/>
                      <a:pt x="434" y="18"/>
                    </a:cubicBezTo>
                    <a:cubicBezTo>
                      <a:pt x="432" y="18"/>
                      <a:pt x="431" y="18"/>
                      <a:pt x="429" y="19"/>
                    </a:cubicBezTo>
                    <a:cubicBezTo>
                      <a:pt x="428" y="20"/>
                      <a:pt x="427" y="21"/>
                      <a:pt x="426" y="22"/>
                    </a:cubicBezTo>
                    <a:cubicBezTo>
                      <a:pt x="426" y="24"/>
                      <a:pt x="426" y="26"/>
                      <a:pt x="426" y="29"/>
                    </a:cubicBezTo>
                    <a:lnTo>
                      <a:pt x="426" y="47"/>
                    </a:lnTo>
                    <a:lnTo>
                      <a:pt x="420" y="47"/>
                    </a:lnTo>
                    <a:close/>
                    <a:moveTo>
                      <a:pt x="504" y="47"/>
                    </a:moveTo>
                    <a:lnTo>
                      <a:pt x="504" y="6"/>
                    </a:lnTo>
                    <a:lnTo>
                      <a:pt x="489" y="6"/>
                    </a:lnTo>
                    <a:lnTo>
                      <a:pt x="489" y="1"/>
                    </a:lnTo>
                    <a:lnTo>
                      <a:pt x="525" y="1"/>
                    </a:lnTo>
                    <a:lnTo>
                      <a:pt x="525" y="6"/>
                    </a:lnTo>
                    <a:lnTo>
                      <a:pt x="510" y="6"/>
                    </a:lnTo>
                    <a:lnTo>
                      <a:pt x="510" y="47"/>
                    </a:lnTo>
                    <a:lnTo>
                      <a:pt x="504" y="47"/>
                    </a:lnTo>
                    <a:close/>
                    <a:moveTo>
                      <a:pt x="532" y="47"/>
                    </a:moveTo>
                    <a:lnTo>
                      <a:pt x="532" y="1"/>
                    </a:lnTo>
                    <a:lnTo>
                      <a:pt x="538" y="1"/>
                    </a:lnTo>
                    <a:lnTo>
                      <a:pt x="538" y="17"/>
                    </a:lnTo>
                    <a:cubicBezTo>
                      <a:pt x="540" y="14"/>
                      <a:pt x="543" y="13"/>
                      <a:pt x="547" y="13"/>
                    </a:cubicBezTo>
                    <a:cubicBezTo>
                      <a:pt x="550" y="13"/>
                      <a:pt x="552" y="13"/>
                      <a:pt x="554" y="14"/>
                    </a:cubicBezTo>
                    <a:cubicBezTo>
                      <a:pt x="556" y="15"/>
                      <a:pt x="557" y="16"/>
                      <a:pt x="558" y="18"/>
                    </a:cubicBezTo>
                    <a:cubicBezTo>
                      <a:pt x="559" y="20"/>
                      <a:pt x="559" y="22"/>
                      <a:pt x="559" y="26"/>
                    </a:cubicBezTo>
                    <a:lnTo>
                      <a:pt x="559" y="47"/>
                    </a:lnTo>
                    <a:lnTo>
                      <a:pt x="553" y="47"/>
                    </a:lnTo>
                    <a:lnTo>
                      <a:pt x="553" y="26"/>
                    </a:lnTo>
                    <a:cubicBezTo>
                      <a:pt x="553" y="23"/>
                      <a:pt x="553" y="21"/>
                      <a:pt x="551" y="19"/>
                    </a:cubicBezTo>
                    <a:cubicBezTo>
                      <a:pt x="550" y="18"/>
                      <a:pt x="549" y="18"/>
                      <a:pt x="546" y="18"/>
                    </a:cubicBezTo>
                    <a:cubicBezTo>
                      <a:pt x="545" y="18"/>
                      <a:pt x="543" y="18"/>
                      <a:pt x="542" y="19"/>
                    </a:cubicBezTo>
                    <a:cubicBezTo>
                      <a:pt x="540" y="20"/>
                      <a:pt x="539" y="21"/>
                      <a:pt x="538" y="22"/>
                    </a:cubicBezTo>
                    <a:cubicBezTo>
                      <a:pt x="538" y="24"/>
                      <a:pt x="538" y="26"/>
                      <a:pt x="538" y="28"/>
                    </a:cubicBezTo>
                    <a:lnTo>
                      <a:pt x="538" y="47"/>
                    </a:lnTo>
                    <a:lnTo>
                      <a:pt x="532" y="47"/>
                    </a:lnTo>
                    <a:close/>
                    <a:moveTo>
                      <a:pt x="595" y="36"/>
                    </a:moveTo>
                    <a:lnTo>
                      <a:pt x="600" y="37"/>
                    </a:lnTo>
                    <a:cubicBezTo>
                      <a:pt x="600" y="40"/>
                      <a:pt x="598" y="43"/>
                      <a:pt x="595" y="45"/>
                    </a:cubicBezTo>
                    <a:cubicBezTo>
                      <a:pt x="593" y="46"/>
                      <a:pt x="590" y="47"/>
                      <a:pt x="586" y="47"/>
                    </a:cubicBezTo>
                    <a:cubicBezTo>
                      <a:pt x="581" y="47"/>
                      <a:pt x="577" y="46"/>
                      <a:pt x="574" y="43"/>
                    </a:cubicBezTo>
                    <a:cubicBezTo>
                      <a:pt x="571" y="40"/>
                      <a:pt x="570" y="36"/>
                      <a:pt x="570" y="30"/>
                    </a:cubicBezTo>
                    <a:cubicBezTo>
                      <a:pt x="570" y="25"/>
                      <a:pt x="571" y="20"/>
                      <a:pt x="574" y="17"/>
                    </a:cubicBezTo>
                    <a:cubicBezTo>
                      <a:pt x="577" y="14"/>
                      <a:pt x="581" y="13"/>
                      <a:pt x="586" y="13"/>
                    </a:cubicBezTo>
                    <a:cubicBezTo>
                      <a:pt x="590" y="13"/>
                      <a:pt x="594" y="14"/>
                      <a:pt x="596" y="17"/>
                    </a:cubicBezTo>
                    <a:cubicBezTo>
                      <a:pt x="599" y="20"/>
                      <a:pt x="601" y="24"/>
                      <a:pt x="601" y="30"/>
                    </a:cubicBezTo>
                    <a:cubicBezTo>
                      <a:pt x="601" y="30"/>
                      <a:pt x="601" y="31"/>
                      <a:pt x="601" y="31"/>
                    </a:cubicBezTo>
                    <a:lnTo>
                      <a:pt x="576" y="31"/>
                    </a:lnTo>
                    <a:cubicBezTo>
                      <a:pt x="576" y="35"/>
                      <a:pt x="577" y="38"/>
                      <a:pt x="579" y="40"/>
                    </a:cubicBezTo>
                    <a:cubicBezTo>
                      <a:pt x="581" y="42"/>
                      <a:pt x="583" y="43"/>
                      <a:pt x="586" y="43"/>
                    </a:cubicBezTo>
                    <a:cubicBezTo>
                      <a:pt x="588" y="43"/>
                      <a:pt x="590" y="42"/>
                      <a:pt x="591" y="41"/>
                    </a:cubicBezTo>
                    <a:cubicBezTo>
                      <a:pt x="593" y="40"/>
                      <a:pt x="594" y="38"/>
                      <a:pt x="595" y="36"/>
                    </a:cubicBezTo>
                    <a:close/>
                    <a:moveTo>
                      <a:pt x="576" y="27"/>
                    </a:moveTo>
                    <a:lnTo>
                      <a:pt x="595" y="27"/>
                    </a:lnTo>
                    <a:cubicBezTo>
                      <a:pt x="594" y="24"/>
                      <a:pt x="594" y="22"/>
                      <a:pt x="593" y="21"/>
                    </a:cubicBezTo>
                    <a:cubicBezTo>
                      <a:pt x="591" y="18"/>
                      <a:pt x="588" y="17"/>
                      <a:pt x="586" y="17"/>
                    </a:cubicBezTo>
                    <a:cubicBezTo>
                      <a:pt x="583" y="17"/>
                      <a:pt x="581" y="18"/>
                      <a:pt x="579" y="20"/>
                    </a:cubicBezTo>
                    <a:cubicBezTo>
                      <a:pt x="577" y="22"/>
                      <a:pt x="576" y="24"/>
                      <a:pt x="576" y="27"/>
                    </a:cubicBezTo>
                    <a:close/>
                    <a:moveTo>
                      <a:pt x="609" y="47"/>
                    </a:moveTo>
                    <a:lnTo>
                      <a:pt x="604" y="47"/>
                    </a:lnTo>
                    <a:lnTo>
                      <a:pt x="604" y="1"/>
                    </a:lnTo>
                    <a:lnTo>
                      <a:pt x="609" y="1"/>
                    </a:lnTo>
                    <a:lnTo>
                      <a:pt x="609" y="17"/>
                    </a:lnTo>
                    <a:cubicBezTo>
                      <a:pt x="612" y="14"/>
                      <a:pt x="615" y="13"/>
                      <a:pt x="619" y="13"/>
                    </a:cubicBezTo>
                    <a:cubicBezTo>
                      <a:pt x="621" y="13"/>
                      <a:pt x="623" y="13"/>
                      <a:pt x="624" y="14"/>
                    </a:cubicBezTo>
                    <a:cubicBezTo>
                      <a:pt x="626" y="15"/>
                      <a:pt x="628" y="16"/>
                      <a:pt x="629" y="17"/>
                    </a:cubicBezTo>
                    <a:cubicBezTo>
                      <a:pt x="630" y="19"/>
                      <a:pt x="631" y="21"/>
                      <a:pt x="632" y="23"/>
                    </a:cubicBezTo>
                    <a:cubicBezTo>
                      <a:pt x="632" y="25"/>
                      <a:pt x="633" y="27"/>
                      <a:pt x="633" y="30"/>
                    </a:cubicBezTo>
                    <a:cubicBezTo>
                      <a:pt x="633" y="35"/>
                      <a:pt x="631" y="40"/>
                      <a:pt x="628" y="43"/>
                    </a:cubicBezTo>
                    <a:cubicBezTo>
                      <a:pt x="626" y="46"/>
                      <a:pt x="622" y="47"/>
                      <a:pt x="618" y="47"/>
                    </a:cubicBezTo>
                    <a:cubicBezTo>
                      <a:pt x="614" y="47"/>
                      <a:pt x="611" y="46"/>
                      <a:pt x="609" y="42"/>
                    </a:cubicBezTo>
                    <a:lnTo>
                      <a:pt x="609" y="47"/>
                    </a:lnTo>
                    <a:close/>
                    <a:moveTo>
                      <a:pt x="609" y="30"/>
                    </a:moveTo>
                    <a:cubicBezTo>
                      <a:pt x="609" y="34"/>
                      <a:pt x="610" y="37"/>
                      <a:pt x="611" y="38"/>
                    </a:cubicBezTo>
                    <a:cubicBezTo>
                      <a:pt x="612" y="41"/>
                      <a:pt x="615" y="43"/>
                      <a:pt x="618" y="43"/>
                    </a:cubicBezTo>
                    <a:cubicBezTo>
                      <a:pt x="620" y="43"/>
                      <a:pt x="622" y="42"/>
                      <a:pt x="624" y="40"/>
                    </a:cubicBezTo>
                    <a:cubicBezTo>
                      <a:pt x="626" y="37"/>
                      <a:pt x="627" y="34"/>
                      <a:pt x="627" y="30"/>
                    </a:cubicBezTo>
                    <a:cubicBezTo>
                      <a:pt x="627" y="26"/>
                      <a:pt x="626" y="22"/>
                      <a:pt x="624" y="20"/>
                    </a:cubicBezTo>
                    <a:cubicBezTo>
                      <a:pt x="623" y="18"/>
                      <a:pt x="621" y="17"/>
                      <a:pt x="618" y="17"/>
                    </a:cubicBezTo>
                    <a:cubicBezTo>
                      <a:pt x="616" y="17"/>
                      <a:pt x="613" y="18"/>
                      <a:pt x="612" y="21"/>
                    </a:cubicBezTo>
                    <a:cubicBezTo>
                      <a:pt x="610" y="23"/>
                      <a:pt x="609" y="26"/>
                      <a:pt x="609" y="30"/>
                    </a:cubicBezTo>
                    <a:close/>
                    <a:moveTo>
                      <a:pt x="667" y="36"/>
                    </a:moveTo>
                    <a:lnTo>
                      <a:pt x="672" y="37"/>
                    </a:lnTo>
                    <a:cubicBezTo>
                      <a:pt x="672" y="40"/>
                      <a:pt x="670" y="43"/>
                      <a:pt x="667" y="45"/>
                    </a:cubicBezTo>
                    <a:cubicBezTo>
                      <a:pt x="665" y="46"/>
                      <a:pt x="662" y="47"/>
                      <a:pt x="658" y="47"/>
                    </a:cubicBezTo>
                    <a:cubicBezTo>
                      <a:pt x="653" y="47"/>
                      <a:pt x="649" y="46"/>
                      <a:pt x="646" y="43"/>
                    </a:cubicBezTo>
                    <a:cubicBezTo>
                      <a:pt x="643" y="40"/>
                      <a:pt x="642" y="36"/>
                      <a:pt x="642" y="30"/>
                    </a:cubicBezTo>
                    <a:cubicBezTo>
                      <a:pt x="642" y="25"/>
                      <a:pt x="643" y="20"/>
                      <a:pt x="646" y="17"/>
                    </a:cubicBezTo>
                    <a:cubicBezTo>
                      <a:pt x="649" y="14"/>
                      <a:pt x="653" y="13"/>
                      <a:pt x="658" y="13"/>
                    </a:cubicBezTo>
                    <a:cubicBezTo>
                      <a:pt x="662" y="13"/>
                      <a:pt x="666" y="14"/>
                      <a:pt x="668" y="17"/>
                    </a:cubicBezTo>
                    <a:cubicBezTo>
                      <a:pt x="671" y="20"/>
                      <a:pt x="673" y="24"/>
                      <a:pt x="673" y="30"/>
                    </a:cubicBezTo>
                    <a:cubicBezTo>
                      <a:pt x="673" y="30"/>
                      <a:pt x="673" y="31"/>
                      <a:pt x="673" y="31"/>
                    </a:cubicBezTo>
                    <a:lnTo>
                      <a:pt x="648" y="31"/>
                    </a:lnTo>
                    <a:cubicBezTo>
                      <a:pt x="648" y="35"/>
                      <a:pt x="649" y="38"/>
                      <a:pt x="651" y="40"/>
                    </a:cubicBezTo>
                    <a:cubicBezTo>
                      <a:pt x="653" y="42"/>
                      <a:pt x="655" y="43"/>
                      <a:pt x="658" y="43"/>
                    </a:cubicBezTo>
                    <a:cubicBezTo>
                      <a:pt x="660" y="43"/>
                      <a:pt x="662" y="42"/>
                      <a:pt x="663" y="41"/>
                    </a:cubicBezTo>
                    <a:cubicBezTo>
                      <a:pt x="665" y="40"/>
                      <a:pt x="666" y="38"/>
                      <a:pt x="667" y="36"/>
                    </a:cubicBezTo>
                    <a:close/>
                    <a:moveTo>
                      <a:pt x="648" y="27"/>
                    </a:moveTo>
                    <a:lnTo>
                      <a:pt x="667" y="27"/>
                    </a:lnTo>
                    <a:cubicBezTo>
                      <a:pt x="666" y="24"/>
                      <a:pt x="666" y="22"/>
                      <a:pt x="665" y="21"/>
                    </a:cubicBezTo>
                    <a:cubicBezTo>
                      <a:pt x="663" y="18"/>
                      <a:pt x="660" y="17"/>
                      <a:pt x="658" y="17"/>
                    </a:cubicBezTo>
                    <a:cubicBezTo>
                      <a:pt x="655" y="17"/>
                      <a:pt x="653" y="18"/>
                      <a:pt x="651" y="20"/>
                    </a:cubicBezTo>
                    <a:cubicBezTo>
                      <a:pt x="649" y="22"/>
                      <a:pt x="648" y="24"/>
                      <a:pt x="648" y="27"/>
                    </a:cubicBezTo>
                    <a:close/>
                    <a:moveTo>
                      <a:pt x="674" y="37"/>
                    </a:moveTo>
                    <a:lnTo>
                      <a:pt x="679" y="36"/>
                    </a:lnTo>
                    <a:cubicBezTo>
                      <a:pt x="680" y="38"/>
                      <a:pt x="680" y="40"/>
                      <a:pt x="682" y="41"/>
                    </a:cubicBezTo>
                    <a:cubicBezTo>
                      <a:pt x="683" y="42"/>
                      <a:pt x="685" y="43"/>
                      <a:pt x="688" y="43"/>
                    </a:cubicBezTo>
                    <a:cubicBezTo>
                      <a:pt x="690" y="43"/>
                      <a:pt x="692" y="42"/>
                      <a:pt x="694" y="41"/>
                    </a:cubicBezTo>
                    <a:cubicBezTo>
                      <a:pt x="695" y="40"/>
                      <a:pt x="695" y="39"/>
                      <a:pt x="695" y="37"/>
                    </a:cubicBezTo>
                    <a:cubicBezTo>
                      <a:pt x="695" y="36"/>
                      <a:pt x="695" y="35"/>
                      <a:pt x="694" y="34"/>
                    </a:cubicBezTo>
                    <a:cubicBezTo>
                      <a:pt x="693" y="34"/>
                      <a:pt x="691" y="33"/>
                      <a:pt x="688" y="33"/>
                    </a:cubicBezTo>
                    <a:cubicBezTo>
                      <a:pt x="684" y="32"/>
                      <a:pt x="681" y="31"/>
                      <a:pt x="679" y="30"/>
                    </a:cubicBezTo>
                    <a:cubicBezTo>
                      <a:pt x="678" y="29"/>
                      <a:pt x="677" y="28"/>
                      <a:pt x="676" y="27"/>
                    </a:cubicBezTo>
                    <a:cubicBezTo>
                      <a:pt x="675" y="25"/>
                      <a:pt x="675" y="24"/>
                      <a:pt x="675" y="22"/>
                    </a:cubicBezTo>
                    <a:cubicBezTo>
                      <a:pt x="675" y="21"/>
                      <a:pt x="675" y="19"/>
                      <a:pt x="676" y="18"/>
                    </a:cubicBezTo>
                    <a:cubicBezTo>
                      <a:pt x="676" y="17"/>
                      <a:pt x="677" y="16"/>
                      <a:pt x="678" y="15"/>
                    </a:cubicBezTo>
                    <a:cubicBezTo>
                      <a:pt x="679" y="14"/>
                      <a:pt x="680" y="14"/>
                      <a:pt x="682" y="13"/>
                    </a:cubicBezTo>
                    <a:cubicBezTo>
                      <a:pt x="683" y="13"/>
                      <a:pt x="685" y="13"/>
                      <a:pt x="687" y="13"/>
                    </a:cubicBezTo>
                    <a:cubicBezTo>
                      <a:pt x="689" y="13"/>
                      <a:pt x="692" y="13"/>
                      <a:pt x="694" y="14"/>
                    </a:cubicBezTo>
                    <a:cubicBezTo>
                      <a:pt x="696" y="15"/>
                      <a:pt x="697" y="16"/>
                      <a:pt x="698" y="17"/>
                    </a:cubicBezTo>
                    <a:cubicBezTo>
                      <a:pt x="699" y="18"/>
                      <a:pt x="700" y="20"/>
                      <a:pt x="700" y="22"/>
                    </a:cubicBezTo>
                    <a:lnTo>
                      <a:pt x="694" y="23"/>
                    </a:lnTo>
                    <a:cubicBezTo>
                      <a:pt x="694" y="21"/>
                      <a:pt x="693" y="20"/>
                      <a:pt x="692" y="19"/>
                    </a:cubicBezTo>
                    <a:cubicBezTo>
                      <a:pt x="691" y="18"/>
                      <a:pt x="689" y="17"/>
                      <a:pt x="687" y="17"/>
                    </a:cubicBezTo>
                    <a:cubicBezTo>
                      <a:pt x="685" y="17"/>
                      <a:pt x="683" y="18"/>
                      <a:pt x="682" y="19"/>
                    </a:cubicBezTo>
                    <a:cubicBezTo>
                      <a:pt x="681" y="19"/>
                      <a:pt x="680" y="20"/>
                      <a:pt x="680" y="22"/>
                    </a:cubicBezTo>
                    <a:cubicBezTo>
                      <a:pt x="680" y="22"/>
                      <a:pt x="680" y="23"/>
                      <a:pt x="681" y="24"/>
                    </a:cubicBezTo>
                    <a:cubicBezTo>
                      <a:pt x="681" y="24"/>
                      <a:pt x="682" y="25"/>
                      <a:pt x="683" y="25"/>
                    </a:cubicBezTo>
                    <a:cubicBezTo>
                      <a:pt x="683" y="25"/>
                      <a:pt x="685" y="26"/>
                      <a:pt x="688" y="27"/>
                    </a:cubicBezTo>
                    <a:cubicBezTo>
                      <a:pt x="692" y="28"/>
                      <a:pt x="695" y="28"/>
                      <a:pt x="696" y="29"/>
                    </a:cubicBezTo>
                    <a:cubicBezTo>
                      <a:pt x="698" y="30"/>
                      <a:pt x="699" y="31"/>
                      <a:pt x="700" y="32"/>
                    </a:cubicBezTo>
                    <a:cubicBezTo>
                      <a:pt x="701" y="33"/>
                      <a:pt x="701" y="35"/>
                      <a:pt x="701" y="37"/>
                    </a:cubicBezTo>
                    <a:cubicBezTo>
                      <a:pt x="701" y="39"/>
                      <a:pt x="701" y="41"/>
                      <a:pt x="700" y="42"/>
                    </a:cubicBezTo>
                    <a:cubicBezTo>
                      <a:pt x="698" y="44"/>
                      <a:pt x="697" y="45"/>
                      <a:pt x="695" y="46"/>
                    </a:cubicBezTo>
                    <a:cubicBezTo>
                      <a:pt x="693" y="47"/>
                      <a:pt x="690" y="47"/>
                      <a:pt x="688" y="47"/>
                    </a:cubicBezTo>
                    <a:cubicBezTo>
                      <a:pt x="684" y="47"/>
                      <a:pt x="680" y="46"/>
                      <a:pt x="678" y="45"/>
                    </a:cubicBezTo>
                    <a:cubicBezTo>
                      <a:pt x="676" y="43"/>
                      <a:pt x="674" y="40"/>
                      <a:pt x="674" y="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Line 193">
                <a:extLst>
                  <a:ext uri="{FF2B5EF4-FFF2-40B4-BE49-F238E27FC236}">
                    <a16:creationId xmlns:a16="http://schemas.microsoft.com/office/drawing/2014/main" id="{340A2155-70D8-4813-A7B0-AD00FAC8C3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04" y="3814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Line 194">
                <a:extLst>
                  <a:ext uri="{FF2B5EF4-FFF2-40B4-BE49-F238E27FC236}">
                    <a16:creationId xmlns:a16="http://schemas.microsoft.com/office/drawing/2014/main" id="{CA3BB453-685C-4373-82C7-CCC424E3E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827" y="3814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Line 195">
                <a:extLst>
                  <a:ext uri="{FF2B5EF4-FFF2-40B4-BE49-F238E27FC236}">
                    <a16:creationId xmlns:a16="http://schemas.microsoft.com/office/drawing/2014/main" id="{EC5A3A70-1935-4D53-8809-4D634781E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15" y="4896"/>
                <a:ext cx="2349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6" name="Freeform 196">
                <a:extLst>
                  <a:ext uri="{FF2B5EF4-FFF2-40B4-BE49-F238E27FC236}">
                    <a16:creationId xmlns:a16="http://schemas.microsoft.com/office/drawing/2014/main" id="{FEE5BB41-97DE-45E2-98F4-0FC25B14E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6" y="4869"/>
                <a:ext cx="52" cy="53"/>
              </a:xfrm>
              <a:custGeom>
                <a:avLst/>
                <a:gdLst>
                  <a:gd name="T0" fmla="*/ 0 w 69"/>
                  <a:gd name="T1" fmla="*/ 35 h 69"/>
                  <a:gd name="T2" fmla="*/ 69 w 69"/>
                  <a:gd name="T3" fmla="*/ 0 h 69"/>
                  <a:gd name="T4" fmla="*/ 69 w 69"/>
                  <a:gd name="T5" fmla="*/ 69 h 69"/>
                  <a:gd name="T6" fmla="*/ 0 w 69"/>
                  <a:gd name="T7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9">
                    <a:moveTo>
                      <a:pt x="0" y="35"/>
                    </a:moveTo>
                    <a:lnTo>
                      <a:pt x="69" y="0"/>
                    </a:lnTo>
                    <a:cubicBezTo>
                      <a:pt x="58" y="22"/>
                      <a:pt x="58" y="47"/>
                      <a:pt x="69" y="69"/>
                    </a:cubicBez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Freeform 197">
                <a:extLst>
                  <a:ext uri="{FF2B5EF4-FFF2-40B4-BE49-F238E27FC236}">
                    <a16:creationId xmlns:a16="http://schemas.microsoft.com/office/drawing/2014/main" id="{33D4D97A-2E0A-410C-B20D-27BBBB7B7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1" y="4869"/>
                <a:ext cx="53" cy="53"/>
              </a:xfrm>
              <a:custGeom>
                <a:avLst/>
                <a:gdLst>
                  <a:gd name="T0" fmla="*/ 69 w 69"/>
                  <a:gd name="T1" fmla="*/ 35 h 69"/>
                  <a:gd name="T2" fmla="*/ 0 w 69"/>
                  <a:gd name="T3" fmla="*/ 69 h 69"/>
                  <a:gd name="T4" fmla="*/ 0 w 69"/>
                  <a:gd name="T5" fmla="*/ 0 h 69"/>
                  <a:gd name="T6" fmla="*/ 69 w 69"/>
                  <a:gd name="T7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0" y="69"/>
                    </a:lnTo>
                    <a:cubicBezTo>
                      <a:pt x="11" y="47"/>
                      <a:pt x="11" y="22"/>
                      <a:pt x="0" y="0"/>
                    </a:cubicBez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Rectangle 198">
                <a:extLst>
                  <a:ext uri="{FF2B5EF4-FFF2-40B4-BE49-F238E27FC236}">
                    <a16:creationId xmlns:a16="http://schemas.microsoft.com/office/drawing/2014/main" id="{875C38C3-0777-4465-999E-5B03B538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15" y="4866"/>
                <a:ext cx="35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9" name="Freeform 199">
                <a:extLst>
                  <a:ext uri="{FF2B5EF4-FFF2-40B4-BE49-F238E27FC236}">
                    <a16:creationId xmlns:a16="http://schemas.microsoft.com/office/drawing/2014/main" id="{E245C17C-8989-458F-9DBF-E47DE203FF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19" y="4876"/>
                <a:ext cx="344" cy="44"/>
              </a:xfrm>
              <a:custGeom>
                <a:avLst/>
                <a:gdLst>
                  <a:gd name="T0" fmla="*/ 20 w 452"/>
                  <a:gd name="T1" fmla="*/ 32 h 59"/>
                  <a:gd name="T2" fmla="*/ 44 w 452"/>
                  <a:gd name="T3" fmla="*/ 0 h 59"/>
                  <a:gd name="T4" fmla="*/ 25 w 452"/>
                  <a:gd name="T5" fmla="*/ 46 h 59"/>
                  <a:gd name="T6" fmla="*/ 0 w 452"/>
                  <a:gd name="T7" fmla="*/ 46 h 59"/>
                  <a:gd name="T8" fmla="*/ 61 w 452"/>
                  <a:gd name="T9" fmla="*/ 6 h 59"/>
                  <a:gd name="T10" fmla="*/ 61 w 452"/>
                  <a:gd name="T11" fmla="*/ 13 h 59"/>
                  <a:gd name="T12" fmla="*/ 85 w 452"/>
                  <a:gd name="T13" fmla="*/ 42 h 59"/>
                  <a:gd name="T14" fmla="*/ 61 w 452"/>
                  <a:gd name="T15" fmla="*/ 29 h 59"/>
                  <a:gd name="T16" fmla="*/ 81 w 452"/>
                  <a:gd name="T17" fmla="*/ 13 h 59"/>
                  <a:gd name="T18" fmla="*/ 90 w 452"/>
                  <a:gd name="T19" fmla="*/ 46 h 59"/>
                  <a:gd name="T20" fmla="*/ 76 w 452"/>
                  <a:gd name="T21" fmla="*/ 42 h 59"/>
                  <a:gd name="T22" fmla="*/ 76 w 452"/>
                  <a:gd name="T23" fmla="*/ 16 h 59"/>
                  <a:gd name="T24" fmla="*/ 125 w 452"/>
                  <a:gd name="T25" fmla="*/ 42 h 59"/>
                  <a:gd name="T26" fmla="*/ 101 w 452"/>
                  <a:gd name="T27" fmla="*/ 29 h 59"/>
                  <a:gd name="T28" fmla="*/ 121 w 452"/>
                  <a:gd name="T29" fmla="*/ 13 h 59"/>
                  <a:gd name="T30" fmla="*/ 130 w 452"/>
                  <a:gd name="T31" fmla="*/ 46 h 59"/>
                  <a:gd name="T32" fmla="*/ 116 w 452"/>
                  <a:gd name="T33" fmla="*/ 42 h 59"/>
                  <a:gd name="T34" fmla="*/ 116 w 452"/>
                  <a:gd name="T35" fmla="*/ 16 h 59"/>
                  <a:gd name="T36" fmla="*/ 135 w 452"/>
                  <a:gd name="T37" fmla="*/ 0 h 59"/>
                  <a:gd name="T38" fmla="*/ 174 w 452"/>
                  <a:gd name="T39" fmla="*/ 35 h 59"/>
                  <a:gd name="T40" fmla="*/ 154 w 452"/>
                  <a:gd name="T41" fmla="*/ 42 h 59"/>
                  <a:gd name="T42" fmla="*/ 176 w 452"/>
                  <a:gd name="T43" fmla="*/ 16 h 59"/>
                  <a:gd name="T44" fmla="*/ 159 w 452"/>
                  <a:gd name="T45" fmla="*/ 39 h 59"/>
                  <a:gd name="T46" fmla="*/ 156 w 452"/>
                  <a:gd name="T47" fmla="*/ 26 h 59"/>
                  <a:gd name="T48" fmla="*/ 159 w 452"/>
                  <a:gd name="T49" fmla="*/ 19 h 59"/>
                  <a:gd name="T50" fmla="*/ 214 w 452"/>
                  <a:gd name="T51" fmla="*/ 0 h 59"/>
                  <a:gd name="T52" fmla="*/ 226 w 452"/>
                  <a:gd name="T53" fmla="*/ 18 h 59"/>
                  <a:gd name="T54" fmla="*/ 214 w 452"/>
                  <a:gd name="T55" fmla="*/ 30 h 59"/>
                  <a:gd name="T56" fmla="*/ 248 w 452"/>
                  <a:gd name="T57" fmla="*/ 0 h 59"/>
                  <a:gd name="T58" fmla="*/ 248 w 452"/>
                  <a:gd name="T59" fmla="*/ 46 h 59"/>
                  <a:gd name="T60" fmla="*/ 248 w 452"/>
                  <a:gd name="T61" fmla="*/ 46 h 59"/>
                  <a:gd name="T62" fmla="*/ 269 w 452"/>
                  <a:gd name="T63" fmla="*/ 17 h 59"/>
                  <a:gd name="T64" fmla="*/ 290 w 452"/>
                  <a:gd name="T65" fmla="*/ 20 h 59"/>
                  <a:gd name="T66" fmla="*/ 285 w 452"/>
                  <a:gd name="T67" fmla="*/ 26 h 59"/>
                  <a:gd name="T68" fmla="*/ 272 w 452"/>
                  <a:gd name="T69" fmla="*/ 19 h 59"/>
                  <a:gd name="T70" fmla="*/ 294 w 452"/>
                  <a:gd name="T71" fmla="*/ 48 h 59"/>
                  <a:gd name="T72" fmla="*/ 314 w 452"/>
                  <a:gd name="T73" fmla="*/ 53 h 59"/>
                  <a:gd name="T74" fmla="*/ 297 w 452"/>
                  <a:gd name="T75" fmla="*/ 41 h 59"/>
                  <a:gd name="T76" fmla="*/ 308 w 452"/>
                  <a:gd name="T77" fmla="*/ 12 h 59"/>
                  <a:gd name="T78" fmla="*/ 323 w 452"/>
                  <a:gd name="T79" fmla="*/ 41 h 59"/>
                  <a:gd name="T80" fmla="*/ 298 w 452"/>
                  <a:gd name="T81" fmla="*/ 57 h 59"/>
                  <a:gd name="T82" fmla="*/ 308 w 452"/>
                  <a:gd name="T83" fmla="*/ 41 h 59"/>
                  <a:gd name="T84" fmla="*/ 308 w 452"/>
                  <a:gd name="T85" fmla="*/ 16 h 59"/>
                  <a:gd name="T86" fmla="*/ 357 w 452"/>
                  <a:gd name="T87" fmla="*/ 42 h 59"/>
                  <a:gd name="T88" fmla="*/ 333 w 452"/>
                  <a:gd name="T89" fmla="*/ 29 h 59"/>
                  <a:gd name="T90" fmla="*/ 353 w 452"/>
                  <a:gd name="T91" fmla="*/ 13 h 59"/>
                  <a:gd name="T92" fmla="*/ 362 w 452"/>
                  <a:gd name="T93" fmla="*/ 46 h 59"/>
                  <a:gd name="T94" fmla="*/ 348 w 452"/>
                  <a:gd name="T95" fmla="*/ 42 h 59"/>
                  <a:gd name="T96" fmla="*/ 348 w 452"/>
                  <a:gd name="T97" fmla="*/ 16 h 59"/>
                  <a:gd name="T98" fmla="*/ 371 w 452"/>
                  <a:gd name="T99" fmla="*/ 15 h 59"/>
                  <a:gd name="T100" fmla="*/ 395 w 452"/>
                  <a:gd name="T101" fmla="*/ 39 h 59"/>
                  <a:gd name="T102" fmla="*/ 365 w 452"/>
                  <a:gd name="T103" fmla="*/ 29 h 59"/>
                  <a:gd name="T104" fmla="*/ 388 w 452"/>
                  <a:gd name="T105" fmla="*/ 39 h 59"/>
                  <a:gd name="T106" fmla="*/ 374 w 452"/>
                  <a:gd name="T107" fmla="*/ 20 h 59"/>
                  <a:gd name="T108" fmla="*/ 413 w 452"/>
                  <a:gd name="T109" fmla="*/ 13 h 59"/>
                  <a:gd name="T110" fmla="*/ 429 w 452"/>
                  <a:gd name="T111" fmla="*/ 13 h 59"/>
                  <a:gd name="T112" fmla="*/ 452 w 452"/>
                  <a:gd name="T113" fmla="*/ 23 h 59"/>
                  <a:gd name="T114" fmla="*/ 446 w 452"/>
                  <a:gd name="T115" fmla="*/ 20 h 59"/>
                  <a:gd name="T116" fmla="*/ 433 w 452"/>
                  <a:gd name="T117" fmla="*/ 26 h 59"/>
                  <a:gd name="T118" fmla="*/ 426 w 452"/>
                  <a:gd name="T119" fmla="*/ 19 h 59"/>
                  <a:gd name="T120" fmla="*/ 413 w 452"/>
                  <a:gd name="T121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2" h="59">
                    <a:moveTo>
                      <a:pt x="0" y="46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20" y="32"/>
                    </a:lnTo>
                    <a:cubicBezTo>
                      <a:pt x="21" y="35"/>
                      <a:pt x="22" y="38"/>
                      <a:pt x="22" y="39"/>
                    </a:cubicBezTo>
                    <a:cubicBezTo>
                      <a:pt x="23" y="37"/>
                      <a:pt x="24" y="35"/>
                      <a:pt x="25" y="32"/>
                    </a:cubicBezTo>
                    <a:lnTo>
                      <a:pt x="36" y="0"/>
                    </a:lnTo>
                    <a:lnTo>
                      <a:pt x="44" y="0"/>
                    </a:lnTo>
                    <a:lnTo>
                      <a:pt x="44" y="46"/>
                    </a:lnTo>
                    <a:lnTo>
                      <a:pt x="38" y="46"/>
                    </a:lnTo>
                    <a:lnTo>
                      <a:pt x="38" y="7"/>
                    </a:lnTo>
                    <a:lnTo>
                      <a:pt x="25" y="46"/>
                    </a:lnTo>
                    <a:lnTo>
                      <a:pt x="19" y="46"/>
                    </a:lnTo>
                    <a:lnTo>
                      <a:pt x="6" y="7"/>
                    </a:lnTo>
                    <a:lnTo>
                      <a:pt x="6" y="46"/>
                    </a:lnTo>
                    <a:lnTo>
                      <a:pt x="0" y="46"/>
                    </a:lnTo>
                    <a:close/>
                    <a:moveTo>
                      <a:pt x="56" y="6"/>
                    </a:moveTo>
                    <a:lnTo>
                      <a:pt x="56" y="0"/>
                    </a:lnTo>
                    <a:lnTo>
                      <a:pt x="61" y="0"/>
                    </a:lnTo>
                    <a:lnTo>
                      <a:pt x="61" y="6"/>
                    </a:lnTo>
                    <a:lnTo>
                      <a:pt x="56" y="6"/>
                    </a:lnTo>
                    <a:close/>
                    <a:moveTo>
                      <a:pt x="56" y="46"/>
                    </a:moveTo>
                    <a:lnTo>
                      <a:pt x="56" y="13"/>
                    </a:lnTo>
                    <a:lnTo>
                      <a:pt x="61" y="13"/>
                    </a:lnTo>
                    <a:lnTo>
                      <a:pt x="61" y="46"/>
                    </a:lnTo>
                    <a:lnTo>
                      <a:pt x="56" y="46"/>
                    </a:lnTo>
                    <a:close/>
                    <a:moveTo>
                      <a:pt x="85" y="46"/>
                    </a:moveTo>
                    <a:lnTo>
                      <a:pt x="85" y="42"/>
                    </a:lnTo>
                    <a:cubicBezTo>
                      <a:pt x="83" y="45"/>
                      <a:pt x="80" y="46"/>
                      <a:pt x="76" y="46"/>
                    </a:cubicBezTo>
                    <a:cubicBezTo>
                      <a:pt x="73" y="46"/>
                      <a:pt x="71" y="46"/>
                      <a:pt x="68" y="44"/>
                    </a:cubicBezTo>
                    <a:cubicBezTo>
                      <a:pt x="66" y="43"/>
                      <a:pt x="64" y="41"/>
                      <a:pt x="63" y="38"/>
                    </a:cubicBezTo>
                    <a:cubicBezTo>
                      <a:pt x="62" y="36"/>
                      <a:pt x="61" y="33"/>
                      <a:pt x="61" y="29"/>
                    </a:cubicBezTo>
                    <a:cubicBezTo>
                      <a:pt x="61" y="26"/>
                      <a:pt x="62" y="23"/>
                      <a:pt x="63" y="20"/>
                    </a:cubicBezTo>
                    <a:cubicBezTo>
                      <a:pt x="64" y="17"/>
                      <a:pt x="66" y="15"/>
                      <a:pt x="68" y="14"/>
                    </a:cubicBezTo>
                    <a:cubicBezTo>
                      <a:pt x="70" y="13"/>
                      <a:pt x="73" y="12"/>
                      <a:pt x="75" y="12"/>
                    </a:cubicBezTo>
                    <a:cubicBezTo>
                      <a:pt x="77" y="12"/>
                      <a:pt x="79" y="12"/>
                      <a:pt x="81" y="13"/>
                    </a:cubicBezTo>
                    <a:cubicBezTo>
                      <a:pt x="82" y="14"/>
                      <a:pt x="84" y="15"/>
                      <a:pt x="85" y="16"/>
                    </a:cubicBezTo>
                    <a:lnTo>
                      <a:pt x="85" y="0"/>
                    </a:lnTo>
                    <a:lnTo>
                      <a:pt x="90" y="0"/>
                    </a:lnTo>
                    <a:lnTo>
                      <a:pt x="90" y="46"/>
                    </a:lnTo>
                    <a:lnTo>
                      <a:pt x="85" y="46"/>
                    </a:lnTo>
                    <a:close/>
                    <a:moveTo>
                      <a:pt x="67" y="29"/>
                    </a:moveTo>
                    <a:cubicBezTo>
                      <a:pt x="67" y="33"/>
                      <a:pt x="68" y="37"/>
                      <a:pt x="70" y="39"/>
                    </a:cubicBezTo>
                    <a:cubicBezTo>
                      <a:pt x="72" y="41"/>
                      <a:pt x="74" y="42"/>
                      <a:pt x="76" y="42"/>
                    </a:cubicBezTo>
                    <a:cubicBezTo>
                      <a:pt x="79" y="42"/>
                      <a:pt x="81" y="41"/>
                      <a:pt x="83" y="39"/>
                    </a:cubicBezTo>
                    <a:cubicBezTo>
                      <a:pt x="84" y="37"/>
                      <a:pt x="85" y="34"/>
                      <a:pt x="85" y="30"/>
                    </a:cubicBezTo>
                    <a:cubicBezTo>
                      <a:pt x="85" y="25"/>
                      <a:pt x="84" y="22"/>
                      <a:pt x="82" y="20"/>
                    </a:cubicBezTo>
                    <a:cubicBezTo>
                      <a:pt x="81" y="18"/>
                      <a:pt x="79" y="16"/>
                      <a:pt x="76" y="16"/>
                    </a:cubicBezTo>
                    <a:cubicBezTo>
                      <a:pt x="74" y="16"/>
                      <a:pt x="71" y="17"/>
                      <a:pt x="70" y="20"/>
                    </a:cubicBezTo>
                    <a:cubicBezTo>
                      <a:pt x="68" y="22"/>
                      <a:pt x="67" y="25"/>
                      <a:pt x="67" y="29"/>
                    </a:cubicBezTo>
                    <a:close/>
                    <a:moveTo>
                      <a:pt x="125" y="46"/>
                    </a:moveTo>
                    <a:lnTo>
                      <a:pt x="125" y="42"/>
                    </a:lnTo>
                    <a:cubicBezTo>
                      <a:pt x="123" y="45"/>
                      <a:pt x="120" y="46"/>
                      <a:pt x="116" y="46"/>
                    </a:cubicBezTo>
                    <a:cubicBezTo>
                      <a:pt x="113" y="46"/>
                      <a:pt x="111" y="46"/>
                      <a:pt x="108" y="44"/>
                    </a:cubicBezTo>
                    <a:cubicBezTo>
                      <a:pt x="106" y="43"/>
                      <a:pt x="104" y="41"/>
                      <a:pt x="103" y="38"/>
                    </a:cubicBezTo>
                    <a:cubicBezTo>
                      <a:pt x="102" y="36"/>
                      <a:pt x="101" y="33"/>
                      <a:pt x="101" y="29"/>
                    </a:cubicBezTo>
                    <a:cubicBezTo>
                      <a:pt x="101" y="26"/>
                      <a:pt x="102" y="23"/>
                      <a:pt x="103" y="20"/>
                    </a:cubicBezTo>
                    <a:cubicBezTo>
                      <a:pt x="104" y="17"/>
                      <a:pt x="106" y="15"/>
                      <a:pt x="108" y="14"/>
                    </a:cubicBezTo>
                    <a:cubicBezTo>
                      <a:pt x="110" y="13"/>
                      <a:pt x="113" y="12"/>
                      <a:pt x="115" y="12"/>
                    </a:cubicBezTo>
                    <a:cubicBezTo>
                      <a:pt x="117" y="12"/>
                      <a:pt x="119" y="12"/>
                      <a:pt x="121" y="13"/>
                    </a:cubicBezTo>
                    <a:cubicBezTo>
                      <a:pt x="122" y="14"/>
                      <a:pt x="124" y="15"/>
                      <a:pt x="125" y="16"/>
                    </a:cubicBezTo>
                    <a:lnTo>
                      <a:pt x="125" y="0"/>
                    </a:lnTo>
                    <a:lnTo>
                      <a:pt x="130" y="0"/>
                    </a:lnTo>
                    <a:lnTo>
                      <a:pt x="130" y="46"/>
                    </a:lnTo>
                    <a:lnTo>
                      <a:pt x="125" y="46"/>
                    </a:lnTo>
                    <a:close/>
                    <a:moveTo>
                      <a:pt x="107" y="29"/>
                    </a:moveTo>
                    <a:cubicBezTo>
                      <a:pt x="107" y="33"/>
                      <a:pt x="108" y="37"/>
                      <a:pt x="110" y="39"/>
                    </a:cubicBezTo>
                    <a:cubicBezTo>
                      <a:pt x="112" y="41"/>
                      <a:pt x="114" y="42"/>
                      <a:pt x="116" y="42"/>
                    </a:cubicBezTo>
                    <a:cubicBezTo>
                      <a:pt x="119" y="42"/>
                      <a:pt x="121" y="41"/>
                      <a:pt x="123" y="39"/>
                    </a:cubicBezTo>
                    <a:cubicBezTo>
                      <a:pt x="124" y="37"/>
                      <a:pt x="125" y="34"/>
                      <a:pt x="125" y="30"/>
                    </a:cubicBezTo>
                    <a:cubicBezTo>
                      <a:pt x="125" y="25"/>
                      <a:pt x="124" y="22"/>
                      <a:pt x="122" y="20"/>
                    </a:cubicBezTo>
                    <a:cubicBezTo>
                      <a:pt x="121" y="18"/>
                      <a:pt x="119" y="16"/>
                      <a:pt x="116" y="16"/>
                    </a:cubicBezTo>
                    <a:cubicBezTo>
                      <a:pt x="114" y="16"/>
                      <a:pt x="111" y="17"/>
                      <a:pt x="110" y="20"/>
                    </a:cubicBezTo>
                    <a:cubicBezTo>
                      <a:pt x="108" y="22"/>
                      <a:pt x="107" y="25"/>
                      <a:pt x="107" y="29"/>
                    </a:cubicBezTo>
                    <a:close/>
                    <a:moveTo>
                      <a:pt x="135" y="46"/>
                    </a:moveTo>
                    <a:lnTo>
                      <a:pt x="135" y="0"/>
                    </a:lnTo>
                    <a:lnTo>
                      <a:pt x="141" y="0"/>
                    </a:lnTo>
                    <a:lnTo>
                      <a:pt x="141" y="46"/>
                    </a:lnTo>
                    <a:lnTo>
                      <a:pt x="135" y="46"/>
                    </a:lnTo>
                    <a:close/>
                    <a:moveTo>
                      <a:pt x="174" y="35"/>
                    </a:moveTo>
                    <a:lnTo>
                      <a:pt x="180" y="36"/>
                    </a:lnTo>
                    <a:cubicBezTo>
                      <a:pt x="179" y="39"/>
                      <a:pt x="177" y="42"/>
                      <a:pt x="175" y="44"/>
                    </a:cubicBezTo>
                    <a:cubicBezTo>
                      <a:pt x="172" y="46"/>
                      <a:pt x="169" y="46"/>
                      <a:pt x="165" y="46"/>
                    </a:cubicBezTo>
                    <a:cubicBezTo>
                      <a:pt x="161" y="46"/>
                      <a:pt x="157" y="45"/>
                      <a:pt x="154" y="42"/>
                    </a:cubicBezTo>
                    <a:cubicBezTo>
                      <a:pt x="151" y="39"/>
                      <a:pt x="150" y="35"/>
                      <a:pt x="150" y="29"/>
                    </a:cubicBezTo>
                    <a:cubicBezTo>
                      <a:pt x="150" y="24"/>
                      <a:pt x="151" y="19"/>
                      <a:pt x="154" y="16"/>
                    </a:cubicBezTo>
                    <a:cubicBezTo>
                      <a:pt x="157" y="13"/>
                      <a:pt x="161" y="12"/>
                      <a:pt x="165" y="12"/>
                    </a:cubicBezTo>
                    <a:cubicBezTo>
                      <a:pt x="170" y="12"/>
                      <a:pt x="173" y="13"/>
                      <a:pt x="176" y="16"/>
                    </a:cubicBezTo>
                    <a:cubicBezTo>
                      <a:pt x="179" y="19"/>
                      <a:pt x="180" y="24"/>
                      <a:pt x="180" y="29"/>
                    </a:cubicBezTo>
                    <a:cubicBezTo>
                      <a:pt x="180" y="29"/>
                      <a:pt x="180" y="30"/>
                      <a:pt x="180" y="31"/>
                    </a:cubicBezTo>
                    <a:lnTo>
                      <a:pt x="155" y="31"/>
                    </a:lnTo>
                    <a:cubicBezTo>
                      <a:pt x="156" y="34"/>
                      <a:pt x="157" y="37"/>
                      <a:pt x="159" y="39"/>
                    </a:cubicBezTo>
                    <a:cubicBezTo>
                      <a:pt x="160" y="41"/>
                      <a:pt x="163" y="42"/>
                      <a:pt x="165" y="42"/>
                    </a:cubicBezTo>
                    <a:cubicBezTo>
                      <a:pt x="168" y="42"/>
                      <a:pt x="169" y="41"/>
                      <a:pt x="171" y="40"/>
                    </a:cubicBezTo>
                    <a:cubicBezTo>
                      <a:pt x="172" y="39"/>
                      <a:pt x="173" y="37"/>
                      <a:pt x="174" y="35"/>
                    </a:cubicBezTo>
                    <a:close/>
                    <a:moveTo>
                      <a:pt x="156" y="26"/>
                    </a:moveTo>
                    <a:lnTo>
                      <a:pt x="174" y="26"/>
                    </a:lnTo>
                    <a:cubicBezTo>
                      <a:pt x="174" y="23"/>
                      <a:pt x="173" y="21"/>
                      <a:pt x="172" y="20"/>
                    </a:cubicBezTo>
                    <a:cubicBezTo>
                      <a:pt x="170" y="17"/>
                      <a:pt x="168" y="16"/>
                      <a:pt x="165" y="16"/>
                    </a:cubicBezTo>
                    <a:cubicBezTo>
                      <a:pt x="163" y="16"/>
                      <a:pt x="160" y="17"/>
                      <a:pt x="159" y="19"/>
                    </a:cubicBezTo>
                    <a:cubicBezTo>
                      <a:pt x="157" y="21"/>
                      <a:pt x="156" y="23"/>
                      <a:pt x="156" y="26"/>
                    </a:cubicBezTo>
                    <a:close/>
                    <a:moveTo>
                      <a:pt x="208" y="46"/>
                    </a:moveTo>
                    <a:lnTo>
                      <a:pt x="208" y="0"/>
                    </a:lnTo>
                    <a:lnTo>
                      <a:pt x="214" y="0"/>
                    </a:lnTo>
                    <a:lnTo>
                      <a:pt x="214" y="23"/>
                    </a:lnTo>
                    <a:lnTo>
                      <a:pt x="237" y="0"/>
                    </a:lnTo>
                    <a:lnTo>
                      <a:pt x="245" y="0"/>
                    </a:lnTo>
                    <a:lnTo>
                      <a:pt x="226" y="18"/>
                    </a:lnTo>
                    <a:lnTo>
                      <a:pt x="246" y="46"/>
                    </a:lnTo>
                    <a:lnTo>
                      <a:pt x="238" y="46"/>
                    </a:lnTo>
                    <a:lnTo>
                      <a:pt x="222" y="23"/>
                    </a:lnTo>
                    <a:lnTo>
                      <a:pt x="214" y="30"/>
                    </a:lnTo>
                    <a:lnTo>
                      <a:pt x="214" y="46"/>
                    </a:lnTo>
                    <a:lnTo>
                      <a:pt x="208" y="46"/>
                    </a:lnTo>
                    <a:close/>
                    <a:moveTo>
                      <a:pt x="248" y="6"/>
                    </a:moveTo>
                    <a:lnTo>
                      <a:pt x="248" y="0"/>
                    </a:lnTo>
                    <a:lnTo>
                      <a:pt x="253" y="0"/>
                    </a:lnTo>
                    <a:lnTo>
                      <a:pt x="253" y="6"/>
                    </a:lnTo>
                    <a:lnTo>
                      <a:pt x="248" y="6"/>
                    </a:lnTo>
                    <a:close/>
                    <a:moveTo>
                      <a:pt x="248" y="46"/>
                    </a:moveTo>
                    <a:lnTo>
                      <a:pt x="248" y="13"/>
                    </a:lnTo>
                    <a:lnTo>
                      <a:pt x="253" y="13"/>
                    </a:lnTo>
                    <a:lnTo>
                      <a:pt x="253" y="46"/>
                    </a:lnTo>
                    <a:lnTo>
                      <a:pt x="248" y="46"/>
                    </a:lnTo>
                    <a:close/>
                    <a:moveTo>
                      <a:pt x="263" y="46"/>
                    </a:moveTo>
                    <a:lnTo>
                      <a:pt x="263" y="13"/>
                    </a:lnTo>
                    <a:lnTo>
                      <a:pt x="269" y="13"/>
                    </a:lnTo>
                    <a:lnTo>
                      <a:pt x="269" y="17"/>
                    </a:lnTo>
                    <a:cubicBezTo>
                      <a:pt x="271" y="14"/>
                      <a:pt x="275" y="12"/>
                      <a:pt x="279" y="12"/>
                    </a:cubicBezTo>
                    <a:cubicBezTo>
                      <a:pt x="281" y="12"/>
                      <a:pt x="283" y="12"/>
                      <a:pt x="285" y="13"/>
                    </a:cubicBezTo>
                    <a:cubicBezTo>
                      <a:pt x="286" y="14"/>
                      <a:pt x="288" y="15"/>
                      <a:pt x="288" y="16"/>
                    </a:cubicBezTo>
                    <a:cubicBezTo>
                      <a:pt x="289" y="17"/>
                      <a:pt x="290" y="18"/>
                      <a:pt x="290" y="20"/>
                    </a:cubicBezTo>
                    <a:cubicBezTo>
                      <a:pt x="290" y="21"/>
                      <a:pt x="290" y="23"/>
                      <a:pt x="290" y="25"/>
                    </a:cubicBezTo>
                    <a:lnTo>
                      <a:pt x="290" y="46"/>
                    </a:lnTo>
                    <a:lnTo>
                      <a:pt x="285" y="46"/>
                    </a:lnTo>
                    <a:lnTo>
                      <a:pt x="285" y="26"/>
                    </a:lnTo>
                    <a:cubicBezTo>
                      <a:pt x="285" y="23"/>
                      <a:pt x="285" y="22"/>
                      <a:pt x="284" y="20"/>
                    </a:cubicBezTo>
                    <a:cubicBezTo>
                      <a:pt x="284" y="19"/>
                      <a:pt x="283" y="18"/>
                      <a:pt x="282" y="18"/>
                    </a:cubicBezTo>
                    <a:cubicBezTo>
                      <a:pt x="281" y="17"/>
                      <a:pt x="279" y="17"/>
                      <a:pt x="278" y="17"/>
                    </a:cubicBezTo>
                    <a:cubicBezTo>
                      <a:pt x="276" y="17"/>
                      <a:pt x="273" y="17"/>
                      <a:pt x="272" y="19"/>
                    </a:cubicBezTo>
                    <a:cubicBezTo>
                      <a:pt x="270" y="20"/>
                      <a:pt x="269" y="23"/>
                      <a:pt x="269" y="28"/>
                    </a:cubicBezTo>
                    <a:lnTo>
                      <a:pt x="269" y="46"/>
                    </a:lnTo>
                    <a:lnTo>
                      <a:pt x="263" y="46"/>
                    </a:lnTo>
                    <a:close/>
                    <a:moveTo>
                      <a:pt x="294" y="48"/>
                    </a:moveTo>
                    <a:lnTo>
                      <a:pt x="300" y="49"/>
                    </a:lnTo>
                    <a:cubicBezTo>
                      <a:pt x="300" y="51"/>
                      <a:pt x="301" y="52"/>
                      <a:pt x="302" y="53"/>
                    </a:cubicBezTo>
                    <a:cubicBezTo>
                      <a:pt x="303" y="54"/>
                      <a:pt x="305" y="55"/>
                      <a:pt x="308" y="55"/>
                    </a:cubicBezTo>
                    <a:cubicBezTo>
                      <a:pt x="310" y="55"/>
                      <a:pt x="312" y="54"/>
                      <a:pt x="314" y="53"/>
                    </a:cubicBezTo>
                    <a:cubicBezTo>
                      <a:pt x="315" y="52"/>
                      <a:pt x="316" y="50"/>
                      <a:pt x="316" y="49"/>
                    </a:cubicBezTo>
                    <a:cubicBezTo>
                      <a:pt x="317" y="47"/>
                      <a:pt x="317" y="45"/>
                      <a:pt x="317" y="41"/>
                    </a:cubicBezTo>
                    <a:cubicBezTo>
                      <a:pt x="314" y="44"/>
                      <a:pt x="311" y="46"/>
                      <a:pt x="308" y="46"/>
                    </a:cubicBezTo>
                    <a:cubicBezTo>
                      <a:pt x="303" y="46"/>
                      <a:pt x="300" y="44"/>
                      <a:pt x="297" y="41"/>
                    </a:cubicBezTo>
                    <a:cubicBezTo>
                      <a:pt x="295" y="37"/>
                      <a:pt x="293" y="34"/>
                      <a:pt x="293" y="29"/>
                    </a:cubicBezTo>
                    <a:cubicBezTo>
                      <a:pt x="293" y="26"/>
                      <a:pt x="294" y="23"/>
                      <a:pt x="295" y="20"/>
                    </a:cubicBezTo>
                    <a:cubicBezTo>
                      <a:pt x="296" y="18"/>
                      <a:pt x="298" y="15"/>
                      <a:pt x="300" y="14"/>
                    </a:cubicBezTo>
                    <a:cubicBezTo>
                      <a:pt x="302" y="13"/>
                      <a:pt x="305" y="12"/>
                      <a:pt x="308" y="12"/>
                    </a:cubicBezTo>
                    <a:cubicBezTo>
                      <a:pt x="312" y="12"/>
                      <a:pt x="315" y="13"/>
                      <a:pt x="317" y="17"/>
                    </a:cubicBezTo>
                    <a:lnTo>
                      <a:pt x="317" y="13"/>
                    </a:lnTo>
                    <a:lnTo>
                      <a:pt x="323" y="13"/>
                    </a:lnTo>
                    <a:lnTo>
                      <a:pt x="323" y="41"/>
                    </a:lnTo>
                    <a:cubicBezTo>
                      <a:pt x="323" y="46"/>
                      <a:pt x="322" y="50"/>
                      <a:pt x="321" y="52"/>
                    </a:cubicBezTo>
                    <a:cubicBezTo>
                      <a:pt x="320" y="54"/>
                      <a:pt x="318" y="56"/>
                      <a:pt x="316" y="57"/>
                    </a:cubicBezTo>
                    <a:cubicBezTo>
                      <a:pt x="314" y="59"/>
                      <a:pt x="311" y="59"/>
                      <a:pt x="308" y="59"/>
                    </a:cubicBezTo>
                    <a:cubicBezTo>
                      <a:pt x="304" y="59"/>
                      <a:pt x="300" y="58"/>
                      <a:pt x="298" y="57"/>
                    </a:cubicBezTo>
                    <a:cubicBezTo>
                      <a:pt x="296" y="55"/>
                      <a:pt x="294" y="52"/>
                      <a:pt x="294" y="48"/>
                    </a:cubicBezTo>
                    <a:close/>
                    <a:moveTo>
                      <a:pt x="299" y="29"/>
                    </a:moveTo>
                    <a:cubicBezTo>
                      <a:pt x="299" y="33"/>
                      <a:pt x="300" y="36"/>
                      <a:pt x="302" y="38"/>
                    </a:cubicBezTo>
                    <a:cubicBezTo>
                      <a:pt x="303" y="40"/>
                      <a:pt x="306" y="41"/>
                      <a:pt x="308" y="41"/>
                    </a:cubicBezTo>
                    <a:cubicBezTo>
                      <a:pt x="311" y="41"/>
                      <a:pt x="313" y="40"/>
                      <a:pt x="315" y="38"/>
                    </a:cubicBezTo>
                    <a:cubicBezTo>
                      <a:pt x="316" y="36"/>
                      <a:pt x="317" y="33"/>
                      <a:pt x="317" y="29"/>
                    </a:cubicBezTo>
                    <a:cubicBezTo>
                      <a:pt x="317" y="25"/>
                      <a:pt x="316" y="22"/>
                      <a:pt x="315" y="20"/>
                    </a:cubicBezTo>
                    <a:cubicBezTo>
                      <a:pt x="313" y="17"/>
                      <a:pt x="311" y="16"/>
                      <a:pt x="308" y="16"/>
                    </a:cubicBezTo>
                    <a:cubicBezTo>
                      <a:pt x="306" y="16"/>
                      <a:pt x="303" y="17"/>
                      <a:pt x="302" y="19"/>
                    </a:cubicBezTo>
                    <a:cubicBezTo>
                      <a:pt x="300" y="22"/>
                      <a:pt x="299" y="25"/>
                      <a:pt x="299" y="29"/>
                    </a:cubicBezTo>
                    <a:close/>
                    <a:moveTo>
                      <a:pt x="357" y="46"/>
                    </a:moveTo>
                    <a:lnTo>
                      <a:pt x="357" y="42"/>
                    </a:lnTo>
                    <a:cubicBezTo>
                      <a:pt x="355" y="45"/>
                      <a:pt x="352" y="46"/>
                      <a:pt x="348" y="46"/>
                    </a:cubicBezTo>
                    <a:cubicBezTo>
                      <a:pt x="345" y="46"/>
                      <a:pt x="343" y="46"/>
                      <a:pt x="340" y="44"/>
                    </a:cubicBezTo>
                    <a:cubicBezTo>
                      <a:pt x="338" y="43"/>
                      <a:pt x="336" y="41"/>
                      <a:pt x="335" y="38"/>
                    </a:cubicBezTo>
                    <a:cubicBezTo>
                      <a:pt x="334" y="36"/>
                      <a:pt x="333" y="33"/>
                      <a:pt x="333" y="29"/>
                    </a:cubicBezTo>
                    <a:cubicBezTo>
                      <a:pt x="333" y="26"/>
                      <a:pt x="334" y="23"/>
                      <a:pt x="335" y="20"/>
                    </a:cubicBezTo>
                    <a:cubicBezTo>
                      <a:pt x="336" y="17"/>
                      <a:pt x="338" y="15"/>
                      <a:pt x="340" y="14"/>
                    </a:cubicBezTo>
                    <a:cubicBezTo>
                      <a:pt x="342" y="13"/>
                      <a:pt x="345" y="12"/>
                      <a:pt x="347" y="12"/>
                    </a:cubicBezTo>
                    <a:cubicBezTo>
                      <a:pt x="349" y="12"/>
                      <a:pt x="351" y="12"/>
                      <a:pt x="353" y="13"/>
                    </a:cubicBezTo>
                    <a:cubicBezTo>
                      <a:pt x="354" y="14"/>
                      <a:pt x="356" y="15"/>
                      <a:pt x="357" y="16"/>
                    </a:cubicBezTo>
                    <a:lnTo>
                      <a:pt x="357" y="0"/>
                    </a:lnTo>
                    <a:lnTo>
                      <a:pt x="362" y="0"/>
                    </a:lnTo>
                    <a:lnTo>
                      <a:pt x="362" y="46"/>
                    </a:lnTo>
                    <a:lnTo>
                      <a:pt x="357" y="46"/>
                    </a:lnTo>
                    <a:close/>
                    <a:moveTo>
                      <a:pt x="339" y="29"/>
                    </a:moveTo>
                    <a:cubicBezTo>
                      <a:pt x="339" y="33"/>
                      <a:pt x="340" y="37"/>
                      <a:pt x="342" y="39"/>
                    </a:cubicBezTo>
                    <a:cubicBezTo>
                      <a:pt x="344" y="41"/>
                      <a:pt x="346" y="42"/>
                      <a:pt x="348" y="42"/>
                    </a:cubicBezTo>
                    <a:cubicBezTo>
                      <a:pt x="351" y="42"/>
                      <a:pt x="353" y="41"/>
                      <a:pt x="355" y="39"/>
                    </a:cubicBezTo>
                    <a:cubicBezTo>
                      <a:pt x="356" y="37"/>
                      <a:pt x="357" y="34"/>
                      <a:pt x="357" y="30"/>
                    </a:cubicBezTo>
                    <a:cubicBezTo>
                      <a:pt x="357" y="25"/>
                      <a:pt x="356" y="22"/>
                      <a:pt x="354" y="20"/>
                    </a:cubicBezTo>
                    <a:cubicBezTo>
                      <a:pt x="353" y="18"/>
                      <a:pt x="351" y="16"/>
                      <a:pt x="348" y="16"/>
                    </a:cubicBezTo>
                    <a:cubicBezTo>
                      <a:pt x="346" y="16"/>
                      <a:pt x="343" y="17"/>
                      <a:pt x="342" y="20"/>
                    </a:cubicBezTo>
                    <a:cubicBezTo>
                      <a:pt x="340" y="22"/>
                      <a:pt x="339" y="25"/>
                      <a:pt x="339" y="29"/>
                    </a:cubicBezTo>
                    <a:close/>
                    <a:moveTo>
                      <a:pt x="365" y="29"/>
                    </a:moveTo>
                    <a:cubicBezTo>
                      <a:pt x="365" y="23"/>
                      <a:pt x="367" y="18"/>
                      <a:pt x="371" y="15"/>
                    </a:cubicBezTo>
                    <a:cubicBezTo>
                      <a:pt x="373" y="13"/>
                      <a:pt x="377" y="12"/>
                      <a:pt x="381" y="12"/>
                    </a:cubicBezTo>
                    <a:cubicBezTo>
                      <a:pt x="386" y="12"/>
                      <a:pt x="389" y="13"/>
                      <a:pt x="392" y="16"/>
                    </a:cubicBezTo>
                    <a:cubicBezTo>
                      <a:pt x="395" y="19"/>
                      <a:pt x="396" y="23"/>
                      <a:pt x="396" y="29"/>
                    </a:cubicBezTo>
                    <a:cubicBezTo>
                      <a:pt x="396" y="33"/>
                      <a:pt x="396" y="36"/>
                      <a:pt x="395" y="39"/>
                    </a:cubicBezTo>
                    <a:cubicBezTo>
                      <a:pt x="393" y="41"/>
                      <a:pt x="391" y="43"/>
                      <a:pt x="389" y="44"/>
                    </a:cubicBezTo>
                    <a:cubicBezTo>
                      <a:pt x="387" y="46"/>
                      <a:pt x="384" y="46"/>
                      <a:pt x="381" y="46"/>
                    </a:cubicBezTo>
                    <a:cubicBezTo>
                      <a:pt x="376" y="46"/>
                      <a:pt x="373" y="45"/>
                      <a:pt x="370" y="42"/>
                    </a:cubicBezTo>
                    <a:cubicBezTo>
                      <a:pt x="367" y="39"/>
                      <a:pt x="365" y="35"/>
                      <a:pt x="365" y="29"/>
                    </a:cubicBezTo>
                    <a:close/>
                    <a:moveTo>
                      <a:pt x="371" y="29"/>
                    </a:moveTo>
                    <a:cubicBezTo>
                      <a:pt x="371" y="33"/>
                      <a:pt x="372" y="37"/>
                      <a:pt x="374" y="39"/>
                    </a:cubicBezTo>
                    <a:cubicBezTo>
                      <a:pt x="376" y="41"/>
                      <a:pt x="378" y="42"/>
                      <a:pt x="381" y="42"/>
                    </a:cubicBezTo>
                    <a:cubicBezTo>
                      <a:pt x="384" y="42"/>
                      <a:pt x="386" y="41"/>
                      <a:pt x="388" y="39"/>
                    </a:cubicBezTo>
                    <a:cubicBezTo>
                      <a:pt x="390" y="37"/>
                      <a:pt x="391" y="33"/>
                      <a:pt x="391" y="29"/>
                    </a:cubicBezTo>
                    <a:cubicBezTo>
                      <a:pt x="391" y="25"/>
                      <a:pt x="390" y="22"/>
                      <a:pt x="388" y="20"/>
                    </a:cubicBezTo>
                    <a:cubicBezTo>
                      <a:pt x="386" y="18"/>
                      <a:pt x="384" y="16"/>
                      <a:pt x="381" y="16"/>
                    </a:cubicBezTo>
                    <a:cubicBezTo>
                      <a:pt x="378" y="16"/>
                      <a:pt x="376" y="17"/>
                      <a:pt x="374" y="20"/>
                    </a:cubicBezTo>
                    <a:cubicBezTo>
                      <a:pt x="372" y="22"/>
                      <a:pt x="371" y="25"/>
                      <a:pt x="371" y="29"/>
                    </a:cubicBezTo>
                    <a:close/>
                    <a:moveTo>
                      <a:pt x="407" y="46"/>
                    </a:moveTo>
                    <a:lnTo>
                      <a:pt x="407" y="13"/>
                    </a:lnTo>
                    <a:lnTo>
                      <a:pt x="413" y="13"/>
                    </a:lnTo>
                    <a:lnTo>
                      <a:pt x="413" y="17"/>
                    </a:lnTo>
                    <a:cubicBezTo>
                      <a:pt x="414" y="16"/>
                      <a:pt x="415" y="14"/>
                      <a:pt x="417" y="13"/>
                    </a:cubicBezTo>
                    <a:cubicBezTo>
                      <a:pt x="418" y="12"/>
                      <a:pt x="420" y="12"/>
                      <a:pt x="423" y="12"/>
                    </a:cubicBezTo>
                    <a:cubicBezTo>
                      <a:pt x="425" y="12"/>
                      <a:pt x="427" y="12"/>
                      <a:pt x="429" y="13"/>
                    </a:cubicBezTo>
                    <a:cubicBezTo>
                      <a:pt x="430" y="14"/>
                      <a:pt x="431" y="16"/>
                      <a:pt x="432" y="18"/>
                    </a:cubicBezTo>
                    <a:cubicBezTo>
                      <a:pt x="435" y="14"/>
                      <a:pt x="438" y="12"/>
                      <a:pt x="442" y="12"/>
                    </a:cubicBezTo>
                    <a:cubicBezTo>
                      <a:pt x="445" y="12"/>
                      <a:pt x="448" y="13"/>
                      <a:pt x="450" y="15"/>
                    </a:cubicBezTo>
                    <a:cubicBezTo>
                      <a:pt x="452" y="16"/>
                      <a:pt x="452" y="19"/>
                      <a:pt x="452" y="23"/>
                    </a:cubicBezTo>
                    <a:lnTo>
                      <a:pt x="452" y="46"/>
                    </a:lnTo>
                    <a:lnTo>
                      <a:pt x="447" y="46"/>
                    </a:lnTo>
                    <a:lnTo>
                      <a:pt x="447" y="25"/>
                    </a:lnTo>
                    <a:cubicBezTo>
                      <a:pt x="447" y="23"/>
                      <a:pt x="447" y="21"/>
                      <a:pt x="446" y="20"/>
                    </a:cubicBezTo>
                    <a:cubicBezTo>
                      <a:pt x="446" y="19"/>
                      <a:pt x="445" y="18"/>
                      <a:pt x="444" y="18"/>
                    </a:cubicBezTo>
                    <a:cubicBezTo>
                      <a:pt x="443" y="17"/>
                      <a:pt x="442" y="17"/>
                      <a:pt x="441" y="17"/>
                    </a:cubicBezTo>
                    <a:cubicBezTo>
                      <a:pt x="439" y="17"/>
                      <a:pt x="437" y="17"/>
                      <a:pt x="435" y="19"/>
                    </a:cubicBezTo>
                    <a:cubicBezTo>
                      <a:pt x="434" y="21"/>
                      <a:pt x="433" y="23"/>
                      <a:pt x="433" y="26"/>
                    </a:cubicBezTo>
                    <a:lnTo>
                      <a:pt x="433" y="46"/>
                    </a:lnTo>
                    <a:lnTo>
                      <a:pt x="427" y="46"/>
                    </a:lnTo>
                    <a:lnTo>
                      <a:pt x="427" y="24"/>
                    </a:lnTo>
                    <a:cubicBezTo>
                      <a:pt x="427" y="22"/>
                      <a:pt x="427" y="20"/>
                      <a:pt x="426" y="19"/>
                    </a:cubicBezTo>
                    <a:cubicBezTo>
                      <a:pt x="425" y="17"/>
                      <a:pt x="423" y="17"/>
                      <a:pt x="421" y="17"/>
                    </a:cubicBezTo>
                    <a:cubicBezTo>
                      <a:pt x="420" y="17"/>
                      <a:pt x="418" y="17"/>
                      <a:pt x="417" y="18"/>
                    </a:cubicBezTo>
                    <a:cubicBezTo>
                      <a:pt x="416" y="19"/>
                      <a:pt x="415" y="20"/>
                      <a:pt x="414" y="22"/>
                    </a:cubicBezTo>
                    <a:cubicBezTo>
                      <a:pt x="413" y="23"/>
                      <a:pt x="413" y="25"/>
                      <a:pt x="413" y="29"/>
                    </a:cubicBezTo>
                    <a:lnTo>
                      <a:pt x="413" y="46"/>
                    </a:lnTo>
                    <a:lnTo>
                      <a:pt x="407" y="4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0" name="Freeform 200">
                <a:extLst>
                  <a:ext uri="{FF2B5EF4-FFF2-40B4-BE49-F238E27FC236}">
                    <a16:creationId xmlns:a16="http://schemas.microsoft.com/office/drawing/2014/main" id="{EDDDAE2E-5A67-463E-90A9-B91C498B6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4" y="4399"/>
                <a:ext cx="116" cy="116"/>
              </a:xfrm>
              <a:custGeom>
                <a:avLst/>
                <a:gdLst>
                  <a:gd name="T0" fmla="*/ 57 w 116"/>
                  <a:gd name="T1" fmla="*/ 0 h 116"/>
                  <a:gd name="T2" fmla="*/ 116 w 116"/>
                  <a:gd name="T3" fmla="*/ 57 h 116"/>
                  <a:gd name="T4" fmla="*/ 87 w 116"/>
                  <a:gd name="T5" fmla="*/ 57 h 116"/>
                  <a:gd name="T6" fmla="*/ 87 w 116"/>
                  <a:gd name="T7" fmla="*/ 116 h 116"/>
                  <a:gd name="T8" fmla="*/ 29 w 116"/>
                  <a:gd name="T9" fmla="*/ 116 h 116"/>
                  <a:gd name="T10" fmla="*/ 29 w 116"/>
                  <a:gd name="T11" fmla="*/ 57 h 116"/>
                  <a:gd name="T12" fmla="*/ 0 w 116"/>
                  <a:gd name="T13" fmla="*/ 57 h 116"/>
                  <a:gd name="T14" fmla="*/ 57 w 116"/>
                  <a:gd name="T1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6">
                    <a:moveTo>
                      <a:pt x="57" y="0"/>
                    </a:moveTo>
                    <a:lnTo>
                      <a:pt x="116" y="57"/>
                    </a:lnTo>
                    <a:lnTo>
                      <a:pt x="87" y="57"/>
                    </a:lnTo>
                    <a:lnTo>
                      <a:pt x="87" y="116"/>
                    </a:lnTo>
                    <a:lnTo>
                      <a:pt x="29" y="116"/>
                    </a:lnTo>
                    <a:lnTo>
                      <a:pt x="29" y="57"/>
                    </a:ln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1F4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1" name="Freeform 201">
                <a:extLst>
                  <a:ext uri="{FF2B5EF4-FFF2-40B4-BE49-F238E27FC236}">
                    <a16:creationId xmlns:a16="http://schemas.microsoft.com/office/drawing/2014/main" id="{FF1E9FB8-619C-4F75-ABB4-2A819889B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4" y="4399"/>
                <a:ext cx="116" cy="116"/>
              </a:xfrm>
              <a:custGeom>
                <a:avLst/>
                <a:gdLst>
                  <a:gd name="T0" fmla="*/ 57 w 116"/>
                  <a:gd name="T1" fmla="*/ 0 h 116"/>
                  <a:gd name="T2" fmla="*/ 116 w 116"/>
                  <a:gd name="T3" fmla="*/ 57 h 116"/>
                  <a:gd name="T4" fmla="*/ 87 w 116"/>
                  <a:gd name="T5" fmla="*/ 57 h 116"/>
                  <a:gd name="T6" fmla="*/ 87 w 116"/>
                  <a:gd name="T7" fmla="*/ 116 h 116"/>
                  <a:gd name="T8" fmla="*/ 29 w 116"/>
                  <a:gd name="T9" fmla="*/ 116 h 116"/>
                  <a:gd name="T10" fmla="*/ 29 w 116"/>
                  <a:gd name="T11" fmla="*/ 57 h 116"/>
                  <a:gd name="T12" fmla="*/ 0 w 116"/>
                  <a:gd name="T13" fmla="*/ 57 h 116"/>
                  <a:gd name="T14" fmla="*/ 57 w 116"/>
                  <a:gd name="T1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116">
                    <a:moveTo>
                      <a:pt x="57" y="0"/>
                    </a:moveTo>
                    <a:lnTo>
                      <a:pt x="116" y="57"/>
                    </a:lnTo>
                    <a:lnTo>
                      <a:pt x="87" y="57"/>
                    </a:lnTo>
                    <a:lnTo>
                      <a:pt x="87" y="116"/>
                    </a:lnTo>
                    <a:lnTo>
                      <a:pt x="29" y="116"/>
                    </a:lnTo>
                    <a:lnTo>
                      <a:pt x="29" y="57"/>
                    </a:lnTo>
                    <a:lnTo>
                      <a:pt x="0" y="57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1F477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2" name="Rectangle 202">
                <a:extLst>
                  <a:ext uri="{FF2B5EF4-FFF2-40B4-BE49-F238E27FC236}">
                    <a16:creationId xmlns:a16="http://schemas.microsoft.com/office/drawing/2014/main" id="{1B309430-0AAC-4A87-BC79-D1F4C93ED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3" y="4507"/>
                <a:ext cx="1638" cy="35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3" name="Rectangle 203">
                <a:extLst>
                  <a:ext uri="{FF2B5EF4-FFF2-40B4-BE49-F238E27FC236}">
                    <a16:creationId xmlns:a16="http://schemas.microsoft.com/office/drawing/2014/main" id="{0B2B89D1-4DC9-4626-A488-57C3EB202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8" y="4508"/>
                <a:ext cx="165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Amenemhat III is the Pharaoh of Genesis 41. 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94" name="Rectangle 204">
                <a:extLst>
                  <a:ext uri="{FF2B5EF4-FFF2-40B4-BE49-F238E27FC236}">
                    <a16:creationId xmlns:a16="http://schemas.microsoft.com/office/drawing/2014/main" id="{D04DCB5D-5197-4268-A461-0C610F33F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8" y="4596"/>
                <a:ext cx="157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 Bahr Yussef or Joseph Canal was built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8" name="Group 406">
              <a:extLst>
                <a:ext uri="{FF2B5EF4-FFF2-40B4-BE49-F238E27FC236}">
                  <a16:creationId xmlns:a16="http://schemas.microsoft.com/office/drawing/2014/main" id="{5D1F3C93-9085-4EEE-95D8-470B2D8541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8" y="2355"/>
              <a:ext cx="13519" cy="5689"/>
              <a:chOff x="9018" y="2355"/>
              <a:chExt cx="13519" cy="5689"/>
            </a:xfrm>
          </p:grpSpPr>
          <p:sp>
            <p:nvSpPr>
              <p:cNvPr id="1995" name="Rectangle 206">
                <a:extLst>
                  <a:ext uri="{FF2B5EF4-FFF2-40B4-BE49-F238E27FC236}">
                    <a16:creationId xmlns:a16="http://schemas.microsoft.com/office/drawing/2014/main" id="{6381A988-0EFF-4D65-969A-28D7E2DD9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8" y="4684"/>
                <a:ext cx="1591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during his reign connecting the Nile with the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6" name="Rectangle 207">
                <a:extLst>
                  <a:ext uri="{FF2B5EF4-FFF2-40B4-BE49-F238E27FC236}">
                    <a16:creationId xmlns:a16="http://schemas.microsoft.com/office/drawing/2014/main" id="{BF822091-C34A-42EA-A411-062D16D7F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8" y="4773"/>
                <a:ext cx="51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Faiyum Oasis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7" name="Freeform 208">
                <a:extLst>
                  <a:ext uri="{FF2B5EF4-FFF2-40B4-BE49-F238E27FC236}">
                    <a16:creationId xmlns:a16="http://schemas.microsoft.com/office/drawing/2014/main" id="{B3B27AF2-2DCE-4FE2-9F7F-E1D26482C5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473" y="4220"/>
                <a:ext cx="6" cy="678"/>
              </a:xfrm>
              <a:custGeom>
                <a:avLst/>
                <a:gdLst>
                  <a:gd name="T0" fmla="*/ 0 w 8"/>
                  <a:gd name="T1" fmla="*/ 4 h 891"/>
                  <a:gd name="T2" fmla="*/ 4 w 8"/>
                  <a:gd name="T3" fmla="*/ 39 h 891"/>
                  <a:gd name="T4" fmla="*/ 8 w 8"/>
                  <a:gd name="T5" fmla="*/ 50 h 891"/>
                  <a:gd name="T6" fmla="*/ 4 w 8"/>
                  <a:gd name="T7" fmla="*/ 47 h 891"/>
                  <a:gd name="T8" fmla="*/ 0 w 8"/>
                  <a:gd name="T9" fmla="*/ 81 h 891"/>
                  <a:gd name="T10" fmla="*/ 8 w 8"/>
                  <a:gd name="T11" fmla="*/ 104 h 891"/>
                  <a:gd name="T12" fmla="*/ 8 w 8"/>
                  <a:gd name="T13" fmla="*/ 96 h 891"/>
                  <a:gd name="T14" fmla="*/ 0 w 8"/>
                  <a:gd name="T15" fmla="*/ 120 h 891"/>
                  <a:gd name="T16" fmla="*/ 4 w 8"/>
                  <a:gd name="T17" fmla="*/ 154 h 891"/>
                  <a:gd name="T18" fmla="*/ 8 w 8"/>
                  <a:gd name="T19" fmla="*/ 166 h 891"/>
                  <a:gd name="T20" fmla="*/ 4 w 8"/>
                  <a:gd name="T21" fmla="*/ 162 h 891"/>
                  <a:gd name="T22" fmla="*/ 0 w 8"/>
                  <a:gd name="T23" fmla="*/ 196 h 891"/>
                  <a:gd name="T24" fmla="*/ 8 w 8"/>
                  <a:gd name="T25" fmla="*/ 219 h 891"/>
                  <a:gd name="T26" fmla="*/ 8 w 8"/>
                  <a:gd name="T27" fmla="*/ 212 h 891"/>
                  <a:gd name="T28" fmla="*/ 0 w 8"/>
                  <a:gd name="T29" fmla="*/ 235 h 891"/>
                  <a:gd name="T30" fmla="*/ 4 w 8"/>
                  <a:gd name="T31" fmla="*/ 269 h 891"/>
                  <a:gd name="T32" fmla="*/ 8 w 8"/>
                  <a:gd name="T33" fmla="*/ 281 h 891"/>
                  <a:gd name="T34" fmla="*/ 4 w 8"/>
                  <a:gd name="T35" fmla="*/ 277 h 891"/>
                  <a:gd name="T36" fmla="*/ 0 w 8"/>
                  <a:gd name="T37" fmla="*/ 312 h 891"/>
                  <a:gd name="T38" fmla="*/ 8 w 8"/>
                  <a:gd name="T39" fmla="*/ 335 h 891"/>
                  <a:gd name="T40" fmla="*/ 8 w 8"/>
                  <a:gd name="T41" fmla="*/ 327 h 891"/>
                  <a:gd name="T42" fmla="*/ 0 w 8"/>
                  <a:gd name="T43" fmla="*/ 350 h 891"/>
                  <a:gd name="T44" fmla="*/ 4 w 8"/>
                  <a:gd name="T45" fmla="*/ 384 h 891"/>
                  <a:gd name="T46" fmla="*/ 8 w 8"/>
                  <a:gd name="T47" fmla="*/ 396 h 891"/>
                  <a:gd name="T48" fmla="*/ 4 w 8"/>
                  <a:gd name="T49" fmla="*/ 392 h 891"/>
                  <a:gd name="T50" fmla="*/ 0 w 8"/>
                  <a:gd name="T51" fmla="*/ 427 h 891"/>
                  <a:gd name="T52" fmla="*/ 8 w 8"/>
                  <a:gd name="T53" fmla="*/ 450 h 891"/>
                  <a:gd name="T54" fmla="*/ 8 w 8"/>
                  <a:gd name="T55" fmla="*/ 442 h 891"/>
                  <a:gd name="T56" fmla="*/ 0 w 8"/>
                  <a:gd name="T57" fmla="*/ 465 h 891"/>
                  <a:gd name="T58" fmla="*/ 4 w 8"/>
                  <a:gd name="T59" fmla="*/ 500 h 891"/>
                  <a:gd name="T60" fmla="*/ 8 w 8"/>
                  <a:gd name="T61" fmla="*/ 511 h 891"/>
                  <a:gd name="T62" fmla="*/ 4 w 8"/>
                  <a:gd name="T63" fmla="*/ 507 h 891"/>
                  <a:gd name="T64" fmla="*/ 0 w 8"/>
                  <a:gd name="T65" fmla="*/ 542 h 891"/>
                  <a:gd name="T66" fmla="*/ 8 w 8"/>
                  <a:gd name="T67" fmla="*/ 565 h 891"/>
                  <a:gd name="T68" fmla="*/ 8 w 8"/>
                  <a:gd name="T69" fmla="*/ 557 h 891"/>
                  <a:gd name="T70" fmla="*/ 0 w 8"/>
                  <a:gd name="T71" fmla="*/ 580 h 891"/>
                  <a:gd name="T72" fmla="*/ 4 w 8"/>
                  <a:gd name="T73" fmla="*/ 615 h 891"/>
                  <a:gd name="T74" fmla="*/ 8 w 8"/>
                  <a:gd name="T75" fmla="*/ 626 h 891"/>
                  <a:gd name="T76" fmla="*/ 4 w 8"/>
                  <a:gd name="T77" fmla="*/ 623 h 891"/>
                  <a:gd name="T78" fmla="*/ 0 w 8"/>
                  <a:gd name="T79" fmla="*/ 657 h 891"/>
                  <a:gd name="T80" fmla="*/ 8 w 8"/>
                  <a:gd name="T81" fmla="*/ 680 h 891"/>
                  <a:gd name="T82" fmla="*/ 8 w 8"/>
                  <a:gd name="T83" fmla="*/ 672 h 891"/>
                  <a:gd name="T84" fmla="*/ 0 w 8"/>
                  <a:gd name="T85" fmla="*/ 696 h 891"/>
                  <a:gd name="T86" fmla="*/ 4 w 8"/>
                  <a:gd name="T87" fmla="*/ 730 h 891"/>
                  <a:gd name="T88" fmla="*/ 8 w 8"/>
                  <a:gd name="T89" fmla="*/ 742 h 891"/>
                  <a:gd name="T90" fmla="*/ 4 w 8"/>
                  <a:gd name="T91" fmla="*/ 738 h 891"/>
                  <a:gd name="T92" fmla="*/ 0 w 8"/>
                  <a:gd name="T93" fmla="*/ 772 h 891"/>
                  <a:gd name="T94" fmla="*/ 8 w 8"/>
                  <a:gd name="T95" fmla="*/ 795 h 891"/>
                  <a:gd name="T96" fmla="*/ 8 w 8"/>
                  <a:gd name="T97" fmla="*/ 788 h 891"/>
                  <a:gd name="T98" fmla="*/ 0 w 8"/>
                  <a:gd name="T99" fmla="*/ 811 h 891"/>
                  <a:gd name="T100" fmla="*/ 4 w 8"/>
                  <a:gd name="T101" fmla="*/ 845 h 891"/>
                  <a:gd name="T102" fmla="*/ 8 w 8"/>
                  <a:gd name="T103" fmla="*/ 857 h 891"/>
                  <a:gd name="T104" fmla="*/ 4 w 8"/>
                  <a:gd name="T105" fmla="*/ 853 h 891"/>
                  <a:gd name="T106" fmla="*/ 0 w 8"/>
                  <a:gd name="T107" fmla="*/ 888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" h="891">
                    <a:moveTo>
                      <a:pt x="8" y="4"/>
                    </a:moveTo>
                    <a:lnTo>
                      <a:pt x="8" y="12"/>
                    </a:ln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27"/>
                    </a:moveTo>
                    <a:lnTo>
                      <a:pt x="8" y="35"/>
                    </a:lnTo>
                    <a:cubicBezTo>
                      <a:pt x="8" y="37"/>
                      <a:pt x="6" y="39"/>
                      <a:pt x="4" y="39"/>
                    </a:cubicBezTo>
                    <a:cubicBezTo>
                      <a:pt x="2" y="39"/>
                      <a:pt x="0" y="37"/>
                      <a:pt x="0" y="35"/>
                    </a:cubicBezTo>
                    <a:lnTo>
                      <a:pt x="0" y="27"/>
                    </a:lnTo>
                    <a:cubicBezTo>
                      <a:pt x="0" y="25"/>
                      <a:pt x="2" y="24"/>
                      <a:pt x="4" y="24"/>
                    </a:cubicBezTo>
                    <a:cubicBezTo>
                      <a:pt x="6" y="24"/>
                      <a:pt x="8" y="25"/>
                      <a:pt x="8" y="27"/>
                    </a:cubicBezTo>
                    <a:close/>
                    <a:moveTo>
                      <a:pt x="8" y="50"/>
                    </a:moveTo>
                    <a:lnTo>
                      <a:pt x="8" y="58"/>
                    </a:lnTo>
                    <a:cubicBezTo>
                      <a:pt x="8" y="60"/>
                      <a:pt x="6" y="62"/>
                      <a:pt x="4" y="62"/>
                    </a:cubicBezTo>
                    <a:cubicBezTo>
                      <a:pt x="2" y="62"/>
                      <a:pt x="0" y="60"/>
                      <a:pt x="0" y="58"/>
                    </a:cubicBezTo>
                    <a:lnTo>
                      <a:pt x="0" y="50"/>
                    </a:lnTo>
                    <a:cubicBezTo>
                      <a:pt x="0" y="48"/>
                      <a:pt x="2" y="47"/>
                      <a:pt x="4" y="47"/>
                    </a:cubicBezTo>
                    <a:cubicBezTo>
                      <a:pt x="6" y="47"/>
                      <a:pt x="8" y="48"/>
                      <a:pt x="8" y="50"/>
                    </a:cubicBezTo>
                    <a:close/>
                    <a:moveTo>
                      <a:pt x="8" y="73"/>
                    </a:moveTo>
                    <a:lnTo>
                      <a:pt x="8" y="81"/>
                    </a:lnTo>
                    <a:cubicBezTo>
                      <a:pt x="8" y="83"/>
                      <a:pt x="6" y="85"/>
                      <a:pt x="4" y="85"/>
                    </a:cubicBezTo>
                    <a:cubicBezTo>
                      <a:pt x="2" y="85"/>
                      <a:pt x="0" y="83"/>
                      <a:pt x="0" y="81"/>
                    </a:cubicBezTo>
                    <a:lnTo>
                      <a:pt x="0" y="73"/>
                    </a:lnTo>
                    <a:cubicBezTo>
                      <a:pt x="0" y="71"/>
                      <a:pt x="2" y="70"/>
                      <a:pt x="4" y="70"/>
                    </a:cubicBezTo>
                    <a:cubicBezTo>
                      <a:pt x="6" y="70"/>
                      <a:pt x="8" y="71"/>
                      <a:pt x="8" y="73"/>
                    </a:cubicBezTo>
                    <a:close/>
                    <a:moveTo>
                      <a:pt x="8" y="96"/>
                    </a:moveTo>
                    <a:lnTo>
                      <a:pt x="8" y="104"/>
                    </a:lnTo>
                    <a:cubicBezTo>
                      <a:pt x="8" y="106"/>
                      <a:pt x="6" y="108"/>
                      <a:pt x="4" y="108"/>
                    </a:cubicBezTo>
                    <a:cubicBezTo>
                      <a:pt x="2" y="108"/>
                      <a:pt x="0" y="106"/>
                      <a:pt x="0" y="104"/>
                    </a:cubicBezTo>
                    <a:lnTo>
                      <a:pt x="0" y="96"/>
                    </a:lnTo>
                    <a:cubicBezTo>
                      <a:pt x="0" y="94"/>
                      <a:pt x="2" y="93"/>
                      <a:pt x="4" y="93"/>
                    </a:cubicBezTo>
                    <a:cubicBezTo>
                      <a:pt x="6" y="93"/>
                      <a:pt x="8" y="94"/>
                      <a:pt x="8" y="96"/>
                    </a:cubicBezTo>
                    <a:close/>
                    <a:moveTo>
                      <a:pt x="8" y="120"/>
                    </a:moveTo>
                    <a:lnTo>
                      <a:pt x="8" y="127"/>
                    </a:lnTo>
                    <a:cubicBezTo>
                      <a:pt x="8" y="129"/>
                      <a:pt x="6" y="131"/>
                      <a:pt x="4" y="131"/>
                    </a:cubicBezTo>
                    <a:cubicBezTo>
                      <a:pt x="2" y="131"/>
                      <a:pt x="0" y="129"/>
                      <a:pt x="0" y="127"/>
                    </a:cubicBezTo>
                    <a:lnTo>
                      <a:pt x="0" y="120"/>
                    </a:lnTo>
                    <a:cubicBezTo>
                      <a:pt x="0" y="117"/>
                      <a:pt x="2" y="116"/>
                      <a:pt x="4" y="116"/>
                    </a:cubicBezTo>
                    <a:cubicBezTo>
                      <a:pt x="6" y="116"/>
                      <a:pt x="8" y="117"/>
                      <a:pt x="8" y="120"/>
                    </a:cubicBezTo>
                    <a:close/>
                    <a:moveTo>
                      <a:pt x="8" y="143"/>
                    </a:moveTo>
                    <a:lnTo>
                      <a:pt x="8" y="150"/>
                    </a:lnTo>
                    <a:cubicBezTo>
                      <a:pt x="8" y="152"/>
                      <a:pt x="6" y="154"/>
                      <a:pt x="4" y="154"/>
                    </a:cubicBezTo>
                    <a:cubicBezTo>
                      <a:pt x="2" y="154"/>
                      <a:pt x="0" y="152"/>
                      <a:pt x="0" y="150"/>
                    </a:cubicBezTo>
                    <a:lnTo>
                      <a:pt x="0" y="143"/>
                    </a:lnTo>
                    <a:cubicBezTo>
                      <a:pt x="0" y="140"/>
                      <a:pt x="2" y="139"/>
                      <a:pt x="4" y="139"/>
                    </a:cubicBezTo>
                    <a:cubicBezTo>
                      <a:pt x="6" y="139"/>
                      <a:pt x="8" y="140"/>
                      <a:pt x="8" y="143"/>
                    </a:cubicBezTo>
                    <a:close/>
                    <a:moveTo>
                      <a:pt x="8" y="166"/>
                    </a:moveTo>
                    <a:lnTo>
                      <a:pt x="8" y="173"/>
                    </a:lnTo>
                    <a:cubicBezTo>
                      <a:pt x="8" y="175"/>
                      <a:pt x="6" y="177"/>
                      <a:pt x="4" y="177"/>
                    </a:cubicBezTo>
                    <a:cubicBezTo>
                      <a:pt x="2" y="177"/>
                      <a:pt x="0" y="175"/>
                      <a:pt x="0" y="173"/>
                    </a:cubicBezTo>
                    <a:lnTo>
                      <a:pt x="0" y="166"/>
                    </a:lnTo>
                    <a:cubicBezTo>
                      <a:pt x="0" y="163"/>
                      <a:pt x="2" y="162"/>
                      <a:pt x="4" y="162"/>
                    </a:cubicBezTo>
                    <a:cubicBezTo>
                      <a:pt x="6" y="162"/>
                      <a:pt x="8" y="163"/>
                      <a:pt x="8" y="166"/>
                    </a:cubicBezTo>
                    <a:close/>
                    <a:moveTo>
                      <a:pt x="8" y="189"/>
                    </a:moveTo>
                    <a:lnTo>
                      <a:pt x="8" y="196"/>
                    </a:lnTo>
                    <a:cubicBezTo>
                      <a:pt x="8" y="198"/>
                      <a:pt x="6" y="200"/>
                      <a:pt x="4" y="200"/>
                    </a:cubicBezTo>
                    <a:cubicBezTo>
                      <a:pt x="2" y="200"/>
                      <a:pt x="0" y="198"/>
                      <a:pt x="0" y="196"/>
                    </a:cubicBezTo>
                    <a:lnTo>
                      <a:pt x="0" y="189"/>
                    </a:lnTo>
                    <a:cubicBezTo>
                      <a:pt x="0" y="187"/>
                      <a:pt x="2" y="185"/>
                      <a:pt x="4" y="185"/>
                    </a:cubicBezTo>
                    <a:cubicBezTo>
                      <a:pt x="6" y="185"/>
                      <a:pt x="8" y="187"/>
                      <a:pt x="8" y="189"/>
                    </a:cubicBezTo>
                    <a:close/>
                    <a:moveTo>
                      <a:pt x="8" y="212"/>
                    </a:moveTo>
                    <a:lnTo>
                      <a:pt x="8" y="219"/>
                    </a:lnTo>
                    <a:cubicBezTo>
                      <a:pt x="8" y="221"/>
                      <a:pt x="6" y="223"/>
                      <a:pt x="4" y="223"/>
                    </a:cubicBezTo>
                    <a:cubicBezTo>
                      <a:pt x="2" y="223"/>
                      <a:pt x="0" y="221"/>
                      <a:pt x="0" y="219"/>
                    </a:cubicBezTo>
                    <a:lnTo>
                      <a:pt x="0" y="212"/>
                    </a:lnTo>
                    <a:cubicBezTo>
                      <a:pt x="0" y="210"/>
                      <a:pt x="2" y="208"/>
                      <a:pt x="4" y="208"/>
                    </a:cubicBezTo>
                    <a:cubicBezTo>
                      <a:pt x="6" y="208"/>
                      <a:pt x="8" y="210"/>
                      <a:pt x="8" y="212"/>
                    </a:cubicBezTo>
                    <a:close/>
                    <a:moveTo>
                      <a:pt x="8" y="235"/>
                    </a:moveTo>
                    <a:lnTo>
                      <a:pt x="8" y="242"/>
                    </a:lnTo>
                    <a:cubicBezTo>
                      <a:pt x="8" y="245"/>
                      <a:pt x="6" y="246"/>
                      <a:pt x="4" y="246"/>
                    </a:cubicBezTo>
                    <a:cubicBezTo>
                      <a:pt x="2" y="246"/>
                      <a:pt x="0" y="245"/>
                      <a:pt x="0" y="242"/>
                    </a:cubicBezTo>
                    <a:lnTo>
                      <a:pt x="0" y="235"/>
                    </a:lnTo>
                    <a:cubicBezTo>
                      <a:pt x="0" y="233"/>
                      <a:pt x="2" y="231"/>
                      <a:pt x="4" y="231"/>
                    </a:cubicBezTo>
                    <a:cubicBezTo>
                      <a:pt x="6" y="231"/>
                      <a:pt x="8" y="233"/>
                      <a:pt x="8" y="235"/>
                    </a:cubicBezTo>
                    <a:close/>
                    <a:moveTo>
                      <a:pt x="8" y="258"/>
                    </a:moveTo>
                    <a:lnTo>
                      <a:pt x="8" y="265"/>
                    </a:lnTo>
                    <a:cubicBezTo>
                      <a:pt x="8" y="268"/>
                      <a:pt x="6" y="269"/>
                      <a:pt x="4" y="269"/>
                    </a:cubicBezTo>
                    <a:cubicBezTo>
                      <a:pt x="2" y="269"/>
                      <a:pt x="0" y="268"/>
                      <a:pt x="0" y="265"/>
                    </a:cubicBezTo>
                    <a:lnTo>
                      <a:pt x="0" y="258"/>
                    </a:lnTo>
                    <a:cubicBezTo>
                      <a:pt x="0" y="256"/>
                      <a:pt x="2" y="254"/>
                      <a:pt x="4" y="254"/>
                    </a:cubicBezTo>
                    <a:cubicBezTo>
                      <a:pt x="6" y="254"/>
                      <a:pt x="8" y="256"/>
                      <a:pt x="8" y="258"/>
                    </a:cubicBezTo>
                    <a:close/>
                    <a:moveTo>
                      <a:pt x="8" y="281"/>
                    </a:moveTo>
                    <a:lnTo>
                      <a:pt x="8" y="288"/>
                    </a:lnTo>
                    <a:cubicBezTo>
                      <a:pt x="8" y="291"/>
                      <a:pt x="6" y="292"/>
                      <a:pt x="4" y="292"/>
                    </a:cubicBezTo>
                    <a:cubicBezTo>
                      <a:pt x="2" y="292"/>
                      <a:pt x="0" y="291"/>
                      <a:pt x="0" y="288"/>
                    </a:cubicBezTo>
                    <a:lnTo>
                      <a:pt x="0" y="281"/>
                    </a:lnTo>
                    <a:cubicBezTo>
                      <a:pt x="0" y="279"/>
                      <a:pt x="2" y="277"/>
                      <a:pt x="4" y="277"/>
                    </a:cubicBezTo>
                    <a:cubicBezTo>
                      <a:pt x="6" y="277"/>
                      <a:pt x="8" y="279"/>
                      <a:pt x="8" y="281"/>
                    </a:cubicBezTo>
                    <a:close/>
                    <a:moveTo>
                      <a:pt x="8" y="304"/>
                    </a:moveTo>
                    <a:lnTo>
                      <a:pt x="8" y="312"/>
                    </a:lnTo>
                    <a:cubicBezTo>
                      <a:pt x="8" y="314"/>
                      <a:pt x="6" y="315"/>
                      <a:pt x="4" y="315"/>
                    </a:cubicBezTo>
                    <a:cubicBezTo>
                      <a:pt x="2" y="315"/>
                      <a:pt x="0" y="314"/>
                      <a:pt x="0" y="312"/>
                    </a:cubicBezTo>
                    <a:lnTo>
                      <a:pt x="0" y="304"/>
                    </a:lnTo>
                    <a:cubicBezTo>
                      <a:pt x="0" y="302"/>
                      <a:pt x="2" y="300"/>
                      <a:pt x="4" y="300"/>
                    </a:cubicBezTo>
                    <a:cubicBezTo>
                      <a:pt x="6" y="300"/>
                      <a:pt x="8" y="302"/>
                      <a:pt x="8" y="304"/>
                    </a:cubicBezTo>
                    <a:close/>
                    <a:moveTo>
                      <a:pt x="8" y="327"/>
                    </a:moveTo>
                    <a:lnTo>
                      <a:pt x="8" y="335"/>
                    </a:lnTo>
                    <a:cubicBezTo>
                      <a:pt x="8" y="337"/>
                      <a:pt x="6" y="338"/>
                      <a:pt x="4" y="338"/>
                    </a:cubicBezTo>
                    <a:cubicBezTo>
                      <a:pt x="2" y="338"/>
                      <a:pt x="0" y="337"/>
                      <a:pt x="0" y="335"/>
                    </a:cubicBezTo>
                    <a:lnTo>
                      <a:pt x="0" y="327"/>
                    </a:lnTo>
                    <a:cubicBezTo>
                      <a:pt x="0" y="325"/>
                      <a:pt x="2" y="323"/>
                      <a:pt x="4" y="323"/>
                    </a:cubicBezTo>
                    <a:cubicBezTo>
                      <a:pt x="6" y="323"/>
                      <a:pt x="8" y="325"/>
                      <a:pt x="8" y="327"/>
                    </a:cubicBezTo>
                    <a:close/>
                    <a:moveTo>
                      <a:pt x="8" y="350"/>
                    </a:moveTo>
                    <a:lnTo>
                      <a:pt x="8" y="358"/>
                    </a:lnTo>
                    <a:cubicBezTo>
                      <a:pt x="8" y="360"/>
                      <a:pt x="6" y="361"/>
                      <a:pt x="4" y="361"/>
                    </a:cubicBezTo>
                    <a:cubicBezTo>
                      <a:pt x="2" y="361"/>
                      <a:pt x="0" y="360"/>
                      <a:pt x="0" y="358"/>
                    </a:cubicBezTo>
                    <a:lnTo>
                      <a:pt x="0" y="350"/>
                    </a:lnTo>
                    <a:cubicBezTo>
                      <a:pt x="0" y="348"/>
                      <a:pt x="2" y="346"/>
                      <a:pt x="4" y="346"/>
                    </a:cubicBezTo>
                    <a:cubicBezTo>
                      <a:pt x="6" y="346"/>
                      <a:pt x="8" y="348"/>
                      <a:pt x="8" y="350"/>
                    </a:cubicBezTo>
                    <a:close/>
                    <a:moveTo>
                      <a:pt x="8" y="373"/>
                    </a:moveTo>
                    <a:lnTo>
                      <a:pt x="8" y="381"/>
                    </a:lnTo>
                    <a:cubicBezTo>
                      <a:pt x="8" y="383"/>
                      <a:pt x="6" y="384"/>
                      <a:pt x="4" y="384"/>
                    </a:cubicBezTo>
                    <a:cubicBezTo>
                      <a:pt x="2" y="384"/>
                      <a:pt x="0" y="383"/>
                      <a:pt x="0" y="381"/>
                    </a:cubicBezTo>
                    <a:lnTo>
                      <a:pt x="0" y="373"/>
                    </a:lnTo>
                    <a:cubicBezTo>
                      <a:pt x="0" y="371"/>
                      <a:pt x="2" y="369"/>
                      <a:pt x="4" y="369"/>
                    </a:cubicBezTo>
                    <a:cubicBezTo>
                      <a:pt x="6" y="369"/>
                      <a:pt x="8" y="371"/>
                      <a:pt x="8" y="373"/>
                    </a:cubicBezTo>
                    <a:close/>
                    <a:moveTo>
                      <a:pt x="8" y="396"/>
                    </a:moveTo>
                    <a:lnTo>
                      <a:pt x="8" y="404"/>
                    </a:lnTo>
                    <a:cubicBezTo>
                      <a:pt x="8" y="406"/>
                      <a:pt x="6" y="408"/>
                      <a:pt x="4" y="408"/>
                    </a:cubicBezTo>
                    <a:cubicBezTo>
                      <a:pt x="2" y="408"/>
                      <a:pt x="0" y="406"/>
                      <a:pt x="0" y="404"/>
                    </a:cubicBezTo>
                    <a:lnTo>
                      <a:pt x="0" y="396"/>
                    </a:lnTo>
                    <a:cubicBezTo>
                      <a:pt x="0" y="394"/>
                      <a:pt x="2" y="392"/>
                      <a:pt x="4" y="392"/>
                    </a:cubicBezTo>
                    <a:cubicBezTo>
                      <a:pt x="6" y="392"/>
                      <a:pt x="8" y="394"/>
                      <a:pt x="8" y="396"/>
                    </a:cubicBezTo>
                    <a:close/>
                    <a:moveTo>
                      <a:pt x="8" y="419"/>
                    </a:moveTo>
                    <a:lnTo>
                      <a:pt x="8" y="427"/>
                    </a:lnTo>
                    <a:cubicBezTo>
                      <a:pt x="8" y="429"/>
                      <a:pt x="6" y="431"/>
                      <a:pt x="4" y="431"/>
                    </a:cubicBezTo>
                    <a:cubicBezTo>
                      <a:pt x="2" y="431"/>
                      <a:pt x="0" y="429"/>
                      <a:pt x="0" y="427"/>
                    </a:cubicBezTo>
                    <a:lnTo>
                      <a:pt x="0" y="419"/>
                    </a:lnTo>
                    <a:cubicBezTo>
                      <a:pt x="0" y="417"/>
                      <a:pt x="2" y="415"/>
                      <a:pt x="4" y="415"/>
                    </a:cubicBezTo>
                    <a:cubicBezTo>
                      <a:pt x="6" y="415"/>
                      <a:pt x="8" y="417"/>
                      <a:pt x="8" y="419"/>
                    </a:cubicBezTo>
                    <a:close/>
                    <a:moveTo>
                      <a:pt x="8" y="442"/>
                    </a:moveTo>
                    <a:lnTo>
                      <a:pt x="8" y="450"/>
                    </a:lnTo>
                    <a:cubicBezTo>
                      <a:pt x="8" y="452"/>
                      <a:pt x="6" y="454"/>
                      <a:pt x="4" y="454"/>
                    </a:cubicBezTo>
                    <a:cubicBezTo>
                      <a:pt x="2" y="454"/>
                      <a:pt x="0" y="452"/>
                      <a:pt x="0" y="450"/>
                    </a:cubicBezTo>
                    <a:lnTo>
                      <a:pt x="0" y="442"/>
                    </a:lnTo>
                    <a:cubicBezTo>
                      <a:pt x="0" y="440"/>
                      <a:pt x="2" y="438"/>
                      <a:pt x="4" y="438"/>
                    </a:cubicBezTo>
                    <a:cubicBezTo>
                      <a:pt x="6" y="438"/>
                      <a:pt x="8" y="440"/>
                      <a:pt x="8" y="442"/>
                    </a:cubicBezTo>
                    <a:close/>
                    <a:moveTo>
                      <a:pt x="8" y="465"/>
                    </a:moveTo>
                    <a:lnTo>
                      <a:pt x="8" y="473"/>
                    </a:lnTo>
                    <a:cubicBezTo>
                      <a:pt x="8" y="475"/>
                      <a:pt x="6" y="477"/>
                      <a:pt x="4" y="477"/>
                    </a:cubicBezTo>
                    <a:cubicBezTo>
                      <a:pt x="2" y="477"/>
                      <a:pt x="0" y="475"/>
                      <a:pt x="0" y="473"/>
                    </a:cubicBezTo>
                    <a:lnTo>
                      <a:pt x="0" y="465"/>
                    </a:lnTo>
                    <a:cubicBezTo>
                      <a:pt x="0" y="463"/>
                      <a:pt x="2" y="461"/>
                      <a:pt x="4" y="461"/>
                    </a:cubicBezTo>
                    <a:cubicBezTo>
                      <a:pt x="6" y="461"/>
                      <a:pt x="8" y="463"/>
                      <a:pt x="8" y="465"/>
                    </a:cubicBezTo>
                    <a:close/>
                    <a:moveTo>
                      <a:pt x="8" y="488"/>
                    </a:moveTo>
                    <a:lnTo>
                      <a:pt x="8" y="496"/>
                    </a:lnTo>
                    <a:cubicBezTo>
                      <a:pt x="8" y="498"/>
                      <a:pt x="6" y="500"/>
                      <a:pt x="4" y="500"/>
                    </a:cubicBezTo>
                    <a:cubicBezTo>
                      <a:pt x="2" y="500"/>
                      <a:pt x="0" y="498"/>
                      <a:pt x="0" y="496"/>
                    </a:cubicBezTo>
                    <a:lnTo>
                      <a:pt x="0" y="488"/>
                    </a:lnTo>
                    <a:cubicBezTo>
                      <a:pt x="0" y="486"/>
                      <a:pt x="2" y="484"/>
                      <a:pt x="4" y="484"/>
                    </a:cubicBezTo>
                    <a:cubicBezTo>
                      <a:pt x="6" y="484"/>
                      <a:pt x="8" y="486"/>
                      <a:pt x="8" y="488"/>
                    </a:cubicBezTo>
                    <a:close/>
                    <a:moveTo>
                      <a:pt x="8" y="511"/>
                    </a:moveTo>
                    <a:lnTo>
                      <a:pt x="8" y="519"/>
                    </a:lnTo>
                    <a:cubicBezTo>
                      <a:pt x="8" y="521"/>
                      <a:pt x="6" y="523"/>
                      <a:pt x="4" y="523"/>
                    </a:cubicBezTo>
                    <a:cubicBezTo>
                      <a:pt x="2" y="523"/>
                      <a:pt x="0" y="521"/>
                      <a:pt x="0" y="519"/>
                    </a:cubicBezTo>
                    <a:lnTo>
                      <a:pt x="0" y="511"/>
                    </a:lnTo>
                    <a:cubicBezTo>
                      <a:pt x="0" y="509"/>
                      <a:pt x="2" y="507"/>
                      <a:pt x="4" y="507"/>
                    </a:cubicBezTo>
                    <a:cubicBezTo>
                      <a:pt x="6" y="507"/>
                      <a:pt x="8" y="509"/>
                      <a:pt x="8" y="511"/>
                    </a:cubicBezTo>
                    <a:close/>
                    <a:moveTo>
                      <a:pt x="8" y="534"/>
                    </a:moveTo>
                    <a:lnTo>
                      <a:pt x="8" y="542"/>
                    </a:lnTo>
                    <a:cubicBezTo>
                      <a:pt x="8" y="544"/>
                      <a:pt x="6" y="546"/>
                      <a:pt x="4" y="546"/>
                    </a:cubicBezTo>
                    <a:cubicBezTo>
                      <a:pt x="2" y="546"/>
                      <a:pt x="0" y="544"/>
                      <a:pt x="0" y="542"/>
                    </a:cubicBezTo>
                    <a:lnTo>
                      <a:pt x="0" y="534"/>
                    </a:lnTo>
                    <a:cubicBezTo>
                      <a:pt x="0" y="532"/>
                      <a:pt x="2" y="530"/>
                      <a:pt x="4" y="530"/>
                    </a:cubicBezTo>
                    <a:cubicBezTo>
                      <a:pt x="6" y="530"/>
                      <a:pt x="8" y="532"/>
                      <a:pt x="8" y="534"/>
                    </a:cubicBezTo>
                    <a:close/>
                    <a:moveTo>
                      <a:pt x="8" y="557"/>
                    </a:moveTo>
                    <a:lnTo>
                      <a:pt x="8" y="565"/>
                    </a:lnTo>
                    <a:cubicBezTo>
                      <a:pt x="8" y="567"/>
                      <a:pt x="6" y="569"/>
                      <a:pt x="4" y="569"/>
                    </a:cubicBezTo>
                    <a:cubicBezTo>
                      <a:pt x="2" y="569"/>
                      <a:pt x="0" y="567"/>
                      <a:pt x="0" y="565"/>
                    </a:cubicBezTo>
                    <a:lnTo>
                      <a:pt x="0" y="557"/>
                    </a:lnTo>
                    <a:cubicBezTo>
                      <a:pt x="0" y="555"/>
                      <a:pt x="2" y="553"/>
                      <a:pt x="4" y="553"/>
                    </a:cubicBezTo>
                    <a:cubicBezTo>
                      <a:pt x="6" y="553"/>
                      <a:pt x="8" y="555"/>
                      <a:pt x="8" y="557"/>
                    </a:cubicBezTo>
                    <a:close/>
                    <a:moveTo>
                      <a:pt x="8" y="580"/>
                    </a:moveTo>
                    <a:lnTo>
                      <a:pt x="8" y="588"/>
                    </a:lnTo>
                    <a:cubicBezTo>
                      <a:pt x="8" y="590"/>
                      <a:pt x="6" y="592"/>
                      <a:pt x="4" y="592"/>
                    </a:cubicBezTo>
                    <a:cubicBezTo>
                      <a:pt x="2" y="592"/>
                      <a:pt x="0" y="590"/>
                      <a:pt x="0" y="588"/>
                    </a:cubicBezTo>
                    <a:lnTo>
                      <a:pt x="0" y="580"/>
                    </a:lnTo>
                    <a:cubicBezTo>
                      <a:pt x="0" y="578"/>
                      <a:pt x="2" y="576"/>
                      <a:pt x="4" y="576"/>
                    </a:cubicBezTo>
                    <a:cubicBezTo>
                      <a:pt x="6" y="576"/>
                      <a:pt x="8" y="578"/>
                      <a:pt x="8" y="580"/>
                    </a:cubicBezTo>
                    <a:close/>
                    <a:moveTo>
                      <a:pt x="8" y="603"/>
                    </a:moveTo>
                    <a:lnTo>
                      <a:pt x="8" y="611"/>
                    </a:lnTo>
                    <a:cubicBezTo>
                      <a:pt x="8" y="613"/>
                      <a:pt x="6" y="615"/>
                      <a:pt x="4" y="615"/>
                    </a:cubicBezTo>
                    <a:cubicBezTo>
                      <a:pt x="2" y="615"/>
                      <a:pt x="0" y="613"/>
                      <a:pt x="0" y="611"/>
                    </a:cubicBezTo>
                    <a:lnTo>
                      <a:pt x="0" y="603"/>
                    </a:lnTo>
                    <a:cubicBezTo>
                      <a:pt x="0" y="601"/>
                      <a:pt x="2" y="600"/>
                      <a:pt x="4" y="600"/>
                    </a:cubicBezTo>
                    <a:cubicBezTo>
                      <a:pt x="6" y="600"/>
                      <a:pt x="8" y="601"/>
                      <a:pt x="8" y="603"/>
                    </a:cubicBezTo>
                    <a:close/>
                    <a:moveTo>
                      <a:pt x="8" y="626"/>
                    </a:moveTo>
                    <a:lnTo>
                      <a:pt x="8" y="634"/>
                    </a:lnTo>
                    <a:cubicBezTo>
                      <a:pt x="8" y="636"/>
                      <a:pt x="6" y="638"/>
                      <a:pt x="4" y="638"/>
                    </a:cubicBezTo>
                    <a:cubicBezTo>
                      <a:pt x="2" y="638"/>
                      <a:pt x="0" y="636"/>
                      <a:pt x="0" y="634"/>
                    </a:cubicBezTo>
                    <a:lnTo>
                      <a:pt x="0" y="626"/>
                    </a:lnTo>
                    <a:cubicBezTo>
                      <a:pt x="0" y="624"/>
                      <a:pt x="2" y="623"/>
                      <a:pt x="4" y="623"/>
                    </a:cubicBezTo>
                    <a:cubicBezTo>
                      <a:pt x="6" y="623"/>
                      <a:pt x="8" y="624"/>
                      <a:pt x="8" y="626"/>
                    </a:cubicBezTo>
                    <a:close/>
                    <a:moveTo>
                      <a:pt x="8" y="649"/>
                    </a:moveTo>
                    <a:lnTo>
                      <a:pt x="8" y="657"/>
                    </a:lnTo>
                    <a:cubicBezTo>
                      <a:pt x="8" y="659"/>
                      <a:pt x="6" y="661"/>
                      <a:pt x="4" y="661"/>
                    </a:cubicBezTo>
                    <a:cubicBezTo>
                      <a:pt x="2" y="661"/>
                      <a:pt x="0" y="659"/>
                      <a:pt x="0" y="657"/>
                    </a:cubicBezTo>
                    <a:lnTo>
                      <a:pt x="0" y="649"/>
                    </a:lnTo>
                    <a:cubicBezTo>
                      <a:pt x="0" y="647"/>
                      <a:pt x="2" y="646"/>
                      <a:pt x="4" y="646"/>
                    </a:cubicBezTo>
                    <a:cubicBezTo>
                      <a:pt x="6" y="646"/>
                      <a:pt x="8" y="647"/>
                      <a:pt x="8" y="649"/>
                    </a:cubicBezTo>
                    <a:close/>
                    <a:moveTo>
                      <a:pt x="8" y="672"/>
                    </a:moveTo>
                    <a:lnTo>
                      <a:pt x="8" y="680"/>
                    </a:lnTo>
                    <a:cubicBezTo>
                      <a:pt x="8" y="682"/>
                      <a:pt x="6" y="684"/>
                      <a:pt x="4" y="684"/>
                    </a:cubicBezTo>
                    <a:cubicBezTo>
                      <a:pt x="2" y="684"/>
                      <a:pt x="0" y="682"/>
                      <a:pt x="0" y="680"/>
                    </a:cubicBezTo>
                    <a:lnTo>
                      <a:pt x="0" y="672"/>
                    </a:lnTo>
                    <a:cubicBezTo>
                      <a:pt x="0" y="670"/>
                      <a:pt x="2" y="669"/>
                      <a:pt x="4" y="669"/>
                    </a:cubicBezTo>
                    <a:cubicBezTo>
                      <a:pt x="6" y="669"/>
                      <a:pt x="8" y="670"/>
                      <a:pt x="8" y="672"/>
                    </a:cubicBezTo>
                    <a:close/>
                    <a:moveTo>
                      <a:pt x="8" y="696"/>
                    </a:moveTo>
                    <a:lnTo>
                      <a:pt x="8" y="703"/>
                    </a:lnTo>
                    <a:cubicBezTo>
                      <a:pt x="8" y="705"/>
                      <a:pt x="6" y="707"/>
                      <a:pt x="4" y="707"/>
                    </a:cubicBezTo>
                    <a:cubicBezTo>
                      <a:pt x="2" y="707"/>
                      <a:pt x="0" y="705"/>
                      <a:pt x="0" y="703"/>
                    </a:cubicBezTo>
                    <a:lnTo>
                      <a:pt x="0" y="696"/>
                    </a:lnTo>
                    <a:cubicBezTo>
                      <a:pt x="0" y="693"/>
                      <a:pt x="2" y="692"/>
                      <a:pt x="4" y="692"/>
                    </a:cubicBezTo>
                    <a:cubicBezTo>
                      <a:pt x="6" y="692"/>
                      <a:pt x="8" y="693"/>
                      <a:pt x="8" y="696"/>
                    </a:cubicBezTo>
                    <a:close/>
                    <a:moveTo>
                      <a:pt x="8" y="719"/>
                    </a:moveTo>
                    <a:lnTo>
                      <a:pt x="8" y="726"/>
                    </a:lnTo>
                    <a:cubicBezTo>
                      <a:pt x="8" y="728"/>
                      <a:pt x="6" y="730"/>
                      <a:pt x="4" y="730"/>
                    </a:cubicBezTo>
                    <a:cubicBezTo>
                      <a:pt x="2" y="730"/>
                      <a:pt x="0" y="728"/>
                      <a:pt x="0" y="726"/>
                    </a:cubicBezTo>
                    <a:lnTo>
                      <a:pt x="0" y="719"/>
                    </a:lnTo>
                    <a:cubicBezTo>
                      <a:pt x="0" y="716"/>
                      <a:pt x="2" y="715"/>
                      <a:pt x="4" y="715"/>
                    </a:cubicBezTo>
                    <a:cubicBezTo>
                      <a:pt x="6" y="715"/>
                      <a:pt x="8" y="716"/>
                      <a:pt x="8" y="719"/>
                    </a:cubicBezTo>
                    <a:close/>
                    <a:moveTo>
                      <a:pt x="8" y="742"/>
                    </a:moveTo>
                    <a:lnTo>
                      <a:pt x="8" y="749"/>
                    </a:lnTo>
                    <a:cubicBezTo>
                      <a:pt x="8" y="751"/>
                      <a:pt x="6" y="753"/>
                      <a:pt x="4" y="753"/>
                    </a:cubicBezTo>
                    <a:cubicBezTo>
                      <a:pt x="2" y="753"/>
                      <a:pt x="0" y="751"/>
                      <a:pt x="0" y="749"/>
                    </a:cubicBezTo>
                    <a:lnTo>
                      <a:pt x="0" y="742"/>
                    </a:lnTo>
                    <a:cubicBezTo>
                      <a:pt x="0" y="739"/>
                      <a:pt x="2" y="738"/>
                      <a:pt x="4" y="738"/>
                    </a:cubicBezTo>
                    <a:cubicBezTo>
                      <a:pt x="6" y="738"/>
                      <a:pt x="8" y="739"/>
                      <a:pt x="8" y="742"/>
                    </a:cubicBezTo>
                    <a:close/>
                    <a:moveTo>
                      <a:pt x="8" y="765"/>
                    </a:moveTo>
                    <a:lnTo>
                      <a:pt x="8" y="772"/>
                    </a:lnTo>
                    <a:cubicBezTo>
                      <a:pt x="8" y="774"/>
                      <a:pt x="6" y="776"/>
                      <a:pt x="4" y="776"/>
                    </a:cubicBezTo>
                    <a:cubicBezTo>
                      <a:pt x="2" y="776"/>
                      <a:pt x="0" y="774"/>
                      <a:pt x="0" y="772"/>
                    </a:cubicBezTo>
                    <a:lnTo>
                      <a:pt x="0" y="765"/>
                    </a:lnTo>
                    <a:cubicBezTo>
                      <a:pt x="0" y="763"/>
                      <a:pt x="2" y="761"/>
                      <a:pt x="4" y="761"/>
                    </a:cubicBezTo>
                    <a:cubicBezTo>
                      <a:pt x="6" y="761"/>
                      <a:pt x="8" y="763"/>
                      <a:pt x="8" y="765"/>
                    </a:cubicBezTo>
                    <a:close/>
                    <a:moveTo>
                      <a:pt x="8" y="788"/>
                    </a:moveTo>
                    <a:lnTo>
                      <a:pt x="8" y="795"/>
                    </a:lnTo>
                    <a:cubicBezTo>
                      <a:pt x="8" y="797"/>
                      <a:pt x="6" y="799"/>
                      <a:pt x="4" y="799"/>
                    </a:cubicBezTo>
                    <a:cubicBezTo>
                      <a:pt x="2" y="799"/>
                      <a:pt x="0" y="797"/>
                      <a:pt x="0" y="795"/>
                    </a:cubicBezTo>
                    <a:lnTo>
                      <a:pt x="0" y="788"/>
                    </a:lnTo>
                    <a:cubicBezTo>
                      <a:pt x="0" y="786"/>
                      <a:pt x="2" y="784"/>
                      <a:pt x="4" y="784"/>
                    </a:cubicBezTo>
                    <a:cubicBezTo>
                      <a:pt x="6" y="784"/>
                      <a:pt x="8" y="786"/>
                      <a:pt x="8" y="788"/>
                    </a:cubicBezTo>
                    <a:close/>
                    <a:moveTo>
                      <a:pt x="8" y="811"/>
                    </a:moveTo>
                    <a:lnTo>
                      <a:pt x="8" y="818"/>
                    </a:lnTo>
                    <a:cubicBezTo>
                      <a:pt x="8" y="821"/>
                      <a:pt x="6" y="822"/>
                      <a:pt x="4" y="822"/>
                    </a:cubicBezTo>
                    <a:cubicBezTo>
                      <a:pt x="2" y="822"/>
                      <a:pt x="0" y="821"/>
                      <a:pt x="0" y="818"/>
                    </a:cubicBezTo>
                    <a:lnTo>
                      <a:pt x="0" y="811"/>
                    </a:lnTo>
                    <a:cubicBezTo>
                      <a:pt x="0" y="809"/>
                      <a:pt x="2" y="807"/>
                      <a:pt x="4" y="807"/>
                    </a:cubicBezTo>
                    <a:cubicBezTo>
                      <a:pt x="6" y="807"/>
                      <a:pt x="8" y="809"/>
                      <a:pt x="8" y="811"/>
                    </a:cubicBezTo>
                    <a:close/>
                    <a:moveTo>
                      <a:pt x="8" y="834"/>
                    </a:moveTo>
                    <a:lnTo>
                      <a:pt x="8" y="841"/>
                    </a:lnTo>
                    <a:cubicBezTo>
                      <a:pt x="8" y="844"/>
                      <a:pt x="6" y="845"/>
                      <a:pt x="4" y="845"/>
                    </a:cubicBezTo>
                    <a:cubicBezTo>
                      <a:pt x="2" y="845"/>
                      <a:pt x="0" y="844"/>
                      <a:pt x="0" y="841"/>
                    </a:cubicBezTo>
                    <a:lnTo>
                      <a:pt x="0" y="834"/>
                    </a:lnTo>
                    <a:cubicBezTo>
                      <a:pt x="0" y="832"/>
                      <a:pt x="2" y="830"/>
                      <a:pt x="4" y="830"/>
                    </a:cubicBezTo>
                    <a:cubicBezTo>
                      <a:pt x="6" y="830"/>
                      <a:pt x="8" y="832"/>
                      <a:pt x="8" y="834"/>
                    </a:cubicBezTo>
                    <a:close/>
                    <a:moveTo>
                      <a:pt x="8" y="857"/>
                    </a:moveTo>
                    <a:lnTo>
                      <a:pt x="8" y="864"/>
                    </a:lnTo>
                    <a:cubicBezTo>
                      <a:pt x="8" y="867"/>
                      <a:pt x="6" y="868"/>
                      <a:pt x="4" y="868"/>
                    </a:cubicBezTo>
                    <a:cubicBezTo>
                      <a:pt x="2" y="868"/>
                      <a:pt x="0" y="867"/>
                      <a:pt x="0" y="864"/>
                    </a:cubicBezTo>
                    <a:lnTo>
                      <a:pt x="0" y="857"/>
                    </a:lnTo>
                    <a:cubicBezTo>
                      <a:pt x="0" y="855"/>
                      <a:pt x="2" y="853"/>
                      <a:pt x="4" y="853"/>
                    </a:cubicBezTo>
                    <a:cubicBezTo>
                      <a:pt x="6" y="853"/>
                      <a:pt x="8" y="855"/>
                      <a:pt x="8" y="857"/>
                    </a:cubicBezTo>
                    <a:close/>
                    <a:moveTo>
                      <a:pt x="8" y="880"/>
                    </a:moveTo>
                    <a:lnTo>
                      <a:pt x="8" y="888"/>
                    </a:lnTo>
                    <a:cubicBezTo>
                      <a:pt x="8" y="890"/>
                      <a:pt x="6" y="891"/>
                      <a:pt x="4" y="891"/>
                    </a:cubicBezTo>
                    <a:cubicBezTo>
                      <a:pt x="2" y="891"/>
                      <a:pt x="0" y="890"/>
                      <a:pt x="0" y="888"/>
                    </a:cubicBezTo>
                    <a:lnTo>
                      <a:pt x="0" y="880"/>
                    </a:lnTo>
                    <a:cubicBezTo>
                      <a:pt x="0" y="878"/>
                      <a:pt x="2" y="876"/>
                      <a:pt x="4" y="876"/>
                    </a:cubicBezTo>
                    <a:cubicBezTo>
                      <a:pt x="6" y="876"/>
                      <a:pt x="8" y="878"/>
                      <a:pt x="8" y="880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8" name="Rectangle 209">
                <a:extLst>
                  <a:ext uri="{FF2B5EF4-FFF2-40B4-BE49-F238E27FC236}">
                    <a16:creationId xmlns:a16="http://schemas.microsoft.com/office/drawing/2014/main" id="{944B0883-3CAC-4B00-8953-2B5C03424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9" y="4107"/>
                <a:ext cx="88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9" name="Rectangle 210">
                <a:extLst>
                  <a:ext uri="{FF2B5EF4-FFF2-40B4-BE49-F238E27FC236}">
                    <a16:creationId xmlns:a16="http://schemas.microsoft.com/office/drawing/2014/main" id="{A02E504B-4CFE-4603-98C0-2600ECCB3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9" y="4107"/>
                <a:ext cx="8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0" name="Line 211">
                <a:extLst>
                  <a:ext uri="{FF2B5EF4-FFF2-40B4-BE49-F238E27FC236}">
                    <a16:creationId xmlns:a16="http://schemas.microsoft.com/office/drawing/2014/main" id="{76D70954-9B8B-475C-809E-351866FA78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27" y="3842"/>
                <a:ext cx="1701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1" name="Rectangle 212">
                <a:extLst>
                  <a:ext uri="{FF2B5EF4-FFF2-40B4-BE49-F238E27FC236}">
                    <a16:creationId xmlns:a16="http://schemas.microsoft.com/office/drawing/2014/main" id="{6DECD1B4-DED2-42CE-9D48-15B82D36C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6" y="3813"/>
                <a:ext cx="523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2" name="Rectangle 213">
                <a:extLst>
                  <a:ext uri="{FF2B5EF4-FFF2-40B4-BE49-F238E27FC236}">
                    <a16:creationId xmlns:a16="http://schemas.microsoft.com/office/drawing/2014/main" id="{C73FECDF-8823-4407-AFB7-0DEFEC4EE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9" y="3818"/>
                <a:ext cx="548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XI: 8 Kings from Thebes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3" name="Rectangle 214">
                <a:extLst>
                  <a:ext uri="{FF2B5EF4-FFF2-40B4-BE49-F238E27FC236}">
                    <a16:creationId xmlns:a16="http://schemas.microsoft.com/office/drawing/2014/main" id="{438D7E5C-CC06-401C-92A3-2DC2D7C7B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3" y="4107"/>
                <a:ext cx="140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4" name="Rectangle 215">
                <a:extLst>
                  <a:ext uri="{FF2B5EF4-FFF2-40B4-BE49-F238E27FC236}">
                    <a16:creationId xmlns:a16="http://schemas.microsoft.com/office/drawing/2014/main" id="{4315D0AE-4829-4AA2-9A79-2AAEA2DA6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3" y="4107"/>
                <a:ext cx="140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5" name="Rectangle 216">
                <a:extLst>
                  <a:ext uri="{FF2B5EF4-FFF2-40B4-BE49-F238E27FC236}">
                    <a16:creationId xmlns:a16="http://schemas.microsoft.com/office/drawing/2014/main" id="{FA00EBE9-C239-4C26-9804-506FFCB59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2" y="3947"/>
                <a:ext cx="40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Nebtawyre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6" name="Rectangle 217">
                <a:extLst>
                  <a:ext uri="{FF2B5EF4-FFF2-40B4-BE49-F238E27FC236}">
                    <a16:creationId xmlns:a16="http://schemas.microsoft.com/office/drawing/2014/main" id="{AEA15246-B689-46A6-892E-60FB060A9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6" y="4025"/>
                <a:ext cx="50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Mentuhotep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7" name="Rectangle 218">
                <a:extLst>
                  <a:ext uri="{FF2B5EF4-FFF2-40B4-BE49-F238E27FC236}">
                    <a16:creationId xmlns:a16="http://schemas.microsoft.com/office/drawing/2014/main" id="{CE9041F2-8973-47B4-A3C1-BAB5F40AB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1" y="4240"/>
                <a:ext cx="40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Sankhkare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8" name="Rectangle 219">
                <a:extLst>
                  <a:ext uri="{FF2B5EF4-FFF2-40B4-BE49-F238E27FC236}">
                    <a16:creationId xmlns:a16="http://schemas.microsoft.com/office/drawing/2014/main" id="{7175A4C4-CDD8-4D93-BE72-3CFAC9AE0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8" y="4318"/>
                <a:ext cx="50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Mentuhotep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9" name="Rectangle 220">
                <a:extLst>
                  <a:ext uri="{FF2B5EF4-FFF2-40B4-BE49-F238E27FC236}">
                    <a16:creationId xmlns:a16="http://schemas.microsoft.com/office/drawing/2014/main" id="{64A4CB56-9B1E-440E-B878-AB1F55CB9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" y="4107"/>
                <a:ext cx="585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0" name="Rectangle 221">
                <a:extLst>
                  <a:ext uri="{FF2B5EF4-FFF2-40B4-BE49-F238E27FC236}">
                    <a16:creationId xmlns:a16="http://schemas.microsoft.com/office/drawing/2014/main" id="{9888DA82-5CE7-4BB2-B80A-E35479B66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" y="4107"/>
                <a:ext cx="585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1" name="Rectangle 222">
                <a:extLst>
                  <a:ext uri="{FF2B5EF4-FFF2-40B4-BE49-F238E27FC236}">
                    <a16:creationId xmlns:a16="http://schemas.microsoft.com/office/drawing/2014/main" id="{5BD61B57-2B61-48AE-A8F9-5DF63A461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0" y="3947"/>
                <a:ext cx="43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Nebhepetre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12" name="Rectangle 223">
                <a:extLst>
                  <a:ext uri="{FF2B5EF4-FFF2-40B4-BE49-F238E27FC236}">
                    <a16:creationId xmlns:a16="http://schemas.microsoft.com/office/drawing/2014/main" id="{46B61C56-79DD-46B7-8CDF-EE553B7B2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2" y="4025"/>
                <a:ext cx="47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Mentuhotep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13" name="Line 224">
                <a:extLst>
                  <a:ext uri="{FF2B5EF4-FFF2-40B4-BE49-F238E27FC236}">
                    <a16:creationId xmlns:a16="http://schemas.microsoft.com/office/drawing/2014/main" id="{F5D51103-C50E-494F-ABC4-B3D42A6C3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53" y="4896"/>
                <a:ext cx="258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4" name="Freeform 225">
                <a:extLst>
                  <a:ext uri="{FF2B5EF4-FFF2-40B4-BE49-F238E27FC236}">
                    <a16:creationId xmlns:a16="http://schemas.microsoft.com/office/drawing/2014/main" id="{5BE7C3B3-A0B2-4458-B646-48A75D0A7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4" y="4869"/>
                <a:ext cx="52" cy="53"/>
              </a:xfrm>
              <a:custGeom>
                <a:avLst/>
                <a:gdLst>
                  <a:gd name="T0" fmla="*/ 0 w 69"/>
                  <a:gd name="T1" fmla="*/ 35 h 69"/>
                  <a:gd name="T2" fmla="*/ 69 w 69"/>
                  <a:gd name="T3" fmla="*/ 0 h 69"/>
                  <a:gd name="T4" fmla="*/ 69 w 69"/>
                  <a:gd name="T5" fmla="*/ 69 h 69"/>
                  <a:gd name="T6" fmla="*/ 0 w 69"/>
                  <a:gd name="T7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9">
                    <a:moveTo>
                      <a:pt x="0" y="35"/>
                    </a:moveTo>
                    <a:lnTo>
                      <a:pt x="69" y="0"/>
                    </a:lnTo>
                    <a:cubicBezTo>
                      <a:pt x="58" y="22"/>
                      <a:pt x="58" y="47"/>
                      <a:pt x="69" y="69"/>
                    </a:cubicBez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5" name="Freeform 226">
                <a:extLst>
                  <a:ext uri="{FF2B5EF4-FFF2-40B4-BE49-F238E27FC236}">
                    <a16:creationId xmlns:a16="http://schemas.microsoft.com/office/drawing/2014/main" id="{9A9EDE3B-D96B-4802-BC21-83161D86F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3" y="4869"/>
                <a:ext cx="53" cy="53"/>
              </a:xfrm>
              <a:custGeom>
                <a:avLst/>
                <a:gdLst>
                  <a:gd name="T0" fmla="*/ 69 w 69"/>
                  <a:gd name="T1" fmla="*/ 35 h 69"/>
                  <a:gd name="T2" fmla="*/ 0 w 69"/>
                  <a:gd name="T3" fmla="*/ 69 h 69"/>
                  <a:gd name="T4" fmla="*/ 0 w 69"/>
                  <a:gd name="T5" fmla="*/ 0 h 69"/>
                  <a:gd name="T6" fmla="*/ 69 w 69"/>
                  <a:gd name="T7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0" y="69"/>
                    </a:lnTo>
                    <a:cubicBezTo>
                      <a:pt x="11" y="47"/>
                      <a:pt x="11" y="22"/>
                      <a:pt x="0" y="0"/>
                    </a:cubicBez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6" name="Rectangle 227">
                <a:extLst>
                  <a:ext uri="{FF2B5EF4-FFF2-40B4-BE49-F238E27FC236}">
                    <a16:creationId xmlns:a16="http://schemas.microsoft.com/office/drawing/2014/main" id="{C6A29389-4D56-4682-A76C-BC353F82F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8" y="4866"/>
                <a:ext cx="533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7" name="Freeform 228">
                <a:extLst>
                  <a:ext uri="{FF2B5EF4-FFF2-40B4-BE49-F238E27FC236}">
                    <a16:creationId xmlns:a16="http://schemas.microsoft.com/office/drawing/2014/main" id="{6CEE58FB-27EA-4168-8B55-AC0FE6B636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882" y="4876"/>
                <a:ext cx="526" cy="35"/>
              </a:xfrm>
              <a:custGeom>
                <a:avLst/>
                <a:gdLst>
                  <a:gd name="T0" fmla="*/ 27 w 690"/>
                  <a:gd name="T1" fmla="*/ 25 h 46"/>
                  <a:gd name="T2" fmla="*/ 39 w 690"/>
                  <a:gd name="T3" fmla="*/ 6 h 46"/>
                  <a:gd name="T4" fmla="*/ 60 w 690"/>
                  <a:gd name="T5" fmla="*/ 13 h 46"/>
                  <a:gd name="T6" fmla="*/ 61 w 690"/>
                  <a:gd name="T7" fmla="*/ 22 h 46"/>
                  <a:gd name="T8" fmla="*/ 88 w 690"/>
                  <a:gd name="T9" fmla="*/ 40 h 46"/>
                  <a:gd name="T10" fmla="*/ 73 w 690"/>
                  <a:gd name="T11" fmla="*/ 14 h 46"/>
                  <a:gd name="T12" fmla="*/ 82 w 690"/>
                  <a:gd name="T13" fmla="*/ 16 h 46"/>
                  <a:gd name="T14" fmla="*/ 96 w 690"/>
                  <a:gd name="T15" fmla="*/ 36 h 46"/>
                  <a:gd name="T16" fmla="*/ 112 w 690"/>
                  <a:gd name="T17" fmla="*/ 46 h 46"/>
                  <a:gd name="T18" fmla="*/ 104 w 690"/>
                  <a:gd name="T19" fmla="*/ 4 h 46"/>
                  <a:gd name="T20" fmla="*/ 111 w 690"/>
                  <a:gd name="T21" fmla="*/ 41 h 46"/>
                  <a:gd name="T22" fmla="*/ 159 w 690"/>
                  <a:gd name="T23" fmla="*/ 46 h 46"/>
                  <a:gd name="T24" fmla="*/ 186 w 690"/>
                  <a:gd name="T25" fmla="*/ 25 h 46"/>
                  <a:gd name="T26" fmla="*/ 164 w 690"/>
                  <a:gd name="T27" fmla="*/ 28 h 46"/>
                  <a:gd name="T28" fmla="*/ 192 w 690"/>
                  <a:gd name="T29" fmla="*/ 36 h 46"/>
                  <a:gd name="T30" fmla="*/ 203 w 690"/>
                  <a:gd name="T31" fmla="*/ 13 h 46"/>
                  <a:gd name="T32" fmla="*/ 237 w 690"/>
                  <a:gd name="T33" fmla="*/ 35 h 46"/>
                  <a:gd name="T34" fmla="*/ 239 w 690"/>
                  <a:gd name="T35" fmla="*/ 16 h 46"/>
                  <a:gd name="T36" fmla="*/ 219 w 690"/>
                  <a:gd name="T37" fmla="*/ 26 h 46"/>
                  <a:gd name="T38" fmla="*/ 252 w 690"/>
                  <a:gd name="T39" fmla="*/ 13 h 46"/>
                  <a:gd name="T40" fmla="*/ 253 w 690"/>
                  <a:gd name="T41" fmla="*/ 22 h 46"/>
                  <a:gd name="T42" fmla="*/ 280 w 690"/>
                  <a:gd name="T43" fmla="*/ 13 h 46"/>
                  <a:gd name="T44" fmla="*/ 310 w 690"/>
                  <a:gd name="T45" fmla="*/ 46 h 46"/>
                  <a:gd name="T46" fmla="*/ 290 w 690"/>
                  <a:gd name="T47" fmla="*/ 46 h 46"/>
                  <a:gd name="T48" fmla="*/ 271 w 690"/>
                  <a:gd name="T49" fmla="*/ 46 h 46"/>
                  <a:gd name="T50" fmla="*/ 332 w 690"/>
                  <a:gd name="T51" fmla="*/ 12 h 46"/>
                  <a:gd name="T52" fmla="*/ 341 w 690"/>
                  <a:gd name="T53" fmla="*/ 35 h 46"/>
                  <a:gd name="T54" fmla="*/ 380 w 690"/>
                  <a:gd name="T55" fmla="*/ 42 h 46"/>
                  <a:gd name="T56" fmla="*/ 376 w 690"/>
                  <a:gd name="T57" fmla="*/ 13 h 46"/>
                  <a:gd name="T58" fmla="*/ 372 w 690"/>
                  <a:gd name="T59" fmla="*/ 42 h 46"/>
                  <a:gd name="T60" fmla="*/ 391 w 690"/>
                  <a:gd name="T61" fmla="*/ 0 h 46"/>
                  <a:gd name="T62" fmla="*/ 391 w 690"/>
                  <a:gd name="T63" fmla="*/ 46 h 46"/>
                  <a:gd name="T64" fmla="*/ 413 w 690"/>
                  <a:gd name="T65" fmla="*/ 27 h 46"/>
                  <a:gd name="T66" fmla="*/ 406 w 690"/>
                  <a:gd name="T67" fmla="*/ 22 h 46"/>
                  <a:gd name="T68" fmla="*/ 434 w 690"/>
                  <a:gd name="T69" fmla="*/ 32 h 46"/>
                  <a:gd name="T70" fmla="*/ 412 w 690"/>
                  <a:gd name="T71" fmla="*/ 34 h 46"/>
                  <a:gd name="T72" fmla="*/ 459 w 690"/>
                  <a:gd name="T73" fmla="*/ 41 h 46"/>
                  <a:gd name="T74" fmla="*/ 444 w 690"/>
                  <a:gd name="T75" fmla="*/ 13 h 46"/>
                  <a:gd name="T76" fmla="*/ 453 w 690"/>
                  <a:gd name="T77" fmla="*/ 36 h 46"/>
                  <a:gd name="T78" fmla="*/ 477 w 690"/>
                  <a:gd name="T79" fmla="*/ 46 h 46"/>
                  <a:gd name="T80" fmla="*/ 467 w 690"/>
                  <a:gd name="T81" fmla="*/ 31 h 46"/>
                  <a:gd name="T82" fmla="*/ 476 w 690"/>
                  <a:gd name="T83" fmla="*/ 16 h 46"/>
                  <a:gd name="T84" fmla="*/ 545 w 690"/>
                  <a:gd name="T85" fmla="*/ 7 h 46"/>
                  <a:gd name="T86" fmla="*/ 529 w 690"/>
                  <a:gd name="T87" fmla="*/ 22 h 46"/>
                  <a:gd name="T88" fmla="*/ 581 w 690"/>
                  <a:gd name="T89" fmla="*/ 35 h 46"/>
                  <a:gd name="T90" fmla="*/ 583 w 690"/>
                  <a:gd name="T91" fmla="*/ 16 h 46"/>
                  <a:gd name="T92" fmla="*/ 563 w 690"/>
                  <a:gd name="T93" fmla="*/ 26 h 46"/>
                  <a:gd name="T94" fmla="*/ 596 w 690"/>
                  <a:gd name="T95" fmla="*/ 13 h 46"/>
                  <a:gd name="T96" fmla="*/ 597 w 690"/>
                  <a:gd name="T97" fmla="*/ 22 h 46"/>
                  <a:gd name="T98" fmla="*/ 615 w 690"/>
                  <a:gd name="T99" fmla="*/ 6 h 46"/>
                  <a:gd name="T100" fmla="*/ 644 w 690"/>
                  <a:gd name="T101" fmla="*/ 12 h 46"/>
                  <a:gd name="T102" fmla="*/ 634 w 690"/>
                  <a:gd name="T103" fmla="*/ 29 h 46"/>
                  <a:gd name="T104" fmla="*/ 634 w 690"/>
                  <a:gd name="T105" fmla="*/ 29 h 46"/>
                  <a:gd name="T106" fmla="*/ 667 w 690"/>
                  <a:gd name="T107" fmla="*/ 14 h 46"/>
                  <a:gd name="T108" fmla="*/ 667 w 690"/>
                  <a:gd name="T109" fmla="*/ 29 h 46"/>
                  <a:gd name="T110" fmla="*/ 667 w 690"/>
                  <a:gd name="T111" fmla="*/ 2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0" h="46">
                    <a:moveTo>
                      <a:pt x="0" y="46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1" y="5"/>
                    </a:lnTo>
                    <a:lnTo>
                      <a:pt x="6" y="5"/>
                    </a:lnTo>
                    <a:lnTo>
                      <a:pt x="6" y="20"/>
                    </a:lnTo>
                    <a:lnTo>
                      <a:pt x="27" y="20"/>
                    </a:lnTo>
                    <a:lnTo>
                      <a:pt x="27" y="25"/>
                    </a:lnTo>
                    <a:lnTo>
                      <a:pt x="6" y="25"/>
                    </a:lnTo>
                    <a:lnTo>
                      <a:pt x="6" y="46"/>
                    </a:lnTo>
                    <a:lnTo>
                      <a:pt x="0" y="46"/>
                    </a:lnTo>
                    <a:close/>
                    <a:moveTo>
                      <a:pt x="39" y="6"/>
                    </a:moveTo>
                    <a:lnTo>
                      <a:pt x="39" y="0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39" y="6"/>
                    </a:lnTo>
                    <a:close/>
                    <a:moveTo>
                      <a:pt x="39" y="46"/>
                    </a:moveTo>
                    <a:lnTo>
                      <a:pt x="39" y="13"/>
                    </a:lnTo>
                    <a:lnTo>
                      <a:pt x="44" y="13"/>
                    </a:lnTo>
                    <a:lnTo>
                      <a:pt x="44" y="46"/>
                    </a:lnTo>
                    <a:lnTo>
                      <a:pt x="39" y="46"/>
                    </a:lnTo>
                    <a:close/>
                    <a:moveTo>
                      <a:pt x="55" y="46"/>
                    </a:moveTo>
                    <a:lnTo>
                      <a:pt x="55" y="13"/>
                    </a:lnTo>
                    <a:lnTo>
                      <a:pt x="60" y="13"/>
                    </a:lnTo>
                    <a:lnTo>
                      <a:pt x="60" y="18"/>
                    </a:lnTo>
                    <a:cubicBezTo>
                      <a:pt x="61" y="15"/>
                      <a:pt x="62" y="14"/>
                      <a:pt x="63" y="13"/>
                    </a:cubicBezTo>
                    <a:cubicBezTo>
                      <a:pt x="64" y="12"/>
                      <a:pt x="66" y="12"/>
                      <a:pt x="67" y="12"/>
                    </a:cubicBezTo>
                    <a:cubicBezTo>
                      <a:pt x="69" y="12"/>
                      <a:pt x="71" y="12"/>
                      <a:pt x="73" y="14"/>
                    </a:cubicBezTo>
                    <a:lnTo>
                      <a:pt x="71" y="19"/>
                    </a:lnTo>
                    <a:cubicBezTo>
                      <a:pt x="69" y="18"/>
                      <a:pt x="68" y="18"/>
                      <a:pt x="67" y="18"/>
                    </a:cubicBezTo>
                    <a:cubicBezTo>
                      <a:pt x="65" y="18"/>
                      <a:pt x="64" y="18"/>
                      <a:pt x="63" y="19"/>
                    </a:cubicBezTo>
                    <a:cubicBezTo>
                      <a:pt x="62" y="19"/>
                      <a:pt x="62" y="20"/>
                      <a:pt x="61" y="22"/>
                    </a:cubicBezTo>
                    <a:cubicBezTo>
                      <a:pt x="61" y="24"/>
                      <a:pt x="60" y="26"/>
                      <a:pt x="60" y="28"/>
                    </a:cubicBezTo>
                    <a:lnTo>
                      <a:pt x="60" y="46"/>
                    </a:lnTo>
                    <a:lnTo>
                      <a:pt x="55" y="46"/>
                    </a:lnTo>
                    <a:close/>
                    <a:moveTo>
                      <a:pt x="69" y="36"/>
                    </a:moveTo>
                    <a:lnTo>
                      <a:pt x="74" y="35"/>
                    </a:lnTo>
                    <a:cubicBezTo>
                      <a:pt x="74" y="37"/>
                      <a:pt x="75" y="39"/>
                      <a:pt x="77" y="40"/>
                    </a:cubicBezTo>
                    <a:cubicBezTo>
                      <a:pt x="78" y="41"/>
                      <a:pt x="80" y="42"/>
                      <a:pt x="83" y="42"/>
                    </a:cubicBezTo>
                    <a:cubicBezTo>
                      <a:pt x="85" y="42"/>
                      <a:pt x="87" y="41"/>
                      <a:pt x="88" y="40"/>
                    </a:cubicBezTo>
                    <a:cubicBezTo>
                      <a:pt x="90" y="39"/>
                      <a:pt x="90" y="38"/>
                      <a:pt x="90" y="37"/>
                    </a:cubicBezTo>
                    <a:cubicBezTo>
                      <a:pt x="90" y="35"/>
                      <a:pt x="90" y="34"/>
                      <a:pt x="89" y="34"/>
                    </a:cubicBezTo>
                    <a:cubicBezTo>
                      <a:pt x="88" y="33"/>
                      <a:pt x="86" y="32"/>
                      <a:pt x="83" y="32"/>
                    </a:cubicBezTo>
                    <a:cubicBezTo>
                      <a:pt x="79" y="31"/>
                      <a:pt x="76" y="30"/>
                      <a:pt x="74" y="29"/>
                    </a:cubicBezTo>
                    <a:cubicBezTo>
                      <a:pt x="73" y="28"/>
                      <a:pt x="72" y="27"/>
                      <a:pt x="71" y="26"/>
                    </a:cubicBezTo>
                    <a:cubicBezTo>
                      <a:pt x="70" y="24"/>
                      <a:pt x="69" y="23"/>
                      <a:pt x="69" y="21"/>
                    </a:cubicBezTo>
                    <a:cubicBezTo>
                      <a:pt x="69" y="20"/>
                      <a:pt x="70" y="19"/>
                      <a:pt x="70" y="17"/>
                    </a:cubicBezTo>
                    <a:cubicBezTo>
                      <a:pt x="71" y="16"/>
                      <a:pt x="72" y="15"/>
                      <a:pt x="73" y="14"/>
                    </a:cubicBezTo>
                    <a:cubicBezTo>
                      <a:pt x="74" y="13"/>
                      <a:pt x="75" y="13"/>
                      <a:pt x="77" y="12"/>
                    </a:cubicBezTo>
                    <a:cubicBezTo>
                      <a:pt x="78" y="12"/>
                      <a:pt x="80" y="12"/>
                      <a:pt x="82" y="12"/>
                    </a:cubicBezTo>
                    <a:cubicBezTo>
                      <a:pt x="84" y="12"/>
                      <a:pt x="87" y="12"/>
                      <a:pt x="89" y="13"/>
                    </a:cubicBezTo>
                    <a:cubicBezTo>
                      <a:pt x="91" y="14"/>
                      <a:pt x="92" y="15"/>
                      <a:pt x="93" y="16"/>
                    </a:cubicBezTo>
                    <a:cubicBezTo>
                      <a:pt x="94" y="17"/>
                      <a:pt x="94" y="19"/>
                      <a:pt x="95" y="21"/>
                    </a:cubicBezTo>
                    <a:lnTo>
                      <a:pt x="89" y="22"/>
                    </a:lnTo>
                    <a:cubicBezTo>
                      <a:pt x="89" y="20"/>
                      <a:pt x="88" y="19"/>
                      <a:pt x="87" y="18"/>
                    </a:cubicBezTo>
                    <a:cubicBezTo>
                      <a:pt x="86" y="17"/>
                      <a:pt x="84" y="16"/>
                      <a:pt x="82" y="16"/>
                    </a:cubicBezTo>
                    <a:cubicBezTo>
                      <a:pt x="80" y="16"/>
                      <a:pt x="78" y="17"/>
                      <a:pt x="77" y="18"/>
                    </a:cubicBezTo>
                    <a:cubicBezTo>
                      <a:pt x="75" y="19"/>
                      <a:pt x="75" y="20"/>
                      <a:pt x="75" y="21"/>
                    </a:cubicBezTo>
                    <a:cubicBezTo>
                      <a:pt x="75" y="21"/>
                      <a:pt x="75" y="22"/>
                      <a:pt x="76" y="23"/>
                    </a:cubicBezTo>
                    <a:cubicBezTo>
                      <a:pt x="76" y="23"/>
                      <a:pt x="77" y="24"/>
                      <a:pt x="78" y="24"/>
                    </a:cubicBezTo>
                    <a:cubicBezTo>
                      <a:pt x="78" y="24"/>
                      <a:pt x="80" y="25"/>
                      <a:pt x="83" y="26"/>
                    </a:cubicBezTo>
                    <a:cubicBezTo>
                      <a:pt x="87" y="27"/>
                      <a:pt x="89" y="28"/>
                      <a:pt x="91" y="28"/>
                    </a:cubicBezTo>
                    <a:cubicBezTo>
                      <a:pt x="93" y="29"/>
                      <a:pt x="94" y="30"/>
                      <a:pt x="95" y="31"/>
                    </a:cubicBezTo>
                    <a:cubicBezTo>
                      <a:pt x="96" y="32"/>
                      <a:pt x="96" y="34"/>
                      <a:pt x="96" y="36"/>
                    </a:cubicBezTo>
                    <a:cubicBezTo>
                      <a:pt x="96" y="38"/>
                      <a:pt x="96" y="40"/>
                      <a:pt x="94" y="41"/>
                    </a:cubicBezTo>
                    <a:cubicBezTo>
                      <a:pt x="93" y="43"/>
                      <a:pt x="92" y="44"/>
                      <a:pt x="90" y="45"/>
                    </a:cubicBezTo>
                    <a:cubicBezTo>
                      <a:pt x="88" y="46"/>
                      <a:pt x="85" y="46"/>
                      <a:pt x="83" y="46"/>
                    </a:cubicBezTo>
                    <a:cubicBezTo>
                      <a:pt x="78" y="46"/>
                      <a:pt x="75" y="46"/>
                      <a:pt x="73" y="44"/>
                    </a:cubicBezTo>
                    <a:cubicBezTo>
                      <a:pt x="71" y="42"/>
                      <a:pt x="69" y="39"/>
                      <a:pt x="69" y="36"/>
                    </a:cubicBezTo>
                    <a:close/>
                    <a:moveTo>
                      <a:pt x="115" y="41"/>
                    </a:moveTo>
                    <a:lnTo>
                      <a:pt x="116" y="46"/>
                    </a:lnTo>
                    <a:cubicBezTo>
                      <a:pt x="114" y="46"/>
                      <a:pt x="113" y="46"/>
                      <a:pt x="112" y="46"/>
                    </a:cubicBezTo>
                    <a:cubicBezTo>
                      <a:pt x="110" y="46"/>
                      <a:pt x="108" y="46"/>
                      <a:pt x="107" y="45"/>
                    </a:cubicBezTo>
                    <a:cubicBezTo>
                      <a:pt x="106" y="45"/>
                      <a:pt x="105" y="44"/>
                      <a:pt x="104" y="43"/>
                    </a:cubicBezTo>
                    <a:cubicBezTo>
                      <a:pt x="104" y="42"/>
                      <a:pt x="104" y="39"/>
                      <a:pt x="104" y="36"/>
                    </a:cubicBezTo>
                    <a:lnTo>
                      <a:pt x="104" y="17"/>
                    </a:lnTo>
                    <a:lnTo>
                      <a:pt x="100" y="17"/>
                    </a:lnTo>
                    <a:lnTo>
                      <a:pt x="100" y="13"/>
                    </a:lnTo>
                    <a:lnTo>
                      <a:pt x="104" y="13"/>
                    </a:lnTo>
                    <a:lnTo>
                      <a:pt x="104" y="4"/>
                    </a:lnTo>
                    <a:lnTo>
                      <a:pt x="109" y="1"/>
                    </a:lnTo>
                    <a:lnTo>
                      <a:pt x="109" y="13"/>
                    </a:lnTo>
                    <a:lnTo>
                      <a:pt x="115" y="13"/>
                    </a:lnTo>
                    <a:lnTo>
                      <a:pt x="115" y="17"/>
                    </a:lnTo>
                    <a:lnTo>
                      <a:pt x="109" y="17"/>
                    </a:lnTo>
                    <a:lnTo>
                      <a:pt x="109" y="36"/>
                    </a:lnTo>
                    <a:cubicBezTo>
                      <a:pt x="109" y="38"/>
                      <a:pt x="109" y="39"/>
                      <a:pt x="110" y="39"/>
                    </a:cubicBezTo>
                    <a:cubicBezTo>
                      <a:pt x="110" y="40"/>
                      <a:pt x="110" y="40"/>
                      <a:pt x="111" y="41"/>
                    </a:cubicBezTo>
                    <a:cubicBezTo>
                      <a:pt x="111" y="41"/>
                      <a:pt x="112" y="41"/>
                      <a:pt x="113" y="41"/>
                    </a:cubicBezTo>
                    <a:cubicBezTo>
                      <a:pt x="113" y="41"/>
                      <a:pt x="114" y="41"/>
                      <a:pt x="115" y="41"/>
                    </a:cubicBezTo>
                    <a:close/>
                    <a:moveTo>
                      <a:pt x="145" y="46"/>
                    </a:moveTo>
                    <a:lnTo>
                      <a:pt x="145" y="0"/>
                    </a:lnTo>
                    <a:lnTo>
                      <a:pt x="151" y="0"/>
                    </a:lnTo>
                    <a:lnTo>
                      <a:pt x="151" y="46"/>
                    </a:lnTo>
                    <a:lnTo>
                      <a:pt x="145" y="46"/>
                    </a:lnTo>
                    <a:close/>
                    <a:moveTo>
                      <a:pt x="159" y="46"/>
                    </a:moveTo>
                    <a:lnTo>
                      <a:pt x="159" y="13"/>
                    </a:lnTo>
                    <a:lnTo>
                      <a:pt x="164" y="13"/>
                    </a:lnTo>
                    <a:lnTo>
                      <a:pt x="164" y="17"/>
                    </a:lnTo>
                    <a:cubicBezTo>
                      <a:pt x="166" y="14"/>
                      <a:pt x="170" y="12"/>
                      <a:pt x="174" y="12"/>
                    </a:cubicBezTo>
                    <a:cubicBezTo>
                      <a:pt x="176" y="12"/>
                      <a:pt x="178" y="12"/>
                      <a:pt x="180" y="13"/>
                    </a:cubicBezTo>
                    <a:cubicBezTo>
                      <a:pt x="182" y="14"/>
                      <a:pt x="183" y="15"/>
                      <a:pt x="184" y="16"/>
                    </a:cubicBezTo>
                    <a:cubicBezTo>
                      <a:pt x="185" y="17"/>
                      <a:pt x="185" y="18"/>
                      <a:pt x="185" y="20"/>
                    </a:cubicBezTo>
                    <a:cubicBezTo>
                      <a:pt x="186" y="21"/>
                      <a:pt x="186" y="23"/>
                      <a:pt x="186" y="25"/>
                    </a:cubicBezTo>
                    <a:lnTo>
                      <a:pt x="186" y="46"/>
                    </a:lnTo>
                    <a:lnTo>
                      <a:pt x="180" y="46"/>
                    </a:lnTo>
                    <a:lnTo>
                      <a:pt x="180" y="26"/>
                    </a:lnTo>
                    <a:cubicBezTo>
                      <a:pt x="180" y="23"/>
                      <a:pt x="180" y="22"/>
                      <a:pt x="179" y="20"/>
                    </a:cubicBezTo>
                    <a:cubicBezTo>
                      <a:pt x="179" y="19"/>
                      <a:pt x="178" y="18"/>
                      <a:pt x="177" y="18"/>
                    </a:cubicBezTo>
                    <a:cubicBezTo>
                      <a:pt x="176" y="17"/>
                      <a:pt x="175" y="17"/>
                      <a:pt x="173" y="17"/>
                    </a:cubicBezTo>
                    <a:cubicBezTo>
                      <a:pt x="171" y="17"/>
                      <a:pt x="169" y="17"/>
                      <a:pt x="167" y="19"/>
                    </a:cubicBezTo>
                    <a:cubicBezTo>
                      <a:pt x="165" y="20"/>
                      <a:pt x="164" y="23"/>
                      <a:pt x="164" y="28"/>
                    </a:cubicBezTo>
                    <a:lnTo>
                      <a:pt x="164" y="46"/>
                    </a:lnTo>
                    <a:lnTo>
                      <a:pt x="159" y="46"/>
                    </a:lnTo>
                    <a:close/>
                    <a:moveTo>
                      <a:pt x="203" y="41"/>
                    </a:moveTo>
                    <a:lnTo>
                      <a:pt x="204" y="46"/>
                    </a:lnTo>
                    <a:cubicBezTo>
                      <a:pt x="202" y="46"/>
                      <a:pt x="201" y="46"/>
                      <a:pt x="200" y="46"/>
                    </a:cubicBezTo>
                    <a:cubicBezTo>
                      <a:pt x="198" y="46"/>
                      <a:pt x="196" y="46"/>
                      <a:pt x="195" y="45"/>
                    </a:cubicBezTo>
                    <a:cubicBezTo>
                      <a:pt x="194" y="45"/>
                      <a:pt x="193" y="44"/>
                      <a:pt x="192" y="43"/>
                    </a:cubicBezTo>
                    <a:cubicBezTo>
                      <a:pt x="192" y="42"/>
                      <a:pt x="192" y="39"/>
                      <a:pt x="192" y="36"/>
                    </a:cubicBezTo>
                    <a:lnTo>
                      <a:pt x="192" y="17"/>
                    </a:lnTo>
                    <a:lnTo>
                      <a:pt x="188" y="17"/>
                    </a:lnTo>
                    <a:lnTo>
                      <a:pt x="188" y="13"/>
                    </a:lnTo>
                    <a:lnTo>
                      <a:pt x="192" y="13"/>
                    </a:lnTo>
                    <a:lnTo>
                      <a:pt x="192" y="4"/>
                    </a:lnTo>
                    <a:lnTo>
                      <a:pt x="197" y="1"/>
                    </a:lnTo>
                    <a:lnTo>
                      <a:pt x="197" y="13"/>
                    </a:lnTo>
                    <a:lnTo>
                      <a:pt x="203" y="13"/>
                    </a:lnTo>
                    <a:lnTo>
                      <a:pt x="203" y="17"/>
                    </a:lnTo>
                    <a:lnTo>
                      <a:pt x="197" y="17"/>
                    </a:lnTo>
                    <a:lnTo>
                      <a:pt x="197" y="36"/>
                    </a:lnTo>
                    <a:cubicBezTo>
                      <a:pt x="197" y="38"/>
                      <a:pt x="197" y="39"/>
                      <a:pt x="198" y="39"/>
                    </a:cubicBezTo>
                    <a:cubicBezTo>
                      <a:pt x="198" y="40"/>
                      <a:pt x="198" y="40"/>
                      <a:pt x="199" y="41"/>
                    </a:cubicBezTo>
                    <a:cubicBezTo>
                      <a:pt x="199" y="41"/>
                      <a:pt x="200" y="41"/>
                      <a:pt x="201" y="41"/>
                    </a:cubicBezTo>
                    <a:cubicBezTo>
                      <a:pt x="201" y="41"/>
                      <a:pt x="202" y="41"/>
                      <a:pt x="203" y="41"/>
                    </a:cubicBezTo>
                    <a:close/>
                    <a:moveTo>
                      <a:pt x="237" y="35"/>
                    </a:moveTo>
                    <a:lnTo>
                      <a:pt x="243" y="36"/>
                    </a:lnTo>
                    <a:cubicBezTo>
                      <a:pt x="242" y="39"/>
                      <a:pt x="241" y="42"/>
                      <a:pt x="238" y="44"/>
                    </a:cubicBezTo>
                    <a:cubicBezTo>
                      <a:pt x="236" y="46"/>
                      <a:pt x="233" y="46"/>
                      <a:pt x="229" y="46"/>
                    </a:cubicBezTo>
                    <a:cubicBezTo>
                      <a:pt x="224" y="46"/>
                      <a:pt x="220" y="45"/>
                      <a:pt x="217" y="42"/>
                    </a:cubicBezTo>
                    <a:cubicBezTo>
                      <a:pt x="214" y="39"/>
                      <a:pt x="213" y="35"/>
                      <a:pt x="213" y="29"/>
                    </a:cubicBezTo>
                    <a:cubicBezTo>
                      <a:pt x="213" y="24"/>
                      <a:pt x="214" y="19"/>
                      <a:pt x="217" y="16"/>
                    </a:cubicBezTo>
                    <a:cubicBezTo>
                      <a:pt x="220" y="13"/>
                      <a:pt x="224" y="12"/>
                      <a:pt x="228" y="12"/>
                    </a:cubicBezTo>
                    <a:cubicBezTo>
                      <a:pt x="233" y="12"/>
                      <a:pt x="236" y="13"/>
                      <a:pt x="239" y="16"/>
                    </a:cubicBezTo>
                    <a:cubicBezTo>
                      <a:pt x="242" y="19"/>
                      <a:pt x="243" y="24"/>
                      <a:pt x="243" y="29"/>
                    </a:cubicBezTo>
                    <a:cubicBezTo>
                      <a:pt x="243" y="29"/>
                      <a:pt x="243" y="30"/>
                      <a:pt x="243" y="31"/>
                    </a:cubicBezTo>
                    <a:lnTo>
                      <a:pt x="219" y="31"/>
                    </a:lnTo>
                    <a:cubicBezTo>
                      <a:pt x="219" y="34"/>
                      <a:pt x="220" y="37"/>
                      <a:pt x="222" y="39"/>
                    </a:cubicBezTo>
                    <a:cubicBezTo>
                      <a:pt x="224" y="41"/>
                      <a:pt x="226" y="42"/>
                      <a:pt x="229" y="42"/>
                    </a:cubicBezTo>
                    <a:cubicBezTo>
                      <a:pt x="231" y="42"/>
                      <a:pt x="233" y="41"/>
                      <a:pt x="234" y="40"/>
                    </a:cubicBezTo>
                    <a:cubicBezTo>
                      <a:pt x="235" y="39"/>
                      <a:pt x="237" y="37"/>
                      <a:pt x="237" y="35"/>
                    </a:cubicBezTo>
                    <a:close/>
                    <a:moveTo>
                      <a:pt x="219" y="26"/>
                    </a:moveTo>
                    <a:lnTo>
                      <a:pt x="238" y="26"/>
                    </a:lnTo>
                    <a:cubicBezTo>
                      <a:pt x="237" y="23"/>
                      <a:pt x="237" y="21"/>
                      <a:pt x="235" y="20"/>
                    </a:cubicBezTo>
                    <a:cubicBezTo>
                      <a:pt x="234" y="17"/>
                      <a:pt x="231" y="16"/>
                      <a:pt x="228" y="16"/>
                    </a:cubicBezTo>
                    <a:cubicBezTo>
                      <a:pt x="226" y="16"/>
                      <a:pt x="224" y="17"/>
                      <a:pt x="222" y="19"/>
                    </a:cubicBezTo>
                    <a:cubicBezTo>
                      <a:pt x="220" y="21"/>
                      <a:pt x="219" y="23"/>
                      <a:pt x="219" y="26"/>
                    </a:cubicBezTo>
                    <a:close/>
                    <a:moveTo>
                      <a:pt x="247" y="46"/>
                    </a:moveTo>
                    <a:lnTo>
                      <a:pt x="247" y="13"/>
                    </a:lnTo>
                    <a:lnTo>
                      <a:pt x="252" y="13"/>
                    </a:lnTo>
                    <a:lnTo>
                      <a:pt x="252" y="18"/>
                    </a:lnTo>
                    <a:cubicBezTo>
                      <a:pt x="253" y="15"/>
                      <a:pt x="254" y="14"/>
                      <a:pt x="255" y="13"/>
                    </a:cubicBezTo>
                    <a:cubicBezTo>
                      <a:pt x="256" y="12"/>
                      <a:pt x="258" y="12"/>
                      <a:pt x="259" y="12"/>
                    </a:cubicBezTo>
                    <a:cubicBezTo>
                      <a:pt x="261" y="12"/>
                      <a:pt x="263" y="12"/>
                      <a:pt x="265" y="14"/>
                    </a:cubicBezTo>
                    <a:lnTo>
                      <a:pt x="263" y="19"/>
                    </a:lnTo>
                    <a:cubicBezTo>
                      <a:pt x="261" y="18"/>
                      <a:pt x="260" y="18"/>
                      <a:pt x="259" y="18"/>
                    </a:cubicBezTo>
                    <a:cubicBezTo>
                      <a:pt x="257" y="18"/>
                      <a:pt x="256" y="18"/>
                      <a:pt x="255" y="19"/>
                    </a:cubicBezTo>
                    <a:cubicBezTo>
                      <a:pt x="254" y="19"/>
                      <a:pt x="254" y="20"/>
                      <a:pt x="253" y="22"/>
                    </a:cubicBezTo>
                    <a:cubicBezTo>
                      <a:pt x="253" y="24"/>
                      <a:pt x="252" y="26"/>
                      <a:pt x="252" y="28"/>
                    </a:cubicBezTo>
                    <a:lnTo>
                      <a:pt x="252" y="46"/>
                    </a:lnTo>
                    <a:lnTo>
                      <a:pt x="247" y="46"/>
                    </a:lnTo>
                    <a:close/>
                    <a:moveTo>
                      <a:pt x="271" y="46"/>
                    </a:moveTo>
                    <a:lnTo>
                      <a:pt x="271" y="13"/>
                    </a:lnTo>
                    <a:lnTo>
                      <a:pt x="276" y="13"/>
                    </a:lnTo>
                    <a:lnTo>
                      <a:pt x="276" y="17"/>
                    </a:lnTo>
                    <a:cubicBezTo>
                      <a:pt x="277" y="16"/>
                      <a:pt x="278" y="14"/>
                      <a:pt x="280" y="13"/>
                    </a:cubicBezTo>
                    <a:cubicBezTo>
                      <a:pt x="282" y="12"/>
                      <a:pt x="284" y="12"/>
                      <a:pt x="286" y="12"/>
                    </a:cubicBezTo>
                    <a:cubicBezTo>
                      <a:pt x="288" y="12"/>
                      <a:pt x="290" y="12"/>
                      <a:pt x="292" y="13"/>
                    </a:cubicBezTo>
                    <a:cubicBezTo>
                      <a:pt x="293" y="14"/>
                      <a:pt x="295" y="16"/>
                      <a:pt x="295" y="18"/>
                    </a:cubicBezTo>
                    <a:cubicBezTo>
                      <a:pt x="298" y="14"/>
                      <a:pt x="301" y="12"/>
                      <a:pt x="305" y="12"/>
                    </a:cubicBezTo>
                    <a:cubicBezTo>
                      <a:pt x="309" y="12"/>
                      <a:pt x="311" y="13"/>
                      <a:pt x="313" y="15"/>
                    </a:cubicBezTo>
                    <a:cubicBezTo>
                      <a:pt x="315" y="16"/>
                      <a:pt x="316" y="19"/>
                      <a:pt x="316" y="23"/>
                    </a:cubicBezTo>
                    <a:lnTo>
                      <a:pt x="316" y="46"/>
                    </a:lnTo>
                    <a:lnTo>
                      <a:pt x="310" y="46"/>
                    </a:lnTo>
                    <a:lnTo>
                      <a:pt x="310" y="25"/>
                    </a:lnTo>
                    <a:cubicBezTo>
                      <a:pt x="310" y="23"/>
                      <a:pt x="310" y="21"/>
                      <a:pt x="310" y="20"/>
                    </a:cubicBezTo>
                    <a:cubicBezTo>
                      <a:pt x="309" y="19"/>
                      <a:pt x="309" y="18"/>
                      <a:pt x="308" y="18"/>
                    </a:cubicBezTo>
                    <a:cubicBezTo>
                      <a:pt x="307" y="17"/>
                      <a:pt x="306" y="17"/>
                      <a:pt x="304" y="17"/>
                    </a:cubicBezTo>
                    <a:cubicBezTo>
                      <a:pt x="302" y="17"/>
                      <a:pt x="300" y="17"/>
                      <a:pt x="298" y="19"/>
                    </a:cubicBezTo>
                    <a:cubicBezTo>
                      <a:pt x="297" y="21"/>
                      <a:pt x="296" y="23"/>
                      <a:pt x="296" y="26"/>
                    </a:cubicBezTo>
                    <a:lnTo>
                      <a:pt x="296" y="46"/>
                    </a:lnTo>
                    <a:lnTo>
                      <a:pt x="290" y="46"/>
                    </a:lnTo>
                    <a:lnTo>
                      <a:pt x="290" y="24"/>
                    </a:lnTo>
                    <a:cubicBezTo>
                      <a:pt x="290" y="22"/>
                      <a:pt x="290" y="20"/>
                      <a:pt x="289" y="19"/>
                    </a:cubicBezTo>
                    <a:cubicBezTo>
                      <a:pt x="288" y="17"/>
                      <a:pt x="287" y="17"/>
                      <a:pt x="285" y="17"/>
                    </a:cubicBezTo>
                    <a:cubicBezTo>
                      <a:pt x="283" y="17"/>
                      <a:pt x="282" y="17"/>
                      <a:pt x="280" y="18"/>
                    </a:cubicBezTo>
                    <a:cubicBezTo>
                      <a:pt x="279" y="19"/>
                      <a:pt x="278" y="20"/>
                      <a:pt x="277" y="22"/>
                    </a:cubicBezTo>
                    <a:cubicBezTo>
                      <a:pt x="277" y="23"/>
                      <a:pt x="276" y="25"/>
                      <a:pt x="276" y="29"/>
                    </a:cubicBezTo>
                    <a:lnTo>
                      <a:pt x="276" y="46"/>
                    </a:lnTo>
                    <a:lnTo>
                      <a:pt x="271" y="46"/>
                    </a:lnTo>
                    <a:close/>
                    <a:moveTo>
                      <a:pt x="341" y="35"/>
                    </a:moveTo>
                    <a:lnTo>
                      <a:pt x="347" y="36"/>
                    </a:lnTo>
                    <a:cubicBezTo>
                      <a:pt x="346" y="39"/>
                      <a:pt x="345" y="42"/>
                      <a:pt x="342" y="44"/>
                    </a:cubicBezTo>
                    <a:cubicBezTo>
                      <a:pt x="340" y="46"/>
                      <a:pt x="337" y="46"/>
                      <a:pt x="333" y="46"/>
                    </a:cubicBezTo>
                    <a:cubicBezTo>
                      <a:pt x="328" y="46"/>
                      <a:pt x="324" y="45"/>
                      <a:pt x="321" y="42"/>
                    </a:cubicBezTo>
                    <a:cubicBezTo>
                      <a:pt x="318" y="39"/>
                      <a:pt x="317" y="35"/>
                      <a:pt x="317" y="29"/>
                    </a:cubicBezTo>
                    <a:cubicBezTo>
                      <a:pt x="317" y="24"/>
                      <a:pt x="318" y="19"/>
                      <a:pt x="321" y="16"/>
                    </a:cubicBezTo>
                    <a:cubicBezTo>
                      <a:pt x="324" y="13"/>
                      <a:pt x="328" y="12"/>
                      <a:pt x="332" y="12"/>
                    </a:cubicBezTo>
                    <a:cubicBezTo>
                      <a:pt x="337" y="12"/>
                      <a:pt x="340" y="13"/>
                      <a:pt x="343" y="16"/>
                    </a:cubicBezTo>
                    <a:cubicBezTo>
                      <a:pt x="346" y="19"/>
                      <a:pt x="347" y="24"/>
                      <a:pt x="347" y="29"/>
                    </a:cubicBezTo>
                    <a:cubicBezTo>
                      <a:pt x="347" y="29"/>
                      <a:pt x="347" y="30"/>
                      <a:pt x="347" y="31"/>
                    </a:cubicBezTo>
                    <a:lnTo>
                      <a:pt x="323" y="31"/>
                    </a:lnTo>
                    <a:cubicBezTo>
                      <a:pt x="323" y="34"/>
                      <a:pt x="324" y="37"/>
                      <a:pt x="326" y="39"/>
                    </a:cubicBezTo>
                    <a:cubicBezTo>
                      <a:pt x="328" y="41"/>
                      <a:pt x="330" y="42"/>
                      <a:pt x="333" y="42"/>
                    </a:cubicBezTo>
                    <a:cubicBezTo>
                      <a:pt x="335" y="42"/>
                      <a:pt x="337" y="41"/>
                      <a:pt x="338" y="40"/>
                    </a:cubicBezTo>
                    <a:cubicBezTo>
                      <a:pt x="339" y="39"/>
                      <a:pt x="341" y="37"/>
                      <a:pt x="341" y="35"/>
                    </a:cubicBezTo>
                    <a:close/>
                    <a:moveTo>
                      <a:pt x="323" y="26"/>
                    </a:moveTo>
                    <a:lnTo>
                      <a:pt x="342" y="26"/>
                    </a:lnTo>
                    <a:cubicBezTo>
                      <a:pt x="341" y="23"/>
                      <a:pt x="341" y="21"/>
                      <a:pt x="339" y="20"/>
                    </a:cubicBezTo>
                    <a:cubicBezTo>
                      <a:pt x="338" y="17"/>
                      <a:pt x="335" y="16"/>
                      <a:pt x="332" y="16"/>
                    </a:cubicBezTo>
                    <a:cubicBezTo>
                      <a:pt x="330" y="16"/>
                      <a:pt x="328" y="17"/>
                      <a:pt x="326" y="19"/>
                    </a:cubicBezTo>
                    <a:cubicBezTo>
                      <a:pt x="324" y="21"/>
                      <a:pt x="323" y="23"/>
                      <a:pt x="323" y="26"/>
                    </a:cubicBezTo>
                    <a:close/>
                    <a:moveTo>
                      <a:pt x="380" y="46"/>
                    </a:moveTo>
                    <a:lnTo>
                      <a:pt x="380" y="42"/>
                    </a:lnTo>
                    <a:cubicBezTo>
                      <a:pt x="378" y="45"/>
                      <a:pt x="375" y="46"/>
                      <a:pt x="371" y="46"/>
                    </a:cubicBezTo>
                    <a:cubicBezTo>
                      <a:pt x="368" y="46"/>
                      <a:pt x="366" y="46"/>
                      <a:pt x="364" y="44"/>
                    </a:cubicBezTo>
                    <a:cubicBezTo>
                      <a:pt x="362" y="43"/>
                      <a:pt x="360" y="41"/>
                      <a:pt x="359" y="38"/>
                    </a:cubicBezTo>
                    <a:cubicBezTo>
                      <a:pt x="357" y="36"/>
                      <a:pt x="357" y="33"/>
                      <a:pt x="357" y="29"/>
                    </a:cubicBezTo>
                    <a:cubicBezTo>
                      <a:pt x="357" y="26"/>
                      <a:pt x="357" y="23"/>
                      <a:pt x="358" y="20"/>
                    </a:cubicBezTo>
                    <a:cubicBezTo>
                      <a:pt x="360" y="17"/>
                      <a:pt x="361" y="15"/>
                      <a:pt x="363" y="14"/>
                    </a:cubicBezTo>
                    <a:cubicBezTo>
                      <a:pt x="366" y="13"/>
                      <a:pt x="368" y="12"/>
                      <a:pt x="371" y="12"/>
                    </a:cubicBezTo>
                    <a:cubicBezTo>
                      <a:pt x="373" y="12"/>
                      <a:pt x="375" y="12"/>
                      <a:pt x="376" y="13"/>
                    </a:cubicBezTo>
                    <a:cubicBezTo>
                      <a:pt x="378" y="14"/>
                      <a:pt x="379" y="15"/>
                      <a:pt x="380" y="16"/>
                    </a:cubicBezTo>
                    <a:lnTo>
                      <a:pt x="380" y="0"/>
                    </a:lnTo>
                    <a:lnTo>
                      <a:pt x="386" y="0"/>
                    </a:lnTo>
                    <a:lnTo>
                      <a:pt x="386" y="46"/>
                    </a:lnTo>
                    <a:lnTo>
                      <a:pt x="380" y="46"/>
                    </a:lnTo>
                    <a:close/>
                    <a:moveTo>
                      <a:pt x="363" y="29"/>
                    </a:moveTo>
                    <a:cubicBezTo>
                      <a:pt x="363" y="33"/>
                      <a:pt x="363" y="37"/>
                      <a:pt x="365" y="39"/>
                    </a:cubicBezTo>
                    <a:cubicBezTo>
                      <a:pt x="367" y="41"/>
                      <a:pt x="369" y="42"/>
                      <a:pt x="372" y="42"/>
                    </a:cubicBezTo>
                    <a:cubicBezTo>
                      <a:pt x="374" y="42"/>
                      <a:pt x="376" y="41"/>
                      <a:pt x="378" y="39"/>
                    </a:cubicBezTo>
                    <a:cubicBezTo>
                      <a:pt x="380" y="37"/>
                      <a:pt x="380" y="34"/>
                      <a:pt x="380" y="30"/>
                    </a:cubicBezTo>
                    <a:cubicBezTo>
                      <a:pt x="380" y="25"/>
                      <a:pt x="380" y="22"/>
                      <a:pt x="378" y="20"/>
                    </a:cubicBezTo>
                    <a:cubicBezTo>
                      <a:pt x="376" y="18"/>
                      <a:pt x="374" y="16"/>
                      <a:pt x="371" y="16"/>
                    </a:cubicBezTo>
                    <a:cubicBezTo>
                      <a:pt x="369" y="16"/>
                      <a:pt x="367" y="17"/>
                      <a:pt x="365" y="20"/>
                    </a:cubicBezTo>
                    <a:cubicBezTo>
                      <a:pt x="363" y="22"/>
                      <a:pt x="363" y="25"/>
                      <a:pt x="363" y="29"/>
                    </a:cubicBezTo>
                    <a:close/>
                    <a:moveTo>
                      <a:pt x="391" y="6"/>
                    </a:moveTo>
                    <a:lnTo>
                      <a:pt x="391" y="0"/>
                    </a:lnTo>
                    <a:lnTo>
                      <a:pt x="396" y="0"/>
                    </a:lnTo>
                    <a:lnTo>
                      <a:pt x="396" y="6"/>
                    </a:lnTo>
                    <a:lnTo>
                      <a:pt x="391" y="6"/>
                    </a:lnTo>
                    <a:close/>
                    <a:moveTo>
                      <a:pt x="391" y="46"/>
                    </a:moveTo>
                    <a:lnTo>
                      <a:pt x="391" y="13"/>
                    </a:lnTo>
                    <a:lnTo>
                      <a:pt x="396" y="13"/>
                    </a:lnTo>
                    <a:lnTo>
                      <a:pt x="396" y="46"/>
                    </a:lnTo>
                    <a:lnTo>
                      <a:pt x="391" y="46"/>
                    </a:lnTo>
                    <a:close/>
                    <a:moveTo>
                      <a:pt x="428" y="42"/>
                    </a:moveTo>
                    <a:cubicBezTo>
                      <a:pt x="426" y="43"/>
                      <a:pt x="424" y="45"/>
                      <a:pt x="422" y="45"/>
                    </a:cubicBezTo>
                    <a:cubicBezTo>
                      <a:pt x="420" y="46"/>
                      <a:pt x="418" y="46"/>
                      <a:pt x="416" y="46"/>
                    </a:cubicBezTo>
                    <a:cubicBezTo>
                      <a:pt x="413" y="46"/>
                      <a:pt x="410" y="46"/>
                      <a:pt x="408" y="44"/>
                    </a:cubicBezTo>
                    <a:cubicBezTo>
                      <a:pt x="406" y="42"/>
                      <a:pt x="405" y="40"/>
                      <a:pt x="405" y="37"/>
                    </a:cubicBezTo>
                    <a:cubicBezTo>
                      <a:pt x="405" y="35"/>
                      <a:pt x="405" y="34"/>
                      <a:pt x="406" y="33"/>
                    </a:cubicBezTo>
                    <a:cubicBezTo>
                      <a:pt x="407" y="31"/>
                      <a:pt x="408" y="30"/>
                      <a:pt x="409" y="29"/>
                    </a:cubicBezTo>
                    <a:cubicBezTo>
                      <a:pt x="410" y="28"/>
                      <a:pt x="411" y="28"/>
                      <a:pt x="413" y="27"/>
                    </a:cubicBezTo>
                    <a:cubicBezTo>
                      <a:pt x="414" y="27"/>
                      <a:pt x="416" y="27"/>
                      <a:pt x="418" y="27"/>
                    </a:cubicBezTo>
                    <a:cubicBezTo>
                      <a:pt x="422" y="26"/>
                      <a:pt x="426" y="25"/>
                      <a:pt x="428" y="25"/>
                    </a:cubicBezTo>
                    <a:cubicBezTo>
                      <a:pt x="428" y="24"/>
                      <a:pt x="428" y="23"/>
                      <a:pt x="428" y="23"/>
                    </a:cubicBezTo>
                    <a:cubicBezTo>
                      <a:pt x="428" y="21"/>
                      <a:pt x="427" y="19"/>
                      <a:pt x="426" y="18"/>
                    </a:cubicBezTo>
                    <a:cubicBezTo>
                      <a:pt x="425" y="17"/>
                      <a:pt x="423" y="16"/>
                      <a:pt x="420" y="16"/>
                    </a:cubicBezTo>
                    <a:cubicBezTo>
                      <a:pt x="417" y="16"/>
                      <a:pt x="415" y="17"/>
                      <a:pt x="414" y="18"/>
                    </a:cubicBezTo>
                    <a:cubicBezTo>
                      <a:pt x="413" y="19"/>
                      <a:pt x="412" y="20"/>
                      <a:pt x="411" y="23"/>
                    </a:cubicBezTo>
                    <a:lnTo>
                      <a:pt x="406" y="22"/>
                    </a:lnTo>
                    <a:cubicBezTo>
                      <a:pt x="406" y="20"/>
                      <a:pt x="407" y="18"/>
                      <a:pt x="408" y="16"/>
                    </a:cubicBezTo>
                    <a:cubicBezTo>
                      <a:pt x="409" y="15"/>
                      <a:pt x="411" y="14"/>
                      <a:pt x="413" y="13"/>
                    </a:cubicBezTo>
                    <a:cubicBezTo>
                      <a:pt x="415" y="12"/>
                      <a:pt x="418" y="12"/>
                      <a:pt x="421" y="12"/>
                    </a:cubicBezTo>
                    <a:cubicBezTo>
                      <a:pt x="424" y="12"/>
                      <a:pt x="426" y="12"/>
                      <a:pt x="428" y="13"/>
                    </a:cubicBezTo>
                    <a:cubicBezTo>
                      <a:pt x="429" y="13"/>
                      <a:pt x="431" y="14"/>
                      <a:pt x="432" y="15"/>
                    </a:cubicBezTo>
                    <a:cubicBezTo>
                      <a:pt x="432" y="16"/>
                      <a:pt x="433" y="18"/>
                      <a:pt x="433" y="19"/>
                    </a:cubicBezTo>
                    <a:cubicBezTo>
                      <a:pt x="434" y="20"/>
                      <a:pt x="434" y="22"/>
                      <a:pt x="434" y="24"/>
                    </a:cubicBezTo>
                    <a:lnTo>
                      <a:pt x="434" y="32"/>
                    </a:lnTo>
                    <a:cubicBezTo>
                      <a:pt x="434" y="37"/>
                      <a:pt x="434" y="40"/>
                      <a:pt x="434" y="42"/>
                    </a:cubicBezTo>
                    <a:cubicBezTo>
                      <a:pt x="434" y="43"/>
                      <a:pt x="435" y="44"/>
                      <a:pt x="435" y="46"/>
                    </a:cubicBezTo>
                    <a:lnTo>
                      <a:pt x="430" y="46"/>
                    </a:lnTo>
                    <a:cubicBezTo>
                      <a:pt x="429" y="45"/>
                      <a:pt x="429" y="43"/>
                      <a:pt x="428" y="42"/>
                    </a:cubicBezTo>
                    <a:close/>
                    <a:moveTo>
                      <a:pt x="428" y="29"/>
                    </a:moveTo>
                    <a:cubicBezTo>
                      <a:pt x="426" y="30"/>
                      <a:pt x="423" y="31"/>
                      <a:pt x="419" y="31"/>
                    </a:cubicBezTo>
                    <a:cubicBezTo>
                      <a:pt x="416" y="32"/>
                      <a:pt x="415" y="32"/>
                      <a:pt x="414" y="32"/>
                    </a:cubicBezTo>
                    <a:cubicBezTo>
                      <a:pt x="413" y="33"/>
                      <a:pt x="412" y="33"/>
                      <a:pt x="412" y="34"/>
                    </a:cubicBezTo>
                    <a:cubicBezTo>
                      <a:pt x="411" y="35"/>
                      <a:pt x="411" y="36"/>
                      <a:pt x="411" y="37"/>
                    </a:cubicBezTo>
                    <a:cubicBezTo>
                      <a:pt x="411" y="38"/>
                      <a:pt x="411" y="40"/>
                      <a:pt x="413" y="41"/>
                    </a:cubicBezTo>
                    <a:cubicBezTo>
                      <a:pt x="414" y="42"/>
                      <a:pt x="415" y="42"/>
                      <a:pt x="418" y="42"/>
                    </a:cubicBezTo>
                    <a:cubicBezTo>
                      <a:pt x="420" y="42"/>
                      <a:pt x="422" y="42"/>
                      <a:pt x="423" y="41"/>
                    </a:cubicBezTo>
                    <a:cubicBezTo>
                      <a:pt x="425" y="40"/>
                      <a:pt x="426" y="38"/>
                      <a:pt x="427" y="37"/>
                    </a:cubicBezTo>
                    <a:cubicBezTo>
                      <a:pt x="428" y="35"/>
                      <a:pt x="428" y="34"/>
                      <a:pt x="428" y="31"/>
                    </a:cubicBezTo>
                    <a:lnTo>
                      <a:pt x="428" y="29"/>
                    </a:lnTo>
                    <a:close/>
                    <a:moveTo>
                      <a:pt x="459" y="41"/>
                    </a:moveTo>
                    <a:lnTo>
                      <a:pt x="460" y="46"/>
                    </a:lnTo>
                    <a:cubicBezTo>
                      <a:pt x="458" y="46"/>
                      <a:pt x="457" y="46"/>
                      <a:pt x="456" y="46"/>
                    </a:cubicBezTo>
                    <a:cubicBezTo>
                      <a:pt x="454" y="46"/>
                      <a:pt x="452" y="46"/>
                      <a:pt x="451" y="45"/>
                    </a:cubicBezTo>
                    <a:cubicBezTo>
                      <a:pt x="450" y="45"/>
                      <a:pt x="449" y="44"/>
                      <a:pt x="448" y="43"/>
                    </a:cubicBezTo>
                    <a:cubicBezTo>
                      <a:pt x="448" y="42"/>
                      <a:pt x="448" y="39"/>
                      <a:pt x="448" y="36"/>
                    </a:cubicBezTo>
                    <a:lnTo>
                      <a:pt x="448" y="17"/>
                    </a:lnTo>
                    <a:lnTo>
                      <a:pt x="444" y="17"/>
                    </a:lnTo>
                    <a:lnTo>
                      <a:pt x="444" y="13"/>
                    </a:lnTo>
                    <a:lnTo>
                      <a:pt x="448" y="13"/>
                    </a:lnTo>
                    <a:lnTo>
                      <a:pt x="448" y="4"/>
                    </a:lnTo>
                    <a:lnTo>
                      <a:pt x="453" y="1"/>
                    </a:lnTo>
                    <a:lnTo>
                      <a:pt x="453" y="13"/>
                    </a:lnTo>
                    <a:lnTo>
                      <a:pt x="459" y="13"/>
                    </a:lnTo>
                    <a:lnTo>
                      <a:pt x="459" y="17"/>
                    </a:lnTo>
                    <a:lnTo>
                      <a:pt x="453" y="17"/>
                    </a:lnTo>
                    <a:lnTo>
                      <a:pt x="453" y="36"/>
                    </a:lnTo>
                    <a:cubicBezTo>
                      <a:pt x="453" y="38"/>
                      <a:pt x="453" y="39"/>
                      <a:pt x="454" y="39"/>
                    </a:cubicBezTo>
                    <a:cubicBezTo>
                      <a:pt x="454" y="40"/>
                      <a:pt x="454" y="40"/>
                      <a:pt x="455" y="41"/>
                    </a:cubicBezTo>
                    <a:cubicBezTo>
                      <a:pt x="455" y="41"/>
                      <a:pt x="456" y="41"/>
                      <a:pt x="457" y="41"/>
                    </a:cubicBezTo>
                    <a:cubicBezTo>
                      <a:pt x="457" y="41"/>
                      <a:pt x="458" y="41"/>
                      <a:pt x="459" y="41"/>
                    </a:cubicBezTo>
                    <a:close/>
                    <a:moveTo>
                      <a:pt x="485" y="35"/>
                    </a:moveTo>
                    <a:lnTo>
                      <a:pt x="491" y="36"/>
                    </a:lnTo>
                    <a:cubicBezTo>
                      <a:pt x="490" y="39"/>
                      <a:pt x="489" y="42"/>
                      <a:pt x="486" y="44"/>
                    </a:cubicBezTo>
                    <a:cubicBezTo>
                      <a:pt x="484" y="46"/>
                      <a:pt x="481" y="46"/>
                      <a:pt x="477" y="46"/>
                    </a:cubicBezTo>
                    <a:cubicBezTo>
                      <a:pt x="472" y="46"/>
                      <a:pt x="468" y="45"/>
                      <a:pt x="465" y="42"/>
                    </a:cubicBezTo>
                    <a:cubicBezTo>
                      <a:pt x="462" y="39"/>
                      <a:pt x="461" y="35"/>
                      <a:pt x="461" y="29"/>
                    </a:cubicBezTo>
                    <a:cubicBezTo>
                      <a:pt x="461" y="24"/>
                      <a:pt x="462" y="19"/>
                      <a:pt x="465" y="16"/>
                    </a:cubicBezTo>
                    <a:cubicBezTo>
                      <a:pt x="468" y="13"/>
                      <a:pt x="472" y="12"/>
                      <a:pt x="476" y="12"/>
                    </a:cubicBezTo>
                    <a:cubicBezTo>
                      <a:pt x="481" y="12"/>
                      <a:pt x="484" y="13"/>
                      <a:pt x="487" y="16"/>
                    </a:cubicBezTo>
                    <a:cubicBezTo>
                      <a:pt x="490" y="19"/>
                      <a:pt x="491" y="24"/>
                      <a:pt x="491" y="29"/>
                    </a:cubicBezTo>
                    <a:cubicBezTo>
                      <a:pt x="491" y="29"/>
                      <a:pt x="491" y="30"/>
                      <a:pt x="491" y="31"/>
                    </a:cubicBezTo>
                    <a:lnTo>
                      <a:pt x="467" y="31"/>
                    </a:lnTo>
                    <a:cubicBezTo>
                      <a:pt x="467" y="34"/>
                      <a:pt x="468" y="37"/>
                      <a:pt x="470" y="39"/>
                    </a:cubicBezTo>
                    <a:cubicBezTo>
                      <a:pt x="472" y="41"/>
                      <a:pt x="474" y="42"/>
                      <a:pt x="477" y="42"/>
                    </a:cubicBezTo>
                    <a:cubicBezTo>
                      <a:pt x="479" y="42"/>
                      <a:pt x="481" y="41"/>
                      <a:pt x="482" y="40"/>
                    </a:cubicBezTo>
                    <a:cubicBezTo>
                      <a:pt x="483" y="39"/>
                      <a:pt x="485" y="37"/>
                      <a:pt x="485" y="35"/>
                    </a:cubicBezTo>
                    <a:close/>
                    <a:moveTo>
                      <a:pt x="467" y="26"/>
                    </a:moveTo>
                    <a:lnTo>
                      <a:pt x="486" y="26"/>
                    </a:lnTo>
                    <a:cubicBezTo>
                      <a:pt x="485" y="23"/>
                      <a:pt x="485" y="21"/>
                      <a:pt x="483" y="20"/>
                    </a:cubicBezTo>
                    <a:cubicBezTo>
                      <a:pt x="482" y="17"/>
                      <a:pt x="479" y="16"/>
                      <a:pt x="476" y="16"/>
                    </a:cubicBezTo>
                    <a:cubicBezTo>
                      <a:pt x="474" y="16"/>
                      <a:pt x="472" y="17"/>
                      <a:pt x="470" y="19"/>
                    </a:cubicBezTo>
                    <a:cubicBezTo>
                      <a:pt x="468" y="21"/>
                      <a:pt x="467" y="23"/>
                      <a:pt x="467" y="26"/>
                    </a:cubicBezTo>
                    <a:close/>
                    <a:moveTo>
                      <a:pt x="511" y="46"/>
                    </a:moveTo>
                    <a:lnTo>
                      <a:pt x="511" y="0"/>
                    </a:lnTo>
                    <a:lnTo>
                      <a:pt x="529" y="0"/>
                    </a:lnTo>
                    <a:cubicBezTo>
                      <a:pt x="532" y="0"/>
                      <a:pt x="534" y="0"/>
                      <a:pt x="536" y="0"/>
                    </a:cubicBezTo>
                    <a:cubicBezTo>
                      <a:pt x="538" y="1"/>
                      <a:pt x="540" y="1"/>
                      <a:pt x="541" y="2"/>
                    </a:cubicBezTo>
                    <a:cubicBezTo>
                      <a:pt x="543" y="4"/>
                      <a:pt x="544" y="5"/>
                      <a:pt x="545" y="7"/>
                    </a:cubicBezTo>
                    <a:cubicBezTo>
                      <a:pt x="546" y="9"/>
                      <a:pt x="546" y="11"/>
                      <a:pt x="546" y="13"/>
                    </a:cubicBezTo>
                    <a:cubicBezTo>
                      <a:pt x="546" y="17"/>
                      <a:pt x="545" y="20"/>
                      <a:pt x="543" y="23"/>
                    </a:cubicBezTo>
                    <a:cubicBezTo>
                      <a:pt x="540" y="26"/>
                      <a:pt x="536" y="27"/>
                      <a:pt x="529" y="27"/>
                    </a:cubicBezTo>
                    <a:lnTo>
                      <a:pt x="518" y="27"/>
                    </a:lnTo>
                    <a:lnTo>
                      <a:pt x="518" y="46"/>
                    </a:lnTo>
                    <a:lnTo>
                      <a:pt x="511" y="46"/>
                    </a:lnTo>
                    <a:close/>
                    <a:moveTo>
                      <a:pt x="518" y="22"/>
                    </a:moveTo>
                    <a:lnTo>
                      <a:pt x="529" y="22"/>
                    </a:lnTo>
                    <a:cubicBezTo>
                      <a:pt x="533" y="22"/>
                      <a:pt x="536" y="21"/>
                      <a:pt x="538" y="20"/>
                    </a:cubicBezTo>
                    <a:cubicBezTo>
                      <a:pt x="539" y="18"/>
                      <a:pt x="540" y="16"/>
                      <a:pt x="540" y="13"/>
                    </a:cubicBezTo>
                    <a:cubicBezTo>
                      <a:pt x="540" y="11"/>
                      <a:pt x="540" y="10"/>
                      <a:pt x="539" y="8"/>
                    </a:cubicBezTo>
                    <a:cubicBezTo>
                      <a:pt x="538" y="7"/>
                      <a:pt x="537" y="6"/>
                      <a:pt x="535" y="6"/>
                    </a:cubicBezTo>
                    <a:cubicBezTo>
                      <a:pt x="534" y="5"/>
                      <a:pt x="532" y="5"/>
                      <a:pt x="529" y="5"/>
                    </a:cubicBezTo>
                    <a:lnTo>
                      <a:pt x="518" y="5"/>
                    </a:lnTo>
                    <a:lnTo>
                      <a:pt x="518" y="22"/>
                    </a:lnTo>
                    <a:close/>
                    <a:moveTo>
                      <a:pt x="581" y="35"/>
                    </a:moveTo>
                    <a:lnTo>
                      <a:pt x="587" y="36"/>
                    </a:lnTo>
                    <a:cubicBezTo>
                      <a:pt x="586" y="39"/>
                      <a:pt x="585" y="42"/>
                      <a:pt x="582" y="44"/>
                    </a:cubicBezTo>
                    <a:cubicBezTo>
                      <a:pt x="580" y="46"/>
                      <a:pt x="577" y="46"/>
                      <a:pt x="573" y="46"/>
                    </a:cubicBezTo>
                    <a:cubicBezTo>
                      <a:pt x="568" y="46"/>
                      <a:pt x="564" y="45"/>
                      <a:pt x="561" y="42"/>
                    </a:cubicBezTo>
                    <a:cubicBezTo>
                      <a:pt x="558" y="39"/>
                      <a:pt x="557" y="35"/>
                      <a:pt x="557" y="29"/>
                    </a:cubicBezTo>
                    <a:cubicBezTo>
                      <a:pt x="557" y="24"/>
                      <a:pt x="558" y="19"/>
                      <a:pt x="561" y="16"/>
                    </a:cubicBezTo>
                    <a:cubicBezTo>
                      <a:pt x="564" y="13"/>
                      <a:pt x="568" y="12"/>
                      <a:pt x="572" y="12"/>
                    </a:cubicBezTo>
                    <a:cubicBezTo>
                      <a:pt x="577" y="12"/>
                      <a:pt x="580" y="13"/>
                      <a:pt x="583" y="16"/>
                    </a:cubicBezTo>
                    <a:cubicBezTo>
                      <a:pt x="586" y="19"/>
                      <a:pt x="587" y="24"/>
                      <a:pt x="587" y="29"/>
                    </a:cubicBezTo>
                    <a:cubicBezTo>
                      <a:pt x="587" y="29"/>
                      <a:pt x="587" y="30"/>
                      <a:pt x="587" y="31"/>
                    </a:cubicBezTo>
                    <a:lnTo>
                      <a:pt x="563" y="31"/>
                    </a:lnTo>
                    <a:cubicBezTo>
                      <a:pt x="563" y="34"/>
                      <a:pt x="564" y="37"/>
                      <a:pt x="566" y="39"/>
                    </a:cubicBezTo>
                    <a:cubicBezTo>
                      <a:pt x="568" y="41"/>
                      <a:pt x="570" y="42"/>
                      <a:pt x="573" y="42"/>
                    </a:cubicBezTo>
                    <a:cubicBezTo>
                      <a:pt x="575" y="42"/>
                      <a:pt x="577" y="41"/>
                      <a:pt x="578" y="40"/>
                    </a:cubicBezTo>
                    <a:cubicBezTo>
                      <a:pt x="579" y="39"/>
                      <a:pt x="581" y="37"/>
                      <a:pt x="581" y="35"/>
                    </a:cubicBezTo>
                    <a:close/>
                    <a:moveTo>
                      <a:pt x="563" y="26"/>
                    </a:moveTo>
                    <a:lnTo>
                      <a:pt x="582" y="26"/>
                    </a:lnTo>
                    <a:cubicBezTo>
                      <a:pt x="581" y="23"/>
                      <a:pt x="581" y="21"/>
                      <a:pt x="579" y="20"/>
                    </a:cubicBezTo>
                    <a:cubicBezTo>
                      <a:pt x="578" y="17"/>
                      <a:pt x="575" y="16"/>
                      <a:pt x="572" y="16"/>
                    </a:cubicBezTo>
                    <a:cubicBezTo>
                      <a:pt x="570" y="16"/>
                      <a:pt x="568" y="17"/>
                      <a:pt x="566" y="19"/>
                    </a:cubicBezTo>
                    <a:cubicBezTo>
                      <a:pt x="564" y="21"/>
                      <a:pt x="563" y="23"/>
                      <a:pt x="563" y="26"/>
                    </a:cubicBezTo>
                    <a:close/>
                    <a:moveTo>
                      <a:pt x="591" y="46"/>
                    </a:moveTo>
                    <a:lnTo>
                      <a:pt x="591" y="13"/>
                    </a:lnTo>
                    <a:lnTo>
                      <a:pt x="596" y="13"/>
                    </a:lnTo>
                    <a:lnTo>
                      <a:pt x="596" y="18"/>
                    </a:lnTo>
                    <a:cubicBezTo>
                      <a:pt x="597" y="15"/>
                      <a:pt x="598" y="14"/>
                      <a:pt x="599" y="13"/>
                    </a:cubicBezTo>
                    <a:cubicBezTo>
                      <a:pt x="600" y="12"/>
                      <a:pt x="602" y="12"/>
                      <a:pt x="603" y="12"/>
                    </a:cubicBezTo>
                    <a:cubicBezTo>
                      <a:pt x="605" y="12"/>
                      <a:pt x="607" y="12"/>
                      <a:pt x="609" y="14"/>
                    </a:cubicBezTo>
                    <a:lnTo>
                      <a:pt x="607" y="19"/>
                    </a:lnTo>
                    <a:cubicBezTo>
                      <a:pt x="605" y="18"/>
                      <a:pt x="604" y="18"/>
                      <a:pt x="603" y="18"/>
                    </a:cubicBezTo>
                    <a:cubicBezTo>
                      <a:pt x="601" y="18"/>
                      <a:pt x="600" y="18"/>
                      <a:pt x="599" y="19"/>
                    </a:cubicBezTo>
                    <a:cubicBezTo>
                      <a:pt x="598" y="19"/>
                      <a:pt x="598" y="20"/>
                      <a:pt x="597" y="22"/>
                    </a:cubicBezTo>
                    <a:cubicBezTo>
                      <a:pt x="597" y="24"/>
                      <a:pt x="596" y="26"/>
                      <a:pt x="596" y="28"/>
                    </a:cubicBezTo>
                    <a:lnTo>
                      <a:pt x="596" y="46"/>
                    </a:lnTo>
                    <a:lnTo>
                      <a:pt x="591" y="46"/>
                    </a:lnTo>
                    <a:close/>
                    <a:moveTo>
                      <a:pt x="615" y="6"/>
                    </a:moveTo>
                    <a:lnTo>
                      <a:pt x="615" y="0"/>
                    </a:lnTo>
                    <a:lnTo>
                      <a:pt x="620" y="0"/>
                    </a:lnTo>
                    <a:lnTo>
                      <a:pt x="620" y="6"/>
                    </a:lnTo>
                    <a:lnTo>
                      <a:pt x="615" y="6"/>
                    </a:lnTo>
                    <a:close/>
                    <a:moveTo>
                      <a:pt x="615" y="46"/>
                    </a:moveTo>
                    <a:lnTo>
                      <a:pt x="615" y="13"/>
                    </a:lnTo>
                    <a:lnTo>
                      <a:pt x="620" y="13"/>
                    </a:lnTo>
                    <a:lnTo>
                      <a:pt x="620" y="46"/>
                    </a:lnTo>
                    <a:lnTo>
                      <a:pt x="615" y="46"/>
                    </a:lnTo>
                    <a:close/>
                    <a:moveTo>
                      <a:pt x="629" y="29"/>
                    </a:moveTo>
                    <a:cubicBezTo>
                      <a:pt x="629" y="23"/>
                      <a:pt x="630" y="18"/>
                      <a:pt x="634" y="15"/>
                    </a:cubicBezTo>
                    <a:cubicBezTo>
                      <a:pt x="637" y="13"/>
                      <a:pt x="640" y="12"/>
                      <a:pt x="644" y="12"/>
                    </a:cubicBezTo>
                    <a:cubicBezTo>
                      <a:pt x="649" y="12"/>
                      <a:pt x="653" y="13"/>
                      <a:pt x="655" y="16"/>
                    </a:cubicBezTo>
                    <a:cubicBezTo>
                      <a:pt x="658" y="19"/>
                      <a:pt x="660" y="23"/>
                      <a:pt x="660" y="29"/>
                    </a:cubicBezTo>
                    <a:cubicBezTo>
                      <a:pt x="660" y="33"/>
                      <a:pt x="659" y="36"/>
                      <a:pt x="658" y="39"/>
                    </a:cubicBezTo>
                    <a:cubicBezTo>
                      <a:pt x="657" y="41"/>
                      <a:pt x="655" y="43"/>
                      <a:pt x="652" y="44"/>
                    </a:cubicBezTo>
                    <a:cubicBezTo>
                      <a:pt x="650" y="46"/>
                      <a:pt x="647" y="46"/>
                      <a:pt x="644" y="46"/>
                    </a:cubicBezTo>
                    <a:cubicBezTo>
                      <a:pt x="640" y="46"/>
                      <a:pt x="636" y="45"/>
                      <a:pt x="633" y="42"/>
                    </a:cubicBezTo>
                    <a:cubicBezTo>
                      <a:pt x="630" y="39"/>
                      <a:pt x="629" y="35"/>
                      <a:pt x="629" y="29"/>
                    </a:cubicBezTo>
                    <a:close/>
                    <a:moveTo>
                      <a:pt x="634" y="29"/>
                    </a:moveTo>
                    <a:cubicBezTo>
                      <a:pt x="634" y="33"/>
                      <a:pt x="635" y="37"/>
                      <a:pt x="637" y="39"/>
                    </a:cubicBezTo>
                    <a:cubicBezTo>
                      <a:pt x="639" y="41"/>
                      <a:pt x="641" y="42"/>
                      <a:pt x="644" y="42"/>
                    </a:cubicBezTo>
                    <a:cubicBezTo>
                      <a:pt x="647" y="42"/>
                      <a:pt x="649" y="41"/>
                      <a:pt x="651" y="39"/>
                    </a:cubicBezTo>
                    <a:cubicBezTo>
                      <a:pt x="653" y="37"/>
                      <a:pt x="654" y="33"/>
                      <a:pt x="654" y="29"/>
                    </a:cubicBezTo>
                    <a:cubicBezTo>
                      <a:pt x="654" y="25"/>
                      <a:pt x="653" y="22"/>
                      <a:pt x="651" y="20"/>
                    </a:cubicBezTo>
                    <a:cubicBezTo>
                      <a:pt x="649" y="18"/>
                      <a:pt x="647" y="16"/>
                      <a:pt x="644" y="16"/>
                    </a:cubicBezTo>
                    <a:cubicBezTo>
                      <a:pt x="641" y="16"/>
                      <a:pt x="639" y="17"/>
                      <a:pt x="637" y="20"/>
                    </a:cubicBezTo>
                    <a:cubicBezTo>
                      <a:pt x="635" y="22"/>
                      <a:pt x="634" y="25"/>
                      <a:pt x="634" y="29"/>
                    </a:cubicBezTo>
                    <a:close/>
                    <a:moveTo>
                      <a:pt x="684" y="46"/>
                    </a:moveTo>
                    <a:lnTo>
                      <a:pt x="684" y="42"/>
                    </a:lnTo>
                    <a:cubicBezTo>
                      <a:pt x="682" y="45"/>
                      <a:pt x="679" y="46"/>
                      <a:pt x="675" y="46"/>
                    </a:cubicBezTo>
                    <a:cubicBezTo>
                      <a:pt x="672" y="46"/>
                      <a:pt x="670" y="46"/>
                      <a:pt x="668" y="44"/>
                    </a:cubicBezTo>
                    <a:cubicBezTo>
                      <a:pt x="666" y="43"/>
                      <a:pt x="664" y="41"/>
                      <a:pt x="663" y="38"/>
                    </a:cubicBezTo>
                    <a:cubicBezTo>
                      <a:pt x="661" y="36"/>
                      <a:pt x="661" y="33"/>
                      <a:pt x="661" y="29"/>
                    </a:cubicBezTo>
                    <a:cubicBezTo>
                      <a:pt x="661" y="26"/>
                      <a:pt x="661" y="23"/>
                      <a:pt x="662" y="20"/>
                    </a:cubicBezTo>
                    <a:cubicBezTo>
                      <a:pt x="664" y="17"/>
                      <a:pt x="665" y="15"/>
                      <a:pt x="667" y="14"/>
                    </a:cubicBezTo>
                    <a:cubicBezTo>
                      <a:pt x="670" y="13"/>
                      <a:pt x="672" y="12"/>
                      <a:pt x="675" y="12"/>
                    </a:cubicBezTo>
                    <a:cubicBezTo>
                      <a:pt x="677" y="12"/>
                      <a:pt x="679" y="12"/>
                      <a:pt x="680" y="13"/>
                    </a:cubicBezTo>
                    <a:cubicBezTo>
                      <a:pt x="682" y="14"/>
                      <a:pt x="683" y="15"/>
                      <a:pt x="684" y="16"/>
                    </a:cubicBezTo>
                    <a:lnTo>
                      <a:pt x="684" y="0"/>
                    </a:lnTo>
                    <a:lnTo>
                      <a:pt x="690" y="0"/>
                    </a:lnTo>
                    <a:lnTo>
                      <a:pt x="690" y="46"/>
                    </a:lnTo>
                    <a:lnTo>
                      <a:pt x="684" y="46"/>
                    </a:lnTo>
                    <a:close/>
                    <a:moveTo>
                      <a:pt x="667" y="29"/>
                    </a:moveTo>
                    <a:cubicBezTo>
                      <a:pt x="667" y="33"/>
                      <a:pt x="667" y="37"/>
                      <a:pt x="669" y="39"/>
                    </a:cubicBezTo>
                    <a:cubicBezTo>
                      <a:pt x="671" y="41"/>
                      <a:pt x="673" y="42"/>
                      <a:pt x="676" y="42"/>
                    </a:cubicBezTo>
                    <a:cubicBezTo>
                      <a:pt x="678" y="42"/>
                      <a:pt x="680" y="41"/>
                      <a:pt x="682" y="39"/>
                    </a:cubicBezTo>
                    <a:cubicBezTo>
                      <a:pt x="684" y="37"/>
                      <a:pt x="684" y="34"/>
                      <a:pt x="684" y="30"/>
                    </a:cubicBezTo>
                    <a:cubicBezTo>
                      <a:pt x="684" y="25"/>
                      <a:pt x="684" y="22"/>
                      <a:pt x="682" y="20"/>
                    </a:cubicBezTo>
                    <a:cubicBezTo>
                      <a:pt x="680" y="18"/>
                      <a:pt x="678" y="16"/>
                      <a:pt x="675" y="16"/>
                    </a:cubicBezTo>
                    <a:cubicBezTo>
                      <a:pt x="673" y="16"/>
                      <a:pt x="671" y="17"/>
                      <a:pt x="669" y="20"/>
                    </a:cubicBezTo>
                    <a:cubicBezTo>
                      <a:pt x="667" y="22"/>
                      <a:pt x="667" y="25"/>
                      <a:pt x="667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8" name="Rectangle 229">
                <a:extLst>
                  <a:ext uri="{FF2B5EF4-FFF2-40B4-BE49-F238E27FC236}">
                    <a16:creationId xmlns:a16="http://schemas.microsoft.com/office/drawing/2014/main" id="{8C6D7C64-8A0C-401D-83A6-752D090A5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4" y="4107"/>
                <a:ext cx="94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9" name="Rectangle 230">
                <a:extLst>
                  <a:ext uri="{FF2B5EF4-FFF2-40B4-BE49-F238E27FC236}">
                    <a16:creationId xmlns:a16="http://schemas.microsoft.com/office/drawing/2014/main" id="{06C9979E-2FDD-4FA3-9AB6-0B80CC816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4" y="4107"/>
                <a:ext cx="94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0" name="Rectangle 231">
                <a:extLst>
                  <a:ext uri="{FF2B5EF4-FFF2-40B4-BE49-F238E27FC236}">
                    <a16:creationId xmlns:a16="http://schemas.microsoft.com/office/drawing/2014/main" id="{E146185C-8CBC-4176-AEE3-EE8549954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6" y="4243"/>
                <a:ext cx="25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Intef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1" name="Rectangle 232">
                <a:extLst>
                  <a:ext uri="{FF2B5EF4-FFF2-40B4-BE49-F238E27FC236}">
                    <a16:creationId xmlns:a16="http://schemas.microsoft.com/office/drawing/2014/main" id="{CDE0FA95-7C7A-4FC5-87A3-7D93FA964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1" y="4107"/>
                <a:ext cx="573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2" name="Rectangle 233">
                <a:extLst>
                  <a:ext uri="{FF2B5EF4-FFF2-40B4-BE49-F238E27FC236}">
                    <a16:creationId xmlns:a16="http://schemas.microsoft.com/office/drawing/2014/main" id="{65984A2A-6E5C-468D-87FC-D217C5E3C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1" y="4107"/>
                <a:ext cx="573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3" name="Rectangle 234">
                <a:extLst>
                  <a:ext uri="{FF2B5EF4-FFF2-40B4-BE49-F238E27FC236}">
                    <a16:creationId xmlns:a16="http://schemas.microsoft.com/office/drawing/2014/main" id="{307D3B2F-1770-423C-9CFF-4CAA3C9EC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9" y="4032"/>
                <a:ext cx="23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Intef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4" name="Rectangle 235">
                <a:extLst>
                  <a:ext uri="{FF2B5EF4-FFF2-40B4-BE49-F238E27FC236}">
                    <a16:creationId xmlns:a16="http://schemas.microsoft.com/office/drawing/2014/main" id="{E5975348-2C49-4F54-9C97-1D14E1389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7" y="4107"/>
                <a:ext cx="94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5" name="Rectangle 236">
                <a:extLst>
                  <a:ext uri="{FF2B5EF4-FFF2-40B4-BE49-F238E27FC236}">
                    <a16:creationId xmlns:a16="http://schemas.microsoft.com/office/drawing/2014/main" id="{80828EF5-942D-40E2-9B4C-16F88FB3C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7" y="4107"/>
                <a:ext cx="94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6" name="Rectangle 237">
                <a:extLst>
                  <a:ext uri="{FF2B5EF4-FFF2-40B4-BE49-F238E27FC236}">
                    <a16:creationId xmlns:a16="http://schemas.microsoft.com/office/drawing/2014/main" id="{A2EC3575-311E-42E7-94D8-F33378994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9" y="4243"/>
                <a:ext cx="21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Intef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7" name="Rectangle 238">
                <a:extLst>
                  <a:ext uri="{FF2B5EF4-FFF2-40B4-BE49-F238E27FC236}">
                    <a16:creationId xmlns:a16="http://schemas.microsoft.com/office/drawing/2014/main" id="{BB0378B3-43ED-4C67-AE9B-70D847980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9" y="4107"/>
                <a:ext cx="88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8" name="Rectangle 239">
                <a:extLst>
                  <a:ext uri="{FF2B5EF4-FFF2-40B4-BE49-F238E27FC236}">
                    <a16:creationId xmlns:a16="http://schemas.microsoft.com/office/drawing/2014/main" id="{0A69E6FA-88FB-4E52-ACA2-9ACD66862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9" y="4107"/>
                <a:ext cx="8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9" name="Rectangle 240">
                <a:extLst>
                  <a:ext uri="{FF2B5EF4-FFF2-40B4-BE49-F238E27FC236}">
                    <a16:creationId xmlns:a16="http://schemas.microsoft.com/office/drawing/2014/main" id="{8D63B655-6B77-41AC-AA8D-C933C91F7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95" y="4009"/>
                <a:ext cx="45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Mentuhotep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30" name="Line 241">
                <a:extLst>
                  <a:ext uri="{FF2B5EF4-FFF2-40B4-BE49-F238E27FC236}">
                    <a16:creationId xmlns:a16="http://schemas.microsoft.com/office/drawing/2014/main" id="{D224EDB6-BE82-4704-B6AD-91EAB96A1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23" y="3814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1" name="Rectangle 242">
                <a:extLst>
                  <a:ext uri="{FF2B5EF4-FFF2-40B4-BE49-F238E27FC236}">
                    <a16:creationId xmlns:a16="http://schemas.microsoft.com/office/drawing/2014/main" id="{C2260052-D376-4942-BBA6-602EE80AC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1" y="4571"/>
                <a:ext cx="2165" cy="117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2" name="Rectangle 243">
                <a:extLst>
                  <a:ext uri="{FF2B5EF4-FFF2-40B4-BE49-F238E27FC236}">
                    <a16:creationId xmlns:a16="http://schemas.microsoft.com/office/drawing/2014/main" id="{7A36167A-D876-46E4-A319-81A778670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1" y="4571"/>
                <a:ext cx="2165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3" name="Line 244">
                <a:extLst>
                  <a:ext uri="{FF2B5EF4-FFF2-40B4-BE49-F238E27FC236}">
                    <a16:creationId xmlns:a16="http://schemas.microsoft.com/office/drawing/2014/main" id="{675AAF01-1A2A-4992-8184-FABA327731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11" y="4460"/>
                <a:ext cx="2165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4" name="Rectangle 245">
                <a:extLst>
                  <a:ext uri="{FF2B5EF4-FFF2-40B4-BE49-F238E27FC236}">
                    <a16:creationId xmlns:a16="http://schemas.microsoft.com/office/drawing/2014/main" id="{E2D91888-AEF8-4706-B6CD-2ACB52967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9" y="4430"/>
                <a:ext cx="66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5" name="Rectangle 246">
                <a:extLst>
                  <a:ext uri="{FF2B5EF4-FFF2-40B4-BE49-F238E27FC236}">
                    <a16:creationId xmlns:a16="http://schemas.microsoft.com/office/drawing/2014/main" id="{66972561-9F37-4B1D-ABB5-F24A3C387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1" y="4434"/>
                <a:ext cx="78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X: 18 Kings from Heracleopolis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36" name="Line 247">
                <a:extLst>
                  <a:ext uri="{FF2B5EF4-FFF2-40B4-BE49-F238E27FC236}">
                    <a16:creationId xmlns:a16="http://schemas.microsoft.com/office/drawing/2014/main" id="{9F3CC8C1-FF87-4739-B5F4-340C186C4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11" y="4430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7" name="Line 248">
                <a:extLst>
                  <a:ext uri="{FF2B5EF4-FFF2-40B4-BE49-F238E27FC236}">
                    <a16:creationId xmlns:a16="http://schemas.microsoft.com/office/drawing/2014/main" id="{A62BB67A-9646-4B8E-BFCC-9FDDB6459C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14" y="4489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8" name="Rectangle 249">
                <a:extLst>
                  <a:ext uri="{FF2B5EF4-FFF2-40B4-BE49-F238E27FC236}">
                    <a16:creationId xmlns:a16="http://schemas.microsoft.com/office/drawing/2014/main" id="{E329C64A-3C76-4EB8-AA9A-6A2B28EB4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0" y="4571"/>
                <a:ext cx="351" cy="1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9" name="Rectangle 250">
                <a:extLst>
                  <a:ext uri="{FF2B5EF4-FFF2-40B4-BE49-F238E27FC236}">
                    <a16:creationId xmlns:a16="http://schemas.microsoft.com/office/drawing/2014/main" id="{F88B0873-1D3D-4A35-A65E-5FE7BF817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0" y="4571"/>
                <a:ext cx="351" cy="117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0" name="Line 251">
                <a:extLst>
                  <a:ext uri="{FF2B5EF4-FFF2-40B4-BE49-F238E27FC236}">
                    <a16:creationId xmlns:a16="http://schemas.microsoft.com/office/drawing/2014/main" id="{ECCA274A-70DA-4622-8453-8B7589E52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60" y="4460"/>
                <a:ext cx="351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1" name="Rectangle 252">
                <a:extLst>
                  <a:ext uri="{FF2B5EF4-FFF2-40B4-BE49-F238E27FC236}">
                    <a16:creationId xmlns:a16="http://schemas.microsoft.com/office/drawing/2014/main" id="{F25FE234-4F58-4685-8751-47CA30DE8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2" y="4430"/>
                <a:ext cx="4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2" name="Rectangle 253">
                <a:extLst>
                  <a:ext uri="{FF2B5EF4-FFF2-40B4-BE49-F238E27FC236}">
                    <a16:creationId xmlns:a16="http://schemas.microsoft.com/office/drawing/2014/main" id="{D682B709-A699-4BD1-89A0-427BE8EBE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5" y="4434"/>
                <a:ext cx="7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IX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3" name="Line 254">
                <a:extLst>
                  <a:ext uri="{FF2B5EF4-FFF2-40B4-BE49-F238E27FC236}">
                    <a16:creationId xmlns:a16="http://schemas.microsoft.com/office/drawing/2014/main" id="{26891B85-A39A-461B-B040-D893387B27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60" y="4430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4" name="Rectangle 255">
                <a:extLst>
                  <a:ext uri="{FF2B5EF4-FFF2-40B4-BE49-F238E27FC236}">
                    <a16:creationId xmlns:a16="http://schemas.microsoft.com/office/drawing/2014/main" id="{C98A3759-DD6F-4E43-AEC7-8B7262773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6" y="4571"/>
                <a:ext cx="234" cy="1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5" name="Rectangle 256">
                <a:extLst>
                  <a:ext uri="{FF2B5EF4-FFF2-40B4-BE49-F238E27FC236}">
                    <a16:creationId xmlns:a16="http://schemas.microsoft.com/office/drawing/2014/main" id="{BEE64900-ACF4-4D11-85FE-4CEE1EAE8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6" y="4571"/>
                <a:ext cx="234" cy="117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6" name="Line 257">
                <a:extLst>
                  <a:ext uri="{FF2B5EF4-FFF2-40B4-BE49-F238E27FC236}">
                    <a16:creationId xmlns:a16="http://schemas.microsoft.com/office/drawing/2014/main" id="{F19D5F30-3B95-4D21-B204-4B25753CB0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26" y="4460"/>
                <a:ext cx="234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7" name="Rectangle 258">
                <a:extLst>
                  <a:ext uri="{FF2B5EF4-FFF2-40B4-BE49-F238E27FC236}">
                    <a16:creationId xmlns:a16="http://schemas.microsoft.com/office/drawing/2014/main" id="{F25351F4-6F70-4440-8078-6ADDE3BF1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0" y="4401"/>
                <a:ext cx="105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8" name="Rectangle 259">
                <a:extLst>
                  <a:ext uri="{FF2B5EF4-FFF2-40B4-BE49-F238E27FC236}">
                    <a16:creationId xmlns:a16="http://schemas.microsoft.com/office/drawing/2014/main" id="{600C3D04-DDC4-4A19-861A-23BCF6928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3" y="4406"/>
                <a:ext cx="158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VII &amp;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9" name="Rectangle 260">
                <a:extLst>
                  <a:ext uri="{FF2B5EF4-FFF2-40B4-BE49-F238E27FC236}">
                    <a16:creationId xmlns:a16="http://schemas.microsoft.com/office/drawing/2014/main" id="{2913CA88-D41F-4AEB-A7ED-CC714622E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9" y="4463"/>
                <a:ext cx="10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VIII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50" name="Freeform 261">
                <a:extLst>
                  <a:ext uri="{FF2B5EF4-FFF2-40B4-BE49-F238E27FC236}">
                    <a16:creationId xmlns:a16="http://schemas.microsoft.com/office/drawing/2014/main" id="{DC05ED5C-43B3-4D2B-93C9-0F6283D179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11" y="4220"/>
                <a:ext cx="6" cy="678"/>
              </a:xfrm>
              <a:custGeom>
                <a:avLst/>
                <a:gdLst>
                  <a:gd name="T0" fmla="*/ 0 w 8"/>
                  <a:gd name="T1" fmla="*/ 4 h 891"/>
                  <a:gd name="T2" fmla="*/ 4 w 8"/>
                  <a:gd name="T3" fmla="*/ 39 h 891"/>
                  <a:gd name="T4" fmla="*/ 8 w 8"/>
                  <a:gd name="T5" fmla="*/ 50 h 891"/>
                  <a:gd name="T6" fmla="*/ 4 w 8"/>
                  <a:gd name="T7" fmla="*/ 47 h 891"/>
                  <a:gd name="T8" fmla="*/ 0 w 8"/>
                  <a:gd name="T9" fmla="*/ 81 h 891"/>
                  <a:gd name="T10" fmla="*/ 8 w 8"/>
                  <a:gd name="T11" fmla="*/ 104 h 891"/>
                  <a:gd name="T12" fmla="*/ 8 w 8"/>
                  <a:gd name="T13" fmla="*/ 96 h 891"/>
                  <a:gd name="T14" fmla="*/ 0 w 8"/>
                  <a:gd name="T15" fmla="*/ 120 h 891"/>
                  <a:gd name="T16" fmla="*/ 4 w 8"/>
                  <a:gd name="T17" fmla="*/ 154 h 891"/>
                  <a:gd name="T18" fmla="*/ 8 w 8"/>
                  <a:gd name="T19" fmla="*/ 166 h 891"/>
                  <a:gd name="T20" fmla="*/ 4 w 8"/>
                  <a:gd name="T21" fmla="*/ 162 h 891"/>
                  <a:gd name="T22" fmla="*/ 0 w 8"/>
                  <a:gd name="T23" fmla="*/ 196 h 891"/>
                  <a:gd name="T24" fmla="*/ 8 w 8"/>
                  <a:gd name="T25" fmla="*/ 219 h 891"/>
                  <a:gd name="T26" fmla="*/ 8 w 8"/>
                  <a:gd name="T27" fmla="*/ 212 h 891"/>
                  <a:gd name="T28" fmla="*/ 0 w 8"/>
                  <a:gd name="T29" fmla="*/ 235 h 891"/>
                  <a:gd name="T30" fmla="*/ 4 w 8"/>
                  <a:gd name="T31" fmla="*/ 269 h 891"/>
                  <a:gd name="T32" fmla="*/ 8 w 8"/>
                  <a:gd name="T33" fmla="*/ 281 h 891"/>
                  <a:gd name="T34" fmla="*/ 4 w 8"/>
                  <a:gd name="T35" fmla="*/ 277 h 891"/>
                  <a:gd name="T36" fmla="*/ 0 w 8"/>
                  <a:gd name="T37" fmla="*/ 312 h 891"/>
                  <a:gd name="T38" fmla="*/ 8 w 8"/>
                  <a:gd name="T39" fmla="*/ 335 h 891"/>
                  <a:gd name="T40" fmla="*/ 8 w 8"/>
                  <a:gd name="T41" fmla="*/ 327 h 891"/>
                  <a:gd name="T42" fmla="*/ 0 w 8"/>
                  <a:gd name="T43" fmla="*/ 350 h 891"/>
                  <a:gd name="T44" fmla="*/ 4 w 8"/>
                  <a:gd name="T45" fmla="*/ 384 h 891"/>
                  <a:gd name="T46" fmla="*/ 8 w 8"/>
                  <a:gd name="T47" fmla="*/ 396 h 891"/>
                  <a:gd name="T48" fmla="*/ 4 w 8"/>
                  <a:gd name="T49" fmla="*/ 392 h 891"/>
                  <a:gd name="T50" fmla="*/ 0 w 8"/>
                  <a:gd name="T51" fmla="*/ 427 h 891"/>
                  <a:gd name="T52" fmla="*/ 8 w 8"/>
                  <a:gd name="T53" fmla="*/ 450 h 891"/>
                  <a:gd name="T54" fmla="*/ 8 w 8"/>
                  <a:gd name="T55" fmla="*/ 442 h 891"/>
                  <a:gd name="T56" fmla="*/ 0 w 8"/>
                  <a:gd name="T57" fmla="*/ 465 h 891"/>
                  <a:gd name="T58" fmla="*/ 4 w 8"/>
                  <a:gd name="T59" fmla="*/ 500 h 891"/>
                  <a:gd name="T60" fmla="*/ 8 w 8"/>
                  <a:gd name="T61" fmla="*/ 511 h 891"/>
                  <a:gd name="T62" fmla="*/ 4 w 8"/>
                  <a:gd name="T63" fmla="*/ 507 h 891"/>
                  <a:gd name="T64" fmla="*/ 0 w 8"/>
                  <a:gd name="T65" fmla="*/ 542 h 891"/>
                  <a:gd name="T66" fmla="*/ 8 w 8"/>
                  <a:gd name="T67" fmla="*/ 565 h 891"/>
                  <a:gd name="T68" fmla="*/ 8 w 8"/>
                  <a:gd name="T69" fmla="*/ 557 h 891"/>
                  <a:gd name="T70" fmla="*/ 0 w 8"/>
                  <a:gd name="T71" fmla="*/ 580 h 891"/>
                  <a:gd name="T72" fmla="*/ 4 w 8"/>
                  <a:gd name="T73" fmla="*/ 615 h 891"/>
                  <a:gd name="T74" fmla="*/ 8 w 8"/>
                  <a:gd name="T75" fmla="*/ 626 h 891"/>
                  <a:gd name="T76" fmla="*/ 4 w 8"/>
                  <a:gd name="T77" fmla="*/ 623 h 891"/>
                  <a:gd name="T78" fmla="*/ 0 w 8"/>
                  <a:gd name="T79" fmla="*/ 657 h 891"/>
                  <a:gd name="T80" fmla="*/ 8 w 8"/>
                  <a:gd name="T81" fmla="*/ 680 h 891"/>
                  <a:gd name="T82" fmla="*/ 8 w 8"/>
                  <a:gd name="T83" fmla="*/ 672 h 891"/>
                  <a:gd name="T84" fmla="*/ 0 w 8"/>
                  <a:gd name="T85" fmla="*/ 696 h 891"/>
                  <a:gd name="T86" fmla="*/ 4 w 8"/>
                  <a:gd name="T87" fmla="*/ 730 h 891"/>
                  <a:gd name="T88" fmla="*/ 8 w 8"/>
                  <a:gd name="T89" fmla="*/ 742 h 891"/>
                  <a:gd name="T90" fmla="*/ 4 w 8"/>
                  <a:gd name="T91" fmla="*/ 738 h 891"/>
                  <a:gd name="T92" fmla="*/ 0 w 8"/>
                  <a:gd name="T93" fmla="*/ 772 h 891"/>
                  <a:gd name="T94" fmla="*/ 8 w 8"/>
                  <a:gd name="T95" fmla="*/ 795 h 891"/>
                  <a:gd name="T96" fmla="*/ 8 w 8"/>
                  <a:gd name="T97" fmla="*/ 788 h 891"/>
                  <a:gd name="T98" fmla="*/ 0 w 8"/>
                  <a:gd name="T99" fmla="*/ 811 h 891"/>
                  <a:gd name="T100" fmla="*/ 4 w 8"/>
                  <a:gd name="T101" fmla="*/ 845 h 891"/>
                  <a:gd name="T102" fmla="*/ 8 w 8"/>
                  <a:gd name="T103" fmla="*/ 857 h 891"/>
                  <a:gd name="T104" fmla="*/ 4 w 8"/>
                  <a:gd name="T105" fmla="*/ 853 h 891"/>
                  <a:gd name="T106" fmla="*/ 0 w 8"/>
                  <a:gd name="T107" fmla="*/ 888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" h="891">
                    <a:moveTo>
                      <a:pt x="8" y="4"/>
                    </a:moveTo>
                    <a:lnTo>
                      <a:pt x="8" y="12"/>
                    </a:ln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27"/>
                    </a:moveTo>
                    <a:lnTo>
                      <a:pt x="8" y="35"/>
                    </a:lnTo>
                    <a:cubicBezTo>
                      <a:pt x="8" y="37"/>
                      <a:pt x="6" y="39"/>
                      <a:pt x="4" y="39"/>
                    </a:cubicBezTo>
                    <a:cubicBezTo>
                      <a:pt x="2" y="39"/>
                      <a:pt x="0" y="37"/>
                      <a:pt x="0" y="35"/>
                    </a:cubicBezTo>
                    <a:lnTo>
                      <a:pt x="0" y="27"/>
                    </a:lnTo>
                    <a:cubicBezTo>
                      <a:pt x="0" y="25"/>
                      <a:pt x="2" y="24"/>
                      <a:pt x="4" y="24"/>
                    </a:cubicBezTo>
                    <a:cubicBezTo>
                      <a:pt x="6" y="24"/>
                      <a:pt x="8" y="25"/>
                      <a:pt x="8" y="27"/>
                    </a:cubicBezTo>
                    <a:close/>
                    <a:moveTo>
                      <a:pt x="8" y="50"/>
                    </a:moveTo>
                    <a:lnTo>
                      <a:pt x="8" y="58"/>
                    </a:lnTo>
                    <a:cubicBezTo>
                      <a:pt x="8" y="60"/>
                      <a:pt x="6" y="62"/>
                      <a:pt x="4" y="62"/>
                    </a:cubicBezTo>
                    <a:cubicBezTo>
                      <a:pt x="2" y="62"/>
                      <a:pt x="0" y="60"/>
                      <a:pt x="0" y="58"/>
                    </a:cubicBezTo>
                    <a:lnTo>
                      <a:pt x="0" y="50"/>
                    </a:lnTo>
                    <a:cubicBezTo>
                      <a:pt x="0" y="48"/>
                      <a:pt x="2" y="47"/>
                      <a:pt x="4" y="47"/>
                    </a:cubicBezTo>
                    <a:cubicBezTo>
                      <a:pt x="6" y="47"/>
                      <a:pt x="8" y="48"/>
                      <a:pt x="8" y="50"/>
                    </a:cubicBezTo>
                    <a:close/>
                    <a:moveTo>
                      <a:pt x="8" y="73"/>
                    </a:moveTo>
                    <a:lnTo>
                      <a:pt x="8" y="81"/>
                    </a:lnTo>
                    <a:cubicBezTo>
                      <a:pt x="8" y="83"/>
                      <a:pt x="6" y="85"/>
                      <a:pt x="4" y="85"/>
                    </a:cubicBezTo>
                    <a:cubicBezTo>
                      <a:pt x="2" y="85"/>
                      <a:pt x="0" y="83"/>
                      <a:pt x="0" y="81"/>
                    </a:cubicBezTo>
                    <a:lnTo>
                      <a:pt x="0" y="73"/>
                    </a:lnTo>
                    <a:cubicBezTo>
                      <a:pt x="0" y="71"/>
                      <a:pt x="2" y="70"/>
                      <a:pt x="4" y="70"/>
                    </a:cubicBezTo>
                    <a:cubicBezTo>
                      <a:pt x="6" y="70"/>
                      <a:pt x="8" y="71"/>
                      <a:pt x="8" y="73"/>
                    </a:cubicBezTo>
                    <a:close/>
                    <a:moveTo>
                      <a:pt x="8" y="96"/>
                    </a:moveTo>
                    <a:lnTo>
                      <a:pt x="8" y="104"/>
                    </a:lnTo>
                    <a:cubicBezTo>
                      <a:pt x="8" y="106"/>
                      <a:pt x="6" y="108"/>
                      <a:pt x="4" y="108"/>
                    </a:cubicBezTo>
                    <a:cubicBezTo>
                      <a:pt x="2" y="108"/>
                      <a:pt x="0" y="106"/>
                      <a:pt x="0" y="104"/>
                    </a:cubicBezTo>
                    <a:lnTo>
                      <a:pt x="0" y="96"/>
                    </a:lnTo>
                    <a:cubicBezTo>
                      <a:pt x="0" y="94"/>
                      <a:pt x="2" y="93"/>
                      <a:pt x="4" y="93"/>
                    </a:cubicBezTo>
                    <a:cubicBezTo>
                      <a:pt x="6" y="93"/>
                      <a:pt x="8" y="94"/>
                      <a:pt x="8" y="96"/>
                    </a:cubicBezTo>
                    <a:close/>
                    <a:moveTo>
                      <a:pt x="8" y="120"/>
                    </a:moveTo>
                    <a:lnTo>
                      <a:pt x="8" y="127"/>
                    </a:lnTo>
                    <a:cubicBezTo>
                      <a:pt x="8" y="129"/>
                      <a:pt x="6" y="131"/>
                      <a:pt x="4" y="131"/>
                    </a:cubicBezTo>
                    <a:cubicBezTo>
                      <a:pt x="2" y="131"/>
                      <a:pt x="0" y="129"/>
                      <a:pt x="0" y="127"/>
                    </a:cubicBezTo>
                    <a:lnTo>
                      <a:pt x="0" y="120"/>
                    </a:lnTo>
                    <a:cubicBezTo>
                      <a:pt x="0" y="117"/>
                      <a:pt x="2" y="116"/>
                      <a:pt x="4" y="116"/>
                    </a:cubicBezTo>
                    <a:cubicBezTo>
                      <a:pt x="6" y="116"/>
                      <a:pt x="8" y="117"/>
                      <a:pt x="8" y="120"/>
                    </a:cubicBezTo>
                    <a:close/>
                    <a:moveTo>
                      <a:pt x="8" y="143"/>
                    </a:moveTo>
                    <a:lnTo>
                      <a:pt x="8" y="150"/>
                    </a:lnTo>
                    <a:cubicBezTo>
                      <a:pt x="8" y="152"/>
                      <a:pt x="6" y="154"/>
                      <a:pt x="4" y="154"/>
                    </a:cubicBezTo>
                    <a:cubicBezTo>
                      <a:pt x="2" y="154"/>
                      <a:pt x="0" y="152"/>
                      <a:pt x="0" y="150"/>
                    </a:cubicBezTo>
                    <a:lnTo>
                      <a:pt x="0" y="143"/>
                    </a:lnTo>
                    <a:cubicBezTo>
                      <a:pt x="0" y="140"/>
                      <a:pt x="2" y="139"/>
                      <a:pt x="4" y="139"/>
                    </a:cubicBezTo>
                    <a:cubicBezTo>
                      <a:pt x="6" y="139"/>
                      <a:pt x="8" y="140"/>
                      <a:pt x="8" y="143"/>
                    </a:cubicBezTo>
                    <a:close/>
                    <a:moveTo>
                      <a:pt x="8" y="166"/>
                    </a:moveTo>
                    <a:lnTo>
                      <a:pt x="8" y="173"/>
                    </a:lnTo>
                    <a:cubicBezTo>
                      <a:pt x="8" y="175"/>
                      <a:pt x="6" y="177"/>
                      <a:pt x="4" y="177"/>
                    </a:cubicBezTo>
                    <a:cubicBezTo>
                      <a:pt x="2" y="177"/>
                      <a:pt x="0" y="175"/>
                      <a:pt x="0" y="173"/>
                    </a:cubicBezTo>
                    <a:lnTo>
                      <a:pt x="0" y="166"/>
                    </a:lnTo>
                    <a:cubicBezTo>
                      <a:pt x="0" y="163"/>
                      <a:pt x="2" y="162"/>
                      <a:pt x="4" y="162"/>
                    </a:cubicBezTo>
                    <a:cubicBezTo>
                      <a:pt x="6" y="162"/>
                      <a:pt x="8" y="163"/>
                      <a:pt x="8" y="166"/>
                    </a:cubicBezTo>
                    <a:close/>
                    <a:moveTo>
                      <a:pt x="8" y="189"/>
                    </a:moveTo>
                    <a:lnTo>
                      <a:pt x="8" y="196"/>
                    </a:lnTo>
                    <a:cubicBezTo>
                      <a:pt x="8" y="198"/>
                      <a:pt x="6" y="200"/>
                      <a:pt x="4" y="200"/>
                    </a:cubicBezTo>
                    <a:cubicBezTo>
                      <a:pt x="2" y="200"/>
                      <a:pt x="0" y="198"/>
                      <a:pt x="0" y="196"/>
                    </a:cubicBezTo>
                    <a:lnTo>
                      <a:pt x="0" y="189"/>
                    </a:lnTo>
                    <a:cubicBezTo>
                      <a:pt x="0" y="187"/>
                      <a:pt x="2" y="185"/>
                      <a:pt x="4" y="185"/>
                    </a:cubicBezTo>
                    <a:cubicBezTo>
                      <a:pt x="6" y="185"/>
                      <a:pt x="8" y="187"/>
                      <a:pt x="8" y="189"/>
                    </a:cubicBezTo>
                    <a:close/>
                    <a:moveTo>
                      <a:pt x="8" y="212"/>
                    </a:moveTo>
                    <a:lnTo>
                      <a:pt x="8" y="219"/>
                    </a:lnTo>
                    <a:cubicBezTo>
                      <a:pt x="8" y="221"/>
                      <a:pt x="6" y="223"/>
                      <a:pt x="4" y="223"/>
                    </a:cubicBezTo>
                    <a:cubicBezTo>
                      <a:pt x="2" y="223"/>
                      <a:pt x="0" y="221"/>
                      <a:pt x="0" y="219"/>
                    </a:cubicBezTo>
                    <a:lnTo>
                      <a:pt x="0" y="212"/>
                    </a:lnTo>
                    <a:cubicBezTo>
                      <a:pt x="0" y="210"/>
                      <a:pt x="2" y="208"/>
                      <a:pt x="4" y="208"/>
                    </a:cubicBezTo>
                    <a:cubicBezTo>
                      <a:pt x="6" y="208"/>
                      <a:pt x="8" y="210"/>
                      <a:pt x="8" y="212"/>
                    </a:cubicBezTo>
                    <a:close/>
                    <a:moveTo>
                      <a:pt x="8" y="235"/>
                    </a:moveTo>
                    <a:lnTo>
                      <a:pt x="8" y="242"/>
                    </a:lnTo>
                    <a:cubicBezTo>
                      <a:pt x="8" y="245"/>
                      <a:pt x="6" y="246"/>
                      <a:pt x="4" y="246"/>
                    </a:cubicBezTo>
                    <a:cubicBezTo>
                      <a:pt x="2" y="246"/>
                      <a:pt x="0" y="245"/>
                      <a:pt x="0" y="242"/>
                    </a:cubicBezTo>
                    <a:lnTo>
                      <a:pt x="0" y="235"/>
                    </a:lnTo>
                    <a:cubicBezTo>
                      <a:pt x="0" y="233"/>
                      <a:pt x="2" y="231"/>
                      <a:pt x="4" y="231"/>
                    </a:cubicBezTo>
                    <a:cubicBezTo>
                      <a:pt x="6" y="231"/>
                      <a:pt x="8" y="233"/>
                      <a:pt x="8" y="235"/>
                    </a:cubicBezTo>
                    <a:close/>
                    <a:moveTo>
                      <a:pt x="8" y="258"/>
                    </a:moveTo>
                    <a:lnTo>
                      <a:pt x="8" y="265"/>
                    </a:lnTo>
                    <a:cubicBezTo>
                      <a:pt x="8" y="268"/>
                      <a:pt x="6" y="269"/>
                      <a:pt x="4" y="269"/>
                    </a:cubicBezTo>
                    <a:cubicBezTo>
                      <a:pt x="2" y="269"/>
                      <a:pt x="0" y="268"/>
                      <a:pt x="0" y="265"/>
                    </a:cubicBezTo>
                    <a:lnTo>
                      <a:pt x="0" y="258"/>
                    </a:lnTo>
                    <a:cubicBezTo>
                      <a:pt x="0" y="256"/>
                      <a:pt x="2" y="254"/>
                      <a:pt x="4" y="254"/>
                    </a:cubicBezTo>
                    <a:cubicBezTo>
                      <a:pt x="6" y="254"/>
                      <a:pt x="8" y="256"/>
                      <a:pt x="8" y="258"/>
                    </a:cubicBezTo>
                    <a:close/>
                    <a:moveTo>
                      <a:pt x="8" y="281"/>
                    </a:moveTo>
                    <a:lnTo>
                      <a:pt x="8" y="288"/>
                    </a:lnTo>
                    <a:cubicBezTo>
                      <a:pt x="8" y="291"/>
                      <a:pt x="6" y="292"/>
                      <a:pt x="4" y="292"/>
                    </a:cubicBezTo>
                    <a:cubicBezTo>
                      <a:pt x="2" y="292"/>
                      <a:pt x="0" y="291"/>
                      <a:pt x="0" y="288"/>
                    </a:cubicBezTo>
                    <a:lnTo>
                      <a:pt x="0" y="281"/>
                    </a:lnTo>
                    <a:cubicBezTo>
                      <a:pt x="0" y="279"/>
                      <a:pt x="2" y="277"/>
                      <a:pt x="4" y="277"/>
                    </a:cubicBezTo>
                    <a:cubicBezTo>
                      <a:pt x="6" y="277"/>
                      <a:pt x="8" y="279"/>
                      <a:pt x="8" y="281"/>
                    </a:cubicBezTo>
                    <a:close/>
                    <a:moveTo>
                      <a:pt x="8" y="304"/>
                    </a:moveTo>
                    <a:lnTo>
                      <a:pt x="8" y="312"/>
                    </a:lnTo>
                    <a:cubicBezTo>
                      <a:pt x="8" y="314"/>
                      <a:pt x="6" y="315"/>
                      <a:pt x="4" y="315"/>
                    </a:cubicBezTo>
                    <a:cubicBezTo>
                      <a:pt x="2" y="315"/>
                      <a:pt x="0" y="314"/>
                      <a:pt x="0" y="312"/>
                    </a:cubicBezTo>
                    <a:lnTo>
                      <a:pt x="0" y="304"/>
                    </a:lnTo>
                    <a:cubicBezTo>
                      <a:pt x="0" y="302"/>
                      <a:pt x="2" y="300"/>
                      <a:pt x="4" y="300"/>
                    </a:cubicBezTo>
                    <a:cubicBezTo>
                      <a:pt x="6" y="300"/>
                      <a:pt x="8" y="302"/>
                      <a:pt x="8" y="304"/>
                    </a:cubicBezTo>
                    <a:close/>
                    <a:moveTo>
                      <a:pt x="8" y="327"/>
                    </a:moveTo>
                    <a:lnTo>
                      <a:pt x="8" y="335"/>
                    </a:lnTo>
                    <a:cubicBezTo>
                      <a:pt x="8" y="337"/>
                      <a:pt x="6" y="338"/>
                      <a:pt x="4" y="338"/>
                    </a:cubicBezTo>
                    <a:cubicBezTo>
                      <a:pt x="2" y="338"/>
                      <a:pt x="0" y="337"/>
                      <a:pt x="0" y="335"/>
                    </a:cubicBezTo>
                    <a:lnTo>
                      <a:pt x="0" y="327"/>
                    </a:lnTo>
                    <a:cubicBezTo>
                      <a:pt x="0" y="325"/>
                      <a:pt x="2" y="323"/>
                      <a:pt x="4" y="323"/>
                    </a:cubicBezTo>
                    <a:cubicBezTo>
                      <a:pt x="6" y="323"/>
                      <a:pt x="8" y="325"/>
                      <a:pt x="8" y="327"/>
                    </a:cubicBezTo>
                    <a:close/>
                    <a:moveTo>
                      <a:pt x="8" y="350"/>
                    </a:moveTo>
                    <a:lnTo>
                      <a:pt x="8" y="358"/>
                    </a:lnTo>
                    <a:cubicBezTo>
                      <a:pt x="8" y="360"/>
                      <a:pt x="6" y="361"/>
                      <a:pt x="4" y="361"/>
                    </a:cubicBezTo>
                    <a:cubicBezTo>
                      <a:pt x="2" y="361"/>
                      <a:pt x="0" y="360"/>
                      <a:pt x="0" y="358"/>
                    </a:cubicBezTo>
                    <a:lnTo>
                      <a:pt x="0" y="350"/>
                    </a:lnTo>
                    <a:cubicBezTo>
                      <a:pt x="0" y="348"/>
                      <a:pt x="2" y="346"/>
                      <a:pt x="4" y="346"/>
                    </a:cubicBezTo>
                    <a:cubicBezTo>
                      <a:pt x="6" y="346"/>
                      <a:pt x="8" y="348"/>
                      <a:pt x="8" y="350"/>
                    </a:cubicBezTo>
                    <a:close/>
                    <a:moveTo>
                      <a:pt x="8" y="373"/>
                    </a:moveTo>
                    <a:lnTo>
                      <a:pt x="8" y="381"/>
                    </a:lnTo>
                    <a:cubicBezTo>
                      <a:pt x="8" y="383"/>
                      <a:pt x="6" y="384"/>
                      <a:pt x="4" y="384"/>
                    </a:cubicBezTo>
                    <a:cubicBezTo>
                      <a:pt x="2" y="384"/>
                      <a:pt x="0" y="383"/>
                      <a:pt x="0" y="381"/>
                    </a:cubicBezTo>
                    <a:lnTo>
                      <a:pt x="0" y="373"/>
                    </a:lnTo>
                    <a:cubicBezTo>
                      <a:pt x="0" y="371"/>
                      <a:pt x="2" y="369"/>
                      <a:pt x="4" y="369"/>
                    </a:cubicBezTo>
                    <a:cubicBezTo>
                      <a:pt x="6" y="369"/>
                      <a:pt x="8" y="371"/>
                      <a:pt x="8" y="373"/>
                    </a:cubicBezTo>
                    <a:close/>
                    <a:moveTo>
                      <a:pt x="8" y="396"/>
                    </a:moveTo>
                    <a:lnTo>
                      <a:pt x="8" y="404"/>
                    </a:lnTo>
                    <a:cubicBezTo>
                      <a:pt x="8" y="406"/>
                      <a:pt x="6" y="408"/>
                      <a:pt x="4" y="408"/>
                    </a:cubicBezTo>
                    <a:cubicBezTo>
                      <a:pt x="2" y="408"/>
                      <a:pt x="0" y="406"/>
                      <a:pt x="0" y="404"/>
                    </a:cubicBezTo>
                    <a:lnTo>
                      <a:pt x="0" y="396"/>
                    </a:lnTo>
                    <a:cubicBezTo>
                      <a:pt x="0" y="394"/>
                      <a:pt x="2" y="392"/>
                      <a:pt x="4" y="392"/>
                    </a:cubicBezTo>
                    <a:cubicBezTo>
                      <a:pt x="6" y="392"/>
                      <a:pt x="8" y="394"/>
                      <a:pt x="8" y="396"/>
                    </a:cubicBezTo>
                    <a:close/>
                    <a:moveTo>
                      <a:pt x="8" y="419"/>
                    </a:moveTo>
                    <a:lnTo>
                      <a:pt x="8" y="427"/>
                    </a:lnTo>
                    <a:cubicBezTo>
                      <a:pt x="8" y="429"/>
                      <a:pt x="6" y="431"/>
                      <a:pt x="4" y="431"/>
                    </a:cubicBezTo>
                    <a:cubicBezTo>
                      <a:pt x="2" y="431"/>
                      <a:pt x="0" y="429"/>
                      <a:pt x="0" y="427"/>
                    </a:cubicBezTo>
                    <a:lnTo>
                      <a:pt x="0" y="419"/>
                    </a:lnTo>
                    <a:cubicBezTo>
                      <a:pt x="0" y="417"/>
                      <a:pt x="2" y="415"/>
                      <a:pt x="4" y="415"/>
                    </a:cubicBezTo>
                    <a:cubicBezTo>
                      <a:pt x="6" y="415"/>
                      <a:pt x="8" y="417"/>
                      <a:pt x="8" y="419"/>
                    </a:cubicBezTo>
                    <a:close/>
                    <a:moveTo>
                      <a:pt x="8" y="442"/>
                    </a:moveTo>
                    <a:lnTo>
                      <a:pt x="8" y="450"/>
                    </a:lnTo>
                    <a:cubicBezTo>
                      <a:pt x="8" y="452"/>
                      <a:pt x="6" y="454"/>
                      <a:pt x="4" y="454"/>
                    </a:cubicBezTo>
                    <a:cubicBezTo>
                      <a:pt x="2" y="454"/>
                      <a:pt x="0" y="452"/>
                      <a:pt x="0" y="450"/>
                    </a:cubicBezTo>
                    <a:lnTo>
                      <a:pt x="0" y="442"/>
                    </a:lnTo>
                    <a:cubicBezTo>
                      <a:pt x="0" y="440"/>
                      <a:pt x="2" y="438"/>
                      <a:pt x="4" y="438"/>
                    </a:cubicBezTo>
                    <a:cubicBezTo>
                      <a:pt x="6" y="438"/>
                      <a:pt x="8" y="440"/>
                      <a:pt x="8" y="442"/>
                    </a:cubicBezTo>
                    <a:close/>
                    <a:moveTo>
                      <a:pt x="8" y="465"/>
                    </a:moveTo>
                    <a:lnTo>
                      <a:pt x="8" y="473"/>
                    </a:lnTo>
                    <a:cubicBezTo>
                      <a:pt x="8" y="475"/>
                      <a:pt x="6" y="477"/>
                      <a:pt x="4" y="477"/>
                    </a:cubicBezTo>
                    <a:cubicBezTo>
                      <a:pt x="2" y="477"/>
                      <a:pt x="0" y="475"/>
                      <a:pt x="0" y="473"/>
                    </a:cubicBezTo>
                    <a:lnTo>
                      <a:pt x="0" y="465"/>
                    </a:lnTo>
                    <a:cubicBezTo>
                      <a:pt x="0" y="463"/>
                      <a:pt x="2" y="461"/>
                      <a:pt x="4" y="461"/>
                    </a:cubicBezTo>
                    <a:cubicBezTo>
                      <a:pt x="6" y="461"/>
                      <a:pt x="8" y="463"/>
                      <a:pt x="8" y="465"/>
                    </a:cubicBezTo>
                    <a:close/>
                    <a:moveTo>
                      <a:pt x="8" y="488"/>
                    </a:moveTo>
                    <a:lnTo>
                      <a:pt x="8" y="496"/>
                    </a:lnTo>
                    <a:cubicBezTo>
                      <a:pt x="8" y="498"/>
                      <a:pt x="6" y="500"/>
                      <a:pt x="4" y="500"/>
                    </a:cubicBezTo>
                    <a:cubicBezTo>
                      <a:pt x="2" y="500"/>
                      <a:pt x="0" y="498"/>
                      <a:pt x="0" y="496"/>
                    </a:cubicBezTo>
                    <a:lnTo>
                      <a:pt x="0" y="488"/>
                    </a:lnTo>
                    <a:cubicBezTo>
                      <a:pt x="0" y="486"/>
                      <a:pt x="2" y="484"/>
                      <a:pt x="4" y="484"/>
                    </a:cubicBezTo>
                    <a:cubicBezTo>
                      <a:pt x="6" y="484"/>
                      <a:pt x="8" y="486"/>
                      <a:pt x="8" y="488"/>
                    </a:cubicBezTo>
                    <a:close/>
                    <a:moveTo>
                      <a:pt x="8" y="511"/>
                    </a:moveTo>
                    <a:lnTo>
                      <a:pt x="8" y="519"/>
                    </a:lnTo>
                    <a:cubicBezTo>
                      <a:pt x="8" y="521"/>
                      <a:pt x="6" y="523"/>
                      <a:pt x="4" y="523"/>
                    </a:cubicBezTo>
                    <a:cubicBezTo>
                      <a:pt x="2" y="523"/>
                      <a:pt x="0" y="521"/>
                      <a:pt x="0" y="519"/>
                    </a:cubicBezTo>
                    <a:lnTo>
                      <a:pt x="0" y="511"/>
                    </a:lnTo>
                    <a:cubicBezTo>
                      <a:pt x="0" y="509"/>
                      <a:pt x="2" y="507"/>
                      <a:pt x="4" y="507"/>
                    </a:cubicBezTo>
                    <a:cubicBezTo>
                      <a:pt x="6" y="507"/>
                      <a:pt x="8" y="509"/>
                      <a:pt x="8" y="511"/>
                    </a:cubicBezTo>
                    <a:close/>
                    <a:moveTo>
                      <a:pt x="8" y="534"/>
                    </a:moveTo>
                    <a:lnTo>
                      <a:pt x="8" y="542"/>
                    </a:lnTo>
                    <a:cubicBezTo>
                      <a:pt x="8" y="544"/>
                      <a:pt x="6" y="546"/>
                      <a:pt x="4" y="546"/>
                    </a:cubicBezTo>
                    <a:cubicBezTo>
                      <a:pt x="2" y="546"/>
                      <a:pt x="0" y="544"/>
                      <a:pt x="0" y="542"/>
                    </a:cubicBezTo>
                    <a:lnTo>
                      <a:pt x="0" y="534"/>
                    </a:lnTo>
                    <a:cubicBezTo>
                      <a:pt x="0" y="532"/>
                      <a:pt x="2" y="530"/>
                      <a:pt x="4" y="530"/>
                    </a:cubicBezTo>
                    <a:cubicBezTo>
                      <a:pt x="6" y="530"/>
                      <a:pt x="8" y="532"/>
                      <a:pt x="8" y="534"/>
                    </a:cubicBezTo>
                    <a:close/>
                    <a:moveTo>
                      <a:pt x="8" y="557"/>
                    </a:moveTo>
                    <a:lnTo>
                      <a:pt x="8" y="565"/>
                    </a:lnTo>
                    <a:cubicBezTo>
                      <a:pt x="8" y="567"/>
                      <a:pt x="6" y="569"/>
                      <a:pt x="4" y="569"/>
                    </a:cubicBezTo>
                    <a:cubicBezTo>
                      <a:pt x="2" y="569"/>
                      <a:pt x="0" y="567"/>
                      <a:pt x="0" y="565"/>
                    </a:cubicBezTo>
                    <a:lnTo>
                      <a:pt x="0" y="557"/>
                    </a:lnTo>
                    <a:cubicBezTo>
                      <a:pt x="0" y="555"/>
                      <a:pt x="2" y="553"/>
                      <a:pt x="4" y="553"/>
                    </a:cubicBezTo>
                    <a:cubicBezTo>
                      <a:pt x="6" y="553"/>
                      <a:pt x="8" y="555"/>
                      <a:pt x="8" y="557"/>
                    </a:cubicBezTo>
                    <a:close/>
                    <a:moveTo>
                      <a:pt x="8" y="580"/>
                    </a:moveTo>
                    <a:lnTo>
                      <a:pt x="8" y="588"/>
                    </a:lnTo>
                    <a:cubicBezTo>
                      <a:pt x="8" y="590"/>
                      <a:pt x="6" y="592"/>
                      <a:pt x="4" y="592"/>
                    </a:cubicBezTo>
                    <a:cubicBezTo>
                      <a:pt x="2" y="592"/>
                      <a:pt x="0" y="590"/>
                      <a:pt x="0" y="588"/>
                    </a:cubicBezTo>
                    <a:lnTo>
                      <a:pt x="0" y="580"/>
                    </a:lnTo>
                    <a:cubicBezTo>
                      <a:pt x="0" y="578"/>
                      <a:pt x="2" y="576"/>
                      <a:pt x="4" y="576"/>
                    </a:cubicBezTo>
                    <a:cubicBezTo>
                      <a:pt x="6" y="576"/>
                      <a:pt x="8" y="578"/>
                      <a:pt x="8" y="580"/>
                    </a:cubicBezTo>
                    <a:close/>
                    <a:moveTo>
                      <a:pt x="8" y="603"/>
                    </a:moveTo>
                    <a:lnTo>
                      <a:pt x="8" y="611"/>
                    </a:lnTo>
                    <a:cubicBezTo>
                      <a:pt x="8" y="613"/>
                      <a:pt x="6" y="615"/>
                      <a:pt x="4" y="615"/>
                    </a:cubicBezTo>
                    <a:cubicBezTo>
                      <a:pt x="2" y="615"/>
                      <a:pt x="0" y="613"/>
                      <a:pt x="0" y="611"/>
                    </a:cubicBezTo>
                    <a:lnTo>
                      <a:pt x="0" y="603"/>
                    </a:lnTo>
                    <a:cubicBezTo>
                      <a:pt x="0" y="601"/>
                      <a:pt x="2" y="600"/>
                      <a:pt x="4" y="600"/>
                    </a:cubicBezTo>
                    <a:cubicBezTo>
                      <a:pt x="6" y="600"/>
                      <a:pt x="8" y="601"/>
                      <a:pt x="8" y="603"/>
                    </a:cubicBezTo>
                    <a:close/>
                    <a:moveTo>
                      <a:pt x="8" y="626"/>
                    </a:moveTo>
                    <a:lnTo>
                      <a:pt x="8" y="634"/>
                    </a:lnTo>
                    <a:cubicBezTo>
                      <a:pt x="8" y="636"/>
                      <a:pt x="6" y="638"/>
                      <a:pt x="4" y="638"/>
                    </a:cubicBezTo>
                    <a:cubicBezTo>
                      <a:pt x="2" y="638"/>
                      <a:pt x="0" y="636"/>
                      <a:pt x="0" y="634"/>
                    </a:cubicBezTo>
                    <a:lnTo>
                      <a:pt x="0" y="626"/>
                    </a:lnTo>
                    <a:cubicBezTo>
                      <a:pt x="0" y="624"/>
                      <a:pt x="2" y="623"/>
                      <a:pt x="4" y="623"/>
                    </a:cubicBezTo>
                    <a:cubicBezTo>
                      <a:pt x="6" y="623"/>
                      <a:pt x="8" y="624"/>
                      <a:pt x="8" y="626"/>
                    </a:cubicBezTo>
                    <a:close/>
                    <a:moveTo>
                      <a:pt x="8" y="649"/>
                    </a:moveTo>
                    <a:lnTo>
                      <a:pt x="8" y="657"/>
                    </a:lnTo>
                    <a:cubicBezTo>
                      <a:pt x="8" y="659"/>
                      <a:pt x="6" y="661"/>
                      <a:pt x="4" y="661"/>
                    </a:cubicBezTo>
                    <a:cubicBezTo>
                      <a:pt x="2" y="661"/>
                      <a:pt x="0" y="659"/>
                      <a:pt x="0" y="657"/>
                    </a:cubicBezTo>
                    <a:lnTo>
                      <a:pt x="0" y="649"/>
                    </a:lnTo>
                    <a:cubicBezTo>
                      <a:pt x="0" y="647"/>
                      <a:pt x="2" y="646"/>
                      <a:pt x="4" y="646"/>
                    </a:cubicBezTo>
                    <a:cubicBezTo>
                      <a:pt x="6" y="646"/>
                      <a:pt x="8" y="647"/>
                      <a:pt x="8" y="649"/>
                    </a:cubicBezTo>
                    <a:close/>
                    <a:moveTo>
                      <a:pt x="8" y="672"/>
                    </a:moveTo>
                    <a:lnTo>
                      <a:pt x="8" y="680"/>
                    </a:lnTo>
                    <a:cubicBezTo>
                      <a:pt x="8" y="682"/>
                      <a:pt x="6" y="684"/>
                      <a:pt x="4" y="684"/>
                    </a:cubicBezTo>
                    <a:cubicBezTo>
                      <a:pt x="2" y="684"/>
                      <a:pt x="0" y="682"/>
                      <a:pt x="0" y="680"/>
                    </a:cubicBezTo>
                    <a:lnTo>
                      <a:pt x="0" y="672"/>
                    </a:lnTo>
                    <a:cubicBezTo>
                      <a:pt x="0" y="670"/>
                      <a:pt x="2" y="669"/>
                      <a:pt x="4" y="669"/>
                    </a:cubicBezTo>
                    <a:cubicBezTo>
                      <a:pt x="6" y="669"/>
                      <a:pt x="8" y="670"/>
                      <a:pt x="8" y="672"/>
                    </a:cubicBezTo>
                    <a:close/>
                    <a:moveTo>
                      <a:pt x="8" y="696"/>
                    </a:moveTo>
                    <a:lnTo>
                      <a:pt x="8" y="703"/>
                    </a:lnTo>
                    <a:cubicBezTo>
                      <a:pt x="8" y="705"/>
                      <a:pt x="6" y="707"/>
                      <a:pt x="4" y="707"/>
                    </a:cubicBezTo>
                    <a:cubicBezTo>
                      <a:pt x="2" y="707"/>
                      <a:pt x="0" y="705"/>
                      <a:pt x="0" y="703"/>
                    </a:cubicBezTo>
                    <a:lnTo>
                      <a:pt x="0" y="696"/>
                    </a:lnTo>
                    <a:cubicBezTo>
                      <a:pt x="0" y="693"/>
                      <a:pt x="2" y="692"/>
                      <a:pt x="4" y="692"/>
                    </a:cubicBezTo>
                    <a:cubicBezTo>
                      <a:pt x="6" y="692"/>
                      <a:pt x="8" y="693"/>
                      <a:pt x="8" y="696"/>
                    </a:cubicBezTo>
                    <a:close/>
                    <a:moveTo>
                      <a:pt x="8" y="719"/>
                    </a:moveTo>
                    <a:lnTo>
                      <a:pt x="8" y="726"/>
                    </a:lnTo>
                    <a:cubicBezTo>
                      <a:pt x="8" y="728"/>
                      <a:pt x="6" y="730"/>
                      <a:pt x="4" y="730"/>
                    </a:cubicBezTo>
                    <a:cubicBezTo>
                      <a:pt x="2" y="730"/>
                      <a:pt x="0" y="728"/>
                      <a:pt x="0" y="726"/>
                    </a:cubicBezTo>
                    <a:lnTo>
                      <a:pt x="0" y="719"/>
                    </a:lnTo>
                    <a:cubicBezTo>
                      <a:pt x="0" y="716"/>
                      <a:pt x="2" y="715"/>
                      <a:pt x="4" y="715"/>
                    </a:cubicBezTo>
                    <a:cubicBezTo>
                      <a:pt x="6" y="715"/>
                      <a:pt x="8" y="716"/>
                      <a:pt x="8" y="719"/>
                    </a:cubicBezTo>
                    <a:close/>
                    <a:moveTo>
                      <a:pt x="8" y="742"/>
                    </a:moveTo>
                    <a:lnTo>
                      <a:pt x="8" y="749"/>
                    </a:lnTo>
                    <a:cubicBezTo>
                      <a:pt x="8" y="751"/>
                      <a:pt x="6" y="753"/>
                      <a:pt x="4" y="753"/>
                    </a:cubicBezTo>
                    <a:cubicBezTo>
                      <a:pt x="2" y="753"/>
                      <a:pt x="0" y="751"/>
                      <a:pt x="0" y="749"/>
                    </a:cubicBezTo>
                    <a:lnTo>
                      <a:pt x="0" y="742"/>
                    </a:lnTo>
                    <a:cubicBezTo>
                      <a:pt x="0" y="739"/>
                      <a:pt x="2" y="738"/>
                      <a:pt x="4" y="738"/>
                    </a:cubicBezTo>
                    <a:cubicBezTo>
                      <a:pt x="6" y="738"/>
                      <a:pt x="8" y="739"/>
                      <a:pt x="8" y="742"/>
                    </a:cubicBezTo>
                    <a:close/>
                    <a:moveTo>
                      <a:pt x="8" y="765"/>
                    </a:moveTo>
                    <a:lnTo>
                      <a:pt x="8" y="772"/>
                    </a:lnTo>
                    <a:cubicBezTo>
                      <a:pt x="8" y="774"/>
                      <a:pt x="6" y="776"/>
                      <a:pt x="4" y="776"/>
                    </a:cubicBezTo>
                    <a:cubicBezTo>
                      <a:pt x="2" y="776"/>
                      <a:pt x="0" y="774"/>
                      <a:pt x="0" y="772"/>
                    </a:cubicBezTo>
                    <a:lnTo>
                      <a:pt x="0" y="765"/>
                    </a:lnTo>
                    <a:cubicBezTo>
                      <a:pt x="0" y="763"/>
                      <a:pt x="2" y="761"/>
                      <a:pt x="4" y="761"/>
                    </a:cubicBezTo>
                    <a:cubicBezTo>
                      <a:pt x="6" y="761"/>
                      <a:pt x="8" y="763"/>
                      <a:pt x="8" y="765"/>
                    </a:cubicBezTo>
                    <a:close/>
                    <a:moveTo>
                      <a:pt x="8" y="788"/>
                    </a:moveTo>
                    <a:lnTo>
                      <a:pt x="8" y="795"/>
                    </a:lnTo>
                    <a:cubicBezTo>
                      <a:pt x="8" y="797"/>
                      <a:pt x="6" y="799"/>
                      <a:pt x="4" y="799"/>
                    </a:cubicBezTo>
                    <a:cubicBezTo>
                      <a:pt x="2" y="799"/>
                      <a:pt x="0" y="797"/>
                      <a:pt x="0" y="795"/>
                    </a:cubicBezTo>
                    <a:lnTo>
                      <a:pt x="0" y="788"/>
                    </a:lnTo>
                    <a:cubicBezTo>
                      <a:pt x="0" y="786"/>
                      <a:pt x="2" y="784"/>
                      <a:pt x="4" y="784"/>
                    </a:cubicBezTo>
                    <a:cubicBezTo>
                      <a:pt x="6" y="784"/>
                      <a:pt x="8" y="786"/>
                      <a:pt x="8" y="788"/>
                    </a:cubicBezTo>
                    <a:close/>
                    <a:moveTo>
                      <a:pt x="8" y="811"/>
                    </a:moveTo>
                    <a:lnTo>
                      <a:pt x="8" y="818"/>
                    </a:lnTo>
                    <a:cubicBezTo>
                      <a:pt x="8" y="821"/>
                      <a:pt x="6" y="822"/>
                      <a:pt x="4" y="822"/>
                    </a:cubicBezTo>
                    <a:cubicBezTo>
                      <a:pt x="2" y="822"/>
                      <a:pt x="0" y="821"/>
                      <a:pt x="0" y="818"/>
                    </a:cubicBezTo>
                    <a:lnTo>
                      <a:pt x="0" y="811"/>
                    </a:lnTo>
                    <a:cubicBezTo>
                      <a:pt x="0" y="809"/>
                      <a:pt x="2" y="807"/>
                      <a:pt x="4" y="807"/>
                    </a:cubicBezTo>
                    <a:cubicBezTo>
                      <a:pt x="6" y="807"/>
                      <a:pt x="8" y="809"/>
                      <a:pt x="8" y="811"/>
                    </a:cubicBezTo>
                    <a:close/>
                    <a:moveTo>
                      <a:pt x="8" y="834"/>
                    </a:moveTo>
                    <a:lnTo>
                      <a:pt x="8" y="841"/>
                    </a:lnTo>
                    <a:cubicBezTo>
                      <a:pt x="8" y="844"/>
                      <a:pt x="6" y="845"/>
                      <a:pt x="4" y="845"/>
                    </a:cubicBezTo>
                    <a:cubicBezTo>
                      <a:pt x="2" y="845"/>
                      <a:pt x="0" y="844"/>
                      <a:pt x="0" y="841"/>
                    </a:cubicBezTo>
                    <a:lnTo>
                      <a:pt x="0" y="834"/>
                    </a:lnTo>
                    <a:cubicBezTo>
                      <a:pt x="0" y="832"/>
                      <a:pt x="2" y="830"/>
                      <a:pt x="4" y="830"/>
                    </a:cubicBezTo>
                    <a:cubicBezTo>
                      <a:pt x="6" y="830"/>
                      <a:pt x="8" y="832"/>
                      <a:pt x="8" y="834"/>
                    </a:cubicBezTo>
                    <a:close/>
                    <a:moveTo>
                      <a:pt x="8" y="857"/>
                    </a:moveTo>
                    <a:lnTo>
                      <a:pt x="8" y="864"/>
                    </a:lnTo>
                    <a:cubicBezTo>
                      <a:pt x="8" y="867"/>
                      <a:pt x="6" y="868"/>
                      <a:pt x="4" y="868"/>
                    </a:cubicBezTo>
                    <a:cubicBezTo>
                      <a:pt x="2" y="868"/>
                      <a:pt x="0" y="867"/>
                      <a:pt x="0" y="864"/>
                    </a:cubicBezTo>
                    <a:lnTo>
                      <a:pt x="0" y="857"/>
                    </a:lnTo>
                    <a:cubicBezTo>
                      <a:pt x="0" y="855"/>
                      <a:pt x="2" y="853"/>
                      <a:pt x="4" y="853"/>
                    </a:cubicBezTo>
                    <a:cubicBezTo>
                      <a:pt x="6" y="853"/>
                      <a:pt x="8" y="855"/>
                      <a:pt x="8" y="857"/>
                    </a:cubicBezTo>
                    <a:close/>
                    <a:moveTo>
                      <a:pt x="8" y="880"/>
                    </a:moveTo>
                    <a:lnTo>
                      <a:pt x="8" y="888"/>
                    </a:lnTo>
                    <a:cubicBezTo>
                      <a:pt x="8" y="890"/>
                      <a:pt x="6" y="891"/>
                      <a:pt x="4" y="891"/>
                    </a:cubicBezTo>
                    <a:cubicBezTo>
                      <a:pt x="2" y="891"/>
                      <a:pt x="0" y="890"/>
                      <a:pt x="0" y="888"/>
                    </a:cubicBezTo>
                    <a:lnTo>
                      <a:pt x="0" y="880"/>
                    </a:lnTo>
                    <a:cubicBezTo>
                      <a:pt x="0" y="878"/>
                      <a:pt x="2" y="876"/>
                      <a:pt x="4" y="876"/>
                    </a:cubicBezTo>
                    <a:cubicBezTo>
                      <a:pt x="6" y="876"/>
                      <a:pt x="8" y="878"/>
                      <a:pt x="8" y="880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1" name="Rectangle 262">
                <a:extLst>
                  <a:ext uri="{FF2B5EF4-FFF2-40B4-BE49-F238E27FC236}">
                    <a16:creationId xmlns:a16="http://schemas.microsoft.com/office/drawing/2014/main" id="{09F2FF33-3C3E-4E1D-A91E-40A2178B2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3" y="4109"/>
                <a:ext cx="161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2" name="Rectangle 263">
                <a:extLst>
                  <a:ext uri="{FF2B5EF4-FFF2-40B4-BE49-F238E27FC236}">
                    <a16:creationId xmlns:a16="http://schemas.microsoft.com/office/drawing/2014/main" id="{9EB15201-A21C-49C4-B1A0-2F1FAB9AC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3" y="4109"/>
                <a:ext cx="161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3" name="Rectangle 264">
                <a:extLst>
                  <a:ext uri="{FF2B5EF4-FFF2-40B4-BE49-F238E27FC236}">
                    <a16:creationId xmlns:a16="http://schemas.microsoft.com/office/drawing/2014/main" id="{0787585B-BE05-4621-B474-E926CF2DB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3" y="4109"/>
                <a:ext cx="30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" name="Rectangle 265">
                <a:extLst>
                  <a:ext uri="{FF2B5EF4-FFF2-40B4-BE49-F238E27FC236}">
                    <a16:creationId xmlns:a16="http://schemas.microsoft.com/office/drawing/2014/main" id="{5F60C084-4E91-4BC6-80C3-287CFAE39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3" y="4109"/>
                <a:ext cx="30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Rectangle 266">
                <a:extLst>
                  <a:ext uri="{FF2B5EF4-FFF2-40B4-BE49-F238E27FC236}">
                    <a16:creationId xmlns:a16="http://schemas.microsoft.com/office/drawing/2014/main" id="{FBCC017A-B99C-4067-87C2-7417727AE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5" y="4247"/>
                <a:ext cx="23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Pepi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56" name="Line 267">
                <a:extLst>
                  <a:ext uri="{FF2B5EF4-FFF2-40B4-BE49-F238E27FC236}">
                    <a16:creationId xmlns:a16="http://schemas.microsoft.com/office/drawing/2014/main" id="{5096BC53-7BD1-4A7B-817C-014E1C34D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61" y="4896"/>
                <a:ext cx="5712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" name="Freeform 268">
                <a:extLst>
                  <a:ext uri="{FF2B5EF4-FFF2-40B4-BE49-F238E27FC236}">
                    <a16:creationId xmlns:a16="http://schemas.microsoft.com/office/drawing/2014/main" id="{E1AB565A-64C2-4661-98CB-F6754C311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1" y="4869"/>
                <a:ext cx="52" cy="53"/>
              </a:xfrm>
              <a:custGeom>
                <a:avLst/>
                <a:gdLst>
                  <a:gd name="T0" fmla="*/ 0 w 138"/>
                  <a:gd name="T1" fmla="*/ 70 h 139"/>
                  <a:gd name="T2" fmla="*/ 138 w 138"/>
                  <a:gd name="T3" fmla="*/ 0 h 139"/>
                  <a:gd name="T4" fmla="*/ 138 w 138"/>
                  <a:gd name="T5" fmla="*/ 139 h 139"/>
                  <a:gd name="T6" fmla="*/ 0 w 138"/>
                  <a:gd name="T7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8" h="139">
                    <a:moveTo>
                      <a:pt x="0" y="70"/>
                    </a:moveTo>
                    <a:lnTo>
                      <a:pt x="138" y="0"/>
                    </a:lnTo>
                    <a:cubicBezTo>
                      <a:pt x="116" y="44"/>
                      <a:pt x="116" y="95"/>
                      <a:pt x="138" y="139"/>
                    </a:cubicBez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Freeform 269">
                <a:extLst>
                  <a:ext uri="{FF2B5EF4-FFF2-40B4-BE49-F238E27FC236}">
                    <a16:creationId xmlns:a16="http://schemas.microsoft.com/office/drawing/2014/main" id="{290FC79D-720A-47DC-9BAE-A547D1D95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1" y="4869"/>
                <a:ext cx="53" cy="53"/>
              </a:xfrm>
              <a:custGeom>
                <a:avLst/>
                <a:gdLst>
                  <a:gd name="T0" fmla="*/ 69 w 69"/>
                  <a:gd name="T1" fmla="*/ 35 h 69"/>
                  <a:gd name="T2" fmla="*/ 0 w 69"/>
                  <a:gd name="T3" fmla="*/ 69 h 69"/>
                  <a:gd name="T4" fmla="*/ 0 w 69"/>
                  <a:gd name="T5" fmla="*/ 0 h 69"/>
                  <a:gd name="T6" fmla="*/ 69 w 69"/>
                  <a:gd name="T7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0" y="69"/>
                    </a:lnTo>
                    <a:cubicBezTo>
                      <a:pt x="10" y="47"/>
                      <a:pt x="10" y="22"/>
                      <a:pt x="0" y="0"/>
                    </a:cubicBez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Rectangle 270">
                <a:extLst>
                  <a:ext uri="{FF2B5EF4-FFF2-40B4-BE49-F238E27FC236}">
                    <a16:creationId xmlns:a16="http://schemas.microsoft.com/office/drawing/2014/main" id="{E44F1BA3-0E8F-4CD7-BA55-9403A0B17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6" y="4866"/>
                <a:ext cx="282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0" name="Rectangle 271">
                <a:extLst>
                  <a:ext uri="{FF2B5EF4-FFF2-40B4-BE49-F238E27FC236}">
                    <a16:creationId xmlns:a16="http://schemas.microsoft.com/office/drawing/2014/main" id="{0F9BAB2A-F023-4627-8F8E-8F8B8B46F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9" y="4870"/>
                <a:ext cx="34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Old Kingdom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1" name="Line 272">
                <a:extLst>
                  <a:ext uri="{FF2B5EF4-FFF2-40B4-BE49-F238E27FC236}">
                    <a16:creationId xmlns:a16="http://schemas.microsoft.com/office/drawing/2014/main" id="{AB379A2C-568A-4936-9686-BF0607586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" y="3814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2" name="Line 273">
                <a:extLst>
                  <a:ext uri="{FF2B5EF4-FFF2-40B4-BE49-F238E27FC236}">
                    <a16:creationId xmlns:a16="http://schemas.microsoft.com/office/drawing/2014/main" id="{7DEA1FF3-260D-420A-B0AE-2D9663CB11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27" y="3849"/>
                <a:ext cx="2487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3" name="Rectangle 274">
                <a:extLst>
                  <a:ext uri="{FF2B5EF4-FFF2-40B4-BE49-F238E27FC236}">
                    <a16:creationId xmlns:a16="http://schemas.microsoft.com/office/drawing/2014/main" id="{D9D272AF-F339-4F27-A703-1F96F25AF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1" y="3820"/>
                <a:ext cx="558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4" name="Rectangle 275">
                <a:extLst>
                  <a:ext uri="{FF2B5EF4-FFF2-40B4-BE49-F238E27FC236}">
                    <a16:creationId xmlns:a16="http://schemas.microsoft.com/office/drawing/2014/main" id="{87AE8D61-997B-41DA-90C8-A649BAD99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4" y="3823"/>
                <a:ext cx="658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VI: 7 Kings from Memphis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5" name="Line 276">
                <a:extLst>
                  <a:ext uri="{FF2B5EF4-FFF2-40B4-BE49-F238E27FC236}">
                    <a16:creationId xmlns:a16="http://schemas.microsoft.com/office/drawing/2014/main" id="{3C67CCB6-8CFF-485C-B6CA-DBAF63394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27" y="3814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6" name="Rectangle 277">
                <a:extLst>
                  <a:ext uri="{FF2B5EF4-FFF2-40B4-BE49-F238E27FC236}">
                    <a16:creationId xmlns:a16="http://schemas.microsoft.com/office/drawing/2014/main" id="{CA489173-3509-4830-9C0E-310E2EE38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3" y="4034"/>
                <a:ext cx="34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Merenre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7" name="Rectangle 278">
                <a:extLst>
                  <a:ext uri="{FF2B5EF4-FFF2-40B4-BE49-F238E27FC236}">
                    <a16:creationId xmlns:a16="http://schemas.microsoft.com/office/drawing/2014/main" id="{24F607D0-01BD-4C33-8ADD-F91C55FB8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3" y="4247"/>
                <a:ext cx="21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Pepi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8" name="Rectangle 279">
                <a:extLst>
                  <a:ext uri="{FF2B5EF4-FFF2-40B4-BE49-F238E27FC236}">
                    <a16:creationId xmlns:a16="http://schemas.microsoft.com/office/drawing/2014/main" id="{BD095525-3AE6-4C50-87BC-C7C232C8A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6" y="4109"/>
                <a:ext cx="1082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9" name="Rectangle 280">
                <a:extLst>
                  <a:ext uri="{FF2B5EF4-FFF2-40B4-BE49-F238E27FC236}">
                    <a16:creationId xmlns:a16="http://schemas.microsoft.com/office/drawing/2014/main" id="{53EACB45-3EFA-4F55-9FB8-61B8CCDCB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6" y="4109"/>
                <a:ext cx="1082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0" name="Rectangle 281">
                <a:extLst>
                  <a:ext uri="{FF2B5EF4-FFF2-40B4-BE49-F238E27FC236}">
                    <a16:creationId xmlns:a16="http://schemas.microsoft.com/office/drawing/2014/main" id="{66B5359E-9220-4192-813D-42439D516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3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2168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1" name="Rectangle 282">
                <a:extLst>
                  <a:ext uri="{FF2B5EF4-FFF2-40B4-BE49-F238E27FC236}">
                    <a16:creationId xmlns:a16="http://schemas.microsoft.com/office/drawing/2014/main" id="{7F0AC20D-94F5-4842-8CCC-CF6DACB3B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1" y="4143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2" name="Rectangle 283">
                <a:extLst>
                  <a:ext uri="{FF2B5EF4-FFF2-40B4-BE49-F238E27FC236}">
                    <a16:creationId xmlns:a16="http://schemas.microsoft.com/office/drawing/2014/main" id="{B9C2A150-E7D9-4F6C-890B-86D16F41D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8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2074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3" name="Rectangle 284">
                <a:extLst>
                  <a:ext uri="{FF2B5EF4-FFF2-40B4-BE49-F238E27FC236}">
                    <a16:creationId xmlns:a16="http://schemas.microsoft.com/office/drawing/2014/main" id="{F72478E6-E948-4EFC-8D99-9DB86274F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6" y="4034"/>
                <a:ext cx="32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Userkare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4" name="Rectangle 285">
                <a:extLst>
                  <a:ext uri="{FF2B5EF4-FFF2-40B4-BE49-F238E27FC236}">
                    <a16:creationId xmlns:a16="http://schemas.microsoft.com/office/drawing/2014/main" id="{BA29F6AF-E8DF-4A70-ABB0-3FCECB4C2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7" y="4109"/>
                <a:ext cx="89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5" name="Rectangle 286">
                <a:extLst>
                  <a:ext uri="{FF2B5EF4-FFF2-40B4-BE49-F238E27FC236}">
                    <a16:creationId xmlns:a16="http://schemas.microsoft.com/office/drawing/2014/main" id="{14A6A1DD-B3DF-4111-A0A7-90E1A1AFE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7" y="4109"/>
                <a:ext cx="8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6" name="Rectangle 287">
                <a:extLst>
                  <a:ext uri="{FF2B5EF4-FFF2-40B4-BE49-F238E27FC236}">
                    <a16:creationId xmlns:a16="http://schemas.microsoft.com/office/drawing/2014/main" id="{93439C15-4287-4BF2-AE89-AB3A6AC48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0" y="4247"/>
                <a:ext cx="19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Teti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7" name="Line 288">
                <a:extLst>
                  <a:ext uri="{FF2B5EF4-FFF2-40B4-BE49-F238E27FC236}">
                    <a16:creationId xmlns:a16="http://schemas.microsoft.com/office/drawing/2014/main" id="{92B5B6CE-9858-4F47-BAF5-4DBF78736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51" y="3847"/>
                <a:ext cx="1376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8" name="Rectangle 289">
                <a:extLst>
                  <a:ext uri="{FF2B5EF4-FFF2-40B4-BE49-F238E27FC236}">
                    <a16:creationId xmlns:a16="http://schemas.microsoft.com/office/drawing/2014/main" id="{842CCB70-1E82-4F10-B306-4D53BCE3A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7" y="3818"/>
                <a:ext cx="544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9" name="Rectangle 290">
                <a:extLst>
                  <a:ext uri="{FF2B5EF4-FFF2-40B4-BE49-F238E27FC236}">
                    <a16:creationId xmlns:a16="http://schemas.microsoft.com/office/drawing/2014/main" id="{72247DE0-76D0-4383-A0A8-26B7FD2B6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0" y="3823"/>
                <a:ext cx="572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V: 9 Kings from Memphis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80" name="Line 291">
                <a:extLst>
                  <a:ext uri="{FF2B5EF4-FFF2-40B4-BE49-F238E27FC236}">
                    <a16:creationId xmlns:a16="http://schemas.microsoft.com/office/drawing/2014/main" id="{EEFE1676-F371-4D5E-BEF9-3BAD3CA2BE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51" y="3814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1" name="Line 292">
                <a:extLst>
                  <a:ext uri="{FF2B5EF4-FFF2-40B4-BE49-F238E27FC236}">
                    <a16:creationId xmlns:a16="http://schemas.microsoft.com/office/drawing/2014/main" id="{BDCE920F-25C6-42BE-A967-C14E9550AA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64" y="3850"/>
                <a:ext cx="1287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2" name="Rectangle 293">
                <a:extLst>
                  <a:ext uri="{FF2B5EF4-FFF2-40B4-BE49-F238E27FC236}">
                    <a16:creationId xmlns:a16="http://schemas.microsoft.com/office/drawing/2014/main" id="{DEAC70F3-4436-49D8-818D-DF546753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9" y="3821"/>
                <a:ext cx="558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3" name="Rectangle 294">
                <a:extLst>
                  <a:ext uri="{FF2B5EF4-FFF2-40B4-BE49-F238E27FC236}">
                    <a16:creationId xmlns:a16="http://schemas.microsoft.com/office/drawing/2014/main" id="{7CD83ECD-91BA-4113-81DA-15780271C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2" y="3826"/>
                <a:ext cx="585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IV: 8 Kings from Memphis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84" name="Freeform 295">
                <a:extLst>
                  <a:ext uri="{FF2B5EF4-FFF2-40B4-BE49-F238E27FC236}">
                    <a16:creationId xmlns:a16="http://schemas.microsoft.com/office/drawing/2014/main" id="{163AA6F2-E4D1-424A-B0E6-1BA7D50507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18" y="4220"/>
                <a:ext cx="5" cy="678"/>
              </a:xfrm>
              <a:custGeom>
                <a:avLst/>
                <a:gdLst>
                  <a:gd name="T0" fmla="*/ 0 w 15"/>
                  <a:gd name="T1" fmla="*/ 8 h 1782"/>
                  <a:gd name="T2" fmla="*/ 8 w 15"/>
                  <a:gd name="T3" fmla="*/ 77 h 1782"/>
                  <a:gd name="T4" fmla="*/ 15 w 15"/>
                  <a:gd name="T5" fmla="*/ 100 h 1782"/>
                  <a:gd name="T6" fmla="*/ 8 w 15"/>
                  <a:gd name="T7" fmla="*/ 93 h 1782"/>
                  <a:gd name="T8" fmla="*/ 0 w 15"/>
                  <a:gd name="T9" fmla="*/ 162 h 1782"/>
                  <a:gd name="T10" fmla="*/ 15 w 15"/>
                  <a:gd name="T11" fmla="*/ 208 h 1782"/>
                  <a:gd name="T12" fmla="*/ 15 w 15"/>
                  <a:gd name="T13" fmla="*/ 192 h 1782"/>
                  <a:gd name="T14" fmla="*/ 0 w 15"/>
                  <a:gd name="T15" fmla="*/ 239 h 1782"/>
                  <a:gd name="T16" fmla="*/ 8 w 15"/>
                  <a:gd name="T17" fmla="*/ 308 h 1782"/>
                  <a:gd name="T18" fmla="*/ 15 w 15"/>
                  <a:gd name="T19" fmla="*/ 331 h 1782"/>
                  <a:gd name="T20" fmla="*/ 8 w 15"/>
                  <a:gd name="T21" fmla="*/ 323 h 1782"/>
                  <a:gd name="T22" fmla="*/ 0 w 15"/>
                  <a:gd name="T23" fmla="*/ 392 h 1782"/>
                  <a:gd name="T24" fmla="*/ 15 w 15"/>
                  <a:gd name="T25" fmla="*/ 438 h 1782"/>
                  <a:gd name="T26" fmla="*/ 15 w 15"/>
                  <a:gd name="T27" fmla="*/ 423 h 1782"/>
                  <a:gd name="T28" fmla="*/ 0 w 15"/>
                  <a:gd name="T29" fmla="*/ 469 h 1782"/>
                  <a:gd name="T30" fmla="*/ 8 w 15"/>
                  <a:gd name="T31" fmla="*/ 538 h 1782"/>
                  <a:gd name="T32" fmla="*/ 15 w 15"/>
                  <a:gd name="T33" fmla="*/ 561 h 1782"/>
                  <a:gd name="T34" fmla="*/ 8 w 15"/>
                  <a:gd name="T35" fmla="*/ 553 h 1782"/>
                  <a:gd name="T36" fmla="*/ 0 w 15"/>
                  <a:gd name="T37" fmla="*/ 623 h 1782"/>
                  <a:gd name="T38" fmla="*/ 15 w 15"/>
                  <a:gd name="T39" fmla="*/ 669 h 1782"/>
                  <a:gd name="T40" fmla="*/ 15 w 15"/>
                  <a:gd name="T41" fmla="*/ 653 h 1782"/>
                  <a:gd name="T42" fmla="*/ 0 w 15"/>
                  <a:gd name="T43" fmla="*/ 699 h 1782"/>
                  <a:gd name="T44" fmla="*/ 8 w 15"/>
                  <a:gd name="T45" fmla="*/ 768 h 1782"/>
                  <a:gd name="T46" fmla="*/ 15 w 15"/>
                  <a:gd name="T47" fmla="*/ 792 h 1782"/>
                  <a:gd name="T48" fmla="*/ 8 w 15"/>
                  <a:gd name="T49" fmla="*/ 784 h 1782"/>
                  <a:gd name="T50" fmla="*/ 0 w 15"/>
                  <a:gd name="T51" fmla="*/ 853 h 1782"/>
                  <a:gd name="T52" fmla="*/ 15 w 15"/>
                  <a:gd name="T53" fmla="*/ 899 h 1782"/>
                  <a:gd name="T54" fmla="*/ 15 w 15"/>
                  <a:gd name="T55" fmla="*/ 884 h 1782"/>
                  <a:gd name="T56" fmla="*/ 0 w 15"/>
                  <a:gd name="T57" fmla="*/ 930 h 1782"/>
                  <a:gd name="T58" fmla="*/ 8 w 15"/>
                  <a:gd name="T59" fmla="*/ 999 h 1782"/>
                  <a:gd name="T60" fmla="*/ 15 w 15"/>
                  <a:gd name="T61" fmla="*/ 1022 h 1782"/>
                  <a:gd name="T62" fmla="*/ 8 w 15"/>
                  <a:gd name="T63" fmla="*/ 1014 h 1782"/>
                  <a:gd name="T64" fmla="*/ 0 w 15"/>
                  <a:gd name="T65" fmla="*/ 1083 h 1782"/>
                  <a:gd name="T66" fmla="*/ 15 w 15"/>
                  <a:gd name="T67" fmla="*/ 1129 h 1782"/>
                  <a:gd name="T68" fmla="*/ 15 w 15"/>
                  <a:gd name="T69" fmla="*/ 1114 h 1782"/>
                  <a:gd name="T70" fmla="*/ 0 w 15"/>
                  <a:gd name="T71" fmla="*/ 1160 h 1782"/>
                  <a:gd name="T72" fmla="*/ 8 w 15"/>
                  <a:gd name="T73" fmla="*/ 1229 h 1782"/>
                  <a:gd name="T74" fmla="*/ 15 w 15"/>
                  <a:gd name="T75" fmla="*/ 1252 h 1782"/>
                  <a:gd name="T76" fmla="*/ 8 w 15"/>
                  <a:gd name="T77" fmla="*/ 1245 h 1782"/>
                  <a:gd name="T78" fmla="*/ 0 w 15"/>
                  <a:gd name="T79" fmla="*/ 1314 h 1782"/>
                  <a:gd name="T80" fmla="*/ 15 w 15"/>
                  <a:gd name="T81" fmla="*/ 1360 h 1782"/>
                  <a:gd name="T82" fmla="*/ 15 w 15"/>
                  <a:gd name="T83" fmla="*/ 1344 h 1782"/>
                  <a:gd name="T84" fmla="*/ 0 w 15"/>
                  <a:gd name="T85" fmla="*/ 1391 h 1782"/>
                  <a:gd name="T86" fmla="*/ 8 w 15"/>
                  <a:gd name="T87" fmla="*/ 1460 h 1782"/>
                  <a:gd name="T88" fmla="*/ 15 w 15"/>
                  <a:gd name="T89" fmla="*/ 1483 h 1782"/>
                  <a:gd name="T90" fmla="*/ 8 w 15"/>
                  <a:gd name="T91" fmla="*/ 1475 h 1782"/>
                  <a:gd name="T92" fmla="*/ 0 w 15"/>
                  <a:gd name="T93" fmla="*/ 1544 h 1782"/>
                  <a:gd name="T94" fmla="*/ 15 w 15"/>
                  <a:gd name="T95" fmla="*/ 1590 h 1782"/>
                  <a:gd name="T96" fmla="*/ 15 w 15"/>
                  <a:gd name="T97" fmla="*/ 1575 h 1782"/>
                  <a:gd name="T98" fmla="*/ 0 w 15"/>
                  <a:gd name="T99" fmla="*/ 1621 h 1782"/>
                  <a:gd name="T100" fmla="*/ 8 w 15"/>
                  <a:gd name="T101" fmla="*/ 1690 h 1782"/>
                  <a:gd name="T102" fmla="*/ 15 w 15"/>
                  <a:gd name="T103" fmla="*/ 1713 h 1782"/>
                  <a:gd name="T104" fmla="*/ 8 w 15"/>
                  <a:gd name="T105" fmla="*/ 1705 h 1782"/>
                  <a:gd name="T106" fmla="*/ 0 w 15"/>
                  <a:gd name="T107" fmla="*/ 1775 h 1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" h="1782">
                    <a:moveTo>
                      <a:pt x="15" y="8"/>
                    </a:moveTo>
                    <a:lnTo>
                      <a:pt x="15" y="24"/>
                    </a:lnTo>
                    <a:cubicBezTo>
                      <a:pt x="15" y="28"/>
                      <a:pt x="12" y="31"/>
                      <a:pt x="8" y="31"/>
                    </a:cubicBezTo>
                    <a:cubicBezTo>
                      <a:pt x="3" y="31"/>
                      <a:pt x="0" y="28"/>
                      <a:pt x="0" y="24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4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70"/>
                    </a:lnTo>
                    <a:cubicBezTo>
                      <a:pt x="15" y="74"/>
                      <a:pt x="12" y="77"/>
                      <a:pt x="8" y="77"/>
                    </a:cubicBezTo>
                    <a:cubicBezTo>
                      <a:pt x="3" y="77"/>
                      <a:pt x="0" y="74"/>
                      <a:pt x="0" y="70"/>
                    </a:cubicBezTo>
                    <a:lnTo>
                      <a:pt x="0" y="54"/>
                    </a:lnTo>
                    <a:cubicBezTo>
                      <a:pt x="0" y="50"/>
                      <a:pt x="3" y="47"/>
                      <a:pt x="8" y="47"/>
                    </a:cubicBezTo>
                    <a:cubicBezTo>
                      <a:pt x="12" y="47"/>
                      <a:pt x="15" y="50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6"/>
                    </a:lnTo>
                    <a:cubicBezTo>
                      <a:pt x="15" y="120"/>
                      <a:pt x="12" y="123"/>
                      <a:pt x="8" y="123"/>
                    </a:cubicBezTo>
                    <a:cubicBezTo>
                      <a:pt x="3" y="123"/>
                      <a:pt x="0" y="120"/>
                      <a:pt x="0" y="116"/>
                    </a:cubicBezTo>
                    <a:lnTo>
                      <a:pt x="0" y="100"/>
                    </a:lnTo>
                    <a:cubicBezTo>
                      <a:pt x="0" y="96"/>
                      <a:pt x="3" y="93"/>
                      <a:pt x="8" y="93"/>
                    </a:cubicBezTo>
                    <a:cubicBezTo>
                      <a:pt x="12" y="93"/>
                      <a:pt x="15" y="96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2"/>
                    </a:lnTo>
                    <a:cubicBezTo>
                      <a:pt x="15" y="166"/>
                      <a:pt x="12" y="169"/>
                      <a:pt x="8" y="169"/>
                    </a:cubicBezTo>
                    <a:cubicBezTo>
                      <a:pt x="3" y="169"/>
                      <a:pt x="0" y="166"/>
                      <a:pt x="0" y="162"/>
                    </a:cubicBezTo>
                    <a:lnTo>
                      <a:pt x="0" y="146"/>
                    </a:lnTo>
                    <a:cubicBezTo>
                      <a:pt x="0" y="142"/>
                      <a:pt x="3" y="139"/>
                      <a:pt x="8" y="139"/>
                    </a:cubicBezTo>
                    <a:cubicBezTo>
                      <a:pt x="12" y="139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8"/>
                    </a:lnTo>
                    <a:cubicBezTo>
                      <a:pt x="15" y="212"/>
                      <a:pt x="12" y="216"/>
                      <a:pt x="8" y="216"/>
                    </a:cubicBezTo>
                    <a:cubicBezTo>
                      <a:pt x="3" y="216"/>
                      <a:pt x="0" y="212"/>
                      <a:pt x="0" y="208"/>
                    </a:cubicBezTo>
                    <a:lnTo>
                      <a:pt x="0" y="192"/>
                    </a:lnTo>
                    <a:cubicBezTo>
                      <a:pt x="0" y="188"/>
                      <a:pt x="3" y="185"/>
                      <a:pt x="8" y="185"/>
                    </a:cubicBezTo>
                    <a:cubicBezTo>
                      <a:pt x="12" y="185"/>
                      <a:pt x="15" y="188"/>
                      <a:pt x="15" y="192"/>
                    </a:cubicBezTo>
                    <a:close/>
                    <a:moveTo>
                      <a:pt x="15" y="239"/>
                    </a:moveTo>
                    <a:lnTo>
                      <a:pt x="15" y="254"/>
                    </a:lnTo>
                    <a:cubicBezTo>
                      <a:pt x="15" y="258"/>
                      <a:pt x="12" y="262"/>
                      <a:pt x="8" y="262"/>
                    </a:cubicBezTo>
                    <a:cubicBezTo>
                      <a:pt x="3" y="262"/>
                      <a:pt x="0" y="258"/>
                      <a:pt x="0" y="254"/>
                    </a:cubicBezTo>
                    <a:lnTo>
                      <a:pt x="0" y="239"/>
                    </a:lnTo>
                    <a:cubicBezTo>
                      <a:pt x="0" y="234"/>
                      <a:pt x="3" y="231"/>
                      <a:pt x="8" y="231"/>
                    </a:cubicBezTo>
                    <a:cubicBezTo>
                      <a:pt x="12" y="231"/>
                      <a:pt x="15" y="234"/>
                      <a:pt x="15" y="239"/>
                    </a:cubicBezTo>
                    <a:close/>
                    <a:moveTo>
                      <a:pt x="15" y="285"/>
                    </a:moveTo>
                    <a:lnTo>
                      <a:pt x="15" y="300"/>
                    </a:lnTo>
                    <a:cubicBezTo>
                      <a:pt x="15" y="304"/>
                      <a:pt x="12" y="308"/>
                      <a:pt x="8" y="308"/>
                    </a:cubicBezTo>
                    <a:cubicBezTo>
                      <a:pt x="3" y="308"/>
                      <a:pt x="0" y="304"/>
                      <a:pt x="0" y="300"/>
                    </a:cubicBezTo>
                    <a:lnTo>
                      <a:pt x="0" y="285"/>
                    </a:lnTo>
                    <a:cubicBezTo>
                      <a:pt x="0" y="280"/>
                      <a:pt x="3" y="277"/>
                      <a:pt x="8" y="277"/>
                    </a:cubicBezTo>
                    <a:cubicBezTo>
                      <a:pt x="12" y="277"/>
                      <a:pt x="15" y="280"/>
                      <a:pt x="15" y="285"/>
                    </a:cubicBezTo>
                    <a:close/>
                    <a:moveTo>
                      <a:pt x="15" y="331"/>
                    </a:moveTo>
                    <a:lnTo>
                      <a:pt x="15" y="346"/>
                    </a:lnTo>
                    <a:cubicBezTo>
                      <a:pt x="15" y="350"/>
                      <a:pt x="12" y="354"/>
                      <a:pt x="8" y="354"/>
                    </a:cubicBezTo>
                    <a:cubicBezTo>
                      <a:pt x="3" y="354"/>
                      <a:pt x="0" y="350"/>
                      <a:pt x="0" y="346"/>
                    </a:cubicBezTo>
                    <a:lnTo>
                      <a:pt x="0" y="331"/>
                    </a:lnTo>
                    <a:cubicBezTo>
                      <a:pt x="0" y="326"/>
                      <a:pt x="3" y="323"/>
                      <a:pt x="8" y="323"/>
                    </a:cubicBezTo>
                    <a:cubicBezTo>
                      <a:pt x="12" y="323"/>
                      <a:pt x="15" y="326"/>
                      <a:pt x="15" y="331"/>
                    </a:cubicBezTo>
                    <a:close/>
                    <a:moveTo>
                      <a:pt x="15" y="377"/>
                    </a:moveTo>
                    <a:lnTo>
                      <a:pt x="15" y="392"/>
                    </a:lnTo>
                    <a:cubicBezTo>
                      <a:pt x="15" y="396"/>
                      <a:pt x="12" y="400"/>
                      <a:pt x="8" y="400"/>
                    </a:cubicBezTo>
                    <a:cubicBezTo>
                      <a:pt x="3" y="400"/>
                      <a:pt x="0" y="396"/>
                      <a:pt x="0" y="392"/>
                    </a:cubicBezTo>
                    <a:lnTo>
                      <a:pt x="0" y="377"/>
                    </a:lnTo>
                    <a:cubicBezTo>
                      <a:pt x="0" y="373"/>
                      <a:pt x="3" y="369"/>
                      <a:pt x="8" y="369"/>
                    </a:cubicBezTo>
                    <a:cubicBezTo>
                      <a:pt x="12" y="369"/>
                      <a:pt x="15" y="373"/>
                      <a:pt x="15" y="377"/>
                    </a:cubicBezTo>
                    <a:close/>
                    <a:moveTo>
                      <a:pt x="15" y="423"/>
                    </a:moveTo>
                    <a:lnTo>
                      <a:pt x="15" y="438"/>
                    </a:lnTo>
                    <a:cubicBezTo>
                      <a:pt x="15" y="442"/>
                      <a:pt x="12" y="446"/>
                      <a:pt x="8" y="446"/>
                    </a:cubicBezTo>
                    <a:cubicBezTo>
                      <a:pt x="3" y="446"/>
                      <a:pt x="0" y="442"/>
                      <a:pt x="0" y="438"/>
                    </a:cubicBezTo>
                    <a:lnTo>
                      <a:pt x="0" y="423"/>
                    </a:lnTo>
                    <a:cubicBezTo>
                      <a:pt x="0" y="419"/>
                      <a:pt x="3" y="415"/>
                      <a:pt x="8" y="415"/>
                    </a:cubicBezTo>
                    <a:cubicBezTo>
                      <a:pt x="12" y="415"/>
                      <a:pt x="15" y="419"/>
                      <a:pt x="15" y="423"/>
                    </a:cubicBezTo>
                    <a:close/>
                    <a:moveTo>
                      <a:pt x="15" y="469"/>
                    </a:moveTo>
                    <a:lnTo>
                      <a:pt x="15" y="484"/>
                    </a:lnTo>
                    <a:cubicBezTo>
                      <a:pt x="15" y="489"/>
                      <a:pt x="12" y="492"/>
                      <a:pt x="8" y="492"/>
                    </a:cubicBezTo>
                    <a:cubicBezTo>
                      <a:pt x="3" y="492"/>
                      <a:pt x="0" y="489"/>
                      <a:pt x="0" y="484"/>
                    </a:cubicBezTo>
                    <a:lnTo>
                      <a:pt x="0" y="469"/>
                    </a:lnTo>
                    <a:cubicBezTo>
                      <a:pt x="0" y="465"/>
                      <a:pt x="3" y="461"/>
                      <a:pt x="8" y="461"/>
                    </a:cubicBezTo>
                    <a:cubicBezTo>
                      <a:pt x="12" y="461"/>
                      <a:pt x="15" y="465"/>
                      <a:pt x="15" y="469"/>
                    </a:cubicBezTo>
                    <a:close/>
                    <a:moveTo>
                      <a:pt x="15" y="515"/>
                    </a:moveTo>
                    <a:lnTo>
                      <a:pt x="15" y="530"/>
                    </a:lnTo>
                    <a:cubicBezTo>
                      <a:pt x="15" y="535"/>
                      <a:pt x="12" y="538"/>
                      <a:pt x="8" y="538"/>
                    </a:cubicBezTo>
                    <a:cubicBezTo>
                      <a:pt x="3" y="538"/>
                      <a:pt x="0" y="535"/>
                      <a:pt x="0" y="530"/>
                    </a:cubicBezTo>
                    <a:lnTo>
                      <a:pt x="0" y="515"/>
                    </a:lnTo>
                    <a:cubicBezTo>
                      <a:pt x="0" y="511"/>
                      <a:pt x="3" y="507"/>
                      <a:pt x="8" y="507"/>
                    </a:cubicBezTo>
                    <a:cubicBezTo>
                      <a:pt x="12" y="507"/>
                      <a:pt x="15" y="511"/>
                      <a:pt x="15" y="515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1"/>
                      <a:pt x="12" y="584"/>
                      <a:pt x="8" y="584"/>
                    </a:cubicBezTo>
                    <a:cubicBezTo>
                      <a:pt x="3" y="584"/>
                      <a:pt x="0" y="581"/>
                      <a:pt x="0" y="576"/>
                    </a:cubicBezTo>
                    <a:lnTo>
                      <a:pt x="0" y="561"/>
                    </a:lnTo>
                    <a:cubicBezTo>
                      <a:pt x="0" y="557"/>
                      <a:pt x="3" y="553"/>
                      <a:pt x="8" y="553"/>
                    </a:cubicBezTo>
                    <a:cubicBezTo>
                      <a:pt x="12" y="553"/>
                      <a:pt x="15" y="557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3"/>
                    </a:lnTo>
                    <a:cubicBezTo>
                      <a:pt x="15" y="627"/>
                      <a:pt x="12" y="630"/>
                      <a:pt x="8" y="630"/>
                    </a:cubicBezTo>
                    <a:cubicBezTo>
                      <a:pt x="3" y="630"/>
                      <a:pt x="0" y="627"/>
                      <a:pt x="0" y="623"/>
                    </a:cubicBezTo>
                    <a:lnTo>
                      <a:pt x="0" y="607"/>
                    </a:lnTo>
                    <a:cubicBezTo>
                      <a:pt x="0" y="603"/>
                      <a:pt x="3" y="600"/>
                      <a:pt x="8" y="600"/>
                    </a:cubicBezTo>
                    <a:cubicBezTo>
                      <a:pt x="12" y="600"/>
                      <a:pt x="15" y="603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9"/>
                    </a:lnTo>
                    <a:cubicBezTo>
                      <a:pt x="15" y="673"/>
                      <a:pt x="12" y="676"/>
                      <a:pt x="8" y="676"/>
                    </a:cubicBezTo>
                    <a:cubicBezTo>
                      <a:pt x="3" y="676"/>
                      <a:pt x="0" y="673"/>
                      <a:pt x="0" y="669"/>
                    </a:cubicBezTo>
                    <a:lnTo>
                      <a:pt x="0" y="653"/>
                    </a:lnTo>
                    <a:cubicBezTo>
                      <a:pt x="0" y="649"/>
                      <a:pt x="3" y="646"/>
                      <a:pt x="8" y="646"/>
                    </a:cubicBezTo>
                    <a:cubicBezTo>
                      <a:pt x="12" y="646"/>
                      <a:pt x="15" y="649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5"/>
                    </a:lnTo>
                    <a:cubicBezTo>
                      <a:pt x="15" y="719"/>
                      <a:pt x="12" y="722"/>
                      <a:pt x="8" y="722"/>
                    </a:cubicBezTo>
                    <a:cubicBezTo>
                      <a:pt x="3" y="722"/>
                      <a:pt x="0" y="719"/>
                      <a:pt x="0" y="715"/>
                    </a:cubicBezTo>
                    <a:lnTo>
                      <a:pt x="0" y="699"/>
                    </a:lnTo>
                    <a:cubicBezTo>
                      <a:pt x="0" y="695"/>
                      <a:pt x="3" y="692"/>
                      <a:pt x="8" y="692"/>
                    </a:cubicBezTo>
                    <a:cubicBezTo>
                      <a:pt x="12" y="692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1"/>
                    </a:lnTo>
                    <a:cubicBezTo>
                      <a:pt x="15" y="765"/>
                      <a:pt x="12" y="768"/>
                      <a:pt x="8" y="768"/>
                    </a:cubicBezTo>
                    <a:cubicBezTo>
                      <a:pt x="3" y="768"/>
                      <a:pt x="0" y="765"/>
                      <a:pt x="0" y="761"/>
                    </a:cubicBezTo>
                    <a:lnTo>
                      <a:pt x="0" y="745"/>
                    </a:lnTo>
                    <a:cubicBezTo>
                      <a:pt x="0" y="741"/>
                      <a:pt x="3" y="738"/>
                      <a:pt x="8" y="738"/>
                    </a:cubicBezTo>
                    <a:cubicBezTo>
                      <a:pt x="12" y="738"/>
                      <a:pt x="15" y="741"/>
                      <a:pt x="15" y="745"/>
                    </a:cubicBezTo>
                    <a:close/>
                    <a:moveTo>
                      <a:pt x="15" y="792"/>
                    </a:moveTo>
                    <a:lnTo>
                      <a:pt x="15" y="807"/>
                    </a:lnTo>
                    <a:cubicBezTo>
                      <a:pt x="15" y="811"/>
                      <a:pt x="12" y="815"/>
                      <a:pt x="8" y="815"/>
                    </a:cubicBezTo>
                    <a:cubicBezTo>
                      <a:pt x="3" y="815"/>
                      <a:pt x="0" y="811"/>
                      <a:pt x="0" y="807"/>
                    </a:cubicBezTo>
                    <a:lnTo>
                      <a:pt x="0" y="792"/>
                    </a:lnTo>
                    <a:cubicBezTo>
                      <a:pt x="0" y="787"/>
                      <a:pt x="3" y="784"/>
                      <a:pt x="8" y="784"/>
                    </a:cubicBezTo>
                    <a:cubicBezTo>
                      <a:pt x="12" y="784"/>
                      <a:pt x="15" y="787"/>
                      <a:pt x="15" y="792"/>
                    </a:cubicBezTo>
                    <a:close/>
                    <a:moveTo>
                      <a:pt x="15" y="838"/>
                    </a:moveTo>
                    <a:lnTo>
                      <a:pt x="15" y="853"/>
                    </a:lnTo>
                    <a:cubicBezTo>
                      <a:pt x="15" y="857"/>
                      <a:pt x="12" y="861"/>
                      <a:pt x="8" y="861"/>
                    </a:cubicBezTo>
                    <a:cubicBezTo>
                      <a:pt x="3" y="861"/>
                      <a:pt x="0" y="857"/>
                      <a:pt x="0" y="853"/>
                    </a:cubicBezTo>
                    <a:lnTo>
                      <a:pt x="0" y="838"/>
                    </a:lnTo>
                    <a:cubicBezTo>
                      <a:pt x="0" y="833"/>
                      <a:pt x="3" y="830"/>
                      <a:pt x="8" y="830"/>
                    </a:cubicBezTo>
                    <a:cubicBezTo>
                      <a:pt x="12" y="830"/>
                      <a:pt x="15" y="833"/>
                      <a:pt x="15" y="838"/>
                    </a:cubicBezTo>
                    <a:close/>
                    <a:moveTo>
                      <a:pt x="15" y="884"/>
                    </a:moveTo>
                    <a:lnTo>
                      <a:pt x="15" y="899"/>
                    </a:lnTo>
                    <a:cubicBezTo>
                      <a:pt x="15" y="903"/>
                      <a:pt x="12" y="907"/>
                      <a:pt x="8" y="907"/>
                    </a:cubicBezTo>
                    <a:cubicBezTo>
                      <a:pt x="3" y="907"/>
                      <a:pt x="0" y="903"/>
                      <a:pt x="0" y="899"/>
                    </a:cubicBezTo>
                    <a:lnTo>
                      <a:pt x="0" y="884"/>
                    </a:lnTo>
                    <a:cubicBezTo>
                      <a:pt x="0" y="879"/>
                      <a:pt x="3" y="876"/>
                      <a:pt x="8" y="876"/>
                    </a:cubicBezTo>
                    <a:cubicBezTo>
                      <a:pt x="12" y="876"/>
                      <a:pt x="15" y="879"/>
                      <a:pt x="15" y="884"/>
                    </a:cubicBezTo>
                    <a:close/>
                    <a:moveTo>
                      <a:pt x="15" y="930"/>
                    </a:moveTo>
                    <a:lnTo>
                      <a:pt x="15" y="945"/>
                    </a:lnTo>
                    <a:cubicBezTo>
                      <a:pt x="15" y="949"/>
                      <a:pt x="12" y="953"/>
                      <a:pt x="8" y="953"/>
                    </a:cubicBezTo>
                    <a:cubicBezTo>
                      <a:pt x="3" y="953"/>
                      <a:pt x="0" y="949"/>
                      <a:pt x="0" y="945"/>
                    </a:cubicBezTo>
                    <a:lnTo>
                      <a:pt x="0" y="930"/>
                    </a:lnTo>
                    <a:cubicBezTo>
                      <a:pt x="0" y="926"/>
                      <a:pt x="3" y="922"/>
                      <a:pt x="8" y="922"/>
                    </a:cubicBezTo>
                    <a:cubicBezTo>
                      <a:pt x="12" y="922"/>
                      <a:pt x="15" y="926"/>
                      <a:pt x="15" y="930"/>
                    </a:cubicBezTo>
                    <a:close/>
                    <a:moveTo>
                      <a:pt x="15" y="976"/>
                    </a:moveTo>
                    <a:lnTo>
                      <a:pt x="15" y="991"/>
                    </a:lnTo>
                    <a:cubicBezTo>
                      <a:pt x="15" y="995"/>
                      <a:pt x="12" y="999"/>
                      <a:pt x="8" y="999"/>
                    </a:cubicBezTo>
                    <a:cubicBezTo>
                      <a:pt x="3" y="999"/>
                      <a:pt x="0" y="995"/>
                      <a:pt x="0" y="991"/>
                    </a:cubicBezTo>
                    <a:lnTo>
                      <a:pt x="0" y="976"/>
                    </a:lnTo>
                    <a:cubicBezTo>
                      <a:pt x="0" y="972"/>
                      <a:pt x="3" y="968"/>
                      <a:pt x="8" y="968"/>
                    </a:cubicBezTo>
                    <a:cubicBezTo>
                      <a:pt x="12" y="968"/>
                      <a:pt x="15" y="972"/>
                      <a:pt x="15" y="976"/>
                    </a:cubicBezTo>
                    <a:close/>
                    <a:moveTo>
                      <a:pt x="15" y="1022"/>
                    </a:moveTo>
                    <a:lnTo>
                      <a:pt x="15" y="1037"/>
                    </a:lnTo>
                    <a:cubicBezTo>
                      <a:pt x="15" y="1042"/>
                      <a:pt x="12" y="1045"/>
                      <a:pt x="8" y="1045"/>
                    </a:cubicBezTo>
                    <a:cubicBezTo>
                      <a:pt x="3" y="1045"/>
                      <a:pt x="0" y="1042"/>
                      <a:pt x="0" y="1037"/>
                    </a:cubicBezTo>
                    <a:lnTo>
                      <a:pt x="0" y="1022"/>
                    </a:lnTo>
                    <a:cubicBezTo>
                      <a:pt x="0" y="1018"/>
                      <a:pt x="3" y="1014"/>
                      <a:pt x="8" y="1014"/>
                    </a:cubicBezTo>
                    <a:cubicBezTo>
                      <a:pt x="12" y="1014"/>
                      <a:pt x="15" y="1018"/>
                      <a:pt x="15" y="1022"/>
                    </a:cubicBezTo>
                    <a:close/>
                    <a:moveTo>
                      <a:pt x="15" y="1068"/>
                    </a:moveTo>
                    <a:lnTo>
                      <a:pt x="15" y="1083"/>
                    </a:lnTo>
                    <a:cubicBezTo>
                      <a:pt x="15" y="1088"/>
                      <a:pt x="12" y="1091"/>
                      <a:pt x="8" y="1091"/>
                    </a:cubicBezTo>
                    <a:cubicBezTo>
                      <a:pt x="3" y="1091"/>
                      <a:pt x="0" y="1088"/>
                      <a:pt x="0" y="1083"/>
                    </a:cubicBezTo>
                    <a:lnTo>
                      <a:pt x="0" y="1068"/>
                    </a:lnTo>
                    <a:cubicBezTo>
                      <a:pt x="0" y="1064"/>
                      <a:pt x="3" y="1060"/>
                      <a:pt x="8" y="1060"/>
                    </a:cubicBezTo>
                    <a:cubicBezTo>
                      <a:pt x="12" y="1060"/>
                      <a:pt x="15" y="1064"/>
                      <a:pt x="15" y="1068"/>
                    </a:cubicBezTo>
                    <a:close/>
                    <a:moveTo>
                      <a:pt x="15" y="1114"/>
                    </a:moveTo>
                    <a:lnTo>
                      <a:pt x="15" y="1129"/>
                    </a:lnTo>
                    <a:cubicBezTo>
                      <a:pt x="15" y="1134"/>
                      <a:pt x="12" y="1137"/>
                      <a:pt x="8" y="1137"/>
                    </a:cubicBezTo>
                    <a:cubicBezTo>
                      <a:pt x="3" y="1137"/>
                      <a:pt x="0" y="1134"/>
                      <a:pt x="0" y="1129"/>
                    </a:cubicBezTo>
                    <a:lnTo>
                      <a:pt x="0" y="1114"/>
                    </a:lnTo>
                    <a:cubicBezTo>
                      <a:pt x="0" y="1110"/>
                      <a:pt x="3" y="1106"/>
                      <a:pt x="8" y="1106"/>
                    </a:cubicBezTo>
                    <a:cubicBezTo>
                      <a:pt x="12" y="1106"/>
                      <a:pt x="15" y="1110"/>
                      <a:pt x="15" y="1114"/>
                    </a:cubicBezTo>
                    <a:close/>
                    <a:moveTo>
                      <a:pt x="15" y="1160"/>
                    </a:moveTo>
                    <a:lnTo>
                      <a:pt x="15" y="1176"/>
                    </a:lnTo>
                    <a:cubicBezTo>
                      <a:pt x="15" y="1180"/>
                      <a:pt x="12" y="1183"/>
                      <a:pt x="8" y="1183"/>
                    </a:cubicBezTo>
                    <a:cubicBezTo>
                      <a:pt x="3" y="1183"/>
                      <a:pt x="0" y="1180"/>
                      <a:pt x="0" y="1176"/>
                    </a:cubicBezTo>
                    <a:lnTo>
                      <a:pt x="0" y="1160"/>
                    </a:lnTo>
                    <a:cubicBezTo>
                      <a:pt x="0" y="1156"/>
                      <a:pt x="3" y="1152"/>
                      <a:pt x="8" y="1152"/>
                    </a:cubicBezTo>
                    <a:cubicBezTo>
                      <a:pt x="12" y="1152"/>
                      <a:pt x="15" y="1156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2"/>
                    </a:lnTo>
                    <a:cubicBezTo>
                      <a:pt x="15" y="1226"/>
                      <a:pt x="12" y="1229"/>
                      <a:pt x="8" y="1229"/>
                    </a:cubicBezTo>
                    <a:cubicBezTo>
                      <a:pt x="3" y="1229"/>
                      <a:pt x="0" y="1226"/>
                      <a:pt x="0" y="1222"/>
                    </a:cubicBezTo>
                    <a:lnTo>
                      <a:pt x="0" y="1206"/>
                    </a:lnTo>
                    <a:cubicBezTo>
                      <a:pt x="0" y="1202"/>
                      <a:pt x="3" y="1199"/>
                      <a:pt x="8" y="1199"/>
                    </a:cubicBezTo>
                    <a:cubicBezTo>
                      <a:pt x="12" y="1199"/>
                      <a:pt x="15" y="1202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8"/>
                    </a:lnTo>
                    <a:cubicBezTo>
                      <a:pt x="15" y="1272"/>
                      <a:pt x="12" y="1275"/>
                      <a:pt x="8" y="1275"/>
                    </a:cubicBezTo>
                    <a:cubicBezTo>
                      <a:pt x="3" y="1275"/>
                      <a:pt x="0" y="1272"/>
                      <a:pt x="0" y="1268"/>
                    </a:cubicBezTo>
                    <a:lnTo>
                      <a:pt x="0" y="1252"/>
                    </a:lnTo>
                    <a:cubicBezTo>
                      <a:pt x="0" y="1248"/>
                      <a:pt x="3" y="1245"/>
                      <a:pt x="8" y="1245"/>
                    </a:cubicBezTo>
                    <a:cubicBezTo>
                      <a:pt x="12" y="1245"/>
                      <a:pt x="15" y="1248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4"/>
                    </a:lnTo>
                    <a:cubicBezTo>
                      <a:pt x="15" y="1318"/>
                      <a:pt x="12" y="1321"/>
                      <a:pt x="8" y="1321"/>
                    </a:cubicBezTo>
                    <a:cubicBezTo>
                      <a:pt x="3" y="1321"/>
                      <a:pt x="0" y="1318"/>
                      <a:pt x="0" y="1314"/>
                    </a:cubicBezTo>
                    <a:lnTo>
                      <a:pt x="0" y="1298"/>
                    </a:lnTo>
                    <a:cubicBezTo>
                      <a:pt x="0" y="1294"/>
                      <a:pt x="3" y="1291"/>
                      <a:pt x="8" y="1291"/>
                    </a:cubicBezTo>
                    <a:cubicBezTo>
                      <a:pt x="12" y="1291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60"/>
                    </a:lnTo>
                    <a:cubicBezTo>
                      <a:pt x="15" y="1364"/>
                      <a:pt x="12" y="1368"/>
                      <a:pt x="8" y="1368"/>
                    </a:cubicBezTo>
                    <a:cubicBezTo>
                      <a:pt x="3" y="1368"/>
                      <a:pt x="0" y="1364"/>
                      <a:pt x="0" y="1360"/>
                    </a:cubicBezTo>
                    <a:lnTo>
                      <a:pt x="0" y="1344"/>
                    </a:lnTo>
                    <a:cubicBezTo>
                      <a:pt x="0" y="1340"/>
                      <a:pt x="3" y="1337"/>
                      <a:pt x="8" y="1337"/>
                    </a:cubicBezTo>
                    <a:cubicBezTo>
                      <a:pt x="12" y="1337"/>
                      <a:pt x="15" y="1340"/>
                      <a:pt x="15" y="1344"/>
                    </a:cubicBezTo>
                    <a:close/>
                    <a:moveTo>
                      <a:pt x="15" y="1391"/>
                    </a:moveTo>
                    <a:lnTo>
                      <a:pt x="15" y="1406"/>
                    </a:lnTo>
                    <a:cubicBezTo>
                      <a:pt x="15" y="1410"/>
                      <a:pt x="12" y="1414"/>
                      <a:pt x="8" y="1414"/>
                    </a:cubicBezTo>
                    <a:cubicBezTo>
                      <a:pt x="3" y="1414"/>
                      <a:pt x="0" y="1410"/>
                      <a:pt x="0" y="1406"/>
                    </a:cubicBezTo>
                    <a:lnTo>
                      <a:pt x="0" y="1391"/>
                    </a:lnTo>
                    <a:cubicBezTo>
                      <a:pt x="0" y="1386"/>
                      <a:pt x="3" y="1383"/>
                      <a:pt x="8" y="1383"/>
                    </a:cubicBezTo>
                    <a:cubicBezTo>
                      <a:pt x="12" y="1383"/>
                      <a:pt x="15" y="1386"/>
                      <a:pt x="15" y="1391"/>
                    </a:cubicBezTo>
                    <a:close/>
                    <a:moveTo>
                      <a:pt x="15" y="1437"/>
                    </a:moveTo>
                    <a:lnTo>
                      <a:pt x="15" y="1452"/>
                    </a:lnTo>
                    <a:cubicBezTo>
                      <a:pt x="15" y="1456"/>
                      <a:pt x="12" y="1460"/>
                      <a:pt x="8" y="1460"/>
                    </a:cubicBezTo>
                    <a:cubicBezTo>
                      <a:pt x="3" y="1460"/>
                      <a:pt x="0" y="1456"/>
                      <a:pt x="0" y="1452"/>
                    </a:cubicBezTo>
                    <a:lnTo>
                      <a:pt x="0" y="1437"/>
                    </a:lnTo>
                    <a:cubicBezTo>
                      <a:pt x="0" y="1432"/>
                      <a:pt x="3" y="1429"/>
                      <a:pt x="8" y="1429"/>
                    </a:cubicBezTo>
                    <a:cubicBezTo>
                      <a:pt x="12" y="1429"/>
                      <a:pt x="15" y="1432"/>
                      <a:pt x="15" y="1437"/>
                    </a:cubicBezTo>
                    <a:close/>
                    <a:moveTo>
                      <a:pt x="15" y="1483"/>
                    </a:moveTo>
                    <a:lnTo>
                      <a:pt x="15" y="1498"/>
                    </a:lnTo>
                    <a:cubicBezTo>
                      <a:pt x="15" y="1502"/>
                      <a:pt x="12" y="1506"/>
                      <a:pt x="8" y="1506"/>
                    </a:cubicBezTo>
                    <a:cubicBezTo>
                      <a:pt x="3" y="1506"/>
                      <a:pt x="0" y="1502"/>
                      <a:pt x="0" y="1498"/>
                    </a:cubicBezTo>
                    <a:lnTo>
                      <a:pt x="0" y="1483"/>
                    </a:lnTo>
                    <a:cubicBezTo>
                      <a:pt x="0" y="1478"/>
                      <a:pt x="3" y="1475"/>
                      <a:pt x="8" y="1475"/>
                    </a:cubicBezTo>
                    <a:cubicBezTo>
                      <a:pt x="12" y="1475"/>
                      <a:pt x="15" y="1478"/>
                      <a:pt x="15" y="1483"/>
                    </a:cubicBezTo>
                    <a:close/>
                    <a:moveTo>
                      <a:pt x="15" y="1529"/>
                    </a:moveTo>
                    <a:lnTo>
                      <a:pt x="15" y="1544"/>
                    </a:lnTo>
                    <a:cubicBezTo>
                      <a:pt x="15" y="1548"/>
                      <a:pt x="12" y="1552"/>
                      <a:pt x="8" y="1552"/>
                    </a:cubicBezTo>
                    <a:cubicBezTo>
                      <a:pt x="3" y="1552"/>
                      <a:pt x="0" y="1548"/>
                      <a:pt x="0" y="1544"/>
                    </a:cubicBezTo>
                    <a:lnTo>
                      <a:pt x="0" y="1529"/>
                    </a:lnTo>
                    <a:cubicBezTo>
                      <a:pt x="0" y="1525"/>
                      <a:pt x="3" y="1521"/>
                      <a:pt x="8" y="1521"/>
                    </a:cubicBezTo>
                    <a:cubicBezTo>
                      <a:pt x="12" y="1521"/>
                      <a:pt x="15" y="1525"/>
                      <a:pt x="15" y="1529"/>
                    </a:cubicBezTo>
                    <a:close/>
                    <a:moveTo>
                      <a:pt x="15" y="1575"/>
                    </a:moveTo>
                    <a:lnTo>
                      <a:pt x="15" y="1590"/>
                    </a:lnTo>
                    <a:cubicBezTo>
                      <a:pt x="15" y="1594"/>
                      <a:pt x="12" y="1598"/>
                      <a:pt x="8" y="1598"/>
                    </a:cubicBezTo>
                    <a:cubicBezTo>
                      <a:pt x="3" y="1598"/>
                      <a:pt x="0" y="1594"/>
                      <a:pt x="0" y="1590"/>
                    </a:cubicBezTo>
                    <a:lnTo>
                      <a:pt x="0" y="1575"/>
                    </a:lnTo>
                    <a:cubicBezTo>
                      <a:pt x="0" y="1571"/>
                      <a:pt x="3" y="1567"/>
                      <a:pt x="8" y="1567"/>
                    </a:cubicBezTo>
                    <a:cubicBezTo>
                      <a:pt x="12" y="1567"/>
                      <a:pt x="15" y="1571"/>
                      <a:pt x="15" y="1575"/>
                    </a:cubicBezTo>
                    <a:close/>
                    <a:moveTo>
                      <a:pt x="15" y="1621"/>
                    </a:moveTo>
                    <a:lnTo>
                      <a:pt x="15" y="1636"/>
                    </a:lnTo>
                    <a:cubicBezTo>
                      <a:pt x="15" y="1641"/>
                      <a:pt x="12" y="1644"/>
                      <a:pt x="8" y="1644"/>
                    </a:cubicBezTo>
                    <a:cubicBezTo>
                      <a:pt x="3" y="1644"/>
                      <a:pt x="0" y="1641"/>
                      <a:pt x="0" y="1636"/>
                    </a:cubicBezTo>
                    <a:lnTo>
                      <a:pt x="0" y="1621"/>
                    </a:lnTo>
                    <a:cubicBezTo>
                      <a:pt x="0" y="1617"/>
                      <a:pt x="3" y="1613"/>
                      <a:pt x="8" y="1613"/>
                    </a:cubicBezTo>
                    <a:cubicBezTo>
                      <a:pt x="12" y="1613"/>
                      <a:pt x="15" y="1617"/>
                      <a:pt x="15" y="1621"/>
                    </a:cubicBezTo>
                    <a:close/>
                    <a:moveTo>
                      <a:pt x="15" y="1667"/>
                    </a:moveTo>
                    <a:lnTo>
                      <a:pt x="15" y="1682"/>
                    </a:lnTo>
                    <a:cubicBezTo>
                      <a:pt x="15" y="1687"/>
                      <a:pt x="12" y="1690"/>
                      <a:pt x="8" y="1690"/>
                    </a:cubicBezTo>
                    <a:cubicBezTo>
                      <a:pt x="3" y="1690"/>
                      <a:pt x="0" y="1687"/>
                      <a:pt x="0" y="1682"/>
                    </a:cubicBezTo>
                    <a:lnTo>
                      <a:pt x="0" y="1667"/>
                    </a:lnTo>
                    <a:cubicBezTo>
                      <a:pt x="0" y="1663"/>
                      <a:pt x="3" y="1659"/>
                      <a:pt x="8" y="1659"/>
                    </a:cubicBezTo>
                    <a:cubicBezTo>
                      <a:pt x="12" y="1659"/>
                      <a:pt x="15" y="1663"/>
                      <a:pt x="15" y="1667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3"/>
                      <a:pt x="12" y="1736"/>
                      <a:pt x="8" y="1736"/>
                    </a:cubicBezTo>
                    <a:cubicBezTo>
                      <a:pt x="3" y="1736"/>
                      <a:pt x="0" y="1733"/>
                      <a:pt x="0" y="1728"/>
                    </a:cubicBezTo>
                    <a:lnTo>
                      <a:pt x="0" y="1713"/>
                    </a:lnTo>
                    <a:cubicBezTo>
                      <a:pt x="0" y="1709"/>
                      <a:pt x="3" y="1705"/>
                      <a:pt x="8" y="1705"/>
                    </a:cubicBezTo>
                    <a:cubicBezTo>
                      <a:pt x="12" y="1705"/>
                      <a:pt x="15" y="1709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5"/>
                    </a:lnTo>
                    <a:cubicBezTo>
                      <a:pt x="15" y="1779"/>
                      <a:pt x="12" y="1782"/>
                      <a:pt x="8" y="1782"/>
                    </a:cubicBezTo>
                    <a:cubicBezTo>
                      <a:pt x="3" y="1782"/>
                      <a:pt x="0" y="1779"/>
                      <a:pt x="0" y="1775"/>
                    </a:cubicBezTo>
                    <a:lnTo>
                      <a:pt x="0" y="1759"/>
                    </a:lnTo>
                    <a:cubicBezTo>
                      <a:pt x="0" y="1755"/>
                      <a:pt x="3" y="1752"/>
                      <a:pt x="8" y="1752"/>
                    </a:cubicBezTo>
                    <a:cubicBezTo>
                      <a:pt x="12" y="1752"/>
                      <a:pt x="15" y="1755"/>
                      <a:pt x="15" y="1759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5" name="Line 296">
                <a:extLst>
                  <a:ext uri="{FF2B5EF4-FFF2-40B4-BE49-F238E27FC236}">
                    <a16:creationId xmlns:a16="http://schemas.microsoft.com/office/drawing/2014/main" id="{31F5B6DC-046D-46F2-8501-7E64FD49E2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21" y="3814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6" name="Line 297">
                <a:extLst>
                  <a:ext uri="{FF2B5EF4-FFF2-40B4-BE49-F238E27FC236}">
                    <a16:creationId xmlns:a16="http://schemas.microsoft.com/office/drawing/2014/main" id="{CE000EA3-24E6-46C9-828F-EE962134AF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21" y="3850"/>
                <a:ext cx="64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7" name="Rectangle 298">
                <a:extLst>
                  <a:ext uri="{FF2B5EF4-FFF2-40B4-BE49-F238E27FC236}">
                    <a16:creationId xmlns:a16="http://schemas.microsoft.com/office/drawing/2014/main" id="{E63CDBB2-7F0B-4A35-8253-855FCE810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6" y="3821"/>
                <a:ext cx="553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8" name="Rectangle 299">
                <a:extLst>
                  <a:ext uri="{FF2B5EF4-FFF2-40B4-BE49-F238E27FC236}">
                    <a16:creationId xmlns:a16="http://schemas.microsoft.com/office/drawing/2014/main" id="{C6AE98EF-C5D3-4856-A2E3-A64F5D03B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9" y="3826"/>
                <a:ext cx="579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III: 4 Kings from Memphis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89" name="Rectangle 300">
                <a:extLst>
                  <a:ext uri="{FF2B5EF4-FFF2-40B4-BE49-F238E27FC236}">
                    <a16:creationId xmlns:a16="http://schemas.microsoft.com/office/drawing/2014/main" id="{6AA5D1EB-CAE6-4043-B0C6-34292CB8F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3" y="4109"/>
                <a:ext cx="614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0" name="Rectangle 301">
                <a:extLst>
                  <a:ext uri="{FF2B5EF4-FFF2-40B4-BE49-F238E27FC236}">
                    <a16:creationId xmlns:a16="http://schemas.microsoft.com/office/drawing/2014/main" id="{E6114318-F7BA-4FAF-B186-02B0622F1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3" y="4109"/>
                <a:ext cx="614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1" name="Rectangle 302">
                <a:extLst>
                  <a:ext uri="{FF2B5EF4-FFF2-40B4-BE49-F238E27FC236}">
                    <a16:creationId xmlns:a16="http://schemas.microsoft.com/office/drawing/2014/main" id="{18BDA25E-BF88-4668-B428-81287243A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7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2228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2" name="Rectangle 303">
                <a:extLst>
                  <a:ext uri="{FF2B5EF4-FFF2-40B4-BE49-F238E27FC236}">
                    <a16:creationId xmlns:a16="http://schemas.microsoft.com/office/drawing/2014/main" id="{BC8AEC0D-C52F-4717-92F0-59A62FC6A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5" y="4143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3" name="Rectangle 304">
                <a:extLst>
                  <a:ext uri="{FF2B5EF4-FFF2-40B4-BE49-F238E27FC236}">
                    <a16:creationId xmlns:a16="http://schemas.microsoft.com/office/drawing/2014/main" id="{1A7DBA18-58C5-4BCA-94B7-BDDC84087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1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2175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4" name="Rectangle 305">
                <a:extLst>
                  <a:ext uri="{FF2B5EF4-FFF2-40B4-BE49-F238E27FC236}">
                    <a16:creationId xmlns:a16="http://schemas.microsoft.com/office/drawing/2014/main" id="{A5032E11-81CA-4F71-9DCF-9787A8F4C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1" y="4034"/>
                <a:ext cx="20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Unas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5" name="Rectangle 306">
                <a:extLst>
                  <a:ext uri="{FF2B5EF4-FFF2-40B4-BE49-F238E27FC236}">
                    <a16:creationId xmlns:a16="http://schemas.microsoft.com/office/drawing/2014/main" id="{1DC65CE5-5DB0-445D-9954-56A46DF03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8" y="4109"/>
                <a:ext cx="175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6" name="Rectangle 307">
                <a:extLst>
                  <a:ext uri="{FF2B5EF4-FFF2-40B4-BE49-F238E27FC236}">
                    <a16:creationId xmlns:a16="http://schemas.microsoft.com/office/drawing/2014/main" id="{3E400CAF-D6F8-4449-9524-85F2FD0C7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8" y="4109"/>
                <a:ext cx="175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7" name="Rectangle 308">
                <a:extLst>
                  <a:ext uri="{FF2B5EF4-FFF2-40B4-BE49-F238E27FC236}">
                    <a16:creationId xmlns:a16="http://schemas.microsoft.com/office/drawing/2014/main" id="{19D43A6B-9492-44D7-8957-DB1BF1432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1" y="4109"/>
                <a:ext cx="357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8" name="Rectangle 309">
                <a:extLst>
                  <a:ext uri="{FF2B5EF4-FFF2-40B4-BE49-F238E27FC236}">
                    <a16:creationId xmlns:a16="http://schemas.microsoft.com/office/drawing/2014/main" id="{7BD7BEFB-3B56-4759-84F5-F0B13EAC1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1" y="4109"/>
                <a:ext cx="35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9" name="Rectangle 310">
                <a:extLst>
                  <a:ext uri="{FF2B5EF4-FFF2-40B4-BE49-F238E27FC236}">
                    <a16:creationId xmlns:a16="http://schemas.microsoft.com/office/drawing/2014/main" id="{607B275E-BED9-4DBA-A073-F87BC32A6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5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2273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0" name="Rectangle 311">
                <a:extLst>
                  <a:ext uri="{FF2B5EF4-FFF2-40B4-BE49-F238E27FC236}">
                    <a16:creationId xmlns:a16="http://schemas.microsoft.com/office/drawing/2014/main" id="{4F6CD4BD-A8D1-4796-B201-C2B4B450B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4" y="4143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1" name="Rectangle 312">
                <a:extLst>
                  <a:ext uri="{FF2B5EF4-FFF2-40B4-BE49-F238E27FC236}">
                    <a16:creationId xmlns:a16="http://schemas.microsoft.com/office/drawing/2014/main" id="{1A07CC84-71C7-425D-8B86-055BC87CD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0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2243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2" name="Rectangle 313">
                <a:extLst>
                  <a:ext uri="{FF2B5EF4-FFF2-40B4-BE49-F238E27FC236}">
                    <a16:creationId xmlns:a16="http://schemas.microsoft.com/office/drawing/2014/main" id="{AA99045E-028D-4B76-9E3D-0D5E585AD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3" y="4034"/>
                <a:ext cx="39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Menkauhor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3" name="Rectangle 314">
                <a:extLst>
                  <a:ext uri="{FF2B5EF4-FFF2-40B4-BE49-F238E27FC236}">
                    <a16:creationId xmlns:a16="http://schemas.microsoft.com/office/drawing/2014/main" id="{5B117E50-45F0-4CAB-BCF7-3C48FBDA8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1" y="4109"/>
                <a:ext cx="346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4" name="Rectangle 315">
                <a:extLst>
                  <a:ext uri="{FF2B5EF4-FFF2-40B4-BE49-F238E27FC236}">
                    <a16:creationId xmlns:a16="http://schemas.microsoft.com/office/drawing/2014/main" id="{1D2B1E36-6035-4CAA-8DF8-F077A157D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1" y="4109"/>
                <a:ext cx="34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5" name="Rectangle 316">
                <a:extLst>
                  <a:ext uri="{FF2B5EF4-FFF2-40B4-BE49-F238E27FC236}">
                    <a16:creationId xmlns:a16="http://schemas.microsoft.com/office/drawing/2014/main" id="{022D9D5D-FC1C-4B5C-8FBD-6A8D55DB9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0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2303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6" name="Rectangle 317">
                <a:extLst>
                  <a:ext uri="{FF2B5EF4-FFF2-40B4-BE49-F238E27FC236}">
                    <a16:creationId xmlns:a16="http://schemas.microsoft.com/office/drawing/2014/main" id="{AD40492B-3482-417D-8441-6B51C262F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9" y="4143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7" name="Rectangle 318">
                <a:extLst>
                  <a:ext uri="{FF2B5EF4-FFF2-40B4-BE49-F238E27FC236}">
                    <a16:creationId xmlns:a16="http://schemas.microsoft.com/office/drawing/2014/main" id="{54E7E1EF-427C-4520-80FC-1D9258997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5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2273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8" name="Rectangle 319">
                <a:extLst>
                  <a:ext uri="{FF2B5EF4-FFF2-40B4-BE49-F238E27FC236}">
                    <a16:creationId xmlns:a16="http://schemas.microsoft.com/office/drawing/2014/main" id="{4D201EF5-628B-47BA-BBB8-B4AF2A0EB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3" y="4109"/>
                <a:ext cx="87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9" name="Rectangle 320">
                <a:extLst>
                  <a:ext uri="{FF2B5EF4-FFF2-40B4-BE49-F238E27FC236}">
                    <a16:creationId xmlns:a16="http://schemas.microsoft.com/office/drawing/2014/main" id="{760F4ED0-F212-4EFD-8AD7-90D13D68C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3" y="4109"/>
                <a:ext cx="8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0" name="Rectangle 321">
                <a:extLst>
                  <a:ext uri="{FF2B5EF4-FFF2-40B4-BE49-F238E27FC236}">
                    <a16:creationId xmlns:a16="http://schemas.microsoft.com/office/drawing/2014/main" id="{87312081-B8F1-4830-B61C-6BED0C132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1" y="3960"/>
                <a:ext cx="33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Neferefre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1" name="Rectangle 322">
                <a:extLst>
                  <a:ext uri="{FF2B5EF4-FFF2-40B4-BE49-F238E27FC236}">
                    <a16:creationId xmlns:a16="http://schemas.microsoft.com/office/drawing/2014/main" id="{FA212CE2-799E-441C-9423-E8C10A970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6" y="4109"/>
                <a:ext cx="117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2" name="Rectangle 323">
                <a:extLst>
                  <a:ext uri="{FF2B5EF4-FFF2-40B4-BE49-F238E27FC236}">
                    <a16:creationId xmlns:a16="http://schemas.microsoft.com/office/drawing/2014/main" id="{B8B67AA0-D085-491F-912D-E0E9616F3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6" y="4109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3" name="Rectangle 324">
                <a:extLst>
                  <a:ext uri="{FF2B5EF4-FFF2-40B4-BE49-F238E27FC236}">
                    <a16:creationId xmlns:a16="http://schemas.microsoft.com/office/drawing/2014/main" id="{A15AFDA0-2522-40D5-A5D9-0B0692CAD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7" y="4333"/>
                <a:ext cx="39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Neferirkare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4" name="Rectangle 325">
                <a:extLst>
                  <a:ext uri="{FF2B5EF4-FFF2-40B4-BE49-F238E27FC236}">
                    <a16:creationId xmlns:a16="http://schemas.microsoft.com/office/drawing/2014/main" id="{B06D63D7-AB37-43CD-94D7-818D751E8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4" y="4109"/>
                <a:ext cx="132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5" name="Rectangle 326">
                <a:extLst>
                  <a:ext uri="{FF2B5EF4-FFF2-40B4-BE49-F238E27FC236}">
                    <a16:creationId xmlns:a16="http://schemas.microsoft.com/office/drawing/2014/main" id="{93EF5E7F-8E38-462A-8491-68FF8C490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4" y="4109"/>
                <a:ext cx="132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6" name="Rectangle 327">
                <a:extLst>
                  <a:ext uri="{FF2B5EF4-FFF2-40B4-BE49-F238E27FC236}">
                    <a16:creationId xmlns:a16="http://schemas.microsoft.com/office/drawing/2014/main" id="{BAE2F95E-1F58-4644-B032-1F0834E38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5" y="4034"/>
                <a:ext cx="26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Sahure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7" name="Rectangle 328">
                <a:extLst>
                  <a:ext uri="{FF2B5EF4-FFF2-40B4-BE49-F238E27FC236}">
                    <a16:creationId xmlns:a16="http://schemas.microsoft.com/office/drawing/2014/main" id="{6AA7A2C1-A008-4ED6-85D2-EA364A672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7" y="4109"/>
                <a:ext cx="8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8" name="Rectangle 329">
                <a:extLst>
                  <a:ext uri="{FF2B5EF4-FFF2-40B4-BE49-F238E27FC236}">
                    <a16:creationId xmlns:a16="http://schemas.microsoft.com/office/drawing/2014/main" id="{28A6085D-1722-4034-9D07-51BA0E74D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7" y="4109"/>
                <a:ext cx="8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9" name="Rectangle 330">
                <a:extLst>
                  <a:ext uri="{FF2B5EF4-FFF2-40B4-BE49-F238E27FC236}">
                    <a16:creationId xmlns:a16="http://schemas.microsoft.com/office/drawing/2014/main" id="{2A9690DB-0FE2-46E2-B752-90E433E3A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8" y="4247"/>
                <a:ext cx="28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Userkaf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0" name="Rectangle 331">
                <a:extLst>
                  <a:ext uri="{FF2B5EF4-FFF2-40B4-BE49-F238E27FC236}">
                    <a16:creationId xmlns:a16="http://schemas.microsoft.com/office/drawing/2014/main" id="{E93856FB-3BFA-47A4-B7CC-1D53211D7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" y="4109"/>
                <a:ext cx="29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1" name="Rectangle 332">
                <a:extLst>
                  <a:ext uri="{FF2B5EF4-FFF2-40B4-BE49-F238E27FC236}">
                    <a16:creationId xmlns:a16="http://schemas.microsoft.com/office/drawing/2014/main" id="{6F67D190-2700-4F9A-8802-83F33D89A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" y="4109"/>
                <a:ext cx="2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2" name="Rectangle 333">
                <a:extLst>
                  <a:ext uri="{FF2B5EF4-FFF2-40B4-BE49-F238E27FC236}">
                    <a16:creationId xmlns:a16="http://schemas.microsoft.com/office/drawing/2014/main" id="{8970DB2C-153E-4604-80CF-F3DC46FB0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2" y="4333"/>
                <a:ext cx="41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Shepseskaf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3" name="Rectangle 334">
                <a:extLst>
                  <a:ext uri="{FF2B5EF4-FFF2-40B4-BE49-F238E27FC236}">
                    <a16:creationId xmlns:a16="http://schemas.microsoft.com/office/drawing/2014/main" id="{8D63AF91-FD5C-4950-B277-54DF624C7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0" y="4109"/>
                <a:ext cx="88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4" name="Rectangle 335">
                <a:extLst>
                  <a:ext uri="{FF2B5EF4-FFF2-40B4-BE49-F238E27FC236}">
                    <a16:creationId xmlns:a16="http://schemas.microsoft.com/office/drawing/2014/main" id="{D9A089EB-1015-4B32-B353-064000F71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0" y="4109"/>
                <a:ext cx="88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5" name="Rectangle 336">
                <a:extLst>
                  <a:ext uri="{FF2B5EF4-FFF2-40B4-BE49-F238E27FC236}">
                    <a16:creationId xmlns:a16="http://schemas.microsoft.com/office/drawing/2014/main" id="{0419FF96-CA40-4729-9162-58A794E21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6" y="4034"/>
                <a:ext cx="36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Menkaure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6" name="Rectangle 337">
                <a:extLst>
                  <a:ext uri="{FF2B5EF4-FFF2-40B4-BE49-F238E27FC236}">
                    <a16:creationId xmlns:a16="http://schemas.microsoft.com/office/drawing/2014/main" id="{2EEF9CF0-2C80-461F-9738-90BD73B10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8" y="4109"/>
                <a:ext cx="292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7" name="Rectangle 338">
                <a:extLst>
                  <a:ext uri="{FF2B5EF4-FFF2-40B4-BE49-F238E27FC236}">
                    <a16:creationId xmlns:a16="http://schemas.microsoft.com/office/drawing/2014/main" id="{684D15A3-4B09-4B15-9945-311FB0CF6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8" y="4109"/>
                <a:ext cx="292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8" name="Rectangle 339">
                <a:extLst>
                  <a:ext uri="{FF2B5EF4-FFF2-40B4-BE49-F238E27FC236}">
                    <a16:creationId xmlns:a16="http://schemas.microsoft.com/office/drawing/2014/main" id="{4E134BDB-82E4-4BE0-A40F-0CC817213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" y="4112"/>
                <a:ext cx="146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2444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9" name="Rectangle 340">
                <a:extLst>
                  <a:ext uri="{FF2B5EF4-FFF2-40B4-BE49-F238E27FC236}">
                    <a16:creationId xmlns:a16="http://schemas.microsoft.com/office/drawing/2014/main" id="{715C75D1-1B57-4AAE-8711-45E6CA040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" y="4112"/>
                <a:ext cx="43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0" name="Rectangle 341">
                <a:extLst>
                  <a:ext uri="{FF2B5EF4-FFF2-40B4-BE49-F238E27FC236}">
                    <a16:creationId xmlns:a16="http://schemas.microsoft.com/office/drawing/2014/main" id="{197AE9E2-4207-43AD-B455-9FF482117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3" y="4171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2419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1" name="Rectangle 342">
                <a:extLst>
                  <a:ext uri="{FF2B5EF4-FFF2-40B4-BE49-F238E27FC236}">
                    <a16:creationId xmlns:a16="http://schemas.microsoft.com/office/drawing/2014/main" id="{FB02F2F7-4342-4F8F-83AE-31BC8F3A2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8" y="4034"/>
                <a:ext cx="25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Khafre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2" name="Rectangle 343">
                <a:extLst>
                  <a:ext uri="{FF2B5EF4-FFF2-40B4-BE49-F238E27FC236}">
                    <a16:creationId xmlns:a16="http://schemas.microsoft.com/office/drawing/2014/main" id="{B098C75B-B4E3-4434-8D54-5023AA25C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2" y="4109"/>
                <a:ext cx="8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3" name="Rectangle 344">
                <a:extLst>
                  <a:ext uri="{FF2B5EF4-FFF2-40B4-BE49-F238E27FC236}">
                    <a16:creationId xmlns:a16="http://schemas.microsoft.com/office/drawing/2014/main" id="{03EC1E67-4949-4A0D-8DCF-A7E8AD715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2" y="4109"/>
                <a:ext cx="8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4" name="Rectangle 345">
                <a:extLst>
                  <a:ext uri="{FF2B5EF4-FFF2-40B4-BE49-F238E27FC236}">
                    <a16:creationId xmlns:a16="http://schemas.microsoft.com/office/drawing/2014/main" id="{0485458A-F298-436A-AAE7-ABF7A6E57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1" y="4247"/>
                <a:ext cx="31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Djedefre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5" name="Rectangle 346">
                <a:extLst>
                  <a:ext uri="{FF2B5EF4-FFF2-40B4-BE49-F238E27FC236}">
                    <a16:creationId xmlns:a16="http://schemas.microsoft.com/office/drawing/2014/main" id="{094DA910-AF21-4B6E-954B-00E7E0AF8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7" y="4109"/>
                <a:ext cx="263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6" name="Rectangle 347">
                <a:extLst>
                  <a:ext uri="{FF2B5EF4-FFF2-40B4-BE49-F238E27FC236}">
                    <a16:creationId xmlns:a16="http://schemas.microsoft.com/office/drawing/2014/main" id="{A146DB1D-4A70-4B14-BE7F-64AACCF68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7" y="4109"/>
                <a:ext cx="263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7" name="Rectangle 348">
                <a:extLst>
                  <a:ext uri="{FF2B5EF4-FFF2-40B4-BE49-F238E27FC236}">
                    <a16:creationId xmlns:a16="http://schemas.microsoft.com/office/drawing/2014/main" id="{54BA7A91-AC20-4E4E-A230-4CBA1CC0F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9" y="4112"/>
                <a:ext cx="146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2475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8" name="Rectangle 349">
                <a:extLst>
                  <a:ext uri="{FF2B5EF4-FFF2-40B4-BE49-F238E27FC236}">
                    <a16:creationId xmlns:a16="http://schemas.microsoft.com/office/drawing/2014/main" id="{C43BEAEF-0917-40B5-B126-4329FAF36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7" y="4112"/>
                <a:ext cx="43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9" name="Rectangle 350">
                <a:extLst>
                  <a:ext uri="{FF2B5EF4-FFF2-40B4-BE49-F238E27FC236}">
                    <a16:creationId xmlns:a16="http://schemas.microsoft.com/office/drawing/2014/main" id="{ED5F39F6-A8DD-48C8-B86D-DF8C9F5C5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7" y="4171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2452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0" name="Rectangle 351">
                <a:extLst>
                  <a:ext uri="{FF2B5EF4-FFF2-40B4-BE49-F238E27FC236}">
                    <a16:creationId xmlns:a16="http://schemas.microsoft.com/office/drawing/2014/main" id="{A10D04FA-D1A6-4F55-B16A-1E14F537B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4" y="4034"/>
                <a:ext cx="22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Khufu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1" name="Freeform 352">
                <a:extLst>
                  <a:ext uri="{FF2B5EF4-FFF2-40B4-BE49-F238E27FC236}">
                    <a16:creationId xmlns:a16="http://schemas.microsoft.com/office/drawing/2014/main" id="{2D58AB4E-65BD-4AE7-9A08-630A888C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" y="4552"/>
                <a:ext cx="112" cy="97"/>
              </a:xfrm>
              <a:custGeom>
                <a:avLst/>
                <a:gdLst>
                  <a:gd name="T0" fmla="*/ 56 w 112"/>
                  <a:gd name="T1" fmla="*/ 0 h 97"/>
                  <a:gd name="T2" fmla="*/ 0 w 112"/>
                  <a:gd name="T3" fmla="*/ 97 h 97"/>
                  <a:gd name="T4" fmla="*/ 112 w 112"/>
                  <a:gd name="T5" fmla="*/ 97 h 97"/>
                  <a:gd name="T6" fmla="*/ 56 w 112"/>
                  <a:gd name="T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97">
                    <a:moveTo>
                      <a:pt x="56" y="0"/>
                    </a:moveTo>
                    <a:lnTo>
                      <a:pt x="0" y="97"/>
                    </a:lnTo>
                    <a:lnTo>
                      <a:pt x="112" y="97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2" name="Freeform 353">
                <a:extLst>
                  <a:ext uri="{FF2B5EF4-FFF2-40B4-BE49-F238E27FC236}">
                    <a16:creationId xmlns:a16="http://schemas.microsoft.com/office/drawing/2014/main" id="{4D4C2BE8-E3F7-4561-83FE-C3CEF588C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" y="4552"/>
                <a:ext cx="112" cy="97"/>
              </a:xfrm>
              <a:custGeom>
                <a:avLst/>
                <a:gdLst>
                  <a:gd name="T0" fmla="*/ 56 w 112"/>
                  <a:gd name="T1" fmla="*/ 0 h 97"/>
                  <a:gd name="T2" fmla="*/ 0 w 112"/>
                  <a:gd name="T3" fmla="*/ 97 h 97"/>
                  <a:gd name="T4" fmla="*/ 112 w 112"/>
                  <a:gd name="T5" fmla="*/ 97 h 97"/>
                  <a:gd name="T6" fmla="*/ 56 w 112"/>
                  <a:gd name="T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97">
                    <a:moveTo>
                      <a:pt x="56" y="0"/>
                    </a:moveTo>
                    <a:lnTo>
                      <a:pt x="0" y="97"/>
                    </a:lnTo>
                    <a:lnTo>
                      <a:pt x="112" y="97"/>
                    </a:lnTo>
                    <a:lnTo>
                      <a:pt x="56" y="0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3" name="Rectangle 354">
                <a:extLst>
                  <a:ext uri="{FF2B5EF4-FFF2-40B4-BE49-F238E27FC236}">
                    <a16:creationId xmlns:a16="http://schemas.microsoft.com/office/drawing/2014/main" id="{BEDC702D-1BF8-4F25-AF53-37BB27ACE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0" y="4558"/>
                <a:ext cx="65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Great Pyramid built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4" name="Rectangle 355">
                <a:extLst>
                  <a:ext uri="{FF2B5EF4-FFF2-40B4-BE49-F238E27FC236}">
                    <a16:creationId xmlns:a16="http://schemas.microsoft.com/office/drawing/2014/main" id="{DD2E92D8-B81D-456D-AA82-07FF62DD9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4" y="4109"/>
                <a:ext cx="293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5" name="Rectangle 356">
                <a:extLst>
                  <a:ext uri="{FF2B5EF4-FFF2-40B4-BE49-F238E27FC236}">
                    <a16:creationId xmlns:a16="http://schemas.microsoft.com/office/drawing/2014/main" id="{17F823D4-F1A7-48FA-8460-6000B3A38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4" y="4109"/>
                <a:ext cx="293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6" name="Rectangle 357">
                <a:extLst>
                  <a:ext uri="{FF2B5EF4-FFF2-40B4-BE49-F238E27FC236}">
                    <a16:creationId xmlns:a16="http://schemas.microsoft.com/office/drawing/2014/main" id="{9320493A-7C8B-4667-B3B4-BB616A49C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1" y="4112"/>
                <a:ext cx="146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2499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7" name="Rectangle 358">
                <a:extLst>
                  <a:ext uri="{FF2B5EF4-FFF2-40B4-BE49-F238E27FC236}">
                    <a16:creationId xmlns:a16="http://schemas.microsoft.com/office/drawing/2014/main" id="{67932366-09A3-4408-B59E-B490E6839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9" y="4112"/>
                <a:ext cx="43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8" name="Rectangle 359">
                <a:extLst>
                  <a:ext uri="{FF2B5EF4-FFF2-40B4-BE49-F238E27FC236}">
                    <a16:creationId xmlns:a16="http://schemas.microsoft.com/office/drawing/2014/main" id="{72BABEFC-C374-471B-B637-D17AD1390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9" y="4171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2475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9" name="Rectangle 360">
                <a:extLst>
                  <a:ext uri="{FF2B5EF4-FFF2-40B4-BE49-F238E27FC236}">
                    <a16:creationId xmlns:a16="http://schemas.microsoft.com/office/drawing/2014/main" id="{12DA2EB4-5BD8-4E13-9C86-65E8F8415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7" y="4243"/>
                <a:ext cx="28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Sneferu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0" name="Rectangle 361">
                <a:extLst>
                  <a:ext uri="{FF2B5EF4-FFF2-40B4-BE49-F238E27FC236}">
                    <a16:creationId xmlns:a16="http://schemas.microsoft.com/office/drawing/2014/main" id="{BE75C13D-BED0-4527-B904-7B8D58B10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1" y="4109"/>
                <a:ext cx="233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1" name="Rectangle 362">
                <a:extLst>
                  <a:ext uri="{FF2B5EF4-FFF2-40B4-BE49-F238E27FC236}">
                    <a16:creationId xmlns:a16="http://schemas.microsoft.com/office/drawing/2014/main" id="{C3E9FE96-C0D2-461C-B46C-866794369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1" y="4109"/>
                <a:ext cx="233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2" name="Rectangle 363">
                <a:extLst>
                  <a:ext uri="{FF2B5EF4-FFF2-40B4-BE49-F238E27FC236}">
                    <a16:creationId xmlns:a16="http://schemas.microsoft.com/office/drawing/2014/main" id="{EF6E232D-3D6D-4833-9195-0C644FF03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6" y="4247"/>
                <a:ext cx="24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Djoser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3" name="Rectangle 364">
                <a:extLst>
                  <a:ext uri="{FF2B5EF4-FFF2-40B4-BE49-F238E27FC236}">
                    <a16:creationId xmlns:a16="http://schemas.microsoft.com/office/drawing/2014/main" id="{A4B25B6F-6020-4930-A7A3-9C52F4ADC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1" y="4558"/>
                <a:ext cx="29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Imhotep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4" name="Rectangle 365">
                <a:extLst>
                  <a:ext uri="{FF2B5EF4-FFF2-40B4-BE49-F238E27FC236}">
                    <a16:creationId xmlns:a16="http://schemas.microsoft.com/office/drawing/2014/main" id="{28786ED0-C342-4759-BB6F-05FFBBBE8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4" y="4110"/>
                <a:ext cx="2603" cy="11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5" name="Rectangle 366">
                <a:extLst>
                  <a:ext uri="{FF2B5EF4-FFF2-40B4-BE49-F238E27FC236}">
                    <a16:creationId xmlns:a16="http://schemas.microsoft.com/office/drawing/2014/main" id="{7D32652B-7203-470C-9638-B96B10EC0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4" y="4110"/>
                <a:ext cx="2603" cy="116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6" name="Line 367">
                <a:extLst>
                  <a:ext uri="{FF2B5EF4-FFF2-40B4-BE49-F238E27FC236}">
                    <a16:creationId xmlns:a16="http://schemas.microsoft.com/office/drawing/2014/main" id="{3711B3F4-FCC8-4FAB-A146-6D23844E05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14" y="3843"/>
                <a:ext cx="208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7" name="Rectangle 368">
                <a:extLst>
                  <a:ext uri="{FF2B5EF4-FFF2-40B4-BE49-F238E27FC236}">
                    <a16:creationId xmlns:a16="http://schemas.microsoft.com/office/drawing/2014/main" id="{1B881B74-7833-45FA-94D9-6D9096F6D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1" y="3814"/>
                <a:ext cx="50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8" name="Rectangle 369">
                <a:extLst>
                  <a:ext uri="{FF2B5EF4-FFF2-40B4-BE49-F238E27FC236}">
                    <a16:creationId xmlns:a16="http://schemas.microsoft.com/office/drawing/2014/main" id="{753F651D-9044-45B0-8DE2-A4ECD0585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3" y="3819"/>
                <a:ext cx="537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XIII: Kings from Thebes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9" name="Line 370">
                <a:extLst>
                  <a:ext uri="{FF2B5EF4-FFF2-40B4-BE49-F238E27FC236}">
                    <a16:creationId xmlns:a16="http://schemas.microsoft.com/office/drawing/2014/main" id="{A70B55FD-D063-48B1-9A27-F57CBF812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95" y="3814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0" name="Rectangle 371">
                <a:extLst>
                  <a:ext uri="{FF2B5EF4-FFF2-40B4-BE49-F238E27FC236}">
                    <a16:creationId xmlns:a16="http://schemas.microsoft.com/office/drawing/2014/main" id="{66B1602E-E160-43DD-B232-2E610E97F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7" y="3298"/>
                <a:ext cx="1785" cy="20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1" name="Rectangle 372">
                <a:extLst>
                  <a:ext uri="{FF2B5EF4-FFF2-40B4-BE49-F238E27FC236}">
                    <a16:creationId xmlns:a16="http://schemas.microsoft.com/office/drawing/2014/main" id="{E36B368C-5C75-4A9C-8426-1EBC83348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2" y="3316"/>
                <a:ext cx="61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³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2" name="Rectangle 373">
                <a:extLst>
                  <a:ext uri="{FF2B5EF4-FFF2-40B4-BE49-F238E27FC236}">
                    <a16:creationId xmlns:a16="http://schemas.microsoft.com/office/drawing/2014/main" id="{7FCF520F-58CA-4D74-A266-8544576D1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6" y="3316"/>
                <a:ext cx="178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And there arose a new king in Egypt, who did not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3" name="Rectangle 374">
                <a:extLst>
                  <a:ext uri="{FF2B5EF4-FFF2-40B4-BE49-F238E27FC236}">
                    <a16:creationId xmlns:a16="http://schemas.microsoft.com/office/drawing/2014/main" id="{319B0A28-09E1-4F04-A04A-E07B42294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2" y="3402"/>
                <a:ext cx="500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know Joseph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4" name="Rectangle 375">
                <a:extLst>
                  <a:ext uri="{FF2B5EF4-FFF2-40B4-BE49-F238E27FC236}">
                    <a16:creationId xmlns:a16="http://schemas.microsoft.com/office/drawing/2014/main" id="{A8B7A1B1-832F-4A2D-A428-8B897464F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9" y="3402"/>
                <a:ext cx="9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´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5" name="Rectangle 376">
                <a:extLst>
                  <a:ext uri="{FF2B5EF4-FFF2-40B4-BE49-F238E27FC236}">
                    <a16:creationId xmlns:a16="http://schemas.microsoft.com/office/drawing/2014/main" id="{CB998FAE-9588-4A1B-B3C0-E4BB9A115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4" y="3402"/>
                <a:ext cx="50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(Exodus 1:8).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6" name="Rectangle 377">
                <a:extLst>
                  <a:ext uri="{FF2B5EF4-FFF2-40B4-BE49-F238E27FC236}">
                    <a16:creationId xmlns:a16="http://schemas.microsoft.com/office/drawing/2014/main" id="{5EBFBEB7-A047-481E-8C44-4D8044E77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4" y="4107"/>
                <a:ext cx="30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7" name="Rectangle 378">
                <a:extLst>
                  <a:ext uri="{FF2B5EF4-FFF2-40B4-BE49-F238E27FC236}">
                    <a16:creationId xmlns:a16="http://schemas.microsoft.com/office/drawing/2014/main" id="{948948EC-6A8B-49C3-8372-FB7622536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4" y="4107"/>
                <a:ext cx="30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8" name="Rectangle 379">
                <a:extLst>
                  <a:ext uri="{FF2B5EF4-FFF2-40B4-BE49-F238E27FC236}">
                    <a16:creationId xmlns:a16="http://schemas.microsoft.com/office/drawing/2014/main" id="{0D4390B5-12D1-467B-98B3-DE6DB0C32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9" y="4243"/>
                <a:ext cx="46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Sobekhotep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9" name="Rectangle 380">
                <a:extLst>
                  <a:ext uri="{FF2B5EF4-FFF2-40B4-BE49-F238E27FC236}">
                    <a16:creationId xmlns:a16="http://schemas.microsoft.com/office/drawing/2014/main" id="{E5303627-CC1D-4AE8-B866-91067DF23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4" y="2355"/>
                <a:ext cx="1726" cy="117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0" name="Rectangle 381">
                <a:extLst>
                  <a:ext uri="{FF2B5EF4-FFF2-40B4-BE49-F238E27FC236}">
                    <a16:creationId xmlns:a16="http://schemas.microsoft.com/office/drawing/2014/main" id="{637780C7-F968-4227-B67A-50E68636D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4" y="2355"/>
                <a:ext cx="1726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1" name="Rectangle 382">
                <a:extLst>
                  <a:ext uri="{FF2B5EF4-FFF2-40B4-BE49-F238E27FC236}">
                    <a16:creationId xmlns:a16="http://schemas.microsoft.com/office/drawing/2014/main" id="{1260C162-880E-4933-BF19-86F72EE48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9" y="2389"/>
                <a:ext cx="183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 1791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2" name="Rectangle 383">
                <a:extLst>
                  <a:ext uri="{FF2B5EF4-FFF2-40B4-BE49-F238E27FC236}">
                    <a16:creationId xmlns:a16="http://schemas.microsoft.com/office/drawing/2014/main" id="{7F24C143-4197-4C3D-9867-59B225962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6" y="2389"/>
                <a:ext cx="43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3" name="Rectangle 384">
                <a:extLst>
                  <a:ext uri="{FF2B5EF4-FFF2-40B4-BE49-F238E27FC236}">
                    <a16:creationId xmlns:a16="http://schemas.microsoft.com/office/drawing/2014/main" id="{9B3989CA-6DF8-4567-AA18-A93B691BC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2" y="2389"/>
                <a:ext cx="134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1644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4" name="Rectangle 385">
                <a:extLst>
                  <a:ext uri="{FF2B5EF4-FFF2-40B4-BE49-F238E27FC236}">
                    <a16:creationId xmlns:a16="http://schemas.microsoft.com/office/drawing/2014/main" id="{2F51304B-A33E-4A4E-81A4-19BBE8B11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8" y="779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5" name="Rectangle 386">
                <a:extLst>
                  <a:ext uri="{FF2B5EF4-FFF2-40B4-BE49-F238E27FC236}">
                    <a16:creationId xmlns:a16="http://schemas.microsoft.com/office/drawing/2014/main" id="{E691656D-910C-4238-9004-28388CFE9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8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6" name="Rectangle 387">
                <a:extLst>
                  <a:ext uri="{FF2B5EF4-FFF2-40B4-BE49-F238E27FC236}">
                    <a16:creationId xmlns:a16="http://schemas.microsoft.com/office/drawing/2014/main" id="{39C79B1F-CBFF-4E24-AB97-6D263D87D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8" y="779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7" name="Rectangle 388">
                <a:extLst>
                  <a:ext uri="{FF2B5EF4-FFF2-40B4-BE49-F238E27FC236}">
                    <a16:creationId xmlns:a16="http://schemas.microsoft.com/office/drawing/2014/main" id="{B67C7117-AD96-4B92-AEE6-1B2E8322D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8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8" name="Rectangle 389">
                <a:extLst>
                  <a:ext uri="{FF2B5EF4-FFF2-40B4-BE49-F238E27FC236}">
                    <a16:creationId xmlns:a16="http://schemas.microsoft.com/office/drawing/2014/main" id="{B3E21A85-4D00-4307-8E46-8C2FC863C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0" y="7867"/>
                <a:ext cx="531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1500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9" name="Rectangle 390">
                <a:extLst>
                  <a:ext uri="{FF2B5EF4-FFF2-40B4-BE49-F238E27FC236}">
                    <a16:creationId xmlns:a16="http://schemas.microsoft.com/office/drawing/2014/main" id="{929A4325-3DEB-45DD-B12C-F656D4D61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2" y="7867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1600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80" name="Rectangle 391">
                <a:extLst>
                  <a:ext uri="{FF2B5EF4-FFF2-40B4-BE49-F238E27FC236}">
                    <a16:creationId xmlns:a16="http://schemas.microsoft.com/office/drawing/2014/main" id="{DB95E020-2D16-4904-BD85-7824B088B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8" y="779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1" name="Rectangle 392">
                <a:extLst>
                  <a:ext uri="{FF2B5EF4-FFF2-40B4-BE49-F238E27FC236}">
                    <a16:creationId xmlns:a16="http://schemas.microsoft.com/office/drawing/2014/main" id="{F4F3F65A-CC82-455E-ACB6-53EC16CB6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8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2" name="Rectangle 393">
                <a:extLst>
                  <a:ext uri="{FF2B5EF4-FFF2-40B4-BE49-F238E27FC236}">
                    <a16:creationId xmlns:a16="http://schemas.microsoft.com/office/drawing/2014/main" id="{E176A24F-1485-497E-8D61-F84D82B4B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7" y="7792"/>
                <a:ext cx="1171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3" name="Rectangle 394">
                <a:extLst>
                  <a:ext uri="{FF2B5EF4-FFF2-40B4-BE49-F238E27FC236}">
                    <a16:creationId xmlns:a16="http://schemas.microsoft.com/office/drawing/2014/main" id="{8DB9D53F-464E-4DAA-9254-E90C45BAC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7" y="779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4" name="Rectangle 395">
                <a:extLst>
                  <a:ext uri="{FF2B5EF4-FFF2-40B4-BE49-F238E27FC236}">
                    <a16:creationId xmlns:a16="http://schemas.microsoft.com/office/drawing/2014/main" id="{3B576DB4-1FB6-4495-8BBD-366516C60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1" y="7867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1800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85" name="Rectangle 396">
                <a:extLst>
                  <a:ext uri="{FF2B5EF4-FFF2-40B4-BE49-F238E27FC236}">
                    <a16:creationId xmlns:a16="http://schemas.microsoft.com/office/drawing/2014/main" id="{5A030603-5F3B-4ECC-B8C9-16628D3D8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7" y="779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6" name="Rectangle 397">
                <a:extLst>
                  <a:ext uri="{FF2B5EF4-FFF2-40B4-BE49-F238E27FC236}">
                    <a16:creationId xmlns:a16="http://schemas.microsoft.com/office/drawing/2014/main" id="{102ADB62-1021-4D3C-A5B0-F0A877AA1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7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7" name="Rectangle 398">
                <a:extLst>
                  <a:ext uri="{FF2B5EF4-FFF2-40B4-BE49-F238E27FC236}">
                    <a16:creationId xmlns:a16="http://schemas.microsoft.com/office/drawing/2014/main" id="{D05FDAC1-0FC0-475F-AF18-5DD8F19CA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7" y="779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8" name="Rectangle 399">
                <a:extLst>
                  <a:ext uri="{FF2B5EF4-FFF2-40B4-BE49-F238E27FC236}">
                    <a16:creationId xmlns:a16="http://schemas.microsoft.com/office/drawing/2014/main" id="{CDA17FFE-498D-45BA-8446-6496265A8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7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9" name="Rectangle 400">
                <a:extLst>
                  <a:ext uri="{FF2B5EF4-FFF2-40B4-BE49-F238E27FC236}">
                    <a16:creationId xmlns:a16="http://schemas.microsoft.com/office/drawing/2014/main" id="{1E71B94E-5B09-4D31-8F5E-FA4FD4092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0" y="7867"/>
                <a:ext cx="531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2000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0" name="Rectangle 401">
                <a:extLst>
                  <a:ext uri="{FF2B5EF4-FFF2-40B4-BE49-F238E27FC236}">
                    <a16:creationId xmlns:a16="http://schemas.microsoft.com/office/drawing/2014/main" id="{D82B6DC1-0E33-4299-99EE-41B13D392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1" y="7867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1700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1" name="Rectangle 402">
                <a:extLst>
                  <a:ext uri="{FF2B5EF4-FFF2-40B4-BE49-F238E27FC236}">
                    <a16:creationId xmlns:a16="http://schemas.microsoft.com/office/drawing/2014/main" id="{2DEF0C22-8A73-4CC2-BDF5-4465A6749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1" y="7862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1900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2" name="Rectangle 403">
                <a:extLst>
                  <a:ext uri="{FF2B5EF4-FFF2-40B4-BE49-F238E27FC236}">
                    <a16:creationId xmlns:a16="http://schemas.microsoft.com/office/drawing/2014/main" id="{CED2BDAE-6201-4F75-96A1-F07E68463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6" y="7792"/>
                <a:ext cx="1171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3" name="Rectangle 404">
                <a:extLst>
                  <a:ext uri="{FF2B5EF4-FFF2-40B4-BE49-F238E27FC236}">
                    <a16:creationId xmlns:a16="http://schemas.microsoft.com/office/drawing/2014/main" id="{30E8946A-3197-457C-AEC2-108163C72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6" y="779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4" name="Rectangle 405">
                <a:extLst>
                  <a:ext uri="{FF2B5EF4-FFF2-40B4-BE49-F238E27FC236}">
                    <a16:creationId xmlns:a16="http://schemas.microsoft.com/office/drawing/2014/main" id="{2D28F90D-BBB7-46AC-B570-E2F8AB19F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6" y="779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607">
              <a:extLst>
                <a:ext uri="{FF2B5EF4-FFF2-40B4-BE49-F238E27FC236}">
                  <a16:creationId xmlns:a16="http://schemas.microsoft.com/office/drawing/2014/main" id="{8B5B1254-547C-46B9-B3AA-A0FE9440AE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1" y="616"/>
              <a:ext cx="22727" cy="7428"/>
              <a:chOff x="331" y="616"/>
              <a:chExt cx="22727" cy="7428"/>
            </a:xfrm>
          </p:grpSpPr>
          <p:sp>
            <p:nvSpPr>
              <p:cNvPr id="1795" name="Rectangle 407">
                <a:extLst>
                  <a:ext uri="{FF2B5EF4-FFF2-40B4-BE49-F238E27FC236}">
                    <a16:creationId xmlns:a16="http://schemas.microsoft.com/office/drawing/2014/main" id="{F9BFE0CE-3348-46AD-B30E-B441B1176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6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Rectangle 408">
                <a:extLst>
                  <a:ext uri="{FF2B5EF4-FFF2-40B4-BE49-F238E27FC236}">
                    <a16:creationId xmlns:a16="http://schemas.microsoft.com/office/drawing/2014/main" id="{6DF878A1-F1DD-4884-98C4-C79C33485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0" y="7867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2200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7" name="Rectangle 409">
                <a:extLst>
                  <a:ext uri="{FF2B5EF4-FFF2-40B4-BE49-F238E27FC236}">
                    <a16:creationId xmlns:a16="http://schemas.microsoft.com/office/drawing/2014/main" id="{E5B68E4F-A731-4A47-AB50-C6C90707E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0" y="7862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2100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8" name="Rectangle 410">
                <a:extLst>
                  <a:ext uri="{FF2B5EF4-FFF2-40B4-BE49-F238E27FC236}">
                    <a16:creationId xmlns:a16="http://schemas.microsoft.com/office/drawing/2014/main" id="{0DC21A53-6609-4E8F-9107-9C775B92F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6" y="779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Rectangle 411">
                <a:extLst>
                  <a:ext uri="{FF2B5EF4-FFF2-40B4-BE49-F238E27FC236}">
                    <a16:creationId xmlns:a16="http://schemas.microsoft.com/office/drawing/2014/main" id="{1BF7A1F9-6677-45A9-BBB8-7A357340C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6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Rectangle 412">
                <a:extLst>
                  <a:ext uri="{FF2B5EF4-FFF2-40B4-BE49-F238E27FC236}">
                    <a16:creationId xmlns:a16="http://schemas.microsoft.com/office/drawing/2014/main" id="{7E2994CD-F0FB-4D74-89D5-D35E9F8A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6" y="779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Rectangle 413">
                <a:extLst>
                  <a:ext uri="{FF2B5EF4-FFF2-40B4-BE49-F238E27FC236}">
                    <a16:creationId xmlns:a16="http://schemas.microsoft.com/office/drawing/2014/main" id="{988DE97B-F98D-4383-A7CE-A9DA1D3D8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6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Rectangle 414">
                <a:extLst>
                  <a:ext uri="{FF2B5EF4-FFF2-40B4-BE49-F238E27FC236}">
                    <a16:creationId xmlns:a16="http://schemas.microsoft.com/office/drawing/2014/main" id="{BABBB939-F88F-42B9-9B38-6321ED221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" y="7867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2400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03" name="Rectangle 415">
                <a:extLst>
                  <a:ext uri="{FF2B5EF4-FFF2-40B4-BE49-F238E27FC236}">
                    <a16:creationId xmlns:a16="http://schemas.microsoft.com/office/drawing/2014/main" id="{21DB8FCE-4E69-4A83-A26E-4469A866E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9" y="7862"/>
                <a:ext cx="531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2300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04" name="Rectangle 416">
                <a:extLst>
                  <a:ext uri="{FF2B5EF4-FFF2-40B4-BE49-F238E27FC236}">
                    <a16:creationId xmlns:a16="http://schemas.microsoft.com/office/drawing/2014/main" id="{E7C1B8DC-7E4A-4D6D-A8A7-7B4340CBB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8" y="779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Rectangle 417">
                <a:extLst>
                  <a:ext uri="{FF2B5EF4-FFF2-40B4-BE49-F238E27FC236}">
                    <a16:creationId xmlns:a16="http://schemas.microsoft.com/office/drawing/2014/main" id="{263D16C6-7102-4044-8186-C70C2B1D1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8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Rectangle 418">
                <a:extLst>
                  <a:ext uri="{FF2B5EF4-FFF2-40B4-BE49-F238E27FC236}">
                    <a16:creationId xmlns:a16="http://schemas.microsoft.com/office/drawing/2014/main" id="{21DB5532-9B5A-4FDD-983B-A5D95D879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" y="779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Rectangle 419">
                <a:extLst>
                  <a:ext uri="{FF2B5EF4-FFF2-40B4-BE49-F238E27FC236}">
                    <a16:creationId xmlns:a16="http://schemas.microsoft.com/office/drawing/2014/main" id="{6D778184-C206-43DB-914B-301DF4047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8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Rectangle 420">
                <a:extLst>
                  <a:ext uri="{FF2B5EF4-FFF2-40B4-BE49-F238E27FC236}">
                    <a16:creationId xmlns:a16="http://schemas.microsoft.com/office/drawing/2014/main" id="{5325CED1-0C41-4171-881C-7CF459AAB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6" y="7867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2600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09" name="Rectangle 421">
                <a:extLst>
                  <a:ext uri="{FF2B5EF4-FFF2-40B4-BE49-F238E27FC236}">
                    <a16:creationId xmlns:a16="http://schemas.microsoft.com/office/drawing/2014/main" id="{1305EC98-CA51-414C-916D-3A9FE341B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6" y="7862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2500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10" name="Rectangle 422">
                <a:extLst>
                  <a:ext uri="{FF2B5EF4-FFF2-40B4-BE49-F238E27FC236}">
                    <a16:creationId xmlns:a16="http://schemas.microsoft.com/office/drawing/2014/main" id="{AD396371-CA65-444F-9070-478E4C7D9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7" y="7792"/>
                <a:ext cx="1171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Rectangle 423">
                <a:extLst>
                  <a:ext uri="{FF2B5EF4-FFF2-40B4-BE49-F238E27FC236}">
                    <a16:creationId xmlns:a16="http://schemas.microsoft.com/office/drawing/2014/main" id="{3C981B97-B712-4EE0-A104-419CA4F0D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7" y="779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Rectangle 424">
                <a:extLst>
                  <a:ext uri="{FF2B5EF4-FFF2-40B4-BE49-F238E27FC236}">
                    <a16:creationId xmlns:a16="http://schemas.microsoft.com/office/drawing/2014/main" id="{72B37DCE-B451-4F68-9B84-5551AC4F2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7" y="779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Rectangle 425">
                <a:extLst>
                  <a:ext uri="{FF2B5EF4-FFF2-40B4-BE49-F238E27FC236}">
                    <a16:creationId xmlns:a16="http://schemas.microsoft.com/office/drawing/2014/main" id="{20B4C74E-A493-4D26-9D77-DAC8AD13D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7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Rectangle 426">
                <a:extLst>
                  <a:ext uri="{FF2B5EF4-FFF2-40B4-BE49-F238E27FC236}">
                    <a16:creationId xmlns:a16="http://schemas.microsoft.com/office/drawing/2014/main" id="{86276139-BF17-47A0-8766-B70C7D2FD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5" y="7867"/>
                <a:ext cx="531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2800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15" name="Rectangle 427">
                <a:extLst>
                  <a:ext uri="{FF2B5EF4-FFF2-40B4-BE49-F238E27FC236}">
                    <a16:creationId xmlns:a16="http://schemas.microsoft.com/office/drawing/2014/main" id="{7852045D-1714-4835-8E32-58D220D5D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6" y="7862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2700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16" name="Rectangle 428">
                <a:extLst>
                  <a:ext uri="{FF2B5EF4-FFF2-40B4-BE49-F238E27FC236}">
                    <a16:creationId xmlns:a16="http://schemas.microsoft.com/office/drawing/2014/main" id="{B9F1D5C0-9B7E-4ECC-B957-7D54FB11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" y="7792"/>
                <a:ext cx="117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Rectangle 429">
                <a:extLst>
                  <a:ext uri="{FF2B5EF4-FFF2-40B4-BE49-F238E27FC236}">
                    <a16:creationId xmlns:a16="http://schemas.microsoft.com/office/drawing/2014/main" id="{BA65C69F-F2AA-4971-988F-C0D7E39E2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7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Rectangle 430">
                <a:extLst>
                  <a:ext uri="{FF2B5EF4-FFF2-40B4-BE49-F238E27FC236}">
                    <a16:creationId xmlns:a16="http://schemas.microsoft.com/office/drawing/2014/main" id="{2A2087DF-F127-440B-9B81-C17807FF1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7867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3000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19" name="Rectangle 431">
                <a:extLst>
                  <a:ext uri="{FF2B5EF4-FFF2-40B4-BE49-F238E27FC236}">
                    <a16:creationId xmlns:a16="http://schemas.microsoft.com/office/drawing/2014/main" id="{DD18FF9D-3E7B-476F-BA6B-348DBFB9B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5" y="7862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2900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0" name="Rectangle 432">
                <a:extLst>
                  <a:ext uri="{FF2B5EF4-FFF2-40B4-BE49-F238E27FC236}">
                    <a16:creationId xmlns:a16="http://schemas.microsoft.com/office/drawing/2014/main" id="{8E8B914D-46B3-4971-98BE-A364DC10E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6" y="779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Rectangle 433">
                <a:extLst>
                  <a:ext uri="{FF2B5EF4-FFF2-40B4-BE49-F238E27FC236}">
                    <a16:creationId xmlns:a16="http://schemas.microsoft.com/office/drawing/2014/main" id="{9E85D021-6BF3-41BA-B98B-8C7E5CD14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6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Rectangle 434">
                <a:extLst>
                  <a:ext uri="{FF2B5EF4-FFF2-40B4-BE49-F238E27FC236}">
                    <a16:creationId xmlns:a16="http://schemas.microsoft.com/office/drawing/2014/main" id="{C48A8DE5-7E76-4C36-B559-60660BFBD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2" y="7867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1400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3" name="Rectangle 435">
                <a:extLst>
                  <a:ext uri="{FF2B5EF4-FFF2-40B4-BE49-F238E27FC236}">
                    <a16:creationId xmlns:a16="http://schemas.microsoft.com/office/drawing/2014/main" id="{5ED39A0F-A8FC-4AD3-8940-3BB63FC61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4" y="2588"/>
                <a:ext cx="2487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Rectangle 436">
                <a:extLst>
                  <a:ext uri="{FF2B5EF4-FFF2-40B4-BE49-F238E27FC236}">
                    <a16:creationId xmlns:a16="http://schemas.microsoft.com/office/drawing/2014/main" id="{5764A228-71BB-46B4-B7AF-B564EC59F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4" y="2588"/>
                <a:ext cx="2487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Rectangle 437">
                <a:extLst>
                  <a:ext uri="{FF2B5EF4-FFF2-40B4-BE49-F238E27FC236}">
                    <a16:creationId xmlns:a16="http://schemas.microsoft.com/office/drawing/2014/main" id="{CE12C688-7AB5-4FD8-90BC-E364CF286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0" y="2621"/>
                <a:ext cx="20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 2160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6" name="Rectangle 438">
                <a:extLst>
                  <a:ext uri="{FF2B5EF4-FFF2-40B4-BE49-F238E27FC236}">
                    <a16:creationId xmlns:a16="http://schemas.microsoft.com/office/drawing/2014/main" id="{B72E546E-0BF7-4ADD-9D98-E6DA81ECB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7" y="2621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7" name="Rectangle 439">
                <a:extLst>
                  <a:ext uri="{FF2B5EF4-FFF2-40B4-BE49-F238E27FC236}">
                    <a16:creationId xmlns:a16="http://schemas.microsoft.com/office/drawing/2014/main" id="{285F7898-516F-4CA4-BDB6-1378E38DB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3" y="2621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1952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8" name="Rectangle 440">
                <a:extLst>
                  <a:ext uri="{FF2B5EF4-FFF2-40B4-BE49-F238E27FC236}">
                    <a16:creationId xmlns:a16="http://schemas.microsoft.com/office/drawing/2014/main" id="{9B88EE7E-EA8B-425C-B230-CCBD0F8B4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6" y="2512"/>
                <a:ext cx="25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Nahor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9" name="Rectangle 441">
                <a:extLst>
                  <a:ext uri="{FF2B5EF4-FFF2-40B4-BE49-F238E27FC236}">
                    <a16:creationId xmlns:a16="http://schemas.microsoft.com/office/drawing/2014/main" id="{47502C3E-21BC-4DE7-AC10-ABA4A6999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3" y="2355"/>
                <a:ext cx="3822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Rectangle 442">
                <a:extLst>
                  <a:ext uri="{FF2B5EF4-FFF2-40B4-BE49-F238E27FC236}">
                    <a16:creationId xmlns:a16="http://schemas.microsoft.com/office/drawing/2014/main" id="{ABC72C5C-B5D5-42A2-B28B-382B203A8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3" y="2355"/>
                <a:ext cx="3822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Rectangle 443">
                <a:extLst>
                  <a:ext uri="{FF2B5EF4-FFF2-40B4-BE49-F238E27FC236}">
                    <a16:creationId xmlns:a16="http://schemas.microsoft.com/office/drawing/2014/main" id="{E20F58DE-6D43-42A8-AA02-76292D8F9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6" y="2389"/>
                <a:ext cx="182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C 2290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2" name="Rectangle 444">
                <a:extLst>
                  <a:ext uri="{FF2B5EF4-FFF2-40B4-BE49-F238E27FC236}">
                    <a16:creationId xmlns:a16="http://schemas.microsoft.com/office/drawing/2014/main" id="{DDD5D977-A034-487D-A754-299D4AE40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" y="2389"/>
                <a:ext cx="43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3" name="Rectangle 445">
                <a:extLst>
                  <a:ext uri="{FF2B5EF4-FFF2-40B4-BE49-F238E27FC236}">
                    <a16:creationId xmlns:a16="http://schemas.microsoft.com/office/drawing/2014/main" id="{895868D8-2EA8-4138-B176-FD0DBD9B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9" y="2389"/>
                <a:ext cx="134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1960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4" name="Rectangle 446">
                <a:extLst>
                  <a:ext uri="{FF2B5EF4-FFF2-40B4-BE49-F238E27FC236}">
                    <a16:creationId xmlns:a16="http://schemas.microsoft.com/office/drawing/2014/main" id="{9D311A25-3255-4946-8966-6D2906F0C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6" y="2277"/>
                <a:ext cx="25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Serug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5" name="Rectangle 447">
                <a:extLst>
                  <a:ext uri="{FF2B5EF4-FFF2-40B4-BE49-F238E27FC236}">
                    <a16:creationId xmlns:a16="http://schemas.microsoft.com/office/drawing/2014/main" id="{13A0DC66-DABD-48E9-9BBC-04C39A3A2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2" y="2121"/>
                <a:ext cx="3950" cy="116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Rectangle 448">
                <a:extLst>
                  <a:ext uri="{FF2B5EF4-FFF2-40B4-BE49-F238E27FC236}">
                    <a16:creationId xmlns:a16="http://schemas.microsoft.com/office/drawing/2014/main" id="{B84FF82A-2628-45C7-AD0D-3E28BA795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2" y="2121"/>
                <a:ext cx="3950" cy="116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Rectangle 449">
                <a:extLst>
                  <a:ext uri="{FF2B5EF4-FFF2-40B4-BE49-F238E27FC236}">
                    <a16:creationId xmlns:a16="http://schemas.microsoft.com/office/drawing/2014/main" id="{8F1FE72F-1797-4370-88C5-CB57D6C05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8" y="2155"/>
                <a:ext cx="18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 2422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8" name="Rectangle 450">
                <a:extLst>
                  <a:ext uri="{FF2B5EF4-FFF2-40B4-BE49-F238E27FC236}">
                    <a16:creationId xmlns:a16="http://schemas.microsoft.com/office/drawing/2014/main" id="{C2B089FD-B313-449A-B40D-C5C04DF7A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6" y="2155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9" name="Rectangle 451">
                <a:extLst>
                  <a:ext uri="{FF2B5EF4-FFF2-40B4-BE49-F238E27FC236}">
                    <a16:creationId xmlns:a16="http://schemas.microsoft.com/office/drawing/2014/main" id="{9A2102E4-28A7-4769-99B2-C010724C0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2" y="215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2083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0" name="Rectangle 452">
                <a:extLst>
                  <a:ext uri="{FF2B5EF4-FFF2-40B4-BE49-F238E27FC236}">
                    <a16:creationId xmlns:a16="http://schemas.microsoft.com/office/drawing/2014/main" id="{0FB02A45-1938-479F-A290-E5522C312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6" y="2043"/>
                <a:ext cx="18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Reu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1" name="Rectangle 453">
                <a:extLst>
                  <a:ext uri="{FF2B5EF4-FFF2-40B4-BE49-F238E27FC236}">
                    <a16:creationId xmlns:a16="http://schemas.microsoft.com/office/drawing/2014/main" id="{1C409DDA-F47C-4DC8-9B1D-6319F0C2D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3" y="1887"/>
                <a:ext cx="3980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Rectangle 454">
                <a:extLst>
                  <a:ext uri="{FF2B5EF4-FFF2-40B4-BE49-F238E27FC236}">
                    <a16:creationId xmlns:a16="http://schemas.microsoft.com/office/drawing/2014/main" id="{553C2DC0-3B44-4438-A0F5-63D300169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3" y="1887"/>
                <a:ext cx="3980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Rectangle 455">
                <a:extLst>
                  <a:ext uri="{FF2B5EF4-FFF2-40B4-BE49-F238E27FC236}">
                    <a16:creationId xmlns:a16="http://schemas.microsoft.com/office/drawing/2014/main" id="{1F46DAE0-31F6-48B6-B25D-B14F1E791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5" y="1921"/>
                <a:ext cx="18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C 2560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4" name="Rectangle 456">
                <a:extLst>
                  <a:ext uri="{FF2B5EF4-FFF2-40B4-BE49-F238E27FC236}">
                    <a16:creationId xmlns:a16="http://schemas.microsoft.com/office/drawing/2014/main" id="{1314356F-5F20-41E6-9D59-4B5A89260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2" y="1921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5" name="Rectangle 457">
                <a:extLst>
                  <a:ext uri="{FF2B5EF4-FFF2-40B4-BE49-F238E27FC236}">
                    <a16:creationId xmlns:a16="http://schemas.microsoft.com/office/drawing/2014/main" id="{1246EDD1-CCBD-4602-A1A7-02D29633D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8" y="1921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2221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6" name="Rectangle 458">
                <a:extLst>
                  <a:ext uri="{FF2B5EF4-FFF2-40B4-BE49-F238E27FC236}">
                    <a16:creationId xmlns:a16="http://schemas.microsoft.com/office/drawing/2014/main" id="{0C0D39E4-5DCE-4625-BAAB-B0A79D260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9" y="1809"/>
                <a:ext cx="23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Peleg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7" name="Rectangle 459">
                <a:extLst>
                  <a:ext uri="{FF2B5EF4-FFF2-40B4-BE49-F238E27FC236}">
                    <a16:creationId xmlns:a16="http://schemas.microsoft.com/office/drawing/2014/main" id="{EB1B2671-0C5C-42E9-B778-5DF4A7751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0" y="1653"/>
                <a:ext cx="4710" cy="117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Rectangle 460">
                <a:extLst>
                  <a:ext uri="{FF2B5EF4-FFF2-40B4-BE49-F238E27FC236}">
                    <a16:creationId xmlns:a16="http://schemas.microsoft.com/office/drawing/2014/main" id="{BC6CB89F-AAC3-47BB-B717-5AAA9A5D0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0" y="1653"/>
                <a:ext cx="4710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Rectangle 461">
                <a:extLst>
                  <a:ext uri="{FF2B5EF4-FFF2-40B4-BE49-F238E27FC236}">
                    <a16:creationId xmlns:a16="http://schemas.microsoft.com/office/drawing/2014/main" id="{BE00D54D-A017-4CCF-AE15-7550D89D6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7" y="1686"/>
                <a:ext cx="20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 2684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0" name="Rectangle 462">
                <a:extLst>
                  <a:ext uri="{FF2B5EF4-FFF2-40B4-BE49-F238E27FC236}">
                    <a16:creationId xmlns:a16="http://schemas.microsoft.com/office/drawing/2014/main" id="{DE4F074B-87F9-49A5-8983-3316A4A71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4" y="1686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1" name="Rectangle 463">
                <a:extLst>
                  <a:ext uri="{FF2B5EF4-FFF2-40B4-BE49-F238E27FC236}">
                    <a16:creationId xmlns:a16="http://schemas.microsoft.com/office/drawing/2014/main" id="{D12737BB-A814-48A3-95BF-65587538A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0" y="1686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2280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2" name="Rectangle 464">
                <a:extLst>
                  <a:ext uri="{FF2B5EF4-FFF2-40B4-BE49-F238E27FC236}">
                    <a16:creationId xmlns:a16="http://schemas.microsoft.com/office/drawing/2014/main" id="{D323A8E7-10E5-461A-B690-4E50CEDF5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3" y="1575"/>
                <a:ext cx="201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Eber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3" name="Rectangle 465">
                <a:extLst>
                  <a:ext uri="{FF2B5EF4-FFF2-40B4-BE49-F238E27FC236}">
                    <a16:creationId xmlns:a16="http://schemas.microsoft.com/office/drawing/2014/main" id="{2614E290-7903-4DAE-A5D9-9107AF752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1" y="1419"/>
                <a:ext cx="5384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Rectangle 466">
                <a:extLst>
                  <a:ext uri="{FF2B5EF4-FFF2-40B4-BE49-F238E27FC236}">
                    <a16:creationId xmlns:a16="http://schemas.microsoft.com/office/drawing/2014/main" id="{7A5AF0FE-90AD-431A-B602-CF4FDA802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1" y="1419"/>
                <a:ext cx="5384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Rectangle 467">
                <a:extLst>
                  <a:ext uri="{FF2B5EF4-FFF2-40B4-BE49-F238E27FC236}">
                    <a16:creationId xmlns:a16="http://schemas.microsoft.com/office/drawing/2014/main" id="{829450A4-8247-432E-BAC1-583B6A8B6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5" y="1452"/>
                <a:ext cx="20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C 2824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6" name="Rectangle 468">
                <a:extLst>
                  <a:ext uri="{FF2B5EF4-FFF2-40B4-BE49-F238E27FC236}">
                    <a16:creationId xmlns:a16="http://schemas.microsoft.com/office/drawing/2014/main" id="{C5C4C82A-5600-4B77-A320-F0490CF63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2" y="1452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7" name="Rectangle 469">
                <a:extLst>
                  <a:ext uri="{FF2B5EF4-FFF2-40B4-BE49-F238E27FC236}">
                    <a16:creationId xmlns:a16="http://schemas.microsoft.com/office/drawing/2014/main" id="{3425FFA5-072E-40CD-A5A8-AA4C1CAA4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8" y="1452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2364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8" name="Rectangle 470">
                <a:extLst>
                  <a:ext uri="{FF2B5EF4-FFF2-40B4-BE49-F238E27FC236}">
                    <a16:creationId xmlns:a16="http://schemas.microsoft.com/office/drawing/2014/main" id="{A56FC7C4-5A46-4A75-BDE8-930A4DB0A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7" y="1341"/>
                <a:ext cx="23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Salah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9" name="Rectangle 471">
                <a:extLst>
                  <a:ext uri="{FF2B5EF4-FFF2-40B4-BE49-F238E27FC236}">
                    <a16:creationId xmlns:a16="http://schemas.microsoft.com/office/drawing/2014/main" id="{BCBFC9AE-6D57-4DFD-8046-CF0E9CA56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185"/>
                <a:ext cx="6277" cy="117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Rectangle 472">
                <a:extLst>
                  <a:ext uri="{FF2B5EF4-FFF2-40B4-BE49-F238E27FC236}">
                    <a16:creationId xmlns:a16="http://schemas.microsoft.com/office/drawing/2014/main" id="{1B8B3657-F37B-40E5-B022-07371AAD1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185"/>
                <a:ext cx="6277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Rectangle 473">
                <a:extLst>
                  <a:ext uri="{FF2B5EF4-FFF2-40B4-BE49-F238E27FC236}">
                    <a16:creationId xmlns:a16="http://schemas.microsoft.com/office/drawing/2014/main" id="{5F9AEC67-28A2-4CC7-B101-D7E8C1063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1" y="1218"/>
                <a:ext cx="20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 2959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2" name="Rectangle 474">
                <a:extLst>
                  <a:ext uri="{FF2B5EF4-FFF2-40B4-BE49-F238E27FC236}">
                    <a16:creationId xmlns:a16="http://schemas.microsoft.com/office/drawing/2014/main" id="{7BDABAF3-6C88-4D5A-B721-AE65070BB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9" y="1218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3" name="Rectangle 475">
                <a:extLst>
                  <a:ext uri="{FF2B5EF4-FFF2-40B4-BE49-F238E27FC236}">
                    <a16:creationId xmlns:a16="http://schemas.microsoft.com/office/drawing/2014/main" id="{928D55AC-A719-4C5F-9313-5F6E9A981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5" y="1218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2424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4" name="Rectangle 476">
                <a:extLst>
                  <a:ext uri="{FF2B5EF4-FFF2-40B4-BE49-F238E27FC236}">
                    <a16:creationId xmlns:a16="http://schemas.microsoft.com/office/drawing/2014/main" id="{1614CFD1-E8F6-4E64-87F5-7BDAC5187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2" y="1107"/>
                <a:ext cx="37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Arphaxad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5" name="Rectangle 477">
                <a:extLst>
                  <a:ext uri="{FF2B5EF4-FFF2-40B4-BE49-F238E27FC236}">
                    <a16:creationId xmlns:a16="http://schemas.microsoft.com/office/drawing/2014/main" id="{71FE8F34-2F5E-4D92-B626-3227549F6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951"/>
                <a:ext cx="8209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Rectangle 478">
                <a:extLst>
                  <a:ext uri="{FF2B5EF4-FFF2-40B4-BE49-F238E27FC236}">
                    <a16:creationId xmlns:a16="http://schemas.microsoft.com/office/drawing/2014/main" id="{739650AC-A564-4771-A2B6-BF24CA52C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951"/>
                <a:ext cx="8209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Rectangle 479">
                <a:extLst>
                  <a:ext uri="{FF2B5EF4-FFF2-40B4-BE49-F238E27FC236}">
                    <a16:creationId xmlns:a16="http://schemas.microsoft.com/office/drawing/2014/main" id="{CE53C6A6-C1C6-4B7A-AF14-C4C8FD14C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6" y="984"/>
                <a:ext cx="20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C 3059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8" name="Rectangle 480">
                <a:extLst>
                  <a:ext uri="{FF2B5EF4-FFF2-40B4-BE49-F238E27FC236}">
                    <a16:creationId xmlns:a16="http://schemas.microsoft.com/office/drawing/2014/main" id="{8D56397B-2EE7-42FD-9A58-2D34EFE18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4" y="984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9" name="Rectangle 481">
                <a:extLst>
                  <a:ext uri="{FF2B5EF4-FFF2-40B4-BE49-F238E27FC236}">
                    <a16:creationId xmlns:a16="http://schemas.microsoft.com/office/drawing/2014/main" id="{5559B0AA-FC26-4A69-A6AC-E88EBAE1B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0" y="984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2459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0" name="Rectangle 482">
                <a:extLst>
                  <a:ext uri="{FF2B5EF4-FFF2-40B4-BE49-F238E27FC236}">
                    <a16:creationId xmlns:a16="http://schemas.microsoft.com/office/drawing/2014/main" id="{E1DEE148-5745-4D1D-AC17-1E2FBF9DC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" y="873"/>
                <a:ext cx="24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Shem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1" name="Rectangle 483">
                <a:extLst>
                  <a:ext uri="{FF2B5EF4-FFF2-40B4-BE49-F238E27FC236}">
                    <a16:creationId xmlns:a16="http://schemas.microsoft.com/office/drawing/2014/main" id="{EC621EC6-AB44-4662-A4B9-DC429D70E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" y="5902"/>
                <a:ext cx="816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Mesopotamia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2" name="Rectangle 484">
                <a:extLst>
                  <a:ext uri="{FF2B5EF4-FFF2-40B4-BE49-F238E27FC236}">
                    <a16:creationId xmlns:a16="http://schemas.microsoft.com/office/drawing/2014/main" id="{60007DF2-F55F-4DD3-82BF-0F374D607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40" y="5700"/>
                <a:ext cx="408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C05046"/>
                    </a:solidFill>
                    <a:effectLst/>
                    <a:latin typeface="Arial" panose="020B0604020202020204" pitchFamily="34" charset="0"/>
                  </a:rPr>
                  <a:t>Hammurabi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3" name="Line 485">
                <a:extLst>
                  <a:ext uri="{FF2B5EF4-FFF2-40B4-BE49-F238E27FC236}">
                    <a16:creationId xmlns:a16="http://schemas.microsoft.com/office/drawing/2014/main" id="{2512ACB3-042C-4C9E-BB6D-019BCD46B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5" y="5622"/>
                <a:ext cx="3514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Rectangle 486">
                <a:extLst>
                  <a:ext uri="{FF2B5EF4-FFF2-40B4-BE49-F238E27FC236}">
                    <a16:creationId xmlns:a16="http://schemas.microsoft.com/office/drawing/2014/main" id="{5D788B87-CE7A-4D91-B6D6-35C3B9647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0" y="5593"/>
                <a:ext cx="344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Rectangle 487">
                <a:extLst>
                  <a:ext uri="{FF2B5EF4-FFF2-40B4-BE49-F238E27FC236}">
                    <a16:creationId xmlns:a16="http://schemas.microsoft.com/office/drawing/2014/main" id="{74A410D2-BB80-4349-BA36-B1A7733AA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3" y="5596"/>
                <a:ext cx="414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I: Amorite Kings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6" name="Rectangle 488">
                <a:extLst>
                  <a:ext uri="{FF2B5EF4-FFF2-40B4-BE49-F238E27FC236}">
                    <a16:creationId xmlns:a16="http://schemas.microsoft.com/office/drawing/2014/main" id="{544E31EC-B47E-43F4-849D-1A1B05724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3" y="5801"/>
                <a:ext cx="439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Rectangle 489">
                <a:extLst>
                  <a:ext uri="{FF2B5EF4-FFF2-40B4-BE49-F238E27FC236}">
                    <a16:creationId xmlns:a16="http://schemas.microsoft.com/office/drawing/2014/main" id="{44E4337E-4CD8-4AE3-8829-E1B2FD0C7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3" y="5801"/>
                <a:ext cx="43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Rectangle 490">
                <a:extLst>
                  <a:ext uri="{FF2B5EF4-FFF2-40B4-BE49-F238E27FC236}">
                    <a16:creationId xmlns:a16="http://schemas.microsoft.com/office/drawing/2014/main" id="{51C0869C-5E7B-4A5D-B6D9-8EA9AFFBA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68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1517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9" name="Rectangle 491">
                <a:extLst>
                  <a:ext uri="{FF2B5EF4-FFF2-40B4-BE49-F238E27FC236}">
                    <a16:creationId xmlns:a16="http://schemas.microsoft.com/office/drawing/2014/main" id="{979A9B73-241A-4B66-A916-760D5A53E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6" y="5835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0" name="Rectangle 492">
                <a:extLst>
                  <a:ext uri="{FF2B5EF4-FFF2-40B4-BE49-F238E27FC236}">
                    <a16:creationId xmlns:a16="http://schemas.microsoft.com/office/drawing/2014/main" id="{285815BA-85F1-4F01-B18B-21BE30846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3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1480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1" name="Rectangle 493">
                <a:extLst>
                  <a:ext uri="{FF2B5EF4-FFF2-40B4-BE49-F238E27FC236}">
                    <a16:creationId xmlns:a16="http://schemas.microsoft.com/office/drawing/2014/main" id="{1A5F3AF5-0798-4B42-8991-6CE53CA5D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6" y="5940"/>
                <a:ext cx="25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Samsu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2" name="Rectangle 494">
                <a:extLst>
                  <a:ext uri="{FF2B5EF4-FFF2-40B4-BE49-F238E27FC236}">
                    <a16:creationId xmlns:a16="http://schemas.microsoft.com/office/drawing/2014/main" id="{DBD29EDF-7A55-4CC2-B118-20075A075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9" y="5940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3" name="Rectangle 495">
                <a:extLst>
                  <a:ext uri="{FF2B5EF4-FFF2-40B4-BE49-F238E27FC236}">
                    <a16:creationId xmlns:a16="http://schemas.microsoft.com/office/drawing/2014/main" id="{3057778A-2F6E-493D-83BF-D30A2A32E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0" y="5940"/>
                <a:ext cx="18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iluna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4" name="Rectangle 496">
                <a:extLst>
                  <a:ext uri="{FF2B5EF4-FFF2-40B4-BE49-F238E27FC236}">
                    <a16:creationId xmlns:a16="http://schemas.microsoft.com/office/drawing/2014/main" id="{A1933E9C-A8EE-440C-B5C6-733EA94D4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2" y="5801"/>
                <a:ext cx="321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Rectangle 497">
                <a:extLst>
                  <a:ext uri="{FF2B5EF4-FFF2-40B4-BE49-F238E27FC236}">
                    <a16:creationId xmlns:a16="http://schemas.microsoft.com/office/drawing/2014/main" id="{36D650A5-8093-424F-A6AA-FAF8E3210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2" y="5801"/>
                <a:ext cx="321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Rectangle 498">
                <a:extLst>
                  <a:ext uri="{FF2B5EF4-FFF2-40B4-BE49-F238E27FC236}">
                    <a16:creationId xmlns:a16="http://schemas.microsoft.com/office/drawing/2014/main" id="{6F998D4C-1EFE-4D09-B589-4CF3C6CBA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8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1479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7" name="Rectangle 499">
                <a:extLst>
                  <a:ext uri="{FF2B5EF4-FFF2-40B4-BE49-F238E27FC236}">
                    <a16:creationId xmlns:a16="http://schemas.microsoft.com/office/drawing/2014/main" id="{3091BF8C-163C-46A4-BC36-B3D22ECF2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7" y="5835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8" name="Rectangle 500">
                <a:extLst>
                  <a:ext uri="{FF2B5EF4-FFF2-40B4-BE49-F238E27FC236}">
                    <a16:creationId xmlns:a16="http://schemas.microsoft.com/office/drawing/2014/main" id="{5C90D087-7618-4D27-94BC-8E15FED6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3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1452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9" name="Rectangle 501">
                <a:extLst>
                  <a:ext uri="{FF2B5EF4-FFF2-40B4-BE49-F238E27FC236}">
                    <a16:creationId xmlns:a16="http://schemas.microsoft.com/office/drawing/2014/main" id="{3AAC8159-CA71-4B2A-9F77-45A758AB4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33" y="5711"/>
                <a:ext cx="298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Abieshu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0" name="Rectangle 502">
                <a:extLst>
                  <a:ext uri="{FF2B5EF4-FFF2-40B4-BE49-F238E27FC236}">
                    <a16:creationId xmlns:a16="http://schemas.microsoft.com/office/drawing/2014/main" id="{EB5A5DD1-E49F-41C0-A4F4-D776A4DA5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3" y="5801"/>
                <a:ext cx="439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Rectangle 503">
                <a:extLst>
                  <a:ext uri="{FF2B5EF4-FFF2-40B4-BE49-F238E27FC236}">
                    <a16:creationId xmlns:a16="http://schemas.microsoft.com/office/drawing/2014/main" id="{931A642B-897B-4F1C-99DF-BE63C26BA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3" y="5801"/>
                <a:ext cx="43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Rectangle 504">
                <a:extLst>
                  <a:ext uri="{FF2B5EF4-FFF2-40B4-BE49-F238E27FC236}">
                    <a16:creationId xmlns:a16="http://schemas.microsoft.com/office/drawing/2014/main" id="{39A13889-4810-4951-BBE2-80AB969C0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9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1451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3" name="Rectangle 505">
                <a:extLst>
                  <a:ext uri="{FF2B5EF4-FFF2-40B4-BE49-F238E27FC236}">
                    <a16:creationId xmlns:a16="http://schemas.microsoft.com/office/drawing/2014/main" id="{EF7F3C1C-3A89-40A4-8EE8-A3E0F6FBD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37" y="5835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4" name="Rectangle 506">
                <a:extLst>
                  <a:ext uri="{FF2B5EF4-FFF2-40B4-BE49-F238E27FC236}">
                    <a16:creationId xmlns:a16="http://schemas.microsoft.com/office/drawing/2014/main" id="{F7D1FA35-2A4A-464D-80F3-B8A7F2EF3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3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1415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5" name="Rectangle 507">
                <a:extLst>
                  <a:ext uri="{FF2B5EF4-FFF2-40B4-BE49-F238E27FC236}">
                    <a16:creationId xmlns:a16="http://schemas.microsoft.com/office/drawing/2014/main" id="{5FCC8CE2-5FC6-492D-8E1A-2E2F12611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0" y="5934"/>
                <a:ext cx="21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Ammi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6" name="Rectangle 508">
                <a:extLst>
                  <a:ext uri="{FF2B5EF4-FFF2-40B4-BE49-F238E27FC236}">
                    <a16:creationId xmlns:a16="http://schemas.microsoft.com/office/drawing/2014/main" id="{3514DA3D-BF4F-4AD6-8D7E-958120BE8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36" y="5934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7" name="Rectangle 509">
                <a:extLst>
                  <a:ext uri="{FF2B5EF4-FFF2-40B4-BE49-F238E27FC236}">
                    <a16:creationId xmlns:a16="http://schemas.microsoft.com/office/drawing/2014/main" id="{B5F5E3D0-2EB9-4313-BDEA-68B779248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8" y="5934"/>
                <a:ext cx="23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ditana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8" name="Rectangle 510">
                <a:extLst>
                  <a:ext uri="{FF2B5EF4-FFF2-40B4-BE49-F238E27FC236}">
                    <a16:creationId xmlns:a16="http://schemas.microsoft.com/office/drawing/2014/main" id="{AFAD2F09-FD5F-4B63-85E1-5B1B924BD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62" y="5801"/>
                <a:ext cx="251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Rectangle 511">
                <a:extLst>
                  <a:ext uri="{FF2B5EF4-FFF2-40B4-BE49-F238E27FC236}">
                    <a16:creationId xmlns:a16="http://schemas.microsoft.com/office/drawing/2014/main" id="{05D5D1B7-E5CD-4414-AB36-AE596EAB6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62" y="5801"/>
                <a:ext cx="251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Rectangle 512">
                <a:extLst>
                  <a:ext uri="{FF2B5EF4-FFF2-40B4-BE49-F238E27FC236}">
                    <a16:creationId xmlns:a16="http://schemas.microsoft.com/office/drawing/2014/main" id="{BF4C76B1-1113-430F-BDFE-01817668B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8" y="5806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1414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01" name="Rectangle 513">
                <a:extLst>
                  <a:ext uri="{FF2B5EF4-FFF2-40B4-BE49-F238E27FC236}">
                    <a16:creationId xmlns:a16="http://schemas.microsoft.com/office/drawing/2014/main" id="{7BEEB959-97B6-4FDB-9C69-8721B47C1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37" y="5806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02" name="Rectangle 514">
                <a:extLst>
                  <a:ext uri="{FF2B5EF4-FFF2-40B4-BE49-F238E27FC236}">
                    <a16:creationId xmlns:a16="http://schemas.microsoft.com/office/drawing/2014/main" id="{CE17F643-6C94-4F51-8097-95464B090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36" y="5863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1394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03" name="Rectangle 515">
                <a:extLst>
                  <a:ext uri="{FF2B5EF4-FFF2-40B4-BE49-F238E27FC236}">
                    <a16:creationId xmlns:a16="http://schemas.microsoft.com/office/drawing/2014/main" id="{CB1A8C1F-5A82-418D-872E-D8021C28D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2" y="5696"/>
                <a:ext cx="45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Ammisaduqa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04" name="Rectangle 516">
                <a:extLst>
                  <a:ext uri="{FF2B5EF4-FFF2-40B4-BE49-F238E27FC236}">
                    <a16:creationId xmlns:a16="http://schemas.microsoft.com/office/drawing/2014/main" id="{895A51F6-55E6-4B3C-BB8B-D8A108887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7" y="5801"/>
                <a:ext cx="369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Rectangle 517">
                <a:extLst>
                  <a:ext uri="{FF2B5EF4-FFF2-40B4-BE49-F238E27FC236}">
                    <a16:creationId xmlns:a16="http://schemas.microsoft.com/office/drawing/2014/main" id="{CDFC3997-CD22-4181-9ABE-E00E05D3B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7" y="5801"/>
                <a:ext cx="36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Rectangle 518">
                <a:extLst>
                  <a:ext uri="{FF2B5EF4-FFF2-40B4-BE49-F238E27FC236}">
                    <a16:creationId xmlns:a16="http://schemas.microsoft.com/office/drawing/2014/main" id="{48A99D96-43ED-4C78-9B26-C45EB1127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8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1393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07" name="Rectangle 519">
                <a:extLst>
                  <a:ext uri="{FF2B5EF4-FFF2-40B4-BE49-F238E27FC236}">
                    <a16:creationId xmlns:a16="http://schemas.microsoft.com/office/drawing/2014/main" id="{2D512C7F-6679-4C4D-81F9-2F9884883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7" y="5835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08" name="Rectangle 520">
                <a:extLst>
                  <a:ext uri="{FF2B5EF4-FFF2-40B4-BE49-F238E27FC236}">
                    <a16:creationId xmlns:a16="http://schemas.microsoft.com/office/drawing/2014/main" id="{270929FE-1ED8-4F15-80AB-DBB309F02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3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1362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09" name="Rectangle 521">
                <a:extLst>
                  <a:ext uri="{FF2B5EF4-FFF2-40B4-BE49-F238E27FC236}">
                    <a16:creationId xmlns:a16="http://schemas.microsoft.com/office/drawing/2014/main" id="{553A7D79-B1CA-4DB7-B6B4-90E216E1A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90" y="5934"/>
                <a:ext cx="2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Samsu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0" name="Rectangle 522">
                <a:extLst>
                  <a:ext uri="{FF2B5EF4-FFF2-40B4-BE49-F238E27FC236}">
                    <a16:creationId xmlns:a16="http://schemas.microsoft.com/office/drawing/2014/main" id="{91BF1B31-333A-456F-9EA8-BDA41FBCD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93" y="5934"/>
                <a:ext cx="5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1" name="Rectangle 523">
                <a:extLst>
                  <a:ext uri="{FF2B5EF4-FFF2-40B4-BE49-F238E27FC236}">
                    <a16:creationId xmlns:a16="http://schemas.microsoft.com/office/drawing/2014/main" id="{49AFD7BA-45AD-4DE2-B70B-6104B2BA3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14" y="5934"/>
                <a:ext cx="24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Ditana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2" name="Line 524">
                <a:extLst>
                  <a:ext uri="{FF2B5EF4-FFF2-40B4-BE49-F238E27FC236}">
                    <a16:creationId xmlns:a16="http://schemas.microsoft.com/office/drawing/2014/main" id="{BFC5DA75-DAAD-480B-A0E2-994862713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976" y="5593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Rectangle 525">
                <a:extLst>
                  <a:ext uri="{FF2B5EF4-FFF2-40B4-BE49-F238E27FC236}">
                    <a16:creationId xmlns:a16="http://schemas.microsoft.com/office/drawing/2014/main" id="{278C49C8-7455-4CA4-A7C4-7AAFA7181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1" y="5801"/>
                <a:ext cx="234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Rectangle 526">
                <a:extLst>
                  <a:ext uri="{FF2B5EF4-FFF2-40B4-BE49-F238E27FC236}">
                    <a16:creationId xmlns:a16="http://schemas.microsoft.com/office/drawing/2014/main" id="{CD3717AB-B0B3-44F8-9A26-518025057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1" y="5801"/>
                <a:ext cx="234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Rectangle 527">
                <a:extLst>
                  <a:ext uri="{FF2B5EF4-FFF2-40B4-BE49-F238E27FC236}">
                    <a16:creationId xmlns:a16="http://schemas.microsoft.com/office/drawing/2014/main" id="{17D42BCB-BEA9-4EAE-AC9C-50A12B5D7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8" y="5806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1580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6" name="Rectangle 528">
                <a:extLst>
                  <a:ext uri="{FF2B5EF4-FFF2-40B4-BE49-F238E27FC236}">
                    <a16:creationId xmlns:a16="http://schemas.microsoft.com/office/drawing/2014/main" id="{66B8F209-A2C1-488B-819A-8054906E9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7" y="5806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7" name="Rectangle 529">
                <a:extLst>
                  <a:ext uri="{FF2B5EF4-FFF2-40B4-BE49-F238E27FC236}">
                    <a16:creationId xmlns:a16="http://schemas.microsoft.com/office/drawing/2014/main" id="{719AA622-1587-406F-8604-CC5E3EDF5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" y="5863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1561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8" name="Rectangle 530">
                <a:extLst>
                  <a:ext uri="{FF2B5EF4-FFF2-40B4-BE49-F238E27FC236}">
                    <a16:creationId xmlns:a16="http://schemas.microsoft.com/office/drawing/2014/main" id="{5A6628AE-1F75-4281-AE55-B21A37447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7" y="5934"/>
                <a:ext cx="13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9" name="Rectangle 531">
                <a:extLst>
                  <a:ext uri="{FF2B5EF4-FFF2-40B4-BE49-F238E27FC236}">
                    <a16:creationId xmlns:a16="http://schemas.microsoft.com/office/drawing/2014/main" id="{7880A100-9764-45C3-9328-FBEEA9F32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1" y="5934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0" name="Rectangle 532">
                <a:extLst>
                  <a:ext uri="{FF2B5EF4-FFF2-40B4-BE49-F238E27FC236}">
                    <a16:creationId xmlns:a16="http://schemas.microsoft.com/office/drawing/2014/main" id="{43FCF366-CD90-4222-B265-E5A65D969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3" y="5934"/>
                <a:ext cx="28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Muballit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1" name="Rectangle 533">
                <a:extLst>
                  <a:ext uri="{FF2B5EF4-FFF2-40B4-BE49-F238E27FC236}">
                    <a16:creationId xmlns:a16="http://schemas.microsoft.com/office/drawing/2014/main" id="{FAF4F2F4-D49C-4165-9AFD-C62736EEC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7" y="5801"/>
                <a:ext cx="234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Rectangle 534">
                <a:extLst>
                  <a:ext uri="{FF2B5EF4-FFF2-40B4-BE49-F238E27FC236}">
                    <a16:creationId xmlns:a16="http://schemas.microsoft.com/office/drawing/2014/main" id="{F7D43462-0FB4-479B-931D-2E8120C01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7" y="5801"/>
                <a:ext cx="234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Rectangle 535">
                <a:extLst>
                  <a:ext uri="{FF2B5EF4-FFF2-40B4-BE49-F238E27FC236}">
                    <a16:creationId xmlns:a16="http://schemas.microsoft.com/office/drawing/2014/main" id="{46E1E530-1F21-4FDF-94F3-1C1EECC59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4" y="5806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1598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4" name="Rectangle 536">
                <a:extLst>
                  <a:ext uri="{FF2B5EF4-FFF2-40B4-BE49-F238E27FC236}">
                    <a16:creationId xmlns:a16="http://schemas.microsoft.com/office/drawing/2014/main" id="{63351458-3249-4149-B3CA-ED5FE747F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3" y="5806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5" name="Rectangle 537">
                <a:extLst>
                  <a:ext uri="{FF2B5EF4-FFF2-40B4-BE49-F238E27FC236}">
                    <a16:creationId xmlns:a16="http://schemas.microsoft.com/office/drawing/2014/main" id="{5E8F1190-CEE0-476A-82A9-3FEA94B70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2" y="5863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1581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6" name="Rectangle 538">
                <a:extLst>
                  <a:ext uri="{FF2B5EF4-FFF2-40B4-BE49-F238E27FC236}">
                    <a16:creationId xmlns:a16="http://schemas.microsoft.com/office/drawing/2014/main" id="{36B66481-9D99-4E2E-A7B2-69D4A95A2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7" y="5700"/>
                <a:ext cx="15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Apil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7" name="Rectangle 539">
                <a:extLst>
                  <a:ext uri="{FF2B5EF4-FFF2-40B4-BE49-F238E27FC236}">
                    <a16:creationId xmlns:a16="http://schemas.microsoft.com/office/drawing/2014/main" id="{2EE91D3C-6214-4BA8-A4B4-1F07D0105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6" y="5700"/>
                <a:ext cx="5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8" name="Rectangle 540">
                <a:extLst>
                  <a:ext uri="{FF2B5EF4-FFF2-40B4-BE49-F238E27FC236}">
                    <a16:creationId xmlns:a16="http://schemas.microsoft.com/office/drawing/2014/main" id="{7EAC6231-B804-45EC-B6B9-FE204E13B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7" y="5700"/>
                <a:ext cx="13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9" name="Rectangle 541">
                <a:extLst>
                  <a:ext uri="{FF2B5EF4-FFF2-40B4-BE49-F238E27FC236}">
                    <a16:creationId xmlns:a16="http://schemas.microsoft.com/office/drawing/2014/main" id="{89CB8A96-2002-411A-9988-41F914BFB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0" y="5801"/>
                <a:ext cx="147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Rectangle 542">
                <a:extLst>
                  <a:ext uri="{FF2B5EF4-FFF2-40B4-BE49-F238E27FC236}">
                    <a16:creationId xmlns:a16="http://schemas.microsoft.com/office/drawing/2014/main" id="{97B025B7-03E9-44F5-9C40-41B133CA8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0" y="5801"/>
                <a:ext cx="14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Rectangle 543">
                <a:extLst>
                  <a:ext uri="{FF2B5EF4-FFF2-40B4-BE49-F238E27FC236}">
                    <a16:creationId xmlns:a16="http://schemas.microsoft.com/office/drawing/2014/main" id="{74C5D4E1-94E3-4F04-96A5-C735256AD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4" y="5933"/>
                <a:ext cx="26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Sabum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2" name="Rectangle 544">
                <a:extLst>
                  <a:ext uri="{FF2B5EF4-FFF2-40B4-BE49-F238E27FC236}">
                    <a16:creationId xmlns:a16="http://schemas.microsoft.com/office/drawing/2014/main" id="{FA9E0B8D-378E-413B-B4BD-C776D4599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1" y="5801"/>
                <a:ext cx="425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Rectangle 545">
                <a:extLst>
                  <a:ext uri="{FF2B5EF4-FFF2-40B4-BE49-F238E27FC236}">
                    <a16:creationId xmlns:a16="http://schemas.microsoft.com/office/drawing/2014/main" id="{62369456-FD52-40F3-B2C7-196B92FBE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1" y="5801"/>
                <a:ext cx="425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Rectangle 546">
                <a:extLst>
                  <a:ext uri="{FF2B5EF4-FFF2-40B4-BE49-F238E27FC236}">
                    <a16:creationId xmlns:a16="http://schemas.microsoft.com/office/drawing/2014/main" id="{35FB2761-CE53-45B9-AF5A-C74D3406F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9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1648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5" name="Rectangle 547">
                <a:extLst>
                  <a:ext uri="{FF2B5EF4-FFF2-40B4-BE49-F238E27FC236}">
                    <a16:creationId xmlns:a16="http://schemas.microsoft.com/office/drawing/2014/main" id="{550DF4E2-0610-48BD-BF3E-EB15FEC82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8" y="5835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6" name="Rectangle 548">
                <a:extLst>
                  <a:ext uri="{FF2B5EF4-FFF2-40B4-BE49-F238E27FC236}">
                    <a16:creationId xmlns:a16="http://schemas.microsoft.com/office/drawing/2014/main" id="{734332D0-89E4-40BE-ABDF-7469E79D8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4" y="5835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1613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7" name="Rectangle 549">
                <a:extLst>
                  <a:ext uri="{FF2B5EF4-FFF2-40B4-BE49-F238E27FC236}">
                    <a16:creationId xmlns:a16="http://schemas.microsoft.com/office/drawing/2014/main" id="{822FF3EA-78C2-4DC3-B0CB-4FEC5CC01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6" y="5696"/>
                <a:ext cx="21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Sumu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8" name="Rectangle 550">
                <a:extLst>
                  <a:ext uri="{FF2B5EF4-FFF2-40B4-BE49-F238E27FC236}">
                    <a16:creationId xmlns:a16="http://schemas.microsoft.com/office/drawing/2014/main" id="{16405D47-D6EF-418C-98DF-835E1A8EE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6" y="5696"/>
                <a:ext cx="5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9" name="Rectangle 551">
                <a:extLst>
                  <a:ext uri="{FF2B5EF4-FFF2-40B4-BE49-F238E27FC236}">
                    <a16:creationId xmlns:a16="http://schemas.microsoft.com/office/drawing/2014/main" id="{798A380D-923B-41D7-B68B-5973A87C1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7" y="5696"/>
                <a:ext cx="8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0" name="Rectangle 552">
                <a:extLst>
                  <a:ext uri="{FF2B5EF4-FFF2-40B4-BE49-F238E27FC236}">
                    <a16:creationId xmlns:a16="http://schemas.microsoft.com/office/drawing/2014/main" id="{7564D4E0-9B75-4BEE-B339-01D1B321B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8" y="5696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1" name="Rectangle 553">
                <a:extLst>
                  <a:ext uri="{FF2B5EF4-FFF2-40B4-BE49-F238E27FC236}">
                    <a16:creationId xmlns:a16="http://schemas.microsoft.com/office/drawing/2014/main" id="{ACD7B393-33A8-4344-A17A-B4E18C68D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0" y="5696"/>
                <a:ext cx="9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2" name="Rectangle 554">
                <a:extLst>
                  <a:ext uri="{FF2B5EF4-FFF2-40B4-BE49-F238E27FC236}">
                    <a16:creationId xmlns:a16="http://schemas.microsoft.com/office/drawing/2014/main" id="{7B53DA0E-6F35-41D2-B6DA-4F4EA2F3D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5" y="5801"/>
                <a:ext cx="17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Rectangle 555">
                <a:extLst>
                  <a:ext uri="{FF2B5EF4-FFF2-40B4-BE49-F238E27FC236}">
                    <a16:creationId xmlns:a16="http://schemas.microsoft.com/office/drawing/2014/main" id="{F392F777-3E57-4EBE-9B76-1A777670C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5" y="5801"/>
                <a:ext cx="17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Rectangle 556">
                <a:extLst>
                  <a:ext uri="{FF2B5EF4-FFF2-40B4-BE49-F238E27FC236}">
                    <a16:creationId xmlns:a16="http://schemas.microsoft.com/office/drawing/2014/main" id="{BD86FF24-A1F8-40C9-ADD1-3D92985FC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4" y="5934"/>
                <a:ext cx="12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5" name="Rectangle 557">
                <a:extLst>
                  <a:ext uri="{FF2B5EF4-FFF2-40B4-BE49-F238E27FC236}">
                    <a16:creationId xmlns:a16="http://schemas.microsoft.com/office/drawing/2014/main" id="{7AA4A0FB-E033-4777-9E47-CE6426670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3" y="5934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6" name="Rectangle 558">
                <a:extLst>
                  <a:ext uri="{FF2B5EF4-FFF2-40B4-BE49-F238E27FC236}">
                    <a16:creationId xmlns:a16="http://schemas.microsoft.com/office/drawing/2014/main" id="{4AC46AC5-91BA-4569-8254-6C199D32F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5" y="5934"/>
                <a:ext cx="15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abu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7" name="Line 559">
                <a:extLst>
                  <a:ext uri="{FF2B5EF4-FFF2-40B4-BE49-F238E27FC236}">
                    <a16:creationId xmlns:a16="http://schemas.microsoft.com/office/drawing/2014/main" id="{7A0CDFE9-0354-4719-B0EA-DB8E45599A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465" y="5598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Line 560">
                <a:extLst>
                  <a:ext uri="{FF2B5EF4-FFF2-40B4-BE49-F238E27FC236}">
                    <a16:creationId xmlns:a16="http://schemas.microsoft.com/office/drawing/2014/main" id="{90B16366-D8E1-4FFB-822C-0C16F30DD9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3" y="6857"/>
                <a:ext cx="177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Freeform 561">
                <a:extLst>
                  <a:ext uri="{FF2B5EF4-FFF2-40B4-BE49-F238E27FC236}">
                    <a16:creationId xmlns:a16="http://schemas.microsoft.com/office/drawing/2014/main" id="{6BA64ED1-FB79-4B7B-9C49-D3C6F378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3" y="6831"/>
                <a:ext cx="53" cy="52"/>
              </a:xfrm>
              <a:custGeom>
                <a:avLst/>
                <a:gdLst>
                  <a:gd name="T0" fmla="*/ 69 w 69"/>
                  <a:gd name="T1" fmla="*/ 35 h 69"/>
                  <a:gd name="T2" fmla="*/ 0 w 69"/>
                  <a:gd name="T3" fmla="*/ 69 h 69"/>
                  <a:gd name="T4" fmla="*/ 0 w 69"/>
                  <a:gd name="T5" fmla="*/ 0 h 69"/>
                  <a:gd name="T6" fmla="*/ 69 w 69"/>
                  <a:gd name="T7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0" y="69"/>
                    </a:lnTo>
                    <a:cubicBezTo>
                      <a:pt x="11" y="47"/>
                      <a:pt x="11" y="22"/>
                      <a:pt x="0" y="0"/>
                    </a:cubicBez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Rectangle 562">
                <a:extLst>
                  <a:ext uri="{FF2B5EF4-FFF2-40B4-BE49-F238E27FC236}">
                    <a16:creationId xmlns:a16="http://schemas.microsoft.com/office/drawing/2014/main" id="{A6F64BD5-6150-4964-A5FE-C16301096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3" y="6828"/>
                <a:ext cx="233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Rectangle 563">
                <a:extLst>
                  <a:ext uri="{FF2B5EF4-FFF2-40B4-BE49-F238E27FC236}">
                    <a16:creationId xmlns:a16="http://schemas.microsoft.com/office/drawing/2014/main" id="{9C09B482-1598-4D2D-9689-A1756AC56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" y="6831"/>
                <a:ext cx="28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II: Sealand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2" name="Rectangle 564">
                <a:extLst>
                  <a:ext uri="{FF2B5EF4-FFF2-40B4-BE49-F238E27FC236}">
                    <a16:creationId xmlns:a16="http://schemas.microsoft.com/office/drawing/2014/main" id="{08D81A26-E198-4FE9-9261-C8C84BC04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7" y="6019"/>
                <a:ext cx="57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Sack of Babylon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3" name="Rectangle 565">
                <a:extLst>
                  <a:ext uri="{FF2B5EF4-FFF2-40B4-BE49-F238E27FC236}">
                    <a16:creationId xmlns:a16="http://schemas.microsoft.com/office/drawing/2014/main" id="{C02B92C4-5FF0-4220-8CD1-E6B731907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7" y="6097"/>
                <a:ext cx="34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by Hittites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4" name="Rectangle 566">
                <a:extLst>
                  <a:ext uri="{FF2B5EF4-FFF2-40B4-BE49-F238E27FC236}">
                    <a16:creationId xmlns:a16="http://schemas.microsoft.com/office/drawing/2014/main" id="{FAC6D8A1-3F0E-477B-9933-52864FF9B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3" y="6623"/>
                <a:ext cx="1813" cy="117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Rectangle 567">
                <a:extLst>
                  <a:ext uri="{FF2B5EF4-FFF2-40B4-BE49-F238E27FC236}">
                    <a16:creationId xmlns:a16="http://schemas.microsoft.com/office/drawing/2014/main" id="{1E1F22FF-E866-4E37-88B5-1DB98D6E4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3" y="6623"/>
                <a:ext cx="1813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Line 568">
                <a:extLst>
                  <a:ext uri="{FF2B5EF4-FFF2-40B4-BE49-F238E27FC236}">
                    <a16:creationId xmlns:a16="http://schemas.microsoft.com/office/drawing/2014/main" id="{9806BD8A-AEAC-4EC8-AA44-84B3E25E4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63" y="6828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Rectangle 569">
                <a:extLst>
                  <a:ext uri="{FF2B5EF4-FFF2-40B4-BE49-F238E27FC236}">
                    <a16:creationId xmlns:a16="http://schemas.microsoft.com/office/drawing/2014/main" id="{316B5E51-569D-46A5-A179-60213AB12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1" y="6737"/>
                <a:ext cx="16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Ilum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8" name="Rectangle 570">
                <a:extLst>
                  <a:ext uri="{FF2B5EF4-FFF2-40B4-BE49-F238E27FC236}">
                    <a16:creationId xmlns:a16="http://schemas.microsoft.com/office/drawing/2014/main" id="{105D7C61-1F7E-4AAA-BEE4-E920388AA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4" y="6737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9" name="Rectangle 571">
                <a:extLst>
                  <a:ext uri="{FF2B5EF4-FFF2-40B4-BE49-F238E27FC236}">
                    <a16:creationId xmlns:a16="http://schemas.microsoft.com/office/drawing/2014/main" id="{2D6FB339-1BC2-4D99-9F80-E052C55FC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6" y="6737"/>
                <a:ext cx="13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0" name="Rectangle 572">
                <a:extLst>
                  <a:ext uri="{FF2B5EF4-FFF2-40B4-BE49-F238E27FC236}">
                    <a16:creationId xmlns:a16="http://schemas.microsoft.com/office/drawing/2014/main" id="{0920B712-60F7-4156-9229-B7ED0C280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6" y="6737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1" name="Rectangle 573">
                <a:extLst>
                  <a:ext uri="{FF2B5EF4-FFF2-40B4-BE49-F238E27FC236}">
                    <a16:creationId xmlns:a16="http://schemas.microsoft.com/office/drawing/2014/main" id="{51CE297A-7A8D-4906-9F07-FB0C3BE7C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8" y="6737"/>
                <a:ext cx="7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ili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2" name="Rectangle 574">
                <a:extLst>
                  <a:ext uri="{FF2B5EF4-FFF2-40B4-BE49-F238E27FC236}">
                    <a16:creationId xmlns:a16="http://schemas.microsoft.com/office/drawing/2014/main" id="{B823B3B4-E1A5-40B9-87B4-3D22FFFFB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9" y="1333"/>
                <a:ext cx="37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Moses in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3" name="Rectangle 575">
                <a:extLst>
                  <a:ext uri="{FF2B5EF4-FFF2-40B4-BE49-F238E27FC236}">
                    <a16:creationId xmlns:a16="http://schemas.microsoft.com/office/drawing/2014/main" id="{87C2FE1D-0AE6-4FAB-95A1-E5197B7EC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2" y="1421"/>
                <a:ext cx="23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Egypt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4" name="Rectangle 576">
                <a:extLst>
                  <a:ext uri="{FF2B5EF4-FFF2-40B4-BE49-F238E27FC236}">
                    <a16:creationId xmlns:a16="http://schemas.microsoft.com/office/drawing/2014/main" id="{438DE8D7-83D1-4841-B374-A480BE676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7" y="1333"/>
                <a:ext cx="37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Moses in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5" name="Rectangle 577">
                <a:extLst>
                  <a:ext uri="{FF2B5EF4-FFF2-40B4-BE49-F238E27FC236}">
                    <a16:creationId xmlns:a16="http://schemas.microsoft.com/office/drawing/2014/main" id="{3EF7501D-B171-4693-880F-F8E6BCA84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6" y="1421"/>
                <a:ext cx="26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Midian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6" name="Rectangle 578">
                <a:extLst>
                  <a:ext uri="{FF2B5EF4-FFF2-40B4-BE49-F238E27FC236}">
                    <a16:creationId xmlns:a16="http://schemas.microsoft.com/office/drawing/2014/main" id="{36F66B63-4991-434F-AF52-3BD7AE2CA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" y="717"/>
                <a:ext cx="7945" cy="117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Rectangle 579">
                <a:extLst>
                  <a:ext uri="{FF2B5EF4-FFF2-40B4-BE49-F238E27FC236}">
                    <a16:creationId xmlns:a16="http://schemas.microsoft.com/office/drawing/2014/main" id="{FB7920E8-8B02-4257-9F94-1DA10A185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" y="717"/>
                <a:ext cx="7945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Rectangle 580">
                <a:extLst>
                  <a:ext uri="{FF2B5EF4-FFF2-40B4-BE49-F238E27FC236}">
                    <a16:creationId xmlns:a16="http://schemas.microsoft.com/office/drawing/2014/main" id="{2B45AE56-84E5-410E-9D02-D893D0996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3" y="750"/>
                <a:ext cx="20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 3561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9" name="Rectangle 581">
                <a:extLst>
                  <a:ext uri="{FF2B5EF4-FFF2-40B4-BE49-F238E27FC236}">
                    <a16:creationId xmlns:a16="http://schemas.microsoft.com/office/drawing/2014/main" id="{D55FB7A5-3EBA-4FA4-99F6-7CC0A87D3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750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0" name="Rectangle 582">
                <a:extLst>
                  <a:ext uri="{FF2B5EF4-FFF2-40B4-BE49-F238E27FC236}">
                    <a16:creationId xmlns:a16="http://schemas.microsoft.com/office/drawing/2014/main" id="{D7FCA7A7-75A5-4319-A5D1-8E1525F83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7" y="750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2611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1" name="Rectangle 583">
                <a:extLst>
                  <a:ext uri="{FF2B5EF4-FFF2-40B4-BE49-F238E27FC236}">
                    <a16:creationId xmlns:a16="http://schemas.microsoft.com/office/drawing/2014/main" id="{5E055AA9-A732-4319-836F-B9A189B18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617"/>
                <a:ext cx="22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Noah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2" name="Freeform 584">
                <a:extLst>
                  <a:ext uri="{FF2B5EF4-FFF2-40B4-BE49-F238E27FC236}">
                    <a16:creationId xmlns:a16="http://schemas.microsoft.com/office/drawing/2014/main" id="{15575675-4ADE-4167-9E31-546EA8B84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1" y="2151"/>
                <a:ext cx="118" cy="102"/>
              </a:xfrm>
              <a:custGeom>
                <a:avLst/>
                <a:gdLst>
                  <a:gd name="T0" fmla="*/ 0 w 118"/>
                  <a:gd name="T1" fmla="*/ 0 h 102"/>
                  <a:gd name="T2" fmla="*/ 59 w 118"/>
                  <a:gd name="T3" fmla="*/ 102 h 102"/>
                  <a:gd name="T4" fmla="*/ 118 w 118"/>
                  <a:gd name="T5" fmla="*/ 0 h 102"/>
                  <a:gd name="T6" fmla="*/ 0 w 118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2">
                    <a:moveTo>
                      <a:pt x="0" y="0"/>
                    </a:moveTo>
                    <a:lnTo>
                      <a:pt x="59" y="102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3" name="Freeform 585">
                <a:extLst>
                  <a:ext uri="{FF2B5EF4-FFF2-40B4-BE49-F238E27FC236}">
                    <a16:creationId xmlns:a16="http://schemas.microsoft.com/office/drawing/2014/main" id="{25AE5312-3452-4CEF-A817-B355555DC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1" y="2151"/>
                <a:ext cx="118" cy="102"/>
              </a:xfrm>
              <a:custGeom>
                <a:avLst/>
                <a:gdLst>
                  <a:gd name="T0" fmla="*/ 0 w 118"/>
                  <a:gd name="T1" fmla="*/ 0 h 102"/>
                  <a:gd name="T2" fmla="*/ 59 w 118"/>
                  <a:gd name="T3" fmla="*/ 102 h 102"/>
                  <a:gd name="T4" fmla="*/ 118 w 118"/>
                  <a:gd name="T5" fmla="*/ 0 h 102"/>
                  <a:gd name="T6" fmla="*/ 0 w 118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2">
                    <a:moveTo>
                      <a:pt x="0" y="0"/>
                    </a:moveTo>
                    <a:lnTo>
                      <a:pt x="59" y="102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4" name="Rectangle 586">
                <a:extLst>
                  <a:ext uri="{FF2B5EF4-FFF2-40B4-BE49-F238E27FC236}">
                    <a16:creationId xmlns:a16="http://schemas.microsoft.com/office/drawing/2014/main" id="{170E996A-2CE9-4767-B4F0-BF55D1728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6" y="2148"/>
                <a:ext cx="701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 1876 BC Abram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5" name="Rectangle 587">
                <a:extLst>
                  <a:ext uri="{FF2B5EF4-FFF2-40B4-BE49-F238E27FC236}">
                    <a16:creationId xmlns:a16="http://schemas.microsoft.com/office/drawing/2014/main" id="{71B534B6-1DE6-454A-82D1-F9263C038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6" y="2236"/>
                <a:ext cx="737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departs from Haran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6" name="Rectangle 588">
                <a:extLst>
                  <a:ext uri="{FF2B5EF4-FFF2-40B4-BE49-F238E27FC236}">
                    <a16:creationId xmlns:a16="http://schemas.microsoft.com/office/drawing/2014/main" id="{B40B4A15-07A3-47B0-B16F-9A371D683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6" y="2323"/>
                <a:ext cx="555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(Genesis 12:4)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7" name="Rectangle 589">
                <a:extLst>
                  <a:ext uri="{FF2B5EF4-FFF2-40B4-BE49-F238E27FC236}">
                    <a16:creationId xmlns:a16="http://schemas.microsoft.com/office/drawing/2014/main" id="{5BB2C39F-31C3-4D44-AFD6-A67893D17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3" y="616"/>
                <a:ext cx="123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Genesis 41:46 The plentiful years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8" name="Rectangle 590">
                <a:extLst>
                  <a:ext uri="{FF2B5EF4-FFF2-40B4-BE49-F238E27FC236}">
                    <a16:creationId xmlns:a16="http://schemas.microsoft.com/office/drawing/2014/main" id="{EF6DF12F-5720-425A-B2EC-7B1345F6D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3" y="714"/>
                <a:ext cx="101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began when Joseph was 30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9" name="Rectangle 591">
                <a:extLst>
                  <a:ext uri="{FF2B5EF4-FFF2-40B4-BE49-F238E27FC236}">
                    <a16:creationId xmlns:a16="http://schemas.microsoft.com/office/drawing/2014/main" id="{2186829C-E184-451E-831D-A0111DFF5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1" y="714"/>
                <a:ext cx="61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0" name="Rectangle 592">
                <a:extLst>
                  <a:ext uri="{FF2B5EF4-FFF2-40B4-BE49-F238E27FC236}">
                    <a16:creationId xmlns:a16="http://schemas.microsoft.com/office/drawing/2014/main" id="{0BC9A3E1-02D0-4F04-92C2-CEC1D5F87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8" y="714"/>
                <a:ext cx="14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31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1" name="Rectangle 593">
                <a:extLst>
                  <a:ext uri="{FF2B5EF4-FFF2-40B4-BE49-F238E27FC236}">
                    <a16:creationId xmlns:a16="http://schemas.microsoft.com/office/drawing/2014/main" id="{6FFB905C-4A34-4C85-B7AE-A138B9B8B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3" y="811"/>
                <a:ext cx="1183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and Jacob arrived in the second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2" name="Rectangle 594">
                <a:extLst>
                  <a:ext uri="{FF2B5EF4-FFF2-40B4-BE49-F238E27FC236}">
                    <a16:creationId xmlns:a16="http://schemas.microsoft.com/office/drawing/2014/main" id="{E430E6CD-CBA0-4044-98E5-D0C29C104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3" y="909"/>
                <a:ext cx="1219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year of famine 9 or 10 years later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3" name="Rectangle 595">
                <a:extLst>
                  <a:ext uri="{FF2B5EF4-FFF2-40B4-BE49-F238E27FC236}">
                    <a16:creationId xmlns:a16="http://schemas.microsoft.com/office/drawing/2014/main" id="{2443E24C-737A-4067-AFE2-E06AD755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3" y="1006"/>
                <a:ext cx="68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(Genesis 45:6, 11)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4" name="Rectangle 596">
                <a:extLst>
                  <a:ext uri="{FF2B5EF4-FFF2-40B4-BE49-F238E27FC236}">
                    <a16:creationId xmlns:a16="http://schemas.microsoft.com/office/drawing/2014/main" id="{B4C2A239-D13F-460C-9D8B-599B82E61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9" y="2642"/>
                <a:ext cx="66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Abram in Egypt +/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5" name="Rectangle 597">
                <a:extLst>
                  <a:ext uri="{FF2B5EF4-FFF2-40B4-BE49-F238E27FC236}">
                    <a16:creationId xmlns:a16="http://schemas.microsoft.com/office/drawing/2014/main" id="{6D038B02-8F75-4B47-A238-7190F46F6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2" y="2642"/>
                <a:ext cx="6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6" name="Rectangle 598">
                <a:extLst>
                  <a:ext uri="{FF2B5EF4-FFF2-40B4-BE49-F238E27FC236}">
                    <a16:creationId xmlns:a16="http://schemas.microsoft.com/office/drawing/2014/main" id="{F9BF8961-FF61-426B-9B85-98F352050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9" y="2730"/>
                <a:ext cx="54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Genesis 12:10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7" name="Rectangle 599">
                <a:extLst>
                  <a:ext uri="{FF2B5EF4-FFF2-40B4-BE49-F238E27FC236}">
                    <a16:creationId xmlns:a16="http://schemas.microsoft.com/office/drawing/2014/main" id="{1F946B81-E947-4D52-BA75-ACBDAF2DC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4" y="1648"/>
                <a:ext cx="75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Terah dies in Haran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8" name="Rectangle 600">
                <a:extLst>
                  <a:ext uri="{FF2B5EF4-FFF2-40B4-BE49-F238E27FC236}">
                    <a16:creationId xmlns:a16="http://schemas.microsoft.com/office/drawing/2014/main" id="{8CC5C2A3-3B87-47DD-9EDE-D7A87926A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4" y="1736"/>
                <a:ext cx="59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(Genesis 11:32)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9" name="Rectangle 601">
                <a:extLst>
                  <a:ext uri="{FF2B5EF4-FFF2-40B4-BE49-F238E27FC236}">
                    <a16:creationId xmlns:a16="http://schemas.microsoft.com/office/drawing/2014/main" id="{9A9D79F8-7BCF-4E39-8F3A-60AD5464B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1573"/>
                <a:ext cx="23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Flood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0" name="Rectangle 602">
                <a:extLst>
                  <a:ext uri="{FF2B5EF4-FFF2-40B4-BE49-F238E27FC236}">
                    <a16:creationId xmlns:a16="http://schemas.microsoft.com/office/drawing/2014/main" id="{C0DC4671-8F09-4234-8E3F-D3BB398E4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1661"/>
                <a:ext cx="76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1656 AM (Masoretic)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1" name="Rectangle 603">
                <a:extLst>
                  <a:ext uri="{FF2B5EF4-FFF2-40B4-BE49-F238E27FC236}">
                    <a16:creationId xmlns:a16="http://schemas.microsoft.com/office/drawing/2014/main" id="{975B6E63-0C7B-406A-8B3C-6566A3E4E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1749"/>
                <a:ext cx="804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2242 AM (Septuagint)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2" name="Rectangle 604">
                <a:extLst>
                  <a:ext uri="{FF2B5EF4-FFF2-40B4-BE49-F238E27FC236}">
                    <a16:creationId xmlns:a16="http://schemas.microsoft.com/office/drawing/2014/main" id="{041B3F1E-9534-4EC8-8087-C0DE8276A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1836"/>
                <a:ext cx="79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2961 BC (Septuagint)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3" name="Freeform 605">
                <a:extLst>
                  <a:ext uri="{FF2B5EF4-FFF2-40B4-BE49-F238E27FC236}">
                    <a16:creationId xmlns:a16="http://schemas.microsoft.com/office/drawing/2014/main" id="{D03D0970-166F-49F7-B2EE-06F4B8A849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40" y="2001"/>
                <a:ext cx="6" cy="3906"/>
              </a:xfrm>
              <a:custGeom>
                <a:avLst/>
                <a:gdLst>
                  <a:gd name="T0" fmla="*/ 16 w 16"/>
                  <a:gd name="T1" fmla="*/ 8 h 10261"/>
                  <a:gd name="T2" fmla="*/ 16 w 16"/>
                  <a:gd name="T3" fmla="*/ 192 h 10261"/>
                  <a:gd name="T4" fmla="*/ 16 w 16"/>
                  <a:gd name="T5" fmla="*/ 377 h 10261"/>
                  <a:gd name="T6" fmla="*/ 16 w 16"/>
                  <a:gd name="T7" fmla="*/ 561 h 10261"/>
                  <a:gd name="T8" fmla="*/ 16 w 16"/>
                  <a:gd name="T9" fmla="*/ 745 h 10261"/>
                  <a:gd name="T10" fmla="*/ 16 w 16"/>
                  <a:gd name="T11" fmla="*/ 930 h 10261"/>
                  <a:gd name="T12" fmla="*/ 16 w 16"/>
                  <a:gd name="T13" fmla="*/ 1114 h 10261"/>
                  <a:gd name="T14" fmla="*/ 16 w 16"/>
                  <a:gd name="T15" fmla="*/ 1298 h 10261"/>
                  <a:gd name="T16" fmla="*/ 16 w 16"/>
                  <a:gd name="T17" fmla="*/ 1483 h 10261"/>
                  <a:gd name="T18" fmla="*/ 16 w 16"/>
                  <a:gd name="T19" fmla="*/ 1667 h 10261"/>
                  <a:gd name="T20" fmla="*/ 16 w 16"/>
                  <a:gd name="T21" fmla="*/ 1851 h 10261"/>
                  <a:gd name="T22" fmla="*/ 16 w 16"/>
                  <a:gd name="T23" fmla="*/ 2035 h 10261"/>
                  <a:gd name="T24" fmla="*/ 16 w 16"/>
                  <a:gd name="T25" fmla="*/ 2220 h 10261"/>
                  <a:gd name="T26" fmla="*/ 16 w 16"/>
                  <a:gd name="T27" fmla="*/ 2404 h 10261"/>
                  <a:gd name="T28" fmla="*/ 16 w 16"/>
                  <a:gd name="T29" fmla="*/ 2588 h 10261"/>
                  <a:gd name="T30" fmla="*/ 16 w 16"/>
                  <a:gd name="T31" fmla="*/ 2773 h 10261"/>
                  <a:gd name="T32" fmla="*/ 16 w 16"/>
                  <a:gd name="T33" fmla="*/ 2957 h 10261"/>
                  <a:gd name="T34" fmla="*/ 16 w 16"/>
                  <a:gd name="T35" fmla="*/ 3141 h 10261"/>
                  <a:gd name="T36" fmla="*/ 16 w 16"/>
                  <a:gd name="T37" fmla="*/ 3326 h 10261"/>
                  <a:gd name="T38" fmla="*/ 16 w 16"/>
                  <a:gd name="T39" fmla="*/ 3510 h 10261"/>
                  <a:gd name="T40" fmla="*/ 16 w 16"/>
                  <a:gd name="T41" fmla="*/ 3694 h 10261"/>
                  <a:gd name="T42" fmla="*/ 16 w 16"/>
                  <a:gd name="T43" fmla="*/ 3879 h 10261"/>
                  <a:gd name="T44" fmla="*/ 16 w 16"/>
                  <a:gd name="T45" fmla="*/ 4063 h 10261"/>
                  <a:gd name="T46" fmla="*/ 16 w 16"/>
                  <a:gd name="T47" fmla="*/ 4247 h 10261"/>
                  <a:gd name="T48" fmla="*/ 16 w 16"/>
                  <a:gd name="T49" fmla="*/ 4432 h 10261"/>
                  <a:gd name="T50" fmla="*/ 16 w 16"/>
                  <a:gd name="T51" fmla="*/ 4616 h 10261"/>
                  <a:gd name="T52" fmla="*/ 16 w 16"/>
                  <a:gd name="T53" fmla="*/ 4800 h 10261"/>
                  <a:gd name="T54" fmla="*/ 16 w 16"/>
                  <a:gd name="T55" fmla="*/ 4985 h 10261"/>
                  <a:gd name="T56" fmla="*/ 16 w 16"/>
                  <a:gd name="T57" fmla="*/ 5169 h 10261"/>
                  <a:gd name="T58" fmla="*/ 16 w 16"/>
                  <a:gd name="T59" fmla="*/ 5353 h 10261"/>
                  <a:gd name="T60" fmla="*/ 16 w 16"/>
                  <a:gd name="T61" fmla="*/ 5538 h 10261"/>
                  <a:gd name="T62" fmla="*/ 16 w 16"/>
                  <a:gd name="T63" fmla="*/ 5722 h 10261"/>
                  <a:gd name="T64" fmla="*/ 16 w 16"/>
                  <a:gd name="T65" fmla="*/ 5906 h 10261"/>
                  <a:gd name="T66" fmla="*/ 16 w 16"/>
                  <a:gd name="T67" fmla="*/ 6091 h 10261"/>
                  <a:gd name="T68" fmla="*/ 16 w 16"/>
                  <a:gd name="T69" fmla="*/ 6275 h 10261"/>
                  <a:gd name="T70" fmla="*/ 16 w 16"/>
                  <a:gd name="T71" fmla="*/ 6459 h 10261"/>
                  <a:gd name="T72" fmla="*/ 16 w 16"/>
                  <a:gd name="T73" fmla="*/ 6643 h 10261"/>
                  <a:gd name="T74" fmla="*/ 16 w 16"/>
                  <a:gd name="T75" fmla="*/ 6828 h 10261"/>
                  <a:gd name="T76" fmla="*/ 16 w 16"/>
                  <a:gd name="T77" fmla="*/ 7012 h 10261"/>
                  <a:gd name="T78" fmla="*/ 16 w 16"/>
                  <a:gd name="T79" fmla="*/ 7196 h 10261"/>
                  <a:gd name="T80" fmla="*/ 16 w 16"/>
                  <a:gd name="T81" fmla="*/ 7381 h 10261"/>
                  <a:gd name="T82" fmla="*/ 16 w 16"/>
                  <a:gd name="T83" fmla="*/ 7565 h 10261"/>
                  <a:gd name="T84" fmla="*/ 16 w 16"/>
                  <a:gd name="T85" fmla="*/ 7749 h 10261"/>
                  <a:gd name="T86" fmla="*/ 16 w 16"/>
                  <a:gd name="T87" fmla="*/ 7934 h 10261"/>
                  <a:gd name="T88" fmla="*/ 16 w 16"/>
                  <a:gd name="T89" fmla="*/ 8118 h 10261"/>
                  <a:gd name="T90" fmla="*/ 16 w 16"/>
                  <a:gd name="T91" fmla="*/ 8302 h 10261"/>
                  <a:gd name="T92" fmla="*/ 16 w 16"/>
                  <a:gd name="T93" fmla="*/ 8487 h 10261"/>
                  <a:gd name="T94" fmla="*/ 16 w 16"/>
                  <a:gd name="T95" fmla="*/ 8671 h 10261"/>
                  <a:gd name="T96" fmla="*/ 16 w 16"/>
                  <a:gd name="T97" fmla="*/ 8855 h 10261"/>
                  <a:gd name="T98" fmla="*/ 16 w 16"/>
                  <a:gd name="T99" fmla="*/ 9040 h 10261"/>
                  <a:gd name="T100" fmla="*/ 16 w 16"/>
                  <a:gd name="T101" fmla="*/ 9224 h 10261"/>
                  <a:gd name="T102" fmla="*/ 16 w 16"/>
                  <a:gd name="T103" fmla="*/ 9408 h 10261"/>
                  <a:gd name="T104" fmla="*/ 16 w 16"/>
                  <a:gd name="T105" fmla="*/ 9593 h 10261"/>
                  <a:gd name="T106" fmla="*/ 16 w 16"/>
                  <a:gd name="T107" fmla="*/ 9777 h 10261"/>
                  <a:gd name="T108" fmla="*/ 16 w 16"/>
                  <a:gd name="T109" fmla="*/ 9961 h 10261"/>
                  <a:gd name="T110" fmla="*/ 16 w 16"/>
                  <a:gd name="T111" fmla="*/ 10146 h 10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" h="10261">
                    <a:moveTo>
                      <a:pt x="16" y="8"/>
                    </a:moveTo>
                    <a:lnTo>
                      <a:pt x="16" y="115"/>
                    </a:lnTo>
                    <a:cubicBezTo>
                      <a:pt x="16" y="120"/>
                      <a:pt x="12" y="123"/>
                      <a:pt x="8" y="123"/>
                    </a:cubicBezTo>
                    <a:cubicBezTo>
                      <a:pt x="4" y="123"/>
                      <a:pt x="0" y="120"/>
                      <a:pt x="0" y="115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close/>
                    <a:moveTo>
                      <a:pt x="16" y="192"/>
                    </a:moveTo>
                    <a:lnTo>
                      <a:pt x="16" y="300"/>
                    </a:lnTo>
                    <a:cubicBezTo>
                      <a:pt x="16" y="304"/>
                      <a:pt x="12" y="307"/>
                      <a:pt x="8" y="307"/>
                    </a:cubicBezTo>
                    <a:cubicBezTo>
                      <a:pt x="4" y="307"/>
                      <a:pt x="0" y="304"/>
                      <a:pt x="0" y="300"/>
                    </a:cubicBezTo>
                    <a:lnTo>
                      <a:pt x="0" y="192"/>
                    </a:lnTo>
                    <a:cubicBezTo>
                      <a:pt x="0" y="188"/>
                      <a:pt x="4" y="185"/>
                      <a:pt x="8" y="185"/>
                    </a:cubicBezTo>
                    <a:cubicBezTo>
                      <a:pt x="12" y="185"/>
                      <a:pt x="16" y="188"/>
                      <a:pt x="16" y="192"/>
                    </a:cubicBezTo>
                    <a:close/>
                    <a:moveTo>
                      <a:pt x="16" y="377"/>
                    </a:moveTo>
                    <a:lnTo>
                      <a:pt x="16" y="484"/>
                    </a:lnTo>
                    <a:cubicBezTo>
                      <a:pt x="16" y="488"/>
                      <a:pt x="12" y="492"/>
                      <a:pt x="8" y="492"/>
                    </a:cubicBezTo>
                    <a:cubicBezTo>
                      <a:pt x="4" y="492"/>
                      <a:pt x="0" y="488"/>
                      <a:pt x="0" y="484"/>
                    </a:cubicBezTo>
                    <a:lnTo>
                      <a:pt x="0" y="377"/>
                    </a:lnTo>
                    <a:cubicBezTo>
                      <a:pt x="0" y="372"/>
                      <a:pt x="4" y="369"/>
                      <a:pt x="8" y="369"/>
                    </a:cubicBezTo>
                    <a:cubicBezTo>
                      <a:pt x="12" y="369"/>
                      <a:pt x="16" y="372"/>
                      <a:pt x="16" y="377"/>
                    </a:cubicBezTo>
                    <a:close/>
                    <a:moveTo>
                      <a:pt x="16" y="561"/>
                    </a:moveTo>
                    <a:lnTo>
                      <a:pt x="16" y="668"/>
                    </a:lnTo>
                    <a:cubicBezTo>
                      <a:pt x="16" y="673"/>
                      <a:pt x="12" y="676"/>
                      <a:pt x="8" y="676"/>
                    </a:cubicBezTo>
                    <a:cubicBezTo>
                      <a:pt x="4" y="676"/>
                      <a:pt x="0" y="673"/>
                      <a:pt x="0" y="668"/>
                    </a:cubicBezTo>
                    <a:lnTo>
                      <a:pt x="0" y="561"/>
                    </a:lnTo>
                    <a:cubicBezTo>
                      <a:pt x="0" y="557"/>
                      <a:pt x="4" y="553"/>
                      <a:pt x="8" y="553"/>
                    </a:cubicBezTo>
                    <a:cubicBezTo>
                      <a:pt x="12" y="553"/>
                      <a:pt x="16" y="557"/>
                      <a:pt x="16" y="561"/>
                    </a:cubicBezTo>
                    <a:close/>
                    <a:moveTo>
                      <a:pt x="16" y="745"/>
                    </a:moveTo>
                    <a:lnTo>
                      <a:pt x="16" y="853"/>
                    </a:lnTo>
                    <a:cubicBezTo>
                      <a:pt x="16" y="857"/>
                      <a:pt x="12" y="860"/>
                      <a:pt x="8" y="860"/>
                    </a:cubicBezTo>
                    <a:cubicBezTo>
                      <a:pt x="4" y="860"/>
                      <a:pt x="0" y="857"/>
                      <a:pt x="0" y="853"/>
                    </a:cubicBezTo>
                    <a:lnTo>
                      <a:pt x="0" y="745"/>
                    </a:lnTo>
                    <a:cubicBezTo>
                      <a:pt x="0" y="741"/>
                      <a:pt x="4" y="738"/>
                      <a:pt x="8" y="738"/>
                    </a:cubicBezTo>
                    <a:cubicBezTo>
                      <a:pt x="12" y="738"/>
                      <a:pt x="16" y="741"/>
                      <a:pt x="16" y="745"/>
                    </a:cubicBezTo>
                    <a:close/>
                    <a:moveTo>
                      <a:pt x="16" y="930"/>
                    </a:moveTo>
                    <a:lnTo>
                      <a:pt x="16" y="1037"/>
                    </a:lnTo>
                    <a:cubicBezTo>
                      <a:pt x="16" y="1041"/>
                      <a:pt x="12" y="1045"/>
                      <a:pt x="8" y="1045"/>
                    </a:cubicBezTo>
                    <a:cubicBezTo>
                      <a:pt x="4" y="1045"/>
                      <a:pt x="0" y="1041"/>
                      <a:pt x="0" y="1037"/>
                    </a:cubicBezTo>
                    <a:lnTo>
                      <a:pt x="0" y="930"/>
                    </a:lnTo>
                    <a:cubicBezTo>
                      <a:pt x="0" y="925"/>
                      <a:pt x="4" y="922"/>
                      <a:pt x="8" y="922"/>
                    </a:cubicBezTo>
                    <a:cubicBezTo>
                      <a:pt x="12" y="922"/>
                      <a:pt x="16" y="925"/>
                      <a:pt x="16" y="930"/>
                    </a:cubicBezTo>
                    <a:close/>
                    <a:moveTo>
                      <a:pt x="16" y="1114"/>
                    </a:moveTo>
                    <a:lnTo>
                      <a:pt x="16" y="1221"/>
                    </a:lnTo>
                    <a:cubicBezTo>
                      <a:pt x="16" y="1226"/>
                      <a:pt x="12" y="1229"/>
                      <a:pt x="8" y="1229"/>
                    </a:cubicBezTo>
                    <a:cubicBezTo>
                      <a:pt x="4" y="1229"/>
                      <a:pt x="0" y="1226"/>
                      <a:pt x="0" y="1221"/>
                    </a:cubicBezTo>
                    <a:lnTo>
                      <a:pt x="0" y="1114"/>
                    </a:lnTo>
                    <a:cubicBezTo>
                      <a:pt x="0" y="1110"/>
                      <a:pt x="4" y="1106"/>
                      <a:pt x="8" y="1106"/>
                    </a:cubicBezTo>
                    <a:cubicBezTo>
                      <a:pt x="12" y="1106"/>
                      <a:pt x="16" y="1110"/>
                      <a:pt x="16" y="1114"/>
                    </a:cubicBezTo>
                    <a:close/>
                    <a:moveTo>
                      <a:pt x="16" y="1298"/>
                    </a:moveTo>
                    <a:lnTo>
                      <a:pt x="16" y="1406"/>
                    </a:lnTo>
                    <a:cubicBezTo>
                      <a:pt x="16" y="1410"/>
                      <a:pt x="12" y="1413"/>
                      <a:pt x="8" y="1413"/>
                    </a:cubicBezTo>
                    <a:cubicBezTo>
                      <a:pt x="4" y="1413"/>
                      <a:pt x="0" y="1410"/>
                      <a:pt x="0" y="1406"/>
                    </a:cubicBezTo>
                    <a:lnTo>
                      <a:pt x="0" y="1298"/>
                    </a:lnTo>
                    <a:cubicBezTo>
                      <a:pt x="0" y="1294"/>
                      <a:pt x="4" y="1291"/>
                      <a:pt x="8" y="1291"/>
                    </a:cubicBezTo>
                    <a:cubicBezTo>
                      <a:pt x="12" y="1291"/>
                      <a:pt x="16" y="1294"/>
                      <a:pt x="16" y="1298"/>
                    </a:cubicBezTo>
                    <a:close/>
                    <a:moveTo>
                      <a:pt x="16" y="1483"/>
                    </a:moveTo>
                    <a:lnTo>
                      <a:pt x="16" y="1590"/>
                    </a:lnTo>
                    <a:cubicBezTo>
                      <a:pt x="16" y="1594"/>
                      <a:pt x="12" y="1598"/>
                      <a:pt x="8" y="1598"/>
                    </a:cubicBezTo>
                    <a:cubicBezTo>
                      <a:pt x="4" y="1598"/>
                      <a:pt x="0" y="1594"/>
                      <a:pt x="0" y="1590"/>
                    </a:cubicBezTo>
                    <a:lnTo>
                      <a:pt x="0" y="1483"/>
                    </a:lnTo>
                    <a:cubicBezTo>
                      <a:pt x="0" y="1478"/>
                      <a:pt x="4" y="1475"/>
                      <a:pt x="8" y="1475"/>
                    </a:cubicBezTo>
                    <a:cubicBezTo>
                      <a:pt x="12" y="1475"/>
                      <a:pt x="16" y="1478"/>
                      <a:pt x="16" y="1483"/>
                    </a:cubicBezTo>
                    <a:close/>
                    <a:moveTo>
                      <a:pt x="16" y="1667"/>
                    </a:moveTo>
                    <a:lnTo>
                      <a:pt x="16" y="1774"/>
                    </a:lnTo>
                    <a:cubicBezTo>
                      <a:pt x="16" y="1779"/>
                      <a:pt x="12" y="1782"/>
                      <a:pt x="8" y="1782"/>
                    </a:cubicBezTo>
                    <a:cubicBezTo>
                      <a:pt x="4" y="1782"/>
                      <a:pt x="0" y="1779"/>
                      <a:pt x="0" y="1774"/>
                    </a:cubicBezTo>
                    <a:lnTo>
                      <a:pt x="0" y="1667"/>
                    </a:lnTo>
                    <a:cubicBezTo>
                      <a:pt x="0" y="1663"/>
                      <a:pt x="4" y="1659"/>
                      <a:pt x="8" y="1659"/>
                    </a:cubicBezTo>
                    <a:cubicBezTo>
                      <a:pt x="12" y="1659"/>
                      <a:pt x="16" y="1663"/>
                      <a:pt x="16" y="1667"/>
                    </a:cubicBezTo>
                    <a:close/>
                    <a:moveTo>
                      <a:pt x="16" y="1851"/>
                    </a:moveTo>
                    <a:lnTo>
                      <a:pt x="16" y="1959"/>
                    </a:lnTo>
                    <a:cubicBezTo>
                      <a:pt x="16" y="1963"/>
                      <a:pt x="12" y="1966"/>
                      <a:pt x="8" y="1966"/>
                    </a:cubicBezTo>
                    <a:cubicBezTo>
                      <a:pt x="4" y="1966"/>
                      <a:pt x="0" y="1963"/>
                      <a:pt x="0" y="1959"/>
                    </a:cubicBezTo>
                    <a:lnTo>
                      <a:pt x="0" y="1851"/>
                    </a:lnTo>
                    <a:cubicBezTo>
                      <a:pt x="0" y="1847"/>
                      <a:pt x="4" y="1843"/>
                      <a:pt x="8" y="1843"/>
                    </a:cubicBezTo>
                    <a:cubicBezTo>
                      <a:pt x="12" y="1843"/>
                      <a:pt x="16" y="1847"/>
                      <a:pt x="16" y="1851"/>
                    </a:cubicBezTo>
                    <a:close/>
                    <a:moveTo>
                      <a:pt x="16" y="2035"/>
                    </a:moveTo>
                    <a:lnTo>
                      <a:pt x="16" y="2143"/>
                    </a:lnTo>
                    <a:cubicBezTo>
                      <a:pt x="16" y="2147"/>
                      <a:pt x="12" y="2151"/>
                      <a:pt x="8" y="2151"/>
                    </a:cubicBezTo>
                    <a:cubicBezTo>
                      <a:pt x="4" y="2151"/>
                      <a:pt x="0" y="2147"/>
                      <a:pt x="0" y="2143"/>
                    </a:cubicBezTo>
                    <a:lnTo>
                      <a:pt x="0" y="2035"/>
                    </a:lnTo>
                    <a:cubicBezTo>
                      <a:pt x="0" y="2031"/>
                      <a:pt x="4" y="2028"/>
                      <a:pt x="8" y="2028"/>
                    </a:cubicBezTo>
                    <a:cubicBezTo>
                      <a:pt x="12" y="2028"/>
                      <a:pt x="16" y="2031"/>
                      <a:pt x="16" y="2035"/>
                    </a:cubicBezTo>
                    <a:close/>
                    <a:moveTo>
                      <a:pt x="16" y="2220"/>
                    </a:moveTo>
                    <a:lnTo>
                      <a:pt x="16" y="2327"/>
                    </a:lnTo>
                    <a:cubicBezTo>
                      <a:pt x="16" y="2332"/>
                      <a:pt x="12" y="2335"/>
                      <a:pt x="8" y="2335"/>
                    </a:cubicBezTo>
                    <a:cubicBezTo>
                      <a:pt x="4" y="2335"/>
                      <a:pt x="0" y="2332"/>
                      <a:pt x="0" y="2327"/>
                    </a:cubicBezTo>
                    <a:lnTo>
                      <a:pt x="0" y="2220"/>
                    </a:lnTo>
                    <a:cubicBezTo>
                      <a:pt x="0" y="2216"/>
                      <a:pt x="4" y="2212"/>
                      <a:pt x="8" y="2212"/>
                    </a:cubicBezTo>
                    <a:cubicBezTo>
                      <a:pt x="12" y="2212"/>
                      <a:pt x="16" y="2216"/>
                      <a:pt x="16" y="2220"/>
                    </a:cubicBezTo>
                    <a:close/>
                    <a:moveTo>
                      <a:pt x="16" y="2404"/>
                    </a:moveTo>
                    <a:lnTo>
                      <a:pt x="16" y="2512"/>
                    </a:lnTo>
                    <a:cubicBezTo>
                      <a:pt x="16" y="2516"/>
                      <a:pt x="12" y="2519"/>
                      <a:pt x="8" y="2519"/>
                    </a:cubicBezTo>
                    <a:cubicBezTo>
                      <a:pt x="4" y="2519"/>
                      <a:pt x="0" y="2516"/>
                      <a:pt x="0" y="2512"/>
                    </a:cubicBezTo>
                    <a:lnTo>
                      <a:pt x="0" y="2404"/>
                    </a:lnTo>
                    <a:cubicBezTo>
                      <a:pt x="0" y="2400"/>
                      <a:pt x="4" y="2396"/>
                      <a:pt x="8" y="2396"/>
                    </a:cubicBezTo>
                    <a:cubicBezTo>
                      <a:pt x="12" y="2396"/>
                      <a:pt x="16" y="2400"/>
                      <a:pt x="16" y="2404"/>
                    </a:cubicBezTo>
                    <a:close/>
                    <a:moveTo>
                      <a:pt x="16" y="2588"/>
                    </a:moveTo>
                    <a:lnTo>
                      <a:pt x="16" y="2696"/>
                    </a:lnTo>
                    <a:cubicBezTo>
                      <a:pt x="16" y="2700"/>
                      <a:pt x="12" y="2704"/>
                      <a:pt x="8" y="2704"/>
                    </a:cubicBezTo>
                    <a:cubicBezTo>
                      <a:pt x="4" y="2704"/>
                      <a:pt x="0" y="2700"/>
                      <a:pt x="0" y="2696"/>
                    </a:cubicBezTo>
                    <a:lnTo>
                      <a:pt x="0" y="2588"/>
                    </a:lnTo>
                    <a:cubicBezTo>
                      <a:pt x="0" y="2584"/>
                      <a:pt x="4" y="2581"/>
                      <a:pt x="8" y="2581"/>
                    </a:cubicBezTo>
                    <a:cubicBezTo>
                      <a:pt x="12" y="2581"/>
                      <a:pt x="16" y="2584"/>
                      <a:pt x="16" y="2588"/>
                    </a:cubicBezTo>
                    <a:close/>
                    <a:moveTo>
                      <a:pt x="16" y="2773"/>
                    </a:moveTo>
                    <a:lnTo>
                      <a:pt x="16" y="2880"/>
                    </a:lnTo>
                    <a:cubicBezTo>
                      <a:pt x="16" y="2885"/>
                      <a:pt x="12" y="2888"/>
                      <a:pt x="8" y="2888"/>
                    </a:cubicBezTo>
                    <a:cubicBezTo>
                      <a:pt x="4" y="2888"/>
                      <a:pt x="0" y="2885"/>
                      <a:pt x="0" y="2880"/>
                    </a:cubicBezTo>
                    <a:lnTo>
                      <a:pt x="0" y="2773"/>
                    </a:lnTo>
                    <a:cubicBezTo>
                      <a:pt x="0" y="2769"/>
                      <a:pt x="4" y="2765"/>
                      <a:pt x="8" y="2765"/>
                    </a:cubicBezTo>
                    <a:cubicBezTo>
                      <a:pt x="12" y="2765"/>
                      <a:pt x="16" y="2769"/>
                      <a:pt x="16" y="2773"/>
                    </a:cubicBezTo>
                    <a:close/>
                    <a:moveTo>
                      <a:pt x="16" y="2957"/>
                    </a:moveTo>
                    <a:lnTo>
                      <a:pt x="16" y="3065"/>
                    </a:lnTo>
                    <a:cubicBezTo>
                      <a:pt x="16" y="3069"/>
                      <a:pt x="12" y="3072"/>
                      <a:pt x="8" y="3072"/>
                    </a:cubicBezTo>
                    <a:cubicBezTo>
                      <a:pt x="4" y="3072"/>
                      <a:pt x="0" y="3069"/>
                      <a:pt x="0" y="3065"/>
                    </a:cubicBezTo>
                    <a:lnTo>
                      <a:pt x="0" y="2957"/>
                    </a:lnTo>
                    <a:cubicBezTo>
                      <a:pt x="0" y="2953"/>
                      <a:pt x="4" y="2949"/>
                      <a:pt x="8" y="2949"/>
                    </a:cubicBezTo>
                    <a:cubicBezTo>
                      <a:pt x="12" y="2949"/>
                      <a:pt x="16" y="2953"/>
                      <a:pt x="16" y="2957"/>
                    </a:cubicBezTo>
                    <a:close/>
                    <a:moveTo>
                      <a:pt x="16" y="3141"/>
                    </a:moveTo>
                    <a:lnTo>
                      <a:pt x="16" y="3249"/>
                    </a:lnTo>
                    <a:cubicBezTo>
                      <a:pt x="16" y="3253"/>
                      <a:pt x="12" y="3257"/>
                      <a:pt x="8" y="3257"/>
                    </a:cubicBezTo>
                    <a:cubicBezTo>
                      <a:pt x="4" y="3257"/>
                      <a:pt x="0" y="3253"/>
                      <a:pt x="0" y="3249"/>
                    </a:cubicBezTo>
                    <a:lnTo>
                      <a:pt x="0" y="3141"/>
                    </a:lnTo>
                    <a:cubicBezTo>
                      <a:pt x="0" y="3137"/>
                      <a:pt x="4" y="3134"/>
                      <a:pt x="8" y="3134"/>
                    </a:cubicBezTo>
                    <a:cubicBezTo>
                      <a:pt x="12" y="3134"/>
                      <a:pt x="16" y="3137"/>
                      <a:pt x="16" y="3141"/>
                    </a:cubicBezTo>
                    <a:close/>
                    <a:moveTo>
                      <a:pt x="16" y="3326"/>
                    </a:moveTo>
                    <a:lnTo>
                      <a:pt x="16" y="3433"/>
                    </a:lnTo>
                    <a:cubicBezTo>
                      <a:pt x="16" y="3437"/>
                      <a:pt x="12" y="3441"/>
                      <a:pt x="8" y="3441"/>
                    </a:cubicBezTo>
                    <a:cubicBezTo>
                      <a:pt x="4" y="3441"/>
                      <a:pt x="0" y="3437"/>
                      <a:pt x="0" y="3433"/>
                    </a:cubicBezTo>
                    <a:lnTo>
                      <a:pt x="0" y="3326"/>
                    </a:lnTo>
                    <a:cubicBezTo>
                      <a:pt x="0" y="3321"/>
                      <a:pt x="4" y="3318"/>
                      <a:pt x="8" y="3318"/>
                    </a:cubicBezTo>
                    <a:cubicBezTo>
                      <a:pt x="12" y="3318"/>
                      <a:pt x="16" y="3321"/>
                      <a:pt x="16" y="3326"/>
                    </a:cubicBezTo>
                    <a:close/>
                    <a:moveTo>
                      <a:pt x="16" y="3510"/>
                    </a:moveTo>
                    <a:lnTo>
                      <a:pt x="16" y="3618"/>
                    </a:lnTo>
                    <a:cubicBezTo>
                      <a:pt x="16" y="3622"/>
                      <a:pt x="12" y="3625"/>
                      <a:pt x="8" y="3625"/>
                    </a:cubicBezTo>
                    <a:cubicBezTo>
                      <a:pt x="4" y="3625"/>
                      <a:pt x="0" y="3622"/>
                      <a:pt x="0" y="3618"/>
                    </a:cubicBezTo>
                    <a:lnTo>
                      <a:pt x="0" y="3510"/>
                    </a:lnTo>
                    <a:cubicBezTo>
                      <a:pt x="0" y="3506"/>
                      <a:pt x="4" y="3502"/>
                      <a:pt x="8" y="3502"/>
                    </a:cubicBezTo>
                    <a:cubicBezTo>
                      <a:pt x="12" y="3502"/>
                      <a:pt x="16" y="3506"/>
                      <a:pt x="16" y="3510"/>
                    </a:cubicBezTo>
                    <a:close/>
                    <a:moveTo>
                      <a:pt x="16" y="3694"/>
                    </a:moveTo>
                    <a:lnTo>
                      <a:pt x="16" y="3802"/>
                    </a:lnTo>
                    <a:cubicBezTo>
                      <a:pt x="16" y="3806"/>
                      <a:pt x="12" y="3810"/>
                      <a:pt x="8" y="3810"/>
                    </a:cubicBezTo>
                    <a:cubicBezTo>
                      <a:pt x="4" y="3810"/>
                      <a:pt x="0" y="3806"/>
                      <a:pt x="0" y="3802"/>
                    </a:cubicBezTo>
                    <a:lnTo>
                      <a:pt x="0" y="3694"/>
                    </a:lnTo>
                    <a:cubicBezTo>
                      <a:pt x="0" y="3690"/>
                      <a:pt x="4" y="3687"/>
                      <a:pt x="8" y="3687"/>
                    </a:cubicBezTo>
                    <a:cubicBezTo>
                      <a:pt x="12" y="3687"/>
                      <a:pt x="16" y="3690"/>
                      <a:pt x="16" y="3694"/>
                    </a:cubicBezTo>
                    <a:close/>
                    <a:moveTo>
                      <a:pt x="16" y="3879"/>
                    </a:moveTo>
                    <a:lnTo>
                      <a:pt x="16" y="3986"/>
                    </a:lnTo>
                    <a:cubicBezTo>
                      <a:pt x="16" y="3990"/>
                      <a:pt x="12" y="3994"/>
                      <a:pt x="8" y="3994"/>
                    </a:cubicBezTo>
                    <a:cubicBezTo>
                      <a:pt x="4" y="3994"/>
                      <a:pt x="0" y="3990"/>
                      <a:pt x="0" y="3986"/>
                    </a:cubicBezTo>
                    <a:lnTo>
                      <a:pt x="0" y="3879"/>
                    </a:lnTo>
                    <a:cubicBezTo>
                      <a:pt x="0" y="3874"/>
                      <a:pt x="4" y="3871"/>
                      <a:pt x="8" y="3871"/>
                    </a:cubicBezTo>
                    <a:cubicBezTo>
                      <a:pt x="12" y="3871"/>
                      <a:pt x="16" y="3874"/>
                      <a:pt x="16" y="3879"/>
                    </a:cubicBezTo>
                    <a:close/>
                    <a:moveTo>
                      <a:pt x="16" y="4063"/>
                    </a:moveTo>
                    <a:lnTo>
                      <a:pt x="16" y="4171"/>
                    </a:lnTo>
                    <a:cubicBezTo>
                      <a:pt x="16" y="4175"/>
                      <a:pt x="12" y="4178"/>
                      <a:pt x="8" y="4178"/>
                    </a:cubicBezTo>
                    <a:cubicBezTo>
                      <a:pt x="4" y="4178"/>
                      <a:pt x="0" y="4175"/>
                      <a:pt x="0" y="4171"/>
                    </a:cubicBezTo>
                    <a:lnTo>
                      <a:pt x="0" y="4063"/>
                    </a:lnTo>
                    <a:cubicBezTo>
                      <a:pt x="0" y="4059"/>
                      <a:pt x="4" y="4055"/>
                      <a:pt x="8" y="4055"/>
                    </a:cubicBezTo>
                    <a:cubicBezTo>
                      <a:pt x="12" y="4055"/>
                      <a:pt x="16" y="4059"/>
                      <a:pt x="16" y="4063"/>
                    </a:cubicBezTo>
                    <a:close/>
                    <a:moveTo>
                      <a:pt x="16" y="4247"/>
                    </a:moveTo>
                    <a:lnTo>
                      <a:pt x="16" y="4355"/>
                    </a:lnTo>
                    <a:cubicBezTo>
                      <a:pt x="16" y="4359"/>
                      <a:pt x="12" y="4363"/>
                      <a:pt x="8" y="4363"/>
                    </a:cubicBezTo>
                    <a:cubicBezTo>
                      <a:pt x="4" y="4363"/>
                      <a:pt x="0" y="4359"/>
                      <a:pt x="0" y="4355"/>
                    </a:cubicBezTo>
                    <a:lnTo>
                      <a:pt x="0" y="4247"/>
                    </a:lnTo>
                    <a:cubicBezTo>
                      <a:pt x="0" y="4243"/>
                      <a:pt x="4" y="4240"/>
                      <a:pt x="8" y="4240"/>
                    </a:cubicBezTo>
                    <a:cubicBezTo>
                      <a:pt x="12" y="4240"/>
                      <a:pt x="16" y="4243"/>
                      <a:pt x="16" y="4247"/>
                    </a:cubicBezTo>
                    <a:close/>
                    <a:moveTo>
                      <a:pt x="16" y="4432"/>
                    </a:moveTo>
                    <a:lnTo>
                      <a:pt x="16" y="4539"/>
                    </a:lnTo>
                    <a:cubicBezTo>
                      <a:pt x="16" y="4543"/>
                      <a:pt x="12" y="4547"/>
                      <a:pt x="8" y="4547"/>
                    </a:cubicBezTo>
                    <a:cubicBezTo>
                      <a:pt x="4" y="4547"/>
                      <a:pt x="0" y="4543"/>
                      <a:pt x="0" y="4539"/>
                    </a:cubicBezTo>
                    <a:lnTo>
                      <a:pt x="0" y="4432"/>
                    </a:lnTo>
                    <a:cubicBezTo>
                      <a:pt x="0" y="4427"/>
                      <a:pt x="4" y="4424"/>
                      <a:pt x="8" y="4424"/>
                    </a:cubicBezTo>
                    <a:cubicBezTo>
                      <a:pt x="12" y="4424"/>
                      <a:pt x="16" y="4427"/>
                      <a:pt x="16" y="4432"/>
                    </a:cubicBezTo>
                    <a:close/>
                    <a:moveTo>
                      <a:pt x="16" y="4616"/>
                    </a:moveTo>
                    <a:lnTo>
                      <a:pt x="16" y="4723"/>
                    </a:lnTo>
                    <a:cubicBezTo>
                      <a:pt x="16" y="4728"/>
                      <a:pt x="12" y="4731"/>
                      <a:pt x="8" y="4731"/>
                    </a:cubicBezTo>
                    <a:cubicBezTo>
                      <a:pt x="4" y="4731"/>
                      <a:pt x="0" y="4728"/>
                      <a:pt x="0" y="4723"/>
                    </a:cubicBezTo>
                    <a:lnTo>
                      <a:pt x="0" y="4616"/>
                    </a:lnTo>
                    <a:cubicBezTo>
                      <a:pt x="0" y="4612"/>
                      <a:pt x="4" y="4608"/>
                      <a:pt x="8" y="4608"/>
                    </a:cubicBezTo>
                    <a:cubicBezTo>
                      <a:pt x="12" y="4608"/>
                      <a:pt x="16" y="4612"/>
                      <a:pt x="16" y="4616"/>
                    </a:cubicBezTo>
                    <a:close/>
                    <a:moveTo>
                      <a:pt x="16" y="4800"/>
                    </a:moveTo>
                    <a:lnTo>
                      <a:pt x="16" y="4908"/>
                    </a:lnTo>
                    <a:cubicBezTo>
                      <a:pt x="16" y="4912"/>
                      <a:pt x="12" y="4915"/>
                      <a:pt x="8" y="4915"/>
                    </a:cubicBezTo>
                    <a:cubicBezTo>
                      <a:pt x="4" y="4915"/>
                      <a:pt x="0" y="4912"/>
                      <a:pt x="0" y="4908"/>
                    </a:cubicBezTo>
                    <a:lnTo>
                      <a:pt x="0" y="4800"/>
                    </a:lnTo>
                    <a:cubicBezTo>
                      <a:pt x="0" y="4796"/>
                      <a:pt x="4" y="4793"/>
                      <a:pt x="8" y="4793"/>
                    </a:cubicBezTo>
                    <a:cubicBezTo>
                      <a:pt x="12" y="4793"/>
                      <a:pt x="16" y="4796"/>
                      <a:pt x="16" y="4800"/>
                    </a:cubicBezTo>
                    <a:close/>
                    <a:moveTo>
                      <a:pt x="16" y="4985"/>
                    </a:moveTo>
                    <a:lnTo>
                      <a:pt x="16" y="5092"/>
                    </a:lnTo>
                    <a:cubicBezTo>
                      <a:pt x="16" y="5096"/>
                      <a:pt x="12" y="5100"/>
                      <a:pt x="8" y="5100"/>
                    </a:cubicBezTo>
                    <a:cubicBezTo>
                      <a:pt x="4" y="5100"/>
                      <a:pt x="0" y="5096"/>
                      <a:pt x="0" y="5092"/>
                    </a:cubicBezTo>
                    <a:lnTo>
                      <a:pt x="0" y="4985"/>
                    </a:lnTo>
                    <a:cubicBezTo>
                      <a:pt x="0" y="4980"/>
                      <a:pt x="4" y="4977"/>
                      <a:pt x="8" y="4977"/>
                    </a:cubicBezTo>
                    <a:cubicBezTo>
                      <a:pt x="12" y="4977"/>
                      <a:pt x="16" y="4980"/>
                      <a:pt x="16" y="4985"/>
                    </a:cubicBezTo>
                    <a:close/>
                    <a:moveTo>
                      <a:pt x="16" y="5169"/>
                    </a:moveTo>
                    <a:lnTo>
                      <a:pt x="16" y="5276"/>
                    </a:lnTo>
                    <a:cubicBezTo>
                      <a:pt x="16" y="5281"/>
                      <a:pt x="12" y="5284"/>
                      <a:pt x="8" y="5284"/>
                    </a:cubicBezTo>
                    <a:cubicBezTo>
                      <a:pt x="4" y="5284"/>
                      <a:pt x="0" y="5281"/>
                      <a:pt x="0" y="5276"/>
                    </a:cubicBezTo>
                    <a:lnTo>
                      <a:pt x="0" y="5169"/>
                    </a:lnTo>
                    <a:cubicBezTo>
                      <a:pt x="0" y="5165"/>
                      <a:pt x="4" y="5161"/>
                      <a:pt x="8" y="5161"/>
                    </a:cubicBezTo>
                    <a:cubicBezTo>
                      <a:pt x="12" y="5161"/>
                      <a:pt x="16" y="5165"/>
                      <a:pt x="16" y="5169"/>
                    </a:cubicBezTo>
                    <a:close/>
                    <a:moveTo>
                      <a:pt x="16" y="5353"/>
                    </a:moveTo>
                    <a:lnTo>
                      <a:pt x="16" y="5461"/>
                    </a:lnTo>
                    <a:cubicBezTo>
                      <a:pt x="16" y="5465"/>
                      <a:pt x="12" y="5468"/>
                      <a:pt x="8" y="5468"/>
                    </a:cubicBezTo>
                    <a:cubicBezTo>
                      <a:pt x="4" y="5468"/>
                      <a:pt x="0" y="5465"/>
                      <a:pt x="0" y="5461"/>
                    </a:cubicBezTo>
                    <a:lnTo>
                      <a:pt x="0" y="5353"/>
                    </a:lnTo>
                    <a:cubicBezTo>
                      <a:pt x="0" y="5349"/>
                      <a:pt x="4" y="5346"/>
                      <a:pt x="8" y="5346"/>
                    </a:cubicBezTo>
                    <a:cubicBezTo>
                      <a:pt x="12" y="5346"/>
                      <a:pt x="16" y="5349"/>
                      <a:pt x="16" y="5353"/>
                    </a:cubicBezTo>
                    <a:close/>
                    <a:moveTo>
                      <a:pt x="16" y="5538"/>
                    </a:moveTo>
                    <a:lnTo>
                      <a:pt x="16" y="5645"/>
                    </a:lnTo>
                    <a:cubicBezTo>
                      <a:pt x="16" y="5649"/>
                      <a:pt x="12" y="5653"/>
                      <a:pt x="8" y="5653"/>
                    </a:cubicBezTo>
                    <a:cubicBezTo>
                      <a:pt x="4" y="5653"/>
                      <a:pt x="0" y="5649"/>
                      <a:pt x="0" y="5645"/>
                    </a:cubicBezTo>
                    <a:lnTo>
                      <a:pt x="0" y="5538"/>
                    </a:lnTo>
                    <a:cubicBezTo>
                      <a:pt x="0" y="5533"/>
                      <a:pt x="4" y="5530"/>
                      <a:pt x="8" y="5530"/>
                    </a:cubicBezTo>
                    <a:cubicBezTo>
                      <a:pt x="12" y="5530"/>
                      <a:pt x="16" y="5533"/>
                      <a:pt x="16" y="5538"/>
                    </a:cubicBezTo>
                    <a:close/>
                    <a:moveTo>
                      <a:pt x="16" y="5722"/>
                    </a:moveTo>
                    <a:lnTo>
                      <a:pt x="16" y="5829"/>
                    </a:lnTo>
                    <a:cubicBezTo>
                      <a:pt x="16" y="5834"/>
                      <a:pt x="12" y="5837"/>
                      <a:pt x="8" y="5837"/>
                    </a:cubicBezTo>
                    <a:cubicBezTo>
                      <a:pt x="4" y="5837"/>
                      <a:pt x="0" y="5834"/>
                      <a:pt x="0" y="5829"/>
                    </a:cubicBezTo>
                    <a:lnTo>
                      <a:pt x="0" y="5722"/>
                    </a:lnTo>
                    <a:cubicBezTo>
                      <a:pt x="0" y="5718"/>
                      <a:pt x="4" y="5714"/>
                      <a:pt x="8" y="5714"/>
                    </a:cubicBezTo>
                    <a:cubicBezTo>
                      <a:pt x="12" y="5714"/>
                      <a:pt x="16" y="5718"/>
                      <a:pt x="16" y="5722"/>
                    </a:cubicBezTo>
                    <a:close/>
                    <a:moveTo>
                      <a:pt x="16" y="5906"/>
                    </a:moveTo>
                    <a:lnTo>
                      <a:pt x="16" y="6014"/>
                    </a:lnTo>
                    <a:cubicBezTo>
                      <a:pt x="16" y="6018"/>
                      <a:pt x="12" y="6021"/>
                      <a:pt x="8" y="6021"/>
                    </a:cubicBezTo>
                    <a:cubicBezTo>
                      <a:pt x="4" y="6021"/>
                      <a:pt x="0" y="6018"/>
                      <a:pt x="0" y="6014"/>
                    </a:cubicBezTo>
                    <a:lnTo>
                      <a:pt x="0" y="5906"/>
                    </a:lnTo>
                    <a:cubicBezTo>
                      <a:pt x="0" y="5902"/>
                      <a:pt x="4" y="5899"/>
                      <a:pt x="8" y="5899"/>
                    </a:cubicBezTo>
                    <a:cubicBezTo>
                      <a:pt x="12" y="5899"/>
                      <a:pt x="16" y="5902"/>
                      <a:pt x="16" y="5906"/>
                    </a:cubicBezTo>
                    <a:close/>
                    <a:moveTo>
                      <a:pt x="16" y="6091"/>
                    </a:moveTo>
                    <a:lnTo>
                      <a:pt x="16" y="6198"/>
                    </a:lnTo>
                    <a:cubicBezTo>
                      <a:pt x="16" y="6202"/>
                      <a:pt x="12" y="6206"/>
                      <a:pt x="8" y="6206"/>
                    </a:cubicBezTo>
                    <a:cubicBezTo>
                      <a:pt x="4" y="6206"/>
                      <a:pt x="0" y="6202"/>
                      <a:pt x="0" y="6198"/>
                    </a:cubicBezTo>
                    <a:lnTo>
                      <a:pt x="0" y="6091"/>
                    </a:lnTo>
                    <a:cubicBezTo>
                      <a:pt x="0" y="6086"/>
                      <a:pt x="4" y="6083"/>
                      <a:pt x="8" y="6083"/>
                    </a:cubicBezTo>
                    <a:cubicBezTo>
                      <a:pt x="12" y="6083"/>
                      <a:pt x="16" y="6086"/>
                      <a:pt x="16" y="6091"/>
                    </a:cubicBezTo>
                    <a:close/>
                    <a:moveTo>
                      <a:pt x="16" y="6275"/>
                    </a:moveTo>
                    <a:lnTo>
                      <a:pt x="16" y="6382"/>
                    </a:lnTo>
                    <a:cubicBezTo>
                      <a:pt x="16" y="6387"/>
                      <a:pt x="12" y="6390"/>
                      <a:pt x="8" y="6390"/>
                    </a:cubicBezTo>
                    <a:cubicBezTo>
                      <a:pt x="4" y="6390"/>
                      <a:pt x="0" y="6387"/>
                      <a:pt x="0" y="6382"/>
                    </a:cubicBezTo>
                    <a:lnTo>
                      <a:pt x="0" y="6275"/>
                    </a:lnTo>
                    <a:cubicBezTo>
                      <a:pt x="0" y="6271"/>
                      <a:pt x="4" y="6267"/>
                      <a:pt x="8" y="6267"/>
                    </a:cubicBezTo>
                    <a:cubicBezTo>
                      <a:pt x="12" y="6267"/>
                      <a:pt x="16" y="6271"/>
                      <a:pt x="16" y="6275"/>
                    </a:cubicBezTo>
                    <a:close/>
                    <a:moveTo>
                      <a:pt x="16" y="6459"/>
                    </a:moveTo>
                    <a:lnTo>
                      <a:pt x="16" y="6567"/>
                    </a:lnTo>
                    <a:cubicBezTo>
                      <a:pt x="16" y="6571"/>
                      <a:pt x="12" y="6574"/>
                      <a:pt x="8" y="6574"/>
                    </a:cubicBezTo>
                    <a:cubicBezTo>
                      <a:pt x="4" y="6574"/>
                      <a:pt x="0" y="6571"/>
                      <a:pt x="0" y="6567"/>
                    </a:cubicBezTo>
                    <a:lnTo>
                      <a:pt x="0" y="6459"/>
                    </a:lnTo>
                    <a:cubicBezTo>
                      <a:pt x="0" y="6455"/>
                      <a:pt x="4" y="6451"/>
                      <a:pt x="8" y="6451"/>
                    </a:cubicBezTo>
                    <a:cubicBezTo>
                      <a:pt x="12" y="6451"/>
                      <a:pt x="16" y="6455"/>
                      <a:pt x="16" y="6459"/>
                    </a:cubicBezTo>
                    <a:close/>
                    <a:moveTo>
                      <a:pt x="16" y="6643"/>
                    </a:moveTo>
                    <a:lnTo>
                      <a:pt x="16" y="6751"/>
                    </a:lnTo>
                    <a:cubicBezTo>
                      <a:pt x="16" y="6755"/>
                      <a:pt x="12" y="6759"/>
                      <a:pt x="8" y="6759"/>
                    </a:cubicBezTo>
                    <a:cubicBezTo>
                      <a:pt x="4" y="6759"/>
                      <a:pt x="0" y="6755"/>
                      <a:pt x="0" y="6751"/>
                    </a:cubicBezTo>
                    <a:lnTo>
                      <a:pt x="0" y="6643"/>
                    </a:lnTo>
                    <a:cubicBezTo>
                      <a:pt x="0" y="6639"/>
                      <a:pt x="4" y="6636"/>
                      <a:pt x="8" y="6636"/>
                    </a:cubicBezTo>
                    <a:cubicBezTo>
                      <a:pt x="12" y="6636"/>
                      <a:pt x="16" y="6639"/>
                      <a:pt x="16" y="6643"/>
                    </a:cubicBezTo>
                    <a:close/>
                    <a:moveTo>
                      <a:pt x="16" y="6828"/>
                    </a:moveTo>
                    <a:lnTo>
                      <a:pt x="16" y="6935"/>
                    </a:lnTo>
                    <a:cubicBezTo>
                      <a:pt x="16" y="6940"/>
                      <a:pt x="12" y="6943"/>
                      <a:pt x="8" y="6943"/>
                    </a:cubicBezTo>
                    <a:cubicBezTo>
                      <a:pt x="4" y="6943"/>
                      <a:pt x="0" y="6940"/>
                      <a:pt x="0" y="6935"/>
                    </a:cubicBezTo>
                    <a:lnTo>
                      <a:pt x="0" y="6828"/>
                    </a:lnTo>
                    <a:cubicBezTo>
                      <a:pt x="0" y="6824"/>
                      <a:pt x="4" y="6820"/>
                      <a:pt x="8" y="6820"/>
                    </a:cubicBezTo>
                    <a:cubicBezTo>
                      <a:pt x="12" y="6820"/>
                      <a:pt x="16" y="6824"/>
                      <a:pt x="16" y="6828"/>
                    </a:cubicBezTo>
                    <a:close/>
                    <a:moveTo>
                      <a:pt x="16" y="7012"/>
                    </a:moveTo>
                    <a:lnTo>
                      <a:pt x="16" y="7120"/>
                    </a:lnTo>
                    <a:cubicBezTo>
                      <a:pt x="16" y="7124"/>
                      <a:pt x="12" y="7127"/>
                      <a:pt x="8" y="7127"/>
                    </a:cubicBezTo>
                    <a:cubicBezTo>
                      <a:pt x="4" y="7127"/>
                      <a:pt x="0" y="7124"/>
                      <a:pt x="0" y="7120"/>
                    </a:cubicBezTo>
                    <a:lnTo>
                      <a:pt x="0" y="7012"/>
                    </a:lnTo>
                    <a:cubicBezTo>
                      <a:pt x="0" y="7008"/>
                      <a:pt x="4" y="7004"/>
                      <a:pt x="8" y="7004"/>
                    </a:cubicBezTo>
                    <a:cubicBezTo>
                      <a:pt x="12" y="7004"/>
                      <a:pt x="16" y="7008"/>
                      <a:pt x="16" y="7012"/>
                    </a:cubicBezTo>
                    <a:close/>
                    <a:moveTo>
                      <a:pt x="16" y="7196"/>
                    </a:moveTo>
                    <a:lnTo>
                      <a:pt x="16" y="7304"/>
                    </a:lnTo>
                    <a:cubicBezTo>
                      <a:pt x="16" y="7308"/>
                      <a:pt x="12" y="7312"/>
                      <a:pt x="8" y="7312"/>
                    </a:cubicBezTo>
                    <a:cubicBezTo>
                      <a:pt x="4" y="7312"/>
                      <a:pt x="0" y="7308"/>
                      <a:pt x="0" y="7304"/>
                    </a:cubicBezTo>
                    <a:lnTo>
                      <a:pt x="0" y="7196"/>
                    </a:lnTo>
                    <a:cubicBezTo>
                      <a:pt x="0" y="7192"/>
                      <a:pt x="4" y="7189"/>
                      <a:pt x="8" y="7189"/>
                    </a:cubicBezTo>
                    <a:cubicBezTo>
                      <a:pt x="12" y="7189"/>
                      <a:pt x="16" y="7192"/>
                      <a:pt x="16" y="7196"/>
                    </a:cubicBezTo>
                    <a:close/>
                    <a:moveTo>
                      <a:pt x="16" y="7381"/>
                    </a:moveTo>
                    <a:lnTo>
                      <a:pt x="16" y="7488"/>
                    </a:lnTo>
                    <a:cubicBezTo>
                      <a:pt x="16" y="7493"/>
                      <a:pt x="12" y="7496"/>
                      <a:pt x="8" y="7496"/>
                    </a:cubicBezTo>
                    <a:cubicBezTo>
                      <a:pt x="4" y="7496"/>
                      <a:pt x="0" y="7493"/>
                      <a:pt x="0" y="7488"/>
                    </a:cubicBezTo>
                    <a:lnTo>
                      <a:pt x="0" y="7381"/>
                    </a:lnTo>
                    <a:cubicBezTo>
                      <a:pt x="0" y="7377"/>
                      <a:pt x="4" y="7373"/>
                      <a:pt x="8" y="7373"/>
                    </a:cubicBezTo>
                    <a:cubicBezTo>
                      <a:pt x="12" y="7373"/>
                      <a:pt x="16" y="7377"/>
                      <a:pt x="16" y="7381"/>
                    </a:cubicBezTo>
                    <a:close/>
                    <a:moveTo>
                      <a:pt x="16" y="7565"/>
                    </a:moveTo>
                    <a:lnTo>
                      <a:pt x="16" y="7673"/>
                    </a:lnTo>
                    <a:cubicBezTo>
                      <a:pt x="16" y="7677"/>
                      <a:pt x="12" y="7680"/>
                      <a:pt x="8" y="7680"/>
                    </a:cubicBezTo>
                    <a:cubicBezTo>
                      <a:pt x="4" y="7680"/>
                      <a:pt x="0" y="7677"/>
                      <a:pt x="0" y="7673"/>
                    </a:cubicBezTo>
                    <a:lnTo>
                      <a:pt x="0" y="7565"/>
                    </a:lnTo>
                    <a:cubicBezTo>
                      <a:pt x="0" y="7561"/>
                      <a:pt x="4" y="7557"/>
                      <a:pt x="8" y="7557"/>
                    </a:cubicBezTo>
                    <a:cubicBezTo>
                      <a:pt x="12" y="7557"/>
                      <a:pt x="16" y="7561"/>
                      <a:pt x="16" y="7565"/>
                    </a:cubicBezTo>
                    <a:close/>
                    <a:moveTo>
                      <a:pt x="16" y="7749"/>
                    </a:moveTo>
                    <a:lnTo>
                      <a:pt x="16" y="7857"/>
                    </a:lnTo>
                    <a:cubicBezTo>
                      <a:pt x="16" y="7861"/>
                      <a:pt x="12" y="7865"/>
                      <a:pt x="8" y="7865"/>
                    </a:cubicBezTo>
                    <a:cubicBezTo>
                      <a:pt x="4" y="7865"/>
                      <a:pt x="0" y="7861"/>
                      <a:pt x="0" y="7857"/>
                    </a:cubicBezTo>
                    <a:lnTo>
                      <a:pt x="0" y="7749"/>
                    </a:lnTo>
                    <a:cubicBezTo>
                      <a:pt x="0" y="7745"/>
                      <a:pt x="4" y="7742"/>
                      <a:pt x="8" y="7742"/>
                    </a:cubicBezTo>
                    <a:cubicBezTo>
                      <a:pt x="12" y="7742"/>
                      <a:pt x="16" y="7745"/>
                      <a:pt x="16" y="7749"/>
                    </a:cubicBezTo>
                    <a:close/>
                    <a:moveTo>
                      <a:pt x="16" y="7934"/>
                    </a:moveTo>
                    <a:lnTo>
                      <a:pt x="16" y="8041"/>
                    </a:lnTo>
                    <a:cubicBezTo>
                      <a:pt x="16" y="8045"/>
                      <a:pt x="12" y="8049"/>
                      <a:pt x="8" y="8049"/>
                    </a:cubicBezTo>
                    <a:cubicBezTo>
                      <a:pt x="4" y="8049"/>
                      <a:pt x="0" y="8045"/>
                      <a:pt x="0" y="8041"/>
                    </a:cubicBezTo>
                    <a:lnTo>
                      <a:pt x="0" y="7934"/>
                    </a:lnTo>
                    <a:cubicBezTo>
                      <a:pt x="0" y="7929"/>
                      <a:pt x="4" y="7926"/>
                      <a:pt x="8" y="7926"/>
                    </a:cubicBezTo>
                    <a:cubicBezTo>
                      <a:pt x="12" y="7926"/>
                      <a:pt x="16" y="7929"/>
                      <a:pt x="16" y="7934"/>
                    </a:cubicBezTo>
                    <a:close/>
                    <a:moveTo>
                      <a:pt x="16" y="8118"/>
                    </a:moveTo>
                    <a:lnTo>
                      <a:pt x="16" y="8226"/>
                    </a:lnTo>
                    <a:cubicBezTo>
                      <a:pt x="16" y="8230"/>
                      <a:pt x="12" y="8233"/>
                      <a:pt x="8" y="8233"/>
                    </a:cubicBezTo>
                    <a:cubicBezTo>
                      <a:pt x="4" y="8233"/>
                      <a:pt x="0" y="8230"/>
                      <a:pt x="0" y="8226"/>
                    </a:cubicBezTo>
                    <a:lnTo>
                      <a:pt x="0" y="8118"/>
                    </a:lnTo>
                    <a:cubicBezTo>
                      <a:pt x="0" y="8114"/>
                      <a:pt x="4" y="8110"/>
                      <a:pt x="8" y="8110"/>
                    </a:cubicBezTo>
                    <a:cubicBezTo>
                      <a:pt x="12" y="8110"/>
                      <a:pt x="16" y="8114"/>
                      <a:pt x="16" y="8118"/>
                    </a:cubicBezTo>
                    <a:close/>
                    <a:moveTo>
                      <a:pt x="16" y="8302"/>
                    </a:moveTo>
                    <a:lnTo>
                      <a:pt x="16" y="8410"/>
                    </a:lnTo>
                    <a:cubicBezTo>
                      <a:pt x="16" y="8414"/>
                      <a:pt x="12" y="8418"/>
                      <a:pt x="8" y="8418"/>
                    </a:cubicBezTo>
                    <a:cubicBezTo>
                      <a:pt x="4" y="8418"/>
                      <a:pt x="0" y="8414"/>
                      <a:pt x="0" y="8410"/>
                    </a:cubicBezTo>
                    <a:lnTo>
                      <a:pt x="0" y="8302"/>
                    </a:lnTo>
                    <a:cubicBezTo>
                      <a:pt x="0" y="8298"/>
                      <a:pt x="4" y="8295"/>
                      <a:pt x="8" y="8295"/>
                    </a:cubicBezTo>
                    <a:cubicBezTo>
                      <a:pt x="12" y="8295"/>
                      <a:pt x="16" y="8298"/>
                      <a:pt x="16" y="8302"/>
                    </a:cubicBezTo>
                    <a:close/>
                    <a:moveTo>
                      <a:pt x="16" y="8487"/>
                    </a:moveTo>
                    <a:lnTo>
                      <a:pt x="16" y="8594"/>
                    </a:lnTo>
                    <a:cubicBezTo>
                      <a:pt x="16" y="8598"/>
                      <a:pt x="12" y="8602"/>
                      <a:pt x="8" y="8602"/>
                    </a:cubicBezTo>
                    <a:cubicBezTo>
                      <a:pt x="4" y="8602"/>
                      <a:pt x="0" y="8598"/>
                      <a:pt x="0" y="8594"/>
                    </a:cubicBezTo>
                    <a:lnTo>
                      <a:pt x="0" y="8487"/>
                    </a:lnTo>
                    <a:cubicBezTo>
                      <a:pt x="0" y="8482"/>
                      <a:pt x="4" y="8479"/>
                      <a:pt x="8" y="8479"/>
                    </a:cubicBezTo>
                    <a:cubicBezTo>
                      <a:pt x="12" y="8479"/>
                      <a:pt x="16" y="8482"/>
                      <a:pt x="16" y="8487"/>
                    </a:cubicBezTo>
                    <a:close/>
                    <a:moveTo>
                      <a:pt x="16" y="8671"/>
                    </a:moveTo>
                    <a:lnTo>
                      <a:pt x="16" y="8779"/>
                    </a:lnTo>
                    <a:cubicBezTo>
                      <a:pt x="16" y="8783"/>
                      <a:pt x="12" y="8786"/>
                      <a:pt x="8" y="8786"/>
                    </a:cubicBezTo>
                    <a:cubicBezTo>
                      <a:pt x="4" y="8786"/>
                      <a:pt x="0" y="8783"/>
                      <a:pt x="0" y="8779"/>
                    </a:cubicBezTo>
                    <a:lnTo>
                      <a:pt x="0" y="8671"/>
                    </a:lnTo>
                    <a:cubicBezTo>
                      <a:pt x="0" y="8667"/>
                      <a:pt x="4" y="8663"/>
                      <a:pt x="8" y="8663"/>
                    </a:cubicBezTo>
                    <a:cubicBezTo>
                      <a:pt x="12" y="8663"/>
                      <a:pt x="16" y="8667"/>
                      <a:pt x="16" y="8671"/>
                    </a:cubicBezTo>
                    <a:close/>
                    <a:moveTo>
                      <a:pt x="16" y="8855"/>
                    </a:moveTo>
                    <a:lnTo>
                      <a:pt x="16" y="8963"/>
                    </a:lnTo>
                    <a:cubicBezTo>
                      <a:pt x="16" y="8967"/>
                      <a:pt x="12" y="8971"/>
                      <a:pt x="8" y="8971"/>
                    </a:cubicBezTo>
                    <a:cubicBezTo>
                      <a:pt x="4" y="8971"/>
                      <a:pt x="0" y="8967"/>
                      <a:pt x="0" y="8963"/>
                    </a:cubicBezTo>
                    <a:lnTo>
                      <a:pt x="0" y="8855"/>
                    </a:lnTo>
                    <a:cubicBezTo>
                      <a:pt x="0" y="8851"/>
                      <a:pt x="4" y="8848"/>
                      <a:pt x="8" y="8848"/>
                    </a:cubicBezTo>
                    <a:cubicBezTo>
                      <a:pt x="12" y="8848"/>
                      <a:pt x="16" y="8851"/>
                      <a:pt x="16" y="8855"/>
                    </a:cubicBezTo>
                    <a:close/>
                    <a:moveTo>
                      <a:pt x="16" y="9040"/>
                    </a:moveTo>
                    <a:lnTo>
                      <a:pt x="16" y="9147"/>
                    </a:lnTo>
                    <a:cubicBezTo>
                      <a:pt x="16" y="9151"/>
                      <a:pt x="12" y="9155"/>
                      <a:pt x="8" y="9155"/>
                    </a:cubicBezTo>
                    <a:cubicBezTo>
                      <a:pt x="4" y="9155"/>
                      <a:pt x="0" y="9151"/>
                      <a:pt x="0" y="9147"/>
                    </a:cubicBezTo>
                    <a:lnTo>
                      <a:pt x="0" y="9040"/>
                    </a:lnTo>
                    <a:cubicBezTo>
                      <a:pt x="0" y="9035"/>
                      <a:pt x="4" y="9032"/>
                      <a:pt x="8" y="9032"/>
                    </a:cubicBezTo>
                    <a:cubicBezTo>
                      <a:pt x="12" y="9032"/>
                      <a:pt x="16" y="9035"/>
                      <a:pt x="16" y="9040"/>
                    </a:cubicBezTo>
                    <a:close/>
                    <a:moveTo>
                      <a:pt x="16" y="9224"/>
                    </a:moveTo>
                    <a:lnTo>
                      <a:pt x="16" y="9331"/>
                    </a:lnTo>
                    <a:cubicBezTo>
                      <a:pt x="16" y="9336"/>
                      <a:pt x="12" y="9339"/>
                      <a:pt x="8" y="9339"/>
                    </a:cubicBezTo>
                    <a:cubicBezTo>
                      <a:pt x="4" y="9339"/>
                      <a:pt x="0" y="9336"/>
                      <a:pt x="0" y="9331"/>
                    </a:cubicBezTo>
                    <a:lnTo>
                      <a:pt x="0" y="9224"/>
                    </a:lnTo>
                    <a:cubicBezTo>
                      <a:pt x="0" y="9220"/>
                      <a:pt x="4" y="9216"/>
                      <a:pt x="8" y="9216"/>
                    </a:cubicBezTo>
                    <a:cubicBezTo>
                      <a:pt x="12" y="9216"/>
                      <a:pt x="16" y="9220"/>
                      <a:pt x="16" y="9224"/>
                    </a:cubicBezTo>
                    <a:close/>
                    <a:moveTo>
                      <a:pt x="16" y="9408"/>
                    </a:moveTo>
                    <a:lnTo>
                      <a:pt x="16" y="9516"/>
                    </a:lnTo>
                    <a:cubicBezTo>
                      <a:pt x="16" y="9520"/>
                      <a:pt x="12" y="9523"/>
                      <a:pt x="8" y="9523"/>
                    </a:cubicBezTo>
                    <a:cubicBezTo>
                      <a:pt x="4" y="9523"/>
                      <a:pt x="0" y="9520"/>
                      <a:pt x="0" y="9516"/>
                    </a:cubicBezTo>
                    <a:lnTo>
                      <a:pt x="0" y="9408"/>
                    </a:lnTo>
                    <a:cubicBezTo>
                      <a:pt x="0" y="9404"/>
                      <a:pt x="4" y="9401"/>
                      <a:pt x="8" y="9401"/>
                    </a:cubicBezTo>
                    <a:cubicBezTo>
                      <a:pt x="12" y="9401"/>
                      <a:pt x="16" y="9404"/>
                      <a:pt x="16" y="9408"/>
                    </a:cubicBezTo>
                    <a:close/>
                    <a:moveTo>
                      <a:pt x="16" y="9593"/>
                    </a:moveTo>
                    <a:lnTo>
                      <a:pt x="16" y="9700"/>
                    </a:lnTo>
                    <a:cubicBezTo>
                      <a:pt x="16" y="9704"/>
                      <a:pt x="12" y="9708"/>
                      <a:pt x="8" y="9708"/>
                    </a:cubicBezTo>
                    <a:cubicBezTo>
                      <a:pt x="4" y="9708"/>
                      <a:pt x="0" y="9704"/>
                      <a:pt x="0" y="9700"/>
                    </a:cubicBezTo>
                    <a:lnTo>
                      <a:pt x="0" y="9593"/>
                    </a:lnTo>
                    <a:cubicBezTo>
                      <a:pt x="0" y="9588"/>
                      <a:pt x="4" y="9585"/>
                      <a:pt x="8" y="9585"/>
                    </a:cubicBezTo>
                    <a:cubicBezTo>
                      <a:pt x="12" y="9585"/>
                      <a:pt x="16" y="9588"/>
                      <a:pt x="16" y="9593"/>
                    </a:cubicBezTo>
                    <a:close/>
                    <a:moveTo>
                      <a:pt x="16" y="9777"/>
                    </a:moveTo>
                    <a:lnTo>
                      <a:pt x="16" y="9884"/>
                    </a:lnTo>
                    <a:cubicBezTo>
                      <a:pt x="16" y="9889"/>
                      <a:pt x="12" y="9892"/>
                      <a:pt x="8" y="9892"/>
                    </a:cubicBezTo>
                    <a:cubicBezTo>
                      <a:pt x="4" y="9892"/>
                      <a:pt x="0" y="9889"/>
                      <a:pt x="0" y="9884"/>
                    </a:cubicBezTo>
                    <a:lnTo>
                      <a:pt x="0" y="9777"/>
                    </a:lnTo>
                    <a:cubicBezTo>
                      <a:pt x="0" y="9773"/>
                      <a:pt x="4" y="9769"/>
                      <a:pt x="8" y="9769"/>
                    </a:cubicBezTo>
                    <a:cubicBezTo>
                      <a:pt x="12" y="9769"/>
                      <a:pt x="16" y="9773"/>
                      <a:pt x="16" y="9777"/>
                    </a:cubicBezTo>
                    <a:close/>
                    <a:moveTo>
                      <a:pt x="16" y="9961"/>
                    </a:moveTo>
                    <a:lnTo>
                      <a:pt x="16" y="10069"/>
                    </a:lnTo>
                    <a:cubicBezTo>
                      <a:pt x="16" y="10073"/>
                      <a:pt x="12" y="10076"/>
                      <a:pt x="8" y="10076"/>
                    </a:cubicBezTo>
                    <a:cubicBezTo>
                      <a:pt x="4" y="10076"/>
                      <a:pt x="0" y="10073"/>
                      <a:pt x="0" y="10069"/>
                    </a:cubicBezTo>
                    <a:lnTo>
                      <a:pt x="0" y="9961"/>
                    </a:lnTo>
                    <a:cubicBezTo>
                      <a:pt x="0" y="9957"/>
                      <a:pt x="4" y="9954"/>
                      <a:pt x="8" y="9954"/>
                    </a:cubicBezTo>
                    <a:cubicBezTo>
                      <a:pt x="12" y="9954"/>
                      <a:pt x="16" y="9957"/>
                      <a:pt x="16" y="9961"/>
                    </a:cubicBezTo>
                    <a:close/>
                    <a:moveTo>
                      <a:pt x="16" y="10146"/>
                    </a:moveTo>
                    <a:lnTo>
                      <a:pt x="16" y="10253"/>
                    </a:lnTo>
                    <a:cubicBezTo>
                      <a:pt x="16" y="10257"/>
                      <a:pt x="12" y="10261"/>
                      <a:pt x="8" y="10261"/>
                    </a:cubicBezTo>
                    <a:cubicBezTo>
                      <a:pt x="4" y="10261"/>
                      <a:pt x="0" y="10257"/>
                      <a:pt x="0" y="10253"/>
                    </a:cubicBezTo>
                    <a:lnTo>
                      <a:pt x="0" y="10146"/>
                    </a:lnTo>
                    <a:cubicBezTo>
                      <a:pt x="0" y="10141"/>
                      <a:pt x="4" y="10138"/>
                      <a:pt x="8" y="10138"/>
                    </a:cubicBezTo>
                    <a:cubicBezTo>
                      <a:pt x="12" y="10138"/>
                      <a:pt x="16" y="10141"/>
                      <a:pt x="16" y="10146"/>
                    </a:cubicBezTo>
                    <a:close/>
                  </a:path>
                </a:pathLst>
              </a:custGeom>
              <a:solidFill>
                <a:srgbClr val="A5A5A5"/>
              </a:solidFill>
              <a:ln w="0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4" name="Freeform 606">
                <a:extLst>
                  <a:ext uri="{FF2B5EF4-FFF2-40B4-BE49-F238E27FC236}">
                    <a16:creationId xmlns:a16="http://schemas.microsoft.com/office/drawing/2014/main" id="{1578D8D6-949C-4FDA-BAB8-5A5D8B09A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9" y="5929"/>
                <a:ext cx="117" cy="102"/>
              </a:xfrm>
              <a:custGeom>
                <a:avLst/>
                <a:gdLst>
                  <a:gd name="T0" fmla="*/ 0 w 117"/>
                  <a:gd name="T1" fmla="*/ 0 h 102"/>
                  <a:gd name="T2" fmla="*/ 58 w 117"/>
                  <a:gd name="T3" fmla="*/ 102 h 102"/>
                  <a:gd name="T4" fmla="*/ 117 w 117"/>
                  <a:gd name="T5" fmla="*/ 0 h 102"/>
                  <a:gd name="T6" fmla="*/ 0 w 117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7" h="102">
                    <a:moveTo>
                      <a:pt x="0" y="0"/>
                    </a:moveTo>
                    <a:lnTo>
                      <a:pt x="58" y="102"/>
                    </a:lnTo>
                    <a:lnTo>
                      <a:pt x="1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808">
              <a:extLst>
                <a:ext uri="{FF2B5EF4-FFF2-40B4-BE49-F238E27FC236}">
                  <a16:creationId xmlns:a16="http://schemas.microsoft.com/office/drawing/2014/main" id="{C47EE1A3-0F78-41DD-8620-750243DCA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" y="63"/>
              <a:ext cx="22196" cy="7981"/>
              <a:chOff x="9" y="63"/>
              <a:chExt cx="22196" cy="7981"/>
            </a:xfrm>
          </p:grpSpPr>
          <p:sp>
            <p:nvSpPr>
              <p:cNvPr id="475" name="Freeform 608">
                <a:extLst>
                  <a:ext uri="{FF2B5EF4-FFF2-40B4-BE49-F238E27FC236}">
                    <a16:creationId xmlns:a16="http://schemas.microsoft.com/office/drawing/2014/main" id="{CEA1F4C6-7E6A-4E1A-BADF-DCE171EA4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9" y="5929"/>
                <a:ext cx="117" cy="102"/>
              </a:xfrm>
              <a:custGeom>
                <a:avLst/>
                <a:gdLst>
                  <a:gd name="T0" fmla="*/ 0 w 117"/>
                  <a:gd name="T1" fmla="*/ 0 h 102"/>
                  <a:gd name="T2" fmla="*/ 58 w 117"/>
                  <a:gd name="T3" fmla="*/ 102 h 102"/>
                  <a:gd name="T4" fmla="*/ 117 w 117"/>
                  <a:gd name="T5" fmla="*/ 0 h 102"/>
                  <a:gd name="T6" fmla="*/ 0 w 117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7" h="102">
                    <a:moveTo>
                      <a:pt x="0" y="0"/>
                    </a:moveTo>
                    <a:lnTo>
                      <a:pt x="58" y="102"/>
                    </a:lnTo>
                    <a:lnTo>
                      <a:pt x="1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609">
                <a:extLst>
                  <a:ext uri="{FF2B5EF4-FFF2-40B4-BE49-F238E27FC236}">
                    <a16:creationId xmlns:a16="http://schemas.microsoft.com/office/drawing/2014/main" id="{57316705-1E56-4C06-9530-0B95E15B2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0" y="5938"/>
                <a:ext cx="567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Tower of Babel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7" name="Rectangle 610">
                <a:extLst>
                  <a:ext uri="{FF2B5EF4-FFF2-40B4-BE49-F238E27FC236}">
                    <a16:creationId xmlns:a16="http://schemas.microsoft.com/office/drawing/2014/main" id="{358C7743-AF97-4218-92F0-EB92EE892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54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Rectangle 611">
                <a:extLst>
                  <a:ext uri="{FF2B5EF4-FFF2-40B4-BE49-F238E27FC236}">
                    <a16:creationId xmlns:a16="http://schemas.microsoft.com/office/drawing/2014/main" id="{5B9C0644-6071-49B7-93FF-C41DA0018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Rectangle 612">
                <a:extLst>
                  <a:ext uri="{FF2B5EF4-FFF2-40B4-BE49-F238E27FC236}">
                    <a16:creationId xmlns:a16="http://schemas.microsoft.com/office/drawing/2014/main" id="{AC44DD5F-6A19-4D69-9A50-BA102897D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542"/>
                <a:ext cx="1171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Rectangle 613">
                <a:extLst>
                  <a:ext uri="{FF2B5EF4-FFF2-40B4-BE49-F238E27FC236}">
                    <a16:creationId xmlns:a16="http://schemas.microsoft.com/office/drawing/2014/main" id="{215440B1-1B07-47E6-845C-3BABD3249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54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614">
                <a:extLst>
                  <a:ext uri="{FF2B5EF4-FFF2-40B4-BE49-F238E27FC236}">
                    <a16:creationId xmlns:a16="http://schemas.microsoft.com/office/drawing/2014/main" id="{14363E49-F1CE-4743-8E8B-7C812AA12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779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Rectangle 615">
                <a:extLst>
                  <a:ext uri="{FF2B5EF4-FFF2-40B4-BE49-F238E27FC236}">
                    <a16:creationId xmlns:a16="http://schemas.microsoft.com/office/drawing/2014/main" id="{29A478C5-30A4-46F7-B18B-6F90AE73D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7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Rectangle 616">
                <a:extLst>
                  <a:ext uri="{FF2B5EF4-FFF2-40B4-BE49-F238E27FC236}">
                    <a16:creationId xmlns:a16="http://schemas.microsoft.com/office/drawing/2014/main" id="{A446671D-9D49-42EB-84D0-A2E1B5FD4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7792"/>
                <a:ext cx="1171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Rectangle 617">
                <a:extLst>
                  <a:ext uri="{FF2B5EF4-FFF2-40B4-BE49-F238E27FC236}">
                    <a16:creationId xmlns:a16="http://schemas.microsoft.com/office/drawing/2014/main" id="{2E8F993F-148C-476C-9FF0-7FB2B1012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7792"/>
                <a:ext cx="117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Rectangle 618">
                <a:extLst>
                  <a:ext uri="{FF2B5EF4-FFF2-40B4-BE49-F238E27FC236}">
                    <a16:creationId xmlns:a16="http://schemas.microsoft.com/office/drawing/2014/main" id="{F532E1FF-495E-4DD3-B099-30E56F4AA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" y="7867"/>
                <a:ext cx="530" cy="1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3100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86" name="Rectangle 619">
                <a:extLst>
                  <a:ext uri="{FF2B5EF4-FFF2-40B4-BE49-F238E27FC236}">
                    <a16:creationId xmlns:a16="http://schemas.microsoft.com/office/drawing/2014/main" id="{E1D90090-6550-4A0C-9C14-225431078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" y="779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Rectangle 620">
                <a:extLst>
                  <a:ext uri="{FF2B5EF4-FFF2-40B4-BE49-F238E27FC236}">
                    <a16:creationId xmlns:a16="http://schemas.microsoft.com/office/drawing/2014/main" id="{9D044461-048E-4558-9908-F7DE389A2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" y="779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Rectangle 621">
                <a:extLst>
                  <a:ext uri="{FF2B5EF4-FFF2-40B4-BE49-F238E27FC236}">
                    <a16:creationId xmlns:a16="http://schemas.microsoft.com/office/drawing/2014/main" id="{4D631A96-5E14-41BB-9979-DE7443831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" y="542"/>
                <a:ext cx="117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Rectangle 622">
                <a:extLst>
                  <a:ext uri="{FF2B5EF4-FFF2-40B4-BE49-F238E27FC236}">
                    <a16:creationId xmlns:a16="http://schemas.microsoft.com/office/drawing/2014/main" id="{B1F53CFF-C8C3-453D-907F-EA42F8874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" y="542"/>
                <a:ext cx="117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Rectangle 623">
                <a:extLst>
                  <a:ext uri="{FF2B5EF4-FFF2-40B4-BE49-F238E27FC236}">
                    <a16:creationId xmlns:a16="http://schemas.microsoft.com/office/drawing/2014/main" id="{1A8AA082-378E-41AF-AE87-594693AA9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" y="384"/>
                <a:ext cx="530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3100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1" name="Rectangle 624">
                <a:extLst>
                  <a:ext uri="{FF2B5EF4-FFF2-40B4-BE49-F238E27FC236}">
                    <a16:creationId xmlns:a16="http://schemas.microsoft.com/office/drawing/2014/main" id="{4AF9AC48-1698-4CE8-AC79-F26243294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" y="542"/>
                <a:ext cx="293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Rectangle 625">
                <a:extLst>
                  <a:ext uri="{FF2B5EF4-FFF2-40B4-BE49-F238E27FC236}">
                    <a16:creationId xmlns:a16="http://schemas.microsoft.com/office/drawing/2014/main" id="{B9EC0AC9-6C65-4EB1-8963-CB0F58079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" y="542"/>
                <a:ext cx="293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pic>
            <p:nvPicPr>
              <p:cNvPr id="1650" name="Picture 626">
                <a:extLst>
                  <a:ext uri="{FF2B5EF4-FFF2-40B4-BE49-F238E27FC236}">
                    <a16:creationId xmlns:a16="http://schemas.microsoft.com/office/drawing/2014/main" id="{A3B26A93-B2E3-4F0C-9386-8F86C17C81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42" y="600"/>
                <a:ext cx="31" cy="7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3" name="Rectangle 627">
                <a:extLst>
                  <a:ext uri="{FF2B5EF4-FFF2-40B4-BE49-F238E27FC236}">
                    <a16:creationId xmlns:a16="http://schemas.microsoft.com/office/drawing/2014/main" id="{B2646199-512C-4CC8-AD65-528059EFD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4" y="601"/>
                <a:ext cx="30" cy="7191"/>
              </a:xfrm>
              <a:prstGeom prst="rect">
                <a:avLst/>
              </a:prstGeom>
              <a:noFill/>
              <a:ln w="9525" cap="rnd">
                <a:solidFill>
                  <a:srgbClr val="3366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Line 628">
                <a:extLst>
                  <a:ext uri="{FF2B5EF4-FFF2-40B4-BE49-F238E27FC236}">
                    <a16:creationId xmlns:a16="http://schemas.microsoft.com/office/drawing/2014/main" id="{9CBD16CF-48A1-4704-89BF-EB4643154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75" y="3850"/>
                <a:ext cx="1346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Rectangle 629">
                <a:extLst>
                  <a:ext uri="{FF2B5EF4-FFF2-40B4-BE49-F238E27FC236}">
                    <a16:creationId xmlns:a16="http://schemas.microsoft.com/office/drawing/2014/main" id="{C82B8B93-3F98-4094-9B20-DA271E65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8" y="3821"/>
                <a:ext cx="499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Rectangle 630">
                <a:extLst>
                  <a:ext uri="{FF2B5EF4-FFF2-40B4-BE49-F238E27FC236}">
                    <a16:creationId xmlns:a16="http://schemas.microsoft.com/office/drawing/2014/main" id="{3A9BE7E3-A59D-4BAE-9B84-CD82D376F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1" y="3826"/>
                <a:ext cx="52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II: 10 Kings from Thinis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7" name="Line 631">
                <a:extLst>
                  <a:ext uri="{FF2B5EF4-FFF2-40B4-BE49-F238E27FC236}">
                    <a16:creationId xmlns:a16="http://schemas.microsoft.com/office/drawing/2014/main" id="{D2DB6A1C-2668-44A4-8476-1FEE040FB4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75" y="3817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Line 632">
                <a:extLst>
                  <a:ext uri="{FF2B5EF4-FFF2-40B4-BE49-F238E27FC236}">
                    <a16:creationId xmlns:a16="http://schemas.microsoft.com/office/drawing/2014/main" id="{4B3BAB1B-FEC4-4533-B8FD-075D0EC0C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02" y="3850"/>
                <a:ext cx="702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Rectangle 633">
                <a:extLst>
                  <a:ext uri="{FF2B5EF4-FFF2-40B4-BE49-F238E27FC236}">
                    <a16:creationId xmlns:a16="http://schemas.microsoft.com/office/drawing/2014/main" id="{5FDEF426-EBE8-4C2A-92B6-DFB412219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2" y="3821"/>
                <a:ext cx="463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634">
                <a:extLst>
                  <a:ext uri="{FF2B5EF4-FFF2-40B4-BE49-F238E27FC236}">
                    <a16:creationId xmlns:a16="http://schemas.microsoft.com/office/drawing/2014/main" id="{BAEEB5E6-BAE3-4293-ADD2-FE5BB2759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4" y="3826"/>
                <a:ext cx="488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0: 5 Kings from Tjenu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1" name="Line 635">
                <a:extLst>
                  <a:ext uri="{FF2B5EF4-FFF2-40B4-BE49-F238E27FC236}">
                    <a16:creationId xmlns:a16="http://schemas.microsoft.com/office/drawing/2014/main" id="{0BE05919-AA61-42EE-85BA-2AEA6E1CA5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02" y="3817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Rectangle 636">
                <a:extLst>
                  <a:ext uri="{FF2B5EF4-FFF2-40B4-BE49-F238E27FC236}">
                    <a16:creationId xmlns:a16="http://schemas.microsoft.com/office/drawing/2014/main" id="{F75B7A42-7E9B-4DAA-9ADD-B1611CF6C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0" y="3529"/>
                <a:ext cx="29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Narmer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3" name="Rectangle 637">
                <a:extLst>
                  <a:ext uri="{FF2B5EF4-FFF2-40B4-BE49-F238E27FC236}">
                    <a16:creationId xmlns:a16="http://schemas.microsoft.com/office/drawing/2014/main" id="{4574F6AE-0750-427D-9B0E-28DD119A1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07"/>
                <a:ext cx="29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/ Menes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4" name="Rectangle 638">
                <a:extLst>
                  <a:ext uri="{FF2B5EF4-FFF2-40B4-BE49-F238E27FC236}">
                    <a16:creationId xmlns:a16="http://schemas.microsoft.com/office/drawing/2014/main" id="{4322F5D3-1DD2-429A-848E-5D97D2A18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8" y="2736"/>
                <a:ext cx="131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Note: Ages and dates for the period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5" name="Rectangle 639">
                <a:extLst>
                  <a:ext uri="{FF2B5EF4-FFF2-40B4-BE49-F238E27FC236}">
                    <a16:creationId xmlns:a16="http://schemas.microsoft.com/office/drawing/2014/main" id="{1FCE5199-B599-4C0A-8F6A-6BBCFB84A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8" y="2833"/>
                <a:ext cx="131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between the flood and Abraham are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6" name="Rectangle 640">
                <a:extLst>
                  <a:ext uri="{FF2B5EF4-FFF2-40B4-BE49-F238E27FC236}">
                    <a16:creationId xmlns:a16="http://schemas.microsoft.com/office/drawing/2014/main" id="{07C56A58-985A-4EEA-B158-5FEAD7A79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8" y="2931"/>
                <a:ext cx="1188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derived from the Septuagint (not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7" name="Rectangle 641">
                <a:extLst>
                  <a:ext uri="{FF2B5EF4-FFF2-40B4-BE49-F238E27FC236}">
                    <a16:creationId xmlns:a16="http://schemas.microsoft.com/office/drawing/2014/main" id="{596545F6-741C-4716-98A8-7DA6F1DFA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8" y="3028"/>
                <a:ext cx="1249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including the extra Canaan) which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8" name="Rectangle 642">
                <a:extLst>
                  <a:ext uri="{FF2B5EF4-FFF2-40B4-BE49-F238E27FC236}">
                    <a16:creationId xmlns:a16="http://schemas.microsoft.com/office/drawing/2014/main" id="{0F938422-028E-4FAA-8570-5F79E1EE7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8" y="3124"/>
                <a:ext cx="121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adds 658 years vs. the Masoretic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9" name="Rectangle 643">
                <a:extLst>
                  <a:ext uri="{FF2B5EF4-FFF2-40B4-BE49-F238E27FC236}">
                    <a16:creationId xmlns:a16="http://schemas.microsoft.com/office/drawing/2014/main" id="{A6B8093E-E9D4-4AD7-BF42-7F5C71100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8" y="3223"/>
                <a:ext cx="106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text that is the basis for most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10" name="Rectangle 644">
                <a:extLst>
                  <a:ext uri="{FF2B5EF4-FFF2-40B4-BE49-F238E27FC236}">
                    <a16:creationId xmlns:a16="http://schemas.microsoft.com/office/drawing/2014/main" id="{F44C467E-4C47-4928-BFF0-6013063BB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8" y="3320"/>
                <a:ext cx="59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Christian Bibles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11" name="Rectangle 645">
                <a:extLst>
                  <a:ext uri="{FF2B5EF4-FFF2-40B4-BE49-F238E27FC236}">
                    <a16:creationId xmlns:a16="http://schemas.microsoft.com/office/drawing/2014/main" id="{15231F50-657F-4CDD-9C88-8923CED24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0" y="4110"/>
                <a:ext cx="228" cy="57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Rectangle 646">
                <a:extLst>
                  <a:ext uri="{FF2B5EF4-FFF2-40B4-BE49-F238E27FC236}">
                    <a16:creationId xmlns:a16="http://schemas.microsoft.com/office/drawing/2014/main" id="{9343D5CB-499D-41A7-8DAD-B2FE0B6A5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0" y="4110"/>
                <a:ext cx="228" cy="57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Rectangle 647">
                <a:extLst>
                  <a:ext uri="{FF2B5EF4-FFF2-40B4-BE49-F238E27FC236}">
                    <a16:creationId xmlns:a16="http://schemas.microsoft.com/office/drawing/2014/main" id="{57846402-4AEE-4448-966F-C691C2968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0" y="4110"/>
                <a:ext cx="176" cy="5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Rectangle 648">
                <a:extLst>
                  <a:ext uri="{FF2B5EF4-FFF2-40B4-BE49-F238E27FC236}">
                    <a16:creationId xmlns:a16="http://schemas.microsoft.com/office/drawing/2014/main" id="{B939EF93-06AA-4938-A37A-71BAA1E7C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0" y="4110"/>
                <a:ext cx="176" cy="5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Rectangle 649">
                <a:extLst>
                  <a:ext uri="{FF2B5EF4-FFF2-40B4-BE49-F238E27FC236}">
                    <a16:creationId xmlns:a16="http://schemas.microsoft.com/office/drawing/2014/main" id="{C0229FC0-3317-4DC0-B8AF-5FD4C37C7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5" y="4110"/>
                <a:ext cx="118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Rectangle 650">
                <a:extLst>
                  <a:ext uri="{FF2B5EF4-FFF2-40B4-BE49-F238E27FC236}">
                    <a16:creationId xmlns:a16="http://schemas.microsoft.com/office/drawing/2014/main" id="{0C99B900-E689-412E-830E-7672A2A5D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5" y="4110"/>
                <a:ext cx="11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Rectangle 651">
                <a:extLst>
                  <a:ext uri="{FF2B5EF4-FFF2-40B4-BE49-F238E27FC236}">
                    <a16:creationId xmlns:a16="http://schemas.microsoft.com/office/drawing/2014/main" id="{661631A0-D8B9-4C6C-993C-C3C06EDA3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7" y="4257"/>
                <a:ext cx="43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Neferhotep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38" name="Rectangle 652">
                <a:extLst>
                  <a:ext uri="{FF2B5EF4-FFF2-40B4-BE49-F238E27FC236}">
                    <a16:creationId xmlns:a16="http://schemas.microsoft.com/office/drawing/2014/main" id="{F9447406-8B18-4BF0-80D4-9C7D69107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3" y="4107"/>
                <a:ext cx="11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Rectangle 653">
                <a:extLst>
                  <a:ext uri="{FF2B5EF4-FFF2-40B4-BE49-F238E27FC236}">
                    <a16:creationId xmlns:a16="http://schemas.microsoft.com/office/drawing/2014/main" id="{5DAC1F97-F256-4648-8D46-DD83FCE88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3" y="4107"/>
                <a:ext cx="11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Line 654">
                <a:extLst>
                  <a:ext uri="{FF2B5EF4-FFF2-40B4-BE49-F238E27FC236}">
                    <a16:creationId xmlns:a16="http://schemas.microsoft.com/office/drawing/2014/main" id="{E3FBCA69-D61A-47BF-AE88-7FF4F6661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34" y="4223"/>
                <a:ext cx="61" cy="61"/>
              </a:xfrm>
              <a:prstGeom prst="line">
                <a:avLst/>
              </a:prstGeom>
              <a:noFill/>
              <a:ln w="9525" cap="rnd">
                <a:solidFill>
                  <a:srgbClr val="7F7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Rectangle 655">
                <a:extLst>
                  <a:ext uri="{FF2B5EF4-FFF2-40B4-BE49-F238E27FC236}">
                    <a16:creationId xmlns:a16="http://schemas.microsoft.com/office/drawing/2014/main" id="{4F7C3B2B-F267-4FB2-9F7E-45309C2B7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" y="6681"/>
                <a:ext cx="2925" cy="9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656">
                <a:extLst>
                  <a:ext uri="{FF2B5EF4-FFF2-40B4-BE49-F238E27FC236}">
                    <a16:creationId xmlns:a16="http://schemas.microsoft.com/office/drawing/2014/main" id="{DD57FFF6-9365-4B73-85C1-4BC3694A3C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" y="6677"/>
                <a:ext cx="2935" cy="945"/>
              </a:xfrm>
              <a:custGeom>
                <a:avLst/>
                <a:gdLst>
                  <a:gd name="T0" fmla="*/ 26 w 7706"/>
                  <a:gd name="T1" fmla="*/ 2457 h 2484"/>
                  <a:gd name="T2" fmla="*/ 7680 w 7706"/>
                  <a:gd name="T3" fmla="*/ 2457 h 2484"/>
                  <a:gd name="T4" fmla="*/ 7680 w 7706"/>
                  <a:gd name="T5" fmla="*/ 26 h 2484"/>
                  <a:gd name="T6" fmla="*/ 26 w 7706"/>
                  <a:gd name="T7" fmla="*/ 26 h 2484"/>
                  <a:gd name="T8" fmla="*/ 26 w 7706"/>
                  <a:gd name="T9" fmla="*/ 2457 h 2484"/>
                  <a:gd name="T10" fmla="*/ 21 w 7706"/>
                  <a:gd name="T11" fmla="*/ 21 h 2484"/>
                  <a:gd name="T12" fmla="*/ 7685 w 7706"/>
                  <a:gd name="T13" fmla="*/ 21 h 2484"/>
                  <a:gd name="T14" fmla="*/ 7685 w 7706"/>
                  <a:gd name="T15" fmla="*/ 2463 h 2484"/>
                  <a:gd name="T16" fmla="*/ 21 w 7706"/>
                  <a:gd name="T17" fmla="*/ 2463 h 2484"/>
                  <a:gd name="T18" fmla="*/ 21 w 7706"/>
                  <a:gd name="T19" fmla="*/ 21 h 2484"/>
                  <a:gd name="T20" fmla="*/ 16 w 7706"/>
                  <a:gd name="T21" fmla="*/ 2468 h 2484"/>
                  <a:gd name="T22" fmla="*/ 7690 w 7706"/>
                  <a:gd name="T23" fmla="*/ 2468 h 2484"/>
                  <a:gd name="T24" fmla="*/ 7690 w 7706"/>
                  <a:gd name="T25" fmla="*/ 16 h 2484"/>
                  <a:gd name="T26" fmla="*/ 16 w 7706"/>
                  <a:gd name="T27" fmla="*/ 16 h 2484"/>
                  <a:gd name="T28" fmla="*/ 16 w 7706"/>
                  <a:gd name="T29" fmla="*/ 2468 h 2484"/>
                  <a:gd name="T30" fmla="*/ 0 w 7706"/>
                  <a:gd name="T31" fmla="*/ 13 h 2484"/>
                  <a:gd name="T32" fmla="*/ 13 w 7706"/>
                  <a:gd name="T33" fmla="*/ 0 h 2484"/>
                  <a:gd name="T34" fmla="*/ 7693 w 7706"/>
                  <a:gd name="T35" fmla="*/ 0 h 2484"/>
                  <a:gd name="T36" fmla="*/ 7706 w 7706"/>
                  <a:gd name="T37" fmla="*/ 13 h 2484"/>
                  <a:gd name="T38" fmla="*/ 7706 w 7706"/>
                  <a:gd name="T39" fmla="*/ 2471 h 2484"/>
                  <a:gd name="T40" fmla="*/ 7693 w 7706"/>
                  <a:gd name="T41" fmla="*/ 2484 h 2484"/>
                  <a:gd name="T42" fmla="*/ 13 w 7706"/>
                  <a:gd name="T43" fmla="*/ 2484 h 2484"/>
                  <a:gd name="T44" fmla="*/ 0 w 7706"/>
                  <a:gd name="T45" fmla="*/ 2471 h 2484"/>
                  <a:gd name="T46" fmla="*/ 0 w 7706"/>
                  <a:gd name="T47" fmla="*/ 13 h 2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706" h="2484">
                    <a:moveTo>
                      <a:pt x="26" y="2457"/>
                    </a:moveTo>
                    <a:lnTo>
                      <a:pt x="7680" y="2457"/>
                    </a:lnTo>
                    <a:lnTo>
                      <a:pt x="7680" y="26"/>
                    </a:lnTo>
                    <a:lnTo>
                      <a:pt x="26" y="26"/>
                    </a:lnTo>
                    <a:lnTo>
                      <a:pt x="26" y="2457"/>
                    </a:lnTo>
                    <a:close/>
                    <a:moveTo>
                      <a:pt x="21" y="21"/>
                    </a:moveTo>
                    <a:lnTo>
                      <a:pt x="7685" y="21"/>
                    </a:lnTo>
                    <a:lnTo>
                      <a:pt x="7685" y="2463"/>
                    </a:lnTo>
                    <a:lnTo>
                      <a:pt x="21" y="2463"/>
                    </a:lnTo>
                    <a:lnTo>
                      <a:pt x="21" y="21"/>
                    </a:lnTo>
                    <a:close/>
                    <a:moveTo>
                      <a:pt x="16" y="2468"/>
                    </a:moveTo>
                    <a:lnTo>
                      <a:pt x="7690" y="2468"/>
                    </a:lnTo>
                    <a:lnTo>
                      <a:pt x="7690" y="16"/>
                    </a:lnTo>
                    <a:lnTo>
                      <a:pt x="16" y="16"/>
                    </a:lnTo>
                    <a:lnTo>
                      <a:pt x="16" y="2468"/>
                    </a:lnTo>
                    <a:close/>
                    <a:moveTo>
                      <a:pt x="0" y="13"/>
                    </a:moveTo>
                    <a:cubicBezTo>
                      <a:pt x="0" y="6"/>
                      <a:pt x="6" y="0"/>
                      <a:pt x="13" y="0"/>
                    </a:cubicBezTo>
                    <a:lnTo>
                      <a:pt x="7693" y="0"/>
                    </a:lnTo>
                    <a:cubicBezTo>
                      <a:pt x="7701" y="0"/>
                      <a:pt x="7706" y="6"/>
                      <a:pt x="7706" y="13"/>
                    </a:cubicBezTo>
                    <a:lnTo>
                      <a:pt x="7706" y="2471"/>
                    </a:lnTo>
                    <a:cubicBezTo>
                      <a:pt x="7706" y="2478"/>
                      <a:pt x="7701" y="2484"/>
                      <a:pt x="7693" y="2484"/>
                    </a:cubicBezTo>
                    <a:lnTo>
                      <a:pt x="13" y="2484"/>
                    </a:lnTo>
                    <a:cubicBezTo>
                      <a:pt x="6" y="2484"/>
                      <a:pt x="0" y="2478"/>
                      <a:pt x="0" y="247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Rectangle 657">
                <a:extLst>
                  <a:ext uri="{FF2B5EF4-FFF2-40B4-BE49-F238E27FC236}">
                    <a16:creationId xmlns:a16="http://schemas.microsoft.com/office/drawing/2014/main" id="{B5331506-ADFC-4F5B-82B6-71F493258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6704"/>
                <a:ext cx="214" cy="1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Key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44" name="Rectangle 658">
                <a:extLst>
                  <a:ext uri="{FF2B5EF4-FFF2-40B4-BE49-F238E27FC236}">
                    <a16:creationId xmlns:a16="http://schemas.microsoft.com/office/drawing/2014/main" id="{F58D9FC9-55C2-409E-8573-6EF3F071A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" y="6879"/>
                <a:ext cx="117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Rectangle 659">
                <a:extLst>
                  <a:ext uri="{FF2B5EF4-FFF2-40B4-BE49-F238E27FC236}">
                    <a16:creationId xmlns:a16="http://schemas.microsoft.com/office/drawing/2014/main" id="{E7AF8454-C10F-4F5A-BA70-8CFD66AC9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" y="6879"/>
                <a:ext cx="117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Rectangle 660">
                <a:extLst>
                  <a:ext uri="{FF2B5EF4-FFF2-40B4-BE49-F238E27FC236}">
                    <a16:creationId xmlns:a16="http://schemas.microsoft.com/office/drawing/2014/main" id="{4FAD50AB-96EA-4CA1-8C78-4E5115D38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" y="6880"/>
                <a:ext cx="12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Rectangle 661">
                <a:extLst>
                  <a:ext uri="{FF2B5EF4-FFF2-40B4-BE49-F238E27FC236}">
                    <a16:creationId xmlns:a16="http://schemas.microsoft.com/office/drawing/2014/main" id="{5322522B-AD25-48C9-B34F-ED91F58B8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" y="6880"/>
                <a:ext cx="126" cy="117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Rectangle 662">
                <a:extLst>
                  <a:ext uri="{FF2B5EF4-FFF2-40B4-BE49-F238E27FC236}">
                    <a16:creationId xmlns:a16="http://schemas.microsoft.com/office/drawing/2014/main" id="{F42E3A31-846A-4FA1-8D57-00C42CC78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" y="7055"/>
                <a:ext cx="117" cy="117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Rectangle 663">
                <a:extLst>
                  <a:ext uri="{FF2B5EF4-FFF2-40B4-BE49-F238E27FC236}">
                    <a16:creationId xmlns:a16="http://schemas.microsoft.com/office/drawing/2014/main" id="{CB09243D-02E1-4673-904E-FFAC61C19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" y="7055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Rectangle 664">
                <a:extLst>
                  <a:ext uri="{FF2B5EF4-FFF2-40B4-BE49-F238E27FC236}">
                    <a16:creationId xmlns:a16="http://schemas.microsoft.com/office/drawing/2014/main" id="{BE7E6267-5830-4E69-BE46-C537A0FCD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" y="7056"/>
                <a:ext cx="12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Rectangle 665">
                <a:extLst>
                  <a:ext uri="{FF2B5EF4-FFF2-40B4-BE49-F238E27FC236}">
                    <a16:creationId xmlns:a16="http://schemas.microsoft.com/office/drawing/2014/main" id="{94EC276E-357B-4776-B41E-AE7EAEDF0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" y="7056"/>
                <a:ext cx="126" cy="117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Rectangle 666">
                <a:extLst>
                  <a:ext uri="{FF2B5EF4-FFF2-40B4-BE49-F238E27FC236}">
                    <a16:creationId xmlns:a16="http://schemas.microsoft.com/office/drawing/2014/main" id="{1076F872-769C-491F-A6F9-72A22076E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" y="6885"/>
                <a:ext cx="737" cy="1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Messianic Line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54" name="Rectangle 667">
                <a:extLst>
                  <a:ext uri="{FF2B5EF4-FFF2-40B4-BE49-F238E27FC236}">
                    <a16:creationId xmlns:a16="http://schemas.microsoft.com/office/drawing/2014/main" id="{E27221BD-1942-4B00-A1F8-AF15021AA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" y="7061"/>
                <a:ext cx="1091" cy="1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Mentioned in Scripture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55" name="Rectangle 668">
                <a:extLst>
                  <a:ext uri="{FF2B5EF4-FFF2-40B4-BE49-F238E27FC236}">
                    <a16:creationId xmlns:a16="http://schemas.microsoft.com/office/drawing/2014/main" id="{EFBE630C-B966-4A07-9240-58313922C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" y="7231"/>
                <a:ext cx="117" cy="117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Rectangle 669">
                <a:extLst>
                  <a:ext uri="{FF2B5EF4-FFF2-40B4-BE49-F238E27FC236}">
                    <a16:creationId xmlns:a16="http://schemas.microsoft.com/office/drawing/2014/main" id="{F9774D62-F0C8-49EB-8098-4B0B4A70B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" y="7231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7F7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Rectangle 670">
                <a:extLst>
                  <a:ext uri="{FF2B5EF4-FFF2-40B4-BE49-F238E27FC236}">
                    <a16:creationId xmlns:a16="http://schemas.microsoft.com/office/drawing/2014/main" id="{F9C80E67-2D8E-4679-B384-0317FACA1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" y="7232"/>
                <a:ext cx="12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Rectangle 671">
                <a:extLst>
                  <a:ext uri="{FF2B5EF4-FFF2-40B4-BE49-F238E27FC236}">
                    <a16:creationId xmlns:a16="http://schemas.microsoft.com/office/drawing/2014/main" id="{1DD700E4-FBBB-4582-8166-122BA39F5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" y="7232"/>
                <a:ext cx="126" cy="117"/>
              </a:xfrm>
              <a:prstGeom prst="rect">
                <a:avLst/>
              </a:prstGeom>
              <a:noFill/>
              <a:ln w="9525" cap="rnd">
                <a:solidFill>
                  <a:srgbClr val="7F7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Rectangle 672">
                <a:extLst>
                  <a:ext uri="{FF2B5EF4-FFF2-40B4-BE49-F238E27FC236}">
                    <a16:creationId xmlns:a16="http://schemas.microsoft.com/office/drawing/2014/main" id="{186863B3-A1BA-4756-9AF2-F85E947E9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" y="7236"/>
                <a:ext cx="1091" cy="1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Other historical figures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0" name="Rectangle 673">
                <a:extLst>
                  <a:ext uri="{FF2B5EF4-FFF2-40B4-BE49-F238E27FC236}">
                    <a16:creationId xmlns:a16="http://schemas.microsoft.com/office/drawing/2014/main" id="{F0A40846-2AD2-4099-9B3E-EBF7613E5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7404"/>
                <a:ext cx="117" cy="117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Rectangle 674">
                <a:extLst>
                  <a:ext uri="{FF2B5EF4-FFF2-40B4-BE49-F238E27FC236}">
                    <a16:creationId xmlns:a16="http://schemas.microsoft.com/office/drawing/2014/main" id="{12AB6FD4-15D7-4B39-AE21-1EFF5CBC7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" y="7404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Rectangle 675">
                <a:extLst>
                  <a:ext uri="{FF2B5EF4-FFF2-40B4-BE49-F238E27FC236}">
                    <a16:creationId xmlns:a16="http://schemas.microsoft.com/office/drawing/2014/main" id="{3D890B4A-BB4A-4734-BE9C-DEE8341FB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" y="7410"/>
                <a:ext cx="463" cy="1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Prophets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3" name="Rectangle 676">
                <a:extLst>
                  <a:ext uri="{FF2B5EF4-FFF2-40B4-BE49-F238E27FC236}">
                    <a16:creationId xmlns:a16="http://schemas.microsoft.com/office/drawing/2014/main" id="{D42A82AB-7F59-4CB2-A6A0-B807F24FC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6898"/>
                <a:ext cx="573" cy="1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Key Events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4" name="Rectangle 677">
                <a:extLst>
                  <a:ext uri="{FF2B5EF4-FFF2-40B4-BE49-F238E27FC236}">
                    <a16:creationId xmlns:a16="http://schemas.microsoft.com/office/drawing/2014/main" id="{3426F76A-645C-4A66-89B7-1B97EF1C6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7243"/>
                <a:ext cx="1481" cy="1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¶ Indicates prophetic reference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5" name="Rectangle 678">
                <a:extLst>
                  <a:ext uri="{FF2B5EF4-FFF2-40B4-BE49-F238E27FC236}">
                    <a16:creationId xmlns:a16="http://schemas.microsoft.com/office/drawing/2014/main" id="{73D8927C-520C-4DE0-8AFE-29439A901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7061"/>
                <a:ext cx="1469" cy="1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References are to actual event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6" name="Freeform 679">
                <a:extLst>
                  <a:ext uri="{FF2B5EF4-FFF2-40B4-BE49-F238E27FC236}">
                    <a16:creationId xmlns:a16="http://schemas.microsoft.com/office/drawing/2014/main" id="{42BD2F2B-CB5C-4338-8886-22EC2AB13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717"/>
                <a:ext cx="117" cy="117"/>
              </a:xfrm>
              <a:custGeom>
                <a:avLst/>
                <a:gdLst>
                  <a:gd name="T0" fmla="*/ 117 w 117"/>
                  <a:gd name="T1" fmla="*/ 0 h 117"/>
                  <a:gd name="T2" fmla="*/ 0 w 117"/>
                  <a:gd name="T3" fmla="*/ 59 h 117"/>
                  <a:gd name="T4" fmla="*/ 117 w 117"/>
                  <a:gd name="T5" fmla="*/ 117 h 117"/>
                  <a:gd name="T6" fmla="*/ 117 w 117"/>
                  <a:gd name="T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7" h="117">
                    <a:moveTo>
                      <a:pt x="117" y="0"/>
                    </a:moveTo>
                    <a:lnTo>
                      <a:pt x="0" y="59"/>
                    </a:lnTo>
                    <a:lnTo>
                      <a:pt x="117" y="117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680">
                <a:extLst>
                  <a:ext uri="{FF2B5EF4-FFF2-40B4-BE49-F238E27FC236}">
                    <a16:creationId xmlns:a16="http://schemas.microsoft.com/office/drawing/2014/main" id="{9B434857-AE32-4FAD-9B9E-3F016F106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" y="717"/>
                <a:ext cx="117" cy="117"/>
              </a:xfrm>
              <a:custGeom>
                <a:avLst/>
                <a:gdLst>
                  <a:gd name="T0" fmla="*/ 117 w 117"/>
                  <a:gd name="T1" fmla="*/ 0 h 117"/>
                  <a:gd name="T2" fmla="*/ 0 w 117"/>
                  <a:gd name="T3" fmla="*/ 59 h 117"/>
                  <a:gd name="T4" fmla="*/ 117 w 117"/>
                  <a:gd name="T5" fmla="*/ 117 h 117"/>
                  <a:gd name="T6" fmla="*/ 117 w 117"/>
                  <a:gd name="T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7" h="117">
                    <a:moveTo>
                      <a:pt x="117" y="0"/>
                    </a:moveTo>
                    <a:lnTo>
                      <a:pt x="0" y="59"/>
                    </a:lnTo>
                    <a:lnTo>
                      <a:pt x="117" y="117"/>
                    </a:lnTo>
                    <a:lnTo>
                      <a:pt x="117" y="0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Rectangle 681">
                <a:extLst>
                  <a:ext uri="{FF2B5EF4-FFF2-40B4-BE49-F238E27FC236}">
                    <a16:creationId xmlns:a16="http://schemas.microsoft.com/office/drawing/2014/main" id="{409C4E4A-201F-4EC3-98A5-3180601E9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2" y="5726"/>
                <a:ext cx="20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Ham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9" name="Rectangle 682">
                <a:extLst>
                  <a:ext uri="{FF2B5EF4-FFF2-40B4-BE49-F238E27FC236}">
                    <a16:creationId xmlns:a16="http://schemas.microsoft.com/office/drawing/2014/main" id="{B4A72233-4D06-4EB3-9974-E9DA101F9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4120"/>
                <a:ext cx="31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Mizraim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0" name="Line 683">
                <a:extLst>
                  <a:ext uri="{FF2B5EF4-FFF2-40B4-BE49-F238E27FC236}">
                    <a16:creationId xmlns:a16="http://schemas.microsoft.com/office/drawing/2014/main" id="{620C03DC-A2F1-4484-AEDB-0FFB9B235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81" y="5762"/>
                <a:ext cx="176" cy="0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Line 684">
                <a:extLst>
                  <a:ext uri="{FF2B5EF4-FFF2-40B4-BE49-F238E27FC236}">
                    <a16:creationId xmlns:a16="http://schemas.microsoft.com/office/drawing/2014/main" id="{0D4172E3-8498-4431-A2CD-13251DA5FB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98" y="4163"/>
                <a:ext cx="0" cy="2109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Line 685">
                <a:extLst>
                  <a:ext uri="{FF2B5EF4-FFF2-40B4-BE49-F238E27FC236}">
                    <a16:creationId xmlns:a16="http://schemas.microsoft.com/office/drawing/2014/main" id="{35463E9C-6B25-42C0-AAFE-2710E8CFAE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98" y="4163"/>
                <a:ext cx="59" cy="0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Rectangle 686">
                <a:extLst>
                  <a:ext uri="{FF2B5EF4-FFF2-40B4-BE49-F238E27FC236}">
                    <a16:creationId xmlns:a16="http://schemas.microsoft.com/office/drawing/2014/main" id="{976B6F6A-BF7F-40FB-A44C-517E041DD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5973"/>
                <a:ext cx="50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Genesis 10:8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4" name="Rectangle 687">
                <a:extLst>
                  <a:ext uri="{FF2B5EF4-FFF2-40B4-BE49-F238E27FC236}">
                    <a16:creationId xmlns:a16="http://schemas.microsoft.com/office/drawing/2014/main" id="{B9ACE7D4-51B5-455E-896D-C7BAC4EA2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5973"/>
                <a:ext cx="6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5" name="Rectangle 688">
                <a:extLst>
                  <a:ext uri="{FF2B5EF4-FFF2-40B4-BE49-F238E27FC236}">
                    <a16:creationId xmlns:a16="http://schemas.microsoft.com/office/drawing/2014/main" id="{9160B82D-EBAA-43C7-A46A-E7EE9C40B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7" y="5973"/>
                <a:ext cx="12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6" name="Rectangle 689">
                <a:extLst>
                  <a:ext uri="{FF2B5EF4-FFF2-40B4-BE49-F238E27FC236}">
                    <a16:creationId xmlns:a16="http://schemas.microsoft.com/office/drawing/2014/main" id="{AD662C3A-F4D5-4B37-AB34-B2E0AED43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4" y="4120"/>
                <a:ext cx="63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Genesis 10:6, 13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7" name="Rectangle 690">
                <a:extLst>
                  <a:ext uri="{FF2B5EF4-FFF2-40B4-BE49-F238E27FC236}">
                    <a16:creationId xmlns:a16="http://schemas.microsoft.com/office/drawing/2014/main" id="{9367D734-7DCA-49F7-A2AA-FAEF760B6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7" y="4120"/>
                <a:ext cx="6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8" name="Rectangle 691">
                <a:extLst>
                  <a:ext uri="{FF2B5EF4-FFF2-40B4-BE49-F238E27FC236}">
                    <a16:creationId xmlns:a16="http://schemas.microsoft.com/office/drawing/2014/main" id="{FFA47501-46ED-40F2-8666-84A3063CD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120"/>
                <a:ext cx="12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9" name="Rectangle 692">
                <a:extLst>
                  <a:ext uri="{FF2B5EF4-FFF2-40B4-BE49-F238E27FC236}">
                    <a16:creationId xmlns:a16="http://schemas.microsoft.com/office/drawing/2014/main" id="{6C40723E-22AC-4D97-97FA-7DBA66C81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3" y="4110"/>
                <a:ext cx="239" cy="116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Rectangle 693">
                <a:extLst>
                  <a:ext uri="{FF2B5EF4-FFF2-40B4-BE49-F238E27FC236}">
                    <a16:creationId xmlns:a16="http://schemas.microsoft.com/office/drawing/2014/main" id="{B29DA84B-269F-418D-92EA-F4F0CD6D0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3" y="4110"/>
                <a:ext cx="239" cy="116"/>
              </a:xfrm>
              <a:prstGeom prst="rect">
                <a:avLst/>
              </a:prstGeom>
              <a:noFill/>
              <a:ln w="9525" cap="rnd">
                <a:solidFill>
                  <a:srgbClr val="7F7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Rectangle 694">
                <a:extLst>
                  <a:ext uri="{FF2B5EF4-FFF2-40B4-BE49-F238E27FC236}">
                    <a16:creationId xmlns:a16="http://schemas.microsoft.com/office/drawing/2014/main" id="{BA75F22A-CBF1-4D88-A967-D77E057A9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6" y="4023"/>
                <a:ext cx="51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Sobekhotep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82" name="Rectangle 695">
                <a:extLst>
                  <a:ext uri="{FF2B5EF4-FFF2-40B4-BE49-F238E27FC236}">
                    <a16:creationId xmlns:a16="http://schemas.microsoft.com/office/drawing/2014/main" id="{426DB7F8-991D-4DC7-9941-2A30C6A48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2" y="4110"/>
                <a:ext cx="47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Rectangle 696">
                <a:extLst>
                  <a:ext uri="{FF2B5EF4-FFF2-40B4-BE49-F238E27FC236}">
                    <a16:creationId xmlns:a16="http://schemas.microsoft.com/office/drawing/2014/main" id="{C1B12959-AAE5-423F-BAC0-E51D9EE42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2" y="4110"/>
                <a:ext cx="47" cy="116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Rectangle 697">
                <a:extLst>
                  <a:ext uri="{FF2B5EF4-FFF2-40B4-BE49-F238E27FC236}">
                    <a16:creationId xmlns:a16="http://schemas.microsoft.com/office/drawing/2014/main" id="{31425ABC-9182-48F7-AE0C-7BB10E467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5" y="4241"/>
                <a:ext cx="36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Dudimose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85" name="Rectangle 698">
                <a:extLst>
                  <a:ext uri="{FF2B5EF4-FFF2-40B4-BE49-F238E27FC236}">
                    <a16:creationId xmlns:a16="http://schemas.microsoft.com/office/drawing/2014/main" id="{6491E530-F5B4-4EB6-8AB9-99CBC55B3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8" y="4110"/>
                <a:ext cx="41" cy="116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Rectangle 699">
                <a:extLst>
                  <a:ext uri="{FF2B5EF4-FFF2-40B4-BE49-F238E27FC236}">
                    <a16:creationId xmlns:a16="http://schemas.microsoft.com/office/drawing/2014/main" id="{72EA02D4-F8BB-44BA-BBAA-97505A3E4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8" y="4110"/>
                <a:ext cx="41" cy="116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Rectangle 700">
                <a:extLst>
                  <a:ext uri="{FF2B5EF4-FFF2-40B4-BE49-F238E27FC236}">
                    <a16:creationId xmlns:a16="http://schemas.microsoft.com/office/drawing/2014/main" id="{5B2790D2-66E6-4F48-B8F1-04C6A6E6A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1" y="3948"/>
                <a:ext cx="50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Sobekhotep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88" name="Line 701">
                <a:extLst>
                  <a:ext uri="{FF2B5EF4-FFF2-40B4-BE49-F238E27FC236}">
                    <a16:creationId xmlns:a16="http://schemas.microsoft.com/office/drawing/2014/main" id="{DE7C3EC8-9001-4950-952B-6D20BF3C9B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431" y="3503"/>
                <a:ext cx="330" cy="489"/>
              </a:xfrm>
              <a:prstGeom prst="line">
                <a:avLst/>
              </a:prstGeom>
              <a:noFill/>
              <a:ln w="9525" cap="rnd">
                <a:solidFill>
                  <a:srgbClr val="7F7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Rectangle 702">
                <a:extLst>
                  <a:ext uri="{FF2B5EF4-FFF2-40B4-BE49-F238E27FC236}">
                    <a16:creationId xmlns:a16="http://schemas.microsoft.com/office/drawing/2014/main" id="{E092C28B-0CE6-4FE2-9E4B-F85979FF3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42" y="4130"/>
                <a:ext cx="30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18 kings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0" name="Rectangle 703">
                <a:extLst>
                  <a:ext uri="{FF2B5EF4-FFF2-40B4-BE49-F238E27FC236}">
                    <a16:creationId xmlns:a16="http://schemas.microsoft.com/office/drawing/2014/main" id="{A3790225-7908-4E18-93FC-16B107DEA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0" y="63"/>
                <a:ext cx="4675" cy="2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4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The Flood to the Exodus Based on the New Chronology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1" name="Rectangle 704">
                <a:extLst>
                  <a:ext uri="{FF2B5EF4-FFF2-40B4-BE49-F238E27FC236}">
                    <a16:creationId xmlns:a16="http://schemas.microsoft.com/office/drawing/2014/main" id="{E04A52E2-9CB1-4289-A3DD-E90C69DAF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4" y="4130"/>
                <a:ext cx="26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 kings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2" name="Rectangle 705">
                <a:extLst>
                  <a:ext uri="{FF2B5EF4-FFF2-40B4-BE49-F238E27FC236}">
                    <a16:creationId xmlns:a16="http://schemas.microsoft.com/office/drawing/2014/main" id="{92D1A947-54E6-422B-8723-135F8EC4B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6" y="5804"/>
                <a:ext cx="234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Rectangle 706">
                <a:extLst>
                  <a:ext uri="{FF2B5EF4-FFF2-40B4-BE49-F238E27FC236}">
                    <a16:creationId xmlns:a16="http://schemas.microsoft.com/office/drawing/2014/main" id="{150A723E-8D64-45C0-89C2-54758D594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6" y="5804"/>
                <a:ext cx="234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Rectangle 707">
                <a:extLst>
                  <a:ext uri="{FF2B5EF4-FFF2-40B4-BE49-F238E27FC236}">
                    <a16:creationId xmlns:a16="http://schemas.microsoft.com/office/drawing/2014/main" id="{15FB6DF1-04A5-471F-B2AA-17461089A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4" y="5804"/>
                <a:ext cx="702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Rectangle 708">
                <a:extLst>
                  <a:ext uri="{FF2B5EF4-FFF2-40B4-BE49-F238E27FC236}">
                    <a16:creationId xmlns:a16="http://schemas.microsoft.com/office/drawing/2014/main" id="{22C26C5A-3C6B-4F23-AD0D-53F369D2B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4" y="5804"/>
                <a:ext cx="702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Rectangle 709">
                <a:extLst>
                  <a:ext uri="{FF2B5EF4-FFF2-40B4-BE49-F238E27FC236}">
                    <a16:creationId xmlns:a16="http://schemas.microsoft.com/office/drawing/2014/main" id="{EF691AF2-2DDD-4F82-BA58-8F0B74C70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1" y="5837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2365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7" name="Rectangle 710">
                <a:extLst>
                  <a:ext uri="{FF2B5EF4-FFF2-40B4-BE49-F238E27FC236}">
                    <a16:creationId xmlns:a16="http://schemas.microsoft.com/office/drawing/2014/main" id="{760E52D7-1DC6-4E5E-ACA3-BC8F4D17F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0" y="5837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8" name="Rectangle 711">
                <a:extLst>
                  <a:ext uri="{FF2B5EF4-FFF2-40B4-BE49-F238E27FC236}">
                    <a16:creationId xmlns:a16="http://schemas.microsoft.com/office/drawing/2014/main" id="{3D29ADCA-46AA-4464-AAE8-64DF49331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6" y="583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2306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9" name="Rectangle 712">
                <a:extLst>
                  <a:ext uri="{FF2B5EF4-FFF2-40B4-BE49-F238E27FC236}">
                    <a16:creationId xmlns:a16="http://schemas.microsoft.com/office/drawing/2014/main" id="{B37A55B9-C11A-4505-9CD2-92299F18E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2" y="5707"/>
                <a:ext cx="45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Mesanepada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0" name="Rectangle 713">
                <a:extLst>
                  <a:ext uri="{FF2B5EF4-FFF2-40B4-BE49-F238E27FC236}">
                    <a16:creationId xmlns:a16="http://schemas.microsoft.com/office/drawing/2014/main" id="{C9217AC4-ABAA-470E-8EAA-B6AFEBD02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" y="5938"/>
                <a:ext cx="408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Aannepada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1" name="Rectangle 714">
                <a:extLst>
                  <a:ext uri="{FF2B5EF4-FFF2-40B4-BE49-F238E27FC236}">
                    <a16:creationId xmlns:a16="http://schemas.microsoft.com/office/drawing/2014/main" id="{94005513-55A0-41AB-9948-5CA86C27F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2" y="5777"/>
                <a:ext cx="384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Ur of the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2" name="Rectangle 715">
                <a:extLst>
                  <a:ext uri="{FF2B5EF4-FFF2-40B4-BE49-F238E27FC236}">
                    <a16:creationId xmlns:a16="http://schemas.microsoft.com/office/drawing/2014/main" id="{EBDC4D48-9977-47FD-8B65-57BB68270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0" y="5866"/>
                <a:ext cx="390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Chaldees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3" name="Rectangle 716">
                <a:extLst>
                  <a:ext uri="{FF2B5EF4-FFF2-40B4-BE49-F238E27FC236}">
                    <a16:creationId xmlns:a16="http://schemas.microsoft.com/office/drawing/2014/main" id="{5D1B8EEA-E103-4BC4-8F4B-E17CD7C77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1" y="5804"/>
                <a:ext cx="409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Rectangle 717">
                <a:extLst>
                  <a:ext uri="{FF2B5EF4-FFF2-40B4-BE49-F238E27FC236}">
                    <a16:creationId xmlns:a16="http://schemas.microsoft.com/office/drawing/2014/main" id="{012FC345-C6A2-4A12-B915-E2737F0F5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1" y="5804"/>
                <a:ext cx="40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Rectangle 718">
                <a:extLst>
                  <a:ext uri="{FF2B5EF4-FFF2-40B4-BE49-F238E27FC236}">
                    <a16:creationId xmlns:a16="http://schemas.microsoft.com/office/drawing/2014/main" id="{02BFA057-5A6A-4E93-99C2-E0AC377BF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1" y="5837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2285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6" name="Rectangle 719">
                <a:extLst>
                  <a:ext uri="{FF2B5EF4-FFF2-40B4-BE49-F238E27FC236}">
                    <a16:creationId xmlns:a16="http://schemas.microsoft.com/office/drawing/2014/main" id="{A1E8BF3C-5BA5-4B99-9845-09D44AD05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0" y="5837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7" name="Rectangle 720">
                <a:extLst>
                  <a:ext uri="{FF2B5EF4-FFF2-40B4-BE49-F238E27FC236}">
                    <a16:creationId xmlns:a16="http://schemas.microsoft.com/office/drawing/2014/main" id="{D448AB95-03BF-49AE-A6E7-95D31BCD7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6" y="583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2250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8" name="Rectangle 721">
                <a:extLst>
                  <a:ext uri="{FF2B5EF4-FFF2-40B4-BE49-F238E27FC236}">
                    <a16:creationId xmlns:a16="http://schemas.microsoft.com/office/drawing/2014/main" id="{87159A45-1A9C-4B31-B56E-646A8007B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4" y="5707"/>
                <a:ext cx="51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Meskiagnanna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9" name="Rectangle 722">
                <a:extLst>
                  <a:ext uri="{FF2B5EF4-FFF2-40B4-BE49-F238E27FC236}">
                    <a16:creationId xmlns:a16="http://schemas.microsoft.com/office/drawing/2014/main" id="{D35598DA-8207-4CAD-87B0-2E58583EA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0" y="5804"/>
                <a:ext cx="292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Rectangle 723">
                <a:extLst>
                  <a:ext uri="{FF2B5EF4-FFF2-40B4-BE49-F238E27FC236}">
                    <a16:creationId xmlns:a16="http://schemas.microsoft.com/office/drawing/2014/main" id="{93480C53-7F29-46B7-8632-68AE0E60A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0" y="5804"/>
                <a:ext cx="292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Rectangle 724">
                <a:extLst>
                  <a:ext uri="{FF2B5EF4-FFF2-40B4-BE49-F238E27FC236}">
                    <a16:creationId xmlns:a16="http://schemas.microsoft.com/office/drawing/2014/main" id="{596ECCF2-CBD2-4233-8664-DC4B33E96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7" y="5808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2249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2" name="Rectangle 725">
                <a:extLst>
                  <a:ext uri="{FF2B5EF4-FFF2-40B4-BE49-F238E27FC236}">
                    <a16:creationId xmlns:a16="http://schemas.microsoft.com/office/drawing/2014/main" id="{34D6740F-7C24-4BC0-AEAF-067A377AB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5" y="5808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3" name="Rectangle 726">
                <a:extLst>
                  <a:ext uri="{FF2B5EF4-FFF2-40B4-BE49-F238E27FC236}">
                    <a16:creationId xmlns:a16="http://schemas.microsoft.com/office/drawing/2014/main" id="{A3F65225-AEEE-49F2-9D8C-C680E2AEE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5" y="586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2225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4" name="Rectangle 727">
                <a:extLst>
                  <a:ext uri="{FF2B5EF4-FFF2-40B4-BE49-F238E27FC236}">
                    <a16:creationId xmlns:a16="http://schemas.microsoft.com/office/drawing/2014/main" id="{8111C9F7-8E97-4492-82AC-DBC32B8EF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4" y="5944"/>
                <a:ext cx="19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Elulu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5" name="Rectangle 728">
                <a:extLst>
                  <a:ext uri="{FF2B5EF4-FFF2-40B4-BE49-F238E27FC236}">
                    <a16:creationId xmlns:a16="http://schemas.microsoft.com/office/drawing/2014/main" id="{D0797112-350E-4CE0-8E6D-EF9125AB6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2" y="5804"/>
                <a:ext cx="410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Rectangle 729">
                <a:extLst>
                  <a:ext uri="{FF2B5EF4-FFF2-40B4-BE49-F238E27FC236}">
                    <a16:creationId xmlns:a16="http://schemas.microsoft.com/office/drawing/2014/main" id="{5678887A-F60C-4193-8D5E-A233906BC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2" y="5804"/>
                <a:ext cx="41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Rectangle 730">
                <a:extLst>
                  <a:ext uri="{FF2B5EF4-FFF2-40B4-BE49-F238E27FC236}">
                    <a16:creationId xmlns:a16="http://schemas.microsoft.com/office/drawing/2014/main" id="{13AE2DC3-8CF5-49AF-8E05-B45D3D75B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3" y="5837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2224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8" name="Rectangle 731">
                <a:extLst>
                  <a:ext uri="{FF2B5EF4-FFF2-40B4-BE49-F238E27FC236}">
                    <a16:creationId xmlns:a16="http://schemas.microsoft.com/office/drawing/2014/main" id="{D357E135-6510-438A-A221-C2BD97544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2" y="5837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9" name="Rectangle 732">
                <a:extLst>
                  <a:ext uri="{FF2B5EF4-FFF2-40B4-BE49-F238E27FC236}">
                    <a16:creationId xmlns:a16="http://schemas.microsoft.com/office/drawing/2014/main" id="{24CB1A8E-10C1-4F3E-B7BC-433AC211E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8" y="583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2189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0" name="Rectangle 733">
                <a:extLst>
                  <a:ext uri="{FF2B5EF4-FFF2-40B4-BE49-F238E27FC236}">
                    <a16:creationId xmlns:a16="http://schemas.microsoft.com/office/drawing/2014/main" id="{702A4F02-344F-4922-AB0D-44CE38BE6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2" y="5707"/>
                <a:ext cx="23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Balulu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1" name="Line 734">
                <a:extLst>
                  <a:ext uri="{FF2B5EF4-FFF2-40B4-BE49-F238E27FC236}">
                    <a16:creationId xmlns:a16="http://schemas.microsoft.com/office/drawing/2014/main" id="{7193B5A6-61CA-4704-8AC2-890CB2CA9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44" y="5632"/>
                <a:ext cx="2048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Rectangle 735">
                <a:extLst>
                  <a:ext uri="{FF2B5EF4-FFF2-40B4-BE49-F238E27FC236}">
                    <a16:creationId xmlns:a16="http://schemas.microsoft.com/office/drawing/2014/main" id="{1118D7E0-1C91-4568-9FA9-D10E3E32C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2" y="5602"/>
                <a:ext cx="133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Rectangle 736">
                <a:extLst>
                  <a:ext uri="{FF2B5EF4-FFF2-40B4-BE49-F238E27FC236}">
                    <a16:creationId xmlns:a16="http://schemas.microsoft.com/office/drawing/2014/main" id="{E071B7EA-062B-4F61-8B3D-5D34246C2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4" y="5606"/>
                <a:ext cx="17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 of 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4" name="Line 737">
                <a:extLst>
                  <a:ext uri="{FF2B5EF4-FFF2-40B4-BE49-F238E27FC236}">
                    <a16:creationId xmlns:a16="http://schemas.microsoft.com/office/drawing/2014/main" id="{5C105DC6-50E1-4C7D-A856-4D55C3A62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44" y="5602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Line 738">
                <a:extLst>
                  <a:ext uri="{FF2B5EF4-FFF2-40B4-BE49-F238E27FC236}">
                    <a16:creationId xmlns:a16="http://schemas.microsoft.com/office/drawing/2014/main" id="{1EF7B07D-8029-49B3-BCC2-EF08D3132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92" y="5603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Rectangle 739">
                <a:extLst>
                  <a:ext uri="{FF2B5EF4-FFF2-40B4-BE49-F238E27FC236}">
                    <a16:creationId xmlns:a16="http://schemas.microsoft.com/office/drawing/2014/main" id="{60E75646-7264-427F-956C-132AB8543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8" y="4109"/>
                <a:ext cx="58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Rectangle 740">
                <a:extLst>
                  <a:ext uri="{FF2B5EF4-FFF2-40B4-BE49-F238E27FC236}">
                    <a16:creationId xmlns:a16="http://schemas.microsoft.com/office/drawing/2014/main" id="{69EE51C8-D9E3-400B-B56C-B96996535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8" y="4109"/>
                <a:ext cx="58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Rectangle 741">
                <a:extLst>
                  <a:ext uri="{FF2B5EF4-FFF2-40B4-BE49-F238E27FC236}">
                    <a16:creationId xmlns:a16="http://schemas.microsoft.com/office/drawing/2014/main" id="{26CB2DC3-F166-4C7C-B694-D078F32AA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8" y="3950"/>
                <a:ext cx="24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Sarek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9" name="Rectangle 742">
                <a:extLst>
                  <a:ext uri="{FF2B5EF4-FFF2-40B4-BE49-F238E27FC236}">
                    <a16:creationId xmlns:a16="http://schemas.microsoft.com/office/drawing/2014/main" id="{8E3E6633-60B1-4517-AE9B-D1E5B5520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" y="4028"/>
                <a:ext cx="36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(Scorpion)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0" name="Rectangle 743">
                <a:extLst>
                  <a:ext uri="{FF2B5EF4-FFF2-40B4-BE49-F238E27FC236}">
                    <a16:creationId xmlns:a16="http://schemas.microsoft.com/office/drawing/2014/main" id="{A3AFDA80-8C62-4896-86C2-7F1324F9B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2" y="4109"/>
                <a:ext cx="176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Rectangle 744">
                <a:extLst>
                  <a:ext uri="{FF2B5EF4-FFF2-40B4-BE49-F238E27FC236}">
                    <a16:creationId xmlns:a16="http://schemas.microsoft.com/office/drawing/2014/main" id="{D1F07EE3-852B-4A46-AFB3-A2F907D7A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2" y="4109"/>
                <a:ext cx="17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Rectangle 745">
                <a:extLst>
                  <a:ext uri="{FF2B5EF4-FFF2-40B4-BE49-F238E27FC236}">
                    <a16:creationId xmlns:a16="http://schemas.microsoft.com/office/drawing/2014/main" id="{618CAB63-DF9A-4C50-9D11-B35E7BDA1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6" y="4109"/>
                <a:ext cx="117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Rectangle 746">
                <a:extLst>
                  <a:ext uri="{FF2B5EF4-FFF2-40B4-BE49-F238E27FC236}">
                    <a16:creationId xmlns:a16="http://schemas.microsoft.com/office/drawing/2014/main" id="{C4149BAC-43C1-4452-8C2E-043A65D59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6" y="4109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Line 747">
                <a:extLst>
                  <a:ext uri="{FF2B5EF4-FFF2-40B4-BE49-F238E27FC236}">
                    <a16:creationId xmlns:a16="http://schemas.microsoft.com/office/drawing/2014/main" id="{ED097673-CD6B-4B66-A3CC-9E7E47C9E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04" y="3850"/>
                <a:ext cx="1171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Rectangle 748">
                <a:extLst>
                  <a:ext uri="{FF2B5EF4-FFF2-40B4-BE49-F238E27FC236}">
                    <a16:creationId xmlns:a16="http://schemas.microsoft.com/office/drawing/2014/main" id="{7076D8C6-07C3-4C85-AF64-E5E061E65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7" y="3821"/>
                <a:ext cx="525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Rectangle 749">
                <a:extLst>
                  <a:ext uri="{FF2B5EF4-FFF2-40B4-BE49-F238E27FC236}">
                    <a16:creationId xmlns:a16="http://schemas.microsoft.com/office/drawing/2014/main" id="{9B2E60F6-360B-45C7-AC38-D8C585E15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9" y="3826"/>
                <a:ext cx="549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I: 8 Kings from Memphis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7" name="Rectangle 750">
                <a:extLst>
                  <a:ext uri="{FF2B5EF4-FFF2-40B4-BE49-F238E27FC236}">
                    <a16:creationId xmlns:a16="http://schemas.microsoft.com/office/drawing/2014/main" id="{57E78566-4E91-4E38-AB5D-C97D3E7C7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0" y="4247"/>
                <a:ext cx="28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Sekhen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8" name="Rectangle 751">
                <a:extLst>
                  <a:ext uri="{FF2B5EF4-FFF2-40B4-BE49-F238E27FC236}">
                    <a16:creationId xmlns:a16="http://schemas.microsoft.com/office/drawing/2014/main" id="{36480567-1F4D-4441-A72C-A5E61B4BE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4" y="3895"/>
                <a:ext cx="19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Irihar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9" name="Rectangle 752">
                <a:extLst>
                  <a:ext uri="{FF2B5EF4-FFF2-40B4-BE49-F238E27FC236}">
                    <a16:creationId xmlns:a16="http://schemas.microsoft.com/office/drawing/2014/main" id="{4DA3F951-D867-4F93-B9A6-4553883C1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3" y="4109"/>
                <a:ext cx="17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Rectangle 753">
                <a:extLst>
                  <a:ext uri="{FF2B5EF4-FFF2-40B4-BE49-F238E27FC236}">
                    <a16:creationId xmlns:a16="http://schemas.microsoft.com/office/drawing/2014/main" id="{F081C5B5-6AED-4809-B1D2-A3E74EC48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3" y="4109"/>
                <a:ext cx="17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Rectangle 754">
                <a:extLst>
                  <a:ext uri="{FF2B5EF4-FFF2-40B4-BE49-F238E27FC236}">
                    <a16:creationId xmlns:a16="http://schemas.microsoft.com/office/drawing/2014/main" id="{08E704D4-F9D4-4564-8563-BD19A2244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5" y="4247"/>
                <a:ext cx="12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42" name="Rectangle 755">
                <a:extLst>
                  <a:ext uri="{FF2B5EF4-FFF2-40B4-BE49-F238E27FC236}">
                    <a16:creationId xmlns:a16="http://schemas.microsoft.com/office/drawing/2014/main" id="{327F65ED-6BDF-427F-80FA-1820DEAE0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9" y="4109"/>
                <a:ext cx="175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Rectangle 756">
                <a:extLst>
                  <a:ext uri="{FF2B5EF4-FFF2-40B4-BE49-F238E27FC236}">
                    <a16:creationId xmlns:a16="http://schemas.microsoft.com/office/drawing/2014/main" id="{DCE5A001-D2F2-46C2-AF60-DF336C085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9" y="4109"/>
                <a:ext cx="175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Rectangle 757">
                <a:extLst>
                  <a:ext uri="{FF2B5EF4-FFF2-40B4-BE49-F238E27FC236}">
                    <a16:creationId xmlns:a16="http://schemas.microsoft.com/office/drawing/2014/main" id="{2973EFFD-EBBF-4CD2-9777-D6BF2FFE0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1" y="3950"/>
                <a:ext cx="29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Narmer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45" name="Rectangle 758">
                <a:extLst>
                  <a:ext uri="{FF2B5EF4-FFF2-40B4-BE49-F238E27FC236}">
                    <a16:creationId xmlns:a16="http://schemas.microsoft.com/office/drawing/2014/main" id="{B0388B14-D38C-4458-8B32-B0E1F6315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7" y="4028"/>
                <a:ext cx="30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(Catfish)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46" name="Line 759">
                <a:extLst>
                  <a:ext uri="{FF2B5EF4-FFF2-40B4-BE49-F238E27FC236}">
                    <a16:creationId xmlns:a16="http://schemas.microsoft.com/office/drawing/2014/main" id="{E58EFD8D-3C45-4DE9-A7D3-B20FC9C9D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04" y="3817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Rectangle 760">
                <a:extLst>
                  <a:ext uri="{FF2B5EF4-FFF2-40B4-BE49-F238E27FC236}">
                    <a16:creationId xmlns:a16="http://schemas.microsoft.com/office/drawing/2014/main" id="{1D1182AF-7077-4075-90AD-5FA0AD908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4" y="4109"/>
                <a:ext cx="17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Rectangle 761">
                <a:extLst>
                  <a:ext uri="{FF2B5EF4-FFF2-40B4-BE49-F238E27FC236}">
                    <a16:creationId xmlns:a16="http://schemas.microsoft.com/office/drawing/2014/main" id="{958AA906-1E7A-4D92-965D-6DA888FE5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4" y="4109"/>
                <a:ext cx="17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Rectangle 762">
                <a:extLst>
                  <a:ext uri="{FF2B5EF4-FFF2-40B4-BE49-F238E27FC236}">
                    <a16:creationId xmlns:a16="http://schemas.microsoft.com/office/drawing/2014/main" id="{E15F73E9-135D-4D67-8579-3989BABCF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8" y="4247"/>
                <a:ext cx="36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Aha Mena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0" name="Rectangle 763">
                <a:extLst>
                  <a:ext uri="{FF2B5EF4-FFF2-40B4-BE49-F238E27FC236}">
                    <a16:creationId xmlns:a16="http://schemas.microsoft.com/office/drawing/2014/main" id="{0800D071-A90D-453E-B7C9-E8D3F5294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" y="4109"/>
                <a:ext cx="175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Rectangle 764">
                <a:extLst>
                  <a:ext uri="{FF2B5EF4-FFF2-40B4-BE49-F238E27FC236}">
                    <a16:creationId xmlns:a16="http://schemas.microsoft.com/office/drawing/2014/main" id="{85E596B3-B100-4708-9B9D-FFF44C8AA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0" y="4109"/>
                <a:ext cx="175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Rectangle 765">
                <a:extLst>
                  <a:ext uri="{FF2B5EF4-FFF2-40B4-BE49-F238E27FC236}">
                    <a16:creationId xmlns:a16="http://schemas.microsoft.com/office/drawing/2014/main" id="{E8FF67BC-FA7A-4F30-B5DC-5CBD643D9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9" y="4247"/>
                <a:ext cx="24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Ati Zer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3" name="Rectangle 766">
                <a:extLst>
                  <a:ext uri="{FF2B5EF4-FFF2-40B4-BE49-F238E27FC236}">
                    <a16:creationId xmlns:a16="http://schemas.microsoft.com/office/drawing/2014/main" id="{7EC85C1F-EEB1-47A4-8E0F-3FAC0CA3D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" y="4109"/>
                <a:ext cx="17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Rectangle 767">
                <a:extLst>
                  <a:ext uri="{FF2B5EF4-FFF2-40B4-BE49-F238E27FC236}">
                    <a16:creationId xmlns:a16="http://schemas.microsoft.com/office/drawing/2014/main" id="{4E4BD502-3BB8-43C7-A91C-48880BFEF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5" y="4109"/>
                <a:ext cx="17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Rectangle 768">
                <a:extLst>
                  <a:ext uri="{FF2B5EF4-FFF2-40B4-BE49-F238E27FC236}">
                    <a16:creationId xmlns:a16="http://schemas.microsoft.com/office/drawing/2014/main" id="{F170CFDD-B7A7-4302-B1E6-D20224E68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5" y="4034"/>
                <a:ext cx="17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Ateti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6" name="Rectangle 769">
                <a:extLst>
                  <a:ext uri="{FF2B5EF4-FFF2-40B4-BE49-F238E27FC236}">
                    <a16:creationId xmlns:a16="http://schemas.microsoft.com/office/drawing/2014/main" id="{784816B5-ED62-4F09-99CB-AF4614DDF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1" y="4109"/>
                <a:ext cx="175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Rectangle 770">
                <a:extLst>
                  <a:ext uri="{FF2B5EF4-FFF2-40B4-BE49-F238E27FC236}">
                    <a16:creationId xmlns:a16="http://schemas.microsoft.com/office/drawing/2014/main" id="{F13A8C0F-C450-4C42-B69B-577C21B07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1" y="4109"/>
                <a:ext cx="175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Rectangle 771">
                <a:extLst>
                  <a:ext uri="{FF2B5EF4-FFF2-40B4-BE49-F238E27FC236}">
                    <a16:creationId xmlns:a16="http://schemas.microsoft.com/office/drawing/2014/main" id="{3779347E-20D7-4887-85BC-E67E3F908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7" y="4034"/>
                <a:ext cx="33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Wazi Zeti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9" name="Rectangle 772">
                <a:extLst>
                  <a:ext uri="{FF2B5EF4-FFF2-40B4-BE49-F238E27FC236}">
                    <a16:creationId xmlns:a16="http://schemas.microsoft.com/office/drawing/2014/main" id="{FE0F5A4B-75F8-4C09-9745-1D2412D25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6" y="4109"/>
                <a:ext cx="17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Rectangle 773">
                <a:extLst>
                  <a:ext uri="{FF2B5EF4-FFF2-40B4-BE49-F238E27FC236}">
                    <a16:creationId xmlns:a16="http://schemas.microsoft.com/office/drawing/2014/main" id="{35A0BCA3-D0E7-4256-BC11-8A6C38A22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6" y="4109"/>
                <a:ext cx="17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Rectangle 774">
                <a:extLst>
                  <a:ext uri="{FF2B5EF4-FFF2-40B4-BE49-F238E27FC236}">
                    <a16:creationId xmlns:a16="http://schemas.microsoft.com/office/drawing/2014/main" id="{04A5E1D1-9D14-4A26-BACC-DDF7C9E9E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2" y="4109"/>
                <a:ext cx="117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Rectangle 775">
                <a:extLst>
                  <a:ext uri="{FF2B5EF4-FFF2-40B4-BE49-F238E27FC236}">
                    <a16:creationId xmlns:a16="http://schemas.microsoft.com/office/drawing/2014/main" id="{88A3029F-2786-444F-B192-16EAA7638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2" y="4109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Rectangle 776">
                <a:extLst>
                  <a:ext uri="{FF2B5EF4-FFF2-40B4-BE49-F238E27FC236}">
                    <a16:creationId xmlns:a16="http://schemas.microsoft.com/office/drawing/2014/main" id="{218AF1D1-9933-49A5-A198-CAA47F1AF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9" y="4109"/>
                <a:ext cx="117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Rectangle 777">
                <a:extLst>
                  <a:ext uri="{FF2B5EF4-FFF2-40B4-BE49-F238E27FC236}">
                    <a16:creationId xmlns:a16="http://schemas.microsoft.com/office/drawing/2014/main" id="{6757B451-F6D4-4BC4-B830-D75169B4D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9" y="4109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Rectangle 778">
                <a:extLst>
                  <a:ext uri="{FF2B5EF4-FFF2-40B4-BE49-F238E27FC236}">
                    <a16:creationId xmlns:a16="http://schemas.microsoft.com/office/drawing/2014/main" id="{D6160CCC-973F-4AF2-80D6-8782A9B68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6" y="4109"/>
                <a:ext cx="59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Rectangle 779">
                <a:extLst>
                  <a:ext uri="{FF2B5EF4-FFF2-40B4-BE49-F238E27FC236}">
                    <a16:creationId xmlns:a16="http://schemas.microsoft.com/office/drawing/2014/main" id="{EAE3176F-2855-4339-8D78-D1DF53C62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6" y="4109"/>
                <a:ext cx="5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Rectangle 780">
                <a:extLst>
                  <a:ext uri="{FF2B5EF4-FFF2-40B4-BE49-F238E27FC236}">
                    <a16:creationId xmlns:a16="http://schemas.microsoft.com/office/drawing/2014/main" id="{0773E438-EA79-4A89-BADA-8FF1E07F3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3" y="4144"/>
                <a:ext cx="1522" cy="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Rectangle 781">
                <a:extLst>
                  <a:ext uri="{FF2B5EF4-FFF2-40B4-BE49-F238E27FC236}">
                    <a16:creationId xmlns:a16="http://schemas.microsoft.com/office/drawing/2014/main" id="{50892B80-AE23-45CC-8A1C-ABA5E8FF0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3" y="4144"/>
                <a:ext cx="1522" cy="4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Rectangle 782">
                <a:extLst>
                  <a:ext uri="{FF2B5EF4-FFF2-40B4-BE49-F238E27FC236}">
                    <a16:creationId xmlns:a16="http://schemas.microsoft.com/office/drawing/2014/main" id="{545192D0-F70E-4B3F-BC70-014C8BE4D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7" y="4247"/>
                <a:ext cx="37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Den Kenty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0" name="Rectangle 783">
                <a:extLst>
                  <a:ext uri="{FF2B5EF4-FFF2-40B4-BE49-F238E27FC236}">
                    <a16:creationId xmlns:a16="http://schemas.microsoft.com/office/drawing/2014/main" id="{A7CD934B-388A-446C-AEFA-CF8341A3C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9" y="3953"/>
                <a:ext cx="56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Azib Merthiapen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1" name="Rectangle 784">
                <a:extLst>
                  <a:ext uri="{FF2B5EF4-FFF2-40B4-BE49-F238E27FC236}">
                    <a16:creationId xmlns:a16="http://schemas.microsoft.com/office/drawing/2014/main" id="{0031D5BB-27ED-43AB-96FD-4C203BDC6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5" y="4340"/>
                <a:ext cx="67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Semerkhet Semsen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2" name="Rectangle 785">
                <a:extLst>
                  <a:ext uri="{FF2B5EF4-FFF2-40B4-BE49-F238E27FC236}">
                    <a16:creationId xmlns:a16="http://schemas.microsoft.com/office/drawing/2014/main" id="{B2F261BD-3D36-4EB5-83AC-0DCFE7206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7" y="4034"/>
                <a:ext cx="39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Kaa Kebeh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3" name="Rectangle 786">
                <a:extLst>
                  <a:ext uri="{FF2B5EF4-FFF2-40B4-BE49-F238E27FC236}">
                    <a16:creationId xmlns:a16="http://schemas.microsoft.com/office/drawing/2014/main" id="{7407D188-90E2-4B22-9B48-0AD4A9C6E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5" y="4109"/>
                <a:ext cx="87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Rectangle 787">
                <a:extLst>
                  <a:ext uri="{FF2B5EF4-FFF2-40B4-BE49-F238E27FC236}">
                    <a16:creationId xmlns:a16="http://schemas.microsoft.com/office/drawing/2014/main" id="{1376D91A-B973-42DB-9729-0571026AB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5" y="4109"/>
                <a:ext cx="8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Rectangle 788">
                <a:extLst>
                  <a:ext uri="{FF2B5EF4-FFF2-40B4-BE49-F238E27FC236}">
                    <a16:creationId xmlns:a16="http://schemas.microsoft.com/office/drawing/2014/main" id="{13365121-2F1A-409B-B720-D4960D7D2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4" y="4247"/>
                <a:ext cx="238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Bezau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6" name="Rectangle 789">
                <a:extLst>
                  <a:ext uri="{FF2B5EF4-FFF2-40B4-BE49-F238E27FC236}">
                    <a16:creationId xmlns:a16="http://schemas.microsoft.com/office/drawing/2014/main" id="{533DBA7D-73EB-451F-9D7C-7C932CE6B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2" y="4109"/>
                <a:ext cx="176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Rectangle 790">
                <a:extLst>
                  <a:ext uri="{FF2B5EF4-FFF2-40B4-BE49-F238E27FC236}">
                    <a16:creationId xmlns:a16="http://schemas.microsoft.com/office/drawing/2014/main" id="{5176243D-8086-47E7-B285-3EB99C049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2" y="4109"/>
                <a:ext cx="17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Rectangle 791">
                <a:extLst>
                  <a:ext uri="{FF2B5EF4-FFF2-40B4-BE49-F238E27FC236}">
                    <a16:creationId xmlns:a16="http://schemas.microsoft.com/office/drawing/2014/main" id="{D068C118-EC28-4E9A-A7FF-BD5C64788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2" y="3953"/>
                <a:ext cx="45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Nebre Kakau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9" name="Rectangle 792">
                <a:extLst>
                  <a:ext uri="{FF2B5EF4-FFF2-40B4-BE49-F238E27FC236}">
                    <a16:creationId xmlns:a16="http://schemas.microsoft.com/office/drawing/2014/main" id="{210B6970-2DCA-4C54-9236-065BA45E6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8" y="4109"/>
                <a:ext cx="117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Rectangle 793">
                <a:extLst>
                  <a:ext uri="{FF2B5EF4-FFF2-40B4-BE49-F238E27FC236}">
                    <a16:creationId xmlns:a16="http://schemas.microsoft.com/office/drawing/2014/main" id="{7F66BBCB-6371-4AB0-89A0-8B1DF9119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8" y="4109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Rectangle 794">
                <a:extLst>
                  <a:ext uri="{FF2B5EF4-FFF2-40B4-BE49-F238E27FC236}">
                    <a16:creationId xmlns:a16="http://schemas.microsoft.com/office/drawing/2014/main" id="{45CAB695-18F9-41C7-A988-C50A4AE6F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7" y="4333"/>
                <a:ext cx="28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Ninetjer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2" name="Rectangle 795">
                <a:extLst>
                  <a:ext uri="{FF2B5EF4-FFF2-40B4-BE49-F238E27FC236}">
                    <a16:creationId xmlns:a16="http://schemas.microsoft.com/office/drawing/2014/main" id="{3379CA55-F4A2-4B55-8A74-85C6AA2E6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5" y="4109"/>
                <a:ext cx="59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Rectangle 796">
                <a:extLst>
                  <a:ext uri="{FF2B5EF4-FFF2-40B4-BE49-F238E27FC236}">
                    <a16:creationId xmlns:a16="http://schemas.microsoft.com/office/drawing/2014/main" id="{489E9583-33A9-4A3A-99E6-22081D24B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5" y="4109"/>
                <a:ext cx="5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Rectangle 797">
                <a:extLst>
                  <a:ext uri="{FF2B5EF4-FFF2-40B4-BE49-F238E27FC236}">
                    <a16:creationId xmlns:a16="http://schemas.microsoft.com/office/drawing/2014/main" id="{FD41DC05-B19D-4EAC-A66C-85F45172F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0" y="4034"/>
                <a:ext cx="29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Waznes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5" name="Rectangle 798">
                <a:extLst>
                  <a:ext uri="{FF2B5EF4-FFF2-40B4-BE49-F238E27FC236}">
                    <a16:creationId xmlns:a16="http://schemas.microsoft.com/office/drawing/2014/main" id="{74778B06-B5CD-40B6-A8EF-2AB6F339D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4" y="4109"/>
                <a:ext cx="87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Rectangle 799">
                <a:extLst>
                  <a:ext uri="{FF2B5EF4-FFF2-40B4-BE49-F238E27FC236}">
                    <a16:creationId xmlns:a16="http://schemas.microsoft.com/office/drawing/2014/main" id="{5F514A13-3449-43FD-8898-382A9A61E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4" y="4109"/>
                <a:ext cx="8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Rectangle 800">
                <a:extLst>
                  <a:ext uri="{FF2B5EF4-FFF2-40B4-BE49-F238E27FC236}">
                    <a16:creationId xmlns:a16="http://schemas.microsoft.com/office/drawing/2014/main" id="{CAFD0F81-0CFC-4258-90D4-817B834EC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5" y="4247"/>
                <a:ext cx="54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Peribsen Senez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8" name="Rectangle 801">
                <a:extLst>
                  <a:ext uri="{FF2B5EF4-FFF2-40B4-BE49-F238E27FC236}">
                    <a16:creationId xmlns:a16="http://schemas.microsoft.com/office/drawing/2014/main" id="{1CC2A302-2DA4-4A02-BE46-1B37431C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1" y="4109"/>
                <a:ext cx="59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Rectangle 802">
                <a:extLst>
                  <a:ext uri="{FF2B5EF4-FFF2-40B4-BE49-F238E27FC236}">
                    <a16:creationId xmlns:a16="http://schemas.microsoft.com/office/drawing/2014/main" id="{06AC673A-7C34-48C1-ACD8-15609B469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1" y="4109"/>
                <a:ext cx="5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Rectangle 803">
                <a:extLst>
                  <a:ext uri="{FF2B5EF4-FFF2-40B4-BE49-F238E27FC236}">
                    <a16:creationId xmlns:a16="http://schemas.microsoft.com/office/drawing/2014/main" id="{71B48E37-0DCD-4F17-96D0-02642E963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5" y="3953"/>
                <a:ext cx="35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Neferkare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1" name="Line 804">
                <a:extLst>
                  <a:ext uri="{FF2B5EF4-FFF2-40B4-BE49-F238E27FC236}">
                    <a16:creationId xmlns:a16="http://schemas.microsoft.com/office/drawing/2014/main" id="{6A9B8DE8-76A4-4A88-8546-5BFD6E5C6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0" y="3992"/>
                <a:ext cx="0" cy="117"/>
              </a:xfrm>
              <a:prstGeom prst="line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Rectangle 805">
                <a:extLst>
                  <a:ext uri="{FF2B5EF4-FFF2-40B4-BE49-F238E27FC236}">
                    <a16:creationId xmlns:a16="http://schemas.microsoft.com/office/drawing/2014/main" id="{B3580481-5626-42FB-B23D-40698D825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0" y="4109"/>
                <a:ext cx="117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Rectangle 806">
                <a:extLst>
                  <a:ext uri="{FF2B5EF4-FFF2-40B4-BE49-F238E27FC236}">
                    <a16:creationId xmlns:a16="http://schemas.microsoft.com/office/drawing/2014/main" id="{207613FE-0D14-42F8-B36A-AFE26E5EA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0" y="4109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Rectangle 807">
                <a:extLst>
                  <a:ext uri="{FF2B5EF4-FFF2-40B4-BE49-F238E27FC236}">
                    <a16:creationId xmlns:a16="http://schemas.microsoft.com/office/drawing/2014/main" id="{96D02A01-24F2-4B01-9199-78662225C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7" y="4340"/>
                <a:ext cx="46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Neferkasokar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1" name="Group 1009">
              <a:extLst>
                <a:ext uri="{FF2B5EF4-FFF2-40B4-BE49-F238E27FC236}">
                  <a16:creationId xmlns:a16="http://schemas.microsoft.com/office/drawing/2014/main" id="{DDD74B7C-F4A6-463D-9B76-AB319EC237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7" y="3817"/>
              <a:ext cx="12448" cy="3115"/>
              <a:chOff x="8317" y="3817"/>
              <a:chExt cx="12448" cy="3115"/>
            </a:xfrm>
          </p:grpSpPr>
          <p:sp>
            <p:nvSpPr>
              <p:cNvPr id="275" name="Rectangle 809">
                <a:extLst>
                  <a:ext uri="{FF2B5EF4-FFF2-40B4-BE49-F238E27FC236}">
                    <a16:creationId xmlns:a16="http://schemas.microsoft.com/office/drawing/2014/main" id="{87F43CB1-D83C-4987-9636-164A44774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7" y="4109"/>
                <a:ext cx="117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Rectangle 810">
                <a:extLst>
                  <a:ext uri="{FF2B5EF4-FFF2-40B4-BE49-F238E27FC236}">
                    <a16:creationId xmlns:a16="http://schemas.microsoft.com/office/drawing/2014/main" id="{647E7918-9A0B-4FD4-913E-1EB773FEC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7" y="4109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Rectangle 811">
                <a:extLst>
                  <a:ext uri="{FF2B5EF4-FFF2-40B4-BE49-F238E27FC236}">
                    <a16:creationId xmlns:a16="http://schemas.microsoft.com/office/drawing/2014/main" id="{664F60EE-2401-4227-A531-FDF3D03C9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7" y="4034"/>
                <a:ext cx="30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Huzefa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78" name="Rectangle 812">
                <a:extLst>
                  <a:ext uri="{FF2B5EF4-FFF2-40B4-BE49-F238E27FC236}">
                    <a16:creationId xmlns:a16="http://schemas.microsoft.com/office/drawing/2014/main" id="{BBEAC1E9-1B17-4276-B825-486D8B3C6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4" y="4109"/>
                <a:ext cx="263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Rectangle 813">
                <a:extLst>
                  <a:ext uri="{FF2B5EF4-FFF2-40B4-BE49-F238E27FC236}">
                    <a16:creationId xmlns:a16="http://schemas.microsoft.com/office/drawing/2014/main" id="{CCD3778A-83A0-4ED0-8D10-073475795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4" y="4109"/>
                <a:ext cx="263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Rectangle 814">
                <a:extLst>
                  <a:ext uri="{FF2B5EF4-FFF2-40B4-BE49-F238E27FC236}">
                    <a16:creationId xmlns:a16="http://schemas.microsoft.com/office/drawing/2014/main" id="{60B29341-5AEA-4637-A7AB-6A422DA20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" y="4247"/>
                <a:ext cx="21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Bebty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1" name="Rectangle 815">
                <a:extLst>
                  <a:ext uri="{FF2B5EF4-FFF2-40B4-BE49-F238E27FC236}">
                    <a16:creationId xmlns:a16="http://schemas.microsoft.com/office/drawing/2014/main" id="{8558D512-5F67-4612-9A54-70A281703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7" y="4109"/>
                <a:ext cx="264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Rectangle 816">
                <a:extLst>
                  <a:ext uri="{FF2B5EF4-FFF2-40B4-BE49-F238E27FC236}">
                    <a16:creationId xmlns:a16="http://schemas.microsoft.com/office/drawing/2014/main" id="{3FE6389C-0A4C-4087-82DE-60C517A30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7" y="4109"/>
                <a:ext cx="264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Rectangle 817">
                <a:extLst>
                  <a:ext uri="{FF2B5EF4-FFF2-40B4-BE49-F238E27FC236}">
                    <a16:creationId xmlns:a16="http://schemas.microsoft.com/office/drawing/2014/main" id="{384A0790-6127-4219-BE2F-45EB38F3B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2" y="4034"/>
                <a:ext cx="24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Nebka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4" name="Rectangle 818">
                <a:extLst>
                  <a:ext uri="{FF2B5EF4-FFF2-40B4-BE49-F238E27FC236}">
                    <a16:creationId xmlns:a16="http://schemas.microsoft.com/office/drawing/2014/main" id="{0392AD34-F295-4B65-9ACA-9E35DC42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4" y="4109"/>
                <a:ext cx="59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819">
                <a:extLst>
                  <a:ext uri="{FF2B5EF4-FFF2-40B4-BE49-F238E27FC236}">
                    <a16:creationId xmlns:a16="http://schemas.microsoft.com/office/drawing/2014/main" id="{058A94EC-370B-4DE1-8C97-C99B13E29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4" y="4109"/>
                <a:ext cx="5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Rectangle 820">
                <a:extLst>
                  <a:ext uri="{FF2B5EF4-FFF2-40B4-BE49-F238E27FC236}">
                    <a16:creationId xmlns:a16="http://schemas.microsoft.com/office/drawing/2014/main" id="{3C3F7887-1C11-4717-BE82-29D8B797F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40" y="4034"/>
                <a:ext cx="38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Djoser Teti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" name="Rectangle 821">
                <a:extLst>
                  <a:ext uri="{FF2B5EF4-FFF2-40B4-BE49-F238E27FC236}">
                    <a16:creationId xmlns:a16="http://schemas.microsoft.com/office/drawing/2014/main" id="{DB3F12B3-3ADB-45E3-8A60-079FBBE0F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3" y="4109"/>
                <a:ext cx="88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Rectangle 822">
                <a:extLst>
                  <a:ext uri="{FF2B5EF4-FFF2-40B4-BE49-F238E27FC236}">
                    <a16:creationId xmlns:a16="http://schemas.microsoft.com/office/drawing/2014/main" id="{1F216D54-7EB6-4036-81AB-3D480C91C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3" y="4109"/>
                <a:ext cx="88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Rectangle 823">
                <a:extLst>
                  <a:ext uri="{FF2B5EF4-FFF2-40B4-BE49-F238E27FC236}">
                    <a16:creationId xmlns:a16="http://schemas.microsoft.com/office/drawing/2014/main" id="{D45275E8-EE28-41CA-BF64-BBDB7979F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7" y="4340"/>
                <a:ext cx="32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Huzefa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0" name="Rectangle 824">
                <a:extLst>
                  <a:ext uri="{FF2B5EF4-FFF2-40B4-BE49-F238E27FC236}">
                    <a16:creationId xmlns:a16="http://schemas.microsoft.com/office/drawing/2014/main" id="{CEB7A616-0F4C-4D7C-8536-6E6FFD712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1" y="4109"/>
                <a:ext cx="263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Rectangle 825">
                <a:extLst>
                  <a:ext uri="{FF2B5EF4-FFF2-40B4-BE49-F238E27FC236}">
                    <a16:creationId xmlns:a16="http://schemas.microsoft.com/office/drawing/2014/main" id="{3F00F2D7-1DE6-4288-9405-853085B70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1" y="4109"/>
                <a:ext cx="263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Rectangle 826">
                <a:extLst>
                  <a:ext uri="{FF2B5EF4-FFF2-40B4-BE49-F238E27FC236}">
                    <a16:creationId xmlns:a16="http://schemas.microsoft.com/office/drawing/2014/main" id="{1402937C-B986-4AB0-AFE5-BCFDD56CC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2" y="3953"/>
                <a:ext cx="18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Huni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3" name="Line 827">
                <a:extLst>
                  <a:ext uri="{FF2B5EF4-FFF2-40B4-BE49-F238E27FC236}">
                    <a16:creationId xmlns:a16="http://schemas.microsoft.com/office/drawing/2014/main" id="{478313FF-230B-4186-A328-237826878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64" y="3817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Rectangle 828">
                <a:extLst>
                  <a:ext uri="{FF2B5EF4-FFF2-40B4-BE49-F238E27FC236}">
                    <a16:creationId xmlns:a16="http://schemas.microsoft.com/office/drawing/2014/main" id="{1C66549F-1E90-4D70-80D4-C15684DA1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1" y="4247"/>
                <a:ext cx="30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Bakare?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95" name="Rectangle 829">
                <a:extLst>
                  <a:ext uri="{FF2B5EF4-FFF2-40B4-BE49-F238E27FC236}">
                    <a16:creationId xmlns:a16="http://schemas.microsoft.com/office/drawing/2014/main" id="{383F3E82-EA15-464E-B175-8AFDA2B8F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8" y="4109"/>
                <a:ext cx="205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Rectangle 830">
                <a:extLst>
                  <a:ext uri="{FF2B5EF4-FFF2-40B4-BE49-F238E27FC236}">
                    <a16:creationId xmlns:a16="http://schemas.microsoft.com/office/drawing/2014/main" id="{A0C4C510-B745-4702-8D6E-EB0B2927D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8" y="4109"/>
                <a:ext cx="205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Rectangle 831">
                <a:extLst>
                  <a:ext uri="{FF2B5EF4-FFF2-40B4-BE49-F238E27FC236}">
                    <a16:creationId xmlns:a16="http://schemas.microsoft.com/office/drawing/2014/main" id="{323D87B5-308F-41D6-8E4E-2CCED49F3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3" y="4109"/>
                <a:ext cx="58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Rectangle 832">
                <a:extLst>
                  <a:ext uri="{FF2B5EF4-FFF2-40B4-BE49-F238E27FC236}">
                    <a16:creationId xmlns:a16="http://schemas.microsoft.com/office/drawing/2014/main" id="{2557238F-ED52-4346-9B22-7EBCBB48D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3" y="4109"/>
                <a:ext cx="58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Rectangle 833">
                <a:extLst>
                  <a:ext uri="{FF2B5EF4-FFF2-40B4-BE49-F238E27FC236}">
                    <a16:creationId xmlns:a16="http://schemas.microsoft.com/office/drawing/2014/main" id="{532578FA-7B2D-4155-B114-165EF478C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5" y="3960"/>
                <a:ext cx="39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Hardjedef?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0" name="Rectangle 834">
                <a:extLst>
                  <a:ext uri="{FF2B5EF4-FFF2-40B4-BE49-F238E27FC236}">
                    <a16:creationId xmlns:a16="http://schemas.microsoft.com/office/drawing/2014/main" id="{77F34371-C039-4312-8EB1-0968A8288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0" y="4109"/>
                <a:ext cx="14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Rectangle 835">
                <a:extLst>
                  <a:ext uri="{FF2B5EF4-FFF2-40B4-BE49-F238E27FC236}">
                    <a16:creationId xmlns:a16="http://schemas.microsoft.com/office/drawing/2014/main" id="{4FAFAF07-FFE8-41F1-A91D-12DBE7285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0" y="4109"/>
                <a:ext cx="14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Rectangle 836">
                <a:extLst>
                  <a:ext uri="{FF2B5EF4-FFF2-40B4-BE49-F238E27FC236}">
                    <a16:creationId xmlns:a16="http://schemas.microsoft.com/office/drawing/2014/main" id="{9361354E-EC1C-4367-A970-4BBE9A755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1" y="4247"/>
                <a:ext cx="30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Niuserre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3" name="Rectangle 837">
                <a:extLst>
                  <a:ext uri="{FF2B5EF4-FFF2-40B4-BE49-F238E27FC236}">
                    <a16:creationId xmlns:a16="http://schemas.microsoft.com/office/drawing/2014/main" id="{DAAA9122-BB1F-460B-A072-BBFA2C373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6" y="4109"/>
                <a:ext cx="118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Rectangle 838">
                <a:extLst>
                  <a:ext uri="{FF2B5EF4-FFF2-40B4-BE49-F238E27FC236}">
                    <a16:creationId xmlns:a16="http://schemas.microsoft.com/office/drawing/2014/main" id="{27F258C1-50BC-46F3-9F9F-E5161253E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6" y="4109"/>
                <a:ext cx="118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Rectangle 839">
                <a:extLst>
                  <a:ext uri="{FF2B5EF4-FFF2-40B4-BE49-F238E27FC236}">
                    <a16:creationId xmlns:a16="http://schemas.microsoft.com/office/drawing/2014/main" id="{E79420F6-C53B-46FA-93DF-B045B1BE6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4" y="4109"/>
                <a:ext cx="321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Rectangle 840">
                <a:extLst>
                  <a:ext uri="{FF2B5EF4-FFF2-40B4-BE49-F238E27FC236}">
                    <a16:creationId xmlns:a16="http://schemas.microsoft.com/office/drawing/2014/main" id="{F0873E2D-C54F-46A9-8B56-B7385A6D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4" y="4109"/>
                <a:ext cx="321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Rectangle 841">
                <a:extLst>
                  <a:ext uri="{FF2B5EF4-FFF2-40B4-BE49-F238E27FC236}">
                    <a16:creationId xmlns:a16="http://schemas.microsoft.com/office/drawing/2014/main" id="{2C8E0BD6-1966-4806-941F-C81304C4E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1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2331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8" name="Rectangle 842">
                <a:extLst>
                  <a:ext uri="{FF2B5EF4-FFF2-40B4-BE49-F238E27FC236}">
                    <a16:creationId xmlns:a16="http://schemas.microsoft.com/office/drawing/2014/main" id="{B7C191C4-B40D-4C54-9785-9CA646F18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9" y="4143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9" name="Rectangle 843">
                <a:extLst>
                  <a:ext uri="{FF2B5EF4-FFF2-40B4-BE49-F238E27FC236}">
                    <a16:creationId xmlns:a16="http://schemas.microsoft.com/office/drawing/2014/main" id="{66C498D5-596F-44CC-A58B-FAC341455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" y="4143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2303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10" name="Rectangle 844">
                <a:extLst>
                  <a:ext uri="{FF2B5EF4-FFF2-40B4-BE49-F238E27FC236}">
                    <a16:creationId xmlns:a16="http://schemas.microsoft.com/office/drawing/2014/main" id="{AEDE051C-D500-4B4A-9DC8-5B6F7A6F4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8" y="4247"/>
                <a:ext cx="17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Izezi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11" name="Rectangle 845">
                <a:extLst>
                  <a:ext uri="{FF2B5EF4-FFF2-40B4-BE49-F238E27FC236}">
                    <a16:creationId xmlns:a16="http://schemas.microsoft.com/office/drawing/2014/main" id="{A1603F3A-6007-4351-B7B5-57A966594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0" y="4012"/>
                <a:ext cx="36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Merenre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12" name="Rectangle 846">
                <a:extLst>
                  <a:ext uri="{FF2B5EF4-FFF2-40B4-BE49-F238E27FC236}">
                    <a16:creationId xmlns:a16="http://schemas.microsoft.com/office/drawing/2014/main" id="{5FF3F577-8692-45D3-8463-92776413A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8" y="4247"/>
                <a:ext cx="31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Nitokerty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13" name="Rectangle 847">
                <a:extLst>
                  <a:ext uri="{FF2B5EF4-FFF2-40B4-BE49-F238E27FC236}">
                    <a16:creationId xmlns:a16="http://schemas.microsoft.com/office/drawing/2014/main" id="{EB627F5D-3C80-44C2-92F8-82DE94C8D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8" y="4573"/>
                <a:ext cx="323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Rectangle 848">
                <a:extLst>
                  <a:ext uri="{FF2B5EF4-FFF2-40B4-BE49-F238E27FC236}">
                    <a16:creationId xmlns:a16="http://schemas.microsoft.com/office/drawing/2014/main" id="{27808DCD-959D-4B3F-A8EA-7FFEC5A71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8" y="4573"/>
                <a:ext cx="323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Rectangle 849">
                <a:extLst>
                  <a:ext uri="{FF2B5EF4-FFF2-40B4-BE49-F238E27FC236}">
                    <a16:creationId xmlns:a16="http://schemas.microsoft.com/office/drawing/2014/main" id="{4DBEE2E9-913F-4670-8968-597E69E70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9" y="4707"/>
                <a:ext cx="37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Nebkaure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16" name="Rectangle 850">
                <a:extLst>
                  <a:ext uri="{FF2B5EF4-FFF2-40B4-BE49-F238E27FC236}">
                    <a16:creationId xmlns:a16="http://schemas.microsoft.com/office/drawing/2014/main" id="{87700C4A-3325-4D08-A453-5672897D3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7" y="4785"/>
                <a:ext cx="30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Khety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17" name="Rectangle 851">
                <a:extLst>
                  <a:ext uri="{FF2B5EF4-FFF2-40B4-BE49-F238E27FC236}">
                    <a16:creationId xmlns:a16="http://schemas.microsoft.com/office/drawing/2014/main" id="{F727F681-68CD-40DD-91D5-7C84BC503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1" y="4573"/>
                <a:ext cx="116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852">
                <a:extLst>
                  <a:ext uri="{FF2B5EF4-FFF2-40B4-BE49-F238E27FC236}">
                    <a16:creationId xmlns:a16="http://schemas.microsoft.com/office/drawing/2014/main" id="{05778D9E-35C9-42DF-89D6-80B37296B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1" y="4573"/>
                <a:ext cx="116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Rectangle 853">
                <a:extLst>
                  <a:ext uri="{FF2B5EF4-FFF2-40B4-BE49-F238E27FC236}">
                    <a16:creationId xmlns:a16="http://schemas.microsoft.com/office/drawing/2014/main" id="{E284921B-EB43-44D3-8EBA-5ADBFBE12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6" y="4502"/>
                <a:ext cx="39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Merykare ?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20" name="Line 854">
                <a:extLst>
                  <a:ext uri="{FF2B5EF4-FFF2-40B4-BE49-F238E27FC236}">
                    <a16:creationId xmlns:a16="http://schemas.microsoft.com/office/drawing/2014/main" id="{C0580C0F-E629-46BA-9A6E-9F960451B8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76" y="4430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855">
                <a:extLst>
                  <a:ext uri="{FF2B5EF4-FFF2-40B4-BE49-F238E27FC236}">
                    <a16:creationId xmlns:a16="http://schemas.microsoft.com/office/drawing/2014/main" id="{CE88D008-41D6-4191-9FF6-D71660BFC0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26" y="4430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Rectangle 856">
                <a:extLst>
                  <a:ext uri="{FF2B5EF4-FFF2-40B4-BE49-F238E27FC236}">
                    <a16:creationId xmlns:a16="http://schemas.microsoft.com/office/drawing/2014/main" id="{02552B9B-295D-484A-B493-BC3FDB13D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2" y="5804"/>
                <a:ext cx="264" cy="5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Rectangle 857">
                <a:extLst>
                  <a:ext uri="{FF2B5EF4-FFF2-40B4-BE49-F238E27FC236}">
                    <a16:creationId xmlns:a16="http://schemas.microsoft.com/office/drawing/2014/main" id="{F303EE2A-8A3C-498E-A661-429A87FEA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2" y="5804"/>
                <a:ext cx="264" cy="52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Rectangle 858">
                <a:extLst>
                  <a:ext uri="{FF2B5EF4-FFF2-40B4-BE49-F238E27FC236}">
                    <a16:creationId xmlns:a16="http://schemas.microsoft.com/office/drawing/2014/main" id="{6B39E418-98B9-497E-A513-8E3190869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4" y="6014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2188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25" name="Rectangle 859">
                <a:extLst>
                  <a:ext uri="{FF2B5EF4-FFF2-40B4-BE49-F238E27FC236}">
                    <a16:creationId xmlns:a16="http://schemas.microsoft.com/office/drawing/2014/main" id="{C84D4CB4-F375-440B-9669-C0E89F3FA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3" y="6014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26" name="Rectangle 860">
                <a:extLst>
                  <a:ext uri="{FF2B5EF4-FFF2-40B4-BE49-F238E27FC236}">
                    <a16:creationId xmlns:a16="http://schemas.microsoft.com/office/drawing/2014/main" id="{EEC26E2B-4D80-435D-8EEB-D4451257D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2" y="6071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2167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27" name="Rectangle 861">
                <a:extLst>
                  <a:ext uri="{FF2B5EF4-FFF2-40B4-BE49-F238E27FC236}">
                    <a16:creationId xmlns:a16="http://schemas.microsoft.com/office/drawing/2014/main" id="{24C89C54-F6C0-4131-B348-46D67E7F2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8" y="6350"/>
                <a:ext cx="60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Lugalkinishedudu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28" name="Rectangle 862">
                <a:extLst>
                  <a:ext uri="{FF2B5EF4-FFF2-40B4-BE49-F238E27FC236}">
                    <a16:creationId xmlns:a16="http://schemas.microsoft.com/office/drawing/2014/main" id="{9DE4871A-9F0D-47CE-9ADD-0875D4352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6" y="5804"/>
                <a:ext cx="439" cy="52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Rectangle 863">
                <a:extLst>
                  <a:ext uri="{FF2B5EF4-FFF2-40B4-BE49-F238E27FC236}">
                    <a16:creationId xmlns:a16="http://schemas.microsoft.com/office/drawing/2014/main" id="{7AF5484C-DE5E-4A8E-97C3-5CCCD5151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6" y="5804"/>
                <a:ext cx="439" cy="52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Rectangle 864">
                <a:extLst>
                  <a:ext uri="{FF2B5EF4-FFF2-40B4-BE49-F238E27FC236}">
                    <a16:creationId xmlns:a16="http://schemas.microsoft.com/office/drawing/2014/main" id="{F8060079-94AA-4A05-A3DF-AFDBE6215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1" y="6042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2166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1" name="Rectangle 865">
                <a:extLst>
                  <a:ext uri="{FF2B5EF4-FFF2-40B4-BE49-F238E27FC236}">
                    <a16:creationId xmlns:a16="http://schemas.microsoft.com/office/drawing/2014/main" id="{5996A014-BAFC-4CFD-BDDD-BF72BCC6B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9" y="6042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2" name="Rectangle 866">
                <a:extLst>
                  <a:ext uri="{FF2B5EF4-FFF2-40B4-BE49-F238E27FC236}">
                    <a16:creationId xmlns:a16="http://schemas.microsoft.com/office/drawing/2014/main" id="{398DB30F-D114-4DAA-A9CF-6D5F083AF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6" y="6042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2130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3" name="Rectangle 867">
                <a:extLst>
                  <a:ext uri="{FF2B5EF4-FFF2-40B4-BE49-F238E27FC236}">
                    <a16:creationId xmlns:a16="http://schemas.microsoft.com/office/drawing/2014/main" id="{A6436734-CB21-4BCC-ACB9-0ED122030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7" y="5707"/>
                <a:ext cx="40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Lugalkisalsi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4" name="Rectangle 868">
                <a:extLst>
                  <a:ext uri="{FF2B5EF4-FFF2-40B4-BE49-F238E27FC236}">
                    <a16:creationId xmlns:a16="http://schemas.microsoft.com/office/drawing/2014/main" id="{AEF2397B-C5AD-441C-9D4F-4DC0C50D4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5" y="5804"/>
                <a:ext cx="380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Rectangle 869">
                <a:extLst>
                  <a:ext uri="{FF2B5EF4-FFF2-40B4-BE49-F238E27FC236}">
                    <a16:creationId xmlns:a16="http://schemas.microsoft.com/office/drawing/2014/main" id="{CD0B3094-1F08-438B-B79B-9DFA9E3D3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5" y="5804"/>
                <a:ext cx="38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Rectangle 870">
                <a:extLst>
                  <a:ext uri="{FF2B5EF4-FFF2-40B4-BE49-F238E27FC236}">
                    <a16:creationId xmlns:a16="http://schemas.microsoft.com/office/drawing/2014/main" id="{2B07930F-1210-43A8-B06B-5F26B182D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1" y="583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2129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7" name="Rectangle 871">
                <a:extLst>
                  <a:ext uri="{FF2B5EF4-FFF2-40B4-BE49-F238E27FC236}">
                    <a16:creationId xmlns:a16="http://schemas.microsoft.com/office/drawing/2014/main" id="{92BF8864-8B1F-48D2-9091-41C782E68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79" y="5837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8" name="Rectangle 872">
                <a:extLst>
                  <a:ext uri="{FF2B5EF4-FFF2-40B4-BE49-F238E27FC236}">
                    <a16:creationId xmlns:a16="http://schemas.microsoft.com/office/drawing/2014/main" id="{23684C16-0210-4FCD-9B24-63B462FC5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5" y="5837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2098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9" name="Rectangle 873">
                <a:extLst>
                  <a:ext uri="{FF2B5EF4-FFF2-40B4-BE49-F238E27FC236}">
                    <a16:creationId xmlns:a16="http://schemas.microsoft.com/office/drawing/2014/main" id="{5D3438E6-A535-460F-AAA8-DF4F80938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7" y="5944"/>
                <a:ext cx="12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?gi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40" name="Rectangle 874">
                <a:extLst>
                  <a:ext uri="{FF2B5EF4-FFF2-40B4-BE49-F238E27FC236}">
                    <a16:creationId xmlns:a16="http://schemas.microsoft.com/office/drawing/2014/main" id="{A3FA9166-1485-4B36-951A-F2AECB8BB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5" y="5804"/>
                <a:ext cx="439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Rectangle 875">
                <a:extLst>
                  <a:ext uri="{FF2B5EF4-FFF2-40B4-BE49-F238E27FC236}">
                    <a16:creationId xmlns:a16="http://schemas.microsoft.com/office/drawing/2014/main" id="{6AE1A4C6-B699-4D3A-83FD-D1C2AF883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5" y="5804"/>
                <a:ext cx="43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Rectangle 876">
                <a:extLst>
                  <a:ext uri="{FF2B5EF4-FFF2-40B4-BE49-F238E27FC236}">
                    <a16:creationId xmlns:a16="http://schemas.microsoft.com/office/drawing/2014/main" id="{A01F063B-F73B-4CE1-A8A3-06C2B37DA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0" y="583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2097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43" name="Rectangle 877">
                <a:extLst>
                  <a:ext uri="{FF2B5EF4-FFF2-40B4-BE49-F238E27FC236}">
                    <a16:creationId xmlns:a16="http://schemas.microsoft.com/office/drawing/2014/main" id="{FCF1AFC6-A791-46AA-99E4-A1A1C8939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9" y="5837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44" name="Rectangle 878">
                <a:extLst>
                  <a:ext uri="{FF2B5EF4-FFF2-40B4-BE49-F238E27FC236}">
                    <a16:creationId xmlns:a16="http://schemas.microsoft.com/office/drawing/2014/main" id="{00BFA51C-78B5-43C3-AAD2-9B179B4C6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5" y="583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2060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45" name="Rectangle 879">
                <a:extLst>
                  <a:ext uri="{FF2B5EF4-FFF2-40B4-BE49-F238E27FC236}">
                    <a16:creationId xmlns:a16="http://schemas.microsoft.com/office/drawing/2014/main" id="{95EF644F-D4A2-4796-898C-53E03FB64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0" y="5707"/>
                <a:ext cx="20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Kaku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46" name="Line 880">
                <a:extLst>
                  <a:ext uri="{FF2B5EF4-FFF2-40B4-BE49-F238E27FC236}">
                    <a16:creationId xmlns:a16="http://schemas.microsoft.com/office/drawing/2014/main" id="{F45D5B52-5D95-4A89-B245-9449601911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92" y="5632"/>
                <a:ext cx="1522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Rectangle 881">
                <a:extLst>
                  <a:ext uri="{FF2B5EF4-FFF2-40B4-BE49-F238E27FC236}">
                    <a16:creationId xmlns:a16="http://schemas.microsoft.com/office/drawing/2014/main" id="{9A3F80D0-FB3A-4B4E-9FC8-62D11809B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9" y="5603"/>
                <a:ext cx="147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Rectangle 882">
                <a:extLst>
                  <a:ext uri="{FF2B5EF4-FFF2-40B4-BE49-F238E27FC236}">
                    <a16:creationId xmlns:a16="http://schemas.microsoft.com/office/drawing/2014/main" id="{ABEFEE6E-3981-4D4A-9A9A-FD896A167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2" y="5606"/>
                <a:ext cx="189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 of 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49" name="Line 883">
                <a:extLst>
                  <a:ext uri="{FF2B5EF4-FFF2-40B4-BE49-F238E27FC236}">
                    <a16:creationId xmlns:a16="http://schemas.microsoft.com/office/drawing/2014/main" id="{8370149B-EE9E-437F-84EF-041B8FC2E2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" y="5597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884">
                <a:extLst>
                  <a:ext uri="{FF2B5EF4-FFF2-40B4-BE49-F238E27FC236}">
                    <a16:creationId xmlns:a16="http://schemas.microsoft.com/office/drawing/2014/main" id="{18A4FE11-8E3A-4869-9FF3-681DC43F6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6" y="5804"/>
                <a:ext cx="205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Rectangle 885">
                <a:extLst>
                  <a:ext uri="{FF2B5EF4-FFF2-40B4-BE49-F238E27FC236}">
                    <a16:creationId xmlns:a16="http://schemas.microsoft.com/office/drawing/2014/main" id="{A82A7402-FCEC-4EB5-AE10-9BA8BA6EF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6" y="5804"/>
                <a:ext cx="205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Rectangle 886">
                <a:extLst>
                  <a:ext uri="{FF2B5EF4-FFF2-40B4-BE49-F238E27FC236}">
                    <a16:creationId xmlns:a16="http://schemas.microsoft.com/office/drawing/2014/main" id="{28673BC3-0725-4141-976A-CD4EC73D4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1" y="5804"/>
                <a:ext cx="556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Rectangle 887">
                <a:extLst>
                  <a:ext uri="{FF2B5EF4-FFF2-40B4-BE49-F238E27FC236}">
                    <a16:creationId xmlns:a16="http://schemas.microsoft.com/office/drawing/2014/main" id="{5AEDFC00-7864-46BA-A7ED-F6D9C9326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1" y="5804"/>
                <a:ext cx="556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Rectangle 888">
                <a:extLst>
                  <a:ext uri="{FF2B5EF4-FFF2-40B4-BE49-F238E27FC236}">
                    <a16:creationId xmlns:a16="http://schemas.microsoft.com/office/drawing/2014/main" id="{04DB595E-D896-4C11-A8E0-A96278775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5" y="583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1882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55" name="Rectangle 889">
                <a:extLst>
                  <a:ext uri="{FF2B5EF4-FFF2-40B4-BE49-F238E27FC236}">
                    <a16:creationId xmlns:a16="http://schemas.microsoft.com/office/drawing/2014/main" id="{1EF1DDB0-292F-4013-8609-0A052B915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3" y="5837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56" name="Rectangle 890">
                <a:extLst>
                  <a:ext uri="{FF2B5EF4-FFF2-40B4-BE49-F238E27FC236}">
                    <a16:creationId xmlns:a16="http://schemas.microsoft.com/office/drawing/2014/main" id="{11DC8490-4A85-41CE-8685-BB18C5D0B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0" y="583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1835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57" name="Line 891">
                <a:extLst>
                  <a:ext uri="{FF2B5EF4-FFF2-40B4-BE49-F238E27FC236}">
                    <a16:creationId xmlns:a16="http://schemas.microsoft.com/office/drawing/2014/main" id="{6B2EC993-7932-4A3A-A5BF-0E533293A1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86" y="5600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Rectangle 892">
                <a:extLst>
                  <a:ext uri="{FF2B5EF4-FFF2-40B4-BE49-F238E27FC236}">
                    <a16:creationId xmlns:a16="http://schemas.microsoft.com/office/drawing/2014/main" id="{2A7785E2-9738-4802-9EFC-9D88E37A8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5" y="5941"/>
                <a:ext cx="11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59" name="Rectangle 893">
                <a:extLst>
                  <a:ext uri="{FF2B5EF4-FFF2-40B4-BE49-F238E27FC236}">
                    <a16:creationId xmlns:a16="http://schemas.microsoft.com/office/drawing/2014/main" id="{7ED3832F-3D71-47CD-8567-C87F93BC6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4" y="5941"/>
                <a:ext cx="5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60" name="Rectangle 894">
                <a:extLst>
                  <a:ext uri="{FF2B5EF4-FFF2-40B4-BE49-F238E27FC236}">
                    <a16:creationId xmlns:a16="http://schemas.microsoft.com/office/drawing/2014/main" id="{81AC057A-B1BC-4C3D-9629-B7B779B7E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5" y="5941"/>
                <a:ext cx="27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nammu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61" name="Rectangle 895">
                <a:extLst>
                  <a:ext uri="{FF2B5EF4-FFF2-40B4-BE49-F238E27FC236}">
                    <a16:creationId xmlns:a16="http://schemas.microsoft.com/office/drawing/2014/main" id="{24E1B907-59A8-474C-83E0-4A3E8FD7E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8" y="5707"/>
                <a:ext cx="23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Shulgi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62" name="Rectangle 896">
                <a:extLst>
                  <a:ext uri="{FF2B5EF4-FFF2-40B4-BE49-F238E27FC236}">
                    <a16:creationId xmlns:a16="http://schemas.microsoft.com/office/drawing/2014/main" id="{715CD549-BDC5-4A6A-8D3E-AE003F973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7" y="5804"/>
                <a:ext cx="116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Rectangle 897">
                <a:extLst>
                  <a:ext uri="{FF2B5EF4-FFF2-40B4-BE49-F238E27FC236}">
                    <a16:creationId xmlns:a16="http://schemas.microsoft.com/office/drawing/2014/main" id="{1E42782A-BFEE-4F2C-908B-9A8A0179E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7" y="5804"/>
                <a:ext cx="116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Rectangle 898">
                <a:extLst>
                  <a:ext uri="{FF2B5EF4-FFF2-40B4-BE49-F238E27FC236}">
                    <a16:creationId xmlns:a16="http://schemas.microsoft.com/office/drawing/2014/main" id="{A6C03808-7995-4580-82D5-085A6F95F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0" y="5941"/>
                <a:ext cx="20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65" name="Rectangle 899">
                <a:extLst>
                  <a:ext uri="{FF2B5EF4-FFF2-40B4-BE49-F238E27FC236}">
                    <a16:creationId xmlns:a16="http://schemas.microsoft.com/office/drawing/2014/main" id="{EA694672-C518-44BA-AEEB-E68329C29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5" y="5941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66" name="Rectangle 900">
                <a:extLst>
                  <a:ext uri="{FF2B5EF4-FFF2-40B4-BE49-F238E27FC236}">
                    <a16:creationId xmlns:a16="http://schemas.microsoft.com/office/drawing/2014/main" id="{68FC692F-79B9-40EF-A343-F2EF63170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7" y="5941"/>
                <a:ext cx="13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67" name="Rectangle 901">
                <a:extLst>
                  <a:ext uri="{FF2B5EF4-FFF2-40B4-BE49-F238E27FC236}">
                    <a16:creationId xmlns:a16="http://schemas.microsoft.com/office/drawing/2014/main" id="{4AB6BF21-7F01-4476-891C-A62DFEEF5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3" y="5804"/>
                <a:ext cx="89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Rectangle 902">
                <a:extLst>
                  <a:ext uri="{FF2B5EF4-FFF2-40B4-BE49-F238E27FC236}">
                    <a16:creationId xmlns:a16="http://schemas.microsoft.com/office/drawing/2014/main" id="{5C0962E1-9120-4B3C-AF15-DD1958ED3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3" y="5804"/>
                <a:ext cx="8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Rectangle 903">
                <a:extLst>
                  <a:ext uri="{FF2B5EF4-FFF2-40B4-BE49-F238E27FC236}">
                    <a16:creationId xmlns:a16="http://schemas.microsoft.com/office/drawing/2014/main" id="{85073CB8-24C2-4566-BE6C-7D5A71540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9" y="5707"/>
                <a:ext cx="15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Rectangle 904">
                <a:extLst>
                  <a:ext uri="{FF2B5EF4-FFF2-40B4-BE49-F238E27FC236}">
                    <a16:creationId xmlns:a16="http://schemas.microsoft.com/office/drawing/2014/main" id="{EF04122D-966B-46B2-9A87-131E9DDAC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5" y="5707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1" name="Rectangle 905">
                <a:extLst>
                  <a:ext uri="{FF2B5EF4-FFF2-40B4-BE49-F238E27FC236}">
                    <a16:creationId xmlns:a16="http://schemas.microsoft.com/office/drawing/2014/main" id="{BD7A8638-9E8A-4379-99C0-E11225D2B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7" y="5707"/>
                <a:ext cx="13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2" name="Rectangle 906">
                <a:extLst>
                  <a:ext uri="{FF2B5EF4-FFF2-40B4-BE49-F238E27FC236}">
                    <a16:creationId xmlns:a16="http://schemas.microsoft.com/office/drawing/2014/main" id="{A67C8336-03A2-4D82-A567-45A2985B1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2" y="5804"/>
                <a:ext cx="292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Rectangle 907">
                <a:extLst>
                  <a:ext uri="{FF2B5EF4-FFF2-40B4-BE49-F238E27FC236}">
                    <a16:creationId xmlns:a16="http://schemas.microsoft.com/office/drawing/2014/main" id="{95B9ADB0-77D1-4A25-B5DD-4A2F93510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2" y="5804"/>
                <a:ext cx="292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Rectangle 908">
                <a:extLst>
                  <a:ext uri="{FF2B5EF4-FFF2-40B4-BE49-F238E27FC236}">
                    <a16:creationId xmlns:a16="http://schemas.microsoft.com/office/drawing/2014/main" id="{27CD8E43-4053-49FF-BD60-21982BDE4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2" y="5941"/>
                <a:ext cx="14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Ibbi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5" name="Rectangle 909">
                <a:extLst>
                  <a:ext uri="{FF2B5EF4-FFF2-40B4-BE49-F238E27FC236}">
                    <a16:creationId xmlns:a16="http://schemas.microsoft.com/office/drawing/2014/main" id="{53760FF5-688C-44ED-ADE3-03CEE4261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7" y="5941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6" name="Rectangle 910">
                <a:extLst>
                  <a:ext uri="{FF2B5EF4-FFF2-40B4-BE49-F238E27FC236}">
                    <a16:creationId xmlns:a16="http://schemas.microsoft.com/office/drawing/2014/main" id="{3E78507E-410D-47CE-A2A3-7319CFA12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9" y="5941"/>
                <a:ext cx="13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7" name="Line 911">
                <a:extLst>
                  <a:ext uri="{FF2B5EF4-FFF2-40B4-BE49-F238E27FC236}">
                    <a16:creationId xmlns:a16="http://schemas.microsoft.com/office/drawing/2014/main" id="{53447630-CD33-4CB9-9F89-F8DE826E24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86" y="5629"/>
                <a:ext cx="1258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Rectangle 912">
                <a:extLst>
                  <a:ext uri="{FF2B5EF4-FFF2-40B4-BE49-F238E27FC236}">
                    <a16:creationId xmlns:a16="http://schemas.microsoft.com/office/drawing/2014/main" id="{875DD0AA-7040-4CDA-92CB-BB5ECEC9B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5" y="5600"/>
                <a:ext cx="160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Rectangle 913">
                <a:extLst>
                  <a:ext uri="{FF2B5EF4-FFF2-40B4-BE49-F238E27FC236}">
                    <a16:creationId xmlns:a16="http://schemas.microsoft.com/office/drawing/2014/main" id="{C97D2361-F03D-4D5D-9300-8DB299E67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8" y="5603"/>
                <a:ext cx="201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III of 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0" name="Line 914">
                <a:extLst>
                  <a:ext uri="{FF2B5EF4-FFF2-40B4-BE49-F238E27FC236}">
                    <a16:creationId xmlns:a16="http://schemas.microsoft.com/office/drawing/2014/main" id="{BFD2EEB7-7619-45AF-B924-A2CD81618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944" y="5600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915">
                <a:extLst>
                  <a:ext uri="{FF2B5EF4-FFF2-40B4-BE49-F238E27FC236}">
                    <a16:creationId xmlns:a16="http://schemas.microsoft.com/office/drawing/2014/main" id="{FCDAEEC6-9236-4057-8E39-A0E292EFB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1" y="5396"/>
                <a:ext cx="638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Rectangle 916">
                <a:extLst>
                  <a:ext uri="{FF2B5EF4-FFF2-40B4-BE49-F238E27FC236}">
                    <a16:creationId xmlns:a16="http://schemas.microsoft.com/office/drawing/2014/main" id="{34252ABC-28EC-4369-8B8D-971F8F659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1" y="5396"/>
                <a:ext cx="63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Rectangle 917">
                <a:extLst>
                  <a:ext uri="{FF2B5EF4-FFF2-40B4-BE49-F238E27FC236}">
                    <a16:creationId xmlns:a16="http://schemas.microsoft.com/office/drawing/2014/main" id="{7075F09E-B953-4490-B218-46D61A332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6" y="5428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2117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4" name="Rectangle 918">
                <a:extLst>
                  <a:ext uri="{FF2B5EF4-FFF2-40B4-BE49-F238E27FC236}">
                    <a16:creationId xmlns:a16="http://schemas.microsoft.com/office/drawing/2014/main" id="{970FB5C9-3171-4364-993F-F5B027565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4" y="5428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5" name="Rectangle 919">
                <a:extLst>
                  <a:ext uri="{FF2B5EF4-FFF2-40B4-BE49-F238E27FC236}">
                    <a16:creationId xmlns:a16="http://schemas.microsoft.com/office/drawing/2014/main" id="{A183A5F4-A684-41F1-805F-386471818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0" y="5428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2062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6" name="Rectangle 920">
                <a:extLst>
                  <a:ext uri="{FF2B5EF4-FFF2-40B4-BE49-F238E27FC236}">
                    <a16:creationId xmlns:a16="http://schemas.microsoft.com/office/drawing/2014/main" id="{67688405-09FE-4ADC-A66B-A129FF749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2" y="5316"/>
                <a:ext cx="30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C05046"/>
                    </a:solidFill>
                    <a:effectLst/>
                    <a:latin typeface="Arial" panose="020B0604020202020204" pitchFamily="34" charset="0"/>
                  </a:rPr>
                  <a:t>Sargon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7" name="Rectangle 921">
                <a:extLst>
                  <a:ext uri="{FF2B5EF4-FFF2-40B4-BE49-F238E27FC236}">
                    <a16:creationId xmlns:a16="http://schemas.microsoft.com/office/drawing/2014/main" id="{9CCC258C-B0C5-4865-AC4E-2E9528F50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0" y="5416"/>
                <a:ext cx="274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Akkad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8" name="Rectangle 922">
                <a:extLst>
                  <a:ext uri="{FF2B5EF4-FFF2-40B4-BE49-F238E27FC236}">
                    <a16:creationId xmlns:a16="http://schemas.microsoft.com/office/drawing/2014/main" id="{87360E5D-85D4-4D27-BAAF-302282313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4" y="5396"/>
                <a:ext cx="117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Rectangle 923">
                <a:extLst>
                  <a:ext uri="{FF2B5EF4-FFF2-40B4-BE49-F238E27FC236}">
                    <a16:creationId xmlns:a16="http://schemas.microsoft.com/office/drawing/2014/main" id="{AF55ECEA-B2BE-40DD-9130-6C3BC822C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4" y="5396"/>
                <a:ext cx="117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Rectangle 924">
                <a:extLst>
                  <a:ext uri="{FF2B5EF4-FFF2-40B4-BE49-F238E27FC236}">
                    <a16:creationId xmlns:a16="http://schemas.microsoft.com/office/drawing/2014/main" id="{D112D975-508F-4B38-B57A-8896BEA9A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8" y="5532"/>
                <a:ext cx="28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Rimush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1" name="Rectangle 925">
                <a:extLst>
                  <a:ext uri="{FF2B5EF4-FFF2-40B4-BE49-F238E27FC236}">
                    <a16:creationId xmlns:a16="http://schemas.microsoft.com/office/drawing/2014/main" id="{5784AD29-26B7-4A02-ADF5-84EB22711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4" y="5396"/>
                <a:ext cx="173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Rectangle 926">
                <a:extLst>
                  <a:ext uri="{FF2B5EF4-FFF2-40B4-BE49-F238E27FC236}">
                    <a16:creationId xmlns:a16="http://schemas.microsoft.com/office/drawing/2014/main" id="{1D5124BF-4527-4635-BC2A-0EB1C91C6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4" y="5396"/>
                <a:ext cx="173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Rectangle 927">
                <a:extLst>
                  <a:ext uri="{FF2B5EF4-FFF2-40B4-BE49-F238E27FC236}">
                    <a16:creationId xmlns:a16="http://schemas.microsoft.com/office/drawing/2014/main" id="{FC38288A-3647-4E80-8137-C2B4155F6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9" y="5316"/>
                <a:ext cx="44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Manishtushu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4" name="Rectangle 928">
                <a:extLst>
                  <a:ext uri="{FF2B5EF4-FFF2-40B4-BE49-F238E27FC236}">
                    <a16:creationId xmlns:a16="http://schemas.microsoft.com/office/drawing/2014/main" id="{35FBDF6C-25D1-42A0-BAE2-CCE9F09E5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4" y="5396"/>
                <a:ext cx="431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Rectangle 929">
                <a:extLst>
                  <a:ext uri="{FF2B5EF4-FFF2-40B4-BE49-F238E27FC236}">
                    <a16:creationId xmlns:a16="http://schemas.microsoft.com/office/drawing/2014/main" id="{344ADF9B-DDF8-4183-82A1-E9218672B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4" y="5396"/>
                <a:ext cx="431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Rectangle 930">
                <a:extLst>
                  <a:ext uri="{FF2B5EF4-FFF2-40B4-BE49-F238E27FC236}">
                    <a16:creationId xmlns:a16="http://schemas.microsoft.com/office/drawing/2014/main" id="{1A53C597-9F46-4A66-8241-1BF9EE57E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6" y="5428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2037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7" name="Rectangle 931">
                <a:extLst>
                  <a:ext uri="{FF2B5EF4-FFF2-40B4-BE49-F238E27FC236}">
                    <a16:creationId xmlns:a16="http://schemas.microsoft.com/office/drawing/2014/main" id="{80CF9A49-8FEA-4764-AE2A-D052C8815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5" y="5428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8" name="Rectangle 932">
                <a:extLst>
                  <a:ext uri="{FF2B5EF4-FFF2-40B4-BE49-F238E27FC236}">
                    <a16:creationId xmlns:a16="http://schemas.microsoft.com/office/drawing/2014/main" id="{1C5EA8BF-60C1-4EA1-B8A5-05D0D3E79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1" y="5428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2001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9" name="Rectangle 933">
                <a:extLst>
                  <a:ext uri="{FF2B5EF4-FFF2-40B4-BE49-F238E27FC236}">
                    <a16:creationId xmlns:a16="http://schemas.microsoft.com/office/drawing/2014/main" id="{A2168282-D7F8-4D09-AEBC-3BAC79F70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1" y="5532"/>
                <a:ext cx="25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Naram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0" name="Rectangle 934">
                <a:extLst>
                  <a:ext uri="{FF2B5EF4-FFF2-40B4-BE49-F238E27FC236}">
                    <a16:creationId xmlns:a16="http://schemas.microsoft.com/office/drawing/2014/main" id="{90DE9B38-9911-4652-AC1A-68545D2E6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6" y="5532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1" name="Rectangle 935">
                <a:extLst>
                  <a:ext uri="{FF2B5EF4-FFF2-40B4-BE49-F238E27FC236}">
                    <a16:creationId xmlns:a16="http://schemas.microsoft.com/office/drawing/2014/main" id="{02A0D4B1-C1CA-47F4-AF02-CC9DED960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8" y="5532"/>
                <a:ext cx="13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2" name="Rectangle 936">
                <a:extLst>
                  <a:ext uri="{FF2B5EF4-FFF2-40B4-BE49-F238E27FC236}">
                    <a16:creationId xmlns:a16="http://schemas.microsoft.com/office/drawing/2014/main" id="{E74CC38F-12E8-4092-9800-B869FA27A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9" y="5396"/>
                <a:ext cx="289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Rectangle 937">
                <a:extLst>
                  <a:ext uri="{FF2B5EF4-FFF2-40B4-BE49-F238E27FC236}">
                    <a16:creationId xmlns:a16="http://schemas.microsoft.com/office/drawing/2014/main" id="{36D281BA-947F-452D-B1F2-91A05389E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9" y="5396"/>
                <a:ext cx="289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Rectangle 938">
                <a:extLst>
                  <a:ext uri="{FF2B5EF4-FFF2-40B4-BE49-F238E27FC236}">
                    <a16:creationId xmlns:a16="http://schemas.microsoft.com/office/drawing/2014/main" id="{FA0DE06E-A42B-4482-B77A-C034DEF3E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4" y="5400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2000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5" name="Rectangle 939">
                <a:extLst>
                  <a:ext uri="{FF2B5EF4-FFF2-40B4-BE49-F238E27FC236}">
                    <a16:creationId xmlns:a16="http://schemas.microsoft.com/office/drawing/2014/main" id="{8586AADC-E366-4327-A0D2-D4E943865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2" y="5400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6" name="Rectangle 940">
                <a:extLst>
                  <a:ext uri="{FF2B5EF4-FFF2-40B4-BE49-F238E27FC236}">
                    <a16:creationId xmlns:a16="http://schemas.microsoft.com/office/drawing/2014/main" id="{5B9CD48F-A30F-4727-B46E-BA2D23462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2" y="545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1976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7" name="Rectangle 941">
                <a:extLst>
                  <a:ext uri="{FF2B5EF4-FFF2-40B4-BE49-F238E27FC236}">
                    <a16:creationId xmlns:a16="http://schemas.microsoft.com/office/drawing/2014/main" id="{D37E1096-1DCC-466C-91C0-6E27C1337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9" y="5316"/>
                <a:ext cx="47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Sharkalisharri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8" name="Rectangle 942">
                <a:extLst>
                  <a:ext uri="{FF2B5EF4-FFF2-40B4-BE49-F238E27FC236}">
                    <a16:creationId xmlns:a16="http://schemas.microsoft.com/office/drawing/2014/main" id="{1921A67E-A9F2-41DF-B24A-E9EEE21CF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8" y="5396"/>
                <a:ext cx="41" cy="11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Rectangle 943">
                <a:extLst>
                  <a:ext uri="{FF2B5EF4-FFF2-40B4-BE49-F238E27FC236}">
                    <a16:creationId xmlns:a16="http://schemas.microsoft.com/office/drawing/2014/main" id="{33B3603F-55CB-4BCB-977F-A2326F7E9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8" y="5396"/>
                <a:ext cx="41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Rectangle 944">
                <a:extLst>
                  <a:ext uri="{FF2B5EF4-FFF2-40B4-BE49-F238E27FC236}">
                    <a16:creationId xmlns:a16="http://schemas.microsoft.com/office/drawing/2014/main" id="{D9F374B1-F712-49FD-AE0F-E1A16D473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5" y="5532"/>
                <a:ext cx="27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 Kings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1" name="Rectangle 945">
                <a:extLst>
                  <a:ext uri="{FF2B5EF4-FFF2-40B4-BE49-F238E27FC236}">
                    <a16:creationId xmlns:a16="http://schemas.microsoft.com/office/drawing/2014/main" id="{4CE2F2F1-A771-46DF-B328-83DE2BD9B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5" y="5396"/>
                <a:ext cx="227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Rectangle 946">
                <a:extLst>
                  <a:ext uri="{FF2B5EF4-FFF2-40B4-BE49-F238E27FC236}">
                    <a16:creationId xmlns:a16="http://schemas.microsoft.com/office/drawing/2014/main" id="{3F6BC1F3-66A6-464A-BB26-CCD32A31D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5" y="5396"/>
                <a:ext cx="227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Rectangle 947">
                <a:extLst>
                  <a:ext uri="{FF2B5EF4-FFF2-40B4-BE49-F238E27FC236}">
                    <a16:creationId xmlns:a16="http://schemas.microsoft.com/office/drawing/2014/main" id="{955C565A-2F72-458A-9469-57E21D6C1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9" y="5400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1972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4" name="Rectangle 948">
                <a:extLst>
                  <a:ext uri="{FF2B5EF4-FFF2-40B4-BE49-F238E27FC236}">
                    <a16:creationId xmlns:a16="http://schemas.microsoft.com/office/drawing/2014/main" id="{8C34A348-52E3-4DED-9527-F9CFAF556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7" y="5400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5" name="Rectangle 949">
                <a:extLst>
                  <a:ext uri="{FF2B5EF4-FFF2-40B4-BE49-F238E27FC236}">
                    <a16:creationId xmlns:a16="http://schemas.microsoft.com/office/drawing/2014/main" id="{EF919A78-67F2-4623-B45B-CA6CBA5C8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7" y="545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1952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6" name="Rectangle 950">
                <a:extLst>
                  <a:ext uri="{FF2B5EF4-FFF2-40B4-BE49-F238E27FC236}">
                    <a16:creationId xmlns:a16="http://schemas.microsoft.com/office/drawing/2014/main" id="{25DC0F00-B24D-4E69-ABF5-AF88AFCA7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87" y="5613"/>
                <a:ext cx="20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Dudu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7" name="Rectangle 951">
                <a:extLst>
                  <a:ext uri="{FF2B5EF4-FFF2-40B4-BE49-F238E27FC236}">
                    <a16:creationId xmlns:a16="http://schemas.microsoft.com/office/drawing/2014/main" id="{45C6C357-60F7-4E83-BE91-837985969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3" y="5396"/>
                <a:ext cx="174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Rectangle 952">
                <a:extLst>
                  <a:ext uri="{FF2B5EF4-FFF2-40B4-BE49-F238E27FC236}">
                    <a16:creationId xmlns:a16="http://schemas.microsoft.com/office/drawing/2014/main" id="{6CA82081-E837-4F3C-964D-7E1D5ABB1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3" y="5396"/>
                <a:ext cx="174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Rectangle 953">
                <a:extLst>
                  <a:ext uri="{FF2B5EF4-FFF2-40B4-BE49-F238E27FC236}">
                    <a16:creationId xmlns:a16="http://schemas.microsoft.com/office/drawing/2014/main" id="{4286D80C-4505-4C58-B6A2-0239A12FE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6" y="5327"/>
                <a:ext cx="158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0" name="Rectangle 954">
                <a:extLst>
                  <a:ext uri="{FF2B5EF4-FFF2-40B4-BE49-F238E27FC236}">
                    <a16:creationId xmlns:a16="http://schemas.microsoft.com/office/drawing/2014/main" id="{078489F6-A082-4DE4-9F62-BF84D81CD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1" y="5327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1" name="Rectangle 955">
                <a:extLst>
                  <a:ext uri="{FF2B5EF4-FFF2-40B4-BE49-F238E27FC236}">
                    <a16:creationId xmlns:a16="http://schemas.microsoft.com/office/drawing/2014/main" id="{D6299C31-0D25-433C-A136-8E132CCB4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3" y="5327"/>
                <a:ext cx="20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Durul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2" name="Rectangle 956">
                <a:extLst>
                  <a:ext uri="{FF2B5EF4-FFF2-40B4-BE49-F238E27FC236}">
                    <a16:creationId xmlns:a16="http://schemas.microsoft.com/office/drawing/2014/main" id="{A9096DB9-F8CF-4A06-B461-FB52C0DFD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1" y="4703"/>
                <a:ext cx="153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Rohl identifies Khety IV as the Pharaoh of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3" name="Rectangle 957">
                <a:extLst>
                  <a:ext uri="{FF2B5EF4-FFF2-40B4-BE49-F238E27FC236}">
                    <a16:creationId xmlns:a16="http://schemas.microsoft.com/office/drawing/2014/main" id="{97BD0906-9E3B-4C35-BBAC-5234E4B13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1" y="4790"/>
                <a:ext cx="1280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Abraham based on ancient sources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4" name="Rectangle 958">
                <a:extLst>
                  <a:ext uri="{FF2B5EF4-FFF2-40B4-BE49-F238E27FC236}">
                    <a16:creationId xmlns:a16="http://schemas.microsoft.com/office/drawing/2014/main" id="{454D377B-2004-47BD-BC04-EADF730B8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4" y="6760"/>
                <a:ext cx="158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Rim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5" name="Rectangle 959">
                <a:extLst>
                  <a:ext uri="{FF2B5EF4-FFF2-40B4-BE49-F238E27FC236}">
                    <a16:creationId xmlns:a16="http://schemas.microsoft.com/office/drawing/2014/main" id="{EA717705-A611-44CD-9F6F-098C46BF3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9" y="6760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6" name="Rectangle 960">
                <a:extLst>
                  <a:ext uri="{FF2B5EF4-FFF2-40B4-BE49-F238E27FC236}">
                    <a16:creationId xmlns:a16="http://schemas.microsoft.com/office/drawing/2014/main" id="{2FF3A13D-AB81-449E-8151-FA82DCA77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1" y="6760"/>
                <a:ext cx="13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7" name="Rectangle 961">
                <a:extLst>
                  <a:ext uri="{FF2B5EF4-FFF2-40B4-BE49-F238E27FC236}">
                    <a16:creationId xmlns:a16="http://schemas.microsoft.com/office/drawing/2014/main" id="{2BDE5D83-5694-4E37-9ED3-65DA83AFA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3" y="6623"/>
                <a:ext cx="152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Rectangle 962">
                <a:extLst>
                  <a:ext uri="{FF2B5EF4-FFF2-40B4-BE49-F238E27FC236}">
                    <a16:creationId xmlns:a16="http://schemas.microsoft.com/office/drawing/2014/main" id="{780E4A2C-75D8-4CE0-99AA-448318AB3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3" y="6623"/>
                <a:ext cx="152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Rectangle 963">
                <a:extLst>
                  <a:ext uri="{FF2B5EF4-FFF2-40B4-BE49-F238E27FC236}">
                    <a16:creationId xmlns:a16="http://schemas.microsoft.com/office/drawing/2014/main" id="{401E93FD-190B-47A3-ABDB-325DAB477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6" y="6549"/>
                <a:ext cx="25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Warad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0" name="Rectangle 964">
                <a:extLst>
                  <a:ext uri="{FF2B5EF4-FFF2-40B4-BE49-F238E27FC236}">
                    <a16:creationId xmlns:a16="http://schemas.microsoft.com/office/drawing/2014/main" id="{AA3C3F58-F30F-4FE5-8947-0F216A0F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8" y="6549"/>
                <a:ext cx="5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1" name="Rectangle 965">
                <a:extLst>
                  <a:ext uri="{FF2B5EF4-FFF2-40B4-BE49-F238E27FC236}">
                    <a16:creationId xmlns:a16="http://schemas.microsoft.com/office/drawing/2014/main" id="{991C2C6C-6207-4FCC-9A20-0F7E568CB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9" y="6549"/>
                <a:ext cx="13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2" name="Rectangle 966">
                <a:extLst>
                  <a:ext uri="{FF2B5EF4-FFF2-40B4-BE49-F238E27FC236}">
                    <a16:creationId xmlns:a16="http://schemas.microsoft.com/office/drawing/2014/main" id="{AA6B0D88-9322-4E85-9BAD-0D934EFE4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0" y="6623"/>
                <a:ext cx="29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Rectangle 967">
                <a:extLst>
                  <a:ext uri="{FF2B5EF4-FFF2-40B4-BE49-F238E27FC236}">
                    <a16:creationId xmlns:a16="http://schemas.microsoft.com/office/drawing/2014/main" id="{EC7E1DC2-0DF0-487C-893D-E012D94B2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0" y="6623"/>
                <a:ext cx="2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Rectangle 968">
                <a:extLst>
                  <a:ext uri="{FF2B5EF4-FFF2-40B4-BE49-F238E27FC236}">
                    <a16:creationId xmlns:a16="http://schemas.microsoft.com/office/drawing/2014/main" id="{321F1328-135A-4357-B4A5-97980AEBC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7" y="6760"/>
                <a:ext cx="14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Silli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5" name="Rectangle 969">
                <a:extLst>
                  <a:ext uri="{FF2B5EF4-FFF2-40B4-BE49-F238E27FC236}">
                    <a16:creationId xmlns:a16="http://schemas.microsoft.com/office/drawing/2014/main" id="{85167C2E-5C3A-4705-BAEC-1483A789E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8" y="6760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6" name="Rectangle 970">
                <a:extLst>
                  <a:ext uri="{FF2B5EF4-FFF2-40B4-BE49-F238E27FC236}">
                    <a16:creationId xmlns:a16="http://schemas.microsoft.com/office/drawing/2014/main" id="{DC43A26A-A8AB-4AEF-BF1D-866B0F8C4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0" y="6760"/>
                <a:ext cx="20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7" name="Rectangle 971">
                <a:extLst>
                  <a:ext uri="{FF2B5EF4-FFF2-40B4-BE49-F238E27FC236}">
                    <a16:creationId xmlns:a16="http://schemas.microsoft.com/office/drawing/2014/main" id="{EF45924A-3846-4585-B0F1-0660328D6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1" y="6623"/>
                <a:ext cx="59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Rectangle 972">
                <a:extLst>
                  <a:ext uri="{FF2B5EF4-FFF2-40B4-BE49-F238E27FC236}">
                    <a16:creationId xmlns:a16="http://schemas.microsoft.com/office/drawing/2014/main" id="{4FC7A55D-9826-497D-97A6-3204D68EE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1" y="6623"/>
                <a:ext cx="5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Rectangle 973">
                <a:extLst>
                  <a:ext uri="{FF2B5EF4-FFF2-40B4-BE49-F238E27FC236}">
                    <a16:creationId xmlns:a16="http://schemas.microsoft.com/office/drawing/2014/main" id="{BD3667C5-D236-4B63-8E97-4672F4EB7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3" y="6467"/>
                <a:ext cx="38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Sinikisham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0" name="Rectangle 974">
                <a:extLst>
                  <a:ext uri="{FF2B5EF4-FFF2-40B4-BE49-F238E27FC236}">
                    <a16:creationId xmlns:a16="http://schemas.microsoft.com/office/drawing/2014/main" id="{FFBBFB89-FBC1-43A9-B123-E66470EA6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92" y="6623"/>
                <a:ext cx="29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Rectangle 975">
                <a:extLst>
                  <a:ext uri="{FF2B5EF4-FFF2-40B4-BE49-F238E27FC236}">
                    <a16:creationId xmlns:a16="http://schemas.microsoft.com/office/drawing/2014/main" id="{636C91B7-2E68-45E3-A932-A1FCBC898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92" y="6623"/>
                <a:ext cx="2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Rectangle 976">
                <a:extLst>
                  <a:ext uri="{FF2B5EF4-FFF2-40B4-BE49-F238E27FC236}">
                    <a16:creationId xmlns:a16="http://schemas.microsoft.com/office/drawing/2014/main" id="{1D2F3509-0536-4390-BAA8-7E0CABE8E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8" y="6841"/>
                <a:ext cx="13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3" name="Rectangle 977">
                <a:extLst>
                  <a:ext uri="{FF2B5EF4-FFF2-40B4-BE49-F238E27FC236}">
                    <a16:creationId xmlns:a16="http://schemas.microsoft.com/office/drawing/2014/main" id="{188C0AB5-D6D1-4464-AE6A-B901EA049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2" y="6841"/>
                <a:ext cx="5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4" name="Rectangle 978">
                <a:extLst>
                  <a:ext uri="{FF2B5EF4-FFF2-40B4-BE49-F238E27FC236}">
                    <a16:creationId xmlns:a16="http://schemas.microsoft.com/office/drawing/2014/main" id="{7304FE94-C054-486D-A434-3AE8D4B49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93" y="6841"/>
                <a:ext cx="22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iribam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5" name="Rectangle 979">
                <a:extLst>
                  <a:ext uri="{FF2B5EF4-FFF2-40B4-BE49-F238E27FC236}">
                    <a16:creationId xmlns:a16="http://schemas.microsoft.com/office/drawing/2014/main" id="{94E2FB0E-F9AC-413B-A56D-400F6ADCF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8" y="6623"/>
                <a:ext cx="70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Rectangle 980">
                <a:extLst>
                  <a:ext uri="{FF2B5EF4-FFF2-40B4-BE49-F238E27FC236}">
                    <a16:creationId xmlns:a16="http://schemas.microsoft.com/office/drawing/2014/main" id="{6D052721-469D-4C13-A003-84F1BCDD8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8" y="6623"/>
                <a:ext cx="70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Rectangle 981">
                <a:extLst>
                  <a:ext uri="{FF2B5EF4-FFF2-40B4-BE49-F238E27FC236}">
                    <a16:creationId xmlns:a16="http://schemas.microsoft.com/office/drawing/2014/main" id="{1162914B-DA3B-4D7D-9F2E-F907A4001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6" y="6467"/>
                <a:ext cx="13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8" name="Rectangle 982">
                <a:extLst>
                  <a:ext uri="{FF2B5EF4-FFF2-40B4-BE49-F238E27FC236}">
                    <a16:creationId xmlns:a16="http://schemas.microsoft.com/office/drawing/2014/main" id="{2BFF5F0A-1A06-4793-A817-760A46D20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0" y="6467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9" name="Rectangle 983">
                <a:extLst>
                  <a:ext uri="{FF2B5EF4-FFF2-40B4-BE49-F238E27FC236}">
                    <a16:creationId xmlns:a16="http://schemas.microsoft.com/office/drawing/2014/main" id="{7E98AE16-03E6-4586-92C1-93771006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2" y="6467"/>
                <a:ext cx="24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idinam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50" name="Line 984">
                <a:extLst>
                  <a:ext uri="{FF2B5EF4-FFF2-40B4-BE49-F238E27FC236}">
                    <a16:creationId xmlns:a16="http://schemas.microsoft.com/office/drawing/2014/main" id="{C676BBEB-E61E-470F-97F7-D8352503F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46" y="6541"/>
                <a:ext cx="82" cy="82"/>
              </a:xfrm>
              <a:prstGeom prst="line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Rectangle 985">
                <a:extLst>
                  <a:ext uri="{FF2B5EF4-FFF2-40B4-BE49-F238E27FC236}">
                    <a16:creationId xmlns:a16="http://schemas.microsoft.com/office/drawing/2014/main" id="{8B53452F-3C51-4506-AF99-4688B3735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" y="6623"/>
                <a:ext cx="170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986">
                <a:extLst>
                  <a:ext uri="{FF2B5EF4-FFF2-40B4-BE49-F238E27FC236}">
                    <a16:creationId xmlns:a16="http://schemas.microsoft.com/office/drawing/2014/main" id="{718A44F7-F30C-4A3D-A543-B53EBACC3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4" y="6623"/>
                <a:ext cx="170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Rectangle 987">
                <a:extLst>
                  <a:ext uri="{FF2B5EF4-FFF2-40B4-BE49-F238E27FC236}">
                    <a16:creationId xmlns:a16="http://schemas.microsoft.com/office/drawing/2014/main" id="{824D70B4-7A34-4C2D-9CB0-590C14DCE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3" y="6760"/>
                <a:ext cx="14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54" name="Rectangle 988">
                <a:extLst>
                  <a:ext uri="{FF2B5EF4-FFF2-40B4-BE49-F238E27FC236}">
                    <a16:creationId xmlns:a16="http://schemas.microsoft.com/office/drawing/2014/main" id="{27DA5A2C-5258-465C-B8F9-273DE1BFE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8" y="6760"/>
                <a:ext cx="5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55" name="Rectangle 989">
                <a:extLst>
                  <a:ext uri="{FF2B5EF4-FFF2-40B4-BE49-F238E27FC236}">
                    <a16:creationId xmlns:a16="http://schemas.microsoft.com/office/drawing/2014/main" id="{8B810E89-32DC-45D4-9E9F-639E816BC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9" y="6760"/>
                <a:ext cx="20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56" name="Rectangle 990">
                <a:extLst>
                  <a:ext uri="{FF2B5EF4-FFF2-40B4-BE49-F238E27FC236}">
                    <a16:creationId xmlns:a16="http://schemas.microsoft.com/office/drawing/2014/main" id="{7A0598B6-C44A-4ED8-94A5-7A8384724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3" y="6623"/>
                <a:ext cx="345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991">
                <a:extLst>
                  <a:ext uri="{FF2B5EF4-FFF2-40B4-BE49-F238E27FC236}">
                    <a16:creationId xmlns:a16="http://schemas.microsoft.com/office/drawing/2014/main" id="{68DF53AC-FA9A-48A7-B9B9-5FC96AEA7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3" y="6623"/>
                <a:ext cx="345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Rectangle 992">
                <a:extLst>
                  <a:ext uri="{FF2B5EF4-FFF2-40B4-BE49-F238E27FC236}">
                    <a16:creationId xmlns:a16="http://schemas.microsoft.com/office/drawing/2014/main" id="{A710352E-2EC5-42D9-87B2-11652D24E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2" y="665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1667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59" name="Rectangle 993">
                <a:extLst>
                  <a:ext uri="{FF2B5EF4-FFF2-40B4-BE49-F238E27FC236}">
                    <a16:creationId xmlns:a16="http://schemas.microsoft.com/office/drawing/2014/main" id="{56E9A216-CE0D-4E72-9BC6-DC7C5B568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0" y="6656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60" name="Rectangle 994">
                <a:extLst>
                  <a:ext uri="{FF2B5EF4-FFF2-40B4-BE49-F238E27FC236}">
                    <a16:creationId xmlns:a16="http://schemas.microsoft.com/office/drawing/2014/main" id="{B7D6D555-4C7A-47BC-90BA-96134A194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6" y="665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1639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61" name="Rectangle 995">
                <a:extLst>
                  <a:ext uri="{FF2B5EF4-FFF2-40B4-BE49-F238E27FC236}">
                    <a16:creationId xmlns:a16="http://schemas.microsoft.com/office/drawing/2014/main" id="{3CA34759-A016-4C6F-A760-B6F5D084B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2" y="6549"/>
                <a:ext cx="28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Samuel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62" name="Rectangle 996">
                <a:extLst>
                  <a:ext uri="{FF2B5EF4-FFF2-40B4-BE49-F238E27FC236}">
                    <a16:creationId xmlns:a16="http://schemas.microsoft.com/office/drawing/2014/main" id="{9D99C5D9-D3AC-486C-830D-7CBF9DF57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4" y="6623"/>
                <a:ext cx="146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Rectangle 997">
                <a:extLst>
                  <a:ext uri="{FF2B5EF4-FFF2-40B4-BE49-F238E27FC236}">
                    <a16:creationId xmlns:a16="http://schemas.microsoft.com/office/drawing/2014/main" id="{A2F449E7-98F4-43CD-873F-E7DBF6C54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4" y="6623"/>
                <a:ext cx="146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Rectangle 998">
                <a:extLst>
                  <a:ext uri="{FF2B5EF4-FFF2-40B4-BE49-F238E27FC236}">
                    <a16:creationId xmlns:a16="http://schemas.microsoft.com/office/drawing/2014/main" id="{874ED3A9-65CF-4772-8883-7A25CBDAC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9" y="6760"/>
                <a:ext cx="25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Abisari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65" name="Rectangle 999">
                <a:extLst>
                  <a:ext uri="{FF2B5EF4-FFF2-40B4-BE49-F238E27FC236}">
                    <a16:creationId xmlns:a16="http://schemas.microsoft.com/office/drawing/2014/main" id="{1723644A-D298-4C86-977B-CB10C5872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8" y="6623"/>
                <a:ext cx="317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Rectangle 1000">
                <a:extLst>
                  <a:ext uri="{FF2B5EF4-FFF2-40B4-BE49-F238E27FC236}">
                    <a16:creationId xmlns:a16="http://schemas.microsoft.com/office/drawing/2014/main" id="{2DEAB65E-3977-4CAD-8BB8-C56397632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8" y="6623"/>
                <a:ext cx="31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Rectangle 1001">
                <a:extLst>
                  <a:ext uri="{FF2B5EF4-FFF2-40B4-BE49-F238E27FC236}">
                    <a16:creationId xmlns:a16="http://schemas.microsoft.com/office/drawing/2014/main" id="{D19371EA-433A-47D6-8D0C-16CFDF7FE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3" y="665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1705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68" name="Rectangle 1002">
                <a:extLst>
                  <a:ext uri="{FF2B5EF4-FFF2-40B4-BE49-F238E27FC236}">
                    <a16:creationId xmlns:a16="http://schemas.microsoft.com/office/drawing/2014/main" id="{DD6A2208-BFCE-4BFF-B673-0D9F7C5A6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1" y="6656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69" name="Rectangle 1003">
                <a:extLst>
                  <a:ext uri="{FF2B5EF4-FFF2-40B4-BE49-F238E27FC236}">
                    <a16:creationId xmlns:a16="http://schemas.microsoft.com/office/drawing/2014/main" id="{302FD7B1-BDE3-4690-BE0F-B2506CEAD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7" y="6656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1679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0" name="Rectangle 1004">
                <a:extLst>
                  <a:ext uri="{FF2B5EF4-FFF2-40B4-BE49-F238E27FC236}">
                    <a16:creationId xmlns:a16="http://schemas.microsoft.com/office/drawing/2014/main" id="{292D5BA5-C343-4A1C-87FF-F48A95567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5" y="6549"/>
                <a:ext cx="397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Gungunum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1" name="Rectangle 1005">
                <a:extLst>
                  <a:ext uri="{FF2B5EF4-FFF2-40B4-BE49-F238E27FC236}">
                    <a16:creationId xmlns:a16="http://schemas.microsoft.com/office/drawing/2014/main" id="{34CA3C92-6160-432B-A40F-B2EDE2545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" y="6623"/>
                <a:ext cx="117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Rectangle 1006">
                <a:extLst>
                  <a:ext uri="{FF2B5EF4-FFF2-40B4-BE49-F238E27FC236}">
                    <a16:creationId xmlns:a16="http://schemas.microsoft.com/office/drawing/2014/main" id="{94EAE0CA-9ACE-4206-949F-8860684DD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" y="6623"/>
                <a:ext cx="117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Rectangle 1007">
                <a:extLst>
                  <a:ext uri="{FF2B5EF4-FFF2-40B4-BE49-F238E27FC236}">
                    <a16:creationId xmlns:a16="http://schemas.microsoft.com/office/drawing/2014/main" id="{A2184398-BC1B-407C-BAEA-D7907DE28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0" y="6760"/>
                <a:ext cx="238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Zabaa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4" name="Rectangle 1008">
                <a:extLst>
                  <a:ext uri="{FF2B5EF4-FFF2-40B4-BE49-F238E27FC236}">
                    <a16:creationId xmlns:a16="http://schemas.microsoft.com/office/drawing/2014/main" id="{1210B382-5B72-4545-9715-51A7B3123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1" y="6623"/>
                <a:ext cx="410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210">
              <a:extLst>
                <a:ext uri="{FF2B5EF4-FFF2-40B4-BE49-F238E27FC236}">
                  <a16:creationId xmlns:a16="http://schemas.microsoft.com/office/drawing/2014/main" id="{4EDE3B08-F7A2-41BB-AA40-B75231CC84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20" y="5804"/>
              <a:ext cx="11615" cy="1223"/>
              <a:chOff x="11420" y="5804"/>
              <a:chExt cx="11615" cy="1223"/>
            </a:xfrm>
          </p:grpSpPr>
          <p:sp>
            <p:nvSpPr>
              <p:cNvPr id="75" name="Rectangle 1010">
                <a:extLst>
                  <a:ext uri="{FF2B5EF4-FFF2-40B4-BE49-F238E27FC236}">
                    <a16:creationId xmlns:a16="http://schemas.microsoft.com/office/drawing/2014/main" id="{C4CA537F-13FF-4397-A03A-9106A8FCF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1" y="6623"/>
                <a:ext cx="410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Rectangle 1011">
                <a:extLst>
                  <a:ext uri="{FF2B5EF4-FFF2-40B4-BE49-F238E27FC236}">
                    <a16:creationId xmlns:a16="http://schemas.microsoft.com/office/drawing/2014/main" id="{5F23537F-48AD-4045-B752-27DD9D8C9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32" y="6656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1749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7" name="Rectangle 1012">
                <a:extLst>
                  <a:ext uri="{FF2B5EF4-FFF2-40B4-BE49-F238E27FC236}">
                    <a16:creationId xmlns:a16="http://schemas.microsoft.com/office/drawing/2014/main" id="{C0196957-1581-4E19-963D-2BAD5D82B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1" y="6656"/>
                <a:ext cx="4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8" name="Rectangle 1013">
                <a:extLst>
                  <a:ext uri="{FF2B5EF4-FFF2-40B4-BE49-F238E27FC236}">
                    <a16:creationId xmlns:a16="http://schemas.microsoft.com/office/drawing/2014/main" id="{4D045050-87AB-4B88-A8D2-4D0A68773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7" y="665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1715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9" name="Rectangle 1014">
                <a:extLst>
                  <a:ext uri="{FF2B5EF4-FFF2-40B4-BE49-F238E27FC236}">
                    <a16:creationId xmlns:a16="http://schemas.microsoft.com/office/drawing/2014/main" id="{F67F05EE-989C-45F0-A5BB-295DEC3D8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6" y="6549"/>
                <a:ext cx="32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Samuum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0" name="Rectangle 1015">
                <a:extLst>
                  <a:ext uri="{FF2B5EF4-FFF2-40B4-BE49-F238E27FC236}">
                    <a16:creationId xmlns:a16="http://schemas.microsoft.com/office/drawing/2014/main" id="{76F543FE-7379-4024-BAF9-5ABEB95BA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9" y="6623"/>
                <a:ext cx="292" cy="1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Rectangle 1016">
                <a:extLst>
                  <a:ext uri="{FF2B5EF4-FFF2-40B4-BE49-F238E27FC236}">
                    <a16:creationId xmlns:a16="http://schemas.microsoft.com/office/drawing/2014/main" id="{2200BF22-4826-4331-9197-67D8AEA35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9" y="6623"/>
                <a:ext cx="292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Rectangle 1017">
                <a:extLst>
                  <a:ext uri="{FF2B5EF4-FFF2-40B4-BE49-F238E27FC236}">
                    <a16:creationId xmlns:a16="http://schemas.microsoft.com/office/drawing/2014/main" id="{FFBF412E-CCD6-4EEC-91DB-C9E7AE3CA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5" y="6628"/>
                <a:ext cx="135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1777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3" name="Rectangle 1018">
                <a:extLst>
                  <a:ext uri="{FF2B5EF4-FFF2-40B4-BE49-F238E27FC236}">
                    <a16:creationId xmlns:a16="http://schemas.microsoft.com/office/drawing/2014/main" id="{1AEFAB19-B78A-4333-B5EB-FB4F2FA0C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44" y="6628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4" name="Rectangle 1019">
                <a:extLst>
                  <a:ext uri="{FF2B5EF4-FFF2-40B4-BE49-F238E27FC236}">
                    <a16:creationId xmlns:a16="http://schemas.microsoft.com/office/drawing/2014/main" id="{1EBE048F-DFE3-4F87-AAF4-C342CE95A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4" y="6685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1750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5" name="Rectangle 1020">
                <a:extLst>
                  <a:ext uri="{FF2B5EF4-FFF2-40B4-BE49-F238E27FC236}">
                    <a16:creationId xmlns:a16="http://schemas.microsoft.com/office/drawing/2014/main" id="{6B976C48-5D57-4317-82F7-F22A315EB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88" y="6760"/>
                <a:ext cx="292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Emizum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6" name="Rectangle 1021">
                <a:extLst>
                  <a:ext uri="{FF2B5EF4-FFF2-40B4-BE49-F238E27FC236}">
                    <a16:creationId xmlns:a16="http://schemas.microsoft.com/office/drawing/2014/main" id="{DE554BA7-9E7A-418C-858F-00E7D66D0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0" y="6623"/>
                <a:ext cx="269" cy="117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Rectangle 1022">
                <a:extLst>
                  <a:ext uri="{FF2B5EF4-FFF2-40B4-BE49-F238E27FC236}">
                    <a16:creationId xmlns:a16="http://schemas.microsoft.com/office/drawing/2014/main" id="{AD91781D-9224-4FF6-9F83-BBF9EC513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0" y="6623"/>
                <a:ext cx="269" cy="117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Rectangle 1023">
                <a:extLst>
                  <a:ext uri="{FF2B5EF4-FFF2-40B4-BE49-F238E27FC236}">
                    <a16:creationId xmlns:a16="http://schemas.microsoft.com/office/drawing/2014/main" id="{4E3CD17F-1482-4A2D-8CCC-5D6A9FD95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5" y="662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1798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9" name="Rectangle 1024">
                <a:extLst>
                  <a:ext uri="{FF2B5EF4-FFF2-40B4-BE49-F238E27FC236}">
                    <a16:creationId xmlns:a16="http://schemas.microsoft.com/office/drawing/2014/main" id="{F4FA8716-5975-4163-981D-D9B5D3D6C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3" y="6628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" name="Rectangle 1025">
                <a:extLst>
                  <a:ext uri="{FF2B5EF4-FFF2-40B4-BE49-F238E27FC236}">
                    <a16:creationId xmlns:a16="http://schemas.microsoft.com/office/drawing/2014/main" id="{E9C38615-ADA1-49F8-B9BC-3219EDF4F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3" y="6685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1778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" name="Rectangle 1026">
                <a:extLst>
                  <a:ext uri="{FF2B5EF4-FFF2-40B4-BE49-F238E27FC236}">
                    <a16:creationId xmlns:a16="http://schemas.microsoft.com/office/drawing/2014/main" id="{B9DC2315-9FFE-4625-80DC-3ECCCF0B9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6" y="6549"/>
                <a:ext cx="36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Naplanum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2" name="Rectangle 1027">
                <a:extLst>
                  <a:ext uri="{FF2B5EF4-FFF2-40B4-BE49-F238E27FC236}">
                    <a16:creationId xmlns:a16="http://schemas.microsoft.com/office/drawing/2014/main" id="{A5AC4C25-EF87-4C37-BA42-652323A10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8" y="6639"/>
                <a:ext cx="250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Larsa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" name="Rectangle 1028">
                <a:extLst>
                  <a:ext uri="{FF2B5EF4-FFF2-40B4-BE49-F238E27FC236}">
                    <a16:creationId xmlns:a16="http://schemas.microsoft.com/office/drawing/2014/main" id="{34B42634-92E5-4B13-85E8-244BAA125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83" y="5816"/>
                <a:ext cx="347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Babylon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" name="Rectangle 1029">
                <a:extLst>
                  <a:ext uri="{FF2B5EF4-FFF2-40B4-BE49-F238E27FC236}">
                    <a16:creationId xmlns:a16="http://schemas.microsoft.com/office/drawing/2014/main" id="{8F2C01E5-3656-471C-B398-471BA3C19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8" y="6214"/>
                <a:ext cx="380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Rectangle 1030">
                <a:extLst>
                  <a:ext uri="{FF2B5EF4-FFF2-40B4-BE49-F238E27FC236}">
                    <a16:creationId xmlns:a16="http://schemas.microsoft.com/office/drawing/2014/main" id="{EF84E9DA-FF7E-4C41-A384-D82007E20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8" y="6214"/>
                <a:ext cx="380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Rectangle 1031">
                <a:extLst>
                  <a:ext uri="{FF2B5EF4-FFF2-40B4-BE49-F238E27FC236}">
                    <a16:creationId xmlns:a16="http://schemas.microsoft.com/office/drawing/2014/main" id="{86D64E4E-009A-4AE6-9E22-B820D0AFB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4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1805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7" name="Rectangle 1032">
                <a:extLst>
                  <a:ext uri="{FF2B5EF4-FFF2-40B4-BE49-F238E27FC236}">
                    <a16:creationId xmlns:a16="http://schemas.microsoft.com/office/drawing/2014/main" id="{CF392DFD-7BE5-4C6A-AF54-77434804F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3" y="6248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8" name="Rectangle 1033">
                <a:extLst>
                  <a:ext uri="{FF2B5EF4-FFF2-40B4-BE49-F238E27FC236}">
                    <a16:creationId xmlns:a16="http://schemas.microsoft.com/office/drawing/2014/main" id="{B4A7E04E-7C3A-47B7-8863-38BCC1A09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9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1773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9" name="Rectangle 1034">
                <a:extLst>
                  <a:ext uri="{FF2B5EF4-FFF2-40B4-BE49-F238E27FC236}">
                    <a16:creationId xmlns:a16="http://schemas.microsoft.com/office/drawing/2014/main" id="{C37433A5-7AF0-40BC-8836-AE931F097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9" y="6230"/>
                <a:ext cx="170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0" name="Rectangle 1035">
                <a:extLst>
                  <a:ext uri="{FF2B5EF4-FFF2-40B4-BE49-F238E27FC236}">
                    <a16:creationId xmlns:a16="http://schemas.microsoft.com/office/drawing/2014/main" id="{2904883F-DBF6-458E-B05A-8D527CF82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0" y="6118"/>
                <a:ext cx="25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Ishiirra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1" name="Rectangle 1036">
                <a:extLst>
                  <a:ext uri="{FF2B5EF4-FFF2-40B4-BE49-F238E27FC236}">
                    <a16:creationId xmlns:a16="http://schemas.microsoft.com/office/drawing/2014/main" id="{B41CD2D2-ABEB-4549-8AF1-56CA952A4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8" y="6214"/>
                <a:ext cx="234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Rectangle 1037">
                <a:extLst>
                  <a:ext uri="{FF2B5EF4-FFF2-40B4-BE49-F238E27FC236}">
                    <a16:creationId xmlns:a16="http://schemas.microsoft.com/office/drawing/2014/main" id="{5EE77D34-7A5F-457B-A446-340E61BC0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8" y="6214"/>
                <a:ext cx="234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Rectangle 1038">
                <a:extLst>
                  <a:ext uri="{FF2B5EF4-FFF2-40B4-BE49-F238E27FC236}">
                    <a16:creationId xmlns:a16="http://schemas.microsoft.com/office/drawing/2014/main" id="{23B80FC9-5A22-4FFD-8FFD-189BDB632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5" y="6217"/>
                <a:ext cx="147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1772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4" name="Rectangle 1039">
                <a:extLst>
                  <a:ext uri="{FF2B5EF4-FFF2-40B4-BE49-F238E27FC236}">
                    <a16:creationId xmlns:a16="http://schemas.microsoft.com/office/drawing/2014/main" id="{B0D2143C-F5F3-4D17-969B-766F027F2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44" y="6217"/>
                <a:ext cx="43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" name="Rectangle 1040">
                <a:extLst>
                  <a:ext uri="{FF2B5EF4-FFF2-40B4-BE49-F238E27FC236}">
                    <a16:creationId xmlns:a16="http://schemas.microsoft.com/office/drawing/2014/main" id="{6CCC763A-9E8F-4437-BC61-032739363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4" y="627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1753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6" name="Rectangle 1041">
                <a:extLst>
                  <a:ext uri="{FF2B5EF4-FFF2-40B4-BE49-F238E27FC236}">
                    <a16:creationId xmlns:a16="http://schemas.microsoft.com/office/drawing/2014/main" id="{008C7424-32B0-429F-B8BC-9145A200F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3" y="6350"/>
                <a:ext cx="32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Shuilishu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" name="Rectangle 1042">
                <a:extLst>
                  <a:ext uri="{FF2B5EF4-FFF2-40B4-BE49-F238E27FC236}">
                    <a16:creationId xmlns:a16="http://schemas.microsoft.com/office/drawing/2014/main" id="{6DB2FB43-5E98-4AF2-903F-BCADA43FF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2" y="6214"/>
                <a:ext cx="234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Rectangle 1043">
                <a:extLst>
                  <a:ext uri="{FF2B5EF4-FFF2-40B4-BE49-F238E27FC236}">
                    <a16:creationId xmlns:a16="http://schemas.microsoft.com/office/drawing/2014/main" id="{356331F6-E2F5-4C13-9AD5-85A7DE7E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2" y="6214"/>
                <a:ext cx="234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Rectangle 1044">
                <a:extLst>
                  <a:ext uri="{FF2B5EF4-FFF2-40B4-BE49-F238E27FC236}">
                    <a16:creationId xmlns:a16="http://schemas.microsoft.com/office/drawing/2014/main" id="{C481A902-C2AD-4EE7-AD3C-2325D0DE1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0" y="6217"/>
                <a:ext cx="146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1752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0" name="Rectangle 1045">
                <a:extLst>
                  <a:ext uri="{FF2B5EF4-FFF2-40B4-BE49-F238E27FC236}">
                    <a16:creationId xmlns:a16="http://schemas.microsoft.com/office/drawing/2014/main" id="{5E051DE3-43E6-4419-8A7D-E038BCFDC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8" y="6217"/>
                <a:ext cx="43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1" name="Rectangle 1046">
                <a:extLst>
                  <a:ext uri="{FF2B5EF4-FFF2-40B4-BE49-F238E27FC236}">
                    <a16:creationId xmlns:a16="http://schemas.microsoft.com/office/drawing/2014/main" id="{E93130A1-1BA7-4E03-9A1B-75980E765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8" y="627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1732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2" name="Rectangle 1047">
                <a:extLst>
                  <a:ext uri="{FF2B5EF4-FFF2-40B4-BE49-F238E27FC236}">
                    <a16:creationId xmlns:a16="http://schemas.microsoft.com/office/drawing/2014/main" id="{A040A2A5-1606-4BE4-8EFF-903362299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6" y="6118"/>
                <a:ext cx="14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Idin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3" name="Rectangle 1048">
                <a:extLst>
                  <a:ext uri="{FF2B5EF4-FFF2-40B4-BE49-F238E27FC236}">
                    <a16:creationId xmlns:a16="http://schemas.microsoft.com/office/drawing/2014/main" id="{046DD3DB-71D3-4C6C-A00E-3D8DF081C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0" y="6118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4" name="Rectangle 1049">
                <a:extLst>
                  <a:ext uri="{FF2B5EF4-FFF2-40B4-BE49-F238E27FC236}">
                    <a16:creationId xmlns:a16="http://schemas.microsoft.com/office/drawing/2014/main" id="{F6904C21-B8DC-4383-B930-6481EF4EE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2" y="6118"/>
                <a:ext cx="25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Dagan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5" name="Rectangle 1050">
                <a:extLst>
                  <a:ext uri="{FF2B5EF4-FFF2-40B4-BE49-F238E27FC236}">
                    <a16:creationId xmlns:a16="http://schemas.microsoft.com/office/drawing/2014/main" id="{9A28EFE1-6A8C-41B6-A093-B8A9F6758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8" y="6214"/>
                <a:ext cx="235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Rectangle 1051">
                <a:extLst>
                  <a:ext uri="{FF2B5EF4-FFF2-40B4-BE49-F238E27FC236}">
                    <a16:creationId xmlns:a16="http://schemas.microsoft.com/office/drawing/2014/main" id="{2172E496-C9FF-4AD6-BC10-3D36ECE5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8" y="6214"/>
                <a:ext cx="235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Rectangle 1052">
                <a:extLst>
                  <a:ext uri="{FF2B5EF4-FFF2-40B4-BE49-F238E27FC236}">
                    <a16:creationId xmlns:a16="http://schemas.microsoft.com/office/drawing/2014/main" id="{ED95847B-BEBC-41E0-B8F0-659B17A59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6" y="6217"/>
                <a:ext cx="146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1732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8" name="Rectangle 1053">
                <a:extLst>
                  <a:ext uri="{FF2B5EF4-FFF2-40B4-BE49-F238E27FC236}">
                    <a16:creationId xmlns:a16="http://schemas.microsoft.com/office/drawing/2014/main" id="{BA617CB6-A20E-4E6A-91EF-906C809F0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5" y="6217"/>
                <a:ext cx="42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" name="Rectangle 1054">
                <a:extLst>
                  <a:ext uri="{FF2B5EF4-FFF2-40B4-BE49-F238E27FC236}">
                    <a16:creationId xmlns:a16="http://schemas.microsoft.com/office/drawing/2014/main" id="{8CBD4B17-67AE-4EE2-BF1D-FBF14C376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4" y="627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1712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0" name="Rectangle 1055">
                <a:extLst>
                  <a:ext uri="{FF2B5EF4-FFF2-40B4-BE49-F238E27FC236}">
                    <a16:creationId xmlns:a16="http://schemas.microsoft.com/office/drawing/2014/main" id="{5964134C-8E2E-4D52-91B8-0746B2D4E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8" y="6350"/>
                <a:ext cx="23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Ishme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1" name="Rectangle 1056">
                <a:extLst>
                  <a:ext uri="{FF2B5EF4-FFF2-40B4-BE49-F238E27FC236}">
                    <a16:creationId xmlns:a16="http://schemas.microsoft.com/office/drawing/2014/main" id="{BBE15775-8B30-4329-B795-A9958B4D3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5" y="6350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2" name="Rectangle 1057">
                <a:extLst>
                  <a:ext uri="{FF2B5EF4-FFF2-40B4-BE49-F238E27FC236}">
                    <a16:creationId xmlns:a16="http://schemas.microsoft.com/office/drawing/2014/main" id="{6FD45F69-5047-4C6D-9D4B-92B3FD3A1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7" y="6350"/>
                <a:ext cx="25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Dagan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" name="Rectangle 1058">
                <a:extLst>
                  <a:ext uri="{FF2B5EF4-FFF2-40B4-BE49-F238E27FC236}">
                    <a16:creationId xmlns:a16="http://schemas.microsoft.com/office/drawing/2014/main" id="{D971CE7F-73EF-44F1-9502-46B3D6558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3" y="6214"/>
                <a:ext cx="143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Rectangle 1059">
                <a:extLst>
                  <a:ext uri="{FF2B5EF4-FFF2-40B4-BE49-F238E27FC236}">
                    <a16:creationId xmlns:a16="http://schemas.microsoft.com/office/drawing/2014/main" id="{53251ED1-98B8-4D6F-995C-3F4572128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3" y="6214"/>
                <a:ext cx="143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Rectangle 1060">
                <a:extLst>
                  <a:ext uri="{FF2B5EF4-FFF2-40B4-BE49-F238E27FC236}">
                    <a16:creationId xmlns:a16="http://schemas.microsoft.com/office/drawing/2014/main" id="{31786833-3085-47D8-87B8-F707A04E0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7" y="6118"/>
                <a:ext cx="16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Lipit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6" name="Rectangle 1061">
                <a:extLst>
                  <a:ext uri="{FF2B5EF4-FFF2-40B4-BE49-F238E27FC236}">
                    <a16:creationId xmlns:a16="http://schemas.microsoft.com/office/drawing/2014/main" id="{E7E9A267-1863-4422-A54C-5E064035F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6" y="6118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7" name="Rectangle 1062">
                <a:extLst>
                  <a:ext uri="{FF2B5EF4-FFF2-40B4-BE49-F238E27FC236}">
                    <a16:creationId xmlns:a16="http://schemas.microsoft.com/office/drawing/2014/main" id="{5F9A13F5-6CC9-4F8A-AC96-626C8B93C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" y="6118"/>
                <a:ext cx="21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Ishtar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" name="Rectangle 1063">
                <a:extLst>
                  <a:ext uri="{FF2B5EF4-FFF2-40B4-BE49-F238E27FC236}">
                    <a16:creationId xmlns:a16="http://schemas.microsoft.com/office/drawing/2014/main" id="{CB224195-6268-4923-8821-1618202DA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6" y="6214"/>
                <a:ext cx="323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Rectangle 1064">
                <a:extLst>
                  <a:ext uri="{FF2B5EF4-FFF2-40B4-BE49-F238E27FC236}">
                    <a16:creationId xmlns:a16="http://schemas.microsoft.com/office/drawing/2014/main" id="{CCB8F0D2-90A3-4B51-8BBE-2BE768139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6" y="6214"/>
                <a:ext cx="323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Rectangle 1065">
                <a:extLst>
                  <a:ext uri="{FF2B5EF4-FFF2-40B4-BE49-F238E27FC236}">
                    <a16:creationId xmlns:a16="http://schemas.microsoft.com/office/drawing/2014/main" id="{3C67382F-0A1B-4D8A-8A54-FB6967EC4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4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1700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1" name="Rectangle 1066">
                <a:extLst>
                  <a:ext uri="{FF2B5EF4-FFF2-40B4-BE49-F238E27FC236}">
                    <a16:creationId xmlns:a16="http://schemas.microsoft.com/office/drawing/2014/main" id="{1A4A9239-62B2-496C-B4E2-AA82C6933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2" y="6248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2" name="Rectangle 1067">
                <a:extLst>
                  <a:ext uri="{FF2B5EF4-FFF2-40B4-BE49-F238E27FC236}">
                    <a16:creationId xmlns:a16="http://schemas.microsoft.com/office/drawing/2014/main" id="{DE492423-6115-40D0-A099-68C8B9DCD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8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1672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3" name="Rectangle 1068">
                <a:extLst>
                  <a:ext uri="{FF2B5EF4-FFF2-40B4-BE49-F238E27FC236}">
                    <a16:creationId xmlns:a16="http://schemas.microsoft.com/office/drawing/2014/main" id="{23D2031B-D16A-4D55-8C5B-D4C958C51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5" y="6350"/>
                <a:ext cx="11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4" name="Rectangle 1069">
                <a:extLst>
                  <a:ext uri="{FF2B5EF4-FFF2-40B4-BE49-F238E27FC236}">
                    <a16:creationId xmlns:a16="http://schemas.microsoft.com/office/drawing/2014/main" id="{1EA59199-ECCB-4CC6-8D70-287CDFEB1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4" y="6350"/>
                <a:ext cx="5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5" name="Rectangle 1070">
                <a:extLst>
                  <a:ext uri="{FF2B5EF4-FFF2-40B4-BE49-F238E27FC236}">
                    <a16:creationId xmlns:a16="http://schemas.microsoft.com/office/drawing/2014/main" id="{2E58D537-1FE1-4226-989A-2EE22E6CA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5" y="6350"/>
                <a:ext cx="26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Ninurta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" name="Rectangle 1071">
                <a:extLst>
                  <a:ext uri="{FF2B5EF4-FFF2-40B4-BE49-F238E27FC236}">
                    <a16:creationId xmlns:a16="http://schemas.microsoft.com/office/drawing/2014/main" id="{B8B9DF3E-8B47-4E4C-8481-4ABF4852B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1" y="6214"/>
                <a:ext cx="225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Rectangle 1072">
                <a:extLst>
                  <a:ext uri="{FF2B5EF4-FFF2-40B4-BE49-F238E27FC236}">
                    <a16:creationId xmlns:a16="http://schemas.microsoft.com/office/drawing/2014/main" id="{F496C50B-A50A-42EF-A23A-FD00DBF13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1" y="6214"/>
                <a:ext cx="225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Rectangle 1073">
                <a:extLst>
                  <a:ext uri="{FF2B5EF4-FFF2-40B4-BE49-F238E27FC236}">
                    <a16:creationId xmlns:a16="http://schemas.microsoft.com/office/drawing/2014/main" id="{AE8678EB-EA92-4E21-9FC9-71AA81D89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4" y="6217"/>
                <a:ext cx="146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1672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9" name="Rectangle 1074">
                <a:extLst>
                  <a:ext uri="{FF2B5EF4-FFF2-40B4-BE49-F238E27FC236}">
                    <a16:creationId xmlns:a16="http://schemas.microsoft.com/office/drawing/2014/main" id="{91EF30D1-EB92-49B5-9316-CBF545C72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3" y="6217"/>
                <a:ext cx="42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0" name="Rectangle 1075">
                <a:extLst>
                  <a:ext uri="{FF2B5EF4-FFF2-40B4-BE49-F238E27FC236}">
                    <a16:creationId xmlns:a16="http://schemas.microsoft.com/office/drawing/2014/main" id="{7E20664F-3D7C-4622-88FA-9659316D1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2" y="627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1652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1" name="Rectangle 1076">
                <a:extLst>
                  <a:ext uri="{FF2B5EF4-FFF2-40B4-BE49-F238E27FC236}">
                    <a16:creationId xmlns:a16="http://schemas.microsoft.com/office/drawing/2014/main" id="{66B807AE-9CA2-4B83-9A95-FC54D730B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7" y="6118"/>
                <a:ext cx="14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2" name="Rectangle 1077">
                <a:extLst>
                  <a:ext uri="{FF2B5EF4-FFF2-40B4-BE49-F238E27FC236}">
                    <a16:creationId xmlns:a16="http://schemas.microsoft.com/office/drawing/2014/main" id="{190C952A-14FD-45AD-8FD2-100D55F26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8" y="6118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3" name="Rectangle 1078">
                <a:extLst>
                  <a:ext uri="{FF2B5EF4-FFF2-40B4-BE49-F238E27FC236}">
                    <a16:creationId xmlns:a16="http://schemas.microsoft.com/office/drawing/2014/main" id="{06ADBDC0-007A-4381-86B6-A40590164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0" y="6118"/>
                <a:ext cx="13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4" name="Rectangle 1079">
                <a:extLst>
                  <a:ext uri="{FF2B5EF4-FFF2-40B4-BE49-F238E27FC236}">
                    <a16:creationId xmlns:a16="http://schemas.microsoft.com/office/drawing/2014/main" id="{457CD206-2DF5-449D-B94E-408BBA61E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3" y="6214"/>
                <a:ext cx="64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Rectangle 1080">
                <a:extLst>
                  <a:ext uri="{FF2B5EF4-FFF2-40B4-BE49-F238E27FC236}">
                    <a16:creationId xmlns:a16="http://schemas.microsoft.com/office/drawing/2014/main" id="{C27FEF40-488D-49AF-8578-B79FD858C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3" y="6214"/>
                <a:ext cx="64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Rectangle 1081">
                <a:extLst>
                  <a:ext uri="{FF2B5EF4-FFF2-40B4-BE49-F238E27FC236}">
                    <a16:creationId xmlns:a16="http://schemas.microsoft.com/office/drawing/2014/main" id="{6DCA51DF-4370-4B3C-B13C-9707A261B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3" y="6350"/>
                <a:ext cx="16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Lipit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7" name="Rectangle 1082">
                <a:extLst>
                  <a:ext uri="{FF2B5EF4-FFF2-40B4-BE49-F238E27FC236}">
                    <a16:creationId xmlns:a16="http://schemas.microsoft.com/office/drawing/2014/main" id="{85DEE302-B90E-44AF-964C-E1B00E640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2" y="6350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8" name="Rectangle 1083">
                <a:extLst>
                  <a:ext uri="{FF2B5EF4-FFF2-40B4-BE49-F238E27FC236}">
                    <a16:creationId xmlns:a16="http://schemas.microsoft.com/office/drawing/2014/main" id="{43BD903A-59DC-45DA-9638-E11A117D4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3" y="6350"/>
                <a:ext cx="17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Enlil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9" name="Rectangle 1084">
                <a:extLst>
                  <a:ext uri="{FF2B5EF4-FFF2-40B4-BE49-F238E27FC236}">
                    <a16:creationId xmlns:a16="http://schemas.microsoft.com/office/drawing/2014/main" id="{7667AE5C-BE9E-4473-A70A-AD4268AEB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3" y="6214"/>
                <a:ext cx="86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Rectangle 1085">
                <a:extLst>
                  <a:ext uri="{FF2B5EF4-FFF2-40B4-BE49-F238E27FC236}">
                    <a16:creationId xmlns:a16="http://schemas.microsoft.com/office/drawing/2014/main" id="{4F3E03A8-0490-4AE2-A1A4-9A08C4B55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3" y="6214"/>
                <a:ext cx="86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1086">
                <a:extLst>
                  <a:ext uri="{FF2B5EF4-FFF2-40B4-BE49-F238E27FC236}">
                    <a16:creationId xmlns:a16="http://schemas.microsoft.com/office/drawing/2014/main" id="{C4E3AC28-F388-4682-99E8-6FC774D4B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8" y="6058"/>
                <a:ext cx="26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Irraimiti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" name="Rectangle 1087">
                <a:extLst>
                  <a:ext uri="{FF2B5EF4-FFF2-40B4-BE49-F238E27FC236}">
                    <a16:creationId xmlns:a16="http://schemas.microsoft.com/office/drawing/2014/main" id="{429AA1FC-3995-4197-A767-4EE776FA1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9" y="6214"/>
                <a:ext cx="292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1088">
                <a:extLst>
                  <a:ext uri="{FF2B5EF4-FFF2-40B4-BE49-F238E27FC236}">
                    <a16:creationId xmlns:a16="http://schemas.microsoft.com/office/drawing/2014/main" id="{9FD5B8F5-B988-415D-A1C0-AFB5D963B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9" y="6214"/>
                <a:ext cx="292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Rectangle 1089">
                <a:extLst>
                  <a:ext uri="{FF2B5EF4-FFF2-40B4-BE49-F238E27FC236}">
                    <a16:creationId xmlns:a16="http://schemas.microsoft.com/office/drawing/2014/main" id="{E8B99409-0457-4449-BC4C-C21F21EFE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15" y="6217"/>
                <a:ext cx="147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1638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5" name="Rectangle 1090">
                <a:extLst>
                  <a:ext uri="{FF2B5EF4-FFF2-40B4-BE49-F238E27FC236}">
                    <a16:creationId xmlns:a16="http://schemas.microsoft.com/office/drawing/2014/main" id="{0ACC6D91-10D8-4781-A72F-55D22CCB6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4" y="6217"/>
                <a:ext cx="42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" name="Rectangle 1091">
                <a:extLst>
                  <a:ext uri="{FF2B5EF4-FFF2-40B4-BE49-F238E27FC236}">
                    <a16:creationId xmlns:a16="http://schemas.microsoft.com/office/drawing/2014/main" id="{14404A1D-1D51-45D2-9552-4B08C464F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4" y="627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1615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7" name="Rectangle 1092">
                <a:extLst>
                  <a:ext uri="{FF2B5EF4-FFF2-40B4-BE49-F238E27FC236}">
                    <a16:creationId xmlns:a16="http://schemas.microsoft.com/office/drawing/2014/main" id="{2538A499-2531-4BAA-878F-2F7231771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3" y="6350"/>
                <a:ext cx="17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Enlil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" name="Rectangle 1093">
                <a:extLst>
                  <a:ext uri="{FF2B5EF4-FFF2-40B4-BE49-F238E27FC236}">
                    <a16:creationId xmlns:a16="http://schemas.microsoft.com/office/drawing/2014/main" id="{3C0C6F3E-406E-4676-83F3-FD668E533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6" y="6350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9" name="Rectangle 1094">
                <a:extLst>
                  <a:ext uri="{FF2B5EF4-FFF2-40B4-BE49-F238E27FC236}">
                    <a16:creationId xmlns:a16="http://schemas.microsoft.com/office/drawing/2014/main" id="{182CBDFD-DFC0-43F9-B914-42365CABE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8" y="6350"/>
                <a:ext cx="17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bani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" name="Rectangle 1095">
                <a:extLst>
                  <a:ext uri="{FF2B5EF4-FFF2-40B4-BE49-F238E27FC236}">
                    <a16:creationId xmlns:a16="http://schemas.microsoft.com/office/drawing/2014/main" id="{47CC8036-E91E-46EE-BF56-12851BE1D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1" y="6214"/>
                <a:ext cx="35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Rectangle 1096">
                <a:extLst>
                  <a:ext uri="{FF2B5EF4-FFF2-40B4-BE49-F238E27FC236}">
                    <a16:creationId xmlns:a16="http://schemas.microsoft.com/office/drawing/2014/main" id="{906F09A4-6067-4E51-A5BB-CC459BA42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1" y="6214"/>
                <a:ext cx="35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Rectangle 1097">
                <a:extLst>
                  <a:ext uri="{FF2B5EF4-FFF2-40B4-BE49-F238E27FC236}">
                    <a16:creationId xmlns:a16="http://schemas.microsoft.com/office/drawing/2014/main" id="{A64E21A5-2889-4B79-BFC6-FCB83F908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8" y="6118"/>
                <a:ext cx="27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Zambia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3" name="Rectangle 1098">
                <a:extLst>
                  <a:ext uri="{FF2B5EF4-FFF2-40B4-BE49-F238E27FC236}">
                    <a16:creationId xmlns:a16="http://schemas.microsoft.com/office/drawing/2014/main" id="{7BAF1928-BB1B-463F-ABF2-8AA18E2D2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6" y="6214"/>
                <a:ext cx="56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Rectangle 1099">
                <a:extLst>
                  <a:ext uri="{FF2B5EF4-FFF2-40B4-BE49-F238E27FC236}">
                    <a16:creationId xmlns:a16="http://schemas.microsoft.com/office/drawing/2014/main" id="{95913297-EA4F-40AA-A858-F8F9180D8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6" y="6214"/>
                <a:ext cx="56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Rectangle 1100">
                <a:extLst>
                  <a:ext uri="{FF2B5EF4-FFF2-40B4-BE49-F238E27FC236}">
                    <a16:creationId xmlns:a16="http://schemas.microsoft.com/office/drawing/2014/main" id="{FC89124E-8010-4992-A727-405311FA1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3" y="6214"/>
                <a:ext cx="36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Rectangle 1101">
                <a:extLst>
                  <a:ext uri="{FF2B5EF4-FFF2-40B4-BE49-F238E27FC236}">
                    <a16:creationId xmlns:a16="http://schemas.microsoft.com/office/drawing/2014/main" id="{9571081F-7063-41CF-96F6-10F3929D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3" y="6214"/>
                <a:ext cx="36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Rectangle 1102">
                <a:extLst>
                  <a:ext uri="{FF2B5EF4-FFF2-40B4-BE49-F238E27FC236}">
                    <a16:creationId xmlns:a16="http://schemas.microsoft.com/office/drawing/2014/main" id="{17C2D83E-7F9C-4DA2-8C19-3C1D8C047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1" y="6214"/>
                <a:ext cx="144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Rectangle 1103">
                <a:extLst>
                  <a:ext uri="{FF2B5EF4-FFF2-40B4-BE49-F238E27FC236}">
                    <a16:creationId xmlns:a16="http://schemas.microsoft.com/office/drawing/2014/main" id="{4AB00111-DD9E-41E5-88C6-B464F9392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1" y="6214"/>
                <a:ext cx="144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Rectangle 1104">
                <a:extLst>
                  <a:ext uri="{FF2B5EF4-FFF2-40B4-BE49-F238E27FC236}">
                    <a16:creationId xmlns:a16="http://schemas.microsoft.com/office/drawing/2014/main" id="{95B8C8B6-BD50-4F10-BA0E-CE8226188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7" y="6350"/>
                <a:ext cx="13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" name="Rectangle 1105">
                <a:extLst>
                  <a:ext uri="{FF2B5EF4-FFF2-40B4-BE49-F238E27FC236}">
                    <a16:creationId xmlns:a16="http://schemas.microsoft.com/office/drawing/2014/main" id="{1D83DEE8-C4AF-4462-A6B7-D9049795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1" y="6350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" name="Rectangle 1106">
                <a:extLst>
                  <a:ext uri="{FF2B5EF4-FFF2-40B4-BE49-F238E27FC236}">
                    <a16:creationId xmlns:a16="http://schemas.microsoft.com/office/drawing/2014/main" id="{6AC3430D-964C-48D7-9782-1AAABB98B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3" y="6350"/>
                <a:ext cx="21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magir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" name="Rectangle 1107">
                <a:extLst>
                  <a:ext uri="{FF2B5EF4-FFF2-40B4-BE49-F238E27FC236}">
                    <a16:creationId xmlns:a16="http://schemas.microsoft.com/office/drawing/2014/main" id="{7B221633-BD8A-4AB6-82C6-DA425A317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9" y="6214"/>
                <a:ext cx="269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1108">
                <a:extLst>
                  <a:ext uri="{FF2B5EF4-FFF2-40B4-BE49-F238E27FC236}">
                    <a16:creationId xmlns:a16="http://schemas.microsoft.com/office/drawing/2014/main" id="{2FC59741-E60A-468E-AE8D-1255C68BB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9" y="6214"/>
                <a:ext cx="269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Rectangle 1109">
                <a:extLst>
                  <a:ext uri="{FF2B5EF4-FFF2-40B4-BE49-F238E27FC236}">
                    <a16:creationId xmlns:a16="http://schemas.microsoft.com/office/drawing/2014/main" id="{04698217-E086-48E1-AC59-DAD939B06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4" y="6217"/>
                <a:ext cx="146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1592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" name="Rectangle 1110">
                <a:extLst>
                  <a:ext uri="{FF2B5EF4-FFF2-40B4-BE49-F238E27FC236}">
                    <a16:creationId xmlns:a16="http://schemas.microsoft.com/office/drawing/2014/main" id="{DD62670D-704F-4D13-B189-AE7C63D5B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2" y="6217"/>
                <a:ext cx="43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" name="Rectangle 1111">
                <a:extLst>
                  <a:ext uri="{FF2B5EF4-FFF2-40B4-BE49-F238E27FC236}">
                    <a16:creationId xmlns:a16="http://schemas.microsoft.com/office/drawing/2014/main" id="{B402A370-EF5B-40FF-82F6-792F46388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2" y="627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1570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" name="Rectangle 1112">
                <a:extLst>
                  <a:ext uri="{FF2B5EF4-FFF2-40B4-BE49-F238E27FC236}">
                    <a16:creationId xmlns:a16="http://schemas.microsoft.com/office/drawing/2014/main" id="{E169703F-8ADB-431E-A413-D3320B7EF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5" y="6118"/>
                <a:ext cx="40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Damikilishu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" name="Freeform 1113">
                <a:extLst>
                  <a:ext uri="{FF2B5EF4-FFF2-40B4-BE49-F238E27FC236}">
                    <a16:creationId xmlns:a16="http://schemas.microsoft.com/office/drawing/2014/main" id="{8DFF4635-941C-4A0C-9363-80F3CDB5D0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795" y="5920"/>
                <a:ext cx="5" cy="292"/>
              </a:xfrm>
              <a:custGeom>
                <a:avLst/>
                <a:gdLst>
                  <a:gd name="T0" fmla="*/ 7 w 7"/>
                  <a:gd name="T1" fmla="*/ 12 h 384"/>
                  <a:gd name="T2" fmla="*/ 0 w 7"/>
                  <a:gd name="T3" fmla="*/ 12 h 384"/>
                  <a:gd name="T4" fmla="*/ 4 w 7"/>
                  <a:gd name="T5" fmla="*/ 0 h 384"/>
                  <a:gd name="T6" fmla="*/ 7 w 7"/>
                  <a:gd name="T7" fmla="*/ 27 h 384"/>
                  <a:gd name="T8" fmla="*/ 4 w 7"/>
                  <a:gd name="T9" fmla="*/ 39 h 384"/>
                  <a:gd name="T10" fmla="*/ 0 w 7"/>
                  <a:gd name="T11" fmla="*/ 27 h 384"/>
                  <a:gd name="T12" fmla="*/ 7 w 7"/>
                  <a:gd name="T13" fmla="*/ 27 h 384"/>
                  <a:gd name="T14" fmla="*/ 7 w 7"/>
                  <a:gd name="T15" fmla="*/ 58 h 384"/>
                  <a:gd name="T16" fmla="*/ 0 w 7"/>
                  <a:gd name="T17" fmla="*/ 58 h 384"/>
                  <a:gd name="T18" fmla="*/ 4 w 7"/>
                  <a:gd name="T19" fmla="*/ 46 h 384"/>
                  <a:gd name="T20" fmla="*/ 7 w 7"/>
                  <a:gd name="T21" fmla="*/ 73 h 384"/>
                  <a:gd name="T22" fmla="*/ 4 w 7"/>
                  <a:gd name="T23" fmla="*/ 85 h 384"/>
                  <a:gd name="T24" fmla="*/ 0 w 7"/>
                  <a:gd name="T25" fmla="*/ 73 h 384"/>
                  <a:gd name="T26" fmla="*/ 7 w 7"/>
                  <a:gd name="T27" fmla="*/ 73 h 384"/>
                  <a:gd name="T28" fmla="*/ 7 w 7"/>
                  <a:gd name="T29" fmla="*/ 104 h 384"/>
                  <a:gd name="T30" fmla="*/ 0 w 7"/>
                  <a:gd name="T31" fmla="*/ 104 h 384"/>
                  <a:gd name="T32" fmla="*/ 4 w 7"/>
                  <a:gd name="T33" fmla="*/ 92 h 384"/>
                  <a:gd name="T34" fmla="*/ 7 w 7"/>
                  <a:gd name="T35" fmla="*/ 119 h 384"/>
                  <a:gd name="T36" fmla="*/ 4 w 7"/>
                  <a:gd name="T37" fmla="*/ 131 h 384"/>
                  <a:gd name="T38" fmla="*/ 0 w 7"/>
                  <a:gd name="T39" fmla="*/ 119 h 384"/>
                  <a:gd name="T40" fmla="*/ 7 w 7"/>
                  <a:gd name="T41" fmla="*/ 119 h 384"/>
                  <a:gd name="T42" fmla="*/ 7 w 7"/>
                  <a:gd name="T43" fmla="*/ 150 h 384"/>
                  <a:gd name="T44" fmla="*/ 0 w 7"/>
                  <a:gd name="T45" fmla="*/ 150 h 384"/>
                  <a:gd name="T46" fmla="*/ 4 w 7"/>
                  <a:gd name="T47" fmla="*/ 138 h 384"/>
                  <a:gd name="T48" fmla="*/ 7 w 7"/>
                  <a:gd name="T49" fmla="*/ 165 h 384"/>
                  <a:gd name="T50" fmla="*/ 4 w 7"/>
                  <a:gd name="T51" fmla="*/ 177 h 384"/>
                  <a:gd name="T52" fmla="*/ 0 w 7"/>
                  <a:gd name="T53" fmla="*/ 165 h 384"/>
                  <a:gd name="T54" fmla="*/ 7 w 7"/>
                  <a:gd name="T55" fmla="*/ 165 h 384"/>
                  <a:gd name="T56" fmla="*/ 7 w 7"/>
                  <a:gd name="T57" fmla="*/ 196 h 384"/>
                  <a:gd name="T58" fmla="*/ 0 w 7"/>
                  <a:gd name="T59" fmla="*/ 196 h 384"/>
                  <a:gd name="T60" fmla="*/ 4 w 7"/>
                  <a:gd name="T61" fmla="*/ 184 h 384"/>
                  <a:gd name="T62" fmla="*/ 7 w 7"/>
                  <a:gd name="T63" fmla="*/ 211 h 384"/>
                  <a:gd name="T64" fmla="*/ 4 w 7"/>
                  <a:gd name="T65" fmla="*/ 223 h 384"/>
                  <a:gd name="T66" fmla="*/ 0 w 7"/>
                  <a:gd name="T67" fmla="*/ 211 h 384"/>
                  <a:gd name="T68" fmla="*/ 7 w 7"/>
                  <a:gd name="T69" fmla="*/ 211 h 384"/>
                  <a:gd name="T70" fmla="*/ 7 w 7"/>
                  <a:gd name="T71" fmla="*/ 242 h 384"/>
                  <a:gd name="T72" fmla="*/ 0 w 7"/>
                  <a:gd name="T73" fmla="*/ 242 h 384"/>
                  <a:gd name="T74" fmla="*/ 4 w 7"/>
                  <a:gd name="T75" fmla="*/ 231 h 384"/>
                  <a:gd name="T76" fmla="*/ 7 w 7"/>
                  <a:gd name="T77" fmla="*/ 257 h 384"/>
                  <a:gd name="T78" fmla="*/ 4 w 7"/>
                  <a:gd name="T79" fmla="*/ 269 h 384"/>
                  <a:gd name="T80" fmla="*/ 0 w 7"/>
                  <a:gd name="T81" fmla="*/ 257 h 384"/>
                  <a:gd name="T82" fmla="*/ 7 w 7"/>
                  <a:gd name="T83" fmla="*/ 257 h 384"/>
                  <a:gd name="T84" fmla="*/ 7 w 7"/>
                  <a:gd name="T85" fmla="*/ 288 h 384"/>
                  <a:gd name="T86" fmla="*/ 0 w 7"/>
                  <a:gd name="T87" fmla="*/ 288 h 384"/>
                  <a:gd name="T88" fmla="*/ 4 w 7"/>
                  <a:gd name="T89" fmla="*/ 277 h 384"/>
                  <a:gd name="T90" fmla="*/ 7 w 7"/>
                  <a:gd name="T91" fmla="*/ 304 h 384"/>
                  <a:gd name="T92" fmla="*/ 4 w 7"/>
                  <a:gd name="T93" fmla="*/ 315 h 384"/>
                  <a:gd name="T94" fmla="*/ 0 w 7"/>
                  <a:gd name="T95" fmla="*/ 304 h 384"/>
                  <a:gd name="T96" fmla="*/ 7 w 7"/>
                  <a:gd name="T97" fmla="*/ 304 h 384"/>
                  <a:gd name="T98" fmla="*/ 7 w 7"/>
                  <a:gd name="T99" fmla="*/ 334 h 384"/>
                  <a:gd name="T100" fmla="*/ 0 w 7"/>
                  <a:gd name="T101" fmla="*/ 334 h 384"/>
                  <a:gd name="T102" fmla="*/ 4 w 7"/>
                  <a:gd name="T103" fmla="*/ 323 h 384"/>
                  <a:gd name="T104" fmla="*/ 7 w 7"/>
                  <a:gd name="T105" fmla="*/ 350 h 384"/>
                  <a:gd name="T106" fmla="*/ 4 w 7"/>
                  <a:gd name="T107" fmla="*/ 361 h 384"/>
                  <a:gd name="T108" fmla="*/ 0 w 7"/>
                  <a:gd name="T109" fmla="*/ 350 h 384"/>
                  <a:gd name="T110" fmla="*/ 7 w 7"/>
                  <a:gd name="T111" fmla="*/ 350 h 384"/>
                  <a:gd name="T112" fmla="*/ 7 w 7"/>
                  <a:gd name="T113" fmla="*/ 380 h 384"/>
                  <a:gd name="T114" fmla="*/ 0 w 7"/>
                  <a:gd name="T115" fmla="*/ 380 h 384"/>
                  <a:gd name="T116" fmla="*/ 4 w 7"/>
                  <a:gd name="T11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" h="384">
                    <a:moveTo>
                      <a:pt x="7" y="4"/>
                    </a:moveTo>
                    <a:lnTo>
                      <a:pt x="7" y="12"/>
                    </a:lnTo>
                    <a:cubicBezTo>
                      <a:pt x="7" y="14"/>
                      <a:pt x="6" y="16"/>
                      <a:pt x="4" y="16"/>
                    </a:cubicBezTo>
                    <a:cubicBezTo>
                      <a:pt x="1" y="16"/>
                      <a:pt x="0" y="14"/>
                      <a:pt x="0" y="12"/>
                    </a:cubicBezTo>
                    <a:lnTo>
                      <a:pt x="0" y="4"/>
                    </a:ln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  <a:moveTo>
                      <a:pt x="7" y="27"/>
                    </a:moveTo>
                    <a:lnTo>
                      <a:pt x="7" y="35"/>
                    </a:lnTo>
                    <a:cubicBezTo>
                      <a:pt x="7" y="37"/>
                      <a:pt x="6" y="39"/>
                      <a:pt x="4" y="39"/>
                    </a:cubicBezTo>
                    <a:cubicBezTo>
                      <a:pt x="1" y="39"/>
                      <a:pt x="0" y="37"/>
                      <a:pt x="0" y="35"/>
                    </a:cubicBezTo>
                    <a:lnTo>
                      <a:pt x="0" y="27"/>
                    </a:lnTo>
                    <a:cubicBezTo>
                      <a:pt x="0" y="25"/>
                      <a:pt x="1" y="23"/>
                      <a:pt x="4" y="23"/>
                    </a:cubicBezTo>
                    <a:cubicBezTo>
                      <a:pt x="6" y="23"/>
                      <a:pt x="7" y="25"/>
                      <a:pt x="7" y="27"/>
                    </a:cubicBezTo>
                    <a:close/>
                    <a:moveTo>
                      <a:pt x="7" y="50"/>
                    </a:moveTo>
                    <a:lnTo>
                      <a:pt x="7" y="58"/>
                    </a:lnTo>
                    <a:cubicBezTo>
                      <a:pt x="7" y="60"/>
                      <a:pt x="6" y="62"/>
                      <a:pt x="4" y="62"/>
                    </a:cubicBezTo>
                    <a:cubicBezTo>
                      <a:pt x="1" y="62"/>
                      <a:pt x="0" y="60"/>
                      <a:pt x="0" y="58"/>
                    </a:cubicBezTo>
                    <a:lnTo>
                      <a:pt x="0" y="50"/>
                    </a:lnTo>
                    <a:cubicBezTo>
                      <a:pt x="0" y="48"/>
                      <a:pt x="1" y="46"/>
                      <a:pt x="4" y="46"/>
                    </a:cubicBezTo>
                    <a:cubicBezTo>
                      <a:pt x="6" y="46"/>
                      <a:pt x="7" y="48"/>
                      <a:pt x="7" y="50"/>
                    </a:cubicBezTo>
                    <a:close/>
                    <a:moveTo>
                      <a:pt x="7" y="73"/>
                    </a:moveTo>
                    <a:lnTo>
                      <a:pt x="7" y="81"/>
                    </a:lnTo>
                    <a:cubicBezTo>
                      <a:pt x="7" y="83"/>
                      <a:pt x="6" y="85"/>
                      <a:pt x="4" y="85"/>
                    </a:cubicBezTo>
                    <a:cubicBezTo>
                      <a:pt x="1" y="85"/>
                      <a:pt x="0" y="83"/>
                      <a:pt x="0" y="81"/>
                    </a:cubicBezTo>
                    <a:lnTo>
                      <a:pt x="0" y="73"/>
                    </a:lnTo>
                    <a:cubicBezTo>
                      <a:pt x="0" y="71"/>
                      <a:pt x="1" y="69"/>
                      <a:pt x="4" y="69"/>
                    </a:cubicBezTo>
                    <a:cubicBezTo>
                      <a:pt x="6" y="69"/>
                      <a:pt x="7" y="71"/>
                      <a:pt x="7" y="73"/>
                    </a:cubicBezTo>
                    <a:close/>
                    <a:moveTo>
                      <a:pt x="7" y="96"/>
                    </a:moveTo>
                    <a:lnTo>
                      <a:pt x="7" y="104"/>
                    </a:lnTo>
                    <a:cubicBezTo>
                      <a:pt x="7" y="106"/>
                      <a:pt x="6" y="108"/>
                      <a:pt x="4" y="108"/>
                    </a:cubicBezTo>
                    <a:cubicBezTo>
                      <a:pt x="1" y="108"/>
                      <a:pt x="0" y="106"/>
                      <a:pt x="0" y="104"/>
                    </a:cubicBezTo>
                    <a:lnTo>
                      <a:pt x="0" y="96"/>
                    </a:lnTo>
                    <a:cubicBezTo>
                      <a:pt x="0" y="94"/>
                      <a:pt x="1" y="92"/>
                      <a:pt x="4" y="92"/>
                    </a:cubicBezTo>
                    <a:cubicBezTo>
                      <a:pt x="6" y="92"/>
                      <a:pt x="7" y="94"/>
                      <a:pt x="7" y="96"/>
                    </a:cubicBezTo>
                    <a:close/>
                    <a:moveTo>
                      <a:pt x="7" y="119"/>
                    </a:moveTo>
                    <a:lnTo>
                      <a:pt x="7" y="127"/>
                    </a:lnTo>
                    <a:cubicBezTo>
                      <a:pt x="7" y="129"/>
                      <a:pt x="6" y="131"/>
                      <a:pt x="4" y="131"/>
                    </a:cubicBezTo>
                    <a:cubicBezTo>
                      <a:pt x="1" y="131"/>
                      <a:pt x="0" y="129"/>
                      <a:pt x="0" y="127"/>
                    </a:cubicBezTo>
                    <a:lnTo>
                      <a:pt x="0" y="119"/>
                    </a:lnTo>
                    <a:cubicBezTo>
                      <a:pt x="0" y="117"/>
                      <a:pt x="1" y="115"/>
                      <a:pt x="4" y="115"/>
                    </a:cubicBezTo>
                    <a:cubicBezTo>
                      <a:pt x="6" y="115"/>
                      <a:pt x="7" y="117"/>
                      <a:pt x="7" y="119"/>
                    </a:cubicBezTo>
                    <a:close/>
                    <a:moveTo>
                      <a:pt x="7" y="142"/>
                    </a:moveTo>
                    <a:lnTo>
                      <a:pt x="7" y="150"/>
                    </a:lnTo>
                    <a:cubicBezTo>
                      <a:pt x="7" y="152"/>
                      <a:pt x="6" y="154"/>
                      <a:pt x="4" y="154"/>
                    </a:cubicBezTo>
                    <a:cubicBezTo>
                      <a:pt x="1" y="154"/>
                      <a:pt x="0" y="152"/>
                      <a:pt x="0" y="150"/>
                    </a:cubicBezTo>
                    <a:lnTo>
                      <a:pt x="0" y="142"/>
                    </a:lnTo>
                    <a:cubicBezTo>
                      <a:pt x="0" y="140"/>
                      <a:pt x="1" y="138"/>
                      <a:pt x="4" y="138"/>
                    </a:cubicBezTo>
                    <a:cubicBezTo>
                      <a:pt x="6" y="138"/>
                      <a:pt x="7" y="140"/>
                      <a:pt x="7" y="142"/>
                    </a:cubicBezTo>
                    <a:close/>
                    <a:moveTo>
                      <a:pt x="7" y="165"/>
                    </a:moveTo>
                    <a:lnTo>
                      <a:pt x="7" y="173"/>
                    </a:lnTo>
                    <a:cubicBezTo>
                      <a:pt x="7" y="175"/>
                      <a:pt x="6" y="177"/>
                      <a:pt x="4" y="177"/>
                    </a:cubicBezTo>
                    <a:cubicBezTo>
                      <a:pt x="1" y="177"/>
                      <a:pt x="0" y="175"/>
                      <a:pt x="0" y="173"/>
                    </a:cubicBezTo>
                    <a:lnTo>
                      <a:pt x="0" y="165"/>
                    </a:lnTo>
                    <a:cubicBezTo>
                      <a:pt x="0" y="163"/>
                      <a:pt x="1" y="161"/>
                      <a:pt x="4" y="161"/>
                    </a:cubicBezTo>
                    <a:cubicBezTo>
                      <a:pt x="6" y="161"/>
                      <a:pt x="7" y="163"/>
                      <a:pt x="7" y="165"/>
                    </a:cubicBezTo>
                    <a:close/>
                    <a:moveTo>
                      <a:pt x="7" y="188"/>
                    </a:moveTo>
                    <a:lnTo>
                      <a:pt x="7" y="196"/>
                    </a:lnTo>
                    <a:cubicBezTo>
                      <a:pt x="7" y="198"/>
                      <a:pt x="6" y="200"/>
                      <a:pt x="4" y="200"/>
                    </a:cubicBezTo>
                    <a:cubicBezTo>
                      <a:pt x="1" y="200"/>
                      <a:pt x="0" y="198"/>
                      <a:pt x="0" y="196"/>
                    </a:cubicBezTo>
                    <a:lnTo>
                      <a:pt x="0" y="188"/>
                    </a:lnTo>
                    <a:cubicBezTo>
                      <a:pt x="0" y="186"/>
                      <a:pt x="1" y="184"/>
                      <a:pt x="4" y="184"/>
                    </a:cubicBezTo>
                    <a:cubicBezTo>
                      <a:pt x="6" y="184"/>
                      <a:pt x="7" y="186"/>
                      <a:pt x="7" y="188"/>
                    </a:cubicBezTo>
                    <a:close/>
                    <a:moveTo>
                      <a:pt x="7" y="211"/>
                    </a:moveTo>
                    <a:lnTo>
                      <a:pt x="7" y="219"/>
                    </a:lnTo>
                    <a:cubicBezTo>
                      <a:pt x="7" y="221"/>
                      <a:pt x="6" y="223"/>
                      <a:pt x="4" y="223"/>
                    </a:cubicBezTo>
                    <a:cubicBezTo>
                      <a:pt x="1" y="223"/>
                      <a:pt x="0" y="221"/>
                      <a:pt x="0" y="219"/>
                    </a:cubicBezTo>
                    <a:lnTo>
                      <a:pt x="0" y="211"/>
                    </a:lnTo>
                    <a:cubicBezTo>
                      <a:pt x="0" y="209"/>
                      <a:pt x="1" y="208"/>
                      <a:pt x="4" y="208"/>
                    </a:cubicBezTo>
                    <a:cubicBezTo>
                      <a:pt x="6" y="208"/>
                      <a:pt x="7" y="209"/>
                      <a:pt x="7" y="211"/>
                    </a:cubicBezTo>
                    <a:close/>
                    <a:moveTo>
                      <a:pt x="7" y="234"/>
                    </a:moveTo>
                    <a:lnTo>
                      <a:pt x="7" y="242"/>
                    </a:lnTo>
                    <a:cubicBezTo>
                      <a:pt x="7" y="244"/>
                      <a:pt x="6" y="246"/>
                      <a:pt x="4" y="246"/>
                    </a:cubicBezTo>
                    <a:cubicBezTo>
                      <a:pt x="1" y="246"/>
                      <a:pt x="0" y="244"/>
                      <a:pt x="0" y="242"/>
                    </a:cubicBezTo>
                    <a:lnTo>
                      <a:pt x="0" y="234"/>
                    </a:lnTo>
                    <a:cubicBezTo>
                      <a:pt x="0" y="232"/>
                      <a:pt x="1" y="231"/>
                      <a:pt x="4" y="231"/>
                    </a:cubicBezTo>
                    <a:cubicBezTo>
                      <a:pt x="6" y="231"/>
                      <a:pt x="7" y="232"/>
                      <a:pt x="7" y="234"/>
                    </a:cubicBezTo>
                    <a:close/>
                    <a:moveTo>
                      <a:pt x="7" y="257"/>
                    </a:moveTo>
                    <a:lnTo>
                      <a:pt x="7" y="265"/>
                    </a:lnTo>
                    <a:cubicBezTo>
                      <a:pt x="7" y="267"/>
                      <a:pt x="6" y="269"/>
                      <a:pt x="4" y="269"/>
                    </a:cubicBezTo>
                    <a:cubicBezTo>
                      <a:pt x="1" y="269"/>
                      <a:pt x="0" y="267"/>
                      <a:pt x="0" y="265"/>
                    </a:cubicBezTo>
                    <a:lnTo>
                      <a:pt x="0" y="257"/>
                    </a:lnTo>
                    <a:cubicBezTo>
                      <a:pt x="0" y="255"/>
                      <a:pt x="1" y="254"/>
                      <a:pt x="4" y="254"/>
                    </a:cubicBezTo>
                    <a:cubicBezTo>
                      <a:pt x="6" y="254"/>
                      <a:pt x="7" y="255"/>
                      <a:pt x="7" y="257"/>
                    </a:cubicBezTo>
                    <a:close/>
                    <a:moveTo>
                      <a:pt x="7" y="280"/>
                    </a:moveTo>
                    <a:lnTo>
                      <a:pt x="7" y="288"/>
                    </a:lnTo>
                    <a:cubicBezTo>
                      <a:pt x="7" y="290"/>
                      <a:pt x="6" y="292"/>
                      <a:pt x="4" y="292"/>
                    </a:cubicBezTo>
                    <a:cubicBezTo>
                      <a:pt x="1" y="292"/>
                      <a:pt x="0" y="290"/>
                      <a:pt x="0" y="288"/>
                    </a:cubicBezTo>
                    <a:lnTo>
                      <a:pt x="0" y="280"/>
                    </a:lnTo>
                    <a:cubicBezTo>
                      <a:pt x="0" y="278"/>
                      <a:pt x="1" y="277"/>
                      <a:pt x="4" y="277"/>
                    </a:cubicBezTo>
                    <a:cubicBezTo>
                      <a:pt x="6" y="277"/>
                      <a:pt x="7" y="278"/>
                      <a:pt x="7" y="280"/>
                    </a:cubicBezTo>
                    <a:close/>
                    <a:moveTo>
                      <a:pt x="7" y="304"/>
                    </a:moveTo>
                    <a:lnTo>
                      <a:pt x="7" y="311"/>
                    </a:lnTo>
                    <a:cubicBezTo>
                      <a:pt x="7" y="313"/>
                      <a:pt x="6" y="315"/>
                      <a:pt x="4" y="315"/>
                    </a:cubicBezTo>
                    <a:cubicBezTo>
                      <a:pt x="1" y="315"/>
                      <a:pt x="0" y="313"/>
                      <a:pt x="0" y="311"/>
                    </a:cubicBezTo>
                    <a:lnTo>
                      <a:pt x="0" y="304"/>
                    </a:lnTo>
                    <a:cubicBezTo>
                      <a:pt x="0" y="301"/>
                      <a:pt x="1" y="300"/>
                      <a:pt x="4" y="300"/>
                    </a:cubicBezTo>
                    <a:cubicBezTo>
                      <a:pt x="6" y="300"/>
                      <a:pt x="7" y="301"/>
                      <a:pt x="7" y="304"/>
                    </a:cubicBezTo>
                    <a:close/>
                    <a:moveTo>
                      <a:pt x="7" y="327"/>
                    </a:moveTo>
                    <a:lnTo>
                      <a:pt x="7" y="334"/>
                    </a:lnTo>
                    <a:cubicBezTo>
                      <a:pt x="7" y="336"/>
                      <a:pt x="6" y="338"/>
                      <a:pt x="4" y="338"/>
                    </a:cubicBezTo>
                    <a:cubicBezTo>
                      <a:pt x="1" y="338"/>
                      <a:pt x="0" y="336"/>
                      <a:pt x="0" y="334"/>
                    </a:cubicBezTo>
                    <a:lnTo>
                      <a:pt x="0" y="327"/>
                    </a:lnTo>
                    <a:cubicBezTo>
                      <a:pt x="0" y="324"/>
                      <a:pt x="1" y="323"/>
                      <a:pt x="4" y="323"/>
                    </a:cubicBezTo>
                    <a:cubicBezTo>
                      <a:pt x="6" y="323"/>
                      <a:pt x="7" y="324"/>
                      <a:pt x="7" y="327"/>
                    </a:cubicBezTo>
                    <a:close/>
                    <a:moveTo>
                      <a:pt x="7" y="350"/>
                    </a:moveTo>
                    <a:lnTo>
                      <a:pt x="7" y="357"/>
                    </a:lnTo>
                    <a:cubicBezTo>
                      <a:pt x="7" y="359"/>
                      <a:pt x="6" y="361"/>
                      <a:pt x="4" y="361"/>
                    </a:cubicBezTo>
                    <a:cubicBezTo>
                      <a:pt x="1" y="361"/>
                      <a:pt x="0" y="359"/>
                      <a:pt x="0" y="357"/>
                    </a:cubicBezTo>
                    <a:lnTo>
                      <a:pt x="0" y="350"/>
                    </a:lnTo>
                    <a:cubicBezTo>
                      <a:pt x="0" y="347"/>
                      <a:pt x="1" y="346"/>
                      <a:pt x="4" y="346"/>
                    </a:cubicBezTo>
                    <a:cubicBezTo>
                      <a:pt x="6" y="346"/>
                      <a:pt x="7" y="347"/>
                      <a:pt x="7" y="350"/>
                    </a:cubicBezTo>
                    <a:close/>
                    <a:moveTo>
                      <a:pt x="7" y="373"/>
                    </a:moveTo>
                    <a:lnTo>
                      <a:pt x="7" y="380"/>
                    </a:lnTo>
                    <a:cubicBezTo>
                      <a:pt x="7" y="382"/>
                      <a:pt x="6" y="384"/>
                      <a:pt x="4" y="384"/>
                    </a:cubicBezTo>
                    <a:cubicBezTo>
                      <a:pt x="1" y="384"/>
                      <a:pt x="0" y="382"/>
                      <a:pt x="0" y="380"/>
                    </a:cubicBezTo>
                    <a:lnTo>
                      <a:pt x="0" y="373"/>
                    </a:lnTo>
                    <a:cubicBezTo>
                      <a:pt x="0" y="371"/>
                      <a:pt x="1" y="369"/>
                      <a:pt x="4" y="369"/>
                    </a:cubicBezTo>
                    <a:cubicBezTo>
                      <a:pt x="6" y="369"/>
                      <a:pt x="7" y="371"/>
                      <a:pt x="7" y="373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114">
                <a:extLst>
                  <a:ext uri="{FF2B5EF4-FFF2-40B4-BE49-F238E27FC236}">
                    <a16:creationId xmlns:a16="http://schemas.microsoft.com/office/drawing/2014/main" id="{F00CAE59-2F9B-4A68-A32C-B5D52499A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9" y="6054"/>
                <a:ext cx="116" cy="102"/>
              </a:xfrm>
              <a:custGeom>
                <a:avLst/>
                <a:gdLst>
                  <a:gd name="T0" fmla="*/ 0 w 116"/>
                  <a:gd name="T1" fmla="*/ 0 h 102"/>
                  <a:gd name="T2" fmla="*/ 58 w 116"/>
                  <a:gd name="T3" fmla="*/ 102 h 102"/>
                  <a:gd name="T4" fmla="*/ 116 w 116"/>
                  <a:gd name="T5" fmla="*/ 0 h 102"/>
                  <a:gd name="T6" fmla="*/ 0 w 116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6" h="102">
                    <a:moveTo>
                      <a:pt x="0" y="0"/>
                    </a:moveTo>
                    <a:lnTo>
                      <a:pt x="58" y="102"/>
                    </a:lnTo>
                    <a:lnTo>
                      <a:pt x="1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115">
                <a:extLst>
                  <a:ext uri="{FF2B5EF4-FFF2-40B4-BE49-F238E27FC236}">
                    <a16:creationId xmlns:a16="http://schemas.microsoft.com/office/drawing/2014/main" id="{758637F8-2E2D-491D-AA3B-3B4AA04C3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9" y="6054"/>
                <a:ext cx="116" cy="102"/>
              </a:xfrm>
              <a:custGeom>
                <a:avLst/>
                <a:gdLst>
                  <a:gd name="T0" fmla="*/ 0 w 116"/>
                  <a:gd name="T1" fmla="*/ 0 h 102"/>
                  <a:gd name="T2" fmla="*/ 58 w 116"/>
                  <a:gd name="T3" fmla="*/ 102 h 102"/>
                  <a:gd name="T4" fmla="*/ 116 w 116"/>
                  <a:gd name="T5" fmla="*/ 0 h 102"/>
                  <a:gd name="T6" fmla="*/ 0 w 116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6" h="102">
                    <a:moveTo>
                      <a:pt x="0" y="0"/>
                    </a:moveTo>
                    <a:lnTo>
                      <a:pt x="58" y="102"/>
                    </a:lnTo>
                    <a:lnTo>
                      <a:pt x="1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116">
                <a:extLst>
                  <a:ext uri="{FF2B5EF4-FFF2-40B4-BE49-F238E27FC236}">
                    <a16:creationId xmlns:a16="http://schemas.microsoft.com/office/drawing/2014/main" id="{25878234-A4DF-41CE-B4DE-5AA2700A4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5" y="6214"/>
                <a:ext cx="703" cy="526"/>
              </a:xfrm>
              <a:custGeom>
                <a:avLst/>
                <a:gdLst>
                  <a:gd name="T0" fmla="*/ 703 w 703"/>
                  <a:gd name="T1" fmla="*/ 526 h 526"/>
                  <a:gd name="T2" fmla="*/ 703 w 703"/>
                  <a:gd name="T3" fmla="*/ 0 h 526"/>
                  <a:gd name="T4" fmla="*/ 293 w 703"/>
                  <a:gd name="T5" fmla="*/ 0 h 526"/>
                  <a:gd name="T6" fmla="*/ 293 w 703"/>
                  <a:gd name="T7" fmla="*/ 409 h 526"/>
                  <a:gd name="T8" fmla="*/ 0 w 703"/>
                  <a:gd name="T9" fmla="*/ 409 h 526"/>
                  <a:gd name="T10" fmla="*/ 0 w 703"/>
                  <a:gd name="T11" fmla="*/ 526 h 526"/>
                  <a:gd name="T12" fmla="*/ 703 w 703"/>
                  <a:gd name="T13" fmla="*/ 526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3" h="526">
                    <a:moveTo>
                      <a:pt x="703" y="526"/>
                    </a:moveTo>
                    <a:lnTo>
                      <a:pt x="703" y="0"/>
                    </a:lnTo>
                    <a:lnTo>
                      <a:pt x="293" y="0"/>
                    </a:lnTo>
                    <a:lnTo>
                      <a:pt x="293" y="409"/>
                    </a:lnTo>
                    <a:lnTo>
                      <a:pt x="0" y="409"/>
                    </a:lnTo>
                    <a:lnTo>
                      <a:pt x="0" y="526"/>
                    </a:lnTo>
                    <a:lnTo>
                      <a:pt x="703" y="5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117">
                <a:extLst>
                  <a:ext uri="{FF2B5EF4-FFF2-40B4-BE49-F238E27FC236}">
                    <a16:creationId xmlns:a16="http://schemas.microsoft.com/office/drawing/2014/main" id="{E3DCAE2F-3612-4B1E-9B7F-F1D5F81A3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5" y="6214"/>
                <a:ext cx="703" cy="526"/>
              </a:xfrm>
              <a:custGeom>
                <a:avLst/>
                <a:gdLst>
                  <a:gd name="T0" fmla="*/ 703 w 703"/>
                  <a:gd name="T1" fmla="*/ 526 h 526"/>
                  <a:gd name="T2" fmla="*/ 703 w 703"/>
                  <a:gd name="T3" fmla="*/ 0 h 526"/>
                  <a:gd name="T4" fmla="*/ 293 w 703"/>
                  <a:gd name="T5" fmla="*/ 0 h 526"/>
                  <a:gd name="T6" fmla="*/ 293 w 703"/>
                  <a:gd name="T7" fmla="*/ 409 h 526"/>
                  <a:gd name="T8" fmla="*/ 0 w 703"/>
                  <a:gd name="T9" fmla="*/ 409 h 526"/>
                  <a:gd name="T10" fmla="*/ 0 w 703"/>
                  <a:gd name="T11" fmla="*/ 526 h 526"/>
                  <a:gd name="T12" fmla="*/ 703 w 703"/>
                  <a:gd name="T13" fmla="*/ 526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3" h="526">
                    <a:moveTo>
                      <a:pt x="703" y="526"/>
                    </a:moveTo>
                    <a:lnTo>
                      <a:pt x="703" y="0"/>
                    </a:lnTo>
                    <a:lnTo>
                      <a:pt x="293" y="0"/>
                    </a:lnTo>
                    <a:lnTo>
                      <a:pt x="293" y="409"/>
                    </a:lnTo>
                    <a:lnTo>
                      <a:pt x="0" y="409"/>
                    </a:lnTo>
                    <a:lnTo>
                      <a:pt x="0" y="526"/>
                    </a:lnTo>
                    <a:lnTo>
                      <a:pt x="703" y="52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1118">
                <a:extLst>
                  <a:ext uri="{FF2B5EF4-FFF2-40B4-BE49-F238E27FC236}">
                    <a16:creationId xmlns:a16="http://schemas.microsoft.com/office/drawing/2014/main" id="{FA529CCF-B969-4BD9-BB62-16C1BDB09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3" y="665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1596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" name="Rectangle 1119">
                <a:extLst>
                  <a:ext uri="{FF2B5EF4-FFF2-40B4-BE49-F238E27FC236}">
                    <a16:creationId xmlns:a16="http://schemas.microsoft.com/office/drawing/2014/main" id="{FB1F4A3F-0736-42E2-95BC-71C7F888F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1" y="6656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" name="Rectangle 1120">
                <a:extLst>
                  <a:ext uri="{FF2B5EF4-FFF2-40B4-BE49-F238E27FC236}">
                    <a16:creationId xmlns:a16="http://schemas.microsoft.com/office/drawing/2014/main" id="{DE0E1CC9-3A3C-4BB2-A4DD-3BF1D457A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7" y="6656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1536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" name="Freeform 1121">
                <a:extLst>
                  <a:ext uri="{FF2B5EF4-FFF2-40B4-BE49-F238E27FC236}">
                    <a16:creationId xmlns:a16="http://schemas.microsoft.com/office/drawing/2014/main" id="{2923CCAC-512E-456C-AD0A-3873C390E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5" y="5804"/>
                <a:ext cx="492" cy="936"/>
              </a:xfrm>
              <a:custGeom>
                <a:avLst/>
                <a:gdLst>
                  <a:gd name="T0" fmla="*/ 492 w 492"/>
                  <a:gd name="T1" fmla="*/ 0 h 936"/>
                  <a:gd name="T2" fmla="*/ 0 w 492"/>
                  <a:gd name="T3" fmla="*/ 0 h 936"/>
                  <a:gd name="T4" fmla="*/ 0 w 492"/>
                  <a:gd name="T5" fmla="*/ 118 h 936"/>
                  <a:gd name="T6" fmla="*/ 293 w 492"/>
                  <a:gd name="T7" fmla="*/ 118 h 936"/>
                  <a:gd name="T8" fmla="*/ 293 w 492"/>
                  <a:gd name="T9" fmla="*/ 936 h 936"/>
                  <a:gd name="T10" fmla="*/ 492 w 492"/>
                  <a:gd name="T11" fmla="*/ 936 h 936"/>
                  <a:gd name="T12" fmla="*/ 492 w 492"/>
                  <a:gd name="T13" fmla="*/ 0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2" h="936">
                    <a:moveTo>
                      <a:pt x="492" y="0"/>
                    </a:moveTo>
                    <a:lnTo>
                      <a:pt x="0" y="0"/>
                    </a:lnTo>
                    <a:lnTo>
                      <a:pt x="0" y="118"/>
                    </a:lnTo>
                    <a:lnTo>
                      <a:pt x="293" y="118"/>
                    </a:lnTo>
                    <a:lnTo>
                      <a:pt x="293" y="936"/>
                    </a:lnTo>
                    <a:lnTo>
                      <a:pt x="492" y="936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122">
                <a:extLst>
                  <a:ext uri="{FF2B5EF4-FFF2-40B4-BE49-F238E27FC236}">
                    <a16:creationId xmlns:a16="http://schemas.microsoft.com/office/drawing/2014/main" id="{459B10FD-B686-4CD7-AA10-EEFAC43B1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5" y="5804"/>
                <a:ext cx="492" cy="936"/>
              </a:xfrm>
              <a:custGeom>
                <a:avLst/>
                <a:gdLst>
                  <a:gd name="T0" fmla="*/ 492 w 492"/>
                  <a:gd name="T1" fmla="*/ 0 h 936"/>
                  <a:gd name="T2" fmla="*/ 0 w 492"/>
                  <a:gd name="T3" fmla="*/ 0 h 936"/>
                  <a:gd name="T4" fmla="*/ 0 w 492"/>
                  <a:gd name="T5" fmla="*/ 118 h 936"/>
                  <a:gd name="T6" fmla="*/ 293 w 492"/>
                  <a:gd name="T7" fmla="*/ 118 h 936"/>
                  <a:gd name="T8" fmla="*/ 293 w 492"/>
                  <a:gd name="T9" fmla="*/ 936 h 936"/>
                  <a:gd name="T10" fmla="*/ 492 w 492"/>
                  <a:gd name="T11" fmla="*/ 936 h 936"/>
                  <a:gd name="T12" fmla="*/ 492 w 492"/>
                  <a:gd name="T13" fmla="*/ 0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2" h="936">
                    <a:moveTo>
                      <a:pt x="492" y="0"/>
                    </a:moveTo>
                    <a:lnTo>
                      <a:pt x="0" y="0"/>
                    </a:lnTo>
                    <a:lnTo>
                      <a:pt x="0" y="118"/>
                    </a:lnTo>
                    <a:lnTo>
                      <a:pt x="293" y="118"/>
                    </a:lnTo>
                    <a:lnTo>
                      <a:pt x="293" y="936"/>
                    </a:lnTo>
                    <a:lnTo>
                      <a:pt x="492" y="936"/>
                    </a:lnTo>
                    <a:lnTo>
                      <a:pt x="492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Rectangle 1123">
                <a:extLst>
                  <a:ext uri="{FF2B5EF4-FFF2-40B4-BE49-F238E27FC236}">
                    <a16:creationId xmlns:a16="http://schemas.microsoft.com/office/drawing/2014/main" id="{18CD5E62-D1D1-4181-AF6F-7BB2752C6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3" y="5837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1560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Rectangle 1124">
                <a:extLst>
                  <a:ext uri="{FF2B5EF4-FFF2-40B4-BE49-F238E27FC236}">
                    <a16:creationId xmlns:a16="http://schemas.microsoft.com/office/drawing/2014/main" id="{AF072658-C8A0-4350-A463-D3A928C64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1" y="5837"/>
                <a:ext cx="43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0" name="Rectangle 1125">
                <a:extLst>
                  <a:ext uri="{FF2B5EF4-FFF2-40B4-BE49-F238E27FC236}">
                    <a16:creationId xmlns:a16="http://schemas.microsoft.com/office/drawing/2014/main" id="{9C0C3979-909A-4728-92E4-DF539FFBD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7" y="5837"/>
                <a:ext cx="14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1518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" name="Freeform 1126">
                <a:extLst>
                  <a:ext uri="{FF2B5EF4-FFF2-40B4-BE49-F238E27FC236}">
                    <a16:creationId xmlns:a16="http://schemas.microsoft.com/office/drawing/2014/main" id="{F819A18B-4F1C-4CC6-B47B-CED891B0D2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11" y="5860"/>
                <a:ext cx="1872" cy="6"/>
              </a:xfrm>
              <a:custGeom>
                <a:avLst/>
                <a:gdLst>
                  <a:gd name="T0" fmla="*/ 27 w 2457"/>
                  <a:gd name="T1" fmla="*/ 8 h 8"/>
                  <a:gd name="T2" fmla="*/ 84 w 2457"/>
                  <a:gd name="T3" fmla="*/ 4 h 8"/>
                  <a:gd name="T4" fmla="*/ 119 w 2457"/>
                  <a:gd name="T5" fmla="*/ 0 h 8"/>
                  <a:gd name="T6" fmla="*/ 138 w 2457"/>
                  <a:gd name="T7" fmla="*/ 4 h 8"/>
                  <a:gd name="T8" fmla="*/ 196 w 2457"/>
                  <a:gd name="T9" fmla="*/ 8 h 8"/>
                  <a:gd name="T10" fmla="*/ 242 w 2457"/>
                  <a:gd name="T11" fmla="*/ 0 h 8"/>
                  <a:gd name="T12" fmla="*/ 257 w 2457"/>
                  <a:gd name="T13" fmla="*/ 0 h 8"/>
                  <a:gd name="T14" fmla="*/ 303 w 2457"/>
                  <a:gd name="T15" fmla="*/ 8 h 8"/>
                  <a:gd name="T16" fmla="*/ 361 w 2457"/>
                  <a:gd name="T17" fmla="*/ 4 h 8"/>
                  <a:gd name="T18" fmla="*/ 395 w 2457"/>
                  <a:gd name="T19" fmla="*/ 0 h 8"/>
                  <a:gd name="T20" fmla="*/ 415 w 2457"/>
                  <a:gd name="T21" fmla="*/ 4 h 8"/>
                  <a:gd name="T22" fmla="*/ 472 w 2457"/>
                  <a:gd name="T23" fmla="*/ 8 h 8"/>
                  <a:gd name="T24" fmla="*/ 518 w 2457"/>
                  <a:gd name="T25" fmla="*/ 0 h 8"/>
                  <a:gd name="T26" fmla="*/ 534 w 2457"/>
                  <a:gd name="T27" fmla="*/ 0 h 8"/>
                  <a:gd name="T28" fmla="*/ 580 w 2457"/>
                  <a:gd name="T29" fmla="*/ 8 h 8"/>
                  <a:gd name="T30" fmla="*/ 637 w 2457"/>
                  <a:gd name="T31" fmla="*/ 4 h 8"/>
                  <a:gd name="T32" fmla="*/ 672 w 2457"/>
                  <a:gd name="T33" fmla="*/ 0 h 8"/>
                  <a:gd name="T34" fmla="*/ 691 w 2457"/>
                  <a:gd name="T35" fmla="*/ 4 h 8"/>
                  <a:gd name="T36" fmla="*/ 749 w 2457"/>
                  <a:gd name="T37" fmla="*/ 8 h 8"/>
                  <a:gd name="T38" fmla="*/ 795 w 2457"/>
                  <a:gd name="T39" fmla="*/ 0 h 8"/>
                  <a:gd name="T40" fmla="*/ 810 w 2457"/>
                  <a:gd name="T41" fmla="*/ 0 h 8"/>
                  <a:gd name="T42" fmla="*/ 856 w 2457"/>
                  <a:gd name="T43" fmla="*/ 8 h 8"/>
                  <a:gd name="T44" fmla="*/ 914 w 2457"/>
                  <a:gd name="T45" fmla="*/ 4 h 8"/>
                  <a:gd name="T46" fmla="*/ 948 w 2457"/>
                  <a:gd name="T47" fmla="*/ 0 h 8"/>
                  <a:gd name="T48" fmla="*/ 968 w 2457"/>
                  <a:gd name="T49" fmla="*/ 4 h 8"/>
                  <a:gd name="T50" fmla="*/ 1025 w 2457"/>
                  <a:gd name="T51" fmla="*/ 8 h 8"/>
                  <a:gd name="T52" fmla="*/ 1071 w 2457"/>
                  <a:gd name="T53" fmla="*/ 0 h 8"/>
                  <a:gd name="T54" fmla="*/ 1087 w 2457"/>
                  <a:gd name="T55" fmla="*/ 0 h 8"/>
                  <a:gd name="T56" fmla="*/ 1133 w 2457"/>
                  <a:gd name="T57" fmla="*/ 8 h 8"/>
                  <a:gd name="T58" fmla="*/ 1190 w 2457"/>
                  <a:gd name="T59" fmla="*/ 4 h 8"/>
                  <a:gd name="T60" fmla="*/ 1225 w 2457"/>
                  <a:gd name="T61" fmla="*/ 0 h 8"/>
                  <a:gd name="T62" fmla="*/ 1244 w 2457"/>
                  <a:gd name="T63" fmla="*/ 4 h 8"/>
                  <a:gd name="T64" fmla="*/ 1302 w 2457"/>
                  <a:gd name="T65" fmla="*/ 8 h 8"/>
                  <a:gd name="T66" fmla="*/ 1348 w 2457"/>
                  <a:gd name="T67" fmla="*/ 0 h 8"/>
                  <a:gd name="T68" fmla="*/ 1363 w 2457"/>
                  <a:gd name="T69" fmla="*/ 0 h 8"/>
                  <a:gd name="T70" fmla="*/ 1409 w 2457"/>
                  <a:gd name="T71" fmla="*/ 8 h 8"/>
                  <a:gd name="T72" fmla="*/ 1467 w 2457"/>
                  <a:gd name="T73" fmla="*/ 4 h 8"/>
                  <a:gd name="T74" fmla="*/ 1501 w 2457"/>
                  <a:gd name="T75" fmla="*/ 0 h 8"/>
                  <a:gd name="T76" fmla="*/ 1521 w 2457"/>
                  <a:gd name="T77" fmla="*/ 4 h 8"/>
                  <a:gd name="T78" fmla="*/ 1578 w 2457"/>
                  <a:gd name="T79" fmla="*/ 8 h 8"/>
                  <a:gd name="T80" fmla="*/ 1624 w 2457"/>
                  <a:gd name="T81" fmla="*/ 0 h 8"/>
                  <a:gd name="T82" fmla="*/ 1640 w 2457"/>
                  <a:gd name="T83" fmla="*/ 0 h 8"/>
                  <a:gd name="T84" fmla="*/ 1686 w 2457"/>
                  <a:gd name="T85" fmla="*/ 8 h 8"/>
                  <a:gd name="T86" fmla="*/ 1743 w 2457"/>
                  <a:gd name="T87" fmla="*/ 4 h 8"/>
                  <a:gd name="T88" fmla="*/ 1778 w 2457"/>
                  <a:gd name="T89" fmla="*/ 0 h 8"/>
                  <a:gd name="T90" fmla="*/ 1797 w 2457"/>
                  <a:gd name="T91" fmla="*/ 4 h 8"/>
                  <a:gd name="T92" fmla="*/ 1855 w 2457"/>
                  <a:gd name="T93" fmla="*/ 8 h 8"/>
                  <a:gd name="T94" fmla="*/ 1901 w 2457"/>
                  <a:gd name="T95" fmla="*/ 0 h 8"/>
                  <a:gd name="T96" fmla="*/ 1916 w 2457"/>
                  <a:gd name="T97" fmla="*/ 0 h 8"/>
                  <a:gd name="T98" fmla="*/ 1962 w 2457"/>
                  <a:gd name="T99" fmla="*/ 8 h 8"/>
                  <a:gd name="T100" fmla="*/ 2020 w 2457"/>
                  <a:gd name="T101" fmla="*/ 4 h 8"/>
                  <a:gd name="T102" fmla="*/ 2054 w 2457"/>
                  <a:gd name="T103" fmla="*/ 0 h 8"/>
                  <a:gd name="T104" fmla="*/ 2073 w 2457"/>
                  <a:gd name="T105" fmla="*/ 4 h 8"/>
                  <a:gd name="T106" fmla="*/ 2131 w 2457"/>
                  <a:gd name="T107" fmla="*/ 8 h 8"/>
                  <a:gd name="T108" fmla="*/ 2177 w 2457"/>
                  <a:gd name="T109" fmla="*/ 0 h 8"/>
                  <a:gd name="T110" fmla="*/ 2193 w 2457"/>
                  <a:gd name="T111" fmla="*/ 0 h 8"/>
                  <a:gd name="T112" fmla="*/ 2239 w 2457"/>
                  <a:gd name="T113" fmla="*/ 8 h 8"/>
                  <a:gd name="T114" fmla="*/ 2296 w 2457"/>
                  <a:gd name="T115" fmla="*/ 4 h 8"/>
                  <a:gd name="T116" fmla="*/ 2331 w 2457"/>
                  <a:gd name="T117" fmla="*/ 0 h 8"/>
                  <a:gd name="T118" fmla="*/ 2350 w 2457"/>
                  <a:gd name="T119" fmla="*/ 4 h 8"/>
                  <a:gd name="T120" fmla="*/ 2408 w 2457"/>
                  <a:gd name="T121" fmla="*/ 8 h 8"/>
                  <a:gd name="T122" fmla="*/ 2454 w 2457"/>
                  <a:gd name="T1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57" h="8">
                    <a:moveTo>
                      <a:pt x="4" y="0"/>
                    </a:moveTo>
                    <a:lnTo>
                      <a:pt x="11" y="0"/>
                    </a:lnTo>
                    <a:cubicBezTo>
                      <a:pt x="14" y="0"/>
                      <a:pt x="15" y="2"/>
                      <a:pt x="15" y="4"/>
                    </a:cubicBezTo>
                    <a:cubicBezTo>
                      <a:pt x="15" y="6"/>
                      <a:pt x="14" y="8"/>
                      <a:pt x="11" y="8"/>
                    </a:cubicBezTo>
                    <a:lnTo>
                      <a:pt x="4" y="8"/>
                    </a:ln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  <a:moveTo>
                      <a:pt x="27" y="0"/>
                    </a:moveTo>
                    <a:lnTo>
                      <a:pt x="34" y="0"/>
                    </a:lnTo>
                    <a:cubicBezTo>
                      <a:pt x="37" y="0"/>
                      <a:pt x="38" y="2"/>
                      <a:pt x="38" y="4"/>
                    </a:cubicBezTo>
                    <a:cubicBezTo>
                      <a:pt x="38" y="6"/>
                      <a:pt x="37" y="8"/>
                      <a:pt x="34" y="8"/>
                    </a:cubicBezTo>
                    <a:lnTo>
                      <a:pt x="27" y="8"/>
                    </a:lnTo>
                    <a:cubicBezTo>
                      <a:pt x="25" y="8"/>
                      <a:pt x="23" y="6"/>
                      <a:pt x="23" y="4"/>
                    </a:cubicBezTo>
                    <a:cubicBezTo>
                      <a:pt x="23" y="2"/>
                      <a:pt x="25" y="0"/>
                      <a:pt x="27" y="0"/>
                    </a:cubicBezTo>
                    <a:close/>
                    <a:moveTo>
                      <a:pt x="50" y="0"/>
                    </a:moveTo>
                    <a:lnTo>
                      <a:pt x="57" y="0"/>
                    </a:lnTo>
                    <a:cubicBezTo>
                      <a:pt x="60" y="0"/>
                      <a:pt x="61" y="2"/>
                      <a:pt x="61" y="4"/>
                    </a:cubicBezTo>
                    <a:cubicBezTo>
                      <a:pt x="61" y="6"/>
                      <a:pt x="60" y="8"/>
                      <a:pt x="57" y="8"/>
                    </a:cubicBezTo>
                    <a:lnTo>
                      <a:pt x="50" y="8"/>
                    </a:lnTo>
                    <a:cubicBezTo>
                      <a:pt x="48" y="8"/>
                      <a:pt x="46" y="6"/>
                      <a:pt x="46" y="4"/>
                    </a:cubicBezTo>
                    <a:cubicBezTo>
                      <a:pt x="46" y="2"/>
                      <a:pt x="48" y="0"/>
                      <a:pt x="50" y="0"/>
                    </a:cubicBezTo>
                    <a:close/>
                    <a:moveTo>
                      <a:pt x="73" y="0"/>
                    </a:moveTo>
                    <a:lnTo>
                      <a:pt x="81" y="0"/>
                    </a:lnTo>
                    <a:cubicBezTo>
                      <a:pt x="83" y="0"/>
                      <a:pt x="84" y="2"/>
                      <a:pt x="84" y="4"/>
                    </a:cubicBezTo>
                    <a:cubicBezTo>
                      <a:pt x="84" y="6"/>
                      <a:pt x="83" y="8"/>
                      <a:pt x="81" y="8"/>
                    </a:cubicBezTo>
                    <a:lnTo>
                      <a:pt x="73" y="8"/>
                    </a:lnTo>
                    <a:cubicBezTo>
                      <a:pt x="71" y="8"/>
                      <a:pt x="69" y="6"/>
                      <a:pt x="69" y="4"/>
                    </a:cubicBezTo>
                    <a:cubicBezTo>
                      <a:pt x="69" y="2"/>
                      <a:pt x="71" y="0"/>
                      <a:pt x="73" y="0"/>
                    </a:cubicBezTo>
                    <a:close/>
                    <a:moveTo>
                      <a:pt x="96" y="0"/>
                    </a:moveTo>
                    <a:lnTo>
                      <a:pt x="104" y="0"/>
                    </a:lnTo>
                    <a:cubicBezTo>
                      <a:pt x="106" y="0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lnTo>
                      <a:pt x="96" y="8"/>
                    </a:lnTo>
                    <a:cubicBezTo>
                      <a:pt x="94" y="8"/>
                      <a:pt x="92" y="6"/>
                      <a:pt x="92" y="4"/>
                    </a:cubicBezTo>
                    <a:cubicBezTo>
                      <a:pt x="92" y="2"/>
                      <a:pt x="94" y="0"/>
                      <a:pt x="96" y="0"/>
                    </a:cubicBezTo>
                    <a:close/>
                    <a:moveTo>
                      <a:pt x="119" y="0"/>
                    </a:moveTo>
                    <a:lnTo>
                      <a:pt x="127" y="0"/>
                    </a:lnTo>
                    <a:cubicBezTo>
                      <a:pt x="129" y="0"/>
                      <a:pt x="130" y="2"/>
                      <a:pt x="130" y="4"/>
                    </a:cubicBezTo>
                    <a:cubicBezTo>
                      <a:pt x="130" y="6"/>
                      <a:pt x="129" y="8"/>
                      <a:pt x="127" y="8"/>
                    </a:cubicBezTo>
                    <a:lnTo>
                      <a:pt x="119" y="8"/>
                    </a:lnTo>
                    <a:cubicBezTo>
                      <a:pt x="117" y="8"/>
                      <a:pt x="115" y="6"/>
                      <a:pt x="115" y="4"/>
                    </a:cubicBezTo>
                    <a:cubicBezTo>
                      <a:pt x="115" y="2"/>
                      <a:pt x="117" y="0"/>
                      <a:pt x="119" y="0"/>
                    </a:cubicBezTo>
                    <a:close/>
                    <a:moveTo>
                      <a:pt x="142" y="0"/>
                    </a:moveTo>
                    <a:lnTo>
                      <a:pt x="150" y="0"/>
                    </a:lnTo>
                    <a:cubicBezTo>
                      <a:pt x="152" y="0"/>
                      <a:pt x="153" y="2"/>
                      <a:pt x="153" y="4"/>
                    </a:cubicBezTo>
                    <a:cubicBezTo>
                      <a:pt x="153" y="6"/>
                      <a:pt x="152" y="8"/>
                      <a:pt x="150" y="8"/>
                    </a:cubicBezTo>
                    <a:lnTo>
                      <a:pt x="142" y="8"/>
                    </a:lnTo>
                    <a:cubicBezTo>
                      <a:pt x="140" y="8"/>
                      <a:pt x="138" y="6"/>
                      <a:pt x="138" y="4"/>
                    </a:cubicBezTo>
                    <a:cubicBezTo>
                      <a:pt x="138" y="2"/>
                      <a:pt x="140" y="0"/>
                      <a:pt x="142" y="0"/>
                    </a:cubicBezTo>
                    <a:close/>
                    <a:moveTo>
                      <a:pt x="165" y="0"/>
                    </a:moveTo>
                    <a:lnTo>
                      <a:pt x="173" y="0"/>
                    </a:lnTo>
                    <a:cubicBezTo>
                      <a:pt x="175" y="0"/>
                      <a:pt x="177" y="2"/>
                      <a:pt x="177" y="4"/>
                    </a:cubicBezTo>
                    <a:cubicBezTo>
                      <a:pt x="177" y="6"/>
                      <a:pt x="175" y="8"/>
                      <a:pt x="173" y="8"/>
                    </a:cubicBezTo>
                    <a:lnTo>
                      <a:pt x="165" y="8"/>
                    </a:lnTo>
                    <a:cubicBezTo>
                      <a:pt x="163" y="8"/>
                      <a:pt x="161" y="6"/>
                      <a:pt x="161" y="4"/>
                    </a:cubicBezTo>
                    <a:cubicBezTo>
                      <a:pt x="161" y="2"/>
                      <a:pt x="163" y="0"/>
                      <a:pt x="165" y="0"/>
                    </a:cubicBezTo>
                    <a:close/>
                    <a:moveTo>
                      <a:pt x="188" y="0"/>
                    </a:moveTo>
                    <a:lnTo>
                      <a:pt x="196" y="0"/>
                    </a:lnTo>
                    <a:cubicBezTo>
                      <a:pt x="198" y="0"/>
                      <a:pt x="200" y="2"/>
                      <a:pt x="200" y="4"/>
                    </a:cubicBezTo>
                    <a:cubicBezTo>
                      <a:pt x="200" y="6"/>
                      <a:pt x="198" y="8"/>
                      <a:pt x="196" y="8"/>
                    </a:cubicBezTo>
                    <a:lnTo>
                      <a:pt x="188" y="8"/>
                    </a:lnTo>
                    <a:cubicBezTo>
                      <a:pt x="186" y="8"/>
                      <a:pt x="184" y="6"/>
                      <a:pt x="184" y="4"/>
                    </a:cubicBezTo>
                    <a:cubicBezTo>
                      <a:pt x="184" y="2"/>
                      <a:pt x="186" y="0"/>
                      <a:pt x="188" y="0"/>
                    </a:cubicBezTo>
                    <a:close/>
                    <a:moveTo>
                      <a:pt x="211" y="0"/>
                    </a:moveTo>
                    <a:lnTo>
                      <a:pt x="219" y="0"/>
                    </a:lnTo>
                    <a:cubicBezTo>
                      <a:pt x="221" y="0"/>
                      <a:pt x="223" y="2"/>
                      <a:pt x="223" y="4"/>
                    </a:cubicBezTo>
                    <a:cubicBezTo>
                      <a:pt x="223" y="6"/>
                      <a:pt x="221" y="8"/>
                      <a:pt x="219" y="8"/>
                    </a:cubicBezTo>
                    <a:lnTo>
                      <a:pt x="211" y="8"/>
                    </a:lnTo>
                    <a:cubicBezTo>
                      <a:pt x="209" y="8"/>
                      <a:pt x="207" y="6"/>
                      <a:pt x="207" y="4"/>
                    </a:cubicBezTo>
                    <a:cubicBezTo>
                      <a:pt x="207" y="2"/>
                      <a:pt x="209" y="0"/>
                      <a:pt x="211" y="0"/>
                    </a:cubicBezTo>
                    <a:close/>
                    <a:moveTo>
                      <a:pt x="234" y="0"/>
                    </a:moveTo>
                    <a:lnTo>
                      <a:pt x="242" y="0"/>
                    </a:lnTo>
                    <a:cubicBezTo>
                      <a:pt x="244" y="0"/>
                      <a:pt x="246" y="2"/>
                      <a:pt x="246" y="4"/>
                    </a:cubicBezTo>
                    <a:cubicBezTo>
                      <a:pt x="246" y="6"/>
                      <a:pt x="244" y="8"/>
                      <a:pt x="242" y="8"/>
                    </a:cubicBezTo>
                    <a:lnTo>
                      <a:pt x="234" y="8"/>
                    </a:lnTo>
                    <a:cubicBezTo>
                      <a:pt x="232" y="8"/>
                      <a:pt x="230" y="6"/>
                      <a:pt x="230" y="4"/>
                    </a:cubicBezTo>
                    <a:cubicBezTo>
                      <a:pt x="230" y="2"/>
                      <a:pt x="232" y="0"/>
                      <a:pt x="234" y="0"/>
                    </a:cubicBezTo>
                    <a:close/>
                    <a:moveTo>
                      <a:pt x="257" y="0"/>
                    </a:moveTo>
                    <a:lnTo>
                      <a:pt x="265" y="0"/>
                    </a:lnTo>
                    <a:cubicBezTo>
                      <a:pt x="267" y="0"/>
                      <a:pt x="269" y="2"/>
                      <a:pt x="269" y="4"/>
                    </a:cubicBezTo>
                    <a:cubicBezTo>
                      <a:pt x="269" y="6"/>
                      <a:pt x="267" y="8"/>
                      <a:pt x="265" y="8"/>
                    </a:cubicBezTo>
                    <a:lnTo>
                      <a:pt x="257" y="8"/>
                    </a:lnTo>
                    <a:cubicBezTo>
                      <a:pt x="255" y="8"/>
                      <a:pt x="253" y="6"/>
                      <a:pt x="253" y="4"/>
                    </a:cubicBezTo>
                    <a:cubicBezTo>
                      <a:pt x="253" y="2"/>
                      <a:pt x="255" y="0"/>
                      <a:pt x="257" y="0"/>
                    </a:cubicBezTo>
                    <a:close/>
                    <a:moveTo>
                      <a:pt x="280" y="0"/>
                    </a:moveTo>
                    <a:lnTo>
                      <a:pt x="288" y="0"/>
                    </a:lnTo>
                    <a:cubicBezTo>
                      <a:pt x="290" y="0"/>
                      <a:pt x="292" y="2"/>
                      <a:pt x="292" y="4"/>
                    </a:cubicBezTo>
                    <a:cubicBezTo>
                      <a:pt x="292" y="6"/>
                      <a:pt x="290" y="8"/>
                      <a:pt x="288" y="8"/>
                    </a:cubicBezTo>
                    <a:lnTo>
                      <a:pt x="280" y="8"/>
                    </a:lnTo>
                    <a:cubicBezTo>
                      <a:pt x="278" y="8"/>
                      <a:pt x="276" y="6"/>
                      <a:pt x="276" y="4"/>
                    </a:cubicBezTo>
                    <a:cubicBezTo>
                      <a:pt x="276" y="2"/>
                      <a:pt x="278" y="0"/>
                      <a:pt x="280" y="0"/>
                    </a:cubicBezTo>
                    <a:close/>
                    <a:moveTo>
                      <a:pt x="303" y="0"/>
                    </a:moveTo>
                    <a:lnTo>
                      <a:pt x="311" y="0"/>
                    </a:lnTo>
                    <a:cubicBezTo>
                      <a:pt x="313" y="0"/>
                      <a:pt x="315" y="2"/>
                      <a:pt x="315" y="4"/>
                    </a:cubicBezTo>
                    <a:cubicBezTo>
                      <a:pt x="315" y="6"/>
                      <a:pt x="313" y="8"/>
                      <a:pt x="311" y="8"/>
                    </a:cubicBezTo>
                    <a:lnTo>
                      <a:pt x="303" y="8"/>
                    </a:lnTo>
                    <a:cubicBezTo>
                      <a:pt x="301" y="8"/>
                      <a:pt x="299" y="6"/>
                      <a:pt x="299" y="4"/>
                    </a:cubicBezTo>
                    <a:cubicBezTo>
                      <a:pt x="299" y="2"/>
                      <a:pt x="301" y="0"/>
                      <a:pt x="303" y="0"/>
                    </a:cubicBezTo>
                    <a:close/>
                    <a:moveTo>
                      <a:pt x="326" y="0"/>
                    </a:moveTo>
                    <a:lnTo>
                      <a:pt x="334" y="0"/>
                    </a:lnTo>
                    <a:cubicBezTo>
                      <a:pt x="336" y="0"/>
                      <a:pt x="338" y="2"/>
                      <a:pt x="338" y="4"/>
                    </a:cubicBezTo>
                    <a:cubicBezTo>
                      <a:pt x="338" y="6"/>
                      <a:pt x="336" y="8"/>
                      <a:pt x="334" y="8"/>
                    </a:cubicBezTo>
                    <a:lnTo>
                      <a:pt x="326" y="8"/>
                    </a:lnTo>
                    <a:cubicBezTo>
                      <a:pt x="324" y="8"/>
                      <a:pt x="322" y="6"/>
                      <a:pt x="322" y="4"/>
                    </a:cubicBezTo>
                    <a:cubicBezTo>
                      <a:pt x="322" y="2"/>
                      <a:pt x="324" y="0"/>
                      <a:pt x="326" y="0"/>
                    </a:cubicBezTo>
                    <a:close/>
                    <a:moveTo>
                      <a:pt x="349" y="0"/>
                    </a:moveTo>
                    <a:lnTo>
                      <a:pt x="357" y="0"/>
                    </a:lnTo>
                    <a:cubicBezTo>
                      <a:pt x="359" y="0"/>
                      <a:pt x="361" y="2"/>
                      <a:pt x="361" y="4"/>
                    </a:cubicBezTo>
                    <a:cubicBezTo>
                      <a:pt x="361" y="6"/>
                      <a:pt x="359" y="8"/>
                      <a:pt x="357" y="8"/>
                    </a:cubicBezTo>
                    <a:lnTo>
                      <a:pt x="349" y="8"/>
                    </a:lnTo>
                    <a:cubicBezTo>
                      <a:pt x="347" y="8"/>
                      <a:pt x="345" y="6"/>
                      <a:pt x="345" y="4"/>
                    </a:cubicBezTo>
                    <a:cubicBezTo>
                      <a:pt x="345" y="2"/>
                      <a:pt x="347" y="0"/>
                      <a:pt x="349" y="0"/>
                    </a:cubicBezTo>
                    <a:close/>
                    <a:moveTo>
                      <a:pt x="372" y="0"/>
                    </a:moveTo>
                    <a:lnTo>
                      <a:pt x="380" y="0"/>
                    </a:lnTo>
                    <a:cubicBezTo>
                      <a:pt x="382" y="0"/>
                      <a:pt x="384" y="2"/>
                      <a:pt x="384" y="4"/>
                    </a:cubicBezTo>
                    <a:cubicBezTo>
                      <a:pt x="384" y="6"/>
                      <a:pt x="382" y="8"/>
                      <a:pt x="380" y="8"/>
                    </a:cubicBezTo>
                    <a:lnTo>
                      <a:pt x="372" y="8"/>
                    </a:lnTo>
                    <a:cubicBezTo>
                      <a:pt x="370" y="8"/>
                      <a:pt x="369" y="6"/>
                      <a:pt x="369" y="4"/>
                    </a:cubicBezTo>
                    <a:cubicBezTo>
                      <a:pt x="369" y="2"/>
                      <a:pt x="370" y="0"/>
                      <a:pt x="372" y="0"/>
                    </a:cubicBezTo>
                    <a:close/>
                    <a:moveTo>
                      <a:pt x="395" y="0"/>
                    </a:moveTo>
                    <a:lnTo>
                      <a:pt x="403" y="0"/>
                    </a:lnTo>
                    <a:cubicBezTo>
                      <a:pt x="405" y="0"/>
                      <a:pt x="407" y="2"/>
                      <a:pt x="407" y="4"/>
                    </a:cubicBezTo>
                    <a:cubicBezTo>
                      <a:pt x="407" y="6"/>
                      <a:pt x="405" y="8"/>
                      <a:pt x="403" y="8"/>
                    </a:cubicBezTo>
                    <a:lnTo>
                      <a:pt x="395" y="8"/>
                    </a:lnTo>
                    <a:cubicBezTo>
                      <a:pt x="393" y="8"/>
                      <a:pt x="392" y="6"/>
                      <a:pt x="392" y="4"/>
                    </a:cubicBezTo>
                    <a:cubicBezTo>
                      <a:pt x="392" y="2"/>
                      <a:pt x="393" y="0"/>
                      <a:pt x="395" y="0"/>
                    </a:cubicBezTo>
                    <a:close/>
                    <a:moveTo>
                      <a:pt x="418" y="0"/>
                    </a:moveTo>
                    <a:lnTo>
                      <a:pt x="426" y="0"/>
                    </a:lnTo>
                    <a:cubicBezTo>
                      <a:pt x="428" y="0"/>
                      <a:pt x="430" y="2"/>
                      <a:pt x="430" y="4"/>
                    </a:cubicBezTo>
                    <a:cubicBezTo>
                      <a:pt x="430" y="6"/>
                      <a:pt x="428" y="8"/>
                      <a:pt x="426" y="8"/>
                    </a:cubicBezTo>
                    <a:lnTo>
                      <a:pt x="418" y="8"/>
                    </a:lnTo>
                    <a:cubicBezTo>
                      <a:pt x="416" y="8"/>
                      <a:pt x="415" y="6"/>
                      <a:pt x="415" y="4"/>
                    </a:cubicBezTo>
                    <a:cubicBezTo>
                      <a:pt x="415" y="2"/>
                      <a:pt x="416" y="0"/>
                      <a:pt x="418" y="0"/>
                    </a:cubicBezTo>
                    <a:close/>
                    <a:moveTo>
                      <a:pt x="441" y="0"/>
                    </a:moveTo>
                    <a:lnTo>
                      <a:pt x="449" y="0"/>
                    </a:lnTo>
                    <a:cubicBezTo>
                      <a:pt x="451" y="0"/>
                      <a:pt x="453" y="2"/>
                      <a:pt x="453" y="4"/>
                    </a:cubicBezTo>
                    <a:cubicBezTo>
                      <a:pt x="453" y="6"/>
                      <a:pt x="451" y="8"/>
                      <a:pt x="449" y="8"/>
                    </a:cubicBezTo>
                    <a:lnTo>
                      <a:pt x="441" y="8"/>
                    </a:lnTo>
                    <a:cubicBezTo>
                      <a:pt x="439" y="8"/>
                      <a:pt x="438" y="6"/>
                      <a:pt x="438" y="4"/>
                    </a:cubicBezTo>
                    <a:cubicBezTo>
                      <a:pt x="438" y="2"/>
                      <a:pt x="439" y="0"/>
                      <a:pt x="441" y="0"/>
                    </a:cubicBezTo>
                    <a:close/>
                    <a:moveTo>
                      <a:pt x="465" y="0"/>
                    </a:moveTo>
                    <a:lnTo>
                      <a:pt x="472" y="0"/>
                    </a:lnTo>
                    <a:cubicBezTo>
                      <a:pt x="474" y="0"/>
                      <a:pt x="476" y="2"/>
                      <a:pt x="476" y="4"/>
                    </a:cubicBezTo>
                    <a:cubicBezTo>
                      <a:pt x="476" y="6"/>
                      <a:pt x="474" y="8"/>
                      <a:pt x="472" y="8"/>
                    </a:cubicBezTo>
                    <a:lnTo>
                      <a:pt x="465" y="8"/>
                    </a:lnTo>
                    <a:cubicBezTo>
                      <a:pt x="462" y="8"/>
                      <a:pt x="461" y="6"/>
                      <a:pt x="461" y="4"/>
                    </a:cubicBezTo>
                    <a:cubicBezTo>
                      <a:pt x="461" y="2"/>
                      <a:pt x="462" y="0"/>
                      <a:pt x="465" y="0"/>
                    </a:cubicBezTo>
                    <a:close/>
                    <a:moveTo>
                      <a:pt x="488" y="0"/>
                    </a:moveTo>
                    <a:lnTo>
                      <a:pt x="495" y="0"/>
                    </a:lnTo>
                    <a:cubicBezTo>
                      <a:pt x="497" y="0"/>
                      <a:pt x="499" y="2"/>
                      <a:pt x="499" y="4"/>
                    </a:cubicBezTo>
                    <a:cubicBezTo>
                      <a:pt x="499" y="6"/>
                      <a:pt x="497" y="8"/>
                      <a:pt x="495" y="8"/>
                    </a:cubicBezTo>
                    <a:lnTo>
                      <a:pt x="488" y="8"/>
                    </a:lnTo>
                    <a:cubicBezTo>
                      <a:pt x="485" y="8"/>
                      <a:pt x="484" y="6"/>
                      <a:pt x="484" y="4"/>
                    </a:cubicBezTo>
                    <a:cubicBezTo>
                      <a:pt x="484" y="2"/>
                      <a:pt x="485" y="0"/>
                      <a:pt x="488" y="0"/>
                    </a:cubicBezTo>
                    <a:close/>
                    <a:moveTo>
                      <a:pt x="511" y="0"/>
                    </a:moveTo>
                    <a:lnTo>
                      <a:pt x="518" y="0"/>
                    </a:lnTo>
                    <a:cubicBezTo>
                      <a:pt x="520" y="0"/>
                      <a:pt x="522" y="2"/>
                      <a:pt x="522" y="4"/>
                    </a:cubicBezTo>
                    <a:cubicBezTo>
                      <a:pt x="522" y="6"/>
                      <a:pt x="520" y="8"/>
                      <a:pt x="518" y="8"/>
                    </a:cubicBezTo>
                    <a:lnTo>
                      <a:pt x="511" y="8"/>
                    </a:lnTo>
                    <a:cubicBezTo>
                      <a:pt x="508" y="8"/>
                      <a:pt x="507" y="6"/>
                      <a:pt x="507" y="4"/>
                    </a:cubicBezTo>
                    <a:cubicBezTo>
                      <a:pt x="507" y="2"/>
                      <a:pt x="508" y="0"/>
                      <a:pt x="511" y="0"/>
                    </a:cubicBezTo>
                    <a:close/>
                    <a:moveTo>
                      <a:pt x="534" y="0"/>
                    </a:moveTo>
                    <a:lnTo>
                      <a:pt x="541" y="0"/>
                    </a:lnTo>
                    <a:cubicBezTo>
                      <a:pt x="543" y="0"/>
                      <a:pt x="545" y="2"/>
                      <a:pt x="545" y="4"/>
                    </a:cubicBezTo>
                    <a:cubicBezTo>
                      <a:pt x="545" y="6"/>
                      <a:pt x="543" y="8"/>
                      <a:pt x="541" y="8"/>
                    </a:cubicBezTo>
                    <a:lnTo>
                      <a:pt x="534" y="8"/>
                    </a:lnTo>
                    <a:cubicBezTo>
                      <a:pt x="532" y="8"/>
                      <a:pt x="530" y="6"/>
                      <a:pt x="530" y="4"/>
                    </a:cubicBezTo>
                    <a:cubicBezTo>
                      <a:pt x="530" y="2"/>
                      <a:pt x="532" y="0"/>
                      <a:pt x="534" y="0"/>
                    </a:cubicBezTo>
                    <a:close/>
                    <a:moveTo>
                      <a:pt x="557" y="0"/>
                    </a:moveTo>
                    <a:lnTo>
                      <a:pt x="564" y="0"/>
                    </a:lnTo>
                    <a:cubicBezTo>
                      <a:pt x="566" y="0"/>
                      <a:pt x="568" y="2"/>
                      <a:pt x="568" y="4"/>
                    </a:cubicBezTo>
                    <a:cubicBezTo>
                      <a:pt x="568" y="6"/>
                      <a:pt x="566" y="8"/>
                      <a:pt x="564" y="8"/>
                    </a:cubicBezTo>
                    <a:lnTo>
                      <a:pt x="557" y="8"/>
                    </a:lnTo>
                    <a:cubicBezTo>
                      <a:pt x="555" y="8"/>
                      <a:pt x="553" y="6"/>
                      <a:pt x="553" y="4"/>
                    </a:cubicBezTo>
                    <a:cubicBezTo>
                      <a:pt x="553" y="2"/>
                      <a:pt x="555" y="0"/>
                      <a:pt x="557" y="0"/>
                    </a:cubicBezTo>
                    <a:close/>
                    <a:moveTo>
                      <a:pt x="580" y="0"/>
                    </a:moveTo>
                    <a:lnTo>
                      <a:pt x="587" y="0"/>
                    </a:lnTo>
                    <a:cubicBezTo>
                      <a:pt x="590" y="0"/>
                      <a:pt x="591" y="2"/>
                      <a:pt x="591" y="4"/>
                    </a:cubicBezTo>
                    <a:cubicBezTo>
                      <a:pt x="591" y="6"/>
                      <a:pt x="590" y="8"/>
                      <a:pt x="587" y="8"/>
                    </a:cubicBezTo>
                    <a:lnTo>
                      <a:pt x="580" y="8"/>
                    </a:lnTo>
                    <a:cubicBezTo>
                      <a:pt x="578" y="8"/>
                      <a:pt x="576" y="6"/>
                      <a:pt x="576" y="4"/>
                    </a:cubicBezTo>
                    <a:cubicBezTo>
                      <a:pt x="576" y="2"/>
                      <a:pt x="578" y="0"/>
                      <a:pt x="580" y="0"/>
                    </a:cubicBezTo>
                    <a:close/>
                    <a:moveTo>
                      <a:pt x="603" y="0"/>
                    </a:moveTo>
                    <a:lnTo>
                      <a:pt x="610" y="0"/>
                    </a:lnTo>
                    <a:cubicBezTo>
                      <a:pt x="613" y="0"/>
                      <a:pt x="614" y="2"/>
                      <a:pt x="614" y="4"/>
                    </a:cubicBezTo>
                    <a:cubicBezTo>
                      <a:pt x="614" y="6"/>
                      <a:pt x="613" y="8"/>
                      <a:pt x="610" y="8"/>
                    </a:cubicBezTo>
                    <a:lnTo>
                      <a:pt x="603" y="8"/>
                    </a:lnTo>
                    <a:cubicBezTo>
                      <a:pt x="601" y="8"/>
                      <a:pt x="599" y="6"/>
                      <a:pt x="599" y="4"/>
                    </a:cubicBezTo>
                    <a:cubicBezTo>
                      <a:pt x="599" y="2"/>
                      <a:pt x="601" y="0"/>
                      <a:pt x="603" y="0"/>
                    </a:cubicBezTo>
                    <a:close/>
                    <a:moveTo>
                      <a:pt x="626" y="0"/>
                    </a:moveTo>
                    <a:lnTo>
                      <a:pt x="633" y="0"/>
                    </a:lnTo>
                    <a:cubicBezTo>
                      <a:pt x="636" y="0"/>
                      <a:pt x="637" y="2"/>
                      <a:pt x="637" y="4"/>
                    </a:cubicBezTo>
                    <a:cubicBezTo>
                      <a:pt x="637" y="6"/>
                      <a:pt x="636" y="8"/>
                      <a:pt x="633" y="8"/>
                    </a:cubicBezTo>
                    <a:lnTo>
                      <a:pt x="626" y="8"/>
                    </a:lnTo>
                    <a:cubicBezTo>
                      <a:pt x="624" y="8"/>
                      <a:pt x="622" y="6"/>
                      <a:pt x="622" y="4"/>
                    </a:cubicBezTo>
                    <a:cubicBezTo>
                      <a:pt x="622" y="2"/>
                      <a:pt x="624" y="0"/>
                      <a:pt x="626" y="0"/>
                    </a:cubicBezTo>
                    <a:close/>
                    <a:moveTo>
                      <a:pt x="649" y="0"/>
                    </a:moveTo>
                    <a:lnTo>
                      <a:pt x="657" y="0"/>
                    </a:lnTo>
                    <a:cubicBezTo>
                      <a:pt x="659" y="0"/>
                      <a:pt x="660" y="2"/>
                      <a:pt x="660" y="4"/>
                    </a:cubicBezTo>
                    <a:cubicBezTo>
                      <a:pt x="660" y="6"/>
                      <a:pt x="659" y="8"/>
                      <a:pt x="657" y="8"/>
                    </a:cubicBezTo>
                    <a:lnTo>
                      <a:pt x="649" y="8"/>
                    </a:lnTo>
                    <a:cubicBezTo>
                      <a:pt x="647" y="8"/>
                      <a:pt x="645" y="6"/>
                      <a:pt x="645" y="4"/>
                    </a:cubicBezTo>
                    <a:cubicBezTo>
                      <a:pt x="645" y="2"/>
                      <a:pt x="647" y="0"/>
                      <a:pt x="649" y="0"/>
                    </a:cubicBezTo>
                    <a:close/>
                    <a:moveTo>
                      <a:pt x="672" y="0"/>
                    </a:moveTo>
                    <a:lnTo>
                      <a:pt x="680" y="0"/>
                    </a:lnTo>
                    <a:cubicBezTo>
                      <a:pt x="682" y="0"/>
                      <a:pt x="683" y="2"/>
                      <a:pt x="683" y="4"/>
                    </a:cubicBezTo>
                    <a:cubicBezTo>
                      <a:pt x="683" y="6"/>
                      <a:pt x="682" y="8"/>
                      <a:pt x="680" y="8"/>
                    </a:cubicBezTo>
                    <a:lnTo>
                      <a:pt x="672" y="8"/>
                    </a:lnTo>
                    <a:cubicBezTo>
                      <a:pt x="670" y="8"/>
                      <a:pt x="668" y="6"/>
                      <a:pt x="668" y="4"/>
                    </a:cubicBezTo>
                    <a:cubicBezTo>
                      <a:pt x="668" y="2"/>
                      <a:pt x="670" y="0"/>
                      <a:pt x="672" y="0"/>
                    </a:cubicBezTo>
                    <a:close/>
                    <a:moveTo>
                      <a:pt x="695" y="0"/>
                    </a:moveTo>
                    <a:lnTo>
                      <a:pt x="703" y="0"/>
                    </a:lnTo>
                    <a:cubicBezTo>
                      <a:pt x="705" y="0"/>
                      <a:pt x="706" y="2"/>
                      <a:pt x="706" y="4"/>
                    </a:cubicBezTo>
                    <a:cubicBezTo>
                      <a:pt x="706" y="6"/>
                      <a:pt x="705" y="8"/>
                      <a:pt x="703" y="8"/>
                    </a:cubicBezTo>
                    <a:lnTo>
                      <a:pt x="695" y="8"/>
                    </a:lnTo>
                    <a:cubicBezTo>
                      <a:pt x="693" y="8"/>
                      <a:pt x="691" y="6"/>
                      <a:pt x="691" y="4"/>
                    </a:cubicBezTo>
                    <a:cubicBezTo>
                      <a:pt x="691" y="2"/>
                      <a:pt x="693" y="0"/>
                      <a:pt x="695" y="0"/>
                    </a:cubicBezTo>
                    <a:close/>
                    <a:moveTo>
                      <a:pt x="718" y="0"/>
                    </a:moveTo>
                    <a:lnTo>
                      <a:pt x="726" y="0"/>
                    </a:lnTo>
                    <a:cubicBezTo>
                      <a:pt x="728" y="0"/>
                      <a:pt x="729" y="2"/>
                      <a:pt x="729" y="4"/>
                    </a:cubicBezTo>
                    <a:cubicBezTo>
                      <a:pt x="729" y="6"/>
                      <a:pt x="728" y="8"/>
                      <a:pt x="726" y="8"/>
                    </a:cubicBezTo>
                    <a:lnTo>
                      <a:pt x="718" y="8"/>
                    </a:lnTo>
                    <a:cubicBezTo>
                      <a:pt x="716" y="8"/>
                      <a:pt x="714" y="6"/>
                      <a:pt x="714" y="4"/>
                    </a:cubicBezTo>
                    <a:cubicBezTo>
                      <a:pt x="714" y="2"/>
                      <a:pt x="716" y="0"/>
                      <a:pt x="718" y="0"/>
                    </a:cubicBezTo>
                    <a:close/>
                    <a:moveTo>
                      <a:pt x="741" y="0"/>
                    </a:moveTo>
                    <a:lnTo>
                      <a:pt x="749" y="0"/>
                    </a:lnTo>
                    <a:cubicBezTo>
                      <a:pt x="751" y="0"/>
                      <a:pt x="753" y="2"/>
                      <a:pt x="753" y="4"/>
                    </a:cubicBezTo>
                    <a:cubicBezTo>
                      <a:pt x="753" y="6"/>
                      <a:pt x="751" y="8"/>
                      <a:pt x="749" y="8"/>
                    </a:cubicBezTo>
                    <a:lnTo>
                      <a:pt x="741" y="8"/>
                    </a:lnTo>
                    <a:cubicBezTo>
                      <a:pt x="739" y="8"/>
                      <a:pt x="737" y="6"/>
                      <a:pt x="737" y="4"/>
                    </a:cubicBezTo>
                    <a:cubicBezTo>
                      <a:pt x="737" y="2"/>
                      <a:pt x="739" y="0"/>
                      <a:pt x="741" y="0"/>
                    </a:cubicBezTo>
                    <a:close/>
                    <a:moveTo>
                      <a:pt x="764" y="0"/>
                    </a:moveTo>
                    <a:lnTo>
                      <a:pt x="772" y="0"/>
                    </a:lnTo>
                    <a:cubicBezTo>
                      <a:pt x="774" y="0"/>
                      <a:pt x="776" y="2"/>
                      <a:pt x="776" y="4"/>
                    </a:cubicBezTo>
                    <a:cubicBezTo>
                      <a:pt x="776" y="6"/>
                      <a:pt x="774" y="8"/>
                      <a:pt x="772" y="8"/>
                    </a:cubicBezTo>
                    <a:lnTo>
                      <a:pt x="764" y="8"/>
                    </a:lnTo>
                    <a:cubicBezTo>
                      <a:pt x="762" y="8"/>
                      <a:pt x="760" y="6"/>
                      <a:pt x="760" y="4"/>
                    </a:cubicBezTo>
                    <a:cubicBezTo>
                      <a:pt x="760" y="2"/>
                      <a:pt x="762" y="0"/>
                      <a:pt x="764" y="0"/>
                    </a:cubicBezTo>
                    <a:close/>
                    <a:moveTo>
                      <a:pt x="787" y="0"/>
                    </a:moveTo>
                    <a:lnTo>
                      <a:pt x="795" y="0"/>
                    </a:lnTo>
                    <a:cubicBezTo>
                      <a:pt x="797" y="0"/>
                      <a:pt x="799" y="2"/>
                      <a:pt x="799" y="4"/>
                    </a:cubicBezTo>
                    <a:cubicBezTo>
                      <a:pt x="799" y="6"/>
                      <a:pt x="797" y="8"/>
                      <a:pt x="795" y="8"/>
                    </a:cubicBezTo>
                    <a:lnTo>
                      <a:pt x="787" y="8"/>
                    </a:lnTo>
                    <a:cubicBezTo>
                      <a:pt x="785" y="8"/>
                      <a:pt x="783" y="6"/>
                      <a:pt x="783" y="4"/>
                    </a:cubicBezTo>
                    <a:cubicBezTo>
                      <a:pt x="783" y="2"/>
                      <a:pt x="785" y="0"/>
                      <a:pt x="787" y="0"/>
                    </a:cubicBezTo>
                    <a:close/>
                    <a:moveTo>
                      <a:pt x="810" y="0"/>
                    </a:moveTo>
                    <a:lnTo>
                      <a:pt x="818" y="0"/>
                    </a:lnTo>
                    <a:cubicBezTo>
                      <a:pt x="820" y="0"/>
                      <a:pt x="822" y="2"/>
                      <a:pt x="822" y="4"/>
                    </a:cubicBezTo>
                    <a:cubicBezTo>
                      <a:pt x="822" y="6"/>
                      <a:pt x="820" y="8"/>
                      <a:pt x="818" y="8"/>
                    </a:cubicBezTo>
                    <a:lnTo>
                      <a:pt x="810" y="8"/>
                    </a:lnTo>
                    <a:cubicBezTo>
                      <a:pt x="808" y="8"/>
                      <a:pt x="806" y="6"/>
                      <a:pt x="806" y="4"/>
                    </a:cubicBezTo>
                    <a:cubicBezTo>
                      <a:pt x="806" y="2"/>
                      <a:pt x="808" y="0"/>
                      <a:pt x="810" y="0"/>
                    </a:cubicBezTo>
                    <a:close/>
                    <a:moveTo>
                      <a:pt x="833" y="0"/>
                    </a:moveTo>
                    <a:lnTo>
                      <a:pt x="841" y="0"/>
                    </a:lnTo>
                    <a:cubicBezTo>
                      <a:pt x="843" y="0"/>
                      <a:pt x="845" y="2"/>
                      <a:pt x="845" y="4"/>
                    </a:cubicBezTo>
                    <a:cubicBezTo>
                      <a:pt x="845" y="6"/>
                      <a:pt x="843" y="8"/>
                      <a:pt x="841" y="8"/>
                    </a:cubicBezTo>
                    <a:lnTo>
                      <a:pt x="833" y="8"/>
                    </a:lnTo>
                    <a:cubicBezTo>
                      <a:pt x="831" y="8"/>
                      <a:pt x="829" y="6"/>
                      <a:pt x="829" y="4"/>
                    </a:cubicBezTo>
                    <a:cubicBezTo>
                      <a:pt x="829" y="2"/>
                      <a:pt x="831" y="0"/>
                      <a:pt x="833" y="0"/>
                    </a:cubicBezTo>
                    <a:close/>
                    <a:moveTo>
                      <a:pt x="856" y="0"/>
                    </a:moveTo>
                    <a:lnTo>
                      <a:pt x="864" y="0"/>
                    </a:lnTo>
                    <a:cubicBezTo>
                      <a:pt x="866" y="0"/>
                      <a:pt x="868" y="2"/>
                      <a:pt x="868" y="4"/>
                    </a:cubicBezTo>
                    <a:cubicBezTo>
                      <a:pt x="868" y="6"/>
                      <a:pt x="866" y="8"/>
                      <a:pt x="864" y="8"/>
                    </a:cubicBezTo>
                    <a:lnTo>
                      <a:pt x="856" y="8"/>
                    </a:lnTo>
                    <a:cubicBezTo>
                      <a:pt x="854" y="8"/>
                      <a:pt x="852" y="6"/>
                      <a:pt x="852" y="4"/>
                    </a:cubicBezTo>
                    <a:cubicBezTo>
                      <a:pt x="852" y="2"/>
                      <a:pt x="854" y="0"/>
                      <a:pt x="856" y="0"/>
                    </a:cubicBezTo>
                    <a:close/>
                    <a:moveTo>
                      <a:pt x="879" y="0"/>
                    </a:moveTo>
                    <a:lnTo>
                      <a:pt x="887" y="0"/>
                    </a:lnTo>
                    <a:cubicBezTo>
                      <a:pt x="889" y="0"/>
                      <a:pt x="891" y="2"/>
                      <a:pt x="891" y="4"/>
                    </a:cubicBezTo>
                    <a:cubicBezTo>
                      <a:pt x="891" y="6"/>
                      <a:pt x="889" y="8"/>
                      <a:pt x="887" y="8"/>
                    </a:cubicBezTo>
                    <a:lnTo>
                      <a:pt x="879" y="8"/>
                    </a:lnTo>
                    <a:cubicBezTo>
                      <a:pt x="877" y="8"/>
                      <a:pt x="875" y="6"/>
                      <a:pt x="875" y="4"/>
                    </a:cubicBezTo>
                    <a:cubicBezTo>
                      <a:pt x="875" y="2"/>
                      <a:pt x="877" y="0"/>
                      <a:pt x="879" y="0"/>
                    </a:cubicBezTo>
                    <a:close/>
                    <a:moveTo>
                      <a:pt x="902" y="0"/>
                    </a:moveTo>
                    <a:lnTo>
                      <a:pt x="910" y="0"/>
                    </a:lnTo>
                    <a:cubicBezTo>
                      <a:pt x="912" y="0"/>
                      <a:pt x="914" y="2"/>
                      <a:pt x="914" y="4"/>
                    </a:cubicBezTo>
                    <a:cubicBezTo>
                      <a:pt x="914" y="6"/>
                      <a:pt x="912" y="8"/>
                      <a:pt x="910" y="8"/>
                    </a:cubicBezTo>
                    <a:lnTo>
                      <a:pt x="902" y="8"/>
                    </a:lnTo>
                    <a:cubicBezTo>
                      <a:pt x="900" y="8"/>
                      <a:pt x="898" y="6"/>
                      <a:pt x="898" y="4"/>
                    </a:cubicBezTo>
                    <a:cubicBezTo>
                      <a:pt x="898" y="2"/>
                      <a:pt x="900" y="0"/>
                      <a:pt x="902" y="0"/>
                    </a:cubicBezTo>
                    <a:close/>
                    <a:moveTo>
                      <a:pt x="925" y="0"/>
                    </a:moveTo>
                    <a:lnTo>
                      <a:pt x="933" y="0"/>
                    </a:lnTo>
                    <a:cubicBezTo>
                      <a:pt x="935" y="0"/>
                      <a:pt x="937" y="2"/>
                      <a:pt x="937" y="4"/>
                    </a:cubicBezTo>
                    <a:cubicBezTo>
                      <a:pt x="937" y="6"/>
                      <a:pt x="935" y="8"/>
                      <a:pt x="933" y="8"/>
                    </a:cubicBezTo>
                    <a:lnTo>
                      <a:pt x="925" y="8"/>
                    </a:lnTo>
                    <a:cubicBezTo>
                      <a:pt x="923" y="8"/>
                      <a:pt x="921" y="6"/>
                      <a:pt x="921" y="4"/>
                    </a:cubicBezTo>
                    <a:cubicBezTo>
                      <a:pt x="921" y="2"/>
                      <a:pt x="923" y="0"/>
                      <a:pt x="925" y="0"/>
                    </a:cubicBezTo>
                    <a:close/>
                    <a:moveTo>
                      <a:pt x="948" y="0"/>
                    </a:moveTo>
                    <a:lnTo>
                      <a:pt x="956" y="0"/>
                    </a:lnTo>
                    <a:cubicBezTo>
                      <a:pt x="958" y="0"/>
                      <a:pt x="960" y="2"/>
                      <a:pt x="960" y="4"/>
                    </a:cubicBezTo>
                    <a:cubicBezTo>
                      <a:pt x="960" y="6"/>
                      <a:pt x="958" y="8"/>
                      <a:pt x="956" y="8"/>
                    </a:cubicBezTo>
                    <a:lnTo>
                      <a:pt x="948" y="8"/>
                    </a:lnTo>
                    <a:cubicBezTo>
                      <a:pt x="946" y="8"/>
                      <a:pt x="945" y="6"/>
                      <a:pt x="945" y="4"/>
                    </a:cubicBezTo>
                    <a:cubicBezTo>
                      <a:pt x="945" y="2"/>
                      <a:pt x="946" y="0"/>
                      <a:pt x="948" y="0"/>
                    </a:cubicBezTo>
                    <a:close/>
                    <a:moveTo>
                      <a:pt x="971" y="0"/>
                    </a:moveTo>
                    <a:lnTo>
                      <a:pt x="979" y="0"/>
                    </a:lnTo>
                    <a:cubicBezTo>
                      <a:pt x="981" y="0"/>
                      <a:pt x="983" y="2"/>
                      <a:pt x="983" y="4"/>
                    </a:cubicBezTo>
                    <a:cubicBezTo>
                      <a:pt x="983" y="6"/>
                      <a:pt x="981" y="8"/>
                      <a:pt x="979" y="8"/>
                    </a:cubicBezTo>
                    <a:lnTo>
                      <a:pt x="971" y="8"/>
                    </a:lnTo>
                    <a:cubicBezTo>
                      <a:pt x="969" y="8"/>
                      <a:pt x="968" y="6"/>
                      <a:pt x="968" y="4"/>
                    </a:cubicBezTo>
                    <a:cubicBezTo>
                      <a:pt x="968" y="2"/>
                      <a:pt x="969" y="0"/>
                      <a:pt x="971" y="0"/>
                    </a:cubicBezTo>
                    <a:close/>
                    <a:moveTo>
                      <a:pt x="994" y="0"/>
                    </a:moveTo>
                    <a:lnTo>
                      <a:pt x="1002" y="0"/>
                    </a:lnTo>
                    <a:cubicBezTo>
                      <a:pt x="1004" y="0"/>
                      <a:pt x="1006" y="2"/>
                      <a:pt x="1006" y="4"/>
                    </a:cubicBezTo>
                    <a:cubicBezTo>
                      <a:pt x="1006" y="6"/>
                      <a:pt x="1004" y="8"/>
                      <a:pt x="1002" y="8"/>
                    </a:cubicBezTo>
                    <a:lnTo>
                      <a:pt x="994" y="8"/>
                    </a:lnTo>
                    <a:cubicBezTo>
                      <a:pt x="992" y="8"/>
                      <a:pt x="991" y="6"/>
                      <a:pt x="991" y="4"/>
                    </a:cubicBezTo>
                    <a:cubicBezTo>
                      <a:pt x="991" y="2"/>
                      <a:pt x="992" y="0"/>
                      <a:pt x="994" y="0"/>
                    </a:cubicBezTo>
                    <a:close/>
                    <a:moveTo>
                      <a:pt x="1017" y="0"/>
                    </a:moveTo>
                    <a:lnTo>
                      <a:pt x="1025" y="0"/>
                    </a:lnTo>
                    <a:cubicBezTo>
                      <a:pt x="1027" y="0"/>
                      <a:pt x="1029" y="2"/>
                      <a:pt x="1029" y="4"/>
                    </a:cubicBezTo>
                    <a:cubicBezTo>
                      <a:pt x="1029" y="6"/>
                      <a:pt x="1027" y="8"/>
                      <a:pt x="1025" y="8"/>
                    </a:cubicBezTo>
                    <a:lnTo>
                      <a:pt x="1017" y="8"/>
                    </a:lnTo>
                    <a:cubicBezTo>
                      <a:pt x="1015" y="8"/>
                      <a:pt x="1014" y="6"/>
                      <a:pt x="1014" y="4"/>
                    </a:cubicBezTo>
                    <a:cubicBezTo>
                      <a:pt x="1014" y="2"/>
                      <a:pt x="1015" y="0"/>
                      <a:pt x="1017" y="0"/>
                    </a:cubicBezTo>
                    <a:close/>
                    <a:moveTo>
                      <a:pt x="1041" y="0"/>
                    </a:moveTo>
                    <a:lnTo>
                      <a:pt x="1048" y="0"/>
                    </a:lnTo>
                    <a:cubicBezTo>
                      <a:pt x="1050" y="0"/>
                      <a:pt x="1052" y="2"/>
                      <a:pt x="1052" y="4"/>
                    </a:cubicBezTo>
                    <a:cubicBezTo>
                      <a:pt x="1052" y="6"/>
                      <a:pt x="1050" y="8"/>
                      <a:pt x="1048" y="8"/>
                    </a:cubicBezTo>
                    <a:lnTo>
                      <a:pt x="1041" y="8"/>
                    </a:lnTo>
                    <a:cubicBezTo>
                      <a:pt x="1038" y="8"/>
                      <a:pt x="1037" y="6"/>
                      <a:pt x="1037" y="4"/>
                    </a:cubicBezTo>
                    <a:cubicBezTo>
                      <a:pt x="1037" y="2"/>
                      <a:pt x="1038" y="0"/>
                      <a:pt x="1041" y="0"/>
                    </a:cubicBezTo>
                    <a:close/>
                    <a:moveTo>
                      <a:pt x="1064" y="0"/>
                    </a:moveTo>
                    <a:lnTo>
                      <a:pt x="1071" y="0"/>
                    </a:lnTo>
                    <a:cubicBezTo>
                      <a:pt x="1073" y="0"/>
                      <a:pt x="1075" y="2"/>
                      <a:pt x="1075" y="4"/>
                    </a:cubicBezTo>
                    <a:cubicBezTo>
                      <a:pt x="1075" y="6"/>
                      <a:pt x="1073" y="8"/>
                      <a:pt x="1071" y="8"/>
                    </a:cubicBezTo>
                    <a:lnTo>
                      <a:pt x="1064" y="8"/>
                    </a:lnTo>
                    <a:cubicBezTo>
                      <a:pt x="1061" y="8"/>
                      <a:pt x="1060" y="6"/>
                      <a:pt x="1060" y="4"/>
                    </a:cubicBezTo>
                    <a:cubicBezTo>
                      <a:pt x="1060" y="2"/>
                      <a:pt x="1061" y="0"/>
                      <a:pt x="1064" y="0"/>
                    </a:cubicBezTo>
                    <a:close/>
                    <a:moveTo>
                      <a:pt x="1087" y="0"/>
                    </a:moveTo>
                    <a:lnTo>
                      <a:pt x="1094" y="0"/>
                    </a:lnTo>
                    <a:cubicBezTo>
                      <a:pt x="1096" y="0"/>
                      <a:pt x="1098" y="2"/>
                      <a:pt x="1098" y="4"/>
                    </a:cubicBezTo>
                    <a:cubicBezTo>
                      <a:pt x="1098" y="6"/>
                      <a:pt x="1096" y="8"/>
                      <a:pt x="1094" y="8"/>
                    </a:cubicBezTo>
                    <a:lnTo>
                      <a:pt x="1087" y="8"/>
                    </a:lnTo>
                    <a:cubicBezTo>
                      <a:pt x="1084" y="8"/>
                      <a:pt x="1083" y="6"/>
                      <a:pt x="1083" y="4"/>
                    </a:cubicBezTo>
                    <a:cubicBezTo>
                      <a:pt x="1083" y="2"/>
                      <a:pt x="1084" y="0"/>
                      <a:pt x="1087" y="0"/>
                    </a:cubicBezTo>
                    <a:close/>
                    <a:moveTo>
                      <a:pt x="1110" y="0"/>
                    </a:moveTo>
                    <a:lnTo>
                      <a:pt x="1117" y="0"/>
                    </a:lnTo>
                    <a:cubicBezTo>
                      <a:pt x="1119" y="0"/>
                      <a:pt x="1121" y="2"/>
                      <a:pt x="1121" y="4"/>
                    </a:cubicBezTo>
                    <a:cubicBezTo>
                      <a:pt x="1121" y="6"/>
                      <a:pt x="1119" y="8"/>
                      <a:pt x="1117" y="8"/>
                    </a:cubicBezTo>
                    <a:lnTo>
                      <a:pt x="1110" y="8"/>
                    </a:lnTo>
                    <a:cubicBezTo>
                      <a:pt x="1108" y="8"/>
                      <a:pt x="1106" y="6"/>
                      <a:pt x="1106" y="4"/>
                    </a:cubicBezTo>
                    <a:cubicBezTo>
                      <a:pt x="1106" y="2"/>
                      <a:pt x="1108" y="0"/>
                      <a:pt x="1110" y="0"/>
                    </a:cubicBezTo>
                    <a:close/>
                    <a:moveTo>
                      <a:pt x="1133" y="0"/>
                    </a:moveTo>
                    <a:lnTo>
                      <a:pt x="1140" y="0"/>
                    </a:lnTo>
                    <a:cubicBezTo>
                      <a:pt x="1142" y="0"/>
                      <a:pt x="1144" y="2"/>
                      <a:pt x="1144" y="4"/>
                    </a:cubicBezTo>
                    <a:cubicBezTo>
                      <a:pt x="1144" y="6"/>
                      <a:pt x="1142" y="8"/>
                      <a:pt x="1140" y="8"/>
                    </a:cubicBezTo>
                    <a:lnTo>
                      <a:pt x="1133" y="8"/>
                    </a:lnTo>
                    <a:cubicBezTo>
                      <a:pt x="1131" y="8"/>
                      <a:pt x="1129" y="6"/>
                      <a:pt x="1129" y="4"/>
                    </a:cubicBezTo>
                    <a:cubicBezTo>
                      <a:pt x="1129" y="2"/>
                      <a:pt x="1131" y="0"/>
                      <a:pt x="1133" y="0"/>
                    </a:cubicBezTo>
                    <a:close/>
                    <a:moveTo>
                      <a:pt x="1156" y="0"/>
                    </a:moveTo>
                    <a:lnTo>
                      <a:pt x="1163" y="0"/>
                    </a:lnTo>
                    <a:cubicBezTo>
                      <a:pt x="1166" y="0"/>
                      <a:pt x="1167" y="2"/>
                      <a:pt x="1167" y="4"/>
                    </a:cubicBezTo>
                    <a:cubicBezTo>
                      <a:pt x="1167" y="6"/>
                      <a:pt x="1166" y="8"/>
                      <a:pt x="1163" y="8"/>
                    </a:cubicBezTo>
                    <a:lnTo>
                      <a:pt x="1156" y="8"/>
                    </a:lnTo>
                    <a:cubicBezTo>
                      <a:pt x="1154" y="8"/>
                      <a:pt x="1152" y="6"/>
                      <a:pt x="1152" y="4"/>
                    </a:cubicBezTo>
                    <a:cubicBezTo>
                      <a:pt x="1152" y="2"/>
                      <a:pt x="1154" y="0"/>
                      <a:pt x="1156" y="0"/>
                    </a:cubicBezTo>
                    <a:close/>
                    <a:moveTo>
                      <a:pt x="1179" y="0"/>
                    </a:moveTo>
                    <a:lnTo>
                      <a:pt x="1186" y="0"/>
                    </a:lnTo>
                    <a:cubicBezTo>
                      <a:pt x="1189" y="0"/>
                      <a:pt x="1190" y="2"/>
                      <a:pt x="1190" y="4"/>
                    </a:cubicBezTo>
                    <a:cubicBezTo>
                      <a:pt x="1190" y="6"/>
                      <a:pt x="1189" y="8"/>
                      <a:pt x="1186" y="8"/>
                    </a:cubicBezTo>
                    <a:lnTo>
                      <a:pt x="1179" y="8"/>
                    </a:lnTo>
                    <a:cubicBezTo>
                      <a:pt x="1177" y="8"/>
                      <a:pt x="1175" y="6"/>
                      <a:pt x="1175" y="4"/>
                    </a:cubicBezTo>
                    <a:cubicBezTo>
                      <a:pt x="1175" y="2"/>
                      <a:pt x="1177" y="0"/>
                      <a:pt x="1179" y="0"/>
                    </a:cubicBezTo>
                    <a:close/>
                    <a:moveTo>
                      <a:pt x="1202" y="0"/>
                    </a:moveTo>
                    <a:lnTo>
                      <a:pt x="1209" y="0"/>
                    </a:lnTo>
                    <a:cubicBezTo>
                      <a:pt x="1212" y="0"/>
                      <a:pt x="1213" y="2"/>
                      <a:pt x="1213" y="4"/>
                    </a:cubicBezTo>
                    <a:cubicBezTo>
                      <a:pt x="1213" y="6"/>
                      <a:pt x="1212" y="8"/>
                      <a:pt x="1209" y="8"/>
                    </a:cubicBezTo>
                    <a:lnTo>
                      <a:pt x="1202" y="8"/>
                    </a:lnTo>
                    <a:cubicBezTo>
                      <a:pt x="1200" y="8"/>
                      <a:pt x="1198" y="6"/>
                      <a:pt x="1198" y="4"/>
                    </a:cubicBezTo>
                    <a:cubicBezTo>
                      <a:pt x="1198" y="2"/>
                      <a:pt x="1200" y="0"/>
                      <a:pt x="1202" y="0"/>
                    </a:cubicBezTo>
                    <a:close/>
                    <a:moveTo>
                      <a:pt x="1225" y="0"/>
                    </a:moveTo>
                    <a:lnTo>
                      <a:pt x="1233" y="0"/>
                    </a:lnTo>
                    <a:cubicBezTo>
                      <a:pt x="1235" y="0"/>
                      <a:pt x="1236" y="2"/>
                      <a:pt x="1236" y="4"/>
                    </a:cubicBezTo>
                    <a:cubicBezTo>
                      <a:pt x="1236" y="6"/>
                      <a:pt x="1235" y="8"/>
                      <a:pt x="1233" y="8"/>
                    </a:cubicBezTo>
                    <a:lnTo>
                      <a:pt x="1225" y="8"/>
                    </a:lnTo>
                    <a:cubicBezTo>
                      <a:pt x="1223" y="8"/>
                      <a:pt x="1221" y="6"/>
                      <a:pt x="1221" y="4"/>
                    </a:cubicBezTo>
                    <a:cubicBezTo>
                      <a:pt x="1221" y="2"/>
                      <a:pt x="1223" y="0"/>
                      <a:pt x="1225" y="0"/>
                    </a:cubicBezTo>
                    <a:close/>
                    <a:moveTo>
                      <a:pt x="1248" y="0"/>
                    </a:moveTo>
                    <a:lnTo>
                      <a:pt x="1256" y="0"/>
                    </a:lnTo>
                    <a:cubicBezTo>
                      <a:pt x="1258" y="0"/>
                      <a:pt x="1259" y="2"/>
                      <a:pt x="1259" y="4"/>
                    </a:cubicBezTo>
                    <a:cubicBezTo>
                      <a:pt x="1259" y="6"/>
                      <a:pt x="1258" y="8"/>
                      <a:pt x="1256" y="8"/>
                    </a:cubicBezTo>
                    <a:lnTo>
                      <a:pt x="1248" y="8"/>
                    </a:lnTo>
                    <a:cubicBezTo>
                      <a:pt x="1246" y="8"/>
                      <a:pt x="1244" y="6"/>
                      <a:pt x="1244" y="4"/>
                    </a:cubicBezTo>
                    <a:cubicBezTo>
                      <a:pt x="1244" y="2"/>
                      <a:pt x="1246" y="0"/>
                      <a:pt x="1248" y="0"/>
                    </a:cubicBezTo>
                    <a:close/>
                    <a:moveTo>
                      <a:pt x="1271" y="0"/>
                    </a:moveTo>
                    <a:lnTo>
                      <a:pt x="1279" y="0"/>
                    </a:lnTo>
                    <a:cubicBezTo>
                      <a:pt x="1281" y="0"/>
                      <a:pt x="1282" y="2"/>
                      <a:pt x="1282" y="4"/>
                    </a:cubicBezTo>
                    <a:cubicBezTo>
                      <a:pt x="1282" y="6"/>
                      <a:pt x="1281" y="8"/>
                      <a:pt x="1279" y="8"/>
                    </a:cubicBezTo>
                    <a:lnTo>
                      <a:pt x="1271" y="8"/>
                    </a:lnTo>
                    <a:cubicBezTo>
                      <a:pt x="1269" y="8"/>
                      <a:pt x="1267" y="6"/>
                      <a:pt x="1267" y="4"/>
                    </a:cubicBezTo>
                    <a:cubicBezTo>
                      <a:pt x="1267" y="2"/>
                      <a:pt x="1269" y="0"/>
                      <a:pt x="1271" y="0"/>
                    </a:cubicBezTo>
                    <a:close/>
                    <a:moveTo>
                      <a:pt x="1294" y="0"/>
                    </a:moveTo>
                    <a:lnTo>
                      <a:pt x="1302" y="0"/>
                    </a:lnTo>
                    <a:cubicBezTo>
                      <a:pt x="1304" y="0"/>
                      <a:pt x="1305" y="2"/>
                      <a:pt x="1305" y="4"/>
                    </a:cubicBezTo>
                    <a:cubicBezTo>
                      <a:pt x="1305" y="6"/>
                      <a:pt x="1304" y="8"/>
                      <a:pt x="1302" y="8"/>
                    </a:cubicBezTo>
                    <a:lnTo>
                      <a:pt x="1294" y="8"/>
                    </a:lnTo>
                    <a:cubicBezTo>
                      <a:pt x="1292" y="8"/>
                      <a:pt x="1290" y="6"/>
                      <a:pt x="1290" y="4"/>
                    </a:cubicBezTo>
                    <a:cubicBezTo>
                      <a:pt x="1290" y="2"/>
                      <a:pt x="1292" y="0"/>
                      <a:pt x="1294" y="0"/>
                    </a:cubicBezTo>
                    <a:close/>
                    <a:moveTo>
                      <a:pt x="1317" y="0"/>
                    </a:moveTo>
                    <a:lnTo>
                      <a:pt x="1325" y="0"/>
                    </a:lnTo>
                    <a:cubicBezTo>
                      <a:pt x="1327" y="0"/>
                      <a:pt x="1329" y="2"/>
                      <a:pt x="1329" y="4"/>
                    </a:cubicBezTo>
                    <a:cubicBezTo>
                      <a:pt x="1329" y="6"/>
                      <a:pt x="1327" y="8"/>
                      <a:pt x="1325" y="8"/>
                    </a:cubicBezTo>
                    <a:lnTo>
                      <a:pt x="1317" y="8"/>
                    </a:lnTo>
                    <a:cubicBezTo>
                      <a:pt x="1315" y="8"/>
                      <a:pt x="1313" y="6"/>
                      <a:pt x="1313" y="4"/>
                    </a:cubicBezTo>
                    <a:cubicBezTo>
                      <a:pt x="1313" y="2"/>
                      <a:pt x="1315" y="0"/>
                      <a:pt x="1317" y="0"/>
                    </a:cubicBezTo>
                    <a:close/>
                    <a:moveTo>
                      <a:pt x="1340" y="0"/>
                    </a:moveTo>
                    <a:lnTo>
                      <a:pt x="1348" y="0"/>
                    </a:lnTo>
                    <a:cubicBezTo>
                      <a:pt x="1350" y="0"/>
                      <a:pt x="1352" y="2"/>
                      <a:pt x="1352" y="4"/>
                    </a:cubicBezTo>
                    <a:cubicBezTo>
                      <a:pt x="1352" y="6"/>
                      <a:pt x="1350" y="8"/>
                      <a:pt x="1348" y="8"/>
                    </a:cubicBezTo>
                    <a:lnTo>
                      <a:pt x="1340" y="8"/>
                    </a:lnTo>
                    <a:cubicBezTo>
                      <a:pt x="1338" y="8"/>
                      <a:pt x="1336" y="6"/>
                      <a:pt x="1336" y="4"/>
                    </a:cubicBezTo>
                    <a:cubicBezTo>
                      <a:pt x="1336" y="2"/>
                      <a:pt x="1338" y="0"/>
                      <a:pt x="1340" y="0"/>
                    </a:cubicBezTo>
                    <a:close/>
                    <a:moveTo>
                      <a:pt x="1363" y="0"/>
                    </a:moveTo>
                    <a:lnTo>
                      <a:pt x="1371" y="0"/>
                    </a:lnTo>
                    <a:cubicBezTo>
                      <a:pt x="1373" y="0"/>
                      <a:pt x="1375" y="2"/>
                      <a:pt x="1375" y="4"/>
                    </a:cubicBezTo>
                    <a:cubicBezTo>
                      <a:pt x="1375" y="6"/>
                      <a:pt x="1373" y="8"/>
                      <a:pt x="1371" y="8"/>
                    </a:cubicBezTo>
                    <a:lnTo>
                      <a:pt x="1363" y="8"/>
                    </a:lnTo>
                    <a:cubicBezTo>
                      <a:pt x="1361" y="8"/>
                      <a:pt x="1359" y="6"/>
                      <a:pt x="1359" y="4"/>
                    </a:cubicBezTo>
                    <a:cubicBezTo>
                      <a:pt x="1359" y="2"/>
                      <a:pt x="1361" y="0"/>
                      <a:pt x="1363" y="0"/>
                    </a:cubicBezTo>
                    <a:close/>
                    <a:moveTo>
                      <a:pt x="1386" y="0"/>
                    </a:moveTo>
                    <a:lnTo>
                      <a:pt x="1394" y="0"/>
                    </a:lnTo>
                    <a:cubicBezTo>
                      <a:pt x="1396" y="0"/>
                      <a:pt x="1398" y="2"/>
                      <a:pt x="1398" y="4"/>
                    </a:cubicBezTo>
                    <a:cubicBezTo>
                      <a:pt x="1398" y="6"/>
                      <a:pt x="1396" y="8"/>
                      <a:pt x="1394" y="8"/>
                    </a:cubicBezTo>
                    <a:lnTo>
                      <a:pt x="1386" y="8"/>
                    </a:lnTo>
                    <a:cubicBezTo>
                      <a:pt x="1384" y="8"/>
                      <a:pt x="1382" y="6"/>
                      <a:pt x="1382" y="4"/>
                    </a:cubicBezTo>
                    <a:cubicBezTo>
                      <a:pt x="1382" y="2"/>
                      <a:pt x="1384" y="0"/>
                      <a:pt x="1386" y="0"/>
                    </a:cubicBezTo>
                    <a:close/>
                    <a:moveTo>
                      <a:pt x="1409" y="0"/>
                    </a:moveTo>
                    <a:lnTo>
                      <a:pt x="1417" y="0"/>
                    </a:lnTo>
                    <a:cubicBezTo>
                      <a:pt x="1419" y="0"/>
                      <a:pt x="1421" y="2"/>
                      <a:pt x="1421" y="4"/>
                    </a:cubicBezTo>
                    <a:cubicBezTo>
                      <a:pt x="1421" y="6"/>
                      <a:pt x="1419" y="8"/>
                      <a:pt x="1417" y="8"/>
                    </a:cubicBezTo>
                    <a:lnTo>
                      <a:pt x="1409" y="8"/>
                    </a:lnTo>
                    <a:cubicBezTo>
                      <a:pt x="1407" y="8"/>
                      <a:pt x="1405" y="6"/>
                      <a:pt x="1405" y="4"/>
                    </a:cubicBezTo>
                    <a:cubicBezTo>
                      <a:pt x="1405" y="2"/>
                      <a:pt x="1407" y="0"/>
                      <a:pt x="1409" y="0"/>
                    </a:cubicBezTo>
                    <a:close/>
                    <a:moveTo>
                      <a:pt x="1432" y="0"/>
                    </a:moveTo>
                    <a:lnTo>
                      <a:pt x="1440" y="0"/>
                    </a:lnTo>
                    <a:cubicBezTo>
                      <a:pt x="1442" y="0"/>
                      <a:pt x="1444" y="2"/>
                      <a:pt x="1444" y="4"/>
                    </a:cubicBezTo>
                    <a:cubicBezTo>
                      <a:pt x="1444" y="6"/>
                      <a:pt x="1442" y="8"/>
                      <a:pt x="1440" y="8"/>
                    </a:cubicBezTo>
                    <a:lnTo>
                      <a:pt x="1432" y="8"/>
                    </a:lnTo>
                    <a:cubicBezTo>
                      <a:pt x="1430" y="8"/>
                      <a:pt x="1428" y="6"/>
                      <a:pt x="1428" y="4"/>
                    </a:cubicBezTo>
                    <a:cubicBezTo>
                      <a:pt x="1428" y="2"/>
                      <a:pt x="1430" y="0"/>
                      <a:pt x="1432" y="0"/>
                    </a:cubicBezTo>
                    <a:close/>
                    <a:moveTo>
                      <a:pt x="1455" y="0"/>
                    </a:moveTo>
                    <a:lnTo>
                      <a:pt x="1463" y="0"/>
                    </a:lnTo>
                    <a:cubicBezTo>
                      <a:pt x="1465" y="0"/>
                      <a:pt x="1467" y="2"/>
                      <a:pt x="1467" y="4"/>
                    </a:cubicBezTo>
                    <a:cubicBezTo>
                      <a:pt x="1467" y="6"/>
                      <a:pt x="1465" y="8"/>
                      <a:pt x="1463" y="8"/>
                    </a:cubicBezTo>
                    <a:lnTo>
                      <a:pt x="1455" y="8"/>
                    </a:lnTo>
                    <a:cubicBezTo>
                      <a:pt x="1453" y="8"/>
                      <a:pt x="1451" y="6"/>
                      <a:pt x="1451" y="4"/>
                    </a:cubicBezTo>
                    <a:cubicBezTo>
                      <a:pt x="1451" y="2"/>
                      <a:pt x="1453" y="0"/>
                      <a:pt x="1455" y="0"/>
                    </a:cubicBezTo>
                    <a:close/>
                    <a:moveTo>
                      <a:pt x="1478" y="0"/>
                    </a:moveTo>
                    <a:lnTo>
                      <a:pt x="1486" y="0"/>
                    </a:lnTo>
                    <a:cubicBezTo>
                      <a:pt x="1488" y="0"/>
                      <a:pt x="1490" y="2"/>
                      <a:pt x="1490" y="4"/>
                    </a:cubicBezTo>
                    <a:cubicBezTo>
                      <a:pt x="1490" y="6"/>
                      <a:pt x="1488" y="8"/>
                      <a:pt x="1486" y="8"/>
                    </a:cubicBezTo>
                    <a:lnTo>
                      <a:pt x="1478" y="8"/>
                    </a:lnTo>
                    <a:cubicBezTo>
                      <a:pt x="1476" y="8"/>
                      <a:pt x="1474" y="6"/>
                      <a:pt x="1474" y="4"/>
                    </a:cubicBezTo>
                    <a:cubicBezTo>
                      <a:pt x="1474" y="2"/>
                      <a:pt x="1476" y="0"/>
                      <a:pt x="1478" y="0"/>
                    </a:cubicBezTo>
                    <a:close/>
                    <a:moveTo>
                      <a:pt x="1501" y="0"/>
                    </a:moveTo>
                    <a:lnTo>
                      <a:pt x="1509" y="0"/>
                    </a:lnTo>
                    <a:cubicBezTo>
                      <a:pt x="1511" y="0"/>
                      <a:pt x="1513" y="2"/>
                      <a:pt x="1513" y="4"/>
                    </a:cubicBezTo>
                    <a:cubicBezTo>
                      <a:pt x="1513" y="6"/>
                      <a:pt x="1511" y="8"/>
                      <a:pt x="1509" y="8"/>
                    </a:cubicBezTo>
                    <a:lnTo>
                      <a:pt x="1501" y="8"/>
                    </a:lnTo>
                    <a:cubicBezTo>
                      <a:pt x="1499" y="8"/>
                      <a:pt x="1497" y="6"/>
                      <a:pt x="1497" y="4"/>
                    </a:cubicBezTo>
                    <a:cubicBezTo>
                      <a:pt x="1497" y="2"/>
                      <a:pt x="1499" y="0"/>
                      <a:pt x="1501" y="0"/>
                    </a:cubicBezTo>
                    <a:close/>
                    <a:moveTo>
                      <a:pt x="1524" y="0"/>
                    </a:moveTo>
                    <a:lnTo>
                      <a:pt x="1532" y="0"/>
                    </a:lnTo>
                    <a:cubicBezTo>
                      <a:pt x="1534" y="0"/>
                      <a:pt x="1536" y="2"/>
                      <a:pt x="1536" y="4"/>
                    </a:cubicBezTo>
                    <a:cubicBezTo>
                      <a:pt x="1536" y="6"/>
                      <a:pt x="1534" y="8"/>
                      <a:pt x="1532" y="8"/>
                    </a:cubicBezTo>
                    <a:lnTo>
                      <a:pt x="1524" y="8"/>
                    </a:lnTo>
                    <a:cubicBezTo>
                      <a:pt x="1522" y="8"/>
                      <a:pt x="1521" y="6"/>
                      <a:pt x="1521" y="4"/>
                    </a:cubicBezTo>
                    <a:cubicBezTo>
                      <a:pt x="1521" y="2"/>
                      <a:pt x="1522" y="0"/>
                      <a:pt x="1524" y="0"/>
                    </a:cubicBezTo>
                    <a:close/>
                    <a:moveTo>
                      <a:pt x="1547" y="0"/>
                    </a:moveTo>
                    <a:lnTo>
                      <a:pt x="1555" y="0"/>
                    </a:lnTo>
                    <a:cubicBezTo>
                      <a:pt x="1557" y="0"/>
                      <a:pt x="1559" y="2"/>
                      <a:pt x="1559" y="4"/>
                    </a:cubicBezTo>
                    <a:cubicBezTo>
                      <a:pt x="1559" y="6"/>
                      <a:pt x="1557" y="8"/>
                      <a:pt x="1555" y="8"/>
                    </a:cubicBezTo>
                    <a:lnTo>
                      <a:pt x="1547" y="8"/>
                    </a:lnTo>
                    <a:cubicBezTo>
                      <a:pt x="1545" y="8"/>
                      <a:pt x="1544" y="6"/>
                      <a:pt x="1544" y="4"/>
                    </a:cubicBezTo>
                    <a:cubicBezTo>
                      <a:pt x="1544" y="2"/>
                      <a:pt x="1545" y="0"/>
                      <a:pt x="1547" y="0"/>
                    </a:cubicBezTo>
                    <a:close/>
                    <a:moveTo>
                      <a:pt x="1570" y="0"/>
                    </a:moveTo>
                    <a:lnTo>
                      <a:pt x="1578" y="0"/>
                    </a:lnTo>
                    <a:cubicBezTo>
                      <a:pt x="1580" y="0"/>
                      <a:pt x="1582" y="2"/>
                      <a:pt x="1582" y="4"/>
                    </a:cubicBezTo>
                    <a:cubicBezTo>
                      <a:pt x="1582" y="6"/>
                      <a:pt x="1580" y="8"/>
                      <a:pt x="1578" y="8"/>
                    </a:cubicBezTo>
                    <a:lnTo>
                      <a:pt x="1570" y="8"/>
                    </a:lnTo>
                    <a:cubicBezTo>
                      <a:pt x="1568" y="8"/>
                      <a:pt x="1567" y="6"/>
                      <a:pt x="1567" y="4"/>
                    </a:cubicBezTo>
                    <a:cubicBezTo>
                      <a:pt x="1567" y="2"/>
                      <a:pt x="1568" y="0"/>
                      <a:pt x="1570" y="0"/>
                    </a:cubicBezTo>
                    <a:close/>
                    <a:moveTo>
                      <a:pt x="1593" y="0"/>
                    </a:moveTo>
                    <a:lnTo>
                      <a:pt x="1601" y="0"/>
                    </a:lnTo>
                    <a:cubicBezTo>
                      <a:pt x="1603" y="0"/>
                      <a:pt x="1605" y="2"/>
                      <a:pt x="1605" y="4"/>
                    </a:cubicBezTo>
                    <a:cubicBezTo>
                      <a:pt x="1605" y="6"/>
                      <a:pt x="1603" y="8"/>
                      <a:pt x="1601" y="8"/>
                    </a:cubicBezTo>
                    <a:lnTo>
                      <a:pt x="1593" y="8"/>
                    </a:lnTo>
                    <a:cubicBezTo>
                      <a:pt x="1591" y="8"/>
                      <a:pt x="1590" y="6"/>
                      <a:pt x="1590" y="4"/>
                    </a:cubicBezTo>
                    <a:cubicBezTo>
                      <a:pt x="1590" y="2"/>
                      <a:pt x="1591" y="0"/>
                      <a:pt x="1593" y="0"/>
                    </a:cubicBezTo>
                    <a:close/>
                    <a:moveTo>
                      <a:pt x="1617" y="0"/>
                    </a:moveTo>
                    <a:lnTo>
                      <a:pt x="1624" y="0"/>
                    </a:lnTo>
                    <a:cubicBezTo>
                      <a:pt x="1626" y="0"/>
                      <a:pt x="1628" y="2"/>
                      <a:pt x="1628" y="4"/>
                    </a:cubicBezTo>
                    <a:cubicBezTo>
                      <a:pt x="1628" y="6"/>
                      <a:pt x="1626" y="8"/>
                      <a:pt x="1624" y="8"/>
                    </a:cubicBezTo>
                    <a:lnTo>
                      <a:pt x="1617" y="8"/>
                    </a:lnTo>
                    <a:cubicBezTo>
                      <a:pt x="1614" y="8"/>
                      <a:pt x="1613" y="6"/>
                      <a:pt x="1613" y="4"/>
                    </a:cubicBezTo>
                    <a:cubicBezTo>
                      <a:pt x="1613" y="2"/>
                      <a:pt x="1614" y="0"/>
                      <a:pt x="1617" y="0"/>
                    </a:cubicBezTo>
                    <a:close/>
                    <a:moveTo>
                      <a:pt x="1640" y="0"/>
                    </a:moveTo>
                    <a:lnTo>
                      <a:pt x="1647" y="0"/>
                    </a:lnTo>
                    <a:cubicBezTo>
                      <a:pt x="1649" y="0"/>
                      <a:pt x="1651" y="2"/>
                      <a:pt x="1651" y="4"/>
                    </a:cubicBezTo>
                    <a:cubicBezTo>
                      <a:pt x="1651" y="6"/>
                      <a:pt x="1649" y="8"/>
                      <a:pt x="1647" y="8"/>
                    </a:cubicBezTo>
                    <a:lnTo>
                      <a:pt x="1640" y="8"/>
                    </a:lnTo>
                    <a:cubicBezTo>
                      <a:pt x="1637" y="8"/>
                      <a:pt x="1636" y="6"/>
                      <a:pt x="1636" y="4"/>
                    </a:cubicBezTo>
                    <a:cubicBezTo>
                      <a:pt x="1636" y="2"/>
                      <a:pt x="1637" y="0"/>
                      <a:pt x="1640" y="0"/>
                    </a:cubicBezTo>
                    <a:close/>
                    <a:moveTo>
                      <a:pt x="1663" y="0"/>
                    </a:moveTo>
                    <a:lnTo>
                      <a:pt x="1670" y="0"/>
                    </a:lnTo>
                    <a:cubicBezTo>
                      <a:pt x="1672" y="0"/>
                      <a:pt x="1674" y="2"/>
                      <a:pt x="1674" y="4"/>
                    </a:cubicBezTo>
                    <a:cubicBezTo>
                      <a:pt x="1674" y="6"/>
                      <a:pt x="1672" y="8"/>
                      <a:pt x="1670" y="8"/>
                    </a:cubicBezTo>
                    <a:lnTo>
                      <a:pt x="1663" y="8"/>
                    </a:lnTo>
                    <a:cubicBezTo>
                      <a:pt x="1660" y="8"/>
                      <a:pt x="1659" y="6"/>
                      <a:pt x="1659" y="4"/>
                    </a:cubicBezTo>
                    <a:cubicBezTo>
                      <a:pt x="1659" y="2"/>
                      <a:pt x="1660" y="0"/>
                      <a:pt x="1663" y="0"/>
                    </a:cubicBezTo>
                    <a:close/>
                    <a:moveTo>
                      <a:pt x="1686" y="0"/>
                    </a:moveTo>
                    <a:lnTo>
                      <a:pt x="1693" y="0"/>
                    </a:lnTo>
                    <a:cubicBezTo>
                      <a:pt x="1695" y="0"/>
                      <a:pt x="1697" y="2"/>
                      <a:pt x="1697" y="4"/>
                    </a:cubicBezTo>
                    <a:cubicBezTo>
                      <a:pt x="1697" y="6"/>
                      <a:pt x="1695" y="8"/>
                      <a:pt x="1693" y="8"/>
                    </a:cubicBezTo>
                    <a:lnTo>
                      <a:pt x="1686" y="8"/>
                    </a:lnTo>
                    <a:cubicBezTo>
                      <a:pt x="1684" y="8"/>
                      <a:pt x="1682" y="6"/>
                      <a:pt x="1682" y="4"/>
                    </a:cubicBezTo>
                    <a:cubicBezTo>
                      <a:pt x="1682" y="2"/>
                      <a:pt x="1684" y="0"/>
                      <a:pt x="1686" y="0"/>
                    </a:cubicBezTo>
                    <a:close/>
                    <a:moveTo>
                      <a:pt x="1709" y="0"/>
                    </a:moveTo>
                    <a:lnTo>
                      <a:pt x="1716" y="0"/>
                    </a:lnTo>
                    <a:cubicBezTo>
                      <a:pt x="1718" y="0"/>
                      <a:pt x="1720" y="2"/>
                      <a:pt x="1720" y="4"/>
                    </a:cubicBezTo>
                    <a:cubicBezTo>
                      <a:pt x="1720" y="6"/>
                      <a:pt x="1718" y="8"/>
                      <a:pt x="1716" y="8"/>
                    </a:cubicBezTo>
                    <a:lnTo>
                      <a:pt x="1709" y="8"/>
                    </a:lnTo>
                    <a:cubicBezTo>
                      <a:pt x="1707" y="8"/>
                      <a:pt x="1705" y="6"/>
                      <a:pt x="1705" y="4"/>
                    </a:cubicBezTo>
                    <a:cubicBezTo>
                      <a:pt x="1705" y="2"/>
                      <a:pt x="1707" y="0"/>
                      <a:pt x="1709" y="0"/>
                    </a:cubicBezTo>
                    <a:close/>
                    <a:moveTo>
                      <a:pt x="1732" y="0"/>
                    </a:moveTo>
                    <a:lnTo>
                      <a:pt x="1739" y="0"/>
                    </a:lnTo>
                    <a:cubicBezTo>
                      <a:pt x="1742" y="0"/>
                      <a:pt x="1743" y="2"/>
                      <a:pt x="1743" y="4"/>
                    </a:cubicBezTo>
                    <a:cubicBezTo>
                      <a:pt x="1743" y="6"/>
                      <a:pt x="1742" y="8"/>
                      <a:pt x="1739" y="8"/>
                    </a:cubicBezTo>
                    <a:lnTo>
                      <a:pt x="1732" y="8"/>
                    </a:lnTo>
                    <a:cubicBezTo>
                      <a:pt x="1730" y="8"/>
                      <a:pt x="1728" y="6"/>
                      <a:pt x="1728" y="4"/>
                    </a:cubicBezTo>
                    <a:cubicBezTo>
                      <a:pt x="1728" y="2"/>
                      <a:pt x="1730" y="0"/>
                      <a:pt x="1732" y="0"/>
                    </a:cubicBezTo>
                    <a:close/>
                    <a:moveTo>
                      <a:pt x="1755" y="0"/>
                    </a:moveTo>
                    <a:lnTo>
                      <a:pt x="1762" y="0"/>
                    </a:lnTo>
                    <a:cubicBezTo>
                      <a:pt x="1765" y="0"/>
                      <a:pt x="1766" y="2"/>
                      <a:pt x="1766" y="4"/>
                    </a:cubicBezTo>
                    <a:cubicBezTo>
                      <a:pt x="1766" y="6"/>
                      <a:pt x="1765" y="8"/>
                      <a:pt x="1762" y="8"/>
                    </a:cubicBezTo>
                    <a:lnTo>
                      <a:pt x="1755" y="8"/>
                    </a:lnTo>
                    <a:cubicBezTo>
                      <a:pt x="1753" y="8"/>
                      <a:pt x="1751" y="6"/>
                      <a:pt x="1751" y="4"/>
                    </a:cubicBezTo>
                    <a:cubicBezTo>
                      <a:pt x="1751" y="2"/>
                      <a:pt x="1753" y="0"/>
                      <a:pt x="1755" y="0"/>
                    </a:cubicBezTo>
                    <a:close/>
                    <a:moveTo>
                      <a:pt x="1778" y="0"/>
                    </a:moveTo>
                    <a:lnTo>
                      <a:pt x="1785" y="0"/>
                    </a:lnTo>
                    <a:cubicBezTo>
                      <a:pt x="1788" y="0"/>
                      <a:pt x="1789" y="2"/>
                      <a:pt x="1789" y="4"/>
                    </a:cubicBezTo>
                    <a:cubicBezTo>
                      <a:pt x="1789" y="6"/>
                      <a:pt x="1788" y="8"/>
                      <a:pt x="1785" y="8"/>
                    </a:cubicBezTo>
                    <a:lnTo>
                      <a:pt x="1778" y="8"/>
                    </a:lnTo>
                    <a:cubicBezTo>
                      <a:pt x="1776" y="8"/>
                      <a:pt x="1774" y="6"/>
                      <a:pt x="1774" y="4"/>
                    </a:cubicBezTo>
                    <a:cubicBezTo>
                      <a:pt x="1774" y="2"/>
                      <a:pt x="1776" y="0"/>
                      <a:pt x="1778" y="0"/>
                    </a:cubicBezTo>
                    <a:close/>
                    <a:moveTo>
                      <a:pt x="1801" y="0"/>
                    </a:moveTo>
                    <a:lnTo>
                      <a:pt x="1809" y="0"/>
                    </a:lnTo>
                    <a:cubicBezTo>
                      <a:pt x="1811" y="0"/>
                      <a:pt x="1812" y="2"/>
                      <a:pt x="1812" y="4"/>
                    </a:cubicBezTo>
                    <a:cubicBezTo>
                      <a:pt x="1812" y="6"/>
                      <a:pt x="1811" y="8"/>
                      <a:pt x="1809" y="8"/>
                    </a:cubicBezTo>
                    <a:lnTo>
                      <a:pt x="1801" y="8"/>
                    </a:lnTo>
                    <a:cubicBezTo>
                      <a:pt x="1799" y="8"/>
                      <a:pt x="1797" y="6"/>
                      <a:pt x="1797" y="4"/>
                    </a:cubicBezTo>
                    <a:cubicBezTo>
                      <a:pt x="1797" y="2"/>
                      <a:pt x="1799" y="0"/>
                      <a:pt x="1801" y="0"/>
                    </a:cubicBezTo>
                    <a:close/>
                    <a:moveTo>
                      <a:pt x="1824" y="0"/>
                    </a:moveTo>
                    <a:lnTo>
                      <a:pt x="1832" y="0"/>
                    </a:lnTo>
                    <a:cubicBezTo>
                      <a:pt x="1834" y="0"/>
                      <a:pt x="1835" y="2"/>
                      <a:pt x="1835" y="4"/>
                    </a:cubicBezTo>
                    <a:cubicBezTo>
                      <a:pt x="1835" y="6"/>
                      <a:pt x="1834" y="8"/>
                      <a:pt x="1832" y="8"/>
                    </a:cubicBezTo>
                    <a:lnTo>
                      <a:pt x="1824" y="8"/>
                    </a:lnTo>
                    <a:cubicBezTo>
                      <a:pt x="1822" y="8"/>
                      <a:pt x="1820" y="6"/>
                      <a:pt x="1820" y="4"/>
                    </a:cubicBezTo>
                    <a:cubicBezTo>
                      <a:pt x="1820" y="2"/>
                      <a:pt x="1822" y="0"/>
                      <a:pt x="1824" y="0"/>
                    </a:cubicBezTo>
                    <a:close/>
                    <a:moveTo>
                      <a:pt x="1847" y="0"/>
                    </a:moveTo>
                    <a:lnTo>
                      <a:pt x="1855" y="0"/>
                    </a:lnTo>
                    <a:cubicBezTo>
                      <a:pt x="1857" y="0"/>
                      <a:pt x="1858" y="2"/>
                      <a:pt x="1858" y="4"/>
                    </a:cubicBezTo>
                    <a:cubicBezTo>
                      <a:pt x="1858" y="6"/>
                      <a:pt x="1857" y="8"/>
                      <a:pt x="1855" y="8"/>
                    </a:cubicBezTo>
                    <a:lnTo>
                      <a:pt x="1847" y="8"/>
                    </a:lnTo>
                    <a:cubicBezTo>
                      <a:pt x="1845" y="8"/>
                      <a:pt x="1843" y="6"/>
                      <a:pt x="1843" y="4"/>
                    </a:cubicBezTo>
                    <a:cubicBezTo>
                      <a:pt x="1843" y="2"/>
                      <a:pt x="1845" y="0"/>
                      <a:pt x="1847" y="0"/>
                    </a:cubicBezTo>
                    <a:close/>
                    <a:moveTo>
                      <a:pt x="1870" y="0"/>
                    </a:moveTo>
                    <a:lnTo>
                      <a:pt x="1878" y="0"/>
                    </a:lnTo>
                    <a:cubicBezTo>
                      <a:pt x="1880" y="0"/>
                      <a:pt x="1881" y="2"/>
                      <a:pt x="1881" y="4"/>
                    </a:cubicBezTo>
                    <a:cubicBezTo>
                      <a:pt x="1881" y="6"/>
                      <a:pt x="1880" y="8"/>
                      <a:pt x="1878" y="8"/>
                    </a:cubicBezTo>
                    <a:lnTo>
                      <a:pt x="1870" y="8"/>
                    </a:lnTo>
                    <a:cubicBezTo>
                      <a:pt x="1868" y="8"/>
                      <a:pt x="1866" y="6"/>
                      <a:pt x="1866" y="4"/>
                    </a:cubicBezTo>
                    <a:cubicBezTo>
                      <a:pt x="1866" y="2"/>
                      <a:pt x="1868" y="0"/>
                      <a:pt x="1870" y="0"/>
                    </a:cubicBezTo>
                    <a:close/>
                    <a:moveTo>
                      <a:pt x="1893" y="0"/>
                    </a:moveTo>
                    <a:lnTo>
                      <a:pt x="1901" y="0"/>
                    </a:lnTo>
                    <a:cubicBezTo>
                      <a:pt x="1903" y="0"/>
                      <a:pt x="1905" y="2"/>
                      <a:pt x="1905" y="4"/>
                    </a:cubicBezTo>
                    <a:cubicBezTo>
                      <a:pt x="1905" y="6"/>
                      <a:pt x="1903" y="8"/>
                      <a:pt x="1901" y="8"/>
                    </a:cubicBezTo>
                    <a:lnTo>
                      <a:pt x="1893" y="8"/>
                    </a:lnTo>
                    <a:cubicBezTo>
                      <a:pt x="1891" y="8"/>
                      <a:pt x="1889" y="6"/>
                      <a:pt x="1889" y="4"/>
                    </a:cubicBezTo>
                    <a:cubicBezTo>
                      <a:pt x="1889" y="2"/>
                      <a:pt x="1891" y="0"/>
                      <a:pt x="1893" y="0"/>
                    </a:cubicBezTo>
                    <a:close/>
                    <a:moveTo>
                      <a:pt x="1916" y="0"/>
                    </a:moveTo>
                    <a:lnTo>
                      <a:pt x="1924" y="0"/>
                    </a:lnTo>
                    <a:cubicBezTo>
                      <a:pt x="1926" y="0"/>
                      <a:pt x="1928" y="2"/>
                      <a:pt x="1928" y="4"/>
                    </a:cubicBezTo>
                    <a:cubicBezTo>
                      <a:pt x="1928" y="6"/>
                      <a:pt x="1926" y="8"/>
                      <a:pt x="1924" y="8"/>
                    </a:cubicBezTo>
                    <a:lnTo>
                      <a:pt x="1916" y="8"/>
                    </a:lnTo>
                    <a:cubicBezTo>
                      <a:pt x="1914" y="8"/>
                      <a:pt x="1912" y="6"/>
                      <a:pt x="1912" y="4"/>
                    </a:cubicBezTo>
                    <a:cubicBezTo>
                      <a:pt x="1912" y="2"/>
                      <a:pt x="1914" y="0"/>
                      <a:pt x="1916" y="0"/>
                    </a:cubicBezTo>
                    <a:close/>
                    <a:moveTo>
                      <a:pt x="1939" y="0"/>
                    </a:moveTo>
                    <a:lnTo>
                      <a:pt x="1947" y="0"/>
                    </a:lnTo>
                    <a:cubicBezTo>
                      <a:pt x="1949" y="0"/>
                      <a:pt x="1951" y="2"/>
                      <a:pt x="1951" y="4"/>
                    </a:cubicBezTo>
                    <a:cubicBezTo>
                      <a:pt x="1951" y="6"/>
                      <a:pt x="1949" y="8"/>
                      <a:pt x="1947" y="8"/>
                    </a:cubicBezTo>
                    <a:lnTo>
                      <a:pt x="1939" y="8"/>
                    </a:lnTo>
                    <a:cubicBezTo>
                      <a:pt x="1937" y="8"/>
                      <a:pt x="1935" y="6"/>
                      <a:pt x="1935" y="4"/>
                    </a:cubicBezTo>
                    <a:cubicBezTo>
                      <a:pt x="1935" y="2"/>
                      <a:pt x="1937" y="0"/>
                      <a:pt x="1939" y="0"/>
                    </a:cubicBezTo>
                    <a:close/>
                    <a:moveTo>
                      <a:pt x="1962" y="0"/>
                    </a:moveTo>
                    <a:lnTo>
                      <a:pt x="1970" y="0"/>
                    </a:lnTo>
                    <a:cubicBezTo>
                      <a:pt x="1972" y="0"/>
                      <a:pt x="1974" y="2"/>
                      <a:pt x="1974" y="4"/>
                    </a:cubicBezTo>
                    <a:cubicBezTo>
                      <a:pt x="1974" y="6"/>
                      <a:pt x="1972" y="8"/>
                      <a:pt x="1970" y="8"/>
                    </a:cubicBezTo>
                    <a:lnTo>
                      <a:pt x="1962" y="8"/>
                    </a:lnTo>
                    <a:cubicBezTo>
                      <a:pt x="1960" y="8"/>
                      <a:pt x="1958" y="6"/>
                      <a:pt x="1958" y="4"/>
                    </a:cubicBezTo>
                    <a:cubicBezTo>
                      <a:pt x="1958" y="2"/>
                      <a:pt x="1960" y="0"/>
                      <a:pt x="1962" y="0"/>
                    </a:cubicBezTo>
                    <a:close/>
                    <a:moveTo>
                      <a:pt x="1985" y="0"/>
                    </a:moveTo>
                    <a:lnTo>
                      <a:pt x="1993" y="0"/>
                    </a:lnTo>
                    <a:cubicBezTo>
                      <a:pt x="1995" y="0"/>
                      <a:pt x="1997" y="2"/>
                      <a:pt x="1997" y="4"/>
                    </a:cubicBezTo>
                    <a:cubicBezTo>
                      <a:pt x="1997" y="6"/>
                      <a:pt x="1995" y="8"/>
                      <a:pt x="1993" y="8"/>
                    </a:cubicBezTo>
                    <a:lnTo>
                      <a:pt x="1985" y="8"/>
                    </a:lnTo>
                    <a:cubicBezTo>
                      <a:pt x="1983" y="8"/>
                      <a:pt x="1981" y="6"/>
                      <a:pt x="1981" y="4"/>
                    </a:cubicBezTo>
                    <a:cubicBezTo>
                      <a:pt x="1981" y="2"/>
                      <a:pt x="1983" y="0"/>
                      <a:pt x="1985" y="0"/>
                    </a:cubicBezTo>
                    <a:close/>
                    <a:moveTo>
                      <a:pt x="2008" y="0"/>
                    </a:moveTo>
                    <a:lnTo>
                      <a:pt x="2016" y="0"/>
                    </a:lnTo>
                    <a:cubicBezTo>
                      <a:pt x="2018" y="0"/>
                      <a:pt x="2020" y="2"/>
                      <a:pt x="2020" y="4"/>
                    </a:cubicBezTo>
                    <a:cubicBezTo>
                      <a:pt x="2020" y="6"/>
                      <a:pt x="2018" y="8"/>
                      <a:pt x="2016" y="8"/>
                    </a:cubicBezTo>
                    <a:lnTo>
                      <a:pt x="2008" y="8"/>
                    </a:lnTo>
                    <a:cubicBezTo>
                      <a:pt x="2006" y="8"/>
                      <a:pt x="2004" y="6"/>
                      <a:pt x="2004" y="4"/>
                    </a:cubicBezTo>
                    <a:cubicBezTo>
                      <a:pt x="2004" y="2"/>
                      <a:pt x="2006" y="0"/>
                      <a:pt x="2008" y="0"/>
                    </a:cubicBezTo>
                    <a:close/>
                    <a:moveTo>
                      <a:pt x="2031" y="0"/>
                    </a:moveTo>
                    <a:lnTo>
                      <a:pt x="2039" y="0"/>
                    </a:lnTo>
                    <a:cubicBezTo>
                      <a:pt x="2041" y="0"/>
                      <a:pt x="2043" y="2"/>
                      <a:pt x="2043" y="4"/>
                    </a:cubicBezTo>
                    <a:cubicBezTo>
                      <a:pt x="2043" y="6"/>
                      <a:pt x="2041" y="8"/>
                      <a:pt x="2039" y="8"/>
                    </a:cubicBezTo>
                    <a:lnTo>
                      <a:pt x="2031" y="8"/>
                    </a:lnTo>
                    <a:cubicBezTo>
                      <a:pt x="2029" y="8"/>
                      <a:pt x="2027" y="6"/>
                      <a:pt x="2027" y="4"/>
                    </a:cubicBezTo>
                    <a:cubicBezTo>
                      <a:pt x="2027" y="2"/>
                      <a:pt x="2029" y="0"/>
                      <a:pt x="2031" y="0"/>
                    </a:cubicBezTo>
                    <a:close/>
                    <a:moveTo>
                      <a:pt x="2054" y="0"/>
                    </a:moveTo>
                    <a:lnTo>
                      <a:pt x="2062" y="0"/>
                    </a:lnTo>
                    <a:cubicBezTo>
                      <a:pt x="2064" y="0"/>
                      <a:pt x="2066" y="2"/>
                      <a:pt x="2066" y="4"/>
                    </a:cubicBezTo>
                    <a:cubicBezTo>
                      <a:pt x="2066" y="6"/>
                      <a:pt x="2064" y="8"/>
                      <a:pt x="2062" y="8"/>
                    </a:cubicBezTo>
                    <a:lnTo>
                      <a:pt x="2054" y="8"/>
                    </a:lnTo>
                    <a:cubicBezTo>
                      <a:pt x="2052" y="8"/>
                      <a:pt x="2050" y="6"/>
                      <a:pt x="2050" y="4"/>
                    </a:cubicBezTo>
                    <a:cubicBezTo>
                      <a:pt x="2050" y="2"/>
                      <a:pt x="2052" y="0"/>
                      <a:pt x="2054" y="0"/>
                    </a:cubicBezTo>
                    <a:close/>
                    <a:moveTo>
                      <a:pt x="2077" y="0"/>
                    </a:moveTo>
                    <a:lnTo>
                      <a:pt x="2085" y="0"/>
                    </a:lnTo>
                    <a:cubicBezTo>
                      <a:pt x="2087" y="0"/>
                      <a:pt x="2089" y="2"/>
                      <a:pt x="2089" y="4"/>
                    </a:cubicBezTo>
                    <a:cubicBezTo>
                      <a:pt x="2089" y="6"/>
                      <a:pt x="2087" y="8"/>
                      <a:pt x="2085" y="8"/>
                    </a:cubicBezTo>
                    <a:lnTo>
                      <a:pt x="2077" y="8"/>
                    </a:lnTo>
                    <a:cubicBezTo>
                      <a:pt x="2075" y="8"/>
                      <a:pt x="2073" y="6"/>
                      <a:pt x="2073" y="4"/>
                    </a:cubicBezTo>
                    <a:cubicBezTo>
                      <a:pt x="2073" y="2"/>
                      <a:pt x="2075" y="0"/>
                      <a:pt x="2077" y="0"/>
                    </a:cubicBezTo>
                    <a:close/>
                    <a:moveTo>
                      <a:pt x="2100" y="0"/>
                    </a:moveTo>
                    <a:lnTo>
                      <a:pt x="2108" y="0"/>
                    </a:lnTo>
                    <a:cubicBezTo>
                      <a:pt x="2110" y="0"/>
                      <a:pt x="2112" y="2"/>
                      <a:pt x="2112" y="4"/>
                    </a:cubicBezTo>
                    <a:cubicBezTo>
                      <a:pt x="2112" y="6"/>
                      <a:pt x="2110" y="8"/>
                      <a:pt x="2108" y="8"/>
                    </a:cubicBezTo>
                    <a:lnTo>
                      <a:pt x="2100" y="8"/>
                    </a:lnTo>
                    <a:cubicBezTo>
                      <a:pt x="2098" y="8"/>
                      <a:pt x="2097" y="6"/>
                      <a:pt x="2097" y="4"/>
                    </a:cubicBezTo>
                    <a:cubicBezTo>
                      <a:pt x="2097" y="2"/>
                      <a:pt x="2098" y="0"/>
                      <a:pt x="2100" y="0"/>
                    </a:cubicBezTo>
                    <a:close/>
                    <a:moveTo>
                      <a:pt x="2123" y="0"/>
                    </a:moveTo>
                    <a:lnTo>
                      <a:pt x="2131" y="0"/>
                    </a:lnTo>
                    <a:cubicBezTo>
                      <a:pt x="2133" y="0"/>
                      <a:pt x="2135" y="2"/>
                      <a:pt x="2135" y="4"/>
                    </a:cubicBezTo>
                    <a:cubicBezTo>
                      <a:pt x="2135" y="6"/>
                      <a:pt x="2133" y="8"/>
                      <a:pt x="2131" y="8"/>
                    </a:cubicBezTo>
                    <a:lnTo>
                      <a:pt x="2123" y="8"/>
                    </a:lnTo>
                    <a:cubicBezTo>
                      <a:pt x="2121" y="8"/>
                      <a:pt x="2120" y="6"/>
                      <a:pt x="2120" y="4"/>
                    </a:cubicBezTo>
                    <a:cubicBezTo>
                      <a:pt x="2120" y="2"/>
                      <a:pt x="2121" y="0"/>
                      <a:pt x="2123" y="0"/>
                    </a:cubicBezTo>
                    <a:close/>
                    <a:moveTo>
                      <a:pt x="2146" y="0"/>
                    </a:moveTo>
                    <a:lnTo>
                      <a:pt x="2154" y="0"/>
                    </a:lnTo>
                    <a:cubicBezTo>
                      <a:pt x="2156" y="0"/>
                      <a:pt x="2158" y="2"/>
                      <a:pt x="2158" y="4"/>
                    </a:cubicBezTo>
                    <a:cubicBezTo>
                      <a:pt x="2158" y="6"/>
                      <a:pt x="2156" y="8"/>
                      <a:pt x="2154" y="8"/>
                    </a:cubicBezTo>
                    <a:lnTo>
                      <a:pt x="2146" y="8"/>
                    </a:lnTo>
                    <a:cubicBezTo>
                      <a:pt x="2144" y="8"/>
                      <a:pt x="2143" y="6"/>
                      <a:pt x="2143" y="4"/>
                    </a:cubicBezTo>
                    <a:cubicBezTo>
                      <a:pt x="2143" y="2"/>
                      <a:pt x="2144" y="0"/>
                      <a:pt x="2146" y="0"/>
                    </a:cubicBezTo>
                    <a:close/>
                    <a:moveTo>
                      <a:pt x="2169" y="0"/>
                    </a:moveTo>
                    <a:lnTo>
                      <a:pt x="2177" y="0"/>
                    </a:lnTo>
                    <a:cubicBezTo>
                      <a:pt x="2179" y="0"/>
                      <a:pt x="2181" y="2"/>
                      <a:pt x="2181" y="4"/>
                    </a:cubicBezTo>
                    <a:cubicBezTo>
                      <a:pt x="2181" y="6"/>
                      <a:pt x="2179" y="8"/>
                      <a:pt x="2177" y="8"/>
                    </a:cubicBezTo>
                    <a:lnTo>
                      <a:pt x="2169" y="8"/>
                    </a:lnTo>
                    <a:cubicBezTo>
                      <a:pt x="2167" y="8"/>
                      <a:pt x="2166" y="6"/>
                      <a:pt x="2166" y="4"/>
                    </a:cubicBezTo>
                    <a:cubicBezTo>
                      <a:pt x="2166" y="2"/>
                      <a:pt x="2167" y="0"/>
                      <a:pt x="2169" y="0"/>
                    </a:cubicBezTo>
                    <a:close/>
                    <a:moveTo>
                      <a:pt x="2193" y="0"/>
                    </a:moveTo>
                    <a:lnTo>
                      <a:pt x="2200" y="0"/>
                    </a:lnTo>
                    <a:cubicBezTo>
                      <a:pt x="2202" y="0"/>
                      <a:pt x="2204" y="2"/>
                      <a:pt x="2204" y="4"/>
                    </a:cubicBezTo>
                    <a:cubicBezTo>
                      <a:pt x="2204" y="6"/>
                      <a:pt x="2202" y="8"/>
                      <a:pt x="2200" y="8"/>
                    </a:cubicBezTo>
                    <a:lnTo>
                      <a:pt x="2193" y="8"/>
                    </a:lnTo>
                    <a:cubicBezTo>
                      <a:pt x="2190" y="8"/>
                      <a:pt x="2189" y="6"/>
                      <a:pt x="2189" y="4"/>
                    </a:cubicBezTo>
                    <a:cubicBezTo>
                      <a:pt x="2189" y="2"/>
                      <a:pt x="2190" y="0"/>
                      <a:pt x="2193" y="0"/>
                    </a:cubicBezTo>
                    <a:close/>
                    <a:moveTo>
                      <a:pt x="2216" y="0"/>
                    </a:moveTo>
                    <a:lnTo>
                      <a:pt x="2223" y="0"/>
                    </a:lnTo>
                    <a:cubicBezTo>
                      <a:pt x="2225" y="0"/>
                      <a:pt x="2227" y="2"/>
                      <a:pt x="2227" y="4"/>
                    </a:cubicBezTo>
                    <a:cubicBezTo>
                      <a:pt x="2227" y="6"/>
                      <a:pt x="2225" y="8"/>
                      <a:pt x="2223" y="8"/>
                    </a:cubicBezTo>
                    <a:lnTo>
                      <a:pt x="2216" y="8"/>
                    </a:lnTo>
                    <a:cubicBezTo>
                      <a:pt x="2213" y="8"/>
                      <a:pt x="2212" y="6"/>
                      <a:pt x="2212" y="4"/>
                    </a:cubicBezTo>
                    <a:cubicBezTo>
                      <a:pt x="2212" y="2"/>
                      <a:pt x="2213" y="0"/>
                      <a:pt x="2216" y="0"/>
                    </a:cubicBezTo>
                    <a:close/>
                    <a:moveTo>
                      <a:pt x="2239" y="0"/>
                    </a:moveTo>
                    <a:lnTo>
                      <a:pt x="2246" y="0"/>
                    </a:lnTo>
                    <a:cubicBezTo>
                      <a:pt x="2248" y="0"/>
                      <a:pt x="2250" y="2"/>
                      <a:pt x="2250" y="4"/>
                    </a:cubicBezTo>
                    <a:cubicBezTo>
                      <a:pt x="2250" y="6"/>
                      <a:pt x="2248" y="8"/>
                      <a:pt x="2246" y="8"/>
                    </a:cubicBezTo>
                    <a:lnTo>
                      <a:pt x="2239" y="8"/>
                    </a:lnTo>
                    <a:cubicBezTo>
                      <a:pt x="2236" y="8"/>
                      <a:pt x="2235" y="6"/>
                      <a:pt x="2235" y="4"/>
                    </a:cubicBezTo>
                    <a:cubicBezTo>
                      <a:pt x="2235" y="2"/>
                      <a:pt x="2236" y="0"/>
                      <a:pt x="2239" y="0"/>
                    </a:cubicBezTo>
                    <a:close/>
                    <a:moveTo>
                      <a:pt x="2262" y="0"/>
                    </a:moveTo>
                    <a:lnTo>
                      <a:pt x="2269" y="0"/>
                    </a:lnTo>
                    <a:cubicBezTo>
                      <a:pt x="2271" y="0"/>
                      <a:pt x="2273" y="2"/>
                      <a:pt x="2273" y="4"/>
                    </a:cubicBezTo>
                    <a:cubicBezTo>
                      <a:pt x="2273" y="6"/>
                      <a:pt x="2271" y="8"/>
                      <a:pt x="2269" y="8"/>
                    </a:cubicBezTo>
                    <a:lnTo>
                      <a:pt x="2262" y="8"/>
                    </a:lnTo>
                    <a:cubicBezTo>
                      <a:pt x="2260" y="8"/>
                      <a:pt x="2258" y="6"/>
                      <a:pt x="2258" y="4"/>
                    </a:cubicBezTo>
                    <a:cubicBezTo>
                      <a:pt x="2258" y="2"/>
                      <a:pt x="2260" y="0"/>
                      <a:pt x="2262" y="0"/>
                    </a:cubicBezTo>
                    <a:close/>
                    <a:moveTo>
                      <a:pt x="2285" y="0"/>
                    </a:moveTo>
                    <a:lnTo>
                      <a:pt x="2292" y="0"/>
                    </a:lnTo>
                    <a:cubicBezTo>
                      <a:pt x="2294" y="0"/>
                      <a:pt x="2296" y="2"/>
                      <a:pt x="2296" y="4"/>
                    </a:cubicBezTo>
                    <a:cubicBezTo>
                      <a:pt x="2296" y="6"/>
                      <a:pt x="2294" y="8"/>
                      <a:pt x="2292" y="8"/>
                    </a:cubicBezTo>
                    <a:lnTo>
                      <a:pt x="2285" y="8"/>
                    </a:lnTo>
                    <a:cubicBezTo>
                      <a:pt x="2283" y="8"/>
                      <a:pt x="2281" y="6"/>
                      <a:pt x="2281" y="4"/>
                    </a:cubicBezTo>
                    <a:cubicBezTo>
                      <a:pt x="2281" y="2"/>
                      <a:pt x="2283" y="0"/>
                      <a:pt x="2285" y="0"/>
                    </a:cubicBezTo>
                    <a:close/>
                    <a:moveTo>
                      <a:pt x="2308" y="0"/>
                    </a:moveTo>
                    <a:lnTo>
                      <a:pt x="2315" y="0"/>
                    </a:lnTo>
                    <a:cubicBezTo>
                      <a:pt x="2318" y="0"/>
                      <a:pt x="2319" y="2"/>
                      <a:pt x="2319" y="4"/>
                    </a:cubicBezTo>
                    <a:cubicBezTo>
                      <a:pt x="2319" y="6"/>
                      <a:pt x="2318" y="8"/>
                      <a:pt x="2315" y="8"/>
                    </a:cubicBezTo>
                    <a:lnTo>
                      <a:pt x="2308" y="8"/>
                    </a:lnTo>
                    <a:cubicBezTo>
                      <a:pt x="2306" y="8"/>
                      <a:pt x="2304" y="6"/>
                      <a:pt x="2304" y="4"/>
                    </a:cubicBezTo>
                    <a:cubicBezTo>
                      <a:pt x="2304" y="2"/>
                      <a:pt x="2306" y="0"/>
                      <a:pt x="2308" y="0"/>
                    </a:cubicBezTo>
                    <a:close/>
                    <a:moveTo>
                      <a:pt x="2331" y="0"/>
                    </a:moveTo>
                    <a:lnTo>
                      <a:pt x="2338" y="0"/>
                    </a:lnTo>
                    <a:cubicBezTo>
                      <a:pt x="2341" y="0"/>
                      <a:pt x="2342" y="2"/>
                      <a:pt x="2342" y="4"/>
                    </a:cubicBezTo>
                    <a:cubicBezTo>
                      <a:pt x="2342" y="6"/>
                      <a:pt x="2341" y="8"/>
                      <a:pt x="2338" y="8"/>
                    </a:cubicBezTo>
                    <a:lnTo>
                      <a:pt x="2331" y="8"/>
                    </a:lnTo>
                    <a:cubicBezTo>
                      <a:pt x="2329" y="8"/>
                      <a:pt x="2327" y="6"/>
                      <a:pt x="2327" y="4"/>
                    </a:cubicBezTo>
                    <a:cubicBezTo>
                      <a:pt x="2327" y="2"/>
                      <a:pt x="2329" y="0"/>
                      <a:pt x="2331" y="0"/>
                    </a:cubicBezTo>
                    <a:close/>
                    <a:moveTo>
                      <a:pt x="2354" y="0"/>
                    </a:moveTo>
                    <a:lnTo>
                      <a:pt x="2361" y="0"/>
                    </a:lnTo>
                    <a:cubicBezTo>
                      <a:pt x="2364" y="0"/>
                      <a:pt x="2365" y="2"/>
                      <a:pt x="2365" y="4"/>
                    </a:cubicBezTo>
                    <a:cubicBezTo>
                      <a:pt x="2365" y="6"/>
                      <a:pt x="2364" y="8"/>
                      <a:pt x="2361" y="8"/>
                    </a:cubicBezTo>
                    <a:lnTo>
                      <a:pt x="2354" y="8"/>
                    </a:lnTo>
                    <a:cubicBezTo>
                      <a:pt x="2352" y="8"/>
                      <a:pt x="2350" y="6"/>
                      <a:pt x="2350" y="4"/>
                    </a:cubicBezTo>
                    <a:cubicBezTo>
                      <a:pt x="2350" y="2"/>
                      <a:pt x="2352" y="0"/>
                      <a:pt x="2354" y="0"/>
                    </a:cubicBezTo>
                    <a:close/>
                    <a:moveTo>
                      <a:pt x="2377" y="0"/>
                    </a:moveTo>
                    <a:lnTo>
                      <a:pt x="2385" y="0"/>
                    </a:lnTo>
                    <a:cubicBezTo>
                      <a:pt x="2387" y="0"/>
                      <a:pt x="2388" y="2"/>
                      <a:pt x="2388" y="4"/>
                    </a:cubicBezTo>
                    <a:cubicBezTo>
                      <a:pt x="2388" y="6"/>
                      <a:pt x="2387" y="8"/>
                      <a:pt x="2385" y="8"/>
                    </a:cubicBezTo>
                    <a:lnTo>
                      <a:pt x="2377" y="8"/>
                    </a:lnTo>
                    <a:cubicBezTo>
                      <a:pt x="2375" y="8"/>
                      <a:pt x="2373" y="6"/>
                      <a:pt x="2373" y="4"/>
                    </a:cubicBezTo>
                    <a:cubicBezTo>
                      <a:pt x="2373" y="2"/>
                      <a:pt x="2375" y="0"/>
                      <a:pt x="2377" y="0"/>
                    </a:cubicBezTo>
                    <a:close/>
                    <a:moveTo>
                      <a:pt x="2400" y="0"/>
                    </a:moveTo>
                    <a:lnTo>
                      <a:pt x="2408" y="0"/>
                    </a:lnTo>
                    <a:cubicBezTo>
                      <a:pt x="2410" y="0"/>
                      <a:pt x="2411" y="2"/>
                      <a:pt x="2411" y="4"/>
                    </a:cubicBezTo>
                    <a:cubicBezTo>
                      <a:pt x="2411" y="6"/>
                      <a:pt x="2410" y="8"/>
                      <a:pt x="2408" y="8"/>
                    </a:cubicBezTo>
                    <a:lnTo>
                      <a:pt x="2400" y="8"/>
                    </a:lnTo>
                    <a:cubicBezTo>
                      <a:pt x="2398" y="8"/>
                      <a:pt x="2396" y="6"/>
                      <a:pt x="2396" y="4"/>
                    </a:cubicBezTo>
                    <a:cubicBezTo>
                      <a:pt x="2396" y="2"/>
                      <a:pt x="2398" y="0"/>
                      <a:pt x="2400" y="0"/>
                    </a:cubicBezTo>
                    <a:close/>
                    <a:moveTo>
                      <a:pt x="2423" y="0"/>
                    </a:moveTo>
                    <a:lnTo>
                      <a:pt x="2431" y="0"/>
                    </a:lnTo>
                    <a:cubicBezTo>
                      <a:pt x="2433" y="0"/>
                      <a:pt x="2434" y="2"/>
                      <a:pt x="2434" y="4"/>
                    </a:cubicBezTo>
                    <a:cubicBezTo>
                      <a:pt x="2434" y="6"/>
                      <a:pt x="2433" y="8"/>
                      <a:pt x="2431" y="8"/>
                    </a:cubicBezTo>
                    <a:lnTo>
                      <a:pt x="2423" y="8"/>
                    </a:lnTo>
                    <a:cubicBezTo>
                      <a:pt x="2421" y="8"/>
                      <a:pt x="2419" y="6"/>
                      <a:pt x="2419" y="4"/>
                    </a:cubicBezTo>
                    <a:cubicBezTo>
                      <a:pt x="2419" y="2"/>
                      <a:pt x="2421" y="0"/>
                      <a:pt x="2423" y="0"/>
                    </a:cubicBezTo>
                    <a:close/>
                    <a:moveTo>
                      <a:pt x="2446" y="0"/>
                    </a:moveTo>
                    <a:lnTo>
                      <a:pt x="2454" y="0"/>
                    </a:lnTo>
                    <a:cubicBezTo>
                      <a:pt x="2456" y="0"/>
                      <a:pt x="2457" y="2"/>
                      <a:pt x="2457" y="4"/>
                    </a:cubicBezTo>
                    <a:cubicBezTo>
                      <a:pt x="2457" y="6"/>
                      <a:pt x="2456" y="8"/>
                      <a:pt x="2454" y="8"/>
                    </a:cubicBezTo>
                    <a:lnTo>
                      <a:pt x="2446" y="8"/>
                    </a:lnTo>
                    <a:cubicBezTo>
                      <a:pt x="2444" y="8"/>
                      <a:pt x="2442" y="6"/>
                      <a:pt x="2442" y="4"/>
                    </a:cubicBezTo>
                    <a:cubicBezTo>
                      <a:pt x="2442" y="2"/>
                      <a:pt x="2444" y="0"/>
                      <a:pt x="2446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127">
                <a:extLst>
                  <a:ext uri="{FF2B5EF4-FFF2-40B4-BE49-F238E27FC236}">
                    <a16:creationId xmlns:a16="http://schemas.microsoft.com/office/drawing/2014/main" id="{4E6DE81B-F84B-4E91-8254-722D92CDD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" y="6923"/>
                <a:ext cx="117" cy="102"/>
              </a:xfrm>
              <a:custGeom>
                <a:avLst/>
                <a:gdLst>
                  <a:gd name="T0" fmla="*/ 0 w 117"/>
                  <a:gd name="T1" fmla="*/ 0 h 102"/>
                  <a:gd name="T2" fmla="*/ 59 w 117"/>
                  <a:gd name="T3" fmla="*/ 102 h 102"/>
                  <a:gd name="T4" fmla="*/ 117 w 117"/>
                  <a:gd name="T5" fmla="*/ 0 h 102"/>
                  <a:gd name="T6" fmla="*/ 0 w 117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7" h="102">
                    <a:moveTo>
                      <a:pt x="0" y="0"/>
                    </a:moveTo>
                    <a:lnTo>
                      <a:pt x="59" y="102"/>
                    </a:lnTo>
                    <a:lnTo>
                      <a:pt x="1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128">
                <a:extLst>
                  <a:ext uri="{FF2B5EF4-FFF2-40B4-BE49-F238E27FC236}">
                    <a16:creationId xmlns:a16="http://schemas.microsoft.com/office/drawing/2014/main" id="{6497FA2F-AE91-48EB-BC11-BD4480A63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" y="6923"/>
                <a:ext cx="117" cy="102"/>
              </a:xfrm>
              <a:custGeom>
                <a:avLst/>
                <a:gdLst>
                  <a:gd name="T0" fmla="*/ 0 w 117"/>
                  <a:gd name="T1" fmla="*/ 0 h 102"/>
                  <a:gd name="T2" fmla="*/ 59 w 117"/>
                  <a:gd name="T3" fmla="*/ 102 h 102"/>
                  <a:gd name="T4" fmla="*/ 117 w 117"/>
                  <a:gd name="T5" fmla="*/ 0 h 102"/>
                  <a:gd name="T6" fmla="*/ 0 w 117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7" h="102">
                    <a:moveTo>
                      <a:pt x="0" y="0"/>
                    </a:moveTo>
                    <a:lnTo>
                      <a:pt x="59" y="102"/>
                    </a:lnTo>
                    <a:lnTo>
                      <a:pt x="1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Rectangle 1129">
                <a:extLst>
                  <a:ext uri="{FF2B5EF4-FFF2-40B4-BE49-F238E27FC236}">
                    <a16:creationId xmlns:a16="http://schemas.microsoft.com/office/drawing/2014/main" id="{DDFB30A8-C04B-471C-84CC-0AD776BD2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5" y="6935"/>
                <a:ext cx="68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Code of Hammurabi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" name="Rectangle 1130">
                <a:extLst>
                  <a:ext uri="{FF2B5EF4-FFF2-40B4-BE49-F238E27FC236}">
                    <a16:creationId xmlns:a16="http://schemas.microsoft.com/office/drawing/2014/main" id="{BF2A88FE-34D3-4810-A146-21EC01114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1" y="6214"/>
                <a:ext cx="58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Rectangle 1131">
                <a:extLst>
                  <a:ext uri="{FF2B5EF4-FFF2-40B4-BE49-F238E27FC236}">
                    <a16:creationId xmlns:a16="http://schemas.microsoft.com/office/drawing/2014/main" id="{F2D3928D-374D-48EB-8B71-FFDDF9546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1" y="6214"/>
                <a:ext cx="5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Rectangle 1132">
                <a:extLst>
                  <a:ext uri="{FF2B5EF4-FFF2-40B4-BE49-F238E27FC236}">
                    <a16:creationId xmlns:a16="http://schemas.microsoft.com/office/drawing/2014/main" id="{52F31B7A-E5BE-4DA3-B0B6-E6BF59231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9" y="6214"/>
                <a:ext cx="117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Rectangle 1133">
                <a:extLst>
                  <a:ext uri="{FF2B5EF4-FFF2-40B4-BE49-F238E27FC236}">
                    <a16:creationId xmlns:a16="http://schemas.microsoft.com/office/drawing/2014/main" id="{88924B23-DA5A-4600-A173-657B67EB4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9" y="6214"/>
                <a:ext cx="117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Rectangle 1134">
                <a:extLst>
                  <a:ext uri="{FF2B5EF4-FFF2-40B4-BE49-F238E27FC236}">
                    <a16:creationId xmlns:a16="http://schemas.microsoft.com/office/drawing/2014/main" id="{CD26B5F3-94D5-4745-8AC3-F8BA1590F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9" y="6118"/>
                <a:ext cx="146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Utu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Rectangle 1135">
                <a:extLst>
                  <a:ext uri="{FF2B5EF4-FFF2-40B4-BE49-F238E27FC236}">
                    <a16:creationId xmlns:a16="http://schemas.microsoft.com/office/drawing/2014/main" id="{B5293475-C9C3-4BE3-96D0-ED8EC7337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90" y="6118"/>
                <a:ext cx="5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1" name="Rectangle 1136">
                <a:extLst>
                  <a:ext uri="{FF2B5EF4-FFF2-40B4-BE49-F238E27FC236}">
                    <a16:creationId xmlns:a16="http://schemas.microsoft.com/office/drawing/2014/main" id="{28C82F7A-0464-4704-8B26-4D5F9C0D3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2" y="6118"/>
                <a:ext cx="213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hegal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Line 1137">
                <a:extLst>
                  <a:ext uri="{FF2B5EF4-FFF2-40B4-BE49-F238E27FC236}">
                    <a16:creationId xmlns:a16="http://schemas.microsoft.com/office/drawing/2014/main" id="{1DA0EA57-FE3A-4D42-9C4E-FA4AF241E2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69" y="6074"/>
                <a:ext cx="117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Rectangle 1138">
                <a:extLst>
                  <a:ext uri="{FF2B5EF4-FFF2-40B4-BE49-F238E27FC236}">
                    <a16:creationId xmlns:a16="http://schemas.microsoft.com/office/drawing/2014/main" id="{A4702988-4152-4FBF-9DF6-EF890A21F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1" y="6045"/>
                <a:ext cx="33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Rectangle 1139">
                <a:extLst>
                  <a:ext uri="{FF2B5EF4-FFF2-40B4-BE49-F238E27FC236}">
                    <a16:creationId xmlns:a16="http://schemas.microsoft.com/office/drawing/2014/main" id="{141E2890-F286-40DE-BE62-3AA23E34B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4" y="6050"/>
                <a:ext cx="55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5" name="Line 1140">
                <a:extLst>
                  <a:ext uri="{FF2B5EF4-FFF2-40B4-BE49-F238E27FC236}">
                    <a16:creationId xmlns:a16="http://schemas.microsoft.com/office/drawing/2014/main" id="{043EBE54-DF28-493D-9536-52E9C93F96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86" y="6038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Line 1141">
                <a:extLst>
                  <a:ext uri="{FF2B5EF4-FFF2-40B4-BE49-F238E27FC236}">
                    <a16:creationId xmlns:a16="http://schemas.microsoft.com/office/drawing/2014/main" id="{D4A5D507-3A8D-4B5E-BAD0-0FF217113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69" y="6038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Rectangle 1142">
                <a:extLst>
                  <a:ext uri="{FF2B5EF4-FFF2-40B4-BE49-F238E27FC236}">
                    <a16:creationId xmlns:a16="http://schemas.microsoft.com/office/drawing/2014/main" id="{13C70CF0-FB88-4D5D-867F-449CEF508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2" y="6214"/>
                <a:ext cx="59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Rectangle 1143">
                <a:extLst>
                  <a:ext uri="{FF2B5EF4-FFF2-40B4-BE49-F238E27FC236}">
                    <a16:creationId xmlns:a16="http://schemas.microsoft.com/office/drawing/2014/main" id="{FD92129C-ABE4-48DC-948D-BC239DD55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2" y="6214"/>
                <a:ext cx="59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Rectangle 1144">
                <a:extLst>
                  <a:ext uri="{FF2B5EF4-FFF2-40B4-BE49-F238E27FC236}">
                    <a16:creationId xmlns:a16="http://schemas.microsoft.com/office/drawing/2014/main" id="{CE068AF8-0ED4-4F05-9204-92ECED45A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4" y="6350"/>
                <a:ext cx="11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" name="Rectangle 1145">
                <a:extLst>
                  <a:ext uri="{FF2B5EF4-FFF2-40B4-BE49-F238E27FC236}">
                    <a16:creationId xmlns:a16="http://schemas.microsoft.com/office/drawing/2014/main" id="{F36A530D-790F-402F-AB8C-F4B415FB9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3" y="6350"/>
                <a:ext cx="5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" name="Rectangle 1146">
                <a:extLst>
                  <a:ext uri="{FF2B5EF4-FFF2-40B4-BE49-F238E27FC236}">
                    <a16:creationId xmlns:a16="http://schemas.microsoft.com/office/drawing/2014/main" id="{45A1D2EE-33C3-40A2-95DE-AB4607D3C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4" y="6350"/>
                <a:ext cx="14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Utu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" name="Line 1147">
                <a:extLst>
                  <a:ext uri="{FF2B5EF4-FFF2-40B4-BE49-F238E27FC236}">
                    <a16:creationId xmlns:a16="http://schemas.microsoft.com/office/drawing/2014/main" id="{219EE140-08F6-4850-8603-D8A4C645F7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18" y="6074"/>
                <a:ext cx="351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Rectangle 1148">
                <a:extLst>
                  <a:ext uri="{FF2B5EF4-FFF2-40B4-BE49-F238E27FC236}">
                    <a16:creationId xmlns:a16="http://schemas.microsoft.com/office/drawing/2014/main" id="{743A6A4C-EF7A-404C-A4C6-7D515A9C7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0" y="6045"/>
                <a:ext cx="4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Rectangle 1149">
                <a:extLst>
                  <a:ext uri="{FF2B5EF4-FFF2-40B4-BE49-F238E27FC236}">
                    <a16:creationId xmlns:a16="http://schemas.microsoft.com/office/drawing/2014/main" id="{89C44F48-9CF1-4661-9401-D12CA0559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3" y="6050"/>
                <a:ext cx="73" cy="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" name="Rectangle 1150">
                <a:extLst>
                  <a:ext uri="{FF2B5EF4-FFF2-40B4-BE49-F238E27FC236}">
                    <a16:creationId xmlns:a16="http://schemas.microsoft.com/office/drawing/2014/main" id="{770AD474-0B34-45C9-BCE9-B36B91E8E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4" y="6214"/>
                <a:ext cx="88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Rectangle 1151">
                <a:extLst>
                  <a:ext uri="{FF2B5EF4-FFF2-40B4-BE49-F238E27FC236}">
                    <a16:creationId xmlns:a16="http://schemas.microsoft.com/office/drawing/2014/main" id="{A5341AFA-0BED-4EAC-9582-A83F6269B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4" y="6214"/>
                <a:ext cx="8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Rectangle 1152">
                <a:extLst>
                  <a:ext uri="{FF2B5EF4-FFF2-40B4-BE49-F238E27FC236}">
                    <a16:creationId xmlns:a16="http://schemas.microsoft.com/office/drawing/2014/main" id="{F9A52BA5-32B0-4A4A-8635-275FCA009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2" y="6432"/>
                <a:ext cx="24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Kudda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8" name="Rectangle 1153">
                <a:extLst>
                  <a:ext uri="{FF2B5EF4-FFF2-40B4-BE49-F238E27FC236}">
                    <a16:creationId xmlns:a16="http://schemas.microsoft.com/office/drawing/2014/main" id="{B5948413-07C5-4234-B761-C4611F90F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6" y="6214"/>
                <a:ext cx="58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Rectangle 1154">
                <a:extLst>
                  <a:ext uri="{FF2B5EF4-FFF2-40B4-BE49-F238E27FC236}">
                    <a16:creationId xmlns:a16="http://schemas.microsoft.com/office/drawing/2014/main" id="{FCC2F7BD-0286-45CA-92E0-F8FACF556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6" y="6214"/>
                <a:ext cx="5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Rectangle 1155">
                <a:extLst>
                  <a:ext uri="{FF2B5EF4-FFF2-40B4-BE49-F238E27FC236}">
                    <a16:creationId xmlns:a16="http://schemas.microsoft.com/office/drawing/2014/main" id="{7B146559-BEF4-442C-A517-3A51B7319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1" y="6118"/>
                <a:ext cx="110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" name="Rectangle 1156">
                <a:extLst>
                  <a:ext uri="{FF2B5EF4-FFF2-40B4-BE49-F238E27FC236}">
                    <a16:creationId xmlns:a16="http://schemas.microsoft.com/office/drawing/2014/main" id="{29FF1269-188B-484E-9BCF-3A0DB0DB3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0" y="6118"/>
                <a:ext cx="54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" name="Rectangle 1157">
                <a:extLst>
                  <a:ext uri="{FF2B5EF4-FFF2-40B4-BE49-F238E27FC236}">
                    <a16:creationId xmlns:a16="http://schemas.microsoft.com/office/drawing/2014/main" id="{0F570B11-2247-4DAF-B3F6-48103EC65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1" y="6118"/>
                <a:ext cx="17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gigir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3" name="Rectangle 1158">
                <a:extLst>
                  <a:ext uri="{FF2B5EF4-FFF2-40B4-BE49-F238E27FC236}">
                    <a16:creationId xmlns:a16="http://schemas.microsoft.com/office/drawing/2014/main" id="{DB76BA26-72A1-4D42-8741-160112A2C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8" y="6214"/>
                <a:ext cx="88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Rectangle 1159">
                <a:extLst>
                  <a:ext uri="{FF2B5EF4-FFF2-40B4-BE49-F238E27FC236}">
                    <a16:creationId xmlns:a16="http://schemas.microsoft.com/office/drawing/2014/main" id="{53DFA982-453E-49D8-8760-DDAED0BD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8" y="6214"/>
                <a:ext cx="8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Rectangle 1160">
                <a:extLst>
                  <a:ext uri="{FF2B5EF4-FFF2-40B4-BE49-F238E27FC236}">
                    <a16:creationId xmlns:a16="http://schemas.microsoft.com/office/drawing/2014/main" id="{C43F5FF3-C9E4-4E7C-8A90-123F74FDF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3" y="6350"/>
                <a:ext cx="11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" name="Rectangle 1161">
                <a:extLst>
                  <a:ext uri="{FF2B5EF4-FFF2-40B4-BE49-F238E27FC236}">
                    <a16:creationId xmlns:a16="http://schemas.microsoft.com/office/drawing/2014/main" id="{85AE3F60-041F-4DB9-B95A-0567389EC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2" y="6350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" name="Rectangle 1162">
                <a:extLst>
                  <a:ext uri="{FF2B5EF4-FFF2-40B4-BE49-F238E27FC236}">
                    <a16:creationId xmlns:a16="http://schemas.microsoft.com/office/drawing/2014/main" id="{3E099207-F0AA-4FE1-BE97-99D58E628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4" y="6350"/>
                <a:ext cx="18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nigin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" name="Line 1163">
                <a:extLst>
                  <a:ext uri="{FF2B5EF4-FFF2-40B4-BE49-F238E27FC236}">
                    <a16:creationId xmlns:a16="http://schemas.microsoft.com/office/drawing/2014/main" id="{9F81BEA4-2776-46EE-AEBF-E462EB53B9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18" y="6038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Rectangle 1164">
                <a:extLst>
                  <a:ext uri="{FF2B5EF4-FFF2-40B4-BE49-F238E27FC236}">
                    <a16:creationId xmlns:a16="http://schemas.microsoft.com/office/drawing/2014/main" id="{EA6AF951-BE81-4A8F-8C6A-9285A7FE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5" y="6214"/>
                <a:ext cx="292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Rectangle 1165">
                <a:extLst>
                  <a:ext uri="{FF2B5EF4-FFF2-40B4-BE49-F238E27FC236}">
                    <a16:creationId xmlns:a16="http://schemas.microsoft.com/office/drawing/2014/main" id="{4ED7FDD2-A7D8-478E-A46C-019B02323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5" y="6214"/>
                <a:ext cx="292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Rectangle 1166">
                <a:extLst>
                  <a:ext uri="{FF2B5EF4-FFF2-40B4-BE49-F238E27FC236}">
                    <a16:creationId xmlns:a16="http://schemas.microsoft.com/office/drawing/2014/main" id="{28421CDA-6B26-4895-BA1A-B15D18258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1" y="6217"/>
                <a:ext cx="146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2129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Rectangle 1167">
                <a:extLst>
                  <a:ext uri="{FF2B5EF4-FFF2-40B4-BE49-F238E27FC236}">
                    <a16:creationId xmlns:a16="http://schemas.microsoft.com/office/drawing/2014/main" id="{42A8DD8A-9B34-4E96-BCCA-3E5AC4F41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9" y="6217"/>
                <a:ext cx="43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" name="Rectangle 1168">
                <a:extLst>
                  <a:ext uri="{FF2B5EF4-FFF2-40B4-BE49-F238E27FC236}">
                    <a16:creationId xmlns:a16="http://schemas.microsoft.com/office/drawing/2014/main" id="{80E9E76E-A194-4F6D-AFCA-DADEFF007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9" y="6276"/>
                <a:ext cx="146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2105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Rectangle 1169">
                <a:extLst>
                  <a:ext uri="{FF2B5EF4-FFF2-40B4-BE49-F238E27FC236}">
                    <a16:creationId xmlns:a16="http://schemas.microsoft.com/office/drawing/2014/main" id="{7EC3A3D2-A60F-4BC3-96BB-1C751CE31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1" y="6118"/>
                <a:ext cx="421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Lugalzagesi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" name="Line 1170">
                <a:extLst>
                  <a:ext uri="{FF2B5EF4-FFF2-40B4-BE49-F238E27FC236}">
                    <a16:creationId xmlns:a16="http://schemas.microsoft.com/office/drawing/2014/main" id="{A0A71243-43A8-4100-AC52-8CADBBF67C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95" y="6506"/>
                <a:ext cx="292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Rectangle 1171">
                <a:extLst>
                  <a:ext uri="{FF2B5EF4-FFF2-40B4-BE49-F238E27FC236}">
                    <a16:creationId xmlns:a16="http://schemas.microsoft.com/office/drawing/2014/main" id="{A1BB7090-6F3C-4CCB-898E-85690CEDE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0" y="6477"/>
                <a:ext cx="41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Rectangle 1172">
                <a:extLst>
                  <a:ext uri="{FF2B5EF4-FFF2-40B4-BE49-F238E27FC236}">
                    <a16:creationId xmlns:a16="http://schemas.microsoft.com/office/drawing/2014/main" id="{FDF18EAB-3552-4055-86A6-5300076EF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3" y="6482"/>
                <a:ext cx="67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Line 1173">
                <a:extLst>
                  <a:ext uri="{FF2B5EF4-FFF2-40B4-BE49-F238E27FC236}">
                    <a16:creationId xmlns:a16="http://schemas.microsoft.com/office/drawing/2014/main" id="{2C4A4865-9441-4039-8D83-D75470B5DE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95" y="6038"/>
                <a:ext cx="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Line 1174">
                <a:extLst>
                  <a:ext uri="{FF2B5EF4-FFF2-40B4-BE49-F238E27FC236}">
                    <a16:creationId xmlns:a16="http://schemas.microsoft.com/office/drawing/2014/main" id="{C197AC32-461A-4281-BC15-AFABD7E5B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87" y="6477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175">
                <a:extLst>
                  <a:ext uri="{FF2B5EF4-FFF2-40B4-BE49-F238E27FC236}">
                    <a16:creationId xmlns:a16="http://schemas.microsoft.com/office/drawing/2014/main" id="{3446BFD7-E858-4E02-9749-E8FE4D00D4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84" y="6270"/>
                <a:ext cx="1925" cy="5"/>
              </a:xfrm>
              <a:custGeom>
                <a:avLst/>
                <a:gdLst>
                  <a:gd name="T0" fmla="*/ 23 w 2526"/>
                  <a:gd name="T1" fmla="*/ 4 h 7"/>
                  <a:gd name="T2" fmla="*/ 73 w 2526"/>
                  <a:gd name="T3" fmla="*/ 7 h 7"/>
                  <a:gd name="T4" fmla="*/ 126 w 2526"/>
                  <a:gd name="T5" fmla="*/ 7 h 7"/>
                  <a:gd name="T6" fmla="*/ 176 w 2526"/>
                  <a:gd name="T7" fmla="*/ 4 h 7"/>
                  <a:gd name="T8" fmla="*/ 219 w 2526"/>
                  <a:gd name="T9" fmla="*/ 0 h 7"/>
                  <a:gd name="T10" fmla="*/ 257 w 2526"/>
                  <a:gd name="T11" fmla="*/ 0 h 7"/>
                  <a:gd name="T12" fmla="*/ 280 w 2526"/>
                  <a:gd name="T13" fmla="*/ 0 h 7"/>
                  <a:gd name="T14" fmla="*/ 322 w 2526"/>
                  <a:gd name="T15" fmla="*/ 4 h 7"/>
                  <a:gd name="T16" fmla="*/ 372 w 2526"/>
                  <a:gd name="T17" fmla="*/ 7 h 7"/>
                  <a:gd name="T18" fmla="*/ 426 w 2526"/>
                  <a:gd name="T19" fmla="*/ 7 h 7"/>
                  <a:gd name="T20" fmla="*/ 476 w 2526"/>
                  <a:gd name="T21" fmla="*/ 4 h 7"/>
                  <a:gd name="T22" fmla="*/ 518 w 2526"/>
                  <a:gd name="T23" fmla="*/ 0 h 7"/>
                  <a:gd name="T24" fmla="*/ 556 w 2526"/>
                  <a:gd name="T25" fmla="*/ 0 h 7"/>
                  <a:gd name="T26" fmla="*/ 579 w 2526"/>
                  <a:gd name="T27" fmla="*/ 0 h 7"/>
                  <a:gd name="T28" fmla="*/ 622 w 2526"/>
                  <a:gd name="T29" fmla="*/ 4 h 7"/>
                  <a:gd name="T30" fmla="*/ 672 w 2526"/>
                  <a:gd name="T31" fmla="*/ 7 h 7"/>
                  <a:gd name="T32" fmla="*/ 725 w 2526"/>
                  <a:gd name="T33" fmla="*/ 7 h 7"/>
                  <a:gd name="T34" fmla="*/ 775 w 2526"/>
                  <a:gd name="T35" fmla="*/ 4 h 7"/>
                  <a:gd name="T36" fmla="*/ 818 w 2526"/>
                  <a:gd name="T37" fmla="*/ 0 h 7"/>
                  <a:gd name="T38" fmla="*/ 856 w 2526"/>
                  <a:gd name="T39" fmla="*/ 0 h 7"/>
                  <a:gd name="T40" fmla="*/ 879 w 2526"/>
                  <a:gd name="T41" fmla="*/ 0 h 7"/>
                  <a:gd name="T42" fmla="*/ 921 w 2526"/>
                  <a:gd name="T43" fmla="*/ 4 h 7"/>
                  <a:gd name="T44" fmla="*/ 971 w 2526"/>
                  <a:gd name="T45" fmla="*/ 7 h 7"/>
                  <a:gd name="T46" fmla="*/ 1025 w 2526"/>
                  <a:gd name="T47" fmla="*/ 7 h 7"/>
                  <a:gd name="T48" fmla="*/ 1075 w 2526"/>
                  <a:gd name="T49" fmla="*/ 4 h 7"/>
                  <a:gd name="T50" fmla="*/ 1117 w 2526"/>
                  <a:gd name="T51" fmla="*/ 0 h 7"/>
                  <a:gd name="T52" fmla="*/ 1155 w 2526"/>
                  <a:gd name="T53" fmla="*/ 0 h 7"/>
                  <a:gd name="T54" fmla="*/ 1179 w 2526"/>
                  <a:gd name="T55" fmla="*/ 0 h 7"/>
                  <a:gd name="T56" fmla="*/ 1221 w 2526"/>
                  <a:gd name="T57" fmla="*/ 4 h 7"/>
                  <a:gd name="T58" fmla="*/ 1271 w 2526"/>
                  <a:gd name="T59" fmla="*/ 7 h 7"/>
                  <a:gd name="T60" fmla="*/ 1324 w 2526"/>
                  <a:gd name="T61" fmla="*/ 7 h 7"/>
                  <a:gd name="T62" fmla="*/ 1374 w 2526"/>
                  <a:gd name="T63" fmla="*/ 4 h 7"/>
                  <a:gd name="T64" fmla="*/ 1417 w 2526"/>
                  <a:gd name="T65" fmla="*/ 0 h 7"/>
                  <a:gd name="T66" fmla="*/ 1455 w 2526"/>
                  <a:gd name="T67" fmla="*/ 0 h 7"/>
                  <a:gd name="T68" fmla="*/ 1478 w 2526"/>
                  <a:gd name="T69" fmla="*/ 0 h 7"/>
                  <a:gd name="T70" fmla="*/ 1520 w 2526"/>
                  <a:gd name="T71" fmla="*/ 4 h 7"/>
                  <a:gd name="T72" fmla="*/ 1570 w 2526"/>
                  <a:gd name="T73" fmla="*/ 7 h 7"/>
                  <a:gd name="T74" fmla="*/ 1624 w 2526"/>
                  <a:gd name="T75" fmla="*/ 7 h 7"/>
                  <a:gd name="T76" fmla="*/ 1674 w 2526"/>
                  <a:gd name="T77" fmla="*/ 4 h 7"/>
                  <a:gd name="T78" fmla="*/ 1716 w 2526"/>
                  <a:gd name="T79" fmla="*/ 0 h 7"/>
                  <a:gd name="T80" fmla="*/ 1755 w 2526"/>
                  <a:gd name="T81" fmla="*/ 0 h 7"/>
                  <a:gd name="T82" fmla="*/ 1778 w 2526"/>
                  <a:gd name="T83" fmla="*/ 0 h 7"/>
                  <a:gd name="T84" fmla="*/ 1820 w 2526"/>
                  <a:gd name="T85" fmla="*/ 4 h 7"/>
                  <a:gd name="T86" fmla="*/ 1870 w 2526"/>
                  <a:gd name="T87" fmla="*/ 7 h 7"/>
                  <a:gd name="T88" fmla="*/ 1923 w 2526"/>
                  <a:gd name="T89" fmla="*/ 7 h 7"/>
                  <a:gd name="T90" fmla="*/ 1973 w 2526"/>
                  <a:gd name="T91" fmla="*/ 4 h 7"/>
                  <a:gd name="T92" fmla="*/ 2016 w 2526"/>
                  <a:gd name="T93" fmla="*/ 0 h 7"/>
                  <a:gd name="T94" fmla="*/ 2054 w 2526"/>
                  <a:gd name="T95" fmla="*/ 0 h 7"/>
                  <a:gd name="T96" fmla="*/ 2077 w 2526"/>
                  <a:gd name="T97" fmla="*/ 0 h 7"/>
                  <a:gd name="T98" fmla="*/ 2119 w 2526"/>
                  <a:gd name="T99" fmla="*/ 4 h 7"/>
                  <a:gd name="T100" fmla="*/ 2169 w 2526"/>
                  <a:gd name="T101" fmla="*/ 7 h 7"/>
                  <a:gd name="T102" fmla="*/ 2223 w 2526"/>
                  <a:gd name="T103" fmla="*/ 7 h 7"/>
                  <a:gd name="T104" fmla="*/ 2273 w 2526"/>
                  <a:gd name="T105" fmla="*/ 4 h 7"/>
                  <a:gd name="T106" fmla="*/ 2315 w 2526"/>
                  <a:gd name="T107" fmla="*/ 0 h 7"/>
                  <a:gd name="T108" fmla="*/ 2354 w 2526"/>
                  <a:gd name="T109" fmla="*/ 0 h 7"/>
                  <a:gd name="T110" fmla="*/ 2377 w 2526"/>
                  <a:gd name="T111" fmla="*/ 0 h 7"/>
                  <a:gd name="T112" fmla="*/ 2419 w 2526"/>
                  <a:gd name="T113" fmla="*/ 4 h 7"/>
                  <a:gd name="T114" fmla="*/ 2469 w 2526"/>
                  <a:gd name="T115" fmla="*/ 7 h 7"/>
                  <a:gd name="T116" fmla="*/ 2523 w 2526"/>
                  <a:gd name="T1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26" h="7">
                    <a:moveTo>
                      <a:pt x="3" y="0"/>
                    </a:moveTo>
                    <a:lnTo>
                      <a:pt x="11" y="0"/>
                    </a:lnTo>
                    <a:cubicBezTo>
                      <a:pt x="13" y="0"/>
                      <a:pt x="15" y="1"/>
                      <a:pt x="15" y="4"/>
                    </a:cubicBezTo>
                    <a:cubicBezTo>
                      <a:pt x="15" y="6"/>
                      <a:pt x="13" y="7"/>
                      <a:pt x="11" y="7"/>
                    </a:cubicBezTo>
                    <a:lnTo>
                      <a:pt x="3" y="7"/>
                    </a:ln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  <a:moveTo>
                      <a:pt x="27" y="0"/>
                    </a:moveTo>
                    <a:lnTo>
                      <a:pt x="34" y="0"/>
                    </a:lnTo>
                    <a:cubicBezTo>
                      <a:pt x="36" y="0"/>
                      <a:pt x="38" y="1"/>
                      <a:pt x="38" y="4"/>
                    </a:cubicBezTo>
                    <a:cubicBezTo>
                      <a:pt x="38" y="6"/>
                      <a:pt x="36" y="7"/>
                      <a:pt x="34" y="7"/>
                    </a:cubicBezTo>
                    <a:lnTo>
                      <a:pt x="27" y="7"/>
                    </a:lnTo>
                    <a:cubicBezTo>
                      <a:pt x="24" y="7"/>
                      <a:pt x="23" y="6"/>
                      <a:pt x="23" y="4"/>
                    </a:cubicBezTo>
                    <a:cubicBezTo>
                      <a:pt x="23" y="1"/>
                      <a:pt x="24" y="0"/>
                      <a:pt x="27" y="0"/>
                    </a:cubicBezTo>
                    <a:close/>
                    <a:moveTo>
                      <a:pt x="50" y="0"/>
                    </a:moveTo>
                    <a:lnTo>
                      <a:pt x="57" y="0"/>
                    </a:lnTo>
                    <a:cubicBezTo>
                      <a:pt x="59" y="0"/>
                      <a:pt x="61" y="1"/>
                      <a:pt x="61" y="4"/>
                    </a:cubicBezTo>
                    <a:cubicBezTo>
                      <a:pt x="61" y="6"/>
                      <a:pt x="59" y="7"/>
                      <a:pt x="57" y="7"/>
                    </a:cubicBezTo>
                    <a:lnTo>
                      <a:pt x="50" y="7"/>
                    </a:lnTo>
                    <a:cubicBezTo>
                      <a:pt x="47" y="7"/>
                      <a:pt x="46" y="6"/>
                      <a:pt x="46" y="4"/>
                    </a:cubicBezTo>
                    <a:cubicBezTo>
                      <a:pt x="46" y="1"/>
                      <a:pt x="47" y="0"/>
                      <a:pt x="50" y="0"/>
                    </a:cubicBezTo>
                    <a:close/>
                    <a:moveTo>
                      <a:pt x="73" y="0"/>
                    </a:moveTo>
                    <a:lnTo>
                      <a:pt x="80" y="0"/>
                    </a:lnTo>
                    <a:cubicBezTo>
                      <a:pt x="82" y="0"/>
                      <a:pt x="84" y="1"/>
                      <a:pt x="84" y="4"/>
                    </a:cubicBezTo>
                    <a:cubicBezTo>
                      <a:pt x="84" y="6"/>
                      <a:pt x="82" y="7"/>
                      <a:pt x="80" y="7"/>
                    </a:cubicBezTo>
                    <a:lnTo>
                      <a:pt x="73" y="7"/>
                    </a:lnTo>
                    <a:cubicBezTo>
                      <a:pt x="70" y="7"/>
                      <a:pt x="69" y="6"/>
                      <a:pt x="69" y="4"/>
                    </a:cubicBezTo>
                    <a:cubicBezTo>
                      <a:pt x="69" y="1"/>
                      <a:pt x="70" y="0"/>
                      <a:pt x="73" y="0"/>
                    </a:cubicBezTo>
                    <a:close/>
                    <a:moveTo>
                      <a:pt x="96" y="0"/>
                    </a:moveTo>
                    <a:lnTo>
                      <a:pt x="103" y="0"/>
                    </a:lnTo>
                    <a:cubicBezTo>
                      <a:pt x="105" y="0"/>
                      <a:pt x="107" y="1"/>
                      <a:pt x="107" y="4"/>
                    </a:cubicBezTo>
                    <a:cubicBezTo>
                      <a:pt x="107" y="6"/>
                      <a:pt x="105" y="7"/>
                      <a:pt x="103" y="7"/>
                    </a:cubicBezTo>
                    <a:lnTo>
                      <a:pt x="96" y="7"/>
                    </a:lnTo>
                    <a:cubicBezTo>
                      <a:pt x="94" y="7"/>
                      <a:pt x="92" y="6"/>
                      <a:pt x="92" y="4"/>
                    </a:cubicBezTo>
                    <a:cubicBezTo>
                      <a:pt x="92" y="1"/>
                      <a:pt x="94" y="0"/>
                      <a:pt x="96" y="0"/>
                    </a:cubicBezTo>
                    <a:close/>
                    <a:moveTo>
                      <a:pt x="119" y="0"/>
                    </a:moveTo>
                    <a:lnTo>
                      <a:pt x="126" y="0"/>
                    </a:lnTo>
                    <a:cubicBezTo>
                      <a:pt x="128" y="0"/>
                      <a:pt x="130" y="1"/>
                      <a:pt x="130" y="4"/>
                    </a:cubicBezTo>
                    <a:cubicBezTo>
                      <a:pt x="130" y="6"/>
                      <a:pt x="128" y="7"/>
                      <a:pt x="126" y="7"/>
                    </a:cubicBezTo>
                    <a:lnTo>
                      <a:pt x="119" y="7"/>
                    </a:lnTo>
                    <a:cubicBezTo>
                      <a:pt x="117" y="7"/>
                      <a:pt x="115" y="6"/>
                      <a:pt x="115" y="4"/>
                    </a:cubicBezTo>
                    <a:cubicBezTo>
                      <a:pt x="115" y="1"/>
                      <a:pt x="117" y="0"/>
                      <a:pt x="119" y="0"/>
                    </a:cubicBezTo>
                    <a:close/>
                    <a:moveTo>
                      <a:pt x="142" y="0"/>
                    </a:moveTo>
                    <a:lnTo>
                      <a:pt x="149" y="0"/>
                    </a:lnTo>
                    <a:cubicBezTo>
                      <a:pt x="152" y="0"/>
                      <a:pt x="153" y="1"/>
                      <a:pt x="153" y="4"/>
                    </a:cubicBezTo>
                    <a:cubicBezTo>
                      <a:pt x="153" y="6"/>
                      <a:pt x="152" y="7"/>
                      <a:pt x="149" y="7"/>
                    </a:cubicBezTo>
                    <a:lnTo>
                      <a:pt x="142" y="7"/>
                    </a:lnTo>
                    <a:cubicBezTo>
                      <a:pt x="140" y="7"/>
                      <a:pt x="138" y="6"/>
                      <a:pt x="138" y="4"/>
                    </a:cubicBezTo>
                    <a:cubicBezTo>
                      <a:pt x="138" y="1"/>
                      <a:pt x="140" y="0"/>
                      <a:pt x="142" y="0"/>
                    </a:cubicBezTo>
                    <a:close/>
                    <a:moveTo>
                      <a:pt x="165" y="0"/>
                    </a:moveTo>
                    <a:lnTo>
                      <a:pt x="172" y="0"/>
                    </a:lnTo>
                    <a:cubicBezTo>
                      <a:pt x="175" y="0"/>
                      <a:pt x="176" y="1"/>
                      <a:pt x="176" y="4"/>
                    </a:cubicBezTo>
                    <a:cubicBezTo>
                      <a:pt x="176" y="6"/>
                      <a:pt x="175" y="7"/>
                      <a:pt x="172" y="7"/>
                    </a:cubicBezTo>
                    <a:lnTo>
                      <a:pt x="165" y="7"/>
                    </a:lnTo>
                    <a:cubicBezTo>
                      <a:pt x="163" y="7"/>
                      <a:pt x="161" y="6"/>
                      <a:pt x="161" y="4"/>
                    </a:cubicBezTo>
                    <a:cubicBezTo>
                      <a:pt x="161" y="1"/>
                      <a:pt x="163" y="0"/>
                      <a:pt x="165" y="0"/>
                    </a:cubicBezTo>
                    <a:close/>
                    <a:moveTo>
                      <a:pt x="188" y="0"/>
                    </a:moveTo>
                    <a:lnTo>
                      <a:pt x="195" y="0"/>
                    </a:lnTo>
                    <a:cubicBezTo>
                      <a:pt x="198" y="0"/>
                      <a:pt x="199" y="1"/>
                      <a:pt x="199" y="4"/>
                    </a:cubicBezTo>
                    <a:cubicBezTo>
                      <a:pt x="199" y="6"/>
                      <a:pt x="198" y="7"/>
                      <a:pt x="195" y="7"/>
                    </a:cubicBezTo>
                    <a:lnTo>
                      <a:pt x="188" y="7"/>
                    </a:lnTo>
                    <a:cubicBezTo>
                      <a:pt x="186" y="7"/>
                      <a:pt x="184" y="6"/>
                      <a:pt x="184" y="4"/>
                    </a:cubicBezTo>
                    <a:cubicBezTo>
                      <a:pt x="184" y="1"/>
                      <a:pt x="186" y="0"/>
                      <a:pt x="188" y="0"/>
                    </a:cubicBezTo>
                    <a:close/>
                    <a:moveTo>
                      <a:pt x="211" y="0"/>
                    </a:moveTo>
                    <a:lnTo>
                      <a:pt x="219" y="0"/>
                    </a:lnTo>
                    <a:cubicBezTo>
                      <a:pt x="221" y="0"/>
                      <a:pt x="222" y="1"/>
                      <a:pt x="222" y="4"/>
                    </a:cubicBezTo>
                    <a:cubicBezTo>
                      <a:pt x="222" y="6"/>
                      <a:pt x="221" y="7"/>
                      <a:pt x="219" y="7"/>
                    </a:cubicBezTo>
                    <a:lnTo>
                      <a:pt x="211" y="7"/>
                    </a:lnTo>
                    <a:cubicBezTo>
                      <a:pt x="209" y="7"/>
                      <a:pt x="207" y="6"/>
                      <a:pt x="207" y="4"/>
                    </a:cubicBezTo>
                    <a:cubicBezTo>
                      <a:pt x="207" y="1"/>
                      <a:pt x="209" y="0"/>
                      <a:pt x="211" y="0"/>
                    </a:cubicBezTo>
                    <a:close/>
                    <a:moveTo>
                      <a:pt x="234" y="0"/>
                    </a:moveTo>
                    <a:lnTo>
                      <a:pt x="242" y="0"/>
                    </a:lnTo>
                    <a:cubicBezTo>
                      <a:pt x="244" y="0"/>
                      <a:pt x="245" y="1"/>
                      <a:pt x="245" y="4"/>
                    </a:cubicBezTo>
                    <a:cubicBezTo>
                      <a:pt x="245" y="6"/>
                      <a:pt x="244" y="7"/>
                      <a:pt x="242" y="7"/>
                    </a:cubicBezTo>
                    <a:lnTo>
                      <a:pt x="234" y="7"/>
                    </a:lnTo>
                    <a:cubicBezTo>
                      <a:pt x="232" y="7"/>
                      <a:pt x="230" y="6"/>
                      <a:pt x="230" y="4"/>
                    </a:cubicBezTo>
                    <a:cubicBezTo>
                      <a:pt x="230" y="1"/>
                      <a:pt x="232" y="0"/>
                      <a:pt x="234" y="0"/>
                    </a:cubicBezTo>
                    <a:close/>
                    <a:moveTo>
                      <a:pt x="257" y="0"/>
                    </a:moveTo>
                    <a:lnTo>
                      <a:pt x="265" y="0"/>
                    </a:lnTo>
                    <a:cubicBezTo>
                      <a:pt x="267" y="0"/>
                      <a:pt x="268" y="1"/>
                      <a:pt x="268" y="4"/>
                    </a:cubicBezTo>
                    <a:cubicBezTo>
                      <a:pt x="268" y="6"/>
                      <a:pt x="267" y="7"/>
                      <a:pt x="265" y="7"/>
                    </a:cubicBezTo>
                    <a:lnTo>
                      <a:pt x="257" y="7"/>
                    </a:lnTo>
                    <a:cubicBezTo>
                      <a:pt x="255" y="7"/>
                      <a:pt x="253" y="6"/>
                      <a:pt x="253" y="4"/>
                    </a:cubicBezTo>
                    <a:cubicBezTo>
                      <a:pt x="253" y="1"/>
                      <a:pt x="255" y="0"/>
                      <a:pt x="257" y="0"/>
                    </a:cubicBezTo>
                    <a:close/>
                    <a:moveTo>
                      <a:pt x="280" y="0"/>
                    </a:moveTo>
                    <a:lnTo>
                      <a:pt x="288" y="0"/>
                    </a:lnTo>
                    <a:cubicBezTo>
                      <a:pt x="290" y="0"/>
                      <a:pt x="291" y="1"/>
                      <a:pt x="291" y="4"/>
                    </a:cubicBezTo>
                    <a:cubicBezTo>
                      <a:pt x="291" y="6"/>
                      <a:pt x="290" y="7"/>
                      <a:pt x="288" y="7"/>
                    </a:cubicBezTo>
                    <a:lnTo>
                      <a:pt x="280" y="7"/>
                    </a:lnTo>
                    <a:cubicBezTo>
                      <a:pt x="278" y="7"/>
                      <a:pt x="276" y="6"/>
                      <a:pt x="276" y="4"/>
                    </a:cubicBezTo>
                    <a:cubicBezTo>
                      <a:pt x="276" y="1"/>
                      <a:pt x="278" y="0"/>
                      <a:pt x="280" y="0"/>
                    </a:cubicBezTo>
                    <a:close/>
                    <a:moveTo>
                      <a:pt x="303" y="0"/>
                    </a:moveTo>
                    <a:lnTo>
                      <a:pt x="311" y="0"/>
                    </a:lnTo>
                    <a:cubicBezTo>
                      <a:pt x="313" y="0"/>
                      <a:pt x="315" y="1"/>
                      <a:pt x="315" y="4"/>
                    </a:cubicBezTo>
                    <a:cubicBezTo>
                      <a:pt x="315" y="6"/>
                      <a:pt x="313" y="7"/>
                      <a:pt x="311" y="7"/>
                    </a:cubicBezTo>
                    <a:lnTo>
                      <a:pt x="303" y="7"/>
                    </a:lnTo>
                    <a:cubicBezTo>
                      <a:pt x="301" y="7"/>
                      <a:pt x="299" y="6"/>
                      <a:pt x="299" y="4"/>
                    </a:cubicBezTo>
                    <a:cubicBezTo>
                      <a:pt x="299" y="1"/>
                      <a:pt x="301" y="0"/>
                      <a:pt x="303" y="0"/>
                    </a:cubicBezTo>
                    <a:close/>
                    <a:moveTo>
                      <a:pt x="326" y="0"/>
                    </a:moveTo>
                    <a:lnTo>
                      <a:pt x="334" y="0"/>
                    </a:lnTo>
                    <a:cubicBezTo>
                      <a:pt x="336" y="0"/>
                      <a:pt x="338" y="1"/>
                      <a:pt x="338" y="4"/>
                    </a:cubicBezTo>
                    <a:cubicBezTo>
                      <a:pt x="338" y="6"/>
                      <a:pt x="336" y="7"/>
                      <a:pt x="334" y="7"/>
                    </a:cubicBezTo>
                    <a:lnTo>
                      <a:pt x="326" y="7"/>
                    </a:lnTo>
                    <a:cubicBezTo>
                      <a:pt x="324" y="7"/>
                      <a:pt x="322" y="6"/>
                      <a:pt x="322" y="4"/>
                    </a:cubicBezTo>
                    <a:cubicBezTo>
                      <a:pt x="322" y="1"/>
                      <a:pt x="324" y="0"/>
                      <a:pt x="326" y="0"/>
                    </a:cubicBezTo>
                    <a:close/>
                    <a:moveTo>
                      <a:pt x="349" y="0"/>
                    </a:moveTo>
                    <a:lnTo>
                      <a:pt x="357" y="0"/>
                    </a:lnTo>
                    <a:cubicBezTo>
                      <a:pt x="359" y="0"/>
                      <a:pt x="361" y="1"/>
                      <a:pt x="361" y="4"/>
                    </a:cubicBezTo>
                    <a:cubicBezTo>
                      <a:pt x="361" y="6"/>
                      <a:pt x="359" y="7"/>
                      <a:pt x="357" y="7"/>
                    </a:cubicBezTo>
                    <a:lnTo>
                      <a:pt x="349" y="7"/>
                    </a:lnTo>
                    <a:cubicBezTo>
                      <a:pt x="347" y="7"/>
                      <a:pt x="345" y="6"/>
                      <a:pt x="345" y="4"/>
                    </a:cubicBezTo>
                    <a:cubicBezTo>
                      <a:pt x="345" y="1"/>
                      <a:pt x="347" y="0"/>
                      <a:pt x="349" y="0"/>
                    </a:cubicBezTo>
                    <a:close/>
                    <a:moveTo>
                      <a:pt x="372" y="0"/>
                    </a:moveTo>
                    <a:lnTo>
                      <a:pt x="380" y="0"/>
                    </a:lnTo>
                    <a:cubicBezTo>
                      <a:pt x="382" y="0"/>
                      <a:pt x="384" y="1"/>
                      <a:pt x="384" y="4"/>
                    </a:cubicBezTo>
                    <a:cubicBezTo>
                      <a:pt x="384" y="6"/>
                      <a:pt x="382" y="7"/>
                      <a:pt x="380" y="7"/>
                    </a:cubicBezTo>
                    <a:lnTo>
                      <a:pt x="372" y="7"/>
                    </a:lnTo>
                    <a:cubicBezTo>
                      <a:pt x="370" y="7"/>
                      <a:pt x="368" y="6"/>
                      <a:pt x="368" y="4"/>
                    </a:cubicBezTo>
                    <a:cubicBezTo>
                      <a:pt x="368" y="1"/>
                      <a:pt x="370" y="0"/>
                      <a:pt x="372" y="0"/>
                    </a:cubicBezTo>
                    <a:close/>
                    <a:moveTo>
                      <a:pt x="395" y="0"/>
                    </a:moveTo>
                    <a:lnTo>
                      <a:pt x="403" y="0"/>
                    </a:lnTo>
                    <a:cubicBezTo>
                      <a:pt x="405" y="0"/>
                      <a:pt x="407" y="1"/>
                      <a:pt x="407" y="4"/>
                    </a:cubicBezTo>
                    <a:cubicBezTo>
                      <a:pt x="407" y="6"/>
                      <a:pt x="405" y="7"/>
                      <a:pt x="403" y="7"/>
                    </a:cubicBezTo>
                    <a:lnTo>
                      <a:pt x="395" y="7"/>
                    </a:lnTo>
                    <a:cubicBezTo>
                      <a:pt x="393" y="7"/>
                      <a:pt x="391" y="6"/>
                      <a:pt x="391" y="4"/>
                    </a:cubicBezTo>
                    <a:cubicBezTo>
                      <a:pt x="391" y="1"/>
                      <a:pt x="393" y="0"/>
                      <a:pt x="395" y="0"/>
                    </a:cubicBezTo>
                    <a:close/>
                    <a:moveTo>
                      <a:pt x="418" y="0"/>
                    </a:moveTo>
                    <a:lnTo>
                      <a:pt x="426" y="0"/>
                    </a:lnTo>
                    <a:cubicBezTo>
                      <a:pt x="428" y="0"/>
                      <a:pt x="430" y="1"/>
                      <a:pt x="430" y="4"/>
                    </a:cubicBezTo>
                    <a:cubicBezTo>
                      <a:pt x="430" y="6"/>
                      <a:pt x="428" y="7"/>
                      <a:pt x="426" y="7"/>
                    </a:cubicBezTo>
                    <a:lnTo>
                      <a:pt x="418" y="7"/>
                    </a:lnTo>
                    <a:cubicBezTo>
                      <a:pt x="416" y="7"/>
                      <a:pt x="414" y="6"/>
                      <a:pt x="414" y="4"/>
                    </a:cubicBezTo>
                    <a:cubicBezTo>
                      <a:pt x="414" y="1"/>
                      <a:pt x="416" y="0"/>
                      <a:pt x="418" y="0"/>
                    </a:cubicBezTo>
                    <a:close/>
                    <a:moveTo>
                      <a:pt x="441" y="0"/>
                    </a:moveTo>
                    <a:lnTo>
                      <a:pt x="449" y="0"/>
                    </a:lnTo>
                    <a:cubicBezTo>
                      <a:pt x="451" y="0"/>
                      <a:pt x="453" y="1"/>
                      <a:pt x="453" y="4"/>
                    </a:cubicBezTo>
                    <a:cubicBezTo>
                      <a:pt x="453" y="6"/>
                      <a:pt x="451" y="7"/>
                      <a:pt x="449" y="7"/>
                    </a:cubicBezTo>
                    <a:lnTo>
                      <a:pt x="441" y="7"/>
                    </a:lnTo>
                    <a:cubicBezTo>
                      <a:pt x="439" y="7"/>
                      <a:pt x="437" y="6"/>
                      <a:pt x="437" y="4"/>
                    </a:cubicBezTo>
                    <a:cubicBezTo>
                      <a:pt x="437" y="1"/>
                      <a:pt x="439" y="0"/>
                      <a:pt x="441" y="0"/>
                    </a:cubicBezTo>
                    <a:close/>
                    <a:moveTo>
                      <a:pt x="464" y="0"/>
                    </a:moveTo>
                    <a:lnTo>
                      <a:pt x="472" y="0"/>
                    </a:lnTo>
                    <a:cubicBezTo>
                      <a:pt x="474" y="0"/>
                      <a:pt x="476" y="1"/>
                      <a:pt x="476" y="4"/>
                    </a:cubicBezTo>
                    <a:cubicBezTo>
                      <a:pt x="476" y="6"/>
                      <a:pt x="474" y="7"/>
                      <a:pt x="472" y="7"/>
                    </a:cubicBezTo>
                    <a:lnTo>
                      <a:pt x="464" y="7"/>
                    </a:lnTo>
                    <a:cubicBezTo>
                      <a:pt x="462" y="7"/>
                      <a:pt x="460" y="6"/>
                      <a:pt x="460" y="4"/>
                    </a:cubicBezTo>
                    <a:cubicBezTo>
                      <a:pt x="460" y="1"/>
                      <a:pt x="462" y="0"/>
                      <a:pt x="464" y="0"/>
                    </a:cubicBezTo>
                    <a:close/>
                    <a:moveTo>
                      <a:pt x="487" y="0"/>
                    </a:moveTo>
                    <a:lnTo>
                      <a:pt x="495" y="0"/>
                    </a:lnTo>
                    <a:cubicBezTo>
                      <a:pt x="497" y="0"/>
                      <a:pt x="499" y="1"/>
                      <a:pt x="499" y="4"/>
                    </a:cubicBezTo>
                    <a:cubicBezTo>
                      <a:pt x="499" y="6"/>
                      <a:pt x="497" y="7"/>
                      <a:pt x="495" y="7"/>
                    </a:cubicBezTo>
                    <a:lnTo>
                      <a:pt x="487" y="7"/>
                    </a:lnTo>
                    <a:cubicBezTo>
                      <a:pt x="485" y="7"/>
                      <a:pt x="483" y="6"/>
                      <a:pt x="483" y="4"/>
                    </a:cubicBezTo>
                    <a:cubicBezTo>
                      <a:pt x="483" y="1"/>
                      <a:pt x="485" y="0"/>
                      <a:pt x="487" y="0"/>
                    </a:cubicBezTo>
                    <a:close/>
                    <a:moveTo>
                      <a:pt x="510" y="0"/>
                    </a:moveTo>
                    <a:lnTo>
                      <a:pt x="518" y="0"/>
                    </a:lnTo>
                    <a:cubicBezTo>
                      <a:pt x="520" y="0"/>
                      <a:pt x="522" y="1"/>
                      <a:pt x="522" y="4"/>
                    </a:cubicBezTo>
                    <a:cubicBezTo>
                      <a:pt x="522" y="6"/>
                      <a:pt x="520" y="7"/>
                      <a:pt x="518" y="7"/>
                    </a:cubicBezTo>
                    <a:lnTo>
                      <a:pt x="510" y="7"/>
                    </a:lnTo>
                    <a:cubicBezTo>
                      <a:pt x="508" y="7"/>
                      <a:pt x="507" y="6"/>
                      <a:pt x="507" y="4"/>
                    </a:cubicBezTo>
                    <a:cubicBezTo>
                      <a:pt x="507" y="1"/>
                      <a:pt x="508" y="0"/>
                      <a:pt x="510" y="0"/>
                    </a:cubicBezTo>
                    <a:close/>
                    <a:moveTo>
                      <a:pt x="533" y="0"/>
                    </a:moveTo>
                    <a:lnTo>
                      <a:pt x="541" y="0"/>
                    </a:lnTo>
                    <a:cubicBezTo>
                      <a:pt x="543" y="0"/>
                      <a:pt x="545" y="1"/>
                      <a:pt x="545" y="4"/>
                    </a:cubicBezTo>
                    <a:cubicBezTo>
                      <a:pt x="545" y="6"/>
                      <a:pt x="543" y="7"/>
                      <a:pt x="541" y="7"/>
                    </a:cubicBezTo>
                    <a:lnTo>
                      <a:pt x="533" y="7"/>
                    </a:lnTo>
                    <a:cubicBezTo>
                      <a:pt x="531" y="7"/>
                      <a:pt x="530" y="6"/>
                      <a:pt x="530" y="4"/>
                    </a:cubicBezTo>
                    <a:cubicBezTo>
                      <a:pt x="530" y="1"/>
                      <a:pt x="531" y="0"/>
                      <a:pt x="533" y="0"/>
                    </a:cubicBezTo>
                    <a:close/>
                    <a:moveTo>
                      <a:pt x="556" y="0"/>
                    </a:moveTo>
                    <a:lnTo>
                      <a:pt x="564" y="0"/>
                    </a:lnTo>
                    <a:cubicBezTo>
                      <a:pt x="566" y="0"/>
                      <a:pt x="568" y="1"/>
                      <a:pt x="568" y="4"/>
                    </a:cubicBezTo>
                    <a:cubicBezTo>
                      <a:pt x="568" y="6"/>
                      <a:pt x="566" y="7"/>
                      <a:pt x="564" y="7"/>
                    </a:cubicBezTo>
                    <a:lnTo>
                      <a:pt x="556" y="7"/>
                    </a:lnTo>
                    <a:cubicBezTo>
                      <a:pt x="554" y="7"/>
                      <a:pt x="553" y="6"/>
                      <a:pt x="553" y="4"/>
                    </a:cubicBezTo>
                    <a:cubicBezTo>
                      <a:pt x="553" y="1"/>
                      <a:pt x="554" y="0"/>
                      <a:pt x="556" y="0"/>
                    </a:cubicBezTo>
                    <a:close/>
                    <a:moveTo>
                      <a:pt x="579" y="0"/>
                    </a:moveTo>
                    <a:lnTo>
                      <a:pt x="587" y="0"/>
                    </a:lnTo>
                    <a:cubicBezTo>
                      <a:pt x="589" y="0"/>
                      <a:pt x="591" y="1"/>
                      <a:pt x="591" y="4"/>
                    </a:cubicBezTo>
                    <a:cubicBezTo>
                      <a:pt x="591" y="6"/>
                      <a:pt x="589" y="7"/>
                      <a:pt x="587" y="7"/>
                    </a:cubicBezTo>
                    <a:lnTo>
                      <a:pt x="579" y="7"/>
                    </a:lnTo>
                    <a:cubicBezTo>
                      <a:pt x="577" y="7"/>
                      <a:pt x="576" y="6"/>
                      <a:pt x="576" y="4"/>
                    </a:cubicBezTo>
                    <a:cubicBezTo>
                      <a:pt x="576" y="1"/>
                      <a:pt x="577" y="0"/>
                      <a:pt x="579" y="0"/>
                    </a:cubicBezTo>
                    <a:close/>
                    <a:moveTo>
                      <a:pt x="603" y="0"/>
                    </a:moveTo>
                    <a:lnTo>
                      <a:pt x="610" y="0"/>
                    </a:lnTo>
                    <a:cubicBezTo>
                      <a:pt x="612" y="0"/>
                      <a:pt x="614" y="1"/>
                      <a:pt x="614" y="4"/>
                    </a:cubicBezTo>
                    <a:cubicBezTo>
                      <a:pt x="614" y="6"/>
                      <a:pt x="612" y="7"/>
                      <a:pt x="610" y="7"/>
                    </a:cubicBezTo>
                    <a:lnTo>
                      <a:pt x="603" y="7"/>
                    </a:lnTo>
                    <a:cubicBezTo>
                      <a:pt x="600" y="7"/>
                      <a:pt x="599" y="6"/>
                      <a:pt x="599" y="4"/>
                    </a:cubicBezTo>
                    <a:cubicBezTo>
                      <a:pt x="599" y="1"/>
                      <a:pt x="600" y="0"/>
                      <a:pt x="603" y="0"/>
                    </a:cubicBezTo>
                    <a:close/>
                    <a:moveTo>
                      <a:pt x="626" y="0"/>
                    </a:moveTo>
                    <a:lnTo>
                      <a:pt x="633" y="0"/>
                    </a:lnTo>
                    <a:cubicBezTo>
                      <a:pt x="635" y="0"/>
                      <a:pt x="637" y="1"/>
                      <a:pt x="637" y="4"/>
                    </a:cubicBezTo>
                    <a:cubicBezTo>
                      <a:pt x="637" y="6"/>
                      <a:pt x="635" y="7"/>
                      <a:pt x="633" y="7"/>
                    </a:cubicBezTo>
                    <a:lnTo>
                      <a:pt x="626" y="7"/>
                    </a:lnTo>
                    <a:cubicBezTo>
                      <a:pt x="623" y="7"/>
                      <a:pt x="622" y="6"/>
                      <a:pt x="622" y="4"/>
                    </a:cubicBezTo>
                    <a:cubicBezTo>
                      <a:pt x="622" y="1"/>
                      <a:pt x="623" y="0"/>
                      <a:pt x="626" y="0"/>
                    </a:cubicBezTo>
                    <a:close/>
                    <a:moveTo>
                      <a:pt x="649" y="0"/>
                    </a:moveTo>
                    <a:lnTo>
                      <a:pt x="656" y="0"/>
                    </a:lnTo>
                    <a:cubicBezTo>
                      <a:pt x="658" y="0"/>
                      <a:pt x="660" y="1"/>
                      <a:pt x="660" y="4"/>
                    </a:cubicBezTo>
                    <a:cubicBezTo>
                      <a:pt x="660" y="6"/>
                      <a:pt x="658" y="7"/>
                      <a:pt x="656" y="7"/>
                    </a:cubicBezTo>
                    <a:lnTo>
                      <a:pt x="649" y="7"/>
                    </a:lnTo>
                    <a:cubicBezTo>
                      <a:pt x="646" y="7"/>
                      <a:pt x="645" y="6"/>
                      <a:pt x="645" y="4"/>
                    </a:cubicBezTo>
                    <a:cubicBezTo>
                      <a:pt x="645" y="1"/>
                      <a:pt x="646" y="0"/>
                      <a:pt x="649" y="0"/>
                    </a:cubicBezTo>
                    <a:close/>
                    <a:moveTo>
                      <a:pt x="672" y="0"/>
                    </a:moveTo>
                    <a:lnTo>
                      <a:pt x="679" y="0"/>
                    </a:lnTo>
                    <a:cubicBezTo>
                      <a:pt x="681" y="0"/>
                      <a:pt x="683" y="1"/>
                      <a:pt x="683" y="4"/>
                    </a:cubicBezTo>
                    <a:cubicBezTo>
                      <a:pt x="683" y="6"/>
                      <a:pt x="681" y="7"/>
                      <a:pt x="679" y="7"/>
                    </a:cubicBezTo>
                    <a:lnTo>
                      <a:pt x="672" y="7"/>
                    </a:lnTo>
                    <a:cubicBezTo>
                      <a:pt x="670" y="7"/>
                      <a:pt x="668" y="6"/>
                      <a:pt x="668" y="4"/>
                    </a:cubicBezTo>
                    <a:cubicBezTo>
                      <a:pt x="668" y="1"/>
                      <a:pt x="670" y="0"/>
                      <a:pt x="672" y="0"/>
                    </a:cubicBezTo>
                    <a:close/>
                    <a:moveTo>
                      <a:pt x="695" y="0"/>
                    </a:moveTo>
                    <a:lnTo>
                      <a:pt x="702" y="0"/>
                    </a:lnTo>
                    <a:cubicBezTo>
                      <a:pt x="704" y="0"/>
                      <a:pt x="706" y="1"/>
                      <a:pt x="706" y="4"/>
                    </a:cubicBezTo>
                    <a:cubicBezTo>
                      <a:pt x="706" y="6"/>
                      <a:pt x="704" y="7"/>
                      <a:pt x="702" y="7"/>
                    </a:cubicBezTo>
                    <a:lnTo>
                      <a:pt x="695" y="7"/>
                    </a:lnTo>
                    <a:cubicBezTo>
                      <a:pt x="693" y="7"/>
                      <a:pt x="691" y="6"/>
                      <a:pt x="691" y="4"/>
                    </a:cubicBezTo>
                    <a:cubicBezTo>
                      <a:pt x="691" y="1"/>
                      <a:pt x="693" y="0"/>
                      <a:pt x="695" y="0"/>
                    </a:cubicBezTo>
                    <a:close/>
                    <a:moveTo>
                      <a:pt x="718" y="0"/>
                    </a:moveTo>
                    <a:lnTo>
                      <a:pt x="725" y="0"/>
                    </a:lnTo>
                    <a:cubicBezTo>
                      <a:pt x="728" y="0"/>
                      <a:pt x="729" y="1"/>
                      <a:pt x="729" y="4"/>
                    </a:cubicBezTo>
                    <a:cubicBezTo>
                      <a:pt x="729" y="6"/>
                      <a:pt x="728" y="7"/>
                      <a:pt x="725" y="7"/>
                    </a:cubicBezTo>
                    <a:lnTo>
                      <a:pt x="718" y="7"/>
                    </a:lnTo>
                    <a:cubicBezTo>
                      <a:pt x="716" y="7"/>
                      <a:pt x="714" y="6"/>
                      <a:pt x="714" y="4"/>
                    </a:cubicBezTo>
                    <a:cubicBezTo>
                      <a:pt x="714" y="1"/>
                      <a:pt x="716" y="0"/>
                      <a:pt x="718" y="0"/>
                    </a:cubicBezTo>
                    <a:close/>
                    <a:moveTo>
                      <a:pt x="741" y="0"/>
                    </a:moveTo>
                    <a:lnTo>
                      <a:pt x="748" y="0"/>
                    </a:lnTo>
                    <a:cubicBezTo>
                      <a:pt x="751" y="0"/>
                      <a:pt x="752" y="1"/>
                      <a:pt x="752" y="4"/>
                    </a:cubicBezTo>
                    <a:cubicBezTo>
                      <a:pt x="752" y="6"/>
                      <a:pt x="751" y="7"/>
                      <a:pt x="748" y="7"/>
                    </a:cubicBezTo>
                    <a:lnTo>
                      <a:pt x="741" y="7"/>
                    </a:lnTo>
                    <a:cubicBezTo>
                      <a:pt x="739" y="7"/>
                      <a:pt x="737" y="6"/>
                      <a:pt x="737" y="4"/>
                    </a:cubicBezTo>
                    <a:cubicBezTo>
                      <a:pt x="737" y="1"/>
                      <a:pt x="739" y="0"/>
                      <a:pt x="741" y="0"/>
                    </a:cubicBezTo>
                    <a:close/>
                    <a:moveTo>
                      <a:pt x="764" y="0"/>
                    </a:moveTo>
                    <a:lnTo>
                      <a:pt x="771" y="0"/>
                    </a:lnTo>
                    <a:cubicBezTo>
                      <a:pt x="774" y="0"/>
                      <a:pt x="775" y="1"/>
                      <a:pt x="775" y="4"/>
                    </a:cubicBezTo>
                    <a:cubicBezTo>
                      <a:pt x="775" y="6"/>
                      <a:pt x="774" y="7"/>
                      <a:pt x="771" y="7"/>
                    </a:cubicBezTo>
                    <a:lnTo>
                      <a:pt x="764" y="7"/>
                    </a:lnTo>
                    <a:cubicBezTo>
                      <a:pt x="762" y="7"/>
                      <a:pt x="760" y="6"/>
                      <a:pt x="760" y="4"/>
                    </a:cubicBezTo>
                    <a:cubicBezTo>
                      <a:pt x="760" y="1"/>
                      <a:pt x="762" y="0"/>
                      <a:pt x="764" y="0"/>
                    </a:cubicBezTo>
                    <a:close/>
                    <a:moveTo>
                      <a:pt x="787" y="0"/>
                    </a:moveTo>
                    <a:lnTo>
                      <a:pt x="795" y="0"/>
                    </a:lnTo>
                    <a:cubicBezTo>
                      <a:pt x="797" y="0"/>
                      <a:pt x="798" y="1"/>
                      <a:pt x="798" y="4"/>
                    </a:cubicBezTo>
                    <a:cubicBezTo>
                      <a:pt x="798" y="6"/>
                      <a:pt x="797" y="7"/>
                      <a:pt x="795" y="7"/>
                    </a:cubicBezTo>
                    <a:lnTo>
                      <a:pt x="787" y="7"/>
                    </a:lnTo>
                    <a:cubicBezTo>
                      <a:pt x="785" y="7"/>
                      <a:pt x="783" y="6"/>
                      <a:pt x="783" y="4"/>
                    </a:cubicBezTo>
                    <a:cubicBezTo>
                      <a:pt x="783" y="1"/>
                      <a:pt x="785" y="0"/>
                      <a:pt x="787" y="0"/>
                    </a:cubicBezTo>
                    <a:close/>
                    <a:moveTo>
                      <a:pt x="810" y="0"/>
                    </a:moveTo>
                    <a:lnTo>
                      <a:pt x="818" y="0"/>
                    </a:lnTo>
                    <a:cubicBezTo>
                      <a:pt x="820" y="0"/>
                      <a:pt x="821" y="1"/>
                      <a:pt x="821" y="4"/>
                    </a:cubicBezTo>
                    <a:cubicBezTo>
                      <a:pt x="821" y="6"/>
                      <a:pt x="820" y="7"/>
                      <a:pt x="818" y="7"/>
                    </a:cubicBezTo>
                    <a:lnTo>
                      <a:pt x="810" y="7"/>
                    </a:lnTo>
                    <a:cubicBezTo>
                      <a:pt x="808" y="7"/>
                      <a:pt x="806" y="6"/>
                      <a:pt x="806" y="4"/>
                    </a:cubicBezTo>
                    <a:cubicBezTo>
                      <a:pt x="806" y="1"/>
                      <a:pt x="808" y="0"/>
                      <a:pt x="810" y="0"/>
                    </a:cubicBezTo>
                    <a:close/>
                    <a:moveTo>
                      <a:pt x="833" y="0"/>
                    </a:moveTo>
                    <a:lnTo>
                      <a:pt x="841" y="0"/>
                    </a:lnTo>
                    <a:cubicBezTo>
                      <a:pt x="843" y="0"/>
                      <a:pt x="844" y="1"/>
                      <a:pt x="844" y="4"/>
                    </a:cubicBezTo>
                    <a:cubicBezTo>
                      <a:pt x="844" y="6"/>
                      <a:pt x="843" y="7"/>
                      <a:pt x="841" y="7"/>
                    </a:cubicBezTo>
                    <a:lnTo>
                      <a:pt x="833" y="7"/>
                    </a:lnTo>
                    <a:cubicBezTo>
                      <a:pt x="831" y="7"/>
                      <a:pt x="829" y="6"/>
                      <a:pt x="829" y="4"/>
                    </a:cubicBezTo>
                    <a:cubicBezTo>
                      <a:pt x="829" y="1"/>
                      <a:pt x="831" y="0"/>
                      <a:pt x="833" y="0"/>
                    </a:cubicBezTo>
                    <a:close/>
                    <a:moveTo>
                      <a:pt x="856" y="0"/>
                    </a:moveTo>
                    <a:lnTo>
                      <a:pt x="864" y="0"/>
                    </a:lnTo>
                    <a:cubicBezTo>
                      <a:pt x="866" y="0"/>
                      <a:pt x="867" y="1"/>
                      <a:pt x="867" y="4"/>
                    </a:cubicBezTo>
                    <a:cubicBezTo>
                      <a:pt x="867" y="6"/>
                      <a:pt x="866" y="7"/>
                      <a:pt x="864" y="7"/>
                    </a:cubicBezTo>
                    <a:lnTo>
                      <a:pt x="856" y="7"/>
                    </a:lnTo>
                    <a:cubicBezTo>
                      <a:pt x="854" y="7"/>
                      <a:pt x="852" y="6"/>
                      <a:pt x="852" y="4"/>
                    </a:cubicBezTo>
                    <a:cubicBezTo>
                      <a:pt x="852" y="1"/>
                      <a:pt x="854" y="0"/>
                      <a:pt x="856" y="0"/>
                    </a:cubicBezTo>
                    <a:close/>
                    <a:moveTo>
                      <a:pt x="879" y="0"/>
                    </a:moveTo>
                    <a:lnTo>
                      <a:pt x="887" y="0"/>
                    </a:lnTo>
                    <a:cubicBezTo>
                      <a:pt x="889" y="0"/>
                      <a:pt x="891" y="1"/>
                      <a:pt x="891" y="4"/>
                    </a:cubicBezTo>
                    <a:cubicBezTo>
                      <a:pt x="891" y="6"/>
                      <a:pt x="889" y="7"/>
                      <a:pt x="887" y="7"/>
                    </a:cubicBezTo>
                    <a:lnTo>
                      <a:pt x="879" y="7"/>
                    </a:lnTo>
                    <a:cubicBezTo>
                      <a:pt x="877" y="7"/>
                      <a:pt x="875" y="6"/>
                      <a:pt x="875" y="4"/>
                    </a:cubicBezTo>
                    <a:cubicBezTo>
                      <a:pt x="875" y="1"/>
                      <a:pt x="877" y="0"/>
                      <a:pt x="879" y="0"/>
                    </a:cubicBezTo>
                    <a:close/>
                    <a:moveTo>
                      <a:pt x="902" y="0"/>
                    </a:moveTo>
                    <a:lnTo>
                      <a:pt x="910" y="0"/>
                    </a:lnTo>
                    <a:cubicBezTo>
                      <a:pt x="912" y="0"/>
                      <a:pt x="914" y="1"/>
                      <a:pt x="914" y="4"/>
                    </a:cubicBezTo>
                    <a:cubicBezTo>
                      <a:pt x="914" y="6"/>
                      <a:pt x="912" y="7"/>
                      <a:pt x="910" y="7"/>
                    </a:cubicBezTo>
                    <a:lnTo>
                      <a:pt x="902" y="7"/>
                    </a:lnTo>
                    <a:cubicBezTo>
                      <a:pt x="900" y="7"/>
                      <a:pt x="898" y="6"/>
                      <a:pt x="898" y="4"/>
                    </a:cubicBezTo>
                    <a:cubicBezTo>
                      <a:pt x="898" y="1"/>
                      <a:pt x="900" y="0"/>
                      <a:pt x="902" y="0"/>
                    </a:cubicBezTo>
                    <a:close/>
                    <a:moveTo>
                      <a:pt x="925" y="0"/>
                    </a:moveTo>
                    <a:lnTo>
                      <a:pt x="933" y="0"/>
                    </a:lnTo>
                    <a:cubicBezTo>
                      <a:pt x="935" y="0"/>
                      <a:pt x="937" y="1"/>
                      <a:pt x="937" y="4"/>
                    </a:cubicBezTo>
                    <a:cubicBezTo>
                      <a:pt x="937" y="6"/>
                      <a:pt x="935" y="7"/>
                      <a:pt x="933" y="7"/>
                    </a:cubicBezTo>
                    <a:lnTo>
                      <a:pt x="925" y="7"/>
                    </a:lnTo>
                    <a:cubicBezTo>
                      <a:pt x="923" y="7"/>
                      <a:pt x="921" y="6"/>
                      <a:pt x="921" y="4"/>
                    </a:cubicBezTo>
                    <a:cubicBezTo>
                      <a:pt x="921" y="1"/>
                      <a:pt x="923" y="0"/>
                      <a:pt x="925" y="0"/>
                    </a:cubicBezTo>
                    <a:close/>
                    <a:moveTo>
                      <a:pt x="948" y="0"/>
                    </a:moveTo>
                    <a:lnTo>
                      <a:pt x="956" y="0"/>
                    </a:lnTo>
                    <a:cubicBezTo>
                      <a:pt x="958" y="0"/>
                      <a:pt x="960" y="1"/>
                      <a:pt x="960" y="4"/>
                    </a:cubicBezTo>
                    <a:cubicBezTo>
                      <a:pt x="960" y="6"/>
                      <a:pt x="958" y="7"/>
                      <a:pt x="956" y="7"/>
                    </a:cubicBezTo>
                    <a:lnTo>
                      <a:pt x="948" y="7"/>
                    </a:lnTo>
                    <a:cubicBezTo>
                      <a:pt x="946" y="7"/>
                      <a:pt x="944" y="6"/>
                      <a:pt x="944" y="4"/>
                    </a:cubicBezTo>
                    <a:cubicBezTo>
                      <a:pt x="944" y="1"/>
                      <a:pt x="946" y="0"/>
                      <a:pt x="948" y="0"/>
                    </a:cubicBezTo>
                    <a:close/>
                    <a:moveTo>
                      <a:pt x="971" y="0"/>
                    </a:moveTo>
                    <a:lnTo>
                      <a:pt x="979" y="0"/>
                    </a:lnTo>
                    <a:cubicBezTo>
                      <a:pt x="981" y="0"/>
                      <a:pt x="983" y="1"/>
                      <a:pt x="983" y="4"/>
                    </a:cubicBezTo>
                    <a:cubicBezTo>
                      <a:pt x="983" y="6"/>
                      <a:pt x="981" y="7"/>
                      <a:pt x="979" y="7"/>
                    </a:cubicBezTo>
                    <a:lnTo>
                      <a:pt x="971" y="7"/>
                    </a:lnTo>
                    <a:cubicBezTo>
                      <a:pt x="969" y="7"/>
                      <a:pt x="967" y="6"/>
                      <a:pt x="967" y="4"/>
                    </a:cubicBezTo>
                    <a:cubicBezTo>
                      <a:pt x="967" y="1"/>
                      <a:pt x="969" y="0"/>
                      <a:pt x="971" y="0"/>
                    </a:cubicBezTo>
                    <a:close/>
                    <a:moveTo>
                      <a:pt x="994" y="0"/>
                    </a:moveTo>
                    <a:lnTo>
                      <a:pt x="1002" y="0"/>
                    </a:lnTo>
                    <a:cubicBezTo>
                      <a:pt x="1004" y="0"/>
                      <a:pt x="1006" y="1"/>
                      <a:pt x="1006" y="4"/>
                    </a:cubicBezTo>
                    <a:cubicBezTo>
                      <a:pt x="1006" y="6"/>
                      <a:pt x="1004" y="7"/>
                      <a:pt x="1002" y="7"/>
                    </a:cubicBezTo>
                    <a:lnTo>
                      <a:pt x="994" y="7"/>
                    </a:lnTo>
                    <a:cubicBezTo>
                      <a:pt x="992" y="7"/>
                      <a:pt x="990" y="6"/>
                      <a:pt x="990" y="4"/>
                    </a:cubicBezTo>
                    <a:cubicBezTo>
                      <a:pt x="990" y="1"/>
                      <a:pt x="992" y="0"/>
                      <a:pt x="994" y="0"/>
                    </a:cubicBezTo>
                    <a:close/>
                    <a:moveTo>
                      <a:pt x="1017" y="0"/>
                    </a:moveTo>
                    <a:lnTo>
                      <a:pt x="1025" y="0"/>
                    </a:lnTo>
                    <a:cubicBezTo>
                      <a:pt x="1027" y="0"/>
                      <a:pt x="1029" y="1"/>
                      <a:pt x="1029" y="4"/>
                    </a:cubicBezTo>
                    <a:cubicBezTo>
                      <a:pt x="1029" y="6"/>
                      <a:pt x="1027" y="7"/>
                      <a:pt x="1025" y="7"/>
                    </a:cubicBezTo>
                    <a:lnTo>
                      <a:pt x="1017" y="7"/>
                    </a:lnTo>
                    <a:cubicBezTo>
                      <a:pt x="1015" y="7"/>
                      <a:pt x="1013" y="6"/>
                      <a:pt x="1013" y="4"/>
                    </a:cubicBezTo>
                    <a:cubicBezTo>
                      <a:pt x="1013" y="1"/>
                      <a:pt x="1015" y="0"/>
                      <a:pt x="1017" y="0"/>
                    </a:cubicBezTo>
                    <a:close/>
                    <a:moveTo>
                      <a:pt x="1040" y="0"/>
                    </a:moveTo>
                    <a:lnTo>
                      <a:pt x="1048" y="0"/>
                    </a:lnTo>
                    <a:cubicBezTo>
                      <a:pt x="1050" y="0"/>
                      <a:pt x="1052" y="1"/>
                      <a:pt x="1052" y="4"/>
                    </a:cubicBezTo>
                    <a:cubicBezTo>
                      <a:pt x="1052" y="6"/>
                      <a:pt x="1050" y="7"/>
                      <a:pt x="1048" y="7"/>
                    </a:cubicBezTo>
                    <a:lnTo>
                      <a:pt x="1040" y="7"/>
                    </a:lnTo>
                    <a:cubicBezTo>
                      <a:pt x="1038" y="7"/>
                      <a:pt x="1036" y="6"/>
                      <a:pt x="1036" y="4"/>
                    </a:cubicBezTo>
                    <a:cubicBezTo>
                      <a:pt x="1036" y="1"/>
                      <a:pt x="1038" y="0"/>
                      <a:pt x="1040" y="0"/>
                    </a:cubicBezTo>
                    <a:close/>
                    <a:moveTo>
                      <a:pt x="1063" y="0"/>
                    </a:moveTo>
                    <a:lnTo>
                      <a:pt x="1071" y="0"/>
                    </a:lnTo>
                    <a:cubicBezTo>
                      <a:pt x="1073" y="0"/>
                      <a:pt x="1075" y="1"/>
                      <a:pt x="1075" y="4"/>
                    </a:cubicBezTo>
                    <a:cubicBezTo>
                      <a:pt x="1075" y="6"/>
                      <a:pt x="1073" y="7"/>
                      <a:pt x="1071" y="7"/>
                    </a:cubicBezTo>
                    <a:lnTo>
                      <a:pt x="1063" y="7"/>
                    </a:lnTo>
                    <a:cubicBezTo>
                      <a:pt x="1061" y="7"/>
                      <a:pt x="1059" y="6"/>
                      <a:pt x="1059" y="4"/>
                    </a:cubicBezTo>
                    <a:cubicBezTo>
                      <a:pt x="1059" y="1"/>
                      <a:pt x="1061" y="0"/>
                      <a:pt x="1063" y="0"/>
                    </a:cubicBezTo>
                    <a:close/>
                    <a:moveTo>
                      <a:pt x="1086" y="0"/>
                    </a:moveTo>
                    <a:lnTo>
                      <a:pt x="1094" y="0"/>
                    </a:lnTo>
                    <a:cubicBezTo>
                      <a:pt x="1096" y="0"/>
                      <a:pt x="1098" y="1"/>
                      <a:pt x="1098" y="4"/>
                    </a:cubicBezTo>
                    <a:cubicBezTo>
                      <a:pt x="1098" y="6"/>
                      <a:pt x="1096" y="7"/>
                      <a:pt x="1094" y="7"/>
                    </a:cubicBezTo>
                    <a:lnTo>
                      <a:pt x="1086" y="7"/>
                    </a:lnTo>
                    <a:cubicBezTo>
                      <a:pt x="1084" y="7"/>
                      <a:pt x="1083" y="6"/>
                      <a:pt x="1083" y="4"/>
                    </a:cubicBezTo>
                    <a:cubicBezTo>
                      <a:pt x="1083" y="1"/>
                      <a:pt x="1084" y="0"/>
                      <a:pt x="1086" y="0"/>
                    </a:cubicBezTo>
                    <a:close/>
                    <a:moveTo>
                      <a:pt x="1109" y="0"/>
                    </a:moveTo>
                    <a:lnTo>
                      <a:pt x="1117" y="0"/>
                    </a:lnTo>
                    <a:cubicBezTo>
                      <a:pt x="1119" y="0"/>
                      <a:pt x="1121" y="1"/>
                      <a:pt x="1121" y="4"/>
                    </a:cubicBezTo>
                    <a:cubicBezTo>
                      <a:pt x="1121" y="6"/>
                      <a:pt x="1119" y="7"/>
                      <a:pt x="1117" y="7"/>
                    </a:cubicBezTo>
                    <a:lnTo>
                      <a:pt x="1109" y="7"/>
                    </a:lnTo>
                    <a:cubicBezTo>
                      <a:pt x="1107" y="7"/>
                      <a:pt x="1106" y="6"/>
                      <a:pt x="1106" y="4"/>
                    </a:cubicBezTo>
                    <a:cubicBezTo>
                      <a:pt x="1106" y="1"/>
                      <a:pt x="1107" y="0"/>
                      <a:pt x="1109" y="0"/>
                    </a:cubicBezTo>
                    <a:close/>
                    <a:moveTo>
                      <a:pt x="1132" y="0"/>
                    </a:moveTo>
                    <a:lnTo>
                      <a:pt x="1140" y="0"/>
                    </a:lnTo>
                    <a:cubicBezTo>
                      <a:pt x="1142" y="0"/>
                      <a:pt x="1144" y="1"/>
                      <a:pt x="1144" y="4"/>
                    </a:cubicBezTo>
                    <a:cubicBezTo>
                      <a:pt x="1144" y="6"/>
                      <a:pt x="1142" y="7"/>
                      <a:pt x="1140" y="7"/>
                    </a:cubicBezTo>
                    <a:lnTo>
                      <a:pt x="1132" y="7"/>
                    </a:lnTo>
                    <a:cubicBezTo>
                      <a:pt x="1130" y="7"/>
                      <a:pt x="1129" y="6"/>
                      <a:pt x="1129" y="4"/>
                    </a:cubicBezTo>
                    <a:cubicBezTo>
                      <a:pt x="1129" y="1"/>
                      <a:pt x="1130" y="0"/>
                      <a:pt x="1132" y="0"/>
                    </a:cubicBezTo>
                    <a:close/>
                    <a:moveTo>
                      <a:pt x="1155" y="0"/>
                    </a:moveTo>
                    <a:lnTo>
                      <a:pt x="1163" y="0"/>
                    </a:lnTo>
                    <a:cubicBezTo>
                      <a:pt x="1165" y="0"/>
                      <a:pt x="1167" y="1"/>
                      <a:pt x="1167" y="4"/>
                    </a:cubicBezTo>
                    <a:cubicBezTo>
                      <a:pt x="1167" y="6"/>
                      <a:pt x="1165" y="7"/>
                      <a:pt x="1163" y="7"/>
                    </a:cubicBezTo>
                    <a:lnTo>
                      <a:pt x="1155" y="7"/>
                    </a:lnTo>
                    <a:cubicBezTo>
                      <a:pt x="1153" y="7"/>
                      <a:pt x="1152" y="6"/>
                      <a:pt x="1152" y="4"/>
                    </a:cubicBezTo>
                    <a:cubicBezTo>
                      <a:pt x="1152" y="1"/>
                      <a:pt x="1153" y="0"/>
                      <a:pt x="1155" y="0"/>
                    </a:cubicBezTo>
                    <a:close/>
                    <a:moveTo>
                      <a:pt x="1179" y="0"/>
                    </a:moveTo>
                    <a:lnTo>
                      <a:pt x="1186" y="0"/>
                    </a:lnTo>
                    <a:cubicBezTo>
                      <a:pt x="1188" y="0"/>
                      <a:pt x="1190" y="1"/>
                      <a:pt x="1190" y="4"/>
                    </a:cubicBezTo>
                    <a:cubicBezTo>
                      <a:pt x="1190" y="6"/>
                      <a:pt x="1188" y="7"/>
                      <a:pt x="1186" y="7"/>
                    </a:cubicBezTo>
                    <a:lnTo>
                      <a:pt x="1179" y="7"/>
                    </a:lnTo>
                    <a:cubicBezTo>
                      <a:pt x="1176" y="7"/>
                      <a:pt x="1175" y="6"/>
                      <a:pt x="1175" y="4"/>
                    </a:cubicBezTo>
                    <a:cubicBezTo>
                      <a:pt x="1175" y="1"/>
                      <a:pt x="1176" y="0"/>
                      <a:pt x="1179" y="0"/>
                    </a:cubicBezTo>
                    <a:close/>
                    <a:moveTo>
                      <a:pt x="1202" y="0"/>
                    </a:moveTo>
                    <a:lnTo>
                      <a:pt x="1209" y="0"/>
                    </a:lnTo>
                    <a:cubicBezTo>
                      <a:pt x="1211" y="0"/>
                      <a:pt x="1213" y="1"/>
                      <a:pt x="1213" y="4"/>
                    </a:cubicBezTo>
                    <a:cubicBezTo>
                      <a:pt x="1213" y="6"/>
                      <a:pt x="1211" y="7"/>
                      <a:pt x="1209" y="7"/>
                    </a:cubicBezTo>
                    <a:lnTo>
                      <a:pt x="1202" y="7"/>
                    </a:lnTo>
                    <a:cubicBezTo>
                      <a:pt x="1199" y="7"/>
                      <a:pt x="1198" y="6"/>
                      <a:pt x="1198" y="4"/>
                    </a:cubicBezTo>
                    <a:cubicBezTo>
                      <a:pt x="1198" y="1"/>
                      <a:pt x="1199" y="0"/>
                      <a:pt x="1202" y="0"/>
                    </a:cubicBezTo>
                    <a:close/>
                    <a:moveTo>
                      <a:pt x="1225" y="0"/>
                    </a:moveTo>
                    <a:lnTo>
                      <a:pt x="1232" y="0"/>
                    </a:lnTo>
                    <a:cubicBezTo>
                      <a:pt x="1234" y="0"/>
                      <a:pt x="1236" y="1"/>
                      <a:pt x="1236" y="4"/>
                    </a:cubicBezTo>
                    <a:cubicBezTo>
                      <a:pt x="1236" y="6"/>
                      <a:pt x="1234" y="7"/>
                      <a:pt x="1232" y="7"/>
                    </a:cubicBezTo>
                    <a:lnTo>
                      <a:pt x="1225" y="7"/>
                    </a:lnTo>
                    <a:cubicBezTo>
                      <a:pt x="1222" y="7"/>
                      <a:pt x="1221" y="6"/>
                      <a:pt x="1221" y="4"/>
                    </a:cubicBezTo>
                    <a:cubicBezTo>
                      <a:pt x="1221" y="1"/>
                      <a:pt x="1222" y="0"/>
                      <a:pt x="1225" y="0"/>
                    </a:cubicBezTo>
                    <a:close/>
                    <a:moveTo>
                      <a:pt x="1248" y="0"/>
                    </a:moveTo>
                    <a:lnTo>
                      <a:pt x="1255" y="0"/>
                    </a:lnTo>
                    <a:cubicBezTo>
                      <a:pt x="1257" y="0"/>
                      <a:pt x="1259" y="1"/>
                      <a:pt x="1259" y="4"/>
                    </a:cubicBezTo>
                    <a:cubicBezTo>
                      <a:pt x="1259" y="6"/>
                      <a:pt x="1257" y="7"/>
                      <a:pt x="1255" y="7"/>
                    </a:cubicBezTo>
                    <a:lnTo>
                      <a:pt x="1248" y="7"/>
                    </a:lnTo>
                    <a:cubicBezTo>
                      <a:pt x="1246" y="7"/>
                      <a:pt x="1244" y="6"/>
                      <a:pt x="1244" y="4"/>
                    </a:cubicBezTo>
                    <a:cubicBezTo>
                      <a:pt x="1244" y="1"/>
                      <a:pt x="1246" y="0"/>
                      <a:pt x="1248" y="0"/>
                    </a:cubicBezTo>
                    <a:close/>
                    <a:moveTo>
                      <a:pt x="1271" y="0"/>
                    </a:moveTo>
                    <a:lnTo>
                      <a:pt x="1278" y="0"/>
                    </a:lnTo>
                    <a:cubicBezTo>
                      <a:pt x="1280" y="0"/>
                      <a:pt x="1282" y="1"/>
                      <a:pt x="1282" y="4"/>
                    </a:cubicBezTo>
                    <a:cubicBezTo>
                      <a:pt x="1282" y="6"/>
                      <a:pt x="1280" y="7"/>
                      <a:pt x="1278" y="7"/>
                    </a:cubicBezTo>
                    <a:lnTo>
                      <a:pt x="1271" y="7"/>
                    </a:lnTo>
                    <a:cubicBezTo>
                      <a:pt x="1269" y="7"/>
                      <a:pt x="1267" y="6"/>
                      <a:pt x="1267" y="4"/>
                    </a:cubicBezTo>
                    <a:cubicBezTo>
                      <a:pt x="1267" y="1"/>
                      <a:pt x="1269" y="0"/>
                      <a:pt x="1271" y="0"/>
                    </a:cubicBezTo>
                    <a:close/>
                    <a:moveTo>
                      <a:pt x="1294" y="0"/>
                    </a:moveTo>
                    <a:lnTo>
                      <a:pt x="1301" y="0"/>
                    </a:lnTo>
                    <a:cubicBezTo>
                      <a:pt x="1304" y="0"/>
                      <a:pt x="1305" y="1"/>
                      <a:pt x="1305" y="4"/>
                    </a:cubicBezTo>
                    <a:cubicBezTo>
                      <a:pt x="1305" y="6"/>
                      <a:pt x="1304" y="7"/>
                      <a:pt x="1301" y="7"/>
                    </a:cubicBezTo>
                    <a:lnTo>
                      <a:pt x="1294" y="7"/>
                    </a:lnTo>
                    <a:cubicBezTo>
                      <a:pt x="1292" y="7"/>
                      <a:pt x="1290" y="6"/>
                      <a:pt x="1290" y="4"/>
                    </a:cubicBezTo>
                    <a:cubicBezTo>
                      <a:pt x="1290" y="1"/>
                      <a:pt x="1292" y="0"/>
                      <a:pt x="1294" y="0"/>
                    </a:cubicBezTo>
                    <a:close/>
                    <a:moveTo>
                      <a:pt x="1317" y="0"/>
                    </a:moveTo>
                    <a:lnTo>
                      <a:pt x="1324" y="0"/>
                    </a:lnTo>
                    <a:cubicBezTo>
                      <a:pt x="1327" y="0"/>
                      <a:pt x="1328" y="1"/>
                      <a:pt x="1328" y="4"/>
                    </a:cubicBezTo>
                    <a:cubicBezTo>
                      <a:pt x="1328" y="6"/>
                      <a:pt x="1327" y="7"/>
                      <a:pt x="1324" y="7"/>
                    </a:cubicBezTo>
                    <a:lnTo>
                      <a:pt x="1317" y="7"/>
                    </a:lnTo>
                    <a:cubicBezTo>
                      <a:pt x="1315" y="7"/>
                      <a:pt x="1313" y="6"/>
                      <a:pt x="1313" y="4"/>
                    </a:cubicBezTo>
                    <a:cubicBezTo>
                      <a:pt x="1313" y="1"/>
                      <a:pt x="1315" y="0"/>
                      <a:pt x="1317" y="0"/>
                    </a:cubicBezTo>
                    <a:close/>
                    <a:moveTo>
                      <a:pt x="1340" y="0"/>
                    </a:moveTo>
                    <a:lnTo>
                      <a:pt x="1347" y="0"/>
                    </a:lnTo>
                    <a:cubicBezTo>
                      <a:pt x="1350" y="0"/>
                      <a:pt x="1351" y="1"/>
                      <a:pt x="1351" y="4"/>
                    </a:cubicBezTo>
                    <a:cubicBezTo>
                      <a:pt x="1351" y="6"/>
                      <a:pt x="1350" y="7"/>
                      <a:pt x="1347" y="7"/>
                    </a:cubicBezTo>
                    <a:lnTo>
                      <a:pt x="1340" y="7"/>
                    </a:lnTo>
                    <a:cubicBezTo>
                      <a:pt x="1338" y="7"/>
                      <a:pt x="1336" y="6"/>
                      <a:pt x="1336" y="4"/>
                    </a:cubicBezTo>
                    <a:cubicBezTo>
                      <a:pt x="1336" y="1"/>
                      <a:pt x="1338" y="0"/>
                      <a:pt x="1340" y="0"/>
                    </a:cubicBezTo>
                    <a:close/>
                    <a:moveTo>
                      <a:pt x="1363" y="0"/>
                    </a:moveTo>
                    <a:lnTo>
                      <a:pt x="1371" y="0"/>
                    </a:lnTo>
                    <a:cubicBezTo>
                      <a:pt x="1373" y="0"/>
                      <a:pt x="1374" y="1"/>
                      <a:pt x="1374" y="4"/>
                    </a:cubicBezTo>
                    <a:cubicBezTo>
                      <a:pt x="1374" y="6"/>
                      <a:pt x="1373" y="7"/>
                      <a:pt x="1371" y="7"/>
                    </a:cubicBezTo>
                    <a:lnTo>
                      <a:pt x="1363" y="7"/>
                    </a:lnTo>
                    <a:cubicBezTo>
                      <a:pt x="1361" y="7"/>
                      <a:pt x="1359" y="6"/>
                      <a:pt x="1359" y="4"/>
                    </a:cubicBezTo>
                    <a:cubicBezTo>
                      <a:pt x="1359" y="1"/>
                      <a:pt x="1361" y="0"/>
                      <a:pt x="1363" y="0"/>
                    </a:cubicBezTo>
                    <a:close/>
                    <a:moveTo>
                      <a:pt x="1386" y="0"/>
                    </a:moveTo>
                    <a:lnTo>
                      <a:pt x="1394" y="0"/>
                    </a:lnTo>
                    <a:cubicBezTo>
                      <a:pt x="1396" y="0"/>
                      <a:pt x="1397" y="1"/>
                      <a:pt x="1397" y="4"/>
                    </a:cubicBezTo>
                    <a:cubicBezTo>
                      <a:pt x="1397" y="6"/>
                      <a:pt x="1396" y="7"/>
                      <a:pt x="1394" y="7"/>
                    </a:cubicBezTo>
                    <a:lnTo>
                      <a:pt x="1386" y="7"/>
                    </a:lnTo>
                    <a:cubicBezTo>
                      <a:pt x="1384" y="7"/>
                      <a:pt x="1382" y="6"/>
                      <a:pt x="1382" y="4"/>
                    </a:cubicBezTo>
                    <a:cubicBezTo>
                      <a:pt x="1382" y="1"/>
                      <a:pt x="1384" y="0"/>
                      <a:pt x="1386" y="0"/>
                    </a:cubicBezTo>
                    <a:close/>
                    <a:moveTo>
                      <a:pt x="1409" y="0"/>
                    </a:moveTo>
                    <a:lnTo>
                      <a:pt x="1417" y="0"/>
                    </a:lnTo>
                    <a:cubicBezTo>
                      <a:pt x="1419" y="0"/>
                      <a:pt x="1420" y="1"/>
                      <a:pt x="1420" y="4"/>
                    </a:cubicBezTo>
                    <a:cubicBezTo>
                      <a:pt x="1420" y="6"/>
                      <a:pt x="1419" y="7"/>
                      <a:pt x="1417" y="7"/>
                    </a:cubicBezTo>
                    <a:lnTo>
                      <a:pt x="1409" y="7"/>
                    </a:lnTo>
                    <a:cubicBezTo>
                      <a:pt x="1407" y="7"/>
                      <a:pt x="1405" y="6"/>
                      <a:pt x="1405" y="4"/>
                    </a:cubicBezTo>
                    <a:cubicBezTo>
                      <a:pt x="1405" y="1"/>
                      <a:pt x="1407" y="0"/>
                      <a:pt x="1409" y="0"/>
                    </a:cubicBezTo>
                    <a:close/>
                    <a:moveTo>
                      <a:pt x="1432" y="0"/>
                    </a:moveTo>
                    <a:lnTo>
                      <a:pt x="1440" y="0"/>
                    </a:lnTo>
                    <a:cubicBezTo>
                      <a:pt x="1442" y="0"/>
                      <a:pt x="1443" y="1"/>
                      <a:pt x="1443" y="4"/>
                    </a:cubicBezTo>
                    <a:cubicBezTo>
                      <a:pt x="1443" y="6"/>
                      <a:pt x="1442" y="7"/>
                      <a:pt x="1440" y="7"/>
                    </a:cubicBezTo>
                    <a:lnTo>
                      <a:pt x="1432" y="7"/>
                    </a:lnTo>
                    <a:cubicBezTo>
                      <a:pt x="1430" y="7"/>
                      <a:pt x="1428" y="6"/>
                      <a:pt x="1428" y="4"/>
                    </a:cubicBezTo>
                    <a:cubicBezTo>
                      <a:pt x="1428" y="1"/>
                      <a:pt x="1430" y="0"/>
                      <a:pt x="1432" y="0"/>
                    </a:cubicBezTo>
                    <a:close/>
                    <a:moveTo>
                      <a:pt x="1455" y="0"/>
                    </a:moveTo>
                    <a:lnTo>
                      <a:pt x="1463" y="0"/>
                    </a:lnTo>
                    <a:cubicBezTo>
                      <a:pt x="1465" y="0"/>
                      <a:pt x="1467" y="1"/>
                      <a:pt x="1467" y="4"/>
                    </a:cubicBezTo>
                    <a:cubicBezTo>
                      <a:pt x="1467" y="6"/>
                      <a:pt x="1465" y="7"/>
                      <a:pt x="1463" y="7"/>
                    </a:cubicBezTo>
                    <a:lnTo>
                      <a:pt x="1455" y="7"/>
                    </a:lnTo>
                    <a:cubicBezTo>
                      <a:pt x="1453" y="7"/>
                      <a:pt x="1451" y="6"/>
                      <a:pt x="1451" y="4"/>
                    </a:cubicBezTo>
                    <a:cubicBezTo>
                      <a:pt x="1451" y="1"/>
                      <a:pt x="1453" y="0"/>
                      <a:pt x="1455" y="0"/>
                    </a:cubicBezTo>
                    <a:close/>
                    <a:moveTo>
                      <a:pt x="1478" y="0"/>
                    </a:moveTo>
                    <a:lnTo>
                      <a:pt x="1486" y="0"/>
                    </a:lnTo>
                    <a:cubicBezTo>
                      <a:pt x="1488" y="0"/>
                      <a:pt x="1490" y="1"/>
                      <a:pt x="1490" y="4"/>
                    </a:cubicBezTo>
                    <a:cubicBezTo>
                      <a:pt x="1490" y="6"/>
                      <a:pt x="1488" y="7"/>
                      <a:pt x="1486" y="7"/>
                    </a:cubicBezTo>
                    <a:lnTo>
                      <a:pt x="1478" y="7"/>
                    </a:lnTo>
                    <a:cubicBezTo>
                      <a:pt x="1476" y="7"/>
                      <a:pt x="1474" y="6"/>
                      <a:pt x="1474" y="4"/>
                    </a:cubicBezTo>
                    <a:cubicBezTo>
                      <a:pt x="1474" y="1"/>
                      <a:pt x="1476" y="0"/>
                      <a:pt x="1478" y="0"/>
                    </a:cubicBezTo>
                    <a:close/>
                    <a:moveTo>
                      <a:pt x="1501" y="0"/>
                    </a:moveTo>
                    <a:lnTo>
                      <a:pt x="1509" y="0"/>
                    </a:lnTo>
                    <a:cubicBezTo>
                      <a:pt x="1511" y="0"/>
                      <a:pt x="1513" y="1"/>
                      <a:pt x="1513" y="4"/>
                    </a:cubicBezTo>
                    <a:cubicBezTo>
                      <a:pt x="1513" y="6"/>
                      <a:pt x="1511" y="7"/>
                      <a:pt x="1509" y="7"/>
                    </a:cubicBezTo>
                    <a:lnTo>
                      <a:pt x="1501" y="7"/>
                    </a:lnTo>
                    <a:cubicBezTo>
                      <a:pt x="1499" y="7"/>
                      <a:pt x="1497" y="6"/>
                      <a:pt x="1497" y="4"/>
                    </a:cubicBezTo>
                    <a:cubicBezTo>
                      <a:pt x="1497" y="1"/>
                      <a:pt x="1499" y="0"/>
                      <a:pt x="1501" y="0"/>
                    </a:cubicBezTo>
                    <a:close/>
                    <a:moveTo>
                      <a:pt x="1524" y="0"/>
                    </a:moveTo>
                    <a:lnTo>
                      <a:pt x="1532" y="0"/>
                    </a:lnTo>
                    <a:cubicBezTo>
                      <a:pt x="1534" y="0"/>
                      <a:pt x="1536" y="1"/>
                      <a:pt x="1536" y="4"/>
                    </a:cubicBezTo>
                    <a:cubicBezTo>
                      <a:pt x="1536" y="6"/>
                      <a:pt x="1534" y="7"/>
                      <a:pt x="1532" y="7"/>
                    </a:cubicBezTo>
                    <a:lnTo>
                      <a:pt x="1524" y="7"/>
                    </a:lnTo>
                    <a:cubicBezTo>
                      <a:pt x="1522" y="7"/>
                      <a:pt x="1520" y="6"/>
                      <a:pt x="1520" y="4"/>
                    </a:cubicBezTo>
                    <a:cubicBezTo>
                      <a:pt x="1520" y="1"/>
                      <a:pt x="1522" y="0"/>
                      <a:pt x="1524" y="0"/>
                    </a:cubicBezTo>
                    <a:close/>
                    <a:moveTo>
                      <a:pt x="1547" y="0"/>
                    </a:moveTo>
                    <a:lnTo>
                      <a:pt x="1555" y="0"/>
                    </a:lnTo>
                    <a:cubicBezTo>
                      <a:pt x="1557" y="0"/>
                      <a:pt x="1559" y="1"/>
                      <a:pt x="1559" y="4"/>
                    </a:cubicBezTo>
                    <a:cubicBezTo>
                      <a:pt x="1559" y="6"/>
                      <a:pt x="1557" y="7"/>
                      <a:pt x="1555" y="7"/>
                    </a:cubicBezTo>
                    <a:lnTo>
                      <a:pt x="1547" y="7"/>
                    </a:lnTo>
                    <a:cubicBezTo>
                      <a:pt x="1545" y="7"/>
                      <a:pt x="1543" y="6"/>
                      <a:pt x="1543" y="4"/>
                    </a:cubicBezTo>
                    <a:cubicBezTo>
                      <a:pt x="1543" y="1"/>
                      <a:pt x="1545" y="0"/>
                      <a:pt x="1547" y="0"/>
                    </a:cubicBezTo>
                    <a:close/>
                    <a:moveTo>
                      <a:pt x="1570" y="0"/>
                    </a:moveTo>
                    <a:lnTo>
                      <a:pt x="1578" y="0"/>
                    </a:lnTo>
                    <a:cubicBezTo>
                      <a:pt x="1580" y="0"/>
                      <a:pt x="1582" y="1"/>
                      <a:pt x="1582" y="4"/>
                    </a:cubicBezTo>
                    <a:cubicBezTo>
                      <a:pt x="1582" y="6"/>
                      <a:pt x="1580" y="7"/>
                      <a:pt x="1578" y="7"/>
                    </a:cubicBezTo>
                    <a:lnTo>
                      <a:pt x="1570" y="7"/>
                    </a:lnTo>
                    <a:cubicBezTo>
                      <a:pt x="1568" y="7"/>
                      <a:pt x="1566" y="6"/>
                      <a:pt x="1566" y="4"/>
                    </a:cubicBezTo>
                    <a:cubicBezTo>
                      <a:pt x="1566" y="1"/>
                      <a:pt x="1568" y="0"/>
                      <a:pt x="1570" y="0"/>
                    </a:cubicBezTo>
                    <a:close/>
                    <a:moveTo>
                      <a:pt x="1593" y="0"/>
                    </a:moveTo>
                    <a:lnTo>
                      <a:pt x="1601" y="0"/>
                    </a:lnTo>
                    <a:cubicBezTo>
                      <a:pt x="1603" y="0"/>
                      <a:pt x="1605" y="1"/>
                      <a:pt x="1605" y="4"/>
                    </a:cubicBezTo>
                    <a:cubicBezTo>
                      <a:pt x="1605" y="6"/>
                      <a:pt x="1603" y="7"/>
                      <a:pt x="1601" y="7"/>
                    </a:cubicBezTo>
                    <a:lnTo>
                      <a:pt x="1593" y="7"/>
                    </a:lnTo>
                    <a:cubicBezTo>
                      <a:pt x="1591" y="7"/>
                      <a:pt x="1589" y="6"/>
                      <a:pt x="1589" y="4"/>
                    </a:cubicBezTo>
                    <a:cubicBezTo>
                      <a:pt x="1589" y="1"/>
                      <a:pt x="1591" y="0"/>
                      <a:pt x="1593" y="0"/>
                    </a:cubicBezTo>
                    <a:close/>
                    <a:moveTo>
                      <a:pt x="1616" y="0"/>
                    </a:moveTo>
                    <a:lnTo>
                      <a:pt x="1624" y="0"/>
                    </a:lnTo>
                    <a:cubicBezTo>
                      <a:pt x="1626" y="0"/>
                      <a:pt x="1628" y="1"/>
                      <a:pt x="1628" y="4"/>
                    </a:cubicBezTo>
                    <a:cubicBezTo>
                      <a:pt x="1628" y="6"/>
                      <a:pt x="1626" y="7"/>
                      <a:pt x="1624" y="7"/>
                    </a:cubicBezTo>
                    <a:lnTo>
                      <a:pt x="1616" y="7"/>
                    </a:lnTo>
                    <a:cubicBezTo>
                      <a:pt x="1614" y="7"/>
                      <a:pt x="1612" y="6"/>
                      <a:pt x="1612" y="4"/>
                    </a:cubicBezTo>
                    <a:cubicBezTo>
                      <a:pt x="1612" y="1"/>
                      <a:pt x="1614" y="0"/>
                      <a:pt x="1616" y="0"/>
                    </a:cubicBezTo>
                    <a:close/>
                    <a:moveTo>
                      <a:pt x="1639" y="0"/>
                    </a:moveTo>
                    <a:lnTo>
                      <a:pt x="1647" y="0"/>
                    </a:lnTo>
                    <a:cubicBezTo>
                      <a:pt x="1649" y="0"/>
                      <a:pt x="1651" y="1"/>
                      <a:pt x="1651" y="4"/>
                    </a:cubicBezTo>
                    <a:cubicBezTo>
                      <a:pt x="1651" y="6"/>
                      <a:pt x="1649" y="7"/>
                      <a:pt x="1647" y="7"/>
                    </a:cubicBezTo>
                    <a:lnTo>
                      <a:pt x="1639" y="7"/>
                    </a:lnTo>
                    <a:cubicBezTo>
                      <a:pt x="1637" y="7"/>
                      <a:pt x="1635" y="6"/>
                      <a:pt x="1635" y="4"/>
                    </a:cubicBezTo>
                    <a:cubicBezTo>
                      <a:pt x="1635" y="1"/>
                      <a:pt x="1637" y="0"/>
                      <a:pt x="1639" y="0"/>
                    </a:cubicBezTo>
                    <a:close/>
                    <a:moveTo>
                      <a:pt x="1662" y="0"/>
                    </a:moveTo>
                    <a:lnTo>
                      <a:pt x="1670" y="0"/>
                    </a:lnTo>
                    <a:cubicBezTo>
                      <a:pt x="1672" y="0"/>
                      <a:pt x="1674" y="1"/>
                      <a:pt x="1674" y="4"/>
                    </a:cubicBezTo>
                    <a:cubicBezTo>
                      <a:pt x="1674" y="6"/>
                      <a:pt x="1672" y="7"/>
                      <a:pt x="1670" y="7"/>
                    </a:cubicBezTo>
                    <a:lnTo>
                      <a:pt x="1662" y="7"/>
                    </a:lnTo>
                    <a:cubicBezTo>
                      <a:pt x="1660" y="7"/>
                      <a:pt x="1659" y="6"/>
                      <a:pt x="1659" y="4"/>
                    </a:cubicBezTo>
                    <a:cubicBezTo>
                      <a:pt x="1659" y="1"/>
                      <a:pt x="1660" y="0"/>
                      <a:pt x="1662" y="0"/>
                    </a:cubicBezTo>
                    <a:close/>
                    <a:moveTo>
                      <a:pt x="1685" y="0"/>
                    </a:moveTo>
                    <a:lnTo>
                      <a:pt x="1693" y="0"/>
                    </a:lnTo>
                    <a:cubicBezTo>
                      <a:pt x="1695" y="0"/>
                      <a:pt x="1697" y="1"/>
                      <a:pt x="1697" y="4"/>
                    </a:cubicBezTo>
                    <a:cubicBezTo>
                      <a:pt x="1697" y="6"/>
                      <a:pt x="1695" y="7"/>
                      <a:pt x="1693" y="7"/>
                    </a:cubicBezTo>
                    <a:lnTo>
                      <a:pt x="1685" y="7"/>
                    </a:lnTo>
                    <a:cubicBezTo>
                      <a:pt x="1683" y="7"/>
                      <a:pt x="1682" y="6"/>
                      <a:pt x="1682" y="4"/>
                    </a:cubicBezTo>
                    <a:cubicBezTo>
                      <a:pt x="1682" y="1"/>
                      <a:pt x="1683" y="0"/>
                      <a:pt x="1685" y="0"/>
                    </a:cubicBezTo>
                    <a:close/>
                    <a:moveTo>
                      <a:pt x="1708" y="0"/>
                    </a:moveTo>
                    <a:lnTo>
                      <a:pt x="1716" y="0"/>
                    </a:lnTo>
                    <a:cubicBezTo>
                      <a:pt x="1718" y="0"/>
                      <a:pt x="1720" y="1"/>
                      <a:pt x="1720" y="4"/>
                    </a:cubicBezTo>
                    <a:cubicBezTo>
                      <a:pt x="1720" y="6"/>
                      <a:pt x="1718" y="7"/>
                      <a:pt x="1716" y="7"/>
                    </a:cubicBezTo>
                    <a:lnTo>
                      <a:pt x="1708" y="7"/>
                    </a:lnTo>
                    <a:cubicBezTo>
                      <a:pt x="1706" y="7"/>
                      <a:pt x="1705" y="6"/>
                      <a:pt x="1705" y="4"/>
                    </a:cubicBezTo>
                    <a:cubicBezTo>
                      <a:pt x="1705" y="1"/>
                      <a:pt x="1706" y="0"/>
                      <a:pt x="1708" y="0"/>
                    </a:cubicBezTo>
                    <a:close/>
                    <a:moveTo>
                      <a:pt x="1731" y="0"/>
                    </a:moveTo>
                    <a:lnTo>
                      <a:pt x="1739" y="0"/>
                    </a:lnTo>
                    <a:cubicBezTo>
                      <a:pt x="1741" y="0"/>
                      <a:pt x="1743" y="1"/>
                      <a:pt x="1743" y="4"/>
                    </a:cubicBezTo>
                    <a:cubicBezTo>
                      <a:pt x="1743" y="6"/>
                      <a:pt x="1741" y="7"/>
                      <a:pt x="1739" y="7"/>
                    </a:cubicBezTo>
                    <a:lnTo>
                      <a:pt x="1731" y="7"/>
                    </a:lnTo>
                    <a:cubicBezTo>
                      <a:pt x="1729" y="7"/>
                      <a:pt x="1728" y="6"/>
                      <a:pt x="1728" y="4"/>
                    </a:cubicBezTo>
                    <a:cubicBezTo>
                      <a:pt x="1728" y="1"/>
                      <a:pt x="1729" y="0"/>
                      <a:pt x="1731" y="0"/>
                    </a:cubicBezTo>
                    <a:close/>
                    <a:moveTo>
                      <a:pt x="1755" y="0"/>
                    </a:moveTo>
                    <a:lnTo>
                      <a:pt x="1762" y="0"/>
                    </a:lnTo>
                    <a:cubicBezTo>
                      <a:pt x="1764" y="0"/>
                      <a:pt x="1766" y="1"/>
                      <a:pt x="1766" y="4"/>
                    </a:cubicBezTo>
                    <a:cubicBezTo>
                      <a:pt x="1766" y="6"/>
                      <a:pt x="1764" y="7"/>
                      <a:pt x="1762" y="7"/>
                    </a:cubicBezTo>
                    <a:lnTo>
                      <a:pt x="1755" y="7"/>
                    </a:lnTo>
                    <a:cubicBezTo>
                      <a:pt x="1752" y="7"/>
                      <a:pt x="1751" y="6"/>
                      <a:pt x="1751" y="4"/>
                    </a:cubicBezTo>
                    <a:cubicBezTo>
                      <a:pt x="1751" y="1"/>
                      <a:pt x="1752" y="0"/>
                      <a:pt x="1755" y="0"/>
                    </a:cubicBezTo>
                    <a:close/>
                    <a:moveTo>
                      <a:pt x="1778" y="0"/>
                    </a:moveTo>
                    <a:lnTo>
                      <a:pt x="1785" y="0"/>
                    </a:lnTo>
                    <a:cubicBezTo>
                      <a:pt x="1787" y="0"/>
                      <a:pt x="1789" y="1"/>
                      <a:pt x="1789" y="4"/>
                    </a:cubicBezTo>
                    <a:cubicBezTo>
                      <a:pt x="1789" y="6"/>
                      <a:pt x="1787" y="7"/>
                      <a:pt x="1785" y="7"/>
                    </a:cubicBezTo>
                    <a:lnTo>
                      <a:pt x="1778" y="7"/>
                    </a:lnTo>
                    <a:cubicBezTo>
                      <a:pt x="1775" y="7"/>
                      <a:pt x="1774" y="6"/>
                      <a:pt x="1774" y="4"/>
                    </a:cubicBezTo>
                    <a:cubicBezTo>
                      <a:pt x="1774" y="1"/>
                      <a:pt x="1775" y="0"/>
                      <a:pt x="1778" y="0"/>
                    </a:cubicBezTo>
                    <a:close/>
                    <a:moveTo>
                      <a:pt x="1801" y="0"/>
                    </a:moveTo>
                    <a:lnTo>
                      <a:pt x="1808" y="0"/>
                    </a:lnTo>
                    <a:cubicBezTo>
                      <a:pt x="1810" y="0"/>
                      <a:pt x="1812" y="1"/>
                      <a:pt x="1812" y="4"/>
                    </a:cubicBezTo>
                    <a:cubicBezTo>
                      <a:pt x="1812" y="6"/>
                      <a:pt x="1810" y="7"/>
                      <a:pt x="1808" y="7"/>
                    </a:cubicBezTo>
                    <a:lnTo>
                      <a:pt x="1801" y="7"/>
                    </a:lnTo>
                    <a:cubicBezTo>
                      <a:pt x="1798" y="7"/>
                      <a:pt x="1797" y="6"/>
                      <a:pt x="1797" y="4"/>
                    </a:cubicBezTo>
                    <a:cubicBezTo>
                      <a:pt x="1797" y="1"/>
                      <a:pt x="1798" y="0"/>
                      <a:pt x="1801" y="0"/>
                    </a:cubicBezTo>
                    <a:close/>
                    <a:moveTo>
                      <a:pt x="1824" y="0"/>
                    </a:moveTo>
                    <a:lnTo>
                      <a:pt x="1831" y="0"/>
                    </a:lnTo>
                    <a:cubicBezTo>
                      <a:pt x="1833" y="0"/>
                      <a:pt x="1835" y="1"/>
                      <a:pt x="1835" y="4"/>
                    </a:cubicBezTo>
                    <a:cubicBezTo>
                      <a:pt x="1835" y="6"/>
                      <a:pt x="1833" y="7"/>
                      <a:pt x="1831" y="7"/>
                    </a:cubicBezTo>
                    <a:lnTo>
                      <a:pt x="1824" y="7"/>
                    </a:lnTo>
                    <a:cubicBezTo>
                      <a:pt x="1822" y="7"/>
                      <a:pt x="1820" y="6"/>
                      <a:pt x="1820" y="4"/>
                    </a:cubicBezTo>
                    <a:cubicBezTo>
                      <a:pt x="1820" y="1"/>
                      <a:pt x="1822" y="0"/>
                      <a:pt x="1824" y="0"/>
                    </a:cubicBezTo>
                    <a:close/>
                    <a:moveTo>
                      <a:pt x="1847" y="0"/>
                    </a:moveTo>
                    <a:lnTo>
                      <a:pt x="1854" y="0"/>
                    </a:lnTo>
                    <a:cubicBezTo>
                      <a:pt x="1856" y="0"/>
                      <a:pt x="1858" y="1"/>
                      <a:pt x="1858" y="4"/>
                    </a:cubicBezTo>
                    <a:cubicBezTo>
                      <a:pt x="1858" y="6"/>
                      <a:pt x="1856" y="7"/>
                      <a:pt x="1854" y="7"/>
                    </a:cubicBezTo>
                    <a:lnTo>
                      <a:pt x="1847" y="7"/>
                    </a:lnTo>
                    <a:cubicBezTo>
                      <a:pt x="1845" y="7"/>
                      <a:pt x="1843" y="6"/>
                      <a:pt x="1843" y="4"/>
                    </a:cubicBezTo>
                    <a:cubicBezTo>
                      <a:pt x="1843" y="1"/>
                      <a:pt x="1845" y="0"/>
                      <a:pt x="1847" y="0"/>
                    </a:cubicBezTo>
                    <a:close/>
                    <a:moveTo>
                      <a:pt x="1870" y="0"/>
                    </a:moveTo>
                    <a:lnTo>
                      <a:pt x="1877" y="0"/>
                    </a:lnTo>
                    <a:cubicBezTo>
                      <a:pt x="1880" y="0"/>
                      <a:pt x="1881" y="1"/>
                      <a:pt x="1881" y="4"/>
                    </a:cubicBezTo>
                    <a:cubicBezTo>
                      <a:pt x="1881" y="6"/>
                      <a:pt x="1880" y="7"/>
                      <a:pt x="1877" y="7"/>
                    </a:cubicBezTo>
                    <a:lnTo>
                      <a:pt x="1870" y="7"/>
                    </a:lnTo>
                    <a:cubicBezTo>
                      <a:pt x="1868" y="7"/>
                      <a:pt x="1866" y="6"/>
                      <a:pt x="1866" y="4"/>
                    </a:cubicBezTo>
                    <a:cubicBezTo>
                      <a:pt x="1866" y="1"/>
                      <a:pt x="1868" y="0"/>
                      <a:pt x="1870" y="0"/>
                    </a:cubicBezTo>
                    <a:close/>
                    <a:moveTo>
                      <a:pt x="1893" y="0"/>
                    </a:moveTo>
                    <a:lnTo>
                      <a:pt x="1900" y="0"/>
                    </a:lnTo>
                    <a:cubicBezTo>
                      <a:pt x="1903" y="0"/>
                      <a:pt x="1904" y="1"/>
                      <a:pt x="1904" y="4"/>
                    </a:cubicBezTo>
                    <a:cubicBezTo>
                      <a:pt x="1904" y="6"/>
                      <a:pt x="1903" y="7"/>
                      <a:pt x="1900" y="7"/>
                    </a:cubicBezTo>
                    <a:lnTo>
                      <a:pt x="1893" y="7"/>
                    </a:lnTo>
                    <a:cubicBezTo>
                      <a:pt x="1891" y="7"/>
                      <a:pt x="1889" y="6"/>
                      <a:pt x="1889" y="4"/>
                    </a:cubicBezTo>
                    <a:cubicBezTo>
                      <a:pt x="1889" y="1"/>
                      <a:pt x="1891" y="0"/>
                      <a:pt x="1893" y="0"/>
                    </a:cubicBezTo>
                    <a:close/>
                    <a:moveTo>
                      <a:pt x="1916" y="0"/>
                    </a:moveTo>
                    <a:lnTo>
                      <a:pt x="1923" y="0"/>
                    </a:lnTo>
                    <a:cubicBezTo>
                      <a:pt x="1926" y="0"/>
                      <a:pt x="1927" y="1"/>
                      <a:pt x="1927" y="4"/>
                    </a:cubicBezTo>
                    <a:cubicBezTo>
                      <a:pt x="1927" y="6"/>
                      <a:pt x="1926" y="7"/>
                      <a:pt x="1923" y="7"/>
                    </a:cubicBezTo>
                    <a:lnTo>
                      <a:pt x="1916" y="7"/>
                    </a:lnTo>
                    <a:cubicBezTo>
                      <a:pt x="1914" y="7"/>
                      <a:pt x="1912" y="6"/>
                      <a:pt x="1912" y="4"/>
                    </a:cubicBezTo>
                    <a:cubicBezTo>
                      <a:pt x="1912" y="1"/>
                      <a:pt x="1914" y="0"/>
                      <a:pt x="1916" y="0"/>
                    </a:cubicBezTo>
                    <a:close/>
                    <a:moveTo>
                      <a:pt x="1939" y="0"/>
                    </a:moveTo>
                    <a:lnTo>
                      <a:pt x="1947" y="0"/>
                    </a:lnTo>
                    <a:cubicBezTo>
                      <a:pt x="1949" y="0"/>
                      <a:pt x="1950" y="1"/>
                      <a:pt x="1950" y="4"/>
                    </a:cubicBezTo>
                    <a:cubicBezTo>
                      <a:pt x="1950" y="6"/>
                      <a:pt x="1949" y="7"/>
                      <a:pt x="1947" y="7"/>
                    </a:cubicBezTo>
                    <a:lnTo>
                      <a:pt x="1939" y="7"/>
                    </a:lnTo>
                    <a:cubicBezTo>
                      <a:pt x="1937" y="7"/>
                      <a:pt x="1935" y="6"/>
                      <a:pt x="1935" y="4"/>
                    </a:cubicBezTo>
                    <a:cubicBezTo>
                      <a:pt x="1935" y="1"/>
                      <a:pt x="1937" y="0"/>
                      <a:pt x="1939" y="0"/>
                    </a:cubicBezTo>
                    <a:close/>
                    <a:moveTo>
                      <a:pt x="1962" y="0"/>
                    </a:moveTo>
                    <a:lnTo>
                      <a:pt x="1970" y="0"/>
                    </a:lnTo>
                    <a:cubicBezTo>
                      <a:pt x="1972" y="0"/>
                      <a:pt x="1973" y="1"/>
                      <a:pt x="1973" y="4"/>
                    </a:cubicBezTo>
                    <a:cubicBezTo>
                      <a:pt x="1973" y="6"/>
                      <a:pt x="1972" y="7"/>
                      <a:pt x="1970" y="7"/>
                    </a:cubicBezTo>
                    <a:lnTo>
                      <a:pt x="1962" y="7"/>
                    </a:lnTo>
                    <a:cubicBezTo>
                      <a:pt x="1960" y="7"/>
                      <a:pt x="1958" y="6"/>
                      <a:pt x="1958" y="4"/>
                    </a:cubicBezTo>
                    <a:cubicBezTo>
                      <a:pt x="1958" y="1"/>
                      <a:pt x="1960" y="0"/>
                      <a:pt x="1962" y="0"/>
                    </a:cubicBezTo>
                    <a:close/>
                    <a:moveTo>
                      <a:pt x="1985" y="0"/>
                    </a:moveTo>
                    <a:lnTo>
                      <a:pt x="1993" y="0"/>
                    </a:lnTo>
                    <a:cubicBezTo>
                      <a:pt x="1995" y="0"/>
                      <a:pt x="1996" y="1"/>
                      <a:pt x="1996" y="4"/>
                    </a:cubicBezTo>
                    <a:cubicBezTo>
                      <a:pt x="1996" y="6"/>
                      <a:pt x="1995" y="7"/>
                      <a:pt x="1993" y="7"/>
                    </a:cubicBezTo>
                    <a:lnTo>
                      <a:pt x="1985" y="7"/>
                    </a:lnTo>
                    <a:cubicBezTo>
                      <a:pt x="1983" y="7"/>
                      <a:pt x="1981" y="6"/>
                      <a:pt x="1981" y="4"/>
                    </a:cubicBezTo>
                    <a:cubicBezTo>
                      <a:pt x="1981" y="1"/>
                      <a:pt x="1983" y="0"/>
                      <a:pt x="1985" y="0"/>
                    </a:cubicBezTo>
                    <a:close/>
                    <a:moveTo>
                      <a:pt x="2008" y="0"/>
                    </a:moveTo>
                    <a:lnTo>
                      <a:pt x="2016" y="0"/>
                    </a:lnTo>
                    <a:cubicBezTo>
                      <a:pt x="2018" y="0"/>
                      <a:pt x="2019" y="1"/>
                      <a:pt x="2019" y="4"/>
                    </a:cubicBezTo>
                    <a:cubicBezTo>
                      <a:pt x="2019" y="6"/>
                      <a:pt x="2018" y="7"/>
                      <a:pt x="2016" y="7"/>
                    </a:cubicBezTo>
                    <a:lnTo>
                      <a:pt x="2008" y="7"/>
                    </a:lnTo>
                    <a:cubicBezTo>
                      <a:pt x="2006" y="7"/>
                      <a:pt x="2004" y="6"/>
                      <a:pt x="2004" y="4"/>
                    </a:cubicBezTo>
                    <a:cubicBezTo>
                      <a:pt x="2004" y="1"/>
                      <a:pt x="2006" y="0"/>
                      <a:pt x="2008" y="0"/>
                    </a:cubicBezTo>
                    <a:close/>
                    <a:moveTo>
                      <a:pt x="2031" y="0"/>
                    </a:moveTo>
                    <a:lnTo>
                      <a:pt x="2039" y="0"/>
                    </a:lnTo>
                    <a:cubicBezTo>
                      <a:pt x="2041" y="0"/>
                      <a:pt x="2043" y="1"/>
                      <a:pt x="2043" y="4"/>
                    </a:cubicBezTo>
                    <a:cubicBezTo>
                      <a:pt x="2043" y="6"/>
                      <a:pt x="2041" y="7"/>
                      <a:pt x="2039" y="7"/>
                    </a:cubicBezTo>
                    <a:lnTo>
                      <a:pt x="2031" y="7"/>
                    </a:lnTo>
                    <a:cubicBezTo>
                      <a:pt x="2029" y="7"/>
                      <a:pt x="2027" y="6"/>
                      <a:pt x="2027" y="4"/>
                    </a:cubicBezTo>
                    <a:cubicBezTo>
                      <a:pt x="2027" y="1"/>
                      <a:pt x="2029" y="0"/>
                      <a:pt x="2031" y="0"/>
                    </a:cubicBezTo>
                    <a:close/>
                    <a:moveTo>
                      <a:pt x="2054" y="0"/>
                    </a:moveTo>
                    <a:lnTo>
                      <a:pt x="2062" y="0"/>
                    </a:lnTo>
                    <a:cubicBezTo>
                      <a:pt x="2064" y="0"/>
                      <a:pt x="2066" y="1"/>
                      <a:pt x="2066" y="4"/>
                    </a:cubicBezTo>
                    <a:cubicBezTo>
                      <a:pt x="2066" y="6"/>
                      <a:pt x="2064" y="7"/>
                      <a:pt x="2062" y="7"/>
                    </a:cubicBezTo>
                    <a:lnTo>
                      <a:pt x="2054" y="7"/>
                    </a:lnTo>
                    <a:cubicBezTo>
                      <a:pt x="2052" y="7"/>
                      <a:pt x="2050" y="6"/>
                      <a:pt x="2050" y="4"/>
                    </a:cubicBezTo>
                    <a:cubicBezTo>
                      <a:pt x="2050" y="1"/>
                      <a:pt x="2052" y="0"/>
                      <a:pt x="2054" y="0"/>
                    </a:cubicBezTo>
                    <a:close/>
                    <a:moveTo>
                      <a:pt x="2077" y="0"/>
                    </a:moveTo>
                    <a:lnTo>
                      <a:pt x="2085" y="0"/>
                    </a:lnTo>
                    <a:cubicBezTo>
                      <a:pt x="2087" y="0"/>
                      <a:pt x="2089" y="1"/>
                      <a:pt x="2089" y="4"/>
                    </a:cubicBezTo>
                    <a:cubicBezTo>
                      <a:pt x="2089" y="6"/>
                      <a:pt x="2087" y="7"/>
                      <a:pt x="2085" y="7"/>
                    </a:cubicBezTo>
                    <a:lnTo>
                      <a:pt x="2077" y="7"/>
                    </a:lnTo>
                    <a:cubicBezTo>
                      <a:pt x="2075" y="7"/>
                      <a:pt x="2073" y="6"/>
                      <a:pt x="2073" y="4"/>
                    </a:cubicBezTo>
                    <a:cubicBezTo>
                      <a:pt x="2073" y="1"/>
                      <a:pt x="2075" y="0"/>
                      <a:pt x="2077" y="0"/>
                    </a:cubicBezTo>
                    <a:close/>
                    <a:moveTo>
                      <a:pt x="2100" y="0"/>
                    </a:moveTo>
                    <a:lnTo>
                      <a:pt x="2108" y="0"/>
                    </a:lnTo>
                    <a:cubicBezTo>
                      <a:pt x="2110" y="0"/>
                      <a:pt x="2112" y="1"/>
                      <a:pt x="2112" y="4"/>
                    </a:cubicBezTo>
                    <a:cubicBezTo>
                      <a:pt x="2112" y="6"/>
                      <a:pt x="2110" y="7"/>
                      <a:pt x="2108" y="7"/>
                    </a:cubicBezTo>
                    <a:lnTo>
                      <a:pt x="2100" y="7"/>
                    </a:lnTo>
                    <a:cubicBezTo>
                      <a:pt x="2098" y="7"/>
                      <a:pt x="2096" y="6"/>
                      <a:pt x="2096" y="4"/>
                    </a:cubicBezTo>
                    <a:cubicBezTo>
                      <a:pt x="2096" y="1"/>
                      <a:pt x="2098" y="0"/>
                      <a:pt x="2100" y="0"/>
                    </a:cubicBezTo>
                    <a:close/>
                    <a:moveTo>
                      <a:pt x="2123" y="0"/>
                    </a:moveTo>
                    <a:lnTo>
                      <a:pt x="2131" y="0"/>
                    </a:lnTo>
                    <a:cubicBezTo>
                      <a:pt x="2133" y="0"/>
                      <a:pt x="2135" y="1"/>
                      <a:pt x="2135" y="4"/>
                    </a:cubicBezTo>
                    <a:cubicBezTo>
                      <a:pt x="2135" y="6"/>
                      <a:pt x="2133" y="7"/>
                      <a:pt x="2131" y="7"/>
                    </a:cubicBezTo>
                    <a:lnTo>
                      <a:pt x="2123" y="7"/>
                    </a:lnTo>
                    <a:cubicBezTo>
                      <a:pt x="2121" y="7"/>
                      <a:pt x="2119" y="6"/>
                      <a:pt x="2119" y="4"/>
                    </a:cubicBezTo>
                    <a:cubicBezTo>
                      <a:pt x="2119" y="1"/>
                      <a:pt x="2121" y="0"/>
                      <a:pt x="2123" y="0"/>
                    </a:cubicBezTo>
                    <a:close/>
                    <a:moveTo>
                      <a:pt x="2146" y="0"/>
                    </a:moveTo>
                    <a:lnTo>
                      <a:pt x="2154" y="0"/>
                    </a:lnTo>
                    <a:cubicBezTo>
                      <a:pt x="2156" y="0"/>
                      <a:pt x="2158" y="1"/>
                      <a:pt x="2158" y="4"/>
                    </a:cubicBezTo>
                    <a:cubicBezTo>
                      <a:pt x="2158" y="6"/>
                      <a:pt x="2156" y="7"/>
                      <a:pt x="2154" y="7"/>
                    </a:cubicBezTo>
                    <a:lnTo>
                      <a:pt x="2146" y="7"/>
                    </a:lnTo>
                    <a:cubicBezTo>
                      <a:pt x="2144" y="7"/>
                      <a:pt x="2142" y="6"/>
                      <a:pt x="2142" y="4"/>
                    </a:cubicBezTo>
                    <a:cubicBezTo>
                      <a:pt x="2142" y="1"/>
                      <a:pt x="2144" y="0"/>
                      <a:pt x="2146" y="0"/>
                    </a:cubicBezTo>
                    <a:close/>
                    <a:moveTo>
                      <a:pt x="2169" y="0"/>
                    </a:moveTo>
                    <a:lnTo>
                      <a:pt x="2177" y="0"/>
                    </a:lnTo>
                    <a:cubicBezTo>
                      <a:pt x="2179" y="0"/>
                      <a:pt x="2181" y="1"/>
                      <a:pt x="2181" y="4"/>
                    </a:cubicBezTo>
                    <a:cubicBezTo>
                      <a:pt x="2181" y="6"/>
                      <a:pt x="2179" y="7"/>
                      <a:pt x="2177" y="7"/>
                    </a:cubicBezTo>
                    <a:lnTo>
                      <a:pt x="2169" y="7"/>
                    </a:lnTo>
                    <a:cubicBezTo>
                      <a:pt x="2167" y="7"/>
                      <a:pt x="2165" y="6"/>
                      <a:pt x="2165" y="4"/>
                    </a:cubicBezTo>
                    <a:cubicBezTo>
                      <a:pt x="2165" y="1"/>
                      <a:pt x="2167" y="0"/>
                      <a:pt x="2169" y="0"/>
                    </a:cubicBezTo>
                    <a:close/>
                    <a:moveTo>
                      <a:pt x="2192" y="0"/>
                    </a:moveTo>
                    <a:lnTo>
                      <a:pt x="2200" y="0"/>
                    </a:lnTo>
                    <a:cubicBezTo>
                      <a:pt x="2202" y="0"/>
                      <a:pt x="2204" y="1"/>
                      <a:pt x="2204" y="4"/>
                    </a:cubicBezTo>
                    <a:cubicBezTo>
                      <a:pt x="2204" y="6"/>
                      <a:pt x="2202" y="7"/>
                      <a:pt x="2200" y="7"/>
                    </a:cubicBezTo>
                    <a:lnTo>
                      <a:pt x="2192" y="7"/>
                    </a:lnTo>
                    <a:cubicBezTo>
                      <a:pt x="2190" y="7"/>
                      <a:pt x="2188" y="6"/>
                      <a:pt x="2188" y="4"/>
                    </a:cubicBezTo>
                    <a:cubicBezTo>
                      <a:pt x="2188" y="1"/>
                      <a:pt x="2190" y="0"/>
                      <a:pt x="2192" y="0"/>
                    </a:cubicBezTo>
                    <a:close/>
                    <a:moveTo>
                      <a:pt x="2215" y="0"/>
                    </a:moveTo>
                    <a:lnTo>
                      <a:pt x="2223" y="0"/>
                    </a:lnTo>
                    <a:cubicBezTo>
                      <a:pt x="2225" y="0"/>
                      <a:pt x="2227" y="1"/>
                      <a:pt x="2227" y="4"/>
                    </a:cubicBezTo>
                    <a:cubicBezTo>
                      <a:pt x="2227" y="6"/>
                      <a:pt x="2225" y="7"/>
                      <a:pt x="2223" y="7"/>
                    </a:cubicBezTo>
                    <a:lnTo>
                      <a:pt x="2215" y="7"/>
                    </a:lnTo>
                    <a:cubicBezTo>
                      <a:pt x="2213" y="7"/>
                      <a:pt x="2211" y="6"/>
                      <a:pt x="2211" y="4"/>
                    </a:cubicBezTo>
                    <a:cubicBezTo>
                      <a:pt x="2211" y="1"/>
                      <a:pt x="2213" y="0"/>
                      <a:pt x="2215" y="0"/>
                    </a:cubicBezTo>
                    <a:close/>
                    <a:moveTo>
                      <a:pt x="2238" y="0"/>
                    </a:moveTo>
                    <a:lnTo>
                      <a:pt x="2246" y="0"/>
                    </a:lnTo>
                    <a:cubicBezTo>
                      <a:pt x="2248" y="0"/>
                      <a:pt x="2250" y="1"/>
                      <a:pt x="2250" y="4"/>
                    </a:cubicBezTo>
                    <a:cubicBezTo>
                      <a:pt x="2250" y="6"/>
                      <a:pt x="2248" y="7"/>
                      <a:pt x="2246" y="7"/>
                    </a:cubicBezTo>
                    <a:lnTo>
                      <a:pt x="2238" y="7"/>
                    </a:lnTo>
                    <a:cubicBezTo>
                      <a:pt x="2236" y="7"/>
                      <a:pt x="2235" y="6"/>
                      <a:pt x="2235" y="4"/>
                    </a:cubicBezTo>
                    <a:cubicBezTo>
                      <a:pt x="2235" y="1"/>
                      <a:pt x="2236" y="0"/>
                      <a:pt x="2238" y="0"/>
                    </a:cubicBezTo>
                    <a:close/>
                    <a:moveTo>
                      <a:pt x="2261" y="0"/>
                    </a:moveTo>
                    <a:lnTo>
                      <a:pt x="2269" y="0"/>
                    </a:lnTo>
                    <a:cubicBezTo>
                      <a:pt x="2271" y="0"/>
                      <a:pt x="2273" y="1"/>
                      <a:pt x="2273" y="4"/>
                    </a:cubicBezTo>
                    <a:cubicBezTo>
                      <a:pt x="2273" y="6"/>
                      <a:pt x="2271" y="7"/>
                      <a:pt x="2269" y="7"/>
                    </a:cubicBezTo>
                    <a:lnTo>
                      <a:pt x="2261" y="7"/>
                    </a:lnTo>
                    <a:cubicBezTo>
                      <a:pt x="2259" y="7"/>
                      <a:pt x="2258" y="6"/>
                      <a:pt x="2258" y="4"/>
                    </a:cubicBezTo>
                    <a:cubicBezTo>
                      <a:pt x="2258" y="1"/>
                      <a:pt x="2259" y="0"/>
                      <a:pt x="2261" y="0"/>
                    </a:cubicBezTo>
                    <a:close/>
                    <a:moveTo>
                      <a:pt x="2284" y="0"/>
                    </a:moveTo>
                    <a:lnTo>
                      <a:pt x="2292" y="0"/>
                    </a:lnTo>
                    <a:cubicBezTo>
                      <a:pt x="2294" y="0"/>
                      <a:pt x="2296" y="1"/>
                      <a:pt x="2296" y="4"/>
                    </a:cubicBezTo>
                    <a:cubicBezTo>
                      <a:pt x="2296" y="6"/>
                      <a:pt x="2294" y="7"/>
                      <a:pt x="2292" y="7"/>
                    </a:cubicBezTo>
                    <a:lnTo>
                      <a:pt x="2284" y="7"/>
                    </a:lnTo>
                    <a:cubicBezTo>
                      <a:pt x="2282" y="7"/>
                      <a:pt x="2281" y="6"/>
                      <a:pt x="2281" y="4"/>
                    </a:cubicBezTo>
                    <a:cubicBezTo>
                      <a:pt x="2281" y="1"/>
                      <a:pt x="2282" y="0"/>
                      <a:pt x="2284" y="0"/>
                    </a:cubicBezTo>
                    <a:close/>
                    <a:moveTo>
                      <a:pt x="2307" y="0"/>
                    </a:moveTo>
                    <a:lnTo>
                      <a:pt x="2315" y="0"/>
                    </a:lnTo>
                    <a:cubicBezTo>
                      <a:pt x="2317" y="0"/>
                      <a:pt x="2319" y="1"/>
                      <a:pt x="2319" y="4"/>
                    </a:cubicBezTo>
                    <a:cubicBezTo>
                      <a:pt x="2319" y="6"/>
                      <a:pt x="2317" y="7"/>
                      <a:pt x="2315" y="7"/>
                    </a:cubicBezTo>
                    <a:lnTo>
                      <a:pt x="2307" y="7"/>
                    </a:lnTo>
                    <a:cubicBezTo>
                      <a:pt x="2305" y="7"/>
                      <a:pt x="2304" y="6"/>
                      <a:pt x="2304" y="4"/>
                    </a:cubicBezTo>
                    <a:cubicBezTo>
                      <a:pt x="2304" y="1"/>
                      <a:pt x="2305" y="0"/>
                      <a:pt x="2307" y="0"/>
                    </a:cubicBezTo>
                    <a:close/>
                    <a:moveTo>
                      <a:pt x="2331" y="0"/>
                    </a:moveTo>
                    <a:lnTo>
                      <a:pt x="2338" y="0"/>
                    </a:lnTo>
                    <a:cubicBezTo>
                      <a:pt x="2340" y="0"/>
                      <a:pt x="2342" y="1"/>
                      <a:pt x="2342" y="4"/>
                    </a:cubicBezTo>
                    <a:cubicBezTo>
                      <a:pt x="2342" y="6"/>
                      <a:pt x="2340" y="7"/>
                      <a:pt x="2338" y="7"/>
                    </a:cubicBezTo>
                    <a:lnTo>
                      <a:pt x="2331" y="7"/>
                    </a:lnTo>
                    <a:cubicBezTo>
                      <a:pt x="2328" y="7"/>
                      <a:pt x="2327" y="6"/>
                      <a:pt x="2327" y="4"/>
                    </a:cubicBezTo>
                    <a:cubicBezTo>
                      <a:pt x="2327" y="1"/>
                      <a:pt x="2328" y="0"/>
                      <a:pt x="2331" y="0"/>
                    </a:cubicBezTo>
                    <a:close/>
                    <a:moveTo>
                      <a:pt x="2354" y="0"/>
                    </a:moveTo>
                    <a:lnTo>
                      <a:pt x="2361" y="0"/>
                    </a:lnTo>
                    <a:cubicBezTo>
                      <a:pt x="2363" y="0"/>
                      <a:pt x="2365" y="1"/>
                      <a:pt x="2365" y="4"/>
                    </a:cubicBezTo>
                    <a:cubicBezTo>
                      <a:pt x="2365" y="6"/>
                      <a:pt x="2363" y="7"/>
                      <a:pt x="2361" y="7"/>
                    </a:cubicBezTo>
                    <a:lnTo>
                      <a:pt x="2354" y="7"/>
                    </a:lnTo>
                    <a:cubicBezTo>
                      <a:pt x="2351" y="7"/>
                      <a:pt x="2350" y="6"/>
                      <a:pt x="2350" y="4"/>
                    </a:cubicBezTo>
                    <a:cubicBezTo>
                      <a:pt x="2350" y="1"/>
                      <a:pt x="2351" y="0"/>
                      <a:pt x="2354" y="0"/>
                    </a:cubicBezTo>
                    <a:close/>
                    <a:moveTo>
                      <a:pt x="2377" y="0"/>
                    </a:moveTo>
                    <a:lnTo>
                      <a:pt x="2384" y="0"/>
                    </a:lnTo>
                    <a:cubicBezTo>
                      <a:pt x="2386" y="0"/>
                      <a:pt x="2388" y="1"/>
                      <a:pt x="2388" y="4"/>
                    </a:cubicBezTo>
                    <a:cubicBezTo>
                      <a:pt x="2388" y="6"/>
                      <a:pt x="2386" y="7"/>
                      <a:pt x="2384" y="7"/>
                    </a:cubicBezTo>
                    <a:lnTo>
                      <a:pt x="2377" y="7"/>
                    </a:lnTo>
                    <a:cubicBezTo>
                      <a:pt x="2374" y="7"/>
                      <a:pt x="2373" y="6"/>
                      <a:pt x="2373" y="4"/>
                    </a:cubicBezTo>
                    <a:cubicBezTo>
                      <a:pt x="2373" y="1"/>
                      <a:pt x="2374" y="0"/>
                      <a:pt x="2377" y="0"/>
                    </a:cubicBezTo>
                    <a:close/>
                    <a:moveTo>
                      <a:pt x="2400" y="0"/>
                    </a:moveTo>
                    <a:lnTo>
                      <a:pt x="2407" y="0"/>
                    </a:lnTo>
                    <a:cubicBezTo>
                      <a:pt x="2409" y="0"/>
                      <a:pt x="2411" y="1"/>
                      <a:pt x="2411" y="4"/>
                    </a:cubicBezTo>
                    <a:cubicBezTo>
                      <a:pt x="2411" y="6"/>
                      <a:pt x="2409" y="7"/>
                      <a:pt x="2407" y="7"/>
                    </a:cubicBezTo>
                    <a:lnTo>
                      <a:pt x="2400" y="7"/>
                    </a:lnTo>
                    <a:cubicBezTo>
                      <a:pt x="2398" y="7"/>
                      <a:pt x="2396" y="6"/>
                      <a:pt x="2396" y="4"/>
                    </a:cubicBezTo>
                    <a:cubicBezTo>
                      <a:pt x="2396" y="1"/>
                      <a:pt x="2398" y="0"/>
                      <a:pt x="2400" y="0"/>
                    </a:cubicBezTo>
                    <a:close/>
                    <a:moveTo>
                      <a:pt x="2423" y="0"/>
                    </a:moveTo>
                    <a:lnTo>
                      <a:pt x="2430" y="0"/>
                    </a:lnTo>
                    <a:cubicBezTo>
                      <a:pt x="2432" y="0"/>
                      <a:pt x="2434" y="1"/>
                      <a:pt x="2434" y="4"/>
                    </a:cubicBezTo>
                    <a:cubicBezTo>
                      <a:pt x="2434" y="6"/>
                      <a:pt x="2432" y="7"/>
                      <a:pt x="2430" y="7"/>
                    </a:cubicBezTo>
                    <a:lnTo>
                      <a:pt x="2423" y="7"/>
                    </a:lnTo>
                    <a:cubicBezTo>
                      <a:pt x="2421" y="7"/>
                      <a:pt x="2419" y="6"/>
                      <a:pt x="2419" y="4"/>
                    </a:cubicBezTo>
                    <a:cubicBezTo>
                      <a:pt x="2419" y="1"/>
                      <a:pt x="2421" y="0"/>
                      <a:pt x="2423" y="0"/>
                    </a:cubicBezTo>
                    <a:close/>
                    <a:moveTo>
                      <a:pt x="2446" y="0"/>
                    </a:moveTo>
                    <a:lnTo>
                      <a:pt x="2453" y="0"/>
                    </a:lnTo>
                    <a:cubicBezTo>
                      <a:pt x="2456" y="0"/>
                      <a:pt x="2457" y="1"/>
                      <a:pt x="2457" y="4"/>
                    </a:cubicBezTo>
                    <a:cubicBezTo>
                      <a:pt x="2457" y="6"/>
                      <a:pt x="2456" y="7"/>
                      <a:pt x="2453" y="7"/>
                    </a:cubicBezTo>
                    <a:lnTo>
                      <a:pt x="2446" y="7"/>
                    </a:lnTo>
                    <a:cubicBezTo>
                      <a:pt x="2444" y="7"/>
                      <a:pt x="2442" y="6"/>
                      <a:pt x="2442" y="4"/>
                    </a:cubicBezTo>
                    <a:cubicBezTo>
                      <a:pt x="2442" y="1"/>
                      <a:pt x="2444" y="0"/>
                      <a:pt x="2446" y="0"/>
                    </a:cubicBezTo>
                    <a:close/>
                    <a:moveTo>
                      <a:pt x="2469" y="0"/>
                    </a:moveTo>
                    <a:lnTo>
                      <a:pt x="2476" y="0"/>
                    </a:lnTo>
                    <a:cubicBezTo>
                      <a:pt x="2479" y="0"/>
                      <a:pt x="2480" y="1"/>
                      <a:pt x="2480" y="4"/>
                    </a:cubicBezTo>
                    <a:cubicBezTo>
                      <a:pt x="2480" y="6"/>
                      <a:pt x="2479" y="7"/>
                      <a:pt x="2476" y="7"/>
                    </a:cubicBezTo>
                    <a:lnTo>
                      <a:pt x="2469" y="7"/>
                    </a:lnTo>
                    <a:cubicBezTo>
                      <a:pt x="2467" y="7"/>
                      <a:pt x="2465" y="6"/>
                      <a:pt x="2465" y="4"/>
                    </a:cubicBezTo>
                    <a:cubicBezTo>
                      <a:pt x="2465" y="1"/>
                      <a:pt x="2467" y="0"/>
                      <a:pt x="2469" y="0"/>
                    </a:cubicBezTo>
                    <a:close/>
                    <a:moveTo>
                      <a:pt x="2492" y="0"/>
                    </a:moveTo>
                    <a:lnTo>
                      <a:pt x="2499" y="0"/>
                    </a:lnTo>
                    <a:cubicBezTo>
                      <a:pt x="2502" y="0"/>
                      <a:pt x="2503" y="1"/>
                      <a:pt x="2503" y="4"/>
                    </a:cubicBezTo>
                    <a:cubicBezTo>
                      <a:pt x="2503" y="6"/>
                      <a:pt x="2502" y="7"/>
                      <a:pt x="2499" y="7"/>
                    </a:cubicBezTo>
                    <a:lnTo>
                      <a:pt x="2492" y="7"/>
                    </a:lnTo>
                    <a:cubicBezTo>
                      <a:pt x="2490" y="7"/>
                      <a:pt x="2488" y="6"/>
                      <a:pt x="2488" y="4"/>
                    </a:cubicBezTo>
                    <a:cubicBezTo>
                      <a:pt x="2488" y="1"/>
                      <a:pt x="2490" y="0"/>
                      <a:pt x="2492" y="0"/>
                    </a:cubicBezTo>
                    <a:close/>
                    <a:moveTo>
                      <a:pt x="2515" y="0"/>
                    </a:moveTo>
                    <a:lnTo>
                      <a:pt x="2523" y="0"/>
                    </a:lnTo>
                    <a:cubicBezTo>
                      <a:pt x="2525" y="0"/>
                      <a:pt x="2526" y="1"/>
                      <a:pt x="2526" y="4"/>
                    </a:cubicBezTo>
                    <a:cubicBezTo>
                      <a:pt x="2526" y="6"/>
                      <a:pt x="2525" y="7"/>
                      <a:pt x="2523" y="7"/>
                    </a:cubicBezTo>
                    <a:lnTo>
                      <a:pt x="2515" y="7"/>
                    </a:lnTo>
                    <a:cubicBezTo>
                      <a:pt x="2513" y="7"/>
                      <a:pt x="2511" y="6"/>
                      <a:pt x="2511" y="4"/>
                    </a:cubicBezTo>
                    <a:cubicBezTo>
                      <a:pt x="2511" y="1"/>
                      <a:pt x="2513" y="0"/>
                      <a:pt x="2515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Rectangle 1176">
                <a:extLst>
                  <a:ext uri="{FF2B5EF4-FFF2-40B4-BE49-F238E27FC236}">
                    <a16:creationId xmlns:a16="http://schemas.microsoft.com/office/drawing/2014/main" id="{93F69906-474D-418A-8AED-9E0EDAF57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5" y="6214"/>
                <a:ext cx="667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Rectangle 1177">
                <a:extLst>
                  <a:ext uri="{FF2B5EF4-FFF2-40B4-BE49-F238E27FC236}">
                    <a16:creationId xmlns:a16="http://schemas.microsoft.com/office/drawing/2014/main" id="{BBB8B9AE-935D-4133-AEA5-0AD61372E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5" y="6214"/>
                <a:ext cx="667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Rectangle 1178">
                <a:extLst>
                  <a:ext uri="{FF2B5EF4-FFF2-40B4-BE49-F238E27FC236}">
                    <a16:creationId xmlns:a16="http://schemas.microsoft.com/office/drawing/2014/main" id="{590B53E0-BC7C-4994-9AB3-857332E1D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5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2248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4" name="Rectangle 1179">
                <a:extLst>
                  <a:ext uri="{FF2B5EF4-FFF2-40B4-BE49-F238E27FC236}">
                    <a16:creationId xmlns:a16="http://schemas.microsoft.com/office/drawing/2014/main" id="{E32D60CC-4DC6-4E0D-BB42-FD8C9FE49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3" y="6248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" name="Rectangle 1180">
                <a:extLst>
                  <a:ext uri="{FF2B5EF4-FFF2-40B4-BE49-F238E27FC236}">
                    <a16:creationId xmlns:a16="http://schemas.microsoft.com/office/drawing/2014/main" id="{BD16A1AA-A0F5-466B-AD1F-DA8FAD8B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9" y="6248"/>
                <a:ext cx="135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2189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6" name="Rectangle 1181">
                <a:extLst>
                  <a:ext uri="{FF2B5EF4-FFF2-40B4-BE49-F238E27FC236}">
                    <a16:creationId xmlns:a16="http://schemas.microsoft.com/office/drawing/2014/main" id="{CCE41685-3D5E-42B1-8C15-6415D7BE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1" y="6118"/>
                <a:ext cx="518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Enshakushana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7" name="Line 1182">
                <a:extLst>
                  <a:ext uri="{FF2B5EF4-FFF2-40B4-BE49-F238E27FC236}">
                    <a16:creationId xmlns:a16="http://schemas.microsoft.com/office/drawing/2014/main" id="{3539A0F8-EB8E-4ECA-82A0-C978ADCB8C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95" y="6477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Line 1183">
                <a:extLst>
                  <a:ext uri="{FF2B5EF4-FFF2-40B4-BE49-F238E27FC236}">
                    <a16:creationId xmlns:a16="http://schemas.microsoft.com/office/drawing/2014/main" id="{9308BD43-A579-4F38-AF79-38D0A8C53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19" y="6506"/>
                <a:ext cx="1376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ctangle 1184">
                <a:extLst>
                  <a:ext uri="{FF2B5EF4-FFF2-40B4-BE49-F238E27FC236}">
                    <a16:creationId xmlns:a16="http://schemas.microsoft.com/office/drawing/2014/main" id="{56E3372A-9A7A-4FB2-9254-38219859E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8" y="6477"/>
                <a:ext cx="198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ctangle 1185">
                <a:extLst>
                  <a:ext uri="{FF2B5EF4-FFF2-40B4-BE49-F238E27FC236}">
                    <a16:creationId xmlns:a16="http://schemas.microsoft.com/office/drawing/2014/main" id="{3E087E07-A913-4A84-A85D-D9E36DF9F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1" y="6482"/>
                <a:ext cx="225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 of Uruk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" name="Line 1186">
                <a:extLst>
                  <a:ext uri="{FF2B5EF4-FFF2-40B4-BE49-F238E27FC236}">
                    <a16:creationId xmlns:a16="http://schemas.microsoft.com/office/drawing/2014/main" id="{0B7B570B-BC44-4DD9-8D5E-D511B09045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19" y="6477"/>
                <a:ext cx="0" cy="5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Rectangle 1187">
                <a:extLst>
                  <a:ext uri="{FF2B5EF4-FFF2-40B4-BE49-F238E27FC236}">
                    <a16:creationId xmlns:a16="http://schemas.microsoft.com/office/drawing/2014/main" id="{65D14B2A-4634-4250-8781-AD3E141E4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1" y="6214"/>
                <a:ext cx="438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Rectangle 1188">
                <a:extLst>
                  <a:ext uri="{FF2B5EF4-FFF2-40B4-BE49-F238E27FC236}">
                    <a16:creationId xmlns:a16="http://schemas.microsoft.com/office/drawing/2014/main" id="{BA137119-8DB9-4C41-AE07-B426180D5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1" y="6214"/>
                <a:ext cx="43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Rectangle 1189">
                <a:extLst>
                  <a:ext uri="{FF2B5EF4-FFF2-40B4-BE49-F238E27FC236}">
                    <a16:creationId xmlns:a16="http://schemas.microsoft.com/office/drawing/2014/main" id="{393C7ABC-144F-4C97-8C41-DCD4B2C59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6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2284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5" name="Rectangle 1190">
                <a:extLst>
                  <a:ext uri="{FF2B5EF4-FFF2-40B4-BE49-F238E27FC236}">
                    <a16:creationId xmlns:a16="http://schemas.microsoft.com/office/drawing/2014/main" id="{B20402DB-28B1-412E-AE63-8674C557A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4" y="6248"/>
                <a:ext cx="43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6" name="Rectangle 1191">
                <a:extLst>
                  <a:ext uri="{FF2B5EF4-FFF2-40B4-BE49-F238E27FC236}">
                    <a16:creationId xmlns:a16="http://schemas.microsoft.com/office/drawing/2014/main" id="{E42B0EA9-C36E-4C9D-8AB5-71198C7BC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1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2249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7" name="Rectangle 1192">
                <a:extLst>
                  <a:ext uri="{FF2B5EF4-FFF2-40B4-BE49-F238E27FC236}">
                    <a16:creationId xmlns:a16="http://schemas.microsoft.com/office/drawing/2014/main" id="{FF55F63E-F054-44F3-9B16-98C5F3897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7" y="6350"/>
                <a:ext cx="36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Lugalkitun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8" name="Rectangle 1193">
                <a:extLst>
                  <a:ext uri="{FF2B5EF4-FFF2-40B4-BE49-F238E27FC236}">
                    <a16:creationId xmlns:a16="http://schemas.microsoft.com/office/drawing/2014/main" id="{6D948C26-3E5B-4DA1-ADDF-FDA13CBEC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2" y="6214"/>
                <a:ext cx="58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1194">
                <a:extLst>
                  <a:ext uri="{FF2B5EF4-FFF2-40B4-BE49-F238E27FC236}">
                    <a16:creationId xmlns:a16="http://schemas.microsoft.com/office/drawing/2014/main" id="{CAE38FEC-DE72-4C6A-9B7C-CD282C93A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2" y="6214"/>
                <a:ext cx="5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Rectangle 1195">
                <a:extLst>
                  <a:ext uri="{FF2B5EF4-FFF2-40B4-BE49-F238E27FC236}">
                    <a16:creationId xmlns:a16="http://schemas.microsoft.com/office/drawing/2014/main" id="{865D6F6A-C25E-4B36-AF71-3EA505A9B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1" y="6118"/>
                <a:ext cx="415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Melamanna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" name="Rectangle 1196">
                <a:extLst>
                  <a:ext uri="{FF2B5EF4-FFF2-40B4-BE49-F238E27FC236}">
                    <a16:creationId xmlns:a16="http://schemas.microsoft.com/office/drawing/2014/main" id="{BFF139BE-33AB-49C9-80AD-B81C821BE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2" y="6214"/>
                <a:ext cx="410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Rectangle 1197">
                <a:extLst>
                  <a:ext uri="{FF2B5EF4-FFF2-40B4-BE49-F238E27FC236}">
                    <a16:creationId xmlns:a16="http://schemas.microsoft.com/office/drawing/2014/main" id="{B186D1D0-B2A6-462B-8C1D-1BBB0F865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2" y="6214"/>
                <a:ext cx="410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Rectangle 1198">
                <a:extLst>
                  <a:ext uri="{FF2B5EF4-FFF2-40B4-BE49-F238E27FC236}">
                    <a16:creationId xmlns:a16="http://schemas.microsoft.com/office/drawing/2014/main" id="{8939B3CE-21AC-4186-BA75-F635E0A25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3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2326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4" name="Rectangle 1199">
                <a:extLst>
                  <a:ext uri="{FF2B5EF4-FFF2-40B4-BE49-F238E27FC236}">
                    <a16:creationId xmlns:a16="http://schemas.microsoft.com/office/drawing/2014/main" id="{2032BF3B-BC12-41CB-A0C4-C3E7CDDCD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2" y="6248"/>
                <a:ext cx="42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5" name="Rectangle 1200">
                <a:extLst>
                  <a:ext uri="{FF2B5EF4-FFF2-40B4-BE49-F238E27FC236}">
                    <a16:creationId xmlns:a16="http://schemas.microsoft.com/office/drawing/2014/main" id="{16DA9129-876E-455F-B206-F5267913F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8" y="6248"/>
                <a:ext cx="134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2291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6" name="Rectangle 1201">
                <a:extLst>
                  <a:ext uri="{FF2B5EF4-FFF2-40B4-BE49-F238E27FC236}">
                    <a16:creationId xmlns:a16="http://schemas.microsoft.com/office/drawing/2014/main" id="{DA5F262B-DD0F-4CCD-A7CD-0B49BCC17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0" y="6350"/>
                <a:ext cx="24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Meshe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7" name="Rectangle 1202">
                <a:extLst>
                  <a:ext uri="{FF2B5EF4-FFF2-40B4-BE49-F238E27FC236}">
                    <a16:creationId xmlns:a16="http://schemas.microsoft.com/office/drawing/2014/main" id="{C7204B41-15A0-41E2-B643-EAE212FA4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5" y="6214"/>
                <a:ext cx="117" cy="11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Rectangle 1203">
                <a:extLst>
                  <a:ext uri="{FF2B5EF4-FFF2-40B4-BE49-F238E27FC236}">
                    <a16:creationId xmlns:a16="http://schemas.microsoft.com/office/drawing/2014/main" id="{D02A6F26-59E2-4639-94B9-46B306BC9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5" y="6214"/>
                <a:ext cx="117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Rectangle 1204">
                <a:extLst>
                  <a:ext uri="{FF2B5EF4-FFF2-40B4-BE49-F238E27FC236}">
                    <a16:creationId xmlns:a16="http://schemas.microsoft.com/office/drawing/2014/main" id="{ABB38290-6764-478F-8D36-24865B57B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0" y="6118"/>
                <a:ext cx="409" cy="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Enundarina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70" name="Rectangle 1205">
                <a:extLst>
                  <a:ext uri="{FF2B5EF4-FFF2-40B4-BE49-F238E27FC236}">
                    <a16:creationId xmlns:a16="http://schemas.microsoft.com/office/drawing/2014/main" id="{3A89434C-0F22-4F7C-9BB6-504208422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7" y="6214"/>
                <a:ext cx="88" cy="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Rectangle 1206">
                <a:extLst>
                  <a:ext uri="{FF2B5EF4-FFF2-40B4-BE49-F238E27FC236}">
                    <a16:creationId xmlns:a16="http://schemas.microsoft.com/office/drawing/2014/main" id="{02852C2B-DE2D-4DE9-B62A-0CEC8E73D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7" y="6214"/>
                <a:ext cx="88" cy="11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Rectangle 1207">
                <a:extLst>
                  <a:ext uri="{FF2B5EF4-FFF2-40B4-BE49-F238E27FC236}">
                    <a16:creationId xmlns:a16="http://schemas.microsoft.com/office/drawing/2014/main" id="{6AC28AA0-A8B3-45B4-BED0-C5A31E13F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0" y="6350"/>
                <a:ext cx="21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Laba[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73" name="Rectangle 1208">
                <a:extLst>
                  <a:ext uri="{FF2B5EF4-FFF2-40B4-BE49-F238E27FC236}">
                    <a16:creationId xmlns:a16="http://schemas.microsoft.com/office/drawing/2014/main" id="{1AE2EAE3-03A9-4671-BEE1-6F365DD1D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3" y="6350"/>
                <a:ext cx="14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«@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74" name="Rectangle 1209">
                <a:extLst>
                  <a:ext uri="{FF2B5EF4-FFF2-40B4-BE49-F238E27FC236}">
                    <a16:creationId xmlns:a16="http://schemas.microsoft.com/office/drawing/2014/main" id="{E388FDD6-83FA-44D4-B7C8-0061A02DA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6" y="6350"/>
                <a:ext cx="7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3" name="Rectangle 1211">
              <a:extLst>
                <a:ext uri="{FF2B5EF4-FFF2-40B4-BE49-F238E27FC236}">
                  <a16:creationId xmlns:a16="http://schemas.microsoft.com/office/drawing/2014/main" id="{0AF433AA-7F1A-46E6-A827-1D2C2DD94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" y="6214"/>
              <a:ext cx="180" cy="116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212">
              <a:extLst>
                <a:ext uri="{FF2B5EF4-FFF2-40B4-BE49-F238E27FC236}">
                  <a16:creationId xmlns:a16="http://schemas.microsoft.com/office/drawing/2014/main" id="{83D2199F-7055-443F-960F-46842D24C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" y="6214"/>
              <a:ext cx="180" cy="11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1213">
              <a:extLst>
                <a:ext uri="{FF2B5EF4-FFF2-40B4-BE49-F238E27FC236}">
                  <a16:creationId xmlns:a16="http://schemas.microsoft.com/office/drawing/2014/main" id="{C46741C5-CB76-4DEB-88E9-C4BE7CA71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0" y="6035"/>
              <a:ext cx="39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Utulkalama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" name="Rectangle 1214">
              <a:extLst>
                <a:ext uri="{FF2B5EF4-FFF2-40B4-BE49-F238E27FC236}">
                  <a16:creationId xmlns:a16="http://schemas.microsoft.com/office/drawing/2014/main" id="{3E0D3DB4-D187-49E4-B1ED-2C997F4FD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7" y="6214"/>
              <a:ext cx="345" cy="1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1215">
              <a:extLst>
                <a:ext uri="{FF2B5EF4-FFF2-40B4-BE49-F238E27FC236}">
                  <a16:creationId xmlns:a16="http://schemas.microsoft.com/office/drawing/2014/main" id="{34E8DED8-071A-480A-A154-4965B3178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7" y="6214"/>
              <a:ext cx="345" cy="11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216">
              <a:extLst>
                <a:ext uri="{FF2B5EF4-FFF2-40B4-BE49-F238E27FC236}">
                  <a16:creationId xmlns:a16="http://schemas.microsoft.com/office/drawing/2014/main" id="{1B6C410F-033E-408A-9A60-DDE09D9CD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5" y="6248"/>
              <a:ext cx="134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2388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Rectangle 1217">
              <a:extLst>
                <a:ext uri="{FF2B5EF4-FFF2-40B4-BE49-F238E27FC236}">
                  <a16:creationId xmlns:a16="http://schemas.microsoft.com/office/drawing/2014/main" id="{78DD2E4B-EC9B-4002-9FAB-E842EDC49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4" y="6248"/>
              <a:ext cx="43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" name="Rectangle 1218">
              <a:extLst>
                <a:ext uri="{FF2B5EF4-FFF2-40B4-BE49-F238E27FC236}">
                  <a16:creationId xmlns:a16="http://schemas.microsoft.com/office/drawing/2014/main" id="{25C5DD31-EFD8-4C28-B8D0-FBA5C278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0" y="6248"/>
              <a:ext cx="134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2359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" name="Rectangle 1219">
              <a:extLst>
                <a:ext uri="{FF2B5EF4-FFF2-40B4-BE49-F238E27FC236}">
                  <a16:creationId xmlns:a16="http://schemas.microsoft.com/office/drawing/2014/main" id="{9DEA2479-38C3-484D-93BB-67F66DF68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" y="6350"/>
              <a:ext cx="26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Urlugal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" name="Line 1220">
              <a:extLst>
                <a:ext uri="{FF2B5EF4-FFF2-40B4-BE49-F238E27FC236}">
                  <a16:creationId xmlns:a16="http://schemas.microsoft.com/office/drawing/2014/main" id="{EAEAA896-CE13-4AF5-A14E-CF2D51CE6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3" y="6506"/>
              <a:ext cx="8806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1221">
              <a:extLst>
                <a:ext uri="{FF2B5EF4-FFF2-40B4-BE49-F238E27FC236}">
                  <a16:creationId xmlns:a16="http://schemas.microsoft.com/office/drawing/2014/main" id="{16B12F21-3C79-449A-94B8-250DDC707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4" y="6477"/>
              <a:ext cx="184" cy="5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1222">
              <a:extLst>
                <a:ext uri="{FF2B5EF4-FFF2-40B4-BE49-F238E27FC236}">
                  <a16:creationId xmlns:a16="http://schemas.microsoft.com/office/drawing/2014/main" id="{C05B3612-2FCF-4609-8AB7-0CFF3A012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7" y="6482"/>
              <a:ext cx="207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 of Uruk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" name="Rectangle 1223">
              <a:extLst>
                <a:ext uri="{FF2B5EF4-FFF2-40B4-BE49-F238E27FC236}">
                  <a16:creationId xmlns:a16="http://schemas.microsoft.com/office/drawing/2014/main" id="{28A82835-3F4A-4235-8514-2CBB0C26F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8" y="6214"/>
              <a:ext cx="1495" cy="116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224">
              <a:extLst>
                <a:ext uri="{FF2B5EF4-FFF2-40B4-BE49-F238E27FC236}">
                  <a16:creationId xmlns:a16="http://schemas.microsoft.com/office/drawing/2014/main" id="{5594870E-68F5-4129-A42F-8F3AE4949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8" y="6214"/>
              <a:ext cx="1495" cy="11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1225">
              <a:extLst>
                <a:ext uri="{FF2B5EF4-FFF2-40B4-BE49-F238E27FC236}">
                  <a16:creationId xmlns:a16="http://schemas.microsoft.com/office/drawing/2014/main" id="{E1E7620B-6BA5-40EB-8C95-1125EC1B0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0" y="6248"/>
              <a:ext cx="158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c2514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" name="Rectangle 1226">
              <a:extLst>
                <a:ext uri="{FF2B5EF4-FFF2-40B4-BE49-F238E27FC236}">
                  <a16:creationId xmlns:a16="http://schemas.microsoft.com/office/drawing/2014/main" id="{5E58CF65-AAEB-4459-A8C4-664350E18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3" y="6248"/>
              <a:ext cx="42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" name="Rectangle 1227">
              <a:extLst>
                <a:ext uri="{FF2B5EF4-FFF2-40B4-BE49-F238E27FC236}">
                  <a16:creationId xmlns:a16="http://schemas.microsoft.com/office/drawing/2014/main" id="{051DD08C-F706-422E-BFF5-B1DCA2184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9" y="6248"/>
              <a:ext cx="134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2389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" name="Rectangle 1228">
              <a:extLst>
                <a:ext uri="{FF2B5EF4-FFF2-40B4-BE49-F238E27FC236}">
                  <a16:creationId xmlns:a16="http://schemas.microsoft.com/office/drawing/2014/main" id="{E677F2A9-4557-4F6B-9259-019D8653C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7" y="6118"/>
              <a:ext cx="37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C05046"/>
                  </a:solidFill>
                  <a:effectLst/>
                  <a:latin typeface="Arial" panose="020B0604020202020204" pitchFamily="34" charset="0"/>
                </a:rPr>
                <a:t>Gilgamesh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" name="Rectangle 1229">
              <a:extLst>
                <a:ext uri="{FF2B5EF4-FFF2-40B4-BE49-F238E27FC236}">
                  <a16:creationId xmlns:a16="http://schemas.microsoft.com/office/drawing/2014/main" id="{011C0D1A-A29B-4CD8-AE8E-1206F9000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8" y="6214"/>
              <a:ext cx="1168" cy="1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1230">
              <a:extLst>
                <a:ext uri="{FF2B5EF4-FFF2-40B4-BE49-F238E27FC236}">
                  <a16:creationId xmlns:a16="http://schemas.microsoft.com/office/drawing/2014/main" id="{96E3ADAB-B54B-4E28-BE94-E44D104C9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8" y="6214"/>
              <a:ext cx="1168" cy="11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1231">
              <a:extLst>
                <a:ext uri="{FF2B5EF4-FFF2-40B4-BE49-F238E27FC236}">
                  <a16:creationId xmlns:a16="http://schemas.microsoft.com/office/drawing/2014/main" id="{19FC09B4-307D-4E4A-805D-2F3DD5FF4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6" y="6248"/>
              <a:ext cx="158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c2614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" name="Rectangle 1232">
              <a:extLst>
                <a:ext uri="{FF2B5EF4-FFF2-40B4-BE49-F238E27FC236}">
                  <a16:creationId xmlns:a16="http://schemas.microsoft.com/office/drawing/2014/main" id="{96A88640-15A7-42B2-8C59-9FFCB0F01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9" y="6248"/>
              <a:ext cx="43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" name="Rectangle 1233">
              <a:extLst>
                <a:ext uri="{FF2B5EF4-FFF2-40B4-BE49-F238E27FC236}">
                  <a16:creationId xmlns:a16="http://schemas.microsoft.com/office/drawing/2014/main" id="{37192D9B-5693-4AE2-824B-0FEC2E5DD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5" y="6248"/>
              <a:ext cx="134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2514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" name="Rectangle 1234">
              <a:extLst>
                <a:ext uri="{FF2B5EF4-FFF2-40B4-BE49-F238E27FC236}">
                  <a16:creationId xmlns:a16="http://schemas.microsoft.com/office/drawing/2014/main" id="{D1F4B5D6-D607-4D7C-8B86-440A7A192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6" y="6350"/>
              <a:ext cx="28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Dumuzi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" name="Rectangle 1235">
              <a:extLst>
                <a:ext uri="{FF2B5EF4-FFF2-40B4-BE49-F238E27FC236}">
                  <a16:creationId xmlns:a16="http://schemas.microsoft.com/office/drawing/2014/main" id="{671D5804-06D1-4111-8219-D916CA697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" y="6214"/>
              <a:ext cx="995" cy="116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236">
              <a:extLst>
                <a:ext uri="{FF2B5EF4-FFF2-40B4-BE49-F238E27FC236}">
                  <a16:creationId xmlns:a16="http://schemas.microsoft.com/office/drawing/2014/main" id="{2CCCBE32-16FB-4188-9A97-7C5A32C55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" y="6214"/>
              <a:ext cx="995" cy="11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1237">
              <a:extLst>
                <a:ext uri="{FF2B5EF4-FFF2-40B4-BE49-F238E27FC236}">
                  <a16:creationId xmlns:a16="http://schemas.microsoft.com/office/drawing/2014/main" id="{DABD6E57-A1A9-4929-8474-704D63AB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5" y="6248"/>
              <a:ext cx="158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c2700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Rectangle 1238">
              <a:extLst>
                <a:ext uri="{FF2B5EF4-FFF2-40B4-BE49-F238E27FC236}">
                  <a16:creationId xmlns:a16="http://schemas.microsoft.com/office/drawing/2014/main" id="{0FC4A4EF-DD22-4ABC-89D1-516C4987C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8" y="6248"/>
              <a:ext cx="42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" name="Rectangle 1239">
              <a:extLst>
                <a:ext uri="{FF2B5EF4-FFF2-40B4-BE49-F238E27FC236}">
                  <a16:creationId xmlns:a16="http://schemas.microsoft.com/office/drawing/2014/main" id="{BD20673B-7130-4CB3-B743-7D27978E9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4" y="6248"/>
              <a:ext cx="134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2614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1240">
              <a:extLst>
                <a:ext uri="{FF2B5EF4-FFF2-40B4-BE49-F238E27FC236}">
                  <a16:creationId xmlns:a16="http://schemas.microsoft.com/office/drawing/2014/main" id="{E189DBB4-582F-4DC6-B060-298557733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" y="6118"/>
              <a:ext cx="415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Lugalbanda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" name="Rectangle 1241">
              <a:extLst>
                <a:ext uri="{FF2B5EF4-FFF2-40B4-BE49-F238E27FC236}">
                  <a16:creationId xmlns:a16="http://schemas.microsoft.com/office/drawing/2014/main" id="{E4DEDF75-E430-41B2-B76A-357D74C0F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" y="6214"/>
              <a:ext cx="1752" cy="1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1242">
              <a:extLst>
                <a:ext uri="{FF2B5EF4-FFF2-40B4-BE49-F238E27FC236}">
                  <a16:creationId xmlns:a16="http://schemas.microsoft.com/office/drawing/2014/main" id="{3D7E60C8-1ECB-4931-BB8F-358A5BD4A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" y="6214"/>
              <a:ext cx="1752" cy="116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243">
              <a:extLst>
                <a:ext uri="{FF2B5EF4-FFF2-40B4-BE49-F238E27FC236}">
                  <a16:creationId xmlns:a16="http://schemas.microsoft.com/office/drawing/2014/main" id="{45BE86EB-32DF-43CE-8F78-6AFDA55E2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8" y="6248"/>
              <a:ext cx="159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c2850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" name="Rectangle 1244">
              <a:extLst>
                <a:ext uri="{FF2B5EF4-FFF2-40B4-BE49-F238E27FC236}">
                  <a16:creationId xmlns:a16="http://schemas.microsoft.com/office/drawing/2014/main" id="{35DBE378-0271-47FC-AD83-68BB91711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1" y="6248"/>
              <a:ext cx="43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" name="Rectangle 1245">
              <a:extLst>
                <a:ext uri="{FF2B5EF4-FFF2-40B4-BE49-F238E27FC236}">
                  <a16:creationId xmlns:a16="http://schemas.microsoft.com/office/drawing/2014/main" id="{FA7C67B4-9E6D-40A0-B6B6-A60604EE9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8" y="6248"/>
              <a:ext cx="134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2700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" name="Rectangle 1246">
              <a:extLst>
                <a:ext uri="{FF2B5EF4-FFF2-40B4-BE49-F238E27FC236}">
                  <a16:creationId xmlns:a16="http://schemas.microsoft.com/office/drawing/2014/main" id="{854831A7-11D2-4D74-8292-ADB5F270E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" y="6347"/>
              <a:ext cx="653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Enmerkar (Nimrod)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" name="Rectangle 1247">
              <a:extLst>
                <a:ext uri="{FF2B5EF4-FFF2-40B4-BE49-F238E27FC236}">
                  <a16:creationId xmlns:a16="http://schemas.microsoft.com/office/drawing/2014/main" id="{58C1AF85-AE7A-4561-9FA8-8FFFFE9E7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" y="6425"/>
              <a:ext cx="1073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m Semiramis, Queen of Heaven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Freeform 1248">
              <a:extLst>
                <a:ext uri="{FF2B5EF4-FFF2-40B4-BE49-F238E27FC236}">
                  <a16:creationId xmlns:a16="http://schemas.microsoft.com/office/drawing/2014/main" id="{48A749E8-662E-4F35-B15F-2D06F1CF4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9" y="5961"/>
              <a:ext cx="1873" cy="6"/>
            </a:xfrm>
            <a:custGeom>
              <a:avLst/>
              <a:gdLst>
                <a:gd name="T0" fmla="*/ 4793 w 4916"/>
                <a:gd name="T1" fmla="*/ 8 h 16"/>
                <a:gd name="T2" fmla="*/ 4916 w 4916"/>
                <a:gd name="T3" fmla="*/ 8 h 16"/>
                <a:gd name="T4" fmla="*/ 4616 w 4916"/>
                <a:gd name="T5" fmla="*/ 16 h 16"/>
                <a:gd name="T6" fmla="*/ 4724 w 4916"/>
                <a:gd name="T7" fmla="*/ 0 h 16"/>
                <a:gd name="T8" fmla="*/ 4539 w 4916"/>
                <a:gd name="T9" fmla="*/ 16 h 16"/>
                <a:gd name="T10" fmla="*/ 4432 w 4916"/>
                <a:gd name="T11" fmla="*/ 0 h 16"/>
                <a:gd name="T12" fmla="*/ 4539 w 4916"/>
                <a:gd name="T13" fmla="*/ 16 h 16"/>
                <a:gd name="T14" fmla="*/ 4240 w 4916"/>
                <a:gd name="T15" fmla="*/ 8 h 16"/>
                <a:gd name="T16" fmla="*/ 4363 w 4916"/>
                <a:gd name="T17" fmla="*/ 8 h 16"/>
                <a:gd name="T18" fmla="*/ 4063 w 4916"/>
                <a:gd name="T19" fmla="*/ 16 h 16"/>
                <a:gd name="T20" fmla="*/ 4171 w 4916"/>
                <a:gd name="T21" fmla="*/ 0 h 16"/>
                <a:gd name="T22" fmla="*/ 3986 w 4916"/>
                <a:gd name="T23" fmla="*/ 16 h 16"/>
                <a:gd name="T24" fmla="*/ 3879 w 4916"/>
                <a:gd name="T25" fmla="*/ 0 h 16"/>
                <a:gd name="T26" fmla="*/ 3986 w 4916"/>
                <a:gd name="T27" fmla="*/ 16 h 16"/>
                <a:gd name="T28" fmla="*/ 3687 w 4916"/>
                <a:gd name="T29" fmla="*/ 8 h 16"/>
                <a:gd name="T30" fmla="*/ 3810 w 4916"/>
                <a:gd name="T31" fmla="*/ 8 h 16"/>
                <a:gd name="T32" fmla="*/ 3510 w 4916"/>
                <a:gd name="T33" fmla="*/ 16 h 16"/>
                <a:gd name="T34" fmla="*/ 3618 w 4916"/>
                <a:gd name="T35" fmla="*/ 0 h 16"/>
                <a:gd name="T36" fmla="*/ 3433 w 4916"/>
                <a:gd name="T37" fmla="*/ 16 h 16"/>
                <a:gd name="T38" fmla="*/ 3326 w 4916"/>
                <a:gd name="T39" fmla="*/ 0 h 16"/>
                <a:gd name="T40" fmla="*/ 3433 w 4916"/>
                <a:gd name="T41" fmla="*/ 16 h 16"/>
                <a:gd name="T42" fmla="*/ 3134 w 4916"/>
                <a:gd name="T43" fmla="*/ 8 h 16"/>
                <a:gd name="T44" fmla="*/ 3257 w 4916"/>
                <a:gd name="T45" fmla="*/ 8 h 16"/>
                <a:gd name="T46" fmla="*/ 2957 w 4916"/>
                <a:gd name="T47" fmla="*/ 16 h 16"/>
                <a:gd name="T48" fmla="*/ 3065 w 4916"/>
                <a:gd name="T49" fmla="*/ 0 h 16"/>
                <a:gd name="T50" fmla="*/ 2880 w 4916"/>
                <a:gd name="T51" fmla="*/ 16 h 16"/>
                <a:gd name="T52" fmla="*/ 2773 w 4916"/>
                <a:gd name="T53" fmla="*/ 0 h 16"/>
                <a:gd name="T54" fmla="*/ 2880 w 4916"/>
                <a:gd name="T55" fmla="*/ 16 h 16"/>
                <a:gd name="T56" fmla="*/ 2581 w 4916"/>
                <a:gd name="T57" fmla="*/ 8 h 16"/>
                <a:gd name="T58" fmla="*/ 2704 w 4916"/>
                <a:gd name="T59" fmla="*/ 8 h 16"/>
                <a:gd name="T60" fmla="*/ 2404 w 4916"/>
                <a:gd name="T61" fmla="*/ 16 h 16"/>
                <a:gd name="T62" fmla="*/ 2512 w 4916"/>
                <a:gd name="T63" fmla="*/ 0 h 16"/>
                <a:gd name="T64" fmla="*/ 2327 w 4916"/>
                <a:gd name="T65" fmla="*/ 16 h 16"/>
                <a:gd name="T66" fmla="*/ 2220 w 4916"/>
                <a:gd name="T67" fmla="*/ 0 h 16"/>
                <a:gd name="T68" fmla="*/ 2327 w 4916"/>
                <a:gd name="T69" fmla="*/ 16 h 16"/>
                <a:gd name="T70" fmla="*/ 2028 w 4916"/>
                <a:gd name="T71" fmla="*/ 8 h 16"/>
                <a:gd name="T72" fmla="*/ 2151 w 4916"/>
                <a:gd name="T73" fmla="*/ 8 h 16"/>
                <a:gd name="T74" fmla="*/ 1851 w 4916"/>
                <a:gd name="T75" fmla="*/ 16 h 16"/>
                <a:gd name="T76" fmla="*/ 1959 w 4916"/>
                <a:gd name="T77" fmla="*/ 0 h 16"/>
                <a:gd name="T78" fmla="*/ 1774 w 4916"/>
                <a:gd name="T79" fmla="*/ 16 h 16"/>
                <a:gd name="T80" fmla="*/ 1667 w 4916"/>
                <a:gd name="T81" fmla="*/ 0 h 16"/>
                <a:gd name="T82" fmla="*/ 1774 w 4916"/>
                <a:gd name="T83" fmla="*/ 16 h 16"/>
                <a:gd name="T84" fmla="*/ 1475 w 4916"/>
                <a:gd name="T85" fmla="*/ 8 h 16"/>
                <a:gd name="T86" fmla="*/ 1598 w 4916"/>
                <a:gd name="T87" fmla="*/ 8 h 16"/>
                <a:gd name="T88" fmla="*/ 1298 w 4916"/>
                <a:gd name="T89" fmla="*/ 16 h 16"/>
                <a:gd name="T90" fmla="*/ 1406 w 4916"/>
                <a:gd name="T91" fmla="*/ 0 h 16"/>
                <a:gd name="T92" fmla="*/ 1221 w 4916"/>
                <a:gd name="T93" fmla="*/ 16 h 16"/>
                <a:gd name="T94" fmla="*/ 1114 w 4916"/>
                <a:gd name="T95" fmla="*/ 0 h 16"/>
                <a:gd name="T96" fmla="*/ 1221 w 4916"/>
                <a:gd name="T97" fmla="*/ 16 h 16"/>
                <a:gd name="T98" fmla="*/ 922 w 4916"/>
                <a:gd name="T99" fmla="*/ 8 h 16"/>
                <a:gd name="T100" fmla="*/ 1045 w 4916"/>
                <a:gd name="T101" fmla="*/ 8 h 16"/>
                <a:gd name="T102" fmla="*/ 745 w 4916"/>
                <a:gd name="T103" fmla="*/ 16 h 16"/>
                <a:gd name="T104" fmla="*/ 853 w 4916"/>
                <a:gd name="T105" fmla="*/ 0 h 16"/>
                <a:gd name="T106" fmla="*/ 668 w 4916"/>
                <a:gd name="T107" fmla="*/ 16 h 16"/>
                <a:gd name="T108" fmla="*/ 561 w 4916"/>
                <a:gd name="T109" fmla="*/ 0 h 16"/>
                <a:gd name="T110" fmla="*/ 668 w 4916"/>
                <a:gd name="T111" fmla="*/ 16 h 16"/>
                <a:gd name="T112" fmla="*/ 369 w 4916"/>
                <a:gd name="T113" fmla="*/ 8 h 16"/>
                <a:gd name="T114" fmla="*/ 492 w 4916"/>
                <a:gd name="T115" fmla="*/ 8 h 16"/>
                <a:gd name="T116" fmla="*/ 192 w 4916"/>
                <a:gd name="T117" fmla="*/ 16 h 16"/>
                <a:gd name="T118" fmla="*/ 300 w 4916"/>
                <a:gd name="T119" fmla="*/ 0 h 16"/>
                <a:gd name="T120" fmla="*/ 116 w 4916"/>
                <a:gd name="T121" fmla="*/ 16 h 16"/>
                <a:gd name="T122" fmla="*/ 8 w 4916"/>
                <a:gd name="T123" fmla="*/ 0 h 16"/>
                <a:gd name="T124" fmla="*/ 116 w 4916"/>
                <a:gd name="T1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16" h="16">
                  <a:moveTo>
                    <a:pt x="4908" y="16"/>
                  </a:moveTo>
                  <a:lnTo>
                    <a:pt x="4800" y="16"/>
                  </a:lnTo>
                  <a:cubicBezTo>
                    <a:pt x="4796" y="16"/>
                    <a:pt x="4793" y="12"/>
                    <a:pt x="4793" y="8"/>
                  </a:cubicBezTo>
                  <a:cubicBezTo>
                    <a:pt x="4793" y="4"/>
                    <a:pt x="4796" y="0"/>
                    <a:pt x="4800" y="0"/>
                  </a:cubicBezTo>
                  <a:lnTo>
                    <a:pt x="4908" y="0"/>
                  </a:lnTo>
                  <a:cubicBezTo>
                    <a:pt x="4912" y="0"/>
                    <a:pt x="4916" y="4"/>
                    <a:pt x="4916" y="8"/>
                  </a:cubicBezTo>
                  <a:cubicBezTo>
                    <a:pt x="4916" y="12"/>
                    <a:pt x="4912" y="16"/>
                    <a:pt x="4908" y="16"/>
                  </a:cubicBezTo>
                  <a:close/>
                  <a:moveTo>
                    <a:pt x="4724" y="16"/>
                  </a:moveTo>
                  <a:lnTo>
                    <a:pt x="4616" y="16"/>
                  </a:lnTo>
                  <a:cubicBezTo>
                    <a:pt x="4612" y="16"/>
                    <a:pt x="4608" y="12"/>
                    <a:pt x="4608" y="8"/>
                  </a:cubicBezTo>
                  <a:cubicBezTo>
                    <a:pt x="4608" y="4"/>
                    <a:pt x="4612" y="0"/>
                    <a:pt x="4616" y="0"/>
                  </a:cubicBezTo>
                  <a:lnTo>
                    <a:pt x="4724" y="0"/>
                  </a:lnTo>
                  <a:cubicBezTo>
                    <a:pt x="4728" y="0"/>
                    <a:pt x="4731" y="4"/>
                    <a:pt x="4731" y="8"/>
                  </a:cubicBezTo>
                  <a:cubicBezTo>
                    <a:pt x="4731" y="12"/>
                    <a:pt x="4728" y="16"/>
                    <a:pt x="4724" y="16"/>
                  </a:cubicBezTo>
                  <a:close/>
                  <a:moveTo>
                    <a:pt x="4539" y="16"/>
                  </a:moveTo>
                  <a:lnTo>
                    <a:pt x="4432" y="16"/>
                  </a:lnTo>
                  <a:cubicBezTo>
                    <a:pt x="4427" y="16"/>
                    <a:pt x="4424" y="12"/>
                    <a:pt x="4424" y="8"/>
                  </a:cubicBezTo>
                  <a:cubicBezTo>
                    <a:pt x="4424" y="4"/>
                    <a:pt x="4427" y="0"/>
                    <a:pt x="4432" y="0"/>
                  </a:cubicBezTo>
                  <a:lnTo>
                    <a:pt x="4539" y="0"/>
                  </a:lnTo>
                  <a:cubicBezTo>
                    <a:pt x="4543" y="0"/>
                    <a:pt x="4547" y="4"/>
                    <a:pt x="4547" y="8"/>
                  </a:cubicBezTo>
                  <a:cubicBezTo>
                    <a:pt x="4547" y="12"/>
                    <a:pt x="4543" y="16"/>
                    <a:pt x="4539" y="16"/>
                  </a:cubicBezTo>
                  <a:close/>
                  <a:moveTo>
                    <a:pt x="4355" y="16"/>
                  </a:moveTo>
                  <a:lnTo>
                    <a:pt x="4247" y="16"/>
                  </a:lnTo>
                  <a:cubicBezTo>
                    <a:pt x="4243" y="16"/>
                    <a:pt x="4240" y="12"/>
                    <a:pt x="4240" y="8"/>
                  </a:cubicBezTo>
                  <a:cubicBezTo>
                    <a:pt x="4240" y="4"/>
                    <a:pt x="4243" y="0"/>
                    <a:pt x="4247" y="0"/>
                  </a:cubicBezTo>
                  <a:lnTo>
                    <a:pt x="4355" y="0"/>
                  </a:lnTo>
                  <a:cubicBezTo>
                    <a:pt x="4359" y="0"/>
                    <a:pt x="4363" y="4"/>
                    <a:pt x="4363" y="8"/>
                  </a:cubicBezTo>
                  <a:cubicBezTo>
                    <a:pt x="4363" y="12"/>
                    <a:pt x="4359" y="16"/>
                    <a:pt x="4355" y="16"/>
                  </a:cubicBezTo>
                  <a:close/>
                  <a:moveTo>
                    <a:pt x="4171" y="16"/>
                  </a:moveTo>
                  <a:lnTo>
                    <a:pt x="4063" y="16"/>
                  </a:lnTo>
                  <a:cubicBezTo>
                    <a:pt x="4059" y="16"/>
                    <a:pt x="4055" y="12"/>
                    <a:pt x="4055" y="8"/>
                  </a:cubicBezTo>
                  <a:cubicBezTo>
                    <a:pt x="4055" y="4"/>
                    <a:pt x="4059" y="0"/>
                    <a:pt x="4063" y="0"/>
                  </a:cubicBezTo>
                  <a:lnTo>
                    <a:pt x="4171" y="0"/>
                  </a:lnTo>
                  <a:cubicBezTo>
                    <a:pt x="4175" y="0"/>
                    <a:pt x="4178" y="4"/>
                    <a:pt x="4178" y="8"/>
                  </a:cubicBezTo>
                  <a:cubicBezTo>
                    <a:pt x="4178" y="12"/>
                    <a:pt x="4175" y="16"/>
                    <a:pt x="4171" y="16"/>
                  </a:cubicBezTo>
                  <a:close/>
                  <a:moveTo>
                    <a:pt x="3986" y="16"/>
                  </a:moveTo>
                  <a:lnTo>
                    <a:pt x="3879" y="16"/>
                  </a:lnTo>
                  <a:cubicBezTo>
                    <a:pt x="3874" y="16"/>
                    <a:pt x="3871" y="12"/>
                    <a:pt x="3871" y="8"/>
                  </a:cubicBezTo>
                  <a:cubicBezTo>
                    <a:pt x="3871" y="4"/>
                    <a:pt x="3874" y="0"/>
                    <a:pt x="3879" y="0"/>
                  </a:cubicBezTo>
                  <a:lnTo>
                    <a:pt x="3986" y="0"/>
                  </a:lnTo>
                  <a:cubicBezTo>
                    <a:pt x="3990" y="0"/>
                    <a:pt x="3994" y="4"/>
                    <a:pt x="3994" y="8"/>
                  </a:cubicBezTo>
                  <a:cubicBezTo>
                    <a:pt x="3994" y="12"/>
                    <a:pt x="3990" y="16"/>
                    <a:pt x="3986" y="16"/>
                  </a:cubicBezTo>
                  <a:close/>
                  <a:moveTo>
                    <a:pt x="3802" y="16"/>
                  </a:moveTo>
                  <a:lnTo>
                    <a:pt x="3694" y="16"/>
                  </a:lnTo>
                  <a:cubicBezTo>
                    <a:pt x="3690" y="16"/>
                    <a:pt x="3687" y="12"/>
                    <a:pt x="3687" y="8"/>
                  </a:cubicBezTo>
                  <a:cubicBezTo>
                    <a:pt x="3687" y="4"/>
                    <a:pt x="3690" y="0"/>
                    <a:pt x="3694" y="0"/>
                  </a:cubicBezTo>
                  <a:lnTo>
                    <a:pt x="3802" y="0"/>
                  </a:lnTo>
                  <a:cubicBezTo>
                    <a:pt x="3806" y="0"/>
                    <a:pt x="3810" y="4"/>
                    <a:pt x="3810" y="8"/>
                  </a:cubicBezTo>
                  <a:cubicBezTo>
                    <a:pt x="3810" y="12"/>
                    <a:pt x="3806" y="16"/>
                    <a:pt x="3802" y="16"/>
                  </a:cubicBezTo>
                  <a:close/>
                  <a:moveTo>
                    <a:pt x="3618" y="16"/>
                  </a:moveTo>
                  <a:lnTo>
                    <a:pt x="3510" y="16"/>
                  </a:lnTo>
                  <a:cubicBezTo>
                    <a:pt x="3506" y="16"/>
                    <a:pt x="3502" y="12"/>
                    <a:pt x="3502" y="8"/>
                  </a:cubicBezTo>
                  <a:cubicBezTo>
                    <a:pt x="3502" y="4"/>
                    <a:pt x="3506" y="0"/>
                    <a:pt x="3510" y="0"/>
                  </a:cubicBezTo>
                  <a:lnTo>
                    <a:pt x="3618" y="0"/>
                  </a:lnTo>
                  <a:cubicBezTo>
                    <a:pt x="3622" y="0"/>
                    <a:pt x="3625" y="4"/>
                    <a:pt x="3625" y="8"/>
                  </a:cubicBezTo>
                  <a:cubicBezTo>
                    <a:pt x="3625" y="12"/>
                    <a:pt x="3622" y="16"/>
                    <a:pt x="3618" y="16"/>
                  </a:cubicBezTo>
                  <a:close/>
                  <a:moveTo>
                    <a:pt x="3433" y="16"/>
                  </a:moveTo>
                  <a:lnTo>
                    <a:pt x="3326" y="16"/>
                  </a:lnTo>
                  <a:cubicBezTo>
                    <a:pt x="3322" y="16"/>
                    <a:pt x="3318" y="12"/>
                    <a:pt x="3318" y="8"/>
                  </a:cubicBezTo>
                  <a:cubicBezTo>
                    <a:pt x="3318" y="4"/>
                    <a:pt x="3322" y="0"/>
                    <a:pt x="3326" y="0"/>
                  </a:cubicBezTo>
                  <a:lnTo>
                    <a:pt x="3433" y="0"/>
                  </a:lnTo>
                  <a:cubicBezTo>
                    <a:pt x="3438" y="0"/>
                    <a:pt x="3441" y="4"/>
                    <a:pt x="3441" y="8"/>
                  </a:cubicBezTo>
                  <a:cubicBezTo>
                    <a:pt x="3441" y="12"/>
                    <a:pt x="3438" y="16"/>
                    <a:pt x="3433" y="16"/>
                  </a:cubicBezTo>
                  <a:close/>
                  <a:moveTo>
                    <a:pt x="3249" y="16"/>
                  </a:moveTo>
                  <a:lnTo>
                    <a:pt x="3141" y="16"/>
                  </a:lnTo>
                  <a:cubicBezTo>
                    <a:pt x="3137" y="16"/>
                    <a:pt x="3134" y="12"/>
                    <a:pt x="3134" y="8"/>
                  </a:cubicBezTo>
                  <a:cubicBezTo>
                    <a:pt x="3134" y="4"/>
                    <a:pt x="3137" y="0"/>
                    <a:pt x="3141" y="0"/>
                  </a:cubicBezTo>
                  <a:lnTo>
                    <a:pt x="3249" y="0"/>
                  </a:lnTo>
                  <a:cubicBezTo>
                    <a:pt x="3253" y="0"/>
                    <a:pt x="3257" y="4"/>
                    <a:pt x="3257" y="8"/>
                  </a:cubicBezTo>
                  <a:cubicBezTo>
                    <a:pt x="3257" y="12"/>
                    <a:pt x="3253" y="16"/>
                    <a:pt x="3249" y="16"/>
                  </a:cubicBezTo>
                  <a:close/>
                  <a:moveTo>
                    <a:pt x="3065" y="16"/>
                  </a:moveTo>
                  <a:lnTo>
                    <a:pt x="2957" y="16"/>
                  </a:lnTo>
                  <a:cubicBezTo>
                    <a:pt x="2953" y="16"/>
                    <a:pt x="2949" y="12"/>
                    <a:pt x="2949" y="8"/>
                  </a:cubicBezTo>
                  <a:cubicBezTo>
                    <a:pt x="2949" y="4"/>
                    <a:pt x="2953" y="0"/>
                    <a:pt x="2957" y="0"/>
                  </a:cubicBezTo>
                  <a:lnTo>
                    <a:pt x="3065" y="0"/>
                  </a:lnTo>
                  <a:cubicBezTo>
                    <a:pt x="3069" y="0"/>
                    <a:pt x="3072" y="4"/>
                    <a:pt x="3072" y="8"/>
                  </a:cubicBezTo>
                  <a:cubicBezTo>
                    <a:pt x="3072" y="12"/>
                    <a:pt x="3069" y="16"/>
                    <a:pt x="3065" y="16"/>
                  </a:cubicBezTo>
                  <a:close/>
                  <a:moveTo>
                    <a:pt x="2880" y="16"/>
                  </a:moveTo>
                  <a:lnTo>
                    <a:pt x="2773" y="16"/>
                  </a:lnTo>
                  <a:cubicBezTo>
                    <a:pt x="2769" y="16"/>
                    <a:pt x="2765" y="12"/>
                    <a:pt x="2765" y="8"/>
                  </a:cubicBezTo>
                  <a:cubicBezTo>
                    <a:pt x="2765" y="4"/>
                    <a:pt x="2769" y="0"/>
                    <a:pt x="2773" y="0"/>
                  </a:cubicBezTo>
                  <a:lnTo>
                    <a:pt x="2880" y="0"/>
                  </a:lnTo>
                  <a:cubicBezTo>
                    <a:pt x="2885" y="0"/>
                    <a:pt x="2888" y="4"/>
                    <a:pt x="2888" y="8"/>
                  </a:cubicBezTo>
                  <a:cubicBezTo>
                    <a:pt x="2888" y="12"/>
                    <a:pt x="2885" y="16"/>
                    <a:pt x="2880" y="16"/>
                  </a:cubicBezTo>
                  <a:close/>
                  <a:moveTo>
                    <a:pt x="2696" y="16"/>
                  </a:moveTo>
                  <a:lnTo>
                    <a:pt x="2588" y="16"/>
                  </a:lnTo>
                  <a:cubicBezTo>
                    <a:pt x="2584" y="16"/>
                    <a:pt x="2581" y="12"/>
                    <a:pt x="2581" y="8"/>
                  </a:cubicBezTo>
                  <a:cubicBezTo>
                    <a:pt x="2581" y="4"/>
                    <a:pt x="2584" y="0"/>
                    <a:pt x="2588" y="0"/>
                  </a:cubicBezTo>
                  <a:lnTo>
                    <a:pt x="2696" y="0"/>
                  </a:lnTo>
                  <a:cubicBezTo>
                    <a:pt x="2700" y="0"/>
                    <a:pt x="2704" y="4"/>
                    <a:pt x="2704" y="8"/>
                  </a:cubicBezTo>
                  <a:cubicBezTo>
                    <a:pt x="2704" y="12"/>
                    <a:pt x="2700" y="16"/>
                    <a:pt x="2696" y="16"/>
                  </a:cubicBezTo>
                  <a:close/>
                  <a:moveTo>
                    <a:pt x="2512" y="16"/>
                  </a:moveTo>
                  <a:lnTo>
                    <a:pt x="2404" y="16"/>
                  </a:lnTo>
                  <a:cubicBezTo>
                    <a:pt x="2400" y="16"/>
                    <a:pt x="2396" y="12"/>
                    <a:pt x="2396" y="8"/>
                  </a:cubicBezTo>
                  <a:cubicBezTo>
                    <a:pt x="2396" y="4"/>
                    <a:pt x="2400" y="0"/>
                    <a:pt x="2404" y="0"/>
                  </a:cubicBezTo>
                  <a:lnTo>
                    <a:pt x="2512" y="0"/>
                  </a:lnTo>
                  <a:cubicBezTo>
                    <a:pt x="2516" y="0"/>
                    <a:pt x="2519" y="4"/>
                    <a:pt x="2519" y="8"/>
                  </a:cubicBezTo>
                  <a:cubicBezTo>
                    <a:pt x="2519" y="12"/>
                    <a:pt x="2516" y="16"/>
                    <a:pt x="2512" y="16"/>
                  </a:cubicBezTo>
                  <a:close/>
                  <a:moveTo>
                    <a:pt x="2327" y="16"/>
                  </a:moveTo>
                  <a:lnTo>
                    <a:pt x="2220" y="16"/>
                  </a:lnTo>
                  <a:cubicBezTo>
                    <a:pt x="2216" y="16"/>
                    <a:pt x="2212" y="12"/>
                    <a:pt x="2212" y="8"/>
                  </a:cubicBezTo>
                  <a:cubicBezTo>
                    <a:pt x="2212" y="4"/>
                    <a:pt x="2216" y="0"/>
                    <a:pt x="2220" y="0"/>
                  </a:cubicBezTo>
                  <a:lnTo>
                    <a:pt x="2327" y="0"/>
                  </a:lnTo>
                  <a:cubicBezTo>
                    <a:pt x="2332" y="0"/>
                    <a:pt x="2335" y="4"/>
                    <a:pt x="2335" y="8"/>
                  </a:cubicBezTo>
                  <a:cubicBezTo>
                    <a:pt x="2335" y="12"/>
                    <a:pt x="2332" y="16"/>
                    <a:pt x="2327" y="16"/>
                  </a:cubicBezTo>
                  <a:close/>
                  <a:moveTo>
                    <a:pt x="2143" y="16"/>
                  </a:moveTo>
                  <a:lnTo>
                    <a:pt x="2036" y="16"/>
                  </a:lnTo>
                  <a:cubicBezTo>
                    <a:pt x="2031" y="16"/>
                    <a:pt x="2028" y="12"/>
                    <a:pt x="2028" y="8"/>
                  </a:cubicBezTo>
                  <a:cubicBezTo>
                    <a:pt x="2028" y="4"/>
                    <a:pt x="2031" y="0"/>
                    <a:pt x="2036" y="0"/>
                  </a:cubicBezTo>
                  <a:lnTo>
                    <a:pt x="2143" y="0"/>
                  </a:lnTo>
                  <a:cubicBezTo>
                    <a:pt x="2147" y="0"/>
                    <a:pt x="2151" y="4"/>
                    <a:pt x="2151" y="8"/>
                  </a:cubicBezTo>
                  <a:cubicBezTo>
                    <a:pt x="2151" y="12"/>
                    <a:pt x="2147" y="16"/>
                    <a:pt x="2143" y="16"/>
                  </a:cubicBezTo>
                  <a:close/>
                  <a:moveTo>
                    <a:pt x="1959" y="16"/>
                  </a:moveTo>
                  <a:lnTo>
                    <a:pt x="1851" y="16"/>
                  </a:lnTo>
                  <a:cubicBezTo>
                    <a:pt x="1847" y="16"/>
                    <a:pt x="1844" y="12"/>
                    <a:pt x="1844" y="8"/>
                  </a:cubicBezTo>
                  <a:cubicBezTo>
                    <a:pt x="1844" y="4"/>
                    <a:pt x="1847" y="0"/>
                    <a:pt x="1851" y="0"/>
                  </a:cubicBezTo>
                  <a:lnTo>
                    <a:pt x="1959" y="0"/>
                  </a:lnTo>
                  <a:cubicBezTo>
                    <a:pt x="1963" y="0"/>
                    <a:pt x="1966" y="4"/>
                    <a:pt x="1966" y="8"/>
                  </a:cubicBezTo>
                  <a:cubicBezTo>
                    <a:pt x="1966" y="12"/>
                    <a:pt x="1963" y="16"/>
                    <a:pt x="1959" y="16"/>
                  </a:cubicBezTo>
                  <a:close/>
                  <a:moveTo>
                    <a:pt x="1774" y="16"/>
                  </a:moveTo>
                  <a:lnTo>
                    <a:pt x="1667" y="16"/>
                  </a:lnTo>
                  <a:cubicBezTo>
                    <a:pt x="1663" y="16"/>
                    <a:pt x="1659" y="12"/>
                    <a:pt x="1659" y="8"/>
                  </a:cubicBezTo>
                  <a:cubicBezTo>
                    <a:pt x="1659" y="4"/>
                    <a:pt x="1663" y="0"/>
                    <a:pt x="1667" y="0"/>
                  </a:cubicBezTo>
                  <a:lnTo>
                    <a:pt x="1774" y="0"/>
                  </a:lnTo>
                  <a:cubicBezTo>
                    <a:pt x="1779" y="0"/>
                    <a:pt x="1782" y="4"/>
                    <a:pt x="1782" y="8"/>
                  </a:cubicBezTo>
                  <a:cubicBezTo>
                    <a:pt x="1782" y="12"/>
                    <a:pt x="1779" y="16"/>
                    <a:pt x="1774" y="16"/>
                  </a:cubicBezTo>
                  <a:close/>
                  <a:moveTo>
                    <a:pt x="1590" y="16"/>
                  </a:moveTo>
                  <a:lnTo>
                    <a:pt x="1483" y="16"/>
                  </a:lnTo>
                  <a:cubicBezTo>
                    <a:pt x="1478" y="16"/>
                    <a:pt x="1475" y="12"/>
                    <a:pt x="1475" y="8"/>
                  </a:cubicBezTo>
                  <a:cubicBezTo>
                    <a:pt x="1475" y="4"/>
                    <a:pt x="1478" y="0"/>
                    <a:pt x="1483" y="0"/>
                  </a:cubicBezTo>
                  <a:lnTo>
                    <a:pt x="1590" y="0"/>
                  </a:lnTo>
                  <a:cubicBezTo>
                    <a:pt x="1594" y="0"/>
                    <a:pt x="1598" y="4"/>
                    <a:pt x="1598" y="8"/>
                  </a:cubicBezTo>
                  <a:cubicBezTo>
                    <a:pt x="1598" y="12"/>
                    <a:pt x="1594" y="16"/>
                    <a:pt x="1590" y="16"/>
                  </a:cubicBezTo>
                  <a:close/>
                  <a:moveTo>
                    <a:pt x="1406" y="16"/>
                  </a:moveTo>
                  <a:lnTo>
                    <a:pt x="1298" y="16"/>
                  </a:lnTo>
                  <a:cubicBezTo>
                    <a:pt x="1294" y="16"/>
                    <a:pt x="1291" y="12"/>
                    <a:pt x="1291" y="8"/>
                  </a:cubicBezTo>
                  <a:cubicBezTo>
                    <a:pt x="1291" y="4"/>
                    <a:pt x="1294" y="0"/>
                    <a:pt x="1298" y="0"/>
                  </a:cubicBezTo>
                  <a:lnTo>
                    <a:pt x="1406" y="0"/>
                  </a:lnTo>
                  <a:cubicBezTo>
                    <a:pt x="1410" y="0"/>
                    <a:pt x="1413" y="4"/>
                    <a:pt x="1413" y="8"/>
                  </a:cubicBezTo>
                  <a:cubicBezTo>
                    <a:pt x="1413" y="12"/>
                    <a:pt x="1410" y="16"/>
                    <a:pt x="1406" y="16"/>
                  </a:cubicBezTo>
                  <a:close/>
                  <a:moveTo>
                    <a:pt x="1221" y="16"/>
                  </a:moveTo>
                  <a:lnTo>
                    <a:pt x="1114" y="16"/>
                  </a:lnTo>
                  <a:cubicBezTo>
                    <a:pt x="1110" y="16"/>
                    <a:pt x="1106" y="12"/>
                    <a:pt x="1106" y="8"/>
                  </a:cubicBezTo>
                  <a:cubicBezTo>
                    <a:pt x="1106" y="4"/>
                    <a:pt x="1110" y="0"/>
                    <a:pt x="1114" y="0"/>
                  </a:cubicBezTo>
                  <a:lnTo>
                    <a:pt x="1221" y="0"/>
                  </a:lnTo>
                  <a:cubicBezTo>
                    <a:pt x="1226" y="0"/>
                    <a:pt x="1229" y="4"/>
                    <a:pt x="1229" y="8"/>
                  </a:cubicBezTo>
                  <a:cubicBezTo>
                    <a:pt x="1229" y="12"/>
                    <a:pt x="1226" y="16"/>
                    <a:pt x="1221" y="16"/>
                  </a:cubicBezTo>
                  <a:close/>
                  <a:moveTo>
                    <a:pt x="1037" y="16"/>
                  </a:moveTo>
                  <a:lnTo>
                    <a:pt x="930" y="16"/>
                  </a:lnTo>
                  <a:cubicBezTo>
                    <a:pt x="925" y="16"/>
                    <a:pt x="922" y="12"/>
                    <a:pt x="922" y="8"/>
                  </a:cubicBezTo>
                  <a:cubicBezTo>
                    <a:pt x="922" y="4"/>
                    <a:pt x="925" y="0"/>
                    <a:pt x="930" y="0"/>
                  </a:cubicBezTo>
                  <a:lnTo>
                    <a:pt x="1037" y="0"/>
                  </a:lnTo>
                  <a:cubicBezTo>
                    <a:pt x="1041" y="0"/>
                    <a:pt x="1045" y="4"/>
                    <a:pt x="1045" y="8"/>
                  </a:cubicBezTo>
                  <a:cubicBezTo>
                    <a:pt x="1045" y="12"/>
                    <a:pt x="1041" y="16"/>
                    <a:pt x="1037" y="16"/>
                  </a:cubicBezTo>
                  <a:close/>
                  <a:moveTo>
                    <a:pt x="853" y="16"/>
                  </a:moveTo>
                  <a:lnTo>
                    <a:pt x="745" y="16"/>
                  </a:lnTo>
                  <a:cubicBezTo>
                    <a:pt x="741" y="16"/>
                    <a:pt x="738" y="12"/>
                    <a:pt x="738" y="8"/>
                  </a:cubicBezTo>
                  <a:cubicBezTo>
                    <a:pt x="738" y="4"/>
                    <a:pt x="741" y="0"/>
                    <a:pt x="745" y="0"/>
                  </a:cubicBezTo>
                  <a:lnTo>
                    <a:pt x="853" y="0"/>
                  </a:lnTo>
                  <a:cubicBezTo>
                    <a:pt x="857" y="0"/>
                    <a:pt x="860" y="4"/>
                    <a:pt x="860" y="8"/>
                  </a:cubicBezTo>
                  <a:cubicBezTo>
                    <a:pt x="860" y="12"/>
                    <a:pt x="857" y="16"/>
                    <a:pt x="853" y="16"/>
                  </a:cubicBezTo>
                  <a:close/>
                  <a:moveTo>
                    <a:pt x="668" y="16"/>
                  </a:moveTo>
                  <a:lnTo>
                    <a:pt x="561" y="16"/>
                  </a:lnTo>
                  <a:cubicBezTo>
                    <a:pt x="557" y="16"/>
                    <a:pt x="553" y="12"/>
                    <a:pt x="553" y="8"/>
                  </a:cubicBezTo>
                  <a:cubicBezTo>
                    <a:pt x="553" y="4"/>
                    <a:pt x="557" y="0"/>
                    <a:pt x="561" y="0"/>
                  </a:cubicBezTo>
                  <a:lnTo>
                    <a:pt x="668" y="0"/>
                  </a:lnTo>
                  <a:cubicBezTo>
                    <a:pt x="673" y="0"/>
                    <a:pt x="676" y="4"/>
                    <a:pt x="676" y="8"/>
                  </a:cubicBezTo>
                  <a:cubicBezTo>
                    <a:pt x="676" y="12"/>
                    <a:pt x="673" y="16"/>
                    <a:pt x="668" y="16"/>
                  </a:cubicBezTo>
                  <a:close/>
                  <a:moveTo>
                    <a:pt x="484" y="16"/>
                  </a:moveTo>
                  <a:lnTo>
                    <a:pt x="377" y="16"/>
                  </a:lnTo>
                  <a:cubicBezTo>
                    <a:pt x="372" y="16"/>
                    <a:pt x="369" y="12"/>
                    <a:pt x="369" y="8"/>
                  </a:cubicBezTo>
                  <a:cubicBezTo>
                    <a:pt x="369" y="4"/>
                    <a:pt x="372" y="0"/>
                    <a:pt x="377" y="0"/>
                  </a:cubicBezTo>
                  <a:lnTo>
                    <a:pt x="484" y="0"/>
                  </a:lnTo>
                  <a:cubicBezTo>
                    <a:pt x="488" y="0"/>
                    <a:pt x="492" y="4"/>
                    <a:pt x="492" y="8"/>
                  </a:cubicBezTo>
                  <a:cubicBezTo>
                    <a:pt x="492" y="12"/>
                    <a:pt x="488" y="16"/>
                    <a:pt x="484" y="16"/>
                  </a:cubicBezTo>
                  <a:close/>
                  <a:moveTo>
                    <a:pt x="300" y="16"/>
                  </a:moveTo>
                  <a:lnTo>
                    <a:pt x="192" y="16"/>
                  </a:lnTo>
                  <a:cubicBezTo>
                    <a:pt x="188" y="16"/>
                    <a:pt x="185" y="12"/>
                    <a:pt x="185" y="8"/>
                  </a:cubicBezTo>
                  <a:cubicBezTo>
                    <a:pt x="185" y="4"/>
                    <a:pt x="188" y="0"/>
                    <a:pt x="192" y="0"/>
                  </a:cubicBezTo>
                  <a:lnTo>
                    <a:pt x="300" y="0"/>
                  </a:lnTo>
                  <a:cubicBezTo>
                    <a:pt x="304" y="0"/>
                    <a:pt x="308" y="4"/>
                    <a:pt x="308" y="8"/>
                  </a:cubicBezTo>
                  <a:cubicBezTo>
                    <a:pt x="308" y="12"/>
                    <a:pt x="304" y="16"/>
                    <a:pt x="300" y="16"/>
                  </a:cubicBezTo>
                  <a:close/>
                  <a:moveTo>
                    <a:pt x="116" y="16"/>
                  </a:moveTo>
                  <a:lnTo>
                    <a:pt x="8" y="16"/>
                  </a:ln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lnTo>
                    <a:pt x="116" y="0"/>
                  </a:lnTo>
                  <a:cubicBezTo>
                    <a:pt x="120" y="0"/>
                    <a:pt x="123" y="4"/>
                    <a:pt x="123" y="8"/>
                  </a:cubicBezTo>
                  <a:cubicBezTo>
                    <a:pt x="123" y="12"/>
                    <a:pt x="120" y="16"/>
                    <a:pt x="116" y="16"/>
                  </a:cubicBezTo>
                  <a:close/>
                </a:path>
              </a:pathLst>
            </a:custGeom>
            <a:solidFill>
              <a:srgbClr val="A5A5A5"/>
            </a:solidFill>
            <a:ln w="0" cap="flat">
              <a:solidFill>
                <a:srgbClr val="A5A5A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249">
              <a:extLst>
                <a:ext uri="{FF2B5EF4-FFF2-40B4-BE49-F238E27FC236}">
                  <a16:creationId xmlns:a16="http://schemas.microsoft.com/office/drawing/2014/main" id="{C6FF10FB-F9F9-4D41-A5F3-4AD84F4AF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8" y="5961"/>
              <a:ext cx="6" cy="256"/>
            </a:xfrm>
            <a:custGeom>
              <a:avLst/>
              <a:gdLst>
                <a:gd name="T0" fmla="*/ 0 w 16"/>
                <a:gd name="T1" fmla="*/ 664 h 672"/>
                <a:gd name="T2" fmla="*/ 0 w 16"/>
                <a:gd name="T3" fmla="*/ 557 h 672"/>
                <a:gd name="T4" fmla="*/ 8 w 16"/>
                <a:gd name="T5" fmla="*/ 549 h 672"/>
                <a:gd name="T6" fmla="*/ 16 w 16"/>
                <a:gd name="T7" fmla="*/ 557 h 672"/>
                <a:gd name="T8" fmla="*/ 16 w 16"/>
                <a:gd name="T9" fmla="*/ 664 h 672"/>
                <a:gd name="T10" fmla="*/ 8 w 16"/>
                <a:gd name="T11" fmla="*/ 672 h 672"/>
                <a:gd name="T12" fmla="*/ 0 w 16"/>
                <a:gd name="T13" fmla="*/ 664 h 672"/>
                <a:gd name="T14" fmla="*/ 0 w 16"/>
                <a:gd name="T15" fmla="*/ 480 h 672"/>
                <a:gd name="T16" fmla="*/ 0 w 16"/>
                <a:gd name="T17" fmla="*/ 372 h 672"/>
                <a:gd name="T18" fmla="*/ 8 w 16"/>
                <a:gd name="T19" fmla="*/ 365 h 672"/>
                <a:gd name="T20" fmla="*/ 16 w 16"/>
                <a:gd name="T21" fmla="*/ 372 h 672"/>
                <a:gd name="T22" fmla="*/ 16 w 16"/>
                <a:gd name="T23" fmla="*/ 480 h 672"/>
                <a:gd name="T24" fmla="*/ 8 w 16"/>
                <a:gd name="T25" fmla="*/ 488 h 672"/>
                <a:gd name="T26" fmla="*/ 0 w 16"/>
                <a:gd name="T27" fmla="*/ 480 h 672"/>
                <a:gd name="T28" fmla="*/ 0 w 16"/>
                <a:gd name="T29" fmla="*/ 296 h 672"/>
                <a:gd name="T30" fmla="*/ 0 w 16"/>
                <a:gd name="T31" fmla="*/ 188 h 672"/>
                <a:gd name="T32" fmla="*/ 8 w 16"/>
                <a:gd name="T33" fmla="*/ 180 h 672"/>
                <a:gd name="T34" fmla="*/ 16 w 16"/>
                <a:gd name="T35" fmla="*/ 188 h 672"/>
                <a:gd name="T36" fmla="*/ 16 w 16"/>
                <a:gd name="T37" fmla="*/ 296 h 672"/>
                <a:gd name="T38" fmla="*/ 8 w 16"/>
                <a:gd name="T39" fmla="*/ 303 h 672"/>
                <a:gd name="T40" fmla="*/ 0 w 16"/>
                <a:gd name="T41" fmla="*/ 296 h 672"/>
                <a:gd name="T42" fmla="*/ 0 w 16"/>
                <a:gd name="T43" fmla="*/ 111 h 672"/>
                <a:gd name="T44" fmla="*/ 0 w 16"/>
                <a:gd name="T45" fmla="*/ 8 h 672"/>
                <a:gd name="T46" fmla="*/ 8 w 16"/>
                <a:gd name="T47" fmla="*/ 0 h 672"/>
                <a:gd name="T48" fmla="*/ 16 w 16"/>
                <a:gd name="T49" fmla="*/ 8 h 672"/>
                <a:gd name="T50" fmla="*/ 16 w 16"/>
                <a:gd name="T51" fmla="*/ 111 h 672"/>
                <a:gd name="T52" fmla="*/ 8 w 16"/>
                <a:gd name="T53" fmla="*/ 119 h 672"/>
                <a:gd name="T54" fmla="*/ 0 w 16"/>
                <a:gd name="T55" fmla="*/ 111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672">
                  <a:moveTo>
                    <a:pt x="0" y="664"/>
                  </a:moveTo>
                  <a:lnTo>
                    <a:pt x="0" y="557"/>
                  </a:lnTo>
                  <a:cubicBezTo>
                    <a:pt x="0" y="552"/>
                    <a:pt x="4" y="549"/>
                    <a:pt x="8" y="549"/>
                  </a:cubicBezTo>
                  <a:cubicBezTo>
                    <a:pt x="12" y="549"/>
                    <a:pt x="16" y="552"/>
                    <a:pt x="16" y="557"/>
                  </a:cubicBezTo>
                  <a:lnTo>
                    <a:pt x="16" y="664"/>
                  </a:lnTo>
                  <a:cubicBezTo>
                    <a:pt x="16" y="668"/>
                    <a:pt x="12" y="672"/>
                    <a:pt x="8" y="672"/>
                  </a:cubicBezTo>
                  <a:cubicBezTo>
                    <a:pt x="4" y="672"/>
                    <a:pt x="0" y="668"/>
                    <a:pt x="0" y="664"/>
                  </a:cubicBezTo>
                  <a:close/>
                  <a:moveTo>
                    <a:pt x="0" y="480"/>
                  </a:moveTo>
                  <a:lnTo>
                    <a:pt x="0" y="372"/>
                  </a:lnTo>
                  <a:cubicBezTo>
                    <a:pt x="0" y="368"/>
                    <a:pt x="4" y="365"/>
                    <a:pt x="8" y="365"/>
                  </a:cubicBezTo>
                  <a:cubicBezTo>
                    <a:pt x="12" y="365"/>
                    <a:pt x="16" y="368"/>
                    <a:pt x="16" y="372"/>
                  </a:cubicBezTo>
                  <a:lnTo>
                    <a:pt x="16" y="480"/>
                  </a:lnTo>
                  <a:cubicBezTo>
                    <a:pt x="16" y="484"/>
                    <a:pt x="12" y="488"/>
                    <a:pt x="8" y="488"/>
                  </a:cubicBezTo>
                  <a:cubicBezTo>
                    <a:pt x="4" y="488"/>
                    <a:pt x="0" y="484"/>
                    <a:pt x="0" y="480"/>
                  </a:cubicBezTo>
                  <a:close/>
                  <a:moveTo>
                    <a:pt x="0" y="296"/>
                  </a:moveTo>
                  <a:lnTo>
                    <a:pt x="0" y="188"/>
                  </a:lnTo>
                  <a:cubicBezTo>
                    <a:pt x="0" y="184"/>
                    <a:pt x="4" y="180"/>
                    <a:pt x="8" y="180"/>
                  </a:cubicBezTo>
                  <a:cubicBezTo>
                    <a:pt x="12" y="180"/>
                    <a:pt x="16" y="184"/>
                    <a:pt x="16" y="188"/>
                  </a:cubicBezTo>
                  <a:lnTo>
                    <a:pt x="16" y="296"/>
                  </a:lnTo>
                  <a:cubicBezTo>
                    <a:pt x="16" y="300"/>
                    <a:pt x="12" y="303"/>
                    <a:pt x="8" y="303"/>
                  </a:cubicBezTo>
                  <a:cubicBezTo>
                    <a:pt x="4" y="303"/>
                    <a:pt x="0" y="300"/>
                    <a:pt x="0" y="296"/>
                  </a:cubicBezTo>
                  <a:close/>
                  <a:moveTo>
                    <a:pt x="0" y="111"/>
                  </a:move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lnTo>
                    <a:pt x="16" y="111"/>
                  </a:lnTo>
                  <a:cubicBezTo>
                    <a:pt x="16" y="115"/>
                    <a:pt x="12" y="119"/>
                    <a:pt x="8" y="119"/>
                  </a:cubicBezTo>
                  <a:cubicBezTo>
                    <a:pt x="4" y="119"/>
                    <a:pt x="0" y="115"/>
                    <a:pt x="0" y="111"/>
                  </a:cubicBezTo>
                  <a:close/>
                </a:path>
              </a:pathLst>
            </a:custGeom>
            <a:solidFill>
              <a:srgbClr val="A5A5A5"/>
            </a:solidFill>
            <a:ln w="0" cap="flat">
              <a:solidFill>
                <a:srgbClr val="A5A5A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250">
              <a:extLst>
                <a:ext uri="{FF2B5EF4-FFF2-40B4-BE49-F238E27FC236}">
                  <a16:creationId xmlns:a16="http://schemas.microsoft.com/office/drawing/2014/main" id="{CEE2D2A8-86FA-4B0C-8D94-FC364BB36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6118"/>
              <a:ext cx="76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Meskiagkasher (Cush)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" name="Rectangle 1251">
              <a:extLst>
                <a:ext uri="{FF2B5EF4-FFF2-40B4-BE49-F238E27FC236}">
                  <a16:creationId xmlns:a16="http://schemas.microsoft.com/office/drawing/2014/main" id="{5C35B596-5200-4255-B439-F6B5A60CC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" y="6661"/>
              <a:ext cx="2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Rohl (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" name="Rectangle 1252">
              <a:extLst>
                <a:ext uri="{FF2B5EF4-FFF2-40B4-BE49-F238E27FC236}">
                  <a16:creationId xmlns:a16="http://schemas.microsoft.com/office/drawing/2014/main" id="{D5054C4F-A5CB-40BA-8EC7-7EE92C1F6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7" y="6661"/>
              <a:ext cx="463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1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Eden to Exile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" name="Rectangle 1253">
              <a:extLst>
                <a:ext uri="{FF2B5EF4-FFF2-40B4-BE49-F238E27FC236}">
                  <a16:creationId xmlns:a16="http://schemas.microsoft.com/office/drawing/2014/main" id="{F70C7206-D744-4A3E-A050-1822738E5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0" y="6661"/>
              <a:ext cx="25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, pp 57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" name="Rectangle 1254">
              <a:extLst>
                <a:ext uri="{FF2B5EF4-FFF2-40B4-BE49-F238E27FC236}">
                  <a16:creationId xmlns:a16="http://schemas.microsoft.com/office/drawing/2014/main" id="{2C263363-299A-4E9C-8D66-9BB3AF10D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9" y="6661"/>
              <a:ext cx="55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" name="Rectangle 1255">
              <a:extLst>
                <a:ext uri="{FF2B5EF4-FFF2-40B4-BE49-F238E27FC236}">
                  <a16:creationId xmlns:a16="http://schemas.microsoft.com/office/drawing/2014/main" id="{741EE6A5-15E2-4D49-AD23-055F7CFAD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0" y="6661"/>
              <a:ext cx="823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71) identifies Enmerkar,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" name="Rectangle 1256">
              <a:extLst>
                <a:ext uri="{FF2B5EF4-FFF2-40B4-BE49-F238E27FC236}">
                  <a16:creationId xmlns:a16="http://schemas.microsoft.com/office/drawing/2014/main" id="{79584DD6-F1C4-48B6-B536-C0ECCBA35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" y="6739"/>
              <a:ext cx="3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meaning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" name="Rectangle 1257">
              <a:extLst>
                <a:ext uri="{FF2B5EF4-FFF2-40B4-BE49-F238E27FC236}">
                  <a16:creationId xmlns:a16="http://schemas.microsoft.com/office/drawing/2014/main" id="{31F899E5-9C9E-43A3-9614-152DABC53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1" y="6739"/>
              <a:ext cx="55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³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" name="Rectangle 1258">
              <a:extLst>
                <a:ext uri="{FF2B5EF4-FFF2-40B4-BE49-F238E27FC236}">
                  <a16:creationId xmlns:a16="http://schemas.microsoft.com/office/drawing/2014/main" id="{5FC8C8C8-1ACA-4F59-8487-AD970CFCD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3" y="6739"/>
              <a:ext cx="237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hunter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" name="Rectangle 1259">
              <a:extLst>
                <a:ext uri="{FF2B5EF4-FFF2-40B4-BE49-F238E27FC236}">
                  <a16:creationId xmlns:a16="http://schemas.microsoft.com/office/drawing/2014/main" id="{832D0E37-C478-49CA-875B-C750EF394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7" y="6739"/>
              <a:ext cx="12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´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" name="Rectangle 1260">
              <a:extLst>
                <a:ext uri="{FF2B5EF4-FFF2-40B4-BE49-F238E27FC236}">
                  <a16:creationId xmlns:a16="http://schemas.microsoft.com/office/drawing/2014/main" id="{4F70AFF6-742C-4A39-87B7-A473C7154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5" y="6739"/>
              <a:ext cx="1225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with Nimrod.  The ancient epics also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" name="Rectangle 1261">
              <a:extLst>
                <a:ext uri="{FF2B5EF4-FFF2-40B4-BE49-F238E27FC236}">
                  <a16:creationId xmlns:a16="http://schemas.microsoft.com/office/drawing/2014/main" id="{610F96CF-F4B4-4CAE-85B3-8BDB73929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" y="6817"/>
              <a:ext cx="1823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identify Dumuzi as a reincarnation of Nimrod born from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" name="Rectangle 1262">
              <a:extLst>
                <a:ext uri="{FF2B5EF4-FFF2-40B4-BE49-F238E27FC236}">
                  <a16:creationId xmlns:a16="http://schemas.microsoft.com/office/drawing/2014/main" id="{F45AC557-1A37-4914-B5A2-E659788AB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" y="6895"/>
              <a:ext cx="86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Semiramis after his death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5" name="Line 1263">
              <a:extLst>
                <a:ext uri="{FF2B5EF4-FFF2-40B4-BE49-F238E27FC236}">
                  <a16:creationId xmlns:a16="http://schemas.microsoft.com/office/drawing/2014/main" id="{45258943-584A-4869-944D-E3BFC8B011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3" y="6477"/>
              <a:ext cx="0" cy="58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1264">
              <a:extLst>
                <a:ext uri="{FF2B5EF4-FFF2-40B4-BE49-F238E27FC236}">
                  <a16:creationId xmlns:a16="http://schemas.microsoft.com/office/drawing/2014/main" id="{8E547E40-1F71-415B-9999-D417F7D25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7" y="6230"/>
              <a:ext cx="220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Uruk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" name="Rectangle 1265">
              <a:extLst>
                <a:ext uri="{FF2B5EF4-FFF2-40B4-BE49-F238E27FC236}">
                  <a16:creationId xmlns:a16="http://schemas.microsoft.com/office/drawing/2014/main" id="{F52E65CA-BB9A-4108-B45B-652E04591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7" y="5396"/>
              <a:ext cx="6290" cy="116"/>
            </a:xfrm>
            <a:prstGeom prst="rect">
              <a:avLst/>
            </a:prstGeom>
            <a:pattFill prst="wdDnDiag">
              <a:fgClr>
                <a:schemeClr val="bg1">
                  <a:lumMod val="65000"/>
                </a:schemeClr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1266">
              <a:extLst>
                <a:ext uri="{FF2B5EF4-FFF2-40B4-BE49-F238E27FC236}">
                  <a16:creationId xmlns:a16="http://schemas.microsoft.com/office/drawing/2014/main" id="{C08C10B4-2474-4935-9ABA-EDC54B1C1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7" y="5396"/>
              <a:ext cx="6290" cy="116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Line 1267">
              <a:extLst>
                <a:ext uri="{FF2B5EF4-FFF2-40B4-BE49-F238E27FC236}">
                  <a16:creationId xmlns:a16="http://schemas.microsoft.com/office/drawing/2014/main" id="{4D8DA921-2EE4-4839-9CA0-A41550981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1" y="5161"/>
              <a:ext cx="8317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268">
              <a:extLst>
                <a:ext uri="{FF2B5EF4-FFF2-40B4-BE49-F238E27FC236}">
                  <a16:creationId xmlns:a16="http://schemas.microsoft.com/office/drawing/2014/main" id="{B2CFDEC3-4026-448A-B3D9-18DA14CF1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1" y="5135"/>
              <a:ext cx="53" cy="53"/>
            </a:xfrm>
            <a:custGeom>
              <a:avLst/>
              <a:gdLst>
                <a:gd name="T0" fmla="*/ 0 w 69"/>
                <a:gd name="T1" fmla="*/ 34 h 69"/>
                <a:gd name="T2" fmla="*/ 69 w 69"/>
                <a:gd name="T3" fmla="*/ 0 h 69"/>
                <a:gd name="T4" fmla="*/ 69 w 69"/>
                <a:gd name="T5" fmla="*/ 69 h 69"/>
                <a:gd name="T6" fmla="*/ 0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0" y="34"/>
                  </a:moveTo>
                  <a:lnTo>
                    <a:pt x="69" y="0"/>
                  </a:lnTo>
                  <a:cubicBezTo>
                    <a:pt x="58" y="22"/>
                    <a:pt x="58" y="47"/>
                    <a:pt x="69" y="69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269">
              <a:extLst>
                <a:ext uri="{FF2B5EF4-FFF2-40B4-BE49-F238E27FC236}">
                  <a16:creationId xmlns:a16="http://schemas.microsoft.com/office/drawing/2014/main" id="{0800EBBF-C6F0-441D-88F3-FB41AB97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5" y="5135"/>
              <a:ext cx="52" cy="53"/>
            </a:xfrm>
            <a:custGeom>
              <a:avLst/>
              <a:gdLst>
                <a:gd name="T0" fmla="*/ 69 w 69"/>
                <a:gd name="T1" fmla="*/ 34 h 69"/>
                <a:gd name="T2" fmla="*/ 0 w 69"/>
                <a:gd name="T3" fmla="*/ 69 h 69"/>
                <a:gd name="T4" fmla="*/ 0 w 69"/>
                <a:gd name="T5" fmla="*/ 0 h 69"/>
                <a:gd name="T6" fmla="*/ 69 w 69"/>
                <a:gd name="T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69">
                  <a:moveTo>
                    <a:pt x="69" y="34"/>
                  </a:moveTo>
                  <a:lnTo>
                    <a:pt x="0" y="69"/>
                  </a:lnTo>
                  <a:cubicBezTo>
                    <a:pt x="11" y="47"/>
                    <a:pt x="11" y="22"/>
                    <a:pt x="0" y="0"/>
                  </a:cubicBezTo>
                  <a:lnTo>
                    <a:pt x="69" y="34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1270">
              <a:extLst>
                <a:ext uri="{FF2B5EF4-FFF2-40B4-BE49-F238E27FC236}">
                  <a16:creationId xmlns:a16="http://schemas.microsoft.com/office/drawing/2014/main" id="{D043F4B2-BCC9-4B39-B899-1555F2F48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3" y="5132"/>
              <a:ext cx="432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271">
              <a:extLst>
                <a:ext uri="{FF2B5EF4-FFF2-40B4-BE49-F238E27FC236}">
                  <a16:creationId xmlns:a16="http://schemas.microsoft.com/office/drawing/2014/main" id="{D738EEAD-B38D-4777-8029-19B93D71AE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26" y="5141"/>
              <a:ext cx="423" cy="45"/>
            </a:xfrm>
            <a:custGeom>
              <a:avLst/>
              <a:gdLst>
                <a:gd name="T0" fmla="*/ 44 w 556"/>
                <a:gd name="T1" fmla="*/ 24 h 60"/>
                <a:gd name="T2" fmla="*/ 0 w 556"/>
                <a:gd name="T3" fmla="*/ 24 h 60"/>
                <a:gd name="T4" fmla="*/ 36 w 556"/>
                <a:gd name="T5" fmla="*/ 14 h 60"/>
                <a:gd name="T6" fmla="*/ 49 w 556"/>
                <a:gd name="T7" fmla="*/ 1 h 60"/>
                <a:gd name="T8" fmla="*/ 78 w 556"/>
                <a:gd name="T9" fmla="*/ 47 h 60"/>
                <a:gd name="T10" fmla="*/ 77 w 556"/>
                <a:gd name="T11" fmla="*/ 13 h 60"/>
                <a:gd name="T12" fmla="*/ 87 w 556"/>
                <a:gd name="T13" fmla="*/ 47 h 60"/>
                <a:gd name="T14" fmla="*/ 84 w 556"/>
                <a:gd name="T15" fmla="*/ 21 h 60"/>
                <a:gd name="T16" fmla="*/ 141 w 556"/>
                <a:gd name="T17" fmla="*/ 1 h 60"/>
                <a:gd name="T18" fmla="*/ 117 w 556"/>
                <a:gd name="T19" fmla="*/ 47 h 60"/>
                <a:gd name="T20" fmla="*/ 130 w 556"/>
                <a:gd name="T21" fmla="*/ 28 h 60"/>
                <a:gd name="T22" fmla="*/ 181 w 556"/>
                <a:gd name="T23" fmla="*/ 37 h 60"/>
                <a:gd name="T24" fmla="*/ 161 w 556"/>
                <a:gd name="T25" fmla="*/ 18 h 60"/>
                <a:gd name="T26" fmla="*/ 185 w 556"/>
                <a:gd name="T27" fmla="*/ 22 h 60"/>
                <a:gd name="T28" fmla="*/ 166 w 556"/>
                <a:gd name="T29" fmla="*/ 24 h 60"/>
                <a:gd name="T30" fmla="*/ 185 w 556"/>
                <a:gd name="T31" fmla="*/ 42 h 60"/>
                <a:gd name="T32" fmla="*/ 197 w 556"/>
                <a:gd name="T33" fmla="*/ 36 h 60"/>
                <a:gd name="T34" fmla="*/ 205 w 556"/>
                <a:gd name="T35" fmla="*/ 33 h 60"/>
                <a:gd name="T36" fmla="*/ 199 w 556"/>
                <a:gd name="T37" fmla="*/ 13 h 60"/>
                <a:gd name="T38" fmla="*/ 210 w 556"/>
                <a:gd name="T39" fmla="*/ 19 h 60"/>
                <a:gd name="T40" fmla="*/ 205 w 556"/>
                <a:gd name="T41" fmla="*/ 26 h 60"/>
                <a:gd name="T42" fmla="*/ 205 w 556"/>
                <a:gd name="T43" fmla="*/ 47 h 60"/>
                <a:gd name="T44" fmla="*/ 231 w 556"/>
                <a:gd name="T45" fmla="*/ 54 h 60"/>
                <a:gd name="T46" fmla="*/ 235 w 556"/>
                <a:gd name="T47" fmla="*/ 33 h 60"/>
                <a:gd name="T48" fmla="*/ 237 w 556"/>
                <a:gd name="T49" fmla="*/ 55 h 60"/>
                <a:gd name="T50" fmla="*/ 262 w 556"/>
                <a:gd name="T51" fmla="*/ 13 h 60"/>
                <a:gd name="T52" fmla="*/ 269 w 556"/>
                <a:gd name="T53" fmla="*/ 18 h 60"/>
                <a:gd name="T54" fmla="*/ 281 w 556"/>
                <a:gd name="T55" fmla="*/ 7 h 60"/>
                <a:gd name="T56" fmla="*/ 281 w 556"/>
                <a:gd name="T57" fmla="*/ 13 h 60"/>
                <a:gd name="T58" fmla="*/ 299 w 556"/>
                <a:gd name="T59" fmla="*/ 47 h 60"/>
                <a:gd name="T60" fmla="*/ 301 w 556"/>
                <a:gd name="T61" fmla="*/ 27 h 60"/>
                <a:gd name="T62" fmla="*/ 294 w 556"/>
                <a:gd name="T63" fmla="*/ 24 h 60"/>
                <a:gd name="T64" fmla="*/ 314 w 556"/>
                <a:gd name="T65" fmla="*/ 16 h 60"/>
                <a:gd name="T66" fmla="*/ 312 w 556"/>
                <a:gd name="T67" fmla="*/ 47 h 60"/>
                <a:gd name="T68" fmla="*/ 293 w 556"/>
                <a:gd name="T69" fmla="*/ 38 h 60"/>
                <a:gd name="T70" fmla="*/ 311 w 556"/>
                <a:gd name="T71" fmla="*/ 30 h 60"/>
                <a:gd name="T72" fmla="*/ 350 w 556"/>
                <a:gd name="T73" fmla="*/ 14 h 60"/>
                <a:gd name="T74" fmla="*/ 351 w 556"/>
                <a:gd name="T75" fmla="*/ 26 h 60"/>
                <a:gd name="T76" fmla="*/ 335 w 556"/>
                <a:gd name="T77" fmla="*/ 47 h 60"/>
                <a:gd name="T78" fmla="*/ 416 w 556"/>
                <a:gd name="T79" fmla="*/ 3 h 60"/>
                <a:gd name="T80" fmla="*/ 392 w 556"/>
                <a:gd name="T81" fmla="*/ 47 h 60"/>
                <a:gd name="T82" fmla="*/ 413 w 556"/>
                <a:gd name="T83" fmla="*/ 9 h 60"/>
                <a:gd name="T84" fmla="*/ 454 w 556"/>
                <a:gd name="T85" fmla="*/ 37 h 60"/>
                <a:gd name="T86" fmla="*/ 439 w 556"/>
                <a:gd name="T87" fmla="*/ 13 h 60"/>
                <a:gd name="T88" fmla="*/ 439 w 556"/>
                <a:gd name="T89" fmla="*/ 43 h 60"/>
                <a:gd name="T90" fmla="*/ 439 w 556"/>
                <a:gd name="T91" fmla="*/ 17 h 60"/>
                <a:gd name="T92" fmla="*/ 462 w 556"/>
                <a:gd name="T93" fmla="*/ 18 h 60"/>
                <a:gd name="T94" fmla="*/ 466 w 556"/>
                <a:gd name="T95" fmla="*/ 20 h 60"/>
                <a:gd name="T96" fmla="*/ 481 w 556"/>
                <a:gd name="T97" fmla="*/ 1 h 60"/>
                <a:gd name="T98" fmla="*/ 487 w 556"/>
                <a:gd name="T99" fmla="*/ 13 h 60"/>
                <a:gd name="T100" fmla="*/ 522 w 556"/>
                <a:gd name="T101" fmla="*/ 17 h 60"/>
                <a:gd name="T102" fmla="*/ 495 w 556"/>
                <a:gd name="T103" fmla="*/ 30 h 60"/>
                <a:gd name="T104" fmla="*/ 518 w 556"/>
                <a:gd name="T105" fmla="*/ 21 h 60"/>
                <a:gd name="T106" fmla="*/ 542 w 556"/>
                <a:gd name="T107" fmla="*/ 47 h 60"/>
                <a:gd name="T108" fmla="*/ 541 w 556"/>
                <a:gd name="T109" fmla="*/ 13 h 60"/>
                <a:gd name="T110" fmla="*/ 551 w 556"/>
                <a:gd name="T111" fmla="*/ 47 h 60"/>
                <a:gd name="T112" fmla="*/ 548 w 556"/>
                <a:gd name="T113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6" h="60">
                  <a:moveTo>
                    <a:pt x="0" y="24"/>
                  </a:moveTo>
                  <a:cubicBezTo>
                    <a:pt x="0" y="17"/>
                    <a:pt x="2" y="11"/>
                    <a:pt x="6" y="6"/>
                  </a:cubicBezTo>
                  <a:cubicBezTo>
                    <a:pt x="10" y="2"/>
                    <a:pt x="16" y="0"/>
                    <a:pt x="22" y="0"/>
                  </a:cubicBezTo>
                  <a:cubicBezTo>
                    <a:pt x="26" y="0"/>
                    <a:pt x="30" y="1"/>
                    <a:pt x="34" y="3"/>
                  </a:cubicBezTo>
                  <a:cubicBezTo>
                    <a:pt x="37" y="5"/>
                    <a:pt x="40" y="8"/>
                    <a:pt x="41" y="11"/>
                  </a:cubicBezTo>
                  <a:cubicBezTo>
                    <a:pt x="43" y="15"/>
                    <a:pt x="44" y="19"/>
                    <a:pt x="44" y="24"/>
                  </a:cubicBezTo>
                  <a:cubicBezTo>
                    <a:pt x="44" y="28"/>
                    <a:pt x="43" y="33"/>
                    <a:pt x="41" y="36"/>
                  </a:cubicBezTo>
                  <a:cubicBezTo>
                    <a:pt x="39" y="40"/>
                    <a:pt x="37" y="43"/>
                    <a:pt x="33" y="45"/>
                  </a:cubicBezTo>
                  <a:cubicBezTo>
                    <a:pt x="30" y="46"/>
                    <a:pt x="26" y="47"/>
                    <a:pt x="22" y="47"/>
                  </a:cubicBezTo>
                  <a:cubicBezTo>
                    <a:pt x="18" y="47"/>
                    <a:pt x="14" y="46"/>
                    <a:pt x="11" y="44"/>
                  </a:cubicBezTo>
                  <a:cubicBezTo>
                    <a:pt x="7" y="42"/>
                    <a:pt x="5" y="39"/>
                    <a:pt x="3" y="36"/>
                  </a:cubicBezTo>
                  <a:cubicBezTo>
                    <a:pt x="1" y="32"/>
                    <a:pt x="0" y="28"/>
                    <a:pt x="0" y="24"/>
                  </a:cubicBezTo>
                  <a:close/>
                  <a:moveTo>
                    <a:pt x="6" y="24"/>
                  </a:moveTo>
                  <a:cubicBezTo>
                    <a:pt x="6" y="30"/>
                    <a:pt x="8" y="34"/>
                    <a:pt x="11" y="37"/>
                  </a:cubicBezTo>
                  <a:cubicBezTo>
                    <a:pt x="14" y="41"/>
                    <a:pt x="18" y="42"/>
                    <a:pt x="22" y="42"/>
                  </a:cubicBezTo>
                  <a:cubicBezTo>
                    <a:pt x="27" y="42"/>
                    <a:pt x="30" y="41"/>
                    <a:pt x="33" y="37"/>
                  </a:cubicBezTo>
                  <a:cubicBezTo>
                    <a:pt x="36" y="34"/>
                    <a:pt x="38" y="30"/>
                    <a:pt x="38" y="24"/>
                  </a:cubicBezTo>
                  <a:cubicBezTo>
                    <a:pt x="38" y="20"/>
                    <a:pt x="37" y="17"/>
                    <a:pt x="36" y="14"/>
                  </a:cubicBezTo>
                  <a:cubicBezTo>
                    <a:pt x="35" y="11"/>
                    <a:pt x="33" y="9"/>
                    <a:pt x="30" y="8"/>
                  </a:cubicBezTo>
                  <a:cubicBezTo>
                    <a:pt x="28" y="6"/>
                    <a:pt x="25" y="5"/>
                    <a:pt x="22" y="5"/>
                  </a:cubicBezTo>
                  <a:cubicBezTo>
                    <a:pt x="18" y="5"/>
                    <a:pt x="14" y="7"/>
                    <a:pt x="11" y="10"/>
                  </a:cubicBezTo>
                  <a:cubicBezTo>
                    <a:pt x="8" y="13"/>
                    <a:pt x="6" y="18"/>
                    <a:pt x="6" y="24"/>
                  </a:cubicBezTo>
                  <a:close/>
                  <a:moveTo>
                    <a:pt x="49" y="47"/>
                  </a:moveTo>
                  <a:lnTo>
                    <a:pt x="49" y="1"/>
                  </a:lnTo>
                  <a:lnTo>
                    <a:pt x="55" y="1"/>
                  </a:lnTo>
                  <a:lnTo>
                    <a:pt x="55" y="47"/>
                  </a:lnTo>
                  <a:lnTo>
                    <a:pt x="49" y="47"/>
                  </a:lnTo>
                  <a:close/>
                  <a:moveTo>
                    <a:pt x="87" y="47"/>
                  </a:moveTo>
                  <a:lnTo>
                    <a:pt x="87" y="42"/>
                  </a:lnTo>
                  <a:cubicBezTo>
                    <a:pt x="85" y="46"/>
                    <a:pt x="82" y="47"/>
                    <a:pt x="78" y="47"/>
                  </a:cubicBezTo>
                  <a:cubicBezTo>
                    <a:pt x="75" y="47"/>
                    <a:pt x="73" y="47"/>
                    <a:pt x="70" y="45"/>
                  </a:cubicBezTo>
                  <a:cubicBezTo>
                    <a:pt x="68" y="44"/>
                    <a:pt x="66" y="42"/>
                    <a:pt x="65" y="39"/>
                  </a:cubicBezTo>
                  <a:cubicBezTo>
                    <a:pt x="64" y="36"/>
                    <a:pt x="63" y="33"/>
                    <a:pt x="63" y="30"/>
                  </a:cubicBezTo>
                  <a:cubicBezTo>
                    <a:pt x="63" y="27"/>
                    <a:pt x="64" y="24"/>
                    <a:pt x="65" y="21"/>
                  </a:cubicBezTo>
                  <a:cubicBezTo>
                    <a:pt x="66" y="18"/>
                    <a:pt x="68" y="16"/>
                    <a:pt x="70" y="15"/>
                  </a:cubicBezTo>
                  <a:cubicBezTo>
                    <a:pt x="72" y="13"/>
                    <a:pt x="75" y="13"/>
                    <a:pt x="77" y="13"/>
                  </a:cubicBezTo>
                  <a:cubicBezTo>
                    <a:pt x="79" y="13"/>
                    <a:pt x="81" y="13"/>
                    <a:pt x="83" y="14"/>
                  </a:cubicBezTo>
                  <a:cubicBezTo>
                    <a:pt x="84" y="15"/>
                    <a:pt x="86" y="16"/>
                    <a:pt x="87" y="17"/>
                  </a:cubicBezTo>
                  <a:lnTo>
                    <a:pt x="87" y="1"/>
                  </a:lnTo>
                  <a:lnTo>
                    <a:pt x="92" y="1"/>
                  </a:lnTo>
                  <a:lnTo>
                    <a:pt x="92" y="47"/>
                  </a:lnTo>
                  <a:lnTo>
                    <a:pt x="87" y="47"/>
                  </a:lnTo>
                  <a:close/>
                  <a:moveTo>
                    <a:pt x="69" y="30"/>
                  </a:moveTo>
                  <a:cubicBezTo>
                    <a:pt x="69" y="34"/>
                    <a:pt x="70" y="37"/>
                    <a:pt x="72" y="40"/>
                  </a:cubicBezTo>
                  <a:cubicBezTo>
                    <a:pt x="74" y="42"/>
                    <a:pt x="76" y="43"/>
                    <a:pt x="78" y="43"/>
                  </a:cubicBezTo>
                  <a:cubicBezTo>
                    <a:pt x="81" y="43"/>
                    <a:pt x="83" y="42"/>
                    <a:pt x="84" y="40"/>
                  </a:cubicBezTo>
                  <a:cubicBezTo>
                    <a:pt x="86" y="38"/>
                    <a:pt x="87" y="35"/>
                    <a:pt x="87" y="31"/>
                  </a:cubicBezTo>
                  <a:cubicBezTo>
                    <a:pt x="87" y="26"/>
                    <a:pt x="86" y="23"/>
                    <a:pt x="84" y="21"/>
                  </a:cubicBezTo>
                  <a:cubicBezTo>
                    <a:pt x="83" y="18"/>
                    <a:pt x="80" y="17"/>
                    <a:pt x="78" y="17"/>
                  </a:cubicBezTo>
                  <a:cubicBezTo>
                    <a:pt x="75" y="17"/>
                    <a:pt x="73" y="18"/>
                    <a:pt x="72" y="20"/>
                  </a:cubicBezTo>
                  <a:cubicBezTo>
                    <a:pt x="70" y="22"/>
                    <a:pt x="69" y="26"/>
                    <a:pt x="69" y="30"/>
                  </a:cubicBezTo>
                  <a:close/>
                  <a:moveTo>
                    <a:pt x="117" y="47"/>
                  </a:moveTo>
                  <a:lnTo>
                    <a:pt x="135" y="1"/>
                  </a:lnTo>
                  <a:lnTo>
                    <a:pt x="141" y="1"/>
                  </a:lnTo>
                  <a:lnTo>
                    <a:pt x="160" y="47"/>
                  </a:lnTo>
                  <a:lnTo>
                    <a:pt x="153" y="47"/>
                  </a:lnTo>
                  <a:lnTo>
                    <a:pt x="148" y="33"/>
                  </a:lnTo>
                  <a:lnTo>
                    <a:pt x="129" y="33"/>
                  </a:lnTo>
                  <a:lnTo>
                    <a:pt x="123" y="47"/>
                  </a:lnTo>
                  <a:lnTo>
                    <a:pt x="117" y="47"/>
                  </a:lnTo>
                  <a:close/>
                  <a:moveTo>
                    <a:pt x="130" y="28"/>
                  </a:moveTo>
                  <a:lnTo>
                    <a:pt x="146" y="28"/>
                  </a:lnTo>
                  <a:lnTo>
                    <a:pt x="141" y="15"/>
                  </a:lnTo>
                  <a:cubicBezTo>
                    <a:pt x="140" y="11"/>
                    <a:pt x="138" y="8"/>
                    <a:pt x="138" y="6"/>
                  </a:cubicBezTo>
                  <a:cubicBezTo>
                    <a:pt x="137" y="9"/>
                    <a:pt x="136" y="11"/>
                    <a:pt x="135" y="14"/>
                  </a:cubicBezTo>
                  <a:lnTo>
                    <a:pt x="130" y="28"/>
                  </a:lnTo>
                  <a:close/>
                  <a:moveTo>
                    <a:pt x="159" y="37"/>
                  </a:moveTo>
                  <a:lnTo>
                    <a:pt x="165" y="36"/>
                  </a:lnTo>
                  <a:cubicBezTo>
                    <a:pt x="165" y="38"/>
                    <a:pt x="166" y="40"/>
                    <a:pt x="167" y="41"/>
                  </a:cubicBezTo>
                  <a:cubicBezTo>
                    <a:pt x="169" y="42"/>
                    <a:pt x="171" y="43"/>
                    <a:pt x="173" y="43"/>
                  </a:cubicBezTo>
                  <a:cubicBezTo>
                    <a:pt x="176" y="43"/>
                    <a:pt x="178" y="42"/>
                    <a:pt x="179" y="41"/>
                  </a:cubicBezTo>
                  <a:cubicBezTo>
                    <a:pt x="180" y="40"/>
                    <a:pt x="181" y="39"/>
                    <a:pt x="181" y="37"/>
                  </a:cubicBezTo>
                  <a:cubicBezTo>
                    <a:pt x="181" y="36"/>
                    <a:pt x="180" y="35"/>
                    <a:pt x="179" y="34"/>
                  </a:cubicBezTo>
                  <a:cubicBezTo>
                    <a:pt x="178" y="34"/>
                    <a:pt x="177" y="33"/>
                    <a:pt x="173" y="33"/>
                  </a:cubicBezTo>
                  <a:cubicBezTo>
                    <a:pt x="169" y="32"/>
                    <a:pt x="166" y="31"/>
                    <a:pt x="165" y="30"/>
                  </a:cubicBezTo>
                  <a:cubicBezTo>
                    <a:pt x="163" y="29"/>
                    <a:pt x="162" y="28"/>
                    <a:pt x="161" y="27"/>
                  </a:cubicBezTo>
                  <a:cubicBezTo>
                    <a:pt x="160" y="25"/>
                    <a:pt x="160" y="24"/>
                    <a:pt x="160" y="22"/>
                  </a:cubicBezTo>
                  <a:cubicBezTo>
                    <a:pt x="160" y="21"/>
                    <a:pt x="160" y="19"/>
                    <a:pt x="161" y="18"/>
                  </a:cubicBezTo>
                  <a:cubicBezTo>
                    <a:pt x="162" y="17"/>
                    <a:pt x="163" y="16"/>
                    <a:pt x="164" y="15"/>
                  </a:cubicBezTo>
                  <a:cubicBezTo>
                    <a:pt x="165" y="14"/>
                    <a:pt x="166" y="14"/>
                    <a:pt x="167" y="13"/>
                  </a:cubicBezTo>
                  <a:cubicBezTo>
                    <a:pt x="169" y="13"/>
                    <a:pt x="171" y="13"/>
                    <a:pt x="172" y="13"/>
                  </a:cubicBezTo>
                  <a:cubicBezTo>
                    <a:pt x="175" y="13"/>
                    <a:pt x="177" y="13"/>
                    <a:pt x="179" y="14"/>
                  </a:cubicBezTo>
                  <a:cubicBezTo>
                    <a:pt x="181" y="15"/>
                    <a:pt x="183" y="16"/>
                    <a:pt x="183" y="17"/>
                  </a:cubicBezTo>
                  <a:cubicBezTo>
                    <a:pt x="184" y="18"/>
                    <a:pt x="185" y="20"/>
                    <a:pt x="185" y="22"/>
                  </a:cubicBezTo>
                  <a:lnTo>
                    <a:pt x="180" y="23"/>
                  </a:lnTo>
                  <a:cubicBezTo>
                    <a:pt x="180" y="21"/>
                    <a:pt x="179" y="20"/>
                    <a:pt x="178" y="19"/>
                  </a:cubicBezTo>
                  <a:cubicBezTo>
                    <a:pt x="177" y="18"/>
                    <a:pt x="175" y="17"/>
                    <a:pt x="173" y="17"/>
                  </a:cubicBezTo>
                  <a:cubicBezTo>
                    <a:pt x="170" y="17"/>
                    <a:pt x="168" y="18"/>
                    <a:pt x="167" y="19"/>
                  </a:cubicBezTo>
                  <a:cubicBezTo>
                    <a:pt x="166" y="19"/>
                    <a:pt x="165" y="20"/>
                    <a:pt x="165" y="22"/>
                  </a:cubicBezTo>
                  <a:cubicBezTo>
                    <a:pt x="165" y="22"/>
                    <a:pt x="166" y="23"/>
                    <a:pt x="166" y="24"/>
                  </a:cubicBezTo>
                  <a:cubicBezTo>
                    <a:pt x="167" y="24"/>
                    <a:pt x="167" y="25"/>
                    <a:pt x="168" y="25"/>
                  </a:cubicBezTo>
                  <a:cubicBezTo>
                    <a:pt x="169" y="25"/>
                    <a:pt x="171" y="26"/>
                    <a:pt x="173" y="26"/>
                  </a:cubicBezTo>
                  <a:cubicBezTo>
                    <a:pt x="177" y="28"/>
                    <a:pt x="180" y="28"/>
                    <a:pt x="182" y="29"/>
                  </a:cubicBezTo>
                  <a:cubicBezTo>
                    <a:pt x="183" y="30"/>
                    <a:pt x="184" y="31"/>
                    <a:pt x="185" y="32"/>
                  </a:cubicBezTo>
                  <a:cubicBezTo>
                    <a:pt x="186" y="33"/>
                    <a:pt x="187" y="35"/>
                    <a:pt x="187" y="37"/>
                  </a:cubicBezTo>
                  <a:cubicBezTo>
                    <a:pt x="187" y="39"/>
                    <a:pt x="186" y="41"/>
                    <a:pt x="185" y="42"/>
                  </a:cubicBezTo>
                  <a:cubicBezTo>
                    <a:pt x="184" y="44"/>
                    <a:pt x="182" y="45"/>
                    <a:pt x="180" y="46"/>
                  </a:cubicBezTo>
                  <a:cubicBezTo>
                    <a:pt x="178" y="47"/>
                    <a:pt x="176" y="47"/>
                    <a:pt x="173" y="47"/>
                  </a:cubicBezTo>
                  <a:cubicBezTo>
                    <a:pt x="169" y="47"/>
                    <a:pt x="166" y="46"/>
                    <a:pt x="163" y="45"/>
                  </a:cubicBezTo>
                  <a:cubicBezTo>
                    <a:pt x="161" y="43"/>
                    <a:pt x="160" y="40"/>
                    <a:pt x="159" y="37"/>
                  </a:cubicBezTo>
                  <a:close/>
                  <a:moveTo>
                    <a:pt x="191" y="37"/>
                  </a:moveTo>
                  <a:lnTo>
                    <a:pt x="197" y="36"/>
                  </a:lnTo>
                  <a:cubicBezTo>
                    <a:pt x="197" y="38"/>
                    <a:pt x="198" y="40"/>
                    <a:pt x="199" y="41"/>
                  </a:cubicBezTo>
                  <a:cubicBezTo>
                    <a:pt x="201" y="42"/>
                    <a:pt x="203" y="43"/>
                    <a:pt x="205" y="43"/>
                  </a:cubicBezTo>
                  <a:cubicBezTo>
                    <a:pt x="208" y="43"/>
                    <a:pt x="210" y="42"/>
                    <a:pt x="211" y="41"/>
                  </a:cubicBezTo>
                  <a:cubicBezTo>
                    <a:pt x="212" y="40"/>
                    <a:pt x="213" y="39"/>
                    <a:pt x="213" y="37"/>
                  </a:cubicBezTo>
                  <a:cubicBezTo>
                    <a:pt x="213" y="36"/>
                    <a:pt x="212" y="35"/>
                    <a:pt x="211" y="34"/>
                  </a:cubicBezTo>
                  <a:cubicBezTo>
                    <a:pt x="210" y="34"/>
                    <a:pt x="209" y="33"/>
                    <a:pt x="205" y="33"/>
                  </a:cubicBezTo>
                  <a:cubicBezTo>
                    <a:pt x="201" y="32"/>
                    <a:pt x="198" y="31"/>
                    <a:pt x="197" y="30"/>
                  </a:cubicBezTo>
                  <a:cubicBezTo>
                    <a:pt x="195" y="29"/>
                    <a:pt x="194" y="28"/>
                    <a:pt x="193" y="27"/>
                  </a:cubicBezTo>
                  <a:cubicBezTo>
                    <a:pt x="192" y="25"/>
                    <a:pt x="192" y="24"/>
                    <a:pt x="192" y="22"/>
                  </a:cubicBezTo>
                  <a:cubicBezTo>
                    <a:pt x="192" y="21"/>
                    <a:pt x="192" y="19"/>
                    <a:pt x="193" y="18"/>
                  </a:cubicBezTo>
                  <a:cubicBezTo>
                    <a:pt x="194" y="17"/>
                    <a:pt x="195" y="16"/>
                    <a:pt x="196" y="15"/>
                  </a:cubicBezTo>
                  <a:cubicBezTo>
                    <a:pt x="197" y="14"/>
                    <a:pt x="198" y="14"/>
                    <a:pt x="199" y="13"/>
                  </a:cubicBezTo>
                  <a:cubicBezTo>
                    <a:pt x="201" y="13"/>
                    <a:pt x="203" y="13"/>
                    <a:pt x="204" y="13"/>
                  </a:cubicBezTo>
                  <a:cubicBezTo>
                    <a:pt x="207" y="13"/>
                    <a:pt x="209" y="13"/>
                    <a:pt x="211" y="14"/>
                  </a:cubicBezTo>
                  <a:cubicBezTo>
                    <a:pt x="213" y="15"/>
                    <a:pt x="215" y="16"/>
                    <a:pt x="215" y="17"/>
                  </a:cubicBezTo>
                  <a:cubicBezTo>
                    <a:pt x="216" y="18"/>
                    <a:pt x="217" y="20"/>
                    <a:pt x="217" y="22"/>
                  </a:cubicBezTo>
                  <a:lnTo>
                    <a:pt x="212" y="23"/>
                  </a:lnTo>
                  <a:cubicBezTo>
                    <a:pt x="212" y="21"/>
                    <a:pt x="211" y="20"/>
                    <a:pt x="210" y="19"/>
                  </a:cubicBezTo>
                  <a:cubicBezTo>
                    <a:pt x="209" y="18"/>
                    <a:pt x="207" y="17"/>
                    <a:pt x="205" y="17"/>
                  </a:cubicBezTo>
                  <a:cubicBezTo>
                    <a:pt x="202" y="17"/>
                    <a:pt x="200" y="18"/>
                    <a:pt x="199" y="19"/>
                  </a:cubicBezTo>
                  <a:cubicBezTo>
                    <a:pt x="198" y="19"/>
                    <a:pt x="197" y="20"/>
                    <a:pt x="197" y="22"/>
                  </a:cubicBezTo>
                  <a:cubicBezTo>
                    <a:pt x="197" y="22"/>
                    <a:pt x="198" y="23"/>
                    <a:pt x="198" y="24"/>
                  </a:cubicBezTo>
                  <a:cubicBezTo>
                    <a:pt x="199" y="24"/>
                    <a:pt x="199" y="25"/>
                    <a:pt x="200" y="25"/>
                  </a:cubicBezTo>
                  <a:cubicBezTo>
                    <a:pt x="201" y="25"/>
                    <a:pt x="203" y="26"/>
                    <a:pt x="205" y="26"/>
                  </a:cubicBezTo>
                  <a:cubicBezTo>
                    <a:pt x="209" y="28"/>
                    <a:pt x="212" y="28"/>
                    <a:pt x="214" y="29"/>
                  </a:cubicBezTo>
                  <a:cubicBezTo>
                    <a:pt x="215" y="30"/>
                    <a:pt x="216" y="31"/>
                    <a:pt x="217" y="32"/>
                  </a:cubicBezTo>
                  <a:cubicBezTo>
                    <a:pt x="218" y="33"/>
                    <a:pt x="219" y="35"/>
                    <a:pt x="219" y="37"/>
                  </a:cubicBezTo>
                  <a:cubicBezTo>
                    <a:pt x="219" y="39"/>
                    <a:pt x="218" y="41"/>
                    <a:pt x="217" y="42"/>
                  </a:cubicBezTo>
                  <a:cubicBezTo>
                    <a:pt x="216" y="44"/>
                    <a:pt x="214" y="45"/>
                    <a:pt x="212" y="46"/>
                  </a:cubicBezTo>
                  <a:cubicBezTo>
                    <a:pt x="210" y="47"/>
                    <a:pt x="208" y="47"/>
                    <a:pt x="205" y="47"/>
                  </a:cubicBezTo>
                  <a:cubicBezTo>
                    <a:pt x="201" y="47"/>
                    <a:pt x="198" y="46"/>
                    <a:pt x="195" y="45"/>
                  </a:cubicBezTo>
                  <a:cubicBezTo>
                    <a:pt x="193" y="43"/>
                    <a:pt x="192" y="40"/>
                    <a:pt x="191" y="37"/>
                  </a:cubicBezTo>
                  <a:close/>
                  <a:moveTo>
                    <a:pt x="225" y="59"/>
                  </a:moveTo>
                  <a:lnTo>
                    <a:pt x="224" y="54"/>
                  </a:lnTo>
                  <a:cubicBezTo>
                    <a:pt x="226" y="54"/>
                    <a:pt x="227" y="55"/>
                    <a:pt x="228" y="55"/>
                  </a:cubicBezTo>
                  <a:cubicBezTo>
                    <a:pt x="229" y="55"/>
                    <a:pt x="230" y="54"/>
                    <a:pt x="231" y="54"/>
                  </a:cubicBezTo>
                  <a:cubicBezTo>
                    <a:pt x="231" y="54"/>
                    <a:pt x="232" y="53"/>
                    <a:pt x="233" y="52"/>
                  </a:cubicBezTo>
                  <a:cubicBezTo>
                    <a:pt x="233" y="52"/>
                    <a:pt x="233" y="50"/>
                    <a:pt x="234" y="48"/>
                  </a:cubicBezTo>
                  <a:cubicBezTo>
                    <a:pt x="234" y="48"/>
                    <a:pt x="235" y="47"/>
                    <a:pt x="235" y="47"/>
                  </a:cubicBezTo>
                  <a:lnTo>
                    <a:pt x="222" y="13"/>
                  </a:lnTo>
                  <a:lnTo>
                    <a:pt x="228" y="13"/>
                  </a:lnTo>
                  <a:lnTo>
                    <a:pt x="235" y="33"/>
                  </a:lnTo>
                  <a:cubicBezTo>
                    <a:pt x="236" y="35"/>
                    <a:pt x="237" y="38"/>
                    <a:pt x="238" y="40"/>
                  </a:cubicBezTo>
                  <a:cubicBezTo>
                    <a:pt x="238" y="38"/>
                    <a:pt x="239" y="35"/>
                    <a:pt x="240" y="33"/>
                  </a:cubicBezTo>
                  <a:lnTo>
                    <a:pt x="247" y="13"/>
                  </a:lnTo>
                  <a:lnTo>
                    <a:pt x="253" y="13"/>
                  </a:lnTo>
                  <a:lnTo>
                    <a:pt x="240" y="47"/>
                  </a:lnTo>
                  <a:cubicBezTo>
                    <a:pt x="239" y="51"/>
                    <a:pt x="238" y="53"/>
                    <a:pt x="237" y="55"/>
                  </a:cubicBezTo>
                  <a:cubicBezTo>
                    <a:pt x="236" y="57"/>
                    <a:pt x="235" y="58"/>
                    <a:pt x="233" y="59"/>
                  </a:cubicBezTo>
                  <a:cubicBezTo>
                    <a:pt x="232" y="60"/>
                    <a:pt x="231" y="60"/>
                    <a:pt x="229" y="60"/>
                  </a:cubicBezTo>
                  <a:cubicBezTo>
                    <a:pt x="228" y="60"/>
                    <a:pt x="226" y="60"/>
                    <a:pt x="225" y="59"/>
                  </a:cubicBezTo>
                  <a:close/>
                  <a:moveTo>
                    <a:pt x="257" y="47"/>
                  </a:moveTo>
                  <a:lnTo>
                    <a:pt x="257" y="13"/>
                  </a:lnTo>
                  <a:lnTo>
                    <a:pt x="262" y="13"/>
                  </a:lnTo>
                  <a:lnTo>
                    <a:pt x="262" y="18"/>
                  </a:lnTo>
                  <a:cubicBezTo>
                    <a:pt x="264" y="16"/>
                    <a:pt x="265" y="15"/>
                    <a:pt x="266" y="14"/>
                  </a:cubicBezTo>
                  <a:cubicBezTo>
                    <a:pt x="267" y="13"/>
                    <a:pt x="268" y="13"/>
                    <a:pt x="270" y="13"/>
                  </a:cubicBezTo>
                  <a:cubicBezTo>
                    <a:pt x="271" y="13"/>
                    <a:pt x="273" y="13"/>
                    <a:pt x="275" y="14"/>
                  </a:cubicBezTo>
                  <a:lnTo>
                    <a:pt x="273" y="20"/>
                  </a:lnTo>
                  <a:cubicBezTo>
                    <a:pt x="272" y="19"/>
                    <a:pt x="271" y="18"/>
                    <a:pt x="269" y="18"/>
                  </a:cubicBezTo>
                  <a:cubicBezTo>
                    <a:pt x="268" y="18"/>
                    <a:pt x="267" y="19"/>
                    <a:pt x="266" y="20"/>
                  </a:cubicBezTo>
                  <a:cubicBezTo>
                    <a:pt x="265" y="20"/>
                    <a:pt x="264" y="21"/>
                    <a:pt x="264" y="23"/>
                  </a:cubicBezTo>
                  <a:cubicBezTo>
                    <a:pt x="263" y="25"/>
                    <a:pt x="263" y="27"/>
                    <a:pt x="263" y="29"/>
                  </a:cubicBezTo>
                  <a:lnTo>
                    <a:pt x="263" y="47"/>
                  </a:lnTo>
                  <a:lnTo>
                    <a:pt x="257" y="47"/>
                  </a:lnTo>
                  <a:close/>
                  <a:moveTo>
                    <a:pt x="281" y="7"/>
                  </a:moveTo>
                  <a:lnTo>
                    <a:pt x="281" y="1"/>
                  </a:lnTo>
                  <a:lnTo>
                    <a:pt x="287" y="1"/>
                  </a:lnTo>
                  <a:lnTo>
                    <a:pt x="287" y="7"/>
                  </a:lnTo>
                  <a:lnTo>
                    <a:pt x="281" y="7"/>
                  </a:lnTo>
                  <a:close/>
                  <a:moveTo>
                    <a:pt x="281" y="47"/>
                  </a:moveTo>
                  <a:lnTo>
                    <a:pt x="281" y="13"/>
                  </a:lnTo>
                  <a:lnTo>
                    <a:pt x="287" y="13"/>
                  </a:lnTo>
                  <a:lnTo>
                    <a:pt x="287" y="47"/>
                  </a:lnTo>
                  <a:lnTo>
                    <a:pt x="281" y="47"/>
                  </a:lnTo>
                  <a:close/>
                  <a:moveTo>
                    <a:pt x="311" y="43"/>
                  </a:moveTo>
                  <a:cubicBezTo>
                    <a:pt x="309" y="44"/>
                    <a:pt x="307" y="46"/>
                    <a:pt x="305" y="46"/>
                  </a:cubicBezTo>
                  <a:cubicBezTo>
                    <a:pt x="303" y="47"/>
                    <a:pt x="301" y="47"/>
                    <a:pt x="299" y="47"/>
                  </a:cubicBezTo>
                  <a:cubicBezTo>
                    <a:pt x="295" y="47"/>
                    <a:pt x="292" y="46"/>
                    <a:pt x="290" y="45"/>
                  </a:cubicBezTo>
                  <a:cubicBezTo>
                    <a:pt x="288" y="43"/>
                    <a:pt x="287" y="41"/>
                    <a:pt x="287" y="38"/>
                  </a:cubicBezTo>
                  <a:cubicBezTo>
                    <a:pt x="287" y="36"/>
                    <a:pt x="288" y="35"/>
                    <a:pt x="289" y="33"/>
                  </a:cubicBezTo>
                  <a:cubicBezTo>
                    <a:pt x="289" y="32"/>
                    <a:pt x="290" y="31"/>
                    <a:pt x="291" y="30"/>
                  </a:cubicBezTo>
                  <a:cubicBezTo>
                    <a:pt x="293" y="29"/>
                    <a:pt x="294" y="29"/>
                    <a:pt x="296" y="28"/>
                  </a:cubicBezTo>
                  <a:cubicBezTo>
                    <a:pt x="297" y="28"/>
                    <a:pt x="298" y="28"/>
                    <a:pt x="301" y="27"/>
                  </a:cubicBezTo>
                  <a:cubicBezTo>
                    <a:pt x="305" y="27"/>
                    <a:pt x="308" y="26"/>
                    <a:pt x="311" y="26"/>
                  </a:cubicBezTo>
                  <a:cubicBezTo>
                    <a:pt x="311" y="25"/>
                    <a:pt x="311" y="24"/>
                    <a:pt x="311" y="24"/>
                  </a:cubicBezTo>
                  <a:cubicBezTo>
                    <a:pt x="311" y="22"/>
                    <a:pt x="310" y="20"/>
                    <a:pt x="309" y="19"/>
                  </a:cubicBezTo>
                  <a:cubicBezTo>
                    <a:pt x="308" y="18"/>
                    <a:pt x="305" y="17"/>
                    <a:pt x="303" y="17"/>
                  </a:cubicBezTo>
                  <a:cubicBezTo>
                    <a:pt x="300" y="17"/>
                    <a:pt x="298" y="18"/>
                    <a:pt x="297" y="19"/>
                  </a:cubicBezTo>
                  <a:cubicBezTo>
                    <a:pt x="295" y="20"/>
                    <a:pt x="295" y="21"/>
                    <a:pt x="294" y="24"/>
                  </a:cubicBezTo>
                  <a:lnTo>
                    <a:pt x="288" y="23"/>
                  </a:lnTo>
                  <a:cubicBezTo>
                    <a:pt x="289" y="21"/>
                    <a:pt x="290" y="19"/>
                    <a:pt x="291" y="17"/>
                  </a:cubicBezTo>
                  <a:cubicBezTo>
                    <a:pt x="292" y="16"/>
                    <a:pt x="294" y="15"/>
                    <a:pt x="296" y="14"/>
                  </a:cubicBezTo>
                  <a:cubicBezTo>
                    <a:pt x="298" y="13"/>
                    <a:pt x="301" y="13"/>
                    <a:pt x="303" y="13"/>
                  </a:cubicBezTo>
                  <a:cubicBezTo>
                    <a:pt x="306" y="13"/>
                    <a:pt x="309" y="13"/>
                    <a:pt x="310" y="14"/>
                  </a:cubicBezTo>
                  <a:cubicBezTo>
                    <a:pt x="312" y="14"/>
                    <a:pt x="313" y="15"/>
                    <a:pt x="314" y="16"/>
                  </a:cubicBezTo>
                  <a:cubicBezTo>
                    <a:pt x="315" y="17"/>
                    <a:pt x="316" y="18"/>
                    <a:pt x="316" y="20"/>
                  </a:cubicBezTo>
                  <a:cubicBezTo>
                    <a:pt x="316" y="21"/>
                    <a:pt x="316" y="23"/>
                    <a:pt x="316" y="25"/>
                  </a:cubicBezTo>
                  <a:lnTo>
                    <a:pt x="316" y="33"/>
                  </a:lnTo>
                  <a:cubicBezTo>
                    <a:pt x="316" y="38"/>
                    <a:pt x="316" y="41"/>
                    <a:pt x="317" y="43"/>
                  </a:cubicBezTo>
                  <a:cubicBezTo>
                    <a:pt x="317" y="44"/>
                    <a:pt x="317" y="45"/>
                    <a:pt x="318" y="47"/>
                  </a:cubicBezTo>
                  <a:lnTo>
                    <a:pt x="312" y="47"/>
                  </a:lnTo>
                  <a:cubicBezTo>
                    <a:pt x="312" y="45"/>
                    <a:pt x="311" y="44"/>
                    <a:pt x="311" y="43"/>
                  </a:cubicBezTo>
                  <a:close/>
                  <a:moveTo>
                    <a:pt x="311" y="30"/>
                  </a:moveTo>
                  <a:cubicBezTo>
                    <a:pt x="308" y="31"/>
                    <a:pt x="305" y="32"/>
                    <a:pt x="301" y="32"/>
                  </a:cubicBezTo>
                  <a:cubicBezTo>
                    <a:pt x="299" y="32"/>
                    <a:pt x="297" y="33"/>
                    <a:pt x="296" y="33"/>
                  </a:cubicBezTo>
                  <a:cubicBezTo>
                    <a:pt x="295" y="34"/>
                    <a:pt x="295" y="34"/>
                    <a:pt x="294" y="35"/>
                  </a:cubicBezTo>
                  <a:cubicBezTo>
                    <a:pt x="294" y="36"/>
                    <a:pt x="293" y="37"/>
                    <a:pt x="293" y="38"/>
                  </a:cubicBezTo>
                  <a:cubicBezTo>
                    <a:pt x="293" y="39"/>
                    <a:pt x="294" y="40"/>
                    <a:pt x="295" y="41"/>
                  </a:cubicBezTo>
                  <a:cubicBezTo>
                    <a:pt x="296" y="42"/>
                    <a:pt x="298" y="43"/>
                    <a:pt x="300" y="43"/>
                  </a:cubicBezTo>
                  <a:cubicBezTo>
                    <a:pt x="302" y="43"/>
                    <a:pt x="304" y="42"/>
                    <a:pt x="306" y="42"/>
                  </a:cubicBezTo>
                  <a:cubicBezTo>
                    <a:pt x="308" y="41"/>
                    <a:pt x="309" y="39"/>
                    <a:pt x="310" y="38"/>
                  </a:cubicBezTo>
                  <a:cubicBezTo>
                    <a:pt x="310" y="36"/>
                    <a:pt x="311" y="35"/>
                    <a:pt x="311" y="32"/>
                  </a:cubicBezTo>
                  <a:lnTo>
                    <a:pt x="311" y="30"/>
                  </a:lnTo>
                  <a:close/>
                  <a:moveTo>
                    <a:pt x="329" y="47"/>
                  </a:moveTo>
                  <a:lnTo>
                    <a:pt x="329" y="13"/>
                  </a:lnTo>
                  <a:lnTo>
                    <a:pt x="334" y="13"/>
                  </a:lnTo>
                  <a:lnTo>
                    <a:pt x="334" y="18"/>
                  </a:lnTo>
                  <a:cubicBezTo>
                    <a:pt x="337" y="15"/>
                    <a:pt x="340" y="13"/>
                    <a:pt x="345" y="13"/>
                  </a:cubicBezTo>
                  <a:cubicBezTo>
                    <a:pt x="347" y="13"/>
                    <a:pt x="349" y="13"/>
                    <a:pt x="350" y="14"/>
                  </a:cubicBezTo>
                  <a:cubicBezTo>
                    <a:pt x="352" y="14"/>
                    <a:pt x="353" y="15"/>
                    <a:pt x="354" y="17"/>
                  </a:cubicBezTo>
                  <a:cubicBezTo>
                    <a:pt x="355" y="18"/>
                    <a:pt x="356" y="19"/>
                    <a:pt x="356" y="21"/>
                  </a:cubicBezTo>
                  <a:cubicBezTo>
                    <a:pt x="356" y="22"/>
                    <a:pt x="356" y="24"/>
                    <a:pt x="356" y="26"/>
                  </a:cubicBezTo>
                  <a:lnTo>
                    <a:pt x="356" y="47"/>
                  </a:lnTo>
                  <a:lnTo>
                    <a:pt x="351" y="47"/>
                  </a:lnTo>
                  <a:lnTo>
                    <a:pt x="351" y="26"/>
                  </a:lnTo>
                  <a:cubicBezTo>
                    <a:pt x="351" y="24"/>
                    <a:pt x="350" y="22"/>
                    <a:pt x="350" y="21"/>
                  </a:cubicBezTo>
                  <a:cubicBezTo>
                    <a:pt x="350" y="20"/>
                    <a:pt x="349" y="19"/>
                    <a:pt x="348" y="19"/>
                  </a:cubicBezTo>
                  <a:cubicBezTo>
                    <a:pt x="347" y="18"/>
                    <a:pt x="345" y="18"/>
                    <a:pt x="344" y="18"/>
                  </a:cubicBezTo>
                  <a:cubicBezTo>
                    <a:pt x="341" y="18"/>
                    <a:pt x="339" y="18"/>
                    <a:pt x="338" y="20"/>
                  </a:cubicBezTo>
                  <a:cubicBezTo>
                    <a:pt x="336" y="21"/>
                    <a:pt x="335" y="24"/>
                    <a:pt x="335" y="28"/>
                  </a:cubicBezTo>
                  <a:lnTo>
                    <a:pt x="335" y="47"/>
                  </a:lnTo>
                  <a:lnTo>
                    <a:pt x="329" y="47"/>
                  </a:lnTo>
                  <a:close/>
                  <a:moveTo>
                    <a:pt x="386" y="47"/>
                  </a:moveTo>
                  <a:lnTo>
                    <a:pt x="386" y="1"/>
                  </a:lnTo>
                  <a:lnTo>
                    <a:pt x="403" y="1"/>
                  </a:lnTo>
                  <a:cubicBezTo>
                    <a:pt x="406" y="1"/>
                    <a:pt x="409" y="1"/>
                    <a:pt x="410" y="1"/>
                  </a:cubicBezTo>
                  <a:cubicBezTo>
                    <a:pt x="413" y="2"/>
                    <a:pt x="414" y="2"/>
                    <a:pt x="416" y="3"/>
                  </a:cubicBezTo>
                  <a:cubicBezTo>
                    <a:pt x="417" y="4"/>
                    <a:pt x="419" y="6"/>
                    <a:pt x="420" y="8"/>
                  </a:cubicBezTo>
                  <a:cubicBezTo>
                    <a:pt x="421" y="10"/>
                    <a:pt x="421" y="12"/>
                    <a:pt x="421" y="14"/>
                  </a:cubicBezTo>
                  <a:cubicBezTo>
                    <a:pt x="421" y="18"/>
                    <a:pt x="420" y="21"/>
                    <a:pt x="417" y="24"/>
                  </a:cubicBezTo>
                  <a:cubicBezTo>
                    <a:pt x="415" y="27"/>
                    <a:pt x="410" y="28"/>
                    <a:pt x="404" y="28"/>
                  </a:cubicBezTo>
                  <a:lnTo>
                    <a:pt x="392" y="28"/>
                  </a:lnTo>
                  <a:lnTo>
                    <a:pt x="392" y="47"/>
                  </a:lnTo>
                  <a:lnTo>
                    <a:pt x="386" y="47"/>
                  </a:lnTo>
                  <a:close/>
                  <a:moveTo>
                    <a:pt x="392" y="23"/>
                  </a:moveTo>
                  <a:lnTo>
                    <a:pt x="404" y="23"/>
                  </a:lnTo>
                  <a:cubicBezTo>
                    <a:pt x="408" y="23"/>
                    <a:pt x="411" y="22"/>
                    <a:pt x="412" y="20"/>
                  </a:cubicBezTo>
                  <a:cubicBezTo>
                    <a:pt x="414" y="19"/>
                    <a:pt x="415" y="17"/>
                    <a:pt x="415" y="14"/>
                  </a:cubicBezTo>
                  <a:cubicBezTo>
                    <a:pt x="415" y="12"/>
                    <a:pt x="414" y="11"/>
                    <a:pt x="413" y="9"/>
                  </a:cubicBezTo>
                  <a:cubicBezTo>
                    <a:pt x="412" y="8"/>
                    <a:pt x="411" y="7"/>
                    <a:pt x="410" y="7"/>
                  </a:cubicBezTo>
                  <a:cubicBezTo>
                    <a:pt x="408" y="6"/>
                    <a:pt x="407" y="6"/>
                    <a:pt x="404" y="6"/>
                  </a:cubicBezTo>
                  <a:lnTo>
                    <a:pt x="392" y="6"/>
                  </a:lnTo>
                  <a:lnTo>
                    <a:pt x="392" y="23"/>
                  </a:lnTo>
                  <a:close/>
                  <a:moveTo>
                    <a:pt x="448" y="36"/>
                  </a:moveTo>
                  <a:lnTo>
                    <a:pt x="454" y="37"/>
                  </a:lnTo>
                  <a:cubicBezTo>
                    <a:pt x="453" y="40"/>
                    <a:pt x="451" y="43"/>
                    <a:pt x="449" y="45"/>
                  </a:cubicBezTo>
                  <a:cubicBezTo>
                    <a:pt x="446" y="46"/>
                    <a:pt x="443" y="47"/>
                    <a:pt x="439" y="47"/>
                  </a:cubicBezTo>
                  <a:cubicBezTo>
                    <a:pt x="434" y="47"/>
                    <a:pt x="431" y="46"/>
                    <a:pt x="428" y="43"/>
                  </a:cubicBezTo>
                  <a:cubicBezTo>
                    <a:pt x="425" y="40"/>
                    <a:pt x="423" y="36"/>
                    <a:pt x="423" y="30"/>
                  </a:cubicBezTo>
                  <a:cubicBezTo>
                    <a:pt x="423" y="25"/>
                    <a:pt x="425" y="20"/>
                    <a:pt x="428" y="17"/>
                  </a:cubicBezTo>
                  <a:cubicBezTo>
                    <a:pt x="431" y="14"/>
                    <a:pt x="434" y="13"/>
                    <a:pt x="439" y="13"/>
                  </a:cubicBezTo>
                  <a:cubicBezTo>
                    <a:pt x="443" y="13"/>
                    <a:pt x="447" y="14"/>
                    <a:pt x="450" y="17"/>
                  </a:cubicBezTo>
                  <a:cubicBezTo>
                    <a:pt x="453" y="20"/>
                    <a:pt x="454" y="24"/>
                    <a:pt x="454" y="30"/>
                  </a:cubicBezTo>
                  <a:cubicBezTo>
                    <a:pt x="454" y="30"/>
                    <a:pt x="454" y="31"/>
                    <a:pt x="454" y="31"/>
                  </a:cubicBezTo>
                  <a:lnTo>
                    <a:pt x="429" y="31"/>
                  </a:lnTo>
                  <a:cubicBezTo>
                    <a:pt x="429" y="35"/>
                    <a:pt x="431" y="38"/>
                    <a:pt x="432" y="40"/>
                  </a:cubicBezTo>
                  <a:cubicBezTo>
                    <a:pt x="434" y="42"/>
                    <a:pt x="437" y="43"/>
                    <a:pt x="439" y="43"/>
                  </a:cubicBezTo>
                  <a:cubicBezTo>
                    <a:pt x="441" y="43"/>
                    <a:pt x="443" y="42"/>
                    <a:pt x="445" y="41"/>
                  </a:cubicBezTo>
                  <a:cubicBezTo>
                    <a:pt x="446" y="40"/>
                    <a:pt x="447" y="38"/>
                    <a:pt x="448" y="36"/>
                  </a:cubicBezTo>
                  <a:close/>
                  <a:moveTo>
                    <a:pt x="430" y="27"/>
                  </a:moveTo>
                  <a:lnTo>
                    <a:pt x="448" y="27"/>
                  </a:lnTo>
                  <a:cubicBezTo>
                    <a:pt x="448" y="24"/>
                    <a:pt x="447" y="22"/>
                    <a:pt x="446" y="21"/>
                  </a:cubicBezTo>
                  <a:cubicBezTo>
                    <a:pt x="444" y="18"/>
                    <a:pt x="442" y="17"/>
                    <a:pt x="439" y="17"/>
                  </a:cubicBezTo>
                  <a:cubicBezTo>
                    <a:pt x="436" y="17"/>
                    <a:pt x="434" y="18"/>
                    <a:pt x="433" y="20"/>
                  </a:cubicBezTo>
                  <a:cubicBezTo>
                    <a:pt x="431" y="22"/>
                    <a:pt x="430" y="24"/>
                    <a:pt x="430" y="27"/>
                  </a:cubicBezTo>
                  <a:close/>
                  <a:moveTo>
                    <a:pt x="457" y="47"/>
                  </a:moveTo>
                  <a:lnTo>
                    <a:pt x="457" y="13"/>
                  </a:lnTo>
                  <a:lnTo>
                    <a:pt x="462" y="13"/>
                  </a:lnTo>
                  <a:lnTo>
                    <a:pt x="462" y="18"/>
                  </a:lnTo>
                  <a:cubicBezTo>
                    <a:pt x="464" y="16"/>
                    <a:pt x="465" y="15"/>
                    <a:pt x="466" y="14"/>
                  </a:cubicBezTo>
                  <a:cubicBezTo>
                    <a:pt x="467" y="13"/>
                    <a:pt x="468" y="13"/>
                    <a:pt x="470" y="13"/>
                  </a:cubicBezTo>
                  <a:cubicBezTo>
                    <a:pt x="471" y="13"/>
                    <a:pt x="473" y="13"/>
                    <a:pt x="475" y="14"/>
                  </a:cubicBezTo>
                  <a:lnTo>
                    <a:pt x="473" y="20"/>
                  </a:lnTo>
                  <a:cubicBezTo>
                    <a:pt x="472" y="19"/>
                    <a:pt x="471" y="18"/>
                    <a:pt x="469" y="18"/>
                  </a:cubicBezTo>
                  <a:cubicBezTo>
                    <a:pt x="468" y="18"/>
                    <a:pt x="467" y="19"/>
                    <a:pt x="466" y="20"/>
                  </a:cubicBezTo>
                  <a:cubicBezTo>
                    <a:pt x="465" y="20"/>
                    <a:pt x="464" y="21"/>
                    <a:pt x="464" y="23"/>
                  </a:cubicBezTo>
                  <a:cubicBezTo>
                    <a:pt x="463" y="25"/>
                    <a:pt x="463" y="27"/>
                    <a:pt x="463" y="29"/>
                  </a:cubicBezTo>
                  <a:lnTo>
                    <a:pt x="463" y="47"/>
                  </a:lnTo>
                  <a:lnTo>
                    <a:pt x="457" y="47"/>
                  </a:lnTo>
                  <a:close/>
                  <a:moveTo>
                    <a:pt x="481" y="7"/>
                  </a:moveTo>
                  <a:lnTo>
                    <a:pt x="481" y="1"/>
                  </a:lnTo>
                  <a:lnTo>
                    <a:pt x="487" y="1"/>
                  </a:lnTo>
                  <a:lnTo>
                    <a:pt x="487" y="7"/>
                  </a:lnTo>
                  <a:lnTo>
                    <a:pt x="481" y="7"/>
                  </a:lnTo>
                  <a:close/>
                  <a:moveTo>
                    <a:pt x="481" y="47"/>
                  </a:moveTo>
                  <a:lnTo>
                    <a:pt x="481" y="13"/>
                  </a:lnTo>
                  <a:lnTo>
                    <a:pt x="487" y="13"/>
                  </a:lnTo>
                  <a:lnTo>
                    <a:pt x="487" y="47"/>
                  </a:lnTo>
                  <a:lnTo>
                    <a:pt x="481" y="47"/>
                  </a:lnTo>
                  <a:close/>
                  <a:moveTo>
                    <a:pt x="495" y="30"/>
                  </a:moveTo>
                  <a:cubicBezTo>
                    <a:pt x="495" y="24"/>
                    <a:pt x="497" y="19"/>
                    <a:pt x="500" y="16"/>
                  </a:cubicBezTo>
                  <a:cubicBezTo>
                    <a:pt x="503" y="14"/>
                    <a:pt x="507" y="13"/>
                    <a:pt x="511" y="13"/>
                  </a:cubicBezTo>
                  <a:cubicBezTo>
                    <a:pt x="515" y="13"/>
                    <a:pt x="519" y="14"/>
                    <a:pt x="522" y="17"/>
                  </a:cubicBezTo>
                  <a:cubicBezTo>
                    <a:pt x="525" y="20"/>
                    <a:pt x="526" y="24"/>
                    <a:pt x="526" y="30"/>
                  </a:cubicBezTo>
                  <a:cubicBezTo>
                    <a:pt x="526" y="34"/>
                    <a:pt x="526" y="37"/>
                    <a:pt x="524" y="40"/>
                  </a:cubicBezTo>
                  <a:cubicBezTo>
                    <a:pt x="523" y="42"/>
                    <a:pt x="521" y="44"/>
                    <a:pt x="519" y="45"/>
                  </a:cubicBezTo>
                  <a:cubicBezTo>
                    <a:pt x="516" y="47"/>
                    <a:pt x="514" y="47"/>
                    <a:pt x="511" y="47"/>
                  </a:cubicBezTo>
                  <a:cubicBezTo>
                    <a:pt x="506" y="47"/>
                    <a:pt x="502" y="46"/>
                    <a:pt x="500" y="43"/>
                  </a:cubicBezTo>
                  <a:cubicBezTo>
                    <a:pt x="497" y="40"/>
                    <a:pt x="495" y="36"/>
                    <a:pt x="495" y="30"/>
                  </a:cubicBezTo>
                  <a:close/>
                  <a:moveTo>
                    <a:pt x="501" y="30"/>
                  </a:moveTo>
                  <a:cubicBezTo>
                    <a:pt x="501" y="34"/>
                    <a:pt x="502" y="37"/>
                    <a:pt x="504" y="40"/>
                  </a:cubicBezTo>
                  <a:cubicBezTo>
                    <a:pt x="506" y="42"/>
                    <a:pt x="508" y="43"/>
                    <a:pt x="511" y="43"/>
                  </a:cubicBezTo>
                  <a:cubicBezTo>
                    <a:pt x="514" y="43"/>
                    <a:pt x="516" y="42"/>
                    <a:pt x="518" y="40"/>
                  </a:cubicBezTo>
                  <a:cubicBezTo>
                    <a:pt x="520" y="37"/>
                    <a:pt x="521" y="34"/>
                    <a:pt x="521" y="30"/>
                  </a:cubicBezTo>
                  <a:cubicBezTo>
                    <a:pt x="521" y="26"/>
                    <a:pt x="520" y="23"/>
                    <a:pt x="518" y="21"/>
                  </a:cubicBezTo>
                  <a:cubicBezTo>
                    <a:pt x="516" y="18"/>
                    <a:pt x="514" y="17"/>
                    <a:pt x="511" y="17"/>
                  </a:cubicBezTo>
                  <a:cubicBezTo>
                    <a:pt x="508" y="17"/>
                    <a:pt x="506" y="18"/>
                    <a:pt x="504" y="20"/>
                  </a:cubicBezTo>
                  <a:cubicBezTo>
                    <a:pt x="502" y="23"/>
                    <a:pt x="501" y="26"/>
                    <a:pt x="501" y="30"/>
                  </a:cubicBezTo>
                  <a:close/>
                  <a:moveTo>
                    <a:pt x="551" y="47"/>
                  </a:moveTo>
                  <a:lnTo>
                    <a:pt x="551" y="42"/>
                  </a:lnTo>
                  <a:cubicBezTo>
                    <a:pt x="549" y="46"/>
                    <a:pt x="546" y="47"/>
                    <a:pt x="542" y="47"/>
                  </a:cubicBezTo>
                  <a:cubicBezTo>
                    <a:pt x="539" y="47"/>
                    <a:pt x="537" y="47"/>
                    <a:pt x="534" y="45"/>
                  </a:cubicBezTo>
                  <a:cubicBezTo>
                    <a:pt x="532" y="44"/>
                    <a:pt x="530" y="42"/>
                    <a:pt x="529" y="39"/>
                  </a:cubicBezTo>
                  <a:cubicBezTo>
                    <a:pt x="528" y="36"/>
                    <a:pt x="527" y="33"/>
                    <a:pt x="527" y="30"/>
                  </a:cubicBezTo>
                  <a:cubicBezTo>
                    <a:pt x="527" y="27"/>
                    <a:pt x="528" y="24"/>
                    <a:pt x="529" y="21"/>
                  </a:cubicBezTo>
                  <a:cubicBezTo>
                    <a:pt x="530" y="18"/>
                    <a:pt x="532" y="16"/>
                    <a:pt x="534" y="15"/>
                  </a:cubicBezTo>
                  <a:cubicBezTo>
                    <a:pt x="536" y="13"/>
                    <a:pt x="539" y="13"/>
                    <a:pt x="541" y="13"/>
                  </a:cubicBezTo>
                  <a:cubicBezTo>
                    <a:pt x="543" y="13"/>
                    <a:pt x="545" y="13"/>
                    <a:pt x="547" y="14"/>
                  </a:cubicBezTo>
                  <a:cubicBezTo>
                    <a:pt x="548" y="15"/>
                    <a:pt x="550" y="16"/>
                    <a:pt x="551" y="17"/>
                  </a:cubicBezTo>
                  <a:lnTo>
                    <a:pt x="551" y="1"/>
                  </a:lnTo>
                  <a:lnTo>
                    <a:pt x="556" y="1"/>
                  </a:lnTo>
                  <a:lnTo>
                    <a:pt x="556" y="47"/>
                  </a:lnTo>
                  <a:lnTo>
                    <a:pt x="551" y="47"/>
                  </a:lnTo>
                  <a:close/>
                  <a:moveTo>
                    <a:pt x="533" y="30"/>
                  </a:moveTo>
                  <a:cubicBezTo>
                    <a:pt x="533" y="34"/>
                    <a:pt x="534" y="37"/>
                    <a:pt x="536" y="40"/>
                  </a:cubicBezTo>
                  <a:cubicBezTo>
                    <a:pt x="538" y="42"/>
                    <a:pt x="540" y="43"/>
                    <a:pt x="542" y="43"/>
                  </a:cubicBezTo>
                  <a:cubicBezTo>
                    <a:pt x="545" y="43"/>
                    <a:pt x="547" y="42"/>
                    <a:pt x="548" y="40"/>
                  </a:cubicBezTo>
                  <a:cubicBezTo>
                    <a:pt x="550" y="38"/>
                    <a:pt x="551" y="35"/>
                    <a:pt x="551" y="31"/>
                  </a:cubicBezTo>
                  <a:cubicBezTo>
                    <a:pt x="551" y="26"/>
                    <a:pt x="550" y="23"/>
                    <a:pt x="548" y="21"/>
                  </a:cubicBezTo>
                  <a:cubicBezTo>
                    <a:pt x="547" y="18"/>
                    <a:pt x="544" y="17"/>
                    <a:pt x="542" y="17"/>
                  </a:cubicBezTo>
                  <a:cubicBezTo>
                    <a:pt x="539" y="17"/>
                    <a:pt x="537" y="18"/>
                    <a:pt x="536" y="20"/>
                  </a:cubicBezTo>
                  <a:cubicBezTo>
                    <a:pt x="534" y="22"/>
                    <a:pt x="533" y="26"/>
                    <a:pt x="533" y="30"/>
                  </a:cubicBez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Line 1272">
              <a:extLst>
                <a:ext uri="{FF2B5EF4-FFF2-40B4-BE49-F238E27FC236}">
                  <a16:creationId xmlns:a16="http://schemas.microsoft.com/office/drawing/2014/main" id="{E987FA65-E178-446D-99E5-945CE28187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41" y="5132"/>
              <a:ext cx="0" cy="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3219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3B5A8074-8376-45B8-8151-3637093D49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70038" y="0"/>
            <a:ext cx="33435925" cy="12801600"/>
            <a:chOff x="989" y="0"/>
            <a:chExt cx="21062" cy="8064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5A776A91-3968-40E1-A900-1A813A76C98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89" y="0"/>
              <a:ext cx="21062" cy="8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BC3538BA-41D1-417F-9F41-3CBAF8FAEE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8" y="284"/>
              <a:ext cx="20552" cy="7766"/>
              <a:chOff x="998" y="284"/>
              <a:chExt cx="20552" cy="7766"/>
            </a:xfrm>
          </p:grpSpPr>
          <p:sp>
            <p:nvSpPr>
              <p:cNvPr id="2700" name="Freeform 5">
                <a:extLst>
                  <a:ext uri="{FF2B5EF4-FFF2-40B4-BE49-F238E27FC236}">
                    <a16:creationId xmlns:a16="http://schemas.microsoft.com/office/drawing/2014/main" id="{AF12D360-E502-449D-8EF9-BA28485C9B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29" y="7452"/>
                <a:ext cx="1275" cy="6"/>
              </a:xfrm>
              <a:custGeom>
                <a:avLst/>
                <a:gdLst>
                  <a:gd name="T0" fmla="*/ 123 w 3303"/>
                  <a:gd name="T1" fmla="*/ 8 h 15"/>
                  <a:gd name="T2" fmla="*/ 0 w 3303"/>
                  <a:gd name="T3" fmla="*/ 8 h 15"/>
                  <a:gd name="T4" fmla="*/ 300 w 3303"/>
                  <a:gd name="T5" fmla="*/ 0 h 15"/>
                  <a:gd name="T6" fmla="*/ 192 w 3303"/>
                  <a:gd name="T7" fmla="*/ 15 h 15"/>
                  <a:gd name="T8" fmla="*/ 377 w 3303"/>
                  <a:gd name="T9" fmla="*/ 0 h 15"/>
                  <a:gd name="T10" fmla="*/ 484 w 3303"/>
                  <a:gd name="T11" fmla="*/ 15 h 15"/>
                  <a:gd name="T12" fmla="*/ 377 w 3303"/>
                  <a:gd name="T13" fmla="*/ 0 h 15"/>
                  <a:gd name="T14" fmla="*/ 676 w 3303"/>
                  <a:gd name="T15" fmla="*/ 8 h 15"/>
                  <a:gd name="T16" fmla="*/ 553 w 3303"/>
                  <a:gd name="T17" fmla="*/ 8 h 15"/>
                  <a:gd name="T18" fmla="*/ 853 w 3303"/>
                  <a:gd name="T19" fmla="*/ 0 h 15"/>
                  <a:gd name="T20" fmla="*/ 745 w 3303"/>
                  <a:gd name="T21" fmla="*/ 15 h 15"/>
                  <a:gd name="T22" fmla="*/ 930 w 3303"/>
                  <a:gd name="T23" fmla="*/ 0 h 15"/>
                  <a:gd name="T24" fmla="*/ 1037 w 3303"/>
                  <a:gd name="T25" fmla="*/ 15 h 15"/>
                  <a:gd name="T26" fmla="*/ 930 w 3303"/>
                  <a:gd name="T27" fmla="*/ 0 h 15"/>
                  <a:gd name="T28" fmla="*/ 1229 w 3303"/>
                  <a:gd name="T29" fmla="*/ 8 h 15"/>
                  <a:gd name="T30" fmla="*/ 1106 w 3303"/>
                  <a:gd name="T31" fmla="*/ 8 h 15"/>
                  <a:gd name="T32" fmla="*/ 1406 w 3303"/>
                  <a:gd name="T33" fmla="*/ 0 h 15"/>
                  <a:gd name="T34" fmla="*/ 1298 w 3303"/>
                  <a:gd name="T35" fmla="*/ 15 h 15"/>
                  <a:gd name="T36" fmla="*/ 1483 w 3303"/>
                  <a:gd name="T37" fmla="*/ 0 h 15"/>
                  <a:gd name="T38" fmla="*/ 1590 w 3303"/>
                  <a:gd name="T39" fmla="*/ 15 h 15"/>
                  <a:gd name="T40" fmla="*/ 1483 w 3303"/>
                  <a:gd name="T41" fmla="*/ 0 h 15"/>
                  <a:gd name="T42" fmla="*/ 1782 w 3303"/>
                  <a:gd name="T43" fmla="*/ 8 h 15"/>
                  <a:gd name="T44" fmla="*/ 1659 w 3303"/>
                  <a:gd name="T45" fmla="*/ 8 h 15"/>
                  <a:gd name="T46" fmla="*/ 1959 w 3303"/>
                  <a:gd name="T47" fmla="*/ 0 h 15"/>
                  <a:gd name="T48" fmla="*/ 1851 w 3303"/>
                  <a:gd name="T49" fmla="*/ 15 h 15"/>
                  <a:gd name="T50" fmla="*/ 2036 w 3303"/>
                  <a:gd name="T51" fmla="*/ 0 h 15"/>
                  <a:gd name="T52" fmla="*/ 2143 w 3303"/>
                  <a:gd name="T53" fmla="*/ 15 h 15"/>
                  <a:gd name="T54" fmla="*/ 2036 w 3303"/>
                  <a:gd name="T55" fmla="*/ 0 h 15"/>
                  <a:gd name="T56" fmla="*/ 2335 w 3303"/>
                  <a:gd name="T57" fmla="*/ 8 h 15"/>
                  <a:gd name="T58" fmla="*/ 2212 w 3303"/>
                  <a:gd name="T59" fmla="*/ 8 h 15"/>
                  <a:gd name="T60" fmla="*/ 2512 w 3303"/>
                  <a:gd name="T61" fmla="*/ 0 h 15"/>
                  <a:gd name="T62" fmla="*/ 2404 w 3303"/>
                  <a:gd name="T63" fmla="*/ 15 h 15"/>
                  <a:gd name="T64" fmla="*/ 2589 w 3303"/>
                  <a:gd name="T65" fmla="*/ 0 h 15"/>
                  <a:gd name="T66" fmla="*/ 2696 w 3303"/>
                  <a:gd name="T67" fmla="*/ 15 h 15"/>
                  <a:gd name="T68" fmla="*/ 2589 w 3303"/>
                  <a:gd name="T69" fmla="*/ 0 h 15"/>
                  <a:gd name="T70" fmla="*/ 2888 w 3303"/>
                  <a:gd name="T71" fmla="*/ 8 h 15"/>
                  <a:gd name="T72" fmla="*/ 2765 w 3303"/>
                  <a:gd name="T73" fmla="*/ 8 h 15"/>
                  <a:gd name="T74" fmla="*/ 3065 w 3303"/>
                  <a:gd name="T75" fmla="*/ 0 h 15"/>
                  <a:gd name="T76" fmla="*/ 2957 w 3303"/>
                  <a:gd name="T77" fmla="*/ 15 h 15"/>
                  <a:gd name="T78" fmla="*/ 3142 w 3303"/>
                  <a:gd name="T79" fmla="*/ 0 h 15"/>
                  <a:gd name="T80" fmla="*/ 3249 w 3303"/>
                  <a:gd name="T81" fmla="*/ 15 h 15"/>
                  <a:gd name="T82" fmla="*/ 3142 w 3303"/>
                  <a:gd name="T83" fmla="*/ 0 h 15"/>
                  <a:gd name="T84" fmla="*/ 3180 w 3303"/>
                  <a:gd name="T85" fmla="*/ 8 h 15"/>
                  <a:gd name="T86" fmla="*/ 3303 w 3303"/>
                  <a:gd name="T87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03" h="15">
                    <a:moveTo>
                      <a:pt x="8" y="0"/>
                    </a:moveTo>
                    <a:lnTo>
                      <a:pt x="116" y="0"/>
                    </a:lnTo>
                    <a:cubicBezTo>
                      <a:pt x="120" y="0"/>
                      <a:pt x="123" y="3"/>
                      <a:pt x="123" y="8"/>
                    </a:cubicBezTo>
                    <a:cubicBezTo>
                      <a:pt x="123" y="12"/>
                      <a:pt x="120" y="15"/>
                      <a:pt x="116" y="15"/>
                    </a:cubicBezTo>
                    <a:lnTo>
                      <a:pt x="8" y="15"/>
                    </a:lnTo>
                    <a:cubicBezTo>
                      <a:pt x="4" y="15"/>
                      <a:pt x="0" y="12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lose/>
                    <a:moveTo>
                      <a:pt x="192" y="0"/>
                    </a:moveTo>
                    <a:lnTo>
                      <a:pt x="300" y="0"/>
                    </a:lnTo>
                    <a:cubicBezTo>
                      <a:pt x="304" y="0"/>
                      <a:pt x="308" y="3"/>
                      <a:pt x="308" y="8"/>
                    </a:cubicBezTo>
                    <a:cubicBezTo>
                      <a:pt x="308" y="12"/>
                      <a:pt x="304" y="15"/>
                      <a:pt x="300" y="15"/>
                    </a:cubicBezTo>
                    <a:lnTo>
                      <a:pt x="192" y="15"/>
                    </a:lnTo>
                    <a:cubicBezTo>
                      <a:pt x="188" y="15"/>
                      <a:pt x="185" y="12"/>
                      <a:pt x="185" y="8"/>
                    </a:cubicBezTo>
                    <a:cubicBezTo>
                      <a:pt x="185" y="3"/>
                      <a:pt x="188" y="0"/>
                      <a:pt x="192" y="0"/>
                    </a:cubicBezTo>
                    <a:close/>
                    <a:moveTo>
                      <a:pt x="377" y="0"/>
                    </a:moveTo>
                    <a:lnTo>
                      <a:pt x="484" y="0"/>
                    </a:lnTo>
                    <a:cubicBezTo>
                      <a:pt x="489" y="0"/>
                      <a:pt x="492" y="3"/>
                      <a:pt x="492" y="8"/>
                    </a:cubicBezTo>
                    <a:cubicBezTo>
                      <a:pt x="492" y="12"/>
                      <a:pt x="489" y="15"/>
                      <a:pt x="484" y="15"/>
                    </a:cubicBezTo>
                    <a:lnTo>
                      <a:pt x="377" y="15"/>
                    </a:lnTo>
                    <a:cubicBezTo>
                      <a:pt x="373" y="15"/>
                      <a:pt x="369" y="12"/>
                      <a:pt x="369" y="8"/>
                    </a:cubicBezTo>
                    <a:cubicBezTo>
                      <a:pt x="369" y="3"/>
                      <a:pt x="373" y="0"/>
                      <a:pt x="377" y="0"/>
                    </a:cubicBezTo>
                    <a:close/>
                    <a:moveTo>
                      <a:pt x="561" y="0"/>
                    </a:moveTo>
                    <a:lnTo>
                      <a:pt x="669" y="0"/>
                    </a:lnTo>
                    <a:cubicBezTo>
                      <a:pt x="673" y="0"/>
                      <a:pt x="676" y="3"/>
                      <a:pt x="676" y="8"/>
                    </a:cubicBezTo>
                    <a:cubicBezTo>
                      <a:pt x="676" y="12"/>
                      <a:pt x="673" y="15"/>
                      <a:pt x="669" y="15"/>
                    </a:cubicBezTo>
                    <a:lnTo>
                      <a:pt x="561" y="15"/>
                    </a:lnTo>
                    <a:cubicBezTo>
                      <a:pt x="557" y="15"/>
                      <a:pt x="553" y="12"/>
                      <a:pt x="553" y="8"/>
                    </a:cubicBezTo>
                    <a:cubicBezTo>
                      <a:pt x="553" y="3"/>
                      <a:pt x="557" y="0"/>
                      <a:pt x="561" y="0"/>
                    </a:cubicBezTo>
                    <a:close/>
                    <a:moveTo>
                      <a:pt x="745" y="0"/>
                    </a:moveTo>
                    <a:lnTo>
                      <a:pt x="853" y="0"/>
                    </a:lnTo>
                    <a:cubicBezTo>
                      <a:pt x="857" y="0"/>
                      <a:pt x="861" y="3"/>
                      <a:pt x="861" y="8"/>
                    </a:cubicBezTo>
                    <a:cubicBezTo>
                      <a:pt x="861" y="12"/>
                      <a:pt x="857" y="15"/>
                      <a:pt x="853" y="15"/>
                    </a:cubicBezTo>
                    <a:lnTo>
                      <a:pt x="745" y="15"/>
                    </a:lnTo>
                    <a:cubicBezTo>
                      <a:pt x="741" y="15"/>
                      <a:pt x="738" y="12"/>
                      <a:pt x="738" y="8"/>
                    </a:cubicBezTo>
                    <a:cubicBezTo>
                      <a:pt x="738" y="3"/>
                      <a:pt x="741" y="0"/>
                      <a:pt x="745" y="0"/>
                    </a:cubicBezTo>
                    <a:close/>
                    <a:moveTo>
                      <a:pt x="930" y="0"/>
                    </a:moveTo>
                    <a:lnTo>
                      <a:pt x="1037" y="0"/>
                    </a:lnTo>
                    <a:cubicBezTo>
                      <a:pt x="1042" y="0"/>
                      <a:pt x="1045" y="3"/>
                      <a:pt x="1045" y="8"/>
                    </a:cubicBezTo>
                    <a:cubicBezTo>
                      <a:pt x="1045" y="12"/>
                      <a:pt x="1042" y="15"/>
                      <a:pt x="1037" y="15"/>
                    </a:cubicBezTo>
                    <a:lnTo>
                      <a:pt x="930" y="15"/>
                    </a:lnTo>
                    <a:cubicBezTo>
                      <a:pt x="926" y="15"/>
                      <a:pt x="922" y="12"/>
                      <a:pt x="922" y="8"/>
                    </a:cubicBezTo>
                    <a:cubicBezTo>
                      <a:pt x="922" y="3"/>
                      <a:pt x="926" y="0"/>
                      <a:pt x="930" y="0"/>
                    </a:cubicBezTo>
                    <a:close/>
                    <a:moveTo>
                      <a:pt x="1114" y="0"/>
                    </a:moveTo>
                    <a:lnTo>
                      <a:pt x="1222" y="0"/>
                    </a:lnTo>
                    <a:cubicBezTo>
                      <a:pt x="1226" y="0"/>
                      <a:pt x="1229" y="3"/>
                      <a:pt x="1229" y="8"/>
                    </a:cubicBezTo>
                    <a:cubicBezTo>
                      <a:pt x="1229" y="12"/>
                      <a:pt x="1226" y="15"/>
                      <a:pt x="1222" y="15"/>
                    </a:cubicBezTo>
                    <a:lnTo>
                      <a:pt x="1114" y="15"/>
                    </a:lnTo>
                    <a:cubicBezTo>
                      <a:pt x="1110" y="15"/>
                      <a:pt x="1106" y="12"/>
                      <a:pt x="1106" y="8"/>
                    </a:cubicBezTo>
                    <a:cubicBezTo>
                      <a:pt x="1106" y="3"/>
                      <a:pt x="1110" y="0"/>
                      <a:pt x="1114" y="0"/>
                    </a:cubicBezTo>
                    <a:close/>
                    <a:moveTo>
                      <a:pt x="1298" y="0"/>
                    </a:moveTo>
                    <a:lnTo>
                      <a:pt x="1406" y="0"/>
                    </a:lnTo>
                    <a:cubicBezTo>
                      <a:pt x="1410" y="0"/>
                      <a:pt x="1414" y="3"/>
                      <a:pt x="1414" y="8"/>
                    </a:cubicBezTo>
                    <a:cubicBezTo>
                      <a:pt x="1414" y="12"/>
                      <a:pt x="1410" y="15"/>
                      <a:pt x="1406" y="15"/>
                    </a:cubicBezTo>
                    <a:lnTo>
                      <a:pt x="1298" y="15"/>
                    </a:lnTo>
                    <a:cubicBezTo>
                      <a:pt x="1294" y="15"/>
                      <a:pt x="1291" y="12"/>
                      <a:pt x="1291" y="8"/>
                    </a:cubicBezTo>
                    <a:cubicBezTo>
                      <a:pt x="1291" y="3"/>
                      <a:pt x="1294" y="0"/>
                      <a:pt x="1298" y="0"/>
                    </a:cubicBezTo>
                    <a:close/>
                    <a:moveTo>
                      <a:pt x="1483" y="0"/>
                    </a:moveTo>
                    <a:lnTo>
                      <a:pt x="1590" y="0"/>
                    </a:lnTo>
                    <a:cubicBezTo>
                      <a:pt x="1594" y="0"/>
                      <a:pt x="1598" y="3"/>
                      <a:pt x="1598" y="8"/>
                    </a:cubicBezTo>
                    <a:cubicBezTo>
                      <a:pt x="1598" y="12"/>
                      <a:pt x="1594" y="15"/>
                      <a:pt x="1590" y="15"/>
                    </a:cubicBezTo>
                    <a:lnTo>
                      <a:pt x="1483" y="15"/>
                    </a:lnTo>
                    <a:cubicBezTo>
                      <a:pt x="1478" y="15"/>
                      <a:pt x="1475" y="12"/>
                      <a:pt x="1475" y="8"/>
                    </a:cubicBezTo>
                    <a:cubicBezTo>
                      <a:pt x="1475" y="3"/>
                      <a:pt x="1478" y="0"/>
                      <a:pt x="1483" y="0"/>
                    </a:cubicBezTo>
                    <a:close/>
                    <a:moveTo>
                      <a:pt x="1667" y="0"/>
                    </a:moveTo>
                    <a:lnTo>
                      <a:pt x="1775" y="0"/>
                    </a:lnTo>
                    <a:cubicBezTo>
                      <a:pt x="1779" y="0"/>
                      <a:pt x="1782" y="3"/>
                      <a:pt x="1782" y="8"/>
                    </a:cubicBezTo>
                    <a:cubicBezTo>
                      <a:pt x="1782" y="12"/>
                      <a:pt x="1779" y="15"/>
                      <a:pt x="1775" y="15"/>
                    </a:cubicBezTo>
                    <a:lnTo>
                      <a:pt x="1667" y="15"/>
                    </a:lnTo>
                    <a:cubicBezTo>
                      <a:pt x="1663" y="15"/>
                      <a:pt x="1659" y="12"/>
                      <a:pt x="1659" y="8"/>
                    </a:cubicBezTo>
                    <a:cubicBezTo>
                      <a:pt x="1659" y="3"/>
                      <a:pt x="1663" y="0"/>
                      <a:pt x="1667" y="0"/>
                    </a:cubicBezTo>
                    <a:close/>
                    <a:moveTo>
                      <a:pt x="1851" y="0"/>
                    </a:moveTo>
                    <a:lnTo>
                      <a:pt x="1959" y="0"/>
                    </a:lnTo>
                    <a:cubicBezTo>
                      <a:pt x="1963" y="0"/>
                      <a:pt x="1967" y="3"/>
                      <a:pt x="1967" y="8"/>
                    </a:cubicBezTo>
                    <a:cubicBezTo>
                      <a:pt x="1967" y="12"/>
                      <a:pt x="1963" y="15"/>
                      <a:pt x="1959" y="15"/>
                    </a:cubicBezTo>
                    <a:lnTo>
                      <a:pt x="1851" y="15"/>
                    </a:lnTo>
                    <a:cubicBezTo>
                      <a:pt x="1847" y="15"/>
                      <a:pt x="1844" y="12"/>
                      <a:pt x="1844" y="8"/>
                    </a:cubicBezTo>
                    <a:cubicBezTo>
                      <a:pt x="1844" y="3"/>
                      <a:pt x="1847" y="0"/>
                      <a:pt x="1851" y="0"/>
                    </a:cubicBezTo>
                    <a:close/>
                    <a:moveTo>
                      <a:pt x="2036" y="0"/>
                    </a:moveTo>
                    <a:lnTo>
                      <a:pt x="2143" y="0"/>
                    </a:lnTo>
                    <a:cubicBezTo>
                      <a:pt x="2147" y="0"/>
                      <a:pt x="2151" y="3"/>
                      <a:pt x="2151" y="8"/>
                    </a:cubicBezTo>
                    <a:cubicBezTo>
                      <a:pt x="2151" y="12"/>
                      <a:pt x="2147" y="15"/>
                      <a:pt x="2143" y="15"/>
                    </a:cubicBezTo>
                    <a:lnTo>
                      <a:pt x="2036" y="15"/>
                    </a:lnTo>
                    <a:cubicBezTo>
                      <a:pt x="2031" y="15"/>
                      <a:pt x="2028" y="12"/>
                      <a:pt x="2028" y="8"/>
                    </a:cubicBezTo>
                    <a:cubicBezTo>
                      <a:pt x="2028" y="3"/>
                      <a:pt x="2031" y="0"/>
                      <a:pt x="2036" y="0"/>
                    </a:cubicBezTo>
                    <a:close/>
                    <a:moveTo>
                      <a:pt x="2220" y="0"/>
                    </a:moveTo>
                    <a:lnTo>
                      <a:pt x="2328" y="0"/>
                    </a:lnTo>
                    <a:cubicBezTo>
                      <a:pt x="2332" y="0"/>
                      <a:pt x="2335" y="3"/>
                      <a:pt x="2335" y="8"/>
                    </a:cubicBezTo>
                    <a:cubicBezTo>
                      <a:pt x="2335" y="12"/>
                      <a:pt x="2332" y="15"/>
                      <a:pt x="2328" y="15"/>
                    </a:cubicBezTo>
                    <a:lnTo>
                      <a:pt x="2220" y="15"/>
                    </a:lnTo>
                    <a:cubicBezTo>
                      <a:pt x="2216" y="15"/>
                      <a:pt x="2212" y="12"/>
                      <a:pt x="2212" y="8"/>
                    </a:cubicBezTo>
                    <a:cubicBezTo>
                      <a:pt x="2212" y="3"/>
                      <a:pt x="2216" y="0"/>
                      <a:pt x="2220" y="0"/>
                    </a:cubicBezTo>
                    <a:close/>
                    <a:moveTo>
                      <a:pt x="2404" y="0"/>
                    </a:moveTo>
                    <a:lnTo>
                      <a:pt x="2512" y="0"/>
                    </a:lnTo>
                    <a:cubicBezTo>
                      <a:pt x="2516" y="0"/>
                      <a:pt x="2520" y="3"/>
                      <a:pt x="2520" y="8"/>
                    </a:cubicBezTo>
                    <a:cubicBezTo>
                      <a:pt x="2520" y="12"/>
                      <a:pt x="2516" y="15"/>
                      <a:pt x="2512" y="15"/>
                    </a:cubicBezTo>
                    <a:lnTo>
                      <a:pt x="2404" y="15"/>
                    </a:lnTo>
                    <a:cubicBezTo>
                      <a:pt x="2400" y="15"/>
                      <a:pt x="2397" y="12"/>
                      <a:pt x="2397" y="8"/>
                    </a:cubicBezTo>
                    <a:cubicBezTo>
                      <a:pt x="2397" y="3"/>
                      <a:pt x="2400" y="0"/>
                      <a:pt x="2404" y="0"/>
                    </a:cubicBezTo>
                    <a:close/>
                    <a:moveTo>
                      <a:pt x="2589" y="0"/>
                    </a:moveTo>
                    <a:lnTo>
                      <a:pt x="2696" y="0"/>
                    </a:lnTo>
                    <a:cubicBezTo>
                      <a:pt x="2700" y="0"/>
                      <a:pt x="2704" y="3"/>
                      <a:pt x="2704" y="8"/>
                    </a:cubicBezTo>
                    <a:cubicBezTo>
                      <a:pt x="2704" y="12"/>
                      <a:pt x="2700" y="15"/>
                      <a:pt x="2696" y="15"/>
                    </a:cubicBezTo>
                    <a:lnTo>
                      <a:pt x="2589" y="15"/>
                    </a:lnTo>
                    <a:cubicBezTo>
                      <a:pt x="2584" y="15"/>
                      <a:pt x="2581" y="12"/>
                      <a:pt x="2581" y="8"/>
                    </a:cubicBezTo>
                    <a:cubicBezTo>
                      <a:pt x="2581" y="3"/>
                      <a:pt x="2584" y="0"/>
                      <a:pt x="2589" y="0"/>
                    </a:cubicBezTo>
                    <a:close/>
                    <a:moveTo>
                      <a:pt x="2773" y="0"/>
                    </a:moveTo>
                    <a:lnTo>
                      <a:pt x="2880" y="0"/>
                    </a:lnTo>
                    <a:cubicBezTo>
                      <a:pt x="2885" y="0"/>
                      <a:pt x="2888" y="3"/>
                      <a:pt x="2888" y="8"/>
                    </a:cubicBezTo>
                    <a:cubicBezTo>
                      <a:pt x="2888" y="12"/>
                      <a:pt x="2885" y="15"/>
                      <a:pt x="2880" y="15"/>
                    </a:cubicBezTo>
                    <a:lnTo>
                      <a:pt x="2773" y="15"/>
                    </a:lnTo>
                    <a:cubicBezTo>
                      <a:pt x="2769" y="15"/>
                      <a:pt x="2765" y="12"/>
                      <a:pt x="2765" y="8"/>
                    </a:cubicBezTo>
                    <a:cubicBezTo>
                      <a:pt x="2765" y="3"/>
                      <a:pt x="2769" y="0"/>
                      <a:pt x="2773" y="0"/>
                    </a:cubicBezTo>
                    <a:close/>
                    <a:moveTo>
                      <a:pt x="2957" y="0"/>
                    </a:moveTo>
                    <a:lnTo>
                      <a:pt x="3065" y="0"/>
                    </a:lnTo>
                    <a:cubicBezTo>
                      <a:pt x="3069" y="0"/>
                      <a:pt x="3072" y="3"/>
                      <a:pt x="3072" y="8"/>
                    </a:cubicBezTo>
                    <a:cubicBezTo>
                      <a:pt x="3072" y="12"/>
                      <a:pt x="3069" y="15"/>
                      <a:pt x="3065" y="15"/>
                    </a:cubicBezTo>
                    <a:lnTo>
                      <a:pt x="2957" y="15"/>
                    </a:lnTo>
                    <a:cubicBezTo>
                      <a:pt x="2953" y="15"/>
                      <a:pt x="2950" y="12"/>
                      <a:pt x="2950" y="8"/>
                    </a:cubicBezTo>
                    <a:cubicBezTo>
                      <a:pt x="2950" y="3"/>
                      <a:pt x="2953" y="0"/>
                      <a:pt x="2957" y="0"/>
                    </a:cubicBezTo>
                    <a:close/>
                    <a:moveTo>
                      <a:pt x="3142" y="0"/>
                    </a:moveTo>
                    <a:lnTo>
                      <a:pt x="3249" y="0"/>
                    </a:lnTo>
                    <a:cubicBezTo>
                      <a:pt x="3253" y="0"/>
                      <a:pt x="3257" y="3"/>
                      <a:pt x="3257" y="8"/>
                    </a:cubicBezTo>
                    <a:cubicBezTo>
                      <a:pt x="3257" y="12"/>
                      <a:pt x="3253" y="15"/>
                      <a:pt x="3249" y="15"/>
                    </a:cubicBezTo>
                    <a:lnTo>
                      <a:pt x="3142" y="15"/>
                    </a:lnTo>
                    <a:cubicBezTo>
                      <a:pt x="3137" y="15"/>
                      <a:pt x="3134" y="12"/>
                      <a:pt x="3134" y="8"/>
                    </a:cubicBezTo>
                    <a:cubicBezTo>
                      <a:pt x="3134" y="3"/>
                      <a:pt x="3137" y="0"/>
                      <a:pt x="3142" y="0"/>
                    </a:cubicBezTo>
                    <a:close/>
                    <a:moveTo>
                      <a:pt x="3295" y="15"/>
                    </a:moveTo>
                    <a:lnTo>
                      <a:pt x="3188" y="15"/>
                    </a:lnTo>
                    <a:cubicBezTo>
                      <a:pt x="3183" y="15"/>
                      <a:pt x="3180" y="12"/>
                      <a:pt x="3180" y="8"/>
                    </a:cubicBezTo>
                    <a:cubicBezTo>
                      <a:pt x="3180" y="3"/>
                      <a:pt x="3183" y="0"/>
                      <a:pt x="3188" y="0"/>
                    </a:cubicBezTo>
                    <a:lnTo>
                      <a:pt x="3295" y="0"/>
                    </a:lnTo>
                    <a:cubicBezTo>
                      <a:pt x="3299" y="0"/>
                      <a:pt x="3303" y="3"/>
                      <a:pt x="3303" y="8"/>
                    </a:cubicBezTo>
                    <a:cubicBezTo>
                      <a:pt x="3303" y="12"/>
                      <a:pt x="3299" y="15"/>
                      <a:pt x="3295" y="15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Rectangle 6">
                <a:extLst>
                  <a:ext uri="{FF2B5EF4-FFF2-40B4-BE49-F238E27FC236}">
                    <a16:creationId xmlns:a16="http://schemas.microsoft.com/office/drawing/2014/main" id="{E3A7D7E2-0F47-4BE5-BDE9-2D750D31B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" y="7387"/>
                <a:ext cx="8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Rectangle 7">
                <a:extLst>
                  <a:ext uri="{FF2B5EF4-FFF2-40B4-BE49-F238E27FC236}">
                    <a16:creationId xmlns:a16="http://schemas.microsoft.com/office/drawing/2014/main" id="{D1B80DC9-F413-43F2-AD5E-BF54F3C15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" y="7387"/>
                <a:ext cx="8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8">
                <a:extLst>
                  <a:ext uri="{FF2B5EF4-FFF2-40B4-BE49-F238E27FC236}">
                    <a16:creationId xmlns:a16="http://schemas.microsoft.com/office/drawing/2014/main" id="{CF22187A-DEF7-4CFD-9058-FCE9A943F7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9" y="6370"/>
                <a:ext cx="18959" cy="5"/>
              </a:xfrm>
              <a:custGeom>
                <a:avLst/>
                <a:gdLst>
                  <a:gd name="T0" fmla="*/ 372 w 24549"/>
                  <a:gd name="T1" fmla="*/ 0 h 7"/>
                  <a:gd name="T2" fmla="*/ 856 w 24549"/>
                  <a:gd name="T3" fmla="*/ 0 h 7"/>
                  <a:gd name="T4" fmla="*/ 1228 w 24549"/>
                  <a:gd name="T5" fmla="*/ 3 h 7"/>
                  <a:gd name="T6" fmla="*/ 1593 w 24549"/>
                  <a:gd name="T7" fmla="*/ 7 h 7"/>
                  <a:gd name="T8" fmla="*/ 1847 w 24549"/>
                  <a:gd name="T9" fmla="*/ 7 h 7"/>
                  <a:gd name="T10" fmla="*/ 2212 w 24549"/>
                  <a:gd name="T11" fmla="*/ 3 h 7"/>
                  <a:gd name="T12" fmla="*/ 2584 w 24549"/>
                  <a:gd name="T13" fmla="*/ 0 h 7"/>
                  <a:gd name="T14" fmla="*/ 3137 w 24549"/>
                  <a:gd name="T15" fmla="*/ 0 h 7"/>
                  <a:gd name="T16" fmla="*/ 3621 w 24549"/>
                  <a:gd name="T17" fmla="*/ 0 h 7"/>
                  <a:gd name="T18" fmla="*/ 3993 w 24549"/>
                  <a:gd name="T19" fmla="*/ 3 h 7"/>
                  <a:gd name="T20" fmla="*/ 4358 w 24549"/>
                  <a:gd name="T21" fmla="*/ 7 h 7"/>
                  <a:gd name="T22" fmla="*/ 4612 w 24549"/>
                  <a:gd name="T23" fmla="*/ 7 h 7"/>
                  <a:gd name="T24" fmla="*/ 4976 w 24549"/>
                  <a:gd name="T25" fmla="*/ 3 h 7"/>
                  <a:gd name="T26" fmla="*/ 5349 w 24549"/>
                  <a:gd name="T27" fmla="*/ 0 h 7"/>
                  <a:gd name="T28" fmla="*/ 5902 w 24549"/>
                  <a:gd name="T29" fmla="*/ 0 h 7"/>
                  <a:gd name="T30" fmla="*/ 6386 w 24549"/>
                  <a:gd name="T31" fmla="*/ 0 h 7"/>
                  <a:gd name="T32" fmla="*/ 6758 w 24549"/>
                  <a:gd name="T33" fmla="*/ 3 h 7"/>
                  <a:gd name="T34" fmla="*/ 7123 w 24549"/>
                  <a:gd name="T35" fmla="*/ 7 h 7"/>
                  <a:gd name="T36" fmla="*/ 7376 w 24549"/>
                  <a:gd name="T37" fmla="*/ 7 h 7"/>
                  <a:gd name="T38" fmla="*/ 7741 w 24549"/>
                  <a:gd name="T39" fmla="*/ 3 h 7"/>
                  <a:gd name="T40" fmla="*/ 8114 w 24549"/>
                  <a:gd name="T41" fmla="*/ 0 h 7"/>
                  <a:gd name="T42" fmla="*/ 8667 w 24549"/>
                  <a:gd name="T43" fmla="*/ 0 h 7"/>
                  <a:gd name="T44" fmla="*/ 9150 w 24549"/>
                  <a:gd name="T45" fmla="*/ 0 h 7"/>
                  <a:gd name="T46" fmla="*/ 9523 w 24549"/>
                  <a:gd name="T47" fmla="*/ 3 h 7"/>
                  <a:gd name="T48" fmla="*/ 9888 w 24549"/>
                  <a:gd name="T49" fmla="*/ 7 h 7"/>
                  <a:gd name="T50" fmla="*/ 10141 w 24549"/>
                  <a:gd name="T51" fmla="*/ 7 h 7"/>
                  <a:gd name="T52" fmla="*/ 10506 w 24549"/>
                  <a:gd name="T53" fmla="*/ 3 h 7"/>
                  <a:gd name="T54" fmla="*/ 10878 w 24549"/>
                  <a:gd name="T55" fmla="*/ 0 h 7"/>
                  <a:gd name="T56" fmla="*/ 11431 w 24549"/>
                  <a:gd name="T57" fmla="*/ 0 h 7"/>
                  <a:gd name="T58" fmla="*/ 11915 w 24549"/>
                  <a:gd name="T59" fmla="*/ 0 h 7"/>
                  <a:gd name="T60" fmla="*/ 12288 w 24549"/>
                  <a:gd name="T61" fmla="*/ 3 h 7"/>
                  <a:gd name="T62" fmla="*/ 12652 w 24549"/>
                  <a:gd name="T63" fmla="*/ 7 h 7"/>
                  <a:gd name="T64" fmla="*/ 12906 w 24549"/>
                  <a:gd name="T65" fmla="*/ 7 h 7"/>
                  <a:gd name="T66" fmla="*/ 13271 w 24549"/>
                  <a:gd name="T67" fmla="*/ 3 h 7"/>
                  <a:gd name="T68" fmla="*/ 13643 w 24549"/>
                  <a:gd name="T69" fmla="*/ 0 h 7"/>
                  <a:gd name="T70" fmla="*/ 14196 w 24549"/>
                  <a:gd name="T71" fmla="*/ 0 h 7"/>
                  <a:gd name="T72" fmla="*/ 14680 w 24549"/>
                  <a:gd name="T73" fmla="*/ 0 h 7"/>
                  <a:gd name="T74" fmla="*/ 15052 w 24549"/>
                  <a:gd name="T75" fmla="*/ 3 h 7"/>
                  <a:gd name="T76" fmla="*/ 15417 w 24549"/>
                  <a:gd name="T77" fmla="*/ 7 h 7"/>
                  <a:gd name="T78" fmla="*/ 15671 w 24549"/>
                  <a:gd name="T79" fmla="*/ 7 h 7"/>
                  <a:gd name="T80" fmla="*/ 16036 w 24549"/>
                  <a:gd name="T81" fmla="*/ 3 h 7"/>
                  <a:gd name="T82" fmla="*/ 16408 w 24549"/>
                  <a:gd name="T83" fmla="*/ 0 h 7"/>
                  <a:gd name="T84" fmla="*/ 16961 w 24549"/>
                  <a:gd name="T85" fmla="*/ 0 h 7"/>
                  <a:gd name="T86" fmla="*/ 17445 w 24549"/>
                  <a:gd name="T87" fmla="*/ 0 h 7"/>
                  <a:gd name="T88" fmla="*/ 17817 w 24549"/>
                  <a:gd name="T89" fmla="*/ 3 h 7"/>
                  <a:gd name="T90" fmla="*/ 18182 w 24549"/>
                  <a:gd name="T91" fmla="*/ 7 h 7"/>
                  <a:gd name="T92" fmla="*/ 18436 w 24549"/>
                  <a:gd name="T93" fmla="*/ 7 h 7"/>
                  <a:gd name="T94" fmla="*/ 18800 w 24549"/>
                  <a:gd name="T95" fmla="*/ 3 h 7"/>
                  <a:gd name="T96" fmla="*/ 19173 w 24549"/>
                  <a:gd name="T97" fmla="*/ 0 h 7"/>
                  <a:gd name="T98" fmla="*/ 19726 w 24549"/>
                  <a:gd name="T99" fmla="*/ 0 h 7"/>
                  <a:gd name="T100" fmla="*/ 20210 w 24549"/>
                  <a:gd name="T101" fmla="*/ 0 h 7"/>
                  <a:gd name="T102" fmla="*/ 20582 w 24549"/>
                  <a:gd name="T103" fmla="*/ 3 h 7"/>
                  <a:gd name="T104" fmla="*/ 20947 w 24549"/>
                  <a:gd name="T105" fmla="*/ 7 h 7"/>
                  <a:gd name="T106" fmla="*/ 21200 w 24549"/>
                  <a:gd name="T107" fmla="*/ 7 h 7"/>
                  <a:gd name="T108" fmla="*/ 21565 w 24549"/>
                  <a:gd name="T109" fmla="*/ 3 h 7"/>
                  <a:gd name="T110" fmla="*/ 21938 w 24549"/>
                  <a:gd name="T111" fmla="*/ 0 h 7"/>
                  <a:gd name="T112" fmla="*/ 22491 w 24549"/>
                  <a:gd name="T113" fmla="*/ 0 h 7"/>
                  <a:gd name="T114" fmla="*/ 22974 w 24549"/>
                  <a:gd name="T115" fmla="*/ 0 h 7"/>
                  <a:gd name="T116" fmla="*/ 23347 w 24549"/>
                  <a:gd name="T117" fmla="*/ 3 h 7"/>
                  <a:gd name="T118" fmla="*/ 23712 w 24549"/>
                  <a:gd name="T119" fmla="*/ 7 h 7"/>
                  <a:gd name="T120" fmla="*/ 23965 w 24549"/>
                  <a:gd name="T121" fmla="*/ 7 h 7"/>
                  <a:gd name="T122" fmla="*/ 24330 w 24549"/>
                  <a:gd name="T1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549" h="7">
                    <a:moveTo>
                      <a:pt x="4" y="0"/>
                    </a:moveTo>
                    <a:lnTo>
                      <a:pt x="119" y="0"/>
                    </a:lnTo>
                    <a:cubicBezTo>
                      <a:pt x="121" y="0"/>
                      <a:pt x="123" y="1"/>
                      <a:pt x="123" y="3"/>
                    </a:cubicBezTo>
                    <a:cubicBezTo>
                      <a:pt x="123" y="6"/>
                      <a:pt x="121" y="7"/>
                      <a:pt x="119" y="7"/>
                    </a:cubicBezTo>
                    <a:lnTo>
                      <a:pt x="4" y="7"/>
                    </a:lnTo>
                    <a:cubicBezTo>
                      <a:pt x="1" y="7"/>
                      <a:pt x="0" y="6"/>
                      <a:pt x="0" y="3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  <a:moveTo>
                      <a:pt x="188" y="0"/>
                    </a:moveTo>
                    <a:lnTo>
                      <a:pt x="303" y="0"/>
                    </a:lnTo>
                    <a:cubicBezTo>
                      <a:pt x="305" y="0"/>
                      <a:pt x="307" y="1"/>
                      <a:pt x="307" y="3"/>
                    </a:cubicBezTo>
                    <a:cubicBezTo>
                      <a:pt x="307" y="6"/>
                      <a:pt x="305" y="7"/>
                      <a:pt x="303" y="7"/>
                    </a:cubicBezTo>
                    <a:lnTo>
                      <a:pt x="188" y="7"/>
                    </a:lnTo>
                    <a:cubicBezTo>
                      <a:pt x="186" y="7"/>
                      <a:pt x="184" y="6"/>
                      <a:pt x="184" y="3"/>
                    </a:cubicBezTo>
                    <a:cubicBezTo>
                      <a:pt x="184" y="1"/>
                      <a:pt x="186" y="0"/>
                      <a:pt x="188" y="0"/>
                    </a:cubicBezTo>
                    <a:close/>
                    <a:moveTo>
                      <a:pt x="372" y="0"/>
                    </a:moveTo>
                    <a:lnTo>
                      <a:pt x="487" y="0"/>
                    </a:lnTo>
                    <a:cubicBezTo>
                      <a:pt x="489" y="0"/>
                      <a:pt x="491" y="1"/>
                      <a:pt x="491" y="3"/>
                    </a:cubicBezTo>
                    <a:cubicBezTo>
                      <a:pt x="491" y="6"/>
                      <a:pt x="489" y="7"/>
                      <a:pt x="487" y="7"/>
                    </a:cubicBezTo>
                    <a:lnTo>
                      <a:pt x="372" y="7"/>
                    </a:lnTo>
                    <a:cubicBezTo>
                      <a:pt x="370" y="7"/>
                      <a:pt x="368" y="6"/>
                      <a:pt x="368" y="3"/>
                    </a:cubicBezTo>
                    <a:cubicBezTo>
                      <a:pt x="368" y="1"/>
                      <a:pt x="370" y="0"/>
                      <a:pt x="372" y="0"/>
                    </a:cubicBezTo>
                    <a:close/>
                    <a:moveTo>
                      <a:pt x="556" y="0"/>
                    </a:moveTo>
                    <a:lnTo>
                      <a:pt x="672" y="0"/>
                    </a:lnTo>
                    <a:cubicBezTo>
                      <a:pt x="674" y="0"/>
                      <a:pt x="676" y="1"/>
                      <a:pt x="676" y="3"/>
                    </a:cubicBezTo>
                    <a:cubicBezTo>
                      <a:pt x="676" y="6"/>
                      <a:pt x="674" y="7"/>
                      <a:pt x="672" y="7"/>
                    </a:cubicBezTo>
                    <a:lnTo>
                      <a:pt x="556" y="7"/>
                    </a:lnTo>
                    <a:cubicBezTo>
                      <a:pt x="554" y="7"/>
                      <a:pt x="553" y="6"/>
                      <a:pt x="553" y="3"/>
                    </a:cubicBezTo>
                    <a:cubicBezTo>
                      <a:pt x="553" y="1"/>
                      <a:pt x="554" y="0"/>
                      <a:pt x="556" y="0"/>
                    </a:cubicBezTo>
                    <a:close/>
                    <a:moveTo>
                      <a:pt x="741" y="0"/>
                    </a:moveTo>
                    <a:lnTo>
                      <a:pt x="856" y="0"/>
                    </a:lnTo>
                    <a:cubicBezTo>
                      <a:pt x="858" y="0"/>
                      <a:pt x="860" y="1"/>
                      <a:pt x="860" y="3"/>
                    </a:cubicBezTo>
                    <a:cubicBezTo>
                      <a:pt x="860" y="6"/>
                      <a:pt x="858" y="7"/>
                      <a:pt x="856" y="7"/>
                    </a:cubicBezTo>
                    <a:lnTo>
                      <a:pt x="741" y="7"/>
                    </a:lnTo>
                    <a:cubicBezTo>
                      <a:pt x="739" y="7"/>
                      <a:pt x="737" y="6"/>
                      <a:pt x="737" y="3"/>
                    </a:cubicBezTo>
                    <a:cubicBezTo>
                      <a:pt x="737" y="1"/>
                      <a:pt x="739" y="0"/>
                      <a:pt x="741" y="0"/>
                    </a:cubicBezTo>
                    <a:close/>
                    <a:moveTo>
                      <a:pt x="925" y="0"/>
                    </a:moveTo>
                    <a:lnTo>
                      <a:pt x="1040" y="0"/>
                    </a:lnTo>
                    <a:cubicBezTo>
                      <a:pt x="1042" y="0"/>
                      <a:pt x="1044" y="1"/>
                      <a:pt x="1044" y="3"/>
                    </a:cubicBezTo>
                    <a:cubicBezTo>
                      <a:pt x="1044" y="6"/>
                      <a:pt x="1042" y="7"/>
                      <a:pt x="1040" y="7"/>
                    </a:cubicBezTo>
                    <a:lnTo>
                      <a:pt x="925" y="7"/>
                    </a:lnTo>
                    <a:cubicBezTo>
                      <a:pt x="923" y="7"/>
                      <a:pt x="921" y="6"/>
                      <a:pt x="921" y="3"/>
                    </a:cubicBezTo>
                    <a:cubicBezTo>
                      <a:pt x="921" y="1"/>
                      <a:pt x="923" y="0"/>
                      <a:pt x="925" y="0"/>
                    </a:cubicBezTo>
                    <a:close/>
                    <a:moveTo>
                      <a:pt x="1109" y="0"/>
                    </a:moveTo>
                    <a:lnTo>
                      <a:pt x="1225" y="0"/>
                    </a:lnTo>
                    <a:cubicBezTo>
                      <a:pt x="1227" y="0"/>
                      <a:pt x="1228" y="1"/>
                      <a:pt x="1228" y="3"/>
                    </a:cubicBezTo>
                    <a:cubicBezTo>
                      <a:pt x="1228" y="6"/>
                      <a:pt x="1227" y="7"/>
                      <a:pt x="1225" y="7"/>
                    </a:cubicBezTo>
                    <a:lnTo>
                      <a:pt x="1109" y="7"/>
                    </a:lnTo>
                    <a:cubicBezTo>
                      <a:pt x="1107" y="7"/>
                      <a:pt x="1106" y="6"/>
                      <a:pt x="1106" y="3"/>
                    </a:cubicBezTo>
                    <a:cubicBezTo>
                      <a:pt x="1106" y="1"/>
                      <a:pt x="1107" y="0"/>
                      <a:pt x="1109" y="0"/>
                    </a:cubicBezTo>
                    <a:close/>
                    <a:moveTo>
                      <a:pt x="1294" y="0"/>
                    </a:moveTo>
                    <a:lnTo>
                      <a:pt x="1409" y="0"/>
                    </a:lnTo>
                    <a:cubicBezTo>
                      <a:pt x="1411" y="0"/>
                      <a:pt x="1413" y="1"/>
                      <a:pt x="1413" y="3"/>
                    </a:cubicBezTo>
                    <a:cubicBezTo>
                      <a:pt x="1413" y="6"/>
                      <a:pt x="1411" y="7"/>
                      <a:pt x="1409" y="7"/>
                    </a:cubicBezTo>
                    <a:lnTo>
                      <a:pt x="1294" y="7"/>
                    </a:lnTo>
                    <a:cubicBezTo>
                      <a:pt x="1292" y="7"/>
                      <a:pt x="1290" y="6"/>
                      <a:pt x="1290" y="3"/>
                    </a:cubicBezTo>
                    <a:cubicBezTo>
                      <a:pt x="1290" y="1"/>
                      <a:pt x="1292" y="0"/>
                      <a:pt x="1294" y="0"/>
                    </a:cubicBezTo>
                    <a:close/>
                    <a:moveTo>
                      <a:pt x="1478" y="0"/>
                    </a:moveTo>
                    <a:lnTo>
                      <a:pt x="1593" y="0"/>
                    </a:lnTo>
                    <a:cubicBezTo>
                      <a:pt x="1595" y="0"/>
                      <a:pt x="1597" y="1"/>
                      <a:pt x="1597" y="3"/>
                    </a:cubicBezTo>
                    <a:cubicBezTo>
                      <a:pt x="1597" y="6"/>
                      <a:pt x="1595" y="7"/>
                      <a:pt x="1593" y="7"/>
                    </a:cubicBezTo>
                    <a:lnTo>
                      <a:pt x="1478" y="7"/>
                    </a:lnTo>
                    <a:cubicBezTo>
                      <a:pt x="1476" y="7"/>
                      <a:pt x="1474" y="6"/>
                      <a:pt x="1474" y="3"/>
                    </a:cubicBezTo>
                    <a:cubicBezTo>
                      <a:pt x="1474" y="1"/>
                      <a:pt x="1476" y="0"/>
                      <a:pt x="1478" y="0"/>
                    </a:cubicBezTo>
                    <a:close/>
                    <a:moveTo>
                      <a:pt x="1662" y="0"/>
                    </a:moveTo>
                    <a:lnTo>
                      <a:pt x="1778" y="0"/>
                    </a:lnTo>
                    <a:cubicBezTo>
                      <a:pt x="1780" y="0"/>
                      <a:pt x="1781" y="1"/>
                      <a:pt x="1781" y="3"/>
                    </a:cubicBezTo>
                    <a:cubicBezTo>
                      <a:pt x="1781" y="6"/>
                      <a:pt x="1780" y="7"/>
                      <a:pt x="1778" y="7"/>
                    </a:cubicBezTo>
                    <a:lnTo>
                      <a:pt x="1662" y="7"/>
                    </a:lnTo>
                    <a:cubicBezTo>
                      <a:pt x="1660" y="7"/>
                      <a:pt x="1659" y="6"/>
                      <a:pt x="1659" y="3"/>
                    </a:cubicBezTo>
                    <a:cubicBezTo>
                      <a:pt x="1659" y="1"/>
                      <a:pt x="1660" y="0"/>
                      <a:pt x="1662" y="0"/>
                    </a:cubicBezTo>
                    <a:close/>
                    <a:moveTo>
                      <a:pt x="1847" y="0"/>
                    </a:moveTo>
                    <a:lnTo>
                      <a:pt x="1962" y="0"/>
                    </a:lnTo>
                    <a:cubicBezTo>
                      <a:pt x="1964" y="0"/>
                      <a:pt x="1966" y="1"/>
                      <a:pt x="1966" y="3"/>
                    </a:cubicBezTo>
                    <a:cubicBezTo>
                      <a:pt x="1966" y="6"/>
                      <a:pt x="1964" y="7"/>
                      <a:pt x="1962" y="7"/>
                    </a:cubicBezTo>
                    <a:lnTo>
                      <a:pt x="1847" y="7"/>
                    </a:lnTo>
                    <a:cubicBezTo>
                      <a:pt x="1845" y="7"/>
                      <a:pt x="1843" y="6"/>
                      <a:pt x="1843" y="3"/>
                    </a:cubicBezTo>
                    <a:cubicBezTo>
                      <a:pt x="1843" y="1"/>
                      <a:pt x="1845" y="0"/>
                      <a:pt x="1847" y="0"/>
                    </a:cubicBezTo>
                    <a:close/>
                    <a:moveTo>
                      <a:pt x="2031" y="0"/>
                    </a:moveTo>
                    <a:lnTo>
                      <a:pt x="2146" y="0"/>
                    </a:lnTo>
                    <a:cubicBezTo>
                      <a:pt x="2148" y="0"/>
                      <a:pt x="2150" y="1"/>
                      <a:pt x="2150" y="3"/>
                    </a:cubicBezTo>
                    <a:cubicBezTo>
                      <a:pt x="2150" y="6"/>
                      <a:pt x="2148" y="7"/>
                      <a:pt x="2146" y="7"/>
                    </a:cubicBezTo>
                    <a:lnTo>
                      <a:pt x="2031" y="7"/>
                    </a:lnTo>
                    <a:cubicBezTo>
                      <a:pt x="2029" y="7"/>
                      <a:pt x="2027" y="6"/>
                      <a:pt x="2027" y="3"/>
                    </a:cubicBezTo>
                    <a:cubicBezTo>
                      <a:pt x="2027" y="1"/>
                      <a:pt x="2029" y="0"/>
                      <a:pt x="2031" y="0"/>
                    </a:cubicBezTo>
                    <a:close/>
                    <a:moveTo>
                      <a:pt x="2215" y="0"/>
                    </a:moveTo>
                    <a:lnTo>
                      <a:pt x="2331" y="0"/>
                    </a:lnTo>
                    <a:cubicBezTo>
                      <a:pt x="2333" y="0"/>
                      <a:pt x="2334" y="1"/>
                      <a:pt x="2334" y="3"/>
                    </a:cubicBezTo>
                    <a:cubicBezTo>
                      <a:pt x="2334" y="6"/>
                      <a:pt x="2333" y="7"/>
                      <a:pt x="2331" y="7"/>
                    </a:cubicBezTo>
                    <a:lnTo>
                      <a:pt x="2215" y="7"/>
                    </a:lnTo>
                    <a:cubicBezTo>
                      <a:pt x="2213" y="7"/>
                      <a:pt x="2212" y="6"/>
                      <a:pt x="2212" y="3"/>
                    </a:cubicBezTo>
                    <a:cubicBezTo>
                      <a:pt x="2212" y="1"/>
                      <a:pt x="2213" y="0"/>
                      <a:pt x="2215" y="0"/>
                    </a:cubicBezTo>
                    <a:close/>
                    <a:moveTo>
                      <a:pt x="2400" y="0"/>
                    </a:moveTo>
                    <a:lnTo>
                      <a:pt x="2515" y="0"/>
                    </a:lnTo>
                    <a:cubicBezTo>
                      <a:pt x="2517" y="0"/>
                      <a:pt x="2519" y="1"/>
                      <a:pt x="2519" y="3"/>
                    </a:cubicBezTo>
                    <a:cubicBezTo>
                      <a:pt x="2519" y="6"/>
                      <a:pt x="2517" y="7"/>
                      <a:pt x="2515" y="7"/>
                    </a:cubicBezTo>
                    <a:lnTo>
                      <a:pt x="2400" y="7"/>
                    </a:lnTo>
                    <a:cubicBezTo>
                      <a:pt x="2398" y="7"/>
                      <a:pt x="2396" y="6"/>
                      <a:pt x="2396" y="3"/>
                    </a:cubicBezTo>
                    <a:cubicBezTo>
                      <a:pt x="2396" y="1"/>
                      <a:pt x="2398" y="0"/>
                      <a:pt x="2400" y="0"/>
                    </a:cubicBezTo>
                    <a:close/>
                    <a:moveTo>
                      <a:pt x="2584" y="0"/>
                    </a:moveTo>
                    <a:lnTo>
                      <a:pt x="2699" y="0"/>
                    </a:lnTo>
                    <a:cubicBezTo>
                      <a:pt x="2701" y="0"/>
                      <a:pt x="2703" y="1"/>
                      <a:pt x="2703" y="3"/>
                    </a:cubicBezTo>
                    <a:cubicBezTo>
                      <a:pt x="2703" y="6"/>
                      <a:pt x="2701" y="7"/>
                      <a:pt x="2699" y="7"/>
                    </a:cubicBezTo>
                    <a:lnTo>
                      <a:pt x="2584" y="7"/>
                    </a:lnTo>
                    <a:cubicBezTo>
                      <a:pt x="2582" y="7"/>
                      <a:pt x="2580" y="6"/>
                      <a:pt x="2580" y="3"/>
                    </a:cubicBezTo>
                    <a:cubicBezTo>
                      <a:pt x="2580" y="1"/>
                      <a:pt x="2582" y="0"/>
                      <a:pt x="2584" y="0"/>
                    </a:cubicBezTo>
                    <a:close/>
                    <a:moveTo>
                      <a:pt x="2768" y="0"/>
                    </a:moveTo>
                    <a:lnTo>
                      <a:pt x="2884" y="0"/>
                    </a:lnTo>
                    <a:cubicBezTo>
                      <a:pt x="2886" y="0"/>
                      <a:pt x="2887" y="1"/>
                      <a:pt x="2887" y="3"/>
                    </a:cubicBezTo>
                    <a:cubicBezTo>
                      <a:pt x="2887" y="6"/>
                      <a:pt x="2886" y="7"/>
                      <a:pt x="2884" y="7"/>
                    </a:cubicBezTo>
                    <a:lnTo>
                      <a:pt x="2768" y="7"/>
                    </a:lnTo>
                    <a:cubicBezTo>
                      <a:pt x="2766" y="7"/>
                      <a:pt x="2764" y="6"/>
                      <a:pt x="2764" y="3"/>
                    </a:cubicBezTo>
                    <a:cubicBezTo>
                      <a:pt x="2764" y="1"/>
                      <a:pt x="2766" y="0"/>
                      <a:pt x="2768" y="0"/>
                    </a:cubicBezTo>
                    <a:close/>
                    <a:moveTo>
                      <a:pt x="2953" y="0"/>
                    </a:moveTo>
                    <a:lnTo>
                      <a:pt x="3068" y="0"/>
                    </a:lnTo>
                    <a:cubicBezTo>
                      <a:pt x="3070" y="0"/>
                      <a:pt x="3072" y="1"/>
                      <a:pt x="3072" y="3"/>
                    </a:cubicBezTo>
                    <a:cubicBezTo>
                      <a:pt x="3072" y="6"/>
                      <a:pt x="3070" y="7"/>
                      <a:pt x="3068" y="7"/>
                    </a:cubicBezTo>
                    <a:lnTo>
                      <a:pt x="2953" y="7"/>
                    </a:lnTo>
                    <a:cubicBezTo>
                      <a:pt x="2951" y="7"/>
                      <a:pt x="2949" y="6"/>
                      <a:pt x="2949" y="3"/>
                    </a:cubicBezTo>
                    <a:cubicBezTo>
                      <a:pt x="2949" y="1"/>
                      <a:pt x="2951" y="0"/>
                      <a:pt x="2953" y="0"/>
                    </a:cubicBezTo>
                    <a:close/>
                    <a:moveTo>
                      <a:pt x="3137" y="0"/>
                    </a:moveTo>
                    <a:lnTo>
                      <a:pt x="3252" y="0"/>
                    </a:lnTo>
                    <a:cubicBezTo>
                      <a:pt x="3254" y="0"/>
                      <a:pt x="3256" y="1"/>
                      <a:pt x="3256" y="3"/>
                    </a:cubicBezTo>
                    <a:cubicBezTo>
                      <a:pt x="3256" y="6"/>
                      <a:pt x="3254" y="7"/>
                      <a:pt x="3252" y="7"/>
                    </a:cubicBezTo>
                    <a:lnTo>
                      <a:pt x="3137" y="7"/>
                    </a:lnTo>
                    <a:cubicBezTo>
                      <a:pt x="3135" y="7"/>
                      <a:pt x="3133" y="6"/>
                      <a:pt x="3133" y="3"/>
                    </a:cubicBezTo>
                    <a:cubicBezTo>
                      <a:pt x="3133" y="1"/>
                      <a:pt x="3135" y="0"/>
                      <a:pt x="3137" y="0"/>
                    </a:cubicBezTo>
                    <a:close/>
                    <a:moveTo>
                      <a:pt x="3321" y="0"/>
                    </a:moveTo>
                    <a:lnTo>
                      <a:pt x="3436" y="0"/>
                    </a:lnTo>
                    <a:cubicBezTo>
                      <a:pt x="3439" y="0"/>
                      <a:pt x="3440" y="1"/>
                      <a:pt x="3440" y="3"/>
                    </a:cubicBezTo>
                    <a:cubicBezTo>
                      <a:pt x="3440" y="6"/>
                      <a:pt x="3439" y="7"/>
                      <a:pt x="3436" y="7"/>
                    </a:cubicBezTo>
                    <a:lnTo>
                      <a:pt x="3321" y="7"/>
                    </a:lnTo>
                    <a:cubicBezTo>
                      <a:pt x="3319" y="7"/>
                      <a:pt x="3317" y="6"/>
                      <a:pt x="3317" y="3"/>
                    </a:cubicBezTo>
                    <a:cubicBezTo>
                      <a:pt x="3317" y="1"/>
                      <a:pt x="3319" y="0"/>
                      <a:pt x="3321" y="0"/>
                    </a:cubicBezTo>
                    <a:close/>
                    <a:moveTo>
                      <a:pt x="3506" y="0"/>
                    </a:moveTo>
                    <a:lnTo>
                      <a:pt x="3621" y="0"/>
                    </a:lnTo>
                    <a:cubicBezTo>
                      <a:pt x="3623" y="0"/>
                      <a:pt x="3625" y="1"/>
                      <a:pt x="3625" y="3"/>
                    </a:cubicBezTo>
                    <a:cubicBezTo>
                      <a:pt x="3625" y="6"/>
                      <a:pt x="3623" y="7"/>
                      <a:pt x="3621" y="7"/>
                    </a:cubicBezTo>
                    <a:lnTo>
                      <a:pt x="3506" y="7"/>
                    </a:lnTo>
                    <a:cubicBezTo>
                      <a:pt x="3503" y="7"/>
                      <a:pt x="3502" y="6"/>
                      <a:pt x="3502" y="3"/>
                    </a:cubicBezTo>
                    <a:cubicBezTo>
                      <a:pt x="3502" y="1"/>
                      <a:pt x="3503" y="0"/>
                      <a:pt x="3506" y="0"/>
                    </a:cubicBezTo>
                    <a:close/>
                    <a:moveTo>
                      <a:pt x="3690" y="0"/>
                    </a:moveTo>
                    <a:lnTo>
                      <a:pt x="3805" y="0"/>
                    </a:lnTo>
                    <a:cubicBezTo>
                      <a:pt x="3807" y="0"/>
                      <a:pt x="3809" y="1"/>
                      <a:pt x="3809" y="3"/>
                    </a:cubicBezTo>
                    <a:cubicBezTo>
                      <a:pt x="3809" y="6"/>
                      <a:pt x="3807" y="7"/>
                      <a:pt x="3805" y="7"/>
                    </a:cubicBezTo>
                    <a:lnTo>
                      <a:pt x="3690" y="7"/>
                    </a:lnTo>
                    <a:cubicBezTo>
                      <a:pt x="3688" y="7"/>
                      <a:pt x="3686" y="6"/>
                      <a:pt x="3686" y="3"/>
                    </a:cubicBezTo>
                    <a:cubicBezTo>
                      <a:pt x="3686" y="1"/>
                      <a:pt x="3688" y="0"/>
                      <a:pt x="3690" y="0"/>
                    </a:cubicBezTo>
                    <a:close/>
                    <a:moveTo>
                      <a:pt x="3874" y="0"/>
                    </a:moveTo>
                    <a:lnTo>
                      <a:pt x="3989" y="0"/>
                    </a:lnTo>
                    <a:cubicBezTo>
                      <a:pt x="3992" y="0"/>
                      <a:pt x="3993" y="1"/>
                      <a:pt x="3993" y="3"/>
                    </a:cubicBezTo>
                    <a:cubicBezTo>
                      <a:pt x="3993" y="6"/>
                      <a:pt x="3992" y="7"/>
                      <a:pt x="3989" y="7"/>
                    </a:cubicBezTo>
                    <a:lnTo>
                      <a:pt x="3874" y="7"/>
                    </a:lnTo>
                    <a:cubicBezTo>
                      <a:pt x="3872" y="7"/>
                      <a:pt x="3870" y="6"/>
                      <a:pt x="3870" y="3"/>
                    </a:cubicBezTo>
                    <a:cubicBezTo>
                      <a:pt x="3870" y="1"/>
                      <a:pt x="3872" y="0"/>
                      <a:pt x="3874" y="0"/>
                    </a:cubicBezTo>
                    <a:close/>
                    <a:moveTo>
                      <a:pt x="4059" y="0"/>
                    </a:moveTo>
                    <a:lnTo>
                      <a:pt x="4174" y="0"/>
                    </a:lnTo>
                    <a:cubicBezTo>
                      <a:pt x="4176" y="0"/>
                      <a:pt x="4178" y="1"/>
                      <a:pt x="4178" y="3"/>
                    </a:cubicBezTo>
                    <a:cubicBezTo>
                      <a:pt x="4178" y="6"/>
                      <a:pt x="4176" y="7"/>
                      <a:pt x="4174" y="7"/>
                    </a:cubicBezTo>
                    <a:lnTo>
                      <a:pt x="4059" y="7"/>
                    </a:lnTo>
                    <a:cubicBezTo>
                      <a:pt x="4056" y="7"/>
                      <a:pt x="4055" y="6"/>
                      <a:pt x="4055" y="3"/>
                    </a:cubicBezTo>
                    <a:cubicBezTo>
                      <a:pt x="4055" y="1"/>
                      <a:pt x="4056" y="0"/>
                      <a:pt x="4059" y="0"/>
                    </a:cubicBezTo>
                    <a:close/>
                    <a:moveTo>
                      <a:pt x="4243" y="0"/>
                    </a:moveTo>
                    <a:lnTo>
                      <a:pt x="4358" y="0"/>
                    </a:lnTo>
                    <a:cubicBezTo>
                      <a:pt x="4360" y="0"/>
                      <a:pt x="4362" y="1"/>
                      <a:pt x="4362" y="3"/>
                    </a:cubicBezTo>
                    <a:cubicBezTo>
                      <a:pt x="4362" y="6"/>
                      <a:pt x="4360" y="7"/>
                      <a:pt x="4358" y="7"/>
                    </a:cubicBezTo>
                    <a:lnTo>
                      <a:pt x="4243" y="7"/>
                    </a:lnTo>
                    <a:cubicBezTo>
                      <a:pt x="4241" y="7"/>
                      <a:pt x="4239" y="6"/>
                      <a:pt x="4239" y="3"/>
                    </a:cubicBezTo>
                    <a:cubicBezTo>
                      <a:pt x="4239" y="1"/>
                      <a:pt x="4241" y="0"/>
                      <a:pt x="4243" y="0"/>
                    </a:cubicBezTo>
                    <a:close/>
                    <a:moveTo>
                      <a:pt x="4427" y="0"/>
                    </a:moveTo>
                    <a:lnTo>
                      <a:pt x="4542" y="0"/>
                    </a:lnTo>
                    <a:cubicBezTo>
                      <a:pt x="4545" y="0"/>
                      <a:pt x="4546" y="1"/>
                      <a:pt x="4546" y="3"/>
                    </a:cubicBezTo>
                    <a:cubicBezTo>
                      <a:pt x="4546" y="6"/>
                      <a:pt x="4545" y="7"/>
                      <a:pt x="4542" y="7"/>
                    </a:cubicBezTo>
                    <a:lnTo>
                      <a:pt x="4427" y="7"/>
                    </a:lnTo>
                    <a:cubicBezTo>
                      <a:pt x="4425" y="7"/>
                      <a:pt x="4423" y="6"/>
                      <a:pt x="4423" y="3"/>
                    </a:cubicBezTo>
                    <a:cubicBezTo>
                      <a:pt x="4423" y="1"/>
                      <a:pt x="4425" y="0"/>
                      <a:pt x="4427" y="0"/>
                    </a:cubicBezTo>
                    <a:close/>
                    <a:moveTo>
                      <a:pt x="4612" y="0"/>
                    </a:moveTo>
                    <a:lnTo>
                      <a:pt x="4727" y="0"/>
                    </a:lnTo>
                    <a:cubicBezTo>
                      <a:pt x="4729" y="0"/>
                      <a:pt x="4731" y="1"/>
                      <a:pt x="4731" y="3"/>
                    </a:cubicBezTo>
                    <a:cubicBezTo>
                      <a:pt x="4731" y="6"/>
                      <a:pt x="4729" y="7"/>
                      <a:pt x="4727" y="7"/>
                    </a:cubicBezTo>
                    <a:lnTo>
                      <a:pt x="4612" y="7"/>
                    </a:lnTo>
                    <a:cubicBezTo>
                      <a:pt x="4609" y="7"/>
                      <a:pt x="4608" y="6"/>
                      <a:pt x="4608" y="3"/>
                    </a:cubicBezTo>
                    <a:cubicBezTo>
                      <a:pt x="4608" y="1"/>
                      <a:pt x="4609" y="0"/>
                      <a:pt x="4612" y="0"/>
                    </a:cubicBezTo>
                    <a:close/>
                    <a:moveTo>
                      <a:pt x="4796" y="0"/>
                    </a:moveTo>
                    <a:lnTo>
                      <a:pt x="4911" y="0"/>
                    </a:lnTo>
                    <a:cubicBezTo>
                      <a:pt x="4913" y="0"/>
                      <a:pt x="4915" y="1"/>
                      <a:pt x="4915" y="3"/>
                    </a:cubicBezTo>
                    <a:cubicBezTo>
                      <a:pt x="4915" y="6"/>
                      <a:pt x="4913" y="7"/>
                      <a:pt x="4911" y="7"/>
                    </a:cubicBezTo>
                    <a:lnTo>
                      <a:pt x="4796" y="7"/>
                    </a:lnTo>
                    <a:cubicBezTo>
                      <a:pt x="4794" y="7"/>
                      <a:pt x="4792" y="6"/>
                      <a:pt x="4792" y="3"/>
                    </a:cubicBezTo>
                    <a:cubicBezTo>
                      <a:pt x="4792" y="1"/>
                      <a:pt x="4794" y="0"/>
                      <a:pt x="4796" y="0"/>
                    </a:cubicBezTo>
                    <a:close/>
                    <a:moveTo>
                      <a:pt x="4980" y="0"/>
                    </a:moveTo>
                    <a:lnTo>
                      <a:pt x="5095" y="0"/>
                    </a:lnTo>
                    <a:cubicBezTo>
                      <a:pt x="5097" y="0"/>
                      <a:pt x="5099" y="1"/>
                      <a:pt x="5099" y="3"/>
                    </a:cubicBezTo>
                    <a:cubicBezTo>
                      <a:pt x="5099" y="6"/>
                      <a:pt x="5097" y="7"/>
                      <a:pt x="5095" y="7"/>
                    </a:cubicBezTo>
                    <a:lnTo>
                      <a:pt x="4980" y="7"/>
                    </a:lnTo>
                    <a:cubicBezTo>
                      <a:pt x="4978" y="7"/>
                      <a:pt x="4976" y="6"/>
                      <a:pt x="4976" y="3"/>
                    </a:cubicBezTo>
                    <a:cubicBezTo>
                      <a:pt x="4976" y="1"/>
                      <a:pt x="4978" y="0"/>
                      <a:pt x="4980" y="0"/>
                    </a:cubicBezTo>
                    <a:close/>
                    <a:moveTo>
                      <a:pt x="5164" y="0"/>
                    </a:moveTo>
                    <a:lnTo>
                      <a:pt x="5280" y="0"/>
                    </a:lnTo>
                    <a:cubicBezTo>
                      <a:pt x="5282" y="0"/>
                      <a:pt x="5284" y="1"/>
                      <a:pt x="5284" y="3"/>
                    </a:cubicBezTo>
                    <a:cubicBezTo>
                      <a:pt x="5284" y="6"/>
                      <a:pt x="5282" y="7"/>
                      <a:pt x="5280" y="7"/>
                    </a:cubicBezTo>
                    <a:lnTo>
                      <a:pt x="5164" y="7"/>
                    </a:lnTo>
                    <a:cubicBezTo>
                      <a:pt x="5162" y="7"/>
                      <a:pt x="5161" y="6"/>
                      <a:pt x="5161" y="3"/>
                    </a:cubicBezTo>
                    <a:cubicBezTo>
                      <a:pt x="5161" y="1"/>
                      <a:pt x="5162" y="0"/>
                      <a:pt x="5164" y="0"/>
                    </a:cubicBezTo>
                    <a:close/>
                    <a:moveTo>
                      <a:pt x="5349" y="0"/>
                    </a:moveTo>
                    <a:lnTo>
                      <a:pt x="5464" y="0"/>
                    </a:lnTo>
                    <a:cubicBezTo>
                      <a:pt x="5466" y="0"/>
                      <a:pt x="5468" y="1"/>
                      <a:pt x="5468" y="3"/>
                    </a:cubicBezTo>
                    <a:cubicBezTo>
                      <a:pt x="5468" y="6"/>
                      <a:pt x="5466" y="7"/>
                      <a:pt x="5464" y="7"/>
                    </a:cubicBezTo>
                    <a:lnTo>
                      <a:pt x="5349" y="7"/>
                    </a:lnTo>
                    <a:cubicBezTo>
                      <a:pt x="5347" y="7"/>
                      <a:pt x="5345" y="6"/>
                      <a:pt x="5345" y="3"/>
                    </a:cubicBezTo>
                    <a:cubicBezTo>
                      <a:pt x="5345" y="1"/>
                      <a:pt x="5347" y="0"/>
                      <a:pt x="5349" y="0"/>
                    </a:cubicBezTo>
                    <a:close/>
                    <a:moveTo>
                      <a:pt x="5533" y="0"/>
                    </a:moveTo>
                    <a:lnTo>
                      <a:pt x="5648" y="0"/>
                    </a:lnTo>
                    <a:cubicBezTo>
                      <a:pt x="5650" y="0"/>
                      <a:pt x="5652" y="1"/>
                      <a:pt x="5652" y="3"/>
                    </a:cubicBezTo>
                    <a:cubicBezTo>
                      <a:pt x="5652" y="6"/>
                      <a:pt x="5650" y="7"/>
                      <a:pt x="5648" y="7"/>
                    </a:cubicBezTo>
                    <a:lnTo>
                      <a:pt x="5533" y="7"/>
                    </a:lnTo>
                    <a:cubicBezTo>
                      <a:pt x="5531" y="7"/>
                      <a:pt x="5529" y="6"/>
                      <a:pt x="5529" y="3"/>
                    </a:cubicBezTo>
                    <a:cubicBezTo>
                      <a:pt x="5529" y="1"/>
                      <a:pt x="5531" y="0"/>
                      <a:pt x="5533" y="0"/>
                    </a:cubicBezTo>
                    <a:close/>
                    <a:moveTo>
                      <a:pt x="5717" y="0"/>
                    </a:moveTo>
                    <a:lnTo>
                      <a:pt x="5833" y="0"/>
                    </a:lnTo>
                    <a:cubicBezTo>
                      <a:pt x="5835" y="0"/>
                      <a:pt x="5836" y="1"/>
                      <a:pt x="5836" y="3"/>
                    </a:cubicBezTo>
                    <a:cubicBezTo>
                      <a:pt x="5836" y="6"/>
                      <a:pt x="5835" y="7"/>
                      <a:pt x="5833" y="7"/>
                    </a:cubicBezTo>
                    <a:lnTo>
                      <a:pt x="5717" y="7"/>
                    </a:lnTo>
                    <a:cubicBezTo>
                      <a:pt x="5715" y="7"/>
                      <a:pt x="5714" y="6"/>
                      <a:pt x="5714" y="3"/>
                    </a:cubicBezTo>
                    <a:cubicBezTo>
                      <a:pt x="5714" y="1"/>
                      <a:pt x="5715" y="0"/>
                      <a:pt x="5717" y="0"/>
                    </a:cubicBezTo>
                    <a:close/>
                    <a:moveTo>
                      <a:pt x="5902" y="0"/>
                    </a:moveTo>
                    <a:lnTo>
                      <a:pt x="6017" y="0"/>
                    </a:lnTo>
                    <a:cubicBezTo>
                      <a:pt x="6019" y="0"/>
                      <a:pt x="6021" y="1"/>
                      <a:pt x="6021" y="3"/>
                    </a:cubicBezTo>
                    <a:cubicBezTo>
                      <a:pt x="6021" y="6"/>
                      <a:pt x="6019" y="7"/>
                      <a:pt x="6017" y="7"/>
                    </a:cubicBezTo>
                    <a:lnTo>
                      <a:pt x="5902" y="7"/>
                    </a:lnTo>
                    <a:cubicBezTo>
                      <a:pt x="5900" y="7"/>
                      <a:pt x="5898" y="6"/>
                      <a:pt x="5898" y="3"/>
                    </a:cubicBezTo>
                    <a:cubicBezTo>
                      <a:pt x="5898" y="1"/>
                      <a:pt x="5900" y="0"/>
                      <a:pt x="5902" y="0"/>
                    </a:cubicBezTo>
                    <a:close/>
                    <a:moveTo>
                      <a:pt x="6086" y="0"/>
                    </a:moveTo>
                    <a:lnTo>
                      <a:pt x="6201" y="0"/>
                    </a:lnTo>
                    <a:cubicBezTo>
                      <a:pt x="6203" y="0"/>
                      <a:pt x="6205" y="1"/>
                      <a:pt x="6205" y="3"/>
                    </a:cubicBezTo>
                    <a:cubicBezTo>
                      <a:pt x="6205" y="6"/>
                      <a:pt x="6203" y="7"/>
                      <a:pt x="6201" y="7"/>
                    </a:cubicBezTo>
                    <a:lnTo>
                      <a:pt x="6086" y="7"/>
                    </a:lnTo>
                    <a:cubicBezTo>
                      <a:pt x="6084" y="7"/>
                      <a:pt x="6082" y="6"/>
                      <a:pt x="6082" y="3"/>
                    </a:cubicBezTo>
                    <a:cubicBezTo>
                      <a:pt x="6082" y="1"/>
                      <a:pt x="6084" y="0"/>
                      <a:pt x="6086" y="0"/>
                    </a:cubicBezTo>
                    <a:close/>
                    <a:moveTo>
                      <a:pt x="6270" y="0"/>
                    </a:moveTo>
                    <a:lnTo>
                      <a:pt x="6386" y="0"/>
                    </a:lnTo>
                    <a:cubicBezTo>
                      <a:pt x="6388" y="0"/>
                      <a:pt x="6389" y="1"/>
                      <a:pt x="6389" y="3"/>
                    </a:cubicBezTo>
                    <a:cubicBezTo>
                      <a:pt x="6389" y="6"/>
                      <a:pt x="6388" y="7"/>
                      <a:pt x="6386" y="7"/>
                    </a:cubicBezTo>
                    <a:lnTo>
                      <a:pt x="6270" y="7"/>
                    </a:lnTo>
                    <a:cubicBezTo>
                      <a:pt x="6268" y="7"/>
                      <a:pt x="6267" y="6"/>
                      <a:pt x="6267" y="3"/>
                    </a:cubicBezTo>
                    <a:cubicBezTo>
                      <a:pt x="6267" y="1"/>
                      <a:pt x="6268" y="0"/>
                      <a:pt x="6270" y="0"/>
                    </a:cubicBezTo>
                    <a:close/>
                    <a:moveTo>
                      <a:pt x="6455" y="0"/>
                    </a:moveTo>
                    <a:lnTo>
                      <a:pt x="6570" y="0"/>
                    </a:lnTo>
                    <a:cubicBezTo>
                      <a:pt x="6572" y="0"/>
                      <a:pt x="6574" y="1"/>
                      <a:pt x="6574" y="3"/>
                    </a:cubicBezTo>
                    <a:cubicBezTo>
                      <a:pt x="6574" y="6"/>
                      <a:pt x="6572" y="7"/>
                      <a:pt x="6570" y="7"/>
                    </a:cubicBezTo>
                    <a:lnTo>
                      <a:pt x="6455" y="7"/>
                    </a:lnTo>
                    <a:cubicBezTo>
                      <a:pt x="6453" y="7"/>
                      <a:pt x="6451" y="6"/>
                      <a:pt x="6451" y="3"/>
                    </a:cubicBezTo>
                    <a:cubicBezTo>
                      <a:pt x="6451" y="1"/>
                      <a:pt x="6453" y="0"/>
                      <a:pt x="6455" y="0"/>
                    </a:cubicBezTo>
                    <a:close/>
                    <a:moveTo>
                      <a:pt x="6639" y="0"/>
                    </a:moveTo>
                    <a:lnTo>
                      <a:pt x="6754" y="0"/>
                    </a:lnTo>
                    <a:cubicBezTo>
                      <a:pt x="6756" y="0"/>
                      <a:pt x="6758" y="1"/>
                      <a:pt x="6758" y="3"/>
                    </a:cubicBezTo>
                    <a:cubicBezTo>
                      <a:pt x="6758" y="6"/>
                      <a:pt x="6756" y="7"/>
                      <a:pt x="6754" y="7"/>
                    </a:cubicBezTo>
                    <a:lnTo>
                      <a:pt x="6639" y="7"/>
                    </a:lnTo>
                    <a:cubicBezTo>
                      <a:pt x="6637" y="7"/>
                      <a:pt x="6635" y="6"/>
                      <a:pt x="6635" y="3"/>
                    </a:cubicBezTo>
                    <a:cubicBezTo>
                      <a:pt x="6635" y="1"/>
                      <a:pt x="6637" y="0"/>
                      <a:pt x="6639" y="0"/>
                    </a:cubicBezTo>
                    <a:close/>
                    <a:moveTo>
                      <a:pt x="6823" y="0"/>
                    </a:moveTo>
                    <a:lnTo>
                      <a:pt x="6939" y="0"/>
                    </a:lnTo>
                    <a:cubicBezTo>
                      <a:pt x="6941" y="0"/>
                      <a:pt x="6942" y="1"/>
                      <a:pt x="6942" y="3"/>
                    </a:cubicBezTo>
                    <a:cubicBezTo>
                      <a:pt x="6942" y="6"/>
                      <a:pt x="6941" y="7"/>
                      <a:pt x="6939" y="7"/>
                    </a:cubicBezTo>
                    <a:lnTo>
                      <a:pt x="6823" y="7"/>
                    </a:lnTo>
                    <a:cubicBezTo>
                      <a:pt x="6821" y="7"/>
                      <a:pt x="6820" y="6"/>
                      <a:pt x="6820" y="3"/>
                    </a:cubicBezTo>
                    <a:cubicBezTo>
                      <a:pt x="6820" y="1"/>
                      <a:pt x="6821" y="0"/>
                      <a:pt x="6823" y="0"/>
                    </a:cubicBezTo>
                    <a:close/>
                    <a:moveTo>
                      <a:pt x="7008" y="0"/>
                    </a:moveTo>
                    <a:lnTo>
                      <a:pt x="7123" y="0"/>
                    </a:lnTo>
                    <a:cubicBezTo>
                      <a:pt x="7125" y="0"/>
                      <a:pt x="7127" y="1"/>
                      <a:pt x="7127" y="3"/>
                    </a:cubicBezTo>
                    <a:cubicBezTo>
                      <a:pt x="7127" y="6"/>
                      <a:pt x="7125" y="7"/>
                      <a:pt x="7123" y="7"/>
                    </a:cubicBezTo>
                    <a:lnTo>
                      <a:pt x="7008" y="7"/>
                    </a:lnTo>
                    <a:cubicBezTo>
                      <a:pt x="7006" y="7"/>
                      <a:pt x="7004" y="6"/>
                      <a:pt x="7004" y="3"/>
                    </a:cubicBezTo>
                    <a:cubicBezTo>
                      <a:pt x="7004" y="1"/>
                      <a:pt x="7006" y="0"/>
                      <a:pt x="7008" y="0"/>
                    </a:cubicBezTo>
                    <a:close/>
                    <a:moveTo>
                      <a:pt x="7192" y="0"/>
                    </a:moveTo>
                    <a:lnTo>
                      <a:pt x="7307" y="0"/>
                    </a:lnTo>
                    <a:cubicBezTo>
                      <a:pt x="7309" y="0"/>
                      <a:pt x="7311" y="1"/>
                      <a:pt x="7311" y="3"/>
                    </a:cubicBezTo>
                    <a:cubicBezTo>
                      <a:pt x="7311" y="6"/>
                      <a:pt x="7309" y="7"/>
                      <a:pt x="7307" y="7"/>
                    </a:cubicBezTo>
                    <a:lnTo>
                      <a:pt x="7192" y="7"/>
                    </a:lnTo>
                    <a:cubicBezTo>
                      <a:pt x="7190" y="7"/>
                      <a:pt x="7188" y="6"/>
                      <a:pt x="7188" y="3"/>
                    </a:cubicBezTo>
                    <a:cubicBezTo>
                      <a:pt x="7188" y="1"/>
                      <a:pt x="7190" y="0"/>
                      <a:pt x="7192" y="0"/>
                    </a:cubicBezTo>
                    <a:close/>
                    <a:moveTo>
                      <a:pt x="7376" y="0"/>
                    </a:moveTo>
                    <a:lnTo>
                      <a:pt x="7492" y="0"/>
                    </a:lnTo>
                    <a:cubicBezTo>
                      <a:pt x="7494" y="0"/>
                      <a:pt x="7495" y="1"/>
                      <a:pt x="7495" y="3"/>
                    </a:cubicBezTo>
                    <a:cubicBezTo>
                      <a:pt x="7495" y="6"/>
                      <a:pt x="7494" y="7"/>
                      <a:pt x="7492" y="7"/>
                    </a:cubicBezTo>
                    <a:lnTo>
                      <a:pt x="7376" y="7"/>
                    </a:lnTo>
                    <a:cubicBezTo>
                      <a:pt x="7374" y="7"/>
                      <a:pt x="7372" y="6"/>
                      <a:pt x="7372" y="3"/>
                    </a:cubicBezTo>
                    <a:cubicBezTo>
                      <a:pt x="7372" y="1"/>
                      <a:pt x="7374" y="0"/>
                      <a:pt x="7376" y="0"/>
                    </a:cubicBezTo>
                    <a:close/>
                    <a:moveTo>
                      <a:pt x="7561" y="0"/>
                    </a:moveTo>
                    <a:lnTo>
                      <a:pt x="7676" y="0"/>
                    </a:lnTo>
                    <a:cubicBezTo>
                      <a:pt x="7678" y="0"/>
                      <a:pt x="7680" y="1"/>
                      <a:pt x="7680" y="3"/>
                    </a:cubicBezTo>
                    <a:cubicBezTo>
                      <a:pt x="7680" y="6"/>
                      <a:pt x="7678" y="7"/>
                      <a:pt x="7676" y="7"/>
                    </a:cubicBezTo>
                    <a:lnTo>
                      <a:pt x="7561" y="7"/>
                    </a:lnTo>
                    <a:cubicBezTo>
                      <a:pt x="7559" y="7"/>
                      <a:pt x="7557" y="6"/>
                      <a:pt x="7557" y="3"/>
                    </a:cubicBezTo>
                    <a:cubicBezTo>
                      <a:pt x="7557" y="1"/>
                      <a:pt x="7559" y="0"/>
                      <a:pt x="7561" y="0"/>
                    </a:cubicBezTo>
                    <a:close/>
                    <a:moveTo>
                      <a:pt x="7745" y="0"/>
                    </a:moveTo>
                    <a:lnTo>
                      <a:pt x="7860" y="0"/>
                    </a:lnTo>
                    <a:cubicBezTo>
                      <a:pt x="7862" y="0"/>
                      <a:pt x="7864" y="1"/>
                      <a:pt x="7864" y="3"/>
                    </a:cubicBezTo>
                    <a:cubicBezTo>
                      <a:pt x="7864" y="6"/>
                      <a:pt x="7862" y="7"/>
                      <a:pt x="7860" y="7"/>
                    </a:cubicBezTo>
                    <a:lnTo>
                      <a:pt x="7745" y="7"/>
                    </a:lnTo>
                    <a:cubicBezTo>
                      <a:pt x="7743" y="7"/>
                      <a:pt x="7741" y="6"/>
                      <a:pt x="7741" y="3"/>
                    </a:cubicBezTo>
                    <a:cubicBezTo>
                      <a:pt x="7741" y="1"/>
                      <a:pt x="7743" y="0"/>
                      <a:pt x="7745" y="0"/>
                    </a:cubicBezTo>
                    <a:close/>
                    <a:moveTo>
                      <a:pt x="7929" y="0"/>
                    </a:moveTo>
                    <a:lnTo>
                      <a:pt x="8044" y="0"/>
                    </a:lnTo>
                    <a:cubicBezTo>
                      <a:pt x="8047" y="0"/>
                      <a:pt x="8048" y="1"/>
                      <a:pt x="8048" y="3"/>
                    </a:cubicBezTo>
                    <a:cubicBezTo>
                      <a:pt x="8048" y="6"/>
                      <a:pt x="8047" y="7"/>
                      <a:pt x="8044" y="7"/>
                    </a:cubicBezTo>
                    <a:lnTo>
                      <a:pt x="7929" y="7"/>
                    </a:lnTo>
                    <a:cubicBezTo>
                      <a:pt x="7927" y="7"/>
                      <a:pt x="7925" y="6"/>
                      <a:pt x="7925" y="3"/>
                    </a:cubicBezTo>
                    <a:cubicBezTo>
                      <a:pt x="7925" y="1"/>
                      <a:pt x="7927" y="0"/>
                      <a:pt x="7929" y="0"/>
                    </a:cubicBezTo>
                    <a:close/>
                    <a:moveTo>
                      <a:pt x="8114" y="0"/>
                    </a:moveTo>
                    <a:lnTo>
                      <a:pt x="8229" y="0"/>
                    </a:lnTo>
                    <a:cubicBezTo>
                      <a:pt x="8231" y="0"/>
                      <a:pt x="8233" y="1"/>
                      <a:pt x="8233" y="3"/>
                    </a:cubicBezTo>
                    <a:cubicBezTo>
                      <a:pt x="8233" y="6"/>
                      <a:pt x="8231" y="7"/>
                      <a:pt x="8229" y="7"/>
                    </a:cubicBezTo>
                    <a:lnTo>
                      <a:pt x="8114" y="7"/>
                    </a:lnTo>
                    <a:cubicBezTo>
                      <a:pt x="8111" y="7"/>
                      <a:pt x="8110" y="6"/>
                      <a:pt x="8110" y="3"/>
                    </a:cubicBezTo>
                    <a:cubicBezTo>
                      <a:pt x="8110" y="1"/>
                      <a:pt x="8111" y="0"/>
                      <a:pt x="8114" y="0"/>
                    </a:cubicBezTo>
                    <a:close/>
                    <a:moveTo>
                      <a:pt x="8298" y="0"/>
                    </a:moveTo>
                    <a:lnTo>
                      <a:pt x="8413" y="0"/>
                    </a:lnTo>
                    <a:cubicBezTo>
                      <a:pt x="8415" y="0"/>
                      <a:pt x="8417" y="1"/>
                      <a:pt x="8417" y="3"/>
                    </a:cubicBezTo>
                    <a:cubicBezTo>
                      <a:pt x="8417" y="6"/>
                      <a:pt x="8415" y="7"/>
                      <a:pt x="8413" y="7"/>
                    </a:cubicBezTo>
                    <a:lnTo>
                      <a:pt x="8298" y="7"/>
                    </a:lnTo>
                    <a:cubicBezTo>
                      <a:pt x="8296" y="7"/>
                      <a:pt x="8294" y="6"/>
                      <a:pt x="8294" y="3"/>
                    </a:cubicBezTo>
                    <a:cubicBezTo>
                      <a:pt x="8294" y="1"/>
                      <a:pt x="8296" y="0"/>
                      <a:pt x="8298" y="0"/>
                    </a:cubicBezTo>
                    <a:close/>
                    <a:moveTo>
                      <a:pt x="8482" y="0"/>
                    </a:moveTo>
                    <a:lnTo>
                      <a:pt x="8597" y="0"/>
                    </a:lnTo>
                    <a:cubicBezTo>
                      <a:pt x="8600" y="0"/>
                      <a:pt x="8601" y="1"/>
                      <a:pt x="8601" y="3"/>
                    </a:cubicBezTo>
                    <a:cubicBezTo>
                      <a:pt x="8601" y="6"/>
                      <a:pt x="8600" y="7"/>
                      <a:pt x="8597" y="7"/>
                    </a:cubicBezTo>
                    <a:lnTo>
                      <a:pt x="8482" y="7"/>
                    </a:lnTo>
                    <a:cubicBezTo>
                      <a:pt x="8480" y="7"/>
                      <a:pt x="8478" y="6"/>
                      <a:pt x="8478" y="3"/>
                    </a:cubicBezTo>
                    <a:cubicBezTo>
                      <a:pt x="8478" y="1"/>
                      <a:pt x="8480" y="0"/>
                      <a:pt x="8482" y="0"/>
                    </a:cubicBezTo>
                    <a:close/>
                    <a:moveTo>
                      <a:pt x="8667" y="0"/>
                    </a:moveTo>
                    <a:lnTo>
                      <a:pt x="8782" y="0"/>
                    </a:lnTo>
                    <a:cubicBezTo>
                      <a:pt x="8784" y="0"/>
                      <a:pt x="8786" y="1"/>
                      <a:pt x="8786" y="3"/>
                    </a:cubicBezTo>
                    <a:cubicBezTo>
                      <a:pt x="8786" y="6"/>
                      <a:pt x="8784" y="7"/>
                      <a:pt x="8782" y="7"/>
                    </a:cubicBezTo>
                    <a:lnTo>
                      <a:pt x="8667" y="7"/>
                    </a:lnTo>
                    <a:cubicBezTo>
                      <a:pt x="8664" y="7"/>
                      <a:pt x="8663" y="6"/>
                      <a:pt x="8663" y="3"/>
                    </a:cubicBezTo>
                    <a:cubicBezTo>
                      <a:pt x="8663" y="1"/>
                      <a:pt x="8664" y="0"/>
                      <a:pt x="8667" y="0"/>
                    </a:cubicBezTo>
                    <a:close/>
                    <a:moveTo>
                      <a:pt x="8851" y="0"/>
                    </a:moveTo>
                    <a:lnTo>
                      <a:pt x="8966" y="0"/>
                    </a:lnTo>
                    <a:cubicBezTo>
                      <a:pt x="8968" y="0"/>
                      <a:pt x="8970" y="1"/>
                      <a:pt x="8970" y="3"/>
                    </a:cubicBezTo>
                    <a:cubicBezTo>
                      <a:pt x="8970" y="6"/>
                      <a:pt x="8968" y="7"/>
                      <a:pt x="8966" y="7"/>
                    </a:cubicBezTo>
                    <a:lnTo>
                      <a:pt x="8851" y="7"/>
                    </a:lnTo>
                    <a:cubicBezTo>
                      <a:pt x="8849" y="7"/>
                      <a:pt x="8847" y="6"/>
                      <a:pt x="8847" y="3"/>
                    </a:cubicBezTo>
                    <a:cubicBezTo>
                      <a:pt x="8847" y="1"/>
                      <a:pt x="8849" y="0"/>
                      <a:pt x="8851" y="0"/>
                    </a:cubicBezTo>
                    <a:close/>
                    <a:moveTo>
                      <a:pt x="9035" y="0"/>
                    </a:moveTo>
                    <a:lnTo>
                      <a:pt x="9150" y="0"/>
                    </a:lnTo>
                    <a:cubicBezTo>
                      <a:pt x="9153" y="0"/>
                      <a:pt x="9154" y="1"/>
                      <a:pt x="9154" y="3"/>
                    </a:cubicBezTo>
                    <a:cubicBezTo>
                      <a:pt x="9154" y="6"/>
                      <a:pt x="9153" y="7"/>
                      <a:pt x="9150" y="7"/>
                    </a:cubicBezTo>
                    <a:lnTo>
                      <a:pt x="9035" y="7"/>
                    </a:lnTo>
                    <a:cubicBezTo>
                      <a:pt x="9033" y="7"/>
                      <a:pt x="9031" y="6"/>
                      <a:pt x="9031" y="3"/>
                    </a:cubicBezTo>
                    <a:cubicBezTo>
                      <a:pt x="9031" y="1"/>
                      <a:pt x="9033" y="0"/>
                      <a:pt x="9035" y="0"/>
                    </a:cubicBezTo>
                    <a:close/>
                    <a:moveTo>
                      <a:pt x="9220" y="0"/>
                    </a:moveTo>
                    <a:lnTo>
                      <a:pt x="9335" y="0"/>
                    </a:lnTo>
                    <a:cubicBezTo>
                      <a:pt x="9337" y="0"/>
                      <a:pt x="9339" y="1"/>
                      <a:pt x="9339" y="3"/>
                    </a:cubicBezTo>
                    <a:cubicBezTo>
                      <a:pt x="9339" y="6"/>
                      <a:pt x="9337" y="7"/>
                      <a:pt x="9335" y="7"/>
                    </a:cubicBezTo>
                    <a:lnTo>
                      <a:pt x="9220" y="7"/>
                    </a:lnTo>
                    <a:cubicBezTo>
                      <a:pt x="9217" y="7"/>
                      <a:pt x="9216" y="6"/>
                      <a:pt x="9216" y="3"/>
                    </a:cubicBezTo>
                    <a:cubicBezTo>
                      <a:pt x="9216" y="1"/>
                      <a:pt x="9217" y="0"/>
                      <a:pt x="9220" y="0"/>
                    </a:cubicBezTo>
                    <a:close/>
                    <a:moveTo>
                      <a:pt x="9404" y="0"/>
                    </a:moveTo>
                    <a:lnTo>
                      <a:pt x="9519" y="0"/>
                    </a:lnTo>
                    <a:cubicBezTo>
                      <a:pt x="9521" y="0"/>
                      <a:pt x="9523" y="1"/>
                      <a:pt x="9523" y="3"/>
                    </a:cubicBezTo>
                    <a:cubicBezTo>
                      <a:pt x="9523" y="6"/>
                      <a:pt x="9521" y="7"/>
                      <a:pt x="9519" y="7"/>
                    </a:cubicBezTo>
                    <a:lnTo>
                      <a:pt x="9404" y="7"/>
                    </a:lnTo>
                    <a:cubicBezTo>
                      <a:pt x="9402" y="7"/>
                      <a:pt x="9400" y="6"/>
                      <a:pt x="9400" y="3"/>
                    </a:cubicBezTo>
                    <a:cubicBezTo>
                      <a:pt x="9400" y="1"/>
                      <a:pt x="9402" y="0"/>
                      <a:pt x="9404" y="0"/>
                    </a:cubicBezTo>
                    <a:close/>
                    <a:moveTo>
                      <a:pt x="9588" y="0"/>
                    </a:moveTo>
                    <a:lnTo>
                      <a:pt x="9703" y="0"/>
                    </a:lnTo>
                    <a:cubicBezTo>
                      <a:pt x="9705" y="0"/>
                      <a:pt x="9707" y="1"/>
                      <a:pt x="9707" y="3"/>
                    </a:cubicBezTo>
                    <a:cubicBezTo>
                      <a:pt x="9707" y="6"/>
                      <a:pt x="9705" y="7"/>
                      <a:pt x="9703" y="7"/>
                    </a:cubicBezTo>
                    <a:lnTo>
                      <a:pt x="9588" y="7"/>
                    </a:lnTo>
                    <a:cubicBezTo>
                      <a:pt x="9586" y="7"/>
                      <a:pt x="9584" y="6"/>
                      <a:pt x="9584" y="3"/>
                    </a:cubicBezTo>
                    <a:cubicBezTo>
                      <a:pt x="9584" y="1"/>
                      <a:pt x="9586" y="0"/>
                      <a:pt x="9588" y="0"/>
                    </a:cubicBezTo>
                    <a:close/>
                    <a:moveTo>
                      <a:pt x="9772" y="0"/>
                    </a:moveTo>
                    <a:lnTo>
                      <a:pt x="9888" y="0"/>
                    </a:lnTo>
                    <a:cubicBezTo>
                      <a:pt x="9890" y="0"/>
                      <a:pt x="9892" y="1"/>
                      <a:pt x="9892" y="3"/>
                    </a:cubicBezTo>
                    <a:cubicBezTo>
                      <a:pt x="9892" y="6"/>
                      <a:pt x="9890" y="7"/>
                      <a:pt x="9888" y="7"/>
                    </a:cubicBezTo>
                    <a:lnTo>
                      <a:pt x="9772" y="7"/>
                    </a:lnTo>
                    <a:cubicBezTo>
                      <a:pt x="9770" y="7"/>
                      <a:pt x="9769" y="6"/>
                      <a:pt x="9769" y="3"/>
                    </a:cubicBezTo>
                    <a:cubicBezTo>
                      <a:pt x="9769" y="1"/>
                      <a:pt x="9770" y="0"/>
                      <a:pt x="9772" y="0"/>
                    </a:cubicBezTo>
                    <a:close/>
                    <a:moveTo>
                      <a:pt x="9957" y="0"/>
                    </a:moveTo>
                    <a:lnTo>
                      <a:pt x="10072" y="0"/>
                    </a:lnTo>
                    <a:cubicBezTo>
                      <a:pt x="10074" y="0"/>
                      <a:pt x="10076" y="1"/>
                      <a:pt x="10076" y="3"/>
                    </a:cubicBezTo>
                    <a:cubicBezTo>
                      <a:pt x="10076" y="6"/>
                      <a:pt x="10074" y="7"/>
                      <a:pt x="10072" y="7"/>
                    </a:cubicBezTo>
                    <a:lnTo>
                      <a:pt x="9957" y="7"/>
                    </a:lnTo>
                    <a:cubicBezTo>
                      <a:pt x="9955" y="7"/>
                      <a:pt x="9953" y="6"/>
                      <a:pt x="9953" y="3"/>
                    </a:cubicBezTo>
                    <a:cubicBezTo>
                      <a:pt x="9953" y="1"/>
                      <a:pt x="9955" y="0"/>
                      <a:pt x="9957" y="0"/>
                    </a:cubicBezTo>
                    <a:close/>
                    <a:moveTo>
                      <a:pt x="10141" y="0"/>
                    </a:moveTo>
                    <a:lnTo>
                      <a:pt x="10256" y="0"/>
                    </a:lnTo>
                    <a:cubicBezTo>
                      <a:pt x="10258" y="0"/>
                      <a:pt x="10260" y="1"/>
                      <a:pt x="10260" y="3"/>
                    </a:cubicBezTo>
                    <a:cubicBezTo>
                      <a:pt x="10260" y="6"/>
                      <a:pt x="10258" y="7"/>
                      <a:pt x="10256" y="7"/>
                    </a:cubicBezTo>
                    <a:lnTo>
                      <a:pt x="10141" y="7"/>
                    </a:lnTo>
                    <a:cubicBezTo>
                      <a:pt x="10139" y="7"/>
                      <a:pt x="10137" y="6"/>
                      <a:pt x="10137" y="3"/>
                    </a:cubicBezTo>
                    <a:cubicBezTo>
                      <a:pt x="10137" y="1"/>
                      <a:pt x="10139" y="0"/>
                      <a:pt x="10141" y="0"/>
                    </a:cubicBezTo>
                    <a:close/>
                    <a:moveTo>
                      <a:pt x="10325" y="0"/>
                    </a:moveTo>
                    <a:lnTo>
                      <a:pt x="10441" y="0"/>
                    </a:lnTo>
                    <a:cubicBezTo>
                      <a:pt x="10443" y="0"/>
                      <a:pt x="10444" y="1"/>
                      <a:pt x="10444" y="3"/>
                    </a:cubicBezTo>
                    <a:cubicBezTo>
                      <a:pt x="10444" y="6"/>
                      <a:pt x="10443" y="7"/>
                      <a:pt x="10441" y="7"/>
                    </a:cubicBezTo>
                    <a:lnTo>
                      <a:pt x="10325" y="7"/>
                    </a:lnTo>
                    <a:cubicBezTo>
                      <a:pt x="10323" y="7"/>
                      <a:pt x="10322" y="6"/>
                      <a:pt x="10322" y="3"/>
                    </a:cubicBezTo>
                    <a:cubicBezTo>
                      <a:pt x="10322" y="1"/>
                      <a:pt x="10323" y="0"/>
                      <a:pt x="10325" y="0"/>
                    </a:cubicBezTo>
                    <a:close/>
                    <a:moveTo>
                      <a:pt x="10510" y="0"/>
                    </a:moveTo>
                    <a:lnTo>
                      <a:pt x="10625" y="0"/>
                    </a:lnTo>
                    <a:cubicBezTo>
                      <a:pt x="10627" y="0"/>
                      <a:pt x="10629" y="1"/>
                      <a:pt x="10629" y="3"/>
                    </a:cubicBezTo>
                    <a:cubicBezTo>
                      <a:pt x="10629" y="6"/>
                      <a:pt x="10627" y="7"/>
                      <a:pt x="10625" y="7"/>
                    </a:cubicBezTo>
                    <a:lnTo>
                      <a:pt x="10510" y="7"/>
                    </a:lnTo>
                    <a:cubicBezTo>
                      <a:pt x="10508" y="7"/>
                      <a:pt x="10506" y="6"/>
                      <a:pt x="10506" y="3"/>
                    </a:cubicBezTo>
                    <a:cubicBezTo>
                      <a:pt x="10506" y="1"/>
                      <a:pt x="10508" y="0"/>
                      <a:pt x="10510" y="0"/>
                    </a:cubicBezTo>
                    <a:close/>
                    <a:moveTo>
                      <a:pt x="10694" y="0"/>
                    </a:moveTo>
                    <a:lnTo>
                      <a:pt x="10809" y="0"/>
                    </a:lnTo>
                    <a:cubicBezTo>
                      <a:pt x="10811" y="0"/>
                      <a:pt x="10813" y="1"/>
                      <a:pt x="10813" y="3"/>
                    </a:cubicBezTo>
                    <a:cubicBezTo>
                      <a:pt x="10813" y="6"/>
                      <a:pt x="10811" y="7"/>
                      <a:pt x="10809" y="7"/>
                    </a:cubicBezTo>
                    <a:lnTo>
                      <a:pt x="10694" y="7"/>
                    </a:lnTo>
                    <a:cubicBezTo>
                      <a:pt x="10692" y="7"/>
                      <a:pt x="10690" y="6"/>
                      <a:pt x="10690" y="3"/>
                    </a:cubicBezTo>
                    <a:cubicBezTo>
                      <a:pt x="10690" y="1"/>
                      <a:pt x="10692" y="0"/>
                      <a:pt x="10694" y="0"/>
                    </a:cubicBezTo>
                    <a:close/>
                    <a:moveTo>
                      <a:pt x="10878" y="0"/>
                    </a:moveTo>
                    <a:lnTo>
                      <a:pt x="10994" y="0"/>
                    </a:lnTo>
                    <a:cubicBezTo>
                      <a:pt x="10996" y="0"/>
                      <a:pt x="10997" y="1"/>
                      <a:pt x="10997" y="3"/>
                    </a:cubicBezTo>
                    <a:cubicBezTo>
                      <a:pt x="10997" y="6"/>
                      <a:pt x="10996" y="7"/>
                      <a:pt x="10994" y="7"/>
                    </a:cubicBezTo>
                    <a:lnTo>
                      <a:pt x="10878" y="7"/>
                    </a:lnTo>
                    <a:cubicBezTo>
                      <a:pt x="10876" y="7"/>
                      <a:pt x="10875" y="6"/>
                      <a:pt x="10875" y="3"/>
                    </a:cubicBezTo>
                    <a:cubicBezTo>
                      <a:pt x="10875" y="1"/>
                      <a:pt x="10876" y="0"/>
                      <a:pt x="10878" y="0"/>
                    </a:cubicBezTo>
                    <a:close/>
                    <a:moveTo>
                      <a:pt x="11063" y="0"/>
                    </a:moveTo>
                    <a:lnTo>
                      <a:pt x="11178" y="0"/>
                    </a:lnTo>
                    <a:cubicBezTo>
                      <a:pt x="11180" y="0"/>
                      <a:pt x="11182" y="1"/>
                      <a:pt x="11182" y="3"/>
                    </a:cubicBezTo>
                    <a:cubicBezTo>
                      <a:pt x="11182" y="6"/>
                      <a:pt x="11180" y="7"/>
                      <a:pt x="11178" y="7"/>
                    </a:cubicBezTo>
                    <a:lnTo>
                      <a:pt x="11063" y="7"/>
                    </a:lnTo>
                    <a:cubicBezTo>
                      <a:pt x="11061" y="7"/>
                      <a:pt x="11059" y="6"/>
                      <a:pt x="11059" y="3"/>
                    </a:cubicBezTo>
                    <a:cubicBezTo>
                      <a:pt x="11059" y="1"/>
                      <a:pt x="11061" y="0"/>
                      <a:pt x="11063" y="0"/>
                    </a:cubicBezTo>
                    <a:close/>
                    <a:moveTo>
                      <a:pt x="11247" y="0"/>
                    </a:moveTo>
                    <a:lnTo>
                      <a:pt x="11362" y="0"/>
                    </a:lnTo>
                    <a:cubicBezTo>
                      <a:pt x="11364" y="0"/>
                      <a:pt x="11366" y="1"/>
                      <a:pt x="11366" y="3"/>
                    </a:cubicBezTo>
                    <a:cubicBezTo>
                      <a:pt x="11366" y="6"/>
                      <a:pt x="11364" y="7"/>
                      <a:pt x="11362" y="7"/>
                    </a:cubicBezTo>
                    <a:lnTo>
                      <a:pt x="11247" y="7"/>
                    </a:lnTo>
                    <a:cubicBezTo>
                      <a:pt x="11245" y="7"/>
                      <a:pt x="11243" y="6"/>
                      <a:pt x="11243" y="3"/>
                    </a:cubicBezTo>
                    <a:cubicBezTo>
                      <a:pt x="11243" y="1"/>
                      <a:pt x="11245" y="0"/>
                      <a:pt x="11247" y="0"/>
                    </a:cubicBezTo>
                    <a:close/>
                    <a:moveTo>
                      <a:pt x="11431" y="0"/>
                    </a:moveTo>
                    <a:lnTo>
                      <a:pt x="11547" y="0"/>
                    </a:lnTo>
                    <a:cubicBezTo>
                      <a:pt x="11549" y="0"/>
                      <a:pt x="11550" y="1"/>
                      <a:pt x="11550" y="3"/>
                    </a:cubicBezTo>
                    <a:cubicBezTo>
                      <a:pt x="11550" y="6"/>
                      <a:pt x="11549" y="7"/>
                      <a:pt x="11547" y="7"/>
                    </a:cubicBezTo>
                    <a:lnTo>
                      <a:pt x="11431" y="7"/>
                    </a:lnTo>
                    <a:cubicBezTo>
                      <a:pt x="11429" y="7"/>
                      <a:pt x="11428" y="6"/>
                      <a:pt x="11428" y="3"/>
                    </a:cubicBezTo>
                    <a:cubicBezTo>
                      <a:pt x="11428" y="1"/>
                      <a:pt x="11429" y="0"/>
                      <a:pt x="11431" y="0"/>
                    </a:cubicBezTo>
                    <a:close/>
                    <a:moveTo>
                      <a:pt x="11616" y="0"/>
                    </a:moveTo>
                    <a:lnTo>
                      <a:pt x="11731" y="0"/>
                    </a:lnTo>
                    <a:cubicBezTo>
                      <a:pt x="11733" y="0"/>
                      <a:pt x="11735" y="1"/>
                      <a:pt x="11735" y="3"/>
                    </a:cubicBezTo>
                    <a:cubicBezTo>
                      <a:pt x="11735" y="6"/>
                      <a:pt x="11733" y="7"/>
                      <a:pt x="11731" y="7"/>
                    </a:cubicBezTo>
                    <a:lnTo>
                      <a:pt x="11616" y="7"/>
                    </a:lnTo>
                    <a:cubicBezTo>
                      <a:pt x="11614" y="7"/>
                      <a:pt x="11612" y="6"/>
                      <a:pt x="11612" y="3"/>
                    </a:cubicBezTo>
                    <a:cubicBezTo>
                      <a:pt x="11612" y="1"/>
                      <a:pt x="11614" y="0"/>
                      <a:pt x="11616" y="0"/>
                    </a:cubicBezTo>
                    <a:close/>
                    <a:moveTo>
                      <a:pt x="11800" y="0"/>
                    </a:moveTo>
                    <a:lnTo>
                      <a:pt x="11915" y="0"/>
                    </a:lnTo>
                    <a:cubicBezTo>
                      <a:pt x="11917" y="0"/>
                      <a:pt x="11919" y="1"/>
                      <a:pt x="11919" y="3"/>
                    </a:cubicBezTo>
                    <a:cubicBezTo>
                      <a:pt x="11919" y="6"/>
                      <a:pt x="11917" y="7"/>
                      <a:pt x="11915" y="7"/>
                    </a:cubicBezTo>
                    <a:lnTo>
                      <a:pt x="11800" y="7"/>
                    </a:lnTo>
                    <a:cubicBezTo>
                      <a:pt x="11798" y="7"/>
                      <a:pt x="11796" y="6"/>
                      <a:pt x="11796" y="3"/>
                    </a:cubicBezTo>
                    <a:cubicBezTo>
                      <a:pt x="11796" y="1"/>
                      <a:pt x="11798" y="0"/>
                      <a:pt x="11800" y="0"/>
                    </a:cubicBezTo>
                    <a:close/>
                    <a:moveTo>
                      <a:pt x="11984" y="0"/>
                    </a:moveTo>
                    <a:lnTo>
                      <a:pt x="12100" y="0"/>
                    </a:lnTo>
                    <a:cubicBezTo>
                      <a:pt x="12102" y="0"/>
                      <a:pt x="12103" y="1"/>
                      <a:pt x="12103" y="3"/>
                    </a:cubicBezTo>
                    <a:cubicBezTo>
                      <a:pt x="12103" y="6"/>
                      <a:pt x="12102" y="7"/>
                      <a:pt x="12100" y="7"/>
                    </a:cubicBezTo>
                    <a:lnTo>
                      <a:pt x="11984" y="7"/>
                    </a:lnTo>
                    <a:cubicBezTo>
                      <a:pt x="11982" y="7"/>
                      <a:pt x="11980" y="6"/>
                      <a:pt x="11980" y="3"/>
                    </a:cubicBezTo>
                    <a:cubicBezTo>
                      <a:pt x="11980" y="1"/>
                      <a:pt x="11982" y="0"/>
                      <a:pt x="11984" y="0"/>
                    </a:cubicBezTo>
                    <a:close/>
                    <a:moveTo>
                      <a:pt x="12169" y="0"/>
                    </a:moveTo>
                    <a:lnTo>
                      <a:pt x="12284" y="0"/>
                    </a:lnTo>
                    <a:cubicBezTo>
                      <a:pt x="12286" y="0"/>
                      <a:pt x="12288" y="1"/>
                      <a:pt x="12288" y="3"/>
                    </a:cubicBezTo>
                    <a:cubicBezTo>
                      <a:pt x="12288" y="6"/>
                      <a:pt x="12286" y="7"/>
                      <a:pt x="12284" y="7"/>
                    </a:cubicBezTo>
                    <a:lnTo>
                      <a:pt x="12169" y="7"/>
                    </a:lnTo>
                    <a:cubicBezTo>
                      <a:pt x="12167" y="7"/>
                      <a:pt x="12165" y="6"/>
                      <a:pt x="12165" y="3"/>
                    </a:cubicBezTo>
                    <a:cubicBezTo>
                      <a:pt x="12165" y="1"/>
                      <a:pt x="12167" y="0"/>
                      <a:pt x="12169" y="0"/>
                    </a:cubicBezTo>
                    <a:close/>
                    <a:moveTo>
                      <a:pt x="12353" y="0"/>
                    </a:moveTo>
                    <a:lnTo>
                      <a:pt x="12468" y="0"/>
                    </a:lnTo>
                    <a:cubicBezTo>
                      <a:pt x="12470" y="0"/>
                      <a:pt x="12472" y="1"/>
                      <a:pt x="12472" y="3"/>
                    </a:cubicBezTo>
                    <a:cubicBezTo>
                      <a:pt x="12472" y="6"/>
                      <a:pt x="12470" y="7"/>
                      <a:pt x="12468" y="7"/>
                    </a:cubicBezTo>
                    <a:lnTo>
                      <a:pt x="12353" y="7"/>
                    </a:lnTo>
                    <a:cubicBezTo>
                      <a:pt x="12351" y="7"/>
                      <a:pt x="12349" y="6"/>
                      <a:pt x="12349" y="3"/>
                    </a:cubicBezTo>
                    <a:cubicBezTo>
                      <a:pt x="12349" y="1"/>
                      <a:pt x="12351" y="0"/>
                      <a:pt x="12353" y="0"/>
                    </a:cubicBezTo>
                    <a:close/>
                    <a:moveTo>
                      <a:pt x="12537" y="0"/>
                    </a:moveTo>
                    <a:lnTo>
                      <a:pt x="12652" y="0"/>
                    </a:lnTo>
                    <a:cubicBezTo>
                      <a:pt x="12655" y="0"/>
                      <a:pt x="12656" y="1"/>
                      <a:pt x="12656" y="3"/>
                    </a:cubicBezTo>
                    <a:cubicBezTo>
                      <a:pt x="12656" y="6"/>
                      <a:pt x="12655" y="7"/>
                      <a:pt x="12652" y="7"/>
                    </a:cubicBezTo>
                    <a:lnTo>
                      <a:pt x="12537" y="7"/>
                    </a:lnTo>
                    <a:cubicBezTo>
                      <a:pt x="12535" y="7"/>
                      <a:pt x="12533" y="6"/>
                      <a:pt x="12533" y="3"/>
                    </a:cubicBezTo>
                    <a:cubicBezTo>
                      <a:pt x="12533" y="1"/>
                      <a:pt x="12535" y="0"/>
                      <a:pt x="12537" y="0"/>
                    </a:cubicBezTo>
                    <a:close/>
                    <a:moveTo>
                      <a:pt x="12722" y="0"/>
                    </a:moveTo>
                    <a:lnTo>
                      <a:pt x="12837" y="0"/>
                    </a:lnTo>
                    <a:cubicBezTo>
                      <a:pt x="12839" y="0"/>
                      <a:pt x="12841" y="1"/>
                      <a:pt x="12841" y="3"/>
                    </a:cubicBezTo>
                    <a:cubicBezTo>
                      <a:pt x="12841" y="6"/>
                      <a:pt x="12839" y="7"/>
                      <a:pt x="12837" y="7"/>
                    </a:cubicBezTo>
                    <a:lnTo>
                      <a:pt x="12722" y="7"/>
                    </a:lnTo>
                    <a:cubicBezTo>
                      <a:pt x="12719" y="7"/>
                      <a:pt x="12718" y="6"/>
                      <a:pt x="12718" y="3"/>
                    </a:cubicBezTo>
                    <a:cubicBezTo>
                      <a:pt x="12718" y="1"/>
                      <a:pt x="12719" y="0"/>
                      <a:pt x="12722" y="0"/>
                    </a:cubicBezTo>
                    <a:close/>
                    <a:moveTo>
                      <a:pt x="12906" y="0"/>
                    </a:moveTo>
                    <a:lnTo>
                      <a:pt x="13021" y="0"/>
                    </a:lnTo>
                    <a:cubicBezTo>
                      <a:pt x="13023" y="0"/>
                      <a:pt x="13025" y="1"/>
                      <a:pt x="13025" y="3"/>
                    </a:cubicBezTo>
                    <a:cubicBezTo>
                      <a:pt x="13025" y="6"/>
                      <a:pt x="13023" y="7"/>
                      <a:pt x="13021" y="7"/>
                    </a:cubicBezTo>
                    <a:lnTo>
                      <a:pt x="12906" y="7"/>
                    </a:lnTo>
                    <a:cubicBezTo>
                      <a:pt x="12904" y="7"/>
                      <a:pt x="12902" y="6"/>
                      <a:pt x="12902" y="3"/>
                    </a:cubicBezTo>
                    <a:cubicBezTo>
                      <a:pt x="12902" y="1"/>
                      <a:pt x="12904" y="0"/>
                      <a:pt x="12906" y="0"/>
                    </a:cubicBezTo>
                    <a:close/>
                    <a:moveTo>
                      <a:pt x="13090" y="0"/>
                    </a:moveTo>
                    <a:lnTo>
                      <a:pt x="13205" y="0"/>
                    </a:lnTo>
                    <a:cubicBezTo>
                      <a:pt x="13208" y="0"/>
                      <a:pt x="13209" y="1"/>
                      <a:pt x="13209" y="3"/>
                    </a:cubicBezTo>
                    <a:cubicBezTo>
                      <a:pt x="13209" y="6"/>
                      <a:pt x="13208" y="7"/>
                      <a:pt x="13205" y="7"/>
                    </a:cubicBezTo>
                    <a:lnTo>
                      <a:pt x="13090" y="7"/>
                    </a:lnTo>
                    <a:cubicBezTo>
                      <a:pt x="13088" y="7"/>
                      <a:pt x="13086" y="6"/>
                      <a:pt x="13086" y="3"/>
                    </a:cubicBezTo>
                    <a:cubicBezTo>
                      <a:pt x="13086" y="1"/>
                      <a:pt x="13088" y="0"/>
                      <a:pt x="13090" y="0"/>
                    </a:cubicBezTo>
                    <a:close/>
                    <a:moveTo>
                      <a:pt x="13275" y="0"/>
                    </a:moveTo>
                    <a:lnTo>
                      <a:pt x="13390" y="0"/>
                    </a:lnTo>
                    <a:cubicBezTo>
                      <a:pt x="13392" y="0"/>
                      <a:pt x="13394" y="1"/>
                      <a:pt x="13394" y="3"/>
                    </a:cubicBezTo>
                    <a:cubicBezTo>
                      <a:pt x="13394" y="6"/>
                      <a:pt x="13392" y="7"/>
                      <a:pt x="13390" y="7"/>
                    </a:cubicBezTo>
                    <a:lnTo>
                      <a:pt x="13275" y="7"/>
                    </a:lnTo>
                    <a:cubicBezTo>
                      <a:pt x="13272" y="7"/>
                      <a:pt x="13271" y="6"/>
                      <a:pt x="13271" y="3"/>
                    </a:cubicBezTo>
                    <a:cubicBezTo>
                      <a:pt x="13271" y="1"/>
                      <a:pt x="13272" y="0"/>
                      <a:pt x="13275" y="0"/>
                    </a:cubicBezTo>
                    <a:close/>
                    <a:moveTo>
                      <a:pt x="13459" y="0"/>
                    </a:moveTo>
                    <a:lnTo>
                      <a:pt x="13574" y="0"/>
                    </a:lnTo>
                    <a:cubicBezTo>
                      <a:pt x="13576" y="0"/>
                      <a:pt x="13578" y="1"/>
                      <a:pt x="13578" y="3"/>
                    </a:cubicBezTo>
                    <a:cubicBezTo>
                      <a:pt x="13578" y="6"/>
                      <a:pt x="13576" y="7"/>
                      <a:pt x="13574" y="7"/>
                    </a:cubicBezTo>
                    <a:lnTo>
                      <a:pt x="13459" y="7"/>
                    </a:lnTo>
                    <a:cubicBezTo>
                      <a:pt x="13457" y="7"/>
                      <a:pt x="13455" y="6"/>
                      <a:pt x="13455" y="3"/>
                    </a:cubicBezTo>
                    <a:cubicBezTo>
                      <a:pt x="13455" y="1"/>
                      <a:pt x="13457" y="0"/>
                      <a:pt x="13459" y="0"/>
                    </a:cubicBezTo>
                    <a:close/>
                    <a:moveTo>
                      <a:pt x="13643" y="0"/>
                    </a:moveTo>
                    <a:lnTo>
                      <a:pt x="13758" y="0"/>
                    </a:lnTo>
                    <a:cubicBezTo>
                      <a:pt x="13761" y="0"/>
                      <a:pt x="13762" y="1"/>
                      <a:pt x="13762" y="3"/>
                    </a:cubicBezTo>
                    <a:cubicBezTo>
                      <a:pt x="13762" y="6"/>
                      <a:pt x="13761" y="7"/>
                      <a:pt x="13758" y="7"/>
                    </a:cubicBezTo>
                    <a:lnTo>
                      <a:pt x="13643" y="7"/>
                    </a:lnTo>
                    <a:cubicBezTo>
                      <a:pt x="13641" y="7"/>
                      <a:pt x="13639" y="6"/>
                      <a:pt x="13639" y="3"/>
                    </a:cubicBezTo>
                    <a:cubicBezTo>
                      <a:pt x="13639" y="1"/>
                      <a:pt x="13641" y="0"/>
                      <a:pt x="13643" y="0"/>
                    </a:cubicBezTo>
                    <a:close/>
                    <a:moveTo>
                      <a:pt x="13828" y="0"/>
                    </a:moveTo>
                    <a:lnTo>
                      <a:pt x="13943" y="0"/>
                    </a:lnTo>
                    <a:cubicBezTo>
                      <a:pt x="13945" y="0"/>
                      <a:pt x="13947" y="1"/>
                      <a:pt x="13947" y="3"/>
                    </a:cubicBezTo>
                    <a:cubicBezTo>
                      <a:pt x="13947" y="6"/>
                      <a:pt x="13945" y="7"/>
                      <a:pt x="13943" y="7"/>
                    </a:cubicBezTo>
                    <a:lnTo>
                      <a:pt x="13828" y="7"/>
                    </a:lnTo>
                    <a:cubicBezTo>
                      <a:pt x="13825" y="7"/>
                      <a:pt x="13824" y="6"/>
                      <a:pt x="13824" y="3"/>
                    </a:cubicBezTo>
                    <a:cubicBezTo>
                      <a:pt x="13824" y="1"/>
                      <a:pt x="13825" y="0"/>
                      <a:pt x="13828" y="0"/>
                    </a:cubicBezTo>
                    <a:close/>
                    <a:moveTo>
                      <a:pt x="14012" y="0"/>
                    </a:moveTo>
                    <a:lnTo>
                      <a:pt x="14127" y="0"/>
                    </a:lnTo>
                    <a:cubicBezTo>
                      <a:pt x="14129" y="0"/>
                      <a:pt x="14131" y="1"/>
                      <a:pt x="14131" y="3"/>
                    </a:cubicBezTo>
                    <a:cubicBezTo>
                      <a:pt x="14131" y="6"/>
                      <a:pt x="14129" y="7"/>
                      <a:pt x="14127" y="7"/>
                    </a:cubicBezTo>
                    <a:lnTo>
                      <a:pt x="14012" y="7"/>
                    </a:lnTo>
                    <a:cubicBezTo>
                      <a:pt x="14010" y="7"/>
                      <a:pt x="14008" y="6"/>
                      <a:pt x="14008" y="3"/>
                    </a:cubicBezTo>
                    <a:cubicBezTo>
                      <a:pt x="14008" y="1"/>
                      <a:pt x="14010" y="0"/>
                      <a:pt x="14012" y="0"/>
                    </a:cubicBezTo>
                    <a:close/>
                    <a:moveTo>
                      <a:pt x="14196" y="0"/>
                    </a:moveTo>
                    <a:lnTo>
                      <a:pt x="14311" y="0"/>
                    </a:lnTo>
                    <a:cubicBezTo>
                      <a:pt x="14313" y="0"/>
                      <a:pt x="14315" y="1"/>
                      <a:pt x="14315" y="3"/>
                    </a:cubicBezTo>
                    <a:cubicBezTo>
                      <a:pt x="14315" y="6"/>
                      <a:pt x="14313" y="7"/>
                      <a:pt x="14311" y="7"/>
                    </a:cubicBezTo>
                    <a:lnTo>
                      <a:pt x="14196" y="7"/>
                    </a:lnTo>
                    <a:cubicBezTo>
                      <a:pt x="14194" y="7"/>
                      <a:pt x="14192" y="6"/>
                      <a:pt x="14192" y="3"/>
                    </a:cubicBezTo>
                    <a:cubicBezTo>
                      <a:pt x="14192" y="1"/>
                      <a:pt x="14194" y="0"/>
                      <a:pt x="14196" y="0"/>
                    </a:cubicBezTo>
                    <a:close/>
                    <a:moveTo>
                      <a:pt x="14380" y="0"/>
                    </a:moveTo>
                    <a:lnTo>
                      <a:pt x="14496" y="0"/>
                    </a:lnTo>
                    <a:cubicBezTo>
                      <a:pt x="14498" y="0"/>
                      <a:pt x="14500" y="1"/>
                      <a:pt x="14500" y="3"/>
                    </a:cubicBezTo>
                    <a:cubicBezTo>
                      <a:pt x="14500" y="6"/>
                      <a:pt x="14498" y="7"/>
                      <a:pt x="14496" y="7"/>
                    </a:cubicBezTo>
                    <a:lnTo>
                      <a:pt x="14380" y="7"/>
                    </a:lnTo>
                    <a:cubicBezTo>
                      <a:pt x="14378" y="7"/>
                      <a:pt x="14377" y="6"/>
                      <a:pt x="14377" y="3"/>
                    </a:cubicBezTo>
                    <a:cubicBezTo>
                      <a:pt x="14377" y="1"/>
                      <a:pt x="14378" y="0"/>
                      <a:pt x="14380" y="0"/>
                    </a:cubicBezTo>
                    <a:close/>
                    <a:moveTo>
                      <a:pt x="14565" y="0"/>
                    </a:moveTo>
                    <a:lnTo>
                      <a:pt x="14680" y="0"/>
                    </a:lnTo>
                    <a:cubicBezTo>
                      <a:pt x="14682" y="0"/>
                      <a:pt x="14684" y="1"/>
                      <a:pt x="14684" y="3"/>
                    </a:cubicBezTo>
                    <a:cubicBezTo>
                      <a:pt x="14684" y="6"/>
                      <a:pt x="14682" y="7"/>
                      <a:pt x="14680" y="7"/>
                    </a:cubicBezTo>
                    <a:lnTo>
                      <a:pt x="14565" y="7"/>
                    </a:lnTo>
                    <a:cubicBezTo>
                      <a:pt x="14563" y="7"/>
                      <a:pt x="14561" y="6"/>
                      <a:pt x="14561" y="3"/>
                    </a:cubicBezTo>
                    <a:cubicBezTo>
                      <a:pt x="14561" y="1"/>
                      <a:pt x="14563" y="0"/>
                      <a:pt x="14565" y="0"/>
                    </a:cubicBezTo>
                    <a:close/>
                    <a:moveTo>
                      <a:pt x="14749" y="0"/>
                    </a:moveTo>
                    <a:lnTo>
                      <a:pt x="14864" y="0"/>
                    </a:lnTo>
                    <a:cubicBezTo>
                      <a:pt x="14866" y="0"/>
                      <a:pt x="14868" y="1"/>
                      <a:pt x="14868" y="3"/>
                    </a:cubicBezTo>
                    <a:cubicBezTo>
                      <a:pt x="14868" y="6"/>
                      <a:pt x="14866" y="7"/>
                      <a:pt x="14864" y="7"/>
                    </a:cubicBezTo>
                    <a:lnTo>
                      <a:pt x="14749" y="7"/>
                    </a:lnTo>
                    <a:cubicBezTo>
                      <a:pt x="14747" y="7"/>
                      <a:pt x="14745" y="6"/>
                      <a:pt x="14745" y="3"/>
                    </a:cubicBezTo>
                    <a:cubicBezTo>
                      <a:pt x="14745" y="1"/>
                      <a:pt x="14747" y="0"/>
                      <a:pt x="14749" y="0"/>
                    </a:cubicBezTo>
                    <a:close/>
                    <a:moveTo>
                      <a:pt x="14933" y="0"/>
                    </a:moveTo>
                    <a:lnTo>
                      <a:pt x="15049" y="0"/>
                    </a:lnTo>
                    <a:cubicBezTo>
                      <a:pt x="15051" y="0"/>
                      <a:pt x="15052" y="1"/>
                      <a:pt x="15052" y="3"/>
                    </a:cubicBezTo>
                    <a:cubicBezTo>
                      <a:pt x="15052" y="6"/>
                      <a:pt x="15051" y="7"/>
                      <a:pt x="15049" y="7"/>
                    </a:cubicBezTo>
                    <a:lnTo>
                      <a:pt x="14933" y="7"/>
                    </a:lnTo>
                    <a:cubicBezTo>
                      <a:pt x="14931" y="7"/>
                      <a:pt x="14930" y="6"/>
                      <a:pt x="14930" y="3"/>
                    </a:cubicBezTo>
                    <a:cubicBezTo>
                      <a:pt x="14930" y="1"/>
                      <a:pt x="14931" y="0"/>
                      <a:pt x="14933" y="0"/>
                    </a:cubicBezTo>
                    <a:close/>
                    <a:moveTo>
                      <a:pt x="15118" y="0"/>
                    </a:moveTo>
                    <a:lnTo>
                      <a:pt x="15233" y="0"/>
                    </a:lnTo>
                    <a:cubicBezTo>
                      <a:pt x="15235" y="0"/>
                      <a:pt x="15237" y="1"/>
                      <a:pt x="15237" y="3"/>
                    </a:cubicBezTo>
                    <a:cubicBezTo>
                      <a:pt x="15237" y="6"/>
                      <a:pt x="15235" y="7"/>
                      <a:pt x="15233" y="7"/>
                    </a:cubicBezTo>
                    <a:lnTo>
                      <a:pt x="15118" y="7"/>
                    </a:lnTo>
                    <a:cubicBezTo>
                      <a:pt x="15116" y="7"/>
                      <a:pt x="15114" y="6"/>
                      <a:pt x="15114" y="3"/>
                    </a:cubicBezTo>
                    <a:cubicBezTo>
                      <a:pt x="15114" y="1"/>
                      <a:pt x="15116" y="0"/>
                      <a:pt x="15118" y="0"/>
                    </a:cubicBezTo>
                    <a:close/>
                    <a:moveTo>
                      <a:pt x="15302" y="0"/>
                    </a:moveTo>
                    <a:lnTo>
                      <a:pt x="15417" y="0"/>
                    </a:lnTo>
                    <a:cubicBezTo>
                      <a:pt x="15419" y="0"/>
                      <a:pt x="15421" y="1"/>
                      <a:pt x="15421" y="3"/>
                    </a:cubicBezTo>
                    <a:cubicBezTo>
                      <a:pt x="15421" y="6"/>
                      <a:pt x="15419" y="7"/>
                      <a:pt x="15417" y="7"/>
                    </a:cubicBezTo>
                    <a:lnTo>
                      <a:pt x="15302" y="7"/>
                    </a:lnTo>
                    <a:cubicBezTo>
                      <a:pt x="15300" y="7"/>
                      <a:pt x="15298" y="6"/>
                      <a:pt x="15298" y="3"/>
                    </a:cubicBezTo>
                    <a:cubicBezTo>
                      <a:pt x="15298" y="1"/>
                      <a:pt x="15300" y="0"/>
                      <a:pt x="15302" y="0"/>
                    </a:cubicBezTo>
                    <a:close/>
                    <a:moveTo>
                      <a:pt x="15486" y="0"/>
                    </a:moveTo>
                    <a:lnTo>
                      <a:pt x="15602" y="0"/>
                    </a:lnTo>
                    <a:cubicBezTo>
                      <a:pt x="15604" y="0"/>
                      <a:pt x="15605" y="1"/>
                      <a:pt x="15605" y="3"/>
                    </a:cubicBezTo>
                    <a:cubicBezTo>
                      <a:pt x="15605" y="6"/>
                      <a:pt x="15604" y="7"/>
                      <a:pt x="15602" y="7"/>
                    </a:cubicBezTo>
                    <a:lnTo>
                      <a:pt x="15486" y="7"/>
                    </a:lnTo>
                    <a:cubicBezTo>
                      <a:pt x="15484" y="7"/>
                      <a:pt x="15483" y="6"/>
                      <a:pt x="15483" y="3"/>
                    </a:cubicBezTo>
                    <a:cubicBezTo>
                      <a:pt x="15483" y="1"/>
                      <a:pt x="15484" y="0"/>
                      <a:pt x="15486" y="0"/>
                    </a:cubicBezTo>
                    <a:close/>
                    <a:moveTo>
                      <a:pt x="15671" y="0"/>
                    </a:moveTo>
                    <a:lnTo>
                      <a:pt x="15786" y="0"/>
                    </a:lnTo>
                    <a:cubicBezTo>
                      <a:pt x="15788" y="0"/>
                      <a:pt x="15790" y="1"/>
                      <a:pt x="15790" y="3"/>
                    </a:cubicBezTo>
                    <a:cubicBezTo>
                      <a:pt x="15790" y="6"/>
                      <a:pt x="15788" y="7"/>
                      <a:pt x="15786" y="7"/>
                    </a:cubicBezTo>
                    <a:lnTo>
                      <a:pt x="15671" y="7"/>
                    </a:lnTo>
                    <a:cubicBezTo>
                      <a:pt x="15669" y="7"/>
                      <a:pt x="15667" y="6"/>
                      <a:pt x="15667" y="3"/>
                    </a:cubicBezTo>
                    <a:cubicBezTo>
                      <a:pt x="15667" y="1"/>
                      <a:pt x="15669" y="0"/>
                      <a:pt x="15671" y="0"/>
                    </a:cubicBezTo>
                    <a:close/>
                    <a:moveTo>
                      <a:pt x="15855" y="0"/>
                    </a:moveTo>
                    <a:lnTo>
                      <a:pt x="15970" y="0"/>
                    </a:lnTo>
                    <a:cubicBezTo>
                      <a:pt x="15972" y="0"/>
                      <a:pt x="15974" y="1"/>
                      <a:pt x="15974" y="3"/>
                    </a:cubicBezTo>
                    <a:cubicBezTo>
                      <a:pt x="15974" y="6"/>
                      <a:pt x="15972" y="7"/>
                      <a:pt x="15970" y="7"/>
                    </a:cubicBezTo>
                    <a:lnTo>
                      <a:pt x="15855" y="7"/>
                    </a:lnTo>
                    <a:cubicBezTo>
                      <a:pt x="15853" y="7"/>
                      <a:pt x="15851" y="6"/>
                      <a:pt x="15851" y="3"/>
                    </a:cubicBezTo>
                    <a:cubicBezTo>
                      <a:pt x="15851" y="1"/>
                      <a:pt x="15853" y="0"/>
                      <a:pt x="15855" y="0"/>
                    </a:cubicBezTo>
                    <a:close/>
                    <a:moveTo>
                      <a:pt x="16039" y="0"/>
                    </a:moveTo>
                    <a:lnTo>
                      <a:pt x="16155" y="0"/>
                    </a:lnTo>
                    <a:cubicBezTo>
                      <a:pt x="16157" y="0"/>
                      <a:pt x="16158" y="1"/>
                      <a:pt x="16158" y="3"/>
                    </a:cubicBezTo>
                    <a:cubicBezTo>
                      <a:pt x="16158" y="6"/>
                      <a:pt x="16157" y="7"/>
                      <a:pt x="16155" y="7"/>
                    </a:cubicBezTo>
                    <a:lnTo>
                      <a:pt x="16039" y="7"/>
                    </a:lnTo>
                    <a:cubicBezTo>
                      <a:pt x="16037" y="7"/>
                      <a:pt x="16036" y="6"/>
                      <a:pt x="16036" y="3"/>
                    </a:cubicBezTo>
                    <a:cubicBezTo>
                      <a:pt x="16036" y="1"/>
                      <a:pt x="16037" y="0"/>
                      <a:pt x="16039" y="0"/>
                    </a:cubicBezTo>
                    <a:close/>
                    <a:moveTo>
                      <a:pt x="16224" y="0"/>
                    </a:moveTo>
                    <a:lnTo>
                      <a:pt x="16339" y="0"/>
                    </a:lnTo>
                    <a:cubicBezTo>
                      <a:pt x="16341" y="0"/>
                      <a:pt x="16343" y="1"/>
                      <a:pt x="16343" y="3"/>
                    </a:cubicBezTo>
                    <a:cubicBezTo>
                      <a:pt x="16343" y="6"/>
                      <a:pt x="16341" y="7"/>
                      <a:pt x="16339" y="7"/>
                    </a:cubicBezTo>
                    <a:lnTo>
                      <a:pt x="16224" y="7"/>
                    </a:lnTo>
                    <a:cubicBezTo>
                      <a:pt x="16222" y="7"/>
                      <a:pt x="16220" y="6"/>
                      <a:pt x="16220" y="3"/>
                    </a:cubicBezTo>
                    <a:cubicBezTo>
                      <a:pt x="16220" y="1"/>
                      <a:pt x="16222" y="0"/>
                      <a:pt x="16224" y="0"/>
                    </a:cubicBezTo>
                    <a:close/>
                    <a:moveTo>
                      <a:pt x="16408" y="0"/>
                    </a:moveTo>
                    <a:lnTo>
                      <a:pt x="16523" y="0"/>
                    </a:lnTo>
                    <a:cubicBezTo>
                      <a:pt x="16525" y="0"/>
                      <a:pt x="16527" y="1"/>
                      <a:pt x="16527" y="3"/>
                    </a:cubicBezTo>
                    <a:cubicBezTo>
                      <a:pt x="16527" y="6"/>
                      <a:pt x="16525" y="7"/>
                      <a:pt x="16523" y="7"/>
                    </a:cubicBezTo>
                    <a:lnTo>
                      <a:pt x="16408" y="7"/>
                    </a:lnTo>
                    <a:cubicBezTo>
                      <a:pt x="16406" y="7"/>
                      <a:pt x="16404" y="6"/>
                      <a:pt x="16404" y="3"/>
                    </a:cubicBezTo>
                    <a:cubicBezTo>
                      <a:pt x="16404" y="1"/>
                      <a:pt x="16406" y="0"/>
                      <a:pt x="16408" y="0"/>
                    </a:cubicBezTo>
                    <a:close/>
                    <a:moveTo>
                      <a:pt x="16592" y="0"/>
                    </a:moveTo>
                    <a:lnTo>
                      <a:pt x="16708" y="0"/>
                    </a:lnTo>
                    <a:cubicBezTo>
                      <a:pt x="16710" y="0"/>
                      <a:pt x="16711" y="1"/>
                      <a:pt x="16711" y="3"/>
                    </a:cubicBezTo>
                    <a:cubicBezTo>
                      <a:pt x="16711" y="6"/>
                      <a:pt x="16710" y="7"/>
                      <a:pt x="16708" y="7"/>
                    </a:cubicBezTo>
                    <a:lnTo>
                      <a:pt x="16592" y="7"/>
                    </a:lnTo>
                    <a:cubicBezTo>
                      <a:pt x="16590" y="7"/>
                      <a:pt x="16588" y="6"/>
                      <a:pt x="16588" y="3"/>
                    </a:cubicBezTo>
                    <a:cubicBezTo>
                      <a:pt x="16588" y="1"/>
                      <a:pt x="16590" y="0"/>
                      <a:pt x="16592" y="0"/>
                    </a:cubicBezTo>
                    <a:close/>
                    <a:moveTo>
                      <a:pt x="16777" y="0"/>
                    </a:moveTo>
                    <a:lnTo>
                      <a:pt x="16892" y="0"/>
                    </a:lnTo>
                    <a:cubicBezTo>
                      <a:pt x="16894" y="0"/>
                      <a:pt x="16896" y="1"/>
                      <a:pt x="16896" y="3"/>
                    </a:cubicBezTo>
                    <a:cubicBezTo>
                      <a:pt x="16896" y="6"/>
                      <a:pt x="16894" y="7"/>
                      <a:pt x="16892" y="7"/>
                    </a:cubicBezTo>
                    <a:lnTo>
                      <a:pt x="16777" y="7"/>
                    </a:lnTo>
                    <a:cubicBezTo>
                      <a:pt x="16775" y="7"/>
                      <a:pt x="16773" y="6"/>
                      <a:pt x="16773" y="3"/>
                    </a:cubicBezTo>
                    <a:cubicBezTo>
                      <a:pt x="16773" y="1"/>
                      <a:pt x="16775" y="0"/>
                      <a:pt x="16777" y="0"/>
                    </a:cubicBezTo>
                    <a:close/>
                    <a:moveTo>
                      <a:pt x="16961" y="0"/>
                    </a:moveTo>
                    <a:lnTo>
                      <a:pt x="17076" y="0"/>
                    </a:lnTo>
                    <a:cubicBezTo>
                      <a:pt x="17078" y="0"/>
                      <a:pt x="17080" y="1"/>
                      <a:pt x="17080" y="3"/>
                    </a:cubicBezTo>
                    <a:cubicBezTo>
                      <a:pt x="17080" y="6"/>
                      <a:pt x="17078" y="7"/>
                      <a:pt x="17076" y="7"/>
                    </a:cubicBezTo>
                    <a:lnTo>
                      <a:pt x="16961" y="7"/>
                    </a:lnTo>
                    <a:cubicBezTo>
                      <a:pt x="16959" y="7"/>
                      <a:pt x="16957" y="6"/>
                      <a:pt x="16957" y="3"/>
                    </a:cubicBezTo>
                    <a:cubicBezTo>
                      <a:pt x="16957" y="1"/>
                      <a:pt x="16959" y="0"/>
                      <a:pt x="16961" y="0"/>
                    </a:cubicBezTo>
                    <a:close/>
                    <a:moveTo>
                      <a:pt x="17145" y="0"/>
                    </a:moveTo>
                    <a:lnTo>
                      <a:pt x="17260" y="0"/>
                    </a:lnTo>
                    <a:cubicBezTo>
                      <a:pt x="17263" y="0"/>
                      <a:pt x="17264" y="1"/>
                      <a:pt x="17264" y="3"/>
                    </a:cubicBezTo>
                    <a:cubicBezTo>
                      <a:pt x="17264" y="6"/>
                      <a:pt x="17263" y="7"/>
                      <a:pt x="17260" y="7"/>
                    </a:cubicBezTo>
                    <a:lnTo>
                      <a:pt x="17145" y="7"/>
                    </a:lnTo>
                    <a:cubicBezTo>
                      <a:pt x="17143" y="7"/>
                      <a:pt x="17141" y="6"/>
                      <a:pt x="17141" y="3"/>
                    </a:cubicBezTo>
                    <a:cubicBezTo>
                      <a:pt x="17141" y="1"/>
                      <a:pt x="17143" y="0"/>
                      <a:pt x="17145" y="0"/>
                    </a:cubicBezTo>
                    <a:close/>
                    <a:moveTo>
                      <a:pt x="17330" y="0"/>
                    </a:moveTo>
                    <a:lnTo>
                      <a:pt x="17445" y="0"/>
                    </a:lnTo>
                    <a:cubicBezTo>
                      <a:pt x="17447" y="0"/>
                      <a:pt x="17449" y="1"/>
                      <a:pt x="17449" y="3"/>
                    </a:cubicBezTo>
                    <a:cubicBezTo>
                      <a:pt x="17449" y="6"/>
                      <a:pt x="17447" y="7"/>
                      <a:pt x="17445" y="7"/>
                    </a:cubicBezTo>
                    <a:lnTo>
                      <a:pt x="17330" y="7"/>
                    </a:lnTo>
                    <a:cubicBezTo>
                      <a:pt x="17327" y="7"/>
                      <a:pt x="17326" y="6"/>
                      <a:pt x="17326" y="3"/>
                    </a:cubicBezTo>
                    <a:cubicBezTo>
                      <a:pt x="17326" y="1"/>
                      <a:pt x="17327" y="0"/>
                      <a:pt x="17330" y="0"/>
                    </a:cubicBezTo>
                    <a:close/>
                    <a:moveTo>
                      <a:pt x="17514" y="0"/>
                    </a:moveTo>
                    <a:lnTo>
                      <a:pt x="17629" y="0"/>
                    </a:lnTo>
                    <a:cubicBezTo>
                      <a:pt x="17631" y="0"/>
                      <a:pt x="17633" y="1"/>
                      <a:pt x="17633" y="3"/>
                    </a:cubicBezTo>
                    <a:cubicBezTo>
                      <a:pt x="17633" y="6"/>
                      <a:pt x="17631" y="7"/>
                      <a:pt x="17629" y="7"/>
                    </a:cubicBezTo>
                    <a:lnTo>
                      <a:pt x="17514" y="7"/>
                    </a:lnTo>
                    <a:cubicBezTo>
                      <a:pt x="17512" y="7"/>
                      <a:pt x="17510" y="6"/>
                      <a:pt x="17510" y="3"/>
                    </a:cubicBezTo>
                    <a:cubicBezTo>
                      <a:pt x="17510" y="1"/>
                      <a:pt x="17512" y="0"/>
                      <a:pt x="17514" y="0"/>
                    </a:cubicBezTo>
                    <a:close/>
                    <a:moveTo>
                      <a:pt x="17698" y="0"/>
                    </a:moveTo>
                    <a:lnTo>
                      <a:pt x="17813" y="0"/>
                    </a:lnTo>
                    <a:cubicBezTo>
                      <a:pt x="17816" y="0"/>
                      <a:pt x="17817" y="1"/>
                      <a:pt x="17817" y="3"/>
                    </a:cubicBezTo>
                    <a:cubicBezTo>
                      <a:pt x="17817" y="6"/>
                      <a:pt x="17816" y="7"/>
                      <a:pt x="17813" y="7"/>
                    </a:cubicBezTo>
                    <a:lnTo>
                      <a:pt x="17698" y="7"/>
                    </a:lnTo>
                    <a:cubicBezTo>
                      <a:pt x="17696" y="7"/>
                      <a:pt x="17694" y="6"/>
                      <a:pt x="17694" y="3"/>
                    </a:cubicBezTo>
                    <a:cubicBezTo>
                      <a:pt x="17694" y="1"/>
                      <a:pt x="17696" y="0"/>
                      <a:pt x="17698" y="0"/>
                    </a:cubicBezTo>
                    <a:close/>
                    <a:moveTo>
                      <a:pt x="17883" y="0"/>
                    </a:moveTo>
                    <a:lnTo>
                      <a:pt x="17998" y="0"/>
                    </a:lnTo>
                    <a:cubicBezTo>
                      <a:pt x="18000" y="0"/>
                      <a:pt x="18002" y="1"/>
                      <a:pt x="18002" y="3"/>
                    </a:cubicBezTo>
                    <a:cubicBezTo>
                      <a:pt x="18002" y="6"/>
                      <a:pt x="18000" y="7"/>
                      <a:pt x="17998" y="7"/>
                    </a:cubicBezTo>
                    <a:lnTo>
                      <a:pt x="17883" y="7"/>
                    </a:lnTo>
                    <a:cubicBezTo>
                      <a:pt x="17880" y="7"/>
                      <a:pt x="17879" y="6"/>
                      <a:pt x="17879" y="3"/>
                    </a:cubicBezTo>
                    <a:cubicBezTo>
                      <a:pt x="17879" y="1"/>
                      <a:pt x="17880" y="0"/>
                      <a:pt x="17883" y="0"/>
                    </a:cubicBezTo>
                    <a:close/>
                    <a:moveTo>
                      <a:pt x="18067" y="0"/>
                    </a:moveTo>
                    <a:lnTo>
                      <a:pt x="18182" y="0"/>
                    </a:lnTo>
                    <a:cubicBezTo>
                      <a:pt x="18184" y="0"/>
                      <a:pt x="18186" y="1"/>
                      <a:pt x="18186" y="3"/>
                    </a:cubicBezTo>
                    <a:cubicBezTo>
                      <a:pt x="18186" y="6"/>
                      <a:pt x="18184" y="7"/>
                      <a:pt x="18182" y="7"/>
                    </a:cubicBezTo>
                    <a:lnTo>
                      <a:pt x="18067" y="7"/>
                    </a:lnTo>
                    <a:cubicBezTo>
                      <a:pt x="18065" y="7"/>
                      <a:pt x="18063" y="6"/>
                      <a:pt x="18063" y="3"/>
                    </a:cubicBezTo>
                    <a:cubicBezTo>
                      <a:pt x="18063" y="1"/>
                      <a:pt x="18065" y="0"/>
                      <a:pt x="18067" y="0"/>
                    </a:cubicBezTo>
                    <a:close/>
                    <a:moveTo>
                      <a:pt x="18251" y="0"/>
                    </a:moveTo>
                    <a:lnTo>
                      <a:pt x="18366" y="0"/>
                    </a:lnTo>
                    <a:cubicBezTo>
                      <a:pt x="18369" y="0"/>
                      <a:pt x="18370" y="1"/>
                      <a:pt x="18370" y="3"/>
                    </a:cubicBezTo>
                    <a:cubicBezTo>
                      <a:pt x="18370" y="6"/>
                      <a:pt x="18369" y="7"/>
                      <a:pt x="18366" y="7"/>
                    </a:cubicBezTo>
                    <a:lnTo>
                      <a:pt x="18251" y="7"/>
                    </a:lnTo>
                    <a:cubicBezTo>
                      <a:pt x="18249" y="7"/>
                      <a:pt x="18247" y="6"/>
                      <a:pt x="18247" y="3"/>
                    </a:cubicBezTo>
                    <a:cubicBezTo>
                      <a:pt x="18247" y="1"/>
                      <a:pt x="18249" y="0"/>
                      <a:pt x="18251" y="0"/>
                    </a:cubicBezTo>
                    <a:close/>
                    <a:moveTo>
                      <a:pt x="18436" y="0"/>
                    </a:moveTo>
                    <a:lnTo>
                      <a:pt x="18551" y="0"/>
                    </a:lnTo>
                    <a:cubicBezTo>
                      <a:pt x="18553" y="0"/>
                      <a:pt x="18555" y="1"/>
                      <a:pt x="18555" y="3"/>
                    </a:cubicBezTo>
                    <a:cubicBezTo>
                      <a:pt x="18555" y="6"/>
                      <a:pt x="18553" y="7"/>
                      <a:pt x="18551" y="7"/>
                    </a:cubicBezTo>
                    <a:lnTo>
                      <a:pt x="18436" y="7"/>
                    </a:lnTo>
                    <a:cubicBezTo>
                      <a:pt x="18433" y="7"/>
                      <a:pt x="18432" y="6"/>
                      <a:pt x="18432" y="3"/>
                    </a:cubicBezTo>
                    <a:cubicBezTo>
                      <a:pt x="18432" y="1"/>
                      <a:pt x="18433" y="0"/>
                      <a:pt x="18436" y="0"/>
                    </a:cubicBezTo>
                    <a:close/>
                    <a:moveTo>
                      <a:pt x="18620" y="0"/>
                    </a:moveTo>
                    <a:lnTo>
                      <a:pt x="18735" y="0"/>
                    </a:lnTo>
                    <a:cubicBezTo>
                      <a:pt x="18737" y="0"/>
                      <a:pt x="18739" y="1"/>
                      <a:pt x="18739" y="3"/>
                    </a:cubicBezTo>
                    <a:cubicBezTo>
                      <a:pt x="18739" y="6"/>
                      <a:pt x="18737" y="7"/>
                      <a:pt x="18735" y="7"/>
                    </a:cubicBezTo>
                    <a:lnTo>
                      <a:pt x="18620" y="7"/>
                    </a:lnTo>
                    <a:cubicBezTo>
                      <a:pt x="18618" y="7"/>
                      <a:pt x="18616" y="6"/>
                      <a:pt x="18616" y="3"/>
                    </a:cubicBezTo>
                    <a:cubicBezTo>
                      <a:pt x="18616" y="1"/>
                      <a:pt x="18618" y="0"/>
                      <a:pt x="18620" y="0"/>
                    </a:cubicBezTo>
                    <a:close/>
                    <a:moveTo>
                      <a:pt x="18804" y="0"/>
                    </a:moveTo>
                    <a:lnTo>
                      <a:pt x="18919" y="0"/>
                    </a:lnTo>
                    <a:cubicBezTo>
                      <a:pt x="18921" y="0"/>
                      <a:pt x="18923" y="1"/>
                      <a:pt x="18923" y="3"/>
                    </a:cubicBezTo>
                    <a:cubicBezTo>
                      <a:pt x="18923" y="6"/>
                      <a:pt x="18921" y="7"/>
                      <a:pt x="18919" y="7"/>
                    </a:cubicBezTo>
                    <a:lnTo>
                      <a:pt x="18804" y="7"/>
                    </a:lnTo>
                    <a:cubicBezTo>
                      <a:pt x="18802" y="7"/>
                      <a:pt x="18800" y="6"/>
                      <a:pt x="18800" y="3"/>
                    </a:cubicBezTo>
                    <a:cubicBezTo>
                      <a:pt x="18800" y="1"/>
                      <a:pt x="18802" y="0"/>
                      <a:pt x="18804" y="0"/>
                    </a:cubicBezTo>
                    <a:close/>
                    <a:moveTo>
                      <a:pt x="18988" y="0"/>
                    </a:moveTo>
                    <a:lnTo>
                      <a:pt x="19104" y="0"/>
                    </a:lnTo>
                    <a:cubicBezTo>
                      <a:pt x="19106" y="0"/>
                      <a:pt x="19108" y="1"/>
                      <a:pt x="19108" y="3"/>
                    </a:cubicBezTo>
                    <a:cubicBezTo>
                      <a:pt x="19108" y="6"/>
                      <a:pt x="19106" y="7"/>
                      <a:pt x="19104" y="7"/>
                    </a:cubicBezTo>
                    <a:lnTo>
                      <a:pt x="18988" y="7"/>
                    </a:lnTo>
                    <a:cubicBezTo>
                      <a:pt x="18986" y="7"/>
                      <a:pt x="18985" y="6"/>
                      <a:pt x="18985" y="3"/>
                    </a:cubicBezTo>
                    <a:cubicBezTo>
                      <a:pt x="18985" y="1"/>
                      <a:pt x="18986" y="0"/>
                      <a:pt x="18988" y="0"/>
                    </a:cubicBezTo>
                    <a:close/>
                    <a:moveTo>
                      <a:pt x="19173" y="0"/>
                    </a:moveTo>
                    <a:lnTo>
                      <a:pt x="19288" y="0"/>
                    </a:lnTo>
                    <a:cubicBezTo>
                      <a:pt x="19290" y="0"/>
                      <a:pt x="19292" y="1"/>
                      <a:pt x="19292" y="3"/>
                    </a:cubicBezTo>
                    <a:cubicBezTo>
                      <a:pt x="19292" y="6"/>
                      <a:pt x="19290" y="7"/>
                      <a:pt x="19288" y="7"/>
                    </a:cubicBezTo>
                    <a:lnTo>
                      <a:pt x="19173" y="7"/>
                    </a:lnTo>
                    <a:cubicBezTo>
                      <a:pt x="19171" y="7"/>
                      <a:pt x="19169" y="6"/>
                      <a:pt x="19169" y="3"/>
                    </a:cubicBezTo>
                    <a:cubicBezTo>
                      <a:pt x="19169" y="1"/>
                      <a:pt x="19171" y="0"/>
                      <a:pt x="19173" y="0"/>
                    </a:cubicBezTo>
                    <a:close/>
                    <a:moveTo>
                      <a:pt x="19357" y="0"/>
                    </a:moveTo>
                    <a:lnTo>
                      <a:pt x="19472" y="0"/>
                    </a:lnTo>
                    <a:cubicBezTo>
                      <a:pt x="19474" y="0"/>
                      <a:pt x="19476" y="1"/>
                      <a:pt x="19476" y="3"/>
                    </a:cubicBezTo>
                    <a:cubicBezTo>
                      <a:pt x="19476" y="6"/>
                      <a:pt x="19474" y="7"/>
                      <a:pt x="19472" y="7"/>
                    </a:cubicBezTo>
                    <a:lnTo>
                      <a:pt x="19357" y="7"/>
                    </a:lnTo>
                    <a:cubicBezTo>
                      <a:pt x="19355" y="7"/>
                      <a:pt x="19353" y="6"/>
                      <a:pt x="19353" y="3"/>
                    </a:cubicBezTo>
                    <a:cubicBezTo>
                      <a:pt x="19353" y="1"/>
                      <a:pt x="19355" y="0"/>
                      <a:pt x="19357" y="0"/>
                    </a:cubicBezTo>
                    <a:close/>
                    <a:moveTo>
                      <a:pt x="19541" y="0"/>
                    </a:moveTo>
                    <a:lnTo>
                      <a:pt x="19657" y="0"/>
                    </a:lnTo>
                    <a:cubicBezTo>
                      <a:pt x="19659" y="0"/>
                      <a:pt x="19660" y="1"/>
                      <a:pt x="19660" y="3"/>
                    </a:cubicBezTo>
                    <a:cubicBezTo>
                      <a:pt x="19660" y="6"/>
                      <a:pt x="19659" y="7"/>
                      <a:pt x="19657" y="7"/>
                    </a:cubicBezTo>
                    <a:lnTo>
                      <a:pt x="19541" y="7"/>
                    </a:lnTo>
                    <a:cubicBezTo>
                      <a:pt x="19539" y="7"/>
                      <a:pt x="19538" y="6"/>
                      <a:pt x="19538" y="3"/>
                    </a:cubicBezTo>
                    <a:cubicBezTo>
                      <a:pt x="19538" y="1"/>
                      <a:pt x="19539" y="0"/>
                      <a:pt x="19541" y="0"/>
                    </a:cubicBezTo>
                    <a:close/>
                    <a:moveTo>
                      <a:pt x="19726" y="0"/>
                    </a:moveTo>
                    <a:lnTo>
                      <a:pt x="19841" y="0"/>
                    </a:lnTo>
                    <a:cubicBezTo>
                      <a:pt x="19843" y="0"/>
                      <a:pt x="19845" y="1"/>
                      <a:pt x="19845" y="3"/>
                    </a:cubicBezTo>
                    <a:cubicBezTo>
                      <a:pt x="19845" y="6"/>
                      <a:pt x="19843" y="7"/>
                      <a:pt x="19841" y="7"/>
                    </a:cubicBezTo>
                    <a:lnTo>
                      <a:pt x="19726" y="7"/>
                    </a:lnTo>
                    <a:cubicBezTo>
                      <a:pt x="19724" y="7"/>
                      <a:pt x="19722" y="6"/>
                      <a:pt x="19722" y="3"/>
                    </a:cubicBezTo>
                    <a:cubicBezTo>
                      <a:pt x="19722" y="1"/>
                      <a:pt x="19724" y="0"/>
                      <a:pt x="19726" y="0"/>
                    </a:cubicBezTo>
                    <a:close/>
                    <a:moveTo>
                      <a:pt x="19910" y="0"/>
                    </a:moveTo>
                    <a:lnTo>
                      <a:pt x="20025" y="0"/>
                    </a:lnTo>
                    <a:cubicBezTo>
                      <a:pt x="20027" y="0"/>
                      <a:pt x="20029" y="1"/>
                      <a:pt x="20029" y="3"/>
                    </a:cubicBezTo>
                    <a:cubicBezTo>
                      <a:pt x="20029" y="6"/>
                      <a:pt x="20027" y="7"/>
                      <a:pt x="20025" y="7"/>
                    </a:cubicBezTo>
                    <a:lnTo>
                      <a:pt x="19910" y="7"/>
                    </a:lnTo>
                    <a:cubicBezTo>
                      <a:pt x="19908" y="7"/>
                      <a:pt x="19906" y="6"/>
                      <a:pt x="19906" y="3"/>
                    </a:cubicBezTo>
                    <a:cubicBezTo>
                      <a:pt x="19906" y="1"/>
                      <a:pt x="19908" y="0"/>
                      <a:pt x="19910" y="0"/>
                    </a:cubicBezTo>
                    <a:close/>
                    <a:moveTo>
                      <a:pt x="20094" y="0"/>
                    </a:moveTo>
                    <a:lnTo>
                      <a:pt x="20210" y="0"/>
                    </a:lnTo>
                    <a:cubicBezTo>
                      <a:pt x="20212" y="0"/>
                      <a:pt x="20213" y="1"/>
                      <a:pt x="20213" y="3"/>
                    </a:cubicBezTo>
                    <a:cubicBezTo>
                      <a:pt x="20213" y="6"/>
                      <a:pt x="20212" y="7"/>
                      <a:pt x="20210" y="7"/>
                    </a:cubicBezTo>
                    <a:lnTo>
                      <a:pt x="20094" y="7"/>
                    </a:lnTo>
                    <a:cubicBezTo>
                      <a:pt x="20092" y="7"/>
                      <a:pt x="20091" y="6"/>
                      <a:pt x="20091" y="3"/>
                    </a:cubicBezTo>
                    <a:cubicBezTo>
                      <a:pt x="20091" y="1"/>
                      <a:pt x="20092" y="0"/>
                      <a:pt x="20094" y="0"/>
                    </a:cubicBezTo>
                    <a:close/>
                    <a:moveTo>
                      <a:pt x="20279" y="0"/>
                    </a:moveTo>
                    <a:lnTo>
                      <a:pt x="20394" y="0"/>
                    </a:lnTo>
                    <a:cubicBezTo>
                      <a:pt x="20396" y="0"/>
                      <a:pt x="20398" y="1"/>
                      <a:pt x="20398" y="3"/>
                    </a:cubicBezTo>
                    <a:cubicBezTo>
                      <a:pt x="20398" y="6"/>
                      <a:pt x="20396" y="7"/>
                      <a:pt x="20394" y="7"/>
                    </a:cubicBezTo>
                    <a:lnTo>
                      <a:pt x="20279" y="7"/>
                    </a:lnTo>
                    <a:cubicBezTo>
                      <a:pt x="20277" y="7"/>
                      <a:pt x="20275" y="6"/>
                      <a:pt x="20275" y="3"/>
                    </a:cubicBezTo>
                    <a:cubicBezTo>
                      <a:pt x="20275" y="1"/>
                      <a:pt x="20277" y="0"/>
                      <a:pt x="20279" y="0"/>
                    </a:cubicBezTo>
                    <a:close/>
                    <a:moveTo>
                      <a:pt x="20463" y="0"/>
                    </a:moveTo>
                    <a:lnTo>
                      <a:pt x="20578" y="0"/>
                    </a:lnTo>
                    <a:cubicBezTo>
                      <a:pt x="20580" y="0"/>
                      <a:pt x="20582" y="1"/>
                      <a:pt x="20582" y="3"/>
                    </a:cubicBezTo>
                    <a:cubicBezTo>
                      <a:pt x="20582" y="6"/>
                      <a:pt x="20580" y="7"/>
                      <a:pt x="20578" y="7"/>
                    </a:cubicBezTo>
                    <a:lnTo>
                      <a:pt x="20463" y="7"/>
                    </a:lnTo>
                    <a:cubicBezTo>
                      <a:pt x="20461" y="7"/>
                      <a:pt x="20459" y="6"/>
                      <a:pt x="20459" y="3"/>
                    </a:cubicBezTo>
                    <a:cubicBezTo>
                      <a:pt x="20459" y="1"/>
                      <a:pt x="20461" y="0"/>
                      <a:pt x="20463" y="0"/>
                    </a:cubicBezTo>
                    <a:close/>
                    <a:moveTo>
                      <a:pt x="20647" y="0"/>
                    </a:moveTo>
                    <a:lnTo>
                      <a:pt x="20763" y="0"/>
                    </a:lnTo>
                    <a:cubicBezTo>
                      <a:pt x="20765" y="0"/>
                      <a:pt x="20766" y="1"/>
                      <a:pt x="20766" y="3"/>
                    </a:cubicBezTo>
                    <a:cubicBezTo>
                      <a:pt x="20766" y="6"/>
                      <a:pt x="20765" y="7"/>
                      <a:pt x="20763" y="7"/>
                    </a:cubicBezTo>
                    <a:lnTo>
                      <a:pt x="20647" y="7"/>
                    </a:lnTo>
                    <a:cubicBezTo>
                      <a:pt x="20645" y="7"/>
                      <a:pt x="20644" y="6"/>
                      <a:pt x="20644" y="3"/>
                    </a:cubicBezTo>
                    <a:cubicBezTo>
                      <a:pt x="20644" y="1"/>
                      <a:pt x="20645" y="0"/>
                      <a:pt x="20647" y="0"/>
                    </a:cubicBezTo>
                    <a:close/>
                    <a:moveTo>
                      <a:pt x="20832" y="0"/>
                    </a:moveTo>
                    <a:lnTo>
                      <a:pt x="20947" y="0"/>
                    </a:lnTo>
                    <a:cubicBezTo>
                      <a:pt x="20949" y="0"/>
                      <a:pt x="20951" y="1"/>
                      <a:pt x="20951" y="3"/>
                    </a:cubicBezTo>
                    <a:cubicBezTo>
                      <a:pt x="20951" y="6"/>
                      <a:pt x="20949" y="7"/>
                      <a:pt x="20947" y="7"/>
                    </a:cubicBezTo>
                    <a:lnTo>
                      <a:pt x="20832" y="7"/>
                    </a:lnTo>
                    <a:cubicBezTo>
                      <a:pt x="20830" y="7"/>
                      <a:pt x="20828" y="6"/>
                      <a:pt x="20828" y="3"/>
                    </a:cubicBezTo>
                    <a:cubicBezTo>
                      <a:pt x="20828" y="1"/>
                      <a:pt x="20830" y="0"/>
                      <a:pt x="20832" y="0"/>
                    </a:cubicBezTo>
                    <a:close/>
                    <a:moveTo>
                      <a:pt x="21016" y="0"/>
                    </a:moveTo>
                    <a:lnTo>
                      <a:pt x="21131" y="0"/>
                    </a:lnTo>
                    <a:cubicBezTo>
                      <a:pt x="21133" y="0"/>
                      <a:pt x="21135" y="1"/>
                      <a:pt x="21135" y="3"/>
                    </a:cubicBezTo>
                    <a:cubicBezTo>
                      <a:pt x="21135" y="6"/>
                      <a:pt x="21133" y="7"/>
                      <a:pt x="21131" y="7"/>
                    </a:cubicBezTo>
                    <a:lnTo>
                      <a:pt x="21016" y="7"/>
                    </a:lnTo>
                    <a:cubicBezTo>
                      <a:pt x="21014" y="7"/>
                      <a:pt x="21012" y="6"/>
                      <a:pt x="21012" y="3"/>
                    </a:cubicBezTo>
                    <a:cubicBezTo>
                      <a:pt x="21012" y="1"/>
                      <a:pt x="21014" y="0"/>
                      <a:pt x="21016" y="0"/>
                    </a:cubicBezTo>
                    <a:close/>
                    <a:moveTo>
                      <a:pt x="21200" y="0"/>
                    </a:moveTo>
                    <a:lnTo>
                      <a:pt x="21316" y="0"/>
                    </a:lnTo>
                    <a:cubicBezTo>
                      <a:pt x="21318" y="0"/>
                      <a:pt x="21319" y="1"/>
                      <a:pt x="21319" y="3"/>
                    </a:cubicBezTo>
                    <a:cubicBezTo>
                      <a:pt x="21319" y="6"/>
                      <a:pt x="21318" y="7"/>
                      <a:pt x="21316" y="7"/>
                    </a:cubicBezTo>
                    <a:lnTo>
                      <a:pt x="21200" y="7"/>
                    </a:lnTo>
                    <a:cubicBezTo>
                      <a:pt x="21198" y="7"/>
                      <a:pt x="21196" y="6"/>
                      <a:pt x="21196" y="3"/>
                    </a:cubicBezTo>
                    <a:cubicBezTo>
                      <a:pt x="21196" y="1"/>
                      <a:pt x="21198" y="0"/>
                      <a:pt x="21200" y="0"/>
                    </a:cubicBezTo>
                    <a:close/>
                    <a:moveTo>
                      <a:pt x="21385" y="0"/>
                    </a:moveTo>
                    <a:lnTo>
                      <a:pt x="21500" y="0"/>
                    </a:lnTo>
                    <a:cubicBezTo>
                      <a:pt x="21502" y="0"/>
                      <a:pt x="21504" y="1"/>
                      <a:pt x="21504" y="3"/>
                    </a:cubicBezTo>
                    <a:cubicBezTo>
                      <a:pt x="21504" y="6"/>
                      <a:pt x="21502" y="7"/>
                      <a:pt x="21500" y="7"/>
                    </a:cubicBezTo>
                    <a:lnTo>
                      <a:pt x="21385" y="7"/>
                    </a:lnTo>
                    <a:cubicBezTo>
                      <a:pt x="21383" y="7"/>
                      <a:pt x="21381" y="6"/>
                      <a:pt x="21381" y="3"/>
                    </a:cubicBezTo>
                    <a:cubicBezTo>
                      <a:pt x="21381" y="1"/>
                      <a:pt x="21383" y="0"/>
                      <a:pt x="21385" y="0"/>
                    </a:cubicBezTo>
                    <a:close/>
                    <a:moveTo>
                      <a:pt x="21569" y="0"/>
                    </a:moveTo>
                    <a:lnTo>
                      <a:pt x="21684" y="0"/>
                    </a:lnTo>
                    <a:cubicBezTo>
                      <a:pt x="21686" y="0"/>
                      <a:pt x="21688" y="1"/>
                      <a:pt x="21688" y="3"/>
                    </a:cubicBezTo>
                    <a:cubicBezTo>
                      <a:pt x="21688" y="6"/>
                      <a:pt x="21686" y="7"/>
                      <a:pt x="21684" y="7"/>
                    </a:cubicBezTo>
                    <a:lnTo>
                      <a:pt x="21569" y="7"/>
                    </a:lnTo>
                    <a:cubicBezTo>
                      <a:pt x="21567" y="7"/>
                      <a:pt x="21565" y="6"/>
                      <a:pt x="21565" y="3"/>
                    </a:cubicBezTo>
                    <a:cubicBezTo>
                      <a:pt x="21565" y="1"/>
                      <a:pt x="21567" y="0"/>
                      <a:pt x="21569" y="0"/>
                    </a:cubicBezTo>
                    <a:close/>
                    <a:moveTo>
                      <a:pt x="21753" y="0"/>
                    </a:moveTo>
                    <a:lnTo>
                      <a:pt x="21868" y="0"/>
                    </a:lnTo>
                    <a:cubicBezTo>
                      <a:pt x="21871" y="0"/>
                      <a:pt x="21872" y="1"/>
                      <a:pt x="21872" y="3"/>
                    </a:cubicBezTo>
                    <a:cubicBezTo>
                      <a:pt x="21872" y="6"/>
                      <a:pt x="21871" y="7"/>
                      <a:pt x="21868" y="7"/>
                    </a:cubicBezTo>
                    <a:lnTo>
                      <a:pt x="21753" y="7"/>
                    </a:lnTo>
                    <a:cubicBezTo>
                      <a:pt x="21751" y="7"/>
                      <a:pt x="21749" y="6"/>
                      <a:pt x="21749" y="3"/>
                    </a:cubicBezTo>
                    <a:cubicBezTo>
                      <a:pt x="21749" y="1"/>
                      <a:pt x="21751" y="0"/>
                      <a:pt x="21753" y="0"/>
                    </a:cubicBezTo>
                    <a:close/>
                    <a:moveTo>
                      <a:pt x="21938" y="0"/>
                    </a:moveTo>
                    <a:lnTo>
                      <a:pt x="22053" y="0"/>
                    </a:lnTo>
                    <a:cubicBezTo>
                      <a:pt x="22055" y="0"/>
                      <a:pt x="22057" y="1"/>
                      <a:pt x="22057" y="3"/>
                    </a:cubicBezTo>
                    <a:cubicBezTo>
                      <a:pt x="22057" y="6"/>
                      <a:pt x="22055" y="7"/>
                      <a:pt x="22053" y="7"/>
                    </a:cubicBezTo>
                    <a:lnTo>
                      <a:pt x="21938" y="7"/>
                    </a:lnTo>
                    <a:cubicBezTo>
                      <a:pt x="21935" y="7"/>
                      <a:pt x="21934" y="6"/>
                      <a:pt x="21934" y="3"/>
                    </a:cubicBezTo>
                    <a:cubicBezTo>
                      <a:pt x="21934" y="1"/>
                      <a:pt x="21935" y="0"/>
                      <a:pt x="21938" y="0"/>
                    </a:cubicBezTo>
                    <a:close/>
                    <a:moveTo>
                      <a:pt x="22122" y="0"/>
                    </a:moveTo>
                    <a:lnTo>
                      <a:pt x="22237" y="0"/>
                    </a:lnTo>
                    <a:cubicBezTo>
                      <a:pt x="22239" y="0"/>
                      <a:pt x="22241" y="1"/>
                      <a:pt x="22241" y="3"/>
                    </a:cubicBezTo>
                    <a:cubicBezTo>
                      <a:pt x="22241" y="6"/>
                      <a:pt x="22239" y="7"/>
                      <a:pt x="22237" y="7"/>
                    </a:cubicBezTo>
                    <a:lnTo>
                      <a:pt x="22122" y="7"/>
                    </a:lnTo>
                    <a:cubicBezTo>
                      <a:pt x="22120" y="7"/>
                      <a:pt x="22118" y="6"/>
                      <a:pt x="22118" y="3"/>
                    </a:cubicBezTo>
                    <a:cubicBezTo>
                      <a:pt x="22118" y="1"/>
                      <a:pt x="22120" y="0"/>
                      <a:pt x="22122" y="0"/>
                    </a:cubicBezTo>
                    <a:close/>
                    <a:moveTo>
                      <a:pt x="22306" y="0"/>
                    </a:moveTo>
                    <a:lnTo>
                      <a:pt x="22421" y="0"/>
                    </a:lnTo>
                    <a:cubicBezTo>
                      <a:pt x="22424" y="0"/>
                      <a:pt x="22425" y="1"/>
                      <a:pt x="22425" y="3"/>
                    </a:cubicBezTo>
                    <a:cubicBezTo>
                      <a:pt x="22425" y="6"/>
                      <a:pt x="22424" y="7"/>
                      <a:pt x="22421" y="7"/>
                    </a:cubicBezTo>
                    <a:lnTo>
                      <a:pt x="22306" y="7"/>
                    </a:lnTo>
                    <a:cubicBezTo>
                      <a:pt x="22304" y="7"/>
                      <a:pt x="22302" y="6"/>
                      <a:pt x="22302" y="3"/>
                    </a:cubicBezTo>
                    <a:cubicBezTo>
                      <a:pt x="22302" y="1"/>
                      <a:pt x="22304" y="0"/>
                      <a:pt x="22306" y="0"/>
                    </a:cubicBezTo>
                    <a:close/>
                    <a:moveTo>
                      <a:pt x="22491" y="0"/>
                    </a:moveTo>
                    <a:lnTo>
                      <a:pt x="22606" y="0"/>
                    </a:lnTo>
                    <a:cubicBezTo>
                      <a:pt x="22608" y="0"/>
                      <a:pt x="22610" y="1"/>
                      <a:pt x="22610" y="3"/>
                    </a:cubicBezTo>
                    <a:cubicBezTo>
                      <a:pt x="22610" y="6"/>
                      <a:pt x="22608" y="7"/>
                      <a:pt x="22606" y="7"/>
                    </a:cubicBezTo>
                    <a:lnTo>
                      <a:pt x="22491" y="7"/>
                    </a:lnTo>
                    <a:cubicBezTo>
                      <a:pt x="22488" y="7"/>
                      <a:pt x="22487" y="6"/>
                      <a:pt x="22487" y="3"/>
                    </a:cubicBezTo>
                    <a:cubicBezTo>
                      <a:pt x="22487" y="1"/>
                      <a:pt x="22488" y="0"/>
                      <a:pt x="22491" y="0"/>
                    </a:cubicBezTo>
                    <a:close/>
                    <a:moveTo>
                      <a:pt x="22675" y="0"/>
                    </a:moveTo>
                    <a:lnTo>
                      <a:pt x="22790" y="0"/>
                    </a:lnTo>
                    <a:cubicBezTo>
                      <a:pt x="22792" y="0"/>
                      <a:pt x="22794" y="1"/>
                      <a:pt x="22794" y="3"/>
                    </a:cubicBezTo>
                    <a:cubicBezTo>
                      <a:pt x="22794" y="6"/>
                      <a:pt x="22792" y="7"/>
                      <a:pt x="22790" y="7"/>
                    </a:cubicBezTo>
                    <a:lnTo>
                      <a:pt x="22675" y="7"/>
                    </a:lnTo>
                    <a:cubicBezTo>
                      <a:pt x="22673" y="7"/>
                      <a:pt x="22671" y="6"/>
                      <a:pt x="22671" y="3"/>
                    </a:cubicBezTo>
                    <a:cubicBezTo>
                      <a:pt x="22671" y="1"/>
                      <a:pt x="22673" y="0"/>
                      <a:pt x="22675" y="0"/>
                    </a:cubicBezTo>
                    <a:close/>
                    <a:moveTo>
                      <a:pt x="22859" y="0"/>
                    </a:moveTo>
                    <a:lnTo>
                      <a:pt x="22974" y="0"/>
                    </a:lnTo>
                    <a:cubicBezTo>
                      <a:pt x="22977" y="0"/>
                      <a:pt x="22978" y="1"/>
                      <a:pt x="22978" y="3"/>
                    </a:cubicBezTo>
                    <a:cubicBezTo>
                      <a:pt x="22978" y="6"/>
                      <a:pt x="22977" y="7"/>
                      <a:pt x="22974" y="7"/>
                    </a:cubicBezTo>
                    <a:lnTo>
                      <a:pt x="22859" y="7"/>
                    </a:lnTo>
                    <a:cubicBezTo>
                      <a:pt x="22857" y="7"/>
                      <a:pt x="22855" y="6"/>
                      <a:pt x="22855" y="3"/>
                    </a:cubicBezTo>
                    <a:cubicBezTo>
                      <a:pt x="22855" y="1"/>
                      <a:pt x="22857" y="0"/>
                      <a:pt x="22859" y="0"/>
                    </a:cubicBezTo>
                    <a:close/>
                    <a:moveTo>
                      <a:pt x="23044" y="0"/>
                    </a:moveTo>
                    <a:lnTo>
                      <a:pt x="23159" y="0"/>
                    </a:lnTo>
                    <a:cubicBezTo>
                      <a:pt x="23161" y="0"/>
                      <a:pt x="23163" y="1"/>
                      <a:pt x="23163" y="3"/>
                    </a:cubicBezTo>
                    <a:cubicBezTo>
                      <a:pt x="23163" y="6"/>
                      <a:pt x="23161" y="7"/>
                      <a:pt x="23159" y="7"/>
                    </a:cubicBezTo>
                    <a:lnTo>
                      <a:pt x="23044" y="7"/>
                    </a:lnTo>
                    <a:cubicBezTo>
                      <a:pt x="23041" y="7"/>
                      <a:pt x="23040" y="6"/>
                      <a:pt x="23040" y="3"/>
                    </a:cubicBezTo>
                    <a:cubicBezTo>
                      <a:pt x="23040" y="1"/>
                      <a:pt x="23041" y="0"/>
                      <a:pt x="23044" y="0"/>
                    </a:cubicBezTo>
                    <a:close/>
                    <a:moveTo>
                      <a:pt x="23228" y="0"/>
                    </a:moveTo>
                    <a:lnTo>
                      <a:pt x="23343" y="0"/>
                    </a:lnTo>
                    <a:cubicBezTo>
                      <a:pt x="23345" y="0"/>
                      <a:pt x="23347" y="1"/>
                      <a:pt x="23347" y="3"/>
                    </a:cubicBezTo>
                    <a:cubicBezTo>
                      <a:pt x="23347" y="6"/>
                      <a:pt x="23345" y="7"/>
                      <a:pt x="23343" y="7"/>
                    </a:cubicBezTo>
                    <a:lnTo>
                      <a:pt x="23228" y="7"/>
                    </a:lnTo>
                    <a:cubicBezTo>
                      <a:pt x="23226" y="7"/>
                      <a:pt x="23224" y="6"/>
                      <a:pt x="23224" y="3"/>
                    </a:cubicBezTo>
                    <a:cubicBezTo>
                      <a:pt x="23224" y="1"/>
                      <a:pt x="23226" y="0"/>
                      <a:pt x="23228" y="0"/>
                    </a:cubicBezTo>
                    <a:close/>
                    <a:moveTo>
                      <a:pt x="23412" y="0"/>
                    </a:moveTo>
                    <a:lnTo>
                      <a:pt x="23527" y="0"/>
                    </a:lnTo>
                    <a:cubicBezTo>
                      <a:pt x="23529" y="0"/>
                      <a:pt x="23531" y="1"/>
                      <a:pt x="23531" y="3"/>
                    </a:cubicBezTo>
                    <a:cubicBezTo>
                      <a:pt x="23531" y="6"/>
                      <a:pt x="23529" y="7"/>
                      <a:pt x="23527" y="7"/>
                    </a:cubicBezTo>
                    <a:lnTo>
                      <a:pt x="23412" y="7"/>
                    </a:lnTo>
                    <a:cubicBezTo>
                      <a:pt x="23410" y="7"/>
                      <a:pt x="23408" y="6"/>
                      <a:pt x="23408" y="3"/>
                    </a:cubicBezTo>
                    <a:cubicBezTo>
                      <a:pt x="23408" y="1"/>
                      <a:pt x="23410" y="0"/>
                      <a:pt x="23412" y="0"/>
                    </a:cubicBezTo>
                    <a:close/>
                    <a:moveTo>
                      <a:pt x="23596" y="0"/>
                    </a:moveTo>
                    <a:lnTo>
                      <a:pt x="23712" y="0"/>
                    </a:lnTo>
                    <a:cubicBezTo>
                      <a:pt x="23714" y="0"/>
                      <a:pt x="23716" y="1"/>
                      <a:pt x="23716" y="3"/>
                    </a:cubicBezTo>
                    <a:cubicBezTo>
                      <a:pt x="23716" y="6"/>
                      <a:pt x="23714" y="7"/>
                      <a:pt x="23712" y="7"/>
                    </a:cubicBezTo>
                    <a:lnTo>
                      <a:pt x="23596" y="7"/>
                    </a:lnTo>
                    <a:cubicBezTo>
                      <a:pt x="23594" y="7"/>
                      <a:pt x="23593" y="6"/>
                      <a:pt x="23593" y="3"/>
                    </a:cubicBezTo>
                    <a:cubicBezTo>
                      <a:pt x="23593" y="1"/>
                      <a:pt x="23594" y="0"/>
                      <a:pt x="23596" y="0"/>
                    </a:cubicBezTo>
                    <a:close/>
                    <a:moveTo>
                      <a:pt x="23781" y="0"/>
                    </a:moveTo>
                    <a:lnTo>
                      <a:pt x="23896" y="0"/>
                    </a:lnTo>
                    <a:cubicBezTo>
                      <a:pt x="23898" y="0"/>
                      <a:pt x="23900" y="1"/>
                      <a:pt x="23900" y="3"/>
                    </a:cubicBezTo>
                    <a:cubicBezTo>
                      <a:pt x="23900" y="6"/>
                      <a:pt x="23898" y="7"/>
                      <a:pt x="23896" y="7"/>
                    </a:cubicBezTo>
                    <a:lnTo>
                      <a:pt x="23781" y="7"/>
                    </a:lnTo>
                    <a:cubicBezTo>
                      <a:pt x="23779" y="7"/>
                      <a:pt x="23777" y="6"/>
                      <a:pt x="23777" y="3"/>
                    </a:cubicBezTo>
                    <a:cubicBezTo>
                      <a:pt x="23777" y="1"/>
                      <a:pt x="23779" y="0"/>
                      <a:pt x="23781" y="0"/>
                    </a:cubicBezTo>
                    <a:close/>
                    <a:moveTo>
                      <a:pt x="23965" y="0"/>
                    </a:moveTo>
                    <a:lnTo>
                      <a:pt x="24080" y="0"/>
                    </a:lnTo>
                    <a:cubicBezTo>
                      <a:pt x="24082" y="0"/>
                      <a:pt x="24084" y="1"/>
                      <a:pt x="24084" y="3"/>
                    </a:cubicBezTo>
                    <a:cubicBezTo>
                      <a:pt x="24084" y="6"/>
                      <a:pt x="24082" y="7"/>
                      <a:pt x="24080" y="7"/>
                    </a:cubicBezTo>
                    <a:lnTo>
                      <a:pt x="23965" y="7"/>
                    </a:lnTo>
                    <a:cubicBezTo>
                      <a:pt x="23963" y="7"/>
                      <a:pt x="23961" y="6"/>
                      <a:pt x="23961" y="3"/>
                    </a:cubicBezTo>
                    <a:cubicBezTo>
                      <a:pt x="23961" y="1"/>
                      <a:pt x="23963" y="0"/>
                      <a:pt x="23965" y="0"/>
                    </a:cubicBezTo>
                    <a:close/>
                    <a:moveTo>
                      <a:pt x="24149" y="0"/>
                    </a:moveTo>
                    <a:lnTo>
                      <a:pt x="24265" y="0"/>
                    </a:lnTo>
                    <a:cubicBezTo>
                      <a:pt x="24267" y="0"/>
                      <a:pt x="24268" y="1"/>
                      <a:pt x="24268" y="3"/>
                    </a:cubicBezTo>
                    <a:cubicBezTo>
                      <a:pt x="24268" y="6"/>
                      <a:pt x="24267" y="7"/>
                      <a:pt x="24265" y="7"/>
                    </a:cubicBezTo>
                    <a:lnTo>
                      <a:pt x="24149" y="7"/>
                    </a:lnTo>
                    <a:cubicBezTo>
                      <a:pt x="24147" y="7"/>
                      <a:pt x="24146" y="6"/>
                      <a:pt x="24146" y="3"/>
                    </a:cubicBezTo>
                    <a:cubicBezTo>
                      <a:pt x="24146" y="1"/>
                      <a:pt x="24147" y="0"/>
                      <a:pt x="24149" y="0"/>
                    </a:cubicBezTo>
                    <a:close/>
                    <a:moveTo>
                      <a:pt x="24334" y="0"/>
                    </a:moveTo>
                    <a:lnTo>
                      <a:pt x="24449" y="0"/>
                    </a:lnTo>
                    <a:cubicBezTo>
                      <a:pt x="24451" y="0"/>
                      <a:pt x="24453" y="1"/>
                      <a:pt x="24453" y="3"/>
                    </a:cubicBezTo>
                    <a:cubicBezTo>
                      <a:pt x="24453" y="6"/>
                      <a:pt x="24451" y="7"/>
                      <a:pt x="24449" y="7"/>
                    </a:cubicBezTo>
                    <a:lnTo>
                      <a:pt x="24334" y="7"/>
                    </a:lnTo>
                    <a:cubicBezTo>
                      <a:pt x="24332" y="7"/>
                      <a:pt x="24330" y="6"/>
                      <a:pt x="24330" y="3"/>
                    </a:cubicBezTo>
                    <a:cubicBezTo>
                      <a:pt x="24330" y="1"/>
                      <a:pt x="24332" y="0"/>
                      <a:pt x="24334" y="0"/>
                    </a:cubicBezTo>
                    <a:close/>
                    <a:moveTo>
                      <a:pt x="24518" y="0"/>
                    </a:moveTo>
                    <a:lnTo>
                      <a:pt x="24545" y="0"/>
                    </a:lnTo>
                    <a:cubicBezTo>
                      <a:pt x="24547" y="0"/>
                      <a:pt x="24549" y="1"/>
                      <a:pt x="24549" y="3"/>
                    </a:cubicBezTo>
                    <a:cubicBezTo>
                      <a:pt x="24549" y="6"/>
                      <a:pt x="24547" y="7"/>
                      <a:pt x="24545" y="7"/>
                    </a:cubicBezTo>
                    <a:lnTo>
                      <a:pt x="24518" y="7"/>
                    </a:lnTo>
                    <a:cubicBezTo>
                      <a:pt x="24516" y="7"/>
                      <a:pt x="24514" y="6"/>
                      <a:pt x="24514" y="3"/>
                    </a:cubicBezTo>
                    <a:cubicBezTo>
                      <a:pt x="24514" y="1"/>
                      <a:pt x="24516" y="0"/>
                      <a:pt x="2451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9">
                <a:extLst>
                  <a:ext uri="{FF2B5EF4-FFF2-40B4-BE49-F238E27FC236}">
                    <a16:creationId xmlns:a16="http://schemas.microsoft.com/office/drawing/2014/main" id="{8BAF7DD1-0591-4D10-AFBD-BE1B00387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5852"/>
                <a:ext cx="4982" cy="592"/>
              </a:xfrm>
              <a:custGeom>
                <a:avLst/>
                <a:gdLst>
                  <a:gd name="T0" fmla="*/ 215 w 12903"/>
                  <a:gd name="T1" fmla="*/ 1536 h 1536"/>
                  <a:gd name="T2" fmla="*/ 12688 w 12903"/>
                  <a:gd name="T3" fmla="*/ 1536 h 1536"/>
                  <a:gd name="T4" fmla="*/ 12903 w 12903"/>
                  <a:gd name="T5" fmla="*/ 1320 h 1536"/>
                  <a:gd name="T6" fmla="*/ 12903 w 12903"/>
                  <a:gd name="T7" fmla="*/ 215 h 1536"/>
                  <a:gd name="T8" fmla="*/ 12688 w 12903"/>
                  <a:gd name="T9" fmla="*/ 0 h 1536"/>
                  <a:gd name="T10" fmla="*/ 215 w 12903"/>
                  <a:gd name="T11" fmla="*/ 0 h 1536"/>
                  <a:gd name="T12" fmla="*/ 0 w 12903"/>
                  <a:gd name="T13" fmla="*/ 215 h 1536"/>
                  <a:gd name="T14" fmla="*/ 0 w 12903"/>
                  <a:gd name="T15" fmla="*/ 1320 h 1536"/>
                  <a:gd name="T16" fmla="*/ 215 w 12903"/>
                  <a:gd name="T17" fmla="*/ 1536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903" h="1536">
                    <a:moveTo>
                      <a:pt x="215" y="1536"/>
                    </a:moveTo>
                    <a:lnTo>
                      <a:pt x="12688" y="1536"/>
                    </a:lnTo>
                    <a:cubicBezTo>
                      <a:pt x="12806" y="1536"/>
                      <a:pt x="12903" y="1439"/>
                      <a:pt x="12903" y="1320"/>
                    </a:cubicBezTo>
                    <a:lnTo>
                      <a:pt x="12903" y="215"/>
                    </a:lnTo>
                    <a:cubicBezTo>
                      <a:pt x="12903" y="96"/>
                      <a:pt x="12806" y="0"/>
                      <a:pt x="12688" y="0"/>
                    </a:cubicBezTo>
                    <a:lnTo>
                      <a:pt x="215" y="0"/>
                    </a:lnTo>
                    <a:cubicBezTo>
                      <a:pt x="97" y="0"/>
                      <a:pt x="0" y="96"/>
                      <a:pt x="0" y="215"/>
                    </a:cubicBezTo>
                    <a:lnTo>
                      <a:pt x="0" y="1320"/>
                    </a:lnTo>
                    <a:cubicBezTo>
                      <a:pt x="0" y="1439"/>
                      <a:pt x="97" y="1536"/>
                      <a:pt x="215" y="1536"/>
                    </a:cubicBezTo>
                    <a:close/>
                  </a:path>
                </a:pathLst>
              </a:custGeom>
              <a:solidFill>
                <a:srgbClr val="FFF2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10">
                <a:extLst>
                  <a:ext uri="{FF2B5EF4-FFF2-40B4-BE49-F238E27FC236}">
                    <a16:creationId xmlns:a16="http://schemas.microsoft.com/office/drawing/2014/main" id="{C54E9C90-A093-4688-8263-7EE2A396D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7" y="5852"/>
                <a:ext cx="4982" cy="592"/>
              </a:xfrm>
              <a:custGeom>
                <a:avLst/>
                <a:gdLst>
                  <a:gd name="T0" fmla="*/ 215 w 12903"/>
                  <a:gd name="T1" fmla="*/ 1536 h 1536"/>
                  <a:gd name="T2" fmla="*/ 12688 w 12903"/>
                  <a:gd name="T3" fmla="*/ 1536 h 1536"/>
                  <a:gd name="T4" fmla="*/ 12903 w 12903"/>
                  <a:gd name="T5" fmla="*/ 1320 h 1536"/>
                  <a:gd name="T6" fmla="*/ 12903 w 12903"/>
                  <a:gd name="T7" fmla="*/ 215 h 1536"/>
                  <a:gd name="T8" fmla="*/ 12688 w 12903"/>
                  <a:gd name="T9" fmla="*/ 0 h 1536"/>
                  <a:gd name="T10" fmla="*/ 215 w 12903"/>
                  <a:gd name="T11" fmla="*/ 0 h 1536"/>
                  <a:gd name="T12" fmla="*/ 0 w 12903"/>
                  <a:gd name="T13" fmla="*/ 215 h 1536"/>
                  <a:gd name="T14" fmla="*/ 0 w 12903"/>
                  <a:gd name="T15" fmla="*/ 1320 h 1536"/>
                  <a:gd name="T16" fmla="*/ 215 w 12903"/>
                  <a:gd name="T17" fmla="*/ 1536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903" h="1536">
                    <a:moveTo>
                      <a:pt x="215" y="1536"/>
                    </a:moveTo>
                    <a:lnTo>
                      <a:pt x="12688" y="1536"/>
                    </a:lnTo>
                    <a:cubicBezTo>
                      <a:pt x="12806" y="1536"/>
                      <a:pt x="12903" y="1439"/>
                      <a:pt x="12903" y="1320"/>
                    </a:cubicBezTo>
                    <a:lnTo>
                      <a:pt x="12903" y="215"/>
                    </a:lnTo>
                    <a:cubicBezTo>
                      <a:pt x="12903" y="96"/>
                      <a:pt x="12806" y="0"/>
                      <a:pt x="12688" y="0"/>
                    </a:cubicBezTo>
                    <a:lnTo>
                      <a:pt x="215" y="0"/>
                    </a:lnTo>
                    <a:cubicBezTo>
                      <a:pt x="97" y="0"/>
                      <a:pt x="0" y="96"/>
                      <a:pt x="0" y="215"/>
                    </a:cubicBezTo>
                    <a:lnTo>
                      <a:pt x="0" y="1320"/>
                    </a:lnTo>
                    <a:cubicBezTo>
                      <a:pt x="0" y="1439"/>
                      <a:pt x="97" y="1536"/>
                      <a:pt x="215" y="153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11">
                <a:extLst>
                  <a:ext uri="{FF2B5EF4-FFF2-40B4-BE49-F238E27FC236}">
                    <a16:creationId xmlns:a16="http://schemas.microsoft.com/office/drawing/2014/main" id="{A94B6984-421F-4393-92A5-E6BC526C84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18" y="4064"/>
                <a:ext cx="6" cy="2553"/>
              </a:xfrm>
              <a:custGeom>
                <a:avLst/>
                <a:gdLst>
                  <a:gd name="T0" fmla="*/ 15 w 15"/>
                  <a:gd name="T1" fmla="*/ 116 h 6616"/>
                  <a:gd name="T2" fmla="*/ 0 w 15"/>
                  <a:gd name="T3" fmla="*/ 208 h 6616"/>
                  <a:gd name="T4" fmla="*/ 8 w 15"/>
                  <a:gd name="T5" fmla="*/ 277 h 6616"/>
                  <a:gd name="T6" fmla="*/ 15 w 15"/>
                  <a:gd name="T7" fmla="*/ 423 h 6616"/>
                  <a:gd name="T8" fmla="*/ 8 w 15"/>
                  <a:gd name="T9" fmla="*/ 538 h 6616"/>
                  <a:gd name="T10" fmla="*/ 0 w 15"/>
                  <a:gd name="T11" fmla="*/ 607 h 6616"/>
                  <a:gd name="T12" fmla="*/ 15 w 15"/>
                  <a:gd name="T13" fmla="*/ 699 h 6616"/>
                  <a:gd name="T14" fmla="*/ 15 w 15"/>
                  <a:gd name="T15" fmla="*/ 853 h 6616"/>
                  <a:gd name="T16" fmla="*/ 0 w 15"/>
                  <a:gd name="T17" fmla="*/ 945 h 6616"/>
                  <a:gd name="T18" fmla="*/ 8 w 15"/>
                  <a:gd name="T19" fmla="*/ 1014 h 6616"/>
                  <a:gd name="T20" fmla="*/ 15 w 15"/>
                  <a:gd name="T21" fmla="*/ 1160 h 6616"/>
                  <a:gd name="T22" fmla="*/ 8 w 15"/>
                  <a:gd name="T23" fmla="*/ 1275 h 6616"/>
                  <a:gd name="T24" fmla="*/ 0 w 15"/>
                  <a:gd name="T25" fmla="*/ 1344 h 6616"/>
                  <a:gd name="T26" fmla="*/ 15 w 15"/>
                  <a:gd name="T27" fmla="*/ 1437 h 6616"/>
                  <a:gd name="T28" fmla="*/ 15 w 15"/>
                  <a:gd name="T29" fmla="*/ 1590 h 6616"/>
                  <a:gd name="T30" fmla="*/ 0 w 15"/>
                  <a:gd name="T31" fmla="*/ 1682 h 6616"/>
                  <a:gd name="T32" fmla="*/ 8 w 15"/>
                  <a:gd name="T33" fmla="*/ 1752 h 6616"/>
                  <a:gd name="T34" fmla="*/ 15 w 15"/>
                  <a:gd name="T35" fmla="*/ 1897 h 6616"/>
                  <a:gd name="T36" fmla="*/ 8 w 15"/>
                  <a:gd name="T37" fmla="*/ 2013 h 6616"/>
                  <a:gd name="T38" fmla="*/ 0 w 15"/>
                  <a:gd name="T39" fmla="*/ 2082 h 6616"/>
                  <a:gd name="T40" fmla="*/ 15 w 15"/>
                  <a:gd name="T41" fmla="*/ 2174 h 6616"/>
                  <a:gd name="T42" fmla="*/ 15 w 15"/>
                  <a:gd name="T43" fmla="*/ 2328 h 6616"/>
                  <a:gd name="T44" fmla="*/ 0 w 15"/>
                  <a:gd name="T45" fmla="*/ 2420 h 6616"/>
                  <a:gd name="T46" fmla="*/ 8 w 15"/>
                  <a:gd name="T47" fmla="*/ 2489 h 6616"/>
                  <a:gd name="T48" fmla="*/ 15 w 15"/>
                  <a:gd name="T49" fmla="*/ 2635 h 6616"/>
                  <a:gd name="T50" fmla="*/ 8 w 15"/>
                  <a:gd name="T51" fmla="*/ 2750 h 6616"/>
                  <a:gd name="T52" fmla="*/ 0 w 15"/>
                  <a:gd name="T53" fmla="*/ 2819 h 6616"/>
                  <a:gd name="T54" fmla="*/ 15 w 15"/>
                  <a:gd name="T55" fmla="*/ 2911 h 6616"/>
                  <a:gd name="T56" fmla="*/ 15 w 15"/>
                  <a:gd name="T57" fmla="*/ 3065 h 6616"/>
                  <a:gd name="T58" fmla="*/ 0 w 15"/>
                  <a:gd name="T59" fmla="*/ 3157 h 6616"/>
                  <a:gd name="T60" fmla="*/ 8 w 15"/>
                  <a:gd name="T61" fmla="*/ 3226 h 6616"/>
                  <a:gd name="T62" fmla="*/ 15 w 15"/>
                  <a:gd name="T63" fmla="*/ 3372 h 6616"/>
                  <a:gd name="T64" fmla="*/ 8 w 15"/>
                  <a:gd name="T65" fmla="*/ 3487 h 6616"/>
                  <a:gd name="T66" fmla="*/ 0 w 15"/>
                  <a:gd name="T67" fmla="*/ 3556 h 6616"/>
                  <a:gd name="T68" fmla="*/ 15 w 15"/>
                  <a:gd name="T69" fmla="*/ 3648 h 6616"/>
                  <a:gd name="T70" fmla="*/ 15 w 15"/>
                  <a:gd name="T71" fmla="*/ 3802 h 6616"/>
                  <a:gd name="T72" fmla="*/ 0 w 15"/>
                  <a:gd name="T73" fmla="*/ 3894 h 6616"/>
                  <a:gd name="T74" fmla="*/ 8 w 15"/>
                  <a:gd name="T75" fmla="*/ 3963 h 6616"/>
                  <a:gd name="T76" fmla="*/ 15 w 15"/>
                  <a:gd name="T77" fmla="*/ 4109 h 6616"/>
                  <a:gd name="T78" fmla="*/ 8 w 15"/>
                  <a:gd name="T79" fmla="*/ 4224 h 6616"/>
                  <a:gd name="T80" fmla="*/ 0 w 15"/>
                  <a:gd name="T81" fmla="*/ 4294 h 6616"/>
                  <a:gd name="T82" fmla="*/ 15 w 15"/>
                  <a:gd name="T83" fmla="*/ 4386 h 6616"/>
                  <a:gd name="T84" fmla="*/ 15 w 15"/>
                  <a:gd name="T85" fmla="*/ 4539 h 6616"/>
                  <a:gd name="T86" fmla="*/ 0 w 15"/>
                  <a:gd name="T87" fmla="*/ 4632 h 6616"/>
                  <a:gd name="T88" fmla="*/ 8 w 15"/>
                  <a:gd name="T89" fmla="*/ 4701 h 6616"/>
                  <a:gd name="T90" fmla="*/ 15 w 15"/>
                  <a:gd name="T91" fmla="*/ 4847 h 6616"/>
                  <a:gd name="T92" fmla="*/ 8 w 15"/>
                  <a:gd name="T93" fmla="*/ 4962 h 6616"/>
                  <a:gd name="T94" fmla="*/ 0 w 15"/>
                  <a:gd name="T95" fmla="*/ 5031 h 6616"/>
                  <a:gd name="T96" fmla="*/ 15 w 15"/>
                  <a:gd name="T97" fmla="*/ 5123 h 6616"/>
                  <a:gd name="T98" fmla="*/ 15 w 15"/>
                  <a:gd name="T99" fmla="*/ 5277 h 6616"/>
                  <a:gd name="T100" fmla="*/ 0 w 15"/>
                  <a:gd name="T101" fmla="*/ 5369 h 6616"/>
                  <a:gd name="T102" fmla="*/ 8 w 15"/>
                  <a:gd name="T103" fmla="*/ 5438 h 6616"/>
                  <a:gd name="T104" fmla="*/ 15 w 15"/>
                  <a:gd name="T105" fmla="*/ 5584 h 6616"/>
                  <a:gd name="T106" fmla="*/ 8 w 15"/>
                  <a:gd name="T107" fmla="*/ 5699 h 6616"/>
                  <a:gd name="T108" fmla="*/ 0 w 15"/>
                  <a:gd name="T109" fmla="*/ 5768 h 6616"/>
                  <a:gd name="T110" fmla="*/ 15 w 15"/>
                  <a:gd name="T111" fmla="*/ 5860 h 6616"/>
                  <a:gd name="T112" fmla="*/ 15 w 15"/>
                  <a:gd name="T113" fmla="*/ 6014 h 6616"/>
                  <a:gd name="T114" fmla="*/ 0 w 15"/>
                  <a:gd name="T115" fmla="*/ 6106 h 6616"/>
                  <a:gd name="T116" fmla="*/ 8 w 15"/>
                  <a:gd name="T117" fmla="*/ 6175 h 6616"/>
                  <a:gd name="T118" fmla="*/ 15 w 15"/>
                  <a:gd name="T119" fmla="*/ 6321 h 6616"/>
                  <a:gd name="T120" fmla="*/ 8 w 15"/>
                  <a:gd name="T121" fmla="*/ 6436 h 6616"/>
                  <a:gd name="T122" fmla="*/ 0 w 15"/>
                  <a:gd name="T123" fmla="*/ 6505 h 6616"/>
                  <a:gd name="T124" fmla="*/ 15 w 15"/>
                  <a:gd name="T125" fmla="*/ 6598 h 6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6616">
                    <a:moveTo>
                      <a:pt x="15" y="8"/>
                    </a:moveTo>
                    <a:lnTo>
                      <a:pt x="15" y="24"/>
                    </a:lnTo>
                    <a:cubicBezTo>
                      <a:pt x="15" y="28"/>
                      <a:pt x="12" y="31"/>
                      <a:pt x="8" y="31"/>
                    </a:cubicBezTo>
                    <a:cubicBezTo>
                      <a:pt x="3" y="31"/>
                      <a:pt x="0" y="28"/>
                      <a:pt x="0" y="24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4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70"/>
                    </a:lnTo>
                    <a:cubicBezTo>
                      <a:pt x="15" y="74"/>
                      <a:pt x="12" y="77"/>
                      <a:pt x="8" y="77"/>
                    </a:cubicBezTo>
                    <a:cubicBezTo>
                      <a:pt x="3" y="77"/>
                      <a:pt x="0" y="74"/>
                      <a:pt x="0" y="70"/>
                    </a:cubicBezTo>
                    <a:lnTo>
                      <a:pt x="0" y="54"/>
                    </a:lnTo>
                    <a:cubicBezTo>
                      <a:pt x="0" y="50"/>
                      <a:pt x="3" y="47"/>
                      <a:pt x="8" y="47"/>
                    </a:cubicBezTo>
                    <a:cubicBezTo>
                      <a:pt x="12" y="47"/>
                      <a:pt x="15" y="50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6"/>
                    </a:lnTo>
                    <a:cubicBezTo>
                      <a:pt x="15" y="120"/>
                      <a:pt x="12" y="123"/>
                      <a:pt x="8" y="123"/>
                    </a:cubicBezTo>
                    <a:cubicBezTo>
                      <a:pt x="3" y="123"/>
                      <a:pt x="0" y="120"/>
                      <a:pt x="0" y="116"/>
                    </a:cubicBezTo>
                    <a:lnTo>
                      <a:pt x="0" y="100"/>
                    </a:lnTo>
                    <a:cubicBezTo>
                      <a:pt x="0" y="96"/>
                      <a:pt x="3" y="93"/>
                      <a:pt x="8" y="93"/>
                    </a:cubicBezTo>
                    <a:cubicBezTo>
                      <a:pt x="12" y="93"/>
                      <a:pt x="15" y="96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2"/>
                    </a:lnTo>
                    <a:cubicBezTo>
                      <a:pt x="15" y="166"/>
                      <a:pt x="12" y="169"/>
                      <a:pt x="8" y="169"/>
                    </a:cubicBezTo>
                    <a:cubicBezTo>
                      <a:pt x="3" y="169"/>
                      <a:pt x="0" y="166"/>
                      <a:pt x="0" y="162"/>
                    </a:cubicBezTo>
                    <a:lnTo>
                      <a:pt x="0" y="146"/>
                    </a:lnTo>
                    <a:cubicBezTo>
                      <a:pt x="0" y="142"/>
                      <a:pt x="3" y="139"/>
                      <a:pt x="8" y="139"/>
                    </a:cubicBezTo>
                    <a:cubicBezTo>
                      <a:pt x="12" y="139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8"/>
                    </a:lnTo>
                    <a:cubicBezTo>
                      <a:pt x="15" y="212"/>
                      <a:pt x="12" y="216"/>
                      <a:pt x="8" y="216"/>
                    </a:cubicBezTo>
                    <a:cubicBezTo>
                      <a:pt x="3" y="216"/>
                      <a:pt x="0" y="212"/>
                      <a:pt x="0" y="208"/>
                    </a:cubicBezTo>
                    <a:lnTo>
                      <a:pt x="0" y="192"/>
                    </a:lnTo>
                    <a:cubicBezTo>
                      <a:pt x="0" y="188"/>
                      <a:pt x="3" y="185"/>
                      <a:pt x="8" y="185"/>
                    </a:cubicBezTo>
                    <a:cubicBezTo>
                      <a:pt x="12" y="185"/>
                      <a:pt x="15" y="188"/>
                      <a:pt x="15" y="192"/>
                    </a:cubicBezTo>
                    <a:close/>
                    <a:moveTo>
                      <a:pt x="15" y="239"/>
                    </a:moveTo>
                    <a:lnTo>
                      <a:pt x="15" y="254"/>
                    </a:lnTo>
                    <a:cubicBezTo>
                      <a:pt x="15" y="258"/>
                      <a:pt x="12" y="262"/>
                      <a:pt x="8" y="262"/>
                    </a:cubicBezTo>
                    <a:cubicBezTo>
                      <a:pt x="3" y="262"/>
                      <a:pt x="0" y="258"/>
                      <a:pt x="0" y="254"/>
                    </a:cubicBezTo>
                    <a:lnTo>
                      <a:pt x="0" y="239"/>
                    </a:lnTo>
                    <a:cubicBezTo>
                      <a:pt x="0" y="234"/>
                      <a:pt x="3" y="231"/>
                      <a:pt x="8" y="231"/>
                    </a:cubicBezTo>
                    <a:cubicBezTo>
                      <a:pt x="12" y="231"/>
                      <a:pt x="15" y="234"/>
                      <a:pt x="15" y="239"/>
                    </a:cubicBezTo>
                    <a:close/>
                    <a:moveTo>
                      <a:pt x="15" y="285"/>
                    </a:moveTo>
                    <a:lnTo>
                      <a:pt x="15" y="300"/>
                    </a:lnTo>
                    <a:cubicBezTo>
                      <a:pt x="15" y="304"/>
                      <a:pt x="12" y="308"/>
                      <a:pt x="8" y="308"/>
                    </a:cubicBezTo>
                    <a:cubicBezTo>
                      <a:pt x="3" y="308"/>
                      <a:pt x="0" y="304"/>
                      <a:pt x="0" y="300"/>
                    </a:cubicBezTo>
                    <a:lnTo>
                      <a:pt x="0" y="285"/>
                    </a:lnTo>
                    <a:cubicBezTo>
                      <a:pt x="0" y="280"/>
                      <a:pt x="3" y="277"/>
                      <a:pt x="8" y="277"/>
                    </a:cubicBezTo>
                    <a:cubicBezTo>
                      <a:pt x="12" y="277"/>
                      <a:pt x="15" y="280"/>
                      <a:pt x="15" y="285"/>
                    </a:cubicBezTo>
                    <a:close/>
                    <a:moveTo>
                      <a:pt x="15" y="331"/>
                    </a:moveTo>
                    <a:lnTo>
                      <a:pt x="15" y="346"/>
                    </a:lnTo>
                    <a:cubicBezTo>
                      <a:pt x="15" y="350"/>
                      <a:pt x="12" y="354"/>
                      <a:pt x="8" y="354"/>
                    </a:cubicBezTo>
                    <a:cubicBezTo>
                      <a:pt x="3" y="354"/>
                      <a:pt x="0" y="350"/>
                      <a:pt x="0" y="346"/>
                    </a:cubicBezTo>
                    <a:lnTo>
                      <a:pt x="0" y="331"/>
                    </a:lnTo>
                    <a:cubicBezTo>
                      <a:pt x="0" y="326"/>
                      <a:pt x="3" y="323"/>
                      <a:pt x="8" y="323"/>
                    </a:cubicBezTo>
                    <a:cubicBezTo>
                      <a:pt x="12" y="323"/>
                      <a:pt x="15" y="326"/>
                      <a:pt x="15" y="331"/>
                    </a:cubicBezTo>
                    <a:close/>
                    <a:moveTo>
                      <a:pt x="15" y="377"/>
                    </a:moveTo>
                    <a:lnTo>
                      <a:pt x="15" y="392"/>
                    </a:lnTo>
                    <a:cubicBezTo>
                      <a:pt x="15" y="396"/>
                      <a:pt x="12" y="400"/>
                      <a:pt x="8" y="400"/>
                    </a:cubicBezTo>
                    <a:cubicBezTo>
                      <a:pt x="3" y="400"/>
                      <a:pt x="0" y="396"/>
                      <a:pt x="0" y="392"/>
                    </a:cubicBezTo>
                    <a:lnTo>
                      <a:pt x="0" y="377"/>
                    </a:lnTo>
                    <a:cubicBezTo>
                      <a:pt x="0" y="373"/>
                      <a:pt x="3" y="369"/>
                      <a:pt x="8" y="369"/>
                    </a:cubicBezTo>
                    <a:cubicBezTo>
                      <a:pt x="12" y="369"/>
                      <a:pt x="15" y="373"/>
                      <a:pt x="15" y="377"/>
                    </a:cubicBezTo>
                    <a:close/>
                    <a:moveTo>
                      <a:pt x="15" y="423"/>
                    </a:moveTo>
                    <a:lnTo>
                      <a:pt x="15" y="438"/>
                    </a:lnTo>
                    <a:cubicBezTo>
                      <a:pt x="15" y="442"/>
                      <a:pt x="12" y="446"/>
                      <a:pt x="8" y="446"/>
                    </a:cubicBezTo>
                    <a:cubicBezTo>
                      <a:pt x="3" y="446"/>
                      <a:pt x="0" y="442"/>
                      <a:pt x="0" y="438"/>
                    </a:cubicBezTo>
                    <a:lnTo>
                      <a:pt x="0" y="423"/>
                    </a:lnTo>
                    <a:cubicBezTo>
                      <a:pt x="0" y="419"/>
                      <a:pt x="3" y="415"/>
                      <a:pt x="8" y="415"/>
                    </a:cubicBezTo>
                    <a:cubicBezTo>
                      <a:pt x="12" y="415"/>
                      <a:pt x="15" y="419"/>
                      <a:pt x="15" y="423"/>
                    </a:cubicBezTo>
                    <a:close/>
                    <a:moveTo>
                      <a:pt x="15" y="469"/>
                    </a:moveTo>
                    <a:lnTo>
                      <a:pt x="15" y="484"/>
                    </a:lnTo>
                    <a:cubicBezTo>
                      <a:pt x="15" y="489"/>
                      <a:pt x="12" y="492"/>
                      <a:pt x="8" y="492"/>
                    </a:cubicBezTo>
                    <a:cubicBezTo>
                      <a:pt x="3" y="492"/>
                      <a:pt x="0" y="489"/>
                      <a:pt x="0" y="484"/>
                    </a:cubicBezTo>
                    <a:lnTo>
                      <a:pt x="0" y="469"/>
                    </a:lnTo>
                    <a:cubicBezTo>
                      <a:pt x="0" y="465"/>
                      <a:pt x="3" y="461"/>
                      <a:pt x="8" y="461"/>
                    </a:cubicBezTo>
                    <a:cubicBezTo>
                      <a:pt x="12" y="461"/>
                      <a:pt x="15" y="465"/>
                      <a:pt x="15" y="469"/>
                    </a:cubicBezTo>
                    <a:close/>
                    <a:moveTo>
                      <a:pt x="15" y="515"/>
                    </a:moveTo>
                    <a:lnTo>
                      <a:pt x="15" y="530"/>
                    </a:lnTo>
                    <a:cubicBezTo>
                      <a:pt x="15" y="535"/>
                      <a:pt x="12" y="538"/>
                      <a:pt x="8" y="538"/>
                    </a:cubicBezTo>
                    <a:cubicBezTo>
                      <a:pt x="3" y="538"/>
                      <a:pt x="0" y="535"/>
                      <a:pt x="0" y="530"/>
                    </a:cubicBezTo>
                    <a:lnTo>
                      <a:pt x="0" y="515"/>
                    </a:lnTo>
                    <a:cubicBezTo>
                      <a:pt x="0" y="511"/>
                      <a:pt x="3" y="507"/>
                      <a:pt x="8" y="507"/>
                    </a:cubicBezTo>
                    <a:cubicBezTo>
                      <a:pt x="12" y="507"/>
                      <a:pt x="15" y="511"/>
                      <a:pt x="15" y="515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1"/>
                      <a:pt x="12" y="584"/>
                      <a:pt x="8" y="584"/>
                    </a:cubicBezTo>
                    <a:cubicBezTo>
                      <a:pt x="3" y="584"/>
                      <a:pt x="0" y="581"/>
                      <a:pt x="0" y="576"/>
                    </a:cubicBezTo>
                    <a:lnTo>
                      <a:pt x="0" y="561"/>
                    </a:lnTo>
                    <a:cubicBezTo>
                      <a:pt x="0" y="557"/>
                      <a:pt x="3" y="553"/>
                      <a:pt x="8" y="553"/>
                    </a:cubicBezTo>
                    <a:cubicBezTo>
                      <a:pt x="12" y="553"/>
                      <a:pt x="15" y="557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3"/>
                    </a:lnTo>
                    <a:cubicBezTo>
                      <a:pt x="15" y="627"/>
                      <a:pt x="12" y="630"/>
                      <a:pt x="8" y="630"/>
                    </a:cubicBezTo>
                    <a:cubicBezTo>
                      <a:pt x="3" y="630"/>
                      <a:pt x="0" y="627"/>
                      <a:pt x="0" y="623"/>
                    </a:cubicBezTo>
                    <a:lnTo>
                      <a:pt x="0" y="607"/>
                    </a:lnTo>
                    <a:cubicBezTo>
                      <a:pt x="0" y="603"/>
                      <a:pt x="3" y="600"/>
                      <a:pt x="8" y="600"/>
                    </a:cubicBezTo>
                    <a:cubicBezTo>
                      <a:pt x="12" y="600"/>
                      <a:pt x="15" y="603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9"/>
                    </a:lnTo>
                    <a:cubicBezTo>
                      <a:pt x="15" y="673"/>
                      <a:pt x="12" y="676"/>
                      <a:pt x="8" y="676"/>
                    </a:cubicBezTo>
                    <a:cubicBezTo>
                      <a:pt x="3" y="676"/>
                      <a:pt x="0" y="673"/>
                      <a:pt x="0" y="669"/>
                    </a:cubicBezTo>
                    <a:lnTo>
                      <a:pt x="0" y="653"/>
                    </a:lnTo>
                    <a:cubicBezTo>
                      <a:pt x="0" y="649"/>
                      <a:pt x="3" y="646"/>
                      <a:pt x="8" y="646"/>
                    </a:cubicBezTo>
                    <a:cubicBezTo>
                      <a:pt x="12" y="646"/>
                      <a:pt x="15" y="649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5"/>
                    </a:lnTo>
                    <a:cubicBezTo>
                      <a:pt x="15" y="719"/>
                      <a:pt x="12" y="722"/>
                      <a:pt x="8" y="722"/>
                    </a:cubicBezTo>
                    <a:cubicBezTo>
                      <a:pt x="3" y="722"/>
                      <a:pt x="0" y="719"/>
                      <a:pt x="0" y="715"/>
                    </a:cubicBezTo>
                    <a:lnTo>
                      <a:pt x="0" y="699"/>
                    </a:lnTo>
                    <a:cubicBezTo>
                      <a:pt x="0" y="695"/>
                      <a:pt x="3" y="692"/>
                      <a:pt x="8" y="692"/>
                    </a:cubicBezTo>
                    <a:cubicBezTo>
                      <a:pt x="12" y="692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1"/>
                    </a:lnTo>
                    <a:cubicBezTo>
                      <a:pt x="15" y="765"/>
                      <a:pt x="12" y="768"/>
                      <a:pt x="8" y="768"/>
                    </a:cubicBezTo>
                    <a:cubicBezTo>
                      <a:pt x="3" y="768"/>
                      <a:pt x="0" y="765"/>
                      <a:pt x="0" y="761"/>
                    </a:cubicBezTo>
                    <a:lnTo>
                      <a:pt x="0" y="745"/>
                    </a:lnTo>
                    <a:cubicBezTo>
                      <a:pt x="0" y="741"/>
                      <a:pt x="3" y="738"/>
                      <a:pt x="8" y="738"/>
                    </a:cubicBezTo>
                    <a:cubicBezTo>
                      <a:pt x="12" y="738"/>
                      <a:pt x="15" y="741"/>
                      <a:pt x="15" y="745"/>
                    </a:cubicBezTo>
                    <a:close/>
                    <a:moveTo>
                      <a:pt x="15" y="792"/>
                    </a:moveTo>
                    <a:lnTo>
                      <a:pt x="15" y="807"/>
                    </a:lnTo>
                    <a:cubicBezTo>
                      <a:pt x="15" y="811"/>
                      <a:pt x="12" y="815"/>
                      <a:pt x="8" y="815"/>
                    </a:cubicBezTo>
                    <a:cubicBezTo>
                      <a:pt x="3" y="815"/>
                      <a:pt x="0" y="811"/>
                      <a:pt x="0" y="807"/>
                    </a:cubicBezTo>
                    <a:lnTo>
                      <a:pt x="0" y="792"/>
                    </a:lnTo>
                    <a:cubicBezTo>
                      <a:pt x="0" y="787"/>
                      <a:pt x="3" y="784"/>
                      <a:pt x="8" y="784"/>
                    </a:cubicBezTo>
                    <a:cubicBezTo>
                      <a:pt x="12" y="784"/>
                      <a:pt x="15" y="787"/>
                      <a:pt x="15" y="792"/>
                    </a:cubicBezTo>
                    <a:close/>
                    <a:moveTo>
                      <a:pt x="15" y="838"/>
                    </a:moveTo>
                    <a:lnTo>
                      <a:pt x="15" y="853"/>
                    </a:lnTo>
                    <a:cubicBezTo>
                      <a:pt x="15" y="857"/>
                      <a:pt x="12" y="861"/>
                      <a:pt x="8" y="861"/>
                    </a:cubicBezTo>
                    <a:cubicBezTo>
                      <a:pt x="3" y="861"/>
                      <a:pt x="0" y="857"/>
                      <a:pt x="0" y="853"/>
                    </a:cubicBezTo>
                    <a:lnTo>
                      <a:pt x="0" y="838"/>
                    </a:lnTo>
                    <a:cubicBezTo>
                      <a:pt x="0" y="833"/>
                      <a:pt x="3" y="830"/>
                      <a:pt x="8" y="830"/>
                    </a:cubicBezTo>
                    <a:cubicBezTo>
                      <a:pt x="12" y="830"/>
                      <a:pt x="15" y="833"/>
                      <a:pt x="15" y="838"/>
                    </a:cubicBezTo>
                    <a:close/>
                    <a:moveTo>
                      <a:pt x="15" y="884"/>
                    </a:moveTo>
                    <a:lnTo>
                      <a:pt x="15" y="899"/>
                    </a:lnTo>
                    <a:cubicBezTo>
                      <a:pt x="15" y="903"/>
                      <a:pt x="12" y="907"/>
                      <a:pt x="8" y="907"/>
                    </a:cubicBezTo>
                    <a:cubicBezTo>
                      <a:pt x="3" y="907"/>
                      <a:pt x="0" y="903"/>
                      <a:pt x="0" y="899"/>
                    </a:cubicBezTo>
                    <a:lnTo>
                      <a:pt x="0" y="884"/>
                    </a:lnTo>
                    <a:cubicBezTo>
                      <a:pt x="0" y="879"/>
                      <a:pt x="3" y="876"/>
                      <a:pt x="8" y="876"/>
                    </a:cubicBezTo>
                    <a:cubicBezTo>
                      <a:pt x="12" y="876"/>
                      <a:pt x="15" y="879"/>
                      <a:pt x="15" y="884"/>
                    </a:cubicBezTo>
                    <a:close/>
                    <a:moveTo>
                      <a:pt x="15" y="930"/>
                    </a:moveTo>
                    <a:lnTo>
                      <a:pt x="15" y="945"/>
                    </a:lnTo>
                    <a:cubicBezTo>
                      <a:pt x="15" y="949"/>
                      <a:pt x="12" y="953"/>
                      <a:pt x="8" y="953"/>
                    </a:cubicBezTo>
                    <a:cubicBezTo>
                      <a:pt x="3" y="953"/>
                      <a:pt x="0" y="949"/>
                      <a:pt x="0" y="945"/>
                    </a:cubicBezTo>
                    <a:lnTo>
                      <a:pt x="0" y="930"/>
                    </a:lnTo>
                    <a:cubicBezTo>
                      <a:pt x="0" y="926"/>
                      <a:pt x="3" y="922"/>
                      <a:pt x="8" y="922"/>
                    </a:cubicBezTo>
                    <a:cubicBezTo>
                      <a:pt x="12" y="922"/>
                      <a:pt x="15" y="926"/>
                      <a:pt x="15" y="930"/>
                    </a:cubicBezTo>
                    <a:close/>
                    <a:moveTo>
                      <a:pt x="15" y="976"/>
                    </a:moveTo>
                    <a:lnTo>
                      <a:pt x="15" y="991"/>
                    </a:lnTo>
                    <a:cubicBezTo>
                      <a:pt x="15" y="995"/>
                      <a:pt x="12" y="999"/>
                      <a:pt x="8" y="999"/>
                    </a:cubicBezTo>
                    <a:cubicBezTo>
                      <a:pt x="3" y="999"/>
                      <a:pt x="0" y="995"/>
                      <a:pt x="0" y="991"/>
                    </a:cubicBezTo>
                    <a:lnTo>
                      <a:pt x="0" y="976"/>
                    </a:lnTo>
                    <a:cubicBezTo>
                      <a:pt x="0" y="972"/>
                      <a:pt x="3" y="968"/>
                      <a:pt x="8" y="968"/>
                    </a:cubicBezTo>
                    <a:cubicBezTo>
                      <a:pt x="12" y="968"/>
                      <a:pt x="15" y="972"/>
                      <a:pt x="15" y="976"/>
                    </a:cubicBezTo>
                    <a:close/>
                    <a:moveTo>
                      <a:pt x="15" y="1022"/>
                    </a:moveTo>
                    <a:lnTo>
                      <a:pt x="15" y="1037"/>
                    </a:lnTo>
                    <a:cubicBezTo>
                      <a:pt x="15" y="1042"/>
                      <a:pt x="12" y="1045"/>
                      <a:pt x="8" y="1045"/>
                    </a:cubicBezTo>
                    <a:cubicBezTo>
                      <a:pt x="3" y="1045"/>
                      <a:pt x="0" y="1042"/>
                      <a:pt x="0" y="1037"/>
                    </a:cubicBezTo>
                    <a:lnTo>
                      <a:pt x="0" y="1022"/>
                    </a:lnTo>
                    <a:cubicBezTo>
                      <a:pt x="0" y="1018"/>
                      <a:pt x="3" y="1014"/>
                      <a:pt x="8" y="1014"/>
                    </a:cubicBezTo>
                    <a:cubicBezTo>
                      <a:pt x="12" y="1014"/>
                      <a:pt x="15" y="1018"/>
                      <a:pt x="15" y="1022"/>
                    </a:cubicBezTo>
                    <a:close/>
                    <a:moveTo>
                      <a:pt x="15" y="1068"/>
                    </a:moveTo>
                    <a:lnTo>
                      <a:pt x="15" y="1083"/>
                    </a:lnTo>
                    <a:cubicBezTo>
                      <a:pt x="15" y="1088"/>
                      <a:pt x="12" y="1091"/>
                      <a:pt x="8" y="1091"/>
                    </a:cubicBezTo>
                    <a:cubicBezTo>
                      <a:pt x="3" y="1091"/>
                      <a:pt x="0" y="1088"/>
                      <a:pt x="0" y="1083"/>
                    </a:cubicBezTo>
                    <a:lnTo>
                      <a:pt x="0" y="1068"/>
                    </a:lnTo>
                    <a:cubicBezTo>
                      <a:pt x="0" y="1064"/>
                      <a:pt x="3" y="1060"/>
                      <a:pt x="8" y="1060"/>
                    </a:cubicBezTo>
                    <a:cubicBezTo>
                      <a:pt x="12" y="1060"/>
                      <a:pt x="15" y="1064"/>
                      <a:pt x="15" y="1068"/>
                    </a:cubicBezTo>
                    <a:close/>
                    <a:moveTo>
                      <a:pt x="15" y="1114"/>
                    </a:moveTo>
                    <a:lnTo>
                      <a:pt x="15" y="1129"/>
                    </a:lnTo>
                    <a:cubicBezTo>
                      <a:pt x="15" y="1134"/>
                      <a:pt x="12" y="1137"/>
                      <a:pt x="8" y="1137"/>
                    </a:cubicBezTo>
                    <a:cubicBezTo>
                      <a:pt x="3" y="1137"/>
                      <a:pt x="0" y="1134"/>
                      <a:pt x="0" y="1129"/>
                    </a:cubicBezTo>
                    <a:lnTo>
                      <a:pt x="0" y="1114"/>
                    </a:lnTo>
                    <a:cubicBezTo>
                      <a:pt x="0" y="1110"/>
                      <a:pt x="3" y="1106"/>
                      <a:pt x="8" y="1106"/>
                    </a:cubicBezTo>
                    <a:cubicBezTo>
                      <a:pt x="12" y="1106"/>
                      <a:pt x="15" y="1110"/>
                      <a:pt x="15" y="1114"/>
                    </a:cubicBezTo>
                    <a:close/>
                    <a:moveTo>
                      <a:pt x="15" y="1160"/>
                    </a:moveTo>
                    <a:lnTo>
                      <a:pt x="15" y="1176"/>
                    </a:lnTo>
                    <a:cubicBezTo>
                      <a:pt x="15" y="1180"/>
                      <a:pt x="12" y="1183"/>
                      <a:pt x="8" y="1183"/>
                    </a:cubicBezTo>
                    <a:cubicBezTo>
                      <a:pt x="3" y="1183"/>
                      <a:pt x="0" y="1180"/>
                      <a:pt x="0" y="1176"/>
                    </a:cubicBezTo>
                    <a:lnTo>
                      <a:pt x="0" y="1160"/>
                    </a:lnTo>
                    <a:cubicBezTo>
                      <a:pt x="0" y="1156"/>
                      <a:pt x="3" y="1152"/>
                      <a:pt x="8" y="1152"/>
                    </a:cubicBezTo>
                    <a:cubicBezTo>
                      <a:pt x="12" y="1152"/>
                      <a:pt x="15" y="1156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2"/>
                    </a:lnTo>
                    <a:cubicBezTo>
                      <a:pt x="15" y="1226"/>
                      <a:pt x="12" y="1229"/>
                      <a:pt x="8" y="1229"/>
                    </a:cubicBezTo>
                    <a:cubicBezTo>
                      <a:pt x="3" y="1229"/>
                      <a:pt x="0" y="1226"/>
                      <a:pt x="0" y="1222"/>
                    </a:cubicBezTo>
                    <a:lnTo>
                      <a:pt x="0" y="1206"/>
                    </a:lnTo>
                    <a:cubicBezTo>
                      <a:pt x="0" y="1202"/>
                      <a:pt x="3" y="1199"/>
                      <a:pt x="8" y="1199"/>
                    </a:cubicBezTo>
                    <a:cubicBezTo>
                      <a:pt x="12" y="1199"/>
                      <a:pt x="15" y="1202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8"/>
                    </a:lnTo>
                    <a:cubicBezTo>
                      <a:pt x="15" y="1272"/>
                      <a:pt x="12" y="1275"/>
                      <a:pt x="8" y="1275"/>
                    </a:cubicBezTo>
                    <a:cubicBezTo>
                      <a:pt x="3" y="1275"/>
                      <a:pt x="0" y="1272"/>
                      <a:pt x="0" y="1268"/>
                    </a:cubicBezTo>
                    <a:lnTo>
                      <a:pt x="0" y="1252"/>
                    </a:lnTo>
                    <a:cubicBezTo>
                      <a:pt x="0" y="1248"/>
                      <a:pt x="3" y="1245"/>
                      <a:pt x="8" y="1245"/>
                    </a:cubicBezTo>
                    <a:cubicBezTo>
                      <a:pt x="12" y="1245"/>
                      <a:pt x="15" y="1248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4"/>
                    </a:lnTo>
                    <a:cubicBezTo>
                      <a:pt x="15" y="1318"/>
                      <a:pt x="12" y="1321"/>
                      <a:pt x="8" y="1321"/>
                    </a:cubicBezTo>
                    <a:cubicBezTo>
                      <a:pt x="3" y="1321"/>
                      <a:pt x="0" y="1318"/>
                      <a:pt x="0" y="1314"/>
                    </a:cubicBezTo>
                    <a:lnTo>
                      <a:pt x="0" y="1298"/>
                    </a:lnTo>
                    <a:cubicBezTo>
                      <a:pt x="0" y="1294"/>
                      <a:pt x="3" y="1291"/>
                      <a:pt x="8" y="1291"/>
                    </a:cubicBezTo>
                    <a:cubicBezTo>
                      <a:pt x="12" y="1291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60"/>
                    </a:lnTo>
                    <a:cubicBezTo>
                      <a:pt x="15" y="1364"/>
                      <a:pt x="12" y="1368"/>
                      <a:pt x="8" y="1368"/>
                    </a:cubicBezTo>
                    <a:cubicBezTo>
                      <a:pt x="3" y="1368"/>
                      <a:pt x="0" y="1364"/>
                      <a:pt x="0" y="1360"/>
                    </a:cubicBezTo>
                    <a:lnTo>
                      <a:pt x="0" y="1344"/>
                    </a:lnTo>
                    <a:cubicBezTo>
                      <a:pt x="0" y="1340"/>
                      <a:pt x="3" y="1337"/>
                      <a:pt x="8" y="1337"/>
                    </a:cubicBezTo>
                    <a:cubicBezTo>
                      <a:pt x="12" y="1337"/>
                      <a:pt x="15" y="1340"/>
                      <a:pt x="15" y="1344"/>
                    </a:cubicBezTo>
                    <a:close/>
                    <a:moveTo>
                      <a:pt x="15" y="1391"/>
                    </a:moveTo>
                    <a:lnTo>
                      <a:pt x="15" y="1406"/>
                    </a:lnTo>
                    <a:cubicBezTo>
                      <a:pt x="15" y="1410"/>
                      <a:pt x="12" y="1414"/>
                      <a:pt x="8" y="1414"/>
                    </a:cubicBezTo>
                    <a:cubicBezTo>
                      <a:pt x="3" y="1414"/>
                      <a:pt x="0" y="1410"/>
                      <a:pt x="0" y="1406"/>
                    </a:cubicBezTo>
                    <a:lnTo>
                      <a:pt x="0" y="1391"/>
                    </a:lnTo>
                    <a:cubicBezTo>
                      <a:pt x="0" y="1386"/>
                      <a:pt x="3" y="1383"/>
                      <a:pt x="8" y="1383"/>
                    </a:cubicBezTo>
                    <a:cubicBezTo>
                      <a:pt x="12" y="1383"/>
                      <a:pt x="15" y="1386"/>
                      <a:pt x="15" y="1391"/>
                    </a:cubicBezTo>
                    <a:close/>
                    <a:moveTo>
                      <a:pt x="15" y="1437"/>
                    </a:moveTo>
                    <a:lnTo>
                      <a:pt x="15" y="1452"/>
                    </a:lnTo>
                    <a:cubicBezTo>
                      <a:pt x="15" y="1456"/>
                      <a:pt x="12" y="1460"/>
                      <a:pt x="8" y="1460"/>
                    </a:cubicBezTo>
                    <a:cubicBezTo>
                      <a:pt x="3" y="1460"/>
                      <a:pt x="0" y="1456"/>
                      <a:pt x="0" y="1452"/>
                    </a:cubicBezTo>
                    <a:lnTo>
                      <a:pt x="0" y="1437"/>
                    </a:lnTo>
                    <a:cubicBezTo>
                      <a:pt x="0" y="1432"/>
                      <a:pt x="3" y="1429"/>
                      <a:pt x="8" y="1429"/>
                    </a:cubicBezTo>
                    <a:cubicBezTo>
                      <a:pt x="12" y="1429"/>
                      <a:pt x="15" y="1432"/>
                      <a:pt x="15" y="1437"/>
                    </a:cubicBezTo>
                    <a:close/>
                    <a:moveTo>
                      <a:pt x="15" y="1483"/>
                    </a:moveTo>
                    <a:lnTo>
                      <a:pt x="15" y="1498"/>
                    </a:lnTo>
                    <a:cubicBezTo>
                      <a:pt x="15" y="1502"/>
                      <a:pt x="12" y="1506"/>
                      <a:pt x="8" y="1506"/>
                    </a:cubicBezTo>
                    <a:cubicBezTo>
                      <a:pt x="3" y="1506"/>
                      <a:pt x="0" y="1502"/>
                      <a:pt x="0" y="1498"/>
                    </a:cubicBezTo>
                    <a:lnTo>
                      <a:pt x="0" y="1483"/>
                    </a:lnTo>
                    <a:cubicBezTo>
                      <a:pt x="0" y="1478"/>
                      <a:pt x="3" y="1475"/>
                      <a:pt x="8" y="1475"/>
                    </a:cubicBezTo>
                    <a:cubicBezTo>
                      <a:pt x="12" y="1475"/>
                      <a:pt x="15" y="1478"/>
                      <a:pt x="15" y="1483"/>
                    </a:cubicBezTo>
                    <a:close/>
                    <a:moveTo>
                      <a:pt x="15" y="1529"/>
                    </a:moveTo>
                    <a:lnTo>
                      <a:pt x="15" y="1544"/>
                    </a:lnTo>
                    <a:cubicBezTo>
                      <a:pt x="15" y="1548"/>
                      <a:pt x="12" y="1552"/>
                      <a:pt x="8" y="1552"/>
                    </a:cubicBezTo>
                    <a:cubicBezTo>
                      <a:pt x="3" y="1552"/>
                      <a:pt x="0" y="1548"/>
                      <a:pt x="0" y="1544"/>
                    </a:cubicBezTo>
                    <a:lnTo>
                      <a:pt x="0" y="1529"/>
                    </a:lnTo>
                    <a:cubicBezTo>
                      <a:pt x="0" y="1525"/>
                      <a:pt x="3" y="1521"/>
                      <a:pt x="8" y="1521"/>
                    </a:cubicBezTo>
                    <a:cubicBezTo>
                      <a:pt x="12" y="1521"/>
                      <a:pt x="15" y="1525"/>
                      <a:pt x="15" y="1529"/>
                    </a:cubicBezTo>
                    <a:close/>
                    <a:moveTo>
                      <a:pt x="15" y="1575"/>
                    </a:moveTo>
                    <a:lnTo>
                      <a:pt x="15" y="1590"/>
                    </a:lnTo>
                    <a:cubicBezTo>
                      <a:pt x="15" y="1594"/>
                      <a:pt x="12" y="1598"/>
                      <a:pt x="8" y="1598"/>
                    </a:cubicBezTo>
                    <a:cubicBezTo>
                      <a:pt x="3" y="1598"/>
                      <a:pt x="0" y="1594"/>
                      <a:pt x="0" y="1590"/>
                    </a:cubicBezTo>
                    <a:lnTo>
                      <a:pt x="0" y="1575"/>
                    </a:lnTo>
                    <a:cubicBezTo>
                      <a:pt x="0" y="1571"/>
                      <a:pt x="3" y="1567"/>
                      <a:pt x="8" y="1567"/>
                    </a:cubicBezTo>
                    <a:cubicBezTo>
                      <a:pt x="12" y="1567"/>
                      <a:pt x="15" y="1571"/>
                      <a:pt x="15" y="1575"/>
                    </a:cubicBezTo>
                    <a:close/>
                    <a:moveTo>
                      <a:pt x="15" y="1621"/>
                    </a:moveTo>
                    <a:lnTo>
                      <a:pt x="15" y="1636"/>
                    </a:lnTo>
                    <a:cubicBezTo>
                      <a:pt x="15" y="1641"/>
                      <a:pt x="12" y="1644"/>
                      <a:pt x="8" y="1644"/>
                    </a:cubicBezTo>
                    <a:cubicBezTo>
                      <a:pt x="3" y="1644"/>
                      <a:pt x="0" y="1641"/>
                      <a:pt x="0" y="1636"/>
                    </a:cubicBezTo>
                    <a:lnTo>
                      <a:pt x="0" y="1621"/>
                    </a:lnTo>
                    <a:cubicBezTo>
                      <a:pt x="0" y="1617"/>
                      <a:pt x="3" y="1613"/>
                      <a:pt x="8" y="1613"/>
                    </a:cubicBezTo>
                    <a:cubicBezTo>
                      <a:pt x="12" y="1613"/>
                      <a:pt x="15" y="1617"/>
                      <a:pt x="15" y="1621"/>
                    </a:cubicBezTo>
                    <a:close/>
                    <a:moveTo>
                      <a:pt x="15" y="1667"/>
                    </a:moveTo>
                    <a:lnTo>
                      <a:pt x="15" y="1682"/>
                    </a:lnTo>
                    <a:cubicBezTo>
                      <a:pt x="15" y="1687"/>
                      <a:pt x="12" y="1690"/>
                      <a:pt x="8" y="1690"/>
                    </a:cubicBezTo>
                    <a:cubicBezTo>
                      <a:pt x="3" y="1690"/>
                      <a:pt x="0" y="1687"/>
                      <a:pt x="0" y="1682"/>
                    </a:cubicBezTo>
                    <a:lnTo>
                      <a:pt x="0" y="1667"/>
                    </a:lnTo>
                    <a:cubicBezTo>
                      <a:pt x="0" y="1663"/>
                      <a:pt x="3" y="1659"/>
                      <a:pt x="8" y="1659"/>
                    </a:cubicBezTo>
                    <a:cubicBezTo>
                      <a:pt x="12" y="1659"/>
                      <a:pt x="15" y="1663"/>
                      <a:pt x="15" y="1667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3"/>
                      <a:pt x="12" y="1736"/>
                      <a:pt x="8" y="1736"/>
                    </a:cubicBezTo>
                    <a:cubicBezTo>
                      <a:pt x="3" y="1736"/>
                      <a:pt x="0" y="1733"/>
                      <a:pt x="0" y="1728"/>
                    </a:cubicBezTo>
                    <a:lnTo>
                      <a:pt x="0" y="1713"/>
                    </a:lnTo>
                    <a:cubicBezTo>
                      <a:pt x="0" y="1709"/>
                      <a:pt x="3" y="1705"/>
                      <a:pt x="8" y="1705"/>
                    </a:cubicBezTo>
                    <a:cubicBezTo>
                      <a:pt x="12" y="1705"/>
                      <a:pt x="15" y="1709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5"/>
                    </a:lnTo>
                    <a:cubicBezTo>
                      <a:pt x="15" y="1779"/>
                      <a:pt x="12" y="1782"/>
                      <a:pt x="8" y="1782"/>
                    </a:cubicBezTo>
                    <a:cubicBezTo>
                      <a:pt x="3" y="1782"/>
                      <a:pt x="0" y="1779"/>
                      <a:pt x="0" y="1775"/>
                    </a:cubicBezTo>
                    <a:lnTo>
                      <a:pt x="0" y="1759"/>
                    </a:lnTo>
                    <a:cubicBezTo>
                      <a:pt x="0" y="1755"/>
                      <a:pt x="3" y="1752"/>
                      <a:pt x="8" y="1752"/>
                    </a:cubicBezTo>
                    <a:cubicBezTo>
                      <a:pt x="12" y="1752"/>
                      <a:pt x="15" y="1755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1"/>
                    </a:lnTo>
                    <a:cubicBezTo>
                      <a:pt x="15" y="1825"/>
                      <a:pt x="12" y="1828"/>
                      <a:pt x="8" y="1828"/>
                    </a:cubicBezTo>
                    <a:cubicBezTo>
                      <a:pt x="3" y="1828"/>
                      <a:pt x="0" y="1825"/>
                      <a:pt x="0" y="1821"/>
                    </a:cubicBezTo>
                    <a:lnTo>
                      <a:pt x="0" y="1805"/>
                    </a:lnTo>
                    <a:cubicBezTo>
                      <a:pt x="0" y="1801"/>
                      <a:pt x="3" y="1798"/>
                      <a:pt x="8" y="1798"/>
                    </a:cubicBezTo>
                    <a:cubicBezTo>
                      <a:pt x="12" y="1798"/>
                      <a:pt x="15" y="1801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7"/>
                    </a:lnTo>
                    <a:cubicBezTo>
                      <a:pt x="15" y="1871"/>
                      <a:pt x="12" y="1874"/>
                      <a:pt x="8" y="1874"/>
                    </a:cubicBezTo>
                    <a:cubicBezTo>
                      <a:pt x="3" y="1874"/>
                      <a:pt x="0" y="1871"/>
                      <a:pt x="0" y="1867"/>
                    </a:cubicBezTo>
                    <a:lnTo>
                      <a:pt x="0" y="1851"/>
                    </a:lnTo>
                    <a:cubicBezTo>
                      <a:pt x="0" y="1847"/>
                      <a:pt x="3" y="1844"/>
                      <a:pt x="8" y="1844"/>
                    </a:cubicBezTo>
                    <a:cubicBezTo>
                      <a:pt x="12" y="1844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3"/>
                    </a:lnTo>
                    <a:cubicBezTo>
                      <a:pt x="15" y="1917"/>
                      <a:pt x="12" y="1920"/>
                      <a:pt x="8" y="1920"/>
                    </a:cubicBezTo>
                    <a:cubicBezTo>
                      <a:pt x="3" y="1920"/>
                      <a:pt x="0" y="1917"/>
                      <a:pt x="0" y="1913"/>
                    </a:cubicBezTo>
                    <a:lnTo>
                      <a:pt x="0" y="1897"/>
                    </a:lnTo>
                    <a:cubicBezTo>
                      <a:pt x="0" y="1893"/>
                      <a:pt x="3" y="1890"/>
                      <a:pt x="8" y="1890"/>
                    </a:cubicBezTo>
                    <a:cubicBezTo>
                      <a:pt x="12" y="1890"/>
                      <a:pt x="15" y="1893"/>
                      <a:pt x="15" y="1897"/>
                    </a:cubicBezTo>
                    <a:close/>
                    <a:moveTo>
                      <a:pt x="15" y="1944"/>
                    </a:moveTo>
                    <a:lnTo>
                      <a:pt x="15" y="1959"/>
                    </a:lnTo>
                    <a:cubicBezTo>
                      <a:pt x="15" y="1963"/>
                      <a:pt x="12" y="1967"/>
                      <a:pt x="8" y="1967"/>
                    </a:cubicBezTo>
                    <a:cubicBezTo>
                      <a:pt x="3" y="1967"/>
                      <a:pt x="0" y="1963"/>
                      <a:pt x="0" y="1959"/>
                    </a:cubicBezTo>
                    <a:lnTo>
                      <a:pt x="0" y="1944"/>
                    </a:lnTo>
                    <a:cubicBezTo>
                      <a:pt x="0" y="1939"/>
                      <a:pt x="3" y="1936"/>
                      <a:pt x="8" y="1936"/>
                    </a:cubicBezTo>
                    <a:cubicBezTo>
                      <a:pt x="12" y="1936"/>
                      <a:pt x="15" y="1939"/>
                      <a:pt x="15" y="1944"/>
                    </a:cubicBezTo>
                    <a:close/>
                    <a:moveTo>
                      <a:pt x="15" y="1990"/>
                    </a:moveTo>
                    <a:lnTo>
                      <a:pt x="15" y="2005"/>
                    </a:lnTo>
                    <a:cubicBezTo>
                      <a:pt x="15" y="2009"/>
                      <a:pt x="12" y="2013"/>
                      <a:pt x="8" y="2013"/>
                    </a:cubicBezTo>
                    <a:cubicBezTo>
                      <a:pt x="3" y="2013"/>
                      <a:pt x="0" y="2009"/>
                      <a:pt x="0" y="2005"/>
                    </a:cubicBezTo>
                    <a:lnTo>
                      <a:pt x="0" y="1990"/>
                    </a:lnTo>
                    <a:cubicBezTo>
                      <a:pt x="0" y="1985"/>
                      <a:pt x="3" y="1982"/>
                      <a:pt x="8" y="1982"/>
                    </a:cubicBezTo>
                    <a:cubicBezTo>
                      <a:pt x="12" y="1982"/>
                      <a:pt x="15" y="1985"/>
                      <a:pt x="15" y="1990"/>
                    </a:cubicBezTo>
                    <a:close/>
                    <a:moveTo>
                      <a:pt x="15" y="2036"/>
                    </a:moveTo>
                    <a:lnTo>
                      <a:pt x="15" y="2051"/>
                    </a:lnTo>
                    <a:cubicBezTo>
                      <a:pt x="15" y="2055"/>
                      <a:pt x="12" y="2059"/>
                      <a:pt x="8" y="2059"/>
                    </a:cubicBezTo>
                    <a:cubicBezTo>
                      <a:pt x="3" y="2059"/>
                      <a:pt x="0" y="2055"/>
                      <a:pt x="0" y="2051"/>
                    </a:cubicBezTo>
                    <a:lnTo>
                      <a:pt x="0" y="2036"/>
                    </a:lnTo>
                    <a:cubicBezTo>
                      <a:pt x="0" y="2031"/>
                      <a:pt x="3" y="2028"/>
                      <a:pt x="8" y="2028"/>
                    </a:cubicBezTo>
                    <a:cubicBezTo>
                      <a:pt x="12" y="2028"/>
                      <a:pt x="15" y="2031"/>
                      <a:pt x="15" y="2036"/>
                    </a:cubicBezTo>
                    <a:close/>
                    <a:moveTo>
                      <a:pt x="15" y="2082"/>
                    </a:moveTo>
                    <a:lnTo>
                      <a:pt x="15" y="2097"/>
                    </a:lnTo>
                    <a:cubicBezTo>
                      <a:pt x="15" y="2101"/>
                      <a:pt x="12" y="2105"/>
                      <a:pt x="8" y="2105"/>
                    </a:cubicBezTo>
                    <a:cubicBezTo>
                      <a:pt x="3" y="2105"/>
                      <a:pt x="0" y="2101"/>
                      <a:pt x="0" y="2097"/>
                    </a:cubicBezTo>
                    <a:lnTo>
                      <a:pt x="0" y="2082"/>
                    </a:lnTo>
                    <a:cubicBezTo>
                      <a:pt x="0" y="2078"/>
                      <a:pt x="3" y="2074"/>
                      <a:pt x="8" y="2074"/>
                    </a:cubicBezTo>
                    <a:cubicBezTo>
                      <a:pt x="12" y="2074"/>
                      <a:pt x="15" y="2078"/>
                      <a:pt x="15" y="2082"/>
                    </a:cubicBezTo>
                    <a:close/>
                    <a:moveTo>
                      <a:pt x="15" y="2128"/>
                    </a:moveTo>
                    <a:lnTo>
                      <a:pt x="15" y="2143"/>
                    </a:lnTo>
                    <a:cubicBezTo>
                      <a:pt x="15" y="2147"/>
                      <a:pt x="12" y="2151"/>
                      <a:pt x="8" y="2151"/>
                    </a:cubicBezTo>
                    <a:cubicBezTo>
                      <a:pt x="3" y="2151"/>
                      <a:pt x="0" y="2147"/>
                      <a:pt x="0" y="2143"/>
                    </a:cubicBezTo>
                    <a:lnTo>
                      <a:pt x="0" y="2128"/>
                    </a:lnTo>
                    <a:cubicBezTo>
                      <a:pt x="0" y="2124"/>
                      <a:pt x="3" y="2120"/>
                      <a:pt x="8" y="2120"/>
                    </a:cubicBezTo>
                    <a:cubicBezTo>
                      <a:pt x="12" y="2120"/>
                      <a:pt x="15" y="2124"/>
                      <a:pt x="15" y="2128"/>
                    </a:cubicBezTo>
                    <a:close/>
                    <a:moveTo>
                      <a:pt x="15" y="2174"/>
                    </a:moveTo>
                    <a:lnTo>
                      <a:pt x="15" y="2189"/>
                    </a:lnTo>
                    <a:cubicBezTo>
                      <a:pt x="15" y="2194"/>
                      <a:pt x="12" y="2197"/>
                      <a:pt x="8" y="2197"/>
                    </a:cubicBezTo>
                    <a:cubicBezTo>
                      <a:pt x="3" y="2197"/>
                      <a:pt x="0" y="2194"/>
                      <a:pt x="0" y="2189"/>
                    </a:cubicBezTo>
                    <a:lnTo>
                      <a:pt x="0" y="2174"/>
                    </a:lnTo>
                    <a:cubicBezTo>
                      <a:pt x="0" y="2170"/>
                      <a:pt x="3" y="2166"/>
                      <a:pt x="8" y="2166"/>
                    </a:cubicBezTo>
                    <a:cubicBezTo>
                      <a:pt x="12" y="2166"/>
                      <a:pt x="15" y="2170"/>
                      <a:pt x="15" y="2174"/>
                    </a:cubicBezTo>
                    <a:close/>
                    <a:moveTo>
                      <a:pt x="15" y="2220"/>
                    </a:moveTo>
                    <a:lnTo>
                      <a:pt x="15" y="2235"/>
                    </a:lnTo>
                    <a:cubicBezTo>
                      <a:pt x="15" y="2240"/>
                      <a:pt x="12" y="2243"/>
                      <a:pt x="8" y="2243"/>
                    </a:cubicBezTo>
                    <a:cubicBezTo>
                      <a:pt x="3" y="2243"/>
                      <a:pt x="0" y="2240"/>
                      <a:pt x="0" y="2235"/>
                    </a:cubicBezTo>
                    <a:lnTo>
                      <a:pt x="0" y="2220"/>
                    </a:lnTo>
                    <a:cubicBezTo>
                      <a:pt x="0" y="2216"/>
                      <a:pt x="3" y="2212"/>
                      <a:pt x="8" y="2212"/>
                    </a:cubicBezTo>
                    <a:cubicBezTo>
                      <a:pt x="12" y="2212"/>
                      <a:pt x="15" y="2216"/>
                      <a:pt x="15" y="2220"/>
                    </a:cubicBezTo>
                    <a:close/>
                    <a:moveTo>
                      <a:pt x="15" y="2266"/>
                    </a:moveTo>
                    <a:lnTo>
                      <a:pt x="15" y="2281"/>
                    </a:lnTo>
                    <a:cubicBezTo>
                      <a:pt x="15" y="2286"/>
                      <a:pt x="12" y="2289"/>
                      <a:pt x="8" y="2289"/>
                    </a:cubicBezTo>
                    <a:cubicBezTo>
                      <a:pt x="3" y="2289"/>
                      <a:pt x="0" y="2286"/>
                      <a:pt x="0" y="2281"/>
                    </a:cubicBezTo>
                    <a:lnTo>
                      <a:pt x="0" y="2266"/>
                    </a:lnTo>
                    <a:cubicBezTo>
                      <a:pt x="0" y="2262"/>
                      <a:pt x="3" y="2258"/>
                      <a:pt x="8" y="2258"/>
                    </a:cubicBezTo>
                    <a:cubicBezTo>
                      <a:pt x="12" y="2258"/>
                      <a:pt x="15" y="2262"/>
                      <a:pt x="15" y="2266"/>
                    </a:cubicBezTo>
                    <a:close/>
                    <a:moveTo>
                      <a:pt x="15" y="2312"/>
                    </a:moveTo>
                    <a:lnTo>
                      <a:pt x="15" y="2328"/>
                    </a:lnTo>
                    <a:cubicBezTo>
                      <a:pt x="15" y="2332"/>
                      <a:pt x="12" y="2335"/>
                      <a:pt x="8" y="2335"/>
                    </a:cubicBezTo>
                    <a:cubicBezTo>
                      <a:pt x="3" y="2335"/>
                      <a:pt x="0" y="2332"/>
                      <a:pt x="0" y="2328"/>
                    </a:cubicBezTo>
                    <a:lnTo>
                      <a:pt x="0" y="2312"/>
                    </a:lnTo>
                    <a:cubicBezTo>
                      <a:pt x="0" y="2308"/>
                      <a:pt x="3" y="2304"/>
                      <a:pt x="8" y="2304"/>
                    </a:cubicBezTo>
                    <a:cubicBezTo>
                      <a:pt x="12" y="2304"/>
                      <a:pt x="15" y="2308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4"/>
                    </a:lnTo>
                    <a:cubicBezTo>
                      <a:pt x="15" y="2378"/>
                      <a:pt x="12" y="2381"/>
                      <a:pt x="8" y="2381"/>
                    </a:cubicBezTo>
                    <a:cubicBezTo>
                      <a:pt x="3" y="2381"/>
                      <a:pt x="0" y="2378"/>
                      <a:pt x="0" y="2374"/>
                    </a:cubicBezTo>
                    <a:lnTo>
                      <a:pt x="0" y="2358"/>
                    </a:lnTo>
                    <a:cubicBezTo>
                      <a:pt x="0" y="2354"/>
                      <a:pt x="3" y="2351"/>
                      <a:pt x="8" y="2351"/>
                    </a:cubicBezTo>
                    <a:cubicBezTo>
                      <a:pt x="12" y="2351"/>
                      <a:pt x="15" y="2354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20"/>
                    </a:lnTo>
                    <a:cubicBezTo>
                      <a:pt x="15" y="2424"/>
                      <a:pt x="12" y="2427"/>
                      <a:pt x="8" y="2427"/>
                    </a:cubicBezTo>
                    <a:cubicBezTo>
                      <a:pt x="3" y="2427"/>
                      <a:pt x="0" y="2424"/>
                      <a:pt x="0" y="2420"/>
                    </a:cubicBezTo>
                    <a:lnTo>
                      <a:pt x="0" y="2404"/>
                    </a:lnTo>
                    <a:cubicBezTo>
                      <a:pt x="0" y="2400"/>
                      <a:pt x="3" y="2397"/>
                      <a:pt x="8" y="2397"/>
                    </a:cubicBezTo>
                    <a:cubicBezTo>
                      <a:pt x="12" y="2397"/>
                      <a:pt x="15" y="2400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6"/>
                    </a:lnTo>
                    <a:cubicBezTo>
                      <a:pt x="15" y="2470"/>
                      <a:pt x="12" y="2473"/>
                      <a:pt x="8" y="2473"/>
                    </a:cubicBezTo>
                    <a:cubicBezTo>
                      <a:pt x="3" y="2473"/>
                      <a:pt x="0" y="2470"/>
                      <a:pt x="0" y="2466"/>
                    </a:cubicBezTo>
                    <a:lnTo>
                      <a:pt x="0" y="2450"/>
                    </a:lnTo>
                    <a:cubicBezTo>
                      <a:pt x="0" y="2446"/>
                      <a:pt x="3" y="2443"/>
                      <a:pt x="8" y="2443"/>
                    </a:cubicBezTo>
                    <a:cubicBezTo>
                      <a:pt x="12" y="2443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2"/>
                    </a:lnTo>
                    <a:cubicBezTo>
                      <a:pt x="15" y="2516"/>
                      <a:pt x="12" y="2520"/>
                      <a:pt x="8" y="2520"/>
                    </a:cubicBezTo>
                    <a:cubicBezTo>
                      <a:pt x="3" y="2520"/>
                      <a:pt x="0" y="2516"/>
                      <a:pt x="0" y="2512"/>
                    </a:cubicBezTo>
                    <a:lnTo>
                      <a:pt x="0" y="2496"/>
                    </a:lnTo>
                    <a:cubicBezTo>
                      <a:pt x="0" y="2492"/>
                      <a:pt x="3" y="2489"/>
                      <a:pt x="8" y="2489"/>
                    </a:cubicBezTo>
                    <a:cubicBezTo>
                      <a:pt x="12" y="2489"/>
                      <a:pt x="15" y="2492"/>
                      <a:pt x="15" y="2496"/>
                    </a:cubicBezTo>
                    <a:close/>
                    <a:moveTo>
                      <a:pt x="15" y="2543"/>
                    </a:moveTo>
                    <a:lnTo>
                      <a:pt x="15" y="2558"/>
                    </a:lnTo>
                    <a:cubicBezTo>
                      <a:pt x="15" y="2562"/>
                      <a:pt x="12" y="2566"/>
                      <a:pt x="8" y="2566"/>
                    </a:cubicBezTo>
                    <a:cubicBezTo>
                      <a:pt x="3" y="2566"/>
                      <a:pt x="0" y="2562"/>
                      <a:pt x="0" y="2558"/>
                    </a:cubicBezTo>
                    <a:lnTo>
                      <a:pt x="0" y="2543"/>
                    </a:lnTo>
                    <a:cubicBezTo>
                      <a:pt x="0" y="2538"/>
                      <a:pt x="3" y="2535"/>
                      <a:pt x="8" y="2535"/>
                    </a:cubicBezTo>
                    <a:cubicBezTo>
                      <a:pt x="12" y="2535"/>
                      <a:pt x="15" y="2538"/>
                      <a:pt x="15" y="2543"/>
                    </a:cubicBezTo>
                    <a:close/>
                    <a:moveTo>
                      <a:pt x="15" y="2589"/>
                    </a:moveTo>
                    <a:lnTo>
                      <a:pt x="15" y="2604"/>
                    </a:lnTo>
                    <a:cubicBezTo>
                      <a:pt x="15" y="2608"/>
                      <a:pt x="12" y="2612"/>
                      <a:pt x="8" y="2612"/>
                    </a:cubicBezTo>
                    <a:cubicBezTo>
                      <a:pt x="3" y="2612"/>
                      <a:pt x="0" y="2608"/>
                      <a:pt x="0" y="2604"/>
                    </a:cubicBezTo>
                    <a:lnTo>
                      <a:pt x="0" y="2589"/>
                    </a:lnTo>
                    <a:cubicBezTo>
                      <a:pt x="0" y="2584"/>
                      <a:pt x="3" y="2581"/>
                      <a:pt x="8" y="2581"/>
                    </a:cubicBezTo>
                    <a:cubicBezTo>
                      <a:pt x="12" y="2581"/>
                      <a:pt x="15" y="2584"/>
                      <a:pt x="15" y="2589"/>
                    </a:cubicBezTo>
                    <a:close/>
                    <a:moveTo>
                      <a:pt x="15" y="2635"/>
                    </a:moveTo>
                    <a:lnTo>
                      <a:pt x="15" y="2650"/>
                    </a:lnTo>
                    <a:cubicBezTo>
                      <a:pt x="15" y="2654"/>
                      <a:pt x="12" y="2658"/>
                      <a:pt x="8" y="2658"/>
                    </a:cubicBezTo>
                    <a:cubicBezTo>
                      <a:pt x="3" y="2658"/>
                      <a:pt x="0" y="2654"/>
                      <a:pt x="0" y="2650"/>
                    </a:cubicBezTo>
                    <a:lnTo>
                      <a:pt x="0" y="2635"/>
                    </a:lnTo>
                    <a:cubicBezTo>
                      <a:pt x="0" y="2630"/>
                      <a:pt x="3" y="2627"/>
                      <a:pt x="8" y="2627"/>
                    </a:cubicBezTo>
                    <a:cubicBezTo>
                      <a:pt x="12" y="2627"/>
                      <a:pt x="15" y="2630"/>
                      <a:pt x="15" y="2635"/>
                    </a:cubicBezTo>
                    <a:close/>
                    <a:moveTo>
                      <a:pt x="15" y="2681"/>
                    </a:moveTo>
                    <a:lnTo>
                      <a:pt x="15" y="2696"/>
                    </a:lnTo>
                    <a:cubicBezTo>
                      <a:pt x="15" y="2700"/>
                      <a:pt x="12" y="2704"/>
                      <a:pt x="8" y="2704"/>
                    </a:cubicBezTo>
                    <a:cubicBezTo>
                      <a:pt x="3" y="2704"/>
                      <a:pt x="0" y="2700"/>
                      <a:pt x="0" y="2696"/>
                    </a:cubicBezTo>
                    <a:lnTo>
                      <a:pt x="0" y="2681"/>
                    </a:lnTo>
                    <a:cubicBezTo>
                      <a:pt x="0" y="2677"/>
                      <a:pt x="3" y="2673"/>
                      <a:pt x="8" y="2673"/>
                    </a:cubicBezTo>
                    <a:cubicBezTo>
                      <a:pt x="12" y="2673"/>
                      <a:pt x="15" y="2677"/>
                      <a:pt x="15" y="2681"/>
                    </a:cubicBezTo>
                    <a:close/>
                    <a:moveTo>
                      <a:pt x="15" y="2727"/>
                    </a:moveTo>
                    <a:lnTo>
                      <a:pt x="15" y="2742"/>
                    </a:lnTo>
                    <a:cubicBezTo>
                      <a:pt x="15" y="2746"/>
                      <a:pt x="12" y="2750"/>
                      <a:pt x="8" y="2750"/>
                    </a:cubicBezTo>
                    <a:cubicBezTo>
                      <a:pt x="3" y="2750"/>
                      <a:pt x="0" y="2746"/>
                      <a:pt x="0" y="2742"/>
                    </a:cubicBezTo>
                    <a:lnTo>
                      <a:pt x="0" y="2727"/>
                    </a:lnTo>
                    <a:cubicBezTo>
                      <a:pt x="0" y="2723"/>
                      <a:pt x="3" y="2719"/>
                      <a:pt x="8" y="2719"/>
                    </a:cubicBezTo>
                    <a:cubicBezTo>
                      <a:pt x="12" y="2719"/>
                      <a:pt x="15" y="2723"/>
                      <a:pt x="15" y="2727"/>
                    </a:cubicBezTo>
                    <a:close/>
                    <a:moveTo>
                      <a:pt x="15" y="2773"/>
                    </a:moveTo>
                    <a:lnTo>
                      <a:pt x="15" y="2788"/>
                    </a:lnTo>
                    <a:cubicBezTo>
                      <a:pt x="15" y="2793"/>
                      <a:pt x="12" y="2796"/>
                      <a:pt x="8" y="2796"/>
                    </a:cubicBezTo>
                    <a:cubicBezTo>
                      <a:pt x="3" y="2796"/>
                      <a:pt x="0" y="2793"/>
                      <a:pt x="0" y="2788"/>
                    </a:cubicBezTo>
                    <a:lnTo>
                      <a:pt x="0" y="2773"/>
                    </a:lnTo>
                    <a:cubicBezTo>
                      <a:pt x="0" y="2769"/>
                      <a:pt x="3" y="2765"/>
                      <a:pt x="8" y="2765"/>
                    </a:cubicBezTo>
                    <a:cubicBezTo>
                      <a:pt x="12" y="2765"/>
                      <a:pt x="15" y="2769"/>
                      <a:pt x="15" y="2773"/>
                    </a:cubicBezTo>
                    <a:close/>
                    <a:moveTo>
                      <a:pt x="15" y="2819"/>
                    </a:moveTo>
                    <a:lnTo>
                      <a:pt x="15" y="2834"/>
                    </a:lnTo>
                    <a:cubicBezTo>
                      <a:pt x="15" y="2839"/>
                      <a:pt x="12" y="2842"/>
                      <a:pt x="8" y="2842"/>
                    </a:cubicBezTo>
                    <a:cubicBezTo>
                      <a:pt x="3" y="2842"/>
                      <a:pt x="0" y="2839"/>
                      <a:pt x="0" y="2834"/>
                    </a:cubicBezTo>
                    <a:lnTo>
                      <a:pt x="0" y="2819"/>
                    </a:lnTo>
                    <a:cubicBezTo>
                      <a:pt x="0" y="2815"/>
                      <a:pt x="3" y="2811"/>
                      <a:pt x="8" y="2811"/>
                    </a:cubicBezTo>
                    <a:cubicBezTo>
                      <a:pt x="12" y="2811"/>
                      <a:pt x="15" y="2815"/>
                      <a:pt x="15" y="2819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5"/>
                      <a:pt x="12" y="2888"/>
                      <a:pt x="8" y="2888"/>
                    </a:cubicBezTo>
                    <a:cubicBezTo>
                      <a:pt x="3" y="2888"/>
                      <a:pt x="0" y="2885"/>
                      <a:pt x="0" y="2880"/>
                    </a:cubicBezTo>
                    <a:lnTo>
                      <a:pt x="0" y="2865"/>
                    </a:lnTo>
                    <a:cubicBezTo>
                      <a:pt x="0" y="2861"/>
                      <a:pt x="3" y="2857"/>
                      <a:pt x="8" y="2857"/>
                    </a:cubicBezTo>
                    <a:cubicBezTo>
                      <a:pt x="12" y="2857"/>
                      <a:pt x="15" y="2861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7"/>
                    </a:lnTo>
                    <a:cubicBezTo>
                      <a:pt x="15" y="2931"/>
                      <a:pt x="12" y="2934"/>
                      <a:pt x="8" y="2934"/>
                    </a:cubicBezTo>
                    <a:cubicBezTo>
                      <a:pt x="3" y="2934"/>
                      <a:pt x="0" y="2931"/>
                      <a:pt x="0" y="2927"/>
                    </a:cubicBezTo>
                    <a:lnTo>
                      <a:pt x="0" y="2911"/>
                    </a:lnTo>
                    <a:cubicBezTo>
                      <a:pt x="0" y="2907"/>
                      <a:pt x="3" y="2904"/>
                      <a:pt x="8" y="2904"/>
                    </a:cubicBezTo>
                    <a:cubicBezTo>
                      <a:pt x="12" y="2904"/>
                      <a:pt x="15" y="2907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3"/>
                    </a:lnTo>
                    <a:cubicBezTo>
                      <a:pt x="15" y="2977"/>
                      <a:pt x="12" y="2980"/>
                      <a:pt x="8" y="2980"/>
                    </a:cubicBezTo>
                    <a:cubicBezTo>
                      <a:pt x="3" y="2980"/>
                      <a:pt x="0" y="2977"/>
                      <a:pt x="0" y="2973"/>
                    </a:cubicBezTo>
                    <a:lnTo>
                      <a:pt x="0" y="2957"/>
                    </a:lnTo>
                    <a:cubicBezTo>
                      <a:pt x="0" y="2953"/>
                      <a:pt x="3" y="2950"/>
                      <a:pt x="8" y="2950"/>
                    </a:cubicBezTo>
                    <a:cubicBezTo>
                      <a:pt x="12" y="2950"/>
                      <a:pt x="15" y="2953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9"/>
                    </a:lnTo>
                    <a:cubicBezTo>
                      <a:pt x="15" y="3023"/>
                      <a:pt x="12" y="3026"/>
                      <a:pt x="8" y="3026"/>
                    </a:cubicBezTo>
                    <a:cubicBezTo>
                      <a:pt x="3" y="3026"/>
                      <a:pt x="0" y="3023"/>
                      <a:pt x="0" y="3019"/>
                    </a:cubicBezTo>
                    <a:lnTo>
                      <a:pt x="0" y="3003"/>
                    </a:lnTo>
                    <a:cubicBezTo>
                      <a:pt x="0" y="2999"/>
                      <a:pt x="3" y="2996"/>
                      <a:pt x="8" y="2996"/>
                    </a:cubicBezTo>
                    <a:cubicBezTo>
                      <a:pt x="12" y="2996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5"/>
                    </a:lnTo>
                    <a:cubicBezTo>
                      <a:pt x="15" y="3069"/>
                      <a:pt x="12" y="3072"/>
                      <a:pt x="8" y="3072"/>
                    </a:cubicBezTo>
                    <a:cubicBezTo>
                      <a:pt x="3" y="3072"/>
                      <a:pt x="0" y="3069"/>
                      <a:pt x="0" y="3065"/>
                    </a:cubicBezTo>
                    <a:lnTo>
                      <a:pt x="0" y="3049"/>
                    </a:lnTo>
                    <a:cubicBezTo>
                      <a:pt x="0" y="3045"/>
                      <a:pt x="3" y="3042"/>
                      <a:pt x="8" y="3042"/>
                    </a:cubicBezTo>
                    <a:cubicBezTo>
                      <a:pt x="12" y="3042"/>
                      <a:pt x="15" y="3045"/>
                      <a:pt x="15" y="3049"/>
                    </a:cubicBezTo>
                    <a:close/>
                    <a:moveTo>
                      <a:pt x="15" y="3096"/>
                    </a:moveTo>
                    <a:lnTo>
                      <a:pt x="15" y="3111"/>
                    </a:lnTo>
                    <a:cubicBezTo>
                      <a:pt x="15" y="3115"/>
                      <a:pt x="12" y="3119"/>
                      <a:pt x="8" y="3119"/>
                    </a:cubicBezTo>
                    <a:cubicBezTo>
                      <a:pt x="3" y="3119"/>
                      <a:pt x="0" y="3115"/>
                      <a:pt x="0" y="3111"/>
                    </a:cubicBezTo>
                    <a:lnTo>
                      <a:pt x="0" y="3096"/>
                    </a:lnTo>
                    <a:cubicBezTo>
                      <a:pt x="0" y="3091"/>
                      <a:pt x="3" y="3088"/>
                      <a:pt x="8" y="3088"/>
                    </a:cubicBezTo>
                    <a:cubicBezTo>
                      <a:pt x="12" y="3088"/>
                      <a:pt x="15" y="3091"/>
                      <a:pt x="15" y="3096"/>
                    </a:cubicBezTo>
                    <a:close/>
                    <a:moveTo>
                      <a:pt x="15" y="3142"/>
                    </a:moveTo>
                    <a:lnTo>
                      <a:pt x="15" y="3157"/>
                    </a:lnTo>
                    <a:cubicBezTo>
                      <a:pt x="15" y="3161"/>
                      <a:pt x="12" y="3165"/>
                      <a:pt x="8" y="3165"/>
                    </a:cubicBezTo>
                    <a:cubicBezTo>
                      <a:pt x="3" y="3165"/>
                      <a:pt x="0" y="3161"/>
                      <a:pt x="0" y="3157"/>
                    </a:cubicBezTo>
                    <a:lnTo>
                      <a:pt x="0" y="3142"/>
                    </a:lnTo>
                    <a:cubicBezTo>
                      <a:pt x="0" y="3137"/>
                      <a:pt x="3" y="3134"/>
                      <a:pt x="8" y="3134"/>
                    </a:cubicBezTo>
                    <a:cubicBezTo>
                      <a:pt x="12" y="3134"/>
                      <a:pt x="15" y="3137"/>
                      <a:pt x="15" y="3142"/>
                    </a:cubicBezTo>
                    <a:close/>
                    <a:moveTo>
                      <a:pt x="15" y="3188"/>
                    </a:moveTo>
                    <a:lnTo>
                      <a:pt x="15" y="3203"/>
                    </a:lnTo>
                    <a:cubicBezTo>
                      <a:pt x="15" y="3207"/>
                      <a:pt x="12" y="3211"/>
                      <a:pt x="8" y="3211"/>
                    </a:cubicBezTo>
                    <a:cubicBezTo>
                      <a:pt x="3" y="3211"/>
                      <a:pt x="0" y="3207"/>
                      <a:pt x="0" y="3203"/>
                    </a:cubicBezTo>
                    <a:lnTo>
                      <a:pt x="0" y="3188"/>
                    </a:lnTo>
                    <a:cubicBezTo>
                      <a:pt x="0" y="3183"/>
                      <a:pt x="3" y="3180"/>
                      <a:pt x="8" y="3180"/>
                    </a:cubicBezTo>
                    <a:cubicBezTo>
                      <a:pt x="12" y="3180"/>
                      <a:pt x="15" y="3183"/>
                      <a:pt x="15" y="3188"/>
                    </a:cubicBezTo>
                    <a:close/>
                    <a:moveTo>
                      <a:pt x="15" y="3234"/>
                    </a:moveTo>
                    <a:lnTo>
                      <a:pt x="15" y="3249"/>
                    </a:lnTo>
                    <a:cubicBezTo>
                      <a:pt x="15" y="3253"/>
                      <a:pt x="12" y="3257"/>
                      <a:pt x="8" y="3257"/>
                    </a:cubicBezTo>
                    <a:cubicBezTo>
                      <a:pt x="3" y="3257"/>
                      <a:pt x="0" y="3253"/>
                      <a:pt x="0" y="3249"/>
                    </a:cubicBezTo>
                    <a:lnTo>
                      <a:pt x="0" y="3234"/>
                    </a:lnTo>
                    <a:cubicBezTo>
                      <a:pt x="0" y="3230"/>
                      <a:pt x="3" y="3226"/>
                      <a:pt x="8" y="3226"/>
                    </a:cubicBezTo>
                    <a:cubicBezTo>
                      <a:pt x="12" y="3226"/>
                      <a:pt x="15" y="3230"/>
                      <a:pt x="15" y="3234"/>
                    </a:cubicBezTo>
                    <a:close/>
                    <a:moveTo>
                      <a:pt x="15" y="3280"/>
                    </a:moveTo>
                    <a:lnTo>
                      <a:pt x="15" y="3295"/>
                    </a:lnTo>
                    <a:cubicBezTo>
                      <a:pt x="15" y="3299"/>
                      <a:pt x="12" y="3303"/>
                      <a:pt x="8" y="3303"/>
                    </a:cubicBezTo>
                    <a:cubicBezTo>
                      <a:pt x="3" y="3303"/>
                      <a:pt x="0" y="3299"/>
                      <a:pt x="0" y="3295"/>
                    </a:cubicBezTo>
                    <a:lnTo>
                      <a:pt x="0" y="3280"/>
                    </a:lnTo>
                    <a:cubicBezTo>
                      <a:pt x="0" y="3276"/>
                      <a:pt x="3" y="3272"/>
                      <a:pt x="8" y="3272"/>
                    </a:cubicBezTo>
                    <a:cubicBezTo>
                      <a:pt x="12" y="3272"/>
                      <a:pt x="15" y="3276"/>
                      <a:pt x="15" y="3280"/>
                    </a:cubicBezTo>
                    <a:close/>
                    <a:moveTo>
                      <a:pt x="15" y="3326"/>
                    </a:moveTo>
                    <a:lnTo>
                      <a:pt x="15" y="3341"/>
                    </a:lnTo>
                    <a:cubicBezTo>
                      <a:pt x="15" y="3346"/>
                      <a:pt x="12" y="3349"/>
                      <a:pt x="8" y="3349"/>
                    </a:cubicBezTo>
                    <a:cubicBezTo>
                      <a:pt x="3" y="3349"/>
                      <a:pt x="0" y="3346"/>
                      <a:pt x="0" y="3341"/>
                    </a:cubicBezTo>
                    <a:lnTo>
                      <a:pt x="0" y="3326"/>
                    </a:lnTo>
                    <a:cubicBezTo>
                      <a:pt x="0" y="3322"/>
                      <a:pt x="3" y="3318"/>
                      <a:pt x="8" y="3318"/>
                    </a:cubicBezTo>
                    <a:cubicBezTo>
                      <a:pt x="12" y="3318"/>
                      <a:pt x="15" y="3322"/>
                      <a:pt x="15" y="3326"/>
                    </a:cubicBezTo>
                    <a:close/>
                    <a:moveTo>
                      <a:pt x="15" y="3372"/>
                    </a:moveTo>
                    <a:lnTo>
                      <a:pt x="15" y="3387"/>
                    </a:lnTo>
                    <a:cubicBezTo>
                      <a:pt x="15" y="3392"/>
                      <a:pt x="12" y="3395"/>
                      <a:pt x="8" y="3395"/>
                    </a:cubicBezTo>
                    <a:cubicBezTo>
                      <a:pt x="3" y="3395"/>
                      <a:pt x="0" y="3392"/>
                      <a:pt x="0" y="3387"/>
                    </a:cubicBezTo>
                    <a:lnTo>
                      <a:pt x="0" y="3372"/>
                    </a:lnTo>
                    <a:cubicBezTo>
                      <a:pt x="0" y="3368"/>
                      <a:pt x="3" y="3364"/>
                      <a:pt x="8" y="3364"/>
                    </a:cubicBezTo>
                    <a:cubicBezTo>
                      <a:pt x="12" y="3364"/>
                      <a:pt x="15" y="3368"/>
                      <a:pt x="15" y="3372"/>
                    </a:cubicBezTo>
                    <a:close/>
                    <a:moveTo>
                      <a:pt x="15" y="3418"/>
                    </a:moveTo>
                    <a:lnTo>
                      <a:pt x="15" y="3433"/>
                    </a:lnTo>
                    <a:cubicBezTo>
                      <a:pt x="15" y="3438"/>
                      <a:pt x="12" y="3441"/>
                      <a:pt x="8" y="3441"/>
                    </a:cubicBezTo>
                    <a:cubicBezTo>
                      <a:pt x="3" y="3441"/>
                      <a:pt x="0" y="3438"/>
                      <a:pt x="0" y="3433"/>
                    </a:cubicBezTo>
                    <a:lnTo>
                      <a:pt x="0" y="3418"/>
                    </a:lnTo>
                    <a:cubicBezTo>
                      <a:pt x="0" y="3414"/>
                      <a:pt x="3" y="3410"/>
                      <a:pt x="8" y="3410"/>
                    </a:cubicBezTo>
                    <a:cubicBezTo>
                      <a:pt x="12" y="3410"/>
                      <a:pt x="15" y="3414"/>
                      <a:pt x="15" y="3418"/>
                    </a:cubicBezTo>
                    <a:close/>
                    <a:moveTo>
                      <a:pt x="15" y="3464"/>
                    </a:moveTo>
                    <a:lnTo>
                      <a:pt x="15" y="3480"/>
                    </a:lnTo>
                    <a:cubicBezTo>
                      <a:pt x="15" y="3484"/>
                      <a:pt x="12" y="3487"/>
                      <a:pt x="8" y="3487"/>
                    </a:cubicBezTo>
                    <a:cubicBezTo>
                      <a:pt x="3" y="3487"/>
                      <a:pt x="0" y="3484"/>
                      <a:pt x="0" y="3480"/>
                    </a:cubicBezTo>
                    <a:lnTo>
                      <a:pt x="0" y="3464"/>
                    </a:lnTo>
                    <a:cubicBezTo>
                      <a:pt x="0" y="3460"/>
                      <a:pt x="3" y="3456"/>
                      <a:pt x="8" y="3456"/>
                    </a:cubicBezTo>
                    <a:cubicBezTo>
                      <a:pt x="12" y="3456"/>
                      <a:pt x="15" y="3460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6"/>
                    </a:lnTo>
                    <a:cubicBezTo>
                      <a:pt x="15" y="3530"/>
                      <a:pt x="12" y="3533"/>
                      <a:pt x="8" y="3533"/>
                    </a:cubicBezTo>
                    <a:cubicBezTo>
                      <a:pt x="3" y="3533"/>
                      <a:pt x="0" y="3530"/>
                      <a:pt x="0" y="3526"/>
                    </a:cubicBezTo>
                    <a:lnTo>
                      <a:pt x="0" y="3510"/>
                    </a:lnTo>
                    <a:cubicBezTo>
                      <a:pt x="0" y="3506"/>
                      <a:pt x="3" y="3503"/>
                      <a:pt x="8" y="3503"/>
                    </a:cubicBezTo>
                    <a:cubicBezTo>
                      <a:pt x="12" y="3503"/>
                      <a:pt x="15" y="3506"/>
                      <a:pt x="15" y="3510"/>
                    </a:cubicBezTo>
                    <a:close/>
                    <a:moveTo>
                      <a:pt x="15" y="3556"/>
                    </a:moveTo>
                    <a:lnTo>
                      <a:pt x="15" y="3572"/>
                    </a:lnTo>
                    <a:cubicBezTo>
                      <a:pt x="15" y="3576"/>
                      <a:pt x="12" y="3579"/>
                      <a:pt x="8" y="3579"/>
                    </a:cubicBezTo>
                    <a:cubicBezTo>
                      <a:pt x="3" y="3579"/>
                      <a:pt x="0" y="3576"/>
                      <a:pt x="0" y="3572"/>
                    </a:cubicBezTo>
                    <a:lnTo>
                      <a:pt x="0" y="3556"/>
                    </a:lnTo>
                    <a:cubicBezTo>
                      <a:pt x="0" y="3552"/>
                      <a:pt x="3" y="3549"/>
                      <a:pt x="8" y="3549"/>
                    </a:cubicBezTo>
                    <a:cubicBezTo>
                      <a:pt x="12" y="3549"/>
                      <a:pt x="15" y="3552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8"/>
                    </a:lnTo>
                    <a:cubicBezTo>
                      <a:pt x="15" y="3622"/>
                      <a:pt x="12" y="3625"/>
                      <a:pt x="8" y="3625"/>
                    </a:cubicBezTo>
                    <a:cubicBezTo>
                      <a:pt x="3" y="3625"/>
                      <a:pt x="0" y="3622"/>
                      <a:pt x="0" y="3618"/>
                    </a:cubicBezTo>
                    <a:lnTo>
                      <a:pt x="0" y="3602"/>
                    </a:lnTo>
                    <a:cubicBezTo>
                      <a:pt x="0" y="3598"/>
                      <a:pt x="3" y="3595"/>
                      <a:pt x="8" y="3595"/>
                    </a:cubicBezTo>
                    <a:cubicBezTo>
                      <a:pt x="12" y="3595"/>
                      <a:pt x="15" y="3598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4"/>
                    </a:lnTo>
                    <a:cubicBezTo>
                      <a:pt x="15" y="3668"/>
                      <a:pt x="12" y="3672"/>
                      <a:pt x="8" y="3672"/>
                    </a:cubicBezTo>
                    <a:cubicBezTo>
                      <a:pt x="3" y="3672"/>
                      <a:pt x="0" y="3668"/>
                      <a:pt x="0" y="3664"/>
                    </a:cubicBezTo>
                    <a:lnTo>
                      <a:pt x="0" y="3648"/>
                    </a:lnTo>
                    <a:cubicBezTo>
                      <a:pt x="0" y="3644"/>
                      <a:pt x="3" y="3641"/>
                      <a:pt x="8" y="3641"/>
                    </a:cubicBezTo>
                    <a:cubicBezTo>
                      <a:pt x="12" y="3641"/>
                      <a:pt x="15" y="3644"/>
                      <a:pt x="15" y="3648"/>
                    </a:cubicBezTo>
                    <a:close/>
                    <a:moveTo>
                      <a:pt x="15" y="3695"/>
                    </a:moveTo>
                    <a:lnTo>
                      <a:pt x="15" y="3710"/>
                    </a:lnTo>
                    <a:cubicBezTo>
                      <a:pt x="15" y="3714"/>
                      <a:pt x="12" y="3718"/>
                      <a:pt x="8" y="3718"/>
                    </a:cubicBezTo>
                    <a:cubicBezTo>
                      <a:pt x="3" y="3718"/>
                      <a:pt x="0" y="3714"/>
                      <a:pt x="0" y="3710"/>
                    </a:cubicBezTo>
                    <a:lnTo>
                      <a:pt x="0" y="3695"/>
                    </a:lnTo>
                    <a:cubicBezTo>
                      <a:pt x="0" y="3690"/>
                      <a:pt x="3" y="3687"/>
                      <a:pt x="8" y="3687"/>
                    </a:cubicBezTo>
                    <a:cubicBezTo>
                      <a:pt x="12" y="3687"/>
                      <a:pt x="15" y="3690"/>
                      <a:pt x="15" y="3695"/>
                    </a:cubicBezTo>
                    <a:close/>
                    <a:moveTo>
                      <a:pt x="15" y="3741"/>
                    </a:moveTo>
                    <a:lnTo>
                      <a:pt x="15" y="3756"/>
                    </a:lnTo>
                    <a:cubicBezTo>
                      <a:pt x="15" y="3760"/>
                      <a:pt x="12" y="3764"/>
                      <a:pt x="8" y="3764"/>
                    </a:cubicBezTo>
                    <a:cubicBezTo>
                      <a:pt x="3" y="3764"/>
                      <a:pt x="0" y="3760"/>
                      <a:pt x="0" y="3756"/>
                    </a:cubicBezTo>
                    <a:lnTo>
                      <a:pt x="0" y="3741"/>
                    </a:lnTo>
                    <a:cubicBezTo>
                      <a:pt x="0" y="3736"/>
                      <a:pt x="3" y="3733"/>
                      <a:pt x="8" y="3733"/>
                    </a:cubicBezTo>
                    <a:cubicBezTo>
                      <a:pt x="12" y="3733"/>
                      <a:pt x="15" y="3736"/>
                      <a:pt x="15" y="3741"/>
                    </a:cubicBezTo>
                    <a:close/>
                    <a:moveTo>
                      <a:pt x="15" y="3787"/>
                    </a:moveTo>
                    <a:lnTo>
                      <a:pt x="15" y="3802"/>
                    </a:lnTo>
                    <a:cubicBezTo>
                      <a:pt x="15" y="3806"/>
                      <a:pt x="12" y="3810"/>
                      <a:pt x="8" y="3810"/>
                    </a:cubicBezTo>
                    <a:cubicBezTo>
                      <a:pt x="3" y="3810"/>
                      <a:pt x="0" y="3806"/>
                      <a:pt x="0" y="3802"/>
                    </a:cubicBezTo>
                    <a:lnTo>
                      <a:pt x="0" y="3787"/>
                    </a:lnTo>
                    <a:cubicBezTo>
                      <a:pt x="0" y="3782"/>
                      <a:pt x="3" y="3779"/>
                      <a:pt x="8" y="3779"/>
                    </a:cubicBezTo>
                    <a:cubicBezTo>
                      <a:pt x="12" y="3779"/>
                      <a:pt x="15" y="3782"/>
                      <a:pt x="15" y="3787"/>
                    </a:cubicBezTo>
                    <a:close/>
                    <a:moveTo>
                      <a:pt x="15" y="3833"/>
                    </a:moveTo>
                    <a:lnTo>
                      <a:pt x="15" y="3848"/>
                    </a:lnTo>
                    <a:cubicBezTo>
                      <a:pt x="15" y="3852"/>
                      <a:pt x="12" y="3856"/>
                      <a:pt x="8" y="3856"/>
                    </a:cubicBezTo>
                    <a:cubicBezTo>
                      <a:pt x="3" y="3856"/>
                      <a:pt x="0" y="3852"/>
                      <a:pt x="0" y="3848"/>
                    </a:cubicBezTo>
                    <a:lnTo>
                      <a:pt x="0" y="3833"/>
                    </a:lnTo>
                    <a:cubicBezTo>
                      <a:pt x="0" y="3829"/>
                      <a:pt x="3" y="3825"/>
                      <a:pt x="8" y="3825"/>
                    </a:cubicBezTo>
                    <a:cubicBezTo>
                      <a:pt x="12" y="3825"/>
                      <a:pt x="15" y="3829"/>
                      <a:pt x="15" y="3833"/>
                    </a:cubicBezTo>
                    <a:close/>
                    <a:moveTo>
                      <a:pt x="15" y="3879"/>
                    </a:moveTo>
                    <a:lnTo>
                      <a:pt x="15" y="3894"/>
                    </a:lnTo>
                    <a:cubicBezTo>
                      <a:pt x="15" y="3898"/>
                      <a:pt x="12" y="3902"/>
                      <a:pt x="8" y="3902"/>
                    </a:cubicBezTo>
                    <a:cubicBezTo>
                      <a:pt x="3" y="3902"/>
                      <a:pt x="0" y="3898"/>
                      <a:pt x="0" y="3894"/>
                    </a:cubicBezTo>
                    <a:lnTo>
                      <a:pt x="0" y="3879"/>
                    </a:lnTo>
                    <a:cubicBezTo>
                      <a:pt x="0" y="3875"/>
                      <a:pt x="3" y="3871"/>
                      <a:pt x="8" y="3871"/>
                    </a:cubicBezTo>
                    <a:cubicBezTo>
                      <a:pt x="12" y="3871"/>
                      <a:pt x="15" y="3875"/>
                      <a:pt x="15" y="3879"/>
                    </a:cubicBezTo>
                    <a:close/>
                    <a:moveTo>
                      <a:pt x="15" y="3925"/>
                    </a:moveTo>
                    <a:lnTo>
                      <a:pt x="15" y="3940"/>
                    </a:lnTo>
                    <a:cubicBezTo>
                      <a:pt x="15" y="3945"/>
                      <a:pt x="12" y="3948"/>
                      <a:pt x="8" y="3948"/>
                    </a:cubicBezTo>
                    <a:cubicBezTo>
                      <a:pt x="3" y="3948"/>
                      <a:pt x="0" y="3945"/>
                      <a:pt x="0" y="3940"/>
                    </a:cubicBezTo>
                    <a:lnTo>
                      <a:pt x="0" y="3925"/>
                    </a:lnTo>
                    <a:cubicBezTo>
                      <a:pt x="0" y="3921"/>
                      <a:pt x="3" y="3917"/>
                      <a:pt x="8" y="3917"/>
                    </a:cubicBezTo>
                    <a:cubicBezTo>
                      <a:pt x="12" y="3917"/>
                      <a:pt x="15" y="3921"/>
                      <a:pt x="15" y="3925"/>
                    </a:cubicBezTo>
                    <a:close/>
                    <a:moveTo>
                      <a:pt x="15" y="3971"/>
                    </a:moveTo>
                    <a:lnTo>
                      <a:pt x="15" y="3986"/>
                    </a:lnTo>
                    <a:cubicBezTo>
                      <a:pt x="15" y="3991"/>
                      <a:pt x="12" y="3994"/>
                      <a:pt x="8" y="3994"/>
                    </a:cubicBezTo>
                    <a:cubicBezTo>
                      <a:pt x="3" y="3994"/>
                      <a:pt x="0" y="3991"/>
                      <a:pt x="0" y="3986"/>
                    </a:cubicBezTo>
                    <a:lnTo>
                      <a:pt x="0" y="3971"/>
                    </a:lnTo>
                    <a:cubicBezTo>
                      <a:pt x="0" y="3967"/>
                      <a:pt x="3" y="3963"/>
                      <a:pt x="8" y="3963"/>
                    </a:cubicBezTo>
                    <a:cubicBezTo>
                      <a:pt x="12" y="3963"/>
                      <a:pt x="15" y="3967"/>
                      <a:pt x="15" y="3971"/>
                    </a:cubicBezTo>
                    <a:close/>
                    <a:moveTo>
                      <a:pt x="15" y="4017"/>
                    </a:moveTo>
                    <a:lnTo>
                      <a:pt x="15" y="4032"/>
                    </a:lnTo>
                    <a:cubicBezTo>
                      <a:pt x="15" y="4037"/>
                      <a:pt x="12" y="4040"/>
                      <a:pt x="8" y="4040"/>
                    </a:cubicBezTo>
                    <a:cubicBezTo>
                      <a:pt x="3" y="4040"/>
                      <a:pt x="0" y="4037"/>
                      <a:pt x="0" y="4032"/>
                    </a:cubicBezTo>
                    <a:lnTo>
                      <a:pt x="0" y="4017"/>
                    </a:lnTo>
                    <a:cubicBezTo>
                      <a:pt x="0" y="4013"/>
                      <a:pt x="3" y="4009"/>
                      <a:pt x="8" y="4009"/>
                    </a:cubicBezTo>
                    <a:cubicBezTo>
                      <a:pt x="12" y="4009"/>
                      <a:pt x="15" y="4013"/>
                      <a:pt x="15" y="4017"/>
                    </a:cubicBezTo>
                    <a:close/>
                    <a:moveTo>
                      <a:pt x="15" y="4063"/>
                    </a:moveTo>
                    <a:lnTo>
                      <a:pt x="15" y="4079"/>
                    </a:lnTo>
                    <a:cubicBezTo>
                      <a:pt x="15" y="4083"/>
                      <a:pt x="12" y="4086"/>
                      <a:pt x="8" y="4086"/>
                    </a:cubicBezTo>
                    <a:cubicBezTo>
                      <a:pt x="3" y="4086"/>
                      <a:pt x="0" y="4083"/>
                      <a:pt x="0" y="4079"/>
                    </a:cubicBezTo>
                    <a:lnTo>
                      <a:pt x="0" y="4063"/>
                    </a:lnTo>
                    <a:cubicBezTo>
                      <a:pt x="0" y="4059"/>
                      <a:pt x="3" y="4056"/>
                      <a:pt x="8" y="4056"/>
                    </a:cubicBezTo>
                    <a:cubicBezTo>
                      <a:pt x="12" y="4056"/>
                      <a:pt x="15" y="4059"/>
                      <a:pt x="15" y="4063"/>
                    </a:cubicBezTo>
                    <a:close/>
                    <a:moveTo>
                      <a:pt x="15" y="4109"/>
                    </a:moveTo>
                    <a:lnTo>
                      <a:pt x="15" y="4125"/>
                    </a:lnTo>
                    <a:cubicBezTo>
                      <a:pt x="15" y="4129"/>
                      <a:pt x="12" y="4132"/>
                      <a:pt x="8" y="4132"/>
                    </a:cubicBezTo>
                    <a:cubicBezTo>
                      <a:pt x="3" y="4132"/>
                      <a:pt x="0" y="4129"/>
                      <a:pt x="0" y="4125"/>
                    </a:cubicBezTo>
                    <a:lnTo>
                      <a:pt x="0" y="4109"/>
                    </a:lnTo>
                    <a:cubicBezTo>
                      <a:pt x="0" y="4105"/>
                      <a:pt x="3" y="4102"/>
                      <a:pt x="8" y="4102"/>
                    </a:cubicBezTo>
                    <a:cubicBezTo>
                      <a:pt x="12" y="4102"/>
                      <a:pt x="15" y="4105"/>
                      <a:pt x="15" y="4109"/>
                    </a:cubicBezTo>
                    <a:close/>
                    <a:moveTo>
                      <a:pt x="15" y="4155"/>
                    </a:moveTo>
                    <a:lnTo>
                      <a:pt x="15" y="4171"/>
                    </a:lnTo>
                    <a:cubicBezTo>
                      <a:pt x="15" y="4175"/>
                      <a:pt x="12" y="4178"/>
                      <a:pt x="8" y="4178"/>
                    </a:cubicBezTo>
                    <a:cubicBezTo>
                      <a:pt x="3" y="4178"/>
                      <a:pt x="0" y="4175"/>
                      <a:pt x="0" y="4171"/>
                    </a:cubicBezTo>
                    <a:lnTo>
                      <a:pt x="0" y="4155"/>
                    </a:lnTo>
                    <a:cubicBezTo>
                      <a:pt x="0" y="4151"/>
                      <a:pt x="3" y="4148"/>
                      <a:pt x="8" y="4148"/>
                    </a:cubicBezTo>
                    <a:cubicBezTo>
                      <a:pt x="12" y="4148"/>
                      <a:pt x="15" y="4151"/>
                      <a:pt x="15" y="4155"/>
                    </a:cubicBezTo>
                    <a:close/>
                    <a:moveTo>
                      <a:pt x="15" y="4201"/>
                    </a:moveTo>
                    <a:lnTo>
                      <a:pt x="15" y="4217"/>
                    </a:lnTo>
                    <a:cubicBezTo>
                      <a:pt x="15" y="4221"/>
                      <a:pt x="12" y="4224"/>
                      <a:pt x="8" y="4224"/>
                    </a:cubicBezTo>
                    <a:cubicBezTo>
                      <a:pt x="3" y="4224"/>
                      <a:pt x="0" y="4221"/>
                      <a:pt x="0" y="4217"/>
                    </a:cubicBezTo>
                    <a:lnTo>
                      <a:pt x="0" y="4201"/>
                    </a:lnTo>
                    <a:cubicBezTo>
                      <a:pt x="0" y="4197"/>
                      <a:pt x="3" y="4194"/>
                      <a:pt x="8" y="4194"/>
                    </a:cubicBezTo>
                    <a:cubicBezTo>
                      <a:pt x="12" y="4194"/>
                      <a:pt x="15" y="4197"/>
                      <a:pt x="15" y="4201"/>
                    </a:cubicBezTo>
                    <a:close/>
                    <a:moveTo>
                      <a:pt x="15" y="4248"/>
                    </a:moveTo>
                    <a:lnTo>
                      <a:pt x="15" y="4263"/>
                    </a:lnTo>
                    <a:cubicBezTo>
                      <a:pt x="15" y="4267"/>
                      <a:pt x="12" y="4271"/>
                      <a:pt x="8" y="4271"/>
                    </a:cubicBezTo>
                    <a:cubicBezTo>
                      <a:pt x="3" y="4271"/>
                      <a:pt x="0" y="4267"/>
                      <a:pt x="0" y="4263"/>
                    </a:cubicBezTo>
                    <a:lnTo>
                      <a:pt x="0" y="4248"/>
                    </a:lnTo>
                    <a:cubicBezTo>
                      <a:pt x="0" y="4243"/>
                      <a:pt x="3" y="4240"/>
                      <a:pt x="8" y="4240"/>
                    </a:cubicBezTo>
                    <a:cubicBezTo>
                      <a:pt x="12" y="4240"/>
                      <a:pt x="15" y="4243"/>
                      <a:pt x="15" y="4248"/>
                    </a:cubicBezTo>
                    <a:close/>
                    <a:moveTo>
                      <a:pt x="15" y="4294"/>
                    </a:moveTo>
                    <a:lnTo>
                      <a:pt x="15" y="4309"/>
                    </a:lnTo>
                    <a:cubicBezTo>
                      <a:pt x="15" y="4313"/>
                      <a:pt x="12" y="4317"/>
                      <a:pt x="8" y="4317"/>
                    </a:cubicBezTo>
                    <a:cubicBezTo>
                      <a:pt x="3" y="4317"/>
                      <a:pt x="0" y="4313"/>
                      <a:pt x="0" y="4309"/>
                    </a:cubicBezTo>
                    <a:lnTo>
                      <a:pt x="0" y="4294"/>
                    </a:lnTo>
                    <a:cubicBezTo>
                      <a:pt x="0" y="4289"/>
                      <a:pt x="3" y="4286"/>
                      <a:pt x="8" y="4286"/>
                    </a:cubicBezTo>
                    <a:cubicBezTo>
                      <a:pt x="12" y="4286"/>
                      <a:pt x="15" y="4289"/>
                      <a:pt x="15" y="4294"/>
                    </a:cubicBezTo>
                    <a:close/>
                    <a:moveTo>
                      <a:pt x="15" y="4340"/>
                    </a:moveTo>
                    <a:lnTo>
                      <a:pt x="15" y="4355"/>
                    </a:lnTo>
                    <a:cubicBezTo>
                      <a:pt x="15" y="4359"/>
                      <a:pt x="12" y="4363"/>
                      <a:pt x="8" y="4363"/>
                    </a:cubicBezTo>
                    <a:cubicBezTo>
                      <a:pt x="3" y="4363"/>
                      <a:pt x="0" y="4359"/>
                      <a:pt x="0" y="4355"/>
                    </a:cubicBezTo>
                    <a:lnTo>
                      <a:pt x="0" y="4340"/>
                    </a:lnTo>
                    <a:cubicBezTo>
                      <a:pt x="0" y="4335"/>
                      <a:pt x="3" y="4332"/>
                      <a:pt x="8" y="4332"/>
                    </a:cubicBezTo>
                    <a:cubicBezTo>
                      <a:pt x="12" y="4332"/>
                      <a:pt x="15" y="4335"/>
                      <a:pt x="15" y="4340"/>
                    </a:cubicBezTo>
                    <a:close/>
                    <a:moveTo>
                      <a:pt x="15" y="4386"/>
                    </a:moveTo>
                    <a:lnTo>
                      <a:pt x="15" y="4401"/>
                    </a:lnTo>
                    <a:cubicBezTo>
                      <a:pt x="15" y="4405"/>
                      <a:pt x="12" y="4409"/>
                      <a:pt x="8" y="4409"/>
                    </a:cubicBezTo>
                    <a:cubicBezTo>
                      <a:pt x="3" y="4409"/>
                      <a:pt x="0" y="4405"/>
                      <a:pt x="0" y="4401"/>
                    </a:cubicBezTo>
                    <a:lnTo>
                      <a:pt x="0" y="4386"/>
                    </a:lnTo>
                    <a:cubicBezTo>
                      <a:pt x="0" y="4382"/>
                      <a:pt x="3" y="4378"/>
                      <a:pt x="8" y="4378"/>
                    </a:cubicBezTo>
                    <a:cubicBezTo>
                      <a:pt x="12" y="4378"/>
                      <a:pt x="15" y="4382"/>
                      <a:pt x="15" y="4386"/>
                    </a:cubicBezTo>
                    <a:close/>
                    <a:moveTo>
                      <a:pt x="15" y="4432"/>
                    </a:moveTo>
                    <a:lnTo>
                      <a:pt x="15" y="4447"/>
                    </a:lnTo>
                    <a:cubicBezTo>
                      <a:pt x="15" y="4451"/>
                      <a:pt x="12" y="4455"/>
                      <a:pt x="8" y="4455"/>
                    </a:cubicBezTo>
                    <a:cubicBezTo>
                      <a:pt x="3" y="4455"/>
                      <a:pt x="0" y="4451"/>
                      <a:pt x="0" y="4447"/>
                    </a:cubicBezTo>
                    <a:lnTo>
                      <a:pt x="0" y="4432"/>
                    </a:lnTo>
                    <a:cubicBezTo>
                      <a:pt x="0" y="4428"/>
                      <a:pt x="3" y="4424"/>
                      <a:pt x="8" y="4424"/>
                    </a:cubicBezTo>
                    <a:cubicBezTo>
                      <a:pt x="12" y="4424"/>
                      <a:pt x="15" y="4428"/>
                      <a:pt x="15" y="4432"/>
                    </a:cubicBezTo>
                    <a:close/>
                    <a:moveTo>
                      <a:pt x="15" y="4478"/>
                    </a:moveTo>
                    <a:lnTo>
                      <a:pt x="15" y="4493"/>
                    </a:lnTo>
                    <a:cubicBezTo>
                      <a:pt x="15" y="4498"/>
                      <a:pt x="12" y="4501"/>
                      <a:pt x="8" y="4501"/>
                    </a:cubicBezTo>
                    <a:cubicBezTo>
                      <a:pt x="3" y="4501"/>
                      <a:pt x="0" y="4498"/>
                      <a:pt x="0" y="4493"/>
                    </a:cubicBezTo>
                    <a:lnTo>
                      <a:pt x="0" y="4478"/>
                    </a:lnTo>
                    <a:cubicBezTo>
                      <a:pt x="0" y="4474"/>
                      <a:pt x="3" y="4470"/>
                      <a:pt x="8" y="4470"/>
                    </a:cubicBezTo>
                    <a:cubicBezTo>
                      <a:pt x="12" y="4470"/>
                      <a:pt x="15" y="4474"/>
                      <a:pt x="15" y="4478"/>
                    </a:cubicBezTo>
                    <a:close/>
                    <a:moveTo>
                      <a:pt x="15" y="4524"/>
                    </a:moveTo>
                    <a:lnTo>
                      <a:pt x="15" y="4539"/>
                    </a:lnTo>
                    <a:cubicBezTo>
                      <a:pt x="15" y="4544"/>
                      <a:pt x="12" y="4547"/>
                      <a:pt x="8" y="4547"/>
                    </a:cubicBezTo>
                    <a:cubicBezTo>
                      <a:pt x="3" y="4547"/>
                      <a:pt x="0" y="4544"/>
                      <a:pt x="0" y="4539"/>
                    </a:cubicBezTo>
                    <a:lnTo>
                      <a:pt x="0" y="4524"/>
                    </a:lnTo>
                    <a:cubicBezTo>
                      <a:pt x="0" y="4520"/>
                      <a:pt x="3" y="4516"/>
                      <a:pt x="8" y="4516"/>
                    </a:cubicBezTo>
                    <a:cubicBezTo>
                      <a:pt x="12" y="4516"/>
                      <a:pt x="15" y="4520"/>
                      <a:pt x="15" y="4524"/>
                    </a:cubicBezTo>
                    <a:close/>
                    <a:moveTo>
                      <a:pt x="15" y="4570"/>
                    </a:moveTo>
                    <a:lnTo>
                      <a:pt x="15" y="4585"/>
                    </a:lnTo>
                    <a:cubicBezTo>
                      <a:pt x="15" y="4590"/>
                      <a:pt x="12" y="4593"/>
                      <a:pt x="8" y="4593"/>
                    </a:cubicBezTo>
                    <a:cubicBezTo>
                      <a:pt x="3" y="4593"/>
                      <a:pt x="0" y="4590"/>
                      <a:pt x="0" y="4585"/>
                    </a:cubicBezTo>
                    <a:lnTo>
                      <a:pt x="0" y="4570"/>
                    </a:lnTo>
                    <a:cubicBezTo>
                      <a:pt x="0" y="4566"/>
                      <a:pt x="3" y="4562"/>
                      <a:pt x="8" y="4562"/>
                    </a:cubicBezTo>
                    <a:cubicBezTo>
                      <a:pt x="12" y="4562"/>
                      <a:pt x="15" y="4566"/>
                      <a:pt x="15" y="4570"/>
                    </a:cubicBezTo>
                    <a:close/>
                    <a:moveTo>
                      <a:pt x="15" y="4616"/>
                    </a:moveTo>
                    <a:lnTo>
                      <a:pt x="15" y="4632"/>
                    </a:lnTo>
                    <a:cubicBezTo>
                      <a:pt x="15" y="4636"/>
                      <a:pt x="12" y="4639"/>
                      <a:pt x="8" y="4639"/>
                    </a:cubicBezTo>
                    <a:cubicBezTo>
                      <a:pt x="3" y="4639"/>
                      <a:pt x="0" y="4636"/>
                      <a:pt x="0" y="4632"/>
                    </a:cubicBezTo>
                    <a:lnTo>
                      <a:pt x="0" y="4616"/>
                    </a:lnTo>
                    <a:cubicBezTo>
                      <a:pt x="0" y="4612"/>
                      <a:pt x="3" y="4608"/>
                      <a:pt x="8" y="4608"/>
                    </a:cubicBezTo>
                    <a:cubicBezTo>
                      <a:pt x="12" y="4608"/>
                      <a:pt x="15" y="4612"/>
                      <a:pt x="15" y="4616"/>
                    </a:cubicBezTo>
                    <a:close/>
                    <a:moveTo>
                      <a:pt x="15" y="4662"/>
                    </a:moveTo>
                    <a:lnTo>
                      <a:pt x="15" y="4678"/>
                    </a:lnTo>
                    <a:cubicBezTo>
                      <a:pt x="15" y="4682"/>
                      <a:pt x="12" y="4685"/>
                      <a:pt x="8" y="4685"/>
                    </a:cubicBezTo>
                    <a:cubicBezTo>
                      <a:pt x="3" y="4685"/>
                      <a:pt x="0" y="4682"/>
                      <a:pt x="0" y="4678"/>
                    </a:cubicBezTo>
                    <a:lnTo>
                      <a:pt x="0" y="4662"/>
                    </a:lnTo>
                    <a:cubicBezTo>
                      <a:pt x="0" y="4658"/>
                      <a:pt x="3" y="4655"/>
                      <a:pt x="8" y="4655"/>
                    </a:cubicBezTo>
                    <a:cubicBezTo>
                      <a:pt x="12" y="4655"/>
                      <a:pt x="15" y="4658"/>
                      <a:pt x="15" y="4662"/>
                    </a:cubicBezTo>
                    <a:close/>
                    <a:moveTo>
                      <a:pt x="15" y="4708"/>
                    </a:moveTo>
                    <a:lnTo>
                      <a:pt x="15" y="4724"/>
                    </a:lnTo>
                    <a:cubicBezTo>
                      <a:pt x="15" y="4728"/>
                      <a:pt x="12" y="4731"/>
                      <a:pt x="8" y="4731"/>
                    </a:cubicBezTo>
                    <a:cubicBezTo>
                      <a:pt x="3" y="4731"/>
                      <a:pt x="0" y="4728"/>
                      <a:pt x="0" y="4724"/>
                    </a:cubicBezTo>
                    <a:lnTo>
                      <a:pt x="0" y="4708"/>
                    </a:lnTo>
                    <a:cubicBezTo>
                      <a:pt x="0" y="4704"/>
                      <a:pt x="3" y="4701"/>
                      <a:pt x="8" y="4701"/>
                    </a:cubicBezTo>
                    <a:cubicBezTo>
                      <a:pt x="12" y="4701"/>
                      <a:pt x="15" y="4704"/>
                      <a:pt x="15" y="4708"/>
                    </a:cubicBezTo>
                    <a:close/>
                    <a:moveTo>
                      <a:pt x="15" y="4754"/>
                    </a:moveTo>
                    <a:lnTo>
                      <a:pt x="15" y="4770"/>
                    </a:lnTo>
                    <a:cubicBezTo>
                      <a:pt x="15" y="4774"/>
                      <a:pt x="12" y="4777"/>
                      <a:pt x="8" y="4777"/>
                    </a:cubicBezTo>
                    <a:cubicBezTo>
                      <a:pt x="3" y="4777"/>
                      <a:pt x="0" y="4774"/>
                      <a:pt x="0" y="4770"/>
                    </a:cubicBezTo>
                    <a:lnTo>
                      <a:pt x="0" y="4754"/>
                    </a:lnTo>
                    <a:cubicBezTo>
                      <a:pt x="0" y="4750"/>
                      <a:pt x="3" y="4747"/>
                      <a:pt x="8" y="4747"/>
                    </a:cubicBezTo>
                    <a:cubicBezTo>
                      <a:pt x="12" y="4747"/>
                      <a:pt x="15" y="4750"/>
                      <a:pt x="15" y="4754"/>
                    </a:cubicBezTo>
                    <a:close/>
                    <a:moveTo>
                      <a:pt x="15" y="4800"/>
                    </a:moveTo>
                    <a:lnTo>
                      <a:pt x="15" y="4816"/>
                    </a:lnTo>
                    <a:cubicBezTo>
                      <a:pt x="15" y="4820"/>
                      <a:pt x="12" y="4824"/>
                      <a:pt x="8" y="4824"/>
                    </a:cubicBezTo>
                    <a:cubicBezTo>
                      <a:pt x="3" y="4824"/>
                      <a:pt x="0" y="4820"/>
                      <a:pt x="0" y="4816"/>
                    </a:cubicBezTo>
                    <a:lnTo>
                      <a:pt x="0" y="4800"/>
                    </a:lnTo>
                    <a:cubicBezTo>
                      <a:pt x="0" y="4796"/>
                      <a:pt x="3" y="4793"/>
                      <a:pt x="8" y="4793"/>
                    </a:cubicBezTo>
                    <a:cubicBezTo>
                      <a:pt x="12" y="4793"/>
                      <a:pt x="15" y="4796"/>
                      <a:pt x="15" y="4800"/>
                    </a:cubicBezTo>
                    <a:close/>
                    <a:moveTo>
                      <a:pt x="15" y="4847"/>
                    </a:moveTo>
                    <a:lnTo>
                      <a:pt x="15" y="4862"/>
                    </a:lnTo>
                    <a:cubicBezTo>
                      <a:pt x="15" y="4866"/>
                      <a:pt x="12" y="4870"/>
                      <a:pt x="8" y="4870"/>
                    </a:cubicBezTo>
                    <a:cubicBezTo>
                      <a:pt x="3" y="4870"/>
                      <a:pt x="0" y="4866"/>
                      <a:pt x="0" y="4862"/>
                    </a:cubicBezTo>
                    <a:lnTo>
                      <a:pt x="0" y="4847"/>
                    </a:lnTo>
                    <a:cubicBezTo>
                      <a:pt x="0" y="4842"/>
                      <a:pt x="3" y="4839"/>
                      <a:pt x="8" y="4839"/>
                    </a:cubicBezTo>
                    <a:cubicBezTo>
                      <a:pt x="12" y="4839"/>
                      <a:pt x="15" y="4842"/>
                      <a:pt x="15" y="4847"/>
                    </a:cubicBezTo>
                    <a:close/>
                    <a:moveTo>
                      <a:pt x="15" y="4893"/>
                    </a:moveTo>
                    <a:lnTo>
                      <a:pt x="15" y="4908"/>
                    </a:lnTo>
                    <a:cubicBezTo>
                      <a:pt x="15" y="4912"/>
                      <a:pt x="12" y="4916"/>
                      <a:pt x="8" y="4916"/>
                    </a:cubicBezTo>
                    <a:cubicBezTo>
                      <a:pt x="3" y="4916"/>
                      <a:pt x="0" y="4912"/>
                      <a:pt x="0" y="4908"/>
                    </a:cubicBezTo>
                    <a:lnTo>
                      <a:pt x="0" y="4893"/>
                    </a:lnTo>
                    <a:cubicBezTo>
                      <a:pt x="0" y="4888"/>
                      <a:pt x="3" y="4885"/>
                      <a:pt x="8" y="4885"/>
                    </a:cubicBezTo>
                    <a:cubicBezTo>
                      <a:pt x="12" y="4885"/>
                      <a:pt x="15" y="4888"/>
                      <a:pt x="15" y="4893"/>
                    </a:cubicBezTo>
                    <a:close/>
                    <a:moveTo>
                      <a:pt x="15" y="4939"/>
                    </a:moveTo>
                    <a:lnTo>
                      <a:pt x="15" y="4954"/>
                    </a:lnTo>
                    <a:cubicBezTo>
                      <a:pt x="15" y="4958"/>
                      <a:pt x="12" y="4962"/>
                      <a:pt x="8" y="4962"/>
                    </a:cubicBezTo>
                    <a:cubicBezTo>
                      <a:pt x="3" y="4962"/>
                      <a:pt x="0" y="4958"/>
                      <a:pt x="0" y="4954"/>
                    </a:cubicBezTo>
                    <a:lnTo>
                      <a:pt x="0" y="4939"/>
                    </a:lnTo>
                    <a:cubicBezTo>
                      <a:pt x="0" y="4934"/>
                      <a:pt x="3" y="4931"/>
                      <a:pt x="8" y="4931"/>
                    </a:cubicBezTo>
                    <a:cubicBezTo>
                      <a:pt x="12" y="4931"/>
                      <a:pt x="15" y="4934"/>
                      <a:pt x="15" y="4939"/>
                    </a:cubicBezTo>
                    <a:close/>
                    <a:moveTo>
                      <a:pt x="15" y="4985"/>
                    </a:moveTo>
                    <a:lnTo>
                      <a:pt x="15" y="5000"/>
                    </a:lnTo>
                    <a:cubicBezTo>
                      <a:pt x="15" y="5004"/>
                      <a:pt x="12" y="5008"/>
                      <a:pt x="8" y="5008"/>
                    </a:cubicBezTo>
                    <a:cubicBezTo>
                      <a:pt x="3" y="5008"/>
                      <a:pt x="0" y="5004"/>
                      <a:pt x="0" y="5000"/>
                    </a:cubicBezTo>
                    <a:lnTo>
                      <a:pt x="0" y="4985"/>
                    </a:lnTo>
                    <a:cubicBezTo>
                      <a:pt x="0" y="4981"/>
                      <a:pt x="3" y="4977"/>
                      <a:pt x="8" y="4977"/>
                    </a:cubicBezTo>
                    <a:cubicBezTo>
                      <a:pt x="12" y="4977"/>
                      <a:pt x="15" y="4981"/>
                      <a:pt x="15" y="4985"/>
                    </a:cubicBezTo>
                    <a:close/>
                    <a:moveTo>
                      <a:pt x="15" y="5031"/>
                    </a:moveTo>
                    <a:lnTo>
                      <a:pt x="15" y="5046"/>
                    </a:lnTo>
                    <a:cubicBezTo>
                      <a:pt x="15" y="5050"/>
                      <a:pt x="12" y="5054"/>
                      <a:pt x="8" y="5054"/>
                    </a:cubicBezTo>
                    <a:cubicBezTo>
                      <a:pt x="3" y="5054"/>
                      <a:pt x="0" y="5050"/>
                      <a:pt x="0" y="5046"/>
                    </a:cubicBezTo>
                    <a:lnTo>
                      <a:pt x="0" y="5031"/>
                    </a:lnTo>
                    <a:cubicBezTo>
                      <a:pt x="0" y="5027"/>
                      <a:pt x="3" y="5023"/>
                      <a:pt x="8" y="5023"/>
                    </a:cubicBezTo>
                    <a:cubicBezTo>
                      <a:pt x="12" y="5023"/>
                      <a:pt x="15" y="5027"/>
                      <a:pt x="15" y="5031"/>
                    </a:cubicBezTo>
                    <a:close/>
                    <a:moveTo>
                      <a:pt x="15" y="5077"/>
                    </a:moveTo>
                    <a:lnTo>
                      <a:pt x="15" y="5092"/>
                    </a:lnTo>
                    <a:cubicBezTo>
                      <a:pt x="15" y="5097"/>
                      <a:pt x="12" y="5100"/>
                      <a:pt x="8" y="5100"/>
                    </a:cubicBezTo>
                    <a:cubicBezTo>
                      <a:pt x="3" y="5100"/>
                      <a:pt x="0" y="5097"/>
                      <a:pt x="0" y="5092"/>
                    </a:cubicBezTo>
                    <a:lnTo>
                      <a:pt x="0" y="5077"/>
                    </a:lnTo>
                    <a:cubicBezTo>
                      <a:pt x="0" y="5073"/>
                      <a:pt x="3" y="5069"/>
                      <a:pt x="8" y="5069"/>
                    </a:cubicBezTo>
                    <a:cubicBezTo>
                      <a:pt x="12" y="5069"/>
                      <a:pt x="15" y="5073"/>
                      <a:pt x="15" y="5077"/>
                    </a:cubicBezTo>
                    <a:close/>
                    <a:moveTo>
                      <a:pt x="15" y="5123"/>
                    </a:moveTo>
                    <a:lnTo>
                      <a:pt x="15" y="5138"/>
                    </a:lnTo>
                    <a:cubicBezTo>
                      <a:pt x="15" y="5143"/>
                      <a:pt x="12" y="5146"/>
                      <a:pt x="8" y="5146"/>
                    </a:cubicBezTo>
                    <a:cubicBezTo>
                      <a:pt x="3" y="5146"/>
                      <a:pt x="0" y="5143"/>
                      <a:pt x="0" y="5138"/>
                    </a:cubicBezTo>
                    <a:lnTo>
                      <a:pt x="0" y="5123"/>
                    </a:lnTo>
                    <a:cubicBezTo>
                      <a:pt x="0" y="5119"/>
                      <a:pt x="3" y="5115"/>
                      <a:pt x="8" y="5115"/>
                    </a:cubicBezTo>
                    <a:cubicBezTo>
                      <a:pt x="12" y="5115"/>
                      <a:pt x="15" y="5119"/>
                      <a:pt x="15" y="5123"/>
                    </a:cubicBezTo>
                    <a:close/>
                    <a:moveTo>
                      <a:pt x="15" y="5169"/>
                    </a:moveTo>
                    <a:lnTo>
                      <a:pt x="15" y="5184"/>
                    </a:lnTo>
                    <a:cubicBezTo>
                      <a:pt x="15" y="5189"/>
                      <a:pt x="12" y="5192"/>
                      <a:pt x="8" y="5192"/>
                    </a:cubicBezTo>
                    <a:cubicBezTo>
                      <a:pt x="3" y="5192"/>
                      <a:pt x="0" y="5189"/>
                      <a:pt x="0" y="5184"/>
                    </a:cubicBezTo>
                    <a:lnTo>
                      <a:pt x="0" y="5169"/>
                    </a:lnTo>
                    <a:cubicBezTo>
                      <a:pt x="0" y="5165"/>
                      <a:pt x="3" y="5161"/>
                      <a:pt x="8" y="5161"/>
                    </a:cubicBezTo>
                    <a:cubicBezTo>
                      <a:pt x="12" y="5161"/>
                      <a:pt x="15" y="5165"/>
                      <a:pt x="15" y="5169"/>
                    </a:cubicBezTo>
                    <a:close/>
                    <a:moveTo>
                      <a:pt x="15" y="5215"/>
                    </a:moveTo>
                    <a:lnTo>
                      <a:pt x="15" y="5231"/>
                    </a:lnTo>
                    <a:cubicBezTo>
                      <a:pt x="15" y="5235"/>
                      <a:pt x="12" y="5238"/>
                      <a:pt x="8" y="5238"/>
                    </a:cubicBezTo>
                    <a:cubicBezTo>
                      <a:pt x="3" y="5238"/>
                      <a:pt x="0" y="5235"/>
                      <a:pt x="0" y="5231"/>
                    </a:cubicBezTo>
                    <a:lnTo>
                      <a:pt x="0" y="5215"/>
                    </a:lnTo>
                    <a:cubicBezTo>
                      <a:pt x="0" y="5211"/>
                      <a:pt x="3" y="5208"/>
                      <a:pt x="8" y="5208"/>
                    </a:cubicBezTo>
                    <a:cubicBezTo>
                      <a:pt x="12" y="5208"/>
                      <a:pt x="15" y="5211"/>
                      <a:pt x="15" y="5215"/>
                    </a:cubicBezTo>
                    <a:close/>
                    <a:moveTo>
                      <a:pt x="15" y="5261"/>
                    </a:moveTo>
                    <a:lnTo>
                      <a:pt x="15" y="5277"/>
                    </a:lnTo>
                    <a:cubicBezTo>
                      <a:pt x="15" y="5281"/>
                      <a:pt x="12" y="5284"/>
                      <a:pt x="8" y="5284"/>
                    </a:cubicBezTo>
                    <a:cubicBezTo>
                      <a:pt x="3" y="5284"/>
                      <a:pt x="0" y="5281"/>
                      <a:pt x="0" y="5277"/>
                    </a:cubicBezTo>
                    <a:lnTo>
                      <a:pt x="0" y="5261"/>
                    </a:lnTo>
                    <a:cubicBezTo>
                      <a:pt x="0" y="5257"/>
                      <a:pt x="3" y="5254"/>
                      <a:pt x="8" y="5254"/>
                    </a:cubicBezTo>
                    <a:cubicBezTo>
                      <a:pt x="12" y="5254"/>
                      <a:pt x="15" y="5257"/>
                      <a:pt x="15" y="5261"/>
                    </a:cubicBezTo>
                    <a:close/>
                    <a:moveTo>
                      <a:pt x="15" y="5307"/>
                    </a:moveTo>
                    <a:lnTo>
                      <a:pt x="15" y="5323"/>
                    </a:lnTo>
                    <a:cubicBezTo>
                      <a:pt x="15" y="5327"/>
                      <a:pt x="12" y="5330"/>
                      <a:pt x="8" y="5330"/>
                    </a:cubicBezTo>
                    <a:cubicBezTo>
                      <a:pt x="3" y="5330"/>
                      <a:pt x="0" y="5327"/>
                      <a:pt x="0" y="5323"/>
                    </a:cubicBezTo>
                    <a:lnTo>
                      <a:pt x="0" y="5307"/>
                    </a:lnTo>
                    <a:cubicBezTo>
                      <a:pt x="0" y="5303"/>
                      <a:pt x="3" y="5300"/>
                      <a:pt x="8" y="5300"/>
                    </a:cubicBezTo>
                    <a:cubicBezTo>
                      <a:pt x="12" y="5300"/>
                      <a:pt x="15" y="5303"/>
                      <a:pt x="15" y="5307"/>
                    </a:cubicBezTo>
                    <a:close/>
                    <a:moveTo>
                      <a:pt x="15" y="5353"/>
                    </a:moveTo>
                    <a:lnTo>
                      <a:pt x="15" y="5369"/>
                    </a:lnTo>
                    <a:cubicBezTo>
                      <a:pt x="15" y="5373"/>
                      <a:pt x="12" y="5376"/>
                      <a:pt x="8" y="5376"/>
                    </a:cubicBezTo>
                    <a:cubicBezTo>
                      <a:pt x="3" y="5376"/>
                      <a:pt x="0" y="5373"/>
                      <a:pt x="0" y="5369"/>
                    </a:cubicBezTo>
                    <a:lnTo>
                      <a:pt x="0" y="5353"/>
                    </a:lnTo>
                    <a:cubicBezTo>
                      <a:pt x="0" y="5349"/>
                      <a:pt x="3" y="5346"/>
                      <a:pt x="8" y="5346"/>
                    </a:cubicBezTo>
                    <a:cubicBezTo>
                      <a:pt x="12" y="5346"/>
                      <a:pt x="15" y="5349"/>
                      <a:pt x="15" y="5353"/>
                    </a:cubicBezTo>
                    <a:close/>
                    <a:moveTo>
                      <a:pt x="15" y="5400"/>
                    </a:moveTo>
                    <a:lnTo>
                      <a:pt x="15" y="5415"/>
                    </a:lnTo>
                    <a:cubicBezTo>
                      <a:pt x="15" y="5419"/>
                      <a:pt x="12" y="5423"/>
                      <a:pt x="8" y="5423"/>
                    </a:cubicBezTo>
                    <a:cubicBezTo>
                      <a:pt x="3" y="5423"/>
                      <a:pt x="0" y="5419"/>
                      <a:pt x="0" y="5415"/>
                    </a:cubicBezTo>
                    <a:lnTo>
                      <a:pt x="0" y="5400"/>
                    </a:lnTo>
                    <a:cubicBezTo>
                      <a:pt x="0" y="5395"/>
                      <a:pt x="3" y="5392"/>
                      <a:pt x="8" y="5392"/>
                    </a:cubicBezTo>
                    <a:cubicBezTo>
                      <a:pt x="12" y="5392"/>
                      <a:pt x="15" y="5395"/>
                      <a:pt x="15" y="5400"/>
                    </a:cubicBezTo>
                    <a:close/>
                    <a:moveTo>
                      <a:pt x="15" y="5446"/>
                    </a:moveTo>
                    <a:lnTo>
                      <a:pt x="15" y="5461"/>
                    </a:lnTo>
                    <a:cubicBezTo>
                      <a:pt x="15" y="5465"/>
                      <a:pt x="12" y="5469"/>
                      <a:pt x="8" y="5469"/>
                    </a:cubicBezTo>
                    <a:cubicBezTo>
                      <a:pt x="3" y="5469"/>
                      <a:pt x="0" y="5465"/>
                      <a:pt x="0" y="5461"/>
                    </a:cubicBezTo>
                    <a:lnTo>
                      <a:pt x="0" y="5446"/>
                    </a:lnTo>
                    <a:cubicBezTo>
                      <a:pt x="0" y="5441"/>
                      <a:pt x="3" y="5438"/>
                      <a:pt x="8" y="5438"/>
                    </a:cubicBezTo>
                    <a:cubicBezTo>
                      <a:pt x="12" y="5438"/>
                      <a:pt x="15" y="5441"/>
                      <a:pt x="15" y="5446"/>
                    </a:cubicBezTo>
                    <a:close/>
                    <a:moveTo>
                      <a:pt x="15" y="5492"/>
                    </a:moveTo>
                    <a:lnTo>
                      <a:pt x="15" y="5507"/>
                    </a:lnTo>
                    <a:cubicBezTo>
                      <a:pt x="15" y="5511"/>
                      <a:pt x="12" y="5515"/>
                      <a:pt x="8" y="5515"/>
                    </a:cubicBezTo>
                    <a:cubicBezTo>
                      <a:pt x="3" y="5515"/>
                      <a:pt x="0" y="5511"/>
                      <a:pt x="0" y="5507"/>
                    </a:cubicBezTo>
                    <a:lnTo>
                      <a:pt x="0" y="5492"/>
                    </a:lnTo>
                    <a:cubicBezTo>
                      <a:pt x="0" y="5487"/>
                      <a:pt x="3" y="5484"/>
                      <a:pt x="8" y="5484"/>
                    </a:cubicBezTo>
                    <a:cubicBezTo>
                      <a:pt x="12" y="5484"/>
                      <a:pt x="15" y="5487"/>
                      <a:pt x="15" y="5492"/>
                    </a:cubicBezTo>
                    <a:close/>
                    <a:moveTo>
                      <a:pt x="15" y="5538"/>
                    </a:moveTo>
                    <a:lnTo>
                      <a:pt x="15" y="5553"/>
                    </a:lnTo>
                    <a:cubicBezTo>
                      <a:pt x="15" y="5557"/>
                      <a:pt x="12" y="5561"/>
                      <a:pt x="8" y="5561"/>
                    </a:cubicBezTo>
                    <a:cubicBezTo>
                      <a:pt x="3" y="5561"/>
                      <a:pt x="0" y="5557"/>
                      <a:pt x="0" y="5553"/>
                    </a:cubicBezTo>
                    <a:lnTo>
                      <a:pt x="0" y="5538"/>
                    </a:lnTo>
                    <a:cubicBezTo>
                      <a:pt x="0" y="5534"/>
                      <a:pt x="3" y="5530"/>
                      <a:pt x="8" y="5530"/>
                    </a:cubicBezTo>
                    <a:cubicBezTo>
                      <a:pt x="12" y="5530"/>
                      <a:pt x="15" y="5534"/>
                      <a:pt x="15" y="5538"/>
                    </a:cubicBezTo>
                    <a:close/>
                    <a:moveTo>
                      <a:pt x="15" y="5584"/>
                    </a:moveTo>
                    <a:lnTo>
                      <a:pt x="15" y="5599"/>
                    </a:lnTo>
                    <a:cubicBezTo>
                      <a:pt x="15" y="5603"/>
                      <a:pt x="12" y="5607"/>
                      <a:pt x="8" y="5607"/>
                    </a:cubicBezTo>
                    <a:cubicBezTo>
                      <a:pt x="3" y="5607"/>
                      <a:pt x="0" y="5603"/>
                      <a:pt x="0" y="5599"/>
                    </a:cubicBezTo>
                    <a:lnTo>
                      <a:pt x="0" y="5584"/>
                    </a:lnTo>
                    <a:cubicBezTo>
                      <a:pt x="0" y="5580"/>
                      <a:pt x="3" y="5576"/>
                      <a:pt x="8" y="5576"/>
                    </a:cubicBezTo>
                    <a:cubicBezTo>
                      <a:pt x="12" y="5576"/>
                      <a:pt x="15" y="5580"/>
                      <a:pt x="15" y="5584"/>
                    </a:cubicBezTo>
                    <a:close/>
                    <a:moveTo>
                      <a:pt x="15" y="5630"/>
                    </a:moveTo>
                    <a:lnTo>
                      <a:pt x="15" y="5645"/>
                    </a:lnTo>
                    <a:cubicBezTo>
                      <a:pt x="15" y="5650"/>
                      <a:pt x="12" y="5653"/>
                      <a:pt x="8" y="5653"/>
                    </a:cubicBezTo>
                    <a:cubicBezTo>
                      <a:pt x="3" y="5653"/>
                      <a:pt x="0" y="5650"/>
                      <a:pt x="0" y="5645"/>
                    </a:cubicBezTo>
                    <a:lnTo>
                      <a:pt x="0" y="5630"/>
                    </a:lnTo>
                    <a:cubicBezTo>
                      <a:pt x="0" y="5626"/>
                      <a:pt x="3" y="5622"/>
                      <a:pt x="8" y="5622"/>
                    </a:cubicBezTo>
                    <a:cubicBezTo>
                      <a:pt x="12" y="5622"/>
                      <a:pt x="15" y="5626"/>
                      <a:pt x="15" y="5630"/>
                    </a:cubicBezTo>
                    <a:close/>
                    <a:moveTo>
                      <a:pt x="15" y="5676"/>
                    </a:moveTo>
                    <a:lnTo>
                      <a:pt x="15" y="5691"/>
                    </a:lnTo>
                    <a:cubicBezTo>
                      <a:pt x="15" y="5696"/>
                      <a:pt x="12" y="5699"/>
                      <a:pt x="8" y="5699"/>
                    </a:cubicBezTo>
                    <a:cubicBezTo>
                      <a:pt x="3" y="5699"/>
                      <a:pt x="0" y="5696"/>
                      <a:pt x="0" y="5691"/>
                    </a:cubicBezTo>
                    <a:lnTo>
                      <a:pt x="0" y="5676"/>
                    </a:lnTo>
                    <a:cubicBezTo>
                      <a:pt x="0" y="5672"/>
                      <a:pt x="3" y="5668"/>
                      <a:pt x="8" y="5668"/>
                    </a:cubicBezTo>
                    <a:cubicBezTo>
                      <a:pt x="12" y="5668"/>
                      <a:pt x="15" y="5672"/>
                      <a:pt x="15" y="5676"/>
                    </a:cubicBezTo>
                    <a:close/>
                    <a:moveTo>
                      <a:pt x="15" y="5722"/>
                    </a:moveTo>
                    <a:lnTo>
                      <a:pt x="15" y="5737"/>
                    </a:lnTo>
                    <a:cubicBezTo>
                      <a:pt x="15" y="5742"/>
                      <a:pt x="12" y="5745"/>
                      <a:pt x="8" y="5745"/>
                    </a:cubicBezTo>
                    <a:cubicBezTo>
                      <a:pt x="3" y="5745"/>
                      <a:pt x="0" y="5742"/>
                      <a:pt x="0" y="5737"/>
                    </a:cubicBezTo>
                    <a:lnTo>
                      <a:pt x="0" y="5722"/>
                    </a:lnTo>
                    <a:cubicBezTo>
                      <a:pt x="0" y="5718"/>
                      <a:pt x="3" y="5714"/>
                      <a:pt x="8" y="5714"/>
                    </a:cubicBezTo>
                    <a:cubicBezTo>
                      <a:pt x="12" y="5714"/>
                      <a:pt x="15" y="5718"/>
                      <a:pt x="15" y="5722"/>
                    </a:cubicBezTo>
                    <a:close/>
                    <a:moveTo>
                      <a:pt x="15" y="5768"/>
                    </a:moveTo>
                    <a:lnTo>
                      <a:pt x="15" y="5784"/>
                    </a:lnTo>
                    <a:cubicBezTo>
                      <a:pt x="15" y="5788"/>
                      <a:pt x="12" y="5791"/>
                      <a:pt x="8" y="5791"/>
                    </a:cubicBezTo>
                    <a:cubicBezTo>
                      <a:pt x="3" y="5791"/>
                      <a:pt x="0" y="5788"/>
                      <a:pt x="0" y="5784"/>
                    </a:cubicBezTo>
                    <a:lnTo>
                      <a:pt x="0" y="5768"/>
                    </a:lnTo>
                    <a:cubicBezTo>
                      <a:pt x="0" y="5764"/>
                      <a:pt x="3" y="5760"/>
                      <a:pt x="8" y="5760"/>
                    </a:cubicBezTo>
                    <a:cubicBezTo>
                      <a:pt x="12" y="5760"/>
                      <a:pt x="15" y="5764"/>
                      <a:pt x="15" y="5768"/>
                    </a:cubicBezTo>
                    <a:close/>
                    <a:moveTo>
                      <a:pt x="15" y="5814"/>
                    </a:moveTo>
                    <a:lnTo>
                      <a:pt x="15" y="5830"/>
                    </a:lnTo>
                    <a:cubicBezTo>
                      <a:pt x="15" y="5834"/>
                      <a:pt x="12" y="5837"/>
                      <a:pt x="8" y="5837"/>
                    </a:cubicBezTo>
                    <a:cubicBezTo>
                      <a:pt x="3" y="5837"/>
                      <a:pt x="0" y="5834"/>
                      <a:pt x="0" y="5830"/>
                    </a:cubicBezTo>
                    <a:lnTo>
                      <a:pt x="0" y="5814"/>
                    </a:lnTo>
                    <a:cubicBezTo>
                      <a:pt x="0" y="5810"/>
                      <a:pt x="3" y="5807"/>
                      <a:pt x="8" y="5807"/>
                    </a:cubicBezTo>
                    <a:cubicBezTo>
                      <a:pt x="12" y="5807"/>
                      <a:pt x="15" y="5810"/>
                      <a:pt x="15" y="5814"/>
                    </a:cubicBezTo>
                    <a:close/>
                    <a:moveTo>
                      <a:pt x="15" y="5860"/>
                    </a:moveTo>
                    <a:lnTo>
                      <a:pt x="15" y="5876"/>
                    </a:lnTo>
                    <a:cubicBezTo>
                      <a:pt x="15" y="5880"/>
                      <a:pt x="12" y="5883"/>
                      <a:pt x="8" y="5883"/>
                    </a:cubicBezTo>
                    <a:cubicBezTo>
                      <a:pt x="3" y="5883"/>
                      <a:pt x="0" y="5880"/>
                      <a:pt x="0" y="5876"/>
                    </a:cubicBezTo>
                    <a:lnTo>
                      <a:pt x="0" y="5860"/>
                    </a:lnTo>
                    <a:cubicBezTo>
                      <a:pt x="0" y="5856"/>
                      <a:pt x="3" y="5853"/>
                      <a:pt x="8" y="5853"/>
                    </a:cubicBezTo>
                    <a:cubicBezTo>
                      <a:pt x="12" y="5853"/>
                      <a:pt x="15" y="5856"/>
                      <a:pt x="15" y="5860"/>
                    </a:cubicBezTo>
                    <a:close/>
                    <a:moveTo>
                      <a:pt x="15" y="5906"/>
                    </a:moveTo>
                    <a:lnTo>
                      <a:pt x="15" y="5922"/>
                    </a:lnTo>
                    <a:cubicBezTo>
                      <a:pt x="15" y="5926"/>
                      <a:pt x="12" y="5929"/>
                      <a:pt x="8" y="5929"/>
                    </a:cubicBezTo>
                    <a:cubicBezTo>
                      <a:pt x="3" y="5929"/>
                      <a:pt x="0" y="5926"/>
                      <a:pt x="0" y="5922"/>
                    </a:cubicBezTo>
                    <a:lnTo>
                      <a:pt x="0" y="5906"/>
                    </a:lnTo>
                    <a:cubicBezTo>
                      <a:pt x="0" y="5902"/>
                      <a:pt x="3" y="5899"/>
                      <a:pt x="8" y="5899"/>
                    </a:cubicBezTo>
                    <a:cubicBezTo>
                      <a:pt x="12" y="5899"/>
                      <a:pt x="15" y="5902"/>
                      <a:pt x="15" y="5906"/>
                    </a:cubicBezTo>
                    <a:close/>
                    <a:moveTo>
                      <a:pt x="15" y="5952"/>
                    </a:moveTo>
                    <a:lnTo>
                      <a:pt x="15" y="5968"/>
                    </a:lnTo>
                    <a:cubicBezTo>
                      <a:pt x="15" y="5972"/>
                      <a:pt x="12" y="5976"/>
                      <a:pt x="8" y="5976"/>
                    </a:cubicBezTo>
                    <a:cubicBezTo>
                      <a:pt x="3" y="5976"/>
                      <a:pt x="0" y="5972"/>
                      <a:pt x="0" y="5968"/>
                    </a:cubicBezTo>
                    <a:lnTo>
                      <a:pt x="0" y="5952"/>
                    </a:lnTo>
                    <a:cubicBezTo>
                      <a:pt x="0" y="5948"/>
                      <a:pt x="3" y="5945"/>
                      <a:pt x="8" y="5945"/>
                    </a:cubicBezTo>
                    <a:cubicBezTo>
                      <a:pt x="12" y="5945"/>
                      <a:pt x="15" y="5948"/>
                      <a:pt x="15" y="5952"/>
                    </a:cubicBezTo>
                    <a:close/>
                    <a:moveTo>
                      <a:pt x="15" y="5999"/>
                    </a:moveTo>
                    <a:lnTo>
                      <a:pt x="15" y="6014"/>
                    </a:lnTo>
                    <a:cubicBezTo>
                      <a:pt x="15" y="6018"/>
                      <a:pt x="12" y="6022"/>
                      <a:pt x="8" y="6022"/>
                    </a:cubicBezTo>
                    <a:cubicBezTo>
                      <a:pt x="3" y="6022"/>
                      <a:pt x="0" y="6018"/>
                      <a:pt x="0" y="6014"/>
                    </a:cubicBezTo>
                    <a:lnTo>
                      <a:pt x="0" y="5999"/>
                    </a:lnTo>
                    <a:cubicBezTo>
                      <a:pt x="0" y="5994"/>
                      <a:pt x="3" y="5991"/>
                      <a:pt x="8" y="5991"/>
                    </a:cubicBezTo>
                    <a:cubicBezTo>
                      <a:pt x="12" y="5991"/>
                      <a:pt x="15" y="5994"/>
                      <a:pt x="15" y="5999"/>
                    </a:cubicBezTo>
                    <a:close/>
                    <a:moveTo>
                      <a:pt x="15" y="6045"/>
                    </a:moveTo>
                    <a:lnTo>
                      <a:pt x="15" y="6060"/>
                    </a:lnTo>
                    <a:cubicBezTo>
                      <a:pt x="15" y="6064"/>
                      <a:pt x="12" y="6068"/>
                      <a:pt x="8" y="6068"/>
                    </a:cubicBezTo>
                    <a:cubicBezTo>
                      <a:pt x="3" y="6068"/>
                      <a:pt x="0" y="6064"/>
                      <a:pt x="0" y="6060"/>
                    </a:cubicBezTo>
                    <a:lnTo>
                      <a:pt x="0" y="6045"/>
                    </a:lnTo>
                    <a:cubicBezTo>
                      <a:pt x="0" y="6040"/>
                      <a:pt x="3" y="6037"/>
                      <a:pt x="8" y="6037"/>
                    </a:cubicBezTo>
                    <a:cubicBezTo>
                      <a:pt x="12" y="6037"/>
                      <a:pt x="15" y="6040"/>
                      <a:pt x="15" y="6045"/>
                    </a:cubicBezTo>
                    <a:close/>
                    <a:moveTo>
                      <a:pt x="15" y="6091"/>
                    </a:moveTo>
                    <a:lnTo>
                      <a:pt x="15" y="6106"/>
                    </a:lnTo>
                    <a:cubicBezTo>
                      <a:pt x="15" y="6110"/>
                      <a:pt x="12" y="6114"/>
                      <a:pt x="8" y="6114"/>
                    </a:cubicBezTo>
                    <a:cubicBezTo>
                      <a:pt x="3" y="6114"/>
                      <a:pt x="0" y="6110"/>
                      <a:pt x="0" y="6106"/>
                    </a:cubicBezTo>
                    <a:lnTo>
                      <a:pt x="0" y="6091"/>
                    </a:lnTo>
                    <a:cubicBezTo>
                      <a:pt x="0" y="6086"/>
                      <a:pt x="3" y="6083"/>
                      <a:pt x="8" y="6083"/>
                    </a:cubicBezTo>
                    <a:cubicBezTo>
                      <a:pt x="12" y="6083"/>
                      <a:pt x="15" y="6086"/>
                      <a:pt x="15" y="6091"/>
                    </a:cubicBezTo>
                    <a:close/>
                    <a:moveTo>
                      <a:pt x="15" y="6137"/>
                    </a:moveTo>
                    <a:lnTo>
                      <a:pt x="15" y="6152"/>
                    </a:lnTo>
                    <a:cubicBezTo>
                      <a:pt x="15" y="6156"/>
                      <a:pt x="12" y="6160"/>
                      <a:pt x="8" y="6160"/>
                    </a:cubicBezTo>
                    <a:cubicBezTo>
                      <a:pt x="3" y="6160"/>
                      <a:pt x="0" y="6156"/>
                      <a:pt x="0" y="6152"/>
                    </a:cubicBezTo>
                    <a:lnTo>
                      <a:pt x="0" y="6137"/>
                    </a:lnTo>
                    <a:cubicBezTo>
                      <a:pt x="0" y="6133"/>
                      <a:pt x="3" y="6129"/>
                      <a:pt x="8" y="6129"/>
                    </a:cubicBezTo>
                    <a:cubicBezTo>
                      <a:pt x="12" y="6129"/>
                      <a:pt x="15" y="6133"/>
                      <a:pt x="15" y="6137"/>
                    </a:cubicBezTo>
                    <a:close/>
                    <a:moveTo>
                      <a:pt x="15" y="6183"/>
                    </a:moveTo>
                    <a:lnTo>
                      <a:pt x="15" y="6198"/>
                    </a:lnTo>
                    <a:cubicBezTo>
                      <a:pt x="15" y="6202"/>
                      <a:pt x="12" y="6206"/>
                      <a:pt x="8" y="6206"/>
                    </a:cubicBezTo>
                    <a:cubicBezTo>
                      <a:pt x="3" y="6206"/>
                      <a:pt x="0" y="6202"/>
                      <a:pt x="0" y="6198"/>
                    </a:cubicBezTo>
                    <a:lnTo>
                      <a:pt x="0" y="6183"/>
                    </a:lnTo>
                    <a:cubicBezTo>
                      <a:pt x="0" y="6179"/>
                      <a:pt x="3" y="6175"/>
                      <a:pt x="8" y="6175"/>
                    </a:cubicBezTo>
                    <a:cubicBezTo>
                      <a:pt x="12" y="6175"/>
                      <a:pt x="15" y="6179"/>
                      <a:pt x="15" y="6183"/>
                    </a:cubicBezTo>
                    <a:close/>
                    <a:moveTo>
                      <a:pt x="15" y="6229"/>
                    </a:moveTo>
                    <a:lnTo>
                      <a:pt x="15" y="6244"/>
                    </a:lnTo>
                    <a:cubicBezTo>
                      <a:pt x="15" y="6249"/>
                      <a:pt x="12" y="6252"/>
                      <a:pt x="8" y="6252"/>
                    </a:cubicBezTo>
                    <a:cubicBezTo>
                      <a:pt x="3" y="6252"/>
                      <a:pt x="0" y="6249"/>
                      <a:pt x="0" y="6244"/>
                    </a:cubicBezTo>
                    <a:lnTo>
                      <a:pt x="0" y="6229"/>
                    </a:lnTo>
                    <a:cubicBezTo>
                      <a:pt x="0" y="6225"/>
                      <a:pt x="3" y="6221"/>
                      <a:pt x="8" y="6221"/>
                    </a:cubicBezTo>
                    <a:cubicBezTo>
                      <a:pt x="12" y="6221"/>
                      <a:pt x="15" y="6225"/>
                      <a:pt x="15" y="6229"/>
                    </a:cubicBezTo>
                    <a:close/>
                    <a:moveTo>
                      <a:pt x="15" y="6275"/>
                    </a:moveTo>
                    <a:lnTo>
                      <a:pt x="15" y="6290"/>
                    </a:lnTo>
                    <a:cubicBezTo>
                      <a:pt x="15" y="6295"/>
                      <a:pt x="12" y="6298"/>
                      <a:pt x="8" y="6298"/>
                    </a:cubicBezTo>
                    <a:cubicBezTo>
                      <a:pt x="3" y="6298"/>
                      <a:pt x="0" y="6295"/>
                      <a:pt x="0" y="6290"/>
                    </a:cubicBezTo>
                    <a:lnTo>
                      <a:pt x="0" y="6275"/>
                    </a:lnTo>
                    <a:cubicBezTo>
                      <a:pt x="0" y="6271"/>
                      <a:pt x="3" y="6267"/>
                      <a:pt x="8" y="6267"/>
                    </a:cubicBezTo>
                    <a:cubicBezTo>
                      <a:pt x="12" y="6267"/>
                      <a:pt x="15" y="6271"/>
                      <a:pt x="15" y="6275"/>
                    </a:cubicBezTo>
                    <a:close/>
                    <a:moveTo>
                      <a:pt x="15" y="6321"/>
                    </a:moveTo>
                    <a:lnTo>
                      <a:pt x="15" y="6336"/>
                    </a:lnTo>
                    <a:cubicBezTo>
                      <a:pt x="15" y="6341"/>
                      <a:pt x="12" y="6344"/>
                      <a:pt x="8" y="6344"/>
                    </a:cubicBezTo>
                    <a:cubicBezTo>
                      <a:pt x="3" y="6344"/>
                      <a:pt x="0" y="6341"/>
                      <a:pt x="0" y="6336"/>
                    </a:cubicBezTo>
                    <a:lnTo>
                      <a:pt x="0" y="6321"/>
                    </a:lnTo>
                    <a:cubicBezTo>
                      <a:pt x="0" y="6317"/>
                      <a:pt x="3" y="6313"/>
                      <a:pt x="8" y="6313"/>
                    </a:cubicBezTo>
                    <a:cubicBezTo>
                      <a:pt x="12" y="6313"/>
                      <a:pt x="15" y="6317"/>
                      <a:pt x="15" y="6321"/>
                    </a:cubicBezTo>
                    <a:close/>
                    <a:moveTo>
                      <a:pt x="15" y="6367"/>
                    </a:moveTo>
                    <a:lnTo>
                      <a:pt x="15" y="6383"/>
                    </a:lnTo>
                    <a:cubicBezTo>
                      <a:pt x="15" y="6387"/>
                      <a:pt x="12" y="6390"/>
                      <a:pt x="8" y="6390"/>
                    </a:cubicBezTo>
                    <a:cubicBezTo>
                      <a:pt x="3" y="6390"/>
                      <a:pt x="0" y="6387"/>
                      <a:pt x="0" y="6383"/>
                    </a:cubicBezTo>
                    <a:lnTo>
                      <a:pt x="0" y="6367"/>
                    </a:lnTo>
                    <a:cubicBezTo>
                      <a:pt x="0" y="6363"/>
                      <a:pt x="3" y="6360"/>
                      <a:pt x="8" y="6360"/>
                    </a:cubicBezTo>
                    <a:cubicBezTo>
                      <a:pt x="12" y="6360"/>
                      <a:pt x="15" y="6363"/>
                      <a:pt x="15" y="6367"/>
                    </a:cubicBezTo>
                    <a:close/>
                    <a:moveTo>
                      <a:pt x="15" y="6413"/>
                    </a:moveTo>
                    <a:lnTo>
                      <a:pt x="15" y="6429"/>
                    </a:lnTo>
                    <a:cubicBezTo>
                      <a:pt x="15" y="6433"/>
                      <a:pt x="12" y="6436"/>
                      <a:pt x="8" y="6436"/>
                    </a:cubicBezTo>
                    <a:cubicBezTo>
                      <a:pt x="3" y="6436"/>
                      <a:pt x="0" y="6433"/>
                      <a:pt x="0" y="6429"/>
                    </a:cubicBezTo>
                    <a:lnTo>
                      <a:pt x="0" y="6413"/>
                    </a:lnTo>
                    <a:cubicBezTo>
                      <a:pt x="0" y="6409"/>
                      <a:pt x="3" y="6406"/>
                      <a:pt x="8" y="6406"/>
                    </a:cubicBezTo>
                    <a:cubicBezTo>
                      <a:pt x="12" y="6406"/>
                      <a:pt x="15" y="6409"/>
                      <a:pt x="15" y="6413"/>
                    </a:cubicBezTo>
                    <a:close/>
                    <a:moveTo>
                      <a:pt x="15" y="6459"/>
                    </a:moveTo>
                    <a:lnTo>
                      <a:pt x="15" y="6475"/>
                    </a:lnTo>
                    <a:cubicBezTo>
                      <a:pt x="15" y="6479"/>
                      <a:pt x="12" y="6482"/>
                      <a:pt x="8" y="6482"/>
                    </a:cubicBezTo>
                    <a:cubicBezTo>
                      <a:pt x="3" y="6482"/>
                      <a:pt x="0" y="6479"/>
                      <a:pt x="0" y="6475"/>
                    </a:cubicBezTo>
                    <a:lnTo>
                      <a:pt x="0" y="6459"/>
                    </a:lnTo>
                    <a:cubicBezTo>
                      <a:pt x="0" y="6455"/>
                      <a:pt x="3" y="6452"/>
                      <a:pt x="8" y="6452"/>
                    </a:cubicBezTo>
                    <a:cubicBezTo>
                      <a:pt x="12" y="6452"/>
                      <a:pt x="15" y="6455"/>
                      <a:pt x="15" y="6459"/>
                    </a:cubicBezTo>
                    <a:close/>
                    <a:moveTo>
                      <a:pt x="15" y="6505"/>
                    </a:moveTo>
                    <a:lnTo>
                      <a:pt x="15" y="6521"/>
                    </a:lnTo>
                    <a:cubicBezTo>
                      <a:pt x="15" y="6525"/>
                      <a:pt x="12" y="6528"/>
                      <a:pt x="8" y="6528"/>
                    </a:cubicBezTo>
                    <a:cubicBezTo>
                      <a:pt x="3" y="6528"/>
                      <a:pt x="0" y="6525"/>
                      <a:pt x="0" y="6521"/>
                    </a:cubicBezTo>
                    <a:lnTo>
                      <a:pt x="0" y="6505"/>
                    </a:lnTo>
                    <a:cubicBezTo>
                      <a:pt x="0" y="6501"/>
                      <a:pt x="3" y="6498"/>
                      <a:pt x="8" y="6498"/>
                    </a:cubicBezTo>
                    <a:cubicBezTo>
                      <a:pt x="12" y="6498"/>
                      <a:pt x="15" y="6501"/>
                      <a:pt x="15" y="6505"/>
                    </a:cubicBezTo>
                    <a:close/>
                    <a:moveTo>
                      <a:pt x="15" y="6552"/>
                    </a:moveTo>
                    <a:lnTo>
                      <a:pt x="15" y="6567"/>
                    </a:lnTo>
                    <a:cubicBezTo>
                      <a:pt x="15" y="6571"/>
                      <a:pt x="12" y="6575"/>
                      <a:pt x="8" y="6575"/>
                    </a:cubicBezTo>
                    <a:cubicBezTo>
                      <a:pt x="3" y="6575"/>
                      <a:pt x="0" y="6571"/>
                      <a:pt x="0" y="6567"/>
                    </a:cubicBezTo>
                    <a:lnTo>
                      <a:pt x="0" y="6552"/>
                    </a:lnTo>
                    <a:cubicBezTo>
                      <a:pt x="0" y="6547"/>
                      <a:pt x="3" y="6544"/>
                      <a:pt x="8" y="6544"/>
                    </a:cubicBezTo>
                    <a:cubicBezTo>
                      <a:pt x="12" y="6544"/>
                      <a:pt x="15" y="6547"/>
                      <a:pt x="15" y="6552"/>
                    </a:cubicBezTo>
                    <a:close/>
                    <a:moveTo>
                      <a:pt x="15" y="6598"/>
                    </a:moveTo>
                    <a:lnTo>
                      <a:pt x="15" y="6608"/>
                    </a:lnTo>
                    <a:cubicBezTo>
                      <a:pt x="15" y="6612"/>
                      <a:pt x="12" y="6616"/>
                      <a:pt x="8" y="6616"/>
                    </a:cubicBezTo>
                    <a:cubicBezTo>
                      <a:pt x="3" y="6616"/>
                      <a:pt x="0" y="6612"/>
                      <a:pt x="0" y="6608"/>
                    </a:cubicBezTo>
                    <a:lnTo>
                      <a:pt x="0" y="6598"/>
                    </a:lnTo>
                    <a:cubicBezTo>
                      <a:pt x="0" y="6593"/>
                      <a:pt x="3" y="6590"/>
                      <a:pt x="8" y="6590"/>
                    </a:cubicBezTo>
                    <a:cubicBezTo>
                      <a:pt x="12" y="6590"/>
                      <a:pt x="15" y="6593"/>
                      <a:pt x="15" y="6598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12">
                <a:extLst>
                  <a:ext uri="{FF2B5EF4-FFF2-40B4-BE49-F238E27FC236}">
                    <a16:creationId xmlns:a16="http://schemas.microsoft.com/office/drawing/2014/main" id="{C718486D-EBD9-4A6A-B3A6-1C25C8D66F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66" y="6050"/>
                <a:ext cx="7" cy="595"/>
              </a:xfrm>
              <a:custGeom>
                <a:avLst/>
                <a:gdLst>
                  <a:gd name="T0" fmla="*/ 8 w 8"/>
                  <a:gd name="T1" fmla="*/ 4 h 771"/>
                  <a:gd name="T2" fmla="*/ 8 w 8"/>
                  <a:gd name="T3" fmla="*/ 57 h 771"/>
                  <a:gd name="T4" fmla="*/ 4 w 8"/>
                  <a:gd name="T5" fmla="*/ 61 h 771"/>
                  <a:gd name="T6" fmla="*/ 0 w 8"/>
                  <a:gd name="T7" fmla="*/ 57 h 771"/>
                  <a:gd name="T8" fmla="*/ 0 w 8"/>
                  <a:gd name="T9" fmla="*/ 4 h 771"/>
                  <a:gd name="T10" fmla="*/ 4 w 8"/>
                  <a:gd name="T11" fmla="*/ 0 h 771"/>
                  <a:gd name="T12" fmla="*/ 8 w 8"/>
                  <a:gd name="T13" fmla="*/ 4 h 771"/>
                  <a:gd name="T14" fmla="*/ 8 w 8"/>
                  <a:gd name="T15" fmla="*/ 96 h 771"/>
                  <a:gd name="T16" fmla="*/ 8 w 8"/>
                  <a:gd name="T17" fmla="*/ 150 h 771"/>
                  <a:gd name="T18" fmla="*/ 4 w 8"/>
                  <a:gd name="T19" fmla="*/ 153 h 771"/>
                  <a:gd name="T20" fmla="*/ 0 w 8"/>
                  <a:gd name="T21" fmla="*/ 150 h 771"/>
                  <a:gd name="T22" fmla="*/ 0 w 8"/>
                  <a:gd name="T23" fmla="*/ 96 h 771"/>
                  <a:gd name="T24" fmla="*/ 4 w 8"/>
                  <a:gd name="T25" fmla="*/ 92 h 771"/>
                  <a:gd name="T26" fmla="*/ 8 w 8"/>
                  <a:gd name="T27" fmla="*/ 96 h 771"/>
                  <a:gd name="T28" fmla="*/ 8 w 8"/>
                  <a:gd name="T29" fmla="*/ 188 h 771"/>
                  <a:gd name="T30" fmla="*/ 8 w 8"/>
                  <a:gd name="T31" fmla="*/ 242 h 771"/>
                  <a:gd name="T32" fmla="*/ 4 w 8"/>
                  <a:gd name="T33" fmla="*/ 246 h 771"/>
                  <a:gd name="T34" fmla="*/ 0 w 8"/>
                  <a:gd name="T35" fmla="*/ 242 h 771"/>
                  <a:gd name="T36" fmla="*/ 0 w 8"/>
                  <a:gd name="T37" fmla="*/ 188 h 771"/>
                  <a:gd name="T38" fmla="*/ 4 w 8"/>
                  <a:gd name="T39" fmla="*/ 184 h 771"/>
                  <a:gd name="T40" fmla="*/ 8 w 8"/>
                  <a:gd name="T41" fmla="*/ 188 h 771"/>
                  <a:gd name="T42" fmla="*/ 8 w 8"/>
                  <a:gd name="T43" fmla="*/ 280 h 771"/>
                  <a:gd name="T44" fmla="*/ 8 w 8"/>
                  <a:gd name="T45" fmla="*/ 334 h 771"/>
                  <a:gd name="T46" fmla="*/ 4 w 8"/>
                  <a:gd name="T47" fmla="*/ 338 h 771"/>
                  <a:gd name="T48" fmla="*/ 0 w 8"/>
                  <a:gd name="T49" fmla="*/ 334 h 771"/>
                  <a:gd name="T50" fmla="*/ 0 w 8"/>
                  <a:gd name="T51" fmla="*/ 280 h 771"/>
                  <a:gd name="T52" fmla="*/ 4 w 8"/>
                  <a:gd name="T53" fmla="*/ 276 h 771"/>
                  <a:gd name="T54" fmla="*/ 8 w 8"/>
                  <a:gd name="T55" fmla="*/ 280 h 771"/>
                  <a:gd name="T56" fmla="*/ 8 w 8"/>
                  <a:gd name="T57" fmla="*/ 372 h 771"/>
                  <a:gd name="T58" fmla="*/ 8 w 8"/>
                  <a:gd name="T59" fmla="*/ 426 h 771"/>
                  <a:gd name="T60" fmla="*/ 4 w 8"/>
                  <a:gd name="T61" fmla="*/ 430 h 771"/>
                  <a:gd name="T62" fmla="*/ 0 w 8"/>
                  <a:gd name="T63" fmla="*/ 426 h 771"/>
                  <a:gd name="T64" fmla="*/ 0 w 8"/>
                  <a:gd name="T65" fmla="*/ 372 h 771"/>
                  <a:gd name="T66" fmla="*/ 4 w 8"/>
                  <a:gd name="T67" fmla="*/ 368 h 771"/>
                  <a:gd name="T68" fmla="*/ 8 w 8"/>
                  <a:gd name="T69" fmla="*/ 372 h 771"/>
                  <a:gd name="T70" fmla="*/ 8 w 8"/>
                  <a:gd name="T71" fmla="*/ 464 h 771"/>
                  <a:gd name="T72" fmla="*/ 8 w 8"/>
                  <a:gd name="T73" fmla="*/ 518 h 771"/>
                  <a:gd name="T74" fmla="*/ 4 w 8"/>
                  <a:gd name="T75" fmla="*/ 522 h 771"/>
                  <a:gd name="T76" fmla="*/ 0 w 8"/>
                  <a:gd name="T77" fmla="*/ 518 h 771"/>
                  <a:gd name="T78" fmla="*/ 0 w 8"/>
                  <a:gd name="T79" fmla="*/ 464 h 771"/>
                  <a:gd name="T80" fmla="*/ 4 w 8"/>
                  <a:gd name="T81" fmla="*/ 461 h 771"/>
                  <a:gd name="T82" fmla="*/ 8 w 8"/>
                  <a:gd name="T83" fmla="*/ 464 h 771"/>
                  <a:gd name="T84" fmla="*/ 8 w 8"/>
                  <a:gd name="T85" fmla="*/ 557 h 771"/>
                  <a:gd name="T86" fmla="*/ 8 w 8"/>
                  <a:gd name="T87" fmla="*/ 610 h 771"/>
                  <a:gd name="T88" fmla="*/ 4 w 8"/>
                  <a:gd name="T89" fmla="*/ 614 h 771"/>
                  <a:gd name="T90" fmla="*/ 0 w 8"/>
                  <a:gd name="T91" fmla="*/ 610 h 771"/>
                  <a:gd name="T92" fmla="*/ 0 w 8"/>
                  <a:gd name="T93" fmla="*/ 557 h 771"/>
                  <a:gd name="T94" fmla="*/ 4 w 8"/>
                  <a:gd name="T95" fmla="*/ 553 h 771"/>
                  <a:gd name="T96" fmla="*/ 8 w 8"/>
                  <a:gd name="T97" fmla="*/ 557 h 771"/>
                  <a:gd name="T98" fmla="*/ 8 w 8"/>
                  <a:gd name="T99" fmla="*/ 649 h 771"/>
                  <a:gd name="T100" fmla="*/ 8 w 8"/>
                  <a:gd name="T101" fmla="*/ 702 h 771"/>
                  <a:gd name="T102" fmla="*/ 4 w 8"/>
                  <a:gd name="T103" fmla="*/ 706 h 771"/>
                  <a:gd name="T104" fmla="*/ 0 w 8"/>
                  <a:gd name="T105" fmla="*/ 702 h 771"/>
                  <a:gd name="T106" fmla="*/ 0 w 8"/>
                  <a:gd name="T107" fmla="*/ 649 h 771"/>
                  <a:gd name="T108" fmla="*/ 4 w 8"/>
                  <a:gd name="T109" fmla="*/ 645 h 771"/>
                  <a:gd name="T110" fmla="*/ 8 w 8"/>
                  <a:gd name="T111" fmla="*/ 649 h 771"/>
                  <a:gd name="T112" fmla="*/ 8 w 8"/>
                  <a:gd name="T113" fmla="*/ 741 h 771"/>
                  <a:gd name="T114" fmla="*/ 8 w 8"/>
                  <a:gd name="T115" fmla="*/ 767 h 771"/>
                  <a:gd name="T116" fmla="*/ 4 w 8"/>
                  <a:gd name="T117" fmla="*/ 771 h 771"/>
                  <a:gd name="T118" fmla="*/ 0 w 8"/>
                  <a:gd name="T119" fmla="*/ 767 h 771"/>
                  <a:gd name="T120" fmla="*/ 0 w 8"/>
                  <a:gd name="T121" fmla="*/ 741 h 771"/>
                  <a:gd name="T122" fmla="*/ 4 w 8"/>
                  <a:gd name="T123" fmla="*/ 737 h 771"/>
                  <a:gd name="T124" fmla="*/ 8 w 8"/>
                  <a:gd name="T125" fmla="*/ 741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" h="771">
                    <a:moveTo>
                      <a:pt x="8" y="4"/>
                    </a:moveTo>
                    <a:lnTo>
                      <a:pt x="8" y="57"/>
                    </a:lnTo>
                    <a:cubicBezTo>
                      <a:pt x="8" y="59"/>
                      <a:pt x="6" y="61"/>
                      <a:pt x="4" y="61"/>
                    </a:cubicBezTo>
                    <a:cubicBezTo>
                      <a:pt x="2" y="61"/>
                      <a:pt x="0" y="59"/>
                      <a:pt x="0" y="57"/>
                    </a:cubicBezTo>
                    <a:lnTo>
                      <a:pt x="0" y="4"/>
                    </a:ln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lose/>
                    <a:moveTo>
                      <a:pt x="8" y="96"/>
                    </a:moveTo>
                    <a:lnTo>
                      <a:pt x="8" y="150"/>
                    </a:lnTo>
                    <a:cubicBezTo>
                      <a:pt x="8" y="152"/>
                      <a:pt x="6" y="153"/>
                      <a:pt x="4" y="153"/>
                    </a:cubicBezTo>
                    <a:cubicBezTo>
                      <a:pt x="2" y="153"/>
                      <a:pt x="0" y="152"/>
                      <a:pt x="0" y="150"/>
                    </a:cubicBezTo>
                    <a:lnTo>
                      <a:pt x="0" y="96"/>
                    </a:lnTo>
                    <a:cubicBezTo>
                      <a:pt x="0" y="94"/>
                      <a:pt x="2" y="92"/>
                      <a:pt x="4" y="92"/>
                    </a:cubicBezTo>
                    <a:cubicBezTo>
                      <a:pt x="6" y="92"/>
                      <a:pt x="8" y="94"/>
                      <a:pt x="8" y="96"/>
                    </a:cubicBezTo>
                    <a:close/>
                    <a:moveTo>
                      <a:pt x="8" y="188"/>
                    </a:moveTo>
                    <a:lnTo>
                      <a:pt x="8" y="242"/>
                    </a:lnTo>
                    <a:cubicBezTo>
                      <a:pt x="8" y="244"/>
                      <a:pt x="6" y="246"/>
                      <a:pt x="4" y="246"/>
                    </a:cubicBezTo>
                    <a:cubicBezTo>
                      <a:pt x="2" y="246"/>
                      <a:pt x="0" y="244"/>
                      <a:pt x="0" y="242"/>
                    </a:cubicBezTo>
                    <a:lnTo>
                      <a:pt x="0" y="188"/>
                    </a:lnTo>
                    <a:cubicBezTo>
                      <a:pt x="0" y="186"/>
                      <a:pt x="2" y="184"/>
                      <a:pt x="4" y="184"/>
                    </a:cubicBezTo>
                    <a:cubicBezTo>
                      <a:pt x="6" y="184"/>
                      <a:pt x="8" y="186"/>
                      <a:pt x="8" y="188"/>
                    </a:cubicBezTo>
                    <a:close/>
                    <a:moveTo>
                      <a:pt x="8" y="280"/>
                    </a:moveTo>
                    <a:lnTo>
                      <a:pt x="8" y="334"/>
                    </a:lnTo>
                    <a:cubicBezTo>
                      <a:pt x="8" y="336"/>
                      <a:pt x="6" y="338"/>
                      <a:pt x="4" y="338"/>
                    </a:cubicBezTo>
                    <a:cubicBezTo>
                      <a:pt x="2" y="338"/>
                      <a:pt x="0" y="336"/>
                      <a:pt x="0" y="334"/>
                    </a:cubicBezTo>
                    <a:lnTo>
                      <a:pt x="0" y="280"/>
                    </a:lnTo>
                    <a:cubicBezTo>
                      <a:pt x="0" y="278"/>
                      <a:pt x="2" y="276"/>
                      <a:pt x="4" y="276"/>
                    </a:cubicBezTo>
                    <a:cubicBezTo>
                      <a:pt x="6" y="276"/>
                      <a:pt x="8" y="278"/>
                      <a:pt x="8" y="280"/>
                    </a:cubicBezTo>
                    <a:close/>
                    <a:moveTo>
                      <a:pt x="8" y="372"/>
                    </a:moveTo>
                    <a:lnTo>
                      <a:pt x="8" y="426"/>
                    </a:lnTo>
                    <a:cubicBezTo>
                      <a:pt x="8" y="428"/>
                      <a:pt x="6" y="430"/>
                      <a:pt x="4" y="430"/>
                    </a:cubicBezTo>
                    <a:cubicBezTo>
                      <a:pt x="2" y="430"/>
                      <a:pt x="0" y="428"/>
                      <a:pt x="0" y="426"/>
                    </a:cubicBezTo>
                    <a:lnTo>
                      <a:pt x="0" y="372"/>
                    </a:lnTo>
                    <a:cubicBezTo>
                      <a:pt x="0" y="370"/>
                      <a:pt x="2" y="368"/>
                      <a:pt x="4" y="368"/>
                    </a:cubicBezTo>
                    <a:cubicBezTo>
                      <a:pt x="6" y="368"/>
                      <a:pt x="8" y="370"/>
                      <a:pt x="8" y="372"/>
                    </a:cubicBezTo>
                    <a:close/>
                    <a:moveTo>
                      <a:pt x="8" y="464"/>
                    </a:moveTo>
                    <a:lnTo>
                      <a:pt x="8" y="518"/>
                    </a:lnTo>
                    <a:cubicBezTo>
                      <a:pt x="8" y="520"/>
                      <a:pt x="6" y="522"/>
                      <a:pt x="4" y="522"/>
                    </a:cubicBezTo>
                    <a:cubicBezTo>
                      <a:pt x="2" y="522"/>
                      <a:pt x="0" y="520"/>
                      <a:pt x="0" y="518"/>
                    </a:cubicBezTo>
                    <a:lnTo>
                      <a:pt x="0" y="464"/>
                    </a:lnTo>
                    <a:cubicBezTo>
                      <a:pt x="0" y="462"/>
                      <a:pt x="2" y="461"/>
                      <a:pt x="4" y="461"/>
                    </a:cubicBezTo>
                    <a:cubicBezTo>
                      <a:pt x="6" y="461"/>
                      <a:pt x="8" y="462"/>
                      <a:pt x="8" y="464"/>
                    </a:cubicBezTo>
                    <a:close/>
                    <a:moveTo>
                      <a:pt x="8" y="557"/>
                    </a:moveTo>
                    <a:lnTo>
                      <a:pt x="8" y="610"/>
                    </a:lnTo>
                    <a:cubicBezTo>
                      <a:pt x="8" y="612"/>
                      <a:pt x="6" y="614"/>
                      <a:pt x="4" y="614"/>
                    </a:cubicBezTo>
                    <a:cubicBezTo>
                      <a:pt x="2" y="614"/>
                      <a:pt x="0" y="612"/>
                      <a:pt x="0" y="610"/>
                    </a:cubicBezTo>
                    <a:lnTo>
                      <a:pt x="0" y="557"/>
                    </a:lnTo>
                    <a:cubicBezTo>
                      <a:pt x="0" y="554"/>
                      <a:pt x="2" y="553"/>
                      <a:pt x="4" y="553"/>
                    </a:cubicBezTo>
                    <a:cubicBezTo>
                      <a:pt x="6" y="553"/>
                      <a:pt x="8" y="554"/>
                      <a:pt x="8" y="557"/>
                    </a:cubicBezTo>
                    <a:close/>
                    <a:moveTo>
                      <a:pt x="8" y="649"/>
                    </a:moveTo>
                    <a:lnTo>
                      <a:pt x="8" y="702"/>
                    </a:lnTo>
                    <a:cubicBezTo>
                      <a:pt x="8" y="705"/>
                      <a:pt x="6" y="706"/>
                      <a:pt x="4" y="706"/>
                    </a:cubicBezTo>
                    <a:cubicBezTo>
                      <a:pt x="2" y="706"/>
                      <a:pt x="0" y="705"/>
                      <a:pt x="0" y="702"/>
                    </a:cubicBezTo>
                    <a:lnTo>
                      <a:pt x="0" y="649"/>
                    </a:lnTo>
                    <a:cubicBezTo>
                      <a:pt x="0" y="647"/>
                      <a:pt x="2" y="645"/>
                      <a:pt x="4" y="645"/>
                    </a:cubicBezTo>
                    <a:cubicBezTo>
                      <a:pt x="6" y="645"/>
                      <a:pt x="8" y="647"/>
                      <a:pt x="8" y="649"/>
                    </a:cubicBezTo>
                    <a:close/>
                    <a:moveTo>
                      <a:pt x="8" y="741"/>
                    </a:moveTo>
                    <a:lnTo>
                      <a:pt x="8" y="767"/>
                    </a:lnTo>
                    <a:cubicBezTo>
                      <a:pt x="8" y="769"/>
                      <a:pt x="6" y="771"/>
                      <a:pt x="4" y="771"/>
                    </a:cubicBezTo>
                    <a:cubicBezTo>
                      <a:pt x="2" y="771"/>
                      <a:pt x="0" y="769"/>
                      <a:pt x="0" y="767"/>
                    </a:cubicBezTo>
                    <a:lnTo>
                      <a:pt x="0" y="741"/>
                    </a:lnTo>
                    <a:cubicBezTo>
                      <a:pt x="0" y="739"/>
                      <a:pt x="2" y="737"/>
                      <a:pt x="4" y="737"/>
                    </a:cubicBezTo>
                    <a:cubicBezTo>
                      <a:pt x="6" y="737"/>
                      <a:pt x="8" y="739"/>
                      <a:pt x="8" y="741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13">
                <a:extLst>
                  <a:ext uri="{FF2B5EF4-FFF2-40B4-BE49-F238E27FC236}">
                    <a16:creationId xmlns:a16="http://schemas.microsoft.com/office/drawing/2014/main" id="{CBE2B1A2-6857-4F62-AAC2-7C9959BB9C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1" y="6494"/>
                <a:ext cx="2101" cy="6"/>
              </a:xfrm>
              <a:custGeom>
                <a:avLst/>
                <a:gdLst>
                  <a:gd name="T0" fmla="*/ 120 w 5441"/>
                  <a:gd name="T1" fmla="*/ 16 h 16"/>
                  <a:gd name="T2" fmla="*/ 200 w 5441"/>
                  <a:gd name="T3" fmla="*/ 0 h 16"/>
                  <a:gd name="T4" fmla="*/ 200 w 5441"/>
                  <a:gd name="T5" fmla="*/ 16 h 16"/>
                  <a:gd name="T6" fmla="*/ 504 w 5441"/>
                  <a:gd name="T7" fmla="*/ 0 h 16"/>
                  <a:gd name="T8" fmla="*/ 384 w 5441"/>
                  <a:gd name="T9" fmla="*/ 8 h 16"/>
                  <a:gd name="T10" fmla="*/ 704 w 5441"/>
                  <a:gd name="T11" fmla="*/ 8 h 16"/>
                  <a:gd name="T12" fmla="*/ 584 w 5441"/>
                  <a:gd name="T13" fmla="*/ 0 h 16"/>
                  <a:gd name="T14" fmla="*/ 888 w 5441"/>
                  <a:gd name="T15" fmla="*/ 16 h 16"/>
                  <a:gd name="T16" fmla="*/ 968 w 5441"/>
                  <a:gd name="T17" fmla="*/ 0 h 16"/>
                  <a:gd name="T18" fmla="*/ 968 w 5441"/>
                  <a:gd name="T19" fmla="*/ 16 h 16"/>
                  <a:gd name="T20" fmla="*/ 1272 w 5441"/>
                  <a:gd name="T21" fmla="*/ 0 h 16"/>
                  <a:gd name="T22" fmla="*/ 1152 w 5441"/>
                  <a:gd name="T23" fmla="*/ 8 h 16"/>
                  <a:gd name="T24" fmla="*/ 1472 w 5441"/>
                  <a:gd name="T25" fmla="*/ 8 h 16"/>
                  <a:gd name="T26" fmla="*/ 1352 w 5441"/>
                  <a:gd name="T27" fmla="*/ 0 h 16"/>
                  <a:gd name="T28" fmla="*/ 1656 w 5441"/>
                  <a:gd name="T29" fmla="*/ 16 h 16"/>
                  <a:gd name="T30" fmla="*/ 1736 w 5441"/>
                  <a:gd name="T31" fmla="*/ 0 h 16"/>
                  <a:gd name="T32" fmla="*/ 1736 w 5441"/>
                  <a:gd name="T33" fmla="*/ 16 h 16"/>
                  <a:gd name="T34" fmla="*/ 2040 w 5441"/>
                  <a:gd name="T35" fmla="*/ 0 h 16"/>
                  <a:gd name="T36" fmla="*/ 1920 w 5441"/>
                  <a:gd name="T37" fmla="*/ 8 h 16"/>
                  <a:gd name="T38" fmla="*/ 2240 w 5441"/>
                  <a:gd name="T39" fmla="*/ 8 h 16"/>
                  <a:gd name="T40" fmla="*/ 2120 w 5441"/>
                  <a:gd name="T41" fmla="*/ 0 h 16"/>
                  <a:gd name="T42" fmla="*/ 2424 w 5441"/>
                  <a:gd name="T43" fmla="*/ 16 h 16"/>
                  <a:gd name="T44" fmla="*/ 2504 w 5441"/>
                  <a:gd name="T45" fmla="*/ 0 h 16"/>
                  <a:gd name="T46" fmla="*/ 2504 w 5441"/>
                  <a:gd name="T47" fmla="*/ 16 h 16"/>
                  <a:gd name="T48" fmla="*/ 2808 w 5441"/>
                  <a:gd name="T49" fmla="*/ 0 h 16"/>
                  <a:gd name="T50" fmla="*/ 2688 w 5441"/>
                  <a:gd name="T51" fmla="*/ 8 h 16"/>
                  <a:gd name="T52" fmla="*/ 3008 w 5441"/>
                  <a:gd name="T53" fmla="*/ 8 h 16"/>
                  <a:gd name="T54" fmla="*/ 2888 w 5441"/>
                  <a:gd name="T55" fmla="*/ 0 h 16"/>
                  <a:gd name="T56" fmla="*/ 3192 w 5441"/>
                  <a:gd name="T57" fmla="*/ 16 h 16"/>
                  <a:gd name="T58" fmla="*/ 3272 w 5441"/>
                  <a:gd name="T59" fmla="*/ 0 h 16"/>
                  <a:gd name="T60" fmla="*/ 3272 w 5441"/>
                  <a:gd name="T61" fmla="*/ 16 h 16"/>
                  <a:gd name="T62" fmla="*/ 3576 w 5441"/>
                  <a:gd name="T63" fmla="*/ 0 h 16"/>
                  <a:gd name="T64" fmla="*/ 3456 w 5441"/>
                  <a:gd name="T65" fmla="*/ 8 h 16"/>
                  <a:gd name="T66" fmla="*/ 3776 w 5441"/>
                  <a:gd name="T67" fmla="*/ 8 h 16"/>
                  <a:gd name="T68" fmla="*/ 3656 w 5441"/>
                  <a:gd name="T69" fmla="*/ 0 h 16"/>
                  <a:gd name="T70" fmla="*/ 3960 w 5441"/>
                  <a:gd name="T71" fmla="*/ 16 h 16"/>
                  <a:gd name="T72" fmla="*/ 4040 w 5441"/>
                  <a:gd name="T73" fmla="*/ 0 h 16"/>
                  <a:gd name="T74" fmla="*/ 4040 w 5441"/>
                  <a:gd name="T75" fmla="*/ 16 h 16"/>
                  <a:gd name="T76" fmla="*/ 4344 w 5441"/>
                  <a:gd name="T77" fmla="*/ 0 h 16"/>
                  <a:gd name="T78" fmla="*/ 4224 w 5441"/>
                  <a:gd name="T79" fmla="*/ 8 h 16"/>
                  <a:gd name="T80" fmla="*/ 4544 w 5441"/>
                  <a:gd name="T81" fmla="*/ 8 h 16"/>
                  <a:gd name="T82" fmla="*/ 4424 w 5441"/>
                  <a:gd name="T83" fmla="*/ 0 h 16"/>
                  <a:gd name="T84" fmla="*/ 4728 w 5441"/>
                  <a:gd name="T85" fmla="*/ 16 h 16"/>
                  <a:gd name="T86" fmla="*/ 4808 w 5441"/>
                  <a:gd name="T87" fmla="*/ 0 h 16"/>
                  <a:gd name="T88" fmla="*/ 4808 w 5441"/>
                  <a:gd name="T89" fmla="*/ 16 h 16"/>
                  <a:gd name="T90" fmla="*/ 5112 w 5441"/>
                  <a:gd name="T91" fmla="*/ 0 h 16"/>
                  <a:gd name="T92" fmla="*/ 4992 w 5441"/>
                  <a:gd name="T93" fmla="*/ 8 h 16"/>
                  <a:gd name="T94" fmla="*/ 5312 w 5441"/>
                  <a:gd name="T95" fmla="*/ 8 h 16"/>
                  <a:gd name="T96" fmla="*/ 5192 w 5441"/>
                  <a:gd name="T97" fmla="*/ 0 h 16"/>
                  <a:gd name="T98" fmla="*/ 5433 w 5441"/>
                  <a:gd name="T9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41" h="16">
                    <a:moveTo>
                      <a:pt x="8" y="0"/>
                    </a:moveTo>
                    <a:lnTo>
                      <a:pt x="120" y="0"/>
                    </a:lnTo>
                    <a:cubicBezTo>
                      <a:pt x="125" y="0"/>
                      <a:pt x="128" y="3"/>
                      <a:pt x="128" y="8"/>
                    </a:cubicBezTo>
                    <a:cubicBezTo>
                      <a:pt x="128" y="12"/>
                      <a:pt x="125" y="16"/>
                      <a:pt x="120" y="16"/>
                    </a:cubicBezTo>
                    <a:lnTo>
                      <a:pt x="8" y="16"/>
                    </a:lnTo>
                    <a:cubicBezTo>
                      <a:pt x="4" y="16"/>
                      <a:pt x="0" y="12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lose/>
                    <a:moveTo>
                      <a:pt x="200" y="0"/>
                    </a:moveTo>
                    <a:lnTo>
                      <a:pt x="312" y="0"/>
                    </a:lnTo>
                    <a:cubicBezTo>
                      <a:pt x="317" y="0"/>
                      <a:pt x="320" y="3"/>
                      <a:pt x="320" y="8"/>
                    </a:cubicBezTo>
                    <a:cubicBezTo>
                      <a:pt x="320" y="12"/>
                      <a:pt x="317" y="16"/>
                      <a:pt x="312" y="16"/>
                    </a:cubicBezTo>
                    <a:lnTo>
                      <a:pt x="200" y="16"/>
                    </a:lnTo>
                    <a:cubicBezTo>
                      <a:pt x="196" y="16"/>
                      <a:pt x="192" y="12"/>
                      <a:pt x="192" y="8"/>
                    </a:cubicBezTo>
                    <a:cubicBezTo>
                      <a:pt x="192" y="3"/>
                      <a:pt x="196" y="0"/>
                      <a:pt x="200" y="0"/>
                    </a:cubicBezTo>
                    <a:close/>
                    <a:moveTo>
                      <a:pt x="392" y="0"/>
                    </a:moveTo>
                    <a:lnTo>
                      <a:pt x="504" y="0"/>
                    </a:lnTo>
                    <a:cubicBezTo>
                      <a:pt x="509" y="0"/>
                      <a:pt x="512" y="3"/>
                      <a:pt x="512" y="8"/>
                    </a:cubicBezTo>
                    <a:cubicBezTo>
                      <a:pt x="512" y="12"/>
                      <a:pt x="509" y="16"/>
                      <a:pt x="504" y="16"/>
                    </a:cubicBezTo>
                    <a:lnTo>
                      <a:pt x="392" y="16"/>
                    </a:lnTo>
                    <a:cubicBezTo>
                      <a:pt x="388" y="16"/>
                      <a:pt x="384" y="12"/>
                      <a:pt x="384" y="8"/>
                    </a:cubicBezTo>
                    <a:cubicBezTo>
                      <a:pt x="384" y="3"/>
                      <a:pt x="388" y="0"/>
                      <a:pt x="392" y="0"/>
                    </a:cubicBezTo>
                    <a:close/>
                    <a:moveTo>
                      <a:pt x="584" y="0"/>
                    </a:moveTo>
                    <a:lnTo>
                      <a:pt x="696" y="0"/>
                    </a:lnTo>
                    <a:cubicBezTo>
                      <a:pt x="701" y="0"/>
                      <a:pt x="704" y="3"/>
                      <a:pt x="704" y="8"/>
                    </a:cubicBezTo>
                    <a:cubicBezTo>
                      <a:pt x="704" y="12"/>
                      <a:pt x="701" y="16"/>
                      <a:pt x="696" y="16"/>
                    </a:cubicBezTo>
                    <a:lnTo>
                      <a:pt x="584" y="16"/>
                    </a:lnTo>
                    <a:cubicBezTo>
                      <a:pt x="580" y="16"/>
                      <a:pt x="576" y="12"/>
                      <a:pt x="576" y="8"/>
                    </a:cubicBezTo>
                    <a:cubicBezTo>
                      <a:pt x="576" y="3"/>
                      <a:pt x="580" y="0"/>
                      <a:pt x="584" y="0"/>
                    </a:cubicBezTo>
                    <a:close/>
                    <a:moveTo>
                      <a:pt x="776" y="0"/>
                    </a:moveTo>
                    <a:lnTo>
                      <a:pt x="888" y="0"/>
                    </a:lnTo>
                    <a:cubicBezTo>
                      <a:pt x="893" y="0"/>
                      <a:pt x="896" y="3"/>
                      <a:pt x="896" y="8"/>
                    </a:cubicBezTo>
                    <a:cubicBezTo>
                      <a:pt x="896" y="12"/>
                      <a:pt x="893" y="16"/>
                      <a:pt x="888" y="16"/>
                    </a:cubicBezTo>
                    <a:lnTo>
                      <a:pt x="776" y="16"/>
                    </a:lnTo>
                    <a:cubicBezTo>
                      <a:pt x="772" y="16"/>
                      <a:pt x="768" y="12"/>
                      <a:pt x="768" y="8"/>
                    </a:cubicBezTo>
                    <a:cubicBezTo>
                      <a:pt x="768" y="3"/>
                      <a:pt x="772" y="0"/>
                      <a:pt x="776" y="0"/>
                    </a:cubicBezTo>
                    <a:close/>
                    <a:moveTo>
                      <a:pt x="968" y="0"/>
                    </a:moveTo>
                    <a:lnTo>
                      <a:pt x="1080" y="0"/>
                    </a:lnTo>
                    <a:cubicBezTo>
                      <a:pt x="1085" y="0"/>
                      <a:pt x="1088" y="3"/>
                      <a:pt x="1088" y="8"/>
                    </a:cubicBezTo>
                    <a:cubicBezTo>
                      <a:pt x="1088" y="12"/>
                      <a:pt x="1085" y="16"/>
                      <a:pt x="1080" y="16"/>
                    </a:cubicBezTo>
                    <a:lnTo>
                      <a:pt x="968" y="16"/>
                    </a:lnTo>
                    <a:cubicBezTo>
                      <a:pt x="964" y="16"/>
                      <a:pt x="960" y="12"/>
                      <a:pt x="960" y="8"/>
                    </a:cubicBezTo>
                    <a:cubicBezTo>
                      <a:pt x="960" y="3"/>
                      <a:pt x="964" y="0"/>
                      <a:pt x="968" y="0"/>
                    </a:cubicBezTo>
                    <a:close/>
                    <a:moveTo>
                      <a:pt x="1160" y="0"/>
                    </a:moveTo>
                    <a:lnTo>
                      <a:pt x="1272" y="0"/>
                    </a:lnTo>
                    <a:cubicBezTo>
                      <a:pt x="1277" y="0"/>
                      <a:pt x="1280" y="3"/>
                      <a:pt x="1280" y="8"/>
                    </a:cubicBezTo>
                    <a:cubicBezTo>
                      <a:pt x="1280" y="12"/>
                      <a:pt x="1277" y="16"/>
                      <a:pt x="1272" y="16"/>
                    </a:cubicBezTo>
                    <a:lnTo>
                      <a:pt x="1160" y="16"/>
                    </a:lnTo>
                    <a:cubicBezTo>
                      <a:pt x="1156" y="16"/>
                      <a:pt x="1152" y="12"/>
                      <a:pt x="1152" y="8"/>
                    </a:cubicBezTo>
                    <a:cubicBezTo>
                      <a:pt x="1152" y="3"/>
                      <a:pt x="1156" y="0"/>
                      <a:pt x="1160" y="0"/>
                    </a:cubicBezTo>
                    <a:close/>
                    <a:moveTo>
                      <a:pt x="1352" y="0"/>
                    </a:moveTo>
                    <a:lnTo>
                      <a:pt x="1464" y="0"/>
                    </a:lnTo>
                    <a:cubicBezTo>
                      <a:pt x="1469" y="0"/>
                      <a:pt x="1472" y="3"/>
                      <a:pt x="1472" y="8"/>
                    </a:cubicBezTo>
                    <a:cubicBezTo>
                      <a:pt x="1472" y="12"/>
                      <a:pt x="1469" y="16"/>
                      <a:pt x="1464" y="16"/>
                    </a:cubicBezTo>
                    <a:lnTo>
                      <a:pt x="1352" y="16"/>
                    </a:lnTo>
                    <a:cubicBezTo>
                      <a:pt x="1348" y="16"/>
                      <a:pt x="1344" y="12"/>
                      <a:pt x="1344" y="8"/>
                    </a:cubicBezTo>
                    <a:cubicBezTo>
                      <a:pt x="1344" y="3"/>
                      <a:pt x="1348" y="0"/>
                      <a:pt x="1352" y="0"/>
                    </a:cubicBezTo>
                    <a:close/>
                    <a:moveTo>
                      <a:pt x="1544" y="0"/>
                    </a:moveTo>
                    <a:lnTo>
                      <a:pt x="1656" y="0"/>
                    </a:lnTo>
                    <a:cubicBezTo>
                      <a:pt x="1661" y="0"/>
                      <a:pt x="1664" y="3"/>
                      <a:pt x="1664" y="8"/>
                    </a:cubicBezTo>
                    <a:cubicBezTo>
                      <a:pt x="1664" y="12"/>
                      <a:pt x="1661" y="16"/>
                      <a:pt x="1656" y="16"/>
                    </a:cubicBezTo>
                    <a:lnTo>
                      <a:pt x="1544" y="16"/>
                    </a:lnTo>
                    <a:cubicBezTo>
                      <a:pt x="1540" y="16"/>
                      <a:pt x="1536" y="12"/>
                      <a:pt x="1536" y="8"/>
                    </a:cubicBezTo>
                    <a:cubicBezTo>
                      <a:pt x="1536" y="3"/>
                      <a:pt x="1540" y="0"/>
                      <a:pt x="1544" y="0"/>
                    </a:cubicBezTo>
                    <a:close/>
                    <a:moveTo>
                      <a:pt x="1736" y="0"/>
                    </a:moveTo>
                    <a:lnTo>
                      <a:pt x="1848" y="0"/>
                    </a:lnTo>
                    <a:cubicBezTo>
                      <a:pt x="1853" y="0"/>
                      <a:pt x="1856" y="3"/>
                      <a:pt x="1856" y="8"/>
                    </a:cubicBezTo>
                    <a:cubicBezTo>
                      <a:pt x="1856" y="12"/>
                      <a:pt x="1853" y="16"/>
                      <a:pt x="1848" y="16"/>
                    </a:cubicBezTo>
                    <a:lnTo>
                      <a:pt x="1736" y="16"/>
                    </a:lnTo>
                    <a:cubicBezTo>
                      <a:pt x="1732" y="16"/>
                      <a:pt x="1728" y="12"/>
                      <a:pt x="1728" y="8"/>
                    </a:cubicBezTo>
                    <a:cubicBezTo>
                      <a:pt x="1728" y="3"/>
                      <a:pt x="1732" y="0"/>
                      <a:pt x="1736" y="0"/>
                    </a:cubicBezTo>
                    <a:close/>
                    <a:moveTo>
                      <a:pt x="1928" y="0"/>
                    </a:moveTo>
                    <a:lnTo>
                      <a:pt x="2040" y="0"/>
                    </a:lnTo>
                    <a:cubicBezTo>
                      <a:pt x="2045" y="0"/>
                      <a:pt x="2048" y="3"/>
                      <a:pt x="2048" y="8"/>
                    </a:cubicBezTo>
                    <a:cubicBezTo>
                      <a:pt x="2048" y="12"/>
                      <a:pt x="2045" y="16"/>
                      <a:pt x="2040" y="16"/>
                    </a:cubicBezTo>
                    <a:lnTo>
                      <a:pt x="1928" y="16"/>
                    </a:lnTo>
                    <a:cubicBezTo>
                      <a:pt x="1924" y="16"/>
                      <a:pt x="1920" y="12"/>
                      <a:pt x="1920" y="8"/>
                    </a:cubicBezTo>
                    <a:cubicBezTo>
                      <a:pt x="1920" y="3"/>
                      <a:pt x="1924" y="0"/>
                      <a:pt x="1928" y="0"/>
                    </a:cubicBezTo>
                    <a:close/>
                    <a:moveTo>
                      <a:pt x="2120" y="0"/>
                    </a:moveTo>
                    <a:lnTo>
                      <a:pt x="2232" y="0"/>
                    </a:lnTo>
                    <a:cubicBezTo>
                      <a:pt x="2237" y="0"/>
                      <a:pt x="2240" y="3"/>
                      <a:pt x="2240" y="8"/>
                    </a:cubicBezTo>
                    <a:cubicBezTo>
                      <a:pt x="2240" y="12"/>
                      <a:pt x="2237" y="16"/>
                      <a:pt x="2232" y="16"/>
                    </a:cubicBezTo>
                    <a:lnTo>
                      <a:pt x="2120" y="16"/>
                    </a:lnTo>
                    <a:cubicBezTo>
                      <a:pt x="2116" y="16"/>
                      <a:pt x="2112" y="12"/>
                      <a:pt x="2112" y="8"/>
                    </a:cubicBezTo>
                    <a:cubicBezTo>
                      <a:pt x="2112" y="3"/>
                      <a:pt x="2116" y="0"/>
                      <a:pt x="2120" y="0"/>
                    </a:cubicBezTo>
                    <a:close/>
                    <a:moveTo>
                      <a:pt x="2312" y="0"/>
                    </a:moveTo>
                    <a:lnTo>
                      <a:pt x="2424" y="0"/>
                    </a:lnTo>
                    <a:cubicBezTo>
                      <a:pt x="2429" y="0"/>
                      <a:pt x="2432" y="3"/>
                      <a:pt x="2432" y="8"/>
                    </a:cubicBezTo>
                    <a:cubicBezTo>
                      <a:pt x="2432" y="12"/>
                      <a:pt x="2429" y="16"/>
                      <a:pt x="2424" y="16"/>
                    </a:cubicBezTo>
                    <a:lnTo>
                      <a:pt x="2312" y="16"/>
                    </a:lnTo>
                    <a:cubicBezTo>
                      <a:pt x="2308" y="16"/>
                      <a:pt x="2304" y="12"/>
                      <a:pt x="2304" y="8"/>
                    </a:cubicBezTo>
                    <a:cubicBezTo>
                      <a:pt x="2304" y="3"/>
                      <a:pt x="2308" y="0"/>
                      <a:pt x="2312" y="0"/>
                    </a:cubicBezTo>
                    <a:close/>
                    <a:moveTo>
                      <a:pt x="2504" y="0"/>
                    </a:moveTo>
                    <a:lnTo>
                      <a:pt x="2616" y="0"/>
                    </a:lnTo>
                    <a:cubicBezTo>
                      <a:pt x="2621" y="0"/>
                      <a:pt x="2624" y="3"/>
                      <a:pt x="2624" y="8"/>
                    </a:cubicBezTo>
                    <a:cubicBezTo>
                      <a:pt x="2624" y="12"/>
                      <a:pt x="2621" y="16"/>
                      <a:pt x="2616" y="16"/>
                    </a:cubicBezTo>
                    <a:lnTo>
                      <a:pt x="2504" y="16"/>
                    </a:lnTo>
                    <a:cubicBezTo>
                      <a:pt x="2500" y="16"/>
                      <a:pt x="2496" y="12"/>
                      <a:pt x="2496" y="8"/>
                    </a:cubicBezTo>
                    <a:cubicBezTo>
                      <a:pt x="2496" y="3"/>
                      <a:pt x="2500" y="0"/>
                      <a:pt x="2504" y="0"/>
                    </a:cubicBezTo>
                    <a:close/>
                    <a:moveTo>
                      <a:pt x="2696" y="0"/>
                    </a:moveTo>
                    <a:lnTo>
                      <a:pt x="2808" y="0"/>
                    </a:lnTo>
                    <a:cubicBezTo>
                      <a:pt x="2813" y="0"/>
                      <a:pt x="2816" y="3"/>
                      <a:pt x="2816" y="8"/>
                    </a:cubicBezTo>
                    <a:cubicBezTo>
                      <a:pt x="2816" y="12"/>
                      <a:pt x="2813" y="16"/>
                      <a:pt x="2808" y="16"/>
                    </a:cubicBezTo>
                    <a:lnTo>
                      <a:pt x="2696" y="16"/>
                    </a:lnTo>
                    <a:cubicBezTo>
                      <a:pt x="2692" y="16"/>
                      <a:pt x="2688" y="12"/>
                      <a:pt x="2688" y="8"/>
                    </a:cubicBezTo>
                    <a:cubicBezTo>
                      <a:pt x="2688" y="3"/>
                      <a:pt x="2692" y="0"/>
                      <a:pt x="2696" y="0"/>
                    </a:cubicBezTo>
                    <a:close/>
                    <a:moveTo>
                      <a:pt x="2888" y="0"/>
                    </a:moveTo>
                    <a:lnTo>
                      <a:pt x="3000" y="0"/>
                    </a:lnTo>
                    <a:cubicBezTo>
                      <a:pt x="3005" y="0"/>
                      <a:pt x="3008" y="3"/>
                      <a:pt x="3008" y="8"/>
                    </a:cubicBezTo>
                    <a:cubicBezTo>
                      <a:pt x="3008" y="12"/>
                      <a:pt x="3005" y="16"/>
                      <a:pt x="3000" y="16"/>
                    </a:cubicBezTo>
                    <a:lnTo>
                      <a:pt x="2888" y="16"/>
                    </a:lnTo>
                    <a:cubicBezTo>
                      <a:pt x="2884" y="16"/>
                      <a:pt x="2880" y="12"/>
                      <a:pt x="2880" y="8"/>
                    </a:cubicBezTo>
                    <a:cubicBezTo>
                      <a:pt x="2880" y="3"/>
                      <a:pt x="2884" y="0"/>
                      <a:pt x="2888" y="0"/>
                    </a:cubicBezTo>
                    <a:close/>
                    <a:moveTo>
                      <a:pt x="3080" y="0"/>
                    </a:moveTo>
                    <a:lnTo>
                      <a:pt x="3192" y="0"/>
                    </a:lnTo>
                    <a:cubicBezTo>
                      <a:pt x="3197" y="0"/>
                      <a:pt x="3200" y="3"/>
                      <a:pt x="3200" y="8"/>
                    </a:cubicBezTo>
                    <a:cubicBezTo>
                      <a:pt x="3200" y="12"/>
                      <a:pt x="3197" y="16"/>
                      <a:pt x="3192" y="16"/>
                    </a:cubicBezTo>
                    <a:lnTo>
                      <a:pt x="3080" y="16"/>
                    </a:lnTo>
                    <a:cubicBezTo>
                      <a:pt x="3076" y="16"/>
                      <a:pt x="3072" y="12"/>
                      <a:pt x="3072" y="8"/>
                    </a:cubicBezTo>
                    <a:cubicBezTo>
                      <a:pt x="3072" y="3"/>
                      <a:pt x="3076" y="0"/>
                      <a:pt x="3080" y="0"/>
                    </a:cubicBezTo>
                    <a:close/>
                    <a:moveTo>
                      <a:pt x="3272" y="0"/>
                    </a:moveTo>
                    <a:lnTo>
                      <a:pt x="3384" y="0"/>
                    </a:lnTo>
                    <a:cubicBezTo>
                      <a:pt x="3389" y="0"/>
                      <a:pt x="3392" y="3"/>
                      <a:pt x="3392" y="8"/>
                    </a:cubicBezTo>
                    <a:cubicBezTo>
                      <a:pt x="3392" y="12"/>
                      <a:pt x="3389" y="16"/>
                      <a:pt x="3384" y="16"/>
                    </a:cubicBezTo>
                    <a:lnTo>
                      <a:pt x="3272" y="16"/>
                    </a:lnTo>
                    <a:cubicBezTo>
                      <a:pt x="3268" y="16"/>
                      <a:pt x="3264" y="12"/>
                      <a:pt x="3264" y="8"/>
                    </a:cubicBezTo>
                    <a:cubicBezTo>
                      <a:pt x="3264" y="3"/>
                      <a:pt x="3268" y="0"/>
                      <a:pt x="3272" y="0"/>
                    </a:cubicBezTo>
                    <a:close/>
                    <a:moveTo>
                      <a:pt x="3464" y="0"/>
                    </a:moveTo>
                    <a:lnTo>
                      <a:pt x="3576" y="0"/>
                    </a:lnTo>
                    <a:cubicBezTo>
                      <a:pt x="3581" y="0"/>
                      <a:pt x="3584" y="3"/>
                      <a:pt x="3584" y="8"/>
                    </a:cubicBezTo>
                    <a:cubicBezTo>
                      <a:pt x="3584" y="12"/>
                      <a:pt x="3581" y="16"/>
                      <a:pt x="3576" y="16"/>
                    </a:cubicBezTo>
                    <a:lnTo>
                      <a:pt x="3464" y="16"/>
                    </a:lnTo>
                    <a:cubicBezTo>
                      <a:pt x="3460" y="16"/>
                      <a:pt x="3456" y="12"/>
                      <a:pt x="3456" y="8"/>
                    </a:cubicBezTo>
                    <a:cubicBezTo>
                      <a:pt x="3456" y="3"/>
                      <a:pt x="3460" y="0"/>
                      <a:pt x="3464" y="0"/>
                    </a:cubicBezTo>
                    <a:close/>
                    <a:moveTo>
                      <a:pt x="3656" y="0"/>
                    </a:moveTo>
                    <a:lnTo>
                      <a:pt x="3768" y="0"/>
                    </a:lnTo>
                    <a:cubicBezTo>
                      <a:pt x="3773" y="0"/>
                      <a:pt x="3776" y="3"/>
                      <a:pt x="3776" y="8"/>
                    </a:cubicBezTo>
                    <a:cubicBezTo>
                      <a:pt x="3776" y="12"/>
                      <a:pt x="3773" y="16"/>
                      <a:pt x="3768" y="16"/>
                    </a:cubicBezTo>
                    <a:lnTo>
                      <a:pt x="3656" y="16"/>
                    </a:lnTo>
                    <a:cubicBezTo>
                      <a:pt x="3652" y="16"/>
                      <a:pt x="3648" y="12"/>
                      <a:pt x="3648" y="8"/>
                    </a:cubicBezTo>
                    <a:cubicBezTo>
                      <a:pt x="3648" y="3"/>
                      <a:pt x="3652" y="0"/>
                      <a:pt x="3656" y="0"/>
                    </a:cubicBezTo>
                    <a:close/>
                    <a:moveTo>
                      <a:pt x="3848" y="0"/>
                    </a:moveTo>
                    <a:lnTo>
                      <a:pt x="3960" y="0"/>
                    </a:lnTo>
                    <a:cubicBezTo>
                      <a:pt x="3965" y="0"/>
                      <a:pt x="3968" y="3"/>
                      <a:pt x="3968" y="8"/>
                    </a:cubicBezTo>
                    <a:cubicBezTo>
                      <a:pt x="3968" y="12"/>
                      <a:pt x="3965" y="16"/>
                      <a:pt x="3960" y="16"/>
                    </a:cubicBezTo>
                    <a:lnTo>
                      <a:pt x="3848" y="16"/>
                    </a:lnTo>
                    <a:cubicBezTo>
                      <a:pt x="3844" y="16"/>
                      <a:pt x="3840" y="12"/>
                      <a:pt x="3840" y="8"/>
                    </a:cubicBezTo>
                    <a:cubicBezTo>
                      <a:pt x="3840" y="3"/>
                      <a:pt x="3844" y="0"/>
                      <a:pt x="3848" y="0"/>
                    </a:cubicBezTo>
                    <a:close/>
                    <a:moveTo>
                      <a:pt x="4040" y="0"/>
                    </a:moveTo>
                    <a:lnTo>
                      <a:pt x="4152" y="0"/>
                    </a:lnTo>
                    <a:cubicBezTo>
                      <a:pt x="4157" y="0"/>
                      <a:pt x="4160" y="3"/>
                      <a:pt x="4160" y="8"/>
                    </a:cubicBezTo>
                    <a:cubicBezTo>
                      <a:pt x="4160" y="12"/>
                      <a:pt x="4157" y="16"/>
                      <a:pt x="4152" y="16"/>
                    </a:cubicBezTo>
                    <a:lnTo>
                      <a:pt x="4040" y="16"/>
                    </a:lnTo>
                    <a:cubicBezTo>
                      <a:pt x="4036" y="16"/>
                      <a:pt x="4032" y="12"/>
                      <a:pt x="4032" y="8"/>
                    </a:cubicBezTo>
                    <a:cubicBezTo>
                      <a:pt x="4032" y="3"/>
                      <a:pt x="4036" y="0"/>
                      <a:pt x="4040" y="0"/>
                    </a:cubicBezTo>
                    <a:close/>
                    <a:moveTo>
                      <a:pt x="4232" y="0"/>
                    </a:moveTo>
                    <a:lnTo>
                      <a:pt x="4344" y="0"/>
                    </a:lnTo>
                    <a:cubicBezTo>
                      <a:pt x="4349" y="0"/>
                      <a:pt x="4352" y="3"/>
                      <a:pt x="4352" y="8"/>
                    </a:cubicBezTo>
                    <a:cubicBezTo>
                      <a:pt x="4352" y="12"/>
                      <a:pt x="4349" y="16"/>
                      <a:pt x="4344" y="16"/>
                    </a:cubicBezTo>
                    <a:lnTo>
                      <a:pt x="4232" y="16"/>
                    </a:lnTo>
                    <a:cubicBezTo>
                      <a:pt x="4228" y="16"/>
                      <a:pt x="4224" y="12"/>
                      <a:pt x="4224" y="8"/>
                    </a:cubicBezTo>
                    <a:cubicBezTo>
                      <a:pt x="4224" y="3"/>
                      <a:pt x="4228" y="0"/>
                      <a:pt x="4232" y="0"/>
                    </a:cubicBezTo>
                    <a:close/>
                    <a:moveTo>
                      <a:pt x="4424" y="0"/>
                    </a:moveTo>
                    <a:lnTo>
                      <a:pt x="4536" y="0"/>
                    </a:lnTo>
                    <a:cubicBezTo>
                      <a:pt x="4541" y="0"/>
                      <a:pt x="4544" y="3"/>
                      <a:pt x="4544" y="8"/>
                    </a:cubicBezTo>
                    <a:cubicBezTo>
                      <a:pt x="4544" y="12"/>
                      <a:pt x="4541" y="16"/>
                      <a:pt x="4536" y="16"/>
                    </a:cubicBezTo>
                    <a:lnTo>
                      <a:pt x="4424" y="16"/>
                    </a:lnTo>
                    <a:cubicBezTo>
                      <a:pt x="4420" y="16"/>
                      <a:pt x="4416" y="12"/>
                      <a:pt x="4416" y="8"/>
                    </a:cubicBezTo>
                    <a:cubicBezTo>
                      <a:pt x="4416" y="3"/>
                      <a:pt x="4420" y="0"/>
                      <a:pt x="4424" y="0"/>
                    </a:cubicBezTo>
                    <a:close/>
                    <a:moveTo>
                      <a:pt x="4616" y="0"/>
                    </a:moveTo>
                    <a:lnTo>
                      <a:pt x="4728" y="0"/>
                    </a:lnTo>
                    <a:cubicBezTo>
                      <a:pt x="4733" y="0"/>
                      <a:pt x="4736" y="3"/>
                      <a:pt x="4736" y="8"/>
                    </a:cubicBezTo>
                    <a:cubicBezTo>
                      <a:pt x="4736" y="12"/>
                      <a:pt x="4733" y="16"/>
                      <a:pt x="4728" y="16"/>
                    </a:cubicBezTo>
                    <a:lnTo>
                      <a:pt x="4616" y="16"/>
                    </a:lnTo>
                    <a:cubicBezTo>
                      <a:pt x="4612" y="16"/>
                      <a:pt x="4608" y="12"/>
                      <a:pt x="4608" y="8"/>
                    </a:cubicBezTo>
                    <a:cubicBezTo>
                      <a:pt x="4608" y="3"/>
                      <a:pt x="4612" y="0"/>
                      <a:pt x="4616" y="0"/>
                    </a:cubicBezTo>
                    <a:close/>
                    <a:moveTo>
                      <a:pt x="4808" y="0"/>
                    </a:moveTo>
                    <a:lnTo>
                      <a:pt x="4920" y="0"/>
                    </a:lnTo>
                    <a:cubicBezTo>
                      <a:pt x="4925" y="0"/>
                      <a:pt x="4928" y="3"/>
                      <a:pt x="4928" y="8"/>
                    </a:cubicBezTo>
                    <a:cubicBezTo>
                      <a:pt x="4928" y="12"/>
                      <a:pt x="4925" y="16"/>
                      <a:pt x="4920" y="16"/>
                    </a:cubicBezTo>
                    <a:lnTo>
                      <a:pt x="4808" y="16"/>
                    </a:lnTo>
                    <a:cubicBezTo>
                      <a:pt x="4804" y="16"/>
                      <a:pt x="4800" y="12"/>
                      <a:pt x="4800" y="8"/>
                    </a:cubicBezTo>
                    <a:cubicBezTo>
                      <a:pt x="4800" y="3"/>
                      <a:pt x="4804" y="0"/>
                      <a:pt x="4808" y="0"/>
                    </a:cubicBezTo>
                    <a:close/>
                    <a:moveTo>
                      <a:pt x="5000" y="0"/>
                    </a:moveTo>
                    <a:lnTo>
                      <a:pt x="5112" y="0"/>
                    </a:lnTo>
                    <a:cubicBezTo>
                      <a:pt x="5117" y="0"/>
                      <a:pt x="5120" y="3"/>
                      <a:pt x="5120" y="8"/>
                    </a:cubicBezTo>
                    <a:cubicBezTo>
                      <a:pt x="5120" y="12"/>
                      <a:pt x="5117" y="16"/>
                      <a:pt x="5112" y="16"/>
                    </a:cubicBezTo>
                    <a:lnTo>
                      <a:pt x="5000" y="16"/>
                    </a:lnTo>
                    <a:cubicBezTo>
                      <a:pt x="4996" y="16"/>
                      <a:pt x="4992" y="12"/>
                      <a:pt x="4992" y="8"/>
                    </a:cubicBezTo>
                    <a:cubicBezTo>
                      <a:pt x="4992" y="3"/>
                      <a:pt x="4996" y="0"/>
                      <a:pt x="5000" y="0"/>
                    </a:cubicBezTo>
                    <a:close/>
                    <a:moveTo>
                      <a:pt x="5192" y="0"/>
                    </a:moveTo>
                    <a:lnTo>
                      <a:pt x="5304" y="0"/>
                    </a:lnTo>
                    <a:cubicBezTo>
                      <a:pt x="5309" y="0"/>
                      <a:pt x="5312" y="3"/>
                      <a:pt x="5312" y="8"/>
                    </a:cubicBezTo>
                    <a:cubicBezTo>
                      <a:pt x="5312" y="12"/>
                      <a:pt x="5309" y="16"/>
                      <a:pt x="5304" y="16"/>
                    </a:cubicBezTo>
                    <a:lnTo>
                      <a:pt x="5192" y="16"/>
                    </a:lnTo>
                    <a:cubicBezTo>
                      <a:pt x="5188" y="16"/>
                      <a:pt x="5184" y="12"/>
                      <a:pt x="5184" y="8"/>
                    </a:cubicBezTo>
                    <a:cubicBezTo>
                      <a:pt x="5184" y="3"/>
                      <a:pt x="5188" y="0"/>
                      <a:pt x="5192" y="0"/>
                    </a:cubicBezTo>
                    <a:close/>
                    <a:moveTo>
                      <a:pt x="5384" y="0"/>
                    </a:moveTo>
                    <a:lnTo>
                      <a:pt x="5433" y="0"/>
                    </a:lnTo>
                    <a:cubicBezTo>
                      <a:pt x="5437" y="0"/>
                      <a:pt x="5441" y="3"/>
                      <a:pt x="5441" y="8"/>
                    </a:cubicBezTo>
                    <a:cubicBezTo>
                      <a:pt x="5441" y="12"/>
                      <a:pt x="5437" y="16"/>
                      <a:pt x="5433" y="16"/>
                    </a:cubicBezTo>
                    <a:lnTo>
                      <a:pt x="5384" y="16"/>
                    </a:lnTo>
                    <a:cubicBezTo>
                      <a:pt x="5380" y="16"/>
                      <a:pt x="5376" y="12"/>
                      <a:pt x="5376" y="8"/>
                    </a:cubicBezTo>
                    <a:cubicBezTo>
                      <a:pt x="5376" y="3"/>
                      <a:pt x="5380" y="0"/>
                      <a:pt x="5384" y="0"/>
                    </a:cubicBezTo>
                    <a:close/>
                  </a:path>
                </a:pathLst>
              </a:custGeom>
              <a:solidFill>
                <a:srgbClr val="A5A5A5"/>
              </a:solidFill>
              <a:ln w="0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Rectangle 14">
                <a:extLst>
                  <a:ext uri="{FF2B5EF4-FFF2-40B4-BE49-F238E27FC236}">
                    <a16:creationId xmlns:a16="http://schemas.microsoft.com/office/drawing/2014/main" id="{D9B61556-650A-48BB-A9B9-30E1B29FE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" y="6615"/>
                <a:ext cx="5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Rectangle 15">
                <a:extLst>
                  <a:ext uri="{FF2B5EF4-FFF2-40B4-BE49-F238E27FC236}">
                    <a16:creationId xmlns:a16="http://schemas.microsoft.com/office/drawing/2014/main" id="{4282C966-2ABF-46F6-8253-7939D0CA8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" y="6615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16">
                <a:extLst>
                  <a:ext uri="{FF2B5EF4-FFF2-40B4-BE49-F238E27FC236}">
                    <a16:creationId xmlns:a16="http://schemas.microsoft.com/office/drawing/2014/main" id="{4AC2831F-C1D2-485B-A229-DA17223AD7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49" y="2819"/>
                <a:ext cx="6" cy="3301"/>
              </a:xfrm>
              <a:custGeom>
                <a:avLst/>
                <a:gdLst>
                  <a:gd name="T0" fmla="*/ 8 w 16"/>
                  <a:gd name="T1" fmla="*/ 0 h 8553"/>
                  <a:gd name="T2" fmla="*/ 0 w 16"/>
                  <a:gd name="T3" fmla="*/ 192 h 8553"/>
                  <a:gd name="T4" fmla="*/ 0 w 16"/>
                  <a:gd name="T5" fmla="*/ 484 h 8553"/>
                  <a:gd name="T6" fmla="*/ 8 w 16"/>
                  <a:gd name="T7" fmla="*/ 676 h 8553"/>
                  <a:gd name="T8" fmla="*/ 16 w 16"/>
                  <a:gd name="T9" fmla="*/ 852 h 8553"/>
                  <a:gd name="T10" fmla="*/ 16 w 16"/>
                  <a:gd name="T11" fmla="*/ 929 h 8553"/>
                  <a:gd name="T12" fmla="*/ 16 w 16"/>
                  <a:gd name="T13" fmla="*/ 929 h 8553"/>
                  <a:gd name="T14" fmla="*/ 8 w 16"/>
                  <a:gd name="T15" fmla="*/ 1106 h 8553"/>
                  <a:gd name="T16" fmla="*/ 0 w 16"/>
                  <a:gd name="T17" fmla="*/ 1298 h 8553"/>
                  <a:gd name="T18" fmla="*/ 0 w 16"/>
                  <a:gd name="T19" fmla="*/ 1590 h 8553"/>
                  <a:gd name="T20" fmla="*/ 8 w 16"/>
                  <a:gd name="T21" fmla="*/ 1782 h 8553"/>
                  <a:gd name="T22" fmla="*/ 16 w 16"/>
                  <a:gd name="T23" fmla="*/ 1958 h 8553"/>
                  <a:gd name="T24" fmla="*/ 16 w 16"/>
                  <a:gd name="T25" fmla="*/ 2035 h 8553"/>
                  <a:gd name="T26" fmla="*/ 16 w 16"/>
                  <a:gd name="T27" fmla="*/ 2035 h 8553"/>
                  <a:gd name="T28" fmla="*/ 8 w 16"/>
                  <a:gd name="T29" fmla="*/ 2212 h 8553"/>
                  <a:gd name="T30" fmla="*/ 0 w 16"/>
                  <a:gd name="T31" fmla="*/ 2404 h 8553"/>
                  <a:gd name="T32" fmla="*/ 0 w 16"/>
                  <a:gd name="T33" fmla="*/ 2696 h 8553"/>
                  <a:gd name="T34" fmla="*/ 8 w 16"/>
                  <a:gd name="T35" fmla="*/ 2888 h 8553"/>
                  <a:gd name="T36" fmla="*/ 16 w 16"/>
                  <a:gd name="T37" fmla="*/ 3064 h 8553"/>
                  <a:gd name="T38" fmla="*/ 16 w 16"/>
                  <a:gd name="T39" fmla="*/ 3141 h 8553"/>
                  <a:gd name="T40" fmla="*/ 16 w 16"/>
                  <a:gd name="T41" fmla="*/ 3141 h 8553"/>
                  <a:gd name="T42" fmla="*/ 8 w 16"/>
                  <a:gd name="T43" fmla="*/ 3318 h 8553"/>
                  <a:gd name="T44" fmla="*/ 0 w 16"/>
                  <a:gd name="T45" fmla="*/ 3510 h 8553"/>
                  <a:gd name="T46" fmla="*/ 0 w 16"/>
                  <a:gd name="T47" fmla="*/ 3801 h 8553"/>
                  <a:gd name="T48" fmla="*/ 8 w 16"/>
                  <a:gd name="T49" fmla="*/ 3993 h 8553"/>
                  <a:gd name="T50" fmla="*/ 16 w 16"/>
                  <a:gd name="T51" fmla="*/ 4170 h 8553"/>
                  <a:gd name="T52" fmla="*/ 16 w 16"/>
                  <a:gd name="T53" fmla="*/ 4247 h 8553"/>
                  <a:gd name="T54" fmla="*/ 16 w 16"/>
                  <a:gd name="T55" fmla="*/ 4247 h 8553"/>
                  <a:gd name="T56" fmla="*/ 8 w 16"/>
                  <a:gd name="T57" fmla="*/ 4424 h 8553"/>
                  <a:gd name="T58" fmla="*/ 0 w 16"/>
                  <a:gd name="T59" fmla="*/ 4616 h 8553"/>
                  <a:gd name="T60" fmla="*/ 0 w 16"/>
                  <a:gd name="T61" fmla="*/ 4907 h 8553"/>
                  <a:gd name="T62" fmla="*/ 8 w 16"/>
                  <a:gd name="T63" fmla="*/ 5099 h 8553"/>
                  <a:gd name="T64" fmla="*/ 16 w 16"/>
                  <a:gd name="T65" fmla="*/ 5276 h 8553"/>
                  <a:gd name="T66" fmla="*/ 16 w 16"/>
                  <a:gd name="T67" fmla="*/ 5353 h 8553"/>
                  <a:gd name="T68" fmla="*/ 16 w 16"/>
                  <a:gd name="T69" fmla="*/ 5353 h 8553"/>
                  <a:gd name="T70" fmla="*/ 8 w 16"/>
                  <a:gd name="T71" fmla="*/ 5529 h 8553"/>
                  <a:gd name="T72" fmla="*/ 0 w 16"/>
                  <a:gd name="T73" fmla="*/ 5721 h 8553"/>
                  <a:gd name="T74" fmla="*/ 0 w 16"/>
                  <a:gd name="T75" fmla="*/ 6013 h 8553"/>
                  <a:gd name="T76" fmla="*/ 8 w 16"/>
                  <a:gd name="T77" fmla="*/ 6205 h 8553"/>
                  <a:gd name="T78" fmla="*/ 16 w 16"/>
                  <a:gd name="T79" fmla="*/ 6382 h 8553"/>
                  <a:gd name="T80" fmla="*/ 16 w 16"/>
                  <a:gd name="T81" fmla="*/ 6459 h 8553"/>
                  <a:gd name="T82" fmla="*/ 16 w 16"/>
                  <a:gd name="T83" fmla="*/ 6459 h 8553"/>
                  <a:gd name="T84" fmla="*/ 8 w 16"/>
                  <a:gd name="T85" fmla="*/ 6635 h 8553"/>
                  <a:gd name="T86" fmla="*/ 0 w 16"/>
                  <a:gd name="T87" fmla="*/ 6827 h 8553"/>
                  <a:gd name="T88" fmla="*/ 0 w 16"/>
                  <a:gd name="T89" fmla="*/ 7119 h 8553"/>
                  <a:gd name="T90" fmla="*/ 8 w 16"/>
                  <a:gd name="T91" fmla="*/ 7311 h 8553"/>
                  <a:gd name="T92" fmla="*/ 16 w 16"/>
                  <a:gd name="T93" fmla="*/ 7488 h 8553"/>
                  <a:gd name="T94" fmla="*/ 16 w 16"/>
                  <a:gd name="T95" fmla="*/ 7565 h 8553"/>
                  <a:gd name="T96" fmla="*/ 16 w 16"/>
                  <a:gd name="T97" fmla="*/ 7565 h 8553"/>
                  <a:gd name="T98" fmla="*/ 8 w 16"/>
                  <a:gd name="T99" fmla="*/ 7741 h 8553"/>
                  <a:gd name="T100" fmla="*/ 0 w 16"/>
                  <a:gd name="T101" fmla="*/ 7933 h 8553"/>
                  <a:gd name="T102" fmla="*/ 0 w 16"/>
                  <a:gd name="T103" fmla="*/ 8225 h 8553"/>
                  <a:gd name="T104" fmla="*/ 8 w 16"/>
                  <a:gd name="T105" fmla="*/ 8417 h 8553"/>
                  <a:gd name="T106" fmla="*/ 16 w 16"/>
                  <a:gd name="T107" fmla="*/ 8545 h 8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8553">
                    <a:moveTo>
                      <a:pt x="16" y="8"/>
                    </a:moveTo>
                    <a:lnTo>
                      <a:pt x="16" y="115"/>
                    </a:lnTo>
                    <a:cubicBezTo>
                      <a:pt x="16" y="119"/>
                      <a:pt x="12" y="123"/>
                      <a:pt x="8" y="123"/>
                    </a:cubicBezTo>
                    <a:cubicBezTo>
                      <a:pt x="4" y="123"/>
                      <a:pt x="0" y="119"/>
                      <a:pt x="0" y="115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6" y="3"/>
                      <a:pt x="16" y="8"/>
                    </a:cubicBezTo>
                    <a:close/>
                    <a:moveTo>
                      <a:pt x="16" y="192"/>
                    </a:moveTo>
                    <a:lnTo>
                      <a:pt x="16" y="299"/>
                    </a:lnTo>
                    <a:cubicBezTo>
                      <a:pt x="16" y="304"/>
                      <a:pt x="12" y="307"/>
                      <a:pt x="8" y="307"/>
                    </a:cubicBezTo>
                    <a:cubicBezTo>
                      <a:pt x="4" y="307"/>
                      <a:pt x="0" y="304"/>
                      <a:pt x="0" y="299"/>
                    </a:cubicBezTo>
                    <a:lnTo>
                      <a:pt x="0" y="192"/>
                    </a:lnTo>
                    <a:cubicBezTo>
                      <a:pt x="0" y="188"/>
                      <a:pt x="4" y="184"/>
                      <a:pt x="8" y="184"/>
                    </a:cubicBezTo>
                    <a:cubicBezTo>
                      <a:pt x="12" y="184"/>
                      <a:pt x="16" y="188"/>
                      <a:pt x="16" y="192"/>
                    </a:cubicBezTo>
                    <a:close/>
                    <a:moveTo>
                      <a:pt x="16" y="376"/>
                    </a:moveTo>
                    <a:lnTo>
                      <a:pt x="16" y="484"/>
                    </a:lnTo>
                    <a:cubicBezTo>
                      <a:pt x="16" y="488"/>
                      <a:pt x="12" y="491"/>
                      <a:pt x="8" y="491"/>
                    </a:cubicBezTo>
                    <a:cubicBezTo>
                      <a:pt x="4" y="491"/>
                      <a:pt x="0" y="488"/>
                      <a:pt x="0" y="484"/>
                    </a:cubicBezTo>
                    <a:lnTo>
                      <a:pt x="0" y="376"/>
                    </a:lnTo>
                    <a:cubicBezTo>
                      <a:pt x="0" y="372"/>
                      <a:pt x="4" y="369"/>
                      <a:pt x="8" y="369"/>
                    </a:cubicBezTo>
                    <a:cubicBezTo>
                      <a:pt x="12" y="369"/>
                      <a:pt x="16" y="372"/>
                      <a:pt x="16" y="376"/>
                    </a:cubicBezTo>
                    <a:close/>
                    <a:moveTo>
                      <a:pt x="16" y="561"/>
                    </a:moveTo>
                    <a:lnTo>
                      <a:pt x="16" y="668"/>
                    </a:lnTo>
                    <a:cubicBezTo>
                      <a:pt x="16" y="672"/>
                      <a:pt x="12" y="676"/>
                      <a:pt x="8" y="676"/>
                    </a:cubicBezTo>
                    <a:cubicBezTo>
                      <a:pt x="4" y="676"/>
                      <a:pt x="0" y="672"/>
                      <a:pt x="0" y="668"/>
                    </a:cubicBezTo>
                    <a:lnTo>
                      <a:pt x="0" y="561"/>
                    </a:lnTo>
                    <a:cubicBezTo>
                      <a:pt x="0" y="556"/>
                      <a:pt x="4" y="553"/>
                      <a:pt x="8" y="553"/>
                    </a:cubicBezTo>
                    <a:cubicBezTo>
                      <a:pt x="12" y="553"/>
                      <a:pt x="16" y="556"/>
                      <a:pt x="16" y="561"/>
                    </a:cubicBezTo>
                    <a:close/>
                    <a:moveTo>
                      <a:pt x="16" y="745"/>
                    </a:moveTo>
                    <a:lnTo>
                      <a:pt x="16" y="852"/>
                    </a:lnTo>
                    <a:cubicBezTo>
                      <a:pt x="16" y="857"/>
                      <a:pt x="12" y="860"/>
                      <a:pt x="8" y="860"/>
                    </a:cubicBezTo>
                    <a:cubicBezTo>
                      <a:pt x="4" y="860"/>
                      <a:pt x="0" y="857"/>
                      <a:pt x="0" y="852"/>
                    </a:cubicBezTo>
                    <a:lnTo>
                      <a:pt x="0" y="745"/>
                    </a:lnTo>
                    <a:cubicBezTo>
                      <a:pt x="0" y="741"/>
                      <a:pt x="4" y="737"/>
                      <a:pt x="8" y="737"/>
                    </a:cubicBezTo>
                    <a:cubicBezTo>
                      <a:pt x="12" y="737"/>
                      <a:pt x="16" y="741"/>
                      <a:pt x="16" y="745"/>
                    </a:cubicBezTo>
                    <a:close/>
                    <a:moveTo>
                      <a:pt x="16" y="929"/>
                    </a:moveTo>
                    <a:lnTo>
                      <a:pt x="16" y="1037"/>
                    </a:lnTo>
                    <a:cubicBezTo>
                      <a:pt x="16" y="1041"/>
                      <a:pt x="12" y="1044"/>
                      <a:pt x="8" y="1044"/>
                    </a:cubicBezTo>
                    <a:cubicBezTo>
                      <a:pt x="4" y="1044"/>
                      <a:pt x="0" y="1041"/>
                      <a:pt x="0" y="1037"/>
                    </a:cubicBezTo>
                    <a:lnTo>
                      <a:pt x="0" y="929"/>
                    </a:lnTo>
                    <a:cubicBezTo>
                      <a:pt x="0" y="925"/>
                      <a:pt x="4" y="921"/>
                      <a:pt x="8" y="921"/>
                    </a:cubicBezTo>
                    <a:cubicBezTo>
                      <a:pt x="12" y="921"/>
                      <a:pt x="16" y="925"/>
                      <a:pt x="16" y="929"/>
                    </a:cubicBezTo>
                    <a:close/>
                    <a:moveTo>
                      <a:pt x="16" y="1113"/>
                    </a:moveTo>
                    <a:lnTo>
                      <a:pt x="16" y="1221"/>
                    </a:lnTo>
                    <a:cubicBezTo>
                      <a:pt x="16" y="1225"/>
                      <a:pt x="12" y="1229"/>
                      <a:pt x="8" y="1229"/>
                    </a:cubicBezTo>
                    <a:cubicBezTo>
                      <a:pt x="4" y="1229"/>
                      <a:pt x="0" y="1225"/>
                      <a:pt x="0" y="1221"/>
                    </a:cubicBezTo>
                    <a:lnTo>
                      <a:pt x="0" y="1113"/>
                    </a:lnTo>
                    <a:cubicBezTo>
                      <a:pt x="0" y="1109"/>
                      <a:pt x="4" y="1106"/>
                      <a:pt x="8" y="1106"/>
                    </a:cubicBezTo>
                    <a:cubicBezTo>
                      <a:pt x="12" y="1106"/>
                      <a:pt x="16" y="1109"/>
                      <a:pt x="16" y="1113"/>
                    </a:cubicBezTo>
                    <a:close/>
                    <a:moveTo>
                      <a:pt x="16" y="1298"/>
                    </a:moveTo>
                    <a:lnTo>
                      <a:pt x="16" y="1405"/>
                    </a:lnTo>
                    <a:cubicBezTo>
                      <a:pt x="16" y="1410"/>
                      <a:pt x="12" y="1413"/>
                      <a:pt x="8" y="1413"/>
                    </a:cubicBezTo>
                    <a:cubicBezTo>
                      <a:pt x="4" y="1413"/>
                      <a:pt x="0" y="1410"/>
                      <a:pt x="0" y="1405"/>
                    </a:cubicBezTo>
                    <a:lnTo>
                      <a:pt x="0" y="1298"/>
                    </a:lnTo>
                    <a:cubicBezTo>
                      <a:pt x="0" y="1294"/>
                      <a:pt x="4" y="1290"/>
                      <a:pt x="8" y="1290"/>
                    </a:cubicBezTo>
                    <a:cubicBezTo>
                      <a:pt x="12" y="1290"/>
                      <a:pt x="16" y="1294"/>
                      <a:pt x="16" y="1298"/>
                    </a:cubicBezTo>
                    <a:close/>
                    <a:moveTo>
                      <a:pt x="16" y="1482"/>
                    </a:moveTo>
                    <a:lnTo>
                      <a:pt x="16" y="1590"/>
                    </a:lnTo>
                    <a:cubicBezTo>
                      <a:pt x="16" y="1594"/>
                      <a:pt x="12" y="1597"/>
                      <a:pt x="8" y="1597"/>
                    </a:cubicBezTo>
                    <a:cubicBezTo>
                      <a:pt x="4" y="1597"/>
                      <a:pt x="0" y="1594"/>
                      <a:pt x="0" y="1590"/>
                    </a:cubicBezTo>
                    <a:lnTo>
                      <a:pt x="0" y="1482"/>
                    </a:lnTo>
                    <a:cubicBezTo>
                      <a:pt x="0" y="1478"/>
                      <a:pt x="4" y="1474"/>
                      <a:pt x="8" y="1474"/>
                    </a:cubicBezTo>
                    <a:cubicBezTo>
                      <a:pt x="12" y="1474"/>
                      <a:pt x="16" y="1478"/>
                      <a:pt x="16" y="1482"/>
                    </a:cubicBezTo>
                    <a:close/>
                    <a:moveTo>
                      <a:pt x="16" y="1666"/>
                    </a:moveTo>
                    <a:lnTo>
                      <a:pt x="16" y="1774"/>
                    </a:lnTo>
                    <a:cubicBezTo>
                      <a:pt x="16" y="1778"/>
                      <a:pt x="12" y="1782"/>
                      <a:pt x="8" y="1782"/>
                    </a:cubicBezTo>
                    <a:cubicBezTo>
                      <a:pt x="4" y="1782"/>
                      <a:pt x="0" y="1778"/>
                      <a:pt x="0" y="1774"/>
                    </a:cubicBezTo>
                    <a:lnTo>
                      <a:pt x="0" y="1666"/>
                    </a:lnTo>
                    <a:cubicBezTo>
                      <a:pt x="0" y="1662"/>
                      <a:pt x="4" y="1659"/>
                      <a:pt x="8" y="1659"/>
                    </a:cubicBezTo>
                    <a:cubicBezTo>
                      <a:pt x="12" y="1659"/>
                      <a:pt x="16" y="1662"/>
                      <a:pt x="16" y="1666"/>
                    </a:cubicBezTo>
                    <a:close/>
                    <a:moveTo>
                      <a:pt x="16" y="1851"/>
                    </a:moveTo>
                    <a:lnTo>
                      <a:pt x="16" y="1958"/>
                    </a:lnTo>
                    <a:cubicBezTo>
                      <a:pt x="16" y="1963"/>
                      <a:pt x="12" y="1966"/>
                      <a:pt x="8" y="1966"/>
                    </a:cubicBezTo>
                    <a:cubicBezTo>
                      <a:pt x="4" y="1966"/>
                      <a:pt x="0" y="1963"/>
                      <a:pt x="0" y="1958"/>
                    </a:cubicBezTo>
                    <a:lnTo>
                      <a:pt x="0" y="1851"/>
                    </a:lnTo>
                    <a:cubicBezTo>
                      <a:pt x="0" y="1847"/>
                      <a:pt x="4" y="1843"/>
                      <a:pt x="8" y="1843"/>
                    </a:cubicBezTo>
                    <a:cubicBezTo>
                      <a:pt x="12" y="1843"/>
                      <a:pt x="16" y="1847"/>
                      <a:pt x="16" y="1851"/>
                    </a:cubicBezTo>
                    <a:close/>
                    <a:moveTo>
                      <a:pt x="16" y="2035"/>
                    </a:moveTo>
                    <a:lnTo>
                      <a:pt x="16" y="2143"/>
                    </a:lnTo>
                    <a:cubicBezTo>
                      <a:pt x="16" y="2147"/>
                      <a:pt x="12" y="2150"/>
                      <a:pt x="8" y="2150"/>
                    </a:cubicBezTo>
                    <a:cubicBezTo>
                      <a:pt x="4" y="2150"/>
                      <a:pt x="0" y="2147"/>
                      <a:pt x="0" y="2143"/>
                    </a:cubicBezTo>
                    <a:lnTo>
                      <a:pt x="0" y="2035"/>
                    </a:lnTo>
                    <a:cubicBezTo>
                      <a:pt x="0" y="2031"/>
                      <a:pt x="4" y="2027"/>
                      <a:pt x="8" y="2027"/>
                    </a:cubicBezTo>
                    <a:cubicBezTo>
                      <a:pt x="12" y="2027"/>
                      <a:pt x="16" y="2031"/>
                      <a:pt x="16" y="2035"/>
                    </a:cubicBezTo>
                    <a:close/>
                    <a:moveTo>
                      <a:pt x="16" y="2219"/>
                    </a:moveTo>
                    <a:lnTo>
                      <a:pt x="16" y="2327"/>
                    </a:lnTo>
                    <a:cubicBezTo>
                      <a:pt x="16" y="2331"/>
                      <a:pt x="12" y="2335"/>
                      <a:pt x="8" y="2335"/>
                    </a:cubicBezTo>
                    <a:cubicBezTo>
                      <a:pt x="4" y="2335"/>
                      <a:pt x="0" y="2331"/>
                      <a:pt x="0" y="2327"/>
                    </a:cubicBezTo>
                    <a:lnTo>
                      <a:pt x="0" y="2219"/>
                    </a:lnTo>
                    <a:cubicBezTo>
                      <a:pt x="0" y="2215"/>
                      <a:pt x="4" y="2212"/>
                      <a:pt x="8" y="2212"/>
                    </a:cubicBezTo>
                    <a:cubicBezTo>
                      <a:pt x="12" y="2212"/>
                      <a:pt x="16" y="2215"/>
                      <a:pt x="16" y="2219"/>
                    </a:cubicBezTo>
                    <a:close/>
                    <a:moveTo>
                      <a:pt x="16" y="2404"/>
                    </a:moveTo>
                    <a:lnTo>
                      <a:pt x="16" y="2511"/>
                    </a:lnTo>
                    <a:cubicBezTo>
                      <a:pt x="16" y="2515"/>
                      <a:pt x="12" y="2519"/>
                      <a:pt x="8" y="2519"/>
                    </a:cubicBezTo>
                    <a:cubicBezTo>
                      <a:pt x="4" y="2519"/>
                      <a:pt x="0" y="2515"/>
                      <a:pt x="0" y="2511"/>
                    </a:cubicBezTo>
                    <a:lnTo>
                      <a:pt x="0" y="2404"/>
                    </a:lnTo>
                    <a:cubicBezTo>
                      <a:pt x="0" y="2399"/>
                      <a:pt x="4" y="2396"/>
                      <a:pt x="8" y="2396"/>
                    </a:cubicBezTo>
                    <a:cubicBezTo>
                      <a:pt x="12" y="2396"/>
                      <a:pt x="16" y="2399"/>
                      <a:pt x="16" y="2404"/>
                    </a:cubicBezTo>
                    <a:close/>
                    <a:moveTo>
                      <a:pt x="16" y="2588"/>
                    </a:moveTo>
                    <a:lnTo>
                      <a:pt x="16" y="2696"/>
                    </a:lnTo>
                    <a:cubicBezTo>
                      <a:pt x="16" y="2700"/>
                      <a:pt x="12" y="2703"/>
                      <a:pt x="8" y="2703"/>
                    </a:cubicBezTo>
                    <a:cubicBezTo>
                      <a:pt x="4" y="2703"/>
                      <a:pt x="0" y="2700"/>
                      <a:pt x="0" y="2696"/>
                    </a:cubicBezTo>
                    <a:lnTo>
                      <a:pt x="0" y="2588"/>
                    </a:lnTo>
                    <a:cubicBezTo>
                      <a:pt x="0" y="2584"/>
                      <a:pt x="4" y="2580"/>
                      <a:pt x="8" y="2580"/>
                    </a:cubicBezTo>
                    <a:cubicBezTo>
                      <a:pt x="12" y="2580"/>
                      <a:pt x="16" y="2584"/>
                      <a:pt x="16" y="2588"/>
                    </a:cubicBezTo>
                    <a:close/>
                    <a:moveTo>
                      <a:pt x="16" y="2772"/>
                    </a:moveTo>
                    <a:lnTo>
                      <a:pt x="16" y="2880"/>
                    </a:lnTo>
                    <a:cubicBezTo>
                      <a:pt x="16" y="2884"/>
                      <a:pt x="12" y="2888"/>
                      <a:pt x="8" y="2888"/>
                    </a:cubicBezTo>
                    <a:cubicBezTo>
                      <a:pt x="4" y="2888"/>
                      <a:pt x="0" y="2884"/>
                      <a:pt x="0" y="2880"/>
                    </a:cubicBezTo>
                    <a:lnTo>
                      <a:pt x="0" y="2772"/>
                    </a:lnTo>
                    <a:cubicBezTo>
                      <a:pt x="0" y="2768"/>
                      <a:pt x="4" y="2765"/>
                      <a:pt x="8" y="2765"/>
                    </a:cubicBezTo>
                    <a:cubicBezTo>
                      <a:pt x="12" y="2765"/>
                      <a:pt x="16" y="2768"/>
                      <a:pt x="16" y="2772"/>
                    </a:cubicBezTo>
                    <a:close/>
                    <a:moveTo>
                      <a:pt x="16" y="2957"/>
                    </a:moveTo>
                    <a:lnTo>
                      <a:pt x="16" y="3064"/>
                    </a:lnTo>
                    <a:cubicBezTo>
                      <a:pt x="16" y="3068"/>
                      <a:pt x="12" y="3072"/>
                      <a:pt x="8" y="3072"/>
                    </a:cubicBezTo>
                    <a:cubicBezTo>
                      <a:pt x="4" y="3072"/>
                      <a:pt x="0" y="3068"/>
                      <a:pt x="0" y="3064"/>
                    </a:cubicBezTo>
                    <a:lnTo>
                      <a:pt x="0" y="2957"/>
                    </a:lnTo>
                    <a:cubicBezTo>
                      <a:pt x="0" y="2952"/>
                      <a:pt x="4" y="2949"/>
                      <a:pt x="8" y="2949"/>
                    </a:cubicBezTo>
                    <a:cubicBezTo>
                      <a:pt x="12" y="2949"/>
                      <a:pt x="16" y="2952"/>
                      <a:pt x="16" y="2957"/>
                    </a:cubicBezTo>
                    <a:close/>
                    <a:moveTo>
                      <a:pt x="16" y="3141"/>
                    </a:moveTo>
                    <a:lnTo>
                      <a:pt x="16" y="3249"/>
                    </a:lnTo>
                    <a:cubicBezTo>
                      <a:pt x="16" y="3253"/>
                      <a:pt x="12" y="3256"/>
                      <a:pt x="8" y="3256"/>
                    </a:cubicBezTo>
                    <a:cubicBezTo>
                      <a:pt x="4" y="3256"/>
                      <a:pt x="0" y="3253"/>
                      <a:pt x="0" y="3249"/>
                    </a:cubicBezTo>
                    <a:lnTo>
                      <a:pt x="0" y="3141"/>
                    </a:lnTo>
                    <a:cubicBezTo>
                      <a:pt x="0" y="3137"/>
                      <a:pt x="4" y="3133"/>
                      <a:pt x="8" y="3133"/>
                    </a:cubicBezTo>
                    <a:cubicBezTo>
                      <a:pt x="12" y="3133"/>
                      <a:pt x="16" y="3137"/>
                      <a:pt x="16" y="3141"/>
                    </a:cubicBezTo>
                    <a:close/>
                    <a:moveTo>
                      <a:pt x="16" y="3325"/>
                    </a:moveTo>
                    <a:lnTo>
                      <a:pt x="16" y="3433"/>
                    </a:lnTo>
                    <a:cubicBezTo>
                      <a:pt x="16" y="3437"/>
                      <a:pt x="12" y="3441"/>
                      <a:pt x="8" y="3441"/>
                    </a:cubicBezTo>
                    <a:cubicBezTo>
                      <a:pt x="4" y="3441"/>
                      <a:pt x="0" y="3437"/>
                      <a:pt x="0" y="3433"/>
                    </a:cubicBezTo>
                    <a:lnTo>
                      <a:pt x="0" y="3325"/>
                    </a:lnTo>
                    <a:cubicBezTo>
                      <a:pt x="0" y="3321"/>
                      <a:pt x="4" y="3318"/>
                      <a:pt x="8" y="3318"/>
                    </a:cubicBezTo>
                    <a:cubicBezTo>
                      <a:pt x="12" y="3318"/>
                      <a:pt x="16" y="3321"/>
                      <a:pt x="16" y="3325"/>
                    </a:cubicBezTo>
                    <a:close/>
                    <a:moveTo>
                      <a:pt x="16" y="3510"/>
                    </a:moveTo>
                    <a:lnTo>
                      <a:pt x="16" y="3617"/>
                    </a:lnTo>
                    <a:cubicBezTo>
                      <a:pt x="16" y="3621"/>
                      <a:pt x="12" y="3625"/>
                      <a:pt x="8" y="3625"/>
                    </a:cubicBezTo>
                    <a:cubicBezTo>
                      <a:pt x="4" y="3625"/>
                      <a:pt x="0" y="3621"/>
                      <a:pt x="0" y="3617"/>
                    </a:cubicBezTo>
                    <a:lnTo>
                      <a:pt x="0" y="3510"/>
                    </a:lnTo>
                    <a:cubicBezTo>
                      <a:pt x="0" y="3505"/>
                      <a:pt x="4" y="3502"/>
                      <a:pt x="8" y="3502"/>
                    </a:cubicBezTo>
                    <a:cubicBezTo>
                      <a:pt x="12" y="3502"/>
                      <a:pt x="16" y="3505"/>
                      <a:pt x="16" y="3510"/>
                    </a:cubicBezTo>
                    <a:close/>
                    <a:moveTo>
                      <a:pt x="16" y="3694"/>
                    </a:moveTo>
                    <a:lnTo>
                      <a:pt x="16" y="3801"/>
                    </a:lnTo>
                    <a:cubicBezTo>
                      <a:pt x="16" y="3806"/>
                      <a:pt x="12" y="3809"/>
                      <a:pt x="8" y="3809"/>
                    </a:cubicBezTo>
                    <a:cubicBezTo>
                      <a:pt x="4" y="3809"/>
                      <a:pt x="0" y="3806"/>
                      <a:pt x="0" y="3801"/>
                    </a:cubicBezTo>
                    <a:lnTo>
                      <a:pt x="0" y="3694"/>
                    </a:lnTo>
                    <a:cubicBezTo>
                      <a:pt x="0" y="3690"/>
                      <a:pt x="4" y="3686"/>
                      <a:pt x="8" y="3686"/>
                    </a:cubicBezTo>
                    <a:cubicBezTo>
                      <a:pt x="12" y="3686"/>
                      <a:pt x="16" y="3690"/>
                      <a:pt x="16" y="3694"/>
                    </a:cubicBezTo>
                    <a:close/>
                    <a:moveTo>
                      <a:pt x="16" y="3878"/>
                    </a:moveTo>
                    <a:lnTo>
                      <a:pt x="16" y="3986"/>
                    </a:lnTo>
                    <a:cubicBezTo>
                      <a:pt x="16" y="3990"/>
                      <a:pt x="12" y="3993"/>
                      <a:pt x="8" y="3993"/>
                    </a:cubicBezTo>
                    <a:cubicBezTo>
                      <a:pt x="4" y="3993"/>
                      <a:pt x="0" y="3990"/>
                      <a:pt x="0" y="3986"/>
                    </a:cubicBezTo>
                    <a:lnTo>
                      <a:pt x="0" y="3878"/>
                    </a:lnTo>
                    <a:cubicBezTo>
                      <a:pt x="0" y="3874"/>
                      <a:pt x="4" y="3871"/>
                      <a:pt x="8" y="3871"/>
                    </a:cubicBezTo>
                    <a:cubicBezTo>
                      <a:pt x="12" y="3871"/>
                      <a:pt x="16" y="3874"/>
                      <a:pt x="16" y="3878"/>
                    </a:cubicBezTo>
                    <a:close/>
                    <a:moveTo>
                      <a:pt x="16" y="4063"/>
                    </a:moveTo>
                    <a:lnTo>
                      <a:pt x="16" y="4170"/>
                    </a:lnTo>
                    <a:cubicBezTo>
                      <a:pt x="16" y="4174"/>
                      <a:pt x="12" y="4178"/>
                      <a:pt x="8" y="4178"/>
                    </a:cubicBezTo>
                    <a:cubicBezTo>
                      <a:pt x="4" y="4178"/>
                      <a:pt x="0" y="4174"/>
                      <a:pt x="0" y="4170"/>
                    </a:cubicBezTo>
                    <a:lnTo>
                      <a:pt x="0" y="4063"/>
                    </a:lnTo>
                    <a:cubicBezTo>
                      <a:pt x="0" y="4058"/>
                      <a:pt x="4" y="4055"/>
                      <a:pt x="8" y="4055"/>
                    </a:cubicBezTo>
                    <a:cubicBezTo>
                      <a:pt x="12" y="4055"/>
                      <a:pt x="16" y="4058"/>
                      <a:pt x="16" y="4063"/>
                    </a:cubicBezTo>
                    <a:close/>
                    <a:moveTo>
                      <a:pt x="16" y="4247"/>
                    </a:moveTo>
                    <a:lnTo>
                      <a:pt x="16" y="4354"/>
                    </a:lnTo>
                    <a:cubicBezTo>
                      <a:pt x="16" y="4359"/>
                      <a:pt x="12" y="4362"/>
                      <a:pt x="8" y="4362"/>
                    </a:cubicBezTo>
                    <a:cubicBezTo>
                      <a:pt x="4" y="4362"/>
                      <a:pt x="0" y="4359"/>
                      <a:pt x="0" y="4354"/>
                    </a:cubicBezTo>
                    <a:lnTo>
                      <a:pt x="0" y="4247"/>
                    </a:lnTo>
                    <a:cubicBezTo>
                      <a:pt x="0" y="4243"/>
                      <a:pt x="4" y="4239"/>
                      <a:pt x="8" y="4239"/>
                    </a:cubicBezTo>
                    <a:cubicBezTo>
                      <a:pt x="12" y="4239"/>
                      <a:pt x="16" y="4243"/>
                      <a:pt x="16" y="4247"/>
                    </a:cubicBezTo>
                    <a:close/>
                    <a:moveTo>
                      <a:pt x="16" y="4431"/>
                    </a:moveTo>
                    <a:lnTo>
                      <a:pt x="16" y="4539"/>
                    </a:lnTo>
                    <a:cubicBezTo>
                      <a:pt x="16" y="4543"/>
                      <a:pt x="12" y="4546"/>
                      <a:pt x="8" y="4546"/>
                    </a:cubicBezTo>
                    <a:cubicBezTo>
                      <a:pt x="4" y="4546"/>
                      <a:pt x="0" y="4543"/>
                      <a:pt x="0" y="4539"/>
                    </a:cubicBezTo>
                    <a:lnTo>
                      <a:pt x="0" y="4431"/>
                    </a:lnTo>
                    <a:cubicBezTo>
                      <a:pt x="0" y="4427"/>
                      <a:pt x="4" y="4424"/>
                      <a:pt x="8" y="4424"/>
                    </a:cubicBezTo>
                    <a:cubicBezTo>
                      <a:pt x="12" y="4424"/>
                      <a:pt x="16" y="4427"/>
                      <a:pt x="16" y="4431"/>
                    </a:cubicBezTo>
                    <a:close/>
                    <a:moveTo>
                      <a:pt x="16" y="4616"/>
                    </a:moveTo>
                    <a:lnTo>
                      <a:pt x="16" y="4723"/>
                    </a:lnTo>
                    <a:cubicBezTo>
                      <a:pt x="16" y="4727"/>
                      <a:pt x="12" y="4731"/>
                      <a:pt x="8" y="4731"/>
                    </a:cubicBezTo>
                    <a:cubicBezTo>
                      <a:pt x="4" y="4731"/>
                      <a:pt x="0" y="4727"/>
                      <a:pt x="0" y="4723"/>
                    </a:cubicBezTo>
                    <a:lnTo>
                      <a:pt x="0" y="4616"/>
                    </a:lnTo>
                    <a:cubicBezTo>
                      <a:pt x="0" y="4611"/>
                      <a:pt x="4" y="4608"/>
                      <a:pt x="8" y="4608"/>
                    </a:cubicBezTo>
                    <a:cubicBezTo>
                      <a:pt x="12" y="4608"/>
                      <a:pt x="16" y="4611"/>
                      <a:pt x="16" y="4616"/>
                    </a:cubicBezTo>
                    <a:close/>
                    <a:moveTo>
                      <a:pt x="16" y="4800"/>
                    </a:moveTo>
                    <a:lnTo>
                      <a:pt x="16" y="4907"/>
                    </a:lnTo>
                    <a:cubicBezTo>
                      <a:pt x="16" y="4912"/>
                      <a:pt x="12" y="4915"/>
                      <a:pt x="8" y="4915"/>
                    </a:cubicBezTo>
                    <a:cubicBezTo>
                      <a:pt x="4" y="4915"/>
                      <a:pt x="0" y="4912"/>
                      <a:pt x="0" y="4907"/>
                    </a:cubicBezTo>
                    <a:lnTo>
                      <a:pt x="0" y="4800"/>
                    </a:lnTo>
                    <a:cubicBezTo>
                      <a:pt x="0" y="4796"/>
                      <a:pt x="4" y="4792"/>
                      <a:pt x="8" y="4792"/>
                    </a:cubicBezTo>
                    <a:cubicBezTo>
                      <a:pt x="12" y="4792"/>
                      <a:pt x="16" y="4796"/>
                      <a:pt x="16" y="4800"/>
                    </a:cubicBezTo>
                    <a:close/>
                    <a:moveTo>
                      <a:pt x="16" y="4984"/>
                    </a:moveTo>
                    <a:lnTo>
                      <a:pt x="16" y="5092"/>
                    </a:lnTo>
                    <a:cubicBezTo>
                      <a:pt x="16" y="5096"/>
                      <a:pt x="12" y="5099"/>
                      <a:pt x="8" y="5099"/>
                    </a:cubicBezTo>
                    <a:cubicBezTo>
                      <a:pt x="4" y="5099"/>
                      <a:pt x="0" y="5096"/>
                      <a:pt x="0" y="5092"/>
                    </a:cubicBezTo>
                    <a:lnTo>
                      <a:pt x="0" y="4984"/>
                    </a:lnTo>
                    <a:cubicBezTo>
                      <a:pt x="0" y="4980"/>
                      <a:pt x="4" y="4977"/>
                      <a:pt x="8" y="4977"/>
                    </a:cubicBezTo>
                    <a:cubicBezTo>
                      <a:pt x="12" y="4977"/>
                      <a:pt x="16" y="4980"/>
                      <a:pt x="16" y="4984"/>
                    </a:cubicBezTo>
                    <a:close/>
                    <a:moveTo>
                      <a:pt x="16" y="5169"/>
                    </a:moveTo>
                    <a:lnTo>
                      <a:pt x="16" y="5276"/>
                    </a:lnTo>
                    <a:cubicBezTo>
                      <a:pt x="16" y="5280"/>
                      <a:pt x="12" y="5284"/>
                      <a:pt x="8" y="5284"/>
                    </a:cubicBezTo>
                    <a:cubicBezTo>
                      <a:pt x="4" y="5284"/>
                      <a:pt x="0" y="5280"/>
                      <a:pt x="0" y="5276"/>
                    </a:cubicBezTo>
                    <a:lnTo>
                      <a:pt x="0" y="5169"/>
                    </a:lnTo>
                    <a:cubicBezTo>
                      <a:pt x="0" y="5164"/>
                      <a:pt x="4" y="5161"/>
                      <a:pt x="8" y="5161"/>
                    </a:cubicBezTo>
                    <a:cubicBezTo>
                      <a:pt x="12" y="5161"/>
                      <a:pt x="16" y="5164"/>
                      <a:pt x="16" y="5169"/>
                    </a:cubicBezTo>
                    <a:close/>
                    <a:moveTo>
                      <a:pt x="16" y="5353"/>
                    </a:moveTo>
                    <a:lnTo>
                      <a:pt x="16" y="5460"/>
                    </a:lnTo>
                    <a:cubicBezTo>
                      <a:pt x="16" y="5465"/>
                      <a:pt x="12" y="5468"/>
                      <a:pt x="8" y="5468"/>
                    </a:cubicBezTo>
                    <a:cubicBezTo>
                      <a:pt x="4" y="5468"/>
                      <a:pt x="0" y="5465"/>
                      <a:pt x="0" y="5460"/>
                    </a:cubicBezTo>
                    <a:lnTo>
                      <a:pt x="0" y="5353"/>
                    </a:lnTo>
                    <a:cubicBezTo>
                      <a:pt x="0" y="5349"/>
                      <a:pt x="4" y="5345"/>
                      <a:pt x="8" y="5345"/>
                    </a:cubicBezTo>
                    <a:cubicBezTo>
                      <a:pt x="12" y="5345"/>
                      <a:pt x="16" y="5349"/>
                      <a:pt x="16" y="5353"/>
                    </a:cubicBezTo>
                    <a:close/>
                    <a:moveTo>
                      <a:pt x="16" y="5537"/>
                    </a:moveTo>
                    <a:lnTo>
                      <a:pt x="16" y="5645"/>
                    </a:lnTo>
                    <a:cubicBezTo>
                      <a:pt x="16" y="5649"/>
                      <a:pt x="12" y="5652"/>
                      <a:pt x="8" y="5652"/>
                    </a:cubicBezTo>
                    <a:cubicBezTo>
                      <a:pt x="4" y="5652"/>
                      <a:pt x="0" y="5649"/>
                      <a:pt x="0" y="5645"/>
                    </a:cubicBezTo>
                    <a:lnTo>
                      <a:pt x="0" y="5537"/>
                    </a:lnTo>
                    <a:cubicBezTo>
                      <a:pt x="0" y="5533"/>
                      <a:pt x="4" y="5529"/>
                      <a:pt x="8" y="5529"/>
                    </a:cubicBezTo>
                    <a:cubicBezTo>
                      <a:pt x="12" y="5529"/>
                      <a:pt x="16" y="5533"/>
                      <a:pt x="16" y="5537"/>
                    </a:cubicBezTo>
                    <a:close/>
                    <a:moveTo>
                      <a:pt x="16" y="5721"/>
                    </a:moveTo>
                    <a:lnTo>
                      <a:pt x="16" y="5829"/>
                    </a:lnTo>
                    <a:cubicBezTo>
                      <a:pt x="16" y="5833"/>
                      <a:pt x="12" y="5837"/>
                      <a:pt x="8" y="5837"/>
                    </a:cubicBezTo>
                    <a:cubicBezTo>
                      <a:pt x="4" y="5837"/>
                      <a:pt x="0" y="5833"/>
                      <a:pt x="0" y="5829"/>
                    </a:cubicBezTo>
                    <a:lnTo>
                      <a:pt x="0" y="5721"/>
                    </a:lnTo>
                    <a:cubicBezTo>
                      <a:pt x="0" y="5717"/>
                      <a:pt x="4" y="5714"/>
                      <a:pt x="8" y="5714"/>
                    </a:cubicBezTo>
                    <a:cubicBezTo>
                      <a:pt x="12" y="5714"/>
                      <a:pt x="16" y="5717"/>
                      <a:pt x="16" y="5721"/>
                    </a:cubicBezTo>
                    <a:close/>
                    <a:moveTo>
                      <a:pt x="16" y="5906"/>
                    </a:moveTo>
                    <a:lnTo>
                      <a:pt x="16" y="6013"/>
                    </a:lnTo>
                    <a:cubicBezTo>
                      <a:pt x="16" y="6018"/>
                      <a:pt x="12" y="6021"/>
                      <a:pt x="8" y="6021"/>
                    </a:cubicBezTo>
                    <a:cubicBezTo>
                      <a:pt x="4" y="6021"/>
                      <a:pt x="0" y="6018"/>
                      <a:pt x="0" y="6013"/>
                    </a:cubicBezTo>
                    <a:lnTo>
                      <a:pt x="0" y="5906"/>
                    </a:lnTo>
                    <a:cubicBezTo>
                      <a:pt x="0" y="5902"/>
                      <a:pt x="4" y="5898"/>
                      <a:pt x="8" y="5898"/>
                    </a:cubicBezTo>
                    <a:cubicBezTo>
                      <a:pt x="12" y="5898"/>
                      <a:pt x="16" y="5902"/>
                      <a:pt x="16" y="5906"/>
                    </a:cubicBezTo>
                    <a:close/>
                    <a:moveTo>
                      <a:pt x="16" y="6090"/>
                    </a:moveTo>
                    <a:lnTo>
                      <a:pt x="16" y="6198"/>
                    </a:lnTo>
                    <a:cubicBezTo>
                      <a:pt x="16" y="6202"/>
                      <a:pt x="12" y="6205"/>
                      <a:pt x="8" y="6205"/>
                    </a:cubicBezTo>
                    <a:cubicBezTo>
                      <a:pt x="4" y="6205"/>
                      <a:pt x="0" y="6202"/>
                      <a:pt x="0" y="6198"/>
                    </a:cubicBezTo>
                    <a:lnTo>
                      <a:pt x="0" y="6090"/>
                    </a:lnTo>
                    <a:cubicBezTo>
                      <a:pt x="0" y="6086"/>
                      <a:pt x="4" y="6082"/>
                      <a:pt x="8" y="6082"/>
                    </a:cubicBezTo>
                    <a:cubicBezTo>
                      <a:pt x="12" y="6082"/>
                      <a:pt x="16" y="6086"/>
                      <a:pt x="16" y="6090"/>
                    </a:cubicBezTo>
                    <a:close/>
                    <a:moveTo>
                      <a:pt x="16" y="6274"/>
                    </a:moveTo>
                    <a:lnTo>
                      <a:pt x="16" y="6382"/>
                    </a:lnTo>
                    <a:cubicBezTo>
                      <a:pt x="16" y="6386"/>
                      <a:pt x="12" y="6390"/>
                      <a:pt x="8" y="6390"/>
                    </a:cubicBezTo>
                    <a:cubicBezTo>
                      <a:pt x="4" y="6390"/>
                      <a:pt x="0" y="6386"/>
                      <a:pt x="0" y="6382"/>
                    </a:cubicBezTo>
                    <a:lnTo>
                      <a:pt x="0" y="6274"/>
                    </a:lnTo>
                    <a:cubicBezTo>
                      <a:pt x="0" y="6270"/>
                      <a:pt x="4" y="6267"/>
                      <a:pt x="8" y="6267"/>
                    </a:cubicBezTo>
                    <a:cubicBezTo>
                      <a:pt x="12" y="6267"/>
                      <a:pt x="16" y="6270"/>
                      <a:pt x="16" y="6274"/>
                    </a:cubicBezTo>
                    <a:close/>
                    <a:moveTo>
                      <a:pt x="16" y="6459"/>
                    </a:moveTo>
                    <a:lnTo>
                      <a:pt x="16" y="6566"/>
                    </a:lnTo>
                    <a:cubicBezTo>
                      <a:pt x="16" y="6571"/>
                      <a:pt x="12" y="6574"/>
                      <a:pt x="8" y="6574"/>
                    </a:cubicBezTo>
                    <a:cubicBezTo>
                      <a:pt x="4" y="6574"/>
                      <a:pt x="0" y="6571"/>
                      <a:pt x="0" y="6566"/>
                    </a:cubicBezTo>
                    <a:lnTo>
                      <a:pt x="0" y="6459"/>
                    </a:lnTo>
                    <a:cubicBezTo>
                      <a:pt x="0" y="6455"/>
                      <a:pt x="4" y="6451"/>
                      <a:pt x="8" y="6451"/>
                    </a:cubicBezTo>
                    <a:cubicBezTo>
                      <a:pt x="12" y="6451"/>
                      <a:pt x="16" y="6455"/>
                      <a:pt x="16" y="6459"/>
                    </a:cubicBezTo>
                    <a:close/>
                    <a:moveTo>
                      <a:pt x="16" y="6643"/>
                    </a:moveTo>
                    <a:lnTo>
                      <a:pt x="16" y="6751"/>
                    </a:lnTo>
                    <a:cubicBezTo>
                      <a:pt x="16" y="6755"/>
                      <a:pt x="12" y="6758"/>
                      <a:pt x="8" y="6758"/>
                    </a:cubicBezTo>
                    <a:cubicBezTo>
                      <a:pt x="4" y="6758"/>
                      <a:pt x="0" y="6755"/>
                      <a:pt x="0" y="6751"/>
                    </a:cubicBezTo>
                    <a:lnTo>
                      <a:pt x="0" y="6643"/>
                    </a:lnTo>
                    <a:cubicBezTo>
                      <a:pt x="0" y="6639"/>
                      <a:pt x="4" y="6635"/>
                      <a:pt x="8" y="6635"/>
                    </a:cubicBezTo>
                    <a:cubicBezTo>
                      <a:pt x="12" y="6635"/>
                      <a:pt x="16" y="6639"/>
                      <a:pt x="16" y="6643"/>
                    </a:cubicBezTo>
                    <a:close/>
                    <a:moveTo>
                      <a:pt x="16" y="6827"/>
                    </a:moveTo>
                    <a:lnTo>
                      <a:pt x="16" y="6935"/>
                    </a:lnTo>
                    <a:cubicBezTo>
                      <a:pt x="16" y="6939"/>
                      <a:pt x="12" y="6943"/>
                      <a:pt x="8" y="6943"/>
                    </a:cubicBezTo>
                    <a:cubicBezTo>
                      <a:pt x="4" y="6943"/>
                      <a:pt x="0" y="6939"/>
                      <a:pt x="0" y="6935"/>
                    </a:cubicBezTo>
                    <a:lnTo>
                      <a:pt x="0" y="6827"/>
                    </a:lnTo>
                    <a:cubicBezTo>
                      <a:pt x="0" y="6823"/>
                      <a:pt x="4" y="6820"/>
                      <a:pt x="8" y="6820"/>
                    </a:cubicBezTo>
                    <a:cubicBezTo>
                      <a:pt x="12" y="6820"/>
                      <a:pt x="16" y="6823"/>
                      <a:pt x="16" y="6827"/>
                    </a:cubicBezTo>
                    <a:close/>
                    <a:moveTo>
                      <a:pt x="16" y="7012"/>
                    </a:moveTo>
                    <a:lnTo>
                      <a:pt x="16" y="7119"/>
                    </a:lnTo>
                    <a:cubicBezTo>
                      <a:pt x="16" y="7123"/>
                      <a:pt x="12" y="7127"/>
                      <a:pt x="8" y="7127"/>
                    </a:cubicBezTo>
                    <a:cubicBezTo>
                      <a:pt x="4" y="7127"/>
                      <a:pt x="0" y="7123"/>
                      <a:pt x="0" y="7119"/>
                    </a:cubicBezTo>
                    <a:lnTo>
                      <a:pt x="0" y="7012"/>
                    </a:lnTo>
                    <a:cubicBezTo>
                      <a:pt x="0" y="7007"/>
                      <a:pt x="4" y="7004"/>
                      <a:pt x="8" y="7004"/>
                    </a:cubicBezTo>
                    <a:cubicBezTo>
                      <a:pt x="12" y="7004"/>
                      <a:pt x="16" y="7007"/>
                      <a:pt x="16" y="7012"/>
                    </a:cubicBezTo>
                    <a:close/>
                    <a:moveTo>
                      <a:pt x="16" y="7196"/>
                    </a:moveTo>
                    <a:lnTo>
                      <a:pt x="16" y="7304"/>
                    </a:lnTo>
                    <a:cubicBezTo>
                      <a:pt x="16" y="7308"/>
                      <a:pt x="12" y="7311"/>
                      <a:pt x="8" y="7311"/>
                    </a:cubicBezTo>
                    <a:cubicBezTo>
                      <a:pt x="4" y="7311"/>
                      <a:pt x="0" y="7308"/>
                      <a:pt x="0" y="7304"/>
                    </a:cubicBezTo>
                    <a:lnTo>
                      <a:pt x="0" y="7196"/>
                    </a:lnTo>
                    <a:cubicBezTo>
                      <a:pt x="0" y="7192"/>
                      <a:pt x="4" y="7188"/>
                      <a:pt x="8" y="7188"/>
                    </a:cubicBezTo>
                    <a:cubicBezTo>
                      <a:pt x="12" y="7188"/>
                      <a:pt x="16" y="7192"/>
                      <a:pt x="16" y="7196"/>
                    </a:cubicBezTo>
                    <a:close/>
                    <a:moveTo>
                      <a:pt x="16" y="7380"/>
                    </a:moveTo>
                    <a:lnTo>
                      <a:pt x="16" y="7488"/>
                    </a:lnTo>
                    <a:cubicBezTo>
                      <a:pt x="16" y="7492"/>
                      <a:pt x="12" y="7496"/>
                      <a:pt x="8" y="7496"/>
                    </a:cubicBezTo>
                    <a:cubicBezTo>
                      <a:pt x="4" y="7496"/>
                      <a:pt x="0" y="7492"/>
                      <a:pt x="0" y="7488"/>
                    </a:cubicBezTo>
                    <a:lnTo>
                      <a:pt x="0" y="7380"/>
                    </a:lnTo>
                    <a:cubicBezTo>
                      <a:pt x="0" y="7376"/>
                      <a:pt x="4" y="7373"/>
                      <a:pt x="8" y="7373"/>
                    </a:cubicBezTo>
                    <a:cubicBezTo>
                      <a:pt x="12" y="7373"/>
                      <a:pt x="16" y="7376"/>
                      <a:pt x="16" y="7380"/>
                    </a:cubicBezTo>
                    <a:close/>
                    <a:moveTo>
                      <a:pt x="16" y="7565"/>
                    </a:moveTo>
                    <a:lnTo>
                      <a:pt x="16" y="7672"/>
                    </a:lnTo>
                    <a:cubicBezTo>
                      <a:pt x="16" y="7676"/>
                      <a:pt x="12" y="7680"/>
                      <a:pt x="8" y="7680"/>
                    </a:cubicBezTo>
                    <a:cubicBezTo>
                      <a:pt x="4" y="7680"/>
                      <a:pt x="0" y="7676"/>
                      <a:pt x="0" y="7672"/>
                    </a:cubicBezTo>
                    <a:lnTo>
                      <a:pt x="0" y="7565"/>
                    </a:lnTo>
                    <a:cubicBezTo>
                      <a:pt x="0" y="7560"/>
                      <a:pt x="4" y="7557"/>
                      <a:pt x="8" y="7557"/>
                    </a:cubicBezTo>
                    <a:cubicBezTo>
                      <a:pt x="12" y="7557"/>
                      <a:pt x="16" y="7560"/>
                      <a:pt x="16" y="7565"/>
                    </a:cubicBezTo>
                    <a:close/>
                    <a:moveTo>
                      <a:pt x="16" y="7749"/>
                    </a:moveTo>
                    <a:lnTo>
                      <a:pt x="16" y="7857"/>
                    </a:lnTo>
                    <a:cubicBezTo>
                      <a:pt x="16" y="7861"/>
                      <a:pt x="12" y="7864"/>
                      <a:pt x="8" y="7864"/>
                    </a:cubicBezTo>
                    <a:cubicBezTo>
                      <a:pt x="4" y="7864"/>
                      <a:pt x="0" y="7861"/>
                      <a:pt x="0" y="7857"/>
                    </a:cubicBezTo>
                    <a:lnTo>
                      <a:pt x="0" y="7749"/>
                    </a:lnTo>
                    <a:cubicBezTo>
                      <a:pt x="0" y="7745"/>
                      <a:pt x="4" y="7741"/>
                      <a:pt x="8" y="7741"/>
                    </a:cubicBezTo>
                    <a:cubicBezTo>
                      <a:pt x="12" y="7741"/>
                      <a:pt x="16" y="7745"/>
                      <a:pt x="16" y="7749"/>
                    </a:cubicBezTo>
                    <a:close/>
                    <a:moveTo>
                      <a:pt x="16" y="7933"/>
                    </a:moveTo>
                    <a:lnTo>
                      <a:pt x="16" y="8041"/>
                    </a:lnTo>
                    <a:cubicBezTo>
                      <a:pt x="16" y="8045"/>
                      <a:pt x="12" y="8049"/>
                      <a:pt x="8" y="8049"/>
                    </a:cubicBezTo>
                    <a:cubicBezTo>
                      <a:pt x="4" y="8049"/>
                      <a:pt x="0" y="8045"/>
                      <a:pt x="0" y="8041"/>
                    </a:cubicBezTo>
                    <a:lnTo>
                      <a:pt x="0" y="7933"/>
                    </a:lnTo>
                    <a:cubicBezTo>
                      <a:pt x="0" y="7929"/>
                      <a:pt x="4" y="7926"/>
                      <a:pt x="8" y="7926"/>
                    </a:cubicBezTo>
                    <a:cubicBezTo>
                      <a:pt x="12" y="7926"/>
                      <a:pt x="16" y="7929"/>
                      <a:pt x="16" y="7933"/>
                    </a:cubicBezTo>
                    <a:close/>
                    <a:moveTo>
                      <a:pt x="16" y="8118"/>
                    </a:moveTo>
                    <a:lnTo>
                      <a:pt x="16" y="8225"/>
                    </a:lnTo>
                    <a:cubicBezTo>
                      <a:pt x="16" y="8229"/>
                      <a:pt x="12" y="8233"/>
                      <a:pt x="8" y="8233"/>
                    </a:cubicBezTo>
                    <a:cubicBezTo>
                      <a:pt x="4" y="8233"/>
                      <a:pt x="0" y="8229"/>
                      <a:pt x="0" y="8225"/>
                    </a:cubicBezTo>
                    <a:lnTo>
                      <a:pt x="0" y="8118"/>
                    </a:lnTo>
                    <a:cubicBezTo>
                      <a:pt x="0" y="8113"/>
                      <a:pt x="4" y="8110"/>
                      <a:pt x="8" y="8110"/>
                    </a:cubicBezTo>
                    <a:cubicBezTo>
                      <a:pt x="12" y="8110"/>
                      <a:pt x="16" y="8113"/>
                      <a:pt x="16" y="8118"/>
                    </a:cubicBezTo>
                    <a:close/>
                    <a:moveTo>
                      <a:pt x="16" y="8302"/>
                    </a:moveTo>
                    <a:lnTo>
                      <a:pt x="16" y="8409"/>
                    </a:lnTo>
                    <a:cubicBezTo>
                      <a:pt x="16" y="8414"/>
                      <a:pt x="12" y="8417"/>
                      <a:pt x="8" y="8417"/>
                    </a:cubicBezTo>
                    <a:cubicBezTo>
                      <a:pt x="4" y="8417"/>
                      <a:pt x="0" y="8414"/>
                      <a:pt x="0" y="8409"/>
                    </a:cubicBezTo>
                    <a:lnTo>
                      <a:pt x="0" y="8302"/>
                    </a:lnTo>
                    <a:cubicBezTo>
                      <a:pt x="0" y="8298"/>
                      <a:pt x="4" y="8294"/>
                      <a:pt x="8" y="8294"/>
                    </a:cubicBezTo>
                    <a:cubicBezTo>
                      <a:pt x="12" y="8294"/>
                      <a:pt x="16" y="8298"/>
                      <a:pt x="16" y="8302"/>
                    </a:cubicBezTo>
                    <a:close/>
                    <a:moveTo>
                      <a:pt x="16" y="8486"/>
                    </a:moveTo>
                    <a:lnTo>
                      <a:pt x="16" y="8545"/>
                    </a:lnTo>
                    <a:cubicBezTo>
                      <a:pt x="16" y="8549"/>
                      <a:pt x="12" y="8553"/>
                      <a:pt x="8" y="8553"/>
                    </a:cubicBezTo>
                    <a:cubicBezTo>
                      <a:pt x="4" y="8553"/>
                      <a:pt x="0" y="8549"/>
                      <a:pt x="0" y="8545"/>
                    </a:cubicBezTo>
                    <a:lnTo>
                      <a:pt x="0" y="8486"/>
                    </a:lnTo>
                    <a:cubicBezTo>
                      <a:pt x="0" y="8482"/>
                      <a:pt x="4" y="8479"/>
                      <a:pt x="8" y="8479"/>
                    </a:cubicBezTo>
                    <a:cubicBezTo>
                      <a:pt x="12" y="8479"/>
                      <a:pt x="16" y="8482"/>
                      <a:pt x="16" y="8486"/>
                    </a:cubicBezTo>
                    <a:close/>
                  </a:path>
                </a:pathLst>
              </a:custGeom>
              <a:solidFill>
                <a:srgbClr val="333399"/>
              </a:solidFill>
              <a:ln w="0" cap="flat">
                <a:solidFill>
                  <a:srgbClr val="33339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17">
                <a:extLst>
                  <a:ext uri="{FF2B5EF4-FFF2-40B4-BE49-F238E27FC236}">
                    <a16:creationId xmlns:a16="http://schemas.microsoft.com/office/drawing/2014/main" id="{2F687DF4-BEC7-4B07-B726-92075EFEED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4" y="2814"/>
                <a:ext cx="5" cy="3301"/>
              </a:xfrm>
              <a:custGeom>
                <a:avLst/>
                <a:gdLst>
                  <a:gd name="T0" fmla="*/ 8 w 15"/>
                  <a:gd name="T1" fmla="*/ 0 h 8553"/>
                  <a:gd name="T2" fmla="*/ 0 w 15"/>
                  <a:gd name="T3" fmla="*/ 192 h 8553"/>
                  <a:gd name="T4" fmla="*/ 0 w 15"/>
                  <a:gd name="T5" fmla="*/ 484 h 8553"/>
                  <a:gd name="T6" fmla="*/ 8 w 15"/>
                  <a:gd name="T7" fmla="*/ 676 h 8553"/>
                  <a:gd name="T8" fmla="*/ 15 w 15"/>
                  <a:gd name="T9" fmla="*/ 853 h 8553"/>
                  <a:gd name="T10" fmla="*/ 15 w 15"/>
                  <a:gd name="T11" fmla="*/ 929 h 8553"/>
                  <a:gd name="T12" fmla="*/ 15 w 15"/>
                  <a:gd name="T13" fmla="*/ 929 h 8553"/>
                  <a:gd name="T14" fmla="*/ 8 w 15"/>
                  <a:gd name="T15" fmla="*/ 1106 h 8553"/>
                  <a:gd name="T16" fmla="*/ 0 w 15"/>
                  <a:gd name="T17" fmla="*/ 1298 h 8553"/>
                  <a:gd name="T18" fmla="*/ 0 w 15"/>
                  <a:gd name="T19" fmla="*/ 1590 h 8553"/>
                  <a:gd name="T20" fmla="*/ 8 w 15"/>
                  <a:gd name="T21" fmla="*/ 1782 h 8553"/>
                  <a:gd name="T22" fmla="*/ 15 w 15"/>
                  <a:gd name="T23" fmla="*/ 1958 h 8553"/>
                  <a:gd name="T24" fmla="*/ 15 w 15"/>
                  <a:gd name="T25" fmla="*/ 2035 h 8553"/>
                  <a:gd name="T26" fmla="*/ 15 w 15"/>
                  <a:gd name="T27" fmla="*/ 2035 h 8553"/>
                  <a:gd name="T28" fmla="*/ 8 w 15"/>
                  <a:gd name="T29" fmla="*/ 2212 h 8553"/>
                  <a:gd name="T30" fmla="*/ 0 w 15"/>
                  <a:gd name="T31" fmla="*/ 2404 h 8553"/>
                  <a:gd name="T32" fmla="*/ 0 w 15"/>
                  <a:gd name="T33" fmla="*/ 2696 h 8553"/>
                  <a:gd name="T34" fmla="*/ 8 w 15"/>
                  <a:gd name="T35" fmla="*/ 2888 h 8553"/>
                  <a:gd name="T36" fmla="*/ 15 w 15"/>
                  <a:gd name="T37" fmla="*/ 3064 h 8553"/>
                  <a:gd name="T38" fmla="*/ 15 w 15"/>
                  <a:gd name="T39" fmla="*/ 3141 h 8553"/>
                  <a:gd name="T40" fmla="*/ 15 w 15"/>
                  <a:gd name="T41" fmla="*/ 3141 h 8553"/>
                  <a:gd name="T42" fmla="*/ 8 w 15"/>
                  <a:gd name="T43" fmla="*/ 3318 h 8553"/>
                  <a:gd name="T44" fmla="*/ 0 w 15"/>
                  <a:gd name="T45" fmla="*/ 3510 h 8553"/>
                  <a:gd name="T46" fmla="*/ 0 w 15"/>
                  <a:gd name="T47" fmla="*/ 3802 h 8553"/>
                  <a:gd name="T48" fmla="*/ 8 w 15"/>
                  <a:gd name="T49" fmla="*/ 3994 h 8553"/>
                  <a:gd name="T50" fmla="*/ 15 w 15"/>
                  <a:gd name="T51" fmla="*/ 4170 h 8553"/>
                  <a:gd name="T52" fmla="*/ 15 w 15"/>
                  <a:gd name="T53" fmla="*/ 4247 h 8553"/>
                  <a:gd name="T54" fmla="*/ 15 w 15"/>
                  <a:gd name="T55" fmla="*/ 4247 h 8553"/>
                  <a:gd name="T56" fmla="*/ 8 w 15"/>
                  <a:gd name="T57" fmla="*/ 4424 h 8553"/>
                  <a:gd name="T58" fmla="*/ 0 w 15"/>
                  <a:gd name="T59" fmla="*/ 4616 h 8553"/>
                  <a:gd name="T60" fmla="*/ 0 w 15"/>
                  <a:gd name="T61" fmla="*/ 4908 h 8553"/>
                  <a:gd name="T62" fmla="*/ 8 w 15"/>
                  <a:gd name="T63" fmla="*/ 5100 h 8553"/>
                  <a:gd name="T64" fmla="*/ 15 w 15"/>
                  <a:gd name="T65" fmla="*/ 5276 h 8553"/>
                  <a:gd name="T66" fmla="*/ 15 w 15"/>
                  <a:gd name="T67" fmla="*/ 5353 h 8553"/>
                  <a:gd name="T68" fmla="*/ 15 w 15"/>
                  <a:gd name="T69" fmla="*/ 5353 h 8553"/>
                  <a:gd name="T70" fmla="*/ 8 w 15"/>
                  <a:gd name="T71" fmla="*/ 5530 h 8553"/>
                  <a:gd name="T72" fmla="*/ 0 w 15"/>
                  <a:gd name="T73" fmla="*/ 5722 h 8553"/>
                  <a:gd name="T74" fmla="*/ 0 w 15"/>
                  <a:gd name="T75" fmla="*/ 6014 h 8553"/>
                  <a:gd name="T76" fmla="*/ 8 w 15"/>
                  <a:gd name="T77" fmla="*/ 6206 h 8553"/>
                  <a:gd name="T78" fmla="*/ 15 w 15"/>
                  <a:gd name="T79" fmla="*/ 6382 h 8553"/>
                  <a:gd name="T80" fmla="*/ 15 w 15"/>
                  <a:gd name="T81" fmla="*/ 6459 h 8553"/>
                  <a:gd name="T82" fmla="*/ 15 w 15"/>
                  <a:gd name="T83" fmla="*/ 6459 h 8553"/>
                  <a:gd name="T84" fmla="*/ 8 w 15"/>
                  <a:gd name="T85" fmla="*/ 6636 h 8553"/>
                  <a:gd name="T86" fmla="*/ 0 w 15"/>
                  <a:gd name="T87" fmla="*/ 6828 h 8553"/>
                  <a:gd name="T88" fmla="*/ 0 w 15"/>
                  <a:gd name="T89" fmla="*/ 7119 h 8553"/>
                  <a:gd name="T90" fmla="*/ 8 w 15"/>
                  <a:gd name="T91" fmla="*/ 7311 h 8553"/>
                  <a:gd name="T92" fmla="*/ 15 w 15"/>
                  <a:gd name="T93" fmla="*/ 7488 h 8553"/>
                  <a:gd name="T94" fmla="*/ 15 w 15"/>
                  <a:gd name="T95" fmla="*/ 7565 h 8553"/>
                  <a:gd name="T96" fmla="*/ 15 w 15"/>
                  <a:gd name="T97" fmla="*/ 7565 h 8553"/>
                  <a:gd name="T98" fmla="*/ 8 w 15"/>
                  <a:gd name="T99" fmla="*/ 7742 h 8553"/>
                  <a:gd name="T100" fmla="*/ 0 w 15"/>
                  <a:gd name="T101" fmla="*/ 7934 h 8553"/>
                  <a:gd name="T102" fmla="*/ 0 w 15"/>
                  <a:gd name="T103" fmla="*/ 8225 h 8553"/>
                  <a:gd name="T104" fmla="*/ 8 w 15"/>
                  <a:gd name="T105" fmla="*/ 8417 h 8553"/>
                  <a:gd name="T106" fmla="*/ 15 w 15"/>
                  <a:gd name="T107" fmla="*/ 8545 h 8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" h="8553">
                    <a:moveTo>
                      <a:pt x="15" y="8"/>
                    </a:moveTo>
                    <a:lnTo>
                      <a:pt x="15" y="115"/>
                    </a:lnTo>
                    <a:cubicBezTo>
                      <a:pt x="15" y="120"/>
                      <a:pt x="12" y="123"/>
                      <a:pt x="8" y="123"/>
                    </a:cubicBezTo>
                    <a:cubicBezTo>
                      <a:pt x="4" y="123"/>
                      <a:pt x="0" y="120"/>
                      <a:pt x="0" y="115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5" y="4"/>
                      <a:pt x="15" y="8"/>
                    </a:cubicBezTo>
                    <a:close/>
                    <a:moveTo>
                      <a:pt x="15" y="192"/>
                    </a:moveTo>
                    <a:lnTo>
                      <a:pt x="15" y="300"/>
                    </a:lnTo>
                    <a:cubicBezTo>
                      <a:pt x="15" y="304"/>
                      <a:pt x="12" y="307"/>
                      <a:pt x="8" y="307"/>
                    </a:cubicBezTo>
                    <a:cubicBezTo>
                      <a:pt x="4" y="307"/>
                      <a:pt x="0" y="304"/>
                      <a:pt x="0" y="300"/>
                    </a:cubicBezTo>
                    <a:lnTo>
                      <a:pt x="0" y="192"/>
                    </a:lnTo>
                    <a:cubicBezTo>
                      <a:pt x="0" y="188"/>
                      <a:pt x="4" y="184"/>
                      <a:pt x="8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376"/>
                    </a:moveTo>
                    <a:lnTo>
                      <a:pt x="15" y="484"/>
                    </a:lnTo>
                    <a:cubicBezTo>
                      <a:pt x="15" y="488"/>
                      <a:pt x="12" y="492"/>
                      <a:pt x="8" y="492"/>
                    </a:cubicBezTo>
                    <a:cubicBezTo>
                      <a:pt x="4" y="492"/>
                      <a:pt x="0" y="488"/>
                      <a:pt x="0" y="484"/>
                    </a:cubicBezTo>
                    <a:lnTo>
                      <a:pt x="0" y="376"/>
                    </a:lnTo>
                    <a:cubicBezTo>
                      <a:pt x="0" y="372"/>
                      <a:pt x="4" y="369"/>
                      <a:pt x="8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561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8" y="676"/>
                    </a:cubicBezTo>
                    <a:cubicBezTo>
                      <a:pt x="4" y="676"/>
                      <a:pt x="0" y="672"/>
                      <a:pt x="0" y="668"/>
                    </a:cubicBezTo>
                    <a:lnTo>
                      <a:pt x="0" y="561"/>
                    </a:lnTo>
                    <a:cubicBezTo>
                      <a:pt x="0" y="556"/>
                      <a:pt x="4" y="553"/>
                      <a:pt x="8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745"/>
                    </a:moveTo>
                    <a:lnTo>
                      <a:pt x="15" y="853"/>
                    </a:lnTo>
                    <a:cubicBezTo>
                      <a:pt x="15" y="857"/>
                      <a:pt x="12" y="860"/>
                      <a:pt x="8" y="860"/>
                    </a:cubicBezTo>
                    <a:cubicBezTo>
                      <a:pt x="4" y="860"/>
                      <a:pt x="0" y="857"/>
                      <a:pt x="0" y="853"/>
                    </a:cubicBezTo>
                    <a:lnTo>
                      <a:pt x="0" y="745"/>
                    </a:lnTo>
                    <a:cubicBezTo>
                      <a:pt x="0" y="741"/>
                      <a:pt x="4" y="737"/>
                      <a:pt x="8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929"/>
                    </a:moveTo>
                    <a:lnTo>
                      <a:pt x="15" y="1037"/>
                    </a:lnTo>
                    <a:cubicBezTo>
                      <a:pt x="15" y="1041"/>
                      <a:pt x="12" y="1045"/>
                      <a:pt x="8" y="1045"/>
                    </a:cubicBezTo>
                    <a:cubicBezTo>
                      <a:pt x="4" y="1045"/>
                      <a:pt x="0" y="1041"/>
                      <a:pt x="0" y="1037"/>
                    </a:cubicBezTo>
                    <a:lnTo>
                      <a:pt x="0" y="929"/>
                    </a:lnTo>
                    <a:cubicBezTo>
                      <a:pt x="0" y="925"/>
                      <a:pt x="4" y="922"/>
                      <a:pt x="8" y="922"/>
                    </a:cubicBezTo>
                    <a:cubicBezTo>
                      <a:pt x="12" y="922"/>
                      <a:pt x="15" y="925"/>
                      <a:pt x="15" y="929"/>
                    </a:cubicBezTo>
                    <a:close/>
                    <a:moveTo>
                      <a:pt x="15" y="1114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8" y="1229"/>
                    </a:cubicBezTo>
                    <a:cubicBezTo>
                      <a:pt x="4" y="1229"/>
                      <a:pt x="0" y="1225"/>
                      <a:pt x="0" y="1221"/>
                    </a:cubicBezTo>
                    <a:lnTo>
                      <a:pt x="0" y="1114"/>
                    </a:lnTo>
                    <a:cubicBezTo>
                      <a:pt x="0" y="1109"/>
                      <a:pt x="4" y="1106"/>
                      <a:pt x="8" y="1106"/>
                    </a:cubicBezTo>
                    <a:cubicBezTo>
                      <a:pt x="12" y="1106"/>
                      <a:pt x="15" y="1109"/>
                      <a:pt x="15" y="1114"/>
                    </a:cubicBezTo>
                    <a:close/>
                    <a:moveTo>
                      <a:pt x="15" y="1298"/>
                    </a:moveTo>
                    <a:lnTo>
                      <a:pt x="15" y="1406"/>
                    </a:lnTo>
                    <a:cubicBezTo>
                      <a:pt x="15" y="1410"/>
                      <a:pt x="12" y="1413"/>
                      <a:pt x="8" y="1413"/>
                    </a:cubicBezTo>
                    <a:cubicBezTo>
                      <a:pt x="4" y="1413"/>
                      <a:pt x="0" y="1410"/>
                      <a:pt x="0" y="1406"/>
                    </a:cubicBezTo>
                    <a:lnTo>
                      <a:pt x="0" y="1298"/>
                    </a:lnTo>
                    <a:cubicBezTo>
                      <a:pt x="0" y="1294"/>
                      <a:pt x="4" y="1290"/>
                      <a:pt x="8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482"/>
                    </a:moveTo>
                    <a:lnTo>
                      <a:pt x="15" y="1590"/>
                    </a:lnTo>
                    <a:cubicBezTo>
                      <a:pt x="15" y="1594"/>
                      <a:pt x="12" y="1598"/>
                      <a:pt x="8" y="1598"/>
                    </a:cubicBezTo>
                    <a:cubicBezTo>
                      <a:pt x="4" y="1598"/>
                      <a:pt x="0" y="1594"/>
                      <a:pt x="0" y="1590"/>
                    </a:cubicBezTo>
                    <a:lnTo>
                      <a:pt x="0" y="1482"/>
                    </a:lnTo>
                    <a:cubicBezTo>
                      <a:pt x="0" y="1478"/>
                      <a:pt x="4" y="1475"/>
                      <a:pt x="8" y="1475"/>
                    </a:cubicBezTo>
                    <a:cubicBezTo>
                      <a:pt x="12" y="1475"/>
                      <a:pt x="15" y="1478"/>
                      <a:pt x="15" y="1482"/>
                    </a:cubicBezTo>
                    <a:close/>
                    <a:moveTo>
                      <a:pt x="15" y="1667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8" y="1782"/>
                    </a:cubicBezTo>
                    <a:cubicBezTo>
                      <a:pt x="4" y="1782"/>
                      <a:pt x="0" y="1778"/>
                      <a:pt x="0" y="1774"/>
                    </a:cubicBezTo>
                    <a:lnTo>
                      <a:pt x="0" y="1667"/>
                    </a:lnTo>
                    <a:cubicBezTo>
                      <a:pt x="0" y="1662"/>
                      <a:pt x="4" y="1659"/>
                      <a:pt x="8" y="1659"/>
                    </a:cubicBezTo>
                    <a:cubicBezTo>
                      <a:pt x="12" y="1659"/>
                      <a:pt x="15" y="1662"/>
                      <a:pt x="15" y="1667"/>
                    </a:cubicBezTo>
                    <a:close/>
                    <a:moveTo>
                      <a:pt x="15" y="1851"/>
                    </a:moveTo>
                    <a:lnTo>
                      <a:pt x="15" y="1958"/>
                    </a:lnTo>
                    <a:cubicBezTo>
                      <a:pt x="15" y="1963"/>
                      <a:pt x="12" y="1966"/>
                      <a:pt x="8" y="1966"/>
                    </a:cubicBezTo>
                    <a:cubicBezTo>
                      <a:pt x="4" y="1966"/>
                      <a:pt x="0" y="1963"/>
                      <a:pt x="0" y="1958"/>
                    </a:cubicBezTo>
                    <a:lnTo>
                      <a:pt x="0" y="1851"/>
                    </a:lnTo>
                    <a:cubicBezTo>
                      <a:pt x="0" y="1847"/>
                      <a:pt x="4" y="1843"/>
                      <a:pt x="8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2035"/>
                    </a:moveTo>
                    <a:lnTo>
                      <a:pt x="15" y="2143"/>
                    </a:lnTo>
                    <a:cubicBezTo>
                      <a:pt x="15" y="2147"/>
                      <a:pt x="12" y="2150"/>
                      <a:pt x="8" y="2150"/>
                    </a:cubicBezTo>
                    <a:cubicBezTo>
                      <a:pt x="4" y="2150"/>
                      <a:pt x="0" y="2147"/>
                      <a:pt x="0" y="2143"/>
                    </a:cubicBezTo>
                    <a:lnTo>
                      <a:pt x="0" y="2035"/>
                    </a:lnTo>
                    <a:cubicBezTo>
                      <a:pt x="0" y="2031"/>
                      <a:pt x="4" y="2028"/>
                      <a:pt x="8" y="2028"/>
                    </a:cubicBezTo>
                    <a:cubicBezTo>
                      <a:pt x="12" y="2028"/>
                      <a:pt x="15" y="2031"/>
                      <a:pt x="15" y="2035"/>
                    </a:cubicBezTo>
                    <a:close/>
                    <a:moveTo>
                      <a:pt x="15" y="2220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8" y="2335"/>
                    </a:cubicBezTo>
                    <a:cubicBezTo>
                      <a:pt x="4" y="2335"/>
                      <a:pt x="0" y="2331"/>
                      <a:pt x="0" y="2327"/>
                    </a:cubicBezTo>
                    <a:lnTo>
                      <a:pt x="0" y="2220"/>
                    </a:lnTo>
                    <a:cubicBezTo>
                      <a:pt x="0" y="2215"/>
                      <a:pt x="4" y="2212"/>
                      <a:pt x="8" y="2212"/>
                    </a:cubicBezTo>
                    <a:cubicBezTo>
                      <a:pt x="12" y="2212"/>
                      <a:pt x="15" y="2215"/>
                      <a:pt x="15" y="2220"/>
                    </a:cubicBezTo>
                    <a:close/>
                    <a:moveTo>
                      <a:pt x="15" y="2404"/>
                    </a:moveTo>
                    <a:lnTo>
                      <a:pt x="15" y="2511"/>
                    </a:lnTo>
                    <a:cubicBezTo>
                      <a:pt x="15" y="2516"/>
                      <a:pt x="12" y="2519"/>
                      <a:pt x="8" y="2519"/>
                    </a:cubicBezTo>
                    <a:cubicBezTo>
                      <a:pt x="4" y="2519"/>
                      <a:pt x="0" y="2516"/>
                      <a:pt x="0" y="2511"/>
                    </a:cubicBezTo>
                    <a:lnTo>
                      <a:pt x="0" y="2404"/>
                    </a:lnTo>
                    <a:cubicBezTo>
                      <a:pt x="0" y="2400"/>
                      <a:pt x="4" y="2396"/>
                      <a:pt x="8" y="2396"/>
                    </a:cubicBezTo>
                    <a:cubicBezTo>
                      <a:pt x="12" y="2396"/>
                      <a:pt x="15" y="2400"/>
                      <a:pt x="15" y="2404"/>
                    </a:cubicBezTo>
                    <a:close/>
                    <a:moveTo>
                      <a:pt x="15" y="2588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8" y="2703"/>
                    </a:cubicBezTo>
                    <a:cubicBezTo>
                      <a:pt x="4" y="2703"/>
                      <a:pt x="0" y="2700"/>
                      <a:pt x="0" y="2696"/>
                    </a:cubicBezTo>
                    <a:lnTo>
                      <a:pt x="0" y="2588"/>
                    </a:lnTo>
                    <a:cubicBezTo>
                      <a:pt x="0" y="2584"/>
                      <a:pt x="4" y="2581"/>
                      <a:pt x="8" y="2581"/>
                    </a:cubicBezTo>
                    <a:cubicBezTo>
                      <a:pt x="12" y="2581"/>
                      <a:pt x="15" y="2584"/>
                      <a:pt x="15" y="2588"/>
                    </a:cubicBezTo>
                    <a:close/>
                    <a:moveTo>
                      <a:pt x="15" y="2773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8" y="2888"/>
                    </a:cubicBezTo>
                    <a:cubicBezTo>
                      <a:pt x="4" y="2888"/>
                      <a:pt x="0" y="2884"/>
                      <a:pt x="0" y="2880"/>
                    </a:cubicBezTo>
                    <a:lnTo>
                      <a:pt x="0" y="2773"/>
                    </a:lnTo>
                    <a:cubicBezTo>
                      <a:pt x="0" y="2768"/>
                      <a:pt x="4" y="2765"/>
                      <a:pt x="8" y="2765"/>
                    </a:cubicBezTo>
                    <a:cubicBezTo>
                      <a:pt x="12" y="2765"/>
                      <a:pt x="15" y="2768"/>
                      <a:pt x="15" y="2773"/>
                    </a:cubicBezTo>
                    <a:close/>
                    <a:moveTo>
                      <a:pt x="15" y="2957"/>
                    </a:moveTo>
                    <a:lnTo>
                      <a:pt x="15" y="3064"/>
                    </a:lnTo>
                    <a:cubicBezTo>
                      <a:pt x="15" y="3069"/>
                      <a:pt x="12" y="3072"/>
                      <a:pt x="8" y="3072"/>
                    </a:cubicBezTo>
                    <a:cubicBezTo>
                      <a:pt x="4" y="3072"/>
                      <a:pt x="0" y="3069"/>
                      <a:pt x="0" y="3064"/>
                    </a:cubicBezTo>
                    <a:lnTo>
                      <a:pt x="0" y="2957"/>
                    </a:lnTo>
                    <a:cubicBezTo>
                      <a:pt x="0" y="2953"/>
                      <a:pt x="4" y="2949"/>
                      <a:pt x="8" y="2949"/>
                    </a:cubicBezTo>
                    <a:cubicBezTo>
                      <a:pt x="12" y="2949"/>
                      <a:pt x="15" y="2953"/>
                      <a:pt x="15" y="2957"/>
                    </a:cubicBezTo>
                    <a:close/>
                    <a:moveTo>
                      <a:pt x="15" y="3141"/>
                    </a:moveTo>
                    <a:lnTo>
                      <a:pt x="15" y="3249"/>
                    </a:lnTo>
                    <a:cubicBezTo>
                      <a:pt x="15" y="3253"/>
                      <a:pt x="12" y="3256"/>
                      <a:pt x="8" y="3256"/>
                    </a:cubicBezTo>
                    <a:cubicBezTo>
                      <a:pt x="4" y="3256"/>
                      <a:pt x="0" y="3253"/>
                      <a:pt x="0" y="3249"/>
                    </a:cubicBezTo>
                    <a:lnTo>
                      <a:pt x="0" y="3141"/>
                    </a:lnTo>
                    <a:cubicBezTo>
                      <a:pt x="0" y="3137"/>
                      <a:pt x="4" y="3134"/>
                      <a:pt x="8" y="3134"/>
                    </a:cubicBezTo>
                    <a:cubicBezTo>
                      <a:pt x="12" y="3134"/>
                      <a:pt x="15" y="3137"/>
                      <a:pt x="15" y="3141"/>
                    </a:cubicBezTo>
                    <a:close/>
                    <a:moveTo>
                      <a:pt x="15" y="3326"/>
                    </a:moveTo>
                    <a:lnTo>
                      <a:pt x="15" y="3433"/>
                    </a:lnTo>
                    <a:cubicBezTo>
                      <a:pt x="15" y="3437"/>
                      <a:pt x="12" y="3441"/>
                      <a:pt x="8" y="3441"/>
                    </a:cubicBezTo>
                    <a:cubicBezTo>
                      <a:pt x="4" y="3441"/>
                      <a:pt x="0" y="3437"/>
                      <a:pt x="0" y="3433"/>
                    </a:cubicBezTo>
                    <a:lnTo>
                      <a:pt x="0" y="3326"/>
                    </a:lnTo>
                    <a:cubicBezTo>
                      <a:pt x="0" y="3321"/>
                      <a:pt x="4" y="3318"/>
                      <a:pt x="8" y="3318"/>
                    </a:cubicBezTo>
                    <a:cubicBezTo>
                      <a:pt x="12" y="3318"/>
                      <a:pt x="15" y="3321"/>
                      <a:pt x="15" y="3326"/>
                    </a:cubicBezTo>
                    <a:close/>
                    <a:moveTo>
                      <a:pt x="15" y="3510"/>
                    </a:moveTo>
                    <a:lnTo>
                      <a:pt x="15" y="3617"/>
                    </a:lnTo>
                    <a:cubicBezTo>
                      <a:pt x="15" y="3622"/>
                      <a:pt x="12" y="3625"/>
                      <a:pt x="8" y="3625"/>
                    </a:cubicBezTo>
                    <a:cubicBezTo>
                      <a:pt x="4" y="3625"/>
                      <a:pt x="0" y="3622"/>
                      <a:pt x="0" y="3617"/>
                    </a:cubicBezTo>
                    <a:lnTo>
                      <a:pt x="0" y="3510"/>
                    </a:lnTo>
                    <a:cubicBezTo>
                      <a:pt x="0" y="3506"/>
                      <a:pt x="4" y="3502"/>
                      <a:pt x="8" y="3502"/>
                    </a:cubicBezTo>
                    <a:cubicBezTo>
                      <a:pt x="12" y="3502"/>
                      <a:pt x="15" y="3506"/>
                      <a:pt x="15" y="3510"/>
                    </a:cubicBezTo>
                    <a:close/>
                    <a:moveTo>
                      <a:pt x="15" y="3694"/>
                    </a:moveTo>
                    <a:lnTo>
                      <a:pt x="15" y="3802"/>
                    </a:lnTo>
                    <a:cubicBezTo>
                      <a:pt x="15" y="3806"/>
                      <a:pt x="12" y="3809"/>
                      <a:pt x="8" y="3809"/>
                    </a:cubicBezTo>
                    <a:cubicBezTo>
                      <a:pt x="4" y="3809"/>
                      <a:pt x="0" y="3806"/>
                      <a:pt x="0" y="3802"/>
                    </a:cubicBezTo>
                    <a:lnTo>
                      <a:pt x="0" y="3694"/>
                    </a:lnTo>
                    <a:cubicBezTo>
                      <a:pt x="0" y="3690"/>
                      <a:pt x="4" y="3686"/>
                      <a:pt x="8" y="3686"/>
                    </a:cubicBezTo>
                    <a:cubicBezTo>
                      <a:pt x="12" y="3686"/>
                      <a:pt x="15" y="3690"/>
                      <a:pt x="15" y="3694"/>
                    </a:cubicBezTo>
                    <a:close/>
                    <a:moveTo>
                      <a:pt x="15" y="3878"/>
                    </a:moveTo>
                    <a:lnTo>
                      <a:pt x="15" y="3986"/>
                    </a:lnTo>
                    <a:cubicBezTo>
                      <a:pt x="15" y="3990"/>
                      <a:pt x="12" y="3994"/>
                      <a:pt x="8" y="3994"/>
                    </a:cubicBezTo>
                    <a:cubicBezTo>
                      <a:pt x="4" y="3994"/>
                      <a:pt x="0" y="3990"/>
                      <a:pt x="0" y="3986"/>
                    </a:cubicBezTo>
                    <a:lnTo>
                      <a:pt x="0" y="3878"/>
                    </a:lnTo>
                    <a:cubicBezTo>
                      <a:pt x="0" y="3874"/>
                      <a:pt x="4" y="3871"/>
                      <a:pt x="8" y="3871"/>
                    </a:cubicBezTo>
                    <a:cubicBezTo>
                      <a:pt x="12" y="3871"/>
                      <a:pt x="15" y="3874"/>
                      <a:pt x="15" y="3878"/>
                    </a:cubicBezTo>
                    <a:close/>
                    <a:moveTo>
                      <a:pt x="15" y="4063"/>
                    </a:moveTo>
                    <a:lnTo>
                      <a:pt x="15" y="4170"/>
                    </a:lnTo>
                    <a:cubicBezTo>
                      <a:pt x="15" y="4175"/>
                      <a:pt x="12" y="4178"/>
                      <a:pt x="8" y="4178"/>
                    </a:cubicBezTo>
                    <a:cubicBezTo>
                      <a:pt x="4" y="4178"/>
                      <a:pt x="0" y="4175"/>
                      <a:pt x="0" y="4170"/>
                    </a:cubicBezTo>
                    <a:lnTo>
                      <a:pt x="0" y="4063"/>
                    </a:lnTo>
                    <a:cubicBezTo>
                      <a:pt x="0" y="4059"/>
                      <a:pt x="4" y="4055"/>
                      <a:pt x="8" y="4055"/>
                    </a:cubicBezTo>
                    <a:cubicBezTo>
                      <a:pt x="12" y="4055"/>
                      <a:pt x="15" y="4059"/>
                      <a:pt x="15" y="4063"/>
                    </a:cubicBezTo>
                    <a:close/>
                    <a:moveTo>
                      <a:pt x="15" y="4247"/>
                    </a:moveTo>
                    <a:lnTo>
                      <a:pt x="15" y="4355"/>
                    </a:lnTo>
                    <a:cubicBezTo>
                      <a:pt x="15" y="4359"/>
                      <a:pt x="12" y="4362"/>
                      <a:pt x="8" y="4362"/>
                    </a:cubicBezTo>
                    <a:cubicBezTo>
                      <a:pt x="4" y="4362"/>
                      <a:pt x="0" y="4359"/>
                      <a:pt x="0" y="4355"/>
                    </a:cubicBezTo>
                    <a:lnTo>
                      <a:pt x="0" y="4247"/>
                    </a:lnTo>
                    <a:cubicBezTo>
                      <a:pt x="0" y="4243"/>
                      <a:pt x="4" y="4239"/>
                      <a:pt x="8" y="4239"/>
                    </a:cubicBezTo>
                    <a:cubicBezTo>
                      <a:pt x="12" y="4239"/>
                      <a:pt x="15" y="4243"/>
                      <a:pt x="15" y="4247"/>
                    </a:cubicBezTo>
                    <a:close/>
                    <a:moveTo>
                      <a:pt x="15" y="4431"/>
                    </a:moveTo>
                    <a:lnTo>
                      <a:pt x="15" y="4539"/>
                    </a:lnTo>
                    <a:cubicBezTo>
                      <a:pt x="15" y="4543"/>
                      <a:pt x="12" y="4547"/>
                      <a:pt x="8" y="4547"/>
                    </a:cubicBezTo>
                    <a:cubicBezTo>
                      <a:pt x="4" y="4547"/>
                      <a:pt x="0" y="4543"/>
                      <a:pt x="0" y="4539"/>
                    </a:cubicBezTo>
                    <a:lnTo>
                      <a:pt x="0" y="4431"/>
                    </a:lnTo>
                    <a:cubicBezTo>
                      <a:pt x="0" y="4427"/>
                      <a:pt x="4" y="4424"/>
                      <a:pt x="8" y="4424"/>
                    </a:cubicBezTo>
                    <a:cubicBezTo>
                      <a:pt x="12" y="4424"/>
                      <a:pt x="15" y="4427"/>
                      <a:pt x="15" y="4431"/>
                    </a:cubicBezTo>
                    <a:close/>
                    <a:moveTo>
                      <a:pt x="15" y="4616"/>
                    </a:moveTo>
                    <a:lnTo>
                      <a:pt x="15" y="4723"/>
                    </a:lnTo>
                    <a:cubicBezTo>
                      <a:pt x="15" y="4728"/>
                      <a:pt x="12" y="4731"/>
                      <a:pt x="8" y="4731"/>
                    </a:cubicBezTo>
                    <a:cubicBezTo>
                      <a:pt x="4" y="4731"/>
                      <a:pt x="0" y="4728"/>
                      <a:pt x="0" y="4723"/>
                    </a:cubicBezTo>
                    <a:lnTo>
                      <a:pt x="0" y="4616"/>
                    </a:lnTo>
                    <a:cubicBezTo>
                      <a:pt x="0" y="4612"/>
                      <a:pt x="4" y="4608"/>
                      <a:pt x="8" y="4608"/>
                    </a:cubicBezTo>
                    <a:cubicBezTo>
                      <a:pt x="12" y="4608"/>
                      <a:pt x="15" y="4612"/>
                      <a:pt x="15" y="4616"/>
                    </a:cubicBezTo>
                    <a:close/>
                    <a:moveTo>
                      <a:pt x="15" y="4800"/>
                    </a:moveTo>
                    <a:lnTo>
                      <a:pt x="15" y="4908"/>
                    </a:lnTo>
                    <a:cubicBezTo>
                      <a:pt x="15" y="4912"/>
                      <a:pt x="12" y="4915"/>
                      <a:pt x="8" y="4915"/>
                    </a:cubicBezTo>
                    <a:cubicBezTo>
                      <a:pt x="4" y="4915"/>
                      <a:pt x="0" y="4912"/>
                      <a:pt x="0" y="4908"/>
                    </a:cubicBezTo>
                    <a:lnTo>
                      <a:pt x="0" y="4800"/>
                    </a:lnTo>
                    <a:cubicBezTo>
                      <a:pt x="0" y="4796"/>
                      <a:pt x="4" y="4792"/>
                      <a:pt x="8" y="4792"/>
                    </a:cubicBezTo>
                    <a:cubicBezTo>
                      <a:pt x="12" y="4792"/>
                      <a:pt x="15" y="4796"/>
                      <a:pt x="15" y="4800"/>
                    </a:cubicBezTo>
                    <a:close/>
                    <a:moveTo>
                      <a:pt x="15" y="4984"/>
                    </a:moveTo>
                    <a:lnTo>
                      <a:pt x="15" y="5092"/>
                    </a:lnTo>
                    <a:cubicBezTo>
                      <a:pt x="15" y="5096"/>
                      <a:pt x="12" y="5100"/>
                      <a:pt x="8" y="5100"/>
                    </a:cubicBezTo>
                    <a:cubicBezTo>
                      <a:pt x="4" y="5100"/>
                      <a:pt x="0" y="5096"/>
                      <a:pt x="0" y="5092"/>
                    </a:cubicBezTo>
                    <a:lnTo>
                      <a:pt x="0" y="4984"/>
                    </a:lnTo>
                    <a:cubicBezTo>
                      <a:pt x="0" y="4980"/>
                      <a:pt x="4" y="4977"/>
                      <a:pt x="8" y="4977"/>
                    </a:cubicBezTo>
                    <a:cubicBezTo>
                      <a:pt x="12" y="4977"/>
                      <a:pt x="15" y="4980"/>
                      <a:pt x="15" y="4984"/>
                    </a:cubicBezTo>
                    <a:close/>
                    <a:moveTo>
                      <a:pt x="15" y="5169"/>
                    </a:moveTo>
                    <a:lnTo>
                      <a:pt x="15" y="5276"/>
                    </a:lnTo>
                    <a:cubicBezTo>
                      <a:pt x="15" y="5280"/>
                      <a:pt x="12" y="5284"/>
                      <a:pt x="8" y="5284"/>
                    </a:cubicBezTo>
                    <a:cubicBezTo>
                      <a:pt x="4" y="5284"/>
                      <a:pt x="0" y="5280"/>
                      <a:pt x="0" y="5276"/>
                    </a:cubicBezTo>
                    <a:lnTo>
                      <a:pt x="0" y="5169"/>
                    </a:lnTo>
                    <a:cubicBezTo>
                      <a:pt x="0" y="5164"/>
                      <a:pt x="4" y="5161"/>
                      <a:pt x="8" y="5161"/>
                    </a:cubicBezTo>
                    <a:cubicBezTo>
                      <a:pt x="12" y="5161"/>
                      <a:pt x="15" y="5164"/>
                      <a:pt x="15" y="5169"/>
                    </a:cubicBezTo>
                    <a:close/>
                    <a:moveTo>
                      <a:pt x="15" y="5353"/>
                    </a:moveTo>
                    <a:lnTo>
                      <a:pt x="15" y="5461"/>
                    </a:lnTo>
                    <a:cubicBezTo>
                      <a:pt x="15" y="5465"/>
                      <a:pt x="12" y="5468"/>
                      <a:pt x="8" y="5468"/>
                    </a:cubicBezTo>
                    <a:cubicBezTo>
                      <a:pt x="4" y="5468"/>
                      <a:pt x="0" y="5465"/>
                      <a:pt x="0" y="5461"/>
                    </a:cubicBezTo>
                    <a:lnTo>
                      <a:pt x="0" y="5353"/>
                    </a:lnTo>
                    <a:cubicBezTo>
                      <a:pt x="0" y="5349"/>
                      <a:pt x="4" y="5345"/>
                      <a:pt x="8" y="5345"/>
                    </a:cubicBezTo>
                    <a:cubicBezTo>
                      <a:pt x="12" y="5345"/>
                      <a:pt x="15" y="5349"/>
                      <a:pt x="15" y="5353"/>
                    </a:cubicBezTo>
                    <a:close/>
                    <a:moveTo>
                      <a:pt x="15" y="5537"/>
                    </a:moveTo>
                    <a:lnTo>
                      <a:pt x="15" y="5645"/>
                    </a:lnTo>
                    <a:cubicBezTo>
                      <a:pt x="15" y="5649"/>
                      <a:pt x="12" y="5653"/>
                      <a:pt x="8" y="5653"/>
                    </a:cubicBezTo>
                    <a:cubicBezTo>
                      <a:pt x="4" y="5653"/>
                      <a:pt x="0" y="5649"/>
                      <a:pt x="0" y="5645"/>
                    </a:cubicBezTo>
                    <a:lnTo>
                      <a:pt x="0" y="5537"/>
                    </a:lnTo>
                    <a:cubicBezTo>
                      <a:pt x="0" y="5533"/>
                      <a:pt x="4" y="5530"/>
                      <a:pt x="8" y="5530"/>
                    </a:cubicBezTo>
                    <a:cubicBezTo>
                      <a:pt x="12" y="5530"/>
                      <a:pt x="15" y="5533"/>
                      <a:pt x="15" y="5537"/>
                    </a:cubicBezTo>
                    <a:close/>
                    <a:moveTo>
                      <a:pt x="15" y="5722"/>
                    </a:moveTo>
                    <a:lnTo>
                      <a:pt x="15" y="5829"/>
                    </a:lnTo>
                    <a:cubicBezTo>
                      <a:pt x="15" y="5833"/>
                      <a:pt x="12" y="5837"/>
                      <a:pt x="8" y="5837"/>
                    </a:cubicBezTo>
                    <a:cubicBezTo>
                      <a:pt x="4" y="5837"/>
                      <a:pt x="0" y="5833"/>
                      <a:pt x="0" y="5829"/>
                    </a:cubicBezTo>
                    <a:lnTo>
                      <a:pt x="0" y="5722"/>
                    </a:lnTo>
                    <a:cubicBezTo>
                      <a:pt x="0" y="5717"/>
                      <a:pt x="4" y="5714"/>
                      <a:pt x="8" y="5714"/>
                    </a:cubicBezTo>
                    <a:cubicBezTo>
                      <a:pt x="12" y="5714"/>
                      <a:pt x="15" y="5717"/>
                      <a:pt x="15" y="5722"/>
                    </a:cubicBezTo>
                    <a:close/>
                    <a:moveTo>
                      <a:pt x="15" y="5906"/>
                    </a:moveTo>
                    <a:lnTo>
                      <a:pt x="15" y="6014"/>
                    </a:lnTo>
                    <a:cubicBezTo>
                      <a:pt x="15" y="6018"/>
                      <a:pt x="12" y="6021"/>
                      <a:pt x="8" y="6021"/>
                    </a:cubicBezTo>
                    <a:cubicBezTo>
                      <a:pt x="4" y="6021"/>
                      <a:pt x="0" y="6018"/>
                      <a:pt x="0" y="6014"/>
                    </a:cubicBezTo>
                    <a:lnTo>
                      <a:pt x="0" y="5906"/>
                    </a:lnTo>
                    <a:cubicBezTo>
                      <a:pt x="0" y="5902"/>
                      <a:pt x="4" y="5898"/>
                      <a:pt x="8" y="5898"/>
                    </a:cubicBezTo>
                    <a:cubicBezTo>
                      <a:pt x="12" y="5898"/>
                      <a:pt x="15" y="5902"/>
                      <a:pt x="15" y="5906"/>
                    </a:cubicBezTo>
                    <a:close/>
                    <a:moveTo>
                      <a:pt x="15" y="6090"/>
                    </a:moveTo>
                    <a:lnTo>
                      <a:pt x="15" y="6198"/>
                    </a:lnTo>
                    <a:cubicBezTo>
                      <a:pt x="15" y="6202"/>
                      <a:pt x="12" y="6206"/>
                      <a:pt x="8" y="6206"/>
                    </a:cubicBezTo>
                    <a:cubicBezTo>
                      <a:pt x="4" y="6206"/>
                      <a:pt x="0" y="6202"/>
                      <a:pt x="0" y="6198"/>
                    </a:cubicBezTo>
                    <a:lnTo>
                      <a:pt x="0" y="6090"/>
                    </a:lnTo>
                    <a:cubicBezTo>
                      <a:pt x="0" y="6086"/>
                      <a:pt x="4" y="6083"/>
                      <a:pt x="8" y="6083"/>
                    </a:cubicBezTo>
                    <a:cubicBezTo>
                      <a:pt x="12" y="6083"/>
                      <a:pt x="15" y="6086"/>
                      <a:pt x="15" y="6090"/>
                    </a:cubicBezTo>
                    <a:close/>
                    <a:moveTo>
                      <a:pt x="15" y="6275"/>
                    </a:moveTo>
                    <a:lnTo>
                      <a:pt x="15" y="6382"/>
                    </a:lnTo>
                    <a:cubicBezTo>
                      <a:pt x="15" y="6386"/>
                      <a:pt x="12" y="6390"/>
                      <a:pt x="8" y="6390"/>
                    </a:cubicBezTo>
                    <a:cubicBezTo>
                      <a:pt x="4" y="6390"/>
                      <a:pt x="0" y="6386"/>
                      <a:pt x="0" y="6382"/>
                    </a:cubicBezTo>
                    <a:lnTo>
                      <a:pt x="0" y="6275"/>
                    </a:lnTo>
                    <a:cubicBezTo>
                      <a:pt x="0" y="6270"/>
                      <a:pt x="4" y="6267"/>
                      <a:pt x="8" y="6267"/>
                    </a:cubicBezTo>
                    <a:cubicBezTo>
                      <a:pt x="12" y="6267"/>
                      <a:pt x="15" y="6270"/>
                      <a:pt x="15" y="6275"/>
                    </a:cubicBezTo>
                    <a:close/>
                    <a:moveTo>
                      <a:pt x="15" y="6459"/>
                    </a:moveTo>
                    <a:lnTo>
                      <a:pt x="15" y="6566"/>
                    </a:lnTo>
                    <a:cubicBezTo>
                      <a:pt x="15" y="6571"/>
                      <a:pt x="12" y="6574"/>
                      <a:pt x="8" y="6574"/>
                    </a:cubicBezTo>
                    <a:cubicBezTo>
                      <a:pt x="4" y="6574"/>
                      <a:pt x="0" y="6571"/>
                      <a:pt x="0" y="6566"/>
                    </a:cubicBezTo>
                    <a:lnTo>
                      <a:pt x="0" y="6459"/>
                    </a:lnTo>
                    <a:cubicBezTo>
                      <a:pt x="0" y="6455"/>
                      <a:pt x="4" y="6451"/>
                      <a:pt x="8" y="6451"/>
                    </a:cubicBezTo>
                    <a:cubicBezTo>
                      <a:pt x="12" y="6451"/>
                      <a:pt x="15" y="6455"/>
                      <a:pt x="15" y="6459"/>
                    </a:cubicBezTo>
                    <a:close/>
                    <a:moveTo>
                      <a:pt x="15" y="6643"/>
                    </a:moveTo>
                    <a:lnTo>
                      <a:pt x="15" y="6751"/>
                    </a:lnTo>
                    <a:cubicBezTo>
                      <a:pt x="15" y="6755"/>
                      <a:pt x="12" y="6758"/>
                      <a:pt x="8" y="6758"/>
                    </a:cubicBezTo>
                    <a:cubicBezTo>
                      <a:pt x="4" y="6758"/>
                      <a:pt x="0" y="6755"/>
                      <a:pt x="0" y="6751"/>
                    </a:cubicBezTo>
                    <a:lnTo>
                      <a:pt x="0" y="6643"/>
                    </a:lnTo>
                    <a:cubicBezTo>
                      <a:pt x="0" y="6639"/>
                      <a:pt x="4" y="6636"/>
                      <a:pt x="8" y="6636"/>
                    </a:cubicBezTo>
                    <a:cubicBezTo>
                      <a:pt x="12" y="6636"/>
                      <a:pt x="15" y="6639"/>
                      <a:pt x="15" y="6643"/>
                    </a:cubicBezTo>
                    <a:close/>
                    <a:moveTo>
                      <a:pt x="15" y="6828"/>
                    </a:moveTo>
                    <a:lnTo>
                      <a:pt x="15" y="6935"/>
                    </a:lnTo>
                    <a:cubicBezTo>
                      <a:pt x="15" y="6939"/>
                      <a:pt x="12" y="6943"/>
                      <a:pt x="8" y="6943"/>
                    </a:cubicBezTo>
                    <a:cubicBezTo>
                      <a:pt x="4" y="6943"/>
                      <a:pt x="0" y="6939"/>
                      <a:pt x="0" y="6935"/>
                    </a:cubicBezTo>
                    <a:lnTo>
                      <a:pt x="0" y="6828"/>
                    </a:lnTo>
                    <a:cubicBezTo>
                      <a:pt x="0" y="6823"/>
                      <a:pt x="4" y="6820"/>
                      <a:pt x="8" y="6820"/>
                    </a:cubicBezTo>
                    <a:cubicBezTo>
                      <a:pt x="12" y="6820"/>
                      <a:pt x="15" y="6823"/>
                      <a:pt x="15" y="6828"/>
                    </a:cubicBezTo>
                    <a:close/>
                    <a:moveTo>
                      <a:pt x="15" y="7012"/>
                    </a:moveTo>
                    <a:lnTo>
                      <a:pt x="15" y="7119"/>
                    </a:lnTo>
                    <a:cubicBezTo>
                      <a:pt x="15" y="7124"/>
                      <a:pt x="12" y="7127"/>
                      <a:pt x="8" y="7127"/>
                    </a:cubicBezTo>
                    <a:cubicBezTo>
                      <a:pt x="4" y="7127"/>
                      <a:pt x="0" y="7124"/>
                      <a:pt x="0" y="7119"/>
                    </a:cubicBezTo>
                    <a:lnTo>
                      <a:pt x="0" y="7012"/>
                    </a:lnTo>
                    <a:cubicBezTo>
                      <a:pt x="0" y="7008"/>
                      <a:pt x="4" y="7004"/>
                      <a:pt x="8" y="7004"/>
                    </a:cubicBezTo>
                    <a:cubicBezTo>
                      <a:pt x="12" y="7004"/>
                      <a:pt x="15" y="7008"/>
                      <a:pt x="15" y="7012"/>
                    </a:cubicBezTo>
                    <a:close/>
                    <a:moveTo>
                      <a:pt x="15" y="7196"/>
                    </a:moveTo>
                    <a:lnTo>
                      <a:pt x="15" y="7304"/>
                    </a:lnTo>
                    <a:cubicBezTo>
                      <a:pt x="15" y="7308"/>
                      <a:pt x="12" y="7311"/>
                      <a:pt x="8" y="7311"/>
                    </a:cubicBezTo>
                    <a:cubicBezTo>
                      <a:pt x="4" y="7311"/>
                      <a:pt x="0" y="7308"/>
                      <a:pt x="0" y="7304"/>
                    </a:cubicBezTo>
                    <a:lnTo>
                      <a:pt x="0" y="7196"/>
                    </a:lnTo>
                    <a:cubicBezTo>
                      <a:pt x="0" y="7192"/>
                      <a:pt x="4" y="7189"/>
                      <a:pt x="8" y="7189"/>
                    </a:cubicBezTo>
                    <a:cubicBezTo>
                      <a:pt x="12" y="7189"/>
                      <a:pt x="15" y="7192"/>
                      <a:pt x="15" y="7196"/>
                    </a:cubicBezTo>
                    <a:close/>
                    <a:moveTo>
                      <a:pt x="15" y="7381"/>
                    </a:moveTo>
                    <a:lnTo>
                      <a:pt x="15" y="7488"/>
                    </a:lnTo>
                    <a:cubicBezTo>
                      <a:pt x="15" y="7492"/>
                      <a:pt x="12" y="7496"/>
                      <a:pt x="8" y="7496"/>
                    </a:cubicBezTo>
                    <a:cubicBezTo>
                      <a:pt x="4" y="7496"/>
                      <a:pt x="0" y="7492"/>
                      <a:pt x="0" y="7488"/>
                    </a:cubicBezTo>
                    <a:lnTo>
                      <a:pt x="0" y="7381"/>
                    </a:lnTo>
                    <a:cubicBezTo>
                      <a:pt x="0" y="7376"/>
                      <a:pt x="4" y="7373"/>
                      <a:pt x="8" y="7373"/>
                    </a:cubicBezTo>
                    <a:cubicBezTo>
                      <a:pt x="12" y="7373"/>
                      <a:pt x="15" y="7376"/>
                      <a:pt x="15" y="7381"/>
                    </a:cubicBezTo>
                    <a:close/>
                    <a:moveTo>
                      <a:pt x="15" y="7565"/>
                    </a:moveTo>
                    <a:lnTo>
                      <a:pt x="15" y="7672"/>
                    </a:lnTo>
                    <a:cubicBezTo>
                      <a:pt x="15" y="7677"/>
                      <a:pt x="12" y="7680"/>
                      <a:pt x="8" y="7680"/>
                    </a:cubicBezTo>
                    <a:cubicBezTo>
                      <a:pt x="4" y="7680"/>
                      <a:pt x="0" y="7677"/>
                      <a:pt x="0" y="7672"/>
                    </a:cubicBezTo>
                    <a:lnTo>
                      <a:pt x="0" y="7565"/>
                    </a:lnTo>
                    <a:cubicBezTo>
                      <a:pt x="0" y="7561"/>
                      <a:pt x="4" y="7557"/>
                      <a:pt x="8" y="7557"/>
                    </a:cubicBezTo>
                    <a:cubicBezTo>
                      <a:pt x="12" y="7557"/>
                      <a:pt x="15" y="7561"/>
                      <a:pt x="15" y="7565"/>
                    </a:cubicBezTo>
                    <a:close/>
                    <a:moveTo>
                      <a:pt x="15" y="7749"/>
                    </a:moveTo>
                    <a:lnTo>
                      <a:pt x="15" y="7857"/>
                    </a:lnTo>
                    <a:cubicBezTo>
                      <a:pt x="15" y="7861"/>
                      <a:pt x="12" y="7864"/>
                      <a:pt x="8" y="7864"/>
                    </a:cubicBezTo>
                    <a:cubicBezTo>
                      <a:pt x="4" y="7864"/>
                      <a:pt x="0" y="7861"/>
                      <a:pt x="0" y="7857"/>
                    </a:cubicBezTo>
                    <a:lnTo>
                      <a:pt x="0" y="7749"/>
                    </a:lnTo>
                    <a:cubicBezTo>
                      <a:pt x="0" y="7745"/>
                      <a:pt x="4" y="7742"/>
                      <a:pt x="8" y="7742"/>
                    </a:cubicBezTo>
                    <a:cubicBezTo>
                      <a:pt x="12" y="7742"/>
                      <a:pt x="15" y="7745"/>
                      <a:pt x="15" y="7749"/>
                    </a:cubicBezTo>
                    <a:close/>
                    <a:moveTo>
                      <a:pt x="15" y="7934"/>
                    </a:moveTo>
                    <a:lnTo>
                      <a:pt x="15" y="8041"/>
                    </a:lnTo>
                    <a:cubicBezTo>
                      <a:pt x="15" y="8045"/>
                      <a:pt x="12" y="8049"/>
                      <a:pt x="8" y="8049"/>
                    </a:cubicBezTo>
                    <a:cubicBezTo>
                      <a:pt x="4" y="8049"/>
                      <a:pt x="0" y="8045"/>
                      <a:pt x="0" y="8041"/>
                    </a:cubicBezTo>
                    <a:lnTo>
                      <a:pt x="0" y="7934"/>
                    </a:lnTo>
                    <a:cubicBezTo>
                      <a:pt x="0" y="7929"/>
                      <a:pt x="4" y="7926"/>
                      <a:pt x="8" y="7926"/>
                    </a:cubicBezTo>
                    <a:cubicBezTo>
                      <a:pt x="12" y="7926"/>
                      <a:pt x="15" y="7929"/>
                      <a:pt x="15" y="7934"/>
                    </a:cubicBezTo>
                    <a:close/>
                    <a:moveTo>
                      <a:pt x="15" y="8118"/>
                    </a:moveTo>
                    <a:lnTo>
                      <a:pt x="15" y="8225"/>
                    </a:lnTo>
                    <a:cubicBezTo>
                      <a:pt x="15" y="8230"/>
                      <a:pt x="12" y="8233"/>
                      <a:pt x="8" y="8233"/>
                    </a:cubicBezTo>
                    <a:cubicBezTo>
                      <a:pt x="4" y="8233"/>
                      <a:pt x="0" y="8230"/>
                      <a:pt x="0" y="8225"/>
                    </a:cubicBezTo>
                    <a:lnTo>
                      <a:pt x="0" y="8118"/>
                    </a:lnTo>
                    <a:cubicBezTo>
                      <a:pt x="0" y="8114"/>
                      <a:pt x="4" y="8110"/>
                      <a:pt x="8" y="8110"/>
                    </a:cubicBezTo>
                    <a:cubicBezTo>
                      <a:pt x="12" y="8110"/>
                      <a:pt x="15" y="8114"/>
                      <a:pt x="15" y="8118"/>
                    </a:cubicBezTo>
                    <a:close/>
                    <a:moveTo>
                      <a:pt x="15" y="8302"/>
                    </a:moveTo>
                    <a:lnTo>
                      <a:pt x="15" y="8410"/>
                    </a:lnTo>
                    <a:cubicBezTo>
                      <a:pt x="15" y="8414"/>
                      <a:pt x="12" y="8417"/>
                      <a:pt x="8" y="8417"/>
                    </a:cubicBezTo>
                    <a:cubicBezTo>
                      <a:pt x="4" y="8417"/>
                      <a:pt x="0" y="8414"/>
                      <a:pt x="0" y="8410"/>
                    </a:cubicBezTo>
                    <a:lnTo>
                      <a:pt x="0" y="8302"/>
                    </a:lnTo>
                    <a:cubicBezTo>
                      <a:pt x="0" y="8298"/>
                      <a:pt x="4" y="8294"/>
                      <a:pt x="8" y="8294"/>
                    </a:cubicBezTo>
                    <a:cubicBezTo>
                      <a:pt x="12" y="8294"/>
                      <a:pt x="15" y="8298"/>
                      <a:pt x="15" y="8302"/>
                    </a:cubicBezTo>
                    <a:close/>
                    <a:moveTo>
                      <a:pt x="15" y="8486"/>
                    </a:moveTo>
                    <a:lnTo>
                      <a:pt x="15" y="8545"/>
                    </a:lnTo>
                    <a:cubicBezTo>
                      <a:pt x="15" y="8550"/>
                      <a:pt x="12" y="8553"/>
                      <a:pt x="8" y="8553"/>
                    </a:cubicBezTo>
                    <a:cubicBezTo>
                      <a:pt x="4" y="8553"/>
                      <a:pt x="0" y="8550"/>
                      <a:pt x="0" y="8545"/>
                    </a:cubicBezTo>
                    <a:lnTo>
                      <a:pt x="0" y="8486"/>
                    </a:lnTo>
                    <a:cubicBezTo>
                      <a:pt x="0" y="8482"/>
                      <a:pt x="4" y="8479"/>
                      <a:pt x="8" y="8479"/>
                    </a:cubicBezTo>
                    <a:cubicBezTo>
                      <a:pt x="12" y="8479"/>
                      <a:pt x="15" y="8482"/>
                      <a:pt x="15" y="8486"/>
                    </a:cubicBezTo>
                    <a:close/>
                  </a:path>
                </a:pathLst>
              </a:custGeom>
              <a:solidFill>
                <a:srgbClr val="333399"/>
              </a:solidFill>
              <a:ln w="0" cap="flat">
                <a:solidFill>
                  <a:srgbClr val="33339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Rectangle 18">
                <a:extLst>
                  <a:ext uri="{FF2B5EF4-FFF2-40B4-BE49-F238E27FC236}">
                    <a16:creationId xmlns:a16="http://schemas.microsoft.com/office/drawing/2014/main" id="{58751958-7DCB-492D-A4E6-8F0D2FB54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0" y="6616"/>
                <a:ext cx="296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Rectangle 19">
                <a:extLst>
                  <a:ext uri="{FF2B5EF4-FFF2-40B4-BE49-F238E27FC236}">
                    <a16:creationId xmlns:a16="http://schemas.microsoft.com/office/drawing/2014/main" id="{003F238B-9A98-49AB-9930-CD6BBE007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0" y="6616"/>
                <a:ext cx="296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Rectangle 20">
                <a:extLst>
                  <a:ext uri="{FF2B5EF4-FFF2-40B4-BE49-F238E27FC236}">
                    <a16:creationId xmlns:a16="http://schemas.microsoft.com/office/drawing/2014/main" id="{E0D2895B-775A-429B-8C08-098614C1F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5" y="6616"/>
                <a:ext cx="297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Rectangle 21">
                <a:extLst>
                  <a:ext uri="{FF2B5EF4-FFF2-40B4-BE49-F238E27FC236}">
                    <a16:creationId xmlns:a16="http://schemas.microsoft.com/office/drawing/2014/main" id="{999C5227-E271-4CA5-A03F-99D1ED1C6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5" y="6616"/>
                <a:ext cx="29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Rectangle 22">
                <a:extLst>
                  <a:ext uri="{FF2B5EF4-FFF2-40B4-BE49-F238E27FC236}">
                    <a16:creationId xmlns:a16="http://schemas.microsoft.com/office/drawing/2014/main" id="{BB2D6244-E7B9-4C7D-8099-7D43ED033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6" y="665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889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718" name="Rectangle 23">
                <a:extLst>
                  <a:ext uri="{FF2B5EF4-FFF2-40B4-BE49-F238E27FC236}">
                    <a16:creationId xmlns:a16="http://schemas.microsoft.com/office/drawing/2014/main" id="{0AC1AA93-B3E7-4A2B-B5B5-4A3108BCB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8" y="6650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719" name="Rectangle 24">
                <a:extLst>
                  <a:ext uri="{FF2B5EF4-FFF2-40B4-BE49-F238E27FC236}">
                    <a16:creationId xmlns:a16="http://schemas.microsoft.com/office/drawing/2014/main" id="{06DC64D1-AB90-49F6-BAA9-B1A067B37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5" y="665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863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720" name="Rectangle 25">
                <a:extLst>
                  <a:ext uri="{FF2B5EF4-FFF2-40B4-BE49-F238E27FC236}">
                    <a16:creationId xmlns:a16="http://schemas.microsoft.com/office/drawing/2014/main" id="{2513B010-CDDC-4AF0-A29D-704A027A1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" y="5223"/>
                <a:ext cx="89" cy="14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Rectangle 26">
                <a:extLst>
                  <a:ext uri="{FF2B5EF4-FFF2-40B4-BE49-F238E27FC236}">
                    <a16:creationId xmlns:a16="http://schemas.microsoft.com/office/drawing/2014/main" id="{54047D47-73CE-442F-9F28-0B4F2D0F1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" y="5223"/>
                <a:ext cx="89" cy="14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Rectangle 27">
                <a:extLst>
                  <a:ext uri="{FF2B5EF4-FFF2-40B4-BE49-F238E27FC236}">
                    <a16:creationId xmlns:a16="http://schemas.microsoft.com/office/drawing/2014/main" id="{8CBC1373-536C-4DDC-B797-F42309288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4512"/>
                <a:ext cx="133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Rectangle 28">
                <a:extLst>
                  <a:ext uri="{FF2B5EF4-FFF2-40B4-BE49-F238E27FC236}">
                    <a16:creationId xmlns:a16="http://schemas.microsoft.com/office/drawing/2014/main" id="{2B946B2E-CB6B-433A-B33E-1DE9A8502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4512"/>
                <a:ext cx="133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Rectangle 29">
                <a:extLst>
                  <a:ext uri="{FF2B5EF4-FFF2-40B4-BE49-F238E27FC236}">
                    <a16:creationId xmlns:a16="http://schemas.microsoft.com/office/drawing/2014/main" id="{39EEEBBD-EA21-48DE-8C70-BA6EA65C0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8" y="4512"/>
                <a:ext cx="208" cy="14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Rectangle 30">
                <a:extLst>
                  <a:ext uri="{FF2B5EF4-FFF2-40B4-BE49-F238E27FC236}">
                    <a16:creationId xmlns:a16="http://schemas.microsoft.com/office/drawing/2014/main" id="{865EED5D-A282-43C0-8806-C5F424EDC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8" y="4512"/>
                <a:ext cx="208" cy="14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Line 31">
                <a:extLst>
                  <a:ext uri="{FF2B5EF4-FFF2-40B4-BE49-F238E27FC236}">
                    <a16:creationId xmlns:a16="http://schemas.microsoft.com/office/drawing/2014/main" id="{EE28ED93-2600-46B8-9247-11D9B5B0A2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3949"/>
                <a:ext cx="1244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Rectangle 32">
                <a:extLst>
                  <a:ext uri="{FF2B5EF4-FFF2-40B4-BE49-F238E27FC236}">
                    <a16:creationId xmlns:a16="http://schemas.microsoft.com/office/drawing/2014/main" id="{D78D23EF-09E0-4692-9F44-7037FEA72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8" y="3919"/>
                <a:ext cx="911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Rectangle 33">
                <a:extLst>
                  <a:ext uri="{FF2B5EF4-FFF2-40B4-BE49-F238E27FC236}">
                    <a16:creationId xmlns:a16="http://schemas.microsoft.com/office/drawing/2014/main" id="{D70D0AFB-2070-432B-844C-0412B9037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" y="3922"/>
                <a:ext cx="106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XV: 6 Kings from Avaris (Greater Hyksos)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729" name="Freeform 34">
                <a:extLst>
                  <a:ext uri="{FF2B5EF4-FFF2-40B4-BE49-F238E27FC236}">
                    <a16:creationId xmlns:a16="http://schemas.microsoft.com/office/drawing/2014/main" id="{F653B8E9-A32B-4A94-B4E8-BC23568E77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41" y="2819"/>
                <a:ext cx="6" cy="1186"/>
              </a:xfrm>
              <a:custGeom>
                <a:avLst/>
                <a:gdLst>
                  <a:gd name="T0" fmla="*/ 15 w 15"/>
                  <a:gd name="T1" fmla="*/ 54 h 3072"/>
                  <a:gd name="T2" fmla="*/ 15 w 15"/>
                  <a:gd name="T3" fmla="*/ 115 h 3072"/>
                  <a:gd name="T4" fmla="*/ 7 w 15"/>
                  <a:gd name="T5" fmla="*/ 169 h 3072"/>
                  <a:gd name="T6" fmla="*/ 0 w 15"/>
                  <a:gd name="T7" fmla="*/ 207 h 3072"/>
                  <a:gd name="T8" fmla="*/ 0 w 15"/>
                  <a:gd name="T9" fmla="*/ 238 h 3072"/>
                  <a:gd name="T10" fmla="*/ 7 w 15"/>
                  <a:gd name="T11" fmla="*/ 276 h 3072"/>
                  <a:gd name="T12" fmla="*/ 15 w 15"/>
                  <a:gd name="T13" fmla="*/ 330 h 3072"/>
                  <a:gd name="T14" fmla="*/ 15 w 15"/>
                  <a:gd name="T15" fmla="*/ 422 h 3072"/>
                  <a:gd name="T16" fmla="*/ 15 w 15"/>
                  <a:gd name="T17" fmla="*/ 484 h 3072"/>
                  <a:gd name="T18" fmla="*/ 7 w 15"/>
                  <a:gd name="T19" fmla="*/ 537 h 3072"/>
                  <a:gd name="T20" fmla="*/ 0 w 15"/>
                  <a:gd name="T21" fmla="*/ 576 h 3072"/>
                  <a:gd name="T22" fmla="*/ 0 w 15"/>
                  <a:gd name="T23" fmla="*/ 607 h 3072"/>
                  <a:gd name="T24" fmla="*/ 7 w 15"/>
                  <a:gd name="T25" fmla="*/ 645 h 3072"/>
                  <a:gd name="T26" fmla="*/ 15 w 15"/>
                  <a:gd name="T27" fmla="*/ 699 h 3072"/>
                  <a:gd name="T28" fmla="*/ 15 w 15"/>
                  <a:gd name="T29" fmla="*/ 791 h 3072"/>
                  <a:gd name="T30" fmla="*/ 15 w 15"/>
                  <a:gd name="T31" fmla="*/ 852 h 3072"/>
                  <a:gd name="T32" fmla="*/ 7 w 15"/>
                  <a:gd name="T33" fmla="*/ 906 h 3072"/>
                  <a:gd name="T34" fmla="*/ 0 w 15"/>
                  <a:gd name="T35" fmla="*/ 945 h 3072"/>
                  <a:gd name="T36" fmla="*/ 0 w 15"/>
                  <a:gd name="T37" fmla="*/ 975 h 3072"/>
                  <a:gd name="T38" fmla="*/ 7 w 15"/>
                  <a:gd name="T39" fmla="*/ 1014 h 3072"/>
                  <a:gd name="T40" fmla="*/ 15 w 15"/>
                  <a:gd name="T41" fmla="*/ 1067 h 3072"/>
                  <a:gd name="T42" fmla="*/ 15 w 15"/>
                  <a:gd name="T43" fmla="*/ 1160 h 3072"/>
                  <a:gd name="T44" fmla="*/ 15 w 15"/>
                  <a:gd name="T45" fmla="*/ 1221 h 3072"/>
                  <a:gd name="T46" fmla="*/ 7 w 15"/>
                  <a:gd name="T47" fmla="*/ 1275 h 3072"/>
                  <a:gd name="T48" fmla="*/ 0 w 15"/>
                  <a:gd name="T49" fmla="*/ 1313 h 3072"/>
                  <a:gd name="T50" fmla="*/ 0 w 15"/>
                  <a:gd name="T51" fmla="*/ 1344 h 3072"/>
                  <a:gd name="T52" fmla="*/ 7 w 15"/>
                  <a:gd name="T53" fmla="*/ 1382 h 3072"/>
                  <a:gd name="T54" fmla="*/ 15 w 15"/>
                  <a:gd name="T55" fmla="*/ 1436 h 3072"/>
                  <a:gd name="T56" fmla="*/ 15 w 15"/>
                  <a:gd name="T57" fmla="*/ 1528 h 3072"/>
                  <a:gd name="T58" fmla="*/ 15 w 15"/>
                  <a:gd name="T59" fmla="*/ 1590 h 3072"/>
                  <a:gd name="T60" fmla="*/ 7 w 15"/>
                  <a:gd name="T61" fmla="*/ 1643 h 3072"/>
                  <a:gd name="T62" fmla="*/ 0 w 15"/>
                  <a:gd name="T63" fmla="*/ 1682 h 3072"/>
                  <a:gd name="T64" fmla="*/ 0 w 15"/>
                  <a:gd name="T65" fmla="*/ 1713 h 3072"/>
                  <a:gd name="T66" fmla="*/ 7 w 15"/>
                  <a:gd name="T67" fmla="*/ 1751 h 3072"/>
                  <a:gd name="T68" fmla="*/ 15 w 15"/>
                  <a:gd name="T69" fmla="*/ 1805 h 3072"/>
                  <a:gd name="T70" fmla="*/ 15 w 15"/>
                  <a:gd name="T71" fmla="*/ 1897 h 3072"/>
                  <a:gd name="T72" fmla="*/ 15 w 15"/>
                  <a:gd name="T73" fmla="*/ 1958 h 3072"/>
                  <a:gd name="T74" fmla="*/ 7 w 15"/>
                  <a:gd name="T75" fmla="*/ 2012 h 3072"/>
                  <a:gd name="T76" fmla="*/ 0 w 15"/>
                  <a:gd name="T77" fmla="*/ 2050 h 3072"/>
                  <a:gd name="T78" fmla="*/ 0 w 15"/>
                  <a:gd name="T79" fmla="*/ 2081 h 3072"/>
                  <a:gd name="T80" fmla="*/ 7 w 15"/>
                  <a:gd name="T81" fmla="*/ 2120 h 3072"/>
                  <a:gd name="T82" fmla="*/ 15 w 15"/>
                  <a:gd name="T83" fmla="*/ 2173 h 3072"/>
                  <a:gd name="T84" fmla="*/ 15 w 15"/>
                  <a:gd name="T85" fmla="*/ 2265 h 3072"/>
                  <a:gd name="T86" fmla="*/ 15 w 15"/>
                  <a:gd name="T87" fmla="*/ 2327 h 3072"/>
                  <a:gd name="T88" fmla="*/ 7 w 15"/>
                  <a:gd name="T89" fmla="*/ 2381 h 3072"/>
                  <a:gd name="T90" fmla="*/ 0 w 15"/>
                  <a:gd name="T91" fmla="*/ 2419 h 3072"/>
                  <a:gd name="T92" fmla="*/ 0 w 15"/>
                  <a:gd name="T93" fmla="*/ 2450 h 3072"/>
                  <a:gd name="T94" fmla="*/ 7 w 15"/>
                  <a:gd name="T95" fmla="*/ 2488 h 3072"/>
                  <a:gd name="T96" fmla="*/ 15 w 15"/>
                  <a:gd name="T97" fmla="*/ 2542 h 3072"/>
                  <a:gd name="T98" fmla="*/ 15 w 15"/>
                  <a:gd name="T99" fmla="*/ 2634 h 3072"/>
                  <a:gd name="T100" fmla="*/ 15 w 15"/>
                  <a:gd name="T101" fmla="*/ 2696 h 3072"/>
                  <a:gd name="T102" fmla="*/ 7 w 15"/>
                  <a:gd name="T103" fmla="*/ 2749 h 3072"/>
                  <a:gd name="T104" fmla="*/ 0 w 15"/>
                  <a:gd name="T105" fmla="*/ 2788 h 3072"/>
                  <a:gd name="T106" fmla="*/ 0 w 15"/>
                  <a:gd name="T107" fmla="*/ 2818 h 3072"/>
                  <a:gd name="T108" fmla="*/ 7 w 15"/>
                  <a:gd name="T109" fmla="*/ 2857 h 3072"/>
                  <a:gd name="T110" fmla="*/ 15 w 15"/>
                  <a:gd name="T111" fmla="*/ 2911 h 3072"/>
                  <a:gd name="T112" fmla="*/ 15 w 15"/>
                  <a:gd name="T113" fmla="*/ 3003 h 3072"/>
                  <a:gd name="T114" fmla="*/ 15 w 15"/>
                  <a:gd name="T115" fmla="*/ 3064 h 3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" h="3072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7" y="31"/>
                    </a:cubicBezTo>
                    <a:cubicBezTo>
                      <a:pt x="3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7" y="77"/>
                    </a:cubicBezTo>
                    <a:cubicBezTo>
                      <a:pt x="3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49"/>
                      <a:pt x="3" y="46"/>
                      <a:pt x="7" y="46"/>
                    </a:cubicBezTo>
                    <a:cubicBezTo>
                      <a:pt x="12" y="46"/>
                      <a:pt x="15" y="49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19"/>
                      <a:pt x="12" y="123"/>
                      <a:pt x="7" y="123"/>
                    </a:cubicBezTo>
                    <a:cubicBezTo>
                      <a:pt x="3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3" y="92"/>
                      <a:pt x="7" y="92"/>
                    </a:cubicBezTo>
                    <a:cubicBezTo>
                      <a:pt x="12" y="92"/>
                      <a:pt x="15" y="95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5"/>
                      <a:pt x="12" y="169"/>
                      <a:pt x="7" y="169"/>
                    </a:cubicBezTo>
                    <a:cubicBezTo>
                      <a:pt x="3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3" y="138"/>
                      <a:pt x="7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1"/>
                      <a:pt x="12" y="215"/>
                      <a:pt x="7" y="215"/>
                    </a:cubicBezTo>
                    <a:cubicBezTo>
                      <a:pt x="3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7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8"/>
                      <a:pt x="12" y="261"/>
                      <a:pt x="7" y="261"/>
                    </a:cubicBezTo>
                    <a:cubicBezTo>
                      <a:pt x="3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3" y="230"/>
                      <a:pt x="7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299"/>
                    </a:lnTo>
                    <a:cubicBezTo>
                      <a:pt x="15" y="304"/>
                      <a:pt x="12" y="307"/>
                      <a:pt x="7" y="307"/>
                    </a:cubicBezTo>
                    <a:cubicBezTo>
                      <a:pt x="3" y="307"/>
                      <a:pt x="0" y="304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3" y="276"/>
                      <a:pt x="7" y="276"/>
                    </a:cubicBezTo>
                    <a:cubicBezTo>
                      <a:pt x="12" y="276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5"/>
                    </a:lnTo>
                    <a:cubicBezTo>
                      <a:pt x="15" y="350"/>
                      <a:pt x="12" y="353"/>
                      <a:pt x="7" y="353"/>
                    </a:cubicBezTo>
                    <a:cubicBezTo>
                      <a:pt x="3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3" y="322"/>
                      <a:pt x="7" y="322"/>
                    </a:cubicBezTo>
                    <a:cubicBezTo>
                      <a:pt x="12" y="322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7" y="399"/>
                    </a:cubicBezTo>
                    <a:cubicBezTo>
                      <a:pt x="3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3" y="369"/>
                      <a:pt x="7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8"/>
                    </a:lnTo>
                    <a:cubicBezTo>
                      <a:pt x="15" y="442"/>
                      <a:pt x="12" y="445"/>
                      <a:pt x="7" y="445"/>
                    </a:cubicBezTo>
                    <a:cubicBezTo>
                      <a:pt x="3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3" y="415"/>
                      <a:pt x="7" y="415"/>
                    </a:cubicBezTo>
                    <a:cubicBezTo>
                      <a:pt x="12" y="415"/>
                      <a:pt x="15" y="418"/>
                      <a:pt x="15" y="422"/>
                    </a:cubicBezTo>
                    <a:close/>
                    <a:moveTo>
                      <a:pt x="15" y="468"/>
                    </a:moveTo>
                    <a:lnTo>
                      <a:pt x="15" y="484"/>
                    </a:lnTo>
                    <a:cubicBezTo>
                      <a:pt x="15" y="488"/>
                      <a:pt x="12" y="491"/>
                      <a:pt x="7" y="491"/>
                    </a:cubicBezTo>
                    <a:cubicBezTo>
                      <a:pt x="3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3" y="461"/>
                      <a:pt x="7" y="461"/>
                    </a:cubicBezTo>
                    <a:cubicBezTo>
                      <a:pt x="12" y="461"/>
                      <a:pt x="15" y="464"/>
                      <a:pt x="15" y="468"/>
                    </a:cubicBezTo>
                    <a:close/>
                    <a:moveTo>
                      <a:pt x="15" y="514"/>
                    </a:moveTo>
                    <a:lnTo>
                      <a:pt x="15" y="530"/>
                    </a:lnTo>
                    <a:cubicBezTo>
                      <a:pt x="15" y="534"/>
                      <a:pt x="12" y="537"/>
                      <a:pt x="7" y="537"/>
                    </a:cubicBezTo>
                    <a:cubicBezTo>
                      <a:pt x="3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3" y="507"/>
                      <a:pt x="7" y="507"/>
                    </a:cubicBezTo>
                    <a:cubicBezTo>
                      <a:pt x="12" y="507"/>
                      <a:pt x="15" y="510"/>
                      <a:pt x="15" y="514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7" y="584"/>
                    </a:cubicBezTo>
                    <a:cubicBezTo>
                      <a:pt x="3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3" y="553"/>
                      <a:pt x="7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7" y="630"/>
                    </a:cubicBezTo>
                    <a:cubicBezTo>
                      <a:pt x="3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2"/>
                      <a:pt x="3" y="599"/>
                      <a:pt x="7" y="599"/>
                    </a:cubicBezTo>
                    <a:cubicBezTo>
                      <a:pt x="12" y="599"/>
                      <a:pt x="15" y="602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7" y="676"/>
                    </a:cubicBezTo>
                    <a:cubicBezTo>
                      <a:pt x="3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8"/>
                      <a:pt x="3" y="645"/>
                      <a:pt x="7" y="645"/>
                    </a:cubicBezTo>
                    <a:cubicBezTo>
                      <a:pt x="12" y="645"/>
                      <a:pt x="15" y="648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8"/>
                      <a:pt x="12" y="722"/>
                      <a:pt x="7" y="722"/>
                    </a:cubicBezTo>
                    <a:cubicBezTo>
                      <a:pt x="3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3" y="691"/>
                      <a:pt x="7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4"/>
                      <a:pt x="12" y="768"/>
                      <a:pt x="7" y="768"/>
                    </a:cubicBezTo>
                    <a:cubicBezTo>
                      <a:pt x="3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3" y="737"/>
                      <a:pt x="7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1"/>
                      <a:pt x="12" y="814"/>
                      <a:pt x="7" y="814"/>
                    </a:cubicBezTo>
                    <a:cubicBezTo>
                      <a:pt x="3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3" y="783"/>
                      <a:pt x="7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2"/>
                    </a:lnTo>
                    <a:cubicBezTo>
                      <a:pt x="15" y="857"/>
                      <a:pt x="12" y="860"/>
                      <a:pt x="7" y="860"/>
                    </a:cubicBezTo>
                    <a:cubicBezTo>
                      <a:pt x="3" y="860"/>
                      <a:pt x="0" y="857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3" y="829"/>
                      <a:pt x="7" y="829"/>
                    </a:cubicBezTo>
                    <a:cubicBezTo>
                      <a:pt x="12" y="829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8"/>
                    </a:lnTo>
                    <a:cubicBezTo>
                      <a:pt x="15" y="903"/>
                      <a:pt x="12" y="906"/>
                      <a:pt x="7" y="906"/>
                    </a:cubicBezTo>
                    <a:cubicBezTo>
                      <a:pt x="3" y="906"/>
                      <a:pt x="0" y="903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3" y="875"/>
                      <a:pt x="7" y="875"/>
                    </a:cubicBezTo>
                    <a:cubicBezTo>
                      <a:pt x="12" y="875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7" y="952"/>
                    </a:cubicBezTo>
                    <a:cubicBezTo>
                      <a:pt x="3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3" y="921"/>
                      <a:pt x="7" y="921"/>
                    </a:cubicBezTo>
                    <a:cubicBezTo>
                      <a:pt x="12" y="921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8"/>
                      <a:pt x="7" y="998"/>
                    </a:cubicBezTo>
                    <a:cubicBezTo>
                      <a:pt x="3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3" y="968"/>
                      <a:pt x="7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7"/>
                    </a:lnTo>
                    <a:cubicBezTo>
                      <a:pt x="15" y="1041"/>
                      <a:pt x="12" y="1044"/>
                      <a:pt x="7" y="1044"/>
                    </a:cubicBezTo>
                    <a:cubicBezTo>
                      <a:pt x="3" y="1044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3" y="1014"/>
                      <a:pt x="7" y="1014"/>
                    </a:cubicBezTo>
                    <a:cubicBezTo>
                      <a:pt x="12" y="1014"/>
                      <a:pt x="15" y="1017"/>
                      <a:pt x="15" y="1021"/>
                    </a:cubicBezTo>
                    <a:close/>
                    <a:moveTo>
                      <a:pt x="15" y="1067"/>
                    </a:moveTo>
                    <a:lnTo>
                      <a:pt x="15" y="1083"/>
                    </a:lnTo>
                    <a:cubicBezTo>
                      <a:pt x="15" y="1087"/>
                      <a:pt x="12" y="1090"/>
                      <a:pt x="7" y="1090"/>
                    </a:cubicBezTo>
                    <a:cubicBezTo>
                      <a:pt x="3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3" y="1060"/>
                      <a:pt x="7" y="1060"/>
                    </a:cubicBezTo>
                    <a:cubicBezTo>
                      <a:pt x="12" y="1060"/>
                      <a:pt x="15" y="1063"/>
                      <a:pt x="15" y="1067"/>
                    </a:cubicBezTo>
                    <a:close/>
                    <a:moveTo>
                      <a:pt x="15" y="1113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7" y="1137"/>
                    </a:cubicBezTo>
                    <a:cubicBezTo>
                      <a:pt x="3" y="1137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3" y="1106"/>
                      <a:pt x="7" y="1106"/>
                    </a:cubicBezTo>
                    <a:cubicBezTo>
                      <a:pt x="12" y="1106"/>
                      <a:pt x="15" y="1109"/>
                      <a:pt x="15" y="1113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7" y="1183"/>
                    </a:cubicBezTo>
                    <a:cubicBezTo>
                      <a:pt x="3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7" y="1152"/>
                    </a:cubicBezTo>
                    <a:cubicBezTo>
                      <a:pt x="12" y="1152"/>
                      <a:pt x="15" y="1155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7" y="1229"/>
                    </a:cubicBezTo>
                    <a:cubicBezTo>
                      <a:pt x="3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1"/>
                      <a:pt x="3" y="1198"/>
                      <a:pt x="7" y="1198"/>
                    </a:cubicBezTo>
                    <a:cubicBezTo>
                      <a:pt x="12" y="1198"/>
                      <a:pt x="15" y="1201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1"/>
                      <a:pt x="12" y="1275"/>
                      <a:pt x="7" y="1275"/>
                    </a:cubicBezTo>
                    <a:cubicBezTo>
                      <a:pt x="3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3" y="1244"/>
                      <a:pt x="7" y="1244"/>
                    </a:cubicBezTo>
                    <a:cubicBezTo>
                      <a:pt x="12" y="1244"/>
                      <a:pt x="15" y="1247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7"/>
                      <a:pt x="12" y="1321"/>
                      <a:pt x="7" y="1321"/>
                    </a:cubicBezTo>
                    <a:cubicBezTo>
                      <a:pt x="3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3" y="1290"/>
                      <a:pt x="7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3"/>
                      <a:pt x="12" y="1367"/>
                      <a:pt x="7" y="1367"/>
                    </a:cubicBezTo>
                    <a:cubicBezTo>
                      <a:pt x="3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3" y="1336"/>
                      <a:pt x="7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10"/>
                      <a:pt x="12" y="1413"/>
                      <a:pt x="7" y="1413"/>
                    </a:cubicBezTo>
                    <a:cubicBezTo>
                      <a:pt x="3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3" y="1382"/>
                      <a:pt x="7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1"/>
                    </a:lnTo>
                    <a:cubicBezTo>
                      <a:pt x="15" y="1456"/>
                      <a:pt x="12" y="1459"/>
                      <a:pt x="7" y="1459"/>
                    </a:cubicBezTo>
                    <a:cubicBezTo>
                      <a:pt x="3" y="1459"/>
                      <a:pt x="0" y="1456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3" y="1428"/>
                      <a:pt x="7" y="1428"/>
                    </a:cubicBezTo>
                    <a:cubicBezTo>
                      <a:pt x="12" y="1428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7"/>
                    </a:lnTo>
                    <a:cubicBezTo>
                      <a:pt x="15" y="1502"/>
                      <a:pt x="12" y="1505"/>
                      <a:pt x="7" y="1505"/>
                    </a:cubicBezTo>
                    <a:cubicBezTo>
                      <a:pt x="3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3" y="1474"/>
                      <a:pt x="7" y="1474"/>
                    </a:cubicBezTo>
                    <a:cubicBezTo>
                      <a:pt x="12" y="1474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7" y="1551"/>
                    </a:cubicBezTo>
                    <a:cubicBezTo>
                      <a:pt x="3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3" y="1521"/>
                      <a:pt x="7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90"/>
                    </a:lnTo>
                    <a:cubicBezTo>
                      <a:pt x="15" y="1594"/>
                      <a:pt x="12" y="1597"/>
                      <a:pt x="7" y="1597"/>
                    </a:cubicBezTo>
                    <a:cubicBezTo>
                      <a:pt x="3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3" y="1567"/>
                      <a:pt x="7" y="1567"/>
                    </a:cubicBezTo>
                    <a:cubicBezTo>
                      <a:pt x="12" y="1567"/>
                      <a:pt x="15" y="1570"/>
                      <a:pt x="15" y="1574"/>
                    </a:cubicBezTo>
                    <a:close/>
                    <a:moveTo>
                      <a:pt x="15" y="1620"/>
                    </a:moveTo>
                    <a:lnTo>
                      <a:pt x="15" y="1636"/>
                    </a:lnTo>
                    <a:cubicBezTo>
                      <a:pt x="15" y="1640"/>
                      <a:pt x="12" y="1643"/>
                      <a:pt x="7" y="1643"/>
                    </a:cubicBezTo>
                    <a:cubicBezTo>
                      <a:pt x="3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3" y="1613"/>
                      <a:pt x="7" y="1613"/>
                    </a:cubicBezTo>
                    <a:cubicBezTo>
                      <a:pt x="12" y="1613"/>
                      <a:pt x="15" y="1616"/>
                      <a:pt x="15" y="1620"/>
                    </a:cubicBezTo>
                    <a:close/>
                    <a:moveTo>
                      <a:pt x="15" y="1666"/>
                    </a:moveTo>
                    <a:lnTo>
                      <a:pt x="15" y="1682"/>
                    </a:lnTo>
                    <a:cubicBezTo>
                      <a:pt x="15" y="1686"/>
                      <a:pt x="12" y="1689"/>
                      <a:pt x="7" y="1689"/>
                    </a:cubicBezTo>
                    <a:cubicBezTo>
                      <a:pt x="3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3" y="1659"/>
                      <a:pt x="7" y="1659"/>
                    </a:cubicBezTo>
                    <a:cubicBezTo>
                      <a:pt x="12" y="1659"/>
                      <a:pt x="15" y="1662"/>
                      <a:pt x="15" y="1666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2"/>
                      <a:pt x="12" y="1736"/>
                      <a:pt x="7" y="1736"/>
                    </a:cubicBezTo>
                    <a:cubicBezTo>
                      <a:pt x="3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3" y="1705"/>
                      <a:pt x="7" y="1705"/>
                    </a:cubicBezTo>
                    <a:cubicBezTo>
                      <a:pt x="12" y="1705"/>
                      <a:pt x="15" y="1708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7" y="1782"/>
                    </a:cubicBezTo>
                    <a:cubicBezTo>
                      <a:pt x="3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4"/>
                      <a:pt x="3" y="1751"/>
                      <a:pt x="7" y="1751"/>
                    </a:cubicBezTo>
                    <a:cubicBezTo>
                      <a:pt x="12" y="1751"/>
                      <a:pt x="15" y="1754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0"/>
                    </a:lnTo>
                    <a:cubicBezTo>
                      <a:pt x="15" y="1824"/>
                      <a:pt x="12" y="1828"/>
                      <a:pt x="7" y="1828"/>
                    </a:cubicBezTo>
                    <a:cubicBezTo>
                      <a:pt x="3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0"/>
                      <a:pt x="3" y="1797"/>
                      <a:pt x="7" y="1797"/>
                    </a:cubicBezTo>
                    <a:cubicBezTo>
                      <a:pt x="12" y="1797"/>
                      <a:pt x="15" y="1800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0"/>
                      <a:pt x="12" y="1874"/>
                      <a:pt x="7" y="1874"/>
                    </a:cubicBezTo>
                    <a:cubicBezTo>
                      <a:pt x="3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3" y="1843"/>
                      <a:pt x="7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6"/>
                      <a:pt x="12" y="1920"/>
                      <a:pt x="7" y="1920"/>
                    </a:cubicBezTo>
                    <a:cubicBezTo>
                      <a:pt x="3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3" y="1889"/>
                      <a:pt x="7" y="1889"/>
                    </a:cubicBezTo>
                    <a:cubicBezTo>
                      <a:pt x="12" y="1889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3"/>
                      <a:pt x="12" y="1966"/>
                      <a:pt x="7" y="1966"/>
                    </a:cubicBezTo>
                    <a:cubicBezTo>
                      <a:pt x="3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3" y="1935"/>
                      <a:pt x="7" y="1935"/>
                    </a:cubicBezTo>
                    <a:cubicBezTo>
                      <a:pt x="12" y="1935"/>
                      <a:pt x="15" y="1939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4"/>
                    </a:lnTo>
                    <a:cubicBezTo>
                      <a:pt x="15" y="2009"/>
                      <a:pt x="12" y="2012"/>
                      <a:pt x="7" y="2012"/>
                    </a:cubicBezTo>
                    <a:cubicBezTo>
                      <a:pt x="3" y="2012"/>
                      <a:pt x="0" y="2009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3" y="1981"/>
                      <a:pt x="7" y="1981"/>
                    </a:cubicBezTo>
                    <a:cubicBezTo>
                      <a:pt x="12" y="1981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0"/>
                    </a:lnTo>
                    <a:cubicBezTo>
                      <a:pt x="15" y="2055"/>
                      <a:pt x="12" y="2058"/>
                      <a:pt x="7" y="2058"/>
                    </a:cubicBezTo>
                    <a:cubicBezTo>
                      <a:pt x="3" y="2058"/>
                      <a:pt x="0" y="2055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3" y="2027"/>
                      <a:pt x="7" y="2027"/>
                    </a:cubicBezTo>
                    <a:cubicBezTo>
                      <a:pt x="12" y="2027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7"/>
                    </a:lnTo>
                    <a:cubicBezTo>
                      <a:pt x="15" y="2101"/>
                      <a:pt x="12" y="2104"/>
                      <a:pt x="7" y="2104"/>
                    </a:cubicBezTo>
                    <a:cubicBezTo>
                      <a:pt x="3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3" y="2073"/>
                      <a:pt x="7" y="2073"/>
                    </a:cubicBezTo>
                    <a:cubicBezTo>
                      <a:pt x="12" y="2073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3"/>
                    </a:lnTo>
                    <a:cubicBezTo>
                      <a:pt x="15" y="2147"/>
                      <a:pt x="12" y="2150"/>
                      <a:pt x="7" y="2150"/>
                    </a:cubicBezTo>
                    <a:cubicBezTo>
                      <a:pt x="3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3" y="2120"/>
                      <a:pt x="7" y="2120"/>
                    </a:cubicBezTo>
                    <a:cubicBezTo>
                      <a:pt x="12" y="2120"/>
                      <a:pt x="15" y="2123"/>
                      <a:pt x="15" y="2127"/>
                    </a:cubicBezTo>
                    <a:close/>
                    <a:moveTo>
                      <a:pt x="15" y="2173"/>
                    </a:moveTo>
                    <a:lnTo>
                      <a:pt x="15" y="2189"/>
                    </a:lnTo>
                    <a:cubicBezTo>
                      <a:pt x="15" y="2193"/>
                      <a:pt x="12" y="2196"/>
                      <a:pt x="7" y="2196"/>
                    </a:cubicBezTo>
                    <a:cubicBezTo>
                      <a:pt x="3" y="2196"/>
                      <a:pt x="0" y="2193"/>
                      <a:pt x="0" y="2189"/>
                    </a:cubicBezTo>
                    <a:lnTo>
                      <a:pt x="0" y="2173"/>
                    </a:lnTo>
                    <a:cubicBezTo>
                      <a:pt x="0" y="2169"/>
                      <a:pt x="3" y="2166"/>
                      <a:pt x="7" y="2166"/>
                    </a:cubicBezTo>
                    <a:cubicBezTo>
                      <a:pt x="12" y="2166"/>
                      <a:pt x="15" y="2169"/>
                      <a:pt x="15" y="2173"/>
                    </a:cubicBezTo>
                    <a:close/>
                    <a:moveTo>
                      <a:pt x="15" y="2219"/>
                    </a:moveTo>
                    <a:lnTo>
                      <a:pt x="15" y="2235"/>
                    </a:lnTo>
                    <a:cubicBezTo>
                      <a:pt x="15" y="2239"/>
                      <a:pt x="12" y="2242"/>
                      <a:pt x="7" y="2242"/>
                    </a:cubicBezTo>
                    <a:cubicBezTo>
                      <a:pt x="3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3" y="2212"/>
                      <a:pt x="7" y="2212"/>
                    </a:cubicBezTo>
                    <a:cubicBezTo>
                      <a:pt x="12" y="2212"/>
                      <a:pt x="15" y="2215"/>
                      <a:pt x="15" y="2219"/>
                    </a:cubicBezTo>
                    <a:close/>
                    <a:moveTo>
                      <a:pt x="15" y="2265"/>
                    </a:moveTo>
                    <a:lnTo>
                      <a:pt x="15" y="2281"/>
                    </a:lnTo>
                    <a:cubicBezTo>
                      <a:pt x="15" y="2285"/>
                      <a:pt x="12" y="2289"/>
                      <a:pt x="7" y="2289"/>
                    </a:cubicBezTo>
                    <a:cubicBezTo>
                      <a:pt x="3" y="2289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3" y="2258"/>
                      <a:pt x="7" y="2258"/>
                    </a:cubicBezTo>
                    <a:cubicBezTo>
                      <a:pt x="12" y="2258"/>
                      <a:pt x="15" y="2261"/>
                      <a:pt x="15" y="2265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7" y="2335"/>
                    </a:cubicBezTo>
                    <a:cubicBezTo>
                      <a:pt x="3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7"/>
                      <a:pt x="3" y="2304"/>
                      <a:pt x="7" y="2304"/>
                    </a:cubicBezTo>
                    <a:cubicBezTo>
                      <a:pt x="12" y="2304"/>
                      <a:pt x="15" y="2307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3"/>
                    </a:lnTo>
                    <a:cubicBezTo>
                      <a:pt x="15" y="2377"/>
                      <a:pt x="12" y="2381"/>
                      <a:pt x="7" y="2381"/>
                    </a:cubicBezTo>
                    <a:cubicBezTo>
                      <a:pt x="3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3"/>
                      <a:pt x="3" y="2350"/>
                      <a:pt x="7" y="2350"/>
                    </a:cubicBezTo>
                    <a:cubicBezTo>
                      <a:pt x="12" y="2350"/>
                      <a:pt x="15" y="2353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3"/>
                      <a:pt x="12" y="2427"/>
                      <a:pt x="7" y="2427"/>
                    </a:cubicBezTo>
                    <a:cubicBezTo>
                      <a:pt x="3" y="2427"/>
                      <a:pt x="0" y="2423"/>
                      <a:pt x="0" y="2419"/>
                    </a:cubicBezTo>
                    <a:lnTo>
                      <a:pt x="0" y="2404"/>
                    </a:lnTo>
                    <a:cubicBezTo>
                      <a:pt x="0" y="2399"/>
                      <a:pt x="3" y="2396"/>
                      <a:pt x="7" y="2396"/>
                    </a:cubicBezTo>
                    <a:cubicBezTo>
                      <a:pt x="12" y="2396"/>
                      <a:pt x="15" y="2399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69"/>
                      <a:pt x="12" y="2473"/>
                      <a:pt x="7" y="2473"/>
                    </a:cubicBezTo>
                    <a:cubicBezTo>
                      <a:pt x="3" y="2473"/>
                      <a:pt x="0" y="2469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3" y="2442"/>
                      <a:pt x="7" y="2442"/>
                    </a:cubicBezTo>
                    <a:cubicBezTo>
                      <a:pt x="12" y="2442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5"/>
                      <a:pt x="12" y="2519"/>
                      <a:pt x="7" y="2519"/>
                    </a:cubicBezTo>
                    <a:cubicBezTo>
                      <a:pt x="3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3" y="2488"/>
                      <a:pt x="7" y="2488"/>
                    </a:cubicBezTo>
                    <a:cubicBezTo>
                      <a:pt x="12" y="2488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7"/>
                    </a:lnTo>
                    <a:cubicBezTo>
                      <a:pt x="15" y="2562"/>
                      <a:pt x="12" y="2565"/>
                      <a:pt x="7" y="2565"/>
                    </a:cubicBezTo>
                    <a:cubicBezTo>
                      <a:pt x="3" y="2565"/>
                      <a:pt x="0" y="2562"/>
                      <a:pt x="0" y="2557"/>
                    </a:cubicBezTo>
                    <a:lnTo>
                      <a:pt x="0" y="2542"/>
                    </a:lnTo>
                    <a:cubicBezTo>
                      <a:pt x="0" y="2538"/>
                      <a:pt x="3" y="2534"/>
                      <a:pt x="7" y="2534"/>
                    </a:cubicBezTo>
                    <a:cubicBezTo>
                      <a:pt x="12" y="2534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3"/>
                    </a:lnTo>
                    <a:cubicBezTo>
                      <a:pt x="15" y="2608"/>
                      <a:pt x="12" y="2611"/>
                      <a:pt x="7" y="2611"/>
                    </a:cubicBezTo>
                    <a:cubicBezTo>
                      <a:pt x="3" y="2611"/>
                      <a:pt x="0" y="2608"/>
                      <a:pt x="0" y="2603"/>
                    </a:cubicBezTo>
                    <a:lnTo>
                      <a:pt x="0" y="2588"/>
                    </a:lnTo>
                    <a:cubicBezTo>
                      <a:pt x="0" y="2584"/>
                      <a:pt x="3" y="2580"/>
                      <a:pt x="7" y="2580"/>
                    </a:cubicBezTo>
                    <a:cubicBezTo>
                      <a:pt x="12" y="2580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49"/>
                    </a:lnTo>
                    <a:cubicBezTo>
                      <a:pt x="15" y="2654"/>
                      <a:pt x="12" y="2657"/>
                      <a:pt x="7" y="2657"/>
                    </a:cubicBezTo>
                    <a:cubicBezTo>
                      <a:pt x="3" y="2657"/>
                      <a:pt x="0" y="2654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3" y="2626"/>
                      <a:pt x="7" y="2626"/>
                    </a:cubicBezTo>
                    <a:cubicBezTo>
                      <a:pt x="12" y="2626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7" y="2703"/>
                    </a:cubicBezTo>
                    <a:cubicBezTo>
                      <a:pt x="3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3" y="2673"/>
                      <a:pt x="7" y="2673"/>
                    </a:cubicBezTo>
                    <a:cubicBezTo>
                      <a:pt x="12" y="2673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2"/>
                    </a:lnTo>
                    <a:cubicBezTo>
                      <a:pt x="15" y="2746"/>
                      <a:pt x="12" y="2749"/>
                      <a:pt x="7" y="2749"/>
                    </a:cubicBezTo>
                    <a:cubicBezTo>
                      <a:pt x="3" y="2749"/>
                      <a:pt x="0" y="2746"/>
                      <a:pt x="0" y="2742"/>
                    </a:cubicBezTo>
                    <a:lnTo>
                      <a:pt x="0" y="2726"/>
                    </a:lnTo>
                    <a:cubicBezTo>
                      <a:pt x="0" y="2722"/>
                      <a:pt x="3" y="2719"/>
                      <a:pt x="7" y="2719"/>
                    </a:cubicBezTo>
                    <a:cubicBezTo>
                      <a:pt x="12" y="2719"/>
                      <a:pt x="15" y="2722"/>
                      <a:pt x="15" y="2726"/>
                    </a:cubicBezTo>
                    <a:close/>
                    <a:moveTo>
                      <a:pt x="15" y="2772"/>
                    </a:moveTo>
                    <a:lnTo>
                      <a:pt x="15" y="2788"/>
                    </a:lnTo>
                    <a:cubicBezTo>
                      <a:pt x="15" y="2792"/>
                      <a:pt x="12" y="2795"/>
                      <a:pt x="7" y="2795"/>
                    </a:cubicBezTo>
                    <a:cubicBezTo>
                      <a:pt x="3" y="2795"/>
                      <a:pt x="0" y="2792"/>
                      <a:pt x="0" y="2788"/>
                    </a:cubicBezTo>
                    <a:lnTo>
                      <a:pt x="0" y="2772"/>
                    </a:lnTo>
                    <a:cubicBezTo>
                      <a:pt x="0" y="2768"/>
                      <a:pt x="3" y="2765"/>
                      <a:pt x="7" y="2765"/>
                    </a:cubicBezTo>
                    <a:cubicBezTo>
                      <a:pt x="12" y="2765"/>
                      <a:pt x="15" y="2768"/>
                      <a:pt x="15" y="2772"/>
                    </a:cubicBezTo>
                    <a:close/>
                    <a:moveTo>
                      <a:pt x="15" y="2818"/>
                    </a:moveTo>
                    <a:lnTo>
                      <a:pt x="15" y="2834"/>
                    </a:lnTo>
                    <a:cubicBezTo>
                      <a:pt x="15" y="2838"/>
                      <a:pt x="12" y="2841"/>
                      <a:pt x="7" y="2841"/>
                    </a:cubicBezTo>
                    <a:cubicBezTo>
                      <a:pt x="3" y="2841"/>
                      <a:pt x="0" y="2838"/>
                      <a:pt x="0" y="2834"/>
                    </a:cubicBezTo>
                    <a:lnTo>
                      <a:pt x="0" y="2818"/>
                    </a:lnTo>
                    <a:cubicBezTo>
                      <a:pt x="0" y="2814"/>
                      <a:pt x="3" y="2811"/>
                      <a:pt x="7" y="2811"/>
                    </a:cubicBezTo>
                    <a:cubicBezTo>
                      <a:pt x="12" y="2811"/>
                      <a:pt x="15" y="2814"/>
                      <a:pt x="15" y="2818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7" y="2888"/>
                    </a:cubicBezTo>
                    <a:cubicBezTo>
                      <a:pt x="3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0"/>
                      <a:pt x="3" y="2857"/>
                      <a:pt x="7" y="2857"/>
                    </a:cubicBezTo>
                    <a:cubicBezTo>
                      <a:pt x="12" y="2857"/>
                      <a:pt x="15" y="2860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0"/>
                      <a:pt x="12" y="2934"/>
                      <a:pt x="7" y="2934"/>
                    </a:cubicBezTo>
                    <a:cubicBezTo>
                      <a:pt x="3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6"/>
                      <a:pt x="3" y="2903"/>
                      <a:pt x="7" y="2903"/>
                    </a:cubicBezTo>
                    <a:cubicBezTo>
                      <a:pt x="12" y="2903"/>
                      <a:pt x="15" y="2906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2"/>
                    </a:lnTo>
                    <a:cubicBezTo>
                      <a:pt x="15" y="2976"/>
                      <a:pt x="12" y="2980"/>
                      <a:pt x="7" y="2980"/>
                    </a:cubicBezTo>
                    <a:cubicBezTo>
                      <a:pt x="3" y="2980"/>
                      <a:pt x="0" y="2976"/>
                      <a:pt x="0" y="2972"/>
                    </a:cubicBezTo>
                    <a:lnTo>
                      <a:pt x="0" y="2957"/>
                    </a:lnTo>
                    <a:cubicBezTo>
                      <a:pt x="0" y="2952"/>
                      <a:pt x="3" y="2949"/>
                      <a:pt x="7" y="2949"/>
                    </a:cubicBezTo>
                    <a:cubicBezTo>
                      <a:pt x="12" y="2949"/>
                      <a:pt x="15" y="2952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2"/>
                      <a:pt x="12" y="3026"/>
                      <a:pt x="7" y="3026"/>
                    </a:cubicBezTo>
                    <a:cubicBezTo>
                      <a:pt x="3" y="3026"/>
                      <a:pt x="0" y="3022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3" y="2995"/>
                      <a:pt x="7" y="2995"/>
                    </a:cubicBezTo>
                    <a:cubicBezTo>
                      <a:pt x="12" y="2995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8"/>
                      <a:pt x="12" y="3072"/>
                      <a:pt x="7" y="3072"/>
                    </a:cubicBezTo>
                    <a:cubicBezTo>
                      <a:pt x="3" y="3072"/>
                      <a:pt x="0" y="3068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3" y="3041"/>
                      <a:pt x="7" y="3041"/>
                    </a:cubicBezTo>
                    <a:cubicBezTo>
                      <a:pt x="12" y="3041"/>
                      <a:pt x="15" y="3045"/>
                      <a:pt x="15" y="3049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Rectangle 35">
                <a:extLst>
                  <a:ext uri="{FF2B5EF4-FFF2-40B4-BE49-F238E27FC236}">
                    <a16:creationId xmlns:a16="http://schemas.microsoft.com/office/drawing/2014/main" id="{628888EF-BE75-46E7-BFD8-067E51E22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2" y="3682"/>
                <a:ext cx="29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Rectangle 36">
                <a:extLst>
                  <a:ext uri="{FF2B5EF4-FFF2-40B4-BE49-F238E27FC236}">
                    <a16:creationId xmlns:a16="http://schemas.microsoft.com/office/drawing/2014/main" id="{A875E980-5467-4EF8-AB82-E7D4941BF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2" y="3682"/>
                <a:ext cx="297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Rectangle 37">
                <a:extLst>
                  <a:ext uri="{FF2B5EF4-FFF2-40B4-BE49-F238E27FC236}">
                    <a16:creationId xmlns:a16="http://schemas.microsoft.com/office/drawing/2014/main" id="{8C4EA569-56BE-43EB-ACD3-F2D0F8CF0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2" y="5223"/>
                <a:ext cx="119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Rectangle 38">
                <a:extLst>
                  <a:ext uri="{FF2B5EF4-FFF2-40B4-BE49-F238E27FC236}">
                    <a16:creationId xmlns:a16="http://schemas.microsoft.com/office/drawing/2014/main" id="{8EF16A7A-CAF7-4E7B-A933-351AF7E07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2" y="5223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39">
                <a:extLst>
                  <a:ext uri="{FF2B5EF4-FFF2-40B4-BE49-F238E27FC236}">
                    <a16:creationId xmlns:a16="http://schemas.microsoft.com/office/drawing/2014/main" id="{3FEC5F8B-FC7D-40A4-8510-321A966EA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4" y="4509"/>
                <a:ext cx="201" cy="833"/>
              </a:xfrm>
              <a:custGeom>
                <a:avLst/>
                <a:gdLst>
                  <a:gd name="T0" fmla="*/ 0 w 201"/>
                  <a:gd name="T1" fmla="*/ 0 h 833"/>
                  <a:gd name="T2" fmla="*/ 0 w 201"/>
                  <a:gd name="T3" fmla="*/ 833 h 833"/>
                  <a:gd name="T4" fmla="*/ 95 w 201"/>
                  <a:gd name="T5" fmla="*/ 833 h 833"/>
                  <a:gd name="T6" fmla="*/ 95 w 201"/>
                  <a:gd name="T7" fmla="*/ 121 h 833"/>
                  <a:gd name="T8" fmla="*/ 201 w 201"/>
                  <a:gd name="T9" fmla="*/ 121 h 833"/>
                  <a:gd name="T10" fmla="*/ 201 w 201"/>
                  <a:gd name="T11" fmla="*/ 0 h 833"/>
                  <a:gd name="T12" fmla="*/ 0 w 201"/>
                  <a:gd name="T13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" h="833">
                    <a:moveTo>
                      <a:pt x="0" y="0"/>
                    </a:moveTo>
                    <a:lnTo>
                      <a:pt x="0" y="833"/>
                    </a:lnTo>
                    <a:lnTo>
                      <a:pt x="95" y="833"/>
                    </a:lnTo>
                    <a:lnTo>
                      <a:pt x="95" y="121"/>
                    </a:lnTo>
                    <a:lnTo>
                      <a:pt x="201" y="121"/>
                    </a:lnTo>
                    <a:lnTo>
                      <a:pt x="20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40">
                <a:extLst>
                  <a:ext uri="{FF2B5EF4-FFF2-40B4-BE49-F238E27FC236}">
                    <a16:creationId xmlns:a16="http://schemas.microsoft.com/office/drawing/2014/main" id="{41B3E2AF-4907-4A2F-A85C-4C9611489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4" y="4509"/>
                <a:ext cx="201" cy="833"/>
              </a:xfrm>
              <a:custGeom>
                <a:avLst/>
                <a:gdLst>
                  <a:gd name="T0" fmla="*/ 0 w 201"/>
                  <a:gd name="T1" fmla="*/ 0 h 833"/>
                  <a:gd name="T2" fmla="*/ 0 w 201"/>
                  <a:gd name="T3" fmla="*/ 833 h 833"/>
                  <a:gd name="T4" fmla="*/ 95 w 201"/>
                  <a:gd name="T5" fmla="*/ 833 h 833"/>
                  <a:gd name="T6" fmla="*/ 95 w 201"/>
                  <a:gd name="T7" fmla="*/ 121 h 833"/>
                  <a:gd name="T8" fmla="*/ 201 w 201"/>
                  <a:gd name="T9" fmla="*/ 121 h 833"/>
                  <a:gd name="T10" fmla="*/ 201 w 201"/>
                  <a:gd name="T11" fmla="*/ 0 h 833"/>
                  <a:gd name="T12" fmla="*/ 0 w 201"/>
                  <a:gd name="T13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" h="833">
                    <a:moveTo>
                      <a:pt x="0" y="0"/>
                    </a:moveTo>
                    <a:lnTo>
                      <a:pt x="0" y="833"/>
                    </a:lnTo>
                    <a:lnTo>
                      <a:pt x="95" y="833"/>
                    </a:lnTo>
                    <a:lnTo>
                      <a:pt x="95" y="121"/>
                    </a:lnTo>
                    <a:lnTo>
                      <a:pt x="201" y="121"/>
                    </a:lnTo>
                    <a:lnTo>
                      <a:pt x="20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41">
                <a:extLst>
                  <a:ext uri="{FF2B5EF4-FFF2-40B4-BE49-F238E27FC236}">
                    <a16:creationId xmlns:a16="http://schemas.microsoft.com/office/drawing/2014/main" id="{DEDE4D7D-529F-4EA1-AF35-6605629D08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09" y="4622"/>
                <a:ext cx="5" cy="1308"/>
              </a:xfrm>
              <a:custGeom>
                <a:avLst/>
                <a:gdLst>
                  <a:gd name="T0" fmla="*/ 15 w 15"/>
                  <a:gd name="T1" fmla="*/ 69 h 3389"/>
                  <a:gd name="T2" fmla="*/ 0 w 15"/>
                  <a:gd name="T3" fmla="*/ 115 h 3389"/>
                  <a:gd name="T4" fmla="*/ 7 w 15"/>
                  <a:gd name="T5" fmla="*/ 138 h 3389"/>
                  <a:gd name="T6" fmla="*/ 15 w 15"/>
                  <a:gd name="T7" fmla="*/ 238 h 3389"/>
                  <a:gd name="T8" fmla="*/ 7 w 15"/>
                  <a:gd name="T9" fmla="*/ 307 h 3389"/>
                  <a:gd name="T10" fmla="*/ 0 w 15"/>
                  <a:gd name="T11" fmla="*/ 330 h 3389"/>
                  <a:gd name="T12" fmla="*/ 15 w 15"/>
                  <a:gd name="T13" fmla="*/ 376 h 3389"/>
                  <a:gd name="T14" fmla="*/ 15 w 15"/>
                  <a:gd name="T15" fmla="*/ 483 h 3389"/>
                  <a:gd name="T16" fmla="*/ 0 w 15"/>
                  <a:gd name="T17" fmla="*/ 529 h 3389"/>
                  <a:gd name="T18" fmla="*/ 7 w 15"/>
                  <a:gd name="T19" fmla="*/ 552 h 3389"/>
                  <a:gd name="T20" fmla="*/ 15 w 15"/>
                  <a:gd name="T21" fmla="*/ 652 h 3389"/>
                  <a:gd name="T22" fmla="*/ 7 w 15"/>
                  <a:gd name="T23" fmla="*/ 721 h 3389"/>
                  <a:gd name="T24" fmla="*/ 0 w 15"/>
                  <a:gd name="T25" fmla="*/ 744 h 3389"/>
                  <a:gd name="T26" fmla="*/ 15 w 15"/>
                  <a:gd name="T27" fmla="*/ 791 h 3389"/>
                  <a:gd name="T28" fmla="*/ 15 w 15"/>
                  <a:gd name="T29" fmla="*/ 898 h 3389"/>
                  <a:gd name="T30" fmla="*/ 0 w 15"/>
                  <a:gd name="T31" fmla="*/ 944 h 3389"/>
                  <a:gd name="T32" fmla="*/ 7 w 15"/>
                  <a:gd name="T33" fmla="*/ 967 h 3389"/>
                  <a:gd name="T34" fmla="*/ 15 w 15"/>
                  <a:gd name="T35" fmla="*/ 1067 h 3389"/>
                  <a:gd name="T36" fmla="*/ 7 w 15"/>
                  <a:gd name="T37" fmla="*/ 1136 h 3389"/>
                  <a:gd name="T38" fmla="*/ 0 w 15"/>
                  <a:gd name="T39" fmla="*/ 1159 h 3389"/>
                  <a:gd name="T40" fmla="*/ 15 w 15"/>
                  <a:gd name="T41" fmla="*/ 1205 h 3389"/>
                  <a:gd name="T42" fmla="*/ 15 w 15"/>
                  <a:gd name="T43" fmla="*/ 1313 h 3389"/>
                  <a:gd name="T44" fmla="*/ 0 w 15"/>
                  <a:gd name="T45" fmla="*/ 1359 h 3389"/>
                  <a:gd name="T46" fmla="*/ 7 w 15"/>
                  <a:gd name="T47" fmla="*/ 1382 h 3389"/>
                  <a:gd name="T48" fmla="*/ 15 w 15"/>
                  <a:gd name="T49" fmla="*/ 1482 h 3389"/>
                  <a:gd name="T50" fmla="*/ 7 w 15"/>
                  <a:gd name="T51" fmla="*/ 1551 h 3389"/>
                  <a:gd name="T52" fmla="*/ 0 w 15"/>
                  <a:gd name="T53" fmla="*/ 1574 h 3389"/>
                  <a:gd name="T54" fmla="*/ 15 w 15"/>
                  <a:gd name="T55" fmla="*/ 1620 h 3389"/>
                  <a:gd name="T56" fmla="*/ 15 w 15"/>
                  <a:gd name="T57" fmla="*/ 1728 h 3389"/>
                  <a:gd name="T58" fmla="*/ 0 w 15"/>
                  <a:gd name="T59" fmla="*/ 1774 h 3389"/>
                  <a:gd name="T60" fmla="*/ 7 w 15"/>
                  <a:gd name="T61" fmla="*/ 1797 h 3389"/>
                  <a:gd name="T62" fmla="*/ 15 w 15"/>
                  <a:gd name="T63" fmla="*/ 1896 h 3389"/>
                  <a:gd name="T64" fmla="*/ 7 w 15"/>
                  <a:gd name="T65" fmla="*/ 1966 h 3389"/>
                  <a:gd name="T66" fmla="*/ 0 w 15"/>
                  <a:gd name="T67" fmla="*/ 1989 h 3389"/>
                  <a:gd name="T68" fmla="*/ 15 w 15"/>
                  <a:gd name="T69" fmla="*/ 2035 h 3389"/>
                  <a:gd name="T70" fmla="*/ 15 w 15"/>
                  <a:gd name="T71" fmla="*/ 2142 h 3389"/>
                  <a:gd name="T72" fmla="*/ 0 w 15"/>
                  <a:gd name="T73" fmla="*/ 2188 h 3389"/>
                  <a:gd name="T74" fmla="*/ 7 w 15"/>
                  <a:gd name="T75" fmla="*/ 2211 h 3389"/>
                  <a:gd name="T76" fmla="*/ 15 w 15"/>
                  <a:gd name="T77" fmla="*/ 2311 h 3389"/>
                  <a:gd name="T78" fmla="*/ 7 w 15"/>
                  <a:gd name="T79" fmla="*/ 2380 h 3389"/>
                  <a:gd name="T80" fmla="*/ 0 w 15"/>
                  <a:gd name="T81" fmla="*/ 2403 h 3389"/>
                  <a:gd name="T82" fmla="*/ 15 w 15"/>
                  <a:gd name="T83" fmla="*/ 2449 h 3389"/>
                  <a:gd name="T84" fmla="*/ 15 w 15"/>
                  <a:gd name="T85" fmla="*/ 2557 h 3389"/>
                  <a:gd name="T86" fmla="*/ 0 w 15"/>
                  <a:gd name="T87" fmla="*/ 2603 h 3389"/>
                  <a:gd name="T88" fmla="*/ 7 w 15"/>
                  <a:gd name="T89" fmla="*/ 2626 h 3389"/>
                  <a:gd name="T90" fmla="*/ 15 w 15"/>
                  <a:gd name="T91" fmla="*/ 2726 h 3389"/>
                  <a:gd name="T92" fmla="*/ 7 w 15"/>
                  <a:gd name="T93" fmla="*/ 2795 h 3389"/>
                  <a:gd name="T94" fmla="*/ 0 w 15"/>
                  <a:gd name="T95" fmla="*/ 2818 h 3389"/>
                  <a:gd name="T96" fmla="*/ 15 w 15"/>
                  <a:gd name="T97" fmla="*/ 2864 h 3389"/>
                  <a:gd name="T98" fmla="*/ 15 w 15"/>
                  <a:gd name="T99" fmla="*/ 2972 h 3389"/>
                  <a:gd name="T100" fmla="*/ 0 w 15"/>
                  <a:gd name="T101" fmla="*/ 3018 h 3389"/>
                  <a:gd name="T102" fmla="*/ 7 w 15"/>
                  <a:gd name="T103" fmla="*/ 3041 h 3389"/>
                  <a:gd name="T104" fmla="*/ 15 w 15"/>
                  <a:gd name="T105" fmla="*/ 3141 h 3389"/>
                  <a:gd name="T106" fmla="*/ 7 w 15"/>
                  <a:gd name="T107" fmla="*/ 3210 h 3389"/>
                  <a:gd name="T108" fmla="*/ 0 w 15"/>
                  <a:gd name="T109" fmla="*/ 3233 h 3389"/>
                  <a:gd name="T110" fmla="*/ 15 w 15"/>
                  <a:gd name="T111" fmla="*/ 3279 h 3389"/>
                  <a:gd name="T112" fmla="*/ 15 w 15"/>
                  <a:gd name="T113" fmla="*/ 3381 h 3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" h="3389">
                    <a:moveTo>
                      <a:pt x="15" y="7"/>
                    </a:moveTo>
                    <a:lnTo>
                      <a:pt x="15" y="23"/>
                    </a:lnTo>
                    <a:cubicBezTo>
                      <a:pt x="15" y="27"/>
                      <a:pt x="12" y="30"/>
                      <a:pt x="7" y="30"/>
                    </a:cubicBezTo>
                    <a:cubicBezTo>
                      <a:pt x="3" y="30"/>
                      <a:pt x="0" y="27"/>
                      <a:pt x="0" y="23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  <a:moveTo>
                      <a:pt x="15" y="53"/>
                    </a:moveTo>
                    <a:lnTo>
                      <a:pt x="15" y="69"/>
                    </a:lnTo>
                    <a:cubicBezTo>
                      <a:pt x="15" y="73"/>
                      <a:pt x="12" y="76"/>
                      <a:pt x="7" y="76"/>
                    </a:cubicBezTo>
                    <a:cubicBezTo>
                      <a:pt x="3" y="76"/>
                      <a:pt x="0" y="73"/>
                      <a:pt x="0" y="69"/>
                    </a:cubicBezTo>
                    <a:lnTo>
                      <a:pt x="0" y="53"/>
                    </a:lnTo>
                    <a:cubicBezTo>
                      <a:pt x="0" y="49"/>
                      <a:pt x="3" y="46"/>
                      <a:pt x="7" y="46"/>
                    </a:cubicBezTo>
                    <a:cubicBezTo>
                      <a:pt x="12" y="46"/>
                      <a:pt x="15" y="49"/>
                      <a:pt x="15" y="53"/>
                    </a:cubicBezTo>
                    <a:close/>
                    <a:moveTo>
                      <a:pt x="15" y="99"/>
                    </a:moveTo>
                    <a:lnTo>
                      <a:pt x="15" y="115"/>
                    </a:lnTo>
                    <a:cubicBezTo>
                      <a:pt x="15" y="119"/>
                      <a:pt x="12" y="122"/>
                      <a:pt x="7" y="122"/>
                    </a:cubicBezTo>
                    <a:cubicBezTo>
                      <a:pt x="3" y="122"/>
                      <a:pt x="0" y="119"/>
                      <a:pt x="0" y="115"/>
                    </a:cubicBezTo>
                    <a:lnTo>
                      <a:pt x="0" y="99"/>
                    </a:lnTo>
                    <a:cubicBezTo>
                      <a:pt x="0" y="95"/>
                      <a:pt x="3" y="92"/>
                      <a:pt x="7" y="92"/>
                    </a:cubicBezTo>
                    <a:cubicBezTo>
                      <a:pt x="12" y="92"/>
                      <a:pt x="15" y="95"/>
                      <a:pt x="15" y="99"/>
                    </a:cubicBezTo>
                    <a:close/>
                    <a:moveTo>
                      <a:pt x="15" y="145"/>
                    </a:moveTo>
                    <a:lnTo>
                      <a:pt x="15" y="161"/>
                    </a:lnTo>
                    <a:cubicBezTo>
                      <a:pt x="15" y="165"/>
                      <a:pt x="12" y="168"/>
                      <a:pt x="7" y="168"/>
                    </a:cubicBezTo>
                    <a:cubicBezTo>
                      <a:pt x="3" y="168"/>
                      <a:pt x="0" y="165"/>
                      <a:pt x="0" y="161"/>
                    </a:cubicBezTo>
                    <a:lnTo>
                      <a:pt x="0" y="145"/>
                    </a:lnTo>
                    <a:cubicBezTo>
                      <a:pt x="0" y="141"/>
                      <a:pt x="3" y="138"/>
                      <a:pt x="7" y="138"/>
                    </a:cubicBezTo>
                    <a:cubicBezTo>
                      <a:pt x="12" y="138"/>
                      <a:pt x="15" y="141"/>
                      <a:pt x="15" y="145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1"/>
                      <a:pt x="12" y="215"/>
                      <a:pt x="7" y="215"/>
                    </a:cubicBezTo>
                    <a:cubicBezTo>
                      <a:pt x="3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7"/>
                      <a:pt x="3" y="184"/>
                      <a:pt x="7" y="184"/>
                    </a:cubicBezTo>
                    <a:cubicBezTo>
                      <a:pt x="12" y="184"/>
                      <a:pt x="15" y="187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7"/>
                      <a:pt x="12" y="261"/>
                      <a:pt x="7" y="261"/>
                    </a:cubicBezTo>
                    <a:cubicBezTo>
                      <a:pt x="3" y="261"/>
                      <a:pt x="0" y="257"/>
                      <a:pt x="0" y="253"/>
                    </a:cubicBezTo>
                    <a:lnTo>
                      <a:pt x="0" y="238"/>
                    </a:lnTo>
                    <a:cubicBezTo>
                      <a:pt x="0" y="233"/>
                      <a:pt x="3" y="230"/>
                      <a:pt x="7" y="230"/>
                    </a:cubicBezTo>
                    <a:cubicBezTo>
                      <a:pt x="12" y="230"/>
                      <a:pt x="15" y="233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299"/>
                    </a:lnTo>
                    <a:cubicBezTo>
                      <a:pt x="15" y="303"/>
                      <a:pt x="12" y="307"/>
                      <a:pt x="7" y="307"/>
                    </a:cubicBezTo>
                    <a:cubicBezTo>
                      <a:pt x="3" y="307"/>
                      <a:pt x="0" y="303"/>
                      <a:pt x="0" y="299"/>
                    </a:cubicBezTo>
                    <a:lnTo>
                      <a:pt x="0" y="284"/>
                    </a:lnTo>
                    <a:cubicBezTo>
                      <a:pt x="0" y="279"/>
                      <a:pt x="3" y="276"/>
                      <a:pt x="7" y="276"/>
                    </a:cubicBezTo>
                    <a:cubicBezTo>
                      <a:pt x="12" y="276"/>
                      <a:pt x="15" y="279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5"/>
                    </a:lnTo>
                    <a:cubicBezTo>
                      <a:pt x="15" y="349"/>
                      <a:pt x="12" y="353"/>
                      <a:pt x="7" y="353"/>
                    </a:cubicBezTo>
                    <a:cubicBezTo>
                      <a:pt x="3" y="353"/>
                      <a:pt x="0" y="349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3" y="322"/>
                      <a:pt x="7" y="322"/>
                    </a:cubicBezTo>
                    <a:cubicBezTo>
                      <a:pt x="12" y="322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1"/>
                    </a:lnTo>
                    <a:cubicBezTo>
                      <a:pt x="15" y="395"/>
                      <a:pt x="12" y="399"/>
                      <a:pt x="7" y="399"/>
                    </a:cubicBezTo>
                    <a:cubicBezTo>
                      <a:pt x="3" y="399"/>
                      <a:pt x="0" y="395"/>
                      <a:pt x="0" y="391"/>
                    </a:cubicBezTo>
                    <a:lnTo>
                      <a:pt x="0" y="376"/>
                    </a:lnTo>
                    <a:cubicBezTo>
                      <a:pt x="0" y="372"/>
                      <a:pt x="3" y="368"/>
                      <a:pt x="7" y="368"/>
                    </a:cubicBezTo>
                    <a:cubicBezTo>
                      <a:pt x="12" y="368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7"/>
                    </a:lnTo>
                    <a:cubicBezTo>
                      <a:pt x="15" y="442"/>
                      <a:pt x="12" y="445"/>
                      <a:pt x="7" y="445"/>
                    </a:cubicBezTo>
                    <a:cubicBezTo>
                      <a:pt x="3" y="445"/>
                      <a:pt x="0" y="442"/>
                      <a:pt x="0" y="437"/>
                    </a:cubicBezTo>
                    <a:lnTo>
                      <a:pt x="0" y="422"/>
                    </a:lnTo>
                    <a:cubicBezTo>
                      <a:pt x="0" y="418"/>
                      <a:pt x="3" y="414"/>
                      <a:pt x="7" y="414"/>
                    </a:cubicBezTo>
                    <a:cubicBezTo>
                      <a:pt x="12" y="414"/>
                      <a:pt x="15" y="418"/>
                      <a:pt x="15" y="422"/>
                    </a:cubicBezTo>
                    <a:close/>
                    <a:moveTo>
                      <a:pt x="15" y="468"/>
                    </a:moveTo>
                    <a:lnTo>
                      <a:pt x="15" y="483"/>
                    </a:lnTo>
                    <a:cubicBezTo>
                      <a:pt x="15" y="488"/>
                      <a:pt x="12" y="491"/>
                      <a:pt x="7" y="491"/>
                    </a:cubicBezTo>
                    <a:cubicBezTo>
                      <a:pt x="3" y="491"/>
                      <a:pt x="0" y="488"/>
                      <a:pt x="0" y="483"/>
                    </a:cubicBezTo>
                    <a:lnTo>
                      <a:pt x="0" y="468"/>
                    </a:lnTo>
                    <a:cubicBezTo>
                      <a:pt x="0" y="464"/>
                      <a:pt x="3" y="460"/>
                      <a:pt x="7" y="460"/>
                    </a:cubicBezTo>
                    <a:cubicBezTo>
                      <a:pt x="12" y="460"/>
                      <a:pt x="15" y="464"/>
                      <a:pt x="15" y="468"/>
                    </a:cubicBezTo>
                    <a:close/>
                    <a:moveTo>
                      <a:pt x="15" y="514"/>
                    </a:moveTo>
                    <a:lnTo>
                      <a:pt x="15" y="529"/>
                    </a:lnTo>
                    <a:cubicBezTo>
                      <a:pt x="15" y="534"/>
                      <a:pt x="12" y="537"/>
                      <a:pt x="7" y="537"/>
                    </a:cubicBezTo>
                    <a:cubicBezTo>
                      <a:pt x="3" y="537"/>
                      <a:pt x="0" y="534"/>
                      <a:pt x="0" y="529"/>
                    </a:cubicBezTo>
                    <a:lnTo>
                      <a:pt x="0" y="514"/>
                    </a:lnTo>
                    <a:cubicBezTo>
                      <a:pt x="0" y="510"/>
                      <a:pt x="3" y="506"/>
                      <a:pt x="7" y="506"/>
                    </a:cubicBezTo>
                    <a:cubicBezTo>
                      <a:pt x="12" y="506"/>
                      <a:pt x="15" y="510"/>
                      <a:pt x="15" y="514"/>
                    </a:cubicBezTo>
                    <a:close/>
                    <a:moveTo>
                      <a:pt x="15" y="560"/>
                    </a:moveTo>
                    <a:lnTo>
                      <a:pt x="15" y="576"/>
                    </a:lnTo>
                    <a:cubicBezTo>
                      <a:pt x="15" y="580"/>
                      <a:pt x="12" y="583"/>
                      <a:pt x="7" y="583"/>
                    </a:cubicBezTo>
                    <a:cubicBezTo>
                      <a:pt x="3" y="583"/>
                      <a:pt x="0" y="580"/>
                      <a:pt x="0" y="576"/>
                    </a:cubicBezTo>
                    <a:lnTo>
                      <a:pt x="0" y="560"/>
                    </a:lnTo>
                    <a:cubicBezTo>
                      <a:pt x="0" y="556"/>
                      <a:pt x="3" y="552"/>
                      <a:pt x="7" y="552"/>
                    </a:cubicBezTo>
                    <a:cubicBezTo>
                      <a:pt x="12" y="552"/>
                      <a:pt x="15" y="556"/>
                      <a:pt x="15" y="560"/>
                    </a:cubicBezTo>
                    <a:close/>
                    <a:moveTo>
                      <a:pt x="15" y="606"/>
                    </a:moveTo>
                    <a:lnTo>
                      <a:pt x="15" y="622"/>
                    </a:lnTo>
                    <a:cubicBezTo>
                      <a:pt x="15" y="626"/>
                      <a:pt x="12" y="629"/>
                      <a:pt x="7" y="629"/>
                    </a:cubicBezTo>
                    <a:cubicBezTo>
                      <a:pt x="3" y="629"/>
                      <a:pt x="0" y="626"/>
                      <a:pt x="0" y="622"/>
                    </a:cubicBezTo>
                    <a:lnTo>
                      <a:pt x="0" y="606"/>
                    </a:lnTo>
                    <a:cubicBezTo>
                      <a:pt x="0" y="602"/>
                      <a:pt x="3" y="599"/>
                      <a:pt x="7" y="599"/>
                    </a:cubicBezTo>
                    <a:cubicBezTo>
                      <a:pt x="12" y="599"/>
                      <a:pt x="15" y="602"/>
                      <a:pt x="15" y="606"/>
                    </a:cubicBezTo>
                    <a:close/>
                    <a:moveTo>
                      <a:pt x="15" y="652"/>
                    </a:moveTo>
                    <a:lnTo>
                      <a:pt x="15" y="668"/>
                    </a:lnTo>
                    <a:cubicBezTo>
                      <a:pt x="15" y="672"/>
                      <a:pt x="12" y="675"/>
                      <a:pt x="7" y="675"/>
                    </a:cubicBezTo>
                    <a:cubicBezTo>
                      <a:pt x="3" y="675"/>
                      <a:pt x="0" y="672"/>
                      <a:pt x="0" y="668"/>
                    </a:cubicBezTo>
                    <a:lnTo>
                      <a:pt x="0" y="652"/>
                    </a:lnTo>
                    <a:cubicBezTo>
                      <a:pt x="0" y="648"/>
                      <a:pt x="3" y="645"/>
                      <a:pt x="7" y="645"/>
                    </a:cubicBezTo>
                    <a:cubicBezTo>
                      <a:pt x="12" y="645"/>
                      <a:pt x="15" y="648"/>
                      <a:pt x="15" y="652"/>
                    </a:cubicBezTo>
                    <a:close/>
                    <a:moveTo>
                      <a:pt x="15" y="698"/>
                    </a:moveTo>
                    <a:lnTo>
                      <a:pt x="15" y="714"/>
                    </a:lnTo>
                    <a:cubicBezTo>
                      <a:pt x="15" y="718"/>
                      <a:pt x="12" y="721"/>
                      <a:pt x="7" y="721"/>
                    </a:cubicBezTo>
                    <a:cubicBezTo>
                      <a:pt x="3" y="721"/>
                      <a:pt x="0" y="718"/>
                      <a:pt x="0" y="714"/>
                    </a:cubicBezTo>
                    <a:lnTo>
                      <a:pt x="0" y="698"/>
                    </a:lnTo>
                    <a:cubicBezTo>
                      <a:pt x="0" y="694"/>
                      <a:pt x="3" y="691"/>
                      <a:pt x="7" y="691"/>
                    </a:cubicBezTo>
                    <a:cubicBezTo>
                      <a:pt x="12" y="691"/>
                      <a:pt x="15" y="694"/>
                      <a:pt x="15" y="698"/>
                    </a:cubicBezTo>
                    <a:close/>
                    <a:moveTo>
                      <a:pt x="15" y="744"/>
                    </a:moveTo>
                    <a:lnTo>
                      <a:pt x="15" y="760"/>
                    </a:lnTo>
                    <a:cubicBezTo>
                      <a:pt x="15" y="764"/>
                      <a:pt x="12" y="768"/>
                      <a:pt x="7" y="768"/>
                    </a:cubicBezTo>
                    <a:cubicBezTo>
                      <a:pt x="3" y="768"/>
                      <a:pt x="0" y="764"/>
                      <a:pt x="0" y="760"/>
                    </a:cubicBezTo>
                    <a:lnTo>
                      <a:pt x="0" y="744"/>
                    </a:lnTo>
                    <a:cubicBezTo>
                      <a:pt x="0" y="740"/>
                      <a:pt x="3" y="737"/>
                      <a:pt x="7" y="737"/>
                    </a:cubicBezTo>
                    <a:cubicBezTo>
                      <a:pt x="12" y="737"/>
                      <a:pt x="15" y="740"/>
                      <a:pt x="15" y="744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0"/>
                      <a:pt x="12" y="814"/>
                      <a:pt x="7" y="814"/>
                    </a:cubicBezTo>
                    <a:cubicBezTo>
                      <a:pt x="3" y="814"/>
                      <a:pt x="0" y="810"/>
                      <a:pt x="0" y="806"/>
                    </a:cubicBezTo>
                    <a:lnTo>
                      <a:pt x="0" y="791"/>
                    </a:lnTo>
                    <a:cubicBezTo>
                      <a:pt x="0" y="786"/>
                      <a:pt x="3" y="783"/>
                      <a:pt x="7" y="783"/>
                    </a:cubicBezTo>
                    <a:cubicBezTo>
                      <a:pt x="12" y="783"/>
                      <a:pt x="15" y="786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2"/>
                    </a:lnTo>
                    <a:cubicBezTo>
                      <a:pt x="15" y="856"/>
                      <a:pt x="12" y="860"/>
                      <a:pt x="7" y="860"/>
                    </a:cubicBezTo>
                    <a:cubicBezTo>
                      <a:pt x="3" y="860"/>
                      <a:pt x="0" y="856"/>
                      <a:pt x="0" y="852"/>
                    </a:cubicBezTo>
                    <a:lnTo>
                      <a:pt x="0" y="837"/>
                    </a:lnTo>
                    <a:cubicBezTo>
                      <a:pt x="0" y="832"/>
                      <a:pt x="3" y="829"/>
                      <a:pt x="7" y="829"/>
                    </a:cubicBezTo>
                    <a:cubicBezTo>
                      <a:pt x="12" y="829"/>
                      <a:pt x="15" y="832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8"/>
                    </a:lnTo>
                    <a:cubicBezTo>
                      <a:pt x="15" y="902"/>
                      <a:pt x="12" y="906"/>
                      <a:pt x="7" y="906"/>
                    </a:cubicBezTo>
                    <a:cubicBezTo>
                      <a:pt x="3" y="906"/>
                      <a:pt x="0" y="902"/>
                      <a:pt x="0" y="898"/>
                    </a:cubicBezTo>
                    <a:lnTo>
                      <a:pt x="0" y="883"/>
                    </a:lnTo>
                    <a:cubicBezTo>
                      <a:pt x="0" y="878"/>
                      <a:pt x="3" y="875"/>
                      <a:pt x="7" y="875"/>
                    </a:cubicBezTo>
                    <a:cubicBezTo>
                      <a:pt x="12" y="875"/>
                      <a:pt x="15" y="878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4"/>
                    </a:lnTo>
                    <a:cubicBezTo>
                      <a:pt x="15" y="948"/>
                      <a:pt x="12" y="952"/>
                      <a:pt x="7" y="952"/>
                    </a:cubicBezTo>
                    <a:cubicBezTo>
                      <a:pt x="3" y="952"/>
                      <a:pt x="0" y="948"/>
                      <a:pt x="0" y="944"/>
                    </a:cubicBezTo>
                    <a:lnTo>
                      <a:pt x="0" y="929"/>
                    </a:lnTo>
                    <a:cubicBezTo>
                      <a:pt x="0" y="925"/>
                      <a:pt x="3" y="921"/>
                      <a:pt x="7" y="921"/>
                    </a:cubicBezTo>
                    <a:cubicBezTo>
                      <a:pt x="12" y="921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0"/>
                    </a:lnTo>
                    <a:cubicBezTo>
                      <a:pt x="15" y="994"/>
                      <a:pt x="12" y="998"/>
                      <a:pt x="7" y="998"/>
                    </a:cubicBezTo>
                    <a:cubicBezTo>
                      <a:pt x="3" y="998"/>
                      <a:pt x="0" y="994"/>
                      <a:pt x="0" y="990"/>
                    </a:cubicBezTo>
                    <a:lnTo>
                      <a:pt x="0" y="975"/>
                    </a:lnTo>
                    <a:cubicBezTo>
                      <a:pt x="0" y="971"/>
                      <a:pt x="3" y="967"/>
                      <a:pt x="7" y="967"/>
                    </a:cubicBezTo>
                    <a:cubicBezTo>
                      <a:pt x="12" y="967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6"/>
                    </a:lnTo>
                    <a:cubicBezTo>
                      <a:pt x="15" y="1041"/>
                      <a:pt x="12" y="1044"/>
                      <a:pt x="7" y="1044"/>
                    </a:cubicBezTo>
                    <a:cubicBezTo>
                      <a:pt x="3" y="1044"/>
                      <a:pt x="0" y="1041"/>
                      <a:pt x="0" y="1036"/>
                    </a:cubicBezTo>
                    <a:lnTo>
                      <a:pt x="0" y="1021"/>
                    </a:lnTo>
                    <a:cubicBezTo>
                      <a:pt x="0" y="1017"/>
                      <a:pt x="3" y="1013"/>
                      <a:pt x="7" y="1013"/>
                    </a:cubicBezTo>
                    <a:cubicBezTo>
                      <a:pt x="12" y="1013"/>
                      <a:pt x="15" y="1017"/>
                      <a:pt x="15" y="1021"/>
                    </a:cubicBezTo>
                    <a:close/>
                    <a:moveTo>
                      <a:pt x="15" y="1067"/>
                    </a:moveTo>
                    <a:lnTo>
                      <a:pt x="15" y="1082"/>
                    </a:lnTo>
                    <a:cubicBezTo>
                      <a:pt x="15" y="1087"/>
                      <a:pt x="12" y="1090"/>
                      <a:pt x="7" y="1090"/>
                    </a:cubicBezTo>
                    <a:cubicBezTo>
                      <a:pt x="3" y="1090"/>
                      <a:pt x="0" y="1087"/>
                      <a:pt x="0" y="1082"/>
                    </a:cubicBezTo>
                    <a:lnTo>
                      <a:pt x="0" y="1067"/>
                    </a:lnTo>
                    <a:cubicBezTo>
                      <a:pt x="0" y="1063"/>
                      <a:pt x="3" y="1059"/>
                      <a:pt x="7" y="1059"/>
                    </a:cubicBezTo>
                    <a:cubicBezTo>
                      <a:pt x="12" y="1059"/>
                      <a:pt x="15" y="1063"/>
                      <a:pt x="15" y="1067"/>
                    </a:cubicBezTo>
                    <a:close/>
                    <a:moveTo>
                      <a:pt x="15" y="1113"/>
                    </a:moveTo>
                    <a:lnTo>
                      <a:pt x="15" y="1128"/>
                    </a:lnTo>
                    <a:cubicBezTo>
                      <a:pt x="15" y="1133"/>
                      <a:pt x="12" y="1136"/>
                      <a:pt x="7" y="1136"/>
                    </a:cubicBezTo>
                    <a:cubicBezTo>
                      <a:pt x="3" y="1136"/>
                      <a:pt x="0" y="1133"/>
                      <a:pt x="0" y="1128"/>
                    </a:cubicBezTo>
                    <a:lnTo>
                      <a:pt x="0" y="1113"/>
                    </a:lnTo>
                    <a:cubicBezTo>
                      <a:pt x="0" y="1109"/>
                      <a:pt x="3" y="1105"/>
                      <a:pt x="7" y="1105"/>
                    </a:cubicBezTo>
                    <a:cubicBezTo>
                      <a:pt x="12" y="1105"/>
                      <a:pt x="15" y="1109"/>
                      <a:pt x="15" y="1113"/>
                    </a:cubicBezTo>
                    <a:close/>
                    <a:moveTo>
                      <a:pt x="15" y="1159"/>
                    </a:moveTo>
                    <a:lnTo>
                      <a:pt x="15" y="1175"/>
                    </a:lnTo>
                    <a:cubicBezTo>
                      <a:pt x="15" y="1179"/>
                      <a:pt x="12" y="1182"/>
                      <a:pt x="7" y="1182"/>
                    </a:cubicBezTo>
                    <a:cubicBezTo>
                      <a:pt x="3" y="1182"/>
                      <a:pt x="0" y="1179"/>
                      <a:pt x="0" y="1175"/>
                    </a:cubicBezTo>
                    <a:lnTo>
                      <a:pt x="0" y="1159"/>
                    </a:lnTo>
                    <a:cubicBezTo>
                      <a:pt x="0" y="1155"/>
                      <a:pt x="3" y="1152"/>
                      <a:pt x="7" y="1152"/>
                    </a:cubicBezTo>
                    <a:cubicBezTo>
                      <a:pt x="12" y="1152"/>
                      <a:pt x="15" y="1155"/>
                      <a:pt x="15" y="1159"/>
                    </a:cubicBezTo>
                    <a:close/>
                    <a:moveTo>
                      <a:pt x="15" y="1205"/>
                    </a:moveTo>
                    <a:lnTo>
                      <a:pt x="15" y="1221"/>
                    </a:lnTo>
                    <a:cubicBezTo>
                      <a:pt x="15" y="1225"/>
                      <a:pt x="12" y="1228"/>
                      <a:pt x="7" y="1228"/>
                    </a:cubicBezTo>
                    <a:cubicBezTo>
                      <a:pt x="3" y="1228"/>
                      <a:pt x="0" y="1225"/>
                      <a:pt x="0" y="1221"/>
                    </a:cubicBezTo>
                    <a:lnTo>
                      <a:pt x="0" y="1205"/>
                    </a:lnTo>
                    <a:cubicBezTo>
                      <a:pt x="0" y="1201"/>
                      <a:pt x="3" y="1198"/>
                      <a:pt x="7" y="1198"/>
                    </a:cubicBezTo>
                    <a:cubicBezTo>
                      <a:pt x="12" y="1198"/>
                      <a:pt x="15" y="1201"/>
                      <a:pt x="15" y="1205"/>
                    </a:cubicBezTo>
                    <a:close/>
                    <a:moveTo>
                      <a:pt x="15" y="1251"/>
                    </a:moveTo>
                    <a:lnTo>
                      <a:pt x="15" y="1267"/>
                    </a:lnTo>
                    <a:cubicBezTo>
                      <a:pt x="15" y="1271"/>
                      <a:pt x="12" y="1274"/>
                      <a:pt x="7" y="1274"/>
                    </a:cubicBezTo>
                    <a:cubicBezTo>
                      <a:pt x="3" y="1274"/>
                      <a:pt x="0" y="1271"/>
                      <a:pt x="0" y="1267"/>
                    </a:cubicBezTo>
                    <a:lnTo>
                      <a:pt x="0" y="1251"/>
                    </a:lnTo>
                    <a:cubicBezTo>
                      <a:pt x="0" y="1247"/>
                      <a:pt x="3" y="1244"/>
                      <a:pt x="7" y="1244"/>
                    </a:cubicBezTo>
                    <a:cubicBezTo>
                      <a:pt x="12" y="1244"/>
                      <a:pt x="15" y="1247"/>
                      <a:pt x="15" y="1251"/>
                    </a:cubicBezTo>
                    <a:close/>
                    <a:moveTo>
                      <a:pt x="15" y="1297"/>
                    </a:moveTo>
                    <a:lnTo>
                      <a:pt x="15" y="1313"/>
                    </a:lnTo>
                    <a:cubicBezTo>
                      <a:pt x="15" y="1317"/>
                      <a:pt x="12" y="1320"/>
                      <a:pt x="7" y="1320"/>
                    </a:cubicBezTo>
                    <a:cubicBezTo>
                      <a:pt x="3" y="1320"/>
                      <a:pt x="0" y="1317"/>
                      <a:pt x="0" y="1313"/>
                    </a:cubicBezTo>
                    <a:lnTo>
                      <a:pt x="0" y="1297"/>
                    </a:lnTo>
                    <a:cubicBezTo>
                      <a:pt x="0" y="1293"/>
                      <a:pt x="3" y="1290"/>
                      <a:pt x="7" y="1290"/>
                    </a:cubicBezTo>
                    <a:cubicBezTo>
                      <a:pt x="12" y="1290"/>
                      <a:pt x="15" y="1293"/>
                      <a:pt x="15" y="1297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3"/>
                      <a:pt x="12" y="1367"/>
                      <a:pt x="7" y="1367"/>
                    </a:cubicBezTo>
                    <a:cubicBezTo>
                      <a:pt x="3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39"/>
                      <a:pt x="3" y="1336"/>
                      <a:pt x="7" y="1336"/>
                    </a:cubicBezTo>
                    <a:cubicBezTo>
                      <a:pt x="12" y="1336"/>
                      <a:pt x="15" y="1339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09"/>
                      <a:pt x="12" y="1413"/>
                      <a:pt x="7" y="1413"/>
                    </a:cubicBezTo>
                    <a:cubicBezTo>
                      <a:pt x="3" y="1413"/>
                      <a:pt x="0" y="1409"/>
                      <a:pt x="0" y="1405"/>
                    </a:cubicBezTo>
                    <a:lnTo>
                      <a:pt x="0" y="1390"/>
                    </a:lnTo>
                    <a:cubicBezTo>
                      <a:pt x="0" y="1385"/>
                      <a:pt x="3" y="1382"/>
                      <a:pt x="7" y="1382"/>
                    </a:cubicBezTo>
                    <a:cubicBezTo>
                      <a:pt x="12" y="1382"/>
                      <a:pt x="15" y="1385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1"/>
                    </a:lnTo>
                    <a:cubicBezTo>
                      <a:pt x="15" y="1455"/>
                      <a:pt x="12" y="1459"/>
                      <a:pt x="7" y="1459"/>
                    </a:cubicBezTo>
                    <a:cubicBezTo>
                      <a:pt x="3" y="1459"/>
                      <a:pt x="0" y="1455"/>
                      <a:pt x="0" y="1451"/>
                    </a:cubicBezTo>
                    <a:lnTo>
                      <a:pt x="0" y="1436"/>
                    </a:lnTo>
                    <a:cubicBezTo>
                      <a:pt x="0" y="1431"/>
                      <a:pt x="3" y="1428"/>
                      <a:pt x="7" y="1428"/>
                    </a:cubicBezTo>
                    <a:cubicBezTo>
                      <a:pt x="12" y="1428"/>
                      <a:pt x="15" y="1431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7"/>
                    </a:lnTo>
                    <a:cubicBezTo>
                      <a:pt x="15" y="1501"/>
                      <a:pt x="12" y="1505"/>
                      <a:pt x="7" y="1505"/>
                    </a:cubicBezTo>
                    <a:cubicBezTo>
                      <a:pt x="3" y="1505"/>
                      <a:pt x="0" y="1501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3" y="1474"/>
                      <a:pt x="7" y="1474"/>
                    </a:cubicBezTo>
                    <a:cubicBezTo>
                      <a:pt x="12" y="1474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3"/>
                    </a:lnTo>
                    <a:cubicBezTo>
                      <a:pt x="15" y="1547"/>
                      <a:pt x="12" y="1551"/>
                      <a:pt x="7" y="1551"/>
                    </a:cubicBezTo>
                    <a:cubicBezTo>
                      <a:pt x="3" y="1551"/>
                      <a:pt x="0" y="1547"/>
                      <a:pt x="0" y="1543"/>
                    </a:cubicBezTo>
                    <a:lnTo>
                      <a:pt x="0" y="1528"/>
                    </a:lnTo>
                    <a:cubicBezTo>
                      <a:pt x="0" y="1524"/>
                      <a:pt x="3" y="1520"/>
                      <a:pt x="7" y="1520"/>
                    </a:cubicBezTo>
                    <a:cubicBezTo>
                      <a:pt x="12" y="1520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89"/>
                    </a:lnTo>
                    <a:cubicBezTo>
                      <a:pt x="15" y="1594"/>
                      <a:pt x="12" y="1597"/>
                      <a:pt x="7" y="1597"/>
                    </a:cubicBezTo>
                    <a:cubicBezTo>
                      <a:pt x="3" y="1597"/>
                      <a:pt x="0" y="1594"/>
                      <a:pt x="0" y="1589"/>
                    </a:cubicBezTo>
                    <a:lnTo>
                      <a:pt x="0" y="1574"/>
                    </a:lnTo>
                    <a:cubicBezTo>
                      <a:pt x="0" y="1570"/>
                      <a:pt x="3" y="1566"/>
                      <a:pt x="7" y="1566"/>
                    </a:cubicBezTo>
                    <a:cubicBezTo>
                      <a:pt x="12" y="1566"/>
                      <a:pt x="15" y="1570"/>
                      <a:pt x="15" y="1574"/>
                    </a:cubicBezTo>
                    <a:close/>
                    <a:moveTo>
                      <a:pt x="15" y="1620"/>
                    </a:moveTo>
                    <a:lnTo>
                      <a:pt x="15" y="1635"/>
                    </a:lnTo>
                    <a:cubicBezTo>
                      <a:pt x="15" y="1640"/>
                      <a:pt x="12" y="1643"/>
                      <a:pt x="7" y="1643"/>
                    </a:cubicBezTo>
                    <a:cubicBezTo>
                      <a:pt x="3" y="1643"/>
                      <a:pt x="0" y="1640"/>
                      <a:pt x="0" y="1635"/>
                    </a:cubicBezTo>
                    <a:lnTo>
                      <a:pt x="0" y="1620"/>
                    </a:lnTo>
                    <a:cubicBezTo>
                      <a:pt x="0" y="1616"/>
                      <a:pt x="3" y="1612"/>
                      <a:pt x="7" y="1612"/>
                    </a:cubicBezTo>
                    <a:cubicBezTo>
                      <a:pt x="12" y="1612"/>
                      <a:pt x="15" y="1616"/>
                      <a:pt x="15" y="1620"/>
                    </a:cubicBezTo>
                    <a:close/>
                    <a:moveTo>
                      <a:pt x="15" y="1666"/>
                    </a:moveTo>
                    <a:lnTo>
                      <a:pt x="15" y="1681"/>
                    </a:lnTo>
                    <a:cubicBezTo>
                      <a:pt x="15" y="1686"/>
                      <a:pt x="12" y="1689"/>
                      <a:pt x="7" y="1689"/>
                    </a:cubicBezTo>
                    <a:cubicBezTo>
                      <a:pt x="3" y="1689"/>
                      <a:pt x="0" y="1686"/>
                      <a:pt x="0" y="1681"/>
                    </a:cubicBezTo>
                    <a:lnTo>
                      <a:pt x="0" y="1666"/>
                    </a:lnTo>
                    <a:cubicBezTo>
                      <a:pt x="0" y="1662"/>
                      <a:pt x="3" y="1658"/>
                      <a:pt x="7" y="1658"/>
                    </a:cubicBezTo>
                    <a:cubicBezTo>
                      <a:pt x="12" y="1658"/>
                      <a:pt x="15" y="1662"/>
                      <a:pt x="15" y="1666"/>
                    </a:cubicBezTo>
                    <a:close/>
                    <a:moveTo>
                      <a:pt x="15" y="1712"/>
                    </a:moveTo>
                    <a:lnTo>
                      <a:pt x="15" y="1728"/>
                    </a:lnTo>
                    <a:cubicBezTo>
                      <a:pt x="15" y="1732"/>
                      <a:pt x="12" y="1735"/>
                      <a:pt x="7" y="1735"/>
                    </a:cubicBezTo>
                    <a:cubicBezTo>
                      <a:pt x="3" y="1735"/>
                      <a:pt x="0" y="1732"/>
                      <a:pt x="0" y="1728"/>
                    </a:cubicBezTo>
                    <a:lnTo>
                      <a:pt x="0" y="1712"/>
                    </a:lnTo>
                    <a:cubicBezTo>
                      <a:pt x="0" y="1708"/>
                      <a:pt x="3" y="1704"/>
                      <a:pt x="7" y="1704"/>
                    </a:cubicBezTo>
                    <a:cubicBezTo>
                      <a:pt x="12" y="1704"/>
                      <a:pt x="15" y="1708"/>
                      <a:pt x="15" y="1712"/>
                    </a:cubicBezTo>
                    <a:close/>
                    <a:moveTo>
                      <a:pt x="15" y="1758"/>
                    </a:moveTo>
                    <a:lnTo>
                      <a:pt x="15" y="1774"/>
                    </a:lnTo>
                    <a:cubicBezTo>
                      <a:pt x="15" y="1778"/>
                      <a:pt x="12" y="1781"/>
                      <a:pt x="7" y="1781"/>
                    </a:cubicBezTo>
                    <a:cubicBezTo>
                      <a:pt x="3" y="1781"/>
                      <a:pt x="0" y="1778"/>
                      <a:pt x="0" y="1774"/>
                    </a:cubicBezTo>
                    <a:lnTo>
                      <a:pt x="0" y="1758"/>
                    </a:lnTo>
                    <a:cubicBezTo>
                      <a:pt x="0" y="1754"/>
                      <a:pt x="3" y="1751"/>
                      <a:pt x="7" y="1751"/>
                    </a:cubicBezTo>
                    <a:cubicBezTo>
                      <a:pt x="12" y="1751"/>
                      <a:pt x="15" y="1754"/>
                      <a:pt x="15" y="1758"/>
                    </a:cubicBezTo>
                    <a:close/>
                    <a:moveTo>
                      <a:pt x="15" y="1804"/>
                    </a:moveTo>
                    <a:lnTo>
                      <a:pt x="15" y="1820"/>
                    </a:lnTo>
                    <a:cubicBezTo>
                      <a:pt x="15" y="1824"/>
                      <a:pt x="12" y="1827"/>
                      <a:pt x="7" y="1827"/>
                    </a:cubicBezTo>
                    <a:cubicBezTo>
                      <a:pt x="3" y="1827"/>
                      <a:pt x="0" y="1824"/>
                      <a:pt x="0" y="1820"/>
                    </a:cubicBezTo>
                    <a:lnTo>
                      <a:pt x="0" y="1804"/>
                    </a:lnTo>
                    <a:cubicBezTo>
                      <a:pt x="0" y="1800"/>
                      <a:pt x="3" y="1797"/>
                      <a:pt x="7" y="1797"/>
                    </a:cubicBezTo>
                    <a:cubicBezTo>
                      <a:pt x="12" y="1797"/>
                      <a:pt x="15" y="1800"/>
                      <a:pt x="15" y="1804"/>
                    </a:cubicBezTo>
                    <a:close/>
                    <a:moveTo>
                      <a:pt x="15" y="1850"/>
                    </a:moveTo>
                    <a:lnTo>
                      <a:pt x="15" y="1866"/>
                    </a:lnTo>
                    <a:cubicBezTo>
                      <a:pt x="15" y="1870"/>
                      <a:pt x="12" y="1873"/>
                      <a:pt x="7" y="1873"/>
                    </a:cubicBezTo>
                    <a:cubicBezTo>
                      <a:pt x="3" y="1873"/>
                      <a:pt x="0" y="1870"/>
                      <a:pt x="0" y="1866"/>
                    </a:cubicBezTo>
                    <a:lnTo>
                      <a:pt x="0" y="1850"/>
                    </a:lnTo>
                    <a:cubicBezTo>
                      <a:pt x="0" y="1846"/>
                      <a:pt x="3" y="1843"/>
                      <a:pt x="7" y="1843"/>
                    </a:cubicBezTo>
                    <a:cubicBezTo>
                      <a:pt x="12" y="1843"/>
                      <a:pt x="15" y="1846"/>
                      <a:pt x="15" y="1850"/>
                    </a:cubicBezTo>
                    <a:close/>
                    <a:moveTo>
                      <a:pt x="15" y="1896"/>
                    </a:moveTo>
                    <a:lnTo>
                      <a:pt x="15" y="1912"/>
                    </a:lnTo>
                    <a:cubicBezTo>
                      <a:pt x="15" y="1916"/>
                      <a:pt x="12" y="1920"/>
                      <a:pt x="7" y="1920"/>
                    </a:cubicBezTo>
                    <a:cubicBezTo>
                      <a:pt x="3" y="1920"/>
                      <a:pt x="0" y="1916"/>
                      <a:pt x="0" y="1912"/>
                    </a:cubicBezTo>
                    <a:lnTo>
                      <a:pt x="0" y="1896"/>
                    </a:lnTo>
                    <a:cubicBezTo>
                      <a:pt x="0" y="1892"/>
                      <a:pt x="3" y="1889"/>
                      <a:pt x="7" y="1889"/>
                    </a:cubicBezTo>
                    <a:cubicBezTo>
                      <a:pt x="12" y="1889"/>
                      <a:pt x="15" y="1892"/>
                      <a:pt x="15" y="1896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2"/>
                      <a:pt x="12" y="1966"/>
                      <a:pt x="7" y="1966"/>
                    </a:cubicBezTo>
                    <a:cubicBezTo>
                      <a:pt x="3" y="1966"/>
                      <a:pt x="0" y="1962"/>
                      <a:pt x="0" y="1958"/>
                    </a:cubicBezTo>
                    <a:lnTo>
                      <a:pt x="0" y="1943"/>
                    </a:lnTo>
                    <a:cubicBezTo>
                      <a:pt x="0" y="1938"/>
                      <a:pt x="3" y="1935"/>
                      <a:pt x="7" y="1935"/>
                    </a:cubicBezTo>
                    <a:cubicBezTo>
                      <a:pt x="12" y="1935"/>
                      <a:pt x="15" y="1938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4"/>
                    </a:lnTo>
                    <a:cubicBezTo>
                      <a:pt x="15" y="2008"/>
                      <a:pt x="12" y="2012"/>
                      <a:pt x="7" y="2012"/>
                    </a:cubicBezTo>
                    <a:cubicBezTo>
                      <a:pt x="3" y="2012"/>
                      <a:pt x="0" y="2008"/>
                      <a:pt x="0" y="2004"/>
                    </a:cubicBezTo>
                    <a:lnTo>
                      <a:pt x="0" y="1989"/>
                    </a:lnTo>
                    <a:cubicBezTo>
                      <a:pt x="0" y="1984"/>
                      <a:pt x="3" y="1981"/>
                      <a:pt x="7" y="1981"/>
                    </a:cubicBezTo>
                    <a:cubicBezTo>
                      <a:pt x="12" y="1981"/>
                      <a:pt x="15" y="1984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0"/>
                    </a:lnTo>
                    <a:cubicBezTo>
                      <a:pt x="15" y="2054"/>
                      <a:pt x="12" y="2058"/>
                      <a:pt x="7" y="2058"/>
                    </a:cubicBezTo>
                    <a:cubicBezTo>
                      <a:pt x="3" y="2058"/>
                      <a:pt x="0" y="2054"/>
                      <a:pt x="0" y="2050"/>
                    </a:cubicBezTo>
                    <a:lnTo>
                      <a:pt x="0" y="2035"/>
                    </a:lnTo>
                    <a:cubicBezTo>
                      <a:pt x="0" y="2030"/>
                      <a:pt x="3" y="2027"/>
                      <a:pt x="7" y="2027"/>
                    </a:cubicBezTo>
                    <a:cubicBezTo>
                      <a:pt x="12" y="2027"/>
                      <a:pt x="15" y="2030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6"/>
                    </a:lnTo>
                    <a:cubicBezTo>
                      <a:pt x="15" y="2100"/>
                      <a:pt x="12" y="2104"/>
                      <a:pt x="7" y="2104"/>
                    </a:cubicBezTo>
                    <a:cubicBezTo>
                      <a:pt x="3" y="2104"/>
                      <a:pt x="0" y="2100"/>
                      <a:pt x="0" y="2096"/>
                    </a:cubicBezTo>
                    <a:lnTo>
                      <a:pt x="0" y="2081"/>
                    </a:lnTo>
                    <a:cubicBezTo>
                      <a:pt x="0" y="2077"/>
                      <a:pt x="3" y="2073"/>
                      <a:pt x="7" y="2073"/>
                    </a:cubicBezTo>
                    <a:cubicBezTo>
                      <a:pt x="12" y="2073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2"/>
                    </a:lnTo>
                    <a:cubicBezTo>
                      <a:pt x="15" y="2146"/>
                      <a:pt x="12" y="2150"/>
                      <a:pt x="7" y="2150"/>
                    </a:cubicBezTo>
                    <a:cubicBezTo>
                      <a:pt x="3" y="2150"/>
                      <a:pt x="0" y="2146"/>
                      <a:pt x="0" y="2142"/>
                    </a:cubicBezTo>
                    <a:lnTo>
                      <a:pt x="0" y="2127"/>
                    </a:lnTo>
                    <a:cubicBezTo>
                      <a:pt x="0" y="2123"/>
                      <a:pt x="3" y="2119"/>
                      <a:pt x="7" y="2119"/>
                    </a:cubicBezTo>
                    <a:cubicBezTo>
                      <a:pt x="12" y="2119"/>
                      <a:pt x="15" y="2123"/>
                      <a:pt x="15" y="2127"/>
                    </a:cubicBezTo>
                    <a:close/>
                    <a:moveTo>
                      <a:pt x="15" y="2173"/>
                    </a:moveTo>
                    <a:lnTo>
                      <a:pt x="15" y="2188"/>
                    </a:lnTo>
                    <a:cubicBezTo>
                      <a:pt x="15" y="2193"/>
                      <a:pt x="12" y="2196"/>
                      <a:pt x="7" y="2196"/>
                    </a:cubicBezTo>
                    <a:cubicBezTo>
                      <a:pt x="3" y="2196"/>
                      <a:pt x="0" y="2193"/>
                      <a:pt x="0" y="2188"/>
                    </a:cubicBezTo>
                    <a:lnTo>
                      <a:pt x="0" y="2173"/>
                    </a:lnTo>
                    <a:cubicBezTo>
                      <a:pt x="0" y="2169"/>
                      <a:pt x="3" y="2165"/>
                      <a:pt x="7" y="2165"/>
                    </a:cubicBezTo>
                    <a:cubicBezTo>
                      <a:pt x="12" y="2165"/>
                      <a:pt x="15" y="2169"/>
                      <a:pt x="15" y="2173"/>
                    </a:cubicBezTo>
                    <a:close/>
                    <a:moveTo>
                      <a:pt x="15" y="2219"/>
                    </a:moveTo>
                    <a:lnTo>
                      <a:pt x="15" y="2234"/>
                    </a:lnTo>
                    <a:cubicBezTo>
                      <a:pt x="15" y="2239"/>
                      <a:pt x="12" y="2242"/>
                      <a:pt x="7" y="2242"/>
                    </a:cubicBezTo>
                    <a:cubicBezTo>
                      <a:pt x="3" y="2242"/>
                      <a:pt x="0" y="2239"/>
                      <a:pt x="0" y="2234"/>
                    </a:cubicBezTo>
                    <a:lnTo>
                      <a:pt x="0" y="2219"/>
                    </a:lnTo>
                    <a:cubicBezTo>
                      <a:pt x="0" y="2215"/>
                      <a:pt x="3" y="2211"/>
                      <a:pt x="7" y="2211"/>
                    </a:cubicBezTo>
                    <a:cubicBezTo>
                      <a:pt x="12" y="2211"/>
                      <a:pt x="15" y="2215"/>
                      <a:pt x="15" y="2219"/>
                    </a:cubicBezTo>
                    <a:close/>
                    <a:moveTo>
                      <a:pt x="15" y="2265"/>
                    </a:moveTo>
                    <a:lnTo>
                      <a:pt x="15" y="2280"/>
                    </a:lnTo>
                    <a:cubicBezTo>
                      <a:pt x="15" y="2285"/>
                      <a:pt x="12" y="2288"/>
                      <a:pt x="7" y="2288"/>
                    </a:cubicBezTo>
                    <a:cubicBezTo>
                      <a:pt x="3" y="2288"/>
                      <a:pt x="0" y="2285"/>
                      <a:pt x="0" y="2280"/>
                    </a:cubicBezTo>
                    <a:lnTo>
                      <a:pt x="0" y="2265"/>
                    </a:lnTo>
                    <a:cubicBezTo>
                      <a:pt x="0" y="2261"/>
                      <a:pt x="3" y="2257"/>
                      <a:pt x="7" y="2257"/>
                    </a:cubicBezTo>
                    <a:cubicBezTo>
                      <a:pt x="12" y="2257"/>
                      <a:pt x="15" y="2261"/>
                      <a:pt x="15" y="2265"/>
                    </a:cubicBezTo>
                    <a:close/>
                    <a:moveTo>
                      <a:pt x="15" y="2311"/>
                    </a:moveTo>
                    <a:lnTo>
                      <a:pt x="15" y="2327"/>
                    </a:lnTo>
                    <a:cubicBezTo>
                      <a:pt x="15" y="2331"/>
                      <a:pt x="12" y="2334"/>
                      <a:pt x="7" y="2334"/>
                    </a:cubicBezTo>
                    <a:cubicBezTo>
                      <a:pt x="3" y="2334"/>
                      <a:pt x="0" y="2331"/>
                      <a:pt x="0" y="2327"/>
                    </a:cubicBezTo>
                    <a:lnTo>
                      <a:pt x="0" y="2311"/>
                    </a:lnTo>
                    <a:cubicBezTo>
                      <a:pt x="0" y="2307"/>
                      <a:pt x="3" y="2304"/>
                      <a:pt x="7" y="2304"/>
                    </a:cubicBezTo>
                    <a:cubicBezTo>
                      <a:pt x="12" y="2304"/>
                      <a:pt x="15" y="2307"/>
                      <a:pt x="15" y="2311"/>
                    </a:cubicBezTo>
                    <a:close/>
                    <a:moveTo>
                      <a:pt x="15" y="2357"/>
                    </a:moveTo>
                    <a:lnTo>
                      <a:pt x="15" y="2373"/>
                    </a:lnTo>
                    <a:cubicBezTo>
                      <a:pt x="15" y="2377"/>
                      <a:pt x="12" y="2380"/>
                      <a:pt x="7" y="2380"/>
                    </a:cubicBezTo>
                    <a:cubicBezTo>
                      <a:pt x="3" y="2380"/>
                      <a:pt x="0" y="2377"/>
                      <a:pt x="0" y="2373"/>
                    </a:cubicBezTo>
                    <a:lnTo>
                      <a:pt x="0" y="2357"/>
                    </a:lnTo>
                    <a:cubicBezTo>
                      <a:pt x="0" y="2353"/>
                      <a:pt x="3" y="2350"/>
                      <a:pt x="7" y="2350"/>
                    </a:cubicBezTo>
                    <a:cubicBezTo>
                      <a:pt x="12" y="2350"/>
                      <a:pt x="15" y="2353"/>
                      <a:pt x="15" y="2357"/>
                    </a:cubicBezTo>
                    <a:close/>
                    <a:moveTo>
                      <a:pt x="15" y="2403"/>
                    </a:moveTo>
                    <a:lnTo>
                      <a:pt x="15" y="2419"/>
                    </a:lnTo>
                    <a:cubicBezTo>
                      <a:pt x="15" y="2423"/>
                      <a:pt x="12" y="2426"/>
                      <a:pt x="7" y="2426"/>
                    </a:cubicBezTo>
                    <a:cubicBezTo>
                      <a:pt x="3" y="2426"/>
                      <a:pt x="0" y="2423"/>
                      <a:pt x="0" y="2419"/>
                    </a:cubicBezTo>
                    <a:lnTo>
                      <a:pt x="0" y="2403"/>
                    </a:lnTo>
                    <a:cubicBezTo>
                      <a:pt x="0" y="2399"/>
                      <a:pt x="3" y="2396"/>
                      <a:pt x="7" y="2396"/>
                    </a:cubicBezTo>
                    <a:cubicBezTo>
                      <a:pt x="12" y="2396"/>
                      <a:pt x="15" y="2399"/>
                      <a:pt x="15" y="2403"/>
                    </a:cubicBezTo>
                    <a:close/>
                    <a:moveTo>
                      <a:pt x="15" y="2449"/>
                    </a:moveTo>
                    <a:lnTo>
                      <a:pt x="15" y="2465"/>
                    </a:lnTo>
                    <a:cubicBezTo>
                      <a:pt x="15" y="2469"/>
                      <a:pt x="12" y="2472"/>
                      <a:pt x="7" y="2472"/>
                    </a:cubicBezTo>
                    <a:cubicBezTo>
                      <a:pt x="3" y="2472"/>
                      <a:pt x="0" y="2469"/>
                      <a:pt x="0" y="2465"/>
                    </a:cubicBezTo>
                    <a:lnTo>
                      <a:pt x="0" y="2449"/>
                    </a:lnTo>
                    <a:cubicBezTo>
                      <a:pt x="0" y="2445"/>
                      <a:pt x="3" y="2442"/>
                      <a:pt x="7" y="2442"/>
                    </a:cubicBezTo>
                    <a:cubicBezTo>
                      <a:pt x="12" y="2442"/>
                      <a:pt x="15" y="2445"/>
                      <a:pt x="15" y="2449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5"/>
                      <a:pt x="12" y="2519"/>
                      <a:pt x="7" y="2519"/>
                    </a:cubicBezTo>
                    <a:cubicBezTo>
                      <a:pt x="3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1"/>
                      <a:pt x="3" y="2488"/>
                      <a:pt x="7" y="2488"/>
                    </a:cubicBezTo>
                    <a:cubicBezTo>
                      <a:pt x="12" y="2488"/>
                      <a:pt x="15" y="2491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7"/>
                    </a:lnTo>
                    <a:cubicBezTo>
                      <a:pt x="15" y="2561"/>
                      <a:pt x="12" y="2565"/>
                      <a:pt x="7" y="2565"/>
                    </a:cubicBezTo>
                    <a:cubicBezTo>
                      <a:pt x="3" y="2565"/>
                      <a:pt x="0" y="2561"/>
                      <a:pt x="0" y="2557"/>
                    </a:cubicBezTo>
                    <a:lnTo>
                      <a:pt x="0" y="2542"/>
                    </a:lnTo>
                    <a:cubicBezTo>
                      <a:pt x="0" y="2537"/>
                      <a:pt x="3" y="2534"/>
                      <a:pt x="7" y="2534"/>
                    </a:cubicBezTo>
                    <a:cubicBezTo>
                      <a:pt x="12" y="2534"/>
                      <a:pt x="15" y="2537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3"/>
                    </a:lnTo>
                    <a:cubicBezTo>
                      <a:pt x="15" y="2607"/>
                      <a:pt x="12" y="2611"/>
                      <a:pt x="7" y="2611"/>
                    </a:cubicBezTo>
                    <a:cubicBezTo>
                      <a:pt x="3" y="2611"/>
                      <a:pt x="0" y="2607"/>
                      <a:pt x="0" y="2603"/>
                    </a:cubicBezTo>
                    <a:lnTo>
                      <a:pt x="0" y="2588"/>
                    </a:lnTo>
                    <a:cubicBezTo>
                      <a:pt x="0" y="2583"/>
                      <a:pt x="3" y="2580"/>
                      <a:pt x="7" y="2580"/>
                    </a:cubicBezTo>
                    <a:cubicBezTo>
                      <a:pt x="12" y="2580"/>
                      <a:pt x="15" y="2583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49"/>
                    </a:lnTo>
                    <a:cubicBezTo>
                      <a:pt x="15" y="2653"/>
                      <a:pt x="12" y="2657"/>
                      <a:pt x="7" y="2657"/>
                    </a:cubicBezTo>
                    <a:cubicBezTo>
                      <a:pt x="3" y="2657"/>
                      <a:pt x="0" y="2653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3" y="2626"/>
                      <a:pt x="7" y="2626"/>
                    </a:cubicBezTo>
                    <a:cubicBezTo>
                      <a:pt x="12" y="2626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5"/>
                    </a:lnTo>
                    <a:cubicBezTo>
                      <a:pt x="15" y="2699"/>
                      <a:pt x="12" y="2703"/>
                      <a:pt x="7" y="2703"/>
                    </a:cubicBezTo>
                    <a:cubicBezTo>
                      <a:pt x="3" y="2703"/>
                      <a:pt x="0" y="2699"/>
                      <a:pt x="0" y="2695"/>
                    </a:cubicBezTo>
                    <a:lnTo>
                      <a:pt x="0" y="2680"/>
                    </a:lnTo>
                    <a:cubicBezTo>
                      <a:pt x="0" y="2676"/>
                      <a:pt x="3" y="2672"/>
                      <a:pt x="7" y="2672"/>
                    </a:cubicBezTo>
                    <a:cubicBezTo>
                      <a:pt x="12" y="2672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1"/>
                    </a:lnTo>
                    <a:cubicBezTo>
                      <a:pt x="15" y="2746"/>
                      <a:pt x="12" y="2749"/>
                      <a:pt x="7" y="2749"/>
                    </a:cubicBezTo>
                    <a:cubicBezTo>
                      <a:pt x="3" y="2749"/>
                      <a:pt x="0" y="2746"/>
                      <a:pt x="0" y="2741"/>
                    </a:cubicBezTo>
                    <a:lnTo>
                      <a:pt x="0" y="2726"/>
                    </a:lnTo>
                    <a:cubicBezTo>
                      <a:pt x="0" y="2722"/>
                      <a:pt x="3" y="2718"/>
                      <a:pt x="7" y="2718"/>
                    </a:cubicBezTo>
                    <a:cubicBezTo>
                      <a:pt x="12" y="2718"/>
                      <a:pt x="15" y="2722"/>
                      <a:pt x="15" y="2726"/>
                    </a:cubicBezTo>
                    <a:close/>
                    <a:moveTo>
                      <a:pt x="15" y="2772"/>
                    </a:moveTo>
                    <a:lnTo>
                      <a:pt x="15" y="2787"/>
                    </a:lnTo>
                    <a:cubicBezTo>
                      <a:pt x="15" y="2792"/>
                      <a:pt x="12" y="2795"/>
                      <a:pt x="7" y="2795"/>
                    </a:cubicBezTo>
                    <a:cubicBezTo>
                      <a:pt x="3" y="2795"/>
                      <a:pt x="0" y="2792"/>
                      <a:pt x="0" y="2787"/>
                    </a:cubicBezTo>
                    <a:lnTo>
                      <a:pt x="0" y="2772"/>
                    </a:lnTo>
                    <a:cubicBezTo>
                      <a:pt x="0" y="2768"/>
                      <a:pt x="3" y="2764"/>
                      <a:pt x="7" y="2764"/>
                    </a:cubicBezTo>
                    <a:cubicBezTo>
                      <a:pt x="12" y="2764"/>
                      <a:pt x="15" y="2768"/>
                      <a:pt x="15" y="2772"/>
                    </a:cubicBezTo>
                    <a:close/>
                    <a:moveTo>
                      <a:pt x="15" y="2818"/>
                    </a:moveTo>
                    <a:lnTo>
                      <a:pt x="15" y="2833"/>
                    </a:lnTo>
                    <a:cubicBezTo>
                      <a:pt x="15" y="2838"/>
                      <a:pt x="12" y="2841"/>
                      <a:pt x="7" y="2841"/>
                    </a:cubicBezTo>
                    <a:cubicBezTo>
                      <a:pt x="3" y="2841"/>
                      <a:pt x="0" y="2838"/>
                      <a:pt x="0" y="2833"/>
                    </a:cubicBezTo>
                    <a:lnTo>
                      <a:pt x="0" y="2818"/>
                    </a:lnTo>
                    <a:cubicBezTo>
                      <a:pt x="0" y="2814"/>
                      <a:pt x="3" y="2810"/>
                      <a:pt x="7" y="2810"/>
                    </a:cubicBezTo>
                    <a:cubicBezTo>
                      <a:pt x="12" y="2810"/>
                      <a:pt x="15" y="2814"/>
                      <a:pt x="15" y="2818"/>
                    </a:cubicBezTo>
                    <a:close/>
                    <a:moveTo>
                      <a:pt x="15" y="2864"/>
                    </a:moveTo>
                    <a:lnTo>
                      <a:pt x="15" y="2880"/>
                    </a:lnTo>
                    <a:cubicBezTo>
                      <a:pt x="15" y="2884"/>
                      <a:pt x="12" y="2887"/>
                      <a:pt x="7" y="2887"/>
                    </a:cubicBezTo>
                    <a:cubicBezTo>
                      <a:pt x="3" y="2887"/>
                      <a:pt x="0" y="2884"/>
                      <a:pt x="0" y="2880"/>
                    </a:cubicBezTo>
                    <a:lnTo>
                      <a:pt x="0" y="2864"/>
                    </a:lnTo>
                    <a:cubicBezTo>
                      <a:pt x="0" y="2860"/>
                      <a:pt x="3" y="2856"/>
                      <a:pt x="7" y="2856"/>
                    </a:cubicBezTo>
                    <a:cubicBezTo>
                      <a:pt x="12" y="2856"/>
                      <a:pt x="15" y="2860"/>
                      <a:pt x="15" y="2864"/>
                    </a:cubicBezTo>
                    <a:close/>
                    <a:moveTo>
                      <a:pt x="15" y="2910"/>
                    </a:moveTo>
                    <a:lnTo>
                      <a:pt x="15" y="2926"/>
                    </a:lnTo>
                    <a:cubicBezTo>
                      <a:pt x="15" y="2930"/>
                      <a:pt x="12" y="2933"/>
                      <a:pt x="7" y="2933"/>
                    </a:cubicBezTo>
                    <a:cubicBezTo>
                      <a:pt x="3" y="2933"/>
                      <a:pt x="0" y="2930"/>
                      <a:pt x="0" y="2926"/>
                    </a:cubicBezTo>
                    <a:lnTo>
                      <a:pt x="0" y="2910"/>
                    </a:lnTo>
                    <a:cubicBezTo>
                      <a:pt x="0" y="2906"/>
                      <a:pt x="3" y="2903"/>
                      <a:pt x="7" y="2903"/>
                    </a:cubicBezTo>
                    <a:cubicBezTo>
                      <a:pt x="12" y="2903"/>
                      <a:pt x="15" y="2906"/>
                      <a:pt x="15" y="2910"/>
                    </a:cubicBezTo>
                    <a:close/>
                    <a:moveTo>
                      <a:pt x="15" y="2956"/>
                    </a:moveTo>
                    <a:lnTo>
                      <a:pt x="15" y="2972"/>
                    </a:lnTo>
                    <a:cubicBezTo>
                      <a:pt x="15" y="2976"/>
                      <a:pt x="12" y="2979"/>
                      <a:pt x="7" y="2979"/>
                    </a:cubicBezTo>
                    <a:cubicBezTo>
                      <a:pt x="3" y="2979"/>
                      <a:pt x="0" y="2976"/>
                      <a:pt x="0" y="2972"/>
                    </a:cubicBezTo>
                    <a:lnTo>
                      <a:pt x="0" y="2956"/>
                    </a:lnTo>
                    <a:cubicBezTo>
                      <a:pt x="0" y="2952"/>
                      <a:pt x="3" y="2949"/>
                      <a:pt x="7" y="2949"/>
                    </a:cubicBezTo>
                    <a:cubicBezTo>
                      <a:pt x="12" y="2949"/>
                      <a:pt x="15" y="2952"/>
                      <a:pt x="15" y="2956"/>
                    </a:cubicBezTo>
                    <a:close/>
                    <a:moveTo>
                      <a:pt x="15" y="3002"/>
                    </a:moveTo>
                    <a:lnTo>
                      <a:pt x="15" y="3018"/>
                    </a:lnTo>
                    <a:cubicBezTo>
                      <a:pt x="15" y="3022"/>
                      <a:pt x="12" y="3025"/>
                      <a:pt x="7" y="3025"/>
                    </a:cubicBezTo>
                    <a:cubicBezTo>
                      <a:pt x="3" y="3025"/>
                      <a:pt x="0" y="3022"/>
                      <a:pt x="0" y="3018"/>
                    </a:cubicBezTo>
                    <a:lnTo>
                      <a:pt x="0" y="3002"/>
                    </a:lnTo>
                    <a:cubicBezTo>
                      <a:pt x="0" y="2998"/>
                      <a:pt x="3" y="2995"/>
                      <a:pt x="7" y="2995"/>
                    </a:cubicBezTo>
                    <a:cubicBezTo>
                      <a:pt x="12" y="2995"/>
                      <a:pt x="15" y="2998"/>
                      <a:pt x="15" y="3002"/>
                    </a:cubicBezTo>
                    <a:close/>
                    <a:moveTo>
                      <a:pt x="15" y="3048"/>
                    </a:moveTo>
                    <a:lnTo>
                      <a:pt x="15" y="3064"/>
                    </a:lnTo>
                    <a:cubicBezTo>
                      <a:pt x="15" y="3068"/>
                      <a:pt x="12" y="3072"/>
                      <a:pt x="7" y="3072"/>
                    </a:cubicBezTo>
                    <a:cubicBezTo>
                      <a:pt x="3" y="3072"/>
                      <a:pt x="0" y="3068"/>
                      <a:pt x="0" y="3064"/>
                    </a:cubicBezTo>
                    <a:lnTo>
                      <a:pt x="0" y="3048"/>
                    </a:lnTo>
                    <a:cubicBezTo>
                      <a:pt x="0" y="3044"/>
                      <a:pt x="3" y="3041"/>
                      <a:pt x="7" y="3041"/>
                    </a:cubicBezTo>
                    <a:cubicBezTo>
                      <a:pt x="12" y="3041"/>
                      <a:pt x="15" y="3044"/>
                      <a:pt x="15" y="3048"/>
                    </a:cubicBezTo>
                    <a:close/>
                    <a:moveTo>
                      <a:pt x="15" y="3095"/>
                    </a:moveTo>
                    <a:lnTo>
                      <a:pt x="15" y="3110"/>
                    </a:lnTo>
                    <a:cubicBezTo>
                      <a:pt x="15" y="3114"/>
                      <a:pt x="12" y="3118"/>
                      <a:pt x="7" y="3118"/>
                    </a:cubicBezTo>
                    <a:cubicBezTo>
                      <a:pt x="3" y="3118"/>
                      <a:pt x="0" y="3114"/>
                      <a:pt x="0" y="3110"/>
                    </a:cubicBezTo>
                    <a:lnTo>
                      <a:pt x="0" y="3095"/>
                    </a:lnTo>
                    <a:cubicBezTo>
                      <a:pt x="0" y="3090"/>
                      <a:pt x="3" y="3087"/>
                      <a:pt x="7" y="3087"/>
                    </a:cubicBezTo>
                    <a:cubicBezTo>
                      <a:pt x="12" y="3087"/>
                      <a:pt x="15" y="3090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6"/>
                    </a:lnTo>
                    <a:cubicBezTo>
                      <a:pt x="15" y="3160"/>
                      <a:pt x="12" y="3164"/>
                      <a:pt x="7" y="3164"/>
                    </a:cubicBezTo>
                    <a:cubicBezTo>
                      <a:pt x="3" y="3164"/>
                      <a:pt x="0" y="3160"/>
                      <a:pt x="0" y="3156"/>
                    </a:cubicBezTo>
                    <a:lnTo>
                      <a:pt x="0" y="3141"/>
                    </a:lnTo>
                    <a:cubicBezTo>
                      <a:pt x="0" y="3136"/>
                      <a:pt x="3" y="3133"/>
                      <a:pt x="7" y="3133"/>
                    </a:cubicBezTo>
                    <a:cubicBezTo>
                      <a:pt x="12" y="3133"/>
                      <a:pt x="15" y="3136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2"/>
                    </a:lnTo>
                    <a:cubicBezTo>
                      <a:pt x="15" y="3206"/>
                      <a:pt x="12" y="3210"/>
                      <a:pt x="7" y="3210"/>
                    </a:cubicBezTo>
                    <a:cubicBezTo>
                      <a:pt x="3" y="3210"/>
                      <a:pt x="0" y="3206"/>
                      <a:pt x="0" y="3202"/>
                    </a:cubicBezTo>
                    <a:lnTo>
                      <a:pt x="0" y="3187"/>
                    </a:lnTo>
                    <a:cubicBezTo>
                      <a:pt x="0" y="3182"/>
                      <a:pt x="3" y="3179"/>
                      <a:pt x="7" y="3179"/>
                    </a:cubicBezTo>
                    <a:cubicBezTo>
                      <a:pt x="12" y="3179"/>
                      <a:pt x="15" y="3182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8"/>
                    </a:lnTo>
                    <a:cubicBezTo>
                      <a:pt x="15" y="3252"/>
                      <a:pt x="12" y="3256"/>
                      <a:pt x="7" y="3256"/>
                    </a:cubicBezTo>
                    <a:cubicBezTo>
                      <a:pt x="3" y="3256"/>
                      <a:pt x="0" y="3252"/>
                      <a:pt x="0" y="3248"/>
                    </a:cubicBezTo>
                    <a:lnTo>
                      <a:pt x="0" y="3233"/>
                    </a:lnTo>
                    <a:cubicBezTo>
                      <a:pt x="0" y="3229"/>
                      <a:pt x="3" y="3225"/>
                      <a:pt x="7" y="3225"/>
                    </a:cubicBezTo>
                    <a:cubicBezTo>
                      <a:pt x="12" y="3225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4"/>
                    </a:lnTo>
                    <a:cubicBezTo>
                      <a:pt x="15" y="3298"/>
                      <a:pt x="12" y="3302"/>
                      <a:pt x="7" y="3302"/>
                    </a:cubicBezTo>
                    <a:cubicBezTo>
                      <a:pt x="3" y="3302"/>
                      <a:pt x="0" y="3298"/>
                      <a:pt x="0" y="3294"/>
                    </a:cubicBezTo>
                    <a:lnTo>
                      <a:pt x="0" y="3279"/>
                    </a:lnTo>
                    <a:cubicBezTo>
                      <a:pt x="0" y="3275"/>
                      <a:pt x="3" y="3271"/>
                      <a:pt x="7" y="3271"/>
                    </a:cubicBezTo>
                    <a:cubicBezTo>
                      <a:pt x="12" y="3271"/>
                      <a:pt x="15" y="3275"/>
                      <a:pt x="15" y="3279"/>
                    </a:cubicBezTo>
                    <a:close/>
                    <a:moveTo>
                      <a:pt x="15" y="3325"/>
                    </a:moveTo>
                    <a:lnTo>
                      <a:pt x="15" y="3340"/>
                    </a:lnTo>
                    <a:cubicBezTo>
                      <a:pt x="15" y="3345"/>
                      <a:pt x="12" y="3348"/>
                      <a:pt x="7" y="3348"/>
                    </a:cubicBezTo>
                    <a:cubicBezTo>
                      <a:pt x="3" y="3348"/>
                      <a:pt x="0" y="3345"/>
                      <a:pt x="0" y="3340"/>
                    </a:cubicBezTo>
                    <a:lnTo>
                      <a:pt x="0" y="3325"/>
                    </a:lnTo>
                    <a:cubicBezTo>
                      <a:pt x="0" y="3321"/>
                      <a:pt x="3" y="3317"/>
                      <a:pt x="7" y="3317"/>
                    </a:cubicBezTo>
                    <a:cubicBezTo>
                      <a:pt x="12" y="3317"/>
                      <a:pt x="15" y="3321"/>
                      <a:pt x="15" y="3325"/>
                    </a:cubicBezTo>
                    <a:close/>
                    <a:moveTo>
                      <a:pt x="15" y="3371"/>
                    </a:moveTo>
                    <a:lnTo>
                      <a:pt x="15" y="3381"/>
                    </a:lnTo>
                    <a:cubicBezTo>
                      <a:pt x="15" y="3386"/>
                      <a:pt x="12" y="3389"/>
                      <a:pt x="7" y="3389"/>
                    </a:cubicBezTo>
                    <a:cubicBezTo>
                      <a:pt x="3" y="3389"/>
                      <a:pt x="0" y="3386"/>
                      <a:pt x="0" y="3381"/>
                    </a:cubicBezTo>
                    <a:lnTo>
                      <a:pt x="0" y="3371"/>
                    </a:lnTo>
                    <a:cubicBezTo>
                      <a:pt x="0" y="3367"/>
                      <a:pt x="3" y="3363"/>
                      <a:pt x="7" y="3363"/>
                    </a:cubicBezTo>
                    <a:cubicBezTo>
                      <a:pt x="12" y="3363"/>
                      <a:pt x="15" y="3367"/>
                      <a:pt x="15" y="3371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42">
                <a:extLst>
                  <a:ext uri="{FF2B5EF4-FFF2-40B4-BE49-F238E27FC236}">
                    <a16:creationId xmlns:a16="http://schemas.microsoft.com/office/drawing/2014/main" id="{AA72087A-B168-4C6A-8F2F-413B498CE4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84" y="3857"/>
                <a:ext cx="5" cy="1363"/>
              </a:xfrm>
              <a:custGeom>
                <a:avLst/>
                <a:gdLst>
                  <a:gd name="T0" fmla="*/ 15 w 15"/>
                  <a:gd name="T1" fmla="*/ 69 h 3533"/>
                  <a:gd name="T2" fmla="*/ 0 w 15"/>
                  <a:gd name="T3" fmla="*/ 115 h 3533"/>
                  <a:gd name="T4" fmla="*/ 8 w 15"/>
                  <a:gd name="T5" fmla="*/ 138 h 3533"/>
                  <a:gd name="T6" fmla="*/ 15 w 15"/>
                  <a:gd name="T7" fmla="*/ 238 h 3533"/>
                  <a:gd name="T8" fmla="*/ 8 w 15"/>
                  <a:gd name="T9" fmla="*/ 307 h 3533"/>
                  <a:gd name="T10" fmla="*/ 0 w 15"/>
                  <a:gd name="T11" fmla="*/ 330 h 3533"/>
                  <a:gd name="T12" fmla="*/ 15 w 15"/>
                  <a:gd name="T13" fmla="*/ 376 h 3533"/>
                  <a:gd name="T14" fmla="*/ 15 w 15"/>
                  <a:gd name="T15" fmla="*/ 484 h 3533"/>
                  <a:gd name="T16" fmla="*/ 0 w 15"/>
                  <a:gd name="T17" fmla="*/ 530 h 3533"/>
                  <a:gd name="T18" fmla="*/ 8 w 15"/>
                  <a:gd name="T19" fmla="*/ 553 h 3533"/>
                  <a:gd name="T20" fmla="*/ 15 w 15"/>
                  <a:gd name="T21" fmla="*/ 653 h 3533"/>
                  <a:gd name="T22" fmla="*/ 8 w 15"/>
                  <a:gd name="T23" fmla="*/ 722 h 3533"/>
                  <a:gd name="T24" fmla="*/ 0 w 15"/>
                  <a:gd name="T25" fmla="*/ 745 h 3533"/>
                  <a:gd name="T26" fmla="*/ 15 w 15"/>
                  <a:gd name="T27" fmla="*/ 791 h 3533"/>
                  <a:gd name="T28" fmla="*/ 15 w 15"/>
                  <a:gd name="T29" fmla="*/ 898 h 3533"/>
                  <a:gd name="T30" fmla="*/ 0 w 15"/>
                  <a:gd name="T31" fmla="*/ 945 h 3533"/>
                  <a:gd name="T32" fmla="*/ 8 w 15"/>
                  <a:gd name="T33" fmla="*/ 968 h 3533"/>
                  <a:gd name="T34" fmla="*/ 15 w 15"/>
                  <a:gd name="T35" fmla="*/ 1067 h 3533"/>
                  <a:gd name="T36" fmla="*/ 8 w 15"/>
                  <a:gd name="T37" fmla="*/ 1137 h 3533"/>
                  <a:gd name="T38" fmla="*/ 0 w 15"/>
                  <a:gd name="T39" fmla="*/ 1160 h 3533"/>
                  <a:gd name="T40" fmla="*/ 15 w 15"/>
                  <a:gd name="T41" fmla="*/ 1206 h 3533"/>
                  <a:gd name="T42" fmla="*/ 15 w 15"/>
                  <a:gd name="T43" fmla="*/ 1313 h 3533"/>
                  <a:gd name="T44" fmla="*/ 0 w 15"/>
                  <a:gd name="T45" fmla="*/ 1359 h 3533"/>
                  <a:gd name="T46" fmla="*/ 8 w 15"/>
                  <a:gd name="T47" fmla="*/ 1382 h 3533"/>
                  <a:gd name="T48" fmla="*/ 15 w 15"/>
                  <a:gd name="T49" fmla="*/ 1482 h 3533"/>
                  <a:gd name="T50" fmla="*/ 8 w 15"/>
                  <a:gd name="T51" fmla="*/ 1551 h 3533"/>
                  <a:gd name="T52" fmla="*/ 0 w 15"/>
                  <a:gd name="T53" fmla="*/ 1574 h 3533"/>
                  <a:gd name="T54" fmla="*/ 15 w 15"/>
                  <a:gd name="T55" fmla="*/ 1620 h 3533"/>
                  <a:gd name="T56" fmla="*/ 15 w 15"/>
                  <a:gd name="T57" fmla="*/ 1728 h 3533"/>
                  <a:gd name="T58" fmla="*/ 0 w 15"/>
                  <a:gd name="T59" fmla="*/ 1774 h 3533"/>
                  <a:gd name="T60" fmla="*/ 8 w 15"/>
                  <a:gd name="T61" fmla="*/ 1797 h 3533"/>
                  <a:gd name="T62" fmla="*/ 15 w 15"/>
                  <a:gd name="T63" fmla="*/ 1897 h 3533"/>
                  <a:gd name="T64" fmla="*/ 8 w 15"/>
                  <a:gd name="T65" fmla="*/ 1966 h 3533"/>
                  <a:gd name="T66" fmla="*/ 0 w 15"/>
                  <a:gd name="T67" fmla="*/ 1989 h 3533"/>
                  <a:gd name="T68" fmla="*/ 15 w 15"/>
                  <a:gd name="T69" fmla="*/ 2035 h 3533"/>
                  <a:gd name="T70" fmla="*/ 15 w 15"/>
                  <a:gd name="T71" fmla="*/ 2143 h 3533"/>
                  <a:gd name="T72" fmla="*/ 0 w 15"/>
                  <a:gd name="T73" fmla="*/ 2189 h 3533"/>
                  <a:gd name="T74" fmla="*/ 8 w 15"/>
                  <a:gd name="T75" fmla="*/ 2212 h 3533"/>
                  <a:gd name="T76" fmla="*/ 15 w 15"/>
                  <a:gd name="T77" fmla="*/ 2312 h 3533"/>
                  <a:gd name="T78" fmla="*/ 8 w 15"/>
                  <a:gd name="T79" fmla="*/ 2381 h 3533"/>
                  <a:gd name="T80" fmla="*/ 0 w 15"/>
                  <a:gd name="T81" fmla="*/ 2404 h 3533"/>
                  <a:gd name="T82" fmla="*/ 15 w 15"/>
                  <a:gd name="T83" fmla="*/ 2450 h 3533"/>
                  <a:gd name="T84" fmla="*/ 15 w 15"/>
                  <a:gd name="T85" fmla="*/ 2557 h 3533"/>
                  <a:gd name="T86" fmla="*/ 0 w 15"/>
                  <a:gd name="T87" fmla="*/ 2603 h 3533"/>
                  <a:gd name="T88" fmla="*/ 8 w 15"/>
                  <a:gd name="T89" fmla="*/ 2626 h 3533"/>
                  <a:gd name="T90" fmla="*/ 15 w 15"/>
                  <a:gd name="T91" fmla="*/ 2726 h 3533"/>
                  <a:gd name="T92" fmla="*/ 8 w 15"/>
                  <a:gd name="T93" fmla="*/ 2795 h 3533"/>
                  <a:gd name="T94" fmla="*/ 0 w 15"/>
                  <a:gd name="T95" fmla="*/ 2818 h 3533"/>
                  <a:gd name="T96" fmla="*/ 15 w 15"/>
                  <a:gd name="T97" fmla="*/ 2865 h 3533"/>
                  <a:gd name="T98" fmla="*/ 15 w 15"/>
                  <a:gd name="T99" fmla="*/ 2972 h 3533"/>
                  <a:gd name="T100" fmla="*/ 0 w 15"/>
                  <a:gd name="T101" fmla="*/ 3018 h 3533"/>
                  <a:gd name="T102" fmla="*/ 8 w 15"/>
                  <a:gd name="T103" fmla="*/ 3041 h 3533"/>
                  <a:gd name="T104" fmla="*/ 15 w 15"/>
                  <a:gd name="T105" fmla="*/ 3141 h 3533"/>
                  <a:gd name="T106" fmla="*/ 8 w 15"/>
                  <a:gd name="T107" fmla="*/ 3210 h 3533"/>
                  <a:gd name="T108" fmla="*/ 0 w 15"/>
                  <a:gd name="T109" fmla="*/ 3233 h 3533"/>
                  <a:gd name="T110" fmla="*/ 15 w 15"/>
                  <a:gd name="T111" fmla="*/ 3279 h 3533"/>
                  <a:gd name="T112" fmla="*/ 15 w 15"/>
                  <a:gd name="T113" fmla="*/ 3387 h 3533"/>
                  <a:gd name="T114" fmla="*/ 0 w 15"/>
                  <a:gd name="T115" fmla="*/ 3433 h 3533"/>
                  <a:gd name="T116" fmla="*/ 8 w 15"/>
                  <a:gd name="T117" fmla="*/ 3456 h 3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" h="3533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8" y="31"/>
                    </a:cubicBezTo>
                    <a:cubicBezTo>
                      <a:pt x="3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8" y="77"/>
                    </a:cubicBezTo>
                    <a:cubicBezTo>
                      <a:pt x="3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49"/>
                      <a:pt x="3" y="46"/>
                      <a:pt x="8" y="46"/>
                    </a:cubicBezTo>
                    <a:cubicBezTo>
                      <a:pt x="12" y="46"/>
                      <a:pt x="15" y="49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19"/>
                      <a:pt x="12" y="123"/>
                      <a:pt x="8" y="123"/>
                    </a:cubicBezTo>
                    <a:cubicBezTo>
                      <a:pt x="3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3" y="92"/>
                      <a:pt x="8" y="92"/>
                    </a:cubicBezTo>
                    <a:cubicBezTo>
                      <a:pt x="12" y="92"/>
                      <a:pt x="15" y="95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5"/>
                      <a:pt x="12" y="169"/>
                      <a:pt x="8" y="169"/>
                    </a:cubicBezTo>
                    <a:cubicBezTo>
                      <a:pt x="3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3" y="138"/>
                      <a:pt x="8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1"/>
                      <a:pt x="12" y="215"/>
                      <a:pt x="8" y="215"/>
                    </a:cubicBezTo>
                    <a:cubicBezTo>
                      <a:pt x="3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8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8"/>
                      <a:pt x="12" y="261"/>
                      <a:pt x="8" y="261"/>
                    </a:cubicBezTo>
                    <a:cubicBezTo>
                      <a:pt x="3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3" y="230"/>
                      <a:pt x="8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299"/>
                    </a:lnTo>
                    <a:cubicBezTo>
                      <a:pt x="15" y="304"/>
                      <a:pt x="12" y="307"/>
                      <a:pt x="8" y="307"/>
                    </a:cubicBezTo>
                    <a:cubicBezTo>
                      <a:pt x="3" y="307"/>
                      <a:pt x="0" y="304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3" y="276"/>
                      <a:pt x="8" y="276"/>
                    </a:cubicBezTo>
                    <a:cubicBezTo>
                      <a:pt x="12" y="276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5"/>
                    </a:lnTo>
                    <a:cubicBezTo>
                      <a:pt x="15" y="350"/>
                      <a:pt x="12" y="353"/>
                      <a:pt x="8" y="353"/>
                    </a:cubicBezTo>
                    <a:cubicBezTo>
                      <a:pt x="3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3" y="322"/>
                      <a:pt x="8" y="322"/>
                    </a:cubicBezTo>
                    <a:cubicBezTo>
                      <a:pt x="12" y="322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8" y="399"/>
                    </a:cubicBezTo>
                    <a:cubicBezTo>
                      <a:pt x="3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3" y="369"/>
                      <a:pt x="8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8"/>
                    </a:lnTo>
                    <a:cubicBezTo>
                      <a:pt x="15" y="442"/>
                      <a:pt x="12" y="445"/>
                      <a:pt x="8" y="445"/>
                    </a:cubicBezTo>
                    <a:cubicBezTo>
                      <a:pt x="3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3" y="415"/>
                      <a:pt x="8" y="415"/>
                    </a:cubicBezTo>
                    <a:cubicBezTo>
                      <a:pt x="12" y="415"/>
                      <a:pt x="15" y="418"/>
                      <a:pt x="15" y="422"/>
                    </a:cubicBezTo>
                    <a:close/>
                    <a:moveTo>
                      <a:pt x="15" y="468"/>
                    </a:moveTo>
                    <a:lnTo>
                      <a:pt x="15" y="484"/>
                    </a:lnTo>
                    <a:cubicBezTo>
                      <a:pt x="15" y="488"/>
                      <a:pt x="12" y="491"/>
                      <a:pt x="8" y="491"/>
                    </a:cubicBezTo>
                    <a:cubicBezTo>
                      <a:pt x="3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3" y="461"/>
                      <a:pt x="8" y="461"/>
                    </a:cubicBezTo>
                    <a:cubicBezTo>
                      <a:pt x="12" y="461"/>
                      <a:pt x="15" y="464"/>
                      <a:pt x="15" y="468"/>
                    </a:cubicBezTo>
                    <a:close/>
                    <a:moveTo>
                      <a:pt x="15" y="514"/>
                    </a:moveTo>
                    <a:lnTo>
                      <a:pt x="15" y="530"/>
                    </a:lnTo>
                    <a:cubicBezTo>
                      <a:pt x="15" y="534"/>
                      <a:pt x="12" y="537"/>
                      <a:pt x="8" y="537"/>
                    </a:cubicBezTo>
                    <a:cubicBezTo>
                      <a:pt x="3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3" y="507"/>
                      <a:pt x="8" y="507"/>
                    </a:cubicBezTo>
                    <a:cubicBezTo>
                      <a:pt x="12" y="507"/>
                      <a:pt x="15" y="510"/>
                      <a:pt x="15" y="514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8" y="584"/>
                    </a:cubicBezTo>
                    <a:cubicBezTo>
                      <a:pt x="3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3" y="553"/>
                      <a:pt x="8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8" y="630"/>
                    </a:cubicBezTo>
                    <a:cubicBezTo>
                      <a:pt x="3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2"/>
                      <a:pt x="3" y="599"/>
                      <a:pt x="8" y="599"/>
                    </a:cubicBezTo>
                    <a:cubicBezTo>
                      <a:pt x="12" y="599"/>
                      <a:pt x="15" y="602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8" y="676"/>
                    </a:cubicBezTo>
                    <a:cubicBezTo>
                      <a:pt x="3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8"/>
                      <a:pt x="3" y="645"/>
                      <a:pt x="8" y="645"/>
                    </a:cubicBezTo>
                    <a:cubicBezTo>
                      <a:pt x="12" y="645"/>
                      <a:pt x="15" y="648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8"/>
                      <a:pt x="12" y="722"/>
                      <a:pt x="8" y="722"/>
                    </a:cubicBezTo>
                    <a:cubicBezTo>
                      <a:pt x="3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3" y="691"/>
                      <a:pt x="8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4"/>
                      <a:pt x="12" y="768"/>
                      <a:pt x="8" y="768"/>
                    </a:cubicBezTo>
                    <a:cubicBezTo>
                      <a:pt x="3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3" y="737"/>
                      <a:pt x="8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1"/>
                      <a:pt x="12" y="814"/>
                      <a:pt x="8" y="814"/>
                    </a:cubicBezTo>
                    <a:cubicBezTo>
                      <a:pt x="3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3" y="783"/>
                      <a:pt x="8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2"/>
                    </a:lnTo>
                    <a:cubicBezTo>
                      <a:pt x="15" y="857"/>
                      <a:pt x="12" y="860"/>
                      <a:pt x="8" y="860"/>
                    </a:cubicBezTo>
                    <a:cubicBezTo>
                      <a:pt x="3" y="860"/>
                      <a:pt x="0" y="857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3" y="829"/>
                      <a:pt x="8" y="829"/>
                    </a:cubicBezTo>
                    <a:cubicBezTo>
                      <a:pt x="12" y="829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8"/>
                    </a:lnTo>
                    <a:cubicBezTo>
                      <a:pt x="15" y="903"/>
                      <a:pt x="12" y="906"/>
                      <a:pt x="8" y="906"/>
                    </a:cubicBezTo>
                    <a:cubicBezTo>
                      <a:pt x="3" y="906"/>
                      <a:pt x="0" y="903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3" y="875"/>
                      <a:pt x="8" y="875"/>
                    </a:cubicBezTo>
                    <a:cubicBezTo>
                      <a:pt x="12" y="875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8" y="952"/>
                    </a:cubicBezTo>
                    <a:cubicBezTo>
                      <a:pt x="3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3" y="921"/>
                      <a:pt x="8" y="921"/>
                    </a:cubicBezTo>
                    <a:cubicBezTo>
                      <a:pt x="12" y="921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8"/>
                      <a:pt x="8" y="998"/>
                    </a:cubicBezTo>
                    <a:cubicBezTo>
                      <a:pt x="3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3" y="968"/>
                      <a:pt x="8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7"/>
                    </a:lnTo>
                    <a:cubicBezTo>
                      <a:pt x="15" y="1041"/>
                      <a:pt x="12" y="1044"/>
                      <a:pt x="8" y="1044"/>
                    </a:cubicBezTo>
                    <a:cubicBezTo>
                      <a:pt x="3" y="1044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3" y="1014"/>
                      <a:pt x="8" y="1014"/>
                    </a:cubicBezTo>
                    <a:cubicBezTo>
                      <a:pt x="12" y="1014"/>
                      <a:pt x="15" y="1017"/>
                      <a:pt x="15" y="1021"/>
                    </a:cubicBezTo>
                    <a:close/>
                    <a:moveTo>
                      <a:pt x="15" y="1067"/>
                    </a:moveTo>
                    <a:lnTo>
                      <a:pt x="15" y="1083"/>
                    </a:lnTo>
                    <a:cubicBezTo>
                      <a:pt x="15" y="1087"/>
                      <a:pt x="12" y="1090"/>
                      <a:pt x="8" y="1090"/>
                    </a:cubicBezTo>
                    <a:cubicBezTo>
                      <a:pt x="3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3" y="1060"/>
                      <a:pt x="8" y="1060"/>
                    </a:cubicBezTo>
                    <a:cubicBezTo>
                      <a:pt x="12" y="1060"/>
                      <a:pt x="15" y="1063"/>
                      <a:pt x="15" y="1067"/>
                    </a:cubicBezTo>
                    <a:close/>
                    <a:moveTo>
                      <a:pt x="15" y="1113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8" y="1137"/>
                    </a:cubicBezTo>
                    <a:cubicBezTo>
                      <a:pt x="3" y="1137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3" y="1106"/>
                      <a:pt x="8" y="1106"/>
                    </a:cubicBezTo>
                    <a:cubicBezTo>
                      <a:pt x="12" y="1106"/>
                      <a:pt x="15" y="1109"/>
                      <a:pt x="15" y="1113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8" y="1183"/>
                    </a:cubicBezTo>
                    <a:cubicBezTo>
                      <a:pt x="3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8" y="1152"/>
                    </a:cubicBezTo>
                    <a:cubicBezTo>
                      <a:pt x="12" y="1152"/>
                      <a:pt x="15" y="1155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8" y="1229"/>
                    </a:cubicBezTo>
                    <a:cubicBezTo>
                      <a:pt x="3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1"/>
                      <a:pt x="3" y="1198"/>
                      <a:pt x="8" y="1198"/>
                    </a:cubicBezTo>
                    <a:cubicBezTo>
                      <a:pt x="12" y="1198"/>
                      <a:pt x="15" y="1201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1"/>
                      <a:pt x="12" y="1275"/>
                      <a:pt x="8" y="1275"/>
                    </a:cubicBezTo>
                    <a:cubicBezTo>
                      <a:pt x="3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3" y="1244"/>
                      <a:pt x="8" y="1244"/>
                    </a:cubicBezTo>
                    <a:cubicBezTo>
                      <a:pt x="12" y="1244"/>
                      <a:pt x="15" y="1247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7"/>
                      <a:pt x="12" y="1321"/>
                      <a:pt x="8" y="1321"/>
                    </a:cubicBezTo>
                    <a:cubicBezTo>
                      <a:pt x="3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3" y="1290"/>
                      <a:pt x="8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3"/>
                      <a:pt x="12" y="1367"/>
                      <a:pt x="8" y="1367"/>
                    </a:cubicBezTo>
                    <a:cubicBezTo>
                      <a:pt x="3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3" y="1336"/>
                      <a:pt x="8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10"/>
                      <a:pt x="12" y="1413"/>
                      <a:pt x="8" y="1413"/>
                    </a:cubicBezTo>
                    <a:cubicBezTo>
                      <a:pt x="3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3" y="1382"/>
                      <a:pt x="8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1"/>
                    </a:lnTo>
                    <a:cubicBezTo>
                      <a:pt x="15" y="1456"/>
                      <a:pt x="12" y="1459"/>
                      <a:pt x="8" y="1459"/>
                    </a:cubicBezTo>
                    <a:cubicBezTo>
                      <a:pt x="3" y="1459"/>
                      <a:pt x="0" y="1456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3" y="1428"/>
                      <a:pt x="8" y="1428"/>
                    </a:cubicBezTo>
                    <a:cubicBezTo>
                      <a:pt x="12" y="1428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7"/>
                    </a:lnTo>
                    <a:cubicBezTo>
                      <a:pt x="15" y="1502"/>
                      <a:pt x="12" y="1505"/>
                      <a:pt x="8" y="1505"/>
                    </a:cubicBezTo>
                    <a:cubicBezTo>
                      <a:pt x="3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3" y="1474"/>
                      <a:pt x="8" y="1474"/>
                    </a:cubicBezTo>
                    <a:cubicBezTo>
                      <a:pt x="12" y="1474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8" y="1551"/>
                    </a:cubicBezTo>
                    <a:cubicBezTo>
                      <a:pt x="3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3" y="1521"/>
                      <a:pt x="8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90"/>
                    </a:lnTo>
                    <a:cubicBezTo>
                      <a:pt x="15" y="1594"/>
                      <a:pt x="12" y="1597"/>
                      <a:pt x="8" y="1597"/>
                    </a:cubicBezTo>
                    <a:cubicBezTo>
                      <a:pt x="3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3" y="1567"/>
                      <a:pt x="8" y="1567"/>
                    </a:cubicBezTo>
                    <a:cubicBezTo>
                      <a:pt x="12" y="1567"/>
                      <a:pt x="15" y="1570"/>
                      <a:pt x="15" y="1574"/>
                    </a:cubicBezTo>
                    <a:close/>
                    <a:moveTo>
                      <a:pt x="15" y="1620"/>
                    </a:moveTo>
                    <a:lnTo>
                      <a:pt x="15" y="1636"/>
                    </a:lnTo>
                    <a:cubicBezTo>
                      <a:pt x="15" y="1640"/>
                      <a:pt x="12" y="1643"/>
                      <a:pt x="8" y="1643"/>
                    </a:cubicBezTo>
                    <a:cubicBezTo>
                      <a:pt x="3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3" y="1613"/>
                      <a:pt x="8" y="1613"/>
                    </a:cubicBezTo>
                    <a:cubicBezTo>
                      <a:pt x="12" y="1613"/>
                      <a:pt x="15" y="1616"/>
                      <a:pt x="15" y="1620"/>
                    </a:cubicBezTo>
                    <a:close/>
                    <a:moveTo>
                      <a:pt x="15" y="1666"/>
                    </a:moveTo>
                    <a:lnTo>
                      <a:pt x="15" y="1682"/>
                    </a:lnTo>
                    <a:cubicBezTo>
                      <a:pt x="15" y="1686"/>
                      <a:pt x="12" y="1689"/>
                      <a:pt x="8" y="1689"/>
                    </a:cubicBezTo>
                    <a:cubicBezTo>
                      <a:pt x="3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3" y="1659"/>
                      <a:pt x="8" y="1659"/>
                    </a:cubicBezTo>
                    <a:cubicBezTo>
                      <a:pt x="12" y="1659"/>
                      <a:pt x="15" y="1662"/>
                      <a:pt x="15" y="1666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2"/>
                      <a:pt x="12" y="1736"/>
                      <a:pt x="8" y="1736"/>
                    </a:cubicBezTo>
                    <a:cubicBezTo>
                      <a:pt x="3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3" y="1705"/>
                      <a:pt x="8" y="1705"/>
                    </a:cubicBezTo>
                    <a:cubicBezTo>
                      <a:pt x="12" y="1705"/>
                      <a:pt x="15" y="1708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8" y="1782"/>
                    </a:cubicBezTo>
                    <a:cubicBezTo>
                      <a:pt x="3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4"/>
                      <a:pt x="3" y="1751"/>
                      <a:pt x="8" y="1751"/>
                    </a:cubicBezTo>
                    <a:cubicBezTo>
                      <a:pt x="12" y="1751"/>
                      <a:pt x="15" y="1754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0"/>
                    </a:lnTo>
                    <a:cubicBezTo>
                      <a:pt x="15" y="1824"/>
                      <a:pt x="12" y="1828"/>
                      <a:pt x="8" y="1828"/>
                    </a:cubicBezTo>
                    <a:cubicBezTo>
                      <a:pt x="3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0"/>
                      <a:pt x="3" y="1797"/>
                      <a:pt x="8" y="1797"/>
                    </a:cubicBezTo>
                    <a:cubicBezTo>
                      <a:pt x="12" y="1797"/>
                      <a:pt x="15" y="1800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0"/>
                      <a:pt x="12" y="1874"/>
                      <a:pt x="8" y="1874"/>
                    </a:cubicBezTo>
                    <a:cubicBezTo>
                      <a:pt x="3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3" y="1843"/>
                      <a:pt x="8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6"/>
                      <a:pt x="12" y="1920"/>
                      <a:pt x="8" y="1920"/>
                    </a:cubicBezTo>
                    <a:cubicBezTo>
                      <a:pt x="3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3" y="1889"/>
                      <a:pt x="8" y="1889"/>
                    </a:cubicBezTo>
                    <a:cubicBezTo>
                      <a:pt x="12" y="1889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3"/>
                      <a:pt x="12" y="1966"/>
                      <a:pt x="8" y="1966"/>
                    </a:cubicBezTo>
                    <a:cubicBezTo>
                      <a:pt x="3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3" y="1935"/>
                      <a:pt x="8" y="1935"/>
                    </a:cubicBezTo>
                    <a:cubicBezTo>
                      <a:pt x="12" y="1935"/>
                      <a:pt x="15" y="1939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4"/>
                    </a:lnTo>
                    <a:cubicBezTo>
                      <a:pt x="15" y="2009"/>
                      <a:pt x="12" y="2012"/>
                      <a:pt x="8" y="2012"/>
                    </a:cubicBezTo>
                    <a:cubicBezTo>
                      <a:pt x="3" y="2012"/>
                      <a:pt x="0" y="2009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3" y="1981"/>
                      <a:pt x="8" y="1981"/>
                    </a:cubicBezTo>
                    <a:cubicBezTo>
                      <a:pt x="12" y="1981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0"/>
                    </a:lnTo>
                    <a:cubicBezTo>
                      <a:pt x="15" y="2055"/>
                      <a:pt x="12" y="2058"/>
                      <a:pt x="8" y="2058"/>
                    </a:cubicBezTo>
                    <a:cubicBezTo>
                      <a:pt x="3" y="2058"/>
                      <a:pt x="0" y="2055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3" y="2027"/>
                      <a:pt x="8" y="2027"/>
                    </a:cubicBezTo>
                    <a:cubicBezTo>
                      <a:pt x="12" y="2027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7"/>
                    </a:lnTo>
                    <a:cubicBezTo>
                      <a:pt x="15" y="2101"/>
                      <a:pt x="12" y="2104"/>
                      <a:pt x="8" y="2104"/>
                    </a:cubicBezTo>
                    <a:cubicBezTo>
                      <a:pt x="3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3" y="2073"/>
                      <a:pt x="8" y="2073"/>
                    </a:cubicBezTo>
                    <a:cubicBezTo>
                      <a:pt x="12" y="2073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3"/>
                    </a:lnTo>
                    <a:cubicBezTo>
                      <a:pt x="15" y="2147"/>
                      <a:pt x="12" y="2150"/>
                      <a:pt x="8" y="2150"/>
                    </a:cubicBezTo>
                    <a:cubicBezTo>
                      <a:pt x="3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3" y="2120"/>
                      <a:pt x="8" y="2120"/>
                    </a:cubicBezTo>
                    <a:cubicBezTo>
                      <a:pt x="12" y="2120"/>
                      <a:pt x="15" y="2123"/>
                      <a:pt x="15" y="2127"/>
                    </a:cubicBezTo>
                    <a:close/>
                    <a:moveTo>
                      <a:pt x="15" y="2173"/>
                    </a:moveTo>
                    <a:lnTo>
                      <a:pt x="15" y="2189"/>
                    </a:lnTo>
                    <a:cubicBezTo>
                      <a:pt x="15" y="2193"/>
                      <a:pt x="12" y="2196"/>
                      <a:pt x="8" y="2196"/>
                    </a:cubicBezTo>
                    <a:cubicBezTo>
                      <a:pt x="3" y="2196"/>
                      <a:pt x="0" y="2193"/>
                      <a:pt x="0" y="2189"/>
                    </a:cubicBezTo>
                    <a:lnTo>
                      <a:pt x="0" y="2173"/>
                    </a:lnTo>
                    <a:cubicBezTo>
                      <a:pt x="0" y="2169"/>
                      <a:pt x="3" y="2166"/>
                      <a:pt x="8" y="2166"/>
                    </a:cubicBezTo>
                    <a:cubicBezTo>
                      <a:pt x="12" y="2166"/>
                      <a:pt x="15" y="2169"/>
                      <a:pt x="15" y="2173"/>
                    </a:cubicBezTo>
                    <a:close/>
                    <a:moveTo>
                      <a:pt x="15" y="2219"/>
                    </a:moveTo>
                    <a:lnTo>
                      <a:pt x="15" y="2235"/>
                    </a:lnTo>
                    <a:cubicBezTo>
                      <a:pt x="15" y="2239"/>
                      <a:pt x="12" y="2242"/>
                      <a:pt x="8" y="2242"/>
                    </a:cubicBezTo>
                    <a:cubicBezTo>
                      <a:pt x="3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3" y="2212"/>
                      <a:pt x="8" y="2212"/>
                    </a:cubicBezTo>
                    <a:cubicBezTo>
                      <a:pt x="12" y="2212"/>
                      <a:pt x="15" y="2215"/>
                      <a:pt x="15" y="2219"/>
                    </a:cubicBezTo>
                    <a:close/>
                    <a:moveTo>
                      <a:pt x="15" y="2265"/>
                    </a:moveTo>
                    <a:lnTo>
                      <a:pt x="15" y="2281"/>
                    </a:lnTo>
                    <a:cubicBezTo>
                      <a:pt x="15" y="2285"/>
                      <a:pt x="12" y="2289"/>
                      <a:pt x="8" y="2289"/>
                    </a:cubicBezTo>
                    <a:cubicBezTo>
                      <a:pt x="3" y="2289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3" y="2258"/>
                      <a:pt x="8" y="2258"/>
                    </a:cubicBezTo>
                    <a:cubicBezTo>
                      <a:pt x="12" y="2258"/>
                      <a:pt x="15" y="2261"/>
                      <a:pt x="15" y="2265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8" y="2335"/>
                    </a:cubicBezTo>
                    <a:cubicBezTo>
                      <a:pt x="3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7"/>
                      <a:pt x="3" y="2304"/>
                      <a:pt x="8" y="2304"/>
                    </a:cubicBezTo>
                    <a:cubicBezTo>
                      <a:pt x="12" y="2304"/>
                      <a:pt x="15" y="2307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3"/>
                    </a:lnTo>
                    <a:cubicBezTo>
                      <a:pt x="15" y="2377"/>
                      <a:pt x="12" y="2381"/>
                      <a:pt x="8" y="2381"/>
                    </a:cubicBezTo>
                    <a:cubicBezTo>
                      <a:pt x="3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3"/>
                      <a:pt x="3" y="2350"/>
                      <a:pt x="8" y="2350"/>
                    </a:cubicBezTo>
                    <a:cubicBezTo>
                      <a:pt x="12" y="2350"/>
                      <a:pt x="15" y="2353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3"/>
                      <a:pt x="12" y="2427"/>
                      <a:pt x="8" y="2427"/>
                    </a:cubicBezTo>
                    <a:cubicBezTo>
                      <a:pt x="3" y="2427"/>
                      <a:pt x="0" y="2423"/>
                      <a:pt x="0" y="2419"/>
                    </a:cubicBezTo>
                    <a:lnTo>
                      <a:pt x="0" y="2404"/>
                    </a:lnTo>
                    <a:cubicBezTo>
                      <a:pt x="0" y="2399"/>
                      <a:pt x="3" y="2396"/>
                      <a:pt x="8" y="2396"/>
                    </a:cubicBezTo>
                    <a:cubicBezTo>
                      <a:pt x="12" y="2396"/>
                      <a:pt x="15" y="2399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69"/>
                      <a:pt x="12" y="2473"/>
                      <a:pt x="8" y="2473"/>
                    </a:cubicBezTo>
                    <a:cubicBezTo>
                      <a:pt x="3" y="2473"/>
                      <a:pt x="0" y="2469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3" y="2442"/>
                      <a:pt x="8" y="2442"/>
                    </a:cubicBezTo>
                    <a:cubicBezTo>
                      <a:pt x="12" y="2442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5"/>
                      <a:pt x="12" y="2519"/>
                      <a:pt x="8" y="2519"/>
                    </a:cubicBezTo>
                    <a:cubicBezTo>
                      <a:pt x="3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3" y="2488"/>
                      <a:pt x="8" y="2488"/>
                    </a:cubicBezTo>
                    <a:cubicBezTo>
                      <a:pt x="12" y="2488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7"/>
                    </a:lnTo>
                    <a:cubicBezTo>
                      <a:pt x="15" y="2562"/>
                      <a:pt x="12" y="2565"/>
                      <a:pt x="8" y="2565"/>
                    </a:cubicBezTo>
                    <a:cubicBezTo>
                      <a:pt x="3" y="2565"/>
                      <a:pt x="0" y="2562"/>
                      <a:pt x="0" y="2557"/>
                    </a:cubicBezTo>
                    <a:lnTo>
                      <a:pt x="0" y="2542"/>
                    </a:lnTo>
                    <a:cubicBezTo>
                      <a:pt x="0" y="2538"/>
                      <a:pt x="3" y="2534"/>
                      <a:pt x="8" y="2534"/>
                    </a:cubicBezTo>
                    <a:cubicBezTo>
                      <a:pt x="12" y="2534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3"/>
                    </a:lnTo>
                    <a:cubicBezTo>
                      <a:pt x="15" y="2608"/>
                      <a:pt x="12" y="2611"/>
                      <a:pt x="8" y="2611"/>
                    </a:cubicBezTo>
                    <a:cubicBezTo>
                      <a:pt x="3" y="2611"/>
                      <a:pt x="0" y="2608"/>
                      <a:pt x="0" y="2603"/>
                    </a:cubicBezTo>
                    <a:lnTo>
                      <a:pt x="0" y="2588"/>
                    </a:lnTo>
                    <a:cubicBezTo>
                      <a:pt x="0" y="2584"/>
                      <a:pt x="3" y="2580"/>
                      <a:pt x="8" y="2580"/>
                    </a:cubicBezTo>
                    <a:cubicBezTo>
                      <a:pt x="12" y="2580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49"/>
                    </a:lnTo>
                    <a:cubicBezTo>
                      <a:pt x="15" y="2654"/>
                      <a:pt x="12" y="2657"/>
                      <a:pt x="8" y="2657"/>
                    </a:cubicBezTo>
                    <a:cubicBezTo>
                      <a:pt x="3" y="2657"/>
                      <a:pt x="0" y="2654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3" y="2626"/>
                      <a:pt x="8" y="2626"/>
                    </a:cubicBezTo>
                    <a:cubicBezTo>
                      <a:pt x="12" y="2626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8" y="2703"/>
                    </a:cubicBezTo>
                    <a:cubicBezTo>
                      <a:pt x="3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3" y="2673"/>
                      <a:pt x="8" y="2673"/>
                    </a:cubicBezTo>
                    <a:cubicBezTo>
                      <a:pt x="12" y="2673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2"/>
                    </a:lnTo>
                    <a:cubicBezTo>
                      <a:pt x="15" y="2746"/>
                      <a:pt x="12" y="2749"/>
                      <a:pt x="8" y="2749"/>
                    </a:cubicBezTo>
                    <a:cubicBezTo>
                      <a:pt x="3" y="2749"/>
                      <a:pt x="0" y="2746"/>
                      <a:pt x="0" y="2742"/>
                    </a:cubicBezTo>
                    <a:lnTo>
                      <a:pt x="0" y="2726"/>
                    </a:lnTo>
                    <a:cubicBezTo>
                      <a:pt x="0" y="2722"/>
                      <a:pt x="3" y="2719"/>
                      <a:pt x="8" y="2719"/>
                    </a:cubicBezTo>
                    <a:cubicBezTo>
                      <a:pt x="12" y="2719"/>
                      <a:pt x="15" y="2722"/>
                      <a:pt x="15" y="2726"/>
                    </a:cubicBezTo>
                    <a:close/>
                    <a:moveTo>
                      <a:pt x="15" y="2772"/>
                    </a:moveTo>
                    <a:lnTo>
                      <a:pt x="15" y="2788"/>
                    </a:lnTo>
                    <a:cubicBezTo>
                      <a:pt x="15" y="2792"/>
                      <a:pt x="12" y="2795"/>
                      <a:pt x="8" y="2795"/>
                    </a:cubicBezTo>
                    <a:cubicBezTo>
                      <a:pt x="3" y="2795"/>
                      <a:pt x="0" y="2792"/>
                      <a:pt x="0" y="2788"/>
                    </a:cubicBezTo>
                    <a:lnTo>
                      <a:pt x="0" y="2772"/>
                    </a:lnTo>
                    <a:cubicBezTo>
                      <a:pt x="0" y="2768"/>
                      <a:pt x="3" y="2765"/>
                      <a:pt x="8" y="2765"/>
                    </a:cubicBezTo>
                    <a:cubicBezTo>
                      <a:pt x="12" y="2765"/>
                      <a:pt x="15" y="2768"/>
                      <a:pt x="15" y="2772"/>
                    </a:cubicBezTo>
                    <a:close/>
                    <a:moveTo>
                      <a:pt x="15" y="2818"/>
                    </a:moveTo>
                    <a:lnTo>
                      <a:pt x="15" y="2834"/>
                    </a:lnTo>
                    <a:cubicBezTo>
                      <a:pt x="15" y="2838"/>
                      <a:pt x="12" y="2841"/>
                      <a:pt x="8" y="2841"/>
                    </a:cubicBezTo>
                    <a:cubicBezTo>
                      <a:pt x="3" y="2841"/>
                      <a:pt x="0" y="2838"/>
                      <a:pt x="0" y="2834"/>
                    </a:cubicBezTo>
                    <a:lnTo>
                      <a:pt x="0" y="2818"/>
                    </a:lnTo>
                    <a:cubicBezTo>
                      <a:pt x="0" y="2814"/>
                      <a:pt x="3" y="2811"/>
                      <a:pt x="8" y="2811"/>
                    </a:cubicBezTo>
                    <a:cubicBezTo>
                      <a:pt x="12" y="2811"/>
                      <a:pt x="15" y="2814"/>
                      <a:pt x="15" y="2818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8" y="2888"/>
                    </a:cubicBezTo>
                    <a:cubicBezTo>
                      <a:pt x="3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0"/>
                      <a:pt x="3" y="2857"/>
                      <a:pt x="8" y="2857"/>
                    </a:cubicBezTo>
                    <a:cubicBezTo>
                      <a:pt x="12" y="2857"/>
                      <a:pt x="15" y="2860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0"/>
                      <a:pt x="12" y="2934"/>
                      <a:pt x="8" y="2934"/>
                    </a:cubicBezTo>
                    <a:cubicBezTo>
                      <a:pt x="3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6"/>
                      <a:pt x="3" y="2903"/>
                      <a:pt x="8" y="2903"/>
                    </a:cubicBezTo>
                    <a:cubicBezTo>
                      <a:pt x="12" y="2903"/>
                      <a:pt x="15" y="2906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2"/>
                    </a:lnTo>
                    <a:cubicBezTo>
                      <a:pt x="15" y="2976"/>
                      <a:pt x="12" y="2980"/>
                      <a:pt x="8" y="2980"/>
                    </a:cubicBezTo>
                    <a:cubicBezTo>
                      <a:pt x="3" y="2980"/>
                      <a:pt x="0" y="2976"/>
                      <a:pt x="0" y="2972"/>
                    </a:cubicBezTo>
                    <a:lnTo>
                      <a:pt x="0" y="2957"/>
                    </a:lnTo>
                    <a:cubicBezTo>
                      <a:pt x="0" y="2952"/>
                      <a:pt x="3" y="2949"/>
                      <a:pt x="8" y="2949"/>
                    </a:cubicBezTo>
                    <a:cubicBezTo>
                      <a:pt x="12" y="2949"/>
                      <a:pt x="15" y="2952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2"/>
                      <a:pt x="12" y="3026"/>
                      <a:pt x="8" y="3026"/>
                    </a:cubicBezTo>
                    <a:cubicBezTo>
                      <a:pt x="3" y="3026"/>
                      <a:pt x="0" y="3022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3" y="2995"/>
                      <a:pt x="8" y="2995"/>
                    </a:cubicBezTo>
                    <a:cubicBezTo>
                      <a:pt x="12" y="2995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8"/>
                      <a:pt x="12" y="3072"/>
                      <a:pt x="8" y="3072"/>
                    </a:cubicBezTo>
                    <a:cubicBezTo>
                      <a:pt x="3" y="3072"/>
                      <a:pt x="0" y="3068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3" y="3041"/>
                      <a:pt x="8" y="3041"/>
                    </a:cubicBezTo>
                    <a:cubicBezTo>
                      <a:pt x="12" y="3041"/>
                      <a:pt x="15" y="3045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0"/>
                    </a:lnTo>
                    <a:cubicBezTo>
                      <a:pt x="15" y="3115"/>
                      <a:pt x="12" y="3118"/>
                      <a:pt x="8" y="3118"/>
                    </a:cubicBezTo>
                    <a:cubicBezTo>
                      <a:pt x="3" y="3118"/>
                      <a:pt x="0" y="3115"/>
                      <a:pt x="0" y="3110"/>
                    </a:cubicBezTo>
                    <a:lnTo>
                      <a:pt x="0" y="3095"/>
                    </a:lnTo>
                    <a:cubicBezTo>
                      <a:pt x="0" y="3091"/>
                      <a:pt x="3" y="3087"/>
                      <a:pt x="8" y="3087"/>
                    </a:cubicBezTo>
                    <a:cubicBezTo>
                      <a:pt x="12" y="3087"/>
                      <a:pt x="15" y="3091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6"/>
                    </a:lnTo>
                    <a:cubicBezTo>
                      <a:pt x="15" y="3161"/>
                      <a:pt x="12" y="3164"/>
                      <a:pt x="8" y="3164"/>
                    </a:cubicBezTo>
                    <a:cubicBezTo>
                      <a:pt x="3" y="3164"/>
                      <a:pt x="0" y="3161"/>
                      <a:pt x="0" y="3156"/>
                    </a:cubicBezTo>
                    <a:lnTo>
                      <a:pt x="0" y="3141"/>
                    </a:lnTo>
                    <a:cubicBezTo>
                      <a:pt x="0" y="3137"/>
                      <a:pt x="3" y="3133"/>
                      <a:pt x="8" y="3133"/>
                    </a:cubicBezTo>
                    <a:cubicBezTo>
                      <a:pt x="12" y="3133"/>
                      <a:pt x="15" y="3137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2"/>
                    </a:lnTo>
                    <a:cubicBezTo>
                      <a:pt x="15" y="3207"/>
                      <a:pt x="12" y="3210"/>
                      <a:pt x="8" y="3210"/>
                    </a:cubicBezTo>
                    <a:cubicBezTo>
                      <a:pt x="3" y="3210"/>
                      <a:pt x="0" y="3207"/>
                      <a:pt x="0" y="3202"/>
                    </a:cubicBezTo>
                    <a:lnTo>
                      <a:pt x="0" y="3187"/>
                    </a:lnTo>
                    <a:cubicBezTo>
                      <a:pt x="0" y="3183"/>
                      <a:pt x="3" y="3179"/>
                      <a:pt x="8" y="3179"/>
                    </a:cubicBezTo>
                    <a:cubicBezTo>
                      <a:pt x="12" y="3179"/>
                      <a:pt x="15" y="3183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9"/>
                    </a:lnTo>
                    <a:cubicBezTo>
                      <a:pt x="15" y="3253"/>
                      <a:pt x="12" y="3256"/>
                      <a:pt x="8" y="3256"/>
                    </a:cubicBezTo>
                    <a:cubicBezTo>
                      <a:pt x="3" y="3256"/>
                      <a:pt x="0" y="3253"/>
                      <a:pt x="0" y="3249"/>
                    </a:cubicBezTo>
                    <a:lnTo>
                      <a:pt x="0" y="3233"/>
                    </a:lnTo>
                    <a:cubicBezTo>
                      <a:pt x="0" y="3229"/>
                      <a:pt x="3" y="3225"/>
                      <a:pt x="8" y="3225"/>
                    </a:cubicBezTo>
                    <a:cubicBezTo>
                      <a:pt x="12" y="3225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5"/>
                    </a:lnTo>
                    <a:cubicBezTo>
                      <a:pt x="15" y="3299"/>
                      <a:pt x="12" y="3302"/>
                      <a:pt x="8" y="3302"/>
                    </a:cubicBezTo>
                    <a:cubicBezTo>
                      <a:pt x="3" y="3302"/>
                      <a:pt x="0" y="3299"/>
                      <a:pt x="0" y="3295"/>
                    </a:cubicBezTo>
                    <a:lnTo>
                      <a:pt x="0" y="3279"/>
                    </a:lnTo>
                    <a:cubicBezTo>
                      <a:pt x="0" y="3275"/>
                      <a:pt x="3" y="3272"/>
                      <a:pt x="8" y="3272"/>
                    </a:cubicBezTo>
                    <a:cubicBezTo>
                      <a:pt x="12" y="3272"/>
                      <a:pt x="15" y="3275"/>
                      <a:pt x="15" y="3279"/>
                    </a:cubicBezTo>
                    <a:close/>
                    <a:moveTo>
                      <a:pt x="15" y="3325"/>
                    </a:moveTo>
                    <a:lnTo>
                      <a:pt x="15" y="3341"/>
                    </a:lnTo>
                    <a:cubicBezTo>
                      <a:pt x="15" y="3345"/>
                      <a:pt x="12" y="3348"/>
                      <a:pt x="8" y="3348"/>
                    </a:cubicBezTo>
                    <a:cubicBezTo>
                      <a:pt x="3" y="3348"/>
                      <a:pt x="0" y="3345"/>
                      <a:pt x="0" y="3341"/>
                    </a:cubicBezTo>
                    <a:lnTo>
                      <a:pt x="0" y="3325"/>
                    </a:lnTo>
                    <a:cubicBezTo>
                      <a:pt x="0" y="3321"/>
                      <a:pt x="3" y="3318"/>
                      <a:pt x="8" y="3318"/>
                    </a:cubicBezTo>
                    <a:cubicBezTo>
                      <a:pt x="12" y="3318"/>
                      <a:pt x="15" y="3321"/>
                      <a:pt x="15" y="3325"/>
                    </a:cubicBezTo>
                    <a:close/>
                    <a:moveTo>
                      <a:pt x="15" y="3371"/>
                    </a:moveTo>
                    <a:lnTo>
                      <a:pt x="15" y="3387"/>
                    </a:lnTo>
                    <a:cubicBezTo>
                      <a:pt x="15" y="3391"/>
                      <a:pt x="12" y="3394"/>
                      <a:pt x="8" y="3394"/>
                    </a:cubicBezTo>
                    <a:cubicBezTo>
                      <a:pt x="3" y="3394"/>
                      <a:pt x="0" y="3391"/>
                      <a:pt x="0" y="3387"/>
                    </a:cubicBezTo>
                    <a:lnTo>
                      <a:pt x="0" y="3371"/>
                    </a:lnTo>
                    <a:cubicBezTo>
                      <a:pt x="0" y="3367"/>
                      <a:pt x="3" y="3364"/>
                      <a:pt x="8" y="3364"/>
                    </a:cubicBezTo>
                    <a:cubicBezTo>
                      <a:pt x="12" y="3364"/>
                      <a:pt x="15" y="3367"/>
                      <a:pt x="15" y="3371"/>
                    </a:cubicBezTo>
                    <a:close/>
                    <a:moveTo>
                      <a:pt x="15" y="3417"/>
                    </a:moveTo>
                    <a:lnTo>
                      <a:pt x="15" y="3433"/>
                    </a:lnTo>
                    <a:cubicBezTo>
                      <a:pt x="15" y="3437"/>
                      <a:pt x="12" y="3441"/>
                      <a:pt x="8" y="3441"/>
                    </a:cubicBezTo>
                    <a:cubicBezTo>
                      <a:pt x="3" y="3441"/>
                      <a:pt x="0" y="3437"/>
                      <a:pt x="0" y="3433"/>
                    </a:cubicBezTo>
                    <a:lnTo>
                      <a:pt x="0" y="3417"/>
                    </a:lnTo>
                    <a:cubicBezTo>
                      <a:pt x="0" y="3413"/>
                      <a:pt x="3" y="3410"/>
                      <a:pt x="8" y="3410"/>
                    </a:cubicBezTo>
                    <a:cubicBezTo>
                      <a:pt x="12" y="3410"/>
                      <a:pt x="15" y="3413"/>
                      <a:pt x="15" y="3417"/>
                    </a:cubicBezTo>
                    <a:close/>
                    <a:moveTo>
                      <a:pt x="15" y="3464"/>
                    </a:moveTo>
                    <a:lnTo>
                      <a:pt x="15" y="3479"/>
                    </a:lnTo>
                    <a:cubicBezTo>
                      <a:pt x="15" y="3483"/>
                      <a:pt x="12" y="3487"/>
                      <a:pt x="8" y="3487"/>
                    </a:cubicBezTo>
                    <a:cubicBezTo>
                      <a:pt x="3" y="3487"/>
                      <a:pt x="0" y="3483"/>
                      <a:pt x="0" y="3479"/>
                    </a:cubicBezTo>
                    <a:lnTo>
                      <a:pt x="0" y="3464"/>
                    </a:lnTo>
                    <a:cubicBezTo>
                      <a:pt x="0" y="3459"/>
                      <a:pt x="3" y="3456"/>
                      <a:pt x="8" y="3456"/>
                    </a:cubicBezTo>
                    <a:cubicBezTo>
                      <a:pt x="12" y="3456"/>
                      <a:pt x="15" y="3459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5"/>
                    </a:lnTo>
                    <a:cubicBezTo>
                      <a:pt x="15" y="3529"/>
                      <a:pt x="12" y="3533"/>
                      <a:pt x="8" y="3533"/>
                    </a:cubicBezTo>
                    <a:cubicBezTo>
                      <a:pt x="3" y="3533"/>
                      <a:pt x="0" y="3529"/>
                      <a:pt x="0" y="3525"/>
                    </a:cubicBezTo>
                    <a:lnTo>
                      <a:pt x="0" y="3510"/>
                    </a:lnTo>
                    <a:cubicBezTo>
                      <a:pt x="0" y="3505"/>
                      <a:pt x="3" y="3502"/>
                      <a:pt x="8" y="3502"/>
                    </a:cubicBezTo>
                    <a:cubicBezTo>
                      <a:pt x="12" y="3502"/>
                      <a:pt x="15" y="3505"/>
                      <a:pt x="15" y="3510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43">
                <a:extLst>
                  <a:ext uri="{FF2B5EF4-FFF2-40B4-BE49-F238E27FC236}">
                    <a16:creationId xmlns:a16="http://schemas.microsoft.com/office/drawing/2014/main" id="{59EBDA30-9B29-427D-AD05-C8FDFF883D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49" y="2818"/>
                <a:ext cx="7" cy="3291"/>
              </a:xfrm>
              <a:custGeom>
                <a:avLst/>
                <a:gdLst>
                  <a:gd name="T0" fmla="*/ 0 w 16"/>
                  <a:gd name="T1" fmla="*/ 8 h 8528"/>
                  <a:gd name="T2" fmla="*/ 8 w 16"/>
                  <a:gd name="T3" fmla="*/ 320 h 8528"/>
                  <a:gd name="T4" fmla="*/ 16 w 16"/>
                  <a:gd name="T5" fmla="*/ 392 h 8528"/>
                  <a:gd name="T6" fmla="*/ 8 w 16"/>
                  <a:gd name="T7" fmla="*/ 384 h 8528"/>
                  <a:gd name="T8" fmla="*/ 0 w 16"/>
                  <a:gd name="T9" fmla="*/ 696 h 8528"/>
                  <a:gd name="T10" fmla="*/ 16 w 16"/>
                  <a:gd name="T11" fmla="*/ 888 h 8528"/>
                  <a:gd name="T12" fmla="*/ 16 w 16"/>
                  <a:gd name="T13" fmla="*/ 776 h 8528"/>
                  <a:gd name="T14" fmla="*/ 0 w 16"/>
                  <a:gd name="T15" fmla="*/ 968 h 8528"/>
                  <a:gd name="T16" fmla="*/ 8 w 16"/>
                  <a:gd name="T17" fmla="*/ 1280 h 8528"/>
                  <a:gd name="T18" fmla="*/ 16 w 16"/>
                  <a:gd name="T19" fmla="*/ 1352 h 8528"/>
                  <a:gd name="T20" fmla="*/ 8 w 16"/>
                  <a:gd name="T21" fmla="*/ 1344 h 8528"/>
                  <a:gd name="T22" fmla="*/ 0 w 16"/>
                  <a:gd name="T23" fmla="*/ 1656 h 8528"/>
                  <a:gd name="T24" fmla="*/ 16 w 16"/>
                  <a:gd name="T25" fmla="*/ 1848 h 8528"/>
                  <a:gd name="T26" fmla="*/ 16 w 16"/>
                  <a:gd name="T27" fmla="*/ 1736 h 8528"/>
                  <a:gd name="T28" fmla="*/ 0 w 16"/>
                  <a:gd name="T29" fmla="*/ 1928 h 8528"/>
                  <a:gd name="T30" fmla="*/ 8 w 16"/>
                  <a:gd name="T31" fmla="*/ 2240 h 8528"/>
                  <a:gd name="T32" fmla="*/ 16 w 16"/>
                  <a:gd name="T33" fmla="*/ 2312 h 8528"/>
                  <a:gd name="T34" fmla="*/ 8 w 16"/>
                  <a:gd name="T35" fmla="*/ 2304 h 8528"/>
                  <a:gd name="T36" fmla="*/ 0 w 16"/>
                  <a:gd name="T37" fmla="*/ 2616 h 8528"/>
                  <a:gd name="T38" fmla="*/ 16 w 16"/>
                  <a:gd name="T39" fmla="*/ 2808 h 8528"/>
                  <a:gd name="T40" fmla="*/ 16 w 16"/>
                  <a:gd name="T41" fmla="*/ 2696 h 8528"/>
                  <a:gd name="T42" fmla="*/ 0 w 16"/>
                  <a:gd name="T43" fmla="*/ 2888 h 8528"/>
                  <a:gd name="T44" fmla="*/ 8 w 16"/>
                  <a:gd name="T45" fmla="*/ 3200 h 8528"/>
                  <a:gd name="T46" fmla="*/ 16 w 16"/>
                  <a:gd name="T47" fmla="*/ 3272 h 8528"/>
                  <a:gd name="T48" fmla="*/ 8 w 16"/>
                  <a:gd name="T49" fmla="*/ 3264 h 8528"/>
                  <a:gd name="T50" fmla="*/ 0 w 16"/>
                  <a:gd name="T51" fmla="*/ 3576 h 8528"/>
                  <a:gd name="T52" fmla="*/ 16 w 16"/>
                  <a:gd name="T53" fmla="*/ 3768 h 8528"/>
                  <a:gd name="T54" fmla="*/ 16 w 16"/>
                  <a:gd name="T55" fmla="*/ 3656 h 8528"/>
                  <a:gd name="T56" fmla="*/ 0 w 16"/>
                  <a:gd name="T57" fmla="*/ 3848 h 8528"/>
                  <a:gd name="T58" fmla="*/ 8 w 16"/>
                  <a:gd name="T59" fmla="*/ 4160 h 8528"/>
                  <a:gd name="T60" fmla="*/ 16 w 16"/>
                  <a:gd name="T61" fmla="*/ 4232 h 8528"/>
                  <a:gd name="T62" fmla="*/ 8 w 16"/>
                  <a:gd name="T63" fmla="*/ 4224 h 8528"/>
                  <a:gd name="T64" fmla="*/ 0 w 16"/>
                  <a:gd name="T65" fmla="*/ 4536 h 8528"/>
                  <a:gd name="T66" fmla="*/ 16 w 16"/>
                  <a:gd name="T67" fmla="*/ 4728 h 8528"/>
                  <a:gd name="T68" fmla="*/ 16 w 16"/>
                  <a:gd name="T69" fmla="*/ 4616 h 8528"/>
                  <a:gd name="T70" fmla="*/ 0 w 16"/>
                  <a:gd name="T71" fmla="*/ 4808 h 8528"/>
                  <a:gd name="T72" fmla="*/ 8 w 16"/>
                  <a:gd name="T73" fmla="*/ 5120 h 8528"/>
                  <a:gd name="T74" fmla="*/ 16 w 16"/>
                  <a:gd name="T75" fmla="*/ 5192 h 8528"/>
                  <a:gd name="T76" fmla="*/ 8 w 16"/>
                  <a:gd name="T77" fmla="*/ 5184 h 8528"/>
                  <a:gd name="T78" fmla="*/ 0 w 16"/>
                  <a:gd name="T79" fmla="*/ 5496 h 8528"/>
                  <a:gd name="T80" fmla="*/ 16 w 16"/>
                  <a:gd name="T81" fmla="*/ 5688 h 8528"/>
                  <a:gd name="T82" fmla="*/ 16 w 16"/>
                  <a:gd name="T83" fmla="*/ 5576 h 8528"/>
                  <a:gd name="T84" fmla="*/ 0 w 16"/>
                  <a:gd name="T85" fmla="*/ 5768 h 8528"/>
                  <a:gd name="T86" fmla="*/ 8 w 16"/>
                  <a:gd name="T87" fmla="*/ 6080 h 8528"/>
                  <a:gd name="T88" fmla="*/ 16 w 16"/>
                  <a:gd name="T89" fmla="*/ 6152 h 8528"/>
                  <a:gd name="T90" fmla="*/ 8 w 16"/>
                  <a:gd name="T91" fmla="*/ 6144 h 8528"/>
                  <a:gd name="T92" fmla="*/ 0 w 16"/>
                  <a:gd name="T93" fmla="*/ 6456 h 8528"/>
                  <a:gd name="T94" fmla="*/ 16 w 16"/>
                  <a:gd name="T95" fmla="*/ 6648 h 8528"/>
                  <a:gd name="T96" fmla="*/ 16 w 16"/>
                  <a:gd name="T97" fmla="*/ 6536 h 8528"/>
                  <a:gd name="T98" fmla="*/ 0 w 16"/>
                  <a:gd name="T99" fmla="*/ 6728 h 8528"/>
                  <a:gd name="T100" fmla="*/ 8 w 16"/>
                  <a:gd name="T101" fmla="*/ 7040 h 8528"/>
                  <a:gd name="T102" fmla="*/ 16 w 16"/>
                  <a:gd name="T103" fmla="*/ 7112 h 8528"/>
                  <a:gd name="T104" fmla="*/ 8 w 16"/>
                  <a:gd name="T105" fmla="*/ 7104 h 8528"/>
                  <a:gd name="T106" fmla="*/ 0 w 16"/>
                  <a:gd name="T107" fmla="*/ 7416 h 8528"/>
                  <a:gd name="T108" fmla="*/ 16 w 16"/>
                  <a:gd name="T109" fmla="*/ 7608 h 8528"/>
                  <a:gd name="T110" fmla="*/ 16 w 16"/>
                  <a:gd name="T111" fmla="*/ 7496 h 8528"/>
                  <a:gd name="T112" fmla="*/ 0 w 16"/>
                  <a:gd name="T113" fmla="*/ 7688 h 8528"/>
                  <a:gd name="T114" fmla="*/ 8 w 16"/>
                  <a:gd name="T115" fmla="*/ 8000 h 8528"/>
                  <a:gd name="T116" fmla="*/ 16 w 16"/>
                  <a:gd name="T117" fmla="*/ 8072 h 8528"/>
                  <a:gd name="T118" fmla="*/ 8 w 16"/>
                  <a:gd name="T119" fmla="*/ 8064 h 8528"/>
                  <a:gd name="T120" fmla="*/ 0 w 16"/>
                  <a:gd name="T121" fmla="*/ 8376 h 8528"/>
                  <a:gd name="T122" fmla="*/ 16 w 16"/>
                  <a:gd name="T123" fmla="*/ 8520 h 8528"/>
                  <a:gd name="T124" fmla="*/ 16 w 16"/>
                  <a:gd name="T125" fmla="*/ 8456 h 8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" h="8528">
                    <a:moveTo>
                      <a:pt x="16" y="8"/>
                    </a:moveTo>
                    <a:lnTo>
                      <a:pt x="16" y="120"/>
                    </a:lnTo>
                    <a:cubicBezTo>
                      <a:pt x="16" y="124"/>
                      <a:pt x="13" y="128"/>
                      <a:pt x="8" y="128"/>
                    </a:cubicBezTo>
                    <a:cubicBezTo>
                      <a:pt x="4" y="128"/>
                      <a:pt x="0" y="124"/>
                      <a:pt x="0" y="120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3" y="0"/>
                      <a:pt x="16" y="3"/>
                      <a:pt x="16" y="8"/>
                    </a:cubicBezTo>
                    <a:close/>
                    <a:moveTo>
                      <a:pt x="16" y="200"/>
                    </a:moveTo>
                    <a:lnTo>
                      <a:pt x="16" y="312"/>
                    </a:lnTo>
                    <a:cubicBezTo>
                      <a:pt x="16" y="316"/>
                      <a:pt x="13" y="320"/>
                      <a:pt x="8" y="320"/>
                    </a:cubicBezTo>
                    <a:cubicBezTo>
                      <a:pt x="4" y="320"/>
                      <a:pt x="0" y="316"/>
                      <a:pt x="0" y="312"/>
                    </a:cubicBezTo>
                    <a:lnTo>
                      <a:pt x="0" y="200"/>
                    </a:lnTo>
                    <a:cubicBezTo>
                      <a:pt x="0" y="195"/>
                      <a:pt x="4" y="192"/>
                      <a:pt x="8" y="192"/>
                    </a:cubicBezTo>
                    <a:cubicBezTo>
                      <a:pt x="13" y="192"/>
                      <a:pt x="16" y="195"/>
                      <a:pt x="16" y="200"/>
                    </a:cubicBezTo>
                    <a:close/>
                    <a:moveTo>
                      <a:pt x="16" y="392"/>
                    </a:moveTo>
                    <a:lnTo>
                      <a:pt x="16" y="504"/>
                    </a:lnTo>
                    <a:cubicBezTo>
                      <a:pt x="16" y="508"/>
                      <a:pt x="13" y="512"/>
                      <a:pt x="8" y="512"/>
                    </a:cubicBezTo>
                    <a:cubicBezTo>
                      <a:pt x="4" y="512"/>
                      <a:pt x="0" y="508"/>
                      <a:pt x="0" y="504"/>
                    </a:cubicBezTo>
                    <a:lnTo>
                      <a:pt x="0" y="392"/>
                    </a:lnTo>
                    <a:cubicBezTo>
                      <a:pt x="0" y="387"/>
                      <a:pt x="4" y="384"/>
                      <a:pt x="8" y="384"/>
                    </a:cubicBezTo>
                    <a:cubicBezTo>
                      <a:pt x="13" y="384"/>
                      <a:pt x="16" y="387"/>
                      <a:pt x="16" y="392"/>
                    </a:cubicBezTo>
                    <a:close/>
                    <a:moveTo>
                      <a:pt x="16" y="584"/>
                    </a:moveTo>
                    <a:lnTo>
                      <a:pt x="16" y="696"/>
                    </a:lnTo>
                    <a:cubicBezTo>
                      <a:pt x="16" y="700"/>
                      <a:pt x="13" y="704"/>
                      <a:pt x="8" y="704"/>
                    </a:cubicBezTo>
                    <a:cubicBezTo>
                      <a:pt x="4" y="704"/>
                      <a:pt x="0" y="700"/>
                      <a:pt x="0" y="696"/>
                    </a:cubicBezTo>
                    <a:lnTo>
                      <a:pt x="0" y="584"/>
                    </a:lnTo>
                    <a:cubicBezTo>
                      <a:pt x="0" y="579"/>
                      <a:pt x="4" y="576"/>
                      <a:pt x="8" y="576"/>
                    </a:cubicBezTo>
                    <a:cubicBezTo>
                      <a:pt x="13" y="576"/>
                      <a:pt x="16" y="579"/>
                      <a:pt x="16" y="584"/>
                    </a:cubicBezTo>
                    <a:close/>
                    <a:moveTo>
                      <a:pt x="16" y="776"/>
                    </a:moveTo>
                    <a:lnTo>
                      <a:pt x="16" y="888"/>
                    </a:lnTo>
                    <a:cubicBezTo>
                      <a:pt x="16" y="892"/>
                      <a:pt x="13" y="896"/>
                      <a:pt x="8" y="896"/>
                    </a:cubicBezTo>
                    <a:cubicBezTo>
                      <a:pt x="4" y="896"/>
                      <a:pt x="0" y="892"/>
                      <a:pt x="0" y="888"/>
                    </a:cubicBezTo>
                    <a:lnTo>
                      <a:pt x="0" y="776"/>
                    </a:lnTo>
                    <a:cubicBezTo>
                      <a:pt x="0" y="771"/>
                      <a:pt x="4" y="768"/>
                      <a:pt x="8" y="768"/>
                    </a:cubicBezTo>
                    <a:cubicBezTo>
                      <a:pt x="13" y="768"/>
                      <a:pt x="16" y="771"/>
                      <a:pt x="16" y="776"/>
                    </a:cubicBezTo>
                    <a:close/>
                    <a:moveTo>
                      <a:pt x="16" y="968"/>
                    </a:moveTo>
                    <a:lnTo>
                      <a:pt x="16" y="1080"/>
                    </a:lnTo>
                    <a:cubicBezTo>
                      <a:pt x="16" y="1084"/>
                      <a:pt x="13" y="1088"/>
                      <a:pt x="8" y="1088"/>
                    </a:cubicBezTo>
                    <a:cubicBezTo>
                      <a:pt x="4" y="1088"/>
                      <a:pt x="0" y="1084"/>
                      <a:pt x="0" y="1080"/>
                    </a:cubicBezTo>
                    <a:lnTo>
                      <a:pt x="0" y="968"/>
                    </a:lnTo>
                    <a:cubicBezTo>
                      <a:pt x="0" y="963"/>
                      <a:pt x="4" y="960"/>
                      <a:pt x="8" y="960"/>
                    </a:cubicBezTo>
                    <a:cubicBezTo>
                      <a:pt x="13" y="960"/>
                      <a:pt x="16" y="963"/>
                      <a:pt x="16" y="968"/>
                    </a:cubicBezTo>
                    <a:close/>
                    <a:moveTo>
                      <a:pt x="16" y="1160"/>
                    </a:moveTo>
                    <a:lnTo>
                      <a:pt x="16" y="1272"/>
                    </a:lnTo>
                    <a:cubicBezTo>
                      <a:pt x="16" y="1276"/>
                      <a:pt x="13" y="1280"/>
                      <a:pt x="8" y="1280"/>
                    </a:cubicBezTo>
                    <a:cubicBezTo>
                      <a:pt x="4" y="1280"/>
                      <a:pt x="0" y="1276"/>
                      <a:pt x="0" y="1272"/>
                    </a:cubicBezTo>
                    <a:lnTo>
                      <a:pt x="0" y="1160"/>
                    </a:lnTo>
                    <a:cubicBezTo>
                      <a:pt x="0" y="1155"/>
                      <a:pt x="4" y="1152"/>
                      <a:pt x="8" y="1152"/>
                    </a:cubicBezTo>
                    <a:cubicBezTo>
                      <a:pt x="13" y="1152"/>
                      <a:pt x="16" y="1155"/>
                      <a:pt x="16" y="1160"/>
                    </a:cubicBezTo>
                    <a:close/>
                    <a:moveTo>
                      <a:pt x="16" y="1352"/>
                    </a:moveTo>
                    <a:lnTo>
                      <a:pt x="16" y="1464"/>
                    </a:lnTo>
                    <a:cubicBezTo>
                      <a:pt x="16" y="1468"/>
                      <a:pt x="13" y="1472"/>
                      <a:pt x="8" y="1472"/>
                    </a:cubicBezTo>
                    <a:cubicBezTo>
                      <a:pt x="4" y="1472"/>
                      <a:pt x="0" y="1468"/>
                      <a:pt x="0" y="1464"/>
                    </a:cubicBezTo>
                    <a:lnTo>
                      <a:pt x="0" y="1352"/>
                    </a:lnTo>
                    <a:cubicBezTo>
                      <a:pt x="0" y="1347"/>
                      <a:pt x="4" y="1344"/>
                      <a:pt x="8" y="1344"/>
                    </a:cubicBezTo>
                    <a:cubicBezTo>
                      <a:pt x="13" y="1344"/>
                      <a:pt x="16" y="1347"/>
                      <a:pt x="16" y="1352"/>
                    </a:cubicBezTo>
                    <a:close/>
                    <a:moveTo>
                      <a:pt x="16" y="1544"/>
                    </a:moveTo>
                    <a:lnTo>
                      <a:pt x="16" y="1656"/>
                    </a:lnTo>
                    <a:cubicBezTo>
                      <a:pt x="16" y="1660"/>
                      <a:pt x="13" y="1664"/>
                      <a:pt x="8" y="1664"/>
                    </a:cubicBezTo>
                    <a:cubicBezTo>
                      <a:pt x="4" y="1664"/>
                      <a:pt x="0" y="1660"/>
                      <a:pt x="0" y="1656"/>
                    </a:cubicBezTo>
                    <a:lnTo>
                      <a:pt x="0" y="1544"/>
                    </a:lnTo>
                    <a:cubicBezTo>
                      <a:pt x="0" y="1539"/>
                      <a:pt x="4" y="1536"/>
                      <a:pt x="8" y="1536"/>
                    </a:cubicBezTo>
                    <a:cubicBezTo>
                      <a:pt x="13" y="1536"/>
                      <a:pt x="16" y="1539"/>
                      <a:pt x="16" y="1544"/>
                    </a:cubicBezTo>
                    <a:close/>
                    <a:moveTo>
                      <a:pt x="16" y="1736"/>
                    </a:moveTo>
                    <a:lnTo>
                      <a:pt x="16" y="1848"/>
                    </a:lnTo>
                    <a:cubicBezTo>
                      <a:pt x="16" y="1852"/>
                      <a:pt x="13" y="1856"/>
                      <a:pt x="8" y="1856"/>
                    </a:cubicBezTo>
                    <a:cubicBezTo>
                      <a:pt x="4" y="1856"/>
                      <a:pt x="0" y="1852"/>
                      <a:pt x="0" y="1848"/>
                    </a:cubicBezTo>
                    <a:lnTo>
                      <a:pt x="0" y="1736"/>
                    </a:lnTo>
                    <a:cubicBezTo>
                      <a:pt x="0" y="1731"/>
                      <a:pt x="4" y="1728"/>
                      <a:pt x="8" y="1728"/>
                    </a:cubicBezTo>
                    <a:cubicBezTo>
                      <a:pt x="13" y="1728"/>
                      <a:pt x="16" y="1731"/>
                      <a:pt x="16" y="1736"/>
                    </a:cubicBezTo>
                    <a:close/>
                    <a:moveTo>
                      <a:pt x="16" y="1928"/>
                    </a:moveTo>
                    <a:lnTo>
                      <a:pt x="16" y="2040"/>
                    </a:lnTo>
                    <a:cubicBezTo>
                      <a:pt x="16" y="2044"/>
                      <a:pt x="13" y="2048"/>
                      <a:pt x="8" y="2048"/>
                    </a:cubicBezTo>
                    <a:cubicBezTo>
                      <a:pt x="4" y="2048"/>
                      <a:pt x="0" y="2044"/>
                      <a:pt x="0" y="2040"/>
                    </a:cubicBezTo>
                    <a:lnTo>
                      <a:pt x="0" y="1928"/>
                    </a:lnTo>
                    <a:cubicBezTo>
                      <a:pt x="0" y="1923"/>
                      <a:pt x="4" y="1920"/>
                      <a:pt x="8" y="1920"/>
                    </a:cubicBezTo>
                    <a:cubicBezTo>
                      <a:pt x="13" y="1920"/>
                      <a:pt x="16" y="1923"/>
                      <a:pt x="16" y="1928"/>
                    </a:cubicBezTo>
                    <a:close/>
                    <a:moveTo>
                      <a:pt x="16" y="2120"/>
                    </a:moveTo>
                    <a:lnTo>
                      <a:pt x="16" y="2232"/>
                    </a:lnTo>
                    <a:cubicBezTo>
                      <a:pt x="16" y="2236"/>
                      <a:pt x="13" y="2240"/>
                      <a:pt x="8" y="2240"/>
                    </a:cubicBezTo>
                    <a:cubicBezTo>
                      <a:pt x="4" y="2240"/>
                      <a:pt x="0" y="2236"/>
                      <a:pt x="0" y="2232"/>
                    </a:cubicBezTo>
                    <a:lnTo>
                      <a:pt x="0" y="2120"/>
                    </a:lnTo>
                    <a:cubicBezTo>
                      <a:pt x="0" y="2115"/>
                      <a:pt x="4" y="2112"/>
                      <a:pt x="8" y="2112"/>
                    </a:cubicBezTo>
                    <a:cubicBezTo>
                      <a:pt x="13" y="2112"/>
                      <a:pt x="16" y="2115"/>
                      <a:pt x="16" y="2120"/>
                    </a:cubicBezTo>
                    <a:close/>
                    <a:moveTo>
                      <a:pt x="16" y="2312"/>
                    </a:moveTo>
                    <a:lnTo>
                      <a:pt x="16" y="2424"/>
                    </a:lnTo>
                    <a:cubicBezTo>
                      <a:pt x="16" y="2428"/>
                      <a:pt x="13" y="2432"/>
                      <a:pt x="8" y="2432"/>
                    </a:cubicBezTo>
                    <a:cubicBezTo>
                      <a:pt x="4" y="2432"/>
                      <a:pt x="0" y="2428"/>
                      <a:pt x="0" y="2424"/>
                    </a:cubicBezTo>
                    <a:lnTo>
                      <a:pt x="0" y="2312"/>
                    </a:lnTo>
                    <a:cubicBezTo>
                      <a:pt x="0" y="2307"/>
                      <a:pt x="4" y="2304"/>
                      <a:pt x="8" y="2304"/>
                    </a:cubicBezTo>
                    <a:cubicBezTo>
                      <a:pt x="13" y="2304"/>
                      <a:pt x="16" y="2307"/>
                      <a:pt x="16" y="2312"/>
                    </a:cubicBezTo>
                    <a:close/>
                    <a:moveTo>
                      <a:pt x="16" y="2504"/>
                    </a:moveTo>
                    <a:lnTo>
                      <a:pt x="16" y="2616"/>
                    </a:lnTo>
                    <a:cubicBezTo>
                      <a:pt x="16" y="2620"/>
                      <a:pt x="13" y="2624"/>
                      <a:pt x="8" y="2624"/>
                    </a:cubicBezTo>
                    <a:cubicBezTo>
                      <a:pt x="4" y="2624"/>
                      <a:pt x="0" y="2620"/>
                      <a:pt x="0" y="2616"/>
                    </a:cubicBezTo>
                    <a:lnTo>
                      <a:pt x="0" y="2504"/>
                    </a:lnTo>
                    <a:cubicBezTo>
                      <a:pt x="0" y="2499"/>
                      <a:pt x="4" y="2496"/>
                      <a:pt x="8" y="2496"/>
                    </a:cubicBezTo>
                    <a:cubicBezTo>
                      <a:pt x="13" y="2496"/>
                      <a:pt x="16" y="2499"/>
                      <a:pt x="16" y="2504"/>
                    </a:cubicBezTo>
                    <a:close/>
                    <a:moveTo>
                      <a:pt x="16" y="2696"/>
                    </a:moveTo>
                    <a:lnTo>
                      <a:pt x="16" y="2808"/>
                    </a:lnTo>
                    <a:cubicBezTo>
                      <a:pt x="16" y="2812"/>
                      <a:pt x="13" y="2816"/>
                      <a:pt x="8" y="2816"/>
                    </a:cubicBezTo>
                    <a:cubicBezTo>
                      <a:pt x="4" y="2816"/>
                      <a:pt x="0" y="2812"/>
                      <a:pt x="0" y="2808"/>
                    </a:cubicBezTo>
                    <a:lnTo>
                      <a:pt x="0" y="2696"/>
                    </a:lnTo>
                    <a:cubicBezTo>
                      <a:pt x="0" y="2691"/>
                      <a:pt x="4" y="2688"/>
                      <a:pt x="8" y="2688"/>
                    </a:cubicBezTo>
                    <a:cubicBezTo>
                      <a:pt x="13" y="2688"/>
                      <a:pt x="16" y="2691"/>
                      <a:pt x="16" y="2696"/>
                    </a:cubicBezTo>
                    <a:close/>
                    <a:moveTo>
                      <a:pt x="16" y="2888"/>
                    </a:moveTo>
                    <a:lnTo>
                      <a:pt x="16" y="3000"/>
                    </a:lnTo>
                    <a:cubicBezTo>
                      <a:pt x="16" y="3004"/>
                      <a:pt x="13" y="3008"/>
                      <a:pt x="8" y="3008"/>
                    </a:cubicBezTo>
                    <a:cubicBezTo>
                      <a:pt x="4" y="3008"/>
                      <a:pt x="0" y="3004"/>
                      <a:pt x="0" y="3000"/>
                    </a:cubicBezTo>
                    <a:lnTo>
                      <a:pt x="0" y="2888"/>
                    </a:lnTo>
                    <a:cubicBezTo>
                      <a:pt x="0" y="2883"/>
                      <a:pt x="4" y="2880"/>
                      <a:pt x="8" y="2880"/>
                    </a:cubicBezTo>
                    <a:cubicBezTo>
                      <a:pt x="13" y="2880"/>
                      <a:pt x="16" y="2883"/>
                      <a:pt x="16" y="2888"/>
                    </a:cubicBezTo>
                    <a:close/>
                    <a:moveTo>
                      <a:pt x="16" y="3080"/>
                    </a:moveTo>
                    <a:lnTo>
                      <a:pt x="16" y="3192"/>
                    </a:lnTo>
                    <a:cubicBezTo>
                      <a:pt x="16" y="3196"/>
                      <a:pt x="13" y="3200"/>
                      <a:pt x="8" y="3200"/>
                    </a:cubicBezTo>
                    <a:cubicBezTo>
                      <a:pt x="4" y="3200"/>
                      <a:pt x="0" y="3196"/>
                      <a:pt x="0" y="3192"/>
                    </a:cubicBezTo>
                    <a:lnTo>
                      <a:pt x="0" y="3080"/>
                    </a:lnTo>
                    <a:cubicBezTo>
                      <a:pt x="0" y="3075"/>
                      <a:pt x="4" y="3072"/>
                      <a:pt x="8" y="3072"/>
                    </a:cubicBezTo>
                    <a:cubicBezTo>
                      <a:pt x="13" y="3072"/>
                      <a:pt x="16" y="3075"/>
                      <a:pt x="16" y="3080"/>
                    </a:cubicBezTo>
                    <a:close/>
                    <a:moveTo>
                      <a:pt x="16" y="3272"/>
                    </a:moveTo>
                    <a:lnTo>
                      <a:pt x="16" y="3384"/>
                    </a:lnTo>
                    <a:cubicBezTo>
                      <a:pt x="16" y="3388"/>
                      <a:pt x="13" y="3392"/>
                      <a:pt x="8" y="3392"/>
                    </a:cubicBezTo>
                    <a:cubicBezTo>
                      <a:pt x="4" y="3392"/>
                      <a:pt x="0" y="3388"/>
                      <a:pt x="0" y="3384"/>
                    </a:cubicBezTo>
                    <a:lnTo>
                      <a:pt x="0" y="3272"/>
                    </a:lnTo>
                    <a:cubicBezTo>
                      <a:pt x="0" y="3267"/>
                      <a:pt x="4" y="3264"/>
                      <a:pt x="8" y="3264"/>
                    </a:cubicBezTo>
                    <a:cubicBezTo>
                      <a:pt x="13" y="3264"/>
                      <a:pt x="16" y="3267"/>
                      <a:pt x="16" y="3272"/>
                    </a:cubicBezTo>
                    <a:close/>
                    <a:moveTo>
                      <a:pt x="16" y="3464"/>
                    </a:moveTo>
                    <a:lnTo>
                      <a:pt x="16" y="3576"/>
                    </a:lnTo>
                    <a:cubicBezTo>
                      <a:pt x="16" y="3580"/>
                      <a:pt x="13" y="3584"/>
                      <a:pt x="8" y="3584"/>
                    </a:cubicBezTo>
                    <a:cubicBezTo>
                      <a:pt x="4" y="3584"/>
                      <a:pt x="0" y="3580"/>
                      <a:pt x="0" y="3576"/>
                    </a:cubicBezTo>
                    <a:lnTo>
                      <a:pt x="0" y="3464"/>
                    </a:lnTo>
                    <a:cubicBezTo>
                      <a:pt x="0" y="3459"/>
                      <a:pt x="4" y="3456"/>
                      <a:pt x="8" y="3456"/>
                    </a:cubicBezTo>
                    <a:cubicBezTo>
                      <a:pt x="13" y="3456"/>
                      <a:pt x="16" y="3459"/>
                      <a:pt x="16" y="3464"/>
                    </a:cubicBezTo>
                    <a:close/>
                    <a:moveTo>
                      <a:pt x="16" y="3656"/>
                    </a:moveTo>
                    <a:lnTo>
                      <a:pt x="16" y="3768"/>
                    </a:lnTo>
                    <a:cubicBezTo>
                      <a:pt x="16" y="3772"/>
                      <a:pt x="13" y="3776"/>
                      <a:pt x="8" y="3776"/>
                    </a:cubicBezTo>
                    <a:cubicBezTo>
                      <a:pt x="4" y="3776"/>
                      <a:pt x="0" y="3772"/>
                      <a:pt x="0" y="3768"/>
                    </a:cubicBezTo>
                    <a:lnTo>
                      <a:pt x="0" y="3656"/>
                    </a:lnTo>
                    <a:cubicBezTo>
                      <a:pt x="0" y="3651"/>
                      <a:pt x="4" y="3648"/>
                      <a:pt x="8" y="3648"/>
                    </a:cubicBezTo>
                    <a:cubicBezTo>
                      <a:pt x="13" y="3648"/>
                      <a:pt x="16" y="3651"/>
                      <a:pt x="16" y="3656"/>
                    </a:cubicBezTo>
                    <a:close/>
                    <a:moveTo>
                      <a:pt x="16" y="3848"/>
                    </a:moveTo>
                    <a:lnTo>
                      <a:pt x="16" y="3960"/>
                    </a:lnTo>
                    <a:cubicBezTo>
                      <a:pt x="16" y="3964"/>
                      <a:pt x="13" y="3968"/>
                      <a:pt x="8" y="3968"/>
                    </a:cubicBezTo>
                    <a:cubicBezTo>
                      <a:pt x="4" y="3968"/>
                      <a:pt x="0" y="3964"/>
                      <a:pt x="0" y="3960"/>
                    </a:cubicBezTo>
                    <a:lnTo>
                      <a:pt x="0" y="3848"/>
                    </a:lnTo>
                    <a:cubicBezTo>
                      <a:pt x="0" y="3843"/>
                      <a:pt x="4" y="3840"/>
                      <a:pt x="8" y="3840"/>
                    </a:cubicBezTo>
                    <a:cubicBezTo>
                      <a:pt x="13" y="3840"/>
                      <a:pt x="16" y="3843"/>
                      <a:pt x="16" y="3848"/>
                    </a:cubicBezTo>
                    <a:close/>
                    <a:moveTo>
                      <a:pt x="16" y="4040"/>
                    </a:moveTo>
                    <a:lnTo>
                      <a:pt x="16" y="4152"/>
                    </a:lnTo>
                    <a:cubicBezTo>
                      <a:pt x="16" y="4156"/>
                      <a:pt x="13" y="4160"/>
                      <a:pt x="8" y="4160"/>
                    </a:cubicBezTo>
                    <a:cubicBezTo>
                      <a:pt x="4" y="4160"/>
                      <a:pt x="0" y="4156"/>
                      <a:pt x="0" y="4152"/>
                    </a:cubicBezTo>
                    <a:lnTo>
                      <a:pt x="0" y="4040"/>
                    </a:lnTo>
                    <a:cubicBezTo>
                      <a:pt x="0" y="4035"/>
                      <a:pt x="4" y="4032"/>
                      <a:pt x="8" y="4032"/>
                    </a:cubicBezTo>
                    <a:cubicBezTo>
                      <a:pt x="13" y="4032"/>
                      <a:pt x="16" y="4035"/>
                      <a:pt x="16" y="4040"/>
                    </a:cubicBezTo>
                    <a:close/>
                    <a:moveTo>
                      <a:pt x="16" y="4232"/>
                    </a:moveTo>
                    <a:lnTo>
                      <a:pt x="16" y="4344"/>
                    </a:lnTo>
                    <a:cubicBezTo>
                      <a:pt x="16" y="4348"/>
                      <a:pt x="13" y="4352"/>
                      <a:pt x="8" y="4352"/>
                    </a:cubicBezTo>
                    <a:cubicBezTo>
                      <a:pt x="4" y="4352"/>
                      <a:pt x="0" y="4348"/>
                      <a:pt x="0" y="4344"/>
                    </a:cubicBezTo>
                    <a:lnTo>
                      <a:pt x="0" y="4232"/>
                    </a:lnTo>
                    <a:cubicBezTo>
                      <a:pt x="0" y="4227"/>
                      <a:pt x="4" y="4224"/>
                      <a:pt x="8" y="4224"/>
                    </a:cubicBezTo>
                    <a:cubicBezTo>
                      <a:pt x="13" y="4224"/>
                      <a:pt x="16" y="4227"/>
                      <a:pt x="16" y="4232"/>
                    </a:cubicBezTo>
                    <a:close/>
                    <a:moveTo>
                      <a:pt x="16" y="4424"/>
                    </a:moveTo>
                    <a:lnTo>
                      <a:pt x="16" y="4536"/>
                    </a:lnTo>
                    <a:cubicBezTo>
                      <a:pt x="16" y="4540"/>
                      <a:pt x="13" y="4544"/>
                      <a:pt x="8" y="4544"/>
                    </a:cubicBezTo>
                    <a:cubicBezTo>
                      <a:pt x="4" y="4544"/>
                      <a:pt x="0" y="4540"/>
                      <a:pt x="0" y="4536"/>
                    </a:cubicBezTo>
                    <a:lnTo>
                      <a:pt x="0" y="4424"/>
                    </a:lnTo>
                    <a:cubicBezTo>
                      <a:pt x="0" y="4419"/>
                      <a:pt x="4" y="4416"/>
                      <a:pt x="8" y="4416"/>
                    </a:cubicBezTo>
                    <a:cubicBezTo>
                      <a:pt x="13" y="4416"/>
                      <a:pt x="16" y="4419"/>
                      <a:pt x="16" y="4424"/>
                    </a:cubicBezTo>
                    <a:close/>
                    <a:moveTo>
                      <a:pt x="16" y="4616"/>
                    </a:moveTo>
                    <a:lnTo>
                      <a:pt x="16" y="4728"/>
                    </a:lnTo>
                    <a:cubicBezTo>
                      <a:pt x="16" y="4732"/>
                      <a:pt x="13" y="4736"/>
                      <a:pt x="8" y="4736"/>
                    </a:cubicBezTo>
                    <a:cubicBezTo>
                      <a:pt x="4" y="4736"/>
                      <a:pt x="0" y="4732"/>
                      <a:pt x="0" y="4728"/>
                    </a:cubicBezTo>
                    <a:lnTo>
                      <a:pt x="0" y="4616"/>
                    </a:lnTo>
                    <a:cubicBezTo>
                      <a:pt x="0" y="4611"/>
                      <a:pt x="4" y="4608"/>
                      <a:pt x="8" y="4608"/>
                    </a:cubicBezTo>
                    <a:cubicBezTo>
                      <a:pt x="13" y="4608"/>
                      <a:pt x="16" y="4611"/>
                      <a:pt x="16" y="4616"/>
                    </a:cubicBezTo>
                    <a:close/>
                    <a:moveTo>
                      <a:pt x="16" y="4808"/>
                    </a:moveTo>
                    <a:lnTo>
                      <a:pt x="16" y="4920"/>
                    </a:lnTo>
                    <a:cubicBezTo>
                      <a:pt x="16" y="4924"/>
                      <a:pt x="13" y="4928"/>
                      <a:pt x="8" y="4928"/>
                    </a:cubicBezTo>
                    <a:cubicBezTo>
                      <a:pt x="4" y="4928"/>
                      <a:pt x="0" y="4924"/>
                      <a:pt x="0" y="4920"/>
                    </a:cubicBezTo>
                    <a:lnTo>
                      <a:pt x="0" y="4808"/>
                    </a:lnTo>
                    <a:cubicBezTo>
                      <a:pt x="0" y="4803"/>
                      <a:pt x="4" y="4800"/>
                      <a:pt x="8" y="4800"/>
                    </a:cubicBezTo>
                    <a:cubicBezTo>
                      <a:pt x="13" y="4800"/>
                      <a:pt x="16" y="4803"/>
                      <a:pt x="16" y="4808"/>
                    </a:cubicBezTo>
                    <a:close/>
                    <a:moveTo>
                      <a:pt x="16" y="5000"/>
                    </a:moveTo>
                    <a:lnTo>
                      <a:pt x="16" y="5112"/>
                    </a:lnTo>
                    <a:cubicBezTo>
                      <a:pt x="16" y="5116"/>
                      <a:pt x="13" y="5120"/>
                      <a:pt x="8" y="5120"/>
                    </a:cubicBezTo>
                    <a:cubicBezTo>
                      <a:pt x="4" y="5120"/>
                      <a:pt x="0" y="5116"/>
                      <a:pt x="0" y="5112"/>
                    </a:cubicBezTo>
                    <a:lnTo>
                      <a:pt x="0" y="5000"/>
                    </a:lnTo>
                    <a:cubicBezTo>
                      <a:pt x="0" y="4995"/>
                      <a:pt x="4" y="4992"/>
                      <a:pt x="8" y="4992"/>
                    </a:cubicBezTo>
                    <a:cubicBezTo>
                      <a:pt x="13" y="4992"/>
                      <a:pt x="16" y="4995"/>
                      <a:pt x="16" y="5000"/>
                    </a:cubicBezTo>
                    <a:close/>
                    <a:moveTo>
                      <a:pt x="16" y="5192"/>
                    </a:moveTo>
                    <a:lnTo>
                      <a:pt x="16" y="5304"/>
                    </a:lnTo>
                    <a:cubicBezTo>
                      <a:pt x="16" y="5308"/>
                      <a:pt x="13" y="5312"/>
                      <a:pt x="8" y="5312"/>
                    </a:cubicBezTo>
                    <a:cubicBezTo>
                      <a:pt x="4" y="5312"/>
                      <a:pt x="0" y="5308"/>
                      <a:pt x="0" y="5304"/>
                    </a:cubicBezTo>
                    <a:lnTo>
                      <a:pt x="0" y="5192"/>
                    </a:lnTo>
                    <a:cubicBezTo>
                      <a:pt x="0" y="5187"/>
                      <a:pt x="4" y="5184"/>
                      <a:pt x="8" y="5184"/>
                    </a:cubicBezTo>
                    <a:cubicBezTo>
                      <a:pt x="13" y="5184"/>
                      <a:pt x="16" y="5187"/>
                      <a:pt x="16" y="5192"/>
                    </a:cubicBezTo>
                    <a:close/>
                    <a:moveTo>
                      <a:pt x="16" y="5384"/>
                    </a:moveTo>
                    <a:lnTo>
                      <a:pt x="16" y="5496"/>
                    </a:lnTo>
                    <a:cubicBezTo>
                      <a:pt x="16" y="5500"/>
                      <a:pt x="13" y="5504"/>
                      <a:pt x="8" y="5504"/>
                    </a:cubicBezTo>
                    <a:cubicBezTo>
                      <a:pt x="4" y="5504"/>
                      <a:pt x="0" y="5500"/>
                      <a:pt x="0" y="5496"/>
                    </a:cubicBezTo>
                    <a:lnTo>
                      <a:pt x="0" y="5384"/>
                    </a:lnTo>
                    <a:cubicBezTo>
                      <a:pt x="0" y="5379"/>
                      <a:pt x="4" y="5376"/>
                      <a:pt x="8" y="5376"/>
                    </a:cubicBezTo>
                    <a:cubicBezTo>
                      <a:pt x="13" y="5376"/>
                      <a:pt x="16" y="5379"/>
                      <a:pt x="16" y="5384"/>
                    </a:cubicBezTo>
                    <a:close/>
                    <a:moveTo>
                      <a:pt x="16" y="5576"/>
                    </a:moveTo>
                    <a:lnTo>
                      <a:pt x="16" y="5688"/>
                    </a:lnTo>
                    <a:cubicBezTo>
                      <a:pt x="16" y="5692"/>
                      <a:pt x="13" y="5696"/>
                      <a:pt x="8" y="5696"/>
                    </a:cubicBezTo>
                    <a:cubicBezTo>
                      <a:pt x="4" y="5696"/>
                      <a:pt x="0" y="5692"/>
                      <a:pt x="0" y="5688"/>
                    </a:cubicBezTo>
                    <a:lnTo>
                      <a:pt x="0" y="5576"/>
                    </a:lnTo>
                    <a:cubicBezTo>
                      <a:pt x="0" y="5571"/>
                      <a:pt x="4" y="5568"/>
                      <a:pt x="8" y="5568"/>
                    </a:cubicBezTo>
                    <a:cubicBezTo>
                      <a:pt x="13" y="5568"/>
                      <a:pt x="16" y="5571"/>
                      <a:pt x="16" y="5576"/>
                    </a:cubicBezTo>
                    <a:close/>
                    <a:moveTo>
                      <a:pt x="16" y="5768"/>
                    </a:moveTo>
                    <a:lnTo>
                      <a:pt x="16" y="5880"/>
                    </a:lnTo>
                    <a:cubicBezTo>
                      <a:pt x="16" y="5884"/>
                      <a:pt x="13" y="5888"/>
                      <a:pt x="8" y="5888"/>
                    </a:cubicBezTo>
                    <a:cubicBezTo>
                      <a:pt x="4" y="5888"/>
                      <a:pt x="0" y="5884"/>
                      <a:pt x="0" y="5880"/>
                    </a:cubicBezTo>
                    <a:lnTo>
                      <a:pt x="0" y="5768"/>
                    </a:lnTo>
                    <a:cubicBezTo>
                      <a:pt x="0" y="5763"/>
                      <a:pt x="4" y="5760"/>
                      <a:pt x="8" y="5760"/>
                    </a:cubicBezTo>
                    <a:cubicBezTo>
                      <a:pt x="13" y="5760"/>
                      <a:pt x="16" y="5763"/>
                      <a:pt x="16" y="5768"/>
                    </a:cubicBezTo>
                    <a:close/>
                    <a:moveTo>
                      <a:pt x="16" y="5960"/>
                    </a:moveTo>
                    <a:lnTo>
                      <a:pt x="16" y="6072"/>
                    </a:lnTo>
                    <a:cubicBezTo>
                      <a:pt x="16" y="6076"/>
                      <a:pt x="13" y="6080"/>
                      <a:pt x="8" y="6080"/>
                    </a:cubicBezTo>
                    <a:cubicBezTo>
                      <a:pt x="4" y="6080"/>
                      <a:pt x="0" y="6076"/>
                      <a:pt x="0" y="6072"/>
                    </a:cubicBezTo>
                    <a:lnTo>
                      <a:pt x="0" y="5960"/>
                    </a:lnTo>
                    <a:cubicBezTo>
                      <a:pt x="0" y="5955"/>
                      <a:pt x="4" y="5952"/>
                      <a:pt x="8" y="5952"/>
                    </a:cubicBezTo>
                    <a:cubicBezTo>
                      <a:pt x="13" y="5952"/>
                      <a:pt x="16" y="5955"/>
                      <a:pt x="16" y="5960"/>
                    </a:cubicBezTo>
                    <a:close/>
                    <a:moveTo>
                      <a:pt x="16" y="6152"/>
                    </a:moveTo>
                    <a:lnTo>
                      <a:pt x="16" y="6264"/>
                    </a:lnTo>
                    <a:cubicBezTo>
                      <a:pt x="16" y="6268"/>
                      <a:pt x="13" y="6272"/>
                      <a:pt x="8" y="6272"/>
                    </a:cubicBezTo>
                    <a:cubicBezTo>
                      <a:pt x="4" y="6272"/>
                      <a:pt x="0" y="6268"/>
                      <a:pt x="0" y="6264"/>
                    </a:cubicBezTo>
                    <a:lnTo>
                      <a:pt x="0" y="6152"/>
                    </a:lnTo>
                    <a:cubicBezTo>
                      <a:pt x="0" y="6147"/>
                      <a:pt x="4" y="6144"/>
                      <a:pt x="8" y="6144"/>
                    </a:cubicBezTo>
                    <a:cubicBezTo>
                      <a:pt x="13" y="6144"/>
                      <a:pt x="16" y="6147"/>
                      <a:pt x="16" y="6152"/>
                    </a:cubicBezTo>
                    <a:close/>
                    <a:moveTo>
                      <a:pt x="16" y="6344"/>
                    </a:moveTo>
                    <a:lnTo>
                      <a:pt x="16" y="6456"/>
                    </a:lnTo>
                    <a:cubicBezTo>
                      <a:pt x="16" y="6460"/>
                      <a:pt x="13" y="6464"/>
                      <a:pt x="8" y="6464"/>
                    </a:cubicBezTo>
                    <a:cubicBezTo>
                      <a:pt x="4" y="6464"/>
                      <a:pt x="0" y="6460"/>
                      <a:pt x="0" y="6456"/>
                    </a:cubicBezTo>
                    <a:lnTo>
                      <a:pt x="0" y="6344"/>
                    </a:lnTo>
                    <a:cubicBezTo>
                      <a:pt x="0" y="6339"/>
                      <a:pt x="4" y="6336"/>
                      <a:pt x="8" y="6336"/>
                    </a:cubicBezTo>
                    <a:cubicBezTo>
                      <a:pt x="13" y="6336"/>
                      <a:pt x="16" y="6339"/>
                      <a:pt x="16" y="6344"/>
                    </a:cubicBezTo>
                    <a:close/>
                    <a:moveTo>
                      <a:pt x="16" y="6536"/>
                    </a:moveTo>
                    <a:lnTo>
                      <a:pt x="16" y="6648"/>
                    </a:lnTo>
                    <a:cubicBezTo>
                      <a:pt x="16" y="6652"/>
                      <a:pt x="13" y="6656"/>
                      <a:pt x="8" y="6656"/>
                    </a:cubicBezTo>
                    <a:cubicBezTo>
                      <a:pt x="4" y="6656"/>
                      <a:pt x="0" y="6652"/>
                      <a:pt x="0" y="6648"/>
                    </a:cubicBezTo>
                    <a:lnTo>
                      <a:pt x="0" y="6536"/>
                    </a:lnTo>
                    <a:cubicBezTo>
                      <a:pt x="0" y="6531"/>
                      <a:pt x="4" y="6528"/>
                      <a:pt x="8" y="6528"/>
                    </a:cubicBezTo>
                    <a:cubicBezTo>
                      <a:pt x="13" y="6528"/>
                      <a:pt x="16" y="6531"/>
                      <a:pt x="16" y="6536"/>
                    </a:cubicBezTo>
                    <a:close/>
                    <a:moveTo>
                      <a:pt x="16" y="6728"/>
                    </a:moveTo>
                    <a:lnTo>
                      <a:pt x="16" y="6840"/>
                    </a:lnTo>
                    <a:cubicBezTo>
                      <a:pt x="16" y="6844"/>
                      <a:pt x="13" y="6848"/>
                      <a:pt x="8" y="6848"/>
                    </a:cubicBezTo>
                    <a:cubicBezTo>
                      <a:pt x="4" y="6848"/>
                      <a:pt x="0" y="6844"/>
                      <a:pt x="0" y="6840"/>
                    </a:cubicBezTo>
                    <a:lnTo>
                      <a:pt x="0" y="6728"/>
                    </a:lnTo>
                    <a:cubicBezTo>
                      <a:pt x="0" y="6723"/>
                      <a:pt x="4" y="6720"/>
                      <a:pt x="8" y="6720"/>
                    </a:cubicBezTo>
                    <a:cubicBezTo>
                      <a:pt x="13" y="6720"/>
                      <a:pt x="16" y="6723"/>
                      <a:pt x="16" y="6728"/>
                    </a:cubicBezTo>
                    <a:close/>
                    <a:moveTo>
                      <a:pt x="16" y="6920"/>
                    </a:moveTo>
                    <a:lnTo>
                      <a:pt x="16" y="7032"/>
                    </a:lnTo>
                    <a:cubicBezTo>
                      <a:pt x="16" y="7036"/>
                      <a:pt x="13" y="7040"/>
                      <a:pt x="8" y="7040"/>
                    </a:cubicBezTo>
                    <a:cubicBezTo>
                      <a:pt x="4" y="7040"/>
                      <a:pt x="0" y="7036"/>
                      <a:pt x="0" y="7032"/>
                    </a:cubicBezTo>
                    <a:lnTo>
                      <a:pt x="0" y="6920"/>
                    </a:lnTo>
                    <a:cubicBezTo>
                      <a:pt x="0" y="6915"/>
                      <a:pt x="4" y="6912"/>
                      <a:pt x="8" y="6912"/>
                    </a:cubicBezTo>
                    <a:cubicBezTo>
                      <a:pt x="13" y="6912"/>
                      <a:pt x="16" y="6915"/>
                      <a:pt x="16" y="6920"/>
                    </a:cubicBezTo>
                    <a:close/>
                    <a:moveTo>
                      <a:pt x="16" y="7112"/>
                    </a:moveTo>
                    <a:lnTo>
                      <a:pt x="16" y="7224"/>
                    </a:lnTo>
                    <a:cubicBezTo>
                      <a:pt x="16" y="7228"/>
                      <a:pt x="13" y="7232"/>
                      <a:pt x="8" y="7232"/>
                    </a:cubicBezTo>
                    <a:cubicBezTo>
                      <a:pt x="4" y="7232"/>
                      <a:pt x="0" y="7228"/>
                      <a:pt x="0" y="7224"/>
                    </a:cubicBezTo>
                    <a:lnTo>
                      <a:pt x="0" y="7112"/>
                    </a:lnTo>
                    <a:cubicBezTo>
                      <a:pt x="0" y="7107"/>
                      <a:pt x="4" y="7104"/>
                      <a:pt x="8" y="7104"/>
                    </a:cubicBezTo>
                    <a:cubicBezTo>
                      <a:pt x="13" y="7104"/>
                      <a:pt x="16" y="7107"/>
                      <a:pt x="16" y="7112"/>
                    </a:cubicBezTo>
                    <a:close/>
                    <a:moveTo>
                      <a:pt x="16" y="7304"/>
                    </a:moveTo>
                    <a:lnTo>
                      <a:pt x="16" y="7416"/>
                    </a:lnTo>
                    <a:cubicBezTo>
                      <a:pt x="16" y="7420"/>
                      <a:pt x="13" y="7424"/>
                      <a:pt x="8" y="7424"/>
                    </a:cubicBezTo>
                    <a:cubicBezTo>
                      <a:pt x="4" y="7424"/>
                      <a:pt x="0" y="7420"/>
                      <a:pt x="0" y="7416"/>
                    </a:cubicBezTo>
                    <a:lnTo>
                      <a:pt x="0" y="7304"/>
                    </a:lnTo>
                    <a:cubicBezTo>
                      <a:pt x="0" y="7299"/>
                      <a:pt x="4" y="7296"/>
                      <a:pt x="8" y="7296"/>
                    </a:cubicBezTo>
                    <a:cubicBezTo>
                      <a:pt x="13" y="7296"/>
                      <a:pt x="16" y="7299"/>
                      <a:pt x="16" y="7304"/>
                    </a:cubicBezTo>
                    <a:close/>
                    <a:moveTo>
                      <a:pt x="16" y="7496"/>
                    </a:moveTo>
                    <a:lnTo>
                      <a:pt x="16" y="7608"/>
                    </a:lnTo>
                    <a:cubicBezTo>
                      <a:pt x="16" y="7612"/>
                      <a:pt x="13" y="7616"/>
                      <a:pt x="8" y="7616"/>
                    </a:cubicBezTo>
                    <a:cubicBezTo>
                      <a:pt x="4" y="7616"/>
                      <a:pt x="0" y="7612"/>
                      <a:pt x="0" y="7608"/>
                    </a:cubicBezTo>
                    <a:lnTo>
                      <a:pt x="0" y="7496"/>
                    </a:lnTo>
                    <a:cubicBezTo>
                      <a:pt x="0" y="7491"/>
                      <a:pt x="4" y="7488"/>
                      <a:pt x="8" y="7488"/>
                    </a:cubicBezTo>
                    <a:cubicBezTo>
                      <a:pt x="13" y="7488"/>
                      <a:pt x="16" y="7491"/>
                      <a:pt x="16" y="7496"/>
                    </a:cubicBezTo>
                    <a:close/>
                    <a:moveTo>
                      <a:pt x="16" y="7688"/>
                    </a:moveTo>
                    <a:lnTo>
                      <a:pt x="16" y="7800"/>
                    </a:lnTo>
                    <a:cubicBezTo>
                      <a:pt x="16" y="7804"/>
                      <a:pt x="13" y="7808"/>
                      <a:pt x="8" y="7808"/>
                    </a:cubicBezTo>
                    <a:cubicBezTo>
                      <a:pt x="4" y="7808"/>
                      <a:pt x="0" y="7804"/>
                      <a:pt x="0" y="7800"/>
                    </a:cubicBezTo>
                    <a:lnTo>
                      <a:pt x="0" y="7688"/>
                    </a:lnTo>
                    <a:cubicBezTo>
                      <a:pt x="0" y="7683"/>
                      <a:pt x="4" y="7680"/>
                      <a:pt x="8" y="7680"/>
                    </a:cubicBezTo>
                    <a:cubicBezTo>
                      <a:pt x="13" y="7680"/>
                      <a:pt x="16" y="7683"/>
                      <a:pt x="16" y="7688"/>
                    </a:cubicBezTo>
                    <a:close/>
                    <a:moveTo>
                      <a:pt x="16" y="7880"/>
                    </a:moveTo>
                    <a:lnTo>
                      <a:pt x="16" y="7992"/>
                    </a:lnTo>
                    <a:cubicBezTo>
                      <a:pt x="16" y="7996"/>
                      <a:pt x="13" y="8000"/>
                      <a:pt x="8" y="8000"/>
                    </a:cubicBezTo>
                    <a:cubicBezTo>
                      <a:pt x="4" y="8000"/>
                      <a:pt x="0" y="7996"/>
                      <a:pt x="0" y="7992"/>
                    </a:cubicBezTo>
                    <a:lnTo>
                      <a:pt x="0" y="7880"/>
                    </a:lnTo>
                    <a:cubicBezTo>
                      <a:pt x="0" y="7875"/>
                      <a:pt x="4" y="7872"/>
                      <a:pt x="8" y="7872"/>
                    </a:cubicBezTo>
                    <a:cubicBezTo>
                      <a:pt x="13" y="7872"/>
                      <a:pt x="16" y="7875"/>
                      <a:pt x="16" y="7880"/>
                    </a:cubicBezTo>
                    <a:close/>
                    <a:moveTo>
                      <a:pt x="16" y="8072"/>
                    </a:moveTo>
                    <a:lnTo>
                      <a:pt x="16" y="8184"/>
                    </a:lnTo>
                    <a:cubicBezTo>
                      <a:pt x="16" y="8188"/>
                      <a:pt x="13" y="8192"/>
                      <a:pt x="8" y="8192"/>
                    </a:cubicBezTo>
                    <a:cubicBezTo>
                      <a:pt x="4" y="8192"/>
                      <a:pt x="0" y="8188"/>
                      <a:pt x="0" y="8184"/>
                    </a:cubicBezTo>
                    <a:lnTo>
                      <a:pt x="0" y="8072"/>
                    </a:lnTo>
                    <a:cubicBezTo>
                      <a:pt x="0" y="8067"/>
                      <a:pt x="4" y="8064"/>
                      <a:pt x="8" y="8064"/>
                    </a:cubicBezTo>
                    <a:cubicBezTo>
                      <a:pt x="13" y="8064"/>
                      <a:pt x="16" y="8067"/>
                      <a:pt x="16" y="8072"/>
                    </a:cubicBezTo>
                    <a:close/>
                    <a:moveTo>
                      <a:pt x="16" y="8264"/>
                    </a:moveTo>
                    <a:lnTo>
                      <a:pt x="16" y="8376"/>
                    </a:lnTo>
                    <a:cubicBezTo>
                      <a:pt x="16" y="8380"/>
                      <a:pt x="13" y="8384"/>
                      <a:pt x="8" y="8384"/>
                    </a:cubicBezTo>
                    <a:cubicBezTo>
                      <a:pt x="4" y="8384"/>
                      <a:pt x="0" y="8380"/>
                      <a:pt x="0" y="8376"/>
                    </a:cubicBezTo>
                    <a:lnTo>
                      <a:pt x="0" y="8264"/>
                    </a:lnTo>
                    <a:cubicBezTo>
                      <a:pt x="0" y="8259"/>
                      <a:pt x="4" y="8256"/>
                      <a:pt x="8" y="8256"/>
                    </a:cubicBezTo>
                    <a:cubicBezTo>
                      <a:pt x="13" y="8256"/>
                      <a:pt x="16" y="8259"/>
                      <a:pt x="16" y="8264"/>
                    </a:cubicBezTo>
                    <a:close/>
                    <a:moveTo>
                      <a:pt x="16" y="8456"/>
                    </a:moveTo>
                    <a:lnTo>
                      <a:pt x="16" y="8520"/>
                    </a:lnTo>
                    <a:cubicBezTo>
                      <a:pt x="16" y="8525"/>
                      <a:pt x="13" y="8528"/>
                      <a:pt x="8" y="8528"/>
                    </a:cubicBezTo>
                    <a:cubicBezTo>
                      <a:pt x="4" y="8528"/>
                      <a:pt x="0" y="8525"/>
                      <a:pt x="0" y="8520"/>
                    </a:cubicBezTo>
                    <a:lnTo>
                      <a:pt x="0" y="8456"/>
                    </a:lnTo>
                    <a:cubicBezTo>
                      <a:pt x="0" y="8451"/>
                      <a:pt x="4" y="8448"/>
                      <a:pt x="8" y="8448"/>
                    </a:cubicBezTo>
                    <a:cubicBezTo>
                      <a:pt x="13" y="8448"/>
                      <a:pt x="16" y="8451"/>
                      <a:pt x="16" y="8456"/>
                    </a:cubicBezTo>
                    <a:close/>
                  </a:path>
                </a:pathLst>
              </a:custGeom>
              <a:solidFill>
                <a:srgbClr val="31859B"/>
              </a:solidFill>
              <a:ln w="0" cap="flat">
                <a:solidFill>
                  <a:srgbClr val="31859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44">
                <a:extLst>
                  <a:ext uri="{FF2B5EF4-FFF2-40B4-BE49-F238E27FC236}">
                    <a16:creationId xmlns:a16="http://schemas.microsoft.com/office/drawing/2014/main" id="{7A703CE8-2EB8-4BB5-A614-F3876AFF8F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70" y="3738"/>
                <a:ext cx="8" cy="777"/>
              </a:xfrm>
              <a:custGeom>
                <a:avLst/>
                <a:gdLst>
                  <a:gd name="T0" fmla="*/ 6 w 21"/>
                  <a:gd name="T1" fmla="*/ 7 h 2012"/>
                  <a:gd name="T2" fmla="*/ 13 w 21"/>
                  <a:gd name="T3" fmla="*/ 76 h 2012"/>
                  <a:gd name="T4" fmla="*/ 21 w 21"/>
                  <a:gd name="T5" fmla="*/ 100 h 2012"/>
                  <a:gd name="T6" fmla="*/ 13 w 21"/>
                  <a:gd name="T7" fmla="*/ 92 h 2012"/>
                  <a:gd name="T8" fmla="*/ 5 w 21"/>
                  <a:gd name="T9" fmla="*/ 161 h 2012"/>
                  <a:gd name="T10" fmla="*/ 20 w 21"/>
                  <a:gd name="T11" fmla="*/ 207 h 2012"/>
                  <a:gd name="T12" fmla="*/ 21 w 21"/>
                  <a:gd name="T13" fmla="*/ 192 h 2012"/>
                  <a:gd name="T14" fmla="*/ 5 w 21"/>
                  <a:gd name="T15" fmla="*/ 238 h 2012"/>
                  <a:gd name="T16" fmla="*/ 13 w 21"/>
                  <a:gd name="T17" fmla="*/ 307 h 2012"/>
                  <a:gd name="T18" fmla="*/ 20 w 21"/>
                  <a:gd name="T19" fmla="*/ 330 h 2012"/>
                  <a:gd name="T20" fmla="*/ 12 w 21"/>
                  <a:gd name="T21" fmla="*/ 322 h 2012"/>
                  <a:gd name="T22" fmla="*/ 5 w 21"/>
                  <a:gd name="T23" fmla="*/ 391 h 2012"/>
                  <a:gd name="T24" fmla="*/ 20 w 21"/>
                  <a:gd name="T25" fmla="*/ 437 h 2012"/>
                  <a:gd name="T26" fmla="*/ 20 w 21"/>
                  <a:gd name="T27" fmla="*/ 422 h 2012"/>
                  <a:gd name="T28" fmla="*/ 4 w 21"/>
                  <a:gd name="T29" fmla="*/ 468 h 2012"/>
                  <a:gd name="T30" fmla="*/ 12 w 21"/>
                  <a:gd name="T31" fmla="*/ 537 h 2012"/>
                  <a:gd name="T32" fmla="*/ 20 w 21"/>
                  <a:gd name="T33" fmla="*/ 560 h 2012"/>
                  <a:gd name="T34" fmla="*/ 12 w 21"/>
                  <a:gd name="T35" fmla="*/ 553 h 2012"/>
                  <a:gd name="T36" fmla="*/ 4 w 21"/>
                  <a:gd name="T37" fmla="*/ 622 h 2012"/>
                  <a:gd name="T38" fmla="*/ 19 w 21"/>
                  <a:gd name="T39" fmla="*/ 668 h 2012"/>
                  <a:gd name="T40" fmla="*/ 19 w 21"/>
                  <a:gd name="T41" fmla="*/ 652 h 2012"/>
                  <a:gd name="T42" fmla="*/ 4 w 21"/>
                  <a:gd name="T43" fmla="*/ 699 h 2012"/>
                  <a:gd name="T44" fmla="*/ 11 w 21"/>
                  <a:gd name="T45" fmla="*/ 768 h 2012"/>
                  <a:gd name="T46" fmla="*/ 19 w 21"/>
                  <a:gd name="T47" fmla="*/ 791 h 2012"/>
                  <a:gd name="T48" fmla="*/ 11 w 21"/>
                  <a:gd name="T49" fmla="*/ 783 h 2012"/>
                  <a:gd name="T50" fmla="*/ 3 w 21"/>
                  <a:gd name="T51" fmla="*/ 852 h 2012"/>
                  <a:gd name="T52" fmla="*/ 19 w 21"/>
                  <a:gd name="T53" fmla="*/ 898 h 2012"/>
                  <a:gd name="T54" fmla="*/ 19 w 21"/>
                  <a:gd name="T55" fmla="*/ 883 h 2012"/>
                  <a:gd name="T56" fmla="*/ 3 w 21"/>
                  <a:gd name="T57" fmla="*/ 929 h 2012"/>
                  <a:gd name="T58" fmla="*/ 11 w 21"/>
                  <a:gd name="T59" fmla="*/ 998 h 2012"/>
                  <a:gd name="T60" fmla="*/ 18 w 21"/>
                  <a:gd name="T61" fmla="*/ 1021 h 2012"/>
                  <a:gd name="T62" fmla="*/ 11 w 21"/>
                  <a:gd name="T63" fmla="*/ 1013 h 2012"/>
                  <a:gd name="T64" fmla="*/ 3 w 21"/>
                  <a:gd name="T65" fmla="*/ 1083 h 2012"/>
                  <a:gd name="T66" fmla="*/ 18 w 21"/>
                  <a:gd name="T67" fmla="*/ 1129 h 2012"/>
                  <a:gd name="T68" fmla="*/ 18 w 21"/>
                  <a:gd name="T69" fmla="*/ 1113 h 2012"/>
                  <a:gd name="T70" fmla="*/ 2 w 21"/>
                  <a:gd name="T71" fmla="*/ 1159 h 2012"/>
                  <a:gd name="T72" fmla="*/ 10 w 21"/>
                  <a:gd name="T73" fmla="*/ 1228 h 2012"/>
                  <a:gd name="T74" fmla="*/ 18 w 21"/>
                  <a:gd name="T75" fmla="*/ 1252 h 2012"/>
                  <a:gd name="T76" fmla="*/ 10 w 21"/>
                  <a:gd name="T77" fmla="*/ 1244 h 2012"/>
                  <a:gd name="T78" fmla="*/ 2 w 21"/>
                  <a:gd name="T79" fmla="*/ 1313 h 2012"/>
                  <a:gd name="T80" fmla="*/ 17 w 21"/>
                  <a:gd name="T81" fmla="*/ 1359 h 2012"/>
                  <a:gd name="T82" fmla="*/ 17 w 21"/>
                  <a:gd name="T83" fmla="*/ 1344 h 2012"/>
                  <a:gd name="T84" fmla="*/ 2 w 21"/>
                  <a:gd name="T85" fmla="*/ 1390 h 2012"/>
                  <a:gd name="T86" fmla="*/ 9 w 21"/>
                  <a:gd name="T87" fmla="*/ 1459 h 2012"/>
                  <a:gd name="T88" fmla="*/ 17 w 21"/>
                  <a:gd name="T89" fmla="*/ 1482 h 2012"/>
                  <a:gd name="T90" fmla="*/ 9 w 21"/>
                  <a:gd name="T91" fmla="*/ 1474 h 2012"/>
                  <a:gd name="T92" fmla="*/ 1 w 21"/>
                  <a:gd name="T93" fmla="*/ 1543 h 2012"/>
                  <a:gd name="T94" fmla="*/ 17 w 21"/>
                  <a:gd name="T95" fmla="*/ 1589 h 2012"/>
                  <a:gd name="T96" fmla="*/ 17 w 21"/>
                  <a:gd name="T97" fmla="*/ 1574 h 2012"/>
                  <a:gd name="T98" fmla="*/ 1 w 21"/>
                  <a:gd name="T99" fmla="*/ 1620 h 2012"/>
                  <a:gd name="T100" fmla="*/ 9 w 21"/>
                  <a:gd name="T101" fmla="*/ 1689 h 2012"/>
                  <a:gd name="T102" fmla="*/ 16 w 21"/>
                  <a:gd name="T103" fmla="*/ 1712 h 2012"/>
                  <a:gd name="T104" fmla="*/ 9 w 21"/>
                  <a:gd name="T105" fmla="*/ 1705 h 2012"/>
                  <a:gd name="T106" fmla="*/ 1 w 21"/>
                  <a:gd name="T107" fmla="*/ 1774 h 2012"/>
                  <a:gd name="T108" fmla="*/ 16 w 21"/>
                  <a:gd name="T109" fmla="*/ 1820 h 2012"/>
                  <a:gd name="T110" fmla="*/ 16 w 21"/>
                  <a:gd name="T111" fmla="*/ 1804 h 2012"/>
                  <a:gd name="T112" fmla="*/ 1 w 21"/>
                  <a:gd name="T113" fmla="*/ 1851 h 2012"/>
                  <a:gd name="T114" fmla="*/ 8 w 21"/>
                  <a:gd name="T115" fmla="*/ 1920 h 2012"/>
                  <a:gd name="T116" fmla="*/ 16 w 21"/>
                  <a:gd name="T117" fmla="*/ 1943 h 2012"/>
                  <a:gd name="T118" fmla="*/ 8 w 21"/>
                  <a:gd name="T119" fmla="*/ 1935 h 2012"/>
                  <a:gd name="T120" fmla="*/ 0 w 21"/>
                  <a:gd name="T121" fmla="*/ 2004 h 2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" h="2012">
                    <a:moveTo>
                      <a:pt x="21" y="7"/>
                    </a:moveTo>
                    <a:lnTo>
                      <a:pt x="21" y="23"/>
                    </a:lnTo>
                    <a:cubicBezTo>
                      <a:pt x="21" y="27"/>
                      <a:pt x="18" y="30"/>
                      <a:pt x="13" y="30"/>
                    </a:cubicBezTo>
                    <a:cubicBezTo>
                      <a:pt x="9" y="30"/>
                      <a:pt x="6" y="27"/>
                      <a:pt x="6" y="23"/>
                    </a:cubicBezTo>
                    <a:lnTo>
                      <a:pt x="6" y="7"/>
                    </a:lnTo>
                    <a:cubicBezTo>
                      <a:pt x="6" y="3"/>
                      <a:pt x="9" y="0"/>
                      <a:pt x="13" y="0"/>
                    </a:cubicBezTo>
                    <a:cubicBezTo>
                      <a:pt x="18" y="0"/>
                      <a:pt x="21" y="3"/>
                      <a:pt x="21" y="7"/>
                    </a:cubicBezTo>
                    <a:close/>
                    <a:moveTo>
                      <a:pt x="21" y="53"/>
                    </a:moveTo>
                    <a:lnTo>
                      <a:pt x="21" y="69"/>
                    </a:lnTo>
                    <a:cubicBezTo>
                      <a:pt x="21" y="73"/>
                      <a:pt x="17" y="76"/>
                      <a:pt x="13" y="76"/>
                    </a:cubicBezTo>
                    <a:cubicBezTo>
                      <a:pt x="9" y="76"/>
                      <a:pt x="6" y="73"/>
                      <a:pt x="6" y="69"/>
                    </a:cubicBezTo>
                    <a:lnTo>
                      <a:pt x="6" y="53"/>
                    </a:lnTo>
                    <a:cubicBezTo>
                      <a:pt x="6" y="49"/>
                      <a:pt x="9" y="46"/>
                      <a:pt x="13" y="46"/>
                    </a:cubicBezTo>
                    <a:cubicBezTo>
                      <a:pt x="17" y="46"/>
                      <a:pt x="21" y="49"/>
                      <a:pt x="21" y="53"/>
                    </a:cubicBezTo>
                    <a:close/>
                    <a:moveTo>
                      <a:pt x="21" y="100"/>
                    </a:moveTo>
                    <a:lnTo>
                      <a:pt x="21" y="115"/>
                    </a:lnTo>
                    <a:cubicBezTo>
                      <a:pt x="21" y="119"/>
                      <a:pt x="17" y="123"/>
                      <a:pt x="13" y="123"/>
                    </a:cubicBezTo>
                    <a:cubicBezTo>
                      <a:pt x="9" y="123"/>
                      <a:pt x="5" y="119"/>
                      <a:pt x="5" y="115"/>
                    </a:cubicBezTo>
                    <a:lnTo>
                      <a:pt x="5" y="99"/>
                    </a:lnTo>
                    <a:cubicBezTo>
                      <a:pt x="5" y="95"/>
                      <a:pt x="9" y="92"/>
                      <a:pt x="13" y="92"/>
                    </a:cubicBezTo>
                    <a:cubicBezTo>
                      <a:pt x="17" y="92"/>
                      <a:pt x="21" y="95"/>
                      <a:pt x="21" y="100"/>
                    </a:cubicBezTo>
                    <a:close/>
                    <a:moveTo>
                      <a:pt x="21" y="146"/>
                    </a:moveTo>
                    <a:lnTo>
                      <a:pt x="21" y="161"/>
                    </a:lnTo>
                    <a:cubicBezTo>
                      <a:pt x="21" y="165"/>
                      <a:pt x="17" y="169"/>
                      <a:pt x="13" y="169"/>
                    </a:cubicBezTo>
                    <a:cubicBezTo>
                      <a:pt x="9" y="169"/>
                      <a:pt x="5" y="165"/>
                      <a:pt x="5" y="161"/>
                    </a:cubicBezTo>
                    <a:lnTo>
                      <a:pt x="5" y="146"/>
                    </a:lnTo>
                    <a:cubicBezTo>
                      <a:pt x="5" y="141"/>
                      <a:pt x="9" y="138"/>
                      <a:pt x="13" y="138"/>
                    </a:cubicBezTo>
                    <a:cubicBezTo>
                      <a:pt x="17" y="138"/>
                      <a:pt x="21" y="141"/>
                      <a:pt x="21" y="146"/>
                    </a:cubicBezTo>
                    <a:close/>
                    <a:moveTo>
                      <a:pt x="21" y="192"/>
                    </a:moveTo>
                    <a:lnTo>
                      <a:pt x="20" y="207"/>
                    </a:lnTo>
                    <a:cubicBezTo>
                      <a:pt x="20" y="211"/>
                      <a:pt x="17" y="215"/>
                      <a:pt x="13" y="215"/>
                    </a:cubicBezTo>
                    <a:cubicBezTo>
                      <a:pt x="9" y="215"/>
                      <a:pt x="5" y="211"/>
                      <a:pt x="5" y="207"/>
                    </a:cubicBezTo>
                    <a:lnTo>
                      <a:pt x="5" y="192"/>
                    </a:lnTo>
                    <a:cubicBezTo>
                      <a:pt x="5" y="187"/>
                      <a:pt x="9" y="184"/>
                      <a:pt x="13" y="184"/>
                    </a:cubicBezTo>
                    <a:cubicBezTo>
                      <a:pt x="17" y="184"/>
                      <a:pt x="21" y="187"/>
                      <a:pt x="21" y="192"/>
                    </a:cubicBezTo>
                    <a:close/>
                    <a:moveTo>
                      <a:pt x="20" y="238"/>
                    </a:moveTo>
                    <a:lnTo>
                      <a:pt x="20" y="253"/>
                    </a:lnTo>
                    <a:cubicBezTo>
                      <a:pt x="20" y="257"/>
                      <a:pt x="17" y="261"/>
                      <a:pt x="13" y="261"/>
                    </a:cubicBezTo>
                    <a:cubicBezTo>
                      <a:pt x="8" y="261"/>
                      <a:pt x="5" y="257"/>
                      <a:pt x="5" y="253"/>
                    </a:cubicBezTo>
                    <a:lnTo>
                      <a:pt x="5" y="238"/>
                    </a:lnTo>
                    <a:cubicBezTo>
                      <a:pt x="5" y="233"/>
                      <a:pt x="9" y="230"/>
                      <a:pt x="13" y="230"/>
                    </a:cubicBezTo>
                    <a:cubicBezTo>
                      <a:pt x="17" y="230"/>
                      <a:pt x="20" y="234"/>
                      <a:pt x="20" y="238"/>
                    </a:cubicBezTo>
                    <a:close/>
                    <a:moveTo>
                      <a:pt x="20" y="284"/>
                    </a:moveTo>
                    <a:lnTo>
                      <a:pt x="20" y="299"/>
                    </a:lnTo>
                    <a:cubicBezTo>
                      <a:pt x="20" y="303"/>
                      <a:pt x="17" y="307"/>
                      <a:pt x="13" y="307"/>
                    </a:cubicBezTo>
                    <a:cubicBezTo>
                      <a:pt x="8" y="307"/>
                      <a:pt x="5" y="303"/>
                      <a:pt x="5" y="299"/>
                    </a:cubicBezTo>
                    <a:lnTo>
                      <a:pt x="5" y="284"/>
                    </a:lnTo>
                    <a:cubicBezTo>
                      <a:pt x="5" y="280"/>
                      <a:pt x="8" y="276"/>
                      <a:pt x="13" y="276"/>
                    </a:cubicBezTo>
                    <a:cubicBezTo>
                      <a:pt x="17" y="276"/>
                      <a:pt x="20" y="280"/>
                      <a:pt x="20" y="284"/>
                    </a:cubicBezTo>
                    <a:close/>
                    <a:moveTo>
                      <a:pt x="20" y="330"/>
                    </a:moveTo>
                    <a:lnTo>
                      <a:pt x="20" y="345"/>
                    </a:lnTo>
                    <a:cubicBezTo>
                      <a:pt x="20" y="350"/>
                      <a:pt x="17" y="353"/>
                      <a:pt x="12" y="353"/>
                    </a:cubicBezTo>
                    <a:cubicBezTo>
                      <a:pt x="8" y="353"/>
                      <a:pt x="5" y="349"/>
                      <a:pt x="5" y="345"/>
                    </a:cubicBezTo>
                    <a:lnTo>
                      <a:pt x="5" y="330"/>
                    </a:lnTo>
                    <a:cubicBezTo>
                      <a:pt x="5" y="326"/>
                      <a:pt x="8" y="322"/>
                      <a:pt x="12" y="322"/>
                    </a:cubicBezTo>
                    <a:cubicBezTo>
                      <a:pt x="17" y="322"/>
                      <a:pt x="20" y="326"/>
                      <a:pt x="20" y="330"/>
                    </a:cubicBezTo>
                    <a:close/>
                    <a:moveTo>
                      <a:pt x="20" y="376"/>
                    </a:moveTo>
                    <a:lnTo>
                      <a:pt x="20" y="391"/>
                    </a:lnTo>
                    <a:cubicBezTo>
                      <a:pt x="20" y="396"/>
                      <a:pt x="17" y="399"/>
                      <a:pt x="12" y="399"/>
                    </a:cubicBezTo>
                    <a:cubicBezTo>
                      <a:pt x="8" y="399"/>
                      <a:pt x="5" y="396"/>
                      <a:pt x="5" y="391"/>
                    </a:cubicBezTo>
                    <a:lnTo>
                      <a:pt x="5" y="376"/>
                    </a:lnTo>
                    <a:cubicBezTo>
                      <a:pt x="5" y="372"/>
                      <a:pt x="8" y="368"/>
                      <a:pt x="12" y="368"/>
                    </a:cubicBezTo>
                    <a:cubicBezTo>
                      <a:pt x="17" y="368"/>
                      <a:pt x="20" y="372"/>
                      <a:pt x="20" y="376"/>
                    </a:cubicBezTo>
                    <a:close/>
                    <a:moveTo>
                      <a:pt x="20" y="422"/>
                    </a:moveTo>
                    <a:lnTo>
                      <a:pt x="20" y="437"/>
                    </a:lnTo>
                    <a:cubicBezTo>
                      <a:pt x="20" y="442"/>
                      <a:pt x="16" y="445"/>
                      <a:pt x="12" y="445"/>
                    </a:cubicBezTo>
                    <a:cubicBezTo>
                      <a:pt x="8" y="445"/>
                      <a:pt x="4" y="442"/>
                      <a:pt x="4" y="437"/>
                    </a:cubicBezTo>
                    <a:lnTo>
                      <a:pt x="5" y="422"/>
                    </a:lnTo>
                    <a:cubicBezTo>
                      <a:pt x="5" y="418"/>
                      <a:pt x="8" y="414"/>
                      <a:pt x="12" y="414"/>
                    </a:cubicBezTo>
                    <a:cubicBezTo>
                      <a:pt x="16" y="414"/>
                      <a:pt x="20" y="418"/>
                      <a:pt x="20" y="422"/>
                    </a:cubicBezTo>
                    <a:close/>
                    <a:moveTo>
                      <a:pt x="20" y="468"/>
                    </a:moveTo>
                    <a:lnTo>
                      <a:pt x="20" y="484"/>
                    </a:lnTo>
                    <a:cubicBezTo>
                      <a:pt x="20" y="488"/>
                      <a:pt x="16" y="491"/>
                      <a:pt x="12" y="491"/>
                    </a:cubicBezTo>
                    <a:cubicBezTo>
                      <a:pt x="8" y="491"/>
                      <a:pt x="4" y="488"/>
                      <a:pt x="4" y="483"/>
                    </a:cubicBezTo>
                    <a:lnTo>
                      <a:pt x="4" y="468"/>
                    </a:lnTo>
                    <a:cubicBezTo>
                      <a:pt x="4" y="464"/>
                      <a:pt x="8" y="460"/>
                      <a:pt x="12" y="460"/>
                    </a:cubicBezTo>
                    <a:cubicBezTo>
                      <a:pt x="16" y="460"/>
                      <a:pt x="20" y="464"/>
                      <a:pt x="20" y="468"/>
                    </a:cubicBezTo>
                    <a:close/>
                    <a:moveTo>
                      <a:pt x="20" y="514"/>
                    </a:moveTo>
                    <a:lnTo>
                      <a:pt x="20" y="530"/>
                    </a:lnTo>
                    <a:cubicBezTo>
                      <a:pt x="20" y="534"/>
                      <a:pt x="16" y="537"/>
                      <a:pt x="12" y="537"/>
                    </a:cubicBezTo>
                    <a:cubicBezTo>
                      <a:pt x="8" y="537"/>
                      <a:pt x="4" y="534"/>
                      <a:pt x="4" y="530"/>
                    </a:cubicBezTo>
                    <a:lnTo>
                      <a:pt x="4" y="514"/>
                    </a:lnTo>
                    <a:cubicBezTo>
                      <a:pt x="4" y="510"/>
                      <a:pt x="8" y="507"/>
                      <a:pt x="12" y="507"/>
                    </a:cubicBezTo>
                    <a:cubicBezTo>
                      <a:pt x="16" y="507"/>
                      <a:pt x="20" y="510"/>
                      <a:pt x="20" y="514"/>
                    </a:cubicBezTo>
                    <a:close/>
                    <a:moveTo>
                      <a:pt x="20" y="560"/>
                    </a:moveTo>
                    <a:lnTo>
                      <a:pt x="19" y="576"/>
                    </a:lnTo>
                    <a:cubicBezTo>
                      <a:pt x="19" y="580"/>
                      <a:pt x="16" y="583"/>
                      <a:pt x="12" y="583"/>
                    </a:cubicBezTo>
                    <a:cubicBezTo>
                      <a:pt x="8" y="583"/>
                      <a:pt x="4" y="580"/>
                      <a:pt x="4" y="576"/>
                    </a:cubicBezTo>
                    <a:lnTo>
                      <a:pt x="4" y="560"/>
                    </a:lnTo>
                    <a:cubicBezTo>
                      <a:pt x="4" y="556"/>
                      <a:pt x="8" y="553"/>
                      <a:pt x="12" y="553"/>
                    </a:cubicBezTo>
                    <a:cubicBezTo>
                      <a:pt x="16" y="553"/>
                      <a:pt x="20" y="556"/>
                      <a:pt x="20" y="560"/>
                    </a:cubicBezTo>
                    <a:close/>
                    <a:moveTo>
                      <a:pt x="19" y="606"/>
                    </a:moveTo>
                    <a:lnTo>
                      <a:pt x="19" y="622"/>
                    </a:lnTo>
                    <a:cubicBezTo>
                      <a:pt x="19" y="626"/>
                      <a:pt x="16" y="629"/>
                      <a:pt x="12" y="629"/>
                    </a:cubicBezTo>
                    <a:cubicBezTo>
                      <a:pt x="7" y="629"/>
                      <a:pt x="4" y="626"/>
                      <a:pt x="4" y="622"/>
                    </a:cubicBezTo>
                    <a:lnTo>
                      <a:pt x="4" y="606"/>
                    </a:lnTo>
                    <a:cubicBezTo>
                      <a:pt x="4" y="602"/>
                      <a:pt x="7" y="599"/>
                      <a:pt x="12" y="599"/>
                    </a:cubicBezTo>
                    <a:cubicBezTo>
                      <a:pt x="16" y="599"/>
                      <a:pt x="19" y="602"/>
                      <a:pt x="19" y="606"/>
                    </a:cubicBezTo>
                    <a:close/>
                    <a:moveTo>
                      <a:pt x="19" y="652"/>
                    </a:moveTo>
                    <a:lnTo>
                      <a:pt x="19" y="668"/>
                    </a:lnTo>
                    <a:cubicBezTo>
                      <a:pt x="19" y="672"/>
                      <a:pt x="16" y="676"/>
                      <a:pt x="12" y="676"/>
                    </a:cubicBezTo>
                    <a:cubicBezTo>
                      <a:pt x="7" y="676"/>
                      <a:pt x="4" y="672"/>
                      <a:pt x="4" y="668"/>
                    </a:cubicBezTo>
                    <a:lnTo>
                      <a:pt x="4" y="652"/>
                    </a:lnTo>
                    <a:cubicBezTo>
                      <a:pt x="4" y="648"/>
                      <a:pt x="7" y="645"/>
                      <a:pt x="12" y="645"/>
                    </a:cubicBezTo>
                    <a:cubicBezTo>
                      <a:pt x="16" y="645"/>
                      <a:pt x="19" y="648"/>
                      <a:pt x="19" y="652"/>
                    </a:cubicBezTo>
                    <a:close/>
                    <a:moveTo>
                      <a:pt x="19" y="699"/>
                    </a:moveTo>
                    <a:lnTo>
                      <a:pt x="19" y="714"/>
                    </a:lnTo>
                    <a:cubicBezTo>
                      <a:pt x="19" y="718"/>
                      <a:pt x="16" y="722"/>
                      <a:pt x="11" y="722"/>
                    </a:cubicBezTo>
                    <a:cubicBezTo>
                      <a:pt x="7" y="722"/>
                      <a:pt x="4" y="718"/>
                      <a:pt x="4" y="714"/>
                    </a:cubicBezTo>
                    <a:lnTo>
                      <a:pt x="4" y="699"/>
                    </a:lnTo>
                    <a:cubicBezTo>
                      <a:pt x="4" y="694"/>
                      <a:pt x="7" y="691"/>
                      <a:pt x="11" y="691"/>
                    </a:cubicBezTo>
                    <a:cubicBezTo>
                      <a:pt x="16" y="691"/>
                      <a:pt x="19" y="694"/>
                      <a:pt x="19" y="699"/>
                    </a:cubicBezTo>
                    <a:close/>
                    <a:moveTo>
                      <a:pt x="19" y="745"/>
                    </a:moveTo>
                    <a:lnTo>
                      <a:pt x="19" y="760"/>
                    </a:lnTo>
                    <a:cubicBezTo>
                      <a:pt x="19" y="764"/>
                      <a:pt x="15" y="768"/>
                      <a:pt x="11" y="768"/>
                    </a:cubicBezTo>
                    <a:cubicBezTo>
                      <a:pt x="7" y="768"/>
                      <a:pt x="4" y="764"/>
                      <a:pt x="4" y="760"/>
                    </a:cubicBezTo>
                    <a:lnTo>
                      <a:pt x="4" y="745"/>
                    </a:lnTo>
                    <a:cubicBezTo>
                      <a:pt x="4" y="740"/>
                      <a:pt x="7" y="737"/>
                      <a:pt x="11" y="737"/>
                    </a:cubicBezTo>
                    <a:cubicBezTo>
                      <a:pt x="16" y="737"/>
                      <a:pt x="19" y="740"/>
                      <a:pt x="19" y="745"/>
                    </a:cubicBezTo>
                    <a:close/>
                    <a:moveTo>
                      <a:pt x="19" y="791"/>
                    </a:moveTo>
                    <a:lnTo>
                      <a:pt x="19" y="806"/>
                    </a:lnTo>
                    <a:cubicBezTo>
                      <a:pt x="19" y="810"/>
                      <a:pt x="15" y="814"/>
                      <a:pt x="11" y="814"/>
                    </a:cubicBezTo>
                    <a:cubicBezTo>
                      <a:pt x="7" y="814"/>
                      <a:pt x="3" y="810"/>
                      <a:pt x="3" y="806"/>
                    </a:cubicBezTo>
                    <a:lnTo>
                      <a:pt x="3" y="791"/>
                    </a:lnTo>
                    <a:cubicBezTo>
                      <a:pt x="4" y="786"/>
                      <a:pt x="7" y="783"/>
                      <a:pt x="11" y="783"/>
                    </a:cubicBezTo>
                    <a:cubicBezTo>
                      <a:pt x="15" y="783"/>
                      <a:pt x="19" y="786"/>
                      <a:pt x="19" y="791"/>
                    </a:cubicBezTo>
                    <a:close/>
                    <a:moveTo>
                      <a:pt x="19" y="837"/>
                    </a:moveTo>
                    <a:lnTo>
                      <a:pt x="19" y="852"/>
                    </a:lnTo>
                    <a:cubicBezTo>
                      <a:pt x="19" y="856"/>
                      <a:pt x="15" y="860"/>
                      <a:pt x="11" y="860"/>
                    </a:cubicBezTo>
                    <a:cubicBezTo>
                      <a:pt x="7" y="860"/>
                      <a:pt x="3" y="856"/>
                      <a:pt x="3" y="852"/>
                    </a:cubicBezTo>
                    <a:lnTo>
                      <a:pt x="3" y="837"/>
                    </a:lnTo>
                    <a:cubicBezTo>
                      <a:pt x="3" y="833"/>
                      <a:pt x="7" y="829"/>
                      <a:pt x="11" y="829"/>
                    </a:cubicBezTo>
                    <a:cubicBezTo>
                      <a:pt x="15" y="829"/>
                      <a:pt x="19" y="833"/>
                      <a:pt x="19" y="837"/>
                    </a:cubicBezTo>
                    <a:close/>
                    <a:moveTo>
                      <a:pt x="19" y="883"/>
                    </a:moveTo>
                    <a:lnTo>
                      <a:pt x="19" y="898"/>
                    </a:lnTo>
                    <a:cubicBezTo>
                      <a:pt x="19" y="902"/>
                      <a:pt x="15" y="906"/>
                      <a:pt x="11" y="906"/>
                    </a:cubicBezTo>
                    <a:cubicBezTo>
                      <a:pt x="7" y="906"/>
                      <a:pt x="3" y="902"/>
                      <a:pt x="3" y="898"/>
                    </a:cubicBezTo>
                    <a:lnTo>
                      <a:pt x="3" y="883"/>
                    </a:lnTo>
                    <a:cubicBezTo>
                      <a:pt x="3" y="879"/>
                      <a:pt x="7" y="875"/>
                      <a:pt x="11" y="875"/>
                    </a:cubicBezTo>
                    <a:cubicBezTo>
                      <a:pt x="15" y="875"/>
                      <a:pt x="19" y="879"/>
                      <a:pt x="19" y="883"/>
                    </a:cubicBezTo>
                    <a:close/>
                    <a:moveTo>
                      <a:pt x="18" y="929"/>
                    </a:moveTo>
                    <a:lnTo>
                      <a:pt x="18" y="944"/>
                    </a:lnTo>
                    <a:cubicBezTo>
                      <a:pt x="18" y="949"/>
                      <a:pt x="15" y="952"/>
                      <a:pt x="11" y="952"/>
                    </a:cubicBezTo>
                    <a:cubicBezTo>
                      <a:pt x="6" y="952"/>
                      <a:pt x="3" y="949"/>
                      <a:pt x="3" y="944"/>
                    </a:cubicBezTo>
                    <a:lnTo>
                      <a:pt x="3" y="929"/>
                    </a:lnTo>
                    <a:cubicBezTo>
                      <a:pt x="3" y="925"/>
                      <a:pt x="7" y="921"/>
                      <a:pt x="11" y="921"/>
                    </a:cubicBezTo>
                    <a:cubicBezTo>
                      <a:pt x="15" y="921"/>
                      <a:pt x="18" y="925"/>
                      <a:pt x="18" y="929"/>
                    </a:cubicBezTo>
                    <a:close/>
                    <a:moveTo>
                      <a:pt x="18" y="975"/>
                    </a:moveTo>
                    <a:lnTo>
                      <a:pt x="18" y="990"/>
                    </a:lnTo>
                    <a:cubicBezTo>
                      <a:pt x="18" y="995"/>
                      <a:pt x="15" y="998"/>
                      <a:pt x="11" y="998"/>
                    </a:cubicBezTo>
                    <a:cubicBezTo>
                      <a:pt x="6" y="998"/>
                      <a:pt x="3" y="995"/>
                      <a:pt x="3" y="990"/>
                    </a:cubicBezTo>
                    <a:lnTo>
                      <a:pt x="3" y="975"/>
                    </a:lnTo>
                    <a:cubicBezTo>
                      <a:pt x="3" y="971"/>
                      <a:pt x="6" y="967"/>
                      <a:pt x="11" y="967"/>
                    </a:cubicBezTo>
                    <a:cubicBezTo>
                      <a:pt x="15" y="967"/>
                      <a:pt x="18" y="971"/>
                      <a:pt x="18" y="975"/>
                    </a:cubicBezTo>
                    <a:close/>
                    <a:moveTo>
                      <a:pt x="18" y="1021"/>
                    </a:moveTo>
                    <a:lnTo>
                      <a:pt x="18" y="1036"/>
                    </a:lnTo>
                    <a:cubicBezTo>
                      <a:pt x="18" y="1041"/>
                      <a:pt x="15" y="1044"/>
                      <a:pt x="10" y="1044"/>
                    </a:cubicBezTo>
                    <a:cubicBezTo>
                      <a:pt x="6" y="1044"/>
                      <a:pt x="3" y="1041"/>
                      <a:pt x="3" y="1036"/>
                    </a:cubicBezTo>
                    <a:lnTo>
                      <a:pt x="3" y="1021"/>
                    </a:lnTo>
                    <a:cubicBezTo>
                      <a:pt x="3" y="1017"/>
                      <a:pt x="6" y="1013"/>
                      <a:pt x="11" y="1013"/>
                    </a:cubicBezTo>
                    <a:cubicBezTo>
                      <a:pt x="15" y="1013"/>
                      <a:pt x="18" y="1017"/>
                      <a:pt x="18" y="1021"/>
                    </a:cubicBezTo>
                    <a:close/>
                    <a:moveTo>
                      <a:pt x="18" y="1067"/>
                    </a:moveTo>
                    <a:lnTo>
                      <a:pt x="18" y="1083"/>
                    </a:lnTo>
                    <a:cubicBezTo>
                      <a:pt x="18" y="1087"/>
                      <a:pt x="15" y="1090"/>
                      <a:pt x="10" y="1090"/>
                    </a:cubicBezTo>
                    <a:cubicBezTo>
                      <a:pt x="6" y="1090"/>
                      <a:pt x="3" y="1087"/>
                      <a:pt x="3" y="1083"/>
                    </a:cubicBezTo>
                    <a:lnTo>
                      <a:pt x="3" y="1067"/>
                    </a:lnTo>
                    <a:cubicBezTo>
                      <a:pt x="3" y="1063"/>
                      <a:pt x="6" y="1060"/>
                      <a:pt x="10" y="1060"/>
                    </a:cubicBezTo>
                    <a:cubicBezTo>
                      <a:pt x="15" y="1060"/>
                      <a:pt x="18" y="1063"/>
                      <a:pt x="18" y="1067"/>
                    </a:cubicBezTo>
                    <a:close/>
                    <a:moveTo>
                      <a:pt x="18" y="1113"/>
                    </a:moveTo>
                    <a:lnTo>
                      <a:pt x="18" y="1129"/>
                    </a:lnTo>
                    <a:cubicBezTo>
                      <a:pt x="18" y="1133"/>
                      <a:pt x="14" y="1136"/>
                      <a:pt x="10" y="1136"/>
                    </a:cubicBezTo>
                    <a:cubicBezTo>
                      <a:pt x="6" y="1136"/>
                      <a:pt x="3" y="1133"/>
                      <a:pt x="3" y="1129"/>
                    </a:cubicBezTo>
                    <a:lnTo>
                      <a:pt x="3" y="1113"/>
                    </a:lnTo>
                    <a:cubicBezTo>
                      <a:pt x="3" y="1109"/>
                      <a:pt x="6" y="1106"/>
                      <a:pt x="10" y="1106"/>
                    </a:cubicBezTo>
                    <a:cubicBezTo>
                      <a:pt x="15" y="1106"/>
                      <a:pt x="18" y="1109"/>
                      <a:pt x="18" y="1113"/>
                    </a:cubicBezTo>
                    <a:close/>
                    <a:moveTo>
                      <a:pt x="18" y="1159"/>
                    </a:moveTo>
                    <a:lnTo>
                      <a:pt x="18" y="1175"/>
                    </a:lnTo>
                    <a:cubicBezTo>
                      <a:pt x="18" y="1179"/>
                      <a:pt x="14" y="1182"/>
                      <a:pt x="10" y="1182"/>
                    </a:cubicBezTo>
                    <a:cubicBezTo>
                      <a:pt x="6" y="1182"/>
                      <a:pt x="2" y="1179"/>
                      <a:pt x="2" y="1175"/>
                    </a:cubicBezTo>
                    <a:lnTo>
                      <a:pt x="2" y="1159"/>
                    </a:lnTo>
                    <a:cubicBezTo>
                      <a:pt x="2" y="1155"/>
                      <a:pt x="6" y="1152"/>
                      <a:pt x="10" y="1152"/>
                    </a:cubicBezTo>
                    <a:cubicBezTo>
                      <a:pt x="14" y="1152"/>
                      <a:pt x="18" y="1155"/>
                      <a:pt x="18" y="1159"/>
                    </a:cubicBezTo>
                    <a:close/>
                    <a:moveTo>
                      <a:pt x="18" y="1205"/>
                    </a:moveTo>
                    <a:lnTo>
                      <a:pt x="18" y="1221"/>
                    </a:lnTo>
                    <a:cubicBezTo>
                      <a:pt x="18" y="1225"/>
                      <a:pt x="14" y="1228"/>
                      <a:pt x="10" y="1228"/>
                    </a:cubicBezTo>
                    <a:cubicBezTo>
                      <a:pt x="6" y="1228"/>
                      <a:pt x="2" y="1225"/>
                      <a:pt x="2" y="1221"/>
                    </a:cubicBezTo>
                    <a:lnTo>
                      <a:pt x="2" y="1205"/>
                    </a:lnTo>
                    <a:cubicBezTo>
                      <a:pt x="2" y="1201"/>
                      <a:pt x="6" y="1198"/>
                      <a:pt x="10" y="1198"/>
                    </a:cubicBezTo>
                    <a:cubicBezTo>
                      <a:pt x="14" y="1198"/>
                      <a:pt x="18" y="1201"/>
                      <a:pt x="18" y="1205"/>
                    </a:cubicBezTo>
                    <a:close/>
                    <a:moveTo>
                      <a:pt x="18" y="1252"/>
                    </a:moveTo>
                    <a:lnTo>
                      <a:pt x="18" y="1267"/>
                    </a:lnTo>
                    <a:cubicBezTo>
                      <a:pt x="18" y="1271"/>
                      <a:pt x="14" y="1275"/>
                      <a:pt x="10" y="1275"/>
                    </a:cubicBezTo>
                    <a:cubicBezTo>
                      <a:pt x="6" y="1275"/>
                      <a:pt x="2" y="1271"/>
                      <a:pt x="2" y="1267"/>
                    </a:cubicBezTo>
                    <a:lnTo>
                      <a:pt x="2" y="1251"/>
                    </a:lnTo>
                    <a:cubicBezTo>
                      <a:pt x="2" y="1247"/>
                      <a:pt x="6" y="1244"/>
                      <a:pt x="10" y="1244"/>
                    </a:cubicBezTo>
                    <a:cubicBezTo>
                      <a:pt x="14" y="1244"/>
                      <a:pt x="18" y="1247"/>
                      <a:pt x="18" y="1252"/>
                    </a:cubicBezTo>
                    <a:close/>
                    <a:moveTo>
                      <a:pt x="17" y="1298"/>
                    </a:moveTo>
                    <a:lnTo>
                      <a:pt x="17" y="1313"/>
                    </a:lnTo>
                    <a:cubicBezTo>
                      <a:pt x="17" y="1317"/>
                      <a:pt x="14" y="1321"/>
                      <a:pt x="10" y="1321"/>
                    </a:cubicBezTo>
                    <a:cubicBezTo>
                      <a:pt x="5" y="1321"/>
                      <a:pt x="2" y="1317"/>
                      <a:pt x="2" y="1313"/>
                    </a:cubicBezTo>
                    <a:lnTo>
                      <a:pt x="2" y="1298"/>
                    </a:lnTo>
                    <a:cubicBezTo>
                      <a:pt x="2" y="1293"/>
                      <a:pt x="6" y="1290"/>
                      <a:pt x="10" y="1290"/>
                    </a:cubicBezTo>
                    <a:cubicBezTo>
                      <a:pt x="14" y="1290"/>
                      <a:pt x="17" y="1293"/>
                      <a:pt x="17" y="1298"/>
                    </a:cubicBezTo>
                    <a:close/>
                    <a:moveTo>
                      <a:pt x="17" y="1344"/>
                    </a:moveTo>
                    <a:lnTo>
                      <a:pt x="17" y="1359"/>
                    </a:lnTo>
                    <a:cubicBezTo>
                      <a:pt x="17" y="1363"/>
                      <a:pt x="14" y="1367"/>
                      <a:pt x="10" y="1367"/>
                    </a:cubicBezTo>
                    <a:cubicBezTo>
                      <a:pt x="5" y="1367"/>
                      <a:pt x="2" y="1363"/>
                      <a:pt x="2" y="1359"/>
                    </a:cubicBezTo>
                    <a:lnTo>
                      <a:pt x="2" y="1344"/>
                    </a:lnTo>
                    <a:cubicBezTo>
                      <a:pt x="2" y="1339"/>
                      <a:pt x="5" y="1336"/>
                      <a:pt x="10" y="1336"/>
                    </a:cubicBezTo>
                    <a:cubicBezTo>
                      <a:pt x="14" y="1336"/>
                      <a:pt x="17" y="1339"/>
                      <a:pt x="17" y="1344"/>
                    </a:cubicBezTo>
                    <a:close/>
                    <a:moveTo>
                      <a:pt x="17" y="1390"/>
                    </a:moveTo>
                    <a:lnTo>
                      <a:pt x="17" y="1405"/>
                    </a:lnTo>
                    <a:cubicBezTo>
                      <a:pt x="17" y="1409"/>
                      <a:pt x="14" y="1413"/>
                      <a:pt x="9" y="1413"/>
                    </a:cubicBezTo>
                    <a:cubicBezTo>
                      <a:pt x="5" y="1413"/>
                      <a:pt x="2" y="1409"/>
                      <a:pt x="2" y="1405"/>
                    </a:cubicBezTo>
                    <a:lnTo>
                      <a:pt x="2" y="1390"/>
                    </a:lnTo>
                    <a:cubicBezTo>
                      <a:pt x="2" y="1385"/>
                      <a:pt x="5" y="1382"/>
                      <a:pt x="10" y="1382"/>
                    </a:cubicBezTo>
                    <a:cubicBezTo>
                      <a:pt x="14" y="1382"/>
                      <a:pt x="17" y="1386"/>
                      <a:pt x="17" y="1390"/>
                    </a:cubicBezTo>
                    <a:close/>
                    <a:moveTo>
                      <a:pt x="17" y="1436"/>
                    </a:moveTo>
                    <a:lnTo>
                      <a:pt x="17" y="1451"/>
                    </a:lnTo>
                    <a:cubicBezTo>
                      <a:pt x="17" y="1455"/>
                      <a:pt x="14" y="1459"/>
                      <a:pt x="9" y="1459"/>
                    </a:cubicBezTo>
                    <a:cubicBezTo>
                      <a:pt x="5" y="1459"/>
                      <a:pt x="2" y="1455"/>
                      <a:pt x="2" y="1451"/>
                    </a:cubicBezTo>
                    <a:lnTo>
                      <a:pt x="2" y="1436"/>
                    </a:lnTo>
                    <a:cubicBezTo>
                      <a:pt x="2" y="1432"/>
                      <a:pt x="5" y="1428"/>
                      <a:pt x="9" y="1428"/>
                    </a:cubicBezTo>
                    <a:cubicBezTo>
                      <a:pt x="14" y="1428"/>
                      <a:pt x="17" y="1432"/>
                      <a:pt x="17" y="1436"/>
                    </a:cubicBezTo>
                    <a:close/>
                    <a:moveTo>
                      <a:pt x="17" y="1482"/>
                    </a:moveTo>
                    <a:lnTo>
                      <a:pt x="17" y="1497"/>
                    </a:lnTo>
                    <a:cubicBezTo>
                      <a:pt x="17" y="1502"/>
                      <a:pt x="13" y="1505"/>
                      <a:pt x="9" y="1505"/>
                    </a:cubicBezTo>
                    <a:cubicBezTo>
                      <a:pt x="5" y="1505"/>
                      <a:pt x="2" y="1501"/>
                      <a:pt x="2" y="1497"/>
                    </a:cubicBezTo>
                    <a:lnTo>
                      <a:pt x="2" y="1482"/>
                    </a:lnTo>
                    <a:cubicBezTo>
                      <a:pt x="2" y="1478"/>
                      <a:pt x="5" y="1474"/>
                      <a:pt x="9" y="1474"/>
                    </a:cubicBezTo>
                    <a:cubicBezTo>
                      <a:pt x="14" y="1474"/>
                      <a:pt x="17" y="1478"/>
                      <a:pt x="17" y="1482"/>
                    </a:cubicBezTo>
                    <a:close/>
                    <a:moveTo>
                      <a:pt x="17" y="1528"/>
                    </a:moveTo>
                    <a:lnTo>
                      <a:pt x="17" y="1543"/>
                    </a:lnTo>
                    <a:cubicBezTo>
                      <a:pt x="17" y="1548"/>
                      <a:pt x="13" y="1551"/>
                      <a:pt x="9" y="1551"/>
                    </a:cubicBezTo>
                    <a:cubicBezTo>
                      <a:pt x="5" y="1551"/>
                      <a:pt x="1" y="1548"/>
                      <a:pt x="1" y="1543"/>
                    </a:cubicBezTo>
                    <a:lnTo>
                      <a:pt x="1" y="1528"/>
                    </a:lnTo>
                    <a:cubicBezTo>
                      <a:pt x="1" y="1524"/>
                      <a:pt x="5" y="1520"/>
                      <a:pt x="9" y="1520"/>
                    </a:cubicBezTo>
                    <a:cubicBezTo>
                      <a:pt x="13" y="1520"/>
                      <a:pt x="17" y="1524"/>
                      <a:pt x="17" y="1528"/>
                    </a:cubicBezTo>
                    <a:close/>
                    <a:moveTo>
                      <a:pt x="17" y="1574"/>
                    </a:moveTo>
                    <a:lnTo>
                      <a:pt x="17" y="1589"/>
                    </a:lnTo>
                    <a:cubicBezTo>
                      <a:pt x="17" y="1594"/>
                      <a:pt x="13" y="1597"/>
                      <a:pt x="9" y="1597"/>
                    </a:cubicBezTo>
                    <a:cubicBezTo>
                      <a:pt x="5" y="1597"/>
                      <a:pt x="1" y="1594"/>
                      <a:pt x="1" y="1589"/>
                    </a:cubicBezTo>
                    <a:lnTo>
                      <a:pt x="1" y="1574"/>
                    </a:lnTo>
                    <a:cubicBezTo>
                      <a:pt x="1" y="1570"/>
                      <a:pt x="5" y="1566"/>
                      <a:pt x="9" y="1566"/>
                    </a:cubicBezTo>
                    <a:cubicBezTo>
                      <a:pt x="13" y="1566"/>
                      <a:pt x="17" y="1570"/>
                      <a:pt x="17" y="1574"/>
                    </a:cubicBezTo>
                    <a:close/>
                    <a:moveTo>
                      <a:pt x="17" y="1620"/>
                    </a:moveTo>
                    <a:lnTo>
                      <a:pt x="17" y="1636"/>
                    </a:lnTo>
                    <a:cubicBezTo>
                      <a:pt x="16" y="1640"/>
                      <a:pt x="13" y="1643"/>
                      <a:pt x="9" y="1643"/>
                    </a:cubicBezTo>
                    <a:cubicBezTo>
                      <a:pt x="5" y="1643"/>
                      <a:pt x="1" y="1640"/>
                      <a:pt x="1" y="1635"/>
                    </a:cubicBezTo>
                    <a:lnTo>
                      <a:pt x="1" y="1620"/>
                    </a:lnTo>
                    <a:cubicBezTo>
                      <a:pt x="1" y="1616"/>
                      <a:pt x="5" y="1612"/>
                      <a:pt x="9" y="1612"/>
                    </a:cubicBezTo>
                    <a:cubicBezTo>
                      <a:pt x="13" y="1612"/>
                      <a:pt x="17" y="1616"/>
                      <a:pt x="17" y="1620"/>
                    </a:cubicBezTo>
                    <a:close/>
                    <a:moveTo>
                      <a:pt x="16" y="1666"/>
                    </a:moveTo>
                    <a:lnTo>
                      <a:pt x="16" y="1682"/>
                    </a:lnTo>
                    <a:cubicBezTo>
                      <a:pt x="16" y="1686"/>
                      <a:pt x="13" y="1689"/>
                      <a:pt x="9" y="1689"/>
                    </a:cubicBezTo>
                    <a:cubicBezTo>
                      <a:pt x="4" y="1689"/>
                      <a:pt x="1" y="1686"/>
                      <a:pt x="1" y="1682"/>
                    </a:cubicBezTo>
                    <a:lnTo>
                      <a:pt x="1" y="1666"/>
                    </a:lnTo>
                    <a:cubicBezTo>
                      <a:pt x="1" y="1662"/>
                      <a:pt x="5" y="1659"/>
                      <a:pt x="9" y="1659"/>
                    </a:cubicBezTo>
                    <a:cubicBezTo>
                      <a:pt x="13" y="1659"/>
                      <a:pt x="16" y="1662"/>
                      <a:pt x="16" y="1666"/>
                    </a:cubicBezTo>
                    <a:close/>
                    <a:moveTo>
                      <a:pt x="16" y="1712"/>
                    </a:moveTo>
                    <a:lnTo>
                      <a:pt x="16" y="1728"/>
                    </a:lnTo>
                    <a:cubicBezTo>
                      <a:pt x="16" y="1732"/>
                      <a:pt x="13" y="1735"/>
                      <a:pt x="9" y="1735"/>
                    </a:cubicBezTo>
                    <a:cubicBezTo>
                      <a:pt x="4" y="1735"/>
                      <a:pt x="1" y="1732"/>
                      <a:pt x="1" y="1728"/>
                    </a:cubicBezTo>
                    <a:lnTo>
                      <a:pt x="1" y="1712"/>
                    </a:lnTo>
                    <a:cubicBezTo>
                      <a:pt x="1" y="1708"/>
                      <a:pt x="4" y="1705"/>
                      <a:pt x="9" y="1705"/>
                    </a:cubicBezTo>
                    <a:cubicBezTo>
                      <a:pt x="13" y="1705"/>
                      <a:pt x="16" y="1708"/>
                      <a:pt x="16" y="1712"/>
                    </a:cubicBezTo>
                    <a:close/>
                    <a:moveTo>
                      <a:pt x="16" y="1758"/>
                    </a:moveTo>
                    <a:lnTo>
                      <a:pt x="16" y="1774"/>
                    </a:lnTo>
                    <a:cubicBezTo>
                      <a:pt x="16" y="1778"/>
                      <a:pt x="13" y="1781"/>
                      <a:pt x="8" y="1781"/>
                    </a:cubicBezTo>
                    <a:cubicBezTo>
                      <a:pt x="4" y="1781"/>
                      <a:pt x="1" y="1778"/>
                      <a:pt x="1" y="1774"/>
                    </a:cubicBezTo>
                    <a:lnTo>
                      <a:pt x="1" y="1758"/>
                    </a:lnTo>
                    <a:cubicBezTo>
                      <a:pt x="1" y="1754"/>
                      <a:pt x="4" y="1751"/>
                      <a:pt x="8" y="1751"/>
                    </a:cubicBezTo>
                    <a:cubicBezTo>
                      <a:pt x="13" y="1751"/>
                      <a:pt x="16" y="1754"/>
                      <a:pt x="16" y="1758"/>
                    </a:cubicBezTo>
                    <a:close/>
                    <a:moveTo>
                      <a:pt x="16" y="1804"/>
                    </a:moveTo>
                    <a:lnTo>
                      <a:pt x="16" y="1820"/>
                    </a:lnTo>
                    <a:cubicBezTo>
                      <a:pt x="16" y="1824"/>
                      <a:pt x="13" y="1828"/>
                      <a:pt x="8" y="1828"/>
                    </a:cubicBezTo>
                    <a:cubicBezTo>
                      <a:pt x="4" y="1827"/>
                      <a:pt x="1" y="1824"/>
                      <a:pt x="1" y="1820"/>
                    </a:cubicBezTo>
                    <a:lnTo>
                      <a:pt x="1" y="1804"/>
                    </a:lnTo>
                    <a:cubicBezTo>
                      <a:pt x="1" y="1800"/>
                      <a:pt x="4" y="1797"/>
                      <a:pt x="8" y="1797"/>
                    </a:cubicBezTo>
                    <a:cubicBezTo>
                      <a:pt x="13" y="1797"/>
                      <a:pt x="16" y="1800"/>
                      <a:pt x="16" y="1804"/>
                    </a:cubicBezTo>
                    <a:close/>
                    <a:moveTo>
                      <a:pt x="16" y="1851"/>
                    </a:moveTo>
                    <a:lnTo>
                      <a:pt x="16" y="1866"/>
                    </a:lnTo>
                    <a:cubicBezTo>
                      <a:pt x="16" y="1870"/>
                      <a:pt x="12" y="1874"/>
                      <a:pt x="8" y="1874"/>
                    </a:cubicBezTo>
                    <a:cubicBezTo>
                      <a:pt x="4" y="1874"/>
                      <a:pt x="0" y="1870"/>
                      <a:pt x="0" y="1866"/>
                    </a:cubicBezTo>
                    <a:lnTo>
                      <a:pt x="1" y="1851"/>
                    </a:lnTo>
                    <a:cubicBezTo>
                      <a:pt x="1" y="1846"/>
                      <a:pt x="4" y="1843"/>
                      <a:pt x="8" y="1843"/>
                    </a:cubicBezTo>
                    <a:cubicBezTo>
                      <a:pt x="12" y="1843"/>
                      <a:pt x="16" y="1846"/>
                      <a:pt x="16" y="1851"/>
                    </a:cubicBezTo>
                    <a:close/>
                    <a:moveTo>
                      <a:pt x="16" y="1897"/>
                    </a:moveTo>
                    <a:lnTo>
                      <a:pt x="16" y="1912"/>
                    </a:lnTo>
                    <a:cubicBezTo>
                      <a:pt x="16" y="1916"/>
                      <a:pt x="12" y="1920"/>
                      <a:pt x="8" y="1920"/>
                    </a:cubicBezTo>
                    <a:cubicBezTo>
                      <a:pt x="4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2"/>
                      <a:pt x="4" y="1889"/>
                      <a:pt x="8" y="1889"/>
                    </a:cubicBezTo>
                    <a:cubicBezTo>
                      <a:pt x="12" y="1889"/>
                      <a:pt x="16" y="1892"/>
                      <a:pt x="16" y="1897"/>
                    </a:cubicBezTo>
                    <a:close/>
                    <a:moveTo>
                      <a:pt x="16" y="1943"/>
                    </a:moveTo>
                    <a:lnTo>
                      <a:pt x="16" y="1958"/>
                    </a:lnTo>
                    <a:cubicBezTo>
                      <a:pt x="16" y="1962"/>
                      <a:pt x="12" y="1966"/>
                      <a:pt x="8" y="1966"/>
                    </a:cubicBezTo>
                    <a:cubicBezTo>
                      <a:pt x="4" y="1966"/>
                      <a:pt x="0" y="1962"/>
                      <a:pt x="0" y="1958"/>
                    </a:cubicBezTo>
                    <a:lnTo>
                      <a:pt x="0" y="1943"/>
                    </a:lnTo>
                    <a:cubicBezTo>
                      <a:pt x="0" y="1938"/>
                      <a:pt x="4" y="1935"/>
                      <a:pt x="8" y="1935"/>
                    </a:cubicBezTo>
                    <a:cubicBezTo>
                      <a:pt x="12" y="1935"/>
                      <a:pt x="16" y="1938"/>
                      <a:pt x="16" y="1943"/>
                    </a:cubicBezTo>
                    <a:close/>
                    <a:moveTo>
                      <a:pt x="16" y="1989"/>
                    </a:moveTo>
                    <a:lnTo>
                      <a:pt x="15" y="2004"/>
                    </a:lnTo>
                    <a:cubicBezTo>
                      <a:pt x="15" y="2008"/>
                      <a:pt x="12" y="2012"/>
                      <a:pt x="8" y="2012"/>
                    </a:cubicBezTo>
                    <a:cubicBezTo>
                      <a:pt x="4" y="2012"/>
                      <a:pt x="0" y="2008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4" y="1981"/>
                      <a:pt x="8" y="1981"/>
                    </a:cubicBezTo>
                    <a:cubicBezTo>
                      <a:pt x="12" y="1981"/>
                      <a:pt x="16" y="1985"/>
                      <a:pt x="16" y="1989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45">
                <a:extLst>
                  <a:ext uri="{FF2B5EF4-FFF2-40B4-BE49-F238E27FC236}">
                    <a16:creationId xmlns:a16="http://schemas.microsoft.com/office/drawing/2014/main" id="{73FC5411-39A4-486D-A9B0-2D77A5AE79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59" y="2819"/>
                <a:ext cx="6" cy="1684"/>
              </a:xfrm>
              <a:custGeom>
                <a:avLst/>
                <a:gdLst>
                  <a:gd name="T0" fmla="*/ 0 w 15"/>
                  <a:gd name="T1" fmla="*/ 69 h 4362"/>
                  <a:gd name="T2" fmla="*/ 15 w 15"/>
                  <a:gd name="T3" fmla="*/ 146 h 4362"/>
                  <a:gd name="T4" fmla="*/ 0 w 15"/>
                  <a:gd name="T5" fmla="*/ 192 h 4362"/>
                  <a:gd name="T6" fmla="*/ 15 w 15"/>
                  <a:gd name="T7" fmla="*/ 299 h 4362"/>
                  <a:gd name="T8" fmla="*/ 8 w 15"/>
                  <a:gd name="T9" fmla="*/ 322 h 4362"/>
                  <a:gd name="T10" fmla="*/ 8 w 15"/>
                  <a:gd name="T11" fmla="*/ 445 h 4362"/>
                  <a:gd name="T12" fmla="*/ 15 w 15"/>
                  <a:gd name="T13" fmla="*/ 468 h 4362"/>
                  <a:gd name="T14" fmla="*/ 0 w 15"/>
                  <a:gd name="T15" fmla="*/ 576 h 4362"/>
                  <a:gd name="T16" fmla="*/ 15 w 15"/>
                  <a:gd name="T17" fmla="*/ 653 h 4362"/>
                  <a:gd name="T18" fmla="*/ 0 w 15"/>
                  <a:gd name="T19" fmla="*/ 699 h 4362"/>
                  <a:gd name="T20" fmla="*/ 15 w 15"/>
                  <a:gd name="T21" fmla="*/ 806 h 4362"/>
                  <a:gd name="T22" fmla="*/ 8 w 15"/>
                  <a:gd name="T23" fmla="*/ 829 h 4362"/>
                  <a:gd name="T24" fmla="*/ 8 w 15"/>
                  <a:gd name="T25" fmla="*/ 952 h 4362"/>
                  <a:gd name="T26" fmla="*/ 15 w 15"/>
                  <a:gd name="T27" fmla="*/ 975 h 4362"/>
                  <a:gd name="T28" fmla="*/ 0 w 15"/>
                  <a:gd name="T29" fmla="*/ 1083 h 4362"/>
                  <a:gd name="T30" fmla="*/ 15 w 15"/>
                  <a:gd name="T31" fmla="*/ 1160 h 4362"/>
                  <a:gd name="T32" fmla="*/ 0 w 15"/>
                  <a:gd name="T33" fmla="*/ 1206 h 4362"/>
                  <a:gd name="T34" fmla="*/ 15 w 15"/>
                  <a:gd name="T35" fmla="*/ 1313 h 4362"/>
                  <a:gd name="T36" fmla="*/ 8 w 15"/>
                  <a:gd name="T37" fmla="*/ 1336 h 4362"/>
                  <a:gd name="T38" fmla="*/ 8 w 15"/>
                  <a:gd name="T39" fmla="*/ 1459 h 4362"/>
                  <a:gd name="T40" fmla="*/ 15 w 15"/>
                  <a:gd name="T41" fmla="*/ 1482 h 4362"/>
                  <a:gd name="T42" fmla="*/ 0 w 15"/>
                  <a:gd name="T43" fmla="*/ 1590 h 4362"/>
                  <a:gd name="T44" fmla="*/ 15 w 15"/>
                  <a:gd name="T45" fmla="*/ 1666 h 4362"/>
                  <a:gd name="T46" fmla="*/ 0 w 15"/>
                  <a:gd name="T47" fmla="*/ 1713 h 4362"/>
                  <a:gd name="T48" fmla="*/ 15 w 15"/>
                  <a:gd name="T49" fmla="*/ 1820 h 4362"/>
                  <a:gd name="T50" fmla="*/ 8 w 15"/>
                  <a:gd name="T51" fmla="*/ 1843 h 4362"/>
                  <a:gd name="T52" fmla="*/ 8 w 15"/>
                  <a:gd name="T53" fmla="*/ 1966 h 4362"/>
                  <a:gd name="T54" fmla="*/ 15 w 15"/>
                  <a:gd name="T55" fmla="*/ 1989 h 4362"/>
                  <a:gd name="T56" fmla="*/ 0 w 15"/>
                  <a:gd name="T57" fmla="*/ 2097 h 4362"/>
                  <a:gd name="T58" fmla="*/ 15 w 15"/>
                  <a:gd name="T59" fmla="*/ 2173 h 4362"/>
                  <a:gd name="T60" fmla="*/ 0 w 15"/>
                  <a:gd name="T61" fmla="*/ 2219 h 4362"/>
                  <a:gd name="T62" fmla="*/ 15 w 15"/>
                  <a:gd name="T63" fmla="*/ 2327 h 4362"/>
                  <a:gd name="T64" fmla="*/ 8 w 15"/>
                  <a:gd name="T65" fmla="*/ 2350 h 4362"/>
                  <a:gd name="T66" fmla="*/ 8 w 15"/>
                  <a:gd name="T67" fmla="*/ 2473 h 4362"/>
                  <a:gd name="T68" fmla="*/ 15 w 15"/>
                  <a:gd name="T69" fmla="*/ 2496 h 4362"/>
                  <a:gd name="T70" fmla="*/ 0 w 15"/>
                  <a:gd name="T71" fmla="*/ 2603 h 4362"/>
                  <a:gd name="T72" fmla="*/ 15 w 15"/>
                  <a:gd name="T73" fmla="*/ 2680 h 4362"/>
                  <a:gd name="T74" fmla="*/ 0 w 15"/>
                  <a:gd name="T75" fmla="*/ 2726 h 4362"/>
                  <a:gd name="T76" fmla="*/ 15 w 15"/>
                  <a:gd name="T77" fmla="*/ 2834 h 4362"/>
                  <a:gd name="T78" fmla="*/ 8 w 15"/>
                  <a:gd name="T79" fmla="*/ 2857 h 4362"/>
                  <a:gd name="T80" fmla="*/ 8 w 15"/>
                  <a:gd name="T81" fmla="*/ 2980 h 4362"/>
                  <a:gd name="T82" fmla="*/ 15 w 15"/>
                  <a:gd name="T83" fmla="*/ 3003 h 4362"/>
                  <a:gd name="T84" fmla="*/ 0 w 15"/>
                  <a:gd name="T85" fmla="*/ 3110 h 4362"/>
                  <a:gd name="T86" fmla="*/ 15 w 15"/>
                  <a:gd name="T87" fmla="*/ 3187 h 4362"/>
                  <a:gd name="T88" fmla="*/ 0 w 15"/>
                  <a:gd name="T89" fmla="*/ 3233 h 4362"/>
                  <a:gd name="T90" fmla="*/ 15 w 15"/>
                  <a:gd name="T91" fmla="*/ 3341 h 4362"/>
                  <a:gd name="T92" fmla="*/ 8 w 15"/>
                  <a:gd name="T93" fmla="*/ 3364 h 4362"/>
                  <a:gd name="T94" fmla="*/ 8 w 15"/>
                  <a:gd name="T95" fmla="*/ 3487 h 4362"/>
                  <a:gd name="T96" fmla="*/ 15 w 15"/>
                  <a:gd name="T97" fmla="*/ 3510 h 4362"/>
                  <a:gd name="T98" fmla="*/ 0 w 15"/>
                  <a:gd name="T99" fmla="*/ 3617 h 4362"/>
                  <a:gd name="T100" fmla="*/ 15 w 15"/>
                  <a:gd name="T101" fmla="*/ 3694 h 4362"/>
                  <a:gd name="T102" fmla="*/ 0 w 15"/>
                  <a:gd name="T103" fmla="*/ 3740 h 4362"/>
                  <a:gd name="T104" fmla="*/ 15 w 15"/>
                  <a:gd name="T105" fmla="*/ 3848 h 4362"/>
                  <a:gd name="T106" fmla="*/ 8 w 15"/>
                  <a:gd name="T107" fmla="*/ 3871 h 4362"/>
                  <a:gd name="T108" fmla="*/ 8 w 15"/>
                  <a:gd name="T109" fmla="*/ 3993 h 4362"/>
                  <a:gd name="T110" fmla="*/ 15 w 15"/>
                  <a:gd name="T111" fmla="*/ 4017 h 4362"/>
                  <a:gd name="T112" fmla="*/ 0 w 15"/>
                  <a:gd name="T113" fmla="*/ 4124 h 4362"/>
                  <a:gd name="T114" fmla="*/ 15 w 15"/>
                  <a:gd name="T115" fmla="*/ 4201 h 4362"/>
                  <a:gd name="T116" fmla="*/ 0 w 15"/>
                  <a:gd name="T117" fmla="*/ 4247 h 4362"/>
                  <a:gd name="T118" fmla="*/ 15 w 15"/>
                  <a:gd name="T119" fmla="*/ 4354 h 4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" h="4362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8" y="31"/>
                    </a:cubicBezTo>
                    <a:cubicBezTo>
                      <a:pt x="3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8" y="77"/>
                    </a:cubicBezTo>
                    <a:cubicBezTo>
                      <a:pt x="3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49"/>
                      <a:pt x="3" y="46"/>
                      <a:pt x="8" y="46"/>
                    </a:cubicBezTo>
                    <a:cubicBezTo>
                      <a:pt x="12" y="46"/>
                      <a:pt x="15" y="49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19"/>
                      <a:pt x="12" y="123"/>
                      <a:pt x="8" y="123"/>
                    </a:cubicBezTo>
                    <a:cubicBezTo>
                      <a:pt x="3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3" y="92"/>
                      <a:pt x="8" y="92"/>
                    </a:cubicBezTo>
                    <a:cubicBezTo>
                      <a:pt x="12" y="92"/>
                      <a:pt x="15" y="95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5"/>
                      <a:pt x="12" y="169"/>
                      <a:pt x="8" y="169"/>
                    </a:cubicBezTo>
                    <a:cubicBezTo>
                      <a:pt x="3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3" y="138"/>
                      <a:pt x="8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1"/>
                      <a:pt x="12" y="215"/>
                      <a:pt x="8" y="215"/>
                    </a:cubicBezTo>
                    <a:cubicBezTo>
                      <a:pt x="3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8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8"/>
                      <a:pt x="12" y="261"/>
                      <a:pt x="8" y="261"/>
                    </a:cubicBezTo>
                    <a:cubicBezTo>
                      <a:pt x="3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3" y="230"/>
                      <a:pt x="8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299"/>
                    </a:lnTo>
                    <a:cubicBezTo>
                      <a:pt x="15" y="304"/>
                      <a:pt x="12" y="307"/>
                      <a:pt x="8" y="307"/>
                    </a:cubicBezTo>
                    <a:cubicBezTo>
                      <a:pt x="3" y="307"/>
                      <a:pt x="0" y="304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3" y="276"/>
                      <a:pt x="8" y="276"/>
                    </a:cubicBezTo>
                    <a:cubicBezTo>
                      <a:pt x="12" y="276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5"/>
                    </a:lnTo>
                    <a:cubicBezTo>
                      <a:pt x="15" y="350"/>
                      <a:pt x="12" y="353"/>
                      <a:pt x="8" y="353"/>
                    </a:cubicBezTo>
                    <a:cubicBezTo>
                      <a:pt x="3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3" y="322"/>
                      <a:pt x="8" y="322"/>
                    </a:cubicBezTo>
                    <a:cubicBezTo>
                      <a:pt x="12" y="322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8" y="399"/>
                    </a:cubicBezTo>
                    <a:cubicBezTo>
                      <a:pt x="3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3" y="369"/>
                      <a:pt x="8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8"/>
                    </a:lnTo>
                    <a:cubicBezTo>
                      <a:pt x="15" y="442"/>
                      <a:pt x="12" y="445"/>
                      <a:pt x="8" y="445"/>
                    </a:cubicBezTo>
                    <a:cubicBezTo>
                      <a:pt x="3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3" y="415"/>
                      <a:pt x="8" y="415"/>
                    </a:cubicBezTo>
                    <a:cubicBezTo>
                      <a:pt x="12" y="415"/>
                      <a:pt x="15" y="418"/>
                      <a:pt x="15" y="422"/>
                    </a:cubicBezTo>
                    <a:close/>
                    <a:moveTo>
                      <a:pt x="15" y="468"/>
                    </a:moveTo>
                    <a:lnTo>
                      <a:pt x="15" y="484"/>
                    </a:lnTo>
                    <a:cubicBezTo>
                      <a:pt x="15" y="488"/>
                      <a:pt x="12" y="491"/>
                      <a:pt x="8" y="491"/>
                    </a:cubicBezTo>
                    <a:cubicBezTo>
                      <a:pt x="3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3" y="461"/>
                      <a:pt x="8" y="461"/>
                    </a:cubicBezTo>
                    <a:cubicBezTo>
                      <a:pt x="12" y="461"/>
                      <a:pt x="15" y="464"/>
                      <a:pt x="15" y="468"/>
                    </a:cubicBezTo>
                    <a:close/>
                    <a:moveTo>
                      <a:pt x="15" y="514"/>
                    </a:moveTo>
                    <a:lnTo>
                      <a:pt x="15" y="530"/>
                    </a:lnTo>
                    <a:cubicBezTo>
                      <a:pt x="15" y="534"/>
                      <a:pt x="12" y="537"/>
                      <a:pt x="8" y="537"/>
                    </a:cubicBezTo>
                    <a:cubicBezTo>
                      <a:pt x="3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3" y="507"/>
                      <a:pt x="8" y="507"/>
                    </a:cubicBezTo>
                    <a:cubicBezTo>
                      <a:pt x="12" y="507"/>
                      <a:pt x="15" y="510"/>
                      <a:pt x="15" y="514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8" y="584"/>
                    </a:cubicBezTo>
                    <a:cubicBezTo>
                      <a:pt x="3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3" y="553"/>
                      <a:pt x="8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8" y="630"/>
                    </a:cubicBezTo>
                    <a:cubicBezTo>
                      <a:pt x="3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2"/>
                      <a:pt x="3" y="599"/>
                      <a:pt x="8" y="599"/>
                    </a:cubicBezTo>
                    <a:cubicBezTo>
                      <a:pt x="12" y="599"/>
                      <a:pt x="15" y="602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8" y="676"/>
                    </a:cubicBezTo>
                    <a:cubicBezTo>
                      <a:pt x="3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8"/>
                      <a:pt x="3" y="645"/>
                      <a:pt x="8" y="645"/>
                    </a:cubicBezTo>
                    <a:cubicBezTo>
                      <a:pt x="12" y="645"/>
                      <a:pt x="15" y="648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8"/>
                      <a:pt x="12" y="722"/>
                      <a:pt x="8" y="722"/>
                    </a:cubicBezTo>
                    <a:cubicBezTo>
                      <a:pt x="3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3" y="691"/>
                      <a:pt x="8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4"/>
                      <a:pt x="12" y="768"/>
                      <a:pt x="8" y="768"/>
                    </a:cubicBezTo>
                    <a:cubicBezTo>
                      <a:pt x="3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3" y="737"/>
                      <a:pt x="8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1"/>
                      <a:pt x="12" y="814"/>
                      <a:pt x="8" y="814"/>
                    </a:cubicBezTo>
                    <a:cubicBezTo>
                      <a:pt x="3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3" y="783"/>
                      <a:pt x="8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2"/>
                    </a:lnTo>
                    <a:cubicBezTo>
                      <a:pt x="15" y="857"/>
                      <a:pt x="12" y="860"/>
                      <a:pt x="8" y="860"/>
                    </a:cubicBezTo>
                    <a:cubicBezTo>
                      <a:pt x="3" y="860"/>
                      <a:pt x="0" y="857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3" y="829"/>
                      <a:pt x="8" y="829"/>
                    </a:cubicBezTo>
                    <a:cubicBezTo>
                      <a:pt x="12" y="829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8"/>
                    </a:lnTo>
                    <a:cubicBezTo>
                      <a:pt x="15" y="903"/>
                      <a:pt x="12" y="906"/>
                      <a:pt x="8" y="906"/>
                    </a:cubicBezTo>
                    <a:cubicBezTo>
                      <a:pt x="3" y="906"/>
                      <a:pt x="0" y="903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3" y="875"/>
                      <a:pt x="8" y="875"/>
                    </a:cubicBezTo>
                    <a:cubicBezTo>
                      <a:pt x="12" y="875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8" y="952"/>
                    </a:cubicBezTo>
                    <a:cubicBezTo>
                      <a:pt x="3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3" y="921"/>
                      <a:pt x="8" y="921"/>
                    </a:cubicBezTo>
                    <a:cubicBezTo>
                      <a:pt x="12" y="921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8"/>
                      <a:pt x="8" y="998"/>
                    </a:cubicBezTo>
                    <a:cubicBezTo>
                      <a:pt x="3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3" y="968"/>
                      <a:pt x="8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7"/>
                    </a:lnTo>
                    <a:cubicBezTo>
                      <a:pt x="15" y="1041"/>
                      <a:pt x="12" y="1044"/>
                      <a:pt x="8" y="1044"/>
                    </a:cubicBezTo>
                    <a:cubicBezTo>
                      <a:pt x="3" y="1044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3" y="1014"/>
                      <a:pt x="8" y="1014"/>
                    </a:cubicBezTo>
                    <a:cubicBezTo>
                      <a:pt x="12" y="1014"/>
                      <a:pt x="15" y="1017"/>
                      <a:pt x="15" y="1021"/>
                    </a:cubicBezTo>
                    <a:close/>
                    <a:moveTo>
                      <a:pt x="15" y="1067"/>
                    </a:moveTo>
                    <a:lnTo>
                      <a:pt x="15" y="1083"/>
                    </a:lnTo>
                    <a:cubicBezTo>
                      <a:pt x="15" y="1087"/>
                      <a:pt x="12" y="1090"/>
                      <a:pt x="8" y="1090"/>
                    </a:cubicBezTo>
                    <a:cubicBezTo>
                      <a:pt x="3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3" y="1060"/>
                      <a:pt x="8" y="1060"/>
                    </a:cubicBezTo>
                    <a:cubicBezTo>
                      <a:pt x="12" y="1060"/>
                      <a:pt x="15" y="1063"/>
                      <a:pt x="15" y="1067"/>
                    </a:cubicBezTo>
                    <a:close/>
                    <a:moveTo>
                      <a:pt x="15" y="1113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8" y="1137"/>
                    </a:cubicBezTo>
                    <a:cubicBezTo>
                      <a:pt x="3" y="1137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3" y="1106"/>
                      <a:pt x="8" y="1106"/>
                    </a:cubicBezTo>
                    <a:cubicBezTo>
                      <a:pt x="12" y="1106"/>
                      <a:pt x="15" y="1109"/>
                      <a:pt x="15" y="1113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8" y="1183"/>
                    </a:cubicBezTo>
                    <a:cubicBezTo>
                      <a:pt x="3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8" y="1152"/>
                    </a:cubicBezTo>
                    <a:cubicBezTo>
                      <a:pt x="12" y="1152"/>
                      <a:pt x="15" y="1155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8" y="1229"/>
                    </a:cubicBezTo>
                    <a:cubicBezTo>
                      <a:pt x="3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1"/>
                      <a:pt x="3" y="1198"/>
                      <a:pt x="8" y="1198"/>
                    </a:cubicBezTo>
                    <a:cubicBezTo>
                      <a:pt x="12" y="1198"/>
                      <a:pt x="15" y="1201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1"/>
                      <a:pt x="12" y="1275"/>
                      <a:pt x="8" y="1275"/>
                    </a:cubicBezTo>
                    <a:cubicBezTo>
                      <a:pt x="3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3" y="1244"/>
                      <a:pt x="8" y="1244"/>
                    </a:cubicBezTo>
                    <a:cubicBezTo>
                      <a:pt x="12" y="1244"/>
                      <a:pt x="15" y="1247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7"/>
                      <a:pt x="12" y="1321"/>
                      <a:pt x="8" y="1321"/>
                    </a:cubicBezTo>
                    <a:cubicBezTo>
                      <a:pt x="3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3" y="1290"/>
                      <a:pt x="8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3"/>
                      <a:pt x="12" y="1367"/>
                      <a:pt x="8" y="1367"/>
                    </a:cubicBezTo>
                    <a:cubicBezTo>
                      <a:pt x="3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3" y="1336"/>
                      <a:pt x="8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10"/>
                      <a:pt x="12" y="1413"/>
                      <a:pt x="8" y="1413"/>
                    </a:cubicBezTo>
                    <a:cubicBezTo>
                      <a:pt x="3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3" y="1382"/>
                      <a:pt x="8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1"/>
                    </a:lnTo>
                    <a:cubicBezTo>
                      <a:pt x="15" y="1456"/>
                      <a:pt x="12" y="1459"/>
                      <a:pt x="8" y="1459"/>
                    </a:cubicBezTo>
                    <a:cubicBezTo>
                      <a:pt x="3" y="1459"/>
                      <a:pt x="0" y="1456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3" y="1428"/>
                      <a:pt x="8" y="1428"/>
                    </a:cubicBezTo>
                    <a:cubicBezTo>
                      <a:pt x="12" y="1428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7"/>
                    </a:lnTo>
                    <a:cubicBezTo>
                      <a:pt x="15" y="1502"/>
                      <a:pt x="12" y="1505"/>
                      <a:pt x="8" y="1505"/>
                    </a:cubicBezTo>
                    <a:cubicBezTo>
                      <a:pt x="3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3" y="1474"/>
                      <a:pt x="8" y="1474"/>
                    </a:cubicBezTo>
                    <a:cubicBezTo>
                      <a:pt x="12" y="1474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8" y="1551"/>
                    </a:cubicBezTo>
                    <a:cubicBezTo>
                      <a:pt x="3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3" y="1521"/>
                      <a:pt x="8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90"/>
                    </a:lnTo>
                    <a:cubicBezTo>
                      <a:pt x="15" y="1594"/>
                      <a:pt x="12" y="1597"/>
                      <a:pt x="8" y="1597"/>
                    </a:cubicBezTo>
                    <a:cubicBezTo>
                      <a:pt x="3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3" y="1567"/>
                      <a:pt x="8" y="1567"/>
                    </a:cubicBezTo>
                    <a:cubicBezTo>
                      <a:pt x="12" y="1567"/>
                      <a:pt x="15" y="1570"/>
                      <a:pt x="15" y="1574"/>
                    </a:cubicBezTo>
                    <a:close/>
                    <a:moveTo>
                      <a:pt x="15" y="1620"/>
                    </a:moveTo>
                    <a:lnTo>
                      <a:pt x="15" y="1636"/>
                    </a:lnTo>
                    <a:cubicBezTo>
                      <a:pt x="15" y="1640"/>
                      <a:pt x="12" y="1643"/>
                      <a:pt x="8" y="1643"/>
                    </a:cubicBezTo>
                    <a:cubicBezTo>
                      <a:pt x="3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3" y="1613"/>
                      <a:pt x="8" y="1613"/>
                    </a:cubicBezTo>
                    <a:cubicBezTo>
                      <a:pt x="12" y="1613"/>
                      <a:pt x="15" y="1616"/>
                      <a:pt x="15" y="1620"/>
                    </a:cubicBezTo>
                    <a:close/>
                    <a:moveTo>
                      <a:pt x="15" y="1666"/>
                    </a:moveTo>
                    <a:lnTo>
                      <a:pt x="15" y="1682"/>
                    </a:lnTo>
                    <a:cubicBezTo>
                      <a:pt x="15" y="1686"/>
                      <a:pt x="12" y="1689"/>
                      <a:pt x="8" y="1689"/>
                    </a:cubicBezTo>
                    <a:cubicBezTo>
                      <a:pt x="3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3" y="1659"/>
                      <a:pt x="8" y="1659"/>
                    </a:cubicBezTo>
                    <a:cubicBezTo>
                      <a:pt x="12" y="1659"/>
                      <a:pt x="15" y="1662"/>
                      <a:pt x="15" y="1666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2"/>
                      <a:pt x="12" y="1736"/>
                      <a:pt x="8" y="1736"/>
                    </a:cubicBezTo>
                    <a:cubicBezTo>
                      <a:pt x="3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3" y="1705"/>
                      <a:pt x="8" y="1705"/>
                    </a:cubicBezTo>
                    <a:cubicBezTo>
                      <a:pt x="12" y="1705"/>
                      <a:pt x="15" y="1708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8" y="1782"/>
                    </a:cubicBezTo>
                    <a:cubicBezTo>
                      <a:pt x="3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4"/>
                      <a:pt x="3" y="1751"/>
                      <a:pt x="8" y="1751"/>
                    </a:cubicBezTo>
                    <a:cubicBezTo>
                      <a:pt x="12" y="1751"/>
                      <a:pt x="15" y="1754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0"/>
                    </a:lnTo>
                    <a:cubicBezTo>
                      <a:pt x="15" y="1824"/>
                      <a:pt x="12" y="1828"/>
                      <a:pt x="8" y="1828"/>
                    </a:cubicBezTo>
                    <a:cubicBezTo>
                      <a:pt x="3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0"/>
                      <a:pt x="3" y="1797"/>
                      <a:pt x="8" y="1797"/>
                    </a:cubicBezTo>
                    <a:cubicBezTo>
                      <a:pt x="12" y="1797"/>
                      <a:pt x="15" y="1800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0"/>
                      <a:pt x="12" y="1874"/>
                      <a:pt x="8" y="1874"/>
                    </a:cubicBezTo>
                    <a:cubicBezTo>
                      <a:pt x="3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3" y="1843"/>
                      <a:pt x="8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6"/>
                      <a:pt x="12" y="1920"/>
                      <a:pt x="8" y="1920"/>
                    </a:cubicBezTo>
                    <a:cubicBezTo>
                      <a:pt x="3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3" y="1889"/>
                      <a:pt x="8" y="1889"/>
                    </a:cubicBezTo>
                    <a:cubicBezTo>
                      <a:pt x="12" y="1889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3"/>
                      <a:pt x="12" y="1966"/>
                      <a:pt x="8" y="1966"/>
                    </a:cubicBezTo>
                    <a:cubicBezTo>
                      <a:pt x="3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3" y="1935"/>
                      <a:pt x="8" y="1935"/>
                    </a:cubicBezTo>
                    <a:cubicBezTo>
                      <a:pt x="12" y="1935"/>
                      <a:pt x="15" y="1939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4"/>
                    </a:lnTo>
                    <a:cubicBezTo>
                      <a:pt x="15" y="2009"/>
                      <a:pt x="12" y="2012"/>
                      <a:pt x="8" y="2012"/>
                    </a:cubicBezTo>
                    <a:cubicBezTo>
                      <a:pt x="3" y="2012"/>
                      <a:pt x="0" y="2009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3" y="1981"/>
                      <a:pt x="8" y="1981"/>
                    </a:cubicBezTo>
                    <a:cubicBezTo>
                      <a:pt x="12" y="1981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0"/>
                    </a:lnTo>
                    <a:cubicBezTo>
                      <a:pt x="15" y="2055"/>
                      <a:pt x="12" y="2058"/>
                      <a:pt x="8" y="2058"/>
                    </a:cubicBezTo>
                    <a:cubicBezTo>
                      <a:pt x="3" y="2058"/>
                      <a:pt x="0" y="2055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3" y="2027"/>
                      <a:pt x="8" y="2027"/>
                    </a:cubicBezTo>
                    <a:cubicBezTo>
                      <a:pt x="12" y="2027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7"/>
                    </a:lnTo>
                    <a:cubicBezTo>
                      <a:pt x="15" y="2101"/>
                      <a:pt x="12" y="2104"/>
                      <a:pt x="8" y="2104"/>
                    </a:cubicBezTo>
                    <a:cubicBezTo>
                      <a:pt x="3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3" y="2073"/>
                      <a:pt x="8" y="2073"/>
                    </a:cubicBezTo>
                    <a:cubicBezTo>
                      <a:pt x="12" y="2073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3"/>
                    </a:lnTo>
                    <a:cubicBezTo>
                      <a:pt x="15" y="2147"/>
                      <a:pt x="12" y="2150"/>
                      <a:pt x="8" y="2150"/>
                    </a:cubicBezTo>
                    <a:cubicBezTo>
                      <a:pt x="3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3" y="2120"/>
                      <a:pt x="8" y="2120"/>
                    </a:cubicBezTo>
                    <a:cubicBezTo>
                      <a:pt x="12" y="2120"/>
                      <a:pt x="15" y="2123"/>
                      <a:pt x="15" y="2127"/>
                    </a:cubicBezTo>
                    <a:close/>
                    <a:moveTo>
                      <a:pt x="15" y="2173"/>
                    </a:moveTo>
                    <a:lnTo>
                      <a:pt x="15" y="2189"/>
                    </a:lnTo>
                    <a:cubicBezTo>
                      <a:pt x="15" y="2193"/>
                      <a:pt x="12" y="2196"/>
                      <a:pt x="8" y="2196"/>
                    </a:cubicBezTo>
                    <a:cubicBezTo>
                      <a:pt x="3" y="2196"/>
                      <a:pt x="0" y="2193"/>
                      <a:pt x="0" y="2189"/>
                    </a:cubicBezTo>
                    <a:lnTo>
                      <a:pt x="0" y="2173"/>
                    </a:lnTo>
                    <a:cubicBezTo>
                      <a:pt x="0" y="2169"/>
                      <a:pt x="3" y="2166"/>
                      <a:pt x="8" y="2166"/>
                    </a:cubicBezTo>
                    <a:cubicBezTo>
                      <a:pt x="12" y="2166"/>
                      <a:pt x="15" y="2169"/>
                      <a:pt x="15" y="2173"/>
                    </a:cubicBezTo>
                    <a:close/>
                    <a:moveTo>
                      <a:pt x="15" y="2219"/>
                    </a:moveTo>
                    <a:lnTo>
                      <a:pt x="15" y="2235"/>
                    </a:lnTo>
                    <a:cubicBezTo>
                      <a:pt x="15" y="2239"/>
                      <a:pt x="12" y="2242"/>
                      <a:pt x="8" y="2242"/>
                    </a:cubicBezTo>
                    <a:cubicBezTo>
                      <a:pt x="3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3" y="2212"/>
                      <a:pt x="8" y="2212"/>
                    </a:cubicBezTo>
                    <a:cubicBezTo>
                      <a:pt x="12" y="2212"/>
                      <a:pt x="15" y="2215"/>
                      <a:pt x="15" y="2219"/>
                    </a:cubicBezTo>
                    <a:close/>
                    <a:moveTo>
                      <a:pt x="15" y="2265"/>
                    </a:moveTo>
                    <a:lnTo>
                      <a:pt x="15" y="2281"/>
                    </a:lnTo>
                    <a:cubicBezTo>
                      <a:pt x="15" y="2285"/>
                      <a:pt x="12" y="2289"/>
                      <a:pt x="8" y="2289"/>
                    </a:cubicBezTo>
                    <a:cubicBezTo>
                      <a:pt x="3" y="2289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3" y="2258"/>
                      <a:pt x="8" y="2258"/>
                    </a:cubicBezTo>
                    <a:cubicBezTo>
                      <a:pt x="12" y="2258"/>
                      <a:pt x="15" y="2261"/>
                      <a:pt x="15" y="2265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8" y="2335"/>
                    </a:cubicBezTo>
                    <a:cubicBezTo>
                      <a:pt x="3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7"/>
                      <a:pt x="3" y="2304"/>
                      <a:pt x="8" y="2304"/>
                    </a:cubicBezTo>
                    <a:cubicBezTo>
                      <a:pt x="12" y="2304"/>
                      <a:pt x="15" y="2307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3"/>
                    </a:lnTo>
                    <a:cubicBezTo>
                      <a:pt x="15" y="2377"/>
                      <a:pt x="12" y="2381"/>
                      <a:pt x="8" y="2381"/>
                    </a:cubicBezTo>
                    <a:cubicBezTo>
                      <a:pt x="3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3"/>
                      <a:pt x="3" y="2350"/>
                      <a:pt x="8" y="2350"/>
                    </a:cubicBezTo>
                    <a:cubicBezTo>
                      <a:pt x="12" y="2350"/>
                      <a:pt x="15" y="2353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3"/>
                      <a:pt x="12" y="2427"/>
                      <a:pt x="8" y="2427"/>
                    </a:cubicBezTo>
                    <a:cubicBezTo>
                      <a:pt x="3" y="2427"/>
                      <a:pt x="0" y="2423"/>
                      <a:pt x="0" y="2419"/>
                    </a:cubicBezTo>
                    <a:lnTo>
                      <a:pt x="0" y="2404"/>
                    </a:lnTo>
                    <a:cubicBezTo>
                      <a:pt x="0" y="2399"/>
                      <a:pt x="3" y="2396"/>
                      <a:pt x="8" y="2396"/>
                    </a:cubicBezTo>
                    <a:cubicBezTo>
                      <a:pt x="12" y="2396"/>
                      <a:pt x="15" y="2399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69"/>
                      <a:pt x="12" y="2473"/>
                      <a:pt x="8" y="2473"/>
                    </a:cubicBezTo>
                    <a:cubicBezTo>
                      <a:pt x="3" y="2473"/>
                      <a:pt x="0" y="2469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3" y="2442"/>
                      <a:pt x="8" y="2442"/>
                    </a:cubicBezTo>
                    <a:cubicBezTo>
                      <a:pt x="12" y="2442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5"/>
                      <a:pt x="12" y="2519"/>
                      <a:pt x="8" y="2519"/>
                    </a:cubicBezTo>
                    <a:cubicBezTo>
                      <a:pt x="3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3" y="2488"/>
                      <a:pt x="8" y="2488"/>
                    </a:cubicBezTo>
                    <a:cubicBezTo>
                      <a:pt x="12" y="2488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7"/>
                    </a:lnTo>
                    <a:cubicBezTo>
                      <a:pt x="15" y="2562"/>
                      <a:pt x="12" y="2565"/>
                      <a:pt x="8" y="2565"/>
                    </a:cubicBezTo>
                    <a:cubicBezTo>
                      <a:pt x="3" y="2565"/>
                      <a:pt x="0" y="2562"/>
                      <a:pt x="0" y="2557"/>
                    </a:cubicBezTo>
                    <a:lnTo>
                      <a:pt x="0" y="2542"/>
                    </a:lnTo>
                    <a:cubicBezTo>
                      <a:pt x="0" y="2538"/>
                      <a:pt x="3" y="2534"/>
                      <a:pt x="8" y="2534"/>
                    </a:cubicBezTo>
                    <a:cubicBezTo>
                      <a:pt x="12" y="2534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3"/>
                    </a:lnTo>
                    <a:cubicBezTo>
                      <a:pt x="15" y="2608"/>
                      <a:pt x="12" y="2611"/>
                      <a:pt x="8" y="2611"/>
                    </a:cubicBezTo>
                    <a:cubicBezTo>
                      <a:pt x="3" y="2611"/>
                      <a:pt x="0" y="2608"/>
                      <a:pt x="0" y="2603"/>
                    </a:cubicBezTo>
                    <a:lnTo>
                      <a:pt x="0" y="2588"/>
                    </a:lnTo>
                    <a:cubicBezTo>
                      <a:pt x="0" y="2584"/>
                      <a:pt x="3" y="2580"/>
                      <a:pt x="8" y="2580"/>
                    </a:cubicBezTo>
                    <a:cubicBezTo>
                      <a:pt x="12" y="2580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49"/>
                    </a:lnTo>
                    <a:cubicBezTo>
                      <a:pt x="15" y="2654"/>
                      <a:pt x="12" y="2657"/>
                      <a:pt x="8" y="2657"/>
                    </a:cubicBezTo>
                    <a:cubicBezTo>
                      <a:pt x="3" y="2657"/>
                      <a:pt x="0" y="2654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3" y="2626"/>
                      <a:pt x="8" y="2626"/>
                    </a:cubicBezTo>
                    <a:cubicBezTo>
                      <a:pt x="12" y="2626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8" y="2703"/>
                    </a:cubicBezTo>
                    <a:cubicBezTo>
                      <a:pt x="3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3" y="2673"/>
                      <a:pt x="8" y="2673"/>
                    </a:cubicBezTo>
                    <a:cubicBezTo>
                      <a:pt x="12" y="2673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2"/>
                    </a:lnTo>
                    <a:cubicBezTo>
                      <a:pt x="15" y="2746"/>
                      <a:pt x="12" y="2749"/>
                      <a:pt x="8" y="2749"/>
                    </a:cubicBezTo>
                    <a:cubicBezTo>
                      <a:pt x="3" y="2749"/>
                      <a:pt x="0" y="2746"/>
                      <a:pt x="0" y="2742"/>
                    </a:cubicBezTo>
                    <a:lnTo>
                      <a:pt x="0" y="2726"/>
                    </a:lnTo>
                    <a:cubicBezTo>
                      <a:pt x="0" y="2722"/>
                      <a:pt x="3" y="2719"/>
                      <a:pt x="8" y="2719"/>
                    </a:cubicBezTo>
                    <a:cubicBezTo>
                      <a:pt x="12" y="2719"/>
                      <a:pt x="15" y="2722"/>
                      <a:pt x="15" y="2726"/>
                    </a:cubicBezTo>
                    <a:close/>
                    <a:moveTo>
                      <a:pt x="15" y="2772"/>
                    </a:moveTo>
                    <a:lnTo>
                      <a:pt x="15" y="2788"/>
                    </a:lnTo>
                    <a:cubicBezTo>
                      <a:pt x="15" y="2792"/>
                      <a:pt x="12" y="2795"/>
                      <a:pt x="8" y="2795"/>
                    </a:cubicBezTo>
                    <a:cubicBezTo>
                      <a:pt x="3" y="2795"/>
                      <a:pt x="0" y="2792"/>
                      <a:pt x="0" y="2788"/>
                    </a:cubicBezTo>
                    <a:lnTo>
                      <a:pt x="0" y="2772"/>
                    </a:lnTo>
                    <a:cubicBezTo>
                      <a:pt x="0" y="2768"/>
                      <a:pt x="3" y="2765"/>
                      <a:pt x="8" y="2765"/>
                    </a:cubicBezTo>
                    <a:cubicBezTo>
                      <a:pt x="12" y="2765"/>
                      <a:pt x="15" y="2768"/>
                      <a:pt x="15" y="2772"/>
                    </a:cubicBezTo>
                    <a:close/>
                    <a:moveTo>
                      <a:pt x="15" y="2818"/>
                    </a:moveTo>
                    <a:lnTo>
                      <a:pt x="15" y="2834"/>
                    </a:lnTo>
                    <a:cubicBezTo>
                      <a:pt x="15" y="2838"/>
                      <a:pt x="12" y="2841"/>
                      <a:pt x="8" y="2841"/>
                    </a:cubicBezTo>
                    <a:cubicBezTo>
                      <a:pt x="3" y="2841"/>
                      <a:pt x="0" y="2838"/>
                      <a:pt x="0" y="2834"/>
                    </a:cubicBezTo>
                    <a:lnTo>
                      <a:pt x="0" y="2818"/>
                    </a:lnTo>
                    <a:cubicBezTo>
                      <a:pt x="0" y="2814"/>
                      <a:pt x="3" y="2811"/>
                      <a:pt x="8" y="2811"/>
                    </a:cubicBezTo>
                    <a:cubicBezTo>
                      <a:pt x="12" y="2811"/>
                      <a:pt x="15" y="2814"/>
                      <a:pt x="15" y="2818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8" y="2888"/>
                    </a:cubicBezTo>
                    <a:cubicBezTo>
                      <a:pt x="3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0"/>
                      <a:pt x="3" y="2857"/>
                      <a:pt x="8" y="2857"/>
                    </a:cubicBezTo>
                    <a:cubicBezTo>
                      <a:pt x="12" y="2857"/>
                      <a:pt x="15" y="2860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0"/>
                      <a:pt x="12" y="2934"/>
                      <a:pt x="8" y="2934"/>
                    </a:cubicBezTo>
                    <a:cubicBezTo>
                      <a:pt x="3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6"/>
                      <a:pt x="3" y="2903"/>
                      <a:pt x="8" y="2903"/>
                    </a:cubicBezTo>
                    <a:cubicBezTo>
                      <a:pt x="12" y="2903"/>
                      <a:pt x="15" y="2906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2"/>
                    </a:lnTo>
                    <a:cubicBezTo>
                      <a:pt x="15" y="2976"/>
                      <a:pt x="12" y="2980"/>
                      <a:pt x="8" y="2980"/>
                    </a:cubicBezTo>
                    <a:cubicBezTo>
                      <a:pt x="3" y="2980"/>
                      <a:pt x="0" y="2976"/>
                      <a:pt x="0" y="2972"/>
                    </a:cubicBezTo>
                    <a:lnTo>
                      <a:pt x="0" y="2957"/>
                    </a:lnTo>
                    <a:cubicBezTo>
                      <a:pt x="0" y="2952"/>
                      <a:pt x="3" y="2949"/>
                      <a:pt x="8" y="2949"/>
                    </a:cubicBezTo>
                    <a:cubicBezTo>
                      <a:pt x="12" y="2949"/>
                      <a:pt x="15" y="2952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2"/>
                      <a:pt x="12" y="3026"/>
                      <a:pt x="8" y="3026"/>
                    </a:cubicBezTo>
                    <a:cubicBezTo>
                      <a:pt x="3" y="3026"/>
                      <a:pt x="0" y="3022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3" y="2995"/>
                      <a:pt x="8" y="2995"/>
                    </a:cubicBezTo>
                    <a:cubicBezTo>
                      <a:pt x="12" y="2995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8"/>
                      <a:pt x="12" y="3072"/>
                      <a:pt x="8" y="3072"/>
                    </a:cubicBezTo>
                    <a:cubicBezTo>
                      <a:pt x="3" y="3072"/>
                      <a:pt x="0" y="3068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3" y="3041"/>
                      <a:pt x="8" y="3041"/>
                    </a:cubicBezTo>
                    <a:cubicBezTo>
                      <a:pt x="12" y="3041"/>
                      <a:pt x="15" y="3045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0"/>
                    </a:lnTo>
                    <a:cubicBezTo>
                      <a:pt x="15" y="3115"/>
                      <a:pt x="12" y="3118"/>
                      <a:pt x="8" y="3118"/>
                    </a:cubicBezTo>
                    <a:cubicBezTo>
                      <a:pt x="3" y="3118"/>
                      <a:pt x="0" y="3115"/>
                      <a:pt x="0" y="3110"/>
                    </a:cubicBezTo>
                    <a:lnTo>
                      <a:pt x="0" y="3095"/>
                    </a:lnTo>
                    <a:cubicBezTo>
                      <a:pt x="0" y="3091"/>
                      <a:pt x="3" y="3087"/>
                      <a:pt x="8" y="3087"/>
                    </a:cubicBezTo>
                    <a:cubicBezTo>
                      <a:pt x="12" y="3087"/>
                      <a:pt x="15" y="3091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6"/>
                    </a:lnTo>
                    <a:cubicBezTo>
                      <a:pt x="15" y="3161"/>
                      <a:pt x="12" y="3164"/>
                      <a:pt x="8" y="3164"/>
                    </a:cubicBezTo>
                    <a:cubicBezTo>
                      <a:pt x="3" y="3164"/>
                      <a:pt x="0" y="3161"/>
                      <a:pt x="0" y="3156"/>
                    </a:cubicBezTo>
                    <a:lnTo>
                      <a:pt x="0" y="3141"/>
                    </a:lnTo>
                    <a:cubicBezTo>
                      <a:pt x="0" y="3137"/>
                      <a:pt x="3" y="3133"/>
                      <a:pt x="8" y="3133"/>
                    </a:cubicBezTo>
                    <a:cubicBezTo>
                      <a:pt x="12" y="3133"/>
                      <a:pt x="15" y="3137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2"/>
                    </a:lnTo>
                    <a:cubicBezTo>
                      <a:pt x="15" y="3207"/>
                      <a:pt x="12" y="3210"/>
                      <a:pt x="8" y="3210"/>
                    </a:cubicBezTo>
                    <a:cubicBezTo>
                      <a:pt x="3" y="3210"/>
                      <a:pt x="0" y="3207"/>
                      <a:pt x="0" y="3202"/>
                    </a:cubicBezTo>
                    <a:lnTo>
                      <a:pt x="0" y="3187"/>
                    </a:lnTo>
                    <a:cubicBezTo>
                      <a:pt x="0" y="3183"/>
                      <a:pt x="3" y="3179"/>
                      <a:pt x="8" y="3179"/>
                    </a:cubicBezTo>
                    <a:cubicBezTo>
                      <a:pt x="12" y="3179"/>
                      <a:pt x="15" y="3183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9"/>
                    </a:lnTo>
                    <a:cubicBezTo>
                      <a:pt x="15" y="3253"/>
                      <a:pt x="12" y="3256"/>
                      <a:pt x="8" y="3256"/>
                    </a:cubicBezTo>
                    <a:cubicBezTo>
                      <a:pt x="3" y="3256"/>
                      <a:pt x="0" y="3253"/>
                      <a:pt x="0" y="3249"/>
                    </a:cubicBezTo>
                    <a:lnTo>
                      <a:pt x="0" y="3233"/>
                    </a:lnTo>
                    <a:cubicBezTo>
                      <a:pt x="0" y="3229"/>
                      <a:pt x="3" y="3225"/>
                      <a:pt x="8" y="3225"/>
                    </a:cubicBezTo>
                    <a:cubicBezTo>
                      <a:pt x="12" y="3225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5"/>
                    </a:lnTo>
                    <a:cubicBezTo>
                      <a:pt x="15" y="3299"/>
                      <a:pt x="12" y="3302"/>
                      <a:pt x="8" y="3302"/>
                    </a:cubicBezTo>
                    <a:cubicBezTo>
                      <a:pt x="3" y="3302"/>
                      <a:pt x="0" y="3299"/>
                      <a:pt x="0" y="3295"/>
                    </a:cubicBezTo>
                    <a:lnTo>
                      <a:pt x="0" y="3279"/>
                    </a:lnTo>
                    <a:cubicBezTo>
                      <a:pt x="0" y="3275"/>
                      <a:pt x="3" y="3272"/>
                      <a:pt x="8" y="3272"/>
                    </a:cubicBezTo>
                    <a:cubicBezTo>
                      <a:pt x="12" y="3272"/>
                      <a:pt x="15" y="3275"/>
                      <a:pt x="15" y="3279"/>
                    </a:cubicBezTo>
                    <a:close/>
                    <a:moveTo>
                      <a:pt x="15" y="3325"/>
                    </a:moveTo>
                    <a:lnTo>
                      <a:pt x="15" y="3341"/>
                    </a:lnTo>
                    <a:cubicBezTo>
                      <a:pt x="15" y="3345"/>
                      <a:pt x="12" y="3348"/>
                      <a:pt x="8" y="3348"/>
                    </a:cubicBezTo>
                    <a:cubicBezTo>
                      <a:pt x="3" y="3348"/>
                      <a:pt x="0" y="3345"/>
                      <a:pt x="0" y="3341"/>
                    </a:cubicBezTo>
                    <a:lnTo>
                      <a:pt x="0" y="3325"/>
                    </a:lnTo>
                    <a:cubicBezTo>
                      <a:pt x="0" y="3321"/>
                      <a:pt x="3" y="3318"/>
                      <a:pt x="8" y="3318"/>
                    </a:cubicBezTo>
                    <a:cubicBezTo>
                      <a:pt x="12" y="3318"/>
                      <a:pt x="15" y="3321"/>
                      <a:pt x="15" y="3325"/>
                    </a:cubicBezTo>
                    <a:close/>
                    <a:moveTo>
                      <a:pt x="15" y="3371"/>
                    </a:moveTo>
                    <a:lnTo>
                      <a:pt x="15" y="3387"/>
                    </a:lnTo>
                    <a:cubicBezTo>
                      <a:pt x="15" y="3391"/>
                      <a:pt x="12" y="3394"/>
                      <a:pt x="8" y="3394"/>
                    </a:cubicBezTo>
                    <a:cubicBezTo>
                      <a:pt x="3" y="3394"/>
                      <a:pt x="0" y="3391"/>
                      <a:pt x="0" y="3387"/>
                    </a:cubicBezTo>
                    <a:lnTo>
                      <a:pt x="0" y="3371"/>
                    </a:lnTo>
                    <a:cubicBezTo>
                      <a:pt x="0" y="3367"/>
                      <a:pt x="3" y="3364"/>
                      <a:pt x="8" y="3364"/>
                    </a:cubicBezTo>
                    <a:cubicBezTo>
                      <a:pt x="12" y="3364"/>
                      <a:pt x="15" y="3367"/>
                      <a:pt x="15" y="3371"/>
                    </a:cubicBezTo>
                    <a:close/>
                    <a:moveTo>
                      <a:pt x="15" y="3417"/>
                    </a:moveTo>
                    <a:lnTo>
                      <a:pt x="15" y="3433"/>
                    </a:lnTo>
                    <a:cubicBezTo>
                      <a:pt x="15" y="3437"/>
                      <a:pt x="12" y="3441"/>
                      <a:pt x="8" y="3441"/>
                    </a:cubicBezTo>
                    <a:cubicBezTo>
                      <a:pt x="3" y="3441"/>
                      <a:pt x="0" y="3437"/>
                      <a:pt x="0" y="3433"/>
                    </a:cubicBezTo>
                    <a:lnTo>
                      <a:pt x="0" y="3417"/>
                    </a:lnTo>
                    <a:cubicBezTo>
                      <a:pt x="0" y="3413"/>
                      <a:pt x="3" y="3410"/>
                      <a:pt x="8" y="3410"/>
                    </a:cubicBezTo>
                    <a:cubicBezTo>
                      <a:pt x="12" y="3410"/>
                      <a:pt x="15" y="3413"/>
                      <a:pt x="15" y="3417"/>
                    </a:cubicBezTo>
                    <a:close/>
                    <a:moveTo>
                      <a:pt x="15" y="3464"/>
                    </a:moveTo>
                    <a:lnTo>
                      <a:pt x="15" y="3479"/>
                    </a:lnTo>
                    <a:cubicBezTo>
                      <a:pt x="15" y="3483"/>
                      <a:pt x="12" y="3487"/>
                      <a:pt x="8" y="3487"/>
                    </a:cubicBezTo>
                    <a:cubicBezTo>
                      <a:pt x="3" y="3487"/>
                      <a:pt x="0" y="3483"/>
                      <a:pt x="0" y="3479"/>
                    </a:cubicBezTo>
                    <a:lnTo>
                      <a:pt x="0" y="3464"/>
                    </a:lnTo>
                    <a:cubicBezTo>
                      <a:pt x="0" y="3459"/>
                      <a:pt x="3" y="3456"/>
                      <a:pt x="8" y="3456"/>
                    </a:cubicBezTo>
                    <a:cubicBezTo>
                      <a:pt x="12" y="3456"/>
                      <a:pt x="15" y="3459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5"/>
                    </a:lnTo>
                    <a:cubicBezTo>
                      <a:pt x="15" y="3529"/>
                      <a:pt x="12" y="3533"/>
                      <a:pt x="8" y="3533"/>
                    </a:cubicBezTo>
                    <a:cubicBezTo>
                      <a:pt x="3" y="3533"/>
                      <a:pt x="0" y="3529"/>
                      <a:pt x="0" y="3525"/>
                    </a:cubicBezTo>
                    <a:lnTo>
                      <a:pt x="0" y="3510"/>
                    </a:lnTo>
                    <a:cubicBezTo>
                      <a:pt x="0" y="3505"/>
                      <a:pt x="3" y="3502"/>
                      <a:pt x="8" y="3502"/>
                    </a:cubicBezTo>
                    <a:cubicBezTo>
                      <a:pt x="12" y="3502"/>
                      <a:pt x="15" y="3505"/>
                      <a:pt x="15" y="3510"/>
                    </a:cubicBezTo>
                    <a:close/>
                    <a:moveTo>
                      <a:pt x="15" y="3556"/>
                    </a:moveTo>
                    <a:lnTo>
                      <a:pt x="15" y="3571"/>
                    </a:lnTo>
                    <a:cubicBezTo>
                      <a:pt x="15" y="3575"/>
                      <a:pt x="12" y="3579"/>
                      <a:pt x="8" y="3579"/>
                    </a:cubicBezTo>
                    <a:cubicBezTo>
                      <a:pt x="3" y="3579"/>
                      <a:pt x="0" y="3575"/>
                      <a:pt x="0" y="3571"/>
                    </a:cubicBezTo>
                    <a:lnTo>
                      <a:pt x="0" y="3556"/>
                    </a:lnTo>
                    <a:cubicBezTo>
                      <a:pt x="0" y="3551"/>
                      <a:pt x="3" y="3548"/>
                      <a:pt x="8" y="3548"/>
                    </a:cubicBezTo>
                    <a:cubicBezTo>
                      <a:pt x="12" y="3548"/>
                      <a:pt x="15" y="3551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7"/>
                    </a:lnTo>
                    <a:cubicBezTo>
                      <a:pt x="15" y="3621"/>
                      <a:pt x="12" y="3625"/>
                      <a:pt x="8" y="3625"/>
                    </a:cubicBezTo>
                    <a:cubicBezTo>
                      <a:pt x="3" y="3625"/>
                      <a:pt x="0" y="3621"/>
                      <a:pt x="0" y="3617"/>
                    </a:cubicBezTo>
                    <a:lnTo>
                      <a:pt x="0" y="3602"/>
                    </a:lnTo>
                    <a:cubicBezTo>
                      <a:pt x="0" y="3598"/>
                      <a:pt x="3" y="3594"/>
                      <a:pt x="8" y="3594"/>
                    </a:cubicBezTo>
                    <a:cubicBezTo>
                      <a:pt x="12" y="3594"/>
                      <a:pt x="15" y="3598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3"/>
                    </a:lnTo>
                    <a:cubicBezTo>
                      <a:pt x="15" y="3667"/>
                      <a:pt x="12" y="3671"/>
                      <a:pt x="8" y="3671"/>
                    </a:cubicBezTo>
                    <a:cubicBezTo>
                      <a:pt x="3" y="3671"/>
                      <a:pt x="0" y="3667"/>
                      <a:pt x="0" y="3663"/>
                    </a:cubicBezTo>
                    <a:lnTo>
                      <a:pt x="0" y="3648"/>
                    </a:lnTo>
                    <a:cubicBezTo>
                      <a:pt x="0" y="3644"/>
                      <a:pt x="3" y="3640"/>
                      <a:pt x="8" y="3640"/>
                    </a:cubicBezTo>
                    <a:cubicBezTo>
                      <a:pt x="12" y="3640"/>
                      <a:pt x="15" y="3644"/>
                      <a:pt x="15" y="3648"/>
                    </a:cubicBezTo>
                    <a:close/>
                    <a:moveTo>
                      <a:pt x="15" y="3694"/>
                    </a:moveTo>
                    <a:lnTo>
                      <a:pt x="15" y="3709"/>
                    </a:lnTo>
                    <a:cubicBezTo>
                      <a:pt x="15" y="3714"/>
                      <a:pt x="12" y="3717"/>
                      <a:pt x="8" y="3717"/>
                    </a:cubicBezTo>
                    <a:cubicBezTo>
                      <a:pt x="3" y="3717"/>
                      <a:pt x="0" y="3714"/>
                      <a:pt x="0" y="3709"/>
                    </a:cubicBezTo>
                    <a:lnTo>
                      <a:pt x="0" y="3694"/>
                    </a:lnTo>
                    <a:cubicBezTo>
                      <a:pt x="0" y="3690"/>
                      <a:pt x="3" y="3686"/>
                      <a:pt x="8" y="3686"/>
                    </a:cubicBezTo>
                    <a:cubicBezTo>
                      <a:pt x="12" y="3686"/>
                      <a:pt x="15" y="3690"/>
                      <a:pt x="15" y="3694"/>
                    </a:cubicBezTo>
                    <a:close/>
                    <a:moveTo>
                      <a:pt x="15" y="3740"/>
                    </a:moveTo>
                    <a:lnTo>
                      <a:pt x="15" y="3755"/>
                    </a:lnTo>
                    <a:cubicBezTo>
                      <a:pt x="15" y="3760"/>
                      <a:pt x="12" y="3763"/>
                      <a:pt x="8" y="3763"/>
                    </a:cubicBezTo>
                    <a:cubicBezTo>
                      <a:pt x="3" y="3763"/>
                      <a:pt x="0" y="3760"/>
                      <a:pt x="0" y="3755"/>
                    </a:cubicBezTo>
                    <a:lnTo>
                      <a:pt x="0" y="3740"/>
                    </a:lnTo>
                    <a:cubicBezTo>
                      <a:pt x="0" y="3736"/>
                      <a:pt x="3" y="3732"/>
                      <a:pt x="8" y="3732"/>
                    </a:cubicBezTo>
                    <a:cubicBezTo>
                      <a:pt x="12" y="3732"/>
                      <a:pt x="15" y="3736"/>
                      <a:pt x="15" y="3740"/>
                    </a:cubicBezTo>
                    <a:close/>
                    <a:moveTo>
                      <a:pt x="15" y="3786"/>
                    </a:moveTo>
                    <a:lnTo>
                      <a:pt x="15" y="3801"/>
                    </a:lnTo>
                    <a:cubicBezTo>
                      <a:pt x="15" y="3806"/>
                      <a:pt x="12" y="3809"/>
                      <a:pt x="8" y="3809"/>
                    </a:cubicBezTo>
                    <a:cubicBezTo>
                      <a:pt x="3" y="3809"/>
                      <a:pt x="0" y="3806"/>
                      <a:pt x="0" y="3801"/>
                    </a:cubicBezTo>
                    <a:lnTo>
                      <a:pt x="0" y="3786"/>
                    </a:lnTo>
                    <a:cubicBezTo>
                      <a:pt x="0" y="3782"/>
                      <a:pt x="3" y="3778"/>
                      <a:pt x="8" y="3778"/>
                    </a:cubicBezTo>
                    <a:cubicBezTo>
                      <a:pt x="12" y="3778"/>
                      <a:pt x="15" y="3782"/>
                      <a:pt x="15" y="3786"/>
                    </a:cubicBezTo>
                    <a:close/>
                    <a:moveTo>
                      <a:pt x="15" y="3832"/>
                    </a:moveTo>
                    <a:lnTo>
                      <a:pt x="15" y="3848"/>
                    </a:lnTo>
                    <a:cubicBezTo>
                      <a:pt x="15" y="3852"/>
                      <a:pt x="12" y="3855"/>
                      <a:pt x="8" y="3855"/>
                    </a:cubicBezTo>
                    <a:cubicBezTo>
                      <a:pt x="3" y="3855"/>
                      <a:pt x="0" y="3852"/>
                      <a:pt x="0" y="3848"/>
                    </a:cubicBezTo>
                    <a:lnTo>
                      <a:pt x="0" y="3832"/>
                    </a:lnTo>
                    <a:cubicBezTo>
                      <a:pt x="0" y="3828"/>
                      <a:pt x="3" y="3825"/>
                      <a:pt x="8" y="3825"/>
                    </a:cubicBezTo>
                    <a:cubicBezTo>
                      <a:pt x="12" y="3825"/>
                      <a:pt x="15" y="3828"/>
                      <a:pt x="15" y="3832"/>
                    </a:cubicBezTo>
                    <a:close/>
                    <a:moveTo>
                      <a:pt x="15" y="3878"/>
                    </a:moveTo>
                    <a:lnTo>
                      <a:pt x="15" y="3894"/>
                    </a:lnTo>
                    <a:cubicBezTo>
                      <a:pt x="15" y="3898"/>
                      <a:pt x="12" y="3901"/>
                      <a:pt x="8" y="3901"/>
                    </a:cubicBezTo>
                    <a:cubicBezTo>
                      <a:pt x="3" y="3901"/>
                      <a:pt x="0" y="3898"/>
                      <a:pt x="0" y="3894"/>
                    </a:cubicBezTo>
                    <a:lnTo>
                      <a:pt x="0" y="3878"/>
                    </a:lnTo>
                    <a:cubicBezTo>
                      <a:pt x="0" y="3874"/>
                      <a:pt x="3" y="3871"/>
                      <a:pt x="8" y="3871"/>
                    </a:cubicBezTo>
                    <a:cubicBezTo>
                      <a:pt x="12" y="3871"/>
                      <a:pt x="15" y="3874"/>
                      <a:pt x="15" y="3878"/>
                    </a:cubicBezTo>
                    <a:close/>
                    <a:moveTo>
                      <a:pt x="15" y="3924"/>
                    </a:moveTo>
                    <a:lnTo>
                      <a:pt x="15" y="3940"/>
                    </a:lnTo>
                    <a:cubicBezTo>
                      <a:pt x="15" y="3944"/>
                      <a:pt x="12" y="3947"/>
                      <a:pt x="8" y="3947"/>
                    </a:cubicBezTo>
                    <a:cubicBezTo>
                      <a:pt x="3" y="3947"/>
                      <a:pt x="0" y="3944"/>
                      <a:pt x="0" y="3940"/>
                    </a:cubicBezTo>
                    <a:lnTo>
                      <a:pt x="0" y="3924"/>
                    </a:lnTo>
                    <a:cubicBezTo>
                      <a:pt x="0" y="3920"/>
                      <a:pt x="3" y="3917"/>
                      <a:pt x="8" y="3917"/>
                    </a:cubicBezTo>
                    <a:cubicBezTo>
                      <a:pt x="12" y="3917"/>
                      <a:pt x="15" y="3920"/>
                      <a:pt x="15" y="3924"/>
                    </a:cubicBezTo>
                    <a:close/>
                    <a:moveTo>
                      <a:pt x="15" y="3970"/>
                    </a:moveTo>
                    <a:lnTo>
                      <a:pt x="15" y="3986"/>
                    </a:lnTo>
                    <a:cubicBezTo>
                      <a:pt x="15" y="3990"/>
                      <a:pt x="12" y="3993"/>
                      <a:pt x="8" y="3993"/>
                    </a:cubicBezTo>
                    <a:cubicBezTo>
                      <a:pt x="3" y="3993"/>
                      <a:pt x="0" y="3990"/>
                      <a:pt x="0" y="3986"/>
                    </a:cubicBezTo>
                    <a:lnTo>
                      <a:pt x="0" y="3970"/>
                    </a:lnTo>
                    <a:cubicBezTo>
                      <a:pt x="0" y="3966"/>
                      <a:pt x="3" y="3963"/>
                      <a:pt x="8" y="3963"/>
                    </a:cubicBezTo>
                    <a:cubicBezTo>
                      <a:pt x="12" y="3963"/>
                      <a:pt x="15" y="3966"/>
                      <a:pt x="15" y="3970"/>
                    </a:cubicBezTo>
                    <a:close/>
                    <a:moveTo>
                      <a:pt x="15" y="4017"/>
                    </a:moveTo>
                    <a:lnTo>
                      <a:pt x="15" y="4032"/>
                    </a:lnTo>
                    <a:cubicBezTo>
                      <a:pt x="15" y="4036"/>
                      <a:pt x="12" y="4040"/>
                      <a:pt x="8" y="4040"/>
                    </a:cubicBezTo>
                    <a:cubicBezTo>
                      <a:pt x="3" y="4040"/>
                      <a:pt x="0" y="4036"/>
                      <a:pt x="0" y="4032"/>
                    </a:cubicBezTo>
                    <a:lnTo>
                      <a:pt x="0" y="4017"/>
                    </a:lnTo>
                    <a:cubicBezTo>
                      <a:pt x="0" y="4012"/>
                      <a:pt x="3" y="4009"/>
                      <a:pt x="8" y="4009"/>
                    </a:cubicBezTo>
                    <a:cubicBezTo>
                      <a:pt x="12" y="4009"/>
                      <a:pt x="15" y="4012"/>
                      <a:pt x="15" y="4017"/>
                    </a:cubicBezTo>
                    <a:close/>
                    <a:moveTo>
                      <a:pt x="15" y="4063"/>
                    </a:moveTo>
                    <a:lnTo>
                      <a:pt x="15" y="4078"/>
                    </a:lnTo>
                    <a:cubicBezTo>
                      <a:pt x="15" y="4082"/>
                      <a:pt x="12" y="4086"/>
                      <a:pt x="8" y="4086"/>
                    </a:cubicBezTo>
                    <a:cubicBezTo>
                      <a:pt x="3" y="4086"/>
                      <a:pt x="0" y="4082"/>
                      <a:pt x="0" y="4078"/>
                    </a:cubicBezTo>
                    <a:lnTo>
                      <a:pt x="0" y="4063"/>
                    </a:lnTo>
                    <a:cubicBezTo>
                      <a:pt x="0" y="4058"/>
                      <a:pt x="3" y="4055"/>
                      <a:pt x="8" y="4055"/>
                    </a:cubicBezTo>
                    <a:cubicBezTo>
                      <a:pt x="12" y="4055"/>
                      <a:pt x="15" y="4058"/>
                      <a:pt x="15" y="4063"/>
                    </a:cubicBezTo>
                    <a:close/>
                    <a:moveTo>
                      <a:pt x="15" y="4109"/>
                    </a:moveTo>
                    <a:lnTo>
                      <a:pt x="15" y="4124"/>
                    </a:lnTo>
                    <a:cubicBezTo>
                      <a:pt x="15" y="4128"/>
                      <a:pt x="12" y="4132"/>
                      <a:pt x="8" y="4132"/>
                    </a:cubicBezTo>
                    <a:cubicBezTo>
                      <a:pt x="3" y="4132"/>
                      <a:pt x="0" y="4128"/>
                      <a:pt x="0" y="4124"/>
                    </a:cubicBezTo>
                    <a:lnTo>
                      <a:pt x="0" y="4109"/>
                    </a:lnTo>
                    <a:cubicBezTo>
                      <a:pt x="0" y="4104"/>
                      <a:pt x="3" y="4101"/>
                      <a:pt x="8" y="4101"/>
                    </a:cubicBezTo>
                    <a:cubicBezTo>
                      <a:pt x="12" y="4101"/>
                      <a:pt x="15" y="4104"/>
                      <a:pt x="15" y="4109"/>
                    </a:cubicBezTo>
                    <a:close/>
                    <a:moveTo>
                      <a:pt x="15" y="4155"/>
                    </a:moveTo>
                    <a:lnTo>
                      <a:pt x="15" y="4170"/>
                    </a:lnTo>
                    <a:cubicBezTo>
                      <a:pt x="15" y="4174"/>
                      <a:pt x="12" y="4178"/>
                      <a:pt x="8" y="4178"/>
                    </a:cubicBezTo>
                    <a:cubicBezTo>
                      <a:pt x="3" y="4178"/>
                      <a:pt x="0" y="4174"/>
                      <a:pt x="0" y="4170"/>
                    </a:cubicBezTo>
                    <a:lnTo>
                      <a:pt x="0" y="4155"/>
                    </a:lnTo>
                    <a:cubicBezTo>
                      <a:pt x="0" y="4151"/>
                      <a:pt x="3" y="4147"/>
                      <a:pt x="8" y="4147"/>
                    </a:cubicBezTo>
                    <a:cubicBezTo>
                      <a:pt x="12" y="4147"/>
                      <a:pt x="15" y="4151"/>
                      <a:pt x="15" y="4155"/>
                    </a:cubicBezTo>
                    <a:close/>
                    <a:moveTo>
                      <a:pt x="15" y="4201"/>
                    </a:moveTo>
                    <a:lnTo>
                      <a:pt x="15" y="4216"/>
                    </a:lnTo>
                    <a:cubicBezTo>
                      <a:pt x="15" y="4220"/>
                      <a:pt x="12" y="4224"/>
                      <a:pt x="8" y="4224"/>
                    </a:cubicBezTo>
                    <a:cubicBezTo>
                      <a:pt x="3" y="4224"/>
                      <a:pt x="0" y="4220"/>
                      <a:pt x="0" y="4216"/>
                    </a:cubicBezTo>
                    <a:lnTo>
                      <a:pt x="0" y="4201"/>
                    </a:lnTo>
                    <a:cubicBezTo>
                      <a:pt x="0" y="4197"/>
                      <a:pt x="3" y="4193"/>
                      <a:pt x="8" y="4193"/>
                    </a:cubicBezTo>
                    <a:cubicBezTo>
                      <a:pt x="12" y="4193"/>
                      <a:pt x="15" y="4197"/>
                      <a:pt x="15" y="4201"/>
                    </a:cubicBezTo>
                    <a:close/>
                    <a:moveTo>
                      <a:pt x="15" y="4247"/>
                    </a:moveTo>
                    <a:lnTo>
                      <a:pt x="15" y="4262"/>
                    </a:lnTo>
                    <a:cubicBezTo>
                      <a:pt x="15" y="4267"/>
                      <a:pt x="12" y="4270"/>
                      <a:pt x="8" y="4270"/>
                    </a:cubicBezTo>
                    <a:cubicBezTo>
                      <a:pt x="3" y="4270"/>
                      <a:pt x="0" y="4267"/>
                      <a:pt x="0" y="4262"/>
                    </a:cubicBezTo>
                    <a:lnTo>
                      <a:pt x="0" y="4247"/>
                    </a:lnTo>
                    <a:cubicBezTo>
                      <a:pt x="0" y="4243"/>
                      <a:pt x="3" y="4239"/>
                      <a:pt x="8" y="4239"/>
                    </a:cubicBezTo>
                    <a:cubicBezTo>
                      <a:pt x="12" y="4239"/>
                      <a:pt x="15" y="4243"/>
                      <a:pt x="15" y="4247"/>
                    </a:cubicBezTo>
                    <a:close/>
                    <a:moveTo>
                      <a:pt x="15" y="4293"/>
                    </a:moveTo>
                    <a:lnTo>
                      <a:pt x="15" y="4308"/>
                    </a:lnTo>
                    <a:cubicBezTo>
                      <a:pt x="15" y="4313"/>
                      <a:pt x="12" y="4316"/>
                      <a:pt x="8" y="4316"/>
                    </a:cubicBezTo>
                    <a:cubicBezTo>
                      <a:pt x="3" y="4316"/>
                      <a:pt x="0" y="4313"/>
                      <a:pt x="0" y="4308"/>
                    </a:cubicBezTo>
                    <a:lnTo>
                      <a:pt x="0" y="4293"/>
                    </a:lnTo>
                    <a:cubicBezTo>
                      <a:pt x="0" y="4289"/>
                      <a:pt x="3" y="4285"/>
                      <a:pt x="8" y="4285"/>
                    </a:cubicBezTo>
                    <a:cubicBezTo>
                      <a:pt x="12" y="4285"/>
                      <a:pt x="15" y="4289"/>
                      <a:pt x="15" y="4293"/>
                    </a:cubicBezTo>
                    <a:close/>
                    <a:moveTo>
                      <a:pt x="15" y="4339"/>
                    </a:moveTo>
                    <a:lnTo>
                      <a:pt x="15" y="4354"/>
                    </a:lnTo>
                    <a:cubicBezTo>
                      <a:pt x="15" y="4359"/>
                      <a:pt x="12" y="4362"/>
                      <a:pt x="8" y="4362"/>
                    </a:cubicBezTo>
                    <a:cubicBezTo>
                      <a:pt x="3" y="4362"/>
                      <a:pt x="0" y="4359"/>
                      <a:pt x="0" y="4354"/>
                    </a:cubicBezTo>
                    <a:lnTo>
                      <a:pt x="0" y="4339"/>
                    </a:lnTo>
                    <a:cubicBezTo>
                      <a:pt x="0" y="4335"/>
                      <a:pt x="3" y="4331"/>
                      <a:pt x="8" y="4331"/>
                    </a:cubicBezTo>
                    <a:cubicBezTo>
                      <a:pt x="12" y="4331"/>
                      <a:pt x="15" y="4335"/>
                      <a:pt x="15" y="4339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Freeform 46">
                <a:extLst>
                  <a:ext uri="{FF2B5EF4-FFF2-40B4-BE49-F238E27FC236}">
                    <a16:creationId xmlns:a16="http://schemas.microsoft.com/office/drawing/2014/main" id="{FC82737A-B8CF-440F-A2A9-8EC332D1B1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8" y="1989"/>
                <a:ext cx="6" cy="2520"/>
              </a:xfrm>
              <a:custGeom>
                <a:avLst/>
                <a:gdLst>
                  <a:gd name="T0" fmla="*/ 16 w 16"/>
                  <a:gd name="T1" fmla="*/ 116 h 6528"/>
                  <a:gd name="T2" fmla="*/ 0 w 16"/>
                  <a:gd name="T3" fmla="*/ 208 h 6528"/>
                  <a:gd name="T4" fmla="*/ 8 w 16"/>
                  <a:gd name="T5" fmla="*/ 277 h 6528"/>
                  <a:gd name="T6" fmla="*/ 16 w 16"/>
                  <a:gd name="T7" fmla="*/ 423 h 6528"/>
                  <a:gd name="T8" fmla="*/ 8 w 16"/>
                  <a:gd name="T9" fmla="*/ 538 h 6528"/>
                  <a:gd name="T10" fmla="*/ 0 w 16"/>
                  <a:gd name="T11" fmla="*/ 607 h 6528"/>
                  <a:gd name="T12" fmla="*/ 16 w 16"/>
                  <a:gd name="T13" fmla="*/ 699 h 6528"/>
                  <a:gd name="T14" fmla="*/ 16 w 16"/>
                  <a:gd name="T15" fmla="*/ 853 h 6528"/>
                  <a:gd name="T16" fmla="*/ 0 w 16"/>
                  <a:gd name="T17" fmla="*/ 945 h 6528"/>
                  <a:gd name="T18" fmla="*/ 8 w 16"/>
                  <a:gd name="T19" fmla="*/ 1014 h 6528"/>
                  <a:gd name="T20" fmla="*/ 16 w 16"/>
                  <a:gd name="T21" fmla="*/ 1160 h 6528"/>
                  <a:gd name="T22" fmla="*/ 8 w 16"/>
                  <a:gd name="T23" fmla="*/ 1275 h 6528"/>
                  <a:gd name="T24" fmla="*/ 0 w 16"/>
                  <a:gd name="T25" fmla="*/ 1344 h 6528"/>
                  <a:gd name="T26" fmla="*/ 16 w 16"/>
                  <a:gd name="T27" fmla="*/ 1437 h 6528"/>
                  <a:gd name="T28" fmla="*/ 16 w 16"/>
                  <a:gd name="T29" fmla="*/ 1590 h 6528"/>
                  <a:gd name="T30" fmla="*/ 0 w 16"/>
                  <a:gd name="T31" fmla="*/ 1682 h 6528"/>
                  <a:gd name="T32" fmla="*/ 8 w 16"/>
                  <a:gd name="T33" fmla="*/ 1752 h 6528"/>
                  <a:gd name="T34" fmla="*/ 16 w 16"/>
                  <a:gd name="T35" fmla="*/ 1897 h 6528"/>
                  <a:gd name="T36" fmla="*/ 8 w 16"/>
                  <a:gd name="T37" fmla="*/ 2013 h 6528"/>
                  <a:gd name="T38" fmla="*/ 0 w 16"/>
                  <a:gd name="T39" fmla="*/ 2082 h 6528"/>
                  <a:gd name="T40" fmla="*/ 16 w 16"/>
                  <a:gd name="T41" fmla="*/ 2174 h 6528"/>
                  <a:gd name="T42" fmla="*/ 16 w 16"/>
                  <a:gd name="T43" fmla="*/ 2328 h 6528"/>
                  <a:gd name="T44" fmla="*/ 0 w 16"/>
                  <a:gd name="T45" fmla="*/ 2420 h 6528"/>
                  <a:gd name="T46" fmla="*/ 8 w 16"/>
                  <a:gd name="T47" fmla="*/ 2489 h 6528"/>
                  <a:gd name="T48" fmla="*/ 16 w 16"/>
                  <a:gd name="T49" fmla="*/ 2635 h 6528"/>
                  <a:gd name="T50" fmla="*/ 8 w 16"/>
                  <a:gd name="T51" fmla="*/ 2750 h 6528"/>
                  <a:gd name="T52" fmla="*/ 0 w 16"/>
                  <a:gd name="T53" fmla="*/ 2819 h 6528"/>
                  <a:gd name="T54" fmla="*/ 16 w 16"/>
                  <a:gd name="T55" fmla="*/ 2911 h 6528"/>
                  <a:gd name="T56" fmla="*/ 16 w 16"/>
                  <a:gd name="T57" fmla="*/ 3065 h 6528"/>
                  <a:gd name="T58" fmla="*/ 0 w 16"/>
                  <a:gd name="T59" fmla="*/ 3157 h 6528"/>
                  <a:gd name="T60" fmla="*/ 8 w 16"/>
                  <a:gd name="T61" fmla="*/ 3226 h 6528"/>
                  <a:gd name="T62" fmla="*/ 16 w 16"/>
                  <a:gd name="T63" fmla="*/ 3372 h 6528"/>
                  <a:gd name="T64" fmla="*/ 8 w 16"/>
                  <a:gd name="T65" fmla="*/ 3487 h 6528"/>
                  <a:gd name="T66" fmla="*/ 0 w 16"/>
                  <a:gd name="T67" fmla="*/ 3556 h 6528"/>
                  <a:gd name="T68" fmla="*/ 16 w 16"/>
                  <a:gd name="T69" fmla="*/ 3648 h 6528"/>
                  <a:gd name="T70" fmla="*/ 16 w 16"/>
                  <a:gd name="T71" fmla="*/ 3802 h 6528"/>
                  <a:gd name="T72" fmla="*/ 0 w 16"/>
                  <a:gd name="T73" fmla="*/ 3894 h 6528"/>
                  <a:gd name="T74" fmla="*/ 8 w 16"/>
                  <a:gd name="T75" fmla="*/ 3963 h 6528"/>
                  <a:gd name="T76" fmla="*/ 16 w 16"/>
                  <a:gd name="T77" fmla="*/ 4109 h 6528"/>
                  <a:gd name="T78" fmla="*/ 8 w 16"/>
                  <a:gd name="T79" fmla="*/ 4224 h 6528"/>
                  <a:gd name="T80" fmla="*/ 0 w 16"/>
                  <a:gd name="T81" fmla="*/ 4294 h 6528"/>
                  <a:gd name="T82" fmla="*/ 16 w 16"/>
                  <a:gd name="T83" fmla="*/ 4386 h 6528"/>
                  <a:gd name="T84" fmla="*/ 16 w 16"/>
                  <a:gd name="T85" fmla="*/ 4539 h 6528"/>
                  <a:gd name="T86" fmla="*/ 0 w 16"/>
                  <a:gd name="T87" fmla="*/ 4632 h 6528"/>
                  <a:gd name="T88" fmla="*/ 8 w 16"/>
                  <a:gd name="T89" fmla="*/ 4701 h 6528"/>
                  <a:gd name="T90" fmla="*/ 16 w 16"/>
                  <a:gd name="T91" fmla="*/ 4847 h 6528"/>
                  <a:gd name="T92" fmla="*/ 8 w 16"/>
                  <a:gd name="T93" fmla="*/ 4962 h 6528"/>
                  <a:gd name="T94" fmla="*/ 0 w 16"/>
                  <a:gd name="T95" fmla="*/ 5031 h 6528"/>
                  <a:gd name="T96" fmla="*/ 16 w 16"/>
                  <a:gd name="T97" fmla="*/ 5123 h 6528"/>
                  <a:gd name="T98" fmla="*/ 16 w 16"/>
                  <a:gd name="T99" fmla="*/ 5277 h 6528"/>
                  <a:gd name="T100" fmla="*/ 0 w 16"/>
                  <a:gd name="T101" fmla="*/ 5369 h 6528"/>
                  <a:gd name="T102" fmla="*/ 8 w 16"/>
                  <a:gd name="T103" fmla="*/ 5438 h 6528"/>
                  <a:gd name="T104" fmla="*/ 16 w 16"/>
                  <a:gd name="T105" fmla="*/ 5584 h 6528"/>
                  <a:gd name="T106" fmla="*/ 8 w 16"/>
                  <a:gd name="T107" fmla="*/ 5699 h 6528"/>
                  <a:gd name="T108" fmla="*/ 0 w 16"/>
                  <a:gd name="T109" fmla="*/ 5768 h 6528"/>
                  <a:gd name="T110" fmla="*/ 16 w 16"/>
                  <a:gd name="T111" fmla="*/ 5860 h 6528"/>
                  <a:gd name="T112" fmla="*/ 16 w 16"/>
                  <a:gd name="T113" fmla="*/ 6014 h 6528"/>
                  <a:gd name="T114" fmla="*/ 0 w 16"/>
                  <a:gd name="T115" fmla="*/ 6106 h 6528"/>
                  <a:gd name="T116" fmla="*/ 8 w 16"/>
                  <a:gd name="T117" fmla="*/ 6175 h 6528"/>
                  <a:gd name="T118" fmla="*/ 16 w 16"/>
                  <a:gd name="T119" fmla="*/ 6321 h 6528"/>
                  <a:gd name="T120" fmla="*/ 8 w 16"/>
                  <a:gd name="T121" fmla="*/ 6436 h 6528"/>
                  <a:gd name="T122" fmla="*/ 0 w 16"/>
                  <a:gd name="T123" fmla="*/ 6505 h 6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" h="6528">
                    <a:moveTo>
                      <a:pt x="16" y="8"/>
                    </a:moveTo>
                    <a:lnTo>
                      <a:pt x="16" y="24"/>
                    </a:lnTo>
                    <a:cubicBezTo>
                      <a:pt x="16" y="28"/>
                      <a:pt x="12" y="31"/>
                      <a:pt x="8" y="31"/>
                    </a:cubicBezTo>
                    <a:cubicBezTo>
                      <a:pt x="4" y="31"/>
                      <a:pt x="0" y="28"/>
                      <a:pt x="0" y="24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close/>
                    <a:moveTo>
                      <a:pt x="16" y="54"/>
                    </a:moveTo>
                    <a:lnTo>
                      <a:pt x="16" y="70"/>
                    </a:lnTo>
                    <a:cubicBezTo>
                      <a:pt x="16" y="74"/>
                      <a:pt x="12" y="77"/>
                      <a:pt x="8" y="77"/>
                    </a:cubicBezTo>
                    <a:cubicBezTo>
                      <a:pt x="4" y="77"/>
                      <a:pt x="0" y="74"/>
                      <a:pt x="0" y="70"/>
                    </a:cubicBezTo>
                    <a:lnTo>
                      <a:pt x="0" y="54"/>
                    </a:lnTo>
                    <a:cubicBezTo>
                      <a:pt x="0" y="50"/>
                      <a:pt x="4" y="47"/>
                      <a:pt x="8" y="47"/>
                    </a:cubicBezTo>
                    <a:cubicBezTo>
                      <a:pt x="12" y="47"/>
                      <a:pt x="16" y="50"/>
                      <a:pt x="16" y="54"/>
                    </a:cubicBezTo>
                    <a:close/>
                    <a:moveTo>
                      <a:pt x="16" y="100"/>
                    </a:moveTo>
                    <a:lnTo>
                      <a:pt x="16" y="116"/>
                    </a:lnTo>
                    <a:cubicBezTo>
                      <a:pt x="16" y="120"/>
                      <a:pt x="12" y="123"/>
                      <a:pt x="8" y="123"/>
                    </a:cubicBezTo>
                    <a:cubicBezTo>
                      <a:pt x="4" y="123"/>
                      <a:pt x="0" y="120"/>
                      <a:pt x="0" y="116"/>
                    </a:cubicBezTo>
                    <a:lnTo>
                      <a:pt x="0" y="100"/>
                    </a:lnTo>
                    <a:cubicBezTo>
                      <a:pt x="0" y="96"/>
                      <a:pt x="4" y="93"/>
                      <a:pt x="8" y="93"/>
                    </a:cubicBezTo>
                    <a:cubicBezTo>
                      <a:pt x="12" y="93"/>
                      <a:pt x="16" y="96"/>
                      <a:pt x="16" y="100"/>
                    </a:cubicBezTo>
                    <a:close/>
                    <a:moveTo>
                      <a:pt x="16" y="146"/>
                    </a:moveTo>
                    <a:lnTo>
                      <a:pt x="16" y="162"/>
                    </a:lnTo>
                    <a:cubicBezTo>
                      <a:pt x="16" y="166"/>
                      <a:pt x="12" y="169"/>
                      <a:pt x="8" y="169"/>
                    </a:cubicBezTo>
                    <a:cubicBezTo>
                      <a:pt x="4" y="169"/>
                      <a:pt x="0" y="166"/>
                      <a:pt x="0" y="162"/>
                    </a:cubicBezTo>
                    <a:lnTo>
                      <a:pt x="0" y="146"/>
                    </a:lnTo>
                    <a:cubicBezTo>
                      <a:pt x="0" y="142"/>
                      <a:pt x="4" y="139"/>
                      <a:pt x="8" y="139"/>
                    </a:cubicBezTo>
                    <a:cubicBezTo>
                      <a:pt x="12" y="139"/>
                      <a:pt x="16" y="142"/>
                      <a:pt x="16" y="146"/>
                    </a:cubicBezTo>
                    <a:close/>
                    <a:moveTo>
                      <a:pt x="16" y="192"/>
                    </a:moveTo>
                    <a:lnTo>
                      <a:pt x="16" y="208"/>
                    </a:lnTo>
                    <a:cubicBezTo>
                      <a:pt x="16" y="212"/>
                      <a:pt x="12" y="216"/>
                      <a:pt x="8" y="216"/>
                    </a:cubicBezTo>
                    <a:cubicBezTo>
                      <a:pt x="4" y="216"/>
                      <a:pt x="0" y="212"/>
                      <a:pt x="0" y="208"/>
                    </a:cubicBezTo>
                    <a:lnTo>
                      <a:pt x="0" y="192"/>
                    </a:lnTo>
                    <a:cubicBezTo>
                      <a:pt x="0" y="188"/>
                      <a:pt x="4" y="185"/>
                      <a:pt x="8" y="185"/>
                    </a:cubicBezTo>
                    <a:cubicBezTo>
                      <a:pt x="12" y="185"/>
                      <a:pt x="16" y="188"/>
                      <a:pt x="16" y="192"/>
                    </a:cubicBezTo>
                    <a:close/>
                    <a:moveTo>
                      <a:pt x="16" y="239"/>
                    </a:moveTo>
                    <a:lnTo>
                      <a:pt x="16" y="254"/>
                    </a:lnTo>
                    <a:cubicBezTo>
                      <a:pt x="16" y="258"/>
                      <a:pt x="12" y="262"/>
                      <a:pt x="8" y="262"/>
                    </a:cubicBezTo>
                    <a:cubicBezTo>
                      <a:pt x="4" y="262"/>
                      <a:pt x="0" y="258"/>
                      <a:pt x="0" y="254"/>
                    </a:cubicBezTo>
                    <a:lnTo>
                      <a:pt x="0" y="239"/>
                    </a:lnTo>
                    <a:cubicBezTo>
                      <a:pt x="0" y="234"/>
                      <a:pt x="4" y="231"/>
                      <a:pt x="8" y="231"/>
                    </a:cubicBezTo>
                    <a:cubicBezTo>
                      <a:pt x="12" y="231"/>
                      <a:pt x="16" y="234"/>
                      <a:pt x="16" y="239"/>
                    </a:cubicBezTo>
                    <a:close/>
                    <a:moveTo>
                      <a:pt x="16" y="285"/>
                    </a:moveTo>
                    <a:lnTo>
                      <a:pt x="16" y="300"/>
                    </a:lnTo>
                    <a:cubicBezTo>
                      <a:pt x="16" y="304"/>
                      <a:pt x="12" y="308"/>
                      <a:pt x="8" y="308"/>
                    </a:cubicBezTo>
                    <a:cubicBezTo>
                      <a:pt x="4" y="308"/>
                      <a:pt x="0" y="304"/>
                      <a:pt x="0" y="300"/>
                    </a:cubicBezTo>
                    <a:lnTo>
                      <a:pt x="0" y="285"/>
                    </a:lnTo>
                    <a:cubicBezTo>
                      <a:pt x="0" y="280"/>
                      <a:pt x="4" y="277"/>
                      <a:pt x="8" y="277"/>
                    </a:cubicBezTo>
                    <a:cubicBezTo>
                      <a:pt x="12" y="277"/>
                      <a:pt x="16" y="280"/>
                      <a:pt x="16" y="285"/>
                    </a:cubicBezTo>
                    <a:close/>
                    <a:moveTo>
                      <a:pt x="16" y="331"/>
                    </a:moveTo>
                    <a:lnTo>
                      <a:pt x="16" y="346"/>
                    </a:lnTo>
                    <a:cubicBezTo>
                      <a:pt x="16" y="350"/>
                      <a:pt x="12" y="354"/>
                      <a:pt x="8" y="354"/>
                    </a:cubicBezTo>
                    <a:cubicBezTo>
                      <a:pt x="4" y="354"/>
                      <a:pt x="0" y="350"/>
                      <a:pt x="0" y="346"/>
                    </a:cubicBezTo>
                    <a:lnTo>
                      <a:pt x="0" y="331"/>
                    </a:lnTo>
                    <a:cubicBezTo>
                      <a:pt x="0" y="326"/>
                      <a:pt x="4" y="323"/>
                      <a:pt x="8" y="323"/>
                    </a:cubicBezTo>
                    <a:cubicBezTo>
                      <a:pt x="12" y="323"/>
                      <a:pt x="16" y="326"/>
                      <a:pt x="16" y="331"/>
                    </a:cubicBezTo>
                    <a:close/>
                    <a:moveTo>
                      <a:pt x="16" y="377"/>
                    </a:moveTo>
                    <a:lnTo>
                      <a:pt x="16" y="392"/>
                    </a:lnTo>
                    <a:cubicBezTo>
                      <a:pt x="16" y="396"/>
                      <a:pt x="12" y="400"/>
                      <a:pt x="8" y="400"/>
                    </a:cubicBezTo>
                    <a:cubicBezTo>
                      <a:pt x="4" y="400"/>
                      <a:pt x="0" y="396"/>
                      <a:pt x="0" y="392"/>
                    </a:cubicBezTo>
                    <a:lnTo>
                      <a:pt x="0" y="377"/>
                    </a:lnTo>
                    <a:cubicBezTo>
                      <a:pt x="0" y="373"/>
                      <a:pt x="4" y="369"/>
                      <a:pt x="8" y="369"/>
                    </a:cubicBezTo>
                    <a:cubicBezTo>
                      <a:pt x="12" y="369"/>
                      <a:pt x="16" y="373"/>
                      <a:pt x="16" y="377"/>
                    </a:cubicBezTo>
                    <a:close/>
                    <a:moveTo>
                      <a:pt x="16" y="423"/>
                    </a:moveTo>
                    <a:lnTo>
                      <a:pt x="16" y="438"/>
                    </a:lnTo>
                    <a:cubicBezTo>
                      <a:pt x="16" y="442"/>
                      <a:pt x="12" y="446"/>
                      <a:pt x="8" y="446"/>
                    </a:cubicBezTo>
                    <a:cubicBezTo>
                      <a:pt x="4" y="446"/>
                      <a:pt x="0" y="442"/>
                      <a:pt x="0" y="438"/>
                    </a:cubicBezTo>
                    <a:lnTo>
                      <a:pt x="0" y="423"/>
                    </a:lnTo>
                    <a:cubicBezTo>
                      <a:pt x="0" y="419"/>
                      <a:pt x="4" y="415"/>
                      <a:pt x="8" y="415"/>
                    </a:cubicBezTo>
                    <a:cubicBezTo>
                      <a:pt x="12" y="415"/>
                      <a:pt x="16" y="419"/>
                      <a:pt x="16" y="423"/>
                    </a:cubicBezTo>
                    <a:close/>
                    <a:moveTo>
                      <a:pt x="16" y="469"/>
                    </a:moveTo>
                    <a:lnTo>
                      <a:pt x="16" y="484"/>
                    </a:lnTo>
                    <a:cubicBezTo>
                      <a:pt x="16" y="489"/>
                      <a:pt x="12" y="492"/>
                      <a:pt x="8" y="492"/>
                    </a:cubicBezTo>
                    <a:cubicBezTo>
                      <a:pt x="4" y="492"/>
                      <a:pt x="0" y="489"/>
                      <a:pt x="0" y="484"/>
                    </a:cubicBezTo>
                    <a:lnTo>
                      <a:pt x="0" y="469"/>
                    </a:lnTo>
                    <a:cubicBezTo>
                      <a:pt x="0" y="465"/>
                      <a:pt x="4" y="461"/>
                      <a:pt x="8" y="461"/>
                    </a:cubicBezTo>
                    <a:cubicBezTo>
                      <a:pt x="12" y="461"/>
                      <a:pt x="16" y="465"/>
                      <a:pt x="16" y="469"/>
                    </a:cubicBezTo>
                    <a:close/>
                    <a:moveTo>
                      <a:pt x="16" y="515"/>
                    </a:moveTo>
                    <a:lnTo>
                      <a:pt x="16" y="530"/>
                    </a:lnTo>
                    <a:cubicBezTo>
                      <a:pt x="16" y="535"/>
                      <a:pt x="12" y="538"/>
                      <a:pt x="8" y="538"/>
                    </a:cubicBezTo>
                    <a:cubicBezTo>
                      <a:pt x="4" y="538"/>
                      <a:pt x="0" y="535"/>
                      <a:pt x="0" y="530"/>
                    </a:cubicBezTo>
                    <a:lnTo>
                      <a:pt x="0" y="515"/>
                    </a:lnTo>
                    <a:cubicBezTo>
                      <a:pt x="0" y="511"/>
                      <a:pt x="4" y="507"/>
                      <a:pt x="8" y="507"/>
                    </a:cubicBezTo>
                    <a:cubicBezTo>
                      <a:pt x="12" y="507"/>
                      <a:pt x="16" y="511"/>
                      <a:pt x="16" y="515"/>
                    </a:cubicBezTo>
                    <a:close/>
                    <a:moveTo>
                      <a:pt x="16" y="561"/>
                    </a:moveTo>
                    <a:lnTo>
                      <a:pt x="16" y="576"/>
                    </a:lnTo>
                    <a:cubicBezTo>
                      <a:pt x="16" y="581"/>
                      <a:pt x="12" y="584"/>
                      <a:pt x="8" y="584"/>
                    </a:cubicBezTo>
                    <a:cubicBezTo>
                      <a:pt x="4" y="584"/>
                      <a:pt x="0" y="581"/>
                      <a:pt x="0" y="576"/>
                    </a:cubicBezTo>
                    <a:lnTo>
                      <a:pt x="0" y="561"/>
                    </a:lnTo>
                    <a:cubicBezTo>
                      <a:pt x="0" y="557"/>
                      <a:pt x="4" y="553"/>
                      <a:pt x="8" y="553"/>
                    </a:cubicBezTo>
                    <a:cubicBezTo>
                      <a:pt x="12" y="553"/>
                      <a:pt x="16" y="557"/>
                      <a:pt x="16" y="561"/>
                    </a:cubicBezTo>
                    <a:close/>
                    <a:moveTo>
                      <a:pt x="16" y="607"/>
                    </a:moveTo>
                    <a:lnTo>
                      <a:pt x="16" y="623"/>
                    </a:lnTo>
                    <a:cubicBezTo>
                      <a:pt x="16" y="627"/>
                      <a:pt x="12" y="630"/>
                      <a:pt x="8" y="630"/>
                    </a:cubicBezTo>
                    <a:cubicBezTo>
                      <a:pt x="4" y="630"/>
                      <a:pt x="0" y="627"/>
                      <a:pt x="0" y="623"/>
                    </a:cubicBezTo>
                    <a:lnTo>
                      <a:pt x="0" y="607"/>
                    </a:lnTo>
                    <a:cubicBezTo>
                      <a:pt x="0" y="603"/>
                      <a:pt x="4" y="600"/>
                      <a:pt x="8" y="600"/>
                    </a:cubicBezTo>
                    <a:cubicBezTo>
                      <a:pt x="12" y="600"/>
                      <a:pt x="16" y="603"/>
                      <a:pt x="16" y="607"/>
                    </a:cubicBezTo>
                    <a:close/>
                    <a:moveTo>
                      <a:pt x="16" y="653"/>
                    </a:moveTo>
                    <a:lnTo>
                      <a:pt x="16" y="669"/>
                    </a:lnTo>
                    <a:cubicBezTo>
                      <a:pt x="16" y="673"/>
                      <a:pt x="12" y="676"/>
                      <a:pt x="8" y="676"/>
                    </a:cubicBezTo>
                    <a:cubicBezTo>
                      <a:pt x="4" y="676"/>
                      <a:pt x="0" y="673"/>
                      <a:pt x="0" y="669"/>
                    </a:cubicBezTo>
                    <a:lnTo>
                      <a:pt x="0" y="653"/>
                    </a:lnTo>
                    <a:cubicBezTo>
                      <a:pt x="0" y="649"/>
                      <a:pt x="4" y="646"/>
                      <a:pt x="8" y="646"/>
                    </a:cubicBezTo>
                    <a:cubicBezTo>
                      <a:pt x="12" y="646"/>
                      <a:pt x="16" y="649"/>
                      <a:pt x="16" y="653"/>
                    </a:cubicBezTo>
                    <a:close/>
                    <a:moveTo>
                      <a:pt x="16" y="699"/>
                    </a:moveTo>
                    <a:lnTo>
                      <a:pt x="16" y="715"/>
                    </a:lnTo>
                    <a:cubicBezTo>
                      <a:pt x="16" y="719"/>
                      <a:pt x="12" y="722"/>
                      <a:pt x="8" y="722"/>
                    </a:cubicBezTo>
                    <a:cubicBezTo>
                      <a:pt x="4" y="722"/>
                      <a:pt x="0" y="719"/>
                      <a:pt x="0" y="715"/>
                    </a:cubicBezTo>
                    <a:lnTo>
                      <a:pt x="0" y="699"/>
                    </a:lnTo>
                    <a:cubicBezTo>
                      <a:pt x="0" y="695"/>
                      <a:pt x="4" y="692"/>
                      <a:pt x="8" y="692"/>
                    </a:cubicBezTo>
                    <a:cubicBezTo>
                      <a:pt x="12" y="692"/>
                      <a:pt x="16" y="695"/>
                      <a:pt x="16" y="699"/>
                    </a:cubicBezTo>
                    <a:close/>
                    <a:moveTo>
                      <a:pt x="16" y="745"/>
                    </a:moveTo>
                    <a:lnTo>
                      <a:pt x="16" y="761"/>
                    </a:lnTo>
                    <a:cubicBezTo>
                      <a:pt x="16" y="765"/>
                      <a:pt x="12" y="768"/>
                      <a:pt x="8" y="768"/>
                    </a:cubicBezTo>
                    <a:cubicBezTo>
                      <a:pt x="4" y="768"/>
                      <a:pt x="0" y="765"/>
                      <a:pt x="0" y="761"/>
                    </a:cubicBezTo>
                    <a:lnTo>
                      <a:pt x="0" y="745"/>
                    </a:lnTo>
                    <a:cubicBezTo>
                      <a:pt x="0" y="741"/>
                      <a:pt x="4" y="738"/>
                      <a:pt x="8" y="738"/>
                    </a:cubicBezTo>
                    <a:cubicBezTo>
                      <a:pt x="12" y="738"/>
                      <a:pt x="16" y="741"/>
                      <a:pt x="16" y="745"/>
                    </a:cubicBezTo>
                    <a:close/>
                    <a:moveTo>
                      <a:pt x="16" y="792"/>
                    </a:moveTo>
                    <a:lnTo>
                      <a:pt x="16" y="807"/>
                    </a:lnTo>
                    <a:cubicBezTo>
                      <a:pt x="16" y="811"/>
                      <a:pt x="12" y="815"/>
                      <a:pt x="8" y="815"/>
                    </a:cubicBezTo>
                    <a:cubicBezTo>
                      <a:pt x="4" y="815"/>
                      <a:pt x="0" y="811"/>
                      <a:pt x="0" y="807"/>
                    </a:cubicBezTo>
                    <a:lnTo>
                      <a:pt x="0" y="792"/>
                    </a:lnTo>
                    <a:cubicBezTo>
                      <a:pt x="0" y="787"/>
                      <a:pt x="4" y="784"/>
                      <a:pt x="8" y="784"/>
                    </a:cubicBezTo>
                    <a:cubicBezTo>
                      <a:pt x="12" y="784"/>
                      <a:pt x="16" y="787"/>
                      <a:pt x="16" y="792"/>
                    </a:cubicBezTo>
                    <a:close/>
                    <a:moveTo>
                      <a:pt x="16" y="838"/>
                    </a:moveTo>
                    <a:lnTo>
                      <a:pt x="16" y="853"/>
                    </a:lnTo>
                    <a:cubicBezTo>
                      <a:pt x="16" y="857"/>
                      <a:pt x="12" y="861"/>
                      <a:pt x="8" y="861"/>
                    </a:cubicBezTo>
                    <a:cubicBezTo>
                      <a:pt x="4" y="861"/>
                      <a:pt x="0" y="857"/>
                      <a:pt x="0" y="853"/>
                    </a:cubicBezTo>
                    <a:lnTo>
                      <a:pt x="0" y="838"/>
                    </a:lnTo>
                    <a:cubicBezTo>
                      <a:pt x="0" y="833"/>
                      <a:pt x="4" y="830"/>
                      <a:pt x="8" y="830"/>
                    </a:cubicBezTo>
                    <a:cubicBezTo>
                      <a:pt x="12" y="830"/>
                      <a:pt x="16" y="833"/>
                      <a:pt x="16" y="838"/>
                    </a:cubicBezTo>
                    <a:close/>
                    <a:moveTo>
                      <a:pt x="16" y="884"/>
                    </a:moveTo>
                    <a:lnTo>
                      <a:pt x="16" y="899"/>
                    </a:lnTo>
                    <a:cubicBezTo>
                      <a:pt x="16" y="903"/>
                      <a:pt x="12" y="907"/>
                      <a:pt x="8" y="907"/>
                    </a:cubicBezTo>
                    <a:cubicBezTo>
                      <a:pt x="4" y="907"/>
                      <a:pt x="0" y="903"/>
                      <a:pt x="0" y="899"/>
                    </a:cubicBezTo>
                    <a:lnTo>
                      <a:pt x="0" y="884"/>
                    </a:lnTo>
                    <a:cubicBezTo>
                      <a:pt x="0" y="879"/>
                      <a:pt x="4" y="876"/>
                      <a:pt x="8" y="876"/>
                    </a:cubicBezTo>
                    <a:cubicBezTo>
                      <a:pt x="12" y="876"/>
                      <a:pt x="16" y="879"/>
                      <a:pt x="16" y="884"/>
                    </a:cubicBezTo>
                    <a:close/>
                    <a:moveTo>
                      <a:pt x="16" y="930"/>
                    </a:moveTo>
                    <a:lnTo>
                      <a:pt x="16" y="945"/>
                    </a:lnTo>
                    <a:cubicBezTo>
                      <a:pt x="16" y="949"/>
                      <a:pt x="12" y="953"/>
                      <a:pt x="8" y="953"/>
                    </a:cubicBezTo>
                    <a:cubicBezTo>
                      <a:pt x="4" y="953"/>
                      <a:pt x="0" y="949"/>
                      <a:pt x="0" y="945"/>
                    </a:cubicBezTo>
                    <a:lnTo>
                      <a:pt x="0" y="930"/>
                    </a:lnTo>
                    <a:cubicBezTo>
                      <a:pt x="0" y="926"/>
                      <a:pt x="4" y="922"/>
                      <a:pt x="8" y="922"/>
                    </a:cubicBezTo>
                    <a:cubicBezTo>
                      <a:pt x="12" y="922"/>
                      <a:pt x="16" y="926"/>
                      <a:pt x="16" y="930"/>
                    </a:cubicBezTo>
                    <a:close/>
                    <a:moveTo>
                      <a:pt x="16" y="976"/>
                    </a:moveTo>
                    <a:lnTo>
                      <a:pt x="16" y="991"/>
                    </a:lnTo>
                    <a:cubicBezTo>
                      <a:pt x="16" y="995"/>
                      <a:pt x="12" y="999"/>
                      <a:pt x="8" y="999"/>
                    </a:cubicBezTo>
                    <a:cubicBezTo>
                      <a:pt x="4" y="999"/>
                      <a:pt x="0" y="995"/>
                      <a:pt x="0" y="991"/>
                    </a:cubicBezTo>
                    <a:lnTo>
                      <a:pt x="0" y="976"/>
                    </a:lnTo>
                    <a:cubicBezTo>
                      <a:pt x="0" y="972"/>
                      <a:pt x="4" y="968"/>
                      <a:pt x="8" y="968"/>
                    </a:cubicBezTo>
                    <a:cubicBezTo>
                      <a:pt x="12" y="968"/>
                      <a:pt x="16" y="972"/>
                      <a:pt x="16" y="976"/>
                    </a:cubicBezTo>
                    <a:close/>
                    <a:moveTo>
                      <a:pt x="16" y="1022"/>
                    </a:moveTo>
                    <a:lnTo>
                      <a:pt x="16" y="1037"/>
                    </a:lnTo>
                    <a:cubicBezTo>
                      <a:pt x="16" y="1042"/>
                      <a:pt x="12" y="1045"/>
                      <a:pt x="8" y="1045"/>
                    </a:cubicBezTo>
                    <a:cubicBezTo>
                      <a:pt x="4" y="1045"/>
                      <a:pt x="0" y="1042"/>
                      <a:pt x="0" y="1037"/>
                    </a:cubicBezTo>
                    <a:lnTo>
                      <a:pt x="0" y="1022"/>
                    </a:lnTo>
                    <a:cubicBezTo>
                      <a:pt x="0" y="1018"/>
                      <a:pt x="4" y="1014"/>
                      <a:pt x="8" y="1014"/>
                    </a:cubicBezTo>
                    <a:cubicBezTo>
                      <a:pt x="12" y="1014"/>
                      <a:pt x="16" y="1018"/>
                      <a:pt x="16" y="1022"/>
                    </a:cubicBezTo>
                    <a:close/>
                    <a:moveTo>
                      <a:pt x="16" y="1068"/>
                    </a:moveTo>
                    <a:lnTo>
                      <a:pt x="16" y="1083"/>
                    </a:lnTo>
                    <a:cubicBezTo>
                      <a:pt x="16" y="1088"/>
                      <a:pt x="12" y="1091"/>
                      <a:pt x="8" y="1091"/>
                    </a:cubicBezTo>
                    <a:cubicBezTo>
                      <a:pt x="4" y="1091"/>
                      <a:pt x="0" y="1088"/>
                      <a:pt x="0" y="1083"/>
                    </a:cubicBezTo>
                    <a:lnTo>
                      <a:pt x="0" y="1068"/>
                    </a:lnTo>
                    <a:cubicBezTo>
                      <a:pt x="0" y="1064"/>
                      <a:pt x="4" y="1060"/>
                      <a:pt x="8" y="1060"/>
                    </a:cubicBezTo>
                    <a:cubicBezTo>
                      <a:pt x="12" y="1060"/>
                      <a:pt x="16" y="1064"/>
                      <a:pt x="16" y="1068"/>
                    </a:cubicBezTo>
                    <a:close/>
                    <a:moveTo>
                      <a:pt x="16" y="1114"/>
                    </a:moveTo>
                    <a:lnTo>
                      <a:pt x="16" y="1129"/>
                    </a:lnTo>
                    <a:cubicBezTo>
                      <a:pt x="16" y="1134"/>
                      <a:pt x="12" y="1137"/>
                      <a:pt x="8" y="1137"/>
                    </a:cubicBezTo>
                    <a:cubicBezTo>
                      <a:pt x="4" y="1137"/>
                      <a:pt x="0" y="1134"/>
                      <a:pt x="0" y="1129"/>
                    </a:cubicBezTo>
                    <a:lnTo>
                      <a:pt x="0" y="1114"/>
                    </a:lnTo>
                    <a:cubicBezTo>
                      <a:pt x="0" y="1110"/>
                      <a:pt x="4" y="1106"/>
                      <a:pt x="8" y="1106"/>
                    </a:cubicBezTo>
                    <a:cubicBezTo>
                      <a:pt x="12" y="1106"/>
                      <a:pt x="16" y="1110"/>
                      <a:pt x="16" y="1114"/>
                    </a:cubicBezTo>
                    <a:close/>
                    <a:moveTo>
                      <a:pt x="16" y="1160"/>
                    </a:moveTo>
                    <a:lnTo>
                      <a:pt x="16" y="1176"/>
                    </a:lnTo>
                    <a:cubicBezTo>
                      <a:pt x="16" y="1180"/>
                      <a:pt x="12" y="1183"/>
                      <a:pt x="8" y="1183"/>
                    </a:cubicBezTo>
                    <a:cubicBezTo>
                      <a:pt x="4" y="1183"/>
                      <a:pt x="0" y="1180"/>
                      <a:pt x="0" y="1176"/>
                    </a:cubicBezTo>
                    <a:lnTo>
                      <a:pt x="0" y="1160"/>
                    </a:lnTo>
                    <a:cubicBezTo>
                      <a:pt x="0" y="1156"/>
                      <a:pt x="4" y="1152"/>
                      <a:pt x="8" y="1152"/>
                    </a:cubicBezTo>
                    <a:cubicBezTo>
                      <a:pt x="12" y="1152"/>
                      <a:pt x="16" y="1156"/>
                      <a:pt x="16" y="1160"/>
                    </a:cubicBezTo>
                    <a:close/>
                    <a:moveTo>
                      <a:pt x="16" y="1206"/>
                    </a:moveTo>
                    <a:lnTo>
                      <a:pt x="16" y="1222"/>
                    </a:lnTo>
                    <a:cubicBezTo>
                      <a:pt x="16" y="1226"/>
                      <a:pt x="12" y="1229"/>
                      <a:pt x="8" y="1229"/>
                    </a:cubicBezTo>
                    <a:cubicBezTo>
                      <a:pt x="4" y="1229"/>
                      <a:pt x="0" y="1226"/>
                      <a:pt x="0" y="1222"/>
                    </a:cubicBezTo>
                    <a:lnTo>
                      <a:pt x="0" y="1206"/>
                    </a:lnTo>
                    <a:cubicBezTo>
                      <a:pt x="0" y="1202"/>
                      <a:pt x="4" y="1199"/>
                      <a:pt x="8" y="1199"/>
                    </a:cubicBezTo>
                    <a:cubicBezTo>
                      <a:pt x="12" y="1199"/>
                      <a:pt x="16" y="1202"/>
                      <a:pt x="16" y="1206"/>
                    </a:cubicBezTo>
                    <a:close/>
                    <a:moveTo>
                      <a:pt x="16" y="1252"/>
                    </a:moveTo>
                    <a:lnTo>
                      <a:pt x="16" y="1268"/>
                    </a:lnTo>
                    <a:cubicBezTo>
                      <a:pt x="16" y="1272"/>
                      <a:pt x="12" y="1275"/>
                      <a:pt x="8" y="1275"/>
                    </a:cubicBezTo>
                    <a:cubicBezTo>
                      <a:pt x="4" y="1275"/>
                      <a:pt x="0" y="1272"/>
                      <a:pt x="0" y="1268"/>
                    </a:cubicBezTo>
                    <a:lnTo>
                      <a:pt x="0" y="1252"/>
                    </a:lnTo>
                    <a:cubicBezTo>
                      <a:pt x="0" y="1248"/>
                      <a:pt x="4" y="1245"/>
                      <a:pt x="8" y="1245"/>
                    </a:cubicBezTo>
                    <a:cubicBezTo>
                      <a:pt x="12" y="1245"/>
                      <a:pt x="16" y="1248"/>
                      <a:pt x="16" y="1252"/>
                    </a:cubicBezTo>
                    <a:close/>
                    <a:moveTo>
                      <a:pt x="16" y="1298"/>
                    </a:moveTo>
                    <a:lnTo>
                      <a:pt x="16" y="1314"/>
                    </a:lnTo>
                    <a:cubicBezTo>
                      <a:pt x="16" y="1318"/>
                      <a:pt x="12" y="1321"/>
                      <a:pt x="8" y="1321"/>
                    </a:cubicBezTo>
                    <a:cubicBezTo>
                      <a:pt x="4" y="1321"/>
                      <a:pt x="0" y="1318"/>
                      <a:pt x="0" y="1314"/>
                    </a:cubicBezTo>
                    <a:lnTo>
                      <a:pt x="0" y="1298"/>
                    </a:lnTo>
                    <a:cubicBezTo>
                      <a:pt x="0" y="1294"/>
                      <a:pt x="4" y="1291"/>
                      <a:pt x="8" y="1291"/>
                    </a:cubicBezTo>
                    <a:cubicBezTo>
                      <a:pt x="12" y="1291"/>
                      <a:pt x="16" y="1294"/>
                      <a:pt x="16" y="1298"/>
                    </a:cubicBezTo>
                    <a:close/>
                    <a:moveTo>
                      <a:pt x="16" y="1344"/>
                    </a:moveTo>
                    <a:lnTo>
                      <a:pt x="16" y="1360"/>
                    </a:lnTo>
                    <a:cubicBezTo>
                      <a:pt x="16" y="1364"/>
                      <a:pt x="12" y="1368"/>
                      <a:pt x="8" y="1368"/>
                    </a:cubicBezTo>
                    <a:cubicBezTo>
                      <a:pt x="4" y="1368"/>
                      <a:pt x="0" y="1364"/>
                      <a:pt x="0" y="1360"/>
                    </a:cubicBezTo>
                    <a:lnTo>
                      <a:pt x="0" y="1344"/>
                    </a:lnTo>
                    <a:cubicBezTo>
                      <a:pt x="0" y="1340"/>
                      <a:pt x="4" y="1337"/>
                      <a:pt x="8" y="1337"/>
                    </a:cubicBezTo>
                    <a:cubicBezTo>
                      <a:pt x="12" y="1337"/>
                      <a:pt x="16" y="1340"/>
                      <a:pt x="16" y="1344"/>
                    </a:cubicBezTo>
                    <a:close/>
                    <a:moveTo>
                      <a:pt x="16" y="1391"/>
                    </a:moveTo>
                    <a:lnTo>
                      <a:pt x="16" y="1406"/>
                    </a:lnTo>
                    <a:cubicBezTo>
                      <a:pt x="16" y="1410"/>
                      <a:pt x="12" y="1414"/>
                      <a:pt x="8" y="1414"/>
                    </a:cubicBezTo>
                    <a:cubicBezTo>
                      <a:pt x="4" y="1414"/>
                      <a:pt x="0" y="1410"/>
                      <a:pt x="0" y="1406"/>
                    </a:cubicBezTo>
                    <a:lnTo>
                      <a:pt x="0" y="1391"/>
                    </a:lnTo>
                    <a:cubicBezTo>
                      <a:pt x="0" y="1386"/>
                      <a:pt x="4" y="1383"/>
                      <a:pt x="8" y="1383"/>
                    </a:cubicBezTo>
                    <a:cubicBezTo>
                      <a:pt x="12" y="1383"/>
                      <a:pt x="16" y="1386"/>
                      <a:pt x="16" y="1391"/>
                    </a:cubicBezTo>
                    <a:close/>
                    <a:moveTo>
                      <a:pt x="16" y="1437"/>
                    </a:moveTo>
                    <a:lnTo>
                      <a:pt x="16" y="1452"/>
                    </a:lnTo>
                    <a:cubicBezTo>
                      <a:pt x="16" y="1456"/>
                      <a:pt x="12" y="1460"/>
                      <a:pt x="8" y="1460"/>
                    </a:cubicBezTo>
                    <a:cubicBezTo>
                      <a:pt x="4" y="1460"/>
                      <a:pt x="0" y="1456"/>
                      <a:pt x="0" y="1452"/>
                    </a:cubicBezTo>
                    <a:lnTo>
                      <a:pt x="0" y="1437"/>
                    </a:lnTo>
                    <a:cubicBezTo>
                      <a:pt x="0" y="1432"/>
                      <a:pt x="4" y="1429"/>
                      <a:pt x="8" y="1429"/>
                    </a:cubicBezTo>
                    <a:cubicBezTo>
                      <a:pt x="12" y="1429"/>
                      <a:pt x="16" y="1432"/>
                      <a:pt x="16" y="1437"/>
                    </a:cubicBezTo>
                    <a:close/>
                    <a:moveTo>
                      <a:pt x="16" y="1483"/>
                    </a:moveTo>
                    <a:lnTo>
                      <a:pt x="16" y="1498"/>
                    </a:lnTo>
                    <a:cubicBezTo>
                      <a:pt x="16" y="1502"/>
                      <a:pt x="12" y="1506"/>
                      <a:pt x="8" y="1506"/>
                    </a:cubicBezTo>
                    <a:cubicBezTo>
                      <a:pt x="4" y="1506"/>
                      <a:pt x="0" y="1502"/>
                      <a:pt x="0" y="1498"/>
                    </a:cubicBezTo>
                    <a:lnTo>
                      <a:pt x="0" y="1483"/>
                    </a:lnTo>
                    <a:cubicBezTo>
                      <a:pt x="0" y="1478"/>
                      <a:pt x="4" y="1475"/>
                      <a:pt x="8" y="1475"/>
                    </a:cubicBezTo>
                    <a:cubicBezTo>
                      <a:pt x="12" y="1475"/>
                      <a:pt x="16" y="1478"/>
                      <a:pt x="16" y="1483"/>
                    </a:cubicBezTo>
                    <a:close/>
                    <a:moveTo>
                      <a:pt x="16" y="1529"/>
                    </a:moveTo>
                    <a:lnTo>
                      <a:pt x="16" y="1544"/>
                    </a:lnTo>
                    <a:cubicBezTo>
                      <a:pt x="16" y="1548"/>
                      <a:pt x="12" y="1552"/>
                      <a:pt x="8" y="1552"/>
                    </a:cubicBezTo>
                    <a:cubicBezTo>
                      <a:pt x="4" y="1552"/>
                      <a:pt x="0" y="1548"/>
                      <a:pt x="0" y="1544"/>
                    </a:cubicBezTo>
                    <a:lnTo>
                      <a:pt x="0" y="1529"/>
                    </a:lnTo>
                    <a:cubicBezTo>
                      <a:pt x="0" y="1525"/>
                      <a:pt x="4" y="1521"/>
                      <a:pt x="8" y="1521"/>
                    </a:cubicBezTo>
                    <a:cubicBezTo>
                      <a:pt x="12" y="1521"/>
                      <a:pt x="16" y="1525"/>
                      <a:pt x="16" y="1529"/>
                    </a:cubicBezTo>
                    <a:close/>
                    <a:moveTo>
                      <a:pt x="16" y="1575"/>
                    </a:moveTo>
                    <a:lnTo>
                      <a:pt x="16" y="1590"/>
                    </a:lnTo>
                    <a:cubicBezTo>
                      <a:pt x="16" y="1594"/>
                      <a:pt x="12" y="1598"/>
                      <a:pt x="8" y="1598"/>
                    </a:cubicBezTo>
                    <a:cubicBezTo>
                      <a:pt x="4" y="1598"/>
                      <a:pt x="0" y="1594"/>
                      <a:pt x="0" y="1590"/>
                    </a:cubicBezTo>
                    <a:lnTo>
                      <a:pt x="0" y="1575"/>
                    </a:lnTo>
                    <a:cubicBezTo>
                      <a:pt x="0" y="1571"/>
                      <a:pt x="4" y="1567"/>
                      <a:pt x="8" y="1567"/>
                    </a:cubicBezTo>
                    <a:cubicBezTo>
                      <a:pt x="12" y="1567"/>
                      <a:pt x="16" y="1571"/>
                      <a:pt x="16" y="1575"/>
                    </a:cubicBezTo>
                    <a:close/>
                    <a:moveTo>
                      <a:pt x="16" y="1621"/>
                    </a:moveTo>
                    <a:lnTo>
                      <a:pt x="16" y="1636"/>
                    </a:lnTo>
                    <a:cubicBezTo>
                      <a:pt x="16" y="1641"/>
                      <a:pt x="12" y="1644"/>
                      <a:pt x="8" y="1644"/>
                    </a:cubicBezTo>
                    <a:cubicBezTo>
                      <a:pt x="4" y="1644"/>
                      <a:pt x="0" y="1641"/>
                      <a:pt x="0" y="1636"/>
                    </a:cubicBezTo>
                    <a:lnTo>
                      <a:pt x="0" y="1621"/>
                    </a:lnTo>
                    <a:cubicBezTo>
                      <a:pt x="0" y="1617"/>
                      <a:pt x="4" y="1613"/>
                      <a:pt x="8" y="1613"/>
                    </a:cubicBezTo>
                    <a:cubicBezTo>
                      <a:pt x="12" y="1613"/>
                      <a:pt x="16" y="1617"/>
                      <a:pt x="16" y="1621"/>
                    </a:cubicBezTo>
                    <a:close/>
                    <a:moveTo>
                      <a:pt x="16" y="1667"/>
                    </a:moveTo>
                    <a:lnTo>
                      <a:pt x="16" y="1682"/>
                    </a:lnTo>
                    <a:cubicBezTo>
                      <a:pt x="16" y="1687"/>
                      <a:pt x="12" y="1690"/>
                      <a:pt x="8" y="1690"/>
                    </a:cubicBezTo>
                    <a:cubicBezTo>
                      <a:pt x="4" y="1690"/>
                      <a:pt x="0" y="1687"/>
                      <a:pt x="0" y="1682"/>
                    </a:cubicBezTo>
                    <a:lnTo>
                      <a:pt x="0" y="1667"/>
                    </a:lnTo>
                    <a:cubicBezTo>
                      <a:pt x="0" y="1663"/>
                      <a:pt x="4" y="1659"/>
                      <a:pt x="8" y="1659"/>
                    </a:cubicBezTo>
                    <a:cubicBezTo>
                      <a:pt x="12" y="1659"/>
                      <a:pt x="16" y="1663"/>
                      <a:pt x="16" y="1667"/>
                    </a:cubicBezTo>
                    <a:close/>
                    <a:moveTo>
                      <a:pt x="16" y="1713"/>
                    </a:moveTo>
                    <a:lnTo>
                      <a:pt x="16" y="1728"/>
                    </a:lnTo>
                    <a:cubicBezTo>
                      <a:pt x="16" y="1733"/>
                      <a:pt x="12" y="1736"/>
                      <a:pt x="8" y="1736"/>
                    </a:cubicBezTo>
                    <a:cubicBezTo>
                      <a:pt x="4" y="1736"/>
                      <a:pt x="0" y="1733"/>
                      <a:pt x="0" y="1728"/>
                    </a:cubicBezTo>
                    <a:lnTo>
                      <a:pt x="0" y="1713"/>
                    </a:lnTo>
                    <a:cubicBezTo>
                      <a:pt x="0" y="1709"/>
                      <a:pt x="4" y="1705"/>
                      <a:pt x="8" y="1705"/>
                    </a:cubicBezTo>
                    <a:cubicBezTo>
                      <a:pt x="12" y="1705"/>
                      <a:pt x="16" y="1709"/>
                      <a:pt x="16" y="1713"/>
                    </a:cubicBezTo>
                    <a:close/>
                    <a:moveTo>
                      <a:pt x="16" y="1759"/>
                    </a:moveTo>
                    <a:lnTo>
                      <a:pt x="16" y="1775"/>
                    </a:lnTo>
                    <a:cubicBezTo>
                      <a:pt x="16" y="1779"/>
                      <a:pt x="12" y="1782"/>
                      <a:pt x="8" y="1782"/>
                    </a:cubicBezTo>
                    <a:cubicBezTo>
                      <a:pt x="4" y="1782"/>
                      <a:pt x="0" y="1779"/>
                      <a:pt x="0" y="1775"/>
                    </a:cubicBezTo>
                    <a:lnTo>
                      <a:pt x="0" y="1759"/>
                    </a:lnTo>
                    <a:cubicBezTo>
                      <a:pt x="0" y="1755"/>
                      <a:pt x="4" y="1752"/>
                      <a:pt x="8" y="1752"/>
                    </a:cubicBezTo>
                    <a:cubicBezTo>
                      <a:pt x="12" y="1752"/>
                      <a:pt x="16" y="1755"/>
                      <a:pt x="16" y="1759"/>
                    </a:cubicBezTo>
                    <a:close/>
                    <a:moveTo>
                      <a:pt x="16" y="1805"/>
                    </a:moveTo>
                    <a:lnTo>
                      <a:pt x="16" y="1821"/>
                    </a:lnTo>
                    <a:cubicBezTo>
                      <a:pt x="16" y="1825"/>
                      <a:pt x="12" y="1828"/>
                      <a:pt x="8" y="1828"/>
                    </a:cubicBezTo>
                    <a:cubicBezTo>
                      <a:pt x="4" y="1828"/>
                      <a:pt x="0" y="1825"/>
                      <a:pt x="0" y="1821"/>
                    </a:cubicBezTo>
                    <a:lnTo>
                      <a:pt x="0" y="1805"/>
                    </a:lnTo>
                    <a:cubicBezTo>
                      <a:pt x="0" y="1801"/>
                      <a:pt x="4" y="1798"/>
                      <a:pt x="8" y="1798"/>
                    </a:cubicBezTo>
                    <a:cubicBezTo>
                      <a:pt x="12" y="1798"/>
                      <a:pt x="16" y="1801"/>
                      <a:pt x="16" y="1805"/>
                    </a:cubicBezTo>
                    <a:close/>
                    <a:moveTo>
                      <a:pt x="16" y="1851"/>
                    </a:moveTo>
                    <a:lnTo>
                      <a:pt x="16" y="1867"/>
                    </a:lnTo>
                    <a:cubicBezTo>
                      <a:pt x="16" y="1871"/>
                      <a:pt x="12" y="1874"/>
                      <a:pt x="8" y="1874"/>
                    </a:cubicBezTo>
                    <a:cubicBezTo>
                      <a:pt x="4" y="1874"/>
                      <a:pt x="0" y="1871"/>
                      <a:pt x="0" y="1867"/>
                    </a:cubicBezTo>
                    <a:lnTo>
                      <a:pt x="0" y="1851"/>
                    </a:lnTo>
                    <a:cubicBezTo>
                      <a:pt x="0" y="1847"/>
                      <a:pt x="4" y="1844"/>
                      <a:pt x="8" y="1844"/>
                    </a:cubicBezTo>
                    <a:cubicBezTo>
                      <a:pt x="12" y="1844"/>
                      <a:pt x="16" y="1847"/>
                      <a:pt x="16" y="1851"/>
                    </a:cubicBezTo>
                    <a:close/>
                    <a:moveTo>
                      <a:pt x="16" y="1897"/>
                    </a:moveTo>
                    <a:lnTo>
                      <a:pt x="16" y="1913"/>
                    </a:lnTo>
                    <a:cubicBezTo>
                      <a:pt x="16" y="1917"/>
                      <a:pt x="12" y="1920"/>
                      <a:pt x="8" y="1920"/>
                    </a:cubicBezTo>
                    <a:cubicBezTo>
                      <a:pt x="4" y="1920"/>
                      <a:pt x="0" y="1917"/>
                      <a:pt x="0" y="1913"/>
                    </a:cubicBezTo>
                    <a:lnTo>
                      <a:pt x="0" y="1897"/>
                    </a:lnTo>
                    <a:cubicBezTo>
                      <a:pt x="0" y="1893"/>
                      <a:pt x="4" y="1890"/>
                      <a:pt x="8" y="1890"/>
                    </a:cubicBezTo>
                    <a:cubicBezTo>
                      <a:pt x="12" y="1890"/>
                      <a:pt x="16" y="1893"/>
                      <a:pt x="16" y="1897"/>
                    </a:cubicBezTo>
                    <a:close/>
                    <a:moveTo>
                      <a:pt x="16" y="1944"/>
                    </a:moveTo>
                    <a:lnTo>
                      <a:pt x="16" y="1959"/>
                    </a:lnTo>
                    <a:cubicBezTo>
                      <a:pt x="16" y="1963"/>
                      <a:pt x="12" y="1967"/>
                      <a:pt x="8" y="1967"/>
                    </a:cubicBezTo>
                    <a:cubicBezTo>
                      <a:pt x="4" y="1967"/>
                      <a:pt x="0" y="1963"/>
                      <a:pt x="0" y="1959"/>
                    </a:cubicBezTo>
                    <a:lnTo>
                      <a:pt x="0" y="1944"/>
                    </a:lnTo>
                    <a:cubicBezTo>
                      <a:pt x="0" y="1939"/>
                      <a:pt x="4" y="1936"/>
                      <a:pt x="8" y="1936"/>
                    </a:cubicBezTo>
                    <a:cubicBezTo>
                      <a:pt x="12" y="1936"/>
                      <a:pt x="16" y="1939"/>
                      <a:pt x="16" y="1944"/>
                    </a:cubicBezTo>
                    <a:close/>
                    <a:moveTo>
                      <a:pt x="16" y="1990"/>
                    </a:moveTo>
                    <a:lnTo>
                      <a:pt x="16" y="2005"/>
                    </a:lnTo>
                    <a:cubicBezTo>
                      <a:pt x="16" y="2009"/>
                      <a:pt x="12" y="2013"/>
                      <a:pt x="8" y="2013"/>
                    </a:cubicBezTo>
                    <a:cubicBezTo>
                      <a:pt x="4" y="2013"/>
                      <a:pt x="0" y="2009"/>
                      <a:pt x="0" y="2005"/>
                    </a:cubicBezTo>
                    <a:lnTo>
                      <a:pt x="0" y="1990"/>
                    </a:lnTo>
                    <a:cubicBezTo>
                      <a:pt x="0" y="1985"/>
                      <a:pt x="4" y="1982"/>
                      <a:pt x="8" y="1982"/>
                    </a:cubicBezTo>
                    <a:cubicBezTo>
                      <a:pt x="12" y="1982"/>
                      <a:pt x="16" y="1985"/>
                      <a:pt x="16" y="1990"/>
                    </a:cubicBezTo>
                    <a:close/>
                    <a:moveTo>
                      <a:pt x="16" y="2036"/>
                    </a:moveTo>
                    <a:lnTo>
                      <a:pt x="16" y="2051"/>
                    </a:lnTo>
                    <a:cubicBezTo>
                      <a:pt x="16" y="2055"/>
                      <a:pt x="12" y="2059"/>
                      <a:pt x="8" y="2059"/>
                    </a:cubicBezTo>
                    <a:cubicBezTo>
                      <a:pt x="4" y="2059"/>
                      <a:pt x="0" y="2055"/>
                      <a:pt x="0" y="2051"/>
                    </a:cubicBezTo>
                    <a:lnTo>
                      <a:pt x="0" y="2036"/>
                    </a:lnTo>
                    <a:cubicBezTo>
                      <a:pt x="0" y="2031"/>
                      <a:pt x="4" y="2028"/>
                      <a:pt x="8" y="2028"/>
                    </a:cubicBezTo>
                    <a:cubicBezTo>
                      <a:pt x="12" y="2028"/>
                      <a:pt x="16" y="2031"/>
                      <a:pt x="16" y="2036"/>
                    </a:cubicBezTo>
                    <a:close/>
                    <a:moveTo>
                      <a:pt x="16" y="2082"/>
                    </a:moveTo>
                    <a:lnTo>
                      <a:pt x="16" y="2097"/>
                    </a:lnTo>
                    <a:cubicBezTo>
                      <a:pt x="16" y="2101"/>
                      <a:pt x="12" y="2105"/>
                      <a:pt x="8" y="2105"/>
                    </a:cubicBezTo>
                    <a:cubicBezTo>
                      <a:pt x="4" y="2105"/>
                      <a:pt x="0" y="2101"/>
                      <a:pt x="0" y="2097"/>
                    </a:cubicBezTo>
                    <a:lnTo>
                      <a:pt x="0" y="2082"/>
                    </a:lnTo>
                    <a:cubicBezTo>
                      <a:pt x="0" y="2078"/>
                      <a:pt x="4" y="2074"/>
                      <a:pt x="8" y="2074"/>
                    </a:cubicBezTo>
                    <a:cubicBezTo>
                      <a:pt x="12" y="2074"/>
                      <a:pt x="16" y="2078"/>
                      <a:pt x="16" y="2082"/>
                    </a:cubicBezTo>
                    <a:close/>
                    <a:moveTo>
                      <a:pt x="16" y="2128"/>
                    </a:moveTo>
                    <a:lnTo>
                      <a:pt x="16" y="2143"/>
                    </a:lnTo>
                    <a:cubicBezTo>
                      <a:pt x="16" y="2147"/>
                      <a:pt x="12" y="2151"/>
                      <a:pt x="8" y="2151"/>
                    </a:cubicBezTo>
                    <a:cubicBezTo>
                      <a:pt x="4" y="2151"/>
                      <a:pt x="0" y="2147"/>
                      <a:pt x="0" y="2143"/>
                    </a:cubicBezTo>
                    <a:lnTo>
                      <a:pt x="0" y="2128"/>
                    </a:lnTo>
                    <a:cubicBezTo>
                      <a:pt x="0" y="2124"/>
                      <a:pt x="4" y="2120"/>
                      <a:pt x="8" y="2120"/>
                    </a:cubicBezTo>
                    <a:cubicBezTo>
                      <a:pt x="12" y="2120"/>
                      <a:pt x="16" y="2124"/>
                      <a:pt x="16" y="2128"/>
                    </a:cubicBezTo>
                    <a:close/>
                    <a:moveTo>
                      <a:pt x="16" y="2174"/>
                    </a:moveTo>
                    <a:lnTo>
                      <a:pt x="16" y="2189"/>
                    </a:lnTo>
                    <a:cubicBezTo>
                      <a:pt x="16" y="2194"/>
                      <a:pt x="12" y="2197"/>
                      <a:pt x="8" y="2197"/>
                    </a:cubicBezTo>
                    <a:cubicBezTo>
                      <a:pt x="4" y="2197"/>
                      <a:pt x="0" y="2194"/>
                      <a:pt x="0" y="2189"/>
                    </a:cubicBezTo>
                    <a:lnTo>
                      <a:pt x="0" y="2174"/>
                    </a:lnTo>
                    <a:cubicBezTo>
                      <a:pt x="0" y="2170"/>
                      <a:pt x="4" y="2166"/>
                      <a:pt x="8" y="2166"/>
                    </a:cubicBezTo>
                    <a:cubicBezTo>
                      <a:pt x="12" y="2166"/>
                      <a:pt x="16" y="2170"/>
                      <a:pt x="16" y="2174"/>
                    </a:cubicBezTo>
                    <a:close/>
                    <a:moveTo>
                      <a:pt x="16" y="2220"/>
                    </a:moveTo>
                    <a:lnTo>
                      <a:pt x="16" y="2235"/>
                    </a:lnTo>
                    <a:cubicBezTo>
                      <a:pt x="16" y="2240"/>
                      <a:pt x="12" y="2243"/>
                      <a:pt x="8" y="2243"/>
                    </a:cubicBezTo>
                    <a:cubicBezTo>
                      <a:pt x="4" y="2243"/>
                      <a:pt x="0" y="2240"/>
                      <a:pt x="0" y="2235"/>
                    </a:cubicBezTo>
                    <a:lnTo>
                      <a:pt x="0" y="2220"/>
                    </a:lnTo>
                    <a:cubicBezTo>
                      <a:pt x="0" y="2216"/>
                      <a:pt x="4" y="2212"/>
                      <a:pt x="8" y="2212"/>
                    </a:cubicBezTo>
                    <a:cubicBezTo>
                      <a:pt x="12" y="2212"/>
                      <a:pt x="16" y="2216"/>
                      <a:pt x="16" y="2220"/>
                    </a:cubicBezTo>
                    <a:close/>
                    <a:moveTo>
                      <a:pt x="16" y="2266"/>
                    </a:moveTo>
                    <a:lnTo>
                      <a:pt x="16" y="2281"/>
                    </a:lnTo>
                    <a:cubicBezTo>
                      <a:pt x="16" y="2286"/>
                      <a:pt x="12" y="2289"/>
                      <a:pt x="8" y="2289"/>
                    </a:cubicBezTo>
                    <a:cubicBezTo>
                      <a:pt x="4" y="2289"/>
                      <a:pt x="0" y="2286"/>
                      <a:pt x="0" y="2281"/>
                    </a:cubicBezTo>
                    <a:lnTo>
                      <a:pt x="0" y="2266"/>
                    </a:lnTo>
                    <a:cubicBezTo>
                      <a:pt x="0" y="2262"/>
                      <a:pt x="4" y="2258"/>
                      <a:pt x="8" y="2258"/>
                    </a:cubicBezTo>
                    <a:cubicBezTo>
                      <a:pt x="12" y="2258"/>
                      <a:pt x="16" y="2262"/>
                      <a:pt x="16" y="2266"/>
                    </a:cubicBezTo>
                    <a:close/>
                    <a:moveTo>
                      <a:pt x="16" y="2312"/>
                    </a:moveTo>
                    <a:lnTo>
                      <a:pt x="16" y="2328"/>
                    </a:lnTo>
                    <a:cubicBezTo>
                      <a:pt x="16" y="2332"/>
                      <a:pt x="12" y="2335"/>
                      <a:pt x="8" y="2335"/>
                    </a:cubicBezTo>
                    <a:cubicBezTo>
                      <a:pt x="4" y="2335"/>
                      <a:pt x="0" y="2332"/>
                      <a:pt x="0" y="2328"/>
                    </a:cubicBezTo>
                    <a:lnTo>
                      <a:pt x="0" y="2312"/>
                    </a:lnTo>
                    <a:cubicBezTo>
                      <a:pt x="0" y="2308"/>
                      <a:pt x="4" y="2304"/>
                      <a:pt x="8" y="2304"/>
                    </a:cubicBezTo>
                    <a:cubicBezTo>
                      <a:pt x="12" y="2304"/>
                      <a:pt x="16" y="2308"/>
                      <a:pt x="16" y="2312"/>
                    </a:cubicBezTo>
                    <a:close/>
                    <a:moveTo>
                      <a:pt x="16" y="2358"/>
                    </a:moveTo>
                    <a:lnTo>
                      <a:pt x="16" y="2374"/>
                    </a:lnTo>
                    <a:cubicBezTo>
                      <a:pt x="16" y="2378"/>
                      <a:pt x="12" y="2381"/>
                      <a:pt x="8" y="2381"/>
                    </a:cubicBezTo>
                    <a:cubicBezTo>
                      <a:pt x="4" y="2381"/>
                      <a:pt x="0" y="2378"/>
                      <a:pt x="0" y="2374"/>
                    </a:cubicBezTo>
                    <a:lnTo>
                      <a:pt x="0" y="2358"/>
                    </a:lnTo>
                    <a:cubicBezTo>
                      <a:pt x="0" y="2354"/>
                      <a:pt x="4" y="2351"/>
                      <a:pt x="8" y="2351"/>
                    </a:cubicBezTo>
                    <a:cubicBezTo>
                      <a:pt x="12" y="2351"/>
                      <a:pt x="16" y="2354"/>
                      <a:pt x="16" y="2358"/>
                    </a:cubicBezTo>
                    <a:close/>
                    <a:moveTo>
                      <a:pt x="16" y="2404"/>
                    </a:moveTo>
                    <a:lnTo>
                      <a:pt x="16" y="2420"/>
                    </a:lnTo>
                    <a:cubicBezTo>
                      <a:pt x="16" y="2424"/>
                      <a:pt x="12" y="2427"/>
                      <a:pt x="8" y="2427"/>
                    </a:cubicBezTo>
                    <a:cubicBezTo>
                      <a:pt x="4" y="2427"/>
                      <a:pt x="0" y="2424"/>
                      <a:pt x="0" y="2420"/>
                    </a:cubicBezTo>
                    <a:lnTo>
                      <a:pt x="0" y="2404"/>
                    </a:lnTo>
                    <a:cubicBezTo>
                      <a:pt x="0" y="2400"/>
                      <a:pt x="4" y="2397"/>
                      <a:pt x="8" y="2397"/>
                    </a:cubicBezTo>
                    <a:cubicBezTo>
                      <a:pt x="12" y="2397"/>
                      <a:pt x="16" y="2400"/>
                      <a:pt x="16" y="2404"/>
                    </a:cubicBezTo>
                    <a:close/>
                    <a:moveTo>
                      <a:pt x="16" y="2450"/>
                    </a:moveTo>
                    <a:lnTo>
                      <a:pt x="16" y="2466"/>
                    </a:lnTo>
                    <a:cubicBezTo>
                      <a:pt x="16" y="2470"/>
                      <a:pt x="12" y="2473"/>
                      <a:pt x="8" y="2473"/>
                    </a:cubicBezTo>
                    <a:cubicBezTo>
                      <a:pt x="4" y="2473"/>
                      <a:pt x="0" y="2470"/>
                      <a:pt x="0" y="2466"/>
                    </a:cubicBezTo>
                    <a:lnTo>
                      <a:pt x="0" y="2450"/>
                    </a:lnTo>
                    <a:cubicBezTo>
                      <a:pt x="0" y="2446"/>
                      <a:pt x="4" y="2443"/>
                      <a:pt x="8" y="2443"/>
                    </a:cubicBezTo>
                    <a:cubicBezTo>
                      <a:pt x="12" y="2443"/>
                      <a:pt x="16" y="2446"/>
                      <a:pt x="16" y="2450"/>
                    </a:cubicBezTo>
                    <a:close/>
                    <a:moveTo>
                      <a:pt x="16" y="2496"/>
                    </a:moveTo>
                    <a:lnTo>
                      <a:pt x="16" y="2512"/>
                    </a:lnTo>
                    <a:cubicBezTo>
                      <a:pt x="16" y="2516"/>
                      <a:pt x="12" y="2520"/>
                      <a:pt x="8" y="2520"/>
                    </a:cubicBezTo>
                    <a:cubicBezTo>
                      <a:pt x="4" y="2520"/>
                      <a:pt x="0" y="2516"/>
                      <a:pt x="0" y="2512"/>
                    </a:cubicBezTo>
                    <a:lnTo>
                      <a:pt x="0" y="2496"/>
                    </a:lnTo>
                    <a:cubicBezTo>
                      <a:pt x="0" y="2492"/>
                      <a:pt x="4" y="2489"/>
                      <a:pt x="8" y="2489"/>
                    </a:cubicBezTo>
                    <a:cubicBezTo>
                      <a:pt x="12" y="2489"/>
                      <a:pt x="16" y="2492"/>
                      <a:pt x="16" y="2496"/>
                    </a:cubicBezTo>
                    <a:close/>
                    <a:moveTo>
                      <a:pt x="16" y="2543"/>
                    </a:moveTo>
                    <a:lnTo>
                      <a:pt x="16" y="2558"/>
                    </a:lnTo>
                    <a:cubicBezTo>
                      <a:pt x="16" y="2562"/>
                      <a:pt x="12" y="2566"/>
                      <a:pt x="8" y="2566"/>
                    </a:cubicBezTo>
                    <a:cubicBezTo>
                      <a:pt x="4" y="2566"/>
                      <a:pt x="0" y="2562"/>
                      <a:pt x="0" y="2558"/>
                    </a:cubicBezTo>
                    <a:lnTo>
                      <a:pt x="0" y="2543"/>
                    </a:lnTo>
                    <a:cubicBezTo>
                      <a:pt x="0" y="2538"/>
                      <a:pt x="4" y="2535"/>
                      <a:pt x="8" y="2535"/>
                    </a:cubicBezTo>
                    <a:cubicBezTo>
                      <a:pt x="12" y="2535"/>
                      <a:pt x="16" y="2538"/>
                      <a:pt x="16" y="2543"/>
                    </a:cubicBezTo>
                    <a:close/>
                    <a:moveTo>
                      <a:pt x="16" y="2589"/>
                    </a:moveTo>
                    <a:lnTo>
                      <a:pt x="16" y="2604"/>
                    </a:lnTo>
                    <a:cubicBezTo>
                      <a:pt x="16" y="2608"/>
                      <a:pt x="12" y="2612"/>
                      <a:pt x="8" y="2612"/>
                    </a:cubicBezTo>
                    <a:cubicBezTo>
                      <a:pt x="4" y="2612"/>
                      <a:pt x="0" y="2608"/>
                      <a:pt x="0" y="2604"/>
                    </a:cubicBezTo>
                    <a:lnTo>
                      <a:pt x="0" y="2589"/>
                    </a:lnTo>
                    <a:cubicBezTo>
                      <a:pt x="0" y="2584"/>
                      <a:pt x="4" y="2581"/>
                      <a:pt x="8" y="2581"/>
                    </a:cubicBezTo>
                    <a:cubicBezTo>
                      <a:pt x="12" y="2581"/>
                      <a:pt x="16" y="2584"/>
                      <a:pt x="16" y="2589"/>
                    </a:cubicBezTo>
                    <a:close/>
                    <a:moveTo>
                      <a:pt x="16" y="2635"/>
                    </a:moveTo>
                    <a:lnTo>
                      <a:pt x="16" y="2650"/>
                    </a:lnTo>
                    <a:cubicBezTo>
                      <a:pt x="16" y="2654"/>
                      <a:pt x="12" y="2658"/>
                      <a:pt x="8" y="2658"/>
                    </a:cubicBezTo>
                    <a:cubicBezTo>
                      <a:pt x="4" y="2658"/>
                      <a:pt x="0" y="2654"/>
                      <a:pt x="0" y="2650"/>
                    </a:cubicBezTo>
                    <a:lnTo>
                      <a:pt x="0" y="2635"/>
                    </a:lnTo>
                    <a:cubicBezTo>
                      <a:pt x="0" y="2630"/>
                      <a:pt x="4" y="2627"/>
                      <a:pt x="8" y="2627"/>
                    </a:cubicBezTo>
                    <a:cubicBezTo>
                      <a:pt x="12" y="2627"/>
                      <a:pt x="16" y="2630"/>
                      <a:pt x="16" y="2635"/>
                    </a:cubicBezTo>
                    <a:close/>
                    <a:moveTo>
                      <a:pt x="16" y="2681"/>
                    </a:moveTo>
                    <a:lnTo>
                      <a:pt x="16" y="2696"/>
                    </a:lnTo>
                    <a:cubicBezTo>
                      <a:pt x="16" y="2700"/>
                      <a:pt x="12" y="2704"/>
                      <a:pt x="8" y="2704"/>
                    </a:cubicBezTo>
                    <a:cubicBezTo>
                      <a:pt x="4" y="2704"/>
                      <a:pt x="0" y="2700"/>
                      <a:pt x="0" y="2696"/>
                    </a:cubicBezTo>
                    <a:lnTo>
                      <a:pt x="0" y="2681"/>
                    </a:lnTo>
                    <a:cubicBezTo>
                      <a:pt x="0" y="2677"/>
                      <a:pt x="4" y="2673"/>
                      <a:pt x="8" y="2673"/>
                    </a:cubicBezTo>
                    <a:cubicBezTo>
                      <a:pt x="12" y="2673"/>
                      <a:pt x="16" y="2677"/>
                      <a:pt x="16" y="2681"/>
                    </a:cubicBezTo>
                    <a:close/>
                    <a:moveTo>
                      <a:pt x="16" y="2727"/>
                    </a:moveTo>
                    <a:lnTo>
                      <a:pt x="16" y="2742"/>
                    </a:lnTo>
                    <a:cubicBezTo>
                      <a:pt x="16" y="2746"/>
                      <a:pt x="12" y="2750"/>
                      <a:pt x="8" y="2750"/>
                    </a:cubicBezTo>
                    <a:cubicBezTo>
                      <a:pt x="4" y="2750"/>
                      <a:pt x="0" y="2746"/>
                      <a:pt x="0" y="2742"/>
                    </a:cubicBezTo>
                    <a:lnTo>
                      <a:pt x="0" y="2727"/>
                    </a:lnTo>
                    <a:cubicBezTo>
                      <a:pt x="0" y="2723"/>
                      <a:pt x="4" y="2719"/>
                      <a:pt x="8" y="2719"/>
                    </a:cubicBezTo>
                    <a:cubicBezTo>
                      <a:pt x="12" y="2719"/>
                      <a:pt x="16" y="2723"/>
                      <a:pt x="16" y="2727"/>
                    </a:cubicBezTo>
                    <a:close/>
                    <a:moveTo>
                      <a:pt x="16" y="2773"/>
                    </a:moveTo>
                    <a:lnTo>
                      <a:pt x="16" y="2788"/>
                    </a:lnTo>
                    <a:cubicBezTo>
                      <a:pt x="16" y="2793"/>
                      <a:pt x="12" y="2796"/>
                      <a:pt x="8" y="2796"/>
                    </a:cubicBezTo>
                    <a:cubicBezTo>
                      <a:pt x="4" y="2796"/>
                      <a:pt x="0" y="2793"/>
                      <a:pt x="0" y="2788"/>
                    </a:cubicBezTo>
                    <a:lnTo>
                      <a:pt x="0" y="2773"/>
                    </a:lnTo>
                    <a:cubicBezTo>
                      <a:pt x="0" y="2769"/>
                      <a:pt x="4" y="2765"/>
                      <a:pt x="8" y="2765"/>
                    </a:cubicBezTo>
                    <a:cubicBezTo>
                      <a:pt x="12" y="2765"/>
                      <a:pt x="16" y="2769"/>
                      <a:pt x="16" y="2773"/>
                    </a:cubicBezTo>
                    <a:close/>
                    <a:moveTo>
                      <a:pt x="16" y="2819"/>
                    </a:moveTo>
                    <a:lnTo>
                      <a:pt x="16" y="2834"/>
                    </a:lnTo>
                    <a:cubicBezTo>
                      <a:pt x="16" y="2839"/>
                      <a:pt x="12" y="2842"/>
                      <a:pt x="8" y="2842"/>
                    </a:cubicBezTo>
                    <a:cubicBezTo>
                      <a:pt x="4" y="2842"/>
                      <a:pt x="0" y="2839"/>
                      <a:pt x="0" y="2834"/>
                    </a:cubicBezTo>
                    <a:lnTo>
                      <a:pt x="0" y="2819"/>
                    </a:lnTo>
                    <a:cubicBezTo>
                      <a:pt x="0" y="2815"/>
                      <a:pt x="4" y="2811"/>
                      <a:pt x="8" y="2811"/>
                    </a:cubicBezTo>
                    <a:cubicBezTo>
                      <a:pt x="12" y="2811"/>
                      <a:pt x="16" y="2815"/>
                      <a:pt x="16" y="2819"/>
                    </a:cubicBezTo>
                    <a:close/>
                    <a:moveTo>
                      <a:pt x="16" y="2865"/>
                    </a:moveTo>
                    <a:lnTo>
                      <a:pt x="16" y="2880"/>
                    </a:lnTo>
                    <a:cubicBezTo>
                      <a:pt x="16" y="2885"/>
                      <a:pt x="12" y="2888"/>
                      <a:pt x="8" y="2888"/>
                    </a:cubicBezTo>
                    <a:cubicBezTo>
                      <a:pt x="4" y="2888"/>
                      <a:pt x="0" y="2885"/>
                      <a:pt x="0" y="2880"/>
                    </a:cubicBezTo>
                    <a:lnTo>
                      <a:pt x="0" y="2865"/>
                    </a:lnTo>
                    <a:cubicBezTo>
                      <a:pt x="0" y="2861"/>
                      <a:pt x="4" y="2857"/>
                      <a:pt x="8" y="2857"/>
                    </a:cubicBezTo>
                    <a:cubicBezTo>
                      <a:pt x="12" y="2857"/>
                      <a:pt x="16" y="2861"/>
                      <a:pt x="16" y="2865"/>
                    </a:cubicBezTo>
                    <a:close/>
                    <a:moveTo>
                      <a:pt x="16" y="2911"/>
                    </a:moveTo>
                    <a:lnTo>
                      <a:pt x="16" y="2927"/>
                    </a:lnTo>
                    <a:cubicBezTo>
                      <a:pt x="16" y="2931"/>
                      <a:pt x="12" y="2934"/>
                      <a:pt x="8" y="2934"/>
                    </a:cubicBezTo>
                    <a:cubicBezTo>
                      <a:pt x="4" y="2934"/>
                      <a:pt x="0" y="2931"/>
                      <a:pt x="0" y="2927"/>
                    </a:cubicBezTo>
                    <a:lnTo>
                      <a:pt x="0" y="2911"/>
                    </a:lnTo>
                    <a:cubicBezTo>
                      <a:pt x="0" y="2907"/>
                      <a:pt x="4" y="2904"/>
                      <a:pt x="8" y="2904"/>
                    </a:cubicBezTo>
                    <a:cubicBezTo>
                      <a:pt x="12" y="2904"/>
                      <a:pt x="16" y="2907"/>
                      <a:pt x="16" y="2911"/>
                    </a:cubicBezTo>
                    <a:close/>
                    <a:moveTo>
                      <a:pt x="16" y="2957"/>
                    </a:moveTo>
                    <a:lnTo>
                      <a:pt x="16" y="2973"/>
                    </a:lnTo>
                    <a:cubicBezTo>
                      <a:pt x="16" y="2977"/>
                      <a:pt x="12" y="2980"/>
                      <a:pt x="8" y="2980"/>
                    </a:cubicBezTo>
                    <a:cubicBezTo>
                      <a:pt x="4" y="2980"/>
                      <a:pt x="0" y="2977"/>
                      <a:pt x="0" y="2973"/>
                    </a:cubicBezTo>
                    <a:lnTo>
                      <a:pt x="0" y="2957"/>
                    </a:lnTo>
                    <a:cubicBezTo>
                      <a:pt x="0" y="2953"/>
                      <a:pt x="4" y="2950"/>
                      <a:pt x="8" y="2950"/>
                    </a:cubicBezTo>
                    <a:cubicBezTo>
                      <a:pt x="12" y="2950"/>
                      <a:pt x="16" y="2953"/>
                      <a:pt x="16" y="2957"/>
                    </a:cubicBezTo>
                    <a:close/>
                    <a:moveTo>
                      <a:pt x="16" y="3003"/>
                    </a:moveTo>
                    <a:lnTo>
                      <a:pt x="16" y="3019"/>
                    </a:lnTo>
                    <a:cubicBezTo>
                      <a:pt x="16" y="3023"/>
                      <a:pt x="12" y="3026"/>
                      <a:pt x="8" y="3026"/>
                    </a:cubicBezTo>
                    <a:cubicBezTo>
                      <a:pt x="4" y="3026"/>
                      <a:pt x="0" y="3023"/>
                      <a:pt x="0" y="3019"/>
                    </a:cubicBezTo>
                    <a:lnTo>
                      <a:pt x="0" y="3003"/>
                    </a:lnTo>
                    <a:cubicBezTo>
                      <a:pt x="0" y="2999"/>
                      <a:pt x="4" y="2996"/>
                      <a:pt x="8" y="2996"/>
                    </a:cubicBezTo>
                    <a:cubicBezTo>
                      <a:pt x="12" y="2996"/>
                      <a:pt x="16" y="2999"/>
                      <a:pt x="16" y="3003"/>
                    </a:cubicBezTo>
                    <a:close/>
                    <a:moveTo>
                      <a:pt x="16" y="3049"/>
                    </a:moveTo>
                    <a:lnTo>
                      <a:pt x="16" y="3065"/>
                    </a:lnTo>
                    <a:cubicBezTo>
                      <a:pt x="16" y="3069"/>
                      <a:pt x="12" y="3072"/>
                      <a:pt x="8" y="3072"/>
                    </a:cubicBezTo>
                    <a:cubicBezTo>
                      <a:pt x="4" y="3072"/>
                      <a:pt x="0" y="3069"/>
                      <a:pt x="0" y="3065"/>
                    </a:cubicBezTo>
                    <a:lnTo>
                      <a:pt x="0" y="3049"/>
                    </a:lnTo>
                    <a:cubicBezTo>
                      <a:pt x="0" y="3045"/>
                      <a:pt x="4" y="3042"/>
                      <a:pt x="8" y="3042"/>
                    </a:cubicBezTo>
                    <a:cubicBezTo>
                      <a:pt x="12" y="3042"/>
                      <a:pt x="16" y="3045"/>
                      <a:pt x="16" y="3049"/>
                    </a:cubicBezTo>
                    <a:close/>
                    <a:moveTo>
                      <a:pt x="16" y="3096"/>
                    </a:moveTo>
                    <a:lnTo>
                      <a:pt x="16" y="3111"/>
                    </a:lnTo>
                    <a:cubicBezTo>
                      <a:pt x="16" y="3115"/>
                      <a:pt x="12" y="3119"/>
                      <a:pt x="8" y="3119"/>
                    </a:cubicBezTo>
                    <a:cubicBezTo>
                      <a:pt x="4" y="3119"/>
                      <a:pt x="0" y="3115"/>
                      <a:pt x="0" y="3111"/>
                    </a:cubicBezTo>
                    <a:lnTo>
                      <a:pt x="0" y="3096"/>
                    </a:lnTo>
                    <a:cubicBezTo>
                      <a:pt x="0" y="3091"/>
                      <a:pt x="4" y="3088"/>
                      <a:pt x="8" y="3088"/>
                    </a:cubicBezTo>
                    <a:cubicBezTo>
                      <a:pt x="12" y="3088"/>
                      <a:pt x="16" y="3091"/>
                      <a:pt x="16" y="3096"/>
                    </a:cubicBezTo>
                    <a:close/>
                    <a:moveTo>
                      <a:pt x="16" y="3142"/>
                    </a:moveTo>
                    <a:lnTo>
                      <a:pt x="16" y="3157"/>
                    </a:lnTo>
                    <a:cubicBezTo>
                      <a:pt x="16" y="3161"/>
                      <a:pt x="12" y="3165"/>
                      <a:pt x="8" y="3165"/>
                    </a:cubicBezTo>
                    <a:cubicBezTo>
                      <a:pt x="4" y="3165"/>
                      <a:pt x="0" y="3161"/>
                      <a:pt x="0" y="3157"/>
                    </a:cubicBezTo>
                    <a:lnTo>
                      <a:pt x="0" y="3142"/>
                    </a:lnTo>
                    <a:cubicBezTo>
                      <a:pt x="0" y="3137"/>
                      <a:pt x="4" y="3134"/>
                      <a:pt x="8" y="3134"/>
                    </a:cubicBezTo>
                    <a:cubicBezTo>
                      <a:pt x="12" y="3134"/>
                      <a:pt x="16" y="3137"/>
                      <a:pt x="16" y="3142"/>
                    </a:cubicBezTo>
                    <a:close/>
                    <a:moveTo>
                      <a:pt x="16" y="3188"/>
                    </a:moveTo>
                    <a:lnTo>
                      <a:pt x="16" y="3203"/>
                    </a:lnTo>
                    <a:cubicBezTo>
                      <a:pt x="16" y="3207"/>
                      <a:pt x="12" y="3211"/>
                      <a:pt x="8" y="3211"/>
                    </a:cubicBezTo>
                    <a:cubicBezTo>
                      <a:pt x="4" y="3211"/>
                      <a:pt x="0" y="3207"/>
                      <a:pt x="0" y="3203"/>
                    </a:cubicBezTo>
                    <a:lnTo>
                      <a:pt x="0" y="3188"/>
                    </a:lnTo>
                    <a:cubicBezTo>
                      <a:pt x="0" y="3183"/>
                      <a:pt x="4" y="3180"/>
                      <a:pt x="8" y="3180"/>
                    </a:cubicBezTo>
                    <a:cubicBezTo>
                      <a:pt x="12" y="3180"/>
                      <a:pt x="16" y="3183"/>
                      <a:pt x="16" y="3188"/>
                    </a:cubicBezTo>
                    <a:close/>
                    <a:moveTo>
                      <a:pt x="16" y="3234"/>
                    </a:moveTo>
                    <a:lnTo>
                      <a:pt x="16" y="3249"/>
                    </a:lnTo>
                    <a:cubicBezTo>
                      <a:pt x="16" y="3253"/>
                      <a:pt x="12" y="3257"/>
                      <a:pt x="8" y="3257"/>
                    </a:cubicBezTo>
                    <a:cubicBezTo>
                      <a:pt x="4" y="3257"/>
                      <a:pt x="0" y="3253"/>
                      <a:pt x="0" y="3249"/>
                    </a:cubicBezTo>
                    <a:lnTo>
                      <a:pt x="0" y="3234"/>
                    </a:lnTo>
                    <a:cubicBezTo>
                      <a:pt x="0" y="3230"/>
                      <a:pt x="4" y="3226"/>
                      <a:pt x="8" y="3226"/>
                    </a:cubicBezTo>
                    <a:cubicBezTo>
                      <a:pt x="12" y="3226"/>
                      <a:pt x="16" y="3230"/>
                      <a:pt x="16" y="3234"/>
                    </a:cubicBezTo>
                    <a:close/>
                    <a:moveTo>
                      <a:pt x="16" y="3280"/>
                    </a:moveTo>
                    <a:lnTo>
                      <a:pt x="16" y="3295"/>
                    </a:lnTo>
                    <a:cubicBezTo>
                      <a:pt x="16" y="3299"/>
                      <a:pt x="12" y="3303"/>
                      <a:pt x="8" y="3303"/>
                    </a:cubicBezTo>
                    <a:cubicBezTo>
                      <a:pt x="4" y="3303"/>
                      <a:pt x="0" y="3299"/>
                      <a:pt x="0" y="3295"/>
                    </a:cubicBezTo>
                    <a:lnTo>
                      <a:pt x="0" y="3280"/>
                    </a:lnTo>
                    <a:cubicBezTo>
                      <a:pt x="0" y="3276"/>
                      <a:pt x="4" y="3272"/>
                      <a:pt x="8" y="3272"/>
                    </a:cubicBezTo>
                    <a:cubicBezTo>
                      <a:pt x="12" y="3272"/>
                      <a:pt x="16" y="3276"/>
                      <a:pt x="16" y="3280"/>
                    </a:cubicBezTo>
                    <a:close/>
                    <a:moveTo>
                      <a:pt x="16" y="3326"/>
                    </a:moveTo>
                    <a:lnTo>
                      <a:pt x="16" y="3341"/>
                    </a:lnTo>
                    <a:cubicBezTo>
                      <a:pt x="16" y="3346"/>
                      <a:pt x="12" y="3349"/>
                      <a:pt x="8" y="3349"/>
                    </a:cubicBezTo>
                    <a:cubicBezTo>
                      <a:pt x="4" y="3349"/>
                      <a:pt x="0" y="3346"/>
                      <a:pt x="0" y="3341"/>
                    </a:cubicBezTo>
                    <a:lnTo>
                      <a:pt x="0" y="3326"/>
                    </a:lnTo>
                    <a:cubicBezTo>
                      <a:pt x="0" y="3322"/>
                      <a:pt x="4" y="3318"/>
                      <a:pt x="8" y="3318"/>
                    </a:cubicBezTo>
                    <a:cubicBezTo>
                      <a:pt x="12" y="3318"/>
                      <a:pt x="16" y="3322"/>
                      <a:pt x="16" y="3326"/>
                    </a:cubicBezTo>
                    <a:close/>
                    <a:moveTo>
                      <a:pt x="16" y="3372"/>
                    </a:moveTo>
                    <a:lnTo>
                      <a:pt x="16" y="3387"/>
                    </a:lnTo>
                    <a:cubicBezTo>
                      <a:pt x="16" y="3392"/>
                      <a:pt x="12" y="3395"/>
                      <a:pt x="8" y="3395"/>
                    </a:cubicBezTo>
                    <a:cubicBezTo>
                      <a:pt x="4" y="3395"/>
                      <a:pt x="0" y="3392"/>
                      <a:pt x="0" y="3387"/>
                    </a:cubicBezTo>
                    <a:lnTo>
                      <a:pt x="0" y="3372"/>
                    </a:lnTo>
                    <a:cubicBezTo>
                      <a:pt x="0" y="3368"/>
                      <a:pt x="4" y="3364"/>
                      <a:pt x="8" y="3364"/>
                    </a:cubicBezTo>
                    <a:cubicBezTo>
                      <a:pt x="12" y="3364"/>
                      <a:pt x="16" y="3368"/>
                      <a:pt x="16" y="3372"/>
                    </a:cubicBezTo>
                    <a:close/>
                    <a:moveTo>
                      <a:pt x="16" y="3418"/>
                    </a:moveTo>
                    <a:lnTo>
                      <a:pt x="16" y="3433"/>
                    </a:lnTo>
                    <a:cubicBezTo>
                      <a:pt x="16" y="3438"/>
                      <a:pt x="12" y="3441"/>
                      <a:pt x="8" y="3441"/>
                    </a:cubicBezTo>
                    <a:cubicBezTo>
                      <a:pt x="4" y="3441"/>
                      <a:pt x="0" y="3438"/>
                      <a:pt x="0" y="3433"/>
                    </a:cubicBezTo>
                    <a:lnTo>
                      <a:pt x="0" y="3418"/>
                    </a:lnTo>
                    <a:cubicBezTo>
                      <a:pt x="0" y="3414"/>
                      <a:pt x="4" y="3410"/>
                      <a:pt x="8" y="3410"/>
                    </a:cubicBezTo>
                    <a:cubicBezTo>
                      <a:pt x="12" y="3410"/>
                      <a:pt x="16" y="3414"/>
                      <a:pt x="16" y="3418"/>
                    </a:cubicBezTo>
                    <a:close/>
                    <a:moveTo>
                      <a:pt x="16" y="3464"/>
                    </a:moveTo>
                    <a:lnTo>
                      <a:pt x="16" y="3480"/>
                    </a:lnTo>
                    <a:cubicBezTo>
                      <a:pt x="16" y="3484"/>
                      <a:pt x="12" y="3487"/>
                      <a:pt x="8" y="3487"/>
                    </a:cubicBezTo>
                    <a:cubicBezTo>
                      <a:pt x="4" y="3487"/>
                      <a:pt x="0" y="3484"/>
                      <a:pt x="0" y="3480"/>
                    </a:cubicBezTo>
                    <a:lnTo>
                      <a:pt x="0" y="3464"/>
                    </a:lnTo>
                    <a:cubicBezTo>
                      <a:pt x="0" y="3460"/>
                      <a:pt x="4" y="3456"/>
                      <a:pt x="8" y="3456"/>
                    </a:cubicBezTo>
                    <a:cubicBezTo>
                      <a:pt x="12" y="3456"/>
                      <a:pt x="16" y="3460"/>
                      <a:pt x="16" y="3464"/>
                    </a:cubicBezTo>
                    <a:close/>
                    <a:moveTo>
                      <a:pt x="16" y="3510"/>
                    </a:moveTo>
                    <a:lnTo>
                      <a:pt x="16" y="3526"/>
                    </a:lnTo>
                    <a:cubicBezTo>
                      <a:pt x="16" y="3530"/>
                      <a:pt x="12" y="3533"/>
                      <a:pt x="8" y="3533"/>
                    </a:cubicBezTo>
                    <a:cubicBezTo>
                      <a:pt x="4" y="3533"/>
                      <a:pt x="0" y="3530"/>
                      <a:pt x="0" y="3526"/>
                    </a:cubicBezTo>
                    <a:lnTo>
                      <a:pt x="0" y="3510"/>
                    </a:lnTo>
                    <a:cubicBezTo>
                      <a:pt x="0" y="3506"/>
                      <a:pt x="4" y="3503"/>
                      <a:pt x="8" y="3503"/>
                    </a:cubicBezTo>
                    <a:cubicBezTo>
                      <a:pt x="12" y="3503"/>
                      <a:pt x="16" y="3506"/>
                      <a:pt x="16" y="3510"/>
                    </a:cubicBezTo>
                    <a:close/>
                    <a:moveTo>
                      <a:pt x="16" y="3556"/>
                    </a:moveTo>
                    <a:lnTo>
                      <a:pt x="16" y="3572"/>
                    </a:lnTo>
                    <a:cubicBezTo>
                      <a:pt x="16" y="3576"/>
                      <a:pt x="12" y="3579"/>
                      <a:pt x="8" y="3579"/>
                    </a:cubicBezTo>
                    <a:cubicBezTo>
                      <a:pt x="4" y="3579"/>
                      <a:pt x="0" y="3576"/>
                      <a:pt x="0" y="3572"/>
                    </a:cubicBezTo>
                    <a:lnTo>
                      <a:pt x="0" y="3556"/>
                    </a:lnTo>
                    <a:cubicBezTo>
                      <a:pt x="0" y="3552"/>
                      <a:pt x="4" y="3549"/>
                      <a:pt x="8" y="3549"/>
                    </a:cubicBezTo>
                    <a:cubicBezTo>
                      <a:pt x="12" y="3549"/>
                      <a:pt x="16" y="3552"/>
                      <a:pt x="16" y="3556"/>
                    </a:cubicBezTo>
                    <a:close/>
                    <a:moveTo>
                      <a:pt x="16" y="3602"/>
                    </a:moveTo>
                    <a:lnTo>
                      <a:pt x="16" y="3618"/>
                    </a:lnTo>
                    <a:cubicBezTo>
                      <a:pt x="16" y="3622"/>
                      <a:pt x="12" y="3625"/>
                      <a:pt x="8" y="3625"/>
                    </a:cubicBezTo>
                    <a:cubicBezTo>
                      <a:pt x="4" y="3625"/>
                      <a:pt x="0" y="3622"/>
                      <a:pt x="0" y="3618"/>
                    </a:cubicBezTo>
                    <a:lnTo>
                      <a:pt x="0" y="3602"/>
                    </a:lnTo>
                    <a:cubicBezTo>
                      <a:pt x="0" y="3598"/>
                      <a:pt x="4" y="3595"/>
                      <a:pt x="8" y="3595"/>
                    </a:cubicBezTo>
                    <a:cubicBezTo>
                      <a:pt x="12" y="3595"/>
                      <a:pt x="16" y="3598"/>
                      <a:pt x="16" y="3602"/>
                    </a:cubicBezTo>
                    <a:close/>
                    <a:moveTo>
                      <a:pt x="16" y="3648"/>
                    </a:moveTo>
                    <a:lnTo>
                      <a:pt x="16" y="3664"/>
                    </a:lnTo>
                    <a:cubicBezTo>
                      <a:pt x="16" y="3668"/>
                      <a:pt x="12" y="3672"/>
                      <a:pt x="8" y="3672"/>
                    </a:cubicBezTo>
                    <a:cubicBezTo>
                      <a:pt x="4" y="3672"/>
                      <a:pt x="0" y="3668"/>
                      <a:pt x="0" y="3664"/>
                    </a:cubicBezTo>
                    <a:lnTo>
                      <a:pt x="0" y="3648"/>
                    </a:lnTo>
                    <a:cubicBezTo>
                      <a:pt x="0" y="3644"/>
                      <a:pt x="4" y="3641"/>
                      <a:pt x="8" y="3641"/>
                    </a:cubicBezTo>
                    <a:cubicBezTo>
                      <a:pt x="12" y="3641"/>
                      <a:pt x="16" y="3644"/>
                      <a:pt x="16" y="3648"/>
                    </a:cubicBezTo>
                    <a:close/>
                    <a:moveTo>
                      <a:pt x="16" y="3695"/>
                    </a:moveTo>
                    <a:lnTo>
                      <a:pt x="16" y="3710"/>
                    </a:lnTo>
                    <a:cubicBezTo>
                      <a:pt x="16" y="3714"/>
                      <a:pt x="12" y="3718"/>
                      <a:pt x="8" y="3718"/>
                    </a:cubicBezTo>
                    <a:cubicBezTo>
                      <a:pt x="4" y="3718"/>
                      <a:pt x="0" y="3714"/>
                      <a:pt x="0" y="3710"/>
                    </a:cubicBezTo>
                    <a:lnTo>
                      <a:pt x="0" y="3695"/>
                    </a:lnTo>
                    <a:cubicBezTo>
                      <a:pt x="0" y="3690"/>
                      <a:pt x="4" y="3687"/>
                      <a:pt x="8" y="3687"/>
                    </a:cubicBezTo>
                    <a:cubicBezTo>
                      <a:pt x="12" y="3687"/>
                      <a:pt x="16" y="3690"/>
                      <a:pt x="16" y="3695"/>
                    </a:cubicBezTo>
                    <a:close/>
                    <a:moveTo>
                      <a:pt x="16" y="3741"/>
                    </a:moveTo>
                    <a:lnTo>
                      <a:pt x="16" y="3756"/>
                    </a:lnTo>
                    <a:cubicBezTo>
                      <a:pt x="16" y="3760"/>
                      <a:pt x="12" y="3764"/>
                      <a:pt x="8" y="3764"/>
                    </a:cubicBezTo>
                    <a:cubicBezTo>
                      <a:pt x="4" y="3764"/>
                      <a:pt x="0" y="3760"/>
                      <a:pt x="0" y="3756"/>
                    </a:cubicBezTo>
                    <a:lnTo>
                      <a:pt x="0" y="3741"/>
                    </a:lnTo>
                    <a:cubicBezTo>
                      <a:pt x="0" y="3736"/>
                      <a:pt x="4" y="3733"/>
                      <a:pt x="8" y="3733"/>
                    </a:cubicBezTo>
                    <a:cubicBezTo>
                      <a:pt x="12" y="3733"/>
                      <a:pt x="16" y="3736"/>
                      <a:pt x="16" y="3741"/>
                    </a:cubicBezTo>
                    <a:close/>
                    <a:moveTo>
                      <a:pt x="16" y="3787"/>
                    </a:moveTo>
                    <a:lnTo>
                      <a:pt x="16" y="3802"/>
                    </a:lnTo>
                    <a:cubicBezTo>
                      <a:pt x="16" y="3806"/>
                      <a:pt x="12" y="3810"/>
                      <a:pt x="8" y="3810"/>
                    </a:cubicBezTo>
                    <a:cubicBezTo>
                      <a:pt x="4" y="3810"/>
                      <a:pt x="0" y="3806"/>
                      <a:pt x="0" y="3802"/>
                    </a:cubicBezTo>
                    <a:lnTo>
                      <a:pt x="0" y="3787"/>
                    </a:lnTo>
                    <a:cubicBezTo>
                      <a:pt x="0" y="3782"/>
                      <a:pt x="4" y="3779"/>
                      <a:pt x="8" y="3779"/>
                    </a:cubicBezTo>
                    <a:cubicBezTo>
                      <a:pt x="12" y="3779"/>
                      <a:pt x="16" y="3782"/>
                      <a:pt x="16" y="3787"/>
                    </a:cubicBezTo>
                    <a:close/>
                    <a:moveTo>
                      <a:pt x="16" y="3833"/>
                    </a:moveTo>
                    <a:lnTo>
                      <a:pt x="16" y="3848"/>
                    </a:lnTo>
                    <a:cubicBezTo>
                      <a:pt x="16" y="3852"/>
                      <a:pt x="12" y="3856"/>
                      <a:pt x="8" y="3856"/>
                    </a:cubicBezTo>
                    <a:cubicBezTo>
                      <a:pt x="4" y="3856"/>
                      <a:pt x="0" y="3852"/>
                      <a:pt x="0" y="3848"/>
                    </a:cubicBezTo>
                    <a:lnTo>
                      <a:pt x="0" y="3833"/>
                    </a:lnTo>
                    <a:cubicBezTo>
                      <a:pt x="0" y="3829"/>
                      <a:pt x="4" y="3825"/>
                      <a:pt x="8" y="3825"/>
                    </a:cubicBezTo>
                    <a:cubicBezTo>
                      <a:pt x="12" y="3825"/>
                      <a:pt x="16" y="3829"/>
                      <a:pt x="16" y="3833"/>
                    </a:cubicBezTo>
                    <a:close/>
                    <a:moveTo>
                      <a:pt x="16" y="3879"/>
                    </a:moveTo>
                    <a:lnTo>
                      <a:pt x="16" y="3894"/>
                    </a:lnTo>
                    <a:cubicBezTo>
                      <a:pt x="16" y="3898"/>
                      <a:pt x="12" y="3902"/>
                      <a:pt x="8" y="3902"/>
                    </a:cubicBezTo>
                    <a:cubicBezTo>
                      <a:pt x="4" y="3902"/>
                      <a:pt x="0" y="3898"/>
                      <a:pt x="0" y="3894"/>
                    </a:cubicBezTo>
                    <a:lnTo>
                      <a:pt x="0" y="3879"/>
                    </a:lnTo>
                    <a:cubicBezTo>
                      <a:pt x="0" y="3875"/>
                      <a:pt x="4" y="3871"/>
                      <a:pt x="8" y="3871"/>
                    </a:cubicBezTo>
                    <a:cubicBezTo>
                      <a:pt x="12" y="3871"/>
                      <a:pt x="16" y="3875"/>
                      <a:pt x="16" y="3879"/>
                    </a:cubicBezTo>
                    <a:close/>
                    <a:moveTo>
                      <a:pt x="16" y="3925"/>
                    </a:moveTo>
                    <a:lnTo>
                      <a:pt x="16" y="3940"/>
                    </a:lnTo>
                    <a:cubicBezTo>
                      <a:pt x="16" y="3945"/>
                      <a:pt x="12" y="3948"/>
                      <a:pt x="8" y="3948"/>
                    </a:cubicBezTo>
                    <a:cubicBezTo>
                      <a:pt x="4" y="3948"/>
                      <a:pt x="0" y="3945"/>
                      <a:pt x="0" y="3940"/>
                    </a:cubicBezTo>
                    <a:lnTo>
                      <a:pt x="0" y="3925"/>
                    </a:lnTo>
                    <a:cubicBezTo>
                      <a:pt x="0" y="3921"/>
                      <a:pt x="4" y="3917"/>
                      <a:pt x="8" y="3917"/>
                    </a:cubicBezTo>
                    <a:cubicBezTo>
                      <a:pt x="12" y="3917"/>
                      <a:pt x="16" y="3921"/>
                      <a:pt x="16" y="3925"/>
                    </a:cubicBezTo>
                    <a:close/>
                    <a:moveTo>
                      <a:pt x="16" y="3971"/>
                    </a:moveTo>
                    <a:lnTo>
                      <a:pt x="16" y="3986"/>
                    </a:lnTo>
                    <a:cubicBezTo>
                      <a:pt x="16" y="3991"/>
                      <a:pt x="12" y="3994"/>
                      <a:pt x="8" y="3994"/>
                    </a:cubicBezTo>
                    <a:cubicBezTo>
                      <a:pt x="4" y="3994"/>
                      <a:pt x="0" y="3991"/>
                      <a:pt x="0" y="3986"/>
                    </a:cubicBezTo>
                    <a:lnTo>
                      <a:pt x="0" y="3971"/>
                    </a:lnTo>
                    <a:cubicBezTo>
                      <a:pt x="0" y="3967"/>
                      <a:pt x="4" y="3963"/>
                      <a:pt x="8" y="3963"/>
                    </a:cubicBezTo>
                    <a:cubicBezTo>
                      <a:pt x="12" y="3963"/>
                      <a:pt x="16" y="3967"/>
                      <a:pt x="16" y="3971"/>
                    </a:cubicBezTo>
                    <a:close/>
                    <a:moveTo>
                      <a:pt x="16" y="4017"/>
                    </a:moveTo>
                    <a:lnTo>
                      <a:pt x="16" y="4032"/>
                    </a:lnTo>
                    <a:cubicBezTo>
                      <a:pt x="16" y="4037"/>
                      <a:pt x="12" y="4040"/>
                      <a:pt x="8" y="4040"/>
                    </a:cubicBezTo>
                    <a:cubicBezTo>
                      <a:pt x="4" y="4040"/>
                      <a:pt x="0" y="4037"/>
                      <a:pt x="0" y="4032"/>
                    </a:cubicBezTo>
                    <a:lnTo>
                      <a:pt x="0" y="4017"/>
                    </a:lnTo>
                    <a:cubicBezTo>
                      <a:pt x="0" y="4013"/>
                      <a:pt x="4" y="4009"/>
                      <a:pt x="8" y="4009"/>
                    </a:cubicBezTo>
                    <a:cubicBezTo>
                      <a:pt x="12" y="4009"/>
                      <a:pt x="16" y="4013"/>
                      <a:pt x="16" y="4017"/>
                    </a:cubicBezTo>
                    <a:close/>
                    <a:moveTo>
                      <a:pt x="16" y="4063"/>
                    </a:moveTo>
                    <a:lnTo>
                      <a:pt x="16" y="4079"/>
                    </a:lnTo>
                    <a:cubicBezTo>
                      <a:pt x="16" y="4083"/>
                      <a:pt x="12" y="4086"/>
                      <a:pt x="8" y="4086"/>
                    </a:cubicBezTo>
                    <a:cubicBezTo>
                      <a:pt x="4" y="4086"/>
                      <a:pt x="0" y="4083"/>
                      <a:pt x="0" y="4079"/>
                    </a:cubicBezTo>
                    <a:lnTo>
                      <a:pt x="0" y="4063"/>
                    </a:lnTo>
                    <a:cubicBezTo>
                      <a:pt x="0" y="4059"/>
                      <a:pt x="4" y="4056"/>
                      <a:pt x="8" y="4056"/>
                    </a:cubicBezTo>
                    <a:cubicBezTo>
                      <a:pt x="12" y="4056"/>
                      <a:pt x="16" y="4059"/>
                      <a:pt x="16" y="4063"/>
                    </a:cubicBezTo>
                    <a:close/>
                    <a:moveTo>
                      <a:pt x="16" y="4109"/>
                    </a:moveTo>
                    <a:lnTo>
                      <a:pt x="16" y="4125"/>
                    </a:lnTo>
                    <a:cubicBezTo>
                      <a:pt x="16" y="4129"/>
                      <a:pt x="12" y="4132"/>
                      <a:pt x="8" y="4132"/>
                    </a:cubicBezTo>
                    <a:cubicBezTo>
                      <a:pt x="4" y="4132"/>
                      <a:pt x="0" y="4129"/>
                      <a:pt x="0" y="4125"/>
                    </a:cubicBezTo>
                    <a:lnTo>
                      <a:pt x="0" y="4109"/>
                    </a:lnTo>
                    <a:cubicBezTo>
                      <a:pt x="0" y="4105"/>
                      <a:pt x="4" y="4102"/>
                      <a:pt x="8" y="4102"/>
                    </a:cubicBezTo>
                    <a:cubicBezTo>
                      <a:pt x="12" y="4102"/>
                      <a:pt x="16" y="4105"/>
                      <a:pt x="16" y="4109"/>
                    </a:cubicBezTo>
                    <a:close/>
                    <a:moveTo>
                      <a:pt x="16" y="4155"/>
                    </a:moveTo>
                    <a:lnTo>
                      <a:pt x="16" y="4171"/>
                    </a:lnTo>
                    <a:cubicBezTo>
                      <a:pt x="16" y="4175"/>
                      <a:pt x="12" y="4178"/>
                      <a:pt x="8" y="4178"/>
                    </a:cubicBezTo>
                    <a:cubicBezTo>
                      <a:pt x="4" y="4178"/>
                      <a:pt x="0" y="4175"/>
                      <a:pt x="0" y="4171"/>
                    </a:cubicBezTo>
                    <a:lnTo>
                      <a:pt x="0" y="4155"/>
                    </a:lnTo>
                    <a:cubicBezTo>
                      <a:pt x="0" y="4151"/>
                      <a:pt x="4" y="4148"/>
                      <a:pt x="8" y="4148"/>
                    </a:cubicBezTo>
                    <a:cubicBezTo>
                      <a:pt x="12" y="4148"/>
                      <a:pt x="16" y="4151"/>
                      <a:pt x="16" y="4155"/>
                    </a:cubicBezTo>
                    <a:close/>
                    <a:moveTo>
                      <a:pt x="16" y="4201"/>
                    </a:moveTo>
                    <a:lnTo>
                      <a:pt x="16" y="4217"/>
                    </a:lnTo>
                    <a:cubicBezTo>
                      <a:pt x="16" y="4221"/>
                      <a:pt x="12" y="4224"/>
                      <a:pt x="8" y="4224"/>
                    </a:cubicBezTo>
                    <a:cubicBezTo>
                      <a:pt x="4" y="4224"/>
                      <a:pt x="0" y="4221"/>
                      <a:pt x="0" y="4217"/>
                    </a:cubicBezTo>
                    <a:lnTo>
                      <a:pt x="0" y="4201"/>
                    </a:lnTo>
                    <a:cubicBezTo>
                      <a:pt x="0" y="4197"/>
                      <a:pt x="4" y="4194"/>
                      <a:pt x="8" y="4194"/>
                    </a:cubicBezTo>
                    <a:cubicBezTo>
                      <a:pt x="12" y="4194"/>
                      <a:pt x="16" y="4197"/>
                      <a:pt x="16" y="4201"/>
                    </a:cubicBezTo>
                    <a:close/>
                    <a:moveTo>
                      <a:pt x="16" y="4248"/>
                    </a:moveTo>
                    <a:lnTo>
                      <a:pt x="16" y="4263"/>
                    </a:lnTo>
                    <a:cubicBezTo>
                      <a:pt x="16" y="4267"/>
                      <a:pt x="12" y="4271"/>
                      <a:pt x="8" y="4271"/>
                    </a:cubicBezTo>
                    <a:cubicBezTo>
                      <a:pt x="4" y="4271"/>
                      <a:pt x="0" y="4267"/>
                      <a:pt x="0" y="4263"/>
                    </a:cubicBezTo>
                    <a:lnTo>
                      <a:pt x="0" y="4248"/>
                    </a:lnTo>
                    <a:cubicBezTo>
                      <a:pt x="0" y="4243"/>
                      <a:pt x="4" y="4240"/>
                      <a:pt x="8" y="4240"/>
                    </a:cubicBezTo>
                    <a:cubicBezTo>
                      <a:pt x="12" y="4240"/>
                      <a:pt x="16" y="4243"/>
                      <a:pt x="16" y="4248"/>
                    </a:cubicBezTo>
                    <a:close/>
                    <a:moveTo>
                      <a:pt x="16" y="4294"/>
                    </a:moveTo>
                    <a:lnTo>
                      <a:pt x="16" y="4309"/>
                    </a:lnTo>
                    <a:cubicBezTo>
                      <a:pt x="16" y="4313"/>
                      <a:pt x="12" y="4317"/>
                      <a:pt x="8" y="4317"/>
                    </a:cubicBezTo>
                    <a:cubicBezTo>
                      <a:pt x="4" y="4317"/>
                      <a:pt x="0" y="4313"/>
                      <a:pt x="0" y="4309"/>
                    </a:cubicBezTo>
                    <a:lnTo>
                      <a:pt x="0" y="4294"/>
                    </a:lnTo>
                    <a:cubicBezTo>
                      <a:pt x="0" y="4289"/>
                      <a:pt x="4" y="4286"/>
                      <a:pt x="8" y="4286"/>
                    </a:cubicBezTo>
                    <a:cubicBezTo>
                      <a:pt x="12" y="4286"/>
                      <a:pt x="16" y="4289"/>
                      <a:pt x="16" y="4294"/>
                    </a:cubicBezTo>
                    <a:close/>
                    <a:moveTo>
                      <a:pt x="16" y="4340"/>
                    </a:moveTo>
                    <a:lnTo>
                      <a:pt x="16" y="4355"/>
                    </a:lnTo>
                    <a:cubicBezTo>
                      <a:pt x="16" y="4359"/>
                      <a:pt x="12" y="4363"/>
                      <a:pt x="8" y="4363"/>
                    </a:cubicBezTo>
                    <a:cubicBezTo>
                      <a:pt x="4" y="4363"/>
                      <a:pt x="0" y="4359"/>
                      <a:pt x="0" y="4355"/>
                    </a:cubicBezTo>
                    <a:lnTo>
                      <a:pt x="0" y="4340"/>
                    </a:lnTo>
                    <a:cubicBezTo>
                      <a:pt x="0" y="4335"/>
                      <a:pt x="4" y="4332"/>
                      <a:pt x="8" y="4332"/>
                    </a:cubicBezTo>
                    <a:cubicBezTo>
                      <a:pt x="12" y="4332"/>
                      <a:pt x="16" y="4335"/>
                      <a:pt x="16" y="4340"/>
                    </a:cubicBezTo>
                    <a:close/>
                    <a:moveTo>
                      <a:pt x="16" y="4386"/>
                    </a:moveTo>
                    <a:lnTo>
                      <a:pt x="16" y="4401"/>
                    </a:lnTo>
                    <a:cubicBezTo>
                      <a:pt x="16" y="4405"/>
                      <a:pt x="12" y="4409"/>
                      <a:pt x="8" y="4409"/>
                    </a:cubicBezTo>
                    <a:cubicBezTo>
                      <a:pt x="4" y="4409"/>
                      <a:pt x="0" y="4405"/>
                      <a:pt x="0" y="4401"/>
                    </a:cubicBezTo>
                    <a:lnTo>
                      <a:pt x="0" y="4386"/>
                    </a:lnTo>
                    <a:cubicBezTo>
                      <a:pt x="0" y="4382"/>
                      <a:pt x="4" y="4378"/>
                      <a:pt x="8" y="4378"/>
                    </a:cubicBezTo>
                    <a:cubicBezTo>
                      <a:pt x="12" y="4378"/>
                      <a:pt x="16" y="4382"/>
                      <a:pt x="16" y="4386"/>
                    </a:cubicBezTo>
                    <a:close/>
                    <a:moveTo>
                      <a:pt x="16" y="4432"/>
                    </a:moveTo>
                    <a:lnTo>
                      <a:pt x="16" y="4447"/>
                    </a:lnTo>
                    <a:cubicBezTo>
                      <a:pt x="16" y="4451"/>
                      <a:pt x="12" y="4455"/>
                      <a:pt x="8" y="4455"/>
                    </a:cubicBezTo>
                    <a:cubicBezTo>
                      <a:pt x="4" y="4455"/>
                      <a:pt x="0" y="4451"/>
                      <a:pt x="0" y="4447"/>
                    </a:cubicBezTo>
                    <a:lnTo>
                      <a:pt x="0" y="4432"/>
                    </a:lnTo>
                    <a:cubicBezTo>
                      <a:pt x="0" y="4428"/>
                      <a:pt x="4" y="4424"/>
                      <a:pt x="8" y="4424"/>
                    </a:cubicBezTo>
                    <a:cubicBezTo>
                      <a:pt x="12" y="4424"/>
                      <a:pt x="16" y="4428"/>
                      <a:pt x="16" y="4432"/>
                    </a:cubicBezTo>
                    <a:close/>
                    <a:moveTo>
                      <a:pt x="16" y="4478"/>
                    </a:moveTo>
                    <a:lnTo>
                      <a:pt x="16" y="4493"/>
                    </a:lnTo>
                    <a:cubicBezTo>
                      <a:pt x="16" y="4498"/>
                      <a:pt x="12" y="4501"/>
                      <a:pt x="8" y="4501"/>
                    </a:cubicBezTo>
                    <a:cubicBezTo>
                      <a:pt x="4" y="4501"/>
                      <a:pt x="0" y="4498"/>
                      <a:pt x="0" y="4493"/>
                    </a:cubicBezTo>
                    <a:lnTo>
                      <a:pt x="0" y="4478"/>
                    </a:lnTo>
                    <a:cubicBezTo>
                      <a:pt x="0" y="4474"/>
                      <a:pt x="4" y="4470"/>
                      <a:pt x="8" y="4470"/>
                    </a:cubicBezTo>
                    <a:cubicBezTo>
                      <a:pt x="12" y="4470"/>
                      <a:pt x="16" y="4474"/>
                      <a:pt x="16" y="4478"/>
                    </a:cubicBezTo>
                    <a:close/>
                    <a:moveTo>
                      <a:pt x="16" y="4524"/>
                    </a:moveTo>
                    <a:lnTo>
                      <a:pt x="16" y="4539"/>
                    </a:lnTo>
                    <a:cubicBezTo>
                      <a:pt x="16" y="4544"/>
                      <a:pt x="12" y="4547"/>
                      <a:pt x="8" y="4547"/>
                    </a:cubicBezTo>
                    <a:cubicBezTo>
                      <a:pt x="4" y="4547"/>
                      <a:pt x="0" y="4544"/>
                      <a:pt x="0" y="4539"/>
                    </a:cubicBezTo>
                    <a:lnTo>
                      <a:pt x="0" y="4524"/>
                    </a:lnTo>
                    <a:cubicBezTo>
                      <a:pt x="0" y="4520"/>
                      <a:pt x="4" y="4516"/>
                      <a:pt x="8" y="4516"/>
                    </a:cubicBezTo>
                    <a:cubicBezTo>
                      <a:pt x="12" y="4516"/>
                      <a:pt x="16" y="4520"/>
                      <a:pt x="16" y="4524"/>
                    </a:cubicBezTo>
                    <a:close/>
                    <a:moveTo>
                      <a:pt x="16" y="4570"/>
                    </a:moveTo>
                    <a:lnTo>
                      <a:pt x="16" y="4585"/>
                    </a:lnTo>
                    <a:cubicBezTo>
                      <a:pt x="16" y="4590"/>
                      <a:pt x="12" y="4593"/>
                      <a:pt x="8" y="4593"/>
                    </a:cubicBezTo>
                    <a:cubicBezTo>
                      <a:pt x="4" y="4593"/>
                      <a:pt x="0" y="4590"/>
                      <a:pt x="0" y="4585"/>
                    </a:cubicBezTo>
                    <a:lnTo>
                      <a:pt x="0" y="4570"/>
                    </a:lnTo>
                    <a:cubicBezTo>
                      <a:pt x="0" y="4566"/>
                      <a:pt x="4" y="4562"/>
                      <a:pt x="8" y="4562"/>
                    </a:cubicBezTo>
                    <a:cubicBezTo>
                      <a:pt x="12" y="4562"/>
                      <a:pt x="16" y="4566"/>
                      <a:pt x="16" y="4570"/>
                    </a:cubicBezTo>
                    <a:close/>
                    <a:moveTo>
                      <a:pt x="16" y="4616"/>
                    </a:moveTo>
                    <a:lnTo>
                      <a:pt x="16" y="4632"/>
                    </a:lnTo>
                    <a:cubicBezTo>
                      <a:pt x="16" y="4636"/>
                      <a:pt x="12" y="4639"/>
                      <a:pt x="8" y="4639"/>
                    </a:cubicBezTo>
                    <a:cubicBezTo>
                      <a:pt x="4" y="4639"/>
                      <a:pt x="0" y="4636"/>
                      <a:pt x="0" y="4632"/>
                    </a:cubicBezTo>
                    <a:lnTo>
                      <a:pt x="0" y="4616"/>
                    </a:lnTo>
                    <a:cubicBezTo>
                      <a:pt x="0" y="4612"/>
                      <a:pt x="4" y="4608"/>
                      <a:pt x="8" y="4608"/>
                    </a:cubicBezTo>
                    <a:cubicBezTo>
                      <a:pt x="12" y="4608"/>
                      <a:pt x="16" y="4612"/>
                      <a:pt x="16" y="4616"/>
                    </a:cubicBezTo>
                    <a:close/>
                    <a:moveTo>
                      <a:pt x="16" y="4662"/>
                    </a:moveTo>
                    <a:lnTo>
                      <a:pt x="16" y="4678"/>
                    </a:lnTo>
                    <a:cubicBezTo>
                      <a:pt x="16" y="4682"/>
                      <a:pt x="12" y="4685"/>
                      <a:pt x="8" y="4685"/>
                    </a:cubicBezTo>
                    <a:cubicBezTo>
                      <a:pt x="4" y="4685"/>
                      <a:pt x="0" y="4682"/>
                      <a:pt x="0" y="4678"/>
                    </a:cubicBezTo>
                    <a:lnTo>
                      <a:pt x="0" y="4662"/>
                    </a:lnTo>
                    <a:cubicBezTo>
                      <a:pt x="0" y="4658"/>
                      <a:pt x="4" y="4655"/>
                      <a:pt x="8" y="4655"/>
                    </a:cubicBezTo>
                    <a:cubicBezTo>
                      <a:pt x="12" y="4655"/>
                      <a:pt x="16" y="4658"/>
                      <a:pt x="16" y="4662"/>
                    </a:cubicBezTo>
                    <a:close/>
                    <a:moveTo>
                      <a:pt x="16" y="4708"/>
                    </a:moveTo>
                    <a:lnTo>
                      <a:pt x="16" y="4724"/>
                    </a:lnTo>
                    <a:cubicBezTo>
                      <a:pt x="16" y="4728"/>
                      <a:pt x="12" y="4731"/>
                      <a:pt x="8" y="4731"/>
                    </a:cubicBezTo>
                    <a:cubicBezTo>
                      <a:pt x="4" y="4731"/>
                      <a:pt x="0" y="4728"/>
                      <a:pt x="0" y="4724"/>
                    </a:cubicBezTo>
                    <a:lnTo>
                      <a:pt x="0" y="4708"/>
                    </a:lnTo>
                    <a:cubicBezTo>
                      <a:pt x="0" y="4704"/>
                      <a:pt x="4" y="4701"/>
                      <a:pt x="8" y="4701"/>
                    </a:cubicBezTo>
                    <a:cubicBezTo>
                      <a:pt x="12" y="4701"/>
                      <a:pt x="16" y="4704"/>
                      <a:pt x="16" y="4708"/>
                    </a:cubicBezTo>
                    <a:close/>
                    <a:moveTo>
                      <a:pt x="16" y="4754"/>
                    </a:moveTo>
                    <a:lnTo>
                      <a:pt x="16" y="4770"/>
                    </a:lnTo>
                    <a:cubicBezTo>
                      <a:pt x="16" y="4774"/>
                      <a:pt x="12" y="4777"/>
                      <a:pt x="8" y="4777"/>
                    </a:cubicBezTo>
                    <a:cubicBezTo>
                      <a:pt x="4" y="4777"/>
                      <a:pt x="0" y="4774"/>
                      <a:pt x="0" y="4770"/>
                    </a:cubicBezTo>
                    <a:lnTo>
                      <a:pt x="0" y="4754"/>
                    </a:lnTo>
                    <a:cubicBezTo>
                      <a:pt x="0" y="4750"/>
                      <a:pt x="4" y="4747"/>
                      <a:pt x="8" y="4747"/>
                    </a:cubicBezTo>
                    <a:cubicBezTo>
                      <a:pt x="12" y="4747"/>
                      <a:pt x="16" y="4750"/>
                      <a:pt x="16" y="4754"/>
                    </a:cubicBezTo>
                    <a:close/>
                    <a:moveTo>
                      <a:pt x="16" y="4800"/>
                    </a:moveTo>
                    <a:lnTo>
                      <a:pt x="16" y="4816"/>
                    </a:lnTo>
                    <a:cubicBezTo>
                      <a:pt x="16" y="4820"/>
                      <a:pt x="12" y="4824"/>
                      <a:pt x="8" y="4824"/>
                    </a:cubicBezTo>
                    <a:cubicBezTo>
                      <a:pt x="4" y="4824"/>
                      <a:pt x="0" y="4820"/>
                      <a:pt x="0" y="4816"/>
                    </a:cubicBezTo>
                    <a:lnTo>
                      <a:pt x="0" y="4800"/>
                    </a:lnTo>
                    <a:cubicBezTo>
                      <a:pt x="0" y="4796"/>
                      <a:pt x="4" y="4793"/>
                      <a:pt x="8" y="4793"/>
                    </a:cubicBezTo>
                    <a:cubicBezTo>
                      <a:pt x="12" y="4793"/>
                      <a:pt x="16" y="4796"/>
                      <a:pt x="16" y="4800"/>
                    </a:cubicBezTo>
                    <a:close/>
                    <a:moveTo>
                      <a:pt x="16" y="4847"/>
                    </a:moveTo>
                    <a:lnTo>
                      <a:pt x="16" y="4862"/>
                    </a:lnTo>
                    <a:cubicBezTo>
                      <a:pt x="16" y="4866"/>
                      <a:pt x="12" y="4870"/>
                      <a:pt x="8" y="4870"/>
                    </a:cubicBezTo>
                    <a:cubicBezTo>
                      <a:pt x="4" y="4870"/>
                      <a:pt x="0" y="4866"/>
                      <a:pt x="0" y="4862"/>
                    </a:cubicBezTo>
                    <a:lnTo>
                      <a:pt x="0" y="4847"/>
                    </a:lnTo>
                    <a:cubicBezTo>
                      <a:pt x="0" y="4842"/>
                      <a:pt x="4" y="4839"/>
                      <a:pt x="8" y="4839"/>
                    </a:cubicBezTo>
                    <a:cubicBezTo>
                      <a:pt x="12" y="4839"/>
                      <a:pt x="16" y="4842"/>
                      <a:pt x="16" y="4847"/>
                    </a:cubicBezTo>
                    <a:close/>
                    <a:moveTo>
                      <a:pt x="16" y="4893"/>
                    </a:moveTo>
                    <a:lnTo>
                      <a:pt x="16" y="4908"/>
                    </a:lnTo>
                    <a:cubicBezTo>
                      <a:pt x="16" y="4912"/>
                      <a:pt x="12" y="4916"/>
                      <a:pt x="8" y="4916"/>
                    </a:cubicBezTo>
                    <a:cubicBezTo>
                      <a:pt x="4" y="4916"/>
                      <a:pt x="0" y="4912"/>
                      <a:pt x="0" y="4908"/>
                    </a:cubicBezTo>
                    <a:lnTo>
                      <a:pt x="0" y="4893"/>
                    </a:lnTo>
                    <a:cubicBezTo>
                      <a:pt x="0" y="4888"/>
                      <a:pt x="4" y="4885"/>
                      <a:pt x="8" y="4885"/>
                    </a:cubicBezTo>
                    <a:cubicBezTo>
                      <a:pt x="12" y="4885"/>
                      <a:pt x="16" y="4888"/>
                      <a:pt x="16" y="4893"/>
                    </a:cubicBezTo>
                    <a:close/>
                    <a:moveTo>
                      <a:pt x="16" y="4939"/>
                    </a:moveTo>
                    <a:lnTo>
                      <a:pt x="16" y="4954"/>
                    </a:lnTo>
                    <a:cubicBezTo>
                      <a:pt x="16" y="4958"/>
                      <a:pt x="12" y="4962"/>
                      <a:pt x="8" y="4962"/>
                    </a:cubicBezTo>
                    <a:cubicBezTo>
                      <a:pt x="4" y="4962"/>
                      <a:pt x="0" y="4958"/>
                      <a:pt x="0" y="4954"/>
                    </a:cubicBezTo>
                    <a:lnTo>
                      <a:pt x="0" y="4939"/>
                    </a:lnTo>
                    <a:cubicBezTo>
                      <a:pt x="0" y="4934"/>
                      <a:pt x="4" y="4931"/>
                      <a:pt x="8" y="4931"/>
                    </a:cubicBezTo>
                    <a:cubicBezTo>
                      <a:pt x="12" y="4931"/>
                      <a:pt x="16" y="4934"/>
                      <a:pt x="16" y="4939"/>
                    </a:cubicBezTo>
                    <a:close/>
                    <a:moveTo>
                      <a:pt x="16" y="4985"/>
                    </a:moveTo>
                    <a:lnTo>
                      <a:pt x="16" y="5000"/>
                    </a:lnTo>
                    <a:cubicBezTo>
                      <a:pt x="16" y="5004"/>
                      <a:pt x="12" y="5008"/>
                      <a:pt x="8" y="5008"/>
                    </a:cubicBezTo>
                    <a:cubicBezTo>
                      <a:pt x="4" y="5008"/>
                      <a:pt x="0" y="5004"/>
                      <a:pt x="0" y="5000"/>
                    </a:cubicBezTo>
                    <a:lnTo>
                      <a:pt x="0" y="4985"/>
                    </a:lnTo>
                    <a:cubicBezTo>
                      <a:pt x="0" y="4981"/>
                      <a:pt x="4" y="4977"/>
                      <a:pt x="8" y="4977"/>
                    </a:cubicBezTo>
                    <a:cubicBezTo>
                      <a:pt x="12" y="4977"/>
                      <a:pt x="16" y="4981"/>
                      <a:pt x="16" y="4985"/>
                    </a:cubicBezTo>
                    <a:close/>
                    <a:moveTo>
                      <a:pt x="16" y="5031"/>
                    </a:moveTo>
                    <a:lnTo>
                      <a:pt x="16" y="5046"/>
                    </a:lnTo>
                    <a:cubicBezTo>
                      <a:pt x="16" y="5050"/>
                      <a:pt x="12" y="5054"/>
                      <a:pt x="8" y="5054"/>
                    </a:cubicBezTo>
                    <a:cubicBezTo>
                      <a:pt x="4" y="5054"/>
                      <a:pt x="0" y="5050"/>
                      <a:pt x="0" y="5046"/>
                    </a:cubicBezTo>
                    <a:lnTo>
                      <a:pt x="0" y="5031"/>
                    </a:lnTo>
                    <a:cubicBezTo>
                      <a:pt x="0" y="5027"/>
                      <a:pt x="4" y="5023"/>
                      <a:pt x="8" y="5023"/>
                    </a:cubicBezTo>
                    <a:cubicBezTo>
                      <a:pt x="12" y="5023"/>
                      <a:pt x="16" y="5027"/>
                      <a:pt x="16" y="5031"/>
                    </a:cubicBezTo>
                    <a:close/>
                    <a:moveTo>
                      <a:pt x="16" y="5077"/>
                    </a:moveTo>
                    <a:lnTo>
                      <a:pt x="16" y="5092"/>
                    </a:lnTo>
                    <a:cubicBezTo>
                      <a:pt x="16" y="5097"/>
                      <a:pt x="12" y="5100"/>
                      <a:pt x="8" y="5100"/>
                    </a:cubicBezTo>
                    <a:cubicBezTo>
                      <a:pt x="4" y="5100"/>
                      <a:pt x="0" y="5097"/>
                      <a:pt x="0" y="5092"/>
                    </a:cubicBezTo>
                    <a:lnTo>
                      <a:pt x="0" y="5077"/>
                    </a:lnTo>
                    <a:cubicBezTo>
                      <a:pt x="0" y="5073"/>
                      <a:pt x="4" y="5069"/>
                      <a:pt x="8" y="5069"/>
                    </a:cubicBezTo>
                    <a:cubicBezTo>
                      <a:pt x="12" y="5069"/>
                      <a:pt x="16" y="5073"/>
                      <a:pt x="16" y="5077"/>
                    </a:cubicBezTo>
                    <a:close/>
                    <a:moveTo>
                      <a:pt x="16" y="5123"/>
                    </a:moveTo>
                    <a:lnTo>
                      <a:pt x="16" y="5138"/>
                    </a:lnTo>
                    <a:cubicBezTo>
                      <a:pt x="16" y="5143"/>
                      <a:pt x="12" y="5146"/>
                      <a:pt x="8" y="5146"/>
                    </a:cubicBezTo>
                    <a:cubicBezTo>
                      <a:pt x="4" y="5146"/>
                      <a:pt x="0" y="5143"/>
                      <a:pt x="0" y="5138"/>
                    </a:cubicBezTo>
                    <a:lnTo>
                      <a:pt x="0" y="5123"/>
                    </a:lnTo>
                    <a:cubicBezTo>
                      <a:pt x="0" y="5119"/>
                      <a:pt x="4" y="5115"/>
                      <a:pt x="8" y="5115"/>
                    </a:cubicBezTo>
                    <a:cubicBezTo>
                      <a:pt x="12" y="5115"/>
                      <a:pt x="16" y="5119"/>
                      <a:pt x="16" y="5123"/>
                    </a:cubicBezTo>
                    <a:close/>
                    <a:moveTo>
                      <a:pt x="16" y="5169"/>
                    </a:moveTo>
                    <a:lnTo>
                      <a:pt x="16" y="5184"/>
                    </a:lnTo>
                    <a:cubicBezTo>
                      <a:pt x="16" y="5189"/>
                      <a:pt x="12" y="5192"/>
                      <a:pt x="8" y="5192"/>
                    </a:cubicBezTo>
                    <a:cubicBezTo>
                      <a:pt x="4" y="5192"/>
                      <a:pt x="0" y="5189"/>
                      <a:pt x="0" y="5184"/>
                    </a:cubicBezTo>
                    <a:lnTo>
                      <a:pt x="0" y="5169"/>
                    </a:lnTo>
                    <a:cubicBezTo>
                      <a:pt x="0" y="5165"/>
                      <a:pt x="4" y="5161"/>
                      <a:pt x="8" y="5161"/>
                    </a:cubicBezTo>
                    <a:cubicBezTo>
                      <a:pt x="12" y="5161"/>
                      <a:pt x="16" y="5165"/>
                      <a:pt x="16" y="5169"/>
                    </a:cubicBezTo>
                    <a:close/>
                    <a:moveTo>
                      <a:pt x="16" y="5215"/>
                    </a:moveTo>
                    <a:lnTo>
                      <a:pt x="16" y="5231"/>
                    </a:lnTo>
                    <a:cubicBezTo>
                      <a:pt x="16" y="5235"/>
                      <a:pt x="12" y="5238"/>
                      <a:pt x="8" y="5238"/>
                    </a:cubicBezTo>
                    <a:cubicBezTo>
                      <a:pt x="4" y="5238"/>
                      <a:pt x="0" y="5235"/>
                      <a:pt x="0" y="5231"/>
                    </a:cubicBezTo>
                    <a:lnTo>
                      <a:pt x="0" y="5215"/>
                    </a:lnTo>
                    <a:cubicBezTo>
                      <a:pt x="0" y="5211"/>
                      <a:pt x="4" y="5208"/>
                      <a:pt x="8" y="5208"/>
                    </a:cubicBezTo>
                    <a:cubicBezTo>
                      <a:pt x="12" y="5208"/>
                      <a:pt x="16" y="5211"/>
                      <a:pt x="16" y="5215"/>
                    </a:cubicBezTo>
                    <a:close/>
                    <a:moveTo>
                      <a:pt x="16" y="5261"/>
                    </a:moveTo>
                    <a:lnTo>
                      <a:pt x="16" y="5277"/>
                    </a:lnTo>
                    <a:cubicBezTo>
                      <a:pt x="16" y="5281"/>
                      <a:pt x="12" y="5284"/>
                      <a:pt x="8" y="5284"/>
                    </a:cubicBezTo>
                    <a:cubicBezTo>
                      <a:pt x="4" y="5284"/>
                      <a:pt x="0" y="5281"/>
                      <a:pt x="0" y="5277"/>
                    </a:cubicBezTo>
                    <a:lnTo>
                      <a:pt x="0" y="5261"/>
                    </a:lnTo>
                    <a:cubicBezTo>
                      <a:pt x="0" y="5257"/>
                      <a:pt x="4" y="5254"/>
                      <a:pt x="8" y="5254"/>
                    </a:cubicBezTo>
                    <a:cubicBezTo>
                      <a:pt x="12" y="5254"/>
                      <a:pt x="16" y="5257"/>
                      <a:pt x="16" y="5261"/>
                    </a:cubicBezTo>
                    <a:close/>
                    <a:moveTo>
                      <a:pt x="16" y="5307"/>
                    </a:moveTo>
                    <a:lnTo>
                      <a:pt x="16" y="5323"/>
                    </a:lnTo>
                    <a:cubicBezTo>
                      <a:pt x="16" y="5327"/>
                      <a:pt x="12" y="5330"/>
                      <a:pt x="8" y="5330"/>
                    </a:cubicBezTo>
                    <a:cubicBezTo>
                      <a:pt x="4" y="5330"/>
                      <a:pt x="0" y="5327"/>
                      <a:pt x="0" y="5323"/>
                    </a:cubicBezTo>
                    <a:lnTo>
                      <a:pt x="0" y="5307"/>
                    </a:lnTo>
                    <a:cubicBezTo>
                      <a:pt x="0" y="5303"/>
                      <a:pt x="4" y="5300"/>
                      <a:pt x="8" y="5300"/>
                    </a:cubicBezTo>
                    <a:cubicBezTo>
                      <a:pt x="12" y="5300"/>
                      <a:pt x="16" y="5303"/>
                      <a:pt x="16" y="5307"/>
                    </a:cubicBezTo>
                    <a:close/>
                    <a:moveTo>
                      <a:pt x="16" y="5353"/>
                    </a:moveTo>
                    <a:lnTo>
                      <a:pt x="16" y="5369"/>
                    </a:lnTo>
                    <a:cubicBezTo>
                      <a:pt x="16" y="5373"/>
                      <a:pt x="12" y="5376"/>
                      <a:pt x="8" y="5376"/>
                    </a:cubicBezTo>
                    <a:cubicBezTo>
                      <a:pt x="4" y="5376"/>
                      <a:pt x="0" y="5373"/>
                      <a:pt x="0" y="5369"/>
                    </a:cubicBezTo>
                    <a:lnTo>
                      <a:pt x="0" y="5353"/>
                    </a:lnTo>
                    <a:cubicBezTo>
                      <a:pt x="0" y="5349"/>
                      <a:pt x="4" y="5346"/>
                      <a:pt x="8" y="5346"/>
                    </a:cubicBezTo>
                    <a:cubicBezTo>
                      <a:pt x="12" y="5346"/>
                      <a:pt x="16" y="5349"/>
                      <a:pt x="16" y="5353"/>
                    </a:cubicBezTo>
                    <a:close/>
                    <a:moveTo>
                      <a:pt x="16" y="5400"/>
                    </a:moveTo>
                    <a:lnTo>
                      <a:pt x="16" y="5415"/>
                    </a:lnTo>
                    <a:cubicBezTo>
                      <a:pt x="16" y="5419"/>
                      <a:pt x="12" y="5423"/>
                      <a:pt x="8" y="5423"/>
                    </a:cubicBezTo>
                    <a:cubicBezTo>
                      <a:pt x="4" y="5423"/>
                      <a:pt x="0" y="5419"/>
                      <a:pt x="0" y="5415"/>
                    </a:cubicBezTo>
                    <a:lnTo>
                      <a:pt x="0" y="5400"/>
                    </a:lnTo>
                    <a:cubicBezTo>
                      <a:pt x="0" y="5395"/>
                      <a:pt x="4" y="5392"/>
                      <a:pt x="8" y="5392"/>
                    </a:cubicBezTo>
                    <a:cubicBezTo>
                      <a:pt x="12" y="5392"/>
                      <a:pt x="16" y="5395"/>
                      <a:pt x="16" y="5400"/>
                    </a:cubicBezTo>
                    <a:close/>
                    <a:moveTo>
                      <a:pt x="16" y="5446"/>
                    </a:moveTo>
                    <a:lnTo>
                      <a:pt x="16" y="5461"/>
                    </a:lnTo>
                    <a:cubicBezTo>
                      <a:pt x="16" y="5465"/>
                      <a:pt x="12" y="5469"/>
                      <a:pt x="8" y="5469"/>
                    </a:cubicBezTo>
                    <a:cubicBezTo>
                      <a:pt x="4" y="5469"/>
                      <a:pt x="0" y="5465"/>
                      <a:pt x="0" y="5461"/>
                    </a:cubicBezTo>
                    <a:lnTo>
                      <a:pt x="0" y="5446"/>
                    </a:lnTo>
                    <a:cubicBezTo>
                      <a:pt x="0" y="5441"/>
                      <a:pt x="4" y="5438"/>
                      <a:pt x="8" y="5438"/>
                    </a:cubicBezTo>
                    <a:cubicBezTo>
                      <a:pt x="12" y="5438"/>
                      <a:pt x="16" y="5441"/>
                      <a:pt x="16" y="5446"/>
                    </a:cubicBezTo>
                    <a:close/>
                    <a:moveTo>
                      <a:pt x="16" y="5492"/>
                    </a:moveTo>
                    <a:lnTo>
                      <a:pt x="16" y="5507"/>
                    </a:lnTo>
                    <a:cubicBezTo>
                      <a:pt x="16" y="5511"/>
                      <a:pt x="12" y="5515"/>
                      <a:pt x="8" y="5515"/>
                    </a:cubicBezTo>
                    <a:cubicBezTo>
                      <a:pt x="4" y="5515"/>
                      <a:pt x="0" y="5511"/>
                      <a:pt x="0" y="5507"/>
                    </a:cubicBezTo>
                    <a:lnTo>
                      <a:pt x="0" y="5492"/>
                    </a:lnTo>
                    <a:cubicBezTo>
                      <a:pt x="0" y="5487"/>
                      <a:pt x="4" y="5484"/>
                      <a:pt x="8" y="5484"/>
                    </a:cubicBezTo>
                    <a:cubicBezTo>
                      <a:pt x="12" y="5484"/>
                      <a:pt x="16" y="5487"/>
                      <a:pt x="16" y="5492"/>
                    </a:cubicBezTo>
                    <a:close/>
                    <a:moveTo>
                      <a:pt x="16" y="5538"/>
                    </a:moveTo>
                    <a:lnTo>
                      <a:pt x="16" y="5553"/>
                    </a:lnTo>
                    <a:cubicBezTo>
                      <a:pt x="16" y="5557"/>
                      <a:pt x="12" y="5561"/>
                      <a:pt x="8" y="5561"/>
                    </a:cubicBezTo>
                    <a:cubicBezTo>
                      <a:pt x="4" y="5561"/>
                      <a:pt x="0" y="5557"/>
                      <a:pt x="0" y="5553"/>
                    </a:cubicBezTo>
                    <a:lnTo>
                      <a:pt x="0" y="5538"/>
                    </a:lnTo>
                    <a:cubicBezTo>
                      <a:pt x="0" y="5534"/>
                      <a:pt x="4" y="5530"/>
                      <a:pt x="8" y="5530"/>
                    </a:cubicBezTo>
                    <a:cubicBezTo>
                      <a:pt x="12" y="5530"/>
                      <a:pt x="16" y="5534"/>
                      <a:pt x="16" y="5538"/>
                    </a:cubicBezTo>
                    <a:close/>
                    <a:moveTo>
                      <a:pt x="16" y="5584"/>
                    </a:moveTo>
                    <a:lnTo>
                      <a:pt x="16" y="5599"/>
                    </a:lnTo>
                    <a:cubicBezTo>
                      <a:pt x="16" y="5603"/>
                      <a:pt x="12" y="5607"/>
                      <a:pt x="8" y="5607"/>
                    </a:cubicBezTo>
                    <a:cubicBezTo>
                      <a:pt x="4" y="5607"/>
                      <a:pt x="0" y="5603"/>
                      <a:pt x="0" y="5599"/>
                    </a:cubicBezTo>
                    <a:lnTo>
                      <a:pt x="0" y="5584"/>
                    </a:lnTo>
                    <a:cubicBezTo>
                      <a:pt x="0" y="5580"/>
                      <a:pt x="4" y="5576"/>
                      <a:pt x="8" y="5576"/>
                    </a:cubicBezTo>
                    <a:cubicBezTo>
                      <a:pt x="12" y="5576"/>
                      <a:pt x="16" y="5580"/>
                      <a:pt x="16" y="5584"/>
                    </a:cubicBezTo>
                    <a:close/>
                    <a:moveTo>
                      <a:pt x="16" y="5630"/>
                    </a:moveTo>
                    <a:lnTo>
                      <a:pt x="16" y="5645"/>
                    </a:lnTo>
                    <a:cubicBezTo>
                      <a:pt x="16" y="5650"/>
                      <a:pt x="12" y="5653"/>
                      <a:pt x="8" y="5653"/>
                    </a:cubicBezTo>
                    <a:cubicBezTo>
                      <a:pt x="4" y="5653"/>
                      <a:pt x="0" y="5650"/>
                      <a:pt x="0" y="5645"/>
                    </a:cubicBezTo>
                    <a:lnTo>
                      <a:pt x="0" y="5630"/>
                    </a:lnTo>
                    <a:cubicBezTo>
                      <a:pt x="0" y="5626"/>
                      <a:pt x="4" y="5622"/>
                      <a:pt x="8" y="5622"/>
                    </a:cubicBezTo>
                    <a:cubicBezTo>
                      <a:pt x="12" y="5622"/>
                      <a:pt x="16" y="5626"/>
                      <a:pt x="16" y="5630"/>
                    </a:cubicBezTo>
                    <a:close/>
                    <a:moveTo>
                      <a:pt x="16" y="5676"/>
                    </a:moveTo>
                    <a:lnTo>
                      <a:pt x="16" y="5691"/>
                    </a:lnTo>
                    <a:cubicBezTo>
                      <a:pt x="16" y="5696"/>
                      <a:pt x="12" y="5699"/>
                      <a:pt x="8" y="5699"/>
                    </a:cubicBezTo>
                    <a:cubicBezTo>
                      <a:pt x="4" y="5699"/>
                      <a:pt x="0" y="5696"/>
                      <a:pt x="0" y="5691"/>
                    </a:cubicBezTo>
                    <a:lnTo>
                      <a:pt x="0" y="5676"/>
                    </a:lnTo>
                    <a:cubicBezTo>
                      <a:pt x="0" y="5672"/>
                      <a:pt x="4" y="5668"/>
                      <a:pt x="8" y="5668"/>
                    </a:cubicBezTo>
                    <a:cubicBezTo>
                      <a:pt x="12" y="5668"/>
                      <a:pt x="16" y="5672"/>
                      <a:pt x="16" y="5676"/>
                    </a:cubicBezTo>
                    <a:close/>
                    <a:moveTo>
                      <a:pt x="16" y="5722"/>
                    </a:moveTo>
                    <a:lnTo>
                      <a:pt x="16" y="5737"/>
                    </a:lnTo>
                    <a:cubicBezTo>
                      <a:pt x="16" y="5742"/>
                      <a:pt x="12" y="5745"/>
                      <a:pt x="8" y="5745"/>
                    </a:cubicBezTo>
                    <a:cubicBezTo>
                      <a:pt x="4" y="5745"/>
                      <a:pt x="0" y="5742"/>
                      <a:pt x="0" y="5737"/>
                    </a:cubicBezTo>
                    <a:lnTo>
                      <a:pt x="0" y="5722"/>
                    </a:lnTo>
                    <a:cubicBezTo>
                      <a:pt x="0" y="5718"/>
                      <a:pt x="4" y="5714"/>
                      <a:pt x="8" y="5714"/>
                    </a:cubicBezTo>
                    <a:cubicBezTo>
                      <a:pt x="12" y="5714"/>
                      <a:pt x="16" y="5718"/>
                      <a:pt x="16" y="5722"/>
                    </a:cubicBezTo>
                    <a:close/>
                    <a:moveTo>
                      <a:pt x="16" y="5768"/>
                    </a:moveTo>
                    <a:lnTo>
                      <a:pt x="16" y="5784"/>
                    </a:lnTo>
                    <a:cubicBezTo>
                      <a:pt x="16" y="5788"/>
                      <a:pt x="12" y="5791"/>
                      <a:pt x="8" y="5791"/>
                    </a:cubicBezTo>
                    <a:cubicBezTo>
                      <a:pt x="4" y="5791"/>
                      <a:pt x="0" y="5788"/>
                      <a:pt x="0" y="5784"/>
                    </a:cubicBezTo>
                    <a:lnTo>
                      <a:pt x="0" y="5768"/>
                    </a:lnTo>
                    <a:cubicBezTo>
                      <a:pt x="0" y="5764"/>
                      <a:pt x="4" y="5760"/>
                      <a:pt x="8" y="5760"/>
                    </a:cubicBezTo>
                    <a:cubicBezTo>
                      <a:pt x="12" y="5760"/>
                      <a:pt x="16" y="5764"/>
                      <a:pt x="16" y="5768"/>
                    </a:cubicBezTo>
                    <a:close/>
                    <a:moveTo>
                      <a:pt x="16" y="5814"/>
                    </a:moveTo>
                    <a:lnTo>
                      <a:pt x="16" y="5830"/>
                    </a:lnTo>
                    <a:cubicBezTo>
                      <a:pt x="16" y="5834"/>
                      <a:pt x="12" y="5837"/>
                      <a:pt x="8" y="5837"/>
                    </a:cubicBezTo>
                    <a:cubicBezTo>
                      <a:pt x="4" y="5837"/>
                      <a:pt x="0" y="5834"/>
                      <a:pt x="0" y="5830"/>
                    </a:cubicBezTo>
                    <a:lnTo>
                      <a:pt x="0" y="5814"/>
                    </a:lnTo>
                    <a:cubicBezTo>
                      <a:pt x="0" y="5810"/>
                      <a:pt x="4" y="5807"/>
                      <a:pt x="8" y="5807"/>
                    </a:cubicBezTo>
                    <a:cubicBezTo>
                      <a:pt x="12" y="5807"/>
                      <a:pt x="16" y="5810"/>
                      <a:pt x="16" y="5814"/>
                    </a:cubicBezTo>
                    <a:close/>
                    <a:moveTo>
                      <a:pt x="16" y="5860"/>
                    </a:moveTo>
                    <a:lnTo>
                      <a:pt x="16" y="5876"/>
                    </a:lnTo>
                    <a:cubicBezTo>
                      <a:pt x="16" y="5880"/>
                      <a:pt x="12" y="5883"/>
                      <a:pt x="8" y="5883"/>
                    </a:cubicBezTo>
                    <a:cubicBezTo>
                      <a:pt x="4" y="5883"/>
                      <a:pt x="0" y="5880"/>
                      <a:pt x="0" y="5876"/>
                    </a:cubicBezTo>
                    <a:lnTo>
                      <a:pt x="0" y="5860"/>
                    </a:lnTo>
                    <a:cubicBezTo>
                      <a:pt x="0" y="5856"/>
                      <a:pt x="4" y="5853"/>
                      <a:pt x="8" y="5853"/>
                    </a:cubicBezTo>
                    <a:cubicBezTo>
                      <a:pt x="12" y="5853"/>
                      <a:pt x="16" y="5856"/>
                      <a:pt x="16" y="5860"/>
                    </a:cubicBezTo>
                    <a:close/>
                    <a:moveTo>
                      <a:pt x="16" y="5906"/>
                    </a:moveTo>
                    <a:lnTo>
                      <a:pt x="16" y="5922"/>
                    </a:lnTo>
                    <a:cubicBezTo>
                      <a:pt x="16" y="5926"/>
                      <a:pt x="12" y="5929"/>
                      <a:pt x="8" y="5929"/>
                    </a:cubicBezTo>
                    <a:cubicBezTo>
                      <a:pt x="4" y="5929"/>
                      <a:pt x="0" y="5926"/>
                      <a:pt x="0" y="5922"/>
                    </a:cubicBezTo>
                    <a:lnTo>
                      <a:pt x="0" y="5906"/>
                    </a:lnTo>
                    <a:cubicBezTo>
                      <a:pt x="0" y="5902"/>
                      <a:pt x="4" y="5899"/>
                      <a:pt x="8" y="5899"/>
                    </a:cubicBezTo>
                    <a:cubicBezTo>
                      <a:pt x="12" y="5899"/>
                      <a:pt x="16" y="5902"/>
                      <a:pt x="16" y="5906"/>
                    </a:cubicBezTo>
                    <a:close/>
                    <a:moveTo>
                      <a:pt x="16" y="5952"/>
                    </a:moveTo>
                    <a:lnTo>
                      <a:pt x="16" y="5968"/>
                    </a:lnTo>
                    <a:cubicBezTo>
                      <a:pt x="16" y="5972"/>
                      <a:pt x="12" y="5976"/>
                      <a:pt x="8" y="5976"/>
                    </a:cubicBezTo>
                    <a:cubicBezTo>
                      <a:pt x="4" y="5976"/>
                      <a:pt x="0" y="5972"/>
                      <a:pt x="0" y="5968"/>
                    </a:cubicBezTo>
                    <a:lnTo>
                      <a:pt x="0" y="5952"/>
                    </a:lnTo>
                    <a:cubicBezTo>
                      <a:pt x="0" y="5948"/>
                      <a:pt x="4" y="5945"/>
                      <a:pt x="8" y="5945"/>
                    </a:cubicBezTo>
                    <a:cubicBezTo>
                      <a:pt x="12" y="5945"/>
                      <a:pt x="16" y="5948"/>
                      <a:pt x="16" y="5952"/>
                    </a:cubicBezTo>
                    <a:close/>
                    <a:moveTo>
                      <a:pt x="16" y="5999"/>
                    </a:moveTo>
                    <a:lnTo>
                      <a:pt x="16" y="6014"/>
                    </a:lnTo>
                    <a:cubicBezTo>
                      <a:pt x="16" y="6018"/>
                      <a:pt x="12" y="6022"/>
                      <a:pt x="8" y="6022"/>
                    </a:cubicBezTo>
                    <a:cubicBezTo>
                      <a:pt x="4" y="6022"/>
                      <a:pt x="0" y="6018"/>
                      <a:pt x="0" y="6014"/>
                    </a:cubicBezTo>
                    <a:lnTo>
                      <a:pt x="0" y="5999"/>
                    </a:lnTo>
                    <a:cubicBezTo>
                      <a:pt x="0" y="5994"/>
                      <a:pt x="4" y="5991"/>
                      <a:pt x="8" y="5991"/>
                    </a:cubicBezTo>
                    <a:cubicBezTo>
                      <a:pt x="12" y="5991"/>
                      <a:pt x="16" y="5994"/>
                      <a:pt x="16" y="5999"/>
                    </a:cubicBezTo>
                    <a:close/>
                    <a:moveTo>
                      <a:pt x="16" y="6045"/>
                    </a:moveTo>
                    <a:lnTo>
                      <a:pt x="16" y="6060"/>
                    </a:lnTo>
                    <a:cubicBezTo>
                      <a:pt x="16" y="6064"/>
                      <a:pt x="12" y="6068"/>
                      <a:pt x="8" y="6068"/>
                    </a:cubicBezTo>
                    <a:cubicBezTo>
                      <a:pt x="4" y="6068"/>
                      <a:pt x="0" y="6064"/>
                      <a:pt x="0" y="6060"/>
                    </a:cubicBezTo>
                    <a:lnTo>
                      <a:pt x="0" y="6045"/>
                    </a:lnTo>
                    <a:cubicBezTo>
                      <a:pt x="0" y="6040"/>
                      <a:pt x="4" y="6037"/>
                      <a:pt x="8" y="6037"/>
                    </a:cubicBezTo>
                    <a:cubicBezTo>
                      <a:pt x="12" y="6037"/>
                      <a:pt x="16" y="6040"/>
                      <a:pt x="16" y="6045"/>
                    </a:cubicBezTo>
                    <a:close/>
                    <a:moveTo>
                      <a:pt x="16" y="6091"/>
                    </a:moveTo>
                    <a:lnTo>
                      <a:pt x="16" y="6106"/>
                    </a:lnTo>
                    <a:cubicBezTo>
                      <a:pt x="16" y="6110"/>
                      <a:pt x="12" y="6114"/>
                      <a:pt x="8" y="6114"/>
                    </a:cubicBezTo>
                    <a:cubicBezTo>
                      <a:pt x="4" y="6114"/>
                      <a:pt x="0" y="6110"/>
                      <a:pt x="0" y="6106"/>
                    </a:cubicBezTo>
                    <a:lnTo>
                      <a:pt x="0" y="6091"/>
                    </a:lnTo>
                    <a:cubicBezTo>
                      <a:pt x="0" y="6086"/>
                      <a:pt x="4" y="6083"/>
                      <a:pt x="8" y="6083"/>
                    </a:cubicBezTo>
                    <a:cubicBezTo>
                      <a:pt x="12" y="6083"/>
                      <a:pt x="16" y="6086"/>
                      <a:pt x="16" y="6091"/>
                    </a:cubicBezTo>
                    <a:close/>
                    <a:moveTo>
                      <a:pt x="16" y="6137"/>
                    </a:moveTo>
                    <a:lnTo>
                      <a:pt x="16" y="6152"/>
                    </a:lnTo>
                    <a:cubicBezTo>
                      <a:pt x="16" y="6156"/>
                      <a:pt x="12" y="6160"/>
                      <a:pt x="8" y="6160"/>
                    </a:cubicBezTo>
                    <a:cubicBezTo>
                      <a:pt x="4" y="6160"/>
                      <a:pt x="0" y="6156"/>
                      <a:pt x="0" y="6152"/>
                    </a:cubicBezTo>
                    <a:lnTo>
                      <a:pt x="0" y="6137"/>
                    </a:lnTo>
                    <a:cubicBezTo>
                      <a:pt x="0" y="6133"/>
                      <a:pt x="4" y="6129"/>
                      <a:pt x="8" y="6129"/>
                    </a:cubicBezTo>
                    <a:cubicBezTo>
                      <a:pt x="12" y="6129"/>
                      <a:pt x="16" y="6133"/>
                      <a:pt x="16" y="6137"/>
                    </a:cubicBezTo>
                    <a:close/>
                    <a:moveTo>
                      <a:pt x="16" y="6183"/>
                    </a:moveTo>
                    <a:lnTo>
                      <a:pt x="16" y="6198"/>
                    </a:lnTo>
                    <a:cubicBezTo>
                      <a:pt x="16" y="6202"/>
                      <a:pt x="12" y="6206"/>
                      <a:pt x="8" y="6206"/>
                    </a:cubicBezTo>
                    <a:cubicBezTo>
                      <a:pt x="4" y="6206"/>
                      <a:pt x="0" y="6202"/>
                      <a:pt x="0" y="6198"/>
                    </a:cubicBezTo>
                    <a:lnTo>
                      <a:pt x="0" y="6183"/>
                    </a:lnTo>
                    <a:cubicBezTo>
                      <a:pt x="0" y="6179"/>
                      <a:pt x="4" y="6175"/>
                      <a:pt x="8" y="6175"/>
                    </a:cubicBezTo>
                    <a:cubicBezTo>
                      <a:pt x="12" y="6175"/>
                      <a:pt x="16" y="6179"/>
                      <a:pt x="16" y="6183"/>
                    </a:cubicBezTo>
                    <a:close/>
                    <a:moveTo>
                      <a:pt x="16" y="6229"/>
                    </a:moveTo>
                    <a:lnTo>
                      <a:pt x="16" y="6244"/>
                    </a:lnTo>
                    <a:cubicBezTo>
                      <a:pt x="16" y="6249"/>
                      <a:pt x="12" y="6252"/>
                      <a:pt x="8" y="6252"/>
                    </a:cubicBezTo>
                    <a:cubicBezTo>
                      <a:pt x="4" y="6252"/>
                      <a:pt x="0" y="6249"/>
                      <a:pt x="0" y="6244"/>
                    </a:cubicBezTo>
                    <a:lnTo>
                      <a:pt x="0" y="6229"/>
                    </a:lnTo>
                    <a:cubicBezTo>
                      <a:pt x="0" y="6225"/>
                      <a:pt x="4" y="6221"/>
                      <a:pt x="8" y="6221"/>
                    </a:cubicBezTo>
                    <a:cubicBezTo>
                      <a:pt x="12" y="6221"/>
                      <a:pt x="16" y="6225"/>
                      <a:pt x="16" y="6229"/>
                    </a:cubicBezTo>
                    <a:close/>
                    <a:moveTo>
                      <a:pt x="16" y="6275"/>
                    </a:moveTo>
                    <a:lnTo>
                      <a:pt x="16" y="6290"/>
                    </a:lnTo>
                    <a:cubicBezTo>
                      <a:pt x="16" y="6295"/>
                      <a:pt x="12" y="6298"/>
                      <a:pt x="8" y="6298"/>
                    </a:cubicBezTo>
                    <a:cubicBezTo>
                      <a:pt x="4" y="6298"/>
                      <a:pt x="0" y="6295"/>
                      <a:pt x="0" y="6290"/>
                    </a:cubicBezTo>
                    <a:lnTo>
                      <a:pt x="0" y="6275"/>
                    </a:lnTo>
                    <a:cubicBezTo>
                      <a:pt x="0" y="6271"/>
                      <a:pt x="4" y="6267"/>
                      <a:pt x="8" y="6267"/>
                    </a:cubicBezTo>
                    <a:cubicBezTo>
                      <a:pt x="12" y="6267"/>
                      <a:pt x="16" y="6271"/>
                      <a:pt x="16" y="6275"/>
                    </a:cubicBezTo>
                    <a:close/>
                    <a:moveTo>
                      <a:pt x="16" y="6321"/>
                    </a:moveTo>
                    <a:lnTo>
                      <a:pt x="16" y="6336"/>
                    </a:lnTo>
                    <a:cubicBezTo>
                      <a:pt x="16" y="6341"/>
                      <a:pt x="12" y="6344"/>
                      <a:pt x="8" y="6344"/>
                    </a:cubicBezTo>
                    <a:cubicBezTo>
                      <a:pt x="4" y="6344"/>
                      <a:pt x="0" y="6341"/>
                      <a:pt x="0" y="6336"/>
                    </a:cubicBezTo>
                    <a:lnTo>
                      <a:pt x="0" y="6321"/>
                    </a:lnTo>
                    <a:cubicBezTo>
                      <a:pt x="0" y="6317"/>
                      <a:pt x="4" y="6313"/>
                      <a:pt x="8" y="6313"/>
                    </a:cubicBezTo>
                    <a:cubicBezTo>
                      <a:pt x="12" y="6313"/>
                      <a:pt x="16" y="6317"/>
                      <a:pt x="16" y="6321"/>
                    </a:cubicBezTo>
                    <a:close/>
                    <a:moveTo>
                      <a:pt x="16" y="6367"/>
                    </a:moveTo>
                    <a:lnTo>
                      <a:pt x="16" y="6383"/>
                    </a:lnTo>
                    <a:cubicBezTo>
                      <a:pt x="16" y="6387"/>
                      <a:pt x="12" y="6390"/>
                      <a:pt x="8" y="6390"/>
                    </a:cubicBezTo>
                    <a:cubicBezTo>
                      <a:pt x="4" y="6390"/>
                      <a:pt x="0" y="6387"/>
                      <a:pt x="0" y="6383"/>
                    </a:cubicBezTo>
                    <a:lnTo>
                      <a:pt x="0" y="6367"/>
                    </a:lnTo>
                    <a:cubicBezTo>
                      <a:pt x="0" y="6363"/>
                      <a:pt x="4" y="6360"/>
                      <a:pt x="8" y="6360"/>
                    </a:cubicBezTo>
                    <a:cubicBezTo>
                      <a:pt x="12" y="6360"/>
                      <a:pt x="16" y="6363"/>
                      <a:pt x="16" y="6367"/>
                    </a:cubicBezTo>
                    <a:close/>
                    <a:moveTo>
                      <a:pt x="16" y="6413"/>
                    </a:moveTo>
                    <a:lnTo>
                      <a:pt x="16" y="6429"/>
                    </a:lnTo>
                    <a:cubicBezTo>
                      <a:pt x="16" y="6433"/>
                      <a:pt x="12" y="6436"/>
                      <a:pt x="8" y="6436"/>
                    </a:cubicBezTo>
                    <a:cubicBezTo>
                      <a:pt x="4" y="6436"/>
                      <a:pt x="0" y="6433"/>
                      <a:pt x="0" y="6429"/>
                    </a:cubicBezTo>
                    <a:lnTo>
                      <a:pt x="0" y="6413"/>
                    </a:lnTo>
                    <a:cubicBezTo>
                      <a:pt x="0" y="6409"/>
                      <a:pt x="4" y="6406"/>
                      <a:pt x="8" y="6406"/>
                    </a:cubicBezTo>
                    <a:cubicBezTo>
                      <a:pt x="12" y="6406"/>
                      <a:pt x="16" y="6409"/>
                      <a:pt x="16" y="6413"/>
                    </a:cubicBezTo>
                    <a:close/>
                    <a:moveTo>
                      <a:pt x="16" y="6459"/>
                    </a:moveTo>
                    <a:lnTo>
                      <a:pt x="16" y="6475"/>
                    </a:lnTo>
                    <a:cubicBezTo>
                      <a:pt x="16" y="6479"/>
                      <a:pt x="12" y="6482"/>
                      <a:pt x="8" y="6482"/>
                    </a:cubicBezTo>
                    <a:cubicBezTo>
                      <a:pt x="4" y="6482"/>
                      <a:pt x="0" y="6479"/>
                      <a:pt x="0" y="6475"/>
                    </a:cubicBezTo>
                    <a:lnTo>
                      <a:pt x="0" y="6459"/>
                    </a:lnTo>
                    <a:cubicBezTo>
                      <a:pt x="0" y="6455"/>
                      <a:pt x="4" y="6452"/>
                      <a:pt x="8" y="6452"/>
                    </a:cubicBezTo>
                    <a:cubicBezTo>
                      <a:pt x="12" y="6452"/>
                      <a:pt x="16" y="6455"/>
                      <a:pt x="16" y="6459"/>
                    </a:cubicBezTo>
                    <a:close/>
                    <a:moveTo>
                      <a:pt x="16" y="6505"/>
                    </a:moveTo>
                    <a:lnTo>
                      <a:pt x="16" y="6521"/>
                    </a:lnTo>
                    <a:cubicBezTo>
                      <a:pt x="16" y="6525"/>
                      <a:pt x="12" y="6528"/>
                      <a:pt x="8" y="6528"/>
                    </a:cubicBezTo>
                    <a:cubicBezTo>
                      <a:pt x="4" y="6528"/>
                      <a:pt x="0" y="6525"/>
                      <a:pt x="0" y="6521"/>
                    </a:cubicBezTo>
                    <a:lnTo>
                      <a:pt x="0" y="6505"/>
                    </a:lnTo>
                    <a:cubicBezTo>
                      <a:pt x="0" y="6501"/>
                      <a:pt x="4" y="6498"/>
                      <a:pt x="8" y="6498"/>
                    </a:cubicBezTo>
                    <a:cubicBezTo>
                      <a:pt x="12" y="6498"/>
                      <a:pt x="16" y="6501"/>
                      <a:pt x="16" y="6505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47">
                <a:extLst>
                  <a:ext uri="{FF2B5EF4-FFF2-40B4-BE49-F238E27FC236}">
                    <a16:creationId xmlns:a16="http://schemas.microsoft.com/office/drawing/2014/main" id="{664CC8A2-0F67-446D-BE9E-25FC2BB64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96" y="2819"/>
                <a:ext cx="6" cy="1684"/>
              </a:xfrm>
              <a:custGeom>
                <a:avLst/>
                <a:gdLst>
                  <a:gd name="T0" fmla="*/ 0 w 15"/>
                  <a:gd name="T1" fmla="*/ 69 h 4362"/>
                  <a:gd name="T2" fmla="*/ 15 w 15"/>
                  <a:gd name="T3" fmla="*/ 146 h 4362"/>
                  <a:gd name="T4" fmla="*/ 0 w 15"/>
                  <a:gd name="T5" fmla="*/ 192 h 4362"/>
                  <a:gd name="T6" fmla="*/ 15 w 15"/>
                  <a:gd name="T7" fmla="*/ 299 h 4362"/>
                  <a:gd name="T8" fmla="*/ 7 w 15"/>
                  <a:gd name="T9" fmla="*/ 322 h 4362"/>
                  <a:gd name="T10" fmla="*/ 7 w 15"/>
                  <a:gd name="T11" fmla="*/ 445 h 4362"/>
                  <a:gd name="T12" fmla="*/ 15 w 15"/>
                  <a:gd name="T13" fmla="*/ 468 h 4362"/>
                  <a:gd name="T14" fmla="*/ 0 w 15"/>
                  <a:gd name="T15" fmla="*/ 576 h 4362"/>
                  <a:gd name="T16" fmla="*/ 15 w 15"/>
                  <a:gd name="T17" fmla="*/ 653 h 4362"/>
                  <a:gd name="T18" fmla="*/ 0 w 15"/>
                  <a:gd name="T19" fmla="*/ 699 h 4362"/>
                  <a:gd name="T20" fmla="*/ 15 w 15"/>
                  <a:gd name="T21" fmla="*/ 806 h 4362"/>
                  <a:gd name="T22" fmla="*/ 7 w 15"/>
                  <a:gd name="T23" fmla="*/ 829 h 4362"/>
                  <a:gd name="T24" fmla="*/ 7 w 15"/>
                  <a:gd name="T25" fmla="*/ 952 h 4362"/>
                  <a:gd name="T26" fmla="*/ 15 w 15"/>
                  <a:gd name="T27" fmla="*/ 975 h 4362"/>
                  <a:gd name="T28" fmla="*/ 0 w 15"/>
                  <a:gd name="T29" fmla="*/ 1083 h 4362"/>
                  <a:gd name="T30" fmla="*/ 15 w 15"/>
                  <a:gd name="T31" fmla="*/ 1160 h 4362"/>
                  <a:gd name="T32" fmla="*/ 0 w 15"/>
                  <a:gd name="T33" fmla="*/ 1206 h 4362"/>
                  <a:gd name="T34" fmla="*/ 15 w 15"/>
                  <a:gd name="T35" fmla="*/ 1313 h 4362"/>
                  <a:gd name="T36" fmla="*/ 7 w 15"/>
                  <a:gd name="T37" fmla="*/ 1336 h 4362"/>
                  <a:gd name="T38" fmla="*/ 7 w 15"/>
                  <a:gd name="T39" fmla="*/ 1459 h 4362"/>
                  <a:gd name="T40" fmla="*/ 15 w 15"/>
                  <a:gd name="T41" fmla="*/ 1482 h 4362"/>
                  <a:gd name="T42" fmla="*/ 0 w 15"/>
                  <a:gd name="T43" fmla="*/ 1590 h 4362"/>
                  <a:gd name="T44" fmla="*/ 15 w 15"/>
                  <a:gd name="T45" fmla="*/ 1666 h 4362"/>
                  <a:gd name="T46" fmla="*/ 0 w 15"/>
                  <a:gd name="T47" fmla="*/ 1713 h 4362"/>
                  <a:gd name="T48" fmla="*/ 15 w 15"/>
                  <a:gd name="T49" fmla="*/ 1820 h 4362"/>
                  <a:gd name="T50" fmla="*/ 7 w 15"/>
                  <a:gd name="T51" fmla="*/ 1843 h 4362"/>
                  <a:gd name="T52" fmla="*/ 7 w 15"/>
                  <a:gd name="T53" fmla="*/ 1966 h 4362"/>
                  <a:gd name="T54" fmla="*/ 15 w 15"/>
                  <a:gd name="T55" fmla="*/ 1989 h 4362"/>
                  <a:gd name="T56" fmla="*/ 0 w 15"/>
                  <a:gd name="T57" fmla="*/ 2097 h 4362"/>
                  <a:gd name="T58" fmla="*/ 15 w 15"/>
                  <a:gd name="T59" fmla="*/ 2173 h 4362"/>
                  <a:gd name="T60" fmla="*/ 0 w 15"/>
                  <a:gd name="T61" fmla="*/ 2219 h 4362"/>
                  <a:gd name="T62" fmla="*/ 15 w 15"/>
                  <a:gd name="T63" fmla="*/ 2327 h 4362"/>
                  <a:gd name="T64" fmla="*/ 7 w 15"/>
                  <a:gd name="T65" fmla="*/ 2350 h 4362"/>
                  <a:gd name="T66" fmla="*/ 7 w 15"/>
                  <a:gd name="T67" fmla="*/ 2473 h 4362"/>
                  <a:gd name="T68" fmla="*/ 15 w 15"/>
                  <a:gd name="T69" fmla="*/ 2496 h 4362"/>
                  <a:gd name="T70" fmla="*/ 0 w 15"/>
                  <a:gd name="T71" fmla="*/ 2603 h 4362"/>
                  <a:gd name="T72" fmla="*/ 15 w 15"/>
                  <a:gd name="T73" fmla="*/ 2680 h 4362"/>
                  <a:gd name="T74" fmla="*/ 0 w 15"/>
                  <a:gd name="T75" fmla="*/ 2726 h 4362"/>
                  <a:gd name="T76" fmla="*/ 15 w 15"/>
                  <a:gd name="T77" fmla="*/ 2834 h 4362"/>
                  <a:gd name="T78" fmla="*/ 7 w 15"/>
                  <a:gd name="T79" fmla="*/ 2857 h 4362"/>
                  <a:gd name="T80" fmla="*/ 7 w 15"/>
                  <a:gd name="T81" fmla="*/ 2980 h 4362"/>
                  <a:gd name="T82" fmla="*/ 15 w 15"/>
                  <a:gd name="T83" fmla="*/ 3003 h 4362"/>
                  <a:gd name="T84" fmla="*/ 0 w 15"/>
                  <a:gd name="T85" fmla="*/ 3110 h 4362"/>
                  <a:gd name="T86" fmla="*/ 15 w 15"/>
                  <a:gd name="T87" fmla="*/ 3187 h 4362"/>
                  <a:gd name="T88" fmla="*/ 0 w 15"/>
                  <a:gd name="T89" fmla="*/ 3233 h 4362"/>
                  <a:gd name="T90" fmla="*/ 15 w 15"/>
                  <a:gd name="T91" fmla="*/ 3341 h 4362"/>
                  <a:gd name="T92" fmla="*/ 7 w 15"/>
                  <a:gd name="T93" fmla="*/ 3364 h 4362"/>
                  <a:gd name="T94" fmla="*/ 7 w 15"/>
                  <a:gd name="T95" fmla="*/ 3487 h 4362"/>
                  <a:gd name="T96" fmla="*/ 15 w 15"/>
                  <a:gd name="T97" fmla="*/ 3510 h 4362"/>
                  <a:gd name="T98" fmla="*/ 0 w 15"/>
                  <a:gd name="T99" fmla="*/ 3617 h 4362"/>
                  <a:gd name="T100" fmla="*/ 15 w 15"/>
                  <a:gd name="T101" fmla="*/ 3694 h 4362"/>
                  <a:gd name="T102" fmla="*/ 0 w 15"/>
                  <a:gd name="T103" fmla="*/ 3740 h 4362"/>
                  <a:gd name="T104" fmla="*/ 15 w 15"/>
                  <a:gd name="T105" fmla="*/ 3848 h 4362"/>
                  <a:gd name="T106" fmla="*/ 7 w 15"/>
                  <a:gd name="T107" fmla="*/ 3871 h 4362"/>
                  <a:gd name="T108" fmla="*/ 7 w 15"/>
                  <a:gd name="T109" fmla="*/ 3993 h 4362"/>
                  <a:gd name="T110" fmla="*/ 15 w 15"/>
                  <a:gd name="T111" fmla="*/ 4017 h 4362"/>
                  <a:gd name="T112" fmla="*/ 0 w 15"/>
                  <a:gd name="T113" fmla="*/ 4124 h 4362"/>
                  <a:gd name="T114" fmla="*/ 15 w 15"/>
                  <a:gd name="T115" fmla="*/ 4201 h 4362"/>
                  <a:gd name="T116" fmla="*/ 0 w 15"/>
                  <a:gd name="T117" fmla="*/ 4247 h 4362"/>
                  <a:gd name="T118" fmla="*/ 15 w 15"/>
                  <a:gd name="T119" fmla="*/ 4354 h 4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" h="4362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7" y="31"/>
                    </a:cubicBezTo>
                    <a:cubicBezTo>
                      <a:pt x="3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7" y="77"/>
                    </a:cubicBezTo>
                    <a:cubicBezTo>
                      <a:pt x="3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49"/>
                      <a:pt x="3" y="46"/>
                      <a:pt x="7" y="46"/>
                    </a:cubicBezTo>
                    <a:cubicBezTo>
                      <a:pt x="12" y="46"/>
                      <a:pt x="15" y="49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19"/>
                      <a:pt x="12" y="123"/>
                      <a:pt x="7" y="123"/>
                    </a:cubicBezTo>
                    <a:cubicBezTo>
                      <a:pt x="3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3" y="92"/>
                      <a:pt x="7" y="92"/>
                    </a:cubicBezTo>
                    <a:cubicBezTo>
                      <a:pt x="12" y="92"/>
                      <a:pt x="15" y="95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5"/>
                      <a:pt x="12" y="169"/>
                      <a:pt x="7" y="169"/>
                    </a:cubicBezTo>
                    <a:cubicBezTo>
                      <a:pt x="3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3" y="138"/>
                      <a:pt x="7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1"/>
                      <a:pt x="12" y="215"/>
                      <a:pt x="7" y="215"/>
                    </a:cubicBezTo>
                    <a:cubicBezTo>
                      <a:pt x="3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7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8"/>
                      <a:pt x="12" y="261"/>
                      <a:pt x="7" y="261"/>
                    </a:cubicBezTo>
                    <a:cubicBezTo>
                      <a:pt x="3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3" y="230"/>
                      <a:pt x="7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299"/>
                    </a:lnTo>
                    <a:cubicBezTo>
                      <a:pt x="15" y="304"/>
                      <a:pt x="12" y="307"/>
                      <a:pt x="7" y="307"/>
                    </a:cubicBezTo>
                    <a:cubicBezTo>
                      <a:pt x="3" y="307"/>
                      <a:pt x="0" y="304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3" y="276"/>
                      <a:pt x="7" y="276"/>
                    </a:cubicBezTo>
                    <a:cubicBezTo>
                      <a:pt x="12" y="276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5"/>
                    </a:lnTo>
                    <a:cubicBezTo>
                      <a:pt x="15" y="350"/>
                      <a:pt x="12" y="353"/>
                      <a:pt x="7" y="353"/>
                    </a:cubicBezTo>
                    <a:cubicBezTo>
                      <a:pt x="3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3" y="322"/>
                      <a:pt x="7" y="322"/>
                    </a:cubicBezTo>
                    <a:cubicBezTo>
                      <a:pt x="12" y="322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7" y="399"/>
                    </a:cubicBezTo>
                    <a:cubicBezTo>
                      <a:pt x="3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3" y="369"/>
                      <a:pt x="7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8"/>
                    </a:lnTo>
                    <a:cubicBezTo>
                      <a:pt x="15" y="442"/>
                      <a:pt x="12" y="445"/>
                      <a:pt x="7" y="445"/>
                    </a:cubicBezTo>
                    <a:cubicBezTo>
                      <a:pt x="3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3" y="415"/>
                      <a:pt x="7" y="415"/>
                    </a:cubicBezTo>
                    <a:cubicBezTo>
                      <a:pt x="12" y="415"/>
                      <a:pt x="15" y="418"/>
                      <a:pt x="15" y="422"/>
                    </a:cubicBezTo>
                    <a:close/>
                    <a:moveTo>
                      <a:pt x="15" y="468"/>
                    </a:moveTo>
                    <a:lnTo>
                      <a:pt x="15" y="484"/>
                    </a:lnTo>
                    <a:cubicBezTo>
                      <a:pt x="15" y="488"/>
                      <a:pt x="12" y="491"/>
                      <a:pt x="7" y="491"/>
                    </a:cubicBezTo>
                    <a:cubicBezTo>
                      <a:pt x="3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3" y="461"/>
                      <a:pt x="7" y="461"/>
                    </a:cubicBezTo>
                    <a:cubicBezTo>
                      <a:pt x="12" y="461"/>
                      <a:pt x="15" y="464"/>
                      <a:pt x="15" y="468"/>
                    </a:cubicBezTo>
                    <a:close/>
                    <a:moveTo>
                      <a:pt x="15" y="514"/>
                    </a:moveTo>
                    <a:lnTo>
                      <a:pt x="15" y="530"/>
                    </a:lnTo>
                    <a:cubicBezTo>
                      <a:pt x="15" y="534"/>
                      <a:pt x="12" y="537"/>
                      <a:pt x="7" y="537"/>
                    </a:cubicBezTo>
                    <a:cubicBezTo>
                      <a:pt x="3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3" y="507"/>
                      <a:pt x="7" y="507"/>
                    </a:cubicBezTo>
                    <a:cubicBezTo>
                      <a:pt x="12" y="507"/>
                      <a:pt x="15" y="510"/>
                      <a:pt x="15" y="514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7" y="584"/>
                    </a:cubicBezTo>
                    <a:cubicBezTo>
                      <a:pt x="3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3" y="553"/>
                      <a:pt x="7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7" y="630"/>
                    </a:cubicBezTo>
                    <a:cubicBezTo>
                      <a:pt x="3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2"/>
                      <a:pt x="3" y="599"/>
                      <a:pt x="7" y="599"/>
                    </a:cubicBezTo>
                    <a:cubicBezTo>
                      <a:pt x="12" y="599"/>
                      <a:pt x="15" y="602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7" y="676"/>
                    </a:cubicBezTo>
                    <a:cubicBezTo>
                      <a:pt x="3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8"/>
                      <a:pt x="3" y="645"/>
                      <a:pt x="7" y="645"/>
                    </a:cubicBezTo>
                    <a:cubicBezTo>
                      <a:pt x="12" y="645"/>
                      <a:pt x="15" y="648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8"/>
                      <a:pt x="12" y="722"/>
                      <a:pt x="7" y="722"/>
                    </a:cubicBezTo>
                    <a:cubicBezTo>
                      <a:pt x="3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3" y="691"/>
                      <a:pt x="7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4"/>
                      <a:pt x="12" y="768"/>
                      <a:pt x="7" y="768"/>
                    </a:cubicBezTo>
                    <a:cubicBezTo>
                      <a:pt x="3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3" y="737"/>
                      <a:pt x="7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1"/>
                      <a:pt x="12" y="814"/>
                      <a:pt x="7" y="814"/>
                    </a:cubicBezTo>
                    <a:cubicBezTo>
                      <a:pt x="3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3" y="783"/>
                      <a:pt x="7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2"/>
                    </a:lnTo>
                    <a:cubicBezTo>
                      <a:pt x="15" y="857"/>
                      <a:pt x="12" y="860"/>
                      <a:pt x="7" y="860"/>
                    </a:cubicBezTo>
                    <a:cubicBezTo>
                      <a:pt x="3" y="860"/>
                      <a:pt x="0" y="857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3" y="829"/>
                      <a:pt x="7" y="829"/>
                    </a:cubicBezTo>
                    <a:cubicBezTo>
                      <a:pt x="12" y="829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8"/>
                    </a:lnTo>
                    <a:cubicBezTo>
                      <a:pt x="15" y="903"/>
                      <a:pt x="12" y="906"/>
                      <a:pt x="7" y="906"/>
                    </a:cubicBezTo>
                    <a:cubicBezTo>
                      <a:pt x="3" y="906"/>
                      <a:pt x="0" y="903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3" y="875"/>
                      <a:pt x="7" y="875"/>
                    </a:cubicBezTo>
                    <a:cubicBezTo>
                      <a:pt x="12" y="875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7" y="952"/>
                    </a:cubicBezTo>
                    <a:cubicBezTo>
                      <a:pt x="3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3" y="921"/>
                      <a:pt x="7" y="921"/>
                    </a:cubicBezTo>
                    <a:cubicBezTo>
                      <a:pt x="12" y="921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8"/>
                      <a:pt x="7" y="998"/>
                    </a:cubicBezTo>
                    <a:cubicBezTo>
                      <a:pt x="3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3" y="968"/>
                      <a:pt x="7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7"/>
                    </a:lnTo>
                    <a:cubicBezTo>
                      <a:pt x="15" y="1041"/>
                      <a:pt x="12" y="1044"/>
                      <a:pt x="7" y="1044"/>
                    </a:cubicBezTo>
                    <a:cubicBezTo>
                      <a:pt x="3" y="1044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3" y="1014"/>
                      <a:pt x="7" y="1014"/>
                    </a:cubicBezTo>
                    <a:cubicBezTo>
                      <a:pt x="12" y="1014"/>
                      <a:pt x="15" y="1017"/>
                      <a:pt x="15" y="1021"/>
                    </a:cubicBezTo>
                    <a:close/>
                    <a:moveTo>
                      <a:pt x="15" y="1067"/>
                    </a:moveTo>
                    <a:lnTo>
                      <a:pt x="15" y="1083"/>
                    </a:lnTo>
                    <a:cubicBezTo>
                      <a:pt x="15" y="1087"/>
                      <a:pt x="12" y="1090"/>
                      <a:pt x="7" y="1090"/>
                    </a:cubicBezTo>
                    <a:cubicBezTo>
                      <a:pt x="3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3" y="1060"/>
                      <a:pt x="7" y="1060"/>
                    </a:cubicBezTo>
                    <a:cubicBezTo>
                      <a:pt x="12" y="1060"/>
                      <a:pt x="15" y="1063"/>
                      <a:pt x="15" y="1067"/>
                    </a:cubicBezTo>
                    <a:close/>
                    <a:moveTo>
                      <a:pt x="15" y="1113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7" y="1137"/>
                    </a:cubicBezTo>
                    <a:cubicBezTo>
                      <a:pt x="3" y="1137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3" y="1106"/>
                      <a:pt x="7" y="1106"/>
                    </a:cubicBezTo>
                    <a:cubicBezTo>
                      <a:pt x="12" y="1106"/>
                      <a:pt x="15" y="1109"/>
                      <a:pt x="15" y="1113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7" y="1183"/>
                    </a:cubicBezTo>
                    <a:cubicBezTo>
                      <a:pt x="3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7" y="1152"/>
                    </a:cubicBezTo>
                    <a:cubicBezTo>
                      <a:pt x="12" y="1152"/>
                      <a:pt x="15" y="1155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7" y="1229"/>
                    </a:cubicBezTo>
                    <a:cubicBezTo>
                      <a:pt x="3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1"/>
                      <a:pt x="3" y="1198"/>
                      <a:pt x="7" y="1198"/>
                    </a:cubicBezTo>
                    <a:cubicBezTo>
                      <a:pt x="12" y="1198"/>
                      <a:pt x="15" y="1201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1"/>
                      <a:pt x="12" y="1275"/>
                      <a:pt x="7" y="1275"/>
                    </a:cubicBezTo>
                    <a:cubicBezTo>
                      <a:pt x="3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3" y="1244"/>
                      <a:pt x="7" y="1244"/>
                    </a:cubicBezTo>
                    <a:cubicBezTo>
                      <a:pt x="12" y="1244"/>
                      <a:pt x="15" y="1247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7"/>
                      <a:pt x="12" y="1321"/>
                      <a:pt x="7" y="1321"/>
                    </a:cubicBezTo>
                    <a:cubicBezTo>
                      <a:pt x="3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3" y="1290"/>
                      <a:pt x="7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3"/>
                      <a:pt x="12" y="1367"/>
                      <a:pt x="7" y="1367"/>
                    </a:cubicBezTo>
                    <a:cubicBezTo>
                      <a:pt x="3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3" y="1336"/>
                      <a:pt x="7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10"/>
                      <a:pt x="12" y="1413"/>
                      <a:pt x="7" y="1413"/>
                    </a:cubicBezTo>
                    <a:cubicBezTo>
                      <a:pt x="3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3" y="1382"/>
                      <a:pt x="7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1"/>
                    </a:lnTo>
                    <a:cubicBezTo>
                      <a:pt x="15" y="1456"/>
                      <a:pt x="12" y="1459"/>
                      <a:pt x="7" y="1459"/>
                    </a:cubicBezTo>
                    <a:cubicBezTo>
                      <a:pt x="3" y="1459"/>
                      <a:pt x="0" y="1456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3" y="1428"/>
                      <a:pt x="7" y="1428"/>
                    </a:cubicBezTo>
                    <a:cubicBezTo>
                      <a:pt x="12" y="1428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7"/>
                    </a:lnTo>
                    <a:cubicBezTo>
                      <a:pt x="15" y="1502"/>
                      <a:pt x="12" y="1505"/>
                      <a:pt x="7" y="1505"/>
                    </a:cubicBezTo>
                    <a:cubicBezTo>
                      <a:pt x="3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3" y="1474"/>
                      <a:pt x="7" y="1474"/>
                    </a:cubicBezTo>
                    <a:cubicBezTo>
                      <a:pt x="12" y="1474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7" y="1551"/>
                    </a:cubicBezTo>
                    <a:cubicBezTo>
                      <a:pt x="3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3" y="1521"/>
                      <a:pt x="7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90"/>
                    </a:lnTo>
                    <a:cubicBezTo>
                      <a:pt x="15" y="1594"/>
                      <a:pt x="12" y="1597"/>
                      <a:pt x="7" y="1597"/>
                    </a:cubicBezTo>
                    <a:cubicBezTo>
                      <a:pt x="3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3" y="1567"/>
                      <a:pt x="7" y="1567"/>
                    </a:cubicBezTo>
                    <a:cubicBezTo>
                      <a:pt x="12" y="1567"/>
                      <a:pt x="15" y="1570"/>
                      <a:pt x="15" y="1574"/>
                    </a:cubicBezTo>
                    <a:close/>
                    <a:moveTo>
                      <a:pt x="15" y="1620"/>
                    </a:moveTo>
                    <a:lnTo>
                      <a:pt x="15" y="1636"/>
                    </a:lnTo>
                    <a:cubicBezTo>
                      <a:pt x="15" y="1640"/>
                      <a:pt x="12" y="1643"/>
                      <a:pt x="7" y="1643"/>
                    </a:cubicBezTo>
                    <a:cubicBezTo>
                      <a:pt x="3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3" y="1613"/>
                      <a:pt x="7" y="1613"/>
                    </a:cubicBezTo>
                    <a:cubicBezTo>
                      <a:pt x="12" y="1613"/>
                      <a:pt x="15" y="1616"/>
                      <a:pt x="15" y="1620"/>
                    </a:cubicBezTo>
                    <a:close/>
                    <a:moveTo>
                      <a:pt x="15" y="1666"/>
                    </a:moveTo>
                    <a:lnTo>
                      <a:pt x="15" y="1682"/>
                    </a:lnTo>
                    <a:cubicBezTo>
                      <a:pt x="15" y="1686"/>
                      <a:pt x="12" y="1689"/>
                      <a:pt x="7" y="1689"/>
                    </a:cubicBezTo>
                    <a:cubicBezTo>
                      <a:pt x="3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3" y="1659"/>
                      <a:pt x="7" y="1659"/>
                    </a:cubicBezTo>
                    <a:cubicBezTo>
                      <a:pt x="12" y="1659"/>
                      <a:pt x="15" y="1662"/>
                      <a:pt x="15" y="1666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2"/>
                      <a:pt x="12" y="1736"/>
                      <a:pt x="7" y="1736"/>
                    </a:cubicBezTo>
                    <a:cubicBezTo>
                      <a:pt x="3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3" y="1705"/>
                      <a:pt x="7" y="1705"/>
                    </a:cubicBezTo>
                    <a:cubicBezTo>
                      <a:pt x="12" y="1705"/>
                      <a:pt x="15" y="1708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7" y="1782"/>
                    </a:cubicBezTo>
                    <a:cubicBezTo>
                      <a:pt x="3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4"/>
                      <a:pt x="3" y="1751"/>
                      <a:pt x="7" y="1751"/>
                    </a:cubicBezTo>
                    <a:cubicBezTo>
                      <a:pt x="12" y="1751"/>
                      <a:pt x="15" y="1754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0"/>
                    </a:lnTo>
                    <a:cubicBezTo>
                      <a:pt x="15" y="1824"/>
                      <a:pt x="12" y="1828"/>
                      <a:pt x="7" y="1828"/>
                    </a:cubicBezTo>
                    <a:cubicBezTo>
                      <a:pt x="3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0"/>
                      <a:pt x="3" y="1797"/>
                      <a:pt x="7" y="1797"/>
                    </a:cubicBezTo>
                    <a:cubicBezTo>
                      <a:pt x="12" y="1797"/>
                      <a:pt x="15" y="1800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0"/>
                      <a:pt x="12" y="1874"/>
                      <a:pt x="7" y="1874"/>
                    </a:cubicBezTo>
                    <a:cubicBezTo>
                      <a:pt x="3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3" y="1843"/>
                      <a:pt x="7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6"/>
                      <a:pt x="12" y="1920"/>
                      <a:pt x="7" y="1920"/>
                    </a:cubicBezTo>
                    <a:cubicBezTo>
                      <a:pt x="3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3" y="1889"/>
                      <a:pt x="7" y="1889"/>
                    </a:cubicBezTo>
                    <a:cubicBezTo>
                      <a:pt x="12" y="1889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3"/>
                      <a:pt x="12" y="1966"/>
                      <a:pt x="7" y="1966"/>
                    </a:cubicBezTo>
                    <a:cubicBezTo>
                      <a:pt x="3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3" y="1935"/>
                      <a:pt x="7" y="1935"/>
                    </a:cubicBezTo>
                    <a:cubicBezTo>
                      <a:pt x="12" y="1935"/>
                      <a:pt x="15" y="1939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4"/>
                    </a:lnTo>
                    <a:cubicBezTo>
                      <a:pt x="15" y="2009"/>
                      <a:pt x="12" y="2012"/>
                      <a:pt x="7" y="2012"/>
                    </a:cubicBezTo>
                    <a:cubicBezTo>
                      <a:pt x="3" y="2012"/>
                      <a:pt x="0" y="2009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3" y="1981"/>
                      <a:pt x="7" y="1981"/>
                    </a:cubicBezTo>
                    <a:cubicBezTo>
                      <a:pt x="12" y="1981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0"/>
                    </a:lnTo>
                    <a:cubicBezTo>
                      <a:pt x="15" y="2055"/>
                      <a:pt x="12" y="2058"/>
                      <a:pt x="7" y="2058"/>
                    </a:cubicBezTo>
                    <a:cubicBezTo>
                      <a:pt x="3" y="2058"/>
                      <a:pt x="0" y="2055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3" y="2027"/>
                      <a:pt x="7" y="2027"/>
                    </a:cubicBezTo>
                    <a:cubicBezTo>
                      <a:pt x="12" y="2027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7"/>
                    </a:lnTo>
                    <a:cubicBezTo>
                      <a:pt x="15" y="2101"/>
                      <a:pt x="12" y="2104"/>
                      <a:pt x="7" y="2104"/>
                    </a:cubicBezTo>
                    <a:cubicBezTo>
                      <a:pt x="3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3" y="2073"/>
                      <a:pt x="7" y="2073"/>
                    </a:cubicBezTo>
                    <a:cubicBezTo>
                      <a:pt x="12" y="2073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3"/>
                    </a:lnTo>
                    <a:cubicBezTo>
                      <a:pt x="15" y="2147"/>
                      <a:pt x="12" y="2150"/>
                      <a:pt x="7" y="2150"/>
                    </a:cubicBezTo>
                    <a:cubicBezTo>
                      <a:pt x="3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3" y="2120"/>
                      <a:pt x="7" y="2120"/>
                    </a:cubicBezTo>
                    <a:cubicBezTo>
                      <a:pt x="12" y="2120"/>
                      <a:pt x="15" y="2123"/>
                      <a:pt x="15" y="2127"/>
                    </a:cubicBezTo>
                    <a:close/>
                    <a:moveTo>
                      <a:pt x="15" y="2173"/>
                    </a:moveTo>
                    <a:lnTo>
                      <a:pt x="15" y="2189"/>
                    </a:lnTo>
                    <a:cubicBezTo>
                      <a:pt x="15" y="2193"/>
                      <a:pt x="12" y="2196"/>
                      <a:pt x="7" y="2196"/>
                    </a:cubicBezTo>
                    <a:cubicBezTo>
                      <a:pt x="3" y="2196"/>
                      <a:pt x="0" y="2193"/>
                      <a:pt x="0" y="2189"/>
                    </a:cubicBezTo>
                    <a:lnTo>
                      <a:pt x="0" y="2173"/>
                    </a:lnTo>
                    <a:cubicBezTo>
                      <a:pt x="0" y="2169"/>
                      <a:pt x="3" y="2166"/>
                      <a:pt x="7" y="2166"/>
                    </a:cubicBezTo>
                    <a:cubicBezTo>
                      <a:pt x="12" y="2166"/>
                      <a:pt x="15" y="2169"/>
                      <a:pt x="15" y="2173"/>
                    </a:cubicBezTo>
                    <a:close/>
                    <a:moveTo>
                      <a:pt x="15" y="2219"/>
                    </a:moveTo>
                    <a:lnTo>
                      <a:pt x="15" y="2235"/>
                    </a:lnTo>
                    <a:cubicBezTo>
                      <a:pt x="15" y="2239"/>
                      <a:pt x="12" y="2242"/>
                      <a:pt x="7" y="2242"/>
                    </a:cubicBezTo>
                    <a:cubicBezTo>
                      <a:pt x="3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3" y="2212"/>
                      <a:pt x="7" y="2212"/>
                    </a:cubicBezTo>
                    <a:cubicBezTo>
                      <a:pt x="12" y="2212"/>
                      <a:pt x="15" y="2215"/>
                      <a:pt x="15" y="2219"/>
                    </a:cubicBezTo>
                    <a:close/>
                    <a:moveTo>
                      <a:pt x="15" y="2265"/>
                    </a:moveTo>
                    <a:lnTo>
                      <a:pt x="15" y="2281"/>
                    </a:lnTo>
                    <a:cubicBezTo>
                      <a:pt x="15" y="2285"/>
                      <a:pt x="12" y="2289"/>
                      <a:pt x="7" y="2289"/>
                    </a:cubicBezTo>
                    <a:cubicBezTo>
                      <a:pt x="3" y="2289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3" y="2258"/>
                      <a:pt x="7" y="2258"/>
                    </a:cubicBezTo>
                    <a:cubicBezTo>
                      <a:pt x="12" y="2258"/>
                      <a:pt x="15" y="2261"/>
                      <a:pt x="15" y="2265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7" y="2335"/>
                    </a:cubicBezTo>
                    <a:cubicBezTo>
                      <a:pt x="3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7"/>
                      <a:pt x="3" y="2304"/>
                      <a:pt x="7" y="2304"/>
                    </a:cubicBezTo>
                    <a:cubicBezTo>
                      <a:pt x="12" y="2304"/>
                      <a:pt x="15" y="2307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3"/>
                    </a:lnTo>
                    <a:cubicBezTo>
                      <a:pt x="15" y="2377"/>
                      <a:pt x="12" y="2381"/>
                      <a:pt x="7" y="2381"/>
                    </a:cubicBezTo>
                    <a:cubicBezTo>
                      <a:pt x="3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3"/>
                      <a:pt x="3" y="2350"/>
                      <a:pt x="7" y="2350"/>
                    </a:cubicBezTo>
                    <a:cubicBezTo>
                      <a:pt x="12" y="2350"/>
                      <a:pt x="15" y="2353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3"/>
                      <a:pt x="12" y="2427"/>
                      <a:pt x="7" y="2427"/>
                    </a:cubicBezTo>
                    <a:cubicBezTo>
                      <a:pt x="3" y="2427"/>
                      <a:pt x="0" y="2423"/>
                      <a:pt x="0" y="2419"/>
                    </a:cubicBezTo>
                    <a:lnTo>
                      <a:pt x="0" y="2404"/>
                    </a:lnTo>
                    <a:cubicBezTo>
                      <a:pt x="0" y="2399"/>
                      <a:pt x="3" y="2396"/>
                      <a:pt x="7" y="2396"/>
                    </a:cubicBezTo>
                    <a:cubicBezTo>
                      <a:pt x="12" y="2396"/>
                      <a:pt x="15" y="2399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69"/>
                      <a:pt x="12" y="2473"/>
                      <a:pt x="7" y="2473"/>
                    </a:cubicBezTo>
                    <a:cubicBezTo>
                      <a:pt x="3" y="2473"/>
                      <a:pt x="0" y="2469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3" y="2442"/>
                      <a:pt x="7" y="2442"/>
                    </a:cubicBezTo>
                    <a:cubicBezTo>
                      <a:pt x="12" y="2442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5"/>
                      <a:pt x="12" y="2519"/>
                      <a:pt x="7" y="2519"/>
                    </a:cubicBezTo>
                    <a:cubicBezTo>
                      <a:pt x="3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3" y="2488"/>
                      <a:pt x="7" y="2488"/>
                    </a:cubicBezTo>
                    <a:cubicBezTo>
                      <a:pt x="12" y="2488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7"/>
                    </a:lnTo>
                    <a:cubicBezTo>
                      <a:pt x="15" y="2562"/>
                      <a:pt x="12" y="2565"/>
                      <a:pt x="7" y="2565"/>
                    </a:cubicBezTo>
                    <a:cubicBezTo>
                      <a:pt x="3" y="2565"/>
                      <a:pt x="0" y="2562"/>
                      <a:pt x="0" y="2557"/>
                    </a:cubicBezTo>
                    <a:lnTo>
                      <a:pt x="0" y="2542"/>
                    </a:lnTo>
                    <a:cubicBezTo>
                      <a:pt x="0" y="2538"/>
                      <a:pt x="3" y="2534"/>
                      <a:pt x="7" y="2534"/>
                    </a:cubicBezTo>
                    <a:cubicBezTo>
                      <a:pt x="12" y="2534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3"/>
                    </a:lnTo>
                    <a:cubicBezTo>
                      <a:pt x="15" y="2608"/>
                      <a:pt x="12" y="2611"/>
                      <a:pt x="7" y="2611"/>
                    </a:cubicBezTo>
                    <a:cubicBezTo>
                      <a:pt x="3" y="2611"/>
                      <a:pt x="0" y="2608"/>
                      <a:pt x="0" y="2603"/>
                    </a:cubicBezTo>
                    <a:lnTo>
                      <a:pt x="0" y="2588"/>
                    </a:lnTo>
                    <a:cubicBezTo>
                      <a:pt x="0" y="2584"/>
                      <a:pt x="3" y="2580"/>
                      <a:pt x="7" y="2580"/>
                    </a:cubicBezTo>
                    <a:cubicBezTo>
                      <a:pt x="12" y="2580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49"/>
                    </a:lnTo>
                    <a:cubicBezTo>
                      <a:pt x="15" y="2654"/>
                      <a:pt x="12" y="2657"/>
                      <a:pt x="7" y="2657"/>
                    </a:cubicBezTo>
                    <a:cubicBezTo>
                      <a:pt x="3" y="2657"/>
                      <a:pt x="0" y="2654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3" y="2626"/>
                      <a:pt x="7" y="2626"/>
                    </a:cubicBezTo>
                    <a:cubicBezTo>
                      <a:pt x="12" y="2626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7" y="2703"/>
                    </a:cubicBezTo>
                    <a:cubicBezTo>
                      <a:pt x="3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3" y="2673"/>
                      <a:pt x="7" y="2673"/>
                    </a:cubicBezTo>
                    <a:cubicBezTo>
                      <a:pt x="12" y="2673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2"/>
                    </a:lnTo>
                    <a:cubicBezTo>
                      <a:pt x="15" y="2746"/>
                      <a:pt x="12" y="2749"/>
                      <a:pt x="7" y="2749"/>
                    </a:cubicBezTo>
                    <a:cubicBezTo>
                      <a:pt x="3" y="2749"/>
                      <a:pt x="0" y="2746"/>
                      <a:pt x="0" y="2742"/>
                    </a:cubicBezTo>
                    <a:lnTo>
                      <a:pt x="0" y="2726"/>
                    </a:lnTo>
                    <a:cubicBezTo>
                      <a:pt x="0" y="2722"/>
                      <a:pt x="3" y="2719"/>
                      <a:pt x="7" y="2719"/>
                    </a:cubicBezTo>
                    <a:cubicBezTo>
                      <a:pt x="12" y="2719"/>
                      <a:pt x="15" y="2722"/>
                      <a:pt x="15" y="2726"/>
                    </a:cubicBezTo>
                    <a:close/>
                    <a:moveTo>
                      <a:pt x="15" y="2772"/>
                    </a:moveTo>
                    <a:lnTo>
                      <a:pt x="15" y="2788"/>
                    </a:lnTo>
                    <a:cubicBezTo>
                      <a:pt x="15" y="2792"/>
                      <a:pt x="12" y="2795"/>
                      <a:pt x="7" y="2795"/>
                    </a:cubicBezTo>
                    <a:cubicBezTo>
                      <a:pt x="3" y="2795"/>
                      <a:pt x="0" y="2792"/>
                      <a:pt x="0" y="2788"/>
                    </a:cubicBezTo>
                    <a:lnTo>
                      <a:pt x="0" y="2772"/>
                    </a:lnTo>
                    <a:cubicBezTo>
                      <a:pt x="0" y="2768"/>
                      <a:pt x="3" y="2765"/>
                      <a:pt x="7" y="2765"/>
                    </a:cubicBezTo>
                    <a:cubicBezTo>
                      <a:pt x="12" y="2765"/>
                      <a:pt x="15" y="2768"/>
                      <a:pt x="15" y="2772"/>
                    </a:cubicBezTo>
                    <a:close/>
                    <a:moveTo>
                      <a:pt x="15" y="2818"/>
                    </a:moveTo>
                    <a:lnTo>
                      <a:pt x="15" y="2834"/>
                    </a:lnTo>
                    <a:cubicBezTo>
                      <a:pt x="15" y="2838"/>
                      <a:pt x="12" y="2841"/>
                      <a:pt x="7" y="2841"/>
                    </a:cubicBezTo>
                    <a:cubicBezTo>
                      <a:pt x="3" y="2841"/>
                      <a:pt x="0" y="2838"/>
                      <a:pt x="0" y="2834"/>
                    </a:cubicBezTo>
                    <a:lnTo>
                      <a:pt x="0" y="2818"/>
                    </a:lnTo>
                    <a:cubicBezTo>
                      <a:pt x="0" y="2814"/>
                      <a:pt x="3" y="2811"/>
                      <a:pt x="7" y="2811"/>
                    </a:cubicBezTo>
                    <a:cubicBezTo>
                      <a:pt x="12" y="2811"/>
                      <a:pt x="15" y="2814"/>
                      <a:pt x="15" y="2818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7" y="2888"/>
                    </a:cubicBezTo>
                    <a:cubicBezTo>
                      <a:pt x="3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0"/>
                      <a:pt x="3" y="2857"/>
                      <a:pt x="7" y="2857"/>
                    </a:cubicBezTo>
                    <a:cubicBezTo>
                      <a:pt x="12" y="2857"/>
                      <a:pt x="15" y="2860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0"/>
                      <a:pt x="12" y="2934"/>
                      <a:pt x="7" y="2934"/>
                    </a:cubicBezTo>
                    <a:cubicBezTo>
                      <a:pt x="3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6"/>
                      <a:pt x="3" y="2903"/>
                      <a:pt x="7" y="2903"/>
                    </a:cubicBezTo>
                    <a:cubicBezTo>
                      <a:pt x="12" y="2903"/>
                      <a:pt x="15" y="2906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2"/>
                    </a:lnTo>
                    <a:cubicBezTo>
                      <a:pt x="15" y="2976"/>
                      <a:pt x="12" y="2980"/>
                      <a:pt x="7" y="2980"/>
                    </a:cubicBezTo>
                    <a:cubicBezTo>
                      <a:pt x="3" y="2980"/>
                      <a:pt x="0" y="2976"/>
                      <a:pt x="0" y="2972"/>
                    </a:cubicBezTo>
                    <a:lnTo>
                      <a:pt x="0" y="2957"/>
                    </a:lnTo>
                    <a:cubicBezTo>
                      <a:pt x="0" y="2952"/>
                      <a:pt x="3" y="2949"/>
                      <a:pt x="7" y="2949"/>
                    </a:cubicBezTo>
                    <a:cubicBezTo>
                      <a:pt x="12" y="2949"/>
                      <a:pt x="15" y="2952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2"/>
                      <a:pt x="12" y="3026"/>
                      <a:pt x="7" y="3026"/>
                    </a:cubicBezTo>
                    <a:cubicBezTo>
                      <a:pt x="3" y="3026"/>
                      <a:pt x="0" y="3022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3" y="2995"/>
                      <a:pt x="7" y="2995"/>
                    </a:cubicBezTo>
                    <a:cubicBezTo>
                      <a:pt x="12" y="2995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8"/>
                      <a:pt x="12" y="3072"/>
                      <a:pt x="7" y="3072"/>
                    </a:cubicBezTo>
                    <a:cubicBezTo>
                      <a:pt x="3" y="3072"/>
                      <a:pt x="0" y="3068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3" y="3041"/>
                      <a:pt x="7" y="3041"/>
                    </a:cubicBezTo>
                    <a:cubicBezTo>
                      <a:pt x="12" y="3041"/>
                      <a:pt x="15" y="3045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0"/>
                    </a:lnTo>
                    <a:cubicBezTo>
                      <a:pt x="15" y="3115"/>
                      <a:pt x="12" y="3118"/>
                      <a:pt x="7" y="3118"/>
                    </a:cubicBezTo>
                    <a:cubicBezTo>
                      <a:pt x="3" y="3118"/>
                      <a:pt x="0" y="3115"/>
                      <a:pt x="0" y="3110"/>
                    </a:cubicBezTo>
                    <a:lnTo>
                      <a:pt x="0" y="3095"/>
                    </a:lnTo>
                    <a:cubicBezTo>
                      <a:pt x="0" y="3091"/>
                      <a:pt x="3" y="3087"/>
                      <a:pt x="7" y="3087"/>
                    </a:cubicBezTo>
                    <a:cubicBezTo>
                      <a:pt x="12" y="3087"/>
                      <a:pt x="15" y="3091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6"/>
                    </a:lnTo>
                    <a:cubicBezTo>
                      <a:pt x="15" y="3161"/>
                      <a:pt x="12" y="3164"/>
                      <a:pt x="7" y="3164"/>
                    </a:cubicBezTo>
                    <a:cubicBezTo>
                      <a:pt x="3" y="3164"/>
                      <a:pt x="0" y="3161"/>
                      <a:pt x="0" y="3156"/>
                    </a:cubicBezTo>
                    <a:lnTo>
                      <a:pt x="0" y="3141"/>
                    </a:lnTo>
                    <a:cubicBezTo>
                      <a:pt x="0" y="3137"/>
                      <a:pt x="3" y="3133"/>
                      <a:pt x="7" y="3133"/>
                    </a:cubicBezTo>
                    <a:cubicBezTo>
                      <a:pt x="12" y="3133"/>
                      <a:pt x="15" y="3137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2"/>
                    </a:lnTo>
                    <a:cubicBezTo>
                      <a:pt x="15" y="3207"/>
                      <a:pt x="12" y="3210"/>
                      <a:pt x="7" y="3210"/>
                    </a:cubicBezTo>
                    <a:cubicBezTo>
                      <a:pt x="3" y="3210"/>
                      <a:pt x="0" y="3207"/>
                      <a:pt x="0" y="3202"/>
                    </a:cubicBezTo>
                    <a:lnTo>
                      <a:pt x="0" y="3187"/>
                    </a:lnTo>
                    <a:cubicBezTo>
                      <a:pt x="0" y="3183"/>
                      <a:pt x="3" y="3179"/>
                      <a:pt x="7" y="3179"/>
                    </a:cubicBezTo>
                    <a:cubicBezTo>
                      <a:pt x="12" y="3179"/>
                      <a:pt x="15" y="3183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9"/>
                    </a:lnTo>
                    <a:cubicBezTo>
                      <a:pt x="15" y="3253"/>
                      <a:pt x="12" y="3256"/>
                      <a:pt x="7" y="3256"/>
                    </a:cubicBezTo>
                    <a:cubicBezTo>
                      <a:pt x="3" y="3256"/>
                      <a:pt x="0" y="3253"/>
                      <a:pt x="0" y="3249"/>
                    </a:cubicBezTo>
                    <a:lnTo>
                      <a:pt x="0" y="3233"/>
                    </a:lnTo>
                    <a:cubicBezTo>
                      <a:pt x="0" y="3229"/>
                      <a:pt x="3" y="3225"/>
                      <a:pt x="7" y="3225"/>
                    </a:cubicBezTo>
                    <a:cubicBezTo>
                      <a:pt x="12" y="3225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5"/>
                    </a:lnTo>
                    <a:cubicBezTo>
                      <a:pt x="15" y="3299"/>
                      <a:pt x="12" y="3302"/>
                      <a:pt x="7" y="3302"/>
                    </a:cubicBezTo>
                    <a:cubicBezTo>
                      <a:pt x="3" y="3302"/>
                      <a:pt x="0" y="3299"/>
                      <a:pt x="0" y="3295"/>
                    </a:cubicBezTo>
                    <a:lnTo>
                      <a:pt x="0" y="3279"/>
                    </a:lnTo>
                    <a:cubicBezTo>
                      <a:pt x="0" y="3275"/>
                      <a:pt x="3" y="3272"/>
                      <a:pt x="7" y="3272"/>
                    </a:cubicBezTo>
                    <a:cubicBezTo>
                      <a:pt x="12" y="3272"/>
                      <a:pt x="15" y="3275"/>
                      <a:pt x="15" y="3279"/>
                    </a:cubicBezTo>
                    <a:close/>
                    <a:moveTo>
                      <a:pt x="15" y="3325"/>
                    </a:moveTo>
                    <a:lnTo>
                      <a:pt x="15" y="3341"/>
                    </a:lnTo>
                    <a:cubicBezTo>
                      <a:pt x="15" y="3345"/>
                      <a:pt x="12" y="3348"/>
                      <a:pt x="7" y="3348"/>
                    </a:cubicBezTo>
                    <a:cubicBezTo>
                      <a:pt x="3" y="3348"/>
                      <a:pt x="0" y="3345"/>
                      <a:pt x="0" y="3341"/>
                    </a:cubicBezTo>
                    <a:lnTo>
                      <a:pt x="0" y="3325"/>
                    </a:lnTo>
                    <a:cubicBezTo>
                      <a:pt x="0" y="3321"/>
                      <a:pt x="3" y="3318"/>
                      <a:pt x="7" y="3318"/>
                    </a:cubicBezTo>
                    <a:cubicBezTo>
                      <a:pt x="12" y="3318"/>
                      <a:pt x="15" y="3321"/>
                      <a:pt x="15" y="3325"/>
                    </a:cubicBezTo>
                    <a:close/>
                    <a:moveTo>
                      <a:pt x="15" y="3371"/>
                    </a:moveTo>
                    <a:lnTo>
                      <a:pt x="15" y="3387"/>
                    </a:lnTo>
                    <a:cubicBezTo>
                      <a:pt x="15" y="3391"/>
                      <a:pt x="12" y="3394"/>
                      <a:pt x="7" y="3394"/>
                    </a:cubicBezTo>
                    <a:cubicBezTo>
                      <a:pt x="3" y="3394"/>
                      <a:pt x="0" y="3391"/>
                      <a:pt x="0" y="3387"/>
                    </a:cubicBezTo>
                    <a:lnTo>
                      <a:pt x="0" y="3371"/>
                    </a:lnTo>
                    <a:cubicBezTo>
                      <a:pt x="0" y="3367"/>
                      <a:pt x="3" y="3364"/>
                      <a:pt x="7" y="3364"/>
                    </a:cubicBezTo>
                    <a:cubicBezTo>
                      <a:pt x="12" y="3364"/>
                      <a:pt x="15" y="3367"/>
                      <a:pt x="15" y="3371"/>
                    </a:cubicBezTo>
                    <a:close/>
                    <a:moveTo>
                      <a:pt x="15" y="3417"/>
                    </a:moveTo>
                    <a:lnTo>
                      <a:pt x="15" y="3433"/>
                    </a:lnTo>
                    <a:cubicBezTo>
                      <a:pt x="15" y="3437"/>
                      <a:pt x="12" y="3441"/>
                      <a:pt x="7" y="3441"/>
                    </a:cubicBezTo>
                    <a:cubicBezTo>
                      <a:pt x="3" y="3441"/>
                      <a:pt x="0" y="3437"/>
                      <a:pt x="0" y="3433"/>
                    </a:cubicBezTo>
                    <a:lnTo>
                      <a:pt x="0" y="3417"/>
                    </a:lnTo>
                    <a:cubicBezTo>
                      <a:pt x="0" y="3413"/>
                      <a:pt x="3" y="3410"/>
                      <a:pt x="7" y="3410"/>
                    </a:cubicBezTo>
                    <a:cubicBezTo>
                      <a:pt x="12" y="3410"/>
                      <a:pt x="15" y="3413"/>
                      <a:pt x="15" y="3417"/>
                    </a:cubicBezTo>
                    <a:close/>
                    <a:moveTo>
                      <a:pt x="15" y="3464"/>
                    </a:moveTo>
                    <a:lnTo>
                      <a:pt x="15" y="3479"/>
                    </a:lnTo>
                    <a:cubicBezTo>
                      <a:pt x="15" y="3483"/>
                      <a:pt x="12" y="3487"/>
                      <a:pt x="7" y="3487"/>
                    </a:cubicBezTo>
                    <a:cubicBezTo>
                      <a:pt x="3" y="3487"/>
                      <a:pt x="0" y="3483"/>
                      <a:pt x="0" y="3479"/>
                    </a:cubicBezTo>
                    <a:lnTo>
                      <a:pt x="0" y="3464"/>
                    </a:lnTo>
                    <a:cubicBezTo>
                      <a:pt x="0" y="3459"/>
                      <a:pt x="3" y="3456"/>
                      <a:pt x="7" y="3456"/>
                    </a:cubicBezTo>
                    <a:cubicBezTo>
                      <a:pt x="12" y="3456"/>
                      <a:pt x="15" y="3459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5"/>
                    </a:lnTo>
                    <a:cubicBezTo>
                      <a:pt x="15" y="3529"/>
                      <a:pt x="12" y="3533"/>
                      <a:pt x="7" y="3533"/>
                    </a:cubicBezTo>
                    <a:cubicBezTo>
                      <a:pt x="3" y="3533"/>
                      <a:pt x="0" y="3529"/>
                      <a:pt x="0" y="3525"/>
                    </a:cubicBezTo>
                    <a:lnTo>
                      <a:pt x="0" y="3510"/>
                    </a:lnTo>
                    <a:cubicBezTo>
                      <a:pt x="0" y="3505"/>
                      <a:pt x="3" y="3502"/>
                      <a:pt x="7" y="3502"/>
                    </a:cubicBezTo>
                    <a:cubicBezTo>
                      <a:pt x="12" y="3502"/>
                      <a:pt x="15" y="3505"/>
                      <a:pt x="15" y="3510"/>
                    </a:cubicBezTo>
                    <a:close/>
                    <a:moveTo>
                      <a:pt x="15" y="3556"/>
                    </a:moveTo>
                    <a:lnTo>
                      <a:pt x="15" y="3571"/>
                    </a:lnTo>
                    <a:cubicBezTo>
                      <a:pt x="15" y="3575"/>
                      <a:pt x="12" y="3579"/>
                      <a:pt x="7" y="3579"/>
                    </a:cubicBezTo>
                    <a:cubicBezTo>
                      <a:pt x="3" y="3579"/>
                      <a:pt x="0" y="3575"/>
                      <a:pt x="0" y="3571"/>
                    </a:cubicBezTo>
                    <a:lnTo>
                      <a:pt x="0" y="3556"/>
                    </a:lnTo>
                    <a:cubicBezTo>
                      <a:pt x="0" y="3551"/>
                      <a:pt x="3" y="3548"/>
                      <a:pt x="7" y="3548"/>
                    </a:cubicBezTo>
                    <a:cubicBezTo>
                      <a:pt x="12" y="3548"/>
                      <a:pt x="15" y="3551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7"/>
                    </a:lnTo>
                    <a:cubicBezTo>
                      <a:pt x="15" y="3621"/>
                      <a:pt x="12" y="3625"/>
                      <a:pt x="7" y="3625"/>
                    </a:cubicBezTo>
                    <a:cubicBezTo>
                      <a:pt x="3" y="3625"/>
                      <a:pt x="0" y="3621"/>
                      <a:pt x="0" y="3617"/>
                    </a:cubicBezTo>
                    <a:lnTo>
                      <a:pt x="0" y="3602"/>
                    </a:lnTo>
                    <a:cubicBezTo>
                      <a:pt x="0" y="3598"/>
                      <a:pt x="3" y="3594"/>
                      <a:pt x="7" y="3594"/>
                    </a:cubicBezTo>
                    <a:cubicBezTo>
                      <a:pt x="12" y="3594"/>
                      <a:pt x="15" y="3598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3"/>
                    </a:lnTo>
                    <a:cubicBezTo>
                      <a:pt x="15" y="3667"/>
                      <a:pt x="12" y="3671"/>
                      <a:pt x="7" y="3671"/>
                    </a:cubicBezTo>
                    <a:cubicBezTo>
                      <a:pt x="3" y="3671"/>
                      <a:pt x="0" y="3667"/>
                      <a:pt x="0" y="3663"/>
                    </a:cubicBezTo>
                    <a:lnTo>
                      <a:pt x="0" y="3648"/>
                    </a:lnTo>
                    <a:cubicBezTo>
                      <a:pt x="0" y="3644"/>
                      <a:pt x="3" y="3640"/>
                      <a:pt x="7" y="3640"/>
                    </a:cubicBezTo>
                    <a:cubicBezTo>
                      <a:pt x="12" y="3640"/>
                      <a:pt x="15" y="3644"/>
                      <a:pt x="15" y="3648"/>
                    </a:cubicBezTo>
                    <a:close/>
                    <a:moveTo>
                      <a:pt x="15" y="3694"/>
                    </a:moveTo>
                    <a:lnTo>
                      <a:pt x="15" y="3709"/>
                    </a:lnTo>
                    <a:cubicBezTo>
                      <a:pt x="15" y="3714"/>
                      <a:pt x="12" y="3717"/>
                      <a:pt x="7" y="3717"/>
                    </a:cubicBezTo>
                    <a:cubicBezTo>
                      <a:pt x="3" y="3717"/>
                      <a:pt x="0" y="3714"/>
                      <a:pt x="0" y="3709"/>
                    </a:cubicBezTo>
                    <a:lnTo>
                      <a:pt x="0" y="3694"/>
                    </a:lnTo>
                    <a:cubicBezTo>
                      <a:pt x="0" y="3690"/>
                      <a:pt x="3" y="3686"/>
                      <a:pt x="7" y="3686"/>
                    </a:cubicBezTo>
                    <a:cubicBezTo>
                      <a:pt x="12" y="3686"/>
                      <a:pt x="15" y="3690"/>
                      <a:pt x="15" y="3694"/>
                    </a:cubicBezTo>
                    <a:close/>
                    <a:moveTo>
                      <a:pt x="15" y="3740"/>
                    </a:moveTo>
                    <a:lnTo>
                      <a:pt x="15" y="3755"/>
                    </a:lnTo>
                    <a:cubicBezTo>
                      <a:pt x="15" y="3760"/>
                      <a:pt x="12" y="3763"/>
                      <a:pt x="7" y="3763"/>
                    </a:cubicBezTo>
                    <a:cubicBezTo>
                      <a:pt x="3" y="3763"/>
                      <a:pt x="0" y="3760"/>
                      <a:pt x="0" y="3755"/>
                    </a:cubicBezTo>
                    <a:lnTo>
                      <a:pt x="0" y="3740"/>
                    </a:lnTo>
                    <a:cubicBezTo>
                      <a:pt x="0" y="3736"/>
                      <a:pt x="3" y="3732"/>
                      <a:pt x="7" y="3732"/>
                    </a:cubicBezTo>
                    <a:cubicBezTo>
                      <a:pt x="12" y="3732"/>
                      <a:pt x="15" y="3736"/>
                      <a:pt x="15" y="3740"/>
                    </a:cubicBezTo>
                    <a:close/>
                    <a:moveTo>
                      <a:pt x="15" y="3786"/>
                    </a:moveTo>
                    <a:lnTo>
                      <a:pt x="15" y="3801"/>
                    </a:lnTo>
                    <a:cubicBezTo>
                      <a:pt x="15" y="3806"/>
                      <a:pt x="12" y="3809"/>
                      <a:pt x="7" y="3809"/>
                    </a:cubicBezTo>
                    <a:cubicBezTo>
                      <a:pt x="3" y="3809"/>
                      <a:pt x="0" y="3806"/>
                      <a:pt x="0" y="3801"/>
                    </a:cubicBezTo>
                    <a:lnTo>
                      <a:pt x="0" y="3786"/>
                    </a:lnTo>
                    <a:cubicBezTo>
                      <a:pt x="0" y="3782"/>
                      <a:pt x="3" y="3778"/>
                      <a:pt x="7" y="3778"/>
                    </a:cubicBezTo>
                    <a:cubicBezTo>
                      <a:pt x="12" y="3778"/>
                      <a:pt x="15" y="3782"/>
                      <a:pt x="15" y="3786"/>
                    </a:cubicBezTo>
                    <a:close/>
                    <a:moveTo>
                      <a:pt x="15" y="3832"/>
                    </a:moveTo>
                    <a:lnTo>
                      <a:pt x="15" y="3848"/>
                    </a:lnTo>
                    <a:cubicBezTo>
                      <a:pt x="15" y="3852"/>
                      <a:pt x="12" y="3855"/>
                      <a:pt x="7" y="3855"/>
                    </a:cubicBezTo>
                    <a:cubicBezTo>
                      <a:pt x="3" y="3855"/>
                      <a:pt x="0" y="3852"/>
                      <a:pt x="0" y="3848"/>
                    </a:cubicBezTo>
                    <a:lnTo>
                      <a:pt x="0" y="3832"/>
                    </a:lnTo>
                    <a:cubicBezTo>
                      <a:pt x="0" y="3828"/>
                      <a:pt x="3" y="3825"/>
                      <a:pt x="7" y="3825"/>
                    </a:cubicBezTo>
                    <a:cubicBezTo>
                      <a:pt x="12" y="3825"/>
                      <a:pt x="15" y="3828"/>
                      <a:pt x="15" y="3832"/>
                    </a:cubicBezTo>
                    <a:close/>
                    <a:moveTo>
                      <a:pt x="15" y="3878"/>
                    </a:moveTo>
                    <a:lnTo>
                      <a:pt x="15" y="3894"/>
                    </a:lnTo>
                    <a:cubicBezTo>
                      <a:pt x="15" y="3898"/>
                      <a:pt x="12" y="3901"/>
                      <a:pt x="7" y="3901"/>
                    </a:cubicBezTo>
                    <a:cubicBezTo>
                      <a:pt x="3" y="3901"/>
                      <a:pt x="0" y="3898"/>
                      <a:pt x="0" y="3894"/>
                    </a:cubicBezTo>
                    <a:lnTo>
                      <a:pt x="0" y="3878"/>
                    </a:lnTo>
                    <a:cubicBezTo>
                      <a:pt x="0" y="3874"/>
                      <a:pt x="3" y="3871"/>
                      <a:pt x="7" y="3871"/>
                    </a:cubicBezTo>
                    <a:cubicBezTo>
                      <a:pt x="12" y="3871"/>
                      <a:pt x="15" y="3874"/>
                      <a:pt x="15" y="3878"/>
                    </a:cubicBezTo>
                    <a:close/>
                    <a:moveTo>
                      <a:pt x="15" y="3924"/>
                    </a:moveTo>
                    <a:lnTo>
                      <a:pt x="15" y="3940"/>
                    </a:lnTo>
                    <a:cubicBezTo>
                      <a:pt x="15" y="3944"/>
                      <a:pt x="12" y="3947"/>
                      <a:pt x="7" y="3947"/>
                    </a:cubicBezTo>
                    <a:cubicBezTo>
                      <a:pt x="3" y="3947"/>
                      <a:pt x="0" y="3944"/>
                      <a:pt x="0" y="3940"/>
                    </a:cubicBezTo>
                    <a:lnTo>
                      <a:pt x="0" y="3924"/>
                    </a:lnTo>
                    <a:cubicBezTo>
                      <a:pt x="0" y="3920"/>
                      <a:pt x="3" y="3917"/>
                      <a:pt x="7" y="3917"/>
                    </a:cubicBezTo>
                    <a:cubicBezTo>
                      <a:pt x="12" y="3917"/>
                      <a:pt x="15" y="3920"/>
                      <a:pt x="15" y="3924"/>
                    </a:cubicBezTo>
                    <a:close/>
                    <a:moveTo>
                      <a:pt x="15" y="3970"/>
                    </a:moveTo>
                    <a:lnTo>
                      <a:pt x="15" y="3986"/>
                    </a:lnTo>
                    <a:cubicBezTo>
                      <a:pt x="15" y="3990"/>
                      <a:pt x="12" y="3993"/>
                      <a:pt x="7" y="3993"/>
                    </a:cubicBezTo>
                    <a:cubicBezTo>
                      <a:pt x="3" y="3993"/>
                      <a:pt x="0" y="3990"/>
                      <a:pt x="0" y="3986"/>
                    </a:cubicBezTo>
                    <a:lnTo>
                      <a:pt x="0" y="3970"/>
                    </a:lnTo>
                    <a:cubicBezTo>
                      <a:pt x="0" y="3966"/>
                      <a:pt x="3" y="3963"/>
                      <a:pt x="7" y="3963"/>
                    </a:cubicBezTo>
                    <a:cubicBezTo>
                      <a:pt x="12" y="3963"/>
                      <a:pt x="15" y="3966"/>
                      <a:pt x="15" y="3970"/>
                    </a:cubicBezTo>
                    <a:close/>
                    <a:moveTo>
                      <a:pt x="15" y="4017"/>
                    </a:moveTo>
                    <a:lnTo>
                      <a:pt x="15" y="4032"/>
                    </a:lnTo>
                    <a:cubicBezTo>
                      <a:pt x="15" y="4036"/>
                      <a:pt x="12" y="4040"/>
                      <a:pt x="7" y="4040"/>
                    </a:cubicBezTo>
                    <a:cubicBezTo>
                      <a:pt x="3" y="4040"/>
                      <a:pt x="0" y="4036"/>
                      <a:pt x="0" y="4032"/>
                    </a:cubicBezTo>
                    <a:lnTo>
                      <a:pt x="0" y="4017"/>
                    </a:lnTo>
                    <a:cubicBezTo>
                      <a:pt x="0" y="4012"/>
                      <a:pt x="3" y="4009"/>
                      <a:pt x="7" y="4009"/>
                    </a:cubicBezTo>
                    <a:cubicBezTo>
                      <a:pt x="12" y="4009"/>
                      <a:pt x="15" y="4012"/>
                      <a:pt x="15" y="4017"/>
                    </a:cubicBezTo>
                    <a:close/>
                    <a:moveTo>
                      <a:pt x="15" y="4063"/>
                    </a:moveTo>
                    <a:lnTo>
                      <a:pt x="15" y="4078"/>
                    </a:lnTo>
                    <a:cubicBezTo>
                      <a:pt x="15" y="4082"/>
                      <a:pt x="12" y="4086"/>
                      <a:pt x="7" y="4086"/>
                    </a:cubicBezTo>
                    <a:cubicBezTo>
                      <a:pt x="3" y="4086"/>
                      <a:pt x="0" y="4082"/>
                      <a:pt x="0" y="4078"/>
                    </a:cubicBezTo>
                    <a:lnTo>
                      <a:pt x="0" y="4063"/>
                    </a:lnTo>
                    <a:cubicBezTo>
                      <a:pt x="0" y="4058"/>
                      <a:pt x="3" y="4055"/>
                      <a:pt x="7" y="4055"/>
                    </a:cubicBezTo>
                    <a:cubicBezTo>
                      <a:pt x="12" y="4055"/>
                      <a:pt x="15" y="4058"/>
                      <a:pt x="15" y="4063"/>
                    </a:cubicBezTo>
                    <a:close/>
                    <a:moveTo>
                      <a:pt x="15" y="4109"/>
                    </a:moveTo>
                    <a:lnTo>
                      <a:pt x="15" y="4124"/>
                    </a:lnTo>
                    <a:cubicBezTo>
                      <a:pt x="15" y="4128"/>
                      <a:pt x="12" y="4132"/>
                      <a:pt x="7" y="4132"/>
                    </a:cubicBezTo>
                    <a:cubicBezTo>
                      <a:pt x="3" y="4132"/>
                      <a:pt x="0" y="4128"/>
                      <a:pt x="0" y="4124"/>
                    </a:cubicBezTo>
                    <a:lnTo>
                      <a:pt x="0" y="4109"/>
                    </a:lnTo>
                    <a:cubicBezTo>
                      <a:pt x="0" y="4104"/>
                      <a:pt x="3" y="4101"/>
                      <a:pt x="7" y="4101"/>
                    </a:cubicBezTo>
                    <a:cubicBezTo>
                      <a:pt x="12" y="4101"/>
                      <a:pt x="15" y="4104"/>
                      <a:pt x="15" y="4109"/>
                    </a:cubicBezTo>
                    <a:close/>
                    <a:moveTo>
                      <a:pt x="15" y="4155"/>
                    </a:moveTo>
                    <a:lnTo>
                      <a:pt x="15" y="4170"/>
                    </a:lnTo>
                    <a:cubicBezTo>
                      <a:pt x="15" y="4174"/>
                      <a:pt x="12" y="4178"/>
                      <a:pt x="7" y="4178"/>
                    </a:cubicBezTo>
                    <a:cubicBezTo>
                      <a:pt x="3" y="4178"/>
                      <a:pt x="0" y="4174"/>
                      <a:pt x="0" y="4170"/>
                    </a:cubicBezTo>
                    <a:lnTo>
                      <a:pt x="0" y="4155"/>
                    </a:lnTo>
                    <a:cubicBezTo>
                      <a:pt x="0" y="4151"/>
                      <a:pt x="3" y="4147"/>
                      <a:pt x="7" y="4147"/>
                    </a:cubicBezTo>
                    <a:cubicBezTo>
                      <a:pt x="12" y="4147"/>
                      <a:pt x="15" y="4151"/>
                      <a:pt x="15" y="4155"/>
                    </a:cubicBezTo>
                    <a:close/>
                    <a:moveTo>
                      <a:pt x="15" y="4201"/>
                    </a:moveTo>
                    <a:lnTo>
                      <a:pt x="15" y="4216"/>
                    </a:lnTo>
                    <a:cubicBezTo>
                      <a:pt x="15" y="4220"/>
                      <a:pt x="12" y="4224"/>
                      <a:pt x="7" y="4224"/>
                    </a:cubicBezTo>
                    <a:cubicBezTo>
                      <a:pt x="3" y="4224"/>
                      <a:pt x="0" y="4220"/>
                      <a:pt x="0" y="4216"/>
                    </a:cubicBezTo>
                    <a:lnTo>
                      <a:pt x="0" y="4201"/>
                    </a:lnTo>
                    <a:cubicBezTo>
                      <a:pt x="0" y="4197"/>
                      <a:pt x="3" y="4193"/>
                      <a:pt x="7" y="4193"/>
                    </a:cubicBezTo>
                    <a:cubicBezTo>
                      <a:pt x="12" y="4193"/>
                      <a:pt x="15" y="4197"/>
                      <a:pt x="15" y="4201"/>
                    </a:cubicBezTo>
                    <a:close/>
                    <a:moveTo>
                      <a:pt x="15" y="4247"/>
                    </a:moveTo>
                    <a:lnTo>
                      <a:pt x="15" y="4262"/>
                    </a:lnTo>
                    <a:cubicBezTo>
                      <a:pt x="15" y="4267"/>
                      <a:pt x="12" y="4270"/>
                      <a:pt x="7" y="4270"/>
                    </a:cubicBezTo>
                    <a:cubicBezTo>
                      <a:pt x="3" y="4270"/>
                      <a:pt x="0" y="4267"/>
                      <a:pt x="0" y="4262"/>
                    </a:cubicBezTo>
                    <a:lnTo>
                      <a:pt x="0" y="4247"/>
                    </a:lnTo>
                    <a:cubicBezTo>
                      <a:pt x="0" y="4243"/>
                      <a:pt x="3" y="4239"/>
                      <a:pt x="7" y="4239"/>
                    </a:cubicBezTo>
                    <a:cubicBezTo>
                      <a:pt x="12" y="4239"/>
                      <a:pt x="15" y="4243"/>
                      <a:pt x="15" y="4247"/>
                    </a:cubicBezTo>
                    <a:close/>
                    <a:moveTo>
                      <a:pt x="15" y="4293"/>
                    </a:moveTo>
                    <a:lnTo>
                      <a:pt x="15" y="4308"/>
                    </a:lnTo>
                    <a:cubicBezTo>
                      <a:pt x="15" y="4313"/>
                      <a:pt x="12" y="4316"/>
                      <a:pt x="7" y="4316"/>
                    </a:cubicBezTo>
                    <a:cubicBezTo>
                      <a:pt x="3" y="4316"/>
                      <a:pt x="0" y="4313"/>
                      <a:pt x="0" y="4308"/>
                    </a:cubicBezTo>
                    <a:lnTo>
                      <a:pt x="0" y="4293"/>
                    </a:lnTo>
                    <a:cubicBezTo>
                      <a:pt x="0" y="4289"/>
                      <a:pt x="3" y="4285"/>
                      <a:pt x="7" y="4285"/>
                    </a:cubicBezTo>
                    <a:cubicBezTo>
                      <a:pt x="12" y="4285"/>
                      <a:pt x="15" y="4289"/>
                      <a:pt x="15" y="4293"/>
                    </a:cubicBezTo>
                    <a:close/>
                    <a:moveTo>
                      <a:pt x="15" y="4339"/>
                    </a:moveTo>
                    <a:lnTo>
                      <a:pt x="15" y="4354"/>
                    </a:lnTo>
                    <a:cubicBezTo>
                      <a:pt x="15" y="4359"/>
                      <a:pt x="12" y="4362"/>
                      <a:pt x="7" y="4362"/>
                    </a:cubicBezTo>
                    <a:cubicBezTo>
                      <a:pt x="3" y="4362"/>
                      <a:pt x="0" y="4359"/>
                      <a:pt x="0" y="4354"/>
                    </a:cubicBezTo>
                    <a:lnTo>
                      <a:pt x="0" y="4339"/>
                    </a:lnTo>
                    <a:cubicBezTo>
                      <a:pt x="0" y="4335"/>
                      <a:pt x="3" y="4331"/>
                      <a:pt x="7" y="4331"/>
                    </a:cubicBezTo>
                    <a:cubicBezTo>
                      <a:pt x="12" y="4331"/>
                      <a:pt x="15" y="4335"/>
                      <a:pt x="15" y="4339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48">
                <a:extLst>
                  <a:ext uri="{FF2B5EF4-FFF2-40B4-BE49-F238E27FC236}">
                    <a16:creationId xmlns:a16="http://schemas.microsoft.com/office/drawing/2014/main" id="{6947E26E-A472-4BD3-A2A2-FA0E89CFD8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48" y="2823"/>
                <a:ext cx="5" cy="1683"/>
              </a:xfrm>
              <a:custGeom>
                <a:avLst/>
                <a:gdLst>
                  <a:gd name="T0" fmla="*/ 0 w 15"/>
                  <a:gd name="T1" fmla="*/ 70 h 4363"/>
                  <a:gd name="T2" fmla="*/ 15 w 15"/>
                  <a:gd name="T3" fmla="*/ 146 h 4363"/>
                  <a:gd name="T4" fmla="*/ 0 w 15"/>
                  <a:gd name="T5" fmla="*/ 192 h 4363"/>
                  <a:gd name="T6" fmla="*/ 15 w 15"/>
                  <a:gd name="T7" fmla="*/ 300 h 4363"/>
                  <a:gd name="T8" fmla="*/ 7 w 15"/>
                  <a:gd name="T9" fmla="*/ 323 h 4363"/>
                  <a:gd name="T10" fmla="*/ 7 w 15"/>
                  <a:gd name="T11" fmla="*/ 446 h 4363"/>
                  <a:gd name="T12" fmla="*/ 15 w 15"/>
                  <a:gd name="T13" fmla="*/ 469 h 4363"/>
                  <a:gd name="T14" fmla="*/ 0 w 15"/>
                  <a:gd name="T15" fmla="*/ 576 h 4363"/>
                  <a:gd name="T16" fmla="*/ 15 w 15"/>
                  <a:gd name="T17" fmla="*/ 653 h 4363"/>
                  <a:gd name="T18" fmla="*/ 0 w 15"/>
                  <a:gd name="T19" fmla="*/ 699 h 4363"/>
                  <a:gd name="T20" fmla="*/ 15 w 15"/>
                  <a:gd name="T21" fmla="*/ 807 h 4363"/>
                  <a:gd name="T22" fmla="*/ 7 w 15"/>
                  <a:gd name="T23" fmla="*/ 830 h 4363"/>
                  <a:gd name="T24" fmla="*/ 7 w 15"/>
                  <a:gd name="T25" fmla="*/ 953 h 4363"/>
                  <a:gd name="T26" fmla="*/ 15 w 15"/>
                  <a:gd name="T27" fmla="*/ 976 h 4363"/>
                  <a:gd name="T28" fmla="*/ 0 w 15"/>
                  <a:gd name="T29" fmla="*/ 1083 h 4363"/>
                  <a:gd name="T30" fmla="*/ 15 w 15"/>
                  <a:gd name="T31" fmla="*/ 1160 h 4363"/>
                  <a:gd name="T32" fmla="*/ 0 w 15"/>
                  <a:gd name="T33" fmla="*/ 1206 h 4363"/>
                  <a:gd name="T34" fmla="*/ 15 w 15"/>
                  <a:gd name="T35" fmla="*/ 1314 h 4363"/>
                  <a:gd name="T36" fmla="*/ 7 w 15"/>
                  <a:gd name="T37" fmla="*/ 1337 h 4363"/>
                  <a:gd name="T38" fmla="*/ 7 w 15"/>
                  <a:gd name="T39" fmla="*/ 1460 h 4363"/>
                  <a:gd name="T40" fmla="*/ 15 w 15"/>
                  <a:gd name="T41" fmla="*/ 1483 h 4363"/>
                  <a:gd name="T42" fmla="*/ 0 w 15"/>
                  <a:gd name="T43" fmla="*/ 1590 h 4363"/>
                  <a:gd name="T44" fmla="*/ 15 w 15"/>
                  <a:gd name="T45" fmla="*/ 1667 h 4363"/>
                  <a:gd name="T46" fmla="*/ 0 w 15"/>
                  <a:gd name="T47" fmla="*/ 1713 h 4363"/>
                  <a:gd name="T48" fmla="*/ 15 w 15"/>
                  <a:gd name="T49" fmla="*/ 1821 h 4363"/>
                  <a:gd name="T50" fmla="*/ 7 w 15"/>
                  <a:gd name="T51" fmla="*/ 1844 h 4363"/>
                  <a:gd name="T52" fmla="*/ 7 w 15"/>
                  <a:gd name="T53" fmla="*/ 1966 h 4363"/>
                  <a:gd name="T54" fmla="*/ 15 w 15"/>
                  <a:gd name="T55" fmla="*/ 1990 h 4363"/>
                  <a:gd name="T56" fmla="*/ 0 w 15"/>
                  <a:gd name="T57" fmla="*/ 2097 h 4363"/>
                  <a:gd name="T58" fmla="*/ 15 w 15"/>
                  <a:gd name="T59" fmla="*/ 2174 h 4363"/>
                  <a:gd name="T60" fmla="*/ 0 w 15"/>
                  <a:gd name="T61" fmla="*/ 2220 h 4363"/>
                  <a:gd name="T62" fmla="*/ 15 w 15"/>
                  <a:gd name="T63" fmla="*/ 2327 h 4363"/>
                  <a:gd name="T64" fmla="*/ 7 w 15"/>
                  <a:gd name="T65" fmla="*/ 2350 h 4363"/>
                  <a:gd name="T66" fmla="*/ 7 w 15"/>
                  <a:gd name="T67" fmla="*/ 2473 h 4363"/>
                  <a:gd name="T68" fmla="*/ 15 w 15"/>
                  <a:gd name="T69" fmla="*/ 2496 h 4363"/>
                  <a:gd name="T70" fmla="*/ 0 w 15"/>
                  <a:gd name="T71" fmla="*/ 2604 h 4363"/>
                  <a:gd name="T72" fmla="*/ 15 w 15"/>
                  <a:gd name="T73" fmla="*/ 2681 h 4363"/>
                  <a:gd name="T74" fmla="*/ 0 w 15"/>
                  <a:gd name="T75" fmla="*/ 2727 h 4363"/>
                  <a:gd name="T76" fmla="*/ 15 w 15"/>
                  <a:gd name="T77" fmla="*/ 2834 h 4363"/>
                  <a:gd name="T78" fmla="*/ 7 w 15"/>
                  <a:gd name="T79" fmla="*/ 2857 h 4363"/>
                  <a:gd name="T80" fmla="*/ 7 w 15"/>
                  <a:gd name="T81" fmla="*/ 2980 h 4363"/>
                  <a:gd name="T82" fmla="*/ 15 w 15"/>
                  <a:gd name="T83" fmla="*/ 3003 h 4363"/>
                  <a:gd name="T84" fmla="*/ 0 w 15"/>
                  <a:gd name="T85" fmla="*/ 3111 h 4363"/>
                  <a:gd name="T86" fmla="*/ 15 w 15"/>
                  <a:gd name="T87" fmla="*/ 3188 h 4363"/>
                  <a:gd name="T88" fmla="*/ 0 w 15"/>
                  <a:gd name="T89" fmla="*/ 3234 h 4363"/>
                  <a:gd name="T90" fmla="*/ 15 w 15"/>
                  <a:gd name="T91" fmla="*/ 3341 h 4363"/>
                  <a:gd name="T92" fmla="*/ 7 w 15"/>
                  <a:gd name="T93" fmla="*/ 3364 h 4363"/>
                  <a:gd name="T94" fmla="*/ 7 w 15"/>
                  <a:gd name="T95" fmla="*/ 3487 h 4363"/>
                  <a:gd name="T96" fmla="*/ 15 w 15"/>
                  <a:gd name="T97" fmla="*/ 3510 h 4363"/>
                  <a:gd name="T98" fmla="*/ 0 w 15"/>
                  <a:gd name="T99" fmla="*/ 3618 h 4363"/>
                  <a:gd name="T100" fmla="*/ 15 w 15"/>
                  <a:gd name="T101" fmla="*/ 3694 h 4363"/>
                  <a:gd name="T102" fmla="*/ 0 w 15"/>
                  <a:gd name="T103" fmla="*/ 3741 h 4363"/>
                  <a:gd name="T104" fmla="*/ 15 w 15"/>
                  <a:gd name="T105" fmla="*/ 3848 h 4363"/>
                  <a:gd name="T106" fmla="*/ 7 w 15"/>
                  <a:gd name="T107" fmla="*/ 3871 h 4363"/>
                  <a:gd name="T108" fmla="*/ 7 w 15"/>
                  <a:gd name="T109" fmla="*/ 3994 h 4363"/>
                  <a:gd name="T110" fmla="*/ 15 w 15"/>
                  <a:gd name="T111" fmla="*/ 4017 h 4363"/>
                  <a:gd name="T112" fmla="*/ 0 w 15"/>
                  <a:gd name="T113" fmla="*/ 4125 h 4363"/>
                  <a:gd name="T114" fmla="*/ 15 w 15"/>
                  <a:gd name="T115" fmla="*/ 4201 h 4363"/>
                  <a:gd name="T116" fmla="*/ 0 w 15"/>
                  <a:gd name="T117" fmla="*/ 4247 h 4363"/>
                  <a:gd name="T118" fmla="*/ 15 w 15"/>
                  <a:gd name="T119" fmla="*/ 4355 h 4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" h="4363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8"/>
                      <a:pt x="12" y="31"/>
                      <a:pt x="7" y="31"/>
                    </a:cubicBezTo>
                    <a:cubicBezTo>
                      <a:pt x="3" y="31"/>
                      <a:pt x="0" y="28"/>
                      <a:pt x="0" y="23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2" y="0"/>
                      <a:pt x="15" y="4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70"/>
                    </a:lnTo>
                    <a:cubicBezTo>
                      <a:pt x="15" y="74"/>
                      <a:pt x="12" y="77"/>
                      <a:pt x="7" y="77"/>
                    </a:cubicBezTo>
                    <a:cubicBezTo>
                      <a:pt x="3" y="77"/>
                      <a:pt x="0" y="74"/>
                      <a:pt x="0" y="70"/>
                    </a:cubicBezTo>
                    <a:lnTo>
                      <a:pt x="0" y="54"/>
                    </a:lnTo>
                    <a:cubicBezTo>
                      <a:pt x="0" y="50"/>
                      <a:pt x="3" y="46"/>
                      <a:pt x="7" y="46"/>
                    </a:cubicBezTo>
                    <a:cubicBezTo>
                      <a:pt x="12" y="46"/>
                      <a:pt x="15" y="50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6"/>
                    </a:lnTo>
                    <a:cubicBezTo>
                      <a:pt x="15" y="120"/>
                      <a:pt x="12" y="123"/>
                      <a:pt x="7" y="123"/>
                    </a:cubicBezTo>
                    <a:cubicBezTo>
                      <a:pt x="3" y="123"/>
                      <a:pt x="0" y="120"/>
                      <a:pt x="0" y="116"/>
                    </a:cubicBezTo>
                    <a:lnTo>
                      <a:pt x="0" y="100"/>
                    </a:lnTo>
                    <a:cubicBezTo>
                      <a:pt x="0" y="96"/>
                      <a:pt x="3" y="93"/>
                      <a:pt x="7" y="93"/>
                    </a:cubicBezTo>
                    <a:cubicBezTo>
                      <a:pt x="12" y="93"/>
                      <a:pt x="15" y="96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2"/>
                    </a:lnTo>
                    <a:cubicBezTo>
                      <a:pt x="15" y="166"/>
                      <a:pt x="12" y="169"/>
                      <a:pt x="7" y="169"/>
                    </a:cubicBezTo>
                    <a:cubicBezTo>
                      <a:pt x="3" y="169"/>
                      <a:pt x="0" y="166"/>
                      <a:pt x="0" y="162"/>
                    </a:cubicBezTo>
                    <a:lnTo>
                      <a:pt x="0" y="146"/>
                    </a:lnTo>
                    <a:cubicBezTo>
                      <a:pt x="0" y="142"/>
                      <a:pt x="3" y="139"/>
                      <a:pt x="7" y="139"/>
                    </a:cubicBezTo>
                    <a:cubicBezTo>
                      <a:pt x="12" y="139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8"/>
                    </a:lnTo>
                    <a:cubicBezTo>
                      <a:pt x="15" y="212"/>
                      <a:pt x="12" y="215"/>
                      <a:pt x="7" y="215"/>
                    </a:cubicBezTo>
                    <a:cubicBezTo>
                      <a:pt x="3" y="215"/>
                      <a:pt x="0" y="212"/>
                      <a:pt x="0" y="208"/>
                    </a:cubicBezTo>
                    <a:lnTo>
                      <a:pt x="0" y="192"/>
                    </a:lnTo>
                    <a:cubicBezTo>
                      <a:pt x="0" y="188"/>
                      <a:pt x="3" y="185"/>
                      <a:pt x="7" y="185"/>
                    </a:cubicBezTo>
                    <a:cubicBezTo>
                      <a:pt x="12" y="185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4"/>
                    </a:lnTo>
                    <a:cubicBezTo>
                      <a:pt x="15" y="258"/>
                      <a:pt x="12" y="262"/>
                      <a:pt x="7" y="262"/>
                    </a:cubicBezTo>
                    <a:cubicBezTo>
                      <a:pt x="3" y="262"/>
                      <a:pt x="0" y="258"/>
                      <a:pt x="0" y="254"/>
                    </a:cubicBezTo>
                    <a:lnTo>
                      <a:pt x="0" y="238"/>
                    </a:lnTo>
                    <a:cubicBezTo>
                      <a:pt x="0" y="234"/>
                      <a:pt x="3" y="231"/>
                      <a:pt x="7" y="231"/>
                    </a:cubicBezTo>
                    <a:cubicBezTo>
                      <a:pt x="12" y="231"/>
                      <a:pt x="15" y="234"/>
                      <a:pt x="15" y="238"/>
                    </a:cubicBezTo>
                    <a:close/>
                    <a:moveTo>
                      <a:pt x="15" y="285"/>
                    </a:moveTo>
                    <a:lnTo>
                      <a:pt x="15" y="300"/>
                    </a:lnTo>
                    <a:cubicBezTo>
                      <a:pt x="15" y="304"/>
                      <a:pt x="12" y="308"/>
                      <a:pt x="7" y="308"/>
                    </a:cubicBezTo>
                    <a:cubicBezTo>
                      <a:pt x="3" y="308"/>
                      <a:pt x="0" y="304"/>
                      <a:pt x="0" y="300"/>
                    </a:cubicBezTo>
                    <a:lnTo>
                      <a:pt x="0" y="285"/>
                    </a:lnTo>
                    <a:cubicBezTo>
                      <a:pt x="0" y="280"/>
                      <a:pt x="3" y="277"/>
                      <a:pt x="7" y="277"/>
                    </a:cubicBezTo>
                    <a:cubicBezTo>
                      <a:pt x="12" y="277"/>
                      <a:pt x="15" y="280"/>
                      <a:pt x="15" y="285"/>
                    </a:cubicBezTo>
                    <a:close/>
                    <a:moveTo>
                      <a:pt x="15" y="331"/>
                    </a:moveTo>
                    <a:lnTo>
                      <a:pt x="15" y="346"/>
                    </a:lnTo>
                    <a:cubicBezTo>
                      <a:pt x="15" y="350"/>
                      <a:pt x="12" y="354"/>
                      <a:pt x="7" y="354"/>
                    </a:cubicBezTo>
                    <a:cubicBezTo>
                      <a:pt x="3" y="354"/>
                      <a:pt x="0" y="350"/>
                      <a:pt x="0" y="346"/>
                    </a:cubicBezTo>
                    <a:lnTo>
                      <a:pt x="0" y="331"/>
                    </a:lnTo>
                    <a:cubicBezTo>
                      <a:pt x="0" y="326"/>
                      <a:pt x="3" y="323"/>
                      <a:pt x="7" y="323"/>
                    </a:cubicBezTo>
                    <a:cubicBezTo>
                      <a:pt x="12" y="323"/>
                      <a:pt x="15" y="326"/>
                      <a:pt x="15" y="331"/>
                    </a:cubicBezTo>
                    <a:close/>
                    <a:moveTo>
                      <a:pt x="15" y="377"/>
                    </a:moveTo>
                    <a:lnTo>
                      <a:pt x="15" y="392"/>
                    </a:lnTo>
                    <a:cubicBezTo>
                      <a:pt x="15" y="396"/>
                      <a:pt x="12" y="400"/>
                      <a:pt x="7" y="400"/>
                    </a:cubicBezTo>
                    <a:cubicBezTo>
                      <a:pt x="3" y="400"/>
                      <a:pt x="0" y="396"/>
                      <a:pt x="0" y="392"/>
                    </a:cubicBezTo>
                    <a:lnTo>
                      <a:pt x="0" y="377"/>
                    </a:lnTo>
                    <a:cubicBezTo>
                      <a:pt x="0" y="372"/>
                      <a:pt x="3" y="369"/>
                      <a:pt x="7" y="369"/>
                    </a:cubicBezTo>
                    <a:cubicBezTo>
                      <a:pt x="12" y="369"/>
                      <a:pt x="15" y="372"/>
                      <a:pt x="15" y="377"/>
                    </a:cubicBezTo>
                    <a:close/>
                    <a:moveTo>
                      <a:pt x="15" y="423"/>
                    </a:moveTo>
                    <a:lnTo>
                      <a:pt x="15" y="438"/>
                    </a:lnTo>
                    <a:cubicBezTo>
                      <a:pt x="15" y="442"/>
                      <a:pt x="12" y="446"/>
                      <a:pt x="7" y="446"/>
                    </a:cubicBezTo>
                    <a:cubicBezTo>
                      <a:pt x="3" y="446"/>
                      <a:pt x="0" y="442"/>
                      <a:pt x="0" y="438"/>
                    </a:cubicBezTo>
                    <a:lnTo>
                      <a:pt x="0" y="423"/>
                    </a:lnTo>
                    <a:cubicBezTo>
                      <a:pt x="0" y="419"/>
                      <a:pt x="3" y="415"/>
                      <a:pt x="7" y="415"/>
                    </a:cubicBezTo>
                    <a:cubicBezTo>
                      <a:pt x="12" y="415"/>
                      <a:pt x="15" y="419"/>
                      <a:pt x="15" y="423"/>
                    </a:cubicBezTo>
                    <a:close/>
                    <a:moveTo>
                      <a:pt x="15" y="469"/>
                    </a:moveTo>
                    <a:lnTo>
                      <a:pt x="15" y="484"/>
                    </a:lnTo>
                    <a:cubicBezTo>
                      <a:pt x="15" y="488"/>
                      <a:pt x="12" y="492"/>
                      <a:pt x="7" y="492"/>
                    </a:cubicBezTo>
                    <a:cubicBezTo>
                      <a:pt x="3" y="492"/>
                      <a:pt x="0" y="488"/>
                      <a:pt x="0" y="484"/>
                    </a:cubicBezTo>
                    <a:lnTo>
                      <a:pt x="0" y="469"/>
                    </a:lnTo>
                    <a:cubicBezTo>
                      <a:pt x="0" y="465"/>
                      <a:pt x="3" y="461"/>
                      <a:pt x="7" y="461"/>
                    </a:cubicBezTo>
                    <a:cubicBezTo>
                      <a:pt x="12" y="461"/>
                      <a:pt x="15" y="465"/>
                      <a:pt x="15" y="469"/>
                    </a:cubicBezTo>
                    <a:close/>
                    <a:moveTo>
                      <a:pt x="15" y="515"/>
                    </a:moveTo>
                    <a:lnTo>
                      <a:pt x="15" y="530"/>
                    </a:lnTo>
                    <a:cubicBezTo>
                      <a:pt x="15" y="535"/>
                      <a:pt x="12" y="538"/>
                      <a:pt x="7" y="538"/>
                    </a:cubicBezTo>
                    <a:cubicBezTo>
                      <a:pt x="3" y="538"/>
                      <a:pt x="0" y="535"/>
                      <a:pt x="0" y="530"/>
                    </a:cubicBezTo>
                    <a:lnTo>
                      <a:pt x="0" y="515"/>
                    </a:lnTo>
                    <a:cubicBezTo>
                      <a:pt x="0" y="511"/>
                      <a:pt x="3" y="507"/>
                      <a:pt x="7" y="507"/>
                    </a:cubicBezTo>
                    <a:cubicBezTo>
                      <a:pt x="12" y="507"/>
                      <a:pt x="15" y="511"/>
                      <a:pt x="15" y="515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1"/>
                      <a:pt x="12" y="584"/>
                      <a:pt x="7" y="584"/>
                    </a:cubicBezTo>
                    <a:cubicBezTo>
                      <a:pt x="3" y="584"/>
                      <a:pt x="0" y="581"/>
                      <a:pt x="0" y="576"/>
                    </a:cubicBezTo>
                    <a:lnTo>
                      <a:pt x="0" y="561"/>
                    </a:lnTo>
                    <a:cubicBezTo>
                      <a:pt x="0" y="557"/>
                      <a:pt x="3" y="553"/>
                      <a:pt x="7" y="553"/>
                    </a:cubicBezTo>
                    <a:cubicBezTo>
                      <a:pt x="12" y="553"/>
                      <a:pt x="15" y="557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7"/>
                      <a:pt x="12" y="630"/>
                      <a:pt x="7" y="630"/>
                    </a:cubicBezTo>
                    <a:cubicBezTo>
                      <a:pt x="3" y="630"/>
                      <a:pt x="0" y="627"/>
                      <a:pt x="0" y="622"/>
                    </a:cubicBezTo>
                    <a:lnTo>
                      <a:pt x="0" y="607"/>
                    </a:lnTo>
                    <a:cubicBezTo>
                      <a:pt x="0" y="603"/>
                      <a:pt x="3" y="599"/>
                      <a:pt x="7" y="599"/>
                    </a:cubicBezTo>
                    <a:cubicBezTo>
                      <a:pt x="12" y="599"/>
                      <a:pt x="15" y="603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9"/>
                    </a:lnTo>
                    <a:cubicBezTo>
                      <a:pt x="15" y="673"/>
                      <a:pt x="12" y="676"/>
                      <a:pt x="7" y="676"/>
                    </a:cubicBezTo>
                    <a:cubicBezTo>
                      <a:pt x="3" y="676"/>
                      <a:pt x="0" y="673"/>
                      <a:pt x="0" y="669"/>
                    </a:cubicBezTo>
                    <a:lnTo>
                      <a:pt x="0" y="653"/>
                    </a:lnTo>
                    <a:cubicBezTo>
                      <a:pt x="0" y="649"/>
                      <a:pt x="3" y="646"/>
                      <a:pt x="7" y="646"/>
                    </a:cubicBezTo>
                    <a:cubicBezTo>
                      <a:pt x="12" y="646"/>
                      <a:pt x="15" y="649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5"/>
                    </a:lnTo>
                    <a:cubicBezTo>
                      <a:pt x="15" y="719"/>
                      <a:pt x="12" y="722"/>
                      <a:pt x="7" y="722"/>
                    </a:cubicBezTo>
                    <a:cubicBezTo>
                      <a:pt x="3" y="722"/>
                      <a:pt x="0" y="719"/>
                      <a:pt x="0" y="715"/>
                    </a:cubicBezTo>
                    <a:lnTo>
                      <a:pt x="0" y="699"/>
                    </a:lnTo>
                    <a:cubicBezTo>
                      <a:pt x="0" y="695"/>
                      <a:pt x="3" y="692"/>
                      <a:pt x="7" y="692"/>
                    </a:cubicBezTo>
                    <a:cubicBezTo>
                      <a:pt x="12" y="692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1"/>
                    </a:lnTo>
                    <a:cubicBezTo>
                      <a:pt x="15" y="765"/>
                      <a:pt x="12" y="768"/>
                      <a:pt x="7" y="768"/>
                    </a:cubicBezTo>
                    <a:cubicBezTo>
                      <a:pt x="3" y="768"/>
                      <a:pt x="0" y="765"/>
                      <a:pt x="0" y="761"/>
                    </a:cubicBezTo>
                    <a:lnTo>
                      <a:pt x="0" y="745"/>
                    </a:lnTo>
                    <a:cubicBezTo>
                      <a:pt x="0" y="741"/>
                      <a:pt x="3" y="738"/>
                      <a:pt x="7" y="738"/>
                    </a:cubicBezTo>
                    <a:cubicBezTo>
                      <a:pt x="12" y="738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7"/>
                    </a:lnTo>
                    <a:cubicBezTo>
                      <a:pt x="15" y="811"/>
                      <a:pt x="12" y="814"/>
                      <a:pt x="7" y="814"/>
                    </a:cubicBezTo>
                    <a:cubicBezTo>
                      <a:pt x="3" y="814"/>
                      <a:pt x="0" y="811"/>
                      <a:pt x="0" y="807"/>
                    </a:cubicBezTo>
                    <a:lnTo>
                      <a:pt x="0" y="791"/>
                    </a:lnTo>
                    <a:cubicBezTo>
                      <a:pt x="0" y="787"/>
                      <a:pt x="3" y="784"/>
                      <a:pt x="7" y="784"/>
                    </a:cubicBezTo>
                    <a:cubicBezTo>
                      <a:pt x="12" y="784"/>
                      <a:pt x="15" y="787"/>
                      <a:pt x="15" y="791"/>
                    </a:cubicBezTo>
                    <a:close/>
                    <a:moveTo>
                      <a:pt x="15" y="838"/>
                    </a:moveTo>
                    <a:lnTo>
                      <a:pt x="15" y="853"/>
                    </a:lnTo>
                    <a:cubicBezTo>
                      <a:pt x="15" y="857"/>
                      <a:pt x="12" y="861"/>
                      <a:pt x="7" y="861"/>
                    </a:cubicBezTo>
                    <a:cubicBezTo>
                      <a:pt x="3" y="861"/>
                      <a:pt x="0" y="857"/>
                      <a:pt x="0" y="853"/>
                    </a:cubicBezTo>
                    <a:lnTo>
                      <a:pt x="0" y="838"/>
                    </a:lnTo>
                    <a:cubicBezTo>
                      <a:pt x="0" y="833"/>
                      <a:pt x="3" y="830"/>
                      <a:pt x="7" y="830"/>
                    </a:cubicBezTo>
                    <a:cubicBezTo>
                      <a:pt x="12" y="830"/>
                      <a:pt x="15" y="833"/>
                      <a:pt x="15" y="838"/>
                    </a:cubicBezTo>
                    <a:close/>
                    <a:moveTo>
                      <a:pt x="15" y="884"/>
                    </a:moveTo>
                    <a:lnTo>
                      <a:pt x="15" y="899"/>
                    </a:lnTo>
                    <a:cubicBezTo>
                      <a:pt x="15" y="903"/>
                      <a:pt x="12" y="907"/>
                      <a:pt x="7" y="907"/>
                    </a:cubicBezTo>
                    <a:cubicBezTo>
                      <a:pt x="3" y="907"/>
                      <a:pt x="0" y="903"/>
                      <a:pt x="0" y="899"/>
                    </a:cubicBezTo>
                    <a:lnTo>
                      <a:pt x="0" y="884"/>
                    </a:lnTo>
                    <a:cubicBezTo>
                      <a:pt x="0" y="879"/>
                      <a:pt x="3" y="876"/>
                      <a:pt x="7" y="876"/>
                    </a:cubicBezTo>
                    <a:cubicBezTo>
                      <a:pt x="12" y="876"/>
                      <a:pt x="15" y="879"/>
                      <a:pt x="15" y="884"/>
                    </a:cubicBezTo>
                    <a:close/>
                    <a:moveTo>
                      <a:pt x="15" y="930"/>
                    </a:moveTo>
                    <a:lnTo>
                      <a:pt x="15" y="945"/>
                    </a:lnTo>
                    <a:cubicBezTo>
                      <a:pt x="15" y="949"/>
                      <a:pt x="12" y="953"/>
                      <a:pt x="7" y="953"/>
                    </a:cubicBezTo>
                    <a:cubicBezTo>
                      <a:pt x="3" y="953"/>
                      <a:pt x="0" y="949"/>
                      <a:pt x="0" y="945"/>
                    </a:cubicBezTo>
                    <a:lnTo>
                      <a:pt x="0" y="930"/>
                    </a:lnTo>
                    <a:cubicBezTo>
                      <a:pt x="0" y="925"/>
                      <a:pt x="3" y="922"/>
                      <a:pt x="7" y="922"/>
                    </a:cubicBezTo>
                    <a:cubicBezTo>
                      <a:pt x="12" y="922"/>
                      <a:pt x="15" y="925"/>
                      <a:pt x="15" y="930"/>
                    </a:cubicBezTo>
                    <a:close/>
                    <a:moveTo>
                      <a:pt x="15" y="976"/>
                    </a:moveTo>
                    <a:lnTo>
                      <a:pt x="15" y="991"/>
                    </a:lnTo>
                    <a:cubicBezTo>
                      <a:pt x="15" y="995"/>
                      <a:pt x="12" y="999"/>
                      <a:pt x="7" y="999"/>
                    </a:cubicBezTo>
                    <a:cubicBezTo>
                      <a:pt x="3" y="999"/>
                      <a:pt x="0" y="995"/>
                      <a:pt x="0" y="991"/>
                    </a:cubicBezTo>
                    <a:lnTo>
                      <a:pt x="0" y="976"/>
                    </a:lnTo>
                    <a:cubicBezTo>
                      <a:pt x="0" y="972"/>
                      <a:pt x="3" y="968"/>
                      <a:pt x="7" y="968"/>
                    </a:cubicBezTo>
                    <a:cubicBezTo>
                      <a:pt x="12" y="968"/>
                      <a:pt x="15" y="972"/>
                      <a:pt x="15" y="976"/>
                    </a:cubicBezTo>
                    <a:close/>
                    <a:moveTo>
                      <a:pt x="15" y="1022"/>
                    </a:moveTo>
                    <a:lnTo>
                      <a:pt x="15" y="1037"/>
                    </a:lnTo>
                    <a:cubicBezTo>
                      <a:pt x="15" y="1041"/>
                      <a:pt x="12" y="1045"/>
                      <a:pt x="7" y="1045"/>
                    </a:cubicBezTo>
                    <a:cubicBezTo>
                      <a:pt x="3" y="1045"/>
                      <a:pt x="0" y="1041"/>
                      <a:pt x="0" y="1037"/>
                    </a:cubicBezTo>
                    <a:lnTo>
                      <a:pt x="0" y="1022"/>
                    </a:lnTo>
                    <a:cubicBezTo>
                      <a:pt x="0" y="1018"/>
                      <a:pt x="3" y="1014"/>
                      <a:pt x="7" y="1014"/>
                    </a:cubicBezTo>
                    <a:cubicBezTo>
                      <a:pt x="12" y="1014"/>
                      <a:pt x="15" y="1018"/>
                      <a:pt x="15" y="1022"/>
                    </a:cubicBezTo>
                    <a:close/>
                    <a:moveTo>
                      <a:pt x="15" y="1068"/>
                    </a:moveTo>
                    <a:lnTo>
                      <a:pt x="15" y="1083"/>
                    </a:lnTo>
                    <a:cubicBezTo>
                      <a:pt x="15" y="1088"/>
                      <a:pt x="12" y="1091"/>
                      <a:pt x="7" y="1091"/>
                    </a:cubicBezTo>
                    <a:cubicBezTo>
                      <a:pt x="3" y="1091"/>
                      <a:pt x="0" y="1088"/>
                      <a:pt x="0" y="1083"/>
                    </a:cubicBezTo>
                    <a:lnTo>
                      <a:pt x="0" y="1068"/>
                    </a:lnTo>
                    <a:cubicBezTo>
                      <a:pt x="0" y="1064"/>
                      <a:pt x="3" y="1060"/>
                      <a:pt x="7" y="1060"/>
                    </a:cubicBezTo>
                    <a:cubicBezTo>
                      <a:pt x="12" y="1060"/>
                      <a:pt x="15" y="1064"/>
                      <a:pt x="15" y="1068"/>
                    </a:cubicBezTo>
                    <a:close/>
                    <a:moveTo>
                      <a:pt x="15" y="1114"/>
                    </a:moveTo>
                    <a:lnTo>
                      <a:pt x="15" y="1129"/>
                    </a:lnTo>
                    <a:cubicBezTo>
                      <a:pt x="15" y="1134"/>
                      <a:pt x="12" y="1137"/>
                      <a:pt x="7" y="1137"/>
                    </a:cubicBezTo>
                    <a:cubicBezTo>
                      <a:pt x="3" y="1137"/>
                      <a:pt x="0" y="1134"/>
                      <a:pt x="0" y="1129"/>
                    </a:cubicBezTo>
                    <a:lnTo>
                      <a:pt x="0" y="1114"/>
                    </a:lnTo>
                    <a:cubicBezTo>
                      <a:pt x="0" y="1110"/>
                      <a:pt x="3" y="1106"/>
                      <a:pt x="7" y="1106"/>
                    </a:cubicBezTo>
                    <a:cubicBezTo>
                      <a:pt x="12" y="1106"/>
                      <a:pt x="15" y="1110"/>
                      <a:pt x="15" y="1114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80"/>
                      <a:pt x="12" y="1183"/>
                      <a:pt x="7" y="1183"/>
                    </a:cubicBezTo>
                    <a:cubicBezTo>
                      <a:pt x="3" y="1183"/>
                      <a:pt x="0" y="1180"/>
                      <a:pt x="0" y="1175"/>
                    </a:cubicBezTo>
                    <a:lnTo>
                      <a:pt x="0" y="1160"/>
                    </a:lnTo>
                    <a:cubicBezTo>
                      <a:pt x="0" y="1156"/>
                      <a:pt x="3" y="1152"/>
                      <a:pt x="7" y="1152"/>
                    </a:cubicBezTo>
                    <a:cubicBezTo>
                      <a:pt x="12" y="1152"/>
                      <a:pt x="15" y="1156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2"/>
                    </a:lnTo>
                    <a:cubicBezTo>
                      <a:pt x="15" y="1226"/>
                      <a:pt x="12" y="1229"/>
                      <a:pt x="7" y="1229"/>
                    </a:cubicBezTo>
                    <a:cubicBezTo>
                      <a:pt x="3" y="1229"/>
                      <a:pt x="0" y="1226"/>
                      <a:pt x="0" y="1222"/>
                    </a:cubicBezTo>
                    <a:lnTo>
                      <a:pt x="0" y="1206"/>
                    </a:lnTo>
                    <a:cubicBezTo>
                      <a:pt x="0" y="1202"/>
                      <a:pt x="3" y="1198"/>
                      <a:pt x="7" y="1198"/>
                    </a:cubicBezTo>
                    <a:cubicBezTo>
                      <a:pt x="12" y="1198"/>
                      <a:pt x="15" y="1202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8"/>
                    </a:lnTo>
                    <a:cubicBezTo>
                      <a:pt x="15" y="1272"/>
                      <a:pt x="12" y="1275"/>
                      <a:pt x="7" y="1275"/>
                    </a:cubicBezTo>
                    <a:cubicBezTo>
                      <a:pt x="3" y="1275"/>
                      <a:pt x="0" y="1272"/>
                      <a:pt x="0" y="1268"/>
                    </a:cubicBezTo>
                    <a:lnTo>
                      <a:pt x="0" y="1252"/>
                    </a:lnTo>
                    <a:cubicBezTo>
                      <a:pt x="0" y="1248"/>
                      <a:pt x="3" y="1245"/>
                      <a:pt x="7" y="1245"/>
                    </a:cubicBezTo>
                    <a:cubicBezTo>
                      <a:pt x="12" y="1245"/>
                      <a:pt x="15" y="1248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4"/>
                    </a:lnTo>
                    <a:cubicBezTo>
                      <a:pt x="15" y="1318"/>
                      <a:pt x="12" y="1321"/>
                      <a:pt x="7" y="1321"/>
                    </a:cubicBezTo>
                    <a:cubicBezTo>
                      <a:pt x="3" y="1321"/>
                      <a:pt x="0" y="1318"/>
                      <a:pt x="0" y="1314"/>
                    </a:cubicBezTo>
                    <a:lnTo>
                      <a:pt x="0" y="1298"/>
                    </a:lnTo>
                    <a:cubicBezTo>
                      <a:pt x="0" y="1294"/>
                      <a:pt x="3" y="1291"/>
                      <a:pt x="7" y="1291"/>
                    </a:cubicBezTo>
                    <a:cubicBezTo>
                      <a:pt x="12" y="1291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60"/>
                    </a:lnTo>
                    <a:cubicBezTo>
                      <a:pt x="15" y="1364"/>
                      <a:pt x="12" y="1367"/>
                      <a:pt x="7" y="1367"/>
                    </a:cubicBezTo>
                    <a:cubicBezTo>
                      <a:pt x="3" y="1367"/>
                      <a:pt x="0" y="1364"/>
                      <a:pt x="0" y="1360"/>
                    </a:cubicBezTo>
                    <a:lnTo>
                      <a:pt x="0" y="1344"/>
                    </a:lnTo>
                    <a:cubicBezTo>
                      <a:pt x="0" y="1340"/>
                      <a:pt x="3" y="1337"/>
                      <a:pt x="7" y="1337"/>
                    </a:cubicBezTo>
                    <a:cubicBezTo>
                      <a:pt x="12" y="1337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6"/>
                    </a:lnTo>
                    <a:cubicBezTo>
                      <a:pt x="15" y="1410"/>
                      <a:pt x="12" y="1414"/>
                      <a:pt x="7" y="1414"/>
                    </a:cubicBezTo>
                    <a:cubicBezTo>
                      <a:pt x="3" y="1414"/>
                      <a:pt x="0" y="1410"/>
                      <a:pt x="0" y="1406"/>
                    </a:cubicBezTo>
                    <a:lnTo>
                      <a:pt x="0" y="1390"/>
                    </a:lnTo>
                    <a:cubicBezTo>
                      <a:pt x="0" y="1386"/>
                      <a:pt x="3" y="1383"/>
                      <a:pt x="7" y="1383"/>
                    </a:cubicBezTo>
                    <a:cubicBezTo>
                      <a:pt x="12" y="1383"/>
                      <a:pt x="15" y="1386"/>
                      <a:pt x="15" y="1390"/>
                    </a:cubicBezTo>
                    <a:close/>
                    <a:moveTo>
                      <a:pt x="15" y="1437"/>
                    </a:moveTo>
                    <a:lnTo>
                      <a:pt x="15" y="1452"/>
                    </a:lnTo>
                    <a:cubicBezTo>
                      <a:pt x="15" y="1456"/>
                      <a:pt x="12" y="1460"/>
                      <a:pt x="7" y="1460"/>
                    </a:cubicBezTo>
                    <a:cubicBezTo>
                      <a:pt x="3" y="1460"/>
                      <a:pt x="0" y="1456"/>
                      <a:pt x="0" y="1452"/>
                    </a:cubicBezTo>
                    <a:lnTo>
                      <a:pt x="0" y="1437"/>
                    </a:lnTo>
                    <a:cubicBezTo>
                      <a:pt x="0" y="1432"/>
                      <a:pt x="3" y="1429"/>
                      <a:pt x="7" y="1429"/>
                    </a:cubicBezTo>
                    <a:cubicBezTo>
                      <a:pt x="12" y="1429"/>
                      <a:pt x="15" y="1432"/>
                      <a:pt x="15" y="1437"/>
                    </a:cubicBezTo>
                    <a:close/>
                    <a:moveTo>
                      <a:pt x="15" y="1483"/>
                    </a:moveTo>
                    <a:lnTo>
                      <a:pt x="15" y="1498"/>
                    </a:lnTo>
                    <a:cubicBezTo>
                      <a:pt x="15" y="1502"/>
                      <a:pt x="12" y="1506"/>
                      <a:pt x="7" y="1506"/>
                    </a:cubicBezTo>
                    <a:cubicBezTo>
                      <a:pt x="3" y="1506"/>
                      <a:pt x="0" y="1502"/>
                      <a:pt x="0" y="1498"/>
                    </a:cubicBezTo>
                    <a:lnTo>
                      <a:pt x="0" y="1483"/>
                    </a:lnTo>
                    <a:cubicBezTo>
                      <a:pt x="0" y="1478"/>
                      <a:pt x="3" y="1475"/>
                      <a:pt x="7" y="1475"/>
                    </a:cubicBezTo>
                    <a:cubicBezTo>
                      <a:pt x="12" y="1475"/>
                      <a:pt x="15" y="1478"/>
                      <a:pt x="15" y="1483"/>
                    </a:cubicBezTo>
                    <a:close/>
                    <a:moveTo>
                      <a:pt x="15" y="1529"/>
                    </a:moveTo>
                    <a:lnTo>
                      <a:pt x="15" y="1544"/>
                    </a:lnTo>
                    <a:cubicBezTo>
                      <a:pt x="15" y="1548"/>
                      <a:pt x="12" y="1552"/>
                      <a:pt x="7" y="1552"/>
                    </a:cubicBezTo>
                    <a:cubicBezTo>
                      <a:pt x="3" y="1552"/>
                      <a:pt x="0" y="1548"/>
                      <a:pt x="0" y="1544"/>
                    </a:cubicBezTo>
                    <a:lnTo>
                      <a:pt x="0" y="1529"/>
                    </a:lnTo>
                    <a:cubicBezTo>
                      <a:pt x="0" y="1524"/>
                      <a:pt x="3" y="1521"/>
                      <a:pt x="7" y="1521"/>
                    </a:cubicBezTo>
                    <a:cubicBezTo>
                      <a:pt x="12" y="1521"/>
                      <a:pt x="15" y="1524"/>
                      <a:pt x="15" y="1529"/>
                    </a:cubicBezTo>
                    <a:close/>
                    <a:moveTo>
                      <a:pt x="15" y="1575"/>
                    </a:moveTo>
                    <a:lnTo>
                      <a:pt x="15" y="1590"/>
                    </a:lnTo>
                    <a:cubicBezTo>
                      <a:pt x="15" y="1594"/>
                      <a:pt x="12" y="1598"/>
                      <a:pt x="7" y="1598"/>
                    </a:cubicBezTo>
                    <a:cubicBezTo>
                      <a:pt x="3" y="1598"/>
                      <a:pt x="0" y="1594"/>
                      <a:pt x="0" y="1590"/>
                    </a:cubicBezTo>
                    <a:lnTo>
                      <a:pt x="0" y="1575"/>
                    </a:lnTo>
                    <a:cubicBezTo>
                      <a:pt x="0" y="1571"/>
                      <a:pt x="3" y="1567"/>
                      <a:pt x="7" y="1567"/>
                    </a:cubicBezTo>
                    <a:cubicBezTo>
                      <a:pt x="12" y="1567"/>
                      <a:pt x="15" y="1571"/>
                      <a:pt x="15" y="1575"/>
                    </a:cubicBezTo>
                    <a:close/>
                    <a:moveTo>
                      <a:pt x="15" y="1621"/>
                    </a:moveTo>
                    <a:lnTo>
                      <a:pt x="15" y="1636"/>
                    </a:lnTo>
                    <a:cubicBezTo>
                      <a:pt x="15" y="1640"/>
                      <a:pt x="12" y="1644"/>
                      <a:pt x="7" y="1644"/>
                    </a:cubicBezTo>
                    <a:cubicBezTo>
                      <a:pt x="3" y="1644"/>
                      <a:pt x="0" y="1640"/>
                      <a:pt x="0" y="1636"/>
                    </a:cubicBezTo>
                    <a:lnTo>
                      <a:pt x="0" y="1621"/>
                    </a:lnTo>
                    <a:cubicBezTo>
                      <a:pt x="0" y="1617"/>
                      <a:pt x="3" y="1613"/>
                      <a:pt x="7" y="1613"/>
                    </a:cubicBezTo>
                    <a:cubicBezTo>
                      <a:pt x="12" y="1613"/>
                      <a:pt x="15" y="1617"/>
                      <a:pt x="15" y="1621"/>
                    </a:cubicBezTo>
                    <a:close/>
                    <a:moveTo>
                      <a:pt x="15" y="1667"/>
                    </a:moveTo>
                    <a:lnTo>
                      <a:pt x="15" y="1682"/>
                    </a:lnTo>
                    <a:cubicBezTo>
                      <a:pt x="15" y="1687"/>
                      <a:pt x="12" y="1690"/>
                      <a:pt x="7" y="1690"/>
                    </a:cubicBezTo>
                    <a:cubicBezTo>
                      <a:pt x="3" y="1690"/>
                      <a:pt x="0" y="1687"/>
                      <a:pt x="0" y="1682"/>
                    </a:cubicBezTo>
                    <a:lnTo>
                      <a:pt x="0" y="1667"/>
                    </a:lnTo>
                    <a:cubicBezTo>
                      <a:pt x="0" y="1663"/>
                      <a:pt x="3" y="1659"/>
                      <a:pt x="7" y="1659"/>
                    </a:cubicBezTo>
                    <a:cubicBezTo>
                      <a:pt x="12" y="1659"/>
                      <a:pt x="15" y="1663"/>
                      <a:pt x="15" y="1667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3"/>
                      <a:pt x="12" y="1736"/>
                      <a:pt x="7" y="1736"/>
                    </a:cubicBezTo>
                    <a:cubicBezTo>
                      <a:pt x="3" y="1736"/>
                      <a:pt x="0" y="1733"/>
                      <a:pt x="0" y="1728"/>
                    </a:cubicBezTo>
                    <a:lnTo>
                      <a:pt x="0" y="1713"/>
                    </a:lnTo>
                    <a:cubicBezTo>
                      <a:pt x="0" y="1709"/>
                      <a:pt x="3" y="1705"/>
                      <a:pt x="7" y="1705"/>
                    </a:cubicBezTo>
                    <a:cubicBezTo>
                      <a:pt x="12" y="1705"/>
                      <a:pt x="15" y="1709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9"/>
                      <a:pt x="12" y="1782"/>
                      <a:pt x="7" y="1782"/>
                    </a:cubicBezTo>
                    <a:cubicBezTo>
                      <a:pt x="3" y="1782"/>
                      <a:pt x="0" y="1779"/>
                      <a:pt x="0" y="1774"/>
                    </a:cubicBezTo>
                    <a:lnTo>
                      <a:pt x="0" y="1759"/>
                    </a:lnTo>
                    <a:cubicBezTo>
                      <a:pt x="0" y="1755"/>
                      <a:pt x="3" y="1751"/>
                      <a:pt x="7" y="1751"/>
                    </a:cubicBezTo>
                    <a:cubicBezTo>
                      <a:pt x="12" y="1751"/>
                      <a:pt x="15" y="1755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1"/>
                    </a:lnTo>
                    <a:cubicBezTo>
                      <a:pt x="15" y="1825"/>
                      <a:pt x="12" y="1828"/>
                      <a:pt x="7" y="1828"/>
                    </a:cubicBezTo>
                    <a:cubicBezTo>
                      <a:pt x="3" y="1828"/>
                      <a:pt x="0" y="1825"/>
                      <a:pt x="0" y="1821"/>
                    </a:cubicBezTo>
                    <a:lnTo>
                      <a:pt x="0" y="1805"/>
                    </a:lnTo>
                    <a:cubicBezTo>
                      <a:pt x="0" y="1801"/>
                      <a:pt x="3" y="1798"/>
                      <a:pt x="7" y="1798"/>
                    </a:cubicBezTo>
                    <a:cubicBezTo>
                      <a:pt x="12" y="1798"/>
                      <a:pt x="15" y="1801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7"/>
                    </a:lnTo>
                    <a:cubicBezTo>
                      <a:pt x="15" y="1871"/>
                      <a:pt x="12" y="1874"/>
                      <a:pt x="7" y="1874"/>
                    </a:cubicBezTo>
                    <a:cubicBezTo>
                      <a:pt x="3" y="1874"/>
                      <a:pt x="0" y="1871"/>
                      <a:pt x="0" y="1867"/>
                    </a:cubicBezTo>
                    <a:lnTo>
                      <a:pt x="0" y="1851"/>
                    </a:lnTo>
                    <a:cubicBezTo>
                      <a:pt x="0" y="1847"/>
                      <a:pt x="3" y="1844"/>
                      <a:pt x="7" y="1844"/>
                    </a:cubicBezTo>
                    <a:cubicBezTo>
                      <a:pt x="12" y="1844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3"/>
                    </a:lnTo>
                    <a:cubicBezTo>
                      <a:pt x="15" y="1917"/>
                      <a:pt x="12" y="1920"/>
                      <a:pt x="7" y="1920"/>
                    </a:cubicBezTo>
                    <a:cubicBezTo>
                      <a:pt x="3" y="1920"/>
                      <a:pt x="0" y="1917"/>
                      <a:pt x="0" y="1913"/>
                    </a:cubicBezTo>
                    <a:lnTo>
                      <a:pt x="0" y="1897"/>
                    </a:lnTo>
                    <a:cubicBezTo>
                      <a:pt x="0" y="1893"/>
                      <a:pt x="3" y="1890"/>
                      <a:pt x="7" y="1890"/>
                    </a:cubicBezTo>
                    <a:cubicBezTo>
                      <a:pt x="12" y="1890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9"/>
                    </a:lnTo>
                    <a:cubicBezTo>
                      <a:pt x="15" y="1963"/>
                      <a:pt x="12" y="1966"/>
                      <a:pt x="7" y="1966"/>
                    </a:cubicBezTo>
                    <a:cubicBezTo>
                      <a:pt x="3" y="1966"/>
                      <a:pt x="0" y="1963"/>
                      <a:pt x="0" y="1959"/>
                    </a:cubicBezTo>
                    <a:lnTo>
                      <a:pt x="0" y="1943"/>
                    </a:lnTo>
                    <a:cubicBezTo>
                      <a:pt x="0" y="1939"/>
                      <a:pt x="3" y="1936"/>
                      <a:pt x="7" y="1936"/>
                    </a:cubicBezTo>
                    <a:cubicBezTo>
                      <a:pt x="12" y="1936"/>
                      <a:pt x="15" y="1939"/>
                      <a:pt x="15" y="1943"/>
                    </a:cubicBezTo>
                    <a:close/>
                    <a:moveTo>
                      <a:pt x="15" y="1990"/>
                    </a:moveTo>
                    <a:lnTo>
                      <a:pt x="15" y="2005"/>
                    </a:lnTo>
                    <a:cubicBezTo>
                      <a:pt x="15" y="2009"/>
                      <a:pt x="12" y="2013"/>
                      <a:pt x="7" y="2013"/>
                    </a:cubicBezTo>
                    <a:cubicBezTo>
                      <a:pt x="3" y="2013"/>
                      <a:pt x="0" y="2009"/>
                      <a:pt x="0" y="2005"/>
                    </a:cubicBezTo>
                    <a:lnTo>
                      <a:pt x="0" y="1990"/>
                    </a:lnTo>
                    <a:cubicBezTo>
                      <a:pt x="0" y="1985"/>
                      <a:pt x="3" y="1982"/>
                      <a:pt x="7" y="1982"/>
                    </a:cubicBezTo>
                    <a:cubicBezTo>
                      <a:pt x="12" y="1982"/>
                      <a:pt x="15" y="1985"/>
                      <a:pt x="15" y="1990"/>
                    </a:cubicBezTo>
                    <a:close/>
                    <a:moveTo>
                      <a:pt x="15" y="2036"/>
                    </a:moveTo>
                    <a:lnTo>
                      <a:pt x="15" y="2051"/>
                    </a:lnTo>
                    <a:cubicBezTo>
                      <a:pt x="15" y="2055"/>
                      <a:pt x="12" y="2059"/>
                      <a:pt x="7" y="2059"/>
                    </a:cubicBezTo>
                    <a:cubicBezTo>
                      <a:pt x="3" y="2059"/>
                      <a:pt x="0" y="2055"/>
                      <a:pt x="0" y="2051"/>
                    </a:cubicBezTo>
                    <a:lnTo>
                      <a:pt x="0" y="2036"/>
                    </a:lnTo>
                    <a:cubicBezTo>
                      <a:pt x="0" y="2031"/>
                      <a:pt x="3" y="2028"/>
                      <a:pt x="7" y="2028"/>
                    </a:cubicBezTo>
                    <a:cubicBezTo>
                      <a:pt x="12" y="2028"/>
                      <a:pt x="15" y="2031"/>
                      <a:pt x="15" y="2036"/>
                    </a:cubicBezTo>
                    <a:close/>
                    <a:moveTo>
                      <a:pt x="15" y="2082"/>
                    </a:moveTo>
                    <a:lnTo>
                      <a:pt x="15" y="2097"/>
                    </a:lnTo>
                    <a:cubicBezTo>
                      <a:pt x="15" y="2101"/>
                      <a:pt x="12" y="2105"/>
                      <a:pt x="7" y="2105"/>
                    </a:cubicBezTo>
                    <a:cubicBezTo>
                      <a:pt x="3" y="2105"/>
                      <a:pt x="0" y="2101"/>
                      <a:pt x="0" y="2097"/>
                    </a:cubicBezTo>
                    <a:lnTo>
                      <a:pt x="0" y="2082"/>
                    </a:lnTo>
                    <a:cubicBezTo>
                      <a:pt x="0" y="2077"/>
                      <a:pt x="3" y="2074"/>
                      <a:pt x="7" y="2074"/>
                    </a:cubicBezTo>
                    <a:cubicBezTo>
                      <a:pt x="12" y="2074"/>
                      <a:pt x="15" y="2077"/>
                      <a:pt x="15" y="2082"/>
                    </a:cubicBezTo>
                    <a:close/>
                    <a:moveTo>
                      <a:pt x="15" y="2128"/>
                    </a:moveTo>
                    <a:lnTo>
                      <a:pt x="15" y="2143"/>
                    </a:lnTo>
                    <a:cubicBezTo>
                      <a:pt x="15" y="2147"/>
                      <a:pt x="12" y="2151"/>
                      <a:pt x="7" y="2151"/>
                    </a:cubicBezTo>
                    <a:cubicBezTo>
                      <a:pt x="3" y="2151"/>
                      <a:pt x="0" y="2147"/>
                      <a:pt x="0" y="2143"/>
                    </a:cubicBezTo>
                    <a:lnTo>
                      <a:pt x="0" y="2128"/>
                    </a:lnTo>
                    <a:cubicBezTo>
                      <a:pt x="0" y="2124"/>
                      <a:pt x="3" y="2120"/>
                      <a:pt x="7" y="2120"/>
                    </a:cubicBezTo>
                    <a:cubicBezTo>
                      <a:pt x="12" y="2120"/>
                      <a:pt x="15" y="2124"/>
                      <a:pt x="15" y="2128"/>
                    </a:cubicBezTo>
                    <a:close/>
                    <a:moveTo>
                      <a:pt x="15" y="2174"/>
                    </a:moveTo>
                    <a:lnTo>
                      <a:pt x="15" y="2189"/>
                    </a:lnTo>
                    <a:cubicBezTo>
                      <a:pt x="15" y="2193"/>
                      <a:pt x="12" y="2197"/>
                      <a:pt x="7" y="2197"/>
                    </a:cubicBezTo>
                    <a:cubicBezTo>
                      <a:pt x="3" y="2197"/>
                      <a:pt x="0" y="2193"/>
                      <a:pt x="0" y="2189"/>
                    </a:cubicBezTo>
                    <a:lnTo>
                      <a:pt x="0" y="2174"/>
                    </a:lnTo>
                    <a:cubicBezTo>
                      <a:pt x="0" y="2170"/>
                      <a:pt x="3" y="2166"/>
                      <a:pt x="7" y="2166"/>
                    </a:cubicBezTo>
                    <a:cubicBezTo>
                      <a:pt x="12" y="2166"/>
                      <a:pt x="15" y="2170"/>
                      <a:pt x="15" y="2174"/>
                    </a:cubicBezTo>
                    <a:close/>
                    <a:moveTo>
                      <a:pt x="15" y="2220"/>
                    </a:moveTo>
                    <a:lnTo>
                      <a:pt x="15" y="2235"/>
                    </a:lnTo>
                    <a:cubicBezTo>
                      <a:pt x="15" y="2240"/>
                      <a:pt x="12" y="2243"/>
                      <a:pt x="7" y="2243"/>
                    </a:cubicBezTo>
                    <a:cubicBezTo>
                      <a:pt x="3" y="2243"/>
                      <a:pt x="0" y="2240"/>
                      <a:pt x="0" y="2235"/>
                    </a:cubicBezTo>
                    <a:lnTo>
                      <a:pt x="0" y="2220"/>
                    </a:lnTo>
                    <a:cubicBezTo>
                      <a:pt x="0" y="2216"/>
                      <a:pt x="3" y="2212"/>
                      <a:pt x="7" y="2212"/>
                    </a:cubicBezTo>
                    <a:cubicBezTo>
                      <a:pt x="12" y="2212"/>
                      <a:pt x="15" y="2216"/>
                      <a:pt x="15" y="2220"/>
                    </a:cubicBezTo>
                    <a:close/>
                    <a:moveTo>
                      <a:pt x="15" y="2266"/>
                    </a:moveTo>
                    <a:lnTo>
                      <a:pt x="15" y="2281"/>
                    </a:lnTo>
                    <a:cubicBezTo>
                      <a:pt x="15" y="2286"/>
                      <a:pt x="12" y="2289"/>
                      <a:pt x="7" y="2289"/>
                    </a:cubicBezTo>
                    <a:cubicBezTo>
                      <a:pt x="3" y="2289"/>
                      <a:pt x="0" y="2286"/>
                      <a:pt x="0" y="2281"/>
                    </a:cubicBezTo>
                    <a:lnTo>
                      <a:pt x="0" y="2266"/>
                    </a:lnTo>
                    <a:cubicBezTo>
                      <a:pt x="0" y="2262"/>
                      <a:pt x="3" y="2258"/>
                      <a:pt x="7" y="2258"/>
                    </a:cubicBezTo>
                    <a:cubicBezTo>
                      <a:pt x="12" y="2258"/>
                      <a:pt x="15" y="2262"/>
                      <a:pt x="15" y="2266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2"/>
                      <a:pt x="12" y="2335"/>
                      <a:pt x="7" y="2335"/>
                    </a:cubicBezTo>
                    <a:cubicBezTo>
                      <a:pt x="3" y="2335"/>
                      <a:pt x="0" y="2332"/>
                      <a:pt x="0" y="2327"/>
                    </a:cubicBezTo>
                    <a:lnTo>
                      <a:pt x="0" y="2312"/>
                    </a:lnTo>
                    <a:cubicBezTo>
                      <a:pt x="0" y="2308"/>
                      <a:pt x="3" y="2304"/>
                      <a:pt x="7" y="2304"/>
                    </a:cubicBezTo>
                    <a:cubicBezTo>
                      <a:pt x="12" y="2304"/>
                      <a:pt x="15" y="2308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4"/>
                    </a:lnTo>
                    <a:cubicBezTo>
                      <a:pt x="15" y="2378"/>
                      <a:pt x="12" y="2381"/>
                      <a:pt x="7" y="2381"/>
                    </a:cubicBezTo>
                    <a:cubicBezTo>
                      <a:pt x="3" y="2381"/>
                      <a:pt x="0" y="2378"/>
                      <a:pt x="0" y="2374"/>
                    </a:cubicBezTo>
                    <a:lnTo>
                      <a:pt x="0" y="2358"/>
                    </a:lnTo>
                    <a:cubicBezTo>
                      <a:pt x="0" y="2354"/>
                      <a:pt x="3" y="2350"/>
                      <a:pt x="7" y="2350"/>
                    </a:cubicBezTo>
                    <a:cubicBezTo>
                      <a:pt x="12" y="2350"/>
                      <a:pt x="15" y="2354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20"/>
                    </a:lnTo>
                    <a:cubicBezTo>
                      <a:pt x="15" y="2424"/>
                      <a:pt x="12" y="2427"/>
                      <a:pt x="7" y="2427"/>
                    </a:cubicBezTo>
                    <a:cubicBezTo>
                      <a:pt x="3" y="2427"/>
                      <a:pt x="0" y="2424"/>
                      <a:pt x="0" y="2420"/>
                    </a:cubicBezTo>
                    <a:lnTo>
                      <a:pt x="0" y="2404"/>
                    </a:lnTo>
                    <a:cubicBezTo>
                      <a:pt x="0" y="2400"/>
                      <a:pt x="3" y="2397"/>
                      <a:pt x="7" y="2397"/>
                    </a:cubicBezTo>
                    <a:cubicBezTo>
                      <a:pt x="12" y="2397"/>
                      <a:pt x="15" y="2400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6"/>
                    </a:lnTo>
                    <a:cubicBezTo>
                      <a:pt x="15" y="2470"/>
                      <a:pt x="12" y="2473"/>
                      <a:pt x="7" y="2473"/>
                    </a:cubicBezTo>
                    <a:cubicBezTo>
                      <a:pt x="3" y="2473"/>
                      <a:pt x="0" y="2470"/>
                      <a:pt x="0" y="2466"/>
                    </a:cubicBezTo>
                    <a:lnTo>
                      <a:pt x="0" y="2450"/>
                    </a:lnTo>
                    <a:cubicBezTo>
                      <a:pt x="0" y="2446"/>
                      <a:pt x="3" y="2443"/>
                      <a:pt x="7" y="2443"/>
                    </a:cubicBezTo>
                    <a:cubicBezTo>
                      <a:pt x="12" y="2443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2"/>
                    </a:lnTo>
                    <a:cubicBezTo>
                      <a:pt x="15" y="2516"/>
                      <a:pt x="12" y="2519"/>
                      <a:pt x="7" y="2519"/>
                    </a:cubicBezTo>
                    <a:cubicBezTo>
                      <a:pt x="3" y="2519"/>
                      <a:pt x="0" y="2516"/>
                      <a:pt x="0" y="2512"/>
                    </a:cubicBezTo>
                    <a:lnTo>
                      <a:pt x="0" y="2496"/>
                    </a:lnTo>
                    <a:cubicBezTo>
                      <a:pt x="0" y="2492"/>
                      <a:pt x="3" y="2489"/>
                      <a:pt x="7" y="2489"/>
                    </a:cubicBezTo>
                    <a:cubicBezTo>
                      <a:pt x="12" y="2489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8"/>
                    </a:lnTo>
                    <a:cubicBezTo>
                      <a:pt x="15" y="2562"/>
                      <a:pt x="12" y="2566"/>
                      <a:pt x="7" y="2566"/>
                    </a:cubicBezTo>
                    <a:cubicBezTo>
                      <a:pt x="3" y="2566"/>
                      <a:pt x="0" y="2562"/>
                      <a:pt x="0" y="2558"/>
                    </a:cubicBezTo>
                    <a:lnTo>
                      <a:pt x="0" y="2542"/>
                    </a:lnTo>
                    <a:cubicBezTo>
                      <a:pt x="0" y="2538"/>
                      <a:pt x="3" y="2535"/>
                      <a:pt x="7" y="2535"/>
                    </a:cubicBezTo>
                    <a:cubicBezTo>
                      <a:pt x="12" y="2535"/>
                      <a:pt x="15" y="2538"/>
                      <a:pt x="15" y="2542"/>
                    </a:cubicBezTo>
                    <a:close/>
                    <a:moveTo>
                      <a:pt x="15" y="2589"/>
                    </a:moveTo>
                    <a:lnTo>
                      <a:pt x="15" y="2604"/>
                    </a:lnTo>
                    <a:cubicBezTo>
                      <a:pt x="15" y="2608"/>
                      <a:pt x="12" y="2612"/>
                      <a:pt x="7" y="2612"/>
                    </a:cubicBezTo>
                    <a:cubicBezTo>
                      <a:pt x="3" y="2612"/>
                      <a:pt x="0" y="2608"/>
                      <a:pt x="0" y="2604"/>
                    </a:cubicBezTo>
                    <a:lnTo>
                      <a:pt x="0" y="2589"/>
                    </a:lnTo>
                    <a:cubicBezTo>
                      <a:pt x="0" y="2584"/>
                      <a:pt x="3" y="2581"/>
                      <a:pt x="7" y="2581"/>
                    </a:cubicBezTo>
                    <a:cubicBezTo>
                      <a:pt x="12" y="2581"/>
                      <a:pt x="15" y="2584"/>
                      <a:pt x="15" y="2589"/>
                    </a:cubicBezTo>
                    <a:close/>
                    <a:moveTo>
                      <a:pt x="15" y="2635"/>
                    </a:moveTo>
                    <a:lnTo>
                      <a:pt x="15" y="2650"/>
                    </a:lnTo>
                    <a:cubicBezTo>
                      <a:pt x="15" y="2654"/>
                      <a:pt x="12" y="2658"/>
                      <a:pt x="7" y="2658"/>
                    </a:cubicBezTo>
                    <a:cubicBezTo>
                      <a:pt x="3" y="2658"/>
                      <a:pt x="0" y="2654"/>
                      <a:pt x="0" y="2650"/>
                    </a:cubicBezTo>
                    <a:lnTo>
                      <a:pt x="0" y="2635"/>
                    </a:lnTo>
                    <a:cubicBezTo>
                      <a:pt x="0" y="2630"/>
                      <a:pt x="3" y="2627"/>
                      <a:pt x="7" y="2627"/>
                    </a:cubicBezTo>
                    <a:cubicBezTo>
                      <a:pt x="12" y="2627"/>
                      <a:pt x="15" y="2630"/>
                      <a:pt x="15" y="2635"/>
                    </a:cubicBezTo>
                    <a:close/>
                    <a:moveTo>
                      <a:pt x="15" y="2681"/>
                    </a:moveTo>
                    <a:lnTo>
                      <a:pt x="15" y="2696"/>
                    </a:lnTo>
                    <a:cubicBezTo>
                      <a:pt x="15" y="2700"/>
                      <a:pt x="12" y="2704"/>
                      <a:pt x="7" y="2704"/>
                    </a:cubicBezTo>
                    <a:cubicBezTo>
                      <a:pt x="3" y="2704"/>
                      <a:pt x="0" y="2700"/>
                      <a:pt x="0" y="2696"/>
                    </a:cubicBezTo>
                    <a:lnTo>
                      <a:pt x="0" y="2681"/>
                    </a:lnTo>
                    <a:cubicBezTo>
                      <a:pt x="0" y="2676"/>
                      <a:pt x="3" y="2673"/>
                      <a:pt x="7" y="2673"/>
                    </a:cubicBezTo>
                    <a:cubicBezTo>
                      <a:pt x="12" y="2673"/>
                      <a:pt x="15" y="2676"/>
                      <a:pt x="15" y="2681"/>
                    </a:cubicBezTo>
                    <a:close/>
                    <a:moveTo>
                      <a:pt x="15" y="2727"/>
                    </a:moveTo>
                    <a:lnTo>
                      <a:pt x="15" y="2742"/>
                    </a:lnTo>
                    <a:cubicBezTo>
                      <a:pt x="15" y="2746"/>
                      <a:pt x="12" y="2750"/>
                      <a:pt x="7" y="2750"/>
                    </a:cubicBezTo>
                    <a:cubicBezTo>
                      <a:pt x="3" y="2750"/>
                      <a:pt x="0" y="2746"/>
                      <a:pt x="0" y="2742"/>
                    </a:cubicBezTo>
                    <a:lnTo>
                      <a:pt x="0" y="2727"/>
                    </a:lnTo>
                    <a:cubicBezTo>
                      <a:pt x="0" y="2723"/>
                      <a:pt x="3" y="2719"/>
                      <a:pt x="7" y="2719"/>
                    </a:cubicBezTo>
                    <a:cubicBezTo>
                      <a:pt x="12" y="2719"/>
                      <a:pt x="15" y="2723"/>
                      <a:pt x="15" y="2727"/>
                    </a:cubicBezTo>
                    <a:close/>
                    <a:moveTo>
                      <a:pt x="15" y="2773"/>
                    </a:moveTo>
                    <a:lnTo>
                      <a:pt x="15" y="2788"/>
                    </a:lnTo>
                    <a:cubicBezTo>
                      <a:pt x="15" y="2792"/>
                      <a:pt x="12" y="2796"/>
                      <a:pt x="7" y="2796"/>
                    </a:cubicBezTo>
                    <a:cubicBezTo>
                      <a:pt x="3" y="2796"/>
                      <a:pt x="0" y="2792"/>
                      <a:pt x="0" y="2788"/>
                    </a:cubicBezTo>
                    <a:lnTo>
                      <a:pt x="0" y="2773"/>
                    </a:lnTo>
                    <a:cubicBezTo>
                      <a:pt x="0" y="2769"/>
                      <a:pt x="3" y="2765"/>
                      <a:pt x="7" y="2765"/>
                    </a:cubicBezTo>
                    <a:cubicBezTo>
                      <a:pt x="12" y="2765"/>
                      <a:pt x="15" y="2769"/>
                      <a:pt x="15" y="2773"/>
                    </a:cubicBezTo>
                    <a:close/>
                    <a:moveTo>
                      <a:pt x="15" y="2819"/>
                    </a:moveTo>
                    <a:lnTo>
                      <a:pt x="15" y="2834"/>
                    </a:lnTo>
                    <a:cubicBezTo>
                      <a:pt x="15" y="2839"/>
                      <a:pt x="12" y="2842"/>
                      <a:pt x="7" y="2842"/>
                    </a:cubicBezTo>
                    <a:cubicBezTo>
                      <a:pt x="3" y="2842"/>
                      <a:pt x="0" y="2839"/>
                      <a:pt x="0" y="2834"/>
                    </a:cubicBezTo>
                    <a:lnTo>
                      <a:pt x="0" y="2819"/>
                    </a:lnTo>
                    <a:cubicBezTo>
                      <a:pt x="0" y="2815"/>
                      <a:pt x="3" y="2811"/>
                      <a:pt x="7" y="2811"/>
                    </a:cubicBezTo>
                    <a:cubicBezTo>
                      <a:pt x="12" y="2811"/>
                      <a:pt x="15" y="2815"/>
                      <a:pt x="15" y="2819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5"/>
                      <a:pt x="12" y="2888"/>
                      <a:pt x="7" y="2888"/>
                    </a:cubicBezTo>
                    <a:cubicBezTo>
                      <a:pt x="3" y="2888"/>
                      <a:pt x="0" y="2885"/>
                      <a:pt x="0" y="2880"/>
                    </a:cubicBezTo>
                    <a:lnTo>
                      <a:pt x="0" y="2865"/>
                    </a:lnTo>
                    <a:cubicBezTo>
                      <a:pt x="0" y="2861"/>
                      <a:pt x="3" y="2857"/>
                      <a:pt x="7" y="2857"/>
                    </a:cubicBezTo>
                    <a:cubicBezTo>
                      <a:pt x="12" y="2857"/>
                      <a:pt x="15" y="2861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1"/>
                      <a:pt x="12" y="2934"/>
                      <a:pt x="7" y="2934"/>
                    </a:cubicBezTo>
                    <a:cubicBezTo>
                      <a:pt x="3" y="2934"/>
                      <a:pt x="0" y="2931"/>
                      <a:pt x="0" y="2926"/>
                    </a:cubicBezTo>
                    <a:lnTo>
                      <a:pt x="0" y="2911"/>
                    </a:lnTo>
                    <a:cubicBezTo>
                      <a:pt x="0" y="2907"/>
                      <a:pt x="3" y="2903"/>
                      <a:pt x="7" y="2903"/>
                    </a:cubicBezTo>
                    <a:cubicBezTo>
                      <a:pt x="12" y="2903"/>
                      <a:pt x="15" y="2907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3"/>
                    </a:lnTo>
                    <a:cubicBezTo>
                      <a:pt x="15" y="2977"/>
                      <a:pt x="12" y="2980"/>
                      <a:pt x="7" y="2980"/>
                    </a:cubicBezTo>
                    <a:cubicBezTo>
                      <a:pt x="3" y="2980"/>
                      <a:pt x="0" y="2977"/>
                      <a:pt x="0" y="2973"/>
                    </a:cubicBezTo>
                    <a:lnTo>
                      <a:pt x="0" y="2957"/>
                    </a:lnTo>
                    <a:cubicBezTo>
                      <a:pt x="0" y="2953"/>
                      <a:pt x="3" y="2950"/>
                      <a:pt x="7" y="2950"/>
                    </a:cubicBezTo>
                    <a:cubicBezTo>
                      <a:pt x="12" y="2950"/>
                      <a:pt x="15" y="2953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9"/>
                    </a:lnTo>
                    <a:cubicBezTo>
                      <a:pt x="15" y="3023"/>
                      <a:pt x="12" y="3026"/>
                      <a:pt x="7" y="3026"/>
                    </a:cubicBezTo>
                    <a:cubicBezTo>
                      <a:pt x="3" y="3026"/>
                      <a:pt x="0" y="3023"/>
                      <a:pt x="0" y="3019"/>
                    </a:cubicBezTo>
                    <a:lnTo>
                      <a:pt x="0" y="3003"/>
                    </a:lnTo>
                    <a:cubicBezTo>
                      <a:pt x="0" y="2999"/>
                      <a:pt x="3" y="2996"/>
                      <a:pt x="7" y="2996"/>
                    </a:cubicBezTo>
                    <a:cubicBezTo>
                      <a:pt x="12" y="2996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5"/>
                    </a:lnTo>
                    <a:cubicBezTo>
                      <a:pt x="15" y="3069"/>
                      <a:pt x="12" y="3072"/>
                      <a:pt x="7" y="3072"/>
                    </a:cubicBezTo>
                    <a:cubicBezTo>
                      <a:pt x="3" y="3072"/>
                      <a:pt x="0" y="3069"/>
                      <a:pt x="0" y="3065"/>
                    </a:cubicBezTo>
                    <a:lnTo>
                      <a:pt x="0" y="3049"/>
                    </a:lnTo>
                    <a:cubicBezTo>
                      <a:pt x="0" y="3045"/>
                      <a:pt x="3" y="3042"/>
                      <a:pt x="7" y="3042"/>
                    </a:cubicBezTo>
                    <a:cubicBezTo>
                      <a:pt x="12" y="3042"/>
                      <a:pt x="15" y="3045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1"/>
                    </a:lnTo>
                    <a:cubicBezTo>
                      <a:pt x="15" y="3115"/>
                      <a:pt x="12" y="3118"/>
                      <a:pt x="7" y="3118"/>
                    </a:cubicBezTo>
                    <a:cubicBezTo>
                      <a:pt x="3" y="3118"/>
                      <a:pt x="0" y="3115"/>
                      <a:pt x="0" y="3111"/>
                    </a:cubicBezTo>
                    <a:lnTo>
                      <a:pt x="0" y="3095"/>
                    </a:lnTo>
                    <a:cubicBezTo>
                      <a:pt x="0" y="3091"/>
                      <a:pt x="3" y="3088"/>
                      <a:pt x="7" y="3088"/>
                    </a:cubicBezTo>
                    <a:cubicBezTo>
                      <a:pt x="12" y="3088"/>
                      <a:pt x="15" y="3091"/>
                      <a:pt x="15" y="3095"/>
                    </a:cubicBezTo>
                    <a:close/>
                    <a:moveTo>
                      <a:pt x="15" y="3142"/>
                    </a:moveTo>
                    <a:lnTo>
                      <a:pt x="15" y="3157"/>
                    </a:lnTo>
                    <a:cubicBezTo>
                      <a:pt x="15" y="3161"/>
                      <a:pt x="12" y="3165"/>
                      <a:pt x="7" y="3165"/>
                    </a:cubicBezTo>
                    <a:cubicBezTo>
                      <a:pt x="3" y="3165"/>
                      <a:pt x="0" y="3161"/>
                      <a:pt x="0" y="3157"/>
                    </a:cubicBezTo>
                    <a:lnTo>
                      <a:pt x="0" y="3142"/>
                    </a:lnTo>
                    <a:cubicBezTo>
                      <a:pt x="0" y="3137"/>
                      <a:pt x="3" y="3134"/>
                      <a:pt x="7" y="3134"/>
                    </a:cubicBezTo>
                    <a:cubicBezTo>
                      <a:pt x="12" y="3134"/>
                      <a:pt x="15" y="3137"/>
                      <a:pt x="15" y="3142"/>
                    </a:cubicBezTo>
                    <a:close/>
                    <a:moveTo>
                      <a:pt x="15" y="3188"/>
                    </a:moveTo>
                    <a:lnTo>
                      <a:pt x="15" y="3203"/>
                    </a:lnTo>
                    <a:cubicBezTo>
                      <a:pt x="15" y="3207"/>
                      <a:pt x="12" y="3211"/>
                      <a:pt x="7" y="3211"/>
                    </a:cubicBezTo>
                    <a:cubicBezTo>
                      <a:pt x="3" y="3211"/>
                      <a:pt x="0" y="3207"/>
                      <a:pt x="0" y="3203"/>
                    </a:cubicBezTo>
                    <a:lnTo>
                      <a:pt x="0" y="3188"/>
                    </a:lnTo>
                    <a:cubicBezTo>
                      <a:pt x="0" y="3183"/>
                      <a:pt x="3" y="3180"/>
                      <a:pt x="7" y="3180"/>
                    </a:cubicBezTo>
                    <a:cubicBezTo>
                      <a:pt x="12" y="3180"/>
                      <a:pt x="15" y="3183"/>
                      <a:pt x="15" y="3188"/>
                    </a:cubicBezTo>
                    <a:close/>
                    <a:moveTo>
                      <a:pt x="15" y="3234"/>
                    </a:moveTo>
                    <a:lnTo>
                      <a:pt x="15" y="3249"/>
                    </a:lnTo>
                    <a:cubicBezTo>
                      <a:pt x="15" y="3253"/>
                      <a:pt x="12" y="3257"/>
                      <a:pt x="7" y="3257"/>
                    </a:cubicBezTo>
                    <a:cubicBezTo>
                      <a:pt x="3" y="3257"/>
                      <a:pt x="0" y="3253"/>
                      <a:pt x="0" y="3249"/>
                    </a:cubicBezTo>
                    <a:lnTo>
                      <a:pt x="0" y="3234"/>
                    </a:lnTo>
                    <a:cubicBezTo>
                      <a:pt x="0" y="3229"/>
                      <a:pt x="3" y="3226"/>
                      <a:pt x="7" y="3226"/>
                    </a:cubicBezTo>
                    <a:cubicBezTo>
                      <a:pt x="12" y="3226"/>
                      <a:pt x="15" y="3229"/>
                      <a:pt x="15" y="3234"/>
                    </a:cubicBezTo>
                    <a:close/>
                    <a:moveTo>
                      <a:pt x="15" y="3280"/>
                    </a:moveTo>
                    <a:lnTo>
                      <a:pt x="15" y="3295"/>
                    </a:lnTo>
                    <a:cubicBezTo>
                      <a:pt x="15" y="3299"/>
                      <a:pt x="12" y="3303"/>
                      <a:pt x="7" y="3303"/>
                    </a:cubicBezTo>
                    <a:cubicBezTo>
                      <a:pt x="3" y="3303"/>
                      <a:pt x="0" y="3299"/>
                      <a:pt x="0" y="3295"/>
                    </a:cubicBezTo>
                    <a:lnTo>
                      <a:pt x="0" y="3280"/>
                    </a:lnTo>
                    <a:cubicBezTo>
                      <a:pt x="0" y="3276"/>
                      <a:pt x="3" y="3272"/>
                      <a:pt x="7" y="3272"/>
                    </a:cubicBezTo>
                    <a:cubicBezTo>
                      <a:pt x="12" y="3272"/>
                      <a:pt x="15" y="3276"/>
                      <a:pt x="15" y="3280"/>
                    </a:cubicBezTo>
                    <a:close/>
                    <a:moveTo>
                      <a:pt x="15" y="3326"/>
                    </a:moveTo>
                    <a:lnTo>
                      <a:pt x="15" y="3341"/>
                    </a:lnTo>
                    <a:cubicBezTo>
                      <a:pt x="15" y="3345"/>
                      <a:pt x="12" y="3349"/>
                      <a:pt x="7" y="3349"/>
                    </a:cubicBezTo>
                    <a:cubicBezTo>
                      <a:pt x="3" y="3349"/>
                      <a:pt x="0" y="3345"/>
                      <a:pt x="0" y="3341"/>
                    </a:cubicBezTo>
                    <a:lnTo>
                      <a:pt x="0" y="3326"/>
                    </a:lnTo>
                    <a:cubicBezTo>
                      <a:pt x="0" y="3322"/>
                      <a:pt x="3" y="3318"/>
                      <a:pt x="7" y="3318"/>
                    </a:cubicBezTo>
                    <a:cubicBezTo>
                      <a:pt x="12" y="3318"/>
                      <a:pt x="15" y="3322"/>
                      <a:pt x="15" y="3326"/>
                    </a:cubicBezTo>
                    <a:close/>
                    <a:moveTo>
                      <a:pt x="15" y="3372"/>
                    </a:moveTo>
                    <a:lnTo>
                      <a:pt x="15" y="3387"/>
                    </a:lnTo>
                    <a:cubicBezTo>
                      <a:pt x="15" y="3392"/>
                      <a:pt x="12" y="3395"/>
                      <a:pt x="7" y="3395"/>
                    </a:cubicBezTo>
                    <a:cubicBezTo>
                      <a:pt x="3" y="3395"/>
                      <a:pt x="0" y="3392"/>
                      <a:pt x="0" y="3387"/>
                    </a:cubicBezTo>
                    <a:lnTo>
                      <a:pt x="0" y="3372"/>
                    </a:lnTo>
                    <a:cubicBezTo>
                      <a:pt x="0" y="3368"/>
                      <a:pt x="3" y="3364"/>
                      <a:pt x="7" y="3364"/>
                    </a:cubicBezTo>
                    <a:cubicBezTo>
                      <a:pt x="12" y="3364"/>
                      <a:pt x="15" y="3368"/>
                      <a:pt x="15" y="3372"/>
                    </a:cubicBezTo>
                    <a:close/>
                    <a:moveTo>
                      <a:pt x="15" y="3418"/>
                    </a:moveTo>
                    <a:lnTo>
                      <a:pt x="15" y="3433"/>
                    </a:lnTo>
                    <a:cubicBezTo>
                      <a:pt x="15" y="3438"/>
                      <a:pt x="12" y="3441"/>
                      <a:pt x="7" y="3441"/>
                    </a:cubicBezTo>
                    <a:cubicBezTo>
                      <a:pt x="3" y="3441"/>
                      <a:pt x="0" y="3438"/>
                      <a:pt x="0" y="3433"/>
                    </a:cubicBezTo>
                    <a:lnTo>
                      <a:pt x="0" y="3418"/>
                    </a:lnTo>
                    <a:cubicBezTo>
                      <a:pt x="0" y="3414"/>
                      <a:pt x="3" y="3410"/>
                      <a:pt x="7" y="3410"/>
                    </a:cubicBezTo>
                    <a:cubicBezTo>
                      <a:pt x="12" y="3410"/>
                      <a:pt x="15" y="3414"/>
                      <a:pt x="15" y="3418"/>
                    </a:cubicBezTo>
                    <a:close/>
                    <a:moveTo>
                      <a:pt x="15" y="3464"/>
                    </a:moveTo>
                    <a:lnTo>
                      <a:pt x="15" y="3479"/>
                    </a:lnTo>
                    <a:cubicBezTo>
                      <a:pt x="15" y="3484"/>
                      <a:pt x="12" y="3487"/>
                      <a:pt x="7" y="3487"/>
                    </a:cubicBezTo>
                    <a:cubicBezTo>
                      <a:pt x="3" y="3487"/>
                      <a:pt x="0" y="3484"/>
                      <a:pt x="0" y="3479"/>
                    </a:cubicBezTo>
                    <a:lnTo>
                      <a:pt x="0" y="3464"/>
                    </a:lnTo>
                    <a:cubicBezTo>
                      <a:pt x="0" y="3460"/>
                      <a:pt x="3" y="3456"/>
                      <a:pt x="7" y="3456"/>
                    </a:cubicBezTo>
                    <a:cubicBezTo>
                      <a:pt x="12" y="3456"/>
                      <a:pt x="15" y="3460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6"/>
                    </a:lnTo>
                    <a:cubicBezTo>
                      <a:pt x="15" y="3530"/>
                      <a:pt x="12" y="3533"/>
                      <a:pt x="7" y="3533"/>
                    </a:cubicBezTo>
                    <a:cubicBezTo>
                      <a:pt x="3" y="3533"/>
                      <a:pt x="0" y="3530"/>
                      <a:pt x="0" y="3526"/>
                    </a:cubicBezTo>
                    <a:lnTo>
                      <a:pt x="0" y="3510"/>
                    </a:lnTo>
                    <a:cubicBezTo>
                      <a:pt x="0" y="3506"/>
                      <a:pt x="3" y="3502"/>
                      <a:pt x="7" y="3502"/>
                    </a:cubicBezTo>
                    <a:cubicBezTo>
                      <a:pt x="12" y="3502"/>
                      <a:pt x="15" y="3506"/>
                      <a:pt x="15" y="3510"/>
                    </a:cubicBezTo>
                    <a:close/>
                    <a:moveTo>
                      <a:pt x="15" y="3556"/>
                    </a:moveTo>
                    <a:lnTo>
                      <a:pt x="15" y="3572"/>
                    </a:lnTo>
                    <a:cubicBezTo>
                      <a:pt x="15" y="3576"/>
                      <a:pt x="12" y="3579"/>
                      <a:pt x="7" y="3579"/>
                    </a:cubicBezTo>
                    <a:cubicBezTo>
                      <a:pt x="3" y="3579"/>
                      <a:pt x="0" y="3576"/>
                      <a:pt x="0" y="3572"/>
                    </a:cubicBezTo>
                    <a:lnTo>
                      <a:pt x="0" y="3556"/>
                    </a:lnTo>
                    <a:cubicBezTo>
                      <a:pt x="0" y="3552"/>
                      <a:pt x="3" y="3549"/>
                      <a:pt x="7" y="3549"/>
                    </a:cubicBezTo>
                    <a:cubicBezTo>
                      <a:pt x="12" y="3549"/>
                      <a:pt x="15" y="3552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8"/>
                    </a:lnTo>
                    <a:cubicBezTo>
                      <a:pt x="15" y="3622"/>
                      <a:pt x="12" y="3625"/>
                      <a:pt x="7" y="3625"/>
                    </a:cubicBezTo>
                    <a:cubicBezTo>
                      <a:pt x="3" y="3625"/>
                      <a:pt x="0" y="3622"/>
                      <a:pt x="0" y="3618"/>
                    </a:cubicBezTo>
                    <a:lnTo>
                      <a:pt x="0" y="3602"/>
                    </a:lnTo>
                    <a:cubicBezTo>
                      <a:pt x="0" y="3598"/>
                      <a:pt x="3" y="3595"/>
                      <a:pt x="7" y="3595"/>
                    </a:cubicBezTo>
                    <a:cubicBezTo>
                      <a:pt x="12" y="3595"/>
                      <a:pt x="15" y="3598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4"/>
                    </a:lnTo>
                    <a:cubicBezTo>
                      <a:pt x="15" y="3668"/>
                      <a:pt x="12" y="3671"/>
                      <a:pt x="7" y="3671"/>
                    </a:cubicBezTo>
                    <a:cubicBezTo>
                      <a:pt x="3" y="3671"/>
                      <a:pt x="0" y="3668"/>
                      <a:pt x="0" y="3664"/>
                    </a:cubicBezTo>
                    <a:lnTo>
                      <a:pt x="0" y="3648"/>
                    </a:lnTo>
                    <a:cubicBezTo>
                      <a:pt x="0" y="3644"/>
                      <a:pt x="3" y="3641"/>
                      <a:pt x="7" y="3641"/>
                    </a:cubicBezTo>
                    <a:cubicBezTo>
                      <a:pt x="12" y="3641"/>
                      <a:pt x="15" y="3644"/>
                      <a:pt x="15" y="3648"/>
                    </a:cubicBezTo>
                    <a:close/>
                    <a:moveTo>
                      <a:pt x="15" y="3694"/>
                    </a:moveTo>
                    <a:lnTo>
                      <a:pt x="15" y="3710"/>
                    </a:lnTo>
                    <a:cubicBezTo>
                      <a:pt x="15" y="3714"/>
                      <a:pt x="12" y="3718"/>
                      <a:pt x="7" y="3718"/>
                    </a:cubicBezTo>
                    <a:cubicBezTo>
                      <a:pt x="3" y="3718"/>
                      <a:pt x="0" y="3714"/>
                      <a:pt x="0" y="3710"/>
                    </a:cubicBezTo>
                    <a:lnTo>
                      <a:pt x="0" y="3694"/>
                    </a:lnTo>
                    <a:cubicBezTo>
                      <a:pt x="0" y="3690"/>
                      <a:pt x="3" y="3687"/>
                      <a:pt x="7" y="3687"/>
                    </a:cubicBezTo>
                    <a:cubicBezTo>
                      <a:pt x="12" y="3687"/>
                      <a:pt x="15" y="3690"/>
                      <a:pt x="15" y="3694"/>
                    </a:cubicBezTo>
                    <a:close/>
                    <a:moveTo>
                      <a:pt x="15" y="3741"/>
                    </a:moveTo>
                    <a:lnTo>
                      <a:pt x="15" y="3756"/>
                    </a:lnTo>
                    <a:cubicBezTo>
                      <a:pt x="15" y="3760"/>
                      <a:pt x="12" y="3764"/>
                      <a:pt x="7" y="3764"/>
                    </a:cubicBezTo>
                    <a:cubicBezTo>
                      <a:pt x="3" y="3764"/>
                      <a:pt x="0" y="3760"/>
                      <a:pt x="0" y="3756"/>
                    </a:cubicBezTo>
                    <a:lnTo>
                      <a:pt x="0" y="3741"/>
                    </a:lnTo>
                    <a:cubicBezTo>
                      <a:pt x="0" y="3736"/>
                      <a:pt x="3" y="3733"/>
                      <a:pt x="7" y="3733"/>
                    </a:cubicBezTo>
                    <a:cubicBezTo>
                      <a:pt x="12" y="3733"/>
                      <a:pt x="15" y="3736"/>
                      <a:pt x="15" y="3741"/>
                    </a:cubicBezTo>
                    <a:close/>
                    <a:moveTo>
                      <a:pt x="15" y="3787"/>
                    </a:moveTo>
                    <a:lnTo>
                      <a:pt x="15" y="3802"/>
                    </a:lnTo>
                    <a:cubicBezTo>
                      <a:pt x="15" y="3806"/>
                      <a:pt x="12" y="3810"/>
                      <a:pt x="7" y="3810"/>
                    </a:cubicBezTo>
                    <a:cubicBezTo>
                      <a:pt x="3" y="3810"/>
                      <a:pt x="0" y="3806"/>
                      <a:pt x="0" y="3802"/>
                    </a:cubicBezTo>
                    <a:lnTo>
                      <a:pt x="0" y="3787"/>
                    </a:lnTo>
                    <a:cubicBezTo>
                      <a:pt x="0" y="3782"/>
                      <a:pt x="3" y="3779"/>
                      <a:pt x="7" y="3779"/>
                    </a:cubicBezTo>
                    <a:cubicBezTo>
                      <a:pt x="12" y="3779"/>
                      <a:pt x="15" y="3782"/>
                      <a:pt x="15" y="3787"/>
                    </a:cubicBezTo>
                    <a:close/>
                    <a:moveTo>
                      <a:pt x="15" y="3833"/>
                    </a:moveTo>
                    <a:lnTo>
                      <a:pt x="15" y="3848"/>
                    </a:lnTo>
                    <a:cubicBezTo>
                      <a:pt x="15" y="3852"/>
                      <a:pt x="12" y="3856"/>
                      <a:pt x="7" y="3856"/>
                    </a:cubicBezTo>
                    <a:cubicBezTo>
                      <a:pt x="3" y="3856"/>
                      <a:pt x="0" y="3852"/>
                      <a:pt x="0" y="3848"/>
                    </a:cubicBezTo>
                    <a:lnTo>
                      <a:pt x="0" y="3833"/>
                    </a:lnTo>
                    <a:cubicBezTo>
                      <a:pt x="0" y="3828"/>
                      <a:pt x="3" y="3825"/>
                      <a:pt x="7" y="3825"/>
                    </a:cubicBezTo>
                    <a:cubicBezTo>
                      <a:pt x="12" y="3825"/>
                      <a:pt x="15" y="3828"/>
                      <a:pt x="15" y="3833"/>
                    </a:cubicBezTo>
                    <a:close/>
                    <a:moveTo>
                      <a:pt x="15" y="3879"/>
                    </a:moveTo>
                    <a:lnTo>
                      <a:pt x="15" y="3894"/>
                    </a:lnTo>
                    <a:cubicBezTo>
                      <a:pt x="15" y="3898"/>
                      <a:pt x="12" y="3902"/>
                      <a:pt x="7" y="3902"/>
                    </a:cubicBezTo>
                    <a:cubicBezTo>
                      <a:pt x="3" y="3902"/>
                      <a:pt x="0" y="3898"/>
                      <a:pt x="0" y="3894"/>
                    </a:cubicBezTo>
                    <a:lnTo>
                      <a:pt x="0" y="3879"/>
                    </a:lnTo>
                    <a:cubicBezTo>
                      <a:pt x="0" y="3875"/>
                      <a:pt x="3" y="3871"/>
                      <a:pt x="7" y="3871"/>
                    </a:cubicBezTo>
                    <a:cubicBezTo>
                      <a:pt x="12" y="3871"/>
                      <a:pt x="15" y="3875"/>
                      <a:pt x="15" y="3879"/>
                    </a:cubicBezTo>
                    <a:close/>
                    <a:moveTo>
                      <a:pt x="15" y="3925"/>
                    </a:moveTo>
                    <a:lnTo>
                      <a:pt x="15" y="3940"/>
                    </a:lnTo>
                    <a:cubicBezTo>
                      <a:pt x="15" y="3944"/>
                      <a:pt x="12" y="3948"/>
                      <a:pt x="7" y="3948"/>
                    </a:cubicBezTo>
                    <a:cubicBezTo>
                      <a:pt x="3" y="3948"/>
                      <a:pt x="0" y="3944"/>
                      <a:pt x="0" y="3940"/>
                    </a:cubicBezTo>
                    <a:lnTo>
                      <a:pt x="0" y="3925"/>
                    </a:lnTo>
                    <a:cubicBezTo>
                      <a:pt x="0" y="3921"/>
                      <a:pt x="3" y="3917"/>
                      <a:pt x="7" y="3917"/>
                    </a:cubicBezTo>
                    <a:cubicBezTo>
                      <a:pt x="12" y="3917"/>
                      <a:pt x="15" y="3921"/>
                      <a:pt x="15" y="3925"/>
                    </a:cubicBezTo>
                    <a:close/>
                    <a:moveTo>
                      <a:pt x="15" y="3971"/>
                    </a:moveTo>
                    <a:lnTo>
                      <a:pt x="15" y="3986"/>
                    </a:lnTo>
                    <a:cubicBezTo>
                      <a:pt x="15" y="3991"/>
                      <a:pt x="12" y="3994"/>
                      <a:pt x="7" y="3994"/>
                    </a:cubicBezTo>
                    <a:cubicBezTo>
                      <a:pt x="3" y="3994"/>
                      <a:pt x="0" y="3991"/>
                      <a:pt x="0" y="3986"/>
                    </a:cubicBezTo>
                    <a:lnTo>
                      <a:pt x="0" y="3971"/>
                    </a:lnTo>
                    <a:cubicBezTo>
                      <a:pt x="0" y="3967"/>
                      <a:pt x="3" y="3963"/>
                      <a:pt x="7" y="3963"/>
                    </a:cubicBezTo>
                    <a:cubicBezTo>
                      <a:pt x="12" y="3963"/>
                      <a:pt x="15" y="3967"/>
                      <a:pt x="15" y="3971"/>
                    </a:cubicBezTo>
                    <a:close/>
                    <a:moveTo>
                      <a:pt x="15" y="4017"/>
                    </a:moveTo>
                    <a:lnTo>
                      <a:pt x="15" y="4032"/>
                    </a:lnTo>
                    <a:cubicBezTo>
                      <a:pt x="15" y="4037"/>
                      <a:pt x="12" y="4040"/>
                      <a:pt x="7" y="4040"/>
                    </a:cubicBezTo>
                    <a:cubicBezTo>
                      <a:pt x="3" y="4040"/>
                      <a:pt x="0" y="4037"/>
                      <a:pt x="0" y="4032"/>
                    </a:cubicBezTo>
                    <a:lnTo>
                      <a:pt x="0" y="4017"/>
                    </a:lnTo>
                    <a:cubicBezTo>
                      <a:pt x="0" y="4013"/>
                      <a:pt x="3" y="4009"/>
                      <a:pt x="7" y="4009"/>
                    </a:cubicBezTo>
                    <a:cubicBezTo>
                      <a:pt x="12" y="4009"/>
                      <a:pt x="15" y="4013"/>
                      <a:pt x="15" y="4017"/>
                    </a:cubicBezTo>
                    <a:close/>
                    <a:moveTo>
                      <a:pt x="15" y="4063"/>
                    </a:moveTo>
                    <a:lnTo>
                      <a:pt x="15" y="4078"/>
                    </a:lnTo>
                    <a:cubicBezTo>
                      <a:pt x="15" y="4083"/>
                      <a:pt x="12" y="4086"/>
                      <a:pt x="7" y="4086"/>
                    </a:cubicBezTo>
                    <a:cubicBezTo>
                      <a:pt x="3" y="4086"/>
                      <a:pt x="0" y="4083"/>
                      <a:pt x="0" y="4078"/>
                    </a:cubicBezTo>
                    <a:lnTo>
                      <a:pt x="0" y="4063"/>
                    </a:lnTo>
                    <a:cubicBezTo>
                      <a:pt x="0" y="4059"/>
                      <a:pt x="3" y="4055"/>
                      <a:pt x="7" y="4055"/>
                    </a:cubicBezTo>
                    <a:cubicBezTo>
                      <a:pt x="12" y="4055"/>
                      <a:pt x="15" y="4059"/>
                      <a:pt x="15" y="4063"/>
                    </a:cubicBezTo>
                    <a:close/>
                    <a:moveTo>
                      <a:pt x="15" y="4109"/>
                    </a:moveTo>
                    <a:lnTo>
                      <a:pt x="15" y="4125"/>
                    </a:lnTo>
                    <a:cubicBezTo>
                      <a:pt x="15" y="4129"/>
                      <a:pt x="12" y="4132"/>
                      <a:pt x="7" y="4132"/>
                    </a:cubicBezTo>
                    <a:cubicBezTo>
                      <a:pt x="3" y="4132"/>
                      <a:pt x="0" y="4129"/>
                      <a:pt x="0" y="4125"/>
                    </a:cubicBezTo>
                    <a:lnTo>
                      <a:pt x="0" y="4109"/>
                    </a:lnTo>
                    <a:cubicBezTo>
                      <a:pt x="0" y="4105"/>
                      <a:pt x="3" y="4102"/>
                      <a:pt x="7" y="4102"/>
                    </a:cubicBezTo>
                    <a:cubicBezTo>
                      <a:pt x="12" y="4102"/>
                      <a:pt x="15" y="4105"/>
                      <a:pt x="15" y="4109"/>
                    </a:cubicBezTo>
                    <a:close/>
                    <a:moveTo>
                      <a:pt x="15" y="4155"/>
                    </a:moveTo>
                    <a:lnTo>
                      <a:pt x="15" y="4171"/>
                    </a:lnTo>
                    <a:cubicBezTo>
                      <a:pt x="15" y="4175"/>
                      <a:pt x="12" y="4178"/>
                      <a:pt x="7" y="4178"/>
                    </a:cubicBezTo>
                    <a:cubicBezTo>
                      <a:pt x="3" y="4178"/>
                      <a:pt x="0" y="4175"/>
                      <a:pt x="0" y="4171"/>
                    </a:cubicBezTo>
                    <a:lnTo>
                      <a:pt x="0" y="4155"/>
                    </a:lnTo>
                    <a:cubicBezTo>
                      <a:pt x="0" y="4151"/>
                      <a:pt x="3" y="4148"/>
                      <a:pt x="7" y="4148"/>
                    </a:cubicBezTo>
                    <a:cubicBezTo>
                      <a:pt x="12" y="4148"/>
                      <a:pt x="15" y="4151"/>
                      <a:pt x="15" y="4155"/>
                    </a:cubicBezTo>
                    <a:close/>
                    <a:moveTo>
                      <a:pt x="15" y="4201"/>
                    </a:moveTo>
                    <a:lnTo>
                      <a:pt x="15" y="4217"/>
                    </a:lnTo>
                    <a:cubicBezTo>
                      <a:pt x="15" y="4221"/>
                      <a:pt x="12" y="4224"/>
                      <a:pt x="7" y="4224"/>
                    </a:cubicBezTo>
                    <a:cubicBezTo>
                      <a:pt x="3" y="4224"/>
                      <a:pt x="0" y="4221"/>
                      <a:pt x="0" y="4217"/>
                    </a:cubicBezTo>
                    <a:lnTo>
                      <a:pt x="0" y="4201"/>
                    </a:lnTo>
                    <a:cubicBezTo>
                      <a:pt x="0" y="4197"/>
                      <a:pt x="3" y="4194"/>
                      <a:pt x="7" y="4194"/>
                    </a:cubicBezTo>
                    <a:cubicBezTo>
                      <a:pt x="12" y="4194"/>
                      <a:pt x="15" y="4197"/>
                      <a:pt x="15" y="4201"/>
                    </a:cubicBezTo>
                    <a:close/>
                    <a:moveTo>
                      <a:pt x="15" y="4247"/>
                    </a:moveTo>
                    <a:lnTo>
                      <a:pt x="15" y="4263"/>
                    </a:lnTo>
                    <a:cubicBezTo>
                      <a:pt x="15" y="4267"/>
                      <a:pt x="12" y="4270"/>
                      <a:pt x="7" y="4270"/>
                    </a:cubicBezTo>
                    <a:cubicBezTo>
                      <a:pt x="3" y="4270"/>
                      <a:pt x="0" y="4267"/>
                      <a:pt x="0" y="4263"/>
                    </a:cubicBezTo>
                    <a:lnTo>
                      <a:pt x="0" y="4247"/>
                    </a:lnTo>
                    <a:cubicBezTo>
                      <a:pt x="0" y="4243"/>
                      <a:pt x="3" y="4240"/>
                      <a:pt x="7" y="4240"/>
                    </a:cubicBezTo>
                    <a:cubicBezTo>
                      <a:pt x="12" y="4240"/>
                      <a:pt x="15" y="4243"/>
                      <a:pt x="15" y="4247"/>
                    </a:cubicBezTo>
                    <a:close/>
                    <a:moveTo>
                      <a:pt x="15" y="4294"/>
                    </a:moveTo>
                    <a:lnTo>
                      <a:pt x="15" y="4309"/>
                    </a:lnTo>
                    <a:cubicBezTo>
                      <a:pt x="15" y="4313"/>
                      <a:pt x="12" y="4317"/>
                      <a:pt x="7" y="4317"/>
                    </a:cubicBezTo>
                    <a:cubicBezTo>
                      <a:pt x="3" y="4317"/>
                      <a:pt x="0" y="4313"/>
                      <a:pt x="0" y="4309"/>
                    </a:cubicBezTo>
                    <a:lnTo>
                      <a:pt x="0" y="4294"/>
                    </a:lnTo>
                    <a:cubicBezTo>
                      <a:pt x="0" y="4289"/>
                      <a:pt x="3" y="4286"/>
                      <a:pt x="7" y="4286"/>
                    </a:cubicBezTo>
                    <a:cubicBezTo>
                      <a:pt x="12" y="4286"/>
                      <a:pt x="15" y="4289"/>
                      <a:pt x="15" y="4294"/>
                    </a:cubicBezTo>
                    <a:close/>
                    <a:moveTo>
                      <a:pt x="15" y="4340"/>
                    </a:moveTo>
                    <a:lnTo>
                      <a:pt x="15" y="4355"/>
                    </a:lnTo>
                    <a:cubicBezTo>
                      <a:pt x="15" y="4359"/>
                      <a:pt x="12" y="4363"/>
                      <a:pt x="7" y="4363"/>
                    </a:cubicBezTo>
                    <a:cubicBezTo>
                      <a:pt x="3" y="4363"/>
                      <a:pt x="0" y="4359"/>
                      <a:pt x="0" y="4355"/>
                    </a:cubicBezTo>
                    <a:lnTo>
                      <a:pt x="0" y="4340"/>
                    </a:lnTo>
                    <a:cubicBezTo>
                      <a:pt x="0" y="4335"/>
                      <a:pt x="3" y="4332"/>
                      <a:pt x="7" y="4332"/>
                    </a:cubicBezTo>
                    <a:cubicBezTo>
                      <a:pt x="12" y="4332"/>
                      <a:pt x="15" y="4335"/>
                      <a:pt x="15" y="4340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Rectangle 49">
                <a:extLst>
                  <a:ext uri="{FF2B5EF4-FFF2-40B4-BE49-F238E27FC236}">
                    <a16:creationId xmlns:a16="http://schemas.microsoft.com/office/drawing/2014/main" id="{76F379B0-8571-4616-A0B6-4AAF361D2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5" y="2704"/>
                <a:ext cx="142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Rectangle 50">
                <a:extLst>
                  <a:ext uri="{FF2B5EF4-FFF2-40B4-BE49-F238E27FC236}">
                    <a16:creationId xmlns:a16="http://schemas.microsoft.com/office/drawing/2014/main" id="{60BA6A75-52E2-4E04-B6CC-5E757BC19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5" y="2704"/>
                <a:ext cx="142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51">
                <a:extLst>
                  <a:ext uri="{FF2B5EF4-FFF2-40B4-BE49-F238E27FC236}">
                    <a16:creationId xmlns:a16="http://schemas.microsoft.com/office/drawing/2014/main" id="{BDDF72CF-86DB-4599-8255-AAAD2FE516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87" y="2227"/>
                <a:ext cx="7" cy="1505"/>
              </a:xfrm>
              <a:custGeom>
                <a:avLst/>
                <a:gdLst>
                  <a:gd name="T0" fmla="*/ 8 w 16"/>
                  <a:gd name="T1" fmla="*/ 77 h 3901"/>
                  <a:gd name="T2" fmla="*/ 8 w 16"/>
                  <a:gd name="T3" fmla="*/ 92 h 3901"/>
                  <a:gd name="T4" fmla="*/ 16 w 16"/>
                  <a:gd name="T5" fmla="*/ 207 h 3901"/>
                  <a:gd name="T6" fmla="*/ 0 w 16"/>
                  <a:gd name="T7" fmla="*/ 238 h 3901"/>
                  <a:gd name="T8" fmla="*/ 16 w 16"/>
                  <a:gd name="T9" fmla="*/ 330 h 3901"/>
                  <a:gd name="T10" fmla="*/ 0 w 16"/>
                  <a:gd name="T11" fmla="*/ 392 h 3901"/>
                  <a:gd name="T12" fmla="*/ 16 w 16"/>
                  <a:gd name="T13" fmla="*/ 422 h 3901"/>
                  <a:gd name="T14" fmla="*/ 8 w 16"/>
                  <a:gd name="T15" fmla="*/ 537 h 3901"/>
                  <a:gd name="T16" fmla="*/ 8 w 16"/>
                  <a:gd name="T17" fmla="*/ 553 h 3901"/>
                  <a:gd name="T18" fmla="*/ 16 w 16"/>
                  <a:gd name="T19" fmla="*/ 668 h 3901"/>
                  <a:gd name="T20" fmla="*/ 0 w 16"/>
                  <a:gd name="T21" fmla="*/ 699 h 3901"/>
                  <a:gd name="T22" fmla="*/ 16 w 16"/>
                  <a:gd name="T23" fmla="*/ 791 h 3901"/>
                  <a:gd name="T24" fmla="*/ 0 w 16"/>
                  <a:gd name="T25" fmla="*/ 852 h 3901"/>
                  <a:gd name="T26" fmla="*/ 16 w 16"/>
                  <a:gd name="T27" fmla="*/ 883 h 3901"/>
                  <a:gd name="T28" fmla="*/ 8 w 16"/>
                  <a:gd name="T29" fmla="*/ 998 h 3901"/>
                  <a:gd name="T30" fmla="*/ 8 w 16"/>
                  <a:gd name="T31" fmla="*/ 1014 h 3901"/>
                  <a:gd name="T32" fmla="*/ 16 w 16"/>
                  <a:gd name="T33" fmla="*/ 1129 h 3901"/>
                  <a:gd name="T34" fmla="*/ 0 w 16"/>
                  <a:gd name="T35" fmla="*/ 1160 h 3901"/>
                  <a:gd name="T36" fmla="*/ 16 w 16"/>
                  <a:gd name="T37" fmla="*/ 1252 h 3901"/>
                  <a:gd name="T38" fmla="*/ 0 w 16"/>
                  <a:gd name="T39" fmla="*/ 1313 h 3901"/>
                  <a:gd name="T40" fmla="*/ 16 w 16"/>
                  <a:gd name="T41" fmla="*/ 1344 h 3901"/>
                  <a:gd name="T42" fmla="*/ 8 w 16"/>
                  <a:gd name="T43" fmla="*/ 1459 h 3901"/>
                  <a:gd name="T44" fmla="*/ 8 w 16"/>
                  <a:gd name="T45" fmla="*/ 1474 h 3901"/>
                  <a:gd name="T46" fmla="*/ 16 w 16"/>
                  <a:gd name="T47" fmla="*/ 1590 h 3901"/>
                  <a:gd name="T48" fmla="*/ 0 w 16"/>
                  <a:gd name="T49" fmla="*/ 1620 h 3901"/>
                  <a:gd name="T50" fmla="*/ 16 w 16"/>
                  <a:gd name="T51" fmla="*/ 1713 h 3901"/>
                  <a:gd name="T52" fmla="*/ 0 w 16"/>
                  <a:gd name="T53" fmla="*/ 1774 h 3901"/>
                  <a:gd name="T54" fmla="*/ 16 w 16"/>
                  <a:gd name="T55" fmla="*/ 1805 h 3901"/>
                  <a:gd name="T56" fmla="*/ 8 w 16"/>
                  <a:gd name="T57" fmla="*/ 1920 h 3901"/>
                  <a:gd name="T58" fmla="*/ 8 w 16"/>
                  <a:gd name="T59" fmla="*/ 1935 h 3901"/>
                  <a:gd name="T60" fmla="*/ 16 w 16"/>
                  <a:gd name="T61" fmla="*/ 2050 h 3901"/>
                  <a:gd name="T62" fmla="*/ 0 w 16"/>
                  <a:gd name="T63" fmla="*/ 2081 h 3901"/>
                  <a:gd name="T64" fmla="*/ 16 w 16"/>
                  <a:gd name="T65" fmla="*/ 2173 h 3901"/>
                  <a:gd name="T66" fmla="*/ 0 w 16"/>
                  <a:gd name="T67" fmla="*/ 2235 h 3901"/>
                  <a:gd name="T68" fmla="*/ 16 w 16"/>
                  <a:gd name="T69" fmla="*/ 2265 h 3901"/>
                  <a:gd name="T70" fmla="*/ 8 w 16"/>
                  <a:gd name="T71" fmla="*/ 2381 h 3901"/>
                  <a:gd name="T72" fmla="*/ 8 w 16"/>
                  <a:gd name="T73" fmla="*/ 2396 h 3901"/>
                  <a:gd name="T74" fmla="*/ 16 w 16"/>
                  <a:gd name="T75" fmla="*/ 2511 h 3901"/>
                  <a:gd name="T76" fmla="*/ 0 w 16"/>
                  <a:gd name="T77" fmla="*/ 2542 h 3901"/>
                  <a:gd name="T78" fmla="*/ 16 w 16"/>
                  <a:gd name="T79" fmla="*/ 2634 h 3901"/>
                  <a:gd name="T80" fmla="*/ 0 w 16"/>
                  <a:gd name="T81" fmla="*/ 2696 h 3901"/>
                  <a:gd name="T82" fmla="*/ 16 w 16"/>
                  <a:gd name="T83" fmla="*/ 2726 h 3901"/>
                  <a:gd name="T84" fmla="*/ 8 w 16"/>
                  <a:gd name="T85" fmla="*/ 2841 h 3901"/>
                  <a:gd name="T86" fmla="*/ 8 w 16"/>
                  <a:gd name="T87" fmla="*/ 2857 h 3901"/>
                  <a:gd name="T88" fmla="*/ 16 w 16"/>
                  <a:gd name="T89" fmla="*/ 2972 h 3901"/>
                  <a:gd name="T90" fmla="*/ 0 w 16"/>
                  <a:gd name="T91" fmla="*/ 3003 h 3901"/>
                  <a:gd name="T92" fmla="*/ 16 w 16"/>
                  <a:gd name="T93" fmla="*/ 3095 h 3901"/>
                  <a:gd name="T94" fmla="*/ 0 w 16"/>
                  <a:gd name="T95" fmla="*/ 3156 h 3901"/>
                  <a:gd name="T96" fmla="*/ 16 w 16"/>
                  <a:gd name="T97" fmla="*/ 3187 h 3901"/>
                  <a:gd name="T98" fmla="*/ 8 w 16"/>
                  <a:gd name="T99" fmla="*/ 3302 h 3901"/>
                  <a:gd name="T100" fmla="*/ 8 w 16"/>
                  <a:gd name="T101" fmla="*/ 3318 h 3901"/>
                  <a:gd name="T102" fmla="*/ 16 w 16"/>
                  <a:gd name="T103" fmla="*/ 3433 h 3901"/>
                  <a:gd name="T104" fmla="*/ 0 w 16"/>
                  <a:gd name="T105" fmla="*/ 3464 h 3901"/>
                  <a:gd name="T106" fmla="*/ 16 w 16"/>
                  <a:gd name="T107" fmla="*/ 3556 h 3901"/>
                  <a:gd name="T108" fmla="*/ 0 w 16"/>
                  <a:gd name="T109" fmla="*/ 3617 h 3901"/>
                  <a:gd name="T110" fmla="*/ 16 w 16"/>
                  <a:gd name="T111" fmla="*/ 3648 h 3901"/>
                  <a:gd name="T112" fmla="*/ 8 w 16"/>
                  <a:gd name="T113" fmla="*/ 3763 h 3901"/>
                  <a:gd name="T114" fmla="*/ 8 w 16"/>
                  <a:gd name="T115" fmla="*/ 3778 h 3901"/>
                  <a:gd name="T116" fmla="*/ 16 w 16"/>
                  <a:gd name="T117" fmla="*/ 3894 h 3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" h="3901">
                    <a:moveTo>
                      <a:pt x="16" y="8"/>
                    </a:moveTo>
                    <a:lnTo>
                      <a:pt x="16" y="23"/>
                    </a:lnTo>
                    <a:cubicBezTo>
                      <a:pt x="16" y="27"/>
                      <a:pt x="12" y="31"/>
                      <a:pt x="8" y="31"/>
                    </a:cubicBezTo>
                    <a:cubicBezTo>
                      <a:pt x="4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6" y="3"/>
                      <a:pt x="16" y="8"/>
                    </a:cubicBezTo>
                    <a:close/>
                    <a:moveTo>
                      <a:pt x="16" y="54"/>
                    </a:moveTo>
                    <a:lnTo>
                      <a:pt x="16" y="69"/>
                    </a:lnTo>
                    <a:cubicBezTo>
                      <a:pt x="16" y="73"/>
                      <a:pt x="12" y="77"/>
                      <a:pt x="8" y="77"/>
                    </a:cubicBezTo>
                    <a:cubicBezTo>
                      <a:pt x="4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49"/>
                      <a:pt x="4" y="46"/>
                      <a:pt x="8" y="46"/>
                    </a:cubicBezTo>
                    <a:cubicBezTo>
                      <a:pt x="12" y="46"/>
                      <a:pt x="16" y="49"/>
                      <a:pt x="16" y="54"/>
                    </a:cubicBezTo>
                    <a:close/>
                    <a:moveTo>
                      <a:pt x="16" y="100"/>
                    </a:moveTo>
                    <a:lnTo>
                      <a:pt x="16" y="115"/>
                    </a:lnTo>
                    <a:cubicBezTo>
                      <a:pt x="16" y="119"/>
                      <a:pt x="12" y="123"/>
                      <a:pt x="8" y="123"/>
                    </a:cubicBezTo>
                    <a:cubicBezTo>
                      <a:pt x="4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4" y="92"/>
                      <a:pt x="8" y="92"/>
                    </a:cubicBezTo>
                    <a:cubicBezTo>
                      <a:pt x="12" y="92"/>
                      <a:pt x="16" y="95"/>
                      <a:pt x="16" y="100"/>
                    </a:cubicBezTo>
                    <a:close/>
                    <a:moveTo>
                      <a:pt x="16" y="146"/>
                    </a:moveTo>
                    <a:lnTo>
                      <a:pt x="16" y="161"/>
                    </a:lnTo>
                    <a:cubicBezTo>
                      <a:pt x="16" y="165"/>
                      <a:pt x="12" y="169"/>
                      <a:pt x="8" y="169"/>
                    </a:cubicBezTo>
                    <a:cubicBezTo>
                      <a:pt x="4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4" y="138"/>
                      <a:pt x="8" y="138"/>
                    </a:cubicBezTo>
                    <a:cubicBezTo>
                      <a:pt x="12" y="138"/>
                      <a:pt x="16" y="142"/>
                      <a:pt x="16" y="146"/>
                    </a:cubicBezTo>
                    <a:close/>
                    <a:moveTo>
                      <a:pt x="16" y="192"/>
                    </a:moveTo>
                    <a:lnTo>
                      <a:pt x="16" y="207"/>
                    </a:lnTo>
                    <a:cubicBezTo>
                      <a:pt x="16" y="211"/>
                      <a:pt x="12" y="215"/>
                      <a:pt x="8" y="215"/>
                    </a:cubicBezTo>
                    <a:cubicBezTo>
                      <a:pt x="4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4" y="184"/>
                      <a:pt x="8" y="184"/>
                    </a:cubicBezTo>
                    <a:cubicBezTo>
                      <a:pt x="12" y="184"/>
                      <a:pt x="16" y="188"/>
                      <a:pt x="16" y="192"/>
                    </a:cubicBezTo>
                    <a:close/>
                    <a:moveTo>
                      <a:pt x="16" y="238"/>
                    </a:moveTo>
                    <a:lnTo>
                      <a:pt x="16" y="253"/>
                    </a:lnTo>
                    <a:cubicBezTo>
                      <a:pt x="16" y="258"/>
                      <a:pt x="12" y="261"/>
                      <a:pt x="8" y="261"/>
                    </a:cubicBezTo>
                    <a:cubicBezTo>
                      <a:pt x="4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4" y="230"/>
                      <a:pt x="8" y="230"/>
                    </a:cubicBezTo>
                    <a:cubicBezTo>
                      <a:pt x="12" y="230"/>
                      <a:pt x="16" y="234"/>
                      <a:pt x="16" y="238"/>
                    </a:cubicBezTo>
                    <a:close/>
                    <a:moveTo>
                      <a:pt x="16" y="284"/>
                    </a:moveTo>
                    <a:lnTo>
                      <a:pt x="16" y="299"/>
                    </a:lnTo>
                    <a:cubicBezTo>
                      <a:pt x="16" y="304"/>
                      <a:pt x="12" y="307"/>
                      <a:pt x="8" y="307"/>
                    </a:cubicBezTo>
                    <a:cubicBezTo>
                      <a:pt x="4" y="307"/>
                      <a:pt x="0" y="304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4" y="276"/>
                      <a:pt x="8" y="276"/>
                    </a:cubicBezTo>
                    <a:cubicBezTo>
                      <a:pt x="12" y="276"/>
                      <a:pt x="16" y="280"/>
                      <a:pt x="16" y="284"/>
                    </a:cubicBezTo>
                    <a:close/>
                    <a:moveTo>
                      <a:pt x="16" y="330"/>
                    </a:moveTo>
                    <a:lnTo>
                      <a:pt x="16" y="345"/>
                    </a:lnTo>
                    <a:cubicBezTo>
                      <a:pt x="16" y="350"/>
                      <a:pt x="12" y="353"/>
                      <a:pt x="8" y="353"/>
                    </a:cubicBezTo>
                    <a:cubicBezTo>
                      <a:pt x="4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4" y="322"/>
                      <a:pt x="8" y="322"/>
                    </a:cubicBezTo>
                    <a:cubicBezTo>
                      <a:pt x="12" y="322"/>
                      <a:pt x="16" y="326"/>
                      <a:pt x="16" y="330"/>
                    </a:cubicBezTo>
                    <a:close/>
                    <a:moveTo>
                      <a:pt x="16" y="376"/>
                    </a:moveTo>
                    <a:lnTo>
                      <a:pt x="16" y="392"/>
                    </a:lnTo>
                    <a:cubicBezTo>
                      <a:pt x="16" y="396"/>
                      <a:pt x="12" y="399"/>
                      <a:pt x="8" y="399"/>
                    </a:cubicBezTo>
                    <a:cubicBezTo>
                      <a:pt x="4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4" y="369"/>
                      <a:pt x="8" y="369"/>
                    </a:cubicBezTo>
                    <a:cubicBezTo>
                      <a:pt x="12" y="369"/>
                      <a:pt x="16" y="372"/>
                      <a:pt x="16" y="376"/>
                    </a:cubicBezTo>
                    <a:close/>
                    <a:moveTo>
                      <a:pt x="16" y="422"/>
                    </a:moveTo>
                    <a:lnTo>
                      <a:pt x="16" y="438"/>
                    </a:lnTo>
                    <a:cubicBezTo>
                      <a:pt x="16" y="442"/>
                      <a:pt x="12" y="445"/>
                      <a:pt x="8" y="445"/>
                    </a:cubicBezTo>
                    <a:cubicBezTo>
                      <a:pt x="4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4" y="415"/>
                      <a:pt x="8" y="415"/>
                    </a:cubicBezTo>
                    <a:cubicBezTo>
                      <a:pt x="12" y="415"/>
                      <a:pt x="16" y="418"/>
                      <a:pt x="16" y="422"/>
                    </a:cubicBezTo>
                    <a:close/>
                    <a:moveTo>
                      <a:pt x="16" y="468"/>
                    </a:moveTo>
                    <a:lnTo>
                      <a:pt x="16" y="484"/>
                    </a:lnTo>
                    <a:cubicBezTo>
                      <a:pt x="16" y="488"/>
                      <a:pt x="12" y="491"/>
                      <a:pt x="8" y="491"/>
                    </a:cubicBezTo>
                    <a:cubicBezTo>
                      <a:pt x="4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4" y="461"/>
                      <a:pt x="8" y="461"/>
                    </a:cubicBezTo>
                    <a:cubicBezTo>
                      <a:pt x="12" y="461"/>
                      <a:pt x="16" y="464"/>
                      <a:pt x="16" y="468"/>
                    </a:cubicBezTo>
                    <a:close/>
                    <a:moveTo>
                      <a:pt x="16" y="514"/>
                    </a:moveTo>
                    <a:lnTo>
                      <a:pt x="16" y="530"/>
                    </a:lnTo>
                    <a:cubicBezTo>
                      <a:pt x="16" y="534"/>
                      <a:pt x="12" y="537"/>
                      <a:pt x="8" y="537"/>
                    </a:cubicBezTo>
                    <a:cubicBezTo>
                      <a:pt x="4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4" y="507"/>
                      <a:pt x="8" y="507"/>
                    </a:cubicBezTo>
                    <a:cubicBezTo>
                      <a:pt x="12" y="507"/>
                      <a:pt x="16" y="510"/>
                      <a:pt x="16" y="514"/>
                    </a:cubicBezTo>
                    <a:close/>
                    <a:moveTo>
                      <a:pt x="16" y="561"/>
                    </a:moveTo>
                    <a:lnTo>
                      <a:pt x="16" y="576"/>
                    </a:lnTo>
                    <a:cubicBezTo>
                      <a:pt x="16" y="580"/>
                      <a:pt x="12" y="584"/>
                      <a:pt x="8" y="584"/>
                    </a:cubicBezTo>
                    <a:cubicBezTo>
                      <a:pt x="4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4" y="553"/>
                      <a:pt x="8" y="553"/>
                    </a:cubicBezTo>
                    <a:cubicBezTo>
                      <a:pt x="12" y="553"/>
                      <a:pt x="16" y="556"/>
                      <a:pt x="16" y="561"/>
                    </a:cubicBezTo>
                    <a:close/>
                    <a:moveTo>
                      <a:pt x="16" y="607"/>
                    </a:moveTo>
                    <a:lnTo>
                      <a:pt x="16" y="622"/>
                    </a:lnTo>
                    <a:cubicBezTo>
                      <a:pt x="16" y="626"/>
                      <a:pt x="12" y="630"/>
                      <a:pt x="8" y="630"/>
                    </a:cubicBezTo>
                    <a:cubicBezTo>
                      <a:pt x="4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2"/>
                      <a:pt x="4" y="599"/>
                      <a:pt x="8" y="599"/>
                    </a:cubicBezTo>
                    <a:cubicBezTo>
                      <a:pt x="12" y="599"/>
                      <a:pt x="16" y="602"/>
                      <a:pt x="16" y="607"/>
                    </a:cubicBezTo>
                    <a:close/>
                    <a:moveTo>
                      <a:pt x="16" y="653"/>
                    </a:moveTo>
                    <a:lnTo>
                      <a:pt x="16" y="668"/>
                    </a:lnTo>
                    <a:cubicBezTo>
                      <a:pt x="16" y="672"/>
                      <a:pt x="12" y="676"/>
                      <a:pt x="8" y="676"/>
                    </a:cubicBezTo>
                    <a:cubicBezTo>
                      <a:pt x="4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8"/>
                      <a:pt x="4" y="645"/>
                      <a:pt x="8" y="645"/>
                    </a:cubicBezTo>
                    <a:cubicBezTo>
                      <a:pt x="12" y="645"/>
                      <a:pt x="16" y="648"/>
                      <a:pt x="16" y="653"/>
                    </a:cubicBezTo>
                    <a:close/>
                    <a:moveTo>
                      <a:pt x="16" y="699"/>
                    </a:moveTo>
                    <a:lnTo>
                      <a:pt x="16" y="714"/>
                    </a:lnTo>
                    <a:cubicBezTo>
                      <a:pt x="16" y="718"/>
                      <a:pt x="12" y="722"/>
                      <a:pt x="8" y="722"/>
                    </a:cubicBezTo>
                    <a:cubicBezTo>
                      <a:pt x="4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4" y="691"/>
                      <a:pt x="8" y="691"/>
                    </a:cubicBezTo>
                    <a:cubicBezTo>
                      <a:pt x="12" y="691"/>
                      <a:pt x="16" y="695"/>
                      <a:pt x="16" y="699"/>
                    </a:cubicBezTo>
                    <a:close/>
                    <a:moveTo>
                      <a:pt x="16" y="745"/>
                    </a:moveTo>
                    <a:lnTo>
                      <a:pt x="16" y="760"/>
                    </a:lnTo>
                    <a:cubicBezTo>
                      <a:pt x="16" y="764"/>
                      <a:pt x="12" y="768"/>
                      <a:pt x="8" y="768"/>
                    </a:cubicBezTo>
                    <a:cubicBezTo>
                      <a:pt x="4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4" y="737"/>
                      <a:pt x="8" y="737"/>
                    </a:cubicBezTo>
                    <a:cubicBezTo>
                      <a:pt x="12" y="737"/>
                      <a:pt x="16" y="741"/>
                      <a:pt x="16" y="745"/>
                    </a:cubicBezTo>
                    <a:close/>
                    <a:moveTo>
                      <a:pt x="16" y="791"/>
                    </a:moveTo>
                    <a:lnTo>
                      <a:pt x="16" y="806"/>
                    </a:lnTo>
                    <a:cubicBezTo>
                      <a:pt x="16" y="811"/>
                      <a:pt x="12" y="814"/>
                      <a:pt x="8" y="814"/>
                    </a:cubicBezTo>
                    <a:cubicBezTo>
                      <a:pt x="4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4" y="783"/>
                      <a:pt x="8" y="783"/>
                    </a:cubicBezTo>
                    <a:cubicBezTo>
                      <a:pt x="12" y="783"/>
                      <a:pt x="16" y="787"/>
                      <a:pt x="16" y="791"/>
                    </a:cubicBezTo>
                    <a:close/>
                    <a:moveTo>
                      <a:pt x="16" y="837"/>
                    </a:moveTo>
                    <a:lnTo>
                      <a:pt x="16" y="852"/>
                    </a:lnTo>
                    <a:cubicBezTo>
                      <a:pt x="16" y="857"/>
                      <a:pt x="12" y="860"/>
                      <a:pt x="8" y="860"/>
                    </a:cubicBezTo>
                    <a:cubicBezTo>
                      <a:pt x="4" y="860"/>
                      <a:pt x="0" y="857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4" y="829"/>
                      <a:pt x="8" y="829"/>
                    </a:cubicBezTo>
                    <a:cubicBezTo>
                      <a:pt x="12" y="829"/>
                      <a:pt x="16" y="833"/>
                      <a:pt x="16" y="837"/>
                    </a:cubicBezTo>
                    <a:close/>
                    <a:moveTo>
                      <a:pt x="16" y="883"/>
                    </a:moveTo>
                    <a:lnTo>
                      <a:pt x="16" y="898"/>
                    </a:lnTo>
                    <a:cubicBezTo>
                      <a:pt x="16" y="903"/>
                      <a:pt x="12" y="906"/>
                      <a:pt x="8" y="906"/>
                    </a:cubicBezTo>
                    <a:cubicBezTo>
                      <a:pt x="4" y="906"/>
                      <a:pt x="0" y="903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4" y="875"/>
                      <a:pt x="8" y="875"/>
                    </a:cubicBezTo>
                    <a:cubicBezTo>
                      <a:pt x="12" y="875"/>
                      <a:pt x="16" y="879"/>
                      <a:pt x="16" y="883"/>
                    </a:cubicBezTo>
                    <a:close/>
                    <a:moveTo>
                      <a:pt x="16" y="929"/>
                    </a:moveTo>
                    <a:lnTo>
                      <a:pt x="16" y="945"/>
                    </a:lnTo>
                    <a:cubicBezTo>
                      <a:pt x="16" y="949"/>
                      <a:pt x="12" y="952"/>
                      <a:pt x="8" y="952"/>
                    </a:cubicBezTo>
                    <a:cubicBezTo>
                      <a:pt x="4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4" y="921"/>
                      <a:pt x="8" y="921"/>
                    </a:cubicBezTo>
                    <a:cubicBezTo>
                      <a:pt x="12" y="921"/>
                      <a:pt x="16" y="925"/>
                      <a:pt x="16" y="929"/>
                    </a:cubicBezTo>
                    <a:close/>
                    <a:moveTo>
                      <a:pt x="16" y="975"/>
                    </a:moveTo>
                    <a:lnTo>
                      <a:pt x="16" y="991"/>
                    </a:lnTo>
                    <a:cubicBezTo>
                      <a:pt x="16" y="995"/>
                      <a:pt x="12" y="998"/>
                      <a:pt x="8" y="998"/>
                    </a:cubicBezTo>
                    <a:cubicBezTo>
                      <a:pt x="4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4" y="968"/>
                      <a:pt x="8" y="968"/>
                    </a:cubicBezTo>
                    <a:cubicBezTo>
                      <a:pt x="12" y="968"/>
                      <a:pt x="16" y="971"/>
                      <a:pt x="16" y="975"/>
                    </a:cubicBezTo>
                    <a:close/>
                    <a:moveTo>
                      <a:pt x="16" y="1021"/>
                    </a:moveTo>
                    <a:lnTo>
                      <a:pt x="16" y="1037"/>
                    </a:lnTo>
                    <a:cubicBezTo>
                      <a:pt x="16" y="1041"/>
                      <a:pt x="12" y="1044"/>
                      <a:pt x="8" y="1044"/>
                    </a:cubicBezTo>
                    <a:cubicBezTo>
                      <a:pt x="4" y="1044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4" y="1014"/>
                      <a:pt x="8" y="1014"/>
                    </a:cubicBezTo>
                    <a:cubicBezTo>
                      <a:pt x="12" y="1014"/>
                      <a:pt x="16" y="1017"/>
                      <a:pt x="16" y="1021"/>
                    </a:cubicBezTo>
                    <a:close/>
                    <a:moveTo>
                      <a:pt x="16" y="1067"/>
                    </a:moveTo>
                    <a:lnTo>
                      <a:pt x="16" y="1083"/>
                    </a:lnTo>
                    <a:cubicBezTo>
                      <a:pt x="16" y="1087"/>
                      <a:pt x="12" y="1090"/>
                      <a:pt x="8" y="1090"/>
                    </a:cubicBezTo>
                    <a:cubicBezTo>
                      <a:pt x="4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4" y="1060"/>
                      <a:pt x="8" y="1060"/>
                    </a:cubicBezTo>
                    <a:cubicBezTo>
                      <a:pt x="12" y="1060"/>
                      <a:pt x="16" y="1063"/>
                      <a:pt x="16" y="1067"/>
                    </a:cubicBezTo>
                    <a:close/>
                    <a:moveTo>
                      <a:pt x="16" y="1113"/>
                    </a:moveTo>
                    <a:lnTo>
                      <a:pt x="16" y="1129"/>
                    </a:lnTo>
                    <a:cubicBezTo>
                      <a:pt x="16" y="1133"/>
                      <a:pt x="12" y="1137"/>
                      <a:pt x="8" y="1137"/>
                    </a:cubicBezTo>
                    <a:cubicBezTo>
                      <a:pt x="4" y="1137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4" y="1106"/>
                      <a:pt x="8" y="1106"/>
                    </a:cubicBezTo>
                    <a:cubicBezTo>
                      <a:pt x="12" y="1106"/>
                      <a:pt x="16" y="1109"/>
                      <a:pt x="16" y="1113"/>
                    </a:cubicBezTo>
                    <a:close/>
                    <a:moveTo>
                      <a:pt x="16" y="1160"/>
                    </a:moveTo>
                    <a:lnTo>
                      <a:pt x="16" y="1175"/>
                    </a:lnTo>
                    <a:cubicBezTo>
                      <a:pt x="16" y="1179"/>
                      <a:pt x="12" y="1183"/>
                      <a:pt x="8" y="1183"/>
                    </a:cubicBezTo>
                    <a:cubicBezTo>
                      <a:pt x="4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4" y="1152"/>
                      <a:pt x="8" y="1152"/>
                    </a:cubicBezTo>
                    <a:cubicBezTo>
                      <a:pt x="12" y="1152"/>
                      <a:pt x="16" y="1155"/>
                      <a:pt x="16" y="1160"/>
                    </a:cubicBezTo>
                    <a:close/>
                    <a:moveTo>
                      <a:pt x="16" y="1206"/>
                    </a:moveTo>
                    <a:lnTo>
                      <a:pt x="16" y="1221"/>
                    </a:lnTo>
                    <a:cubicBezTo>
                      <a:pt x="16" y="1225"/>
                      <a:pt x="12" y="1229"/>
                      <a:pt x="8" y="1229"/>
                    </a:cubicBezTo>
                    <a:cubicBezTo>
                      <a:pt x="4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1"/>
                      <a:pt x="4" y="1198"/>
                      <a:pt x="8" y="1198"/>
                    </a:cubicBezTo>
                    <a:cubicBezTo>
                      <a:pt x="12" y="1198"/>
                      <a:pt x="16" y="1201"/>
                      <a:pt x="16" y="1206"/>
                    </a:cubicBezTo>
                    <a:close/>
                    <a:moveTo>
                      <a:pt x="16" y="1252"/>
                    </a:moveTo>
                    <a:lnTo>
                      <a:pt x="16" y="1267"/>
                    </a:lnTo>
                    <a:cubicBezTo>
                      <a:pt x="16" y="1271"/>
                      <a:pt x="12" y="1275"/>
                      <a:pt x="8" y="1275"/>
                    </a:cubicBezTo>
                    <a:cubicBezTo>
                      <a:pt x="4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4" y="1244"/>
                      <a:pt x="8" y="1244"/>
                    </a:cubicBezTo>
                    <a:cubicBezTo>
                      <a:pt x="12" y="1244"/>
                      <a:pt x="16" y="1247"/>
                      <a:pt x="16" y="1252"/>
                    </a:cubicBezTo>
                    <a:close/>
                    <a:moveTo>
                      <a:pt x="16" y="1298"/>
                    </a:moveTo>
                    <a:lnTo>
                      <a:pt x="16" y="1313"/>
                    </a:lnTo>
                    <a:cubicBezTo>
                      <a:pt x="16" y="1317"/>
                      <a:pt x="12" y="1321"/>
                      <a:pt x="8" y="1321"/>
                    </a:cubicBezTo>
                    <a:cubicBezTo>
                      <a:pt x="4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4" y="1290"/>
                      <a:pt x="8" y="1290"/>
                    </a:cubicBezTo>
                    <a:cubicBezTo>
                      <a:pt x="12" y="1290"/>
                      <a:pt x="16" y="1294"/>
                      <a:pt x="16" y="1298"/>
                    </a:cubicBezTo>
                    <a:close/>
                    <a:moveTo>
                      <a:pt x="16" y="1344"/>
                    </a:moveTo>
                    <a:lnTo>
                      <a:pt x="16" y="1359"/>
                    </a:lnTo>
                    <a:cubicBezTo>
                      <a:pt x="16" y="1363"/>
                      <a:pt x="12" y="1367"/>
                      <a:pt x="8" y="1367"/>
                    </a:cubicBezTo>
                    <a:cubicBezTo>
                      <a:pt x="4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4" y="1336"/>
                      <a:pt x="8" y="1336"/>
                    </a:cubicBezTo>
                    <a:cubicBezTo>
                      <a:pt x="12" y="1336"/>
                      <a:pt x="16" y="1340"/>
                      <a:pt x="16" y="1344"/>
                    </a:cubicBezTo>
                    <a:close/>
                    <a:moveTo>
                      <a:pt x="16" y="1390"/>
                    </a:moveTo>
                    <a:lnTo>
                      <a:pt x="16" y="1405"/>
                    </a:lnTo>
                    <a:cubicBezTo>
                      <a:pt x="16" y="1410"/>
                      <a:pt x="12" y="1413"/>
                      <a:pt x="8" y="1413"/>
                    </a:cubicBezTo>
                    <a:cubicBezTo>
                      <a:pt x="4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4" y="1382"/>
                      <a:pt x="8" y="1382"/>
                    </a:cubicBezTo>
                    <a:cubicBezTo>
                      <a:pt x="12" y="1382"/>
                      <a:pt x="16" y="1386"/>
                      <a:pt x="16" y="1390"/>
                    </a:cubicBezTo>
                    <a:close/>
                    <a:moveTo>
                      <a:pt x="16" y="1436"/>
                    </a:moveTo>
                    <a:lnTo>
                      <a:pt x="16" y="1451"/>
                    </a:lnTo>
                    <a:cubicBezTo>
                      <a:pt x="16" y="1456"/>
                      <a:pt x="12" y="1459"/>
                      <a:pt x="8" y="1459"/>
                    </a:cubicBezTo>
                    <a:cubicBezTo>
                      <a:pt x="4" y="1459"/>
                      <a:pt x="0" y="1456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4" y="1428"/>
                      <a:pt x="8" y="1428"/>
                    </a:cubicBezTo>
                    <a:cubicBezTo>
                      <a:pt x="12" y="1428"/>
                      <a:pt x="16" y="1432"/>
                      <a:pt x="16" y="1436"/>
                    </a:cubicBezTo>
                    <a:close/>
                    <a:moveTo>
                      <a:pt x="16" y="1482"/>
                    </a:moveTo>
                    <a:lnTo>
                      <a:pt x="16" y="1497"/>
                    </a:lnTo>
                    <a:cubicBezTo>
                      <a:pt x="16" y="1502"/>
                      <a:pt x="12" y="1505"/>
                      <a:pt x="8" y="1505"/>
                    </a:cubicBezTo>
                    <a:cubicBezTo>
                      <a:pt x="4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4" y="1474"/>
                      <a:pt x="8" y="1474"/>
                    </a:cubicBezTo>
                    <a:cubicBezTo>
                      <a:pt x="12" y="1474"/>
                      <a:pt x="16" y="1478"/>
                      <a:pt x="16" y="1482"/>
                    </a:cubicBezTo>
                    <a:close/>
                    <a:moveTo>
                      <a:pt x="16" y="1528"/>
                    </a:moveTo>
                    <a:lnTo>
                      <a:pt x="16" y="1544"/>
                    </a:lnTo>
                    <a:cubicBezTo>
                      <a:pt x="16" y="1548"/>
                      <a:pt x="12" y="1551"/>
                      <a:pt x="8" y="1551"/>
                    </a:cubicBezTo>
                    <a:cubicBezTo>
                      <a:pt x="4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4" y="1521"/>
                      <a:pt x="8" y="1521"/>
                    </a:cubicBezTo>
                    <a:cubicBezTo>
                      <a:pt x="12" y="1521"/>
                      <a:pt x="16" y="1524"/>
                      <a:pt x="16" y="1528"/>
                    </a:cubicBezTo>
                    <a:close/>
                    <a:moveTo>
                      <a:pt x="16" y="1574"/>
                    </a:moveTo>
                    <a:lnTo>
                      <a:pt x="16" y="1590"/>
                    </a:lnTo>
                    <a:cubicBezTo>
                      <a:pt x="16" y="1594"/>
                      <a:pt x="12" y="1597"/>
                      <a:pt x="8" y="1597"/>
                    </a:cubicBezTo>
                    <a:cubicBezTo>
                      <a:pt x="4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4" y="1567"/>
                      <a:pt x="8" y="1567"/>
                    </a:cubicBezTo>
                    <a:cubicBezTo>
                      <a:pt x="12" y="1567"/>
                      <a:pt x="16" y="1570"/>
                      <a:pt x="16" y="1574"/>
                    </a:cubicBezTo>
                    <a:close/>
                    <a:moveTo>
                      <a:pt x="16" y="1620"/>
                    </a:moveTo>
                    <a:lnTo>
                      <a:pt x="16" y="1636"/>
                    </a:lnTo>
                    <a:cubicBezTo>
                      <a:pt x="16" y="1640"/>
                      <a:pt x="12" y="1643"/>
                      <a:pt x="8" y="1643"/>
                    </a:cubicBezTo>
                    <a:cubicBezTo>
                      <a:pt x="4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4" y="1613"/>
                      <a:pt x="8" y="1613"/>
                    </a:cubicBezTo>
                    <a:cubicBezTo>
                      <a:pt x="12" y="1613"/>
                      <a:pt x="16" y="1616"/>
                      <a:pt x="16" y="1620"/>
                    </a:cubicBezTo>
                    <a:close/>
                    <a:moveTo>
                      <a:pt x="16" y="1666"/>
                    </a:moveTo>
                    <a:lnTo>
                      <a:pt x="16" y="1682"/>
                    </a:lnTo>
                    <a:cubicBezTo>
                      <a:pt x="16" y="1686"/>
                      <a:pt x="12" y="1689"/>
                      <a:pt x="8" y="1689"/>
                    </a:cubicBezTo>
                    <a:cubicBezTo>
                      <a:pt x="4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4" y="1659"/>
                      <a:pt x="8" y="1659"/>
                    </a:cubicBezTo>
                    <a:cubicBezTo>
                      <a:pt x="12" y="1659"/>
                      <a:pt x="16" y="1662"/>
                      <a:pt x="16" y="1666"/>
                    </a:cubicBezTo>
                    <a:close/>
                    <a:moveTo>
                      <a:pt x="16" y="1713"/>
                    </a:moveTo>
                    <a:lnTo>
                      <a:pt x="16" y="1728"/>
                    </a:lnTo>
                    <a:cubicBezTo>
                      <a:pt x="16" y="1732"/>
                      <a:pt x="12" y="1736"/>
                      <a:pt x="8" y="1736"/>
                    </a:cubicBezTo>
                    <a:cubicBezTo>
                      <a:pt x="4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4" y="1705"/>
                      <a:pt x="8" y="1705"/>
                    </a:cubicBezTo>
                    <a:cubicBezTo>
                      <a:pt x="12" y="1705"/>
                      <a:pt x="16" y="1708"/>
                      <a:pt x="16" y="1713"/>
                    </a:cubicBezTo>
                    <a:close/>
                    <a:moveTo>
                      <a:pt x="16" y="1759"/>
                    </a:moveTo>
                    <a:lnTo>
                      <a:pt x="16" y="1774"/>
                    </a:lnTo>
                    <a:cubicBezTo>
                      <a:pt x="16" y="1778"/>
                      <a:pt x="12" y="1782"/>
                      <a:pt x="8" y="1782"/>
                    </a:cubicBezTo>
                    <a:cubicBezTo>
                      <a:pt x="4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4"/>
                      <a:pt x="4" y="1751"/>
                      <a:pt x="8" y="1751"/>
                    </a:cubicBezTo>
                    <a:cubicBezTo>
                      <a:pt x="12" y="1751"/>
                      <a:pt x="16" y="1754"/>
                      <a:pt x="16" y="1759"/>
                    </a:cubicBezTo>
                    <a:close/>
                    <a:moveTo>
                      <a:pt x="16" y="1805"/>
                    </a:moveTo>
                    <a:lnTo>
                      <a:pt x="16" y="1820"/>
                    </a:lnTo>
                    <a:cubicBezTo>
                      <a:pt x="16" y="1824"/>
                      <a:pt x="12" y="1828"/>
                      <a:pt x="8" y="1828"/>
                    </a:cubicBezTo>
                    <a:cubicBezTo>
                      <a:pt x="4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0"/>
                      <a:pt x="4" y="1797"/>
                      <a:pt x="8" y="1797"/>
                    </a:cubicBezTo>
                    <a:cubicBezTo>
                      <a:pt x="12" y="1797"/>
                      <a:pt x="16" y="1800"/>
                      <a:pt x="16" y="1805"/>
                    </a:cubicBezTo>
                    <a:close/>
                    <a:moveTo>
                      <a:pt x="16" y="1851"/>
                    </a:moveTo>
                    <a:lnTo>
                      <a:pt x="16" y="1866"/>
                    </a:lnTo>
                    <a:cubicBezTo>
                      <a:pt x="16" y="1870"/>
                      <a:pt x="12" y="1874"/>
                      <a:pt x="8" y="1874"/>
                    </a:cubicBezTo>
                    <a:cubicBezTo>
                      <a:pt x="4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4" y="1843"/>
                      <a:pt x="8" y="1843"/>
                    </a:cubicBezTo>
                    <a:cubicBezTo>
                      <a:pt x="12" y="1843"/>
                      <a:pt x="16" y="1847"/>
                      <a:pt x="16" y="1851"/>
                    </a:cubicBezTo>
                    <a:close/>
                    <a:moveTo>
                      <a:pt x="16" y="1897"/>
                    </a:moveTo>
                    <a:lnTo>
                      <a:pt x="16" y="1912"/>
                    </a:lnTo>
                    <a:cubicBezTo>
                      <a:pt x="16" y="1916"/>
                      <a:pt x="12" y="1920"/>
                      <a:pt x="8" y="1920"/>
                    </a:cubicBezTo>
                    <a:cubicBezTo>
                      <a:pt x="4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4" y="1889"/>
                      <a:pt x="8" y="1889"/>
                    </a:cubicBezTo>
                    <a:cubicBezTo>
                      <a:pt x="12" y="1889"/>
                      <a:pt x="16" y="1893"/>
                      <a:pt x="16" y="1897"/>
                    </a:cubicBezTo>
                    <a:close/>
                    <a:moveTo>
                      <a:pt x="16" y="1943"/>
                    </a:moveTo>
                    <a:lnTo>
                      <a:pt x="16" y="1958"/>
                    </a:lnTo>
                    <a:cubicBezTo>
                      <a:pt x="16" y="1963"/>
                      <a:pt x="12" y="1966"/>
                      <a:pt x="8" y="1966"/>
                    </a:cubicBezTo>
                    <a:cubicBezTo>
                      <a:pt x="4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4" y="1935"/>
                      <a:pt x="8" y="1935"/>
                    </a:cubicBezTo>
                    <a:cubicBezTo>
                      <a:pt x="12" y="1935"/>
                      <a:pt x="16" y="1939"/>
                      <a:pt x="16" y="1943"/>
                    </a:cubicBezTo>
                    <a:close/>
                    <a:moveTo>
                      <a:pt x="16" y="1989"/>
                    </a:moveTo>
                    <a:lnTo>
                      <a:pt x="16" y="2004"/>
                    </a:lnTo>
                    <a:cubicBezTo>
                      <a:pt x="16" y="2009"/>
                      <a:pt x="12" y="2012"/>
                      <a:pt x="8" y="2012"/>
                    </a:cubicBezTo>
                    <a:cubicBezTo>
                      <a:pt x="4" y="2012"/>
                      <a:pt x="0" y="2009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4" y="1981"/>
                      <a:pt x="8" y="1981"/>
                    </a:cubicBezTo>
                    <a:cubicBezTo>
                      <a:pt x="12" y="1981"/>
                      <a:pt x="16" y="1985"/>
                      <a:pt x="16" y="1989"/>
                    </a:cubicBezTo>
                    <a:close/>
                    <a:moveTo>
                      <a:pt x="16" y="2035"/>
                    </a:moveTo>
                    <a:lnTo>
                      <a:pt x="16" y="2050"/>
                    </a:lnTo>
                    <a:cubicBezTo>
                      <a:pt x="16" y="2055"/>
                      <a:pt x="12" y="2058"/>
                      <a:pt x="8" y="2058"/>
                    </a:cubicBezTo>
                    <a:cubicBezTo>
                      <a:pt x="4" y="2058"/>
                      <a:pt x="0" y="2055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4" y="2027"/>
                      <a:pt x="8" y="2027"/>
                    </a:cubicBezTo>
                    <a:cubicBezTo>
                      <a:pt x="12" y="2027"/>
                      <a:pt x="16" y="2031"/>
                      <a:pt x="16" y="2035"/>
                    </a:cubicBezTo>
                    <a:close/>
                    <a:moveTo>
                      <a:pt x="16" y="2081"/>
                    </a:moveTo>
                    <a:lnTo>
                      <a:pt x="16" y="2097"/>
                    </a:lnTo>
                    <a:cubicBezTo>
                      <a:pt x="16" y="2101"/>
                      <a:pt x="12" y="2104"/>
                      <a:pt x="8" y="2104"/>
                    </a:cubicBezTo>
                    <a:cubicBezTo>
                      <a:pt x="4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4" y="2073"/>
                      <a:pt x="8" y="2073"/>
                    </a:cubicBezTo>
                    <a:cubicBezTo>
                      <a:pt x="12" y="2073"/>
                      <a:pt x="16" y="2077"/>
                      <a:pt x="16" y="2081"/>
                    </a:cubicBezTo>
                    <a:close/>
                    <a:moveTo>
                      <a:pt x="16" y="2127"/>
                    </a:moveTo>
                    <a:lnTo>
                      <a:pt x="16" y="2143"/>
                    </a:lnTo>
                    <a:cubicBezTo>
                      <a:pt x="16" y="2147"/>
                      <a:pt x="12" y="2150"/>
                      <a:pt x="8" y="2150"/>
                    </a:cubicBezTo>
                    <a:cubicBezTo>
                      <a:pt x="4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4" y="2120"/>
                      <a:pt x="8" y="2120"/>
                    </a:cubicBezTo>
                    <a:cubicBezTo>
                      <a:pt x="12" y="2120"/>
                      <a:pt x="16" y="2123"/>
                      <a:pt x="16" y="2127"/>
                    </a:cubicBezTo>
                    <a:close/>
                    <a:moveTo>
                      <a:pt x="16" y="2173"/>
                    </a:moveTo>
                    <a:lnTo>
                      <a:pt x="16" y="2189"/>
                    </a:lnTo>
                    <a:cubicBezTo>
                      <a:pt x="16" y="2193"/>
                      <a:pt x="12" y="2196"/>
                      <a:pt x="8" y="2196"/>
                    </a:cubicBezTo>
                    <a:cubicBezTo>
                      <a:pt x="4" y="2196"/>
                      <a:pt x="0" y="2193"/>
                      <a:pt x="0" y="2189"/>
                    </a:cubicBezTo>
                    <a:lnTo>
                      <a:pt x="0" y="2173"/>
                    </a:lnTo>
                    <a:cubicBezTo>
                      <a:pt x="0" y="2169"/>
                      <a:pt x="4" y="2166"/>
                      <a:pt x="8" y="2166"/>
                    </a:cubicBezTo>
                    <a:cubicBezTo>
                      <a:pt x="12" y="2166"/>
                      <a:pt x="16" y="2169"/>
                      <a:pt x="16" y="2173"/>
                    </a:cubicBezTo>
                    <a:close/>
                    <a:moveTo>
                      <a:pt x="16" y="2219"/>
                    </a:moveTo>
                    <a:lnTo>
                      <a:pt x="16" y="2235"/>
                    </a:lnTo>
                    <a:cubicBezTo>
                      <a:pt x="16" y="2239"/>
                      <a:pt x="12" y="2242"/>
                      <a:pt x="8" y="2242"/>
                    </a:cubicBezTo>
                    <a:cubicBezTo>
                      <a:pt x="4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4" y="2212"/>
                      <a:pt x="8" y="2212"/>
                    </a:cubicBezTo>
                    <a:cubicBezTo>
                      <a:pt x="12" y="2212"/>
                      <a:pt x="16" y="2215"/>
                      <a:pt x="16" y="2219"/>
                    </a:cubicBezTo>
                    <a:close/>
                    <a:moveTo>
                      <a:pt x="16" y="2265"/>
                    </a:moveTo>
                    <a:lnTo>
                      <a:pt x="16" y="2281"/>
                    </a:lnTo>
                    <a:cubicBezTo>
                      <a:pt x="16" y="2285"/>
                      <a:pt x="12" y="2289"/>
                      <a:pt x="8" y="2289"/>
                    </a:cubicBezTo>
                    <a:cubicBezTo>
                      <a:pt x="4" y="2289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4" y="2258"/>
                      <a:pt x="8" y="2258"/>
                    </a:cubicBezTo>
                    <a:cubicBezTo>
                      <a:pt x="12" y="2258"/>
                      <a:pt x="16" y="2261"/>
                      <a:pt x="16" y="2265"/>
                    </a:cubicBezTo>
                    <a:close/>
                    <a:moveTo>
                      <a:pt x="16" y="2312"/>
                    </a:moveTo>
                    <a:lnTo>
                      <a:pt x="16" y="2327"/>
                    </a:lnTo>
                    <a:cubicBezTo>
                      <a:pt x="16" y="2331"/>
                      <a:pt x="12" y="2335"/>
                      <a:pt x="8" y="2335"/>
                    </a:cubicBezTo>
                    <a:cubicBezTo>
                      <a:pt x="4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7"/>
                      <a:pt x="4" y="2304"/>
                      <a:pt x="8" y="2304"/>
                    </a:cubicBezTo>
                    <a:cubicBezTo>
                      <a:pt x="12" y="2304"/>
                      <a:pt x="16" y="2307"/>
                      <a:pt x="16" y="2312"/>
                    </a:cubicBezTo>
                    <a:close/>
                    <a:moveTo>
                      <a:pt x="16" y="2358"/>
                    </a:moveTo>
                    <a:lnTo>
                      <a:pt x="16" y="2373"/>
                    </a:lnTo>
                    <a:cubicBezTo>
                      <a:pt x="16" y="2377"/>
                      <a:pt x="12" y="2381"/>
                      <a:pt x="8" y="2381"/>
                    </a:cubicBezTo>
                    <a:cubicBezTo>
                      <a:pt x="4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3"/>
                      <a:pt x="4" y="2350"/>
                      <a:pt x="8" y="2350"/>
                    </a:cubicBezTo>
                    <a:cubicBezTo>
                      <a:pt x="12" y="2350"/>
                      <a:pt x="16" y="2353"/>
                      <a:pt x="16" y="2358"/>
                    </a:cubicBezTo>
                    <a:close/>
                    <a:moveTo>
                      <a:pt x="16" y="2404"/>
                    </a:moveTo>
                    <a:lnTo>
                      <a:pt x="16" y="2419"/>
                    </a:lnTo>
                    <a:cubicBezTo>
                      <a:pt x="16" y="2423"/>
                      <a:pt x="12" y="2427"/>
                      <a:pt x="8" y="2427"/>
                    </a:cubicBezTo>
                    <a:cubicBezTo>
                      <a:pt x="4" y="2427"/>
                      <a:pt x="0" y="2423"/>
                      <a:pt x="0" y="2419"/>
                    </a:cubicBezTo>
                    <a:lnTo>
                      <a:pt x="0" y="2404"/>
                    </a:lnTo>
                    <a:cubicBezTo>
                      <a:pt x="0" y="2399"/>
                      <a:pt x="4" y="2396"/>
                      <a:pt x="8" y="2396"/>
                    </a:cubicBezTo>
                    <a:cubicBezTo>
                      <a:pt x="12" y="2396"/>
                      <a:pt x="16" y="2399"/>
                      <a:pt x="16" y="2404"/>
                    </a:cubicBezTo>
                    <a:close/>
                    <a:moveTo>
                      <a:pt x="16" y="2450"/>
                    </a:moveTo>
                    <a:lnTo>
                      <a:pt x="16" y="2465"/>
                    </a:lnTo>
                    <a:cubicBezTo>
                      <a:pt x="16" y="2469"/>
                      <a:pt x="12" y="2473"/>
                      <a:pt x="8" y="2473"/>
                    </a:cubicBezTo>
                    <a:cubicBezTo>
                      <a:pt x="4" y="2473"/>
                      <a:pt x="0" y="2469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4" y="2442"/>
                      <a:pt x="8" y="2442"/>
                    </a:cubicBezTo>
                    <a:cubicBezTo>
                      <a:pt x="12" y="2442"/>
                      <a:pt x="16" y="2446"/>
                      <a:pt x="16" y="2450"/>
                    </a:cubicBezTo>
                    <a:close/>
                    <a:moveTo>
                      <a:pt x="16" y="2496"/>
                    </a:moveTo>
                    <a:lnTo>
                      <a:pt x="16" y="2511"/>
                    </a:lnTo>
                    <a:cubicBezTo>
                      <a:pt x="16" y="2515"/>
                      <a:pt x="12" y="2519"/>
                      <a:pt x="8" y="2519"/>
                    </a:cubicBezTo>
                    <a:cubicBezTo>
                      <a:pt x="4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4" y="2488"/>
                      <a:pt x="8" y="2488"/>
                    </a:cubicBezTo>
                    <a:cubicBezTo>
                      <a:pt x="12" y="2488"/>
                      <a:pt x="16" y="2492"/>
                      <a:pt x="16" y="2496"/>
                    </a:cubicBezTo>
                    <a:close/>
                    <a:moveTo>
                      <a:pt x="16" y="2542"/>
                    </a:moveTo>
                    <a:lnTo>
                      <a:pt x="16" y="2557"/>
                    </a:lnTo>
                    <a:cubicBezTo>
                      <a:pt x="16" y="2562"/>
                      <a:pt x="12" y="2565"/>
                      <a:pt x="8" y="2565"/>
                    </a:cubicBezTo>
                    <a:cubicBezTo>
                      <a:pt x="4" y="2565"/>
                      <a:pt x="0" y="2562"/>
                      <a:pt x="0" y="2557"/>
                    </a:cubicBezTo>
                    <a:lnTo>
                      <a:pt x="0" y="2542"/>
                    </a:lnTo>
                    <a:cubicBezTo>
                      <a:pt x="0" y="2538"/>
                      <a:pt x="4" y="2534"/>
                      <a:pt x="8" y="2534"/>
                    </a:cubicBezTo>
                    <a:cubicBezTo>
                      <a:pt x="12" y="2534"/>
                      <a:pt x="16" y="2538"/>
                      <a:pt x="16" y="2542"/>
                    </a:cubicBezTo>
                    <a:close/>
                    <a:moveTo>
                      <a:pt x="16" y="2588"/>
                    </a:moveTo>
                    <a:lnTo>
                      <a:pt x="16" y="2603"/>
                    </a:lnTo>
                    <a:cubicBezTo>
                      <a:pt x="16" y="2608"/>
                      <a:pt x="12" y="2611"/>
                      <a:pt x="8" y="2611"/>
                    </a:cubicBezTo>
                    <a:cubicBezTo>
                      <a:pt x="4" y="2611"/>
                      <a:pt x="0" y="2608"/>
                      <a:pt x="0" y="2603"/>
                    </a:cubicBezTo>
                    <a:lnTo>
                      <a:pt x="0" y="2588"/>
                    </a:lnTo>
                    <a:cubicBezTo>
                      <a:pt x="0" y="2584"/>
                      <a:pt x="4" y="2580"/>
                      <a:pt x="8" y="2580"/>
                    </a:cubicBezTo>
                    <a:cubicBezTo>
                      <a:pt x="12" y="2580"/>
                      <a:pt x="16" y="2584"/>
                      <a:pt x="16" y="2588"/>
                    </a:cubicBezTo>
                    <a:close/>
                    <a:moveTo>
                      <a:pt x="16" y="2634"/>
                    </a:moveTo>
                    <a:lnTo>
                      <a:pt x="16" y="2649"/>
                    </a:lnTo>
                    <a:cubicBezTo>
                      <a:pt x="16" y="2654"/>
                      <a:pt x="12" y="2657"/>
                      <a:pt x="8" y="2657"/>
                    </a:cubicBezTo>
                    <a:cubicBezTo>
                      <a:pt x="4" y="2657"/>
                      <a:pt x="0" y="2654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4" y="2626"/>
                      <a:pt x="8" y="2626"/>
                    </a:cubicBezTo>
                    <a:cubicBezTo>
                      <a:pt x="12" y="2626"/>
                      <a:pt x="16" y="2630"/>
                      <a:pt x="16" y="2634"/>
                    </a:cubicBezTo>
                    <a:close/>
                    <a:moveTo>
                      <a:pt x="16" y="2680"/>
                    </a:moveTo>
                    <a:lnTo>
                      <a:pt x="16" y="2696"/>
                    </a:lnTo>
                    <a:cubicBezTo>
                      <a:pt x="16" y="2700"/>
                      <a:pt x="12" y="2703"/>
                      <a:pt x="8" y="2703"/>
                    </a:cubicBezTo>
                    <a:cubicBezTo>
                      <a:pt x="4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4" y="2673"/>
                      <a:pt x="8" y="2673"/>
                    </a:cubicBezTo>
                    <a:cubicBezTo>
                      <a:pt x="12" y="2673"/>
                      <a:pt x="16" y="2676"/>
                      <a:pt x="16" y="2680"/>
                    </a:cubicBezTo>
                    <a:close/>
                    <a:moveTo>
                      <a:pt x="16" y="2726"/>
                    </a:moveTo>
                    <a:lnTo>
                      <a:pt x="16" y="2742"/>
                    </a:lnTo>
                    <a:cubicBezTo>
                      <a:pt x="16" y="2746"/>
                      <a:pt x="12" y="2749"/>
                      <a:pt x="8" y="2749"/>
                    </a:cubicBezTo>
                    <a:cubicBezTo>
                      <a:pt x="4" y="2749"/>
                      <a:pt x="0" y="2746"/>
                      <a:pt x="0" y="2742"/>
                    </a:cubicBezTo>
                    <a:lnTo>
                      <a:pt x="0" y="2726"/>
                    </a:lnTo>
                    <a:cubicBezTo>
                      <a:pt x="0" y="2722"/>
                      <a:pt x="4" y="2719"/>
                      <a:pt x="8" y="2719"/>
                    </a:cubicBezTo>
                    <a:cubicBezTo>
                      <a:pt x="12" y="2719"/>
                      <a:pt x="16" y="2722"/>
                      <a:pt x="16" y="2726"/>
                    </a:cubicBezTo>
                    <a:close/>
                    <a:moveTo>
                      <a:pt x="16" y="2772"/>
                    </a:moveTo>
                    <a:lnTo>
                      <a:pt x="16" y="2788"/>
                    </a:lnTo>
                    <a:cubicBezTo>
                      <a:pt x="16" y="2792"/>
                      <a:pt x="12" y="2795"/>
                      <a:pt x="8" y="2795"/>
                    </a:cubicBezTo>
                    <a:cubicBezTo>
                      <a:pt x="4" y="2795"/>
                      <a:pt x="0" y="2792"/>
                      <a:pt x="0" y="2788"/>
                    </a:cubicBezTo>
                    <a:lnTo>
                      <a:pt x="0" y="2772"/>
                    </a:lnTo>
                    <a:cubicBezTo>
                      <a:pt x="0" y="2768"/>
                      <a:pt x="4" y="2765"/>
                      <a:pt x="8" y="2765"/>
                    </a:cubicBezTo>
                    <a:cubicBezTo>
                      <a:pt x="12" y="2765"/>
                      <a:pt x="16" y="2768"/>
                      <a:pt x="16" y="2772"/>
                    </a:cubicBezTo>
                    <a:close/>
                    <a:moveTo>
                      <a:pt x="16" y="2818"/>
                    </a:moveTo>
                    <a:lnTo>
                      <a:pt x="16" y="2834"/>
                    </a:lnTo>
                    <a:cubicBezTo>
                      <a:pt x="16" y="2838"/>
                      <a:pt x="12" y="2841"/>
                      <a:pt x="8" y="2841"/>
                    </a:cubicBezTo>
                    <a:cubicBezTo>
                      <a:pt x="4" y="2841"/>
                      <a:pt x="0" y="2838"/>
                      <a:pt x="0" y="2834"/>
                    </a:cubicBezTo>
                    <a:lnTo>
                      <a:pt x="0" y="2818"/>
                    </a:lnTo>
                    <a:cubicBezTo>
                      <a:pt x="0" y="2814"/>
                      <a:pt x="4" y="2811"/>
                      <a:pt x="8" y="2811"/>
                    </a:cubicBezTo>
                    <a:cubicBezTo>
                      <a:pt x="12" y="2811"/>
                      <a:pt x="16" y="2814"/>
                      <a:pt x="16" y="2818"/>
                    </a:cubicBezTo>
                    <a:close/>
                    <a:moveTo>
                      <a:pt x="16" y="2865"/>
                    </a:moveTo>
                    <a:lnTo>
                      <a:pt x="16" y="2880"/>
                    </a:lnTo>
                    <a:cubicBezTo>
                      <a:pt x="16" y="2884"/>
                      <a:pt x="12" y="2888"/>
                      <a:pt x="8" y="2888"/>
                    </a:cubicBezTo>
                    <a:cubicBezTo>
                      <a:pt x="4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0"/>
                      <a:pt x="4" y="2857"/>
                      <a:pt x="8" y="2857"/>
                    </a:cubicBezTo>
                    <a:cubicBezTo>
                      <a:pt x="12" y="2857"/>
                      <a:pt x="16" y="2860"/>
                      <a:pt x="16" y="2865"/>
                    </a:cubicBezTo>
                    <a:close/>
                    <a:moveTo>
                      <a:pt x="16" y="2911"/>
                    </a:moveTo>
                    <a:lnTo>
                      <a:pt x="16" y="2926"/>
                    </a:lnTo>
                    <a:cubicBezTo>
                      <a:pt x="16" y="2930"/>
                      <a:pt x="12" y="2934"/>
                      <a:pt x="8" y="2934"/>
                    </a:cubicBezTo>
                    <a:cubicBezTo>
                      <a:pt x="4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6"/>
                      <a:pt x="4" y="2903"/>
                      <a:pt x="8" y="2903"/>
                    </a:cubicBezTo>
                    <a:cubicBezTo>
                      <a:pt x="12" y="2903"/>
                      <a:pt x="16" y="2906"/>
                      <a:pt x="16" y="2911"/>
                    </a:cubicBezTo>
                    <a:close/>
                    <a:moveTo>
                      <a:pt x="16" y="2957"/>
                    </a:moveTo>
                    <a:lnTo>
                      <a:pt x="16" y="2972"/>
                    </a:lnTo>
                    <a:cubicBezTo>
                      <a:pt x="16" y="2976"/>
                      <a:pt x="12" y="2980"/>
                      <a:pt x="8" y="2980"/>
                    </a:cubicBezTo>
                    <a:cubicBezTo>
                      <a:pt x="4" y="2980"/>
                      <a:pt x="0" y="2976"/>
                      <a:pt x="0" y="2972"/>
                    </a:cubicBezTo>
                    <a:lnTo>
                      <a:pt x="0" y="2957"/>
                    </a:lnTo>
                    <a:cubicBezTo>
                      <a:pt x="0" y="2952"/>
                      <a:pt x="4" y="2949"/>
                      <a:pt x="8" y="2949"/>
                    </a:cubicBezTo>
                    <a:cubicBezTo>
                      <a:pt x="12" y="2949"/>
                      <a:pt x="16" y="2952"/>
                      <a:pt x="16" y="2957"/>
                    </a:cubicBezTo>
                    <a:close/>
                    <a:moveTo>
                      <a:pt x="16" y="3003"/>
                    </a:moveTo>
                    <a:lnTo>
                      <a:pt x="16" y="3018"/>
                    </a:lnTo>
                    <a:cubicBezTo>
                      <a:pt x="16" y="3022"/>
                      <a:pt x="12" y="3026"/>
                      <a:pt x="8" y="3026"/>
                    </a:cubicBezTo>
                    <a:cubicBezTo>
                      <a:pt x="4" y="3026"/>
                      <a:pt x="0" y="3022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4" y="2995"/>
                      <a:pt x="8" y="2995"/>
                    </a:cubicBezTo>
                    <a:cubicBezTo>
                      <a:pt x="12" y="2995"/>
                      <a:pt x="16" y="2999"/>
                      <a:pt x="16" y="3003"/>
                    </a:cubicBezTo>
                    <a:close/>
                    <a:moveTo>
                      <a:pt x="16" y="3049"/>
                    </a:moveTo>
                    <a:lnTo>
                      <a:pt x="16" y="3064"/>
                    </a:lnTo>
                    <a:cubicBezTo>
                      <a:pt x="16" y="3068"/>
                      <a:pt x="12" y="3072"/>
                      <a:pt x="8" y="3072"/>
                    </a:cubicBezTo>
                    <a:cubicBezTo>
                      <a:pt x="4" y="3072"/>
                      <a:pt x="0" y="3068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4" y="3041"/>
                      <a:pt x="8" y="3041"/>
                    </a:cubicBezTo>
                    <a:cubicBezTo>
                      <a:pt x="12" y="3041"/>
                      <a:pt x="16" y="3045"/>
                      <a:pt x="16" y="3049"/>
                    </a:cubicBezTo>
                    <a:close/>
                    <a:moveTo>
                      <a:pt x="16" y="3095"/>
                    </a:moveTo>
                    <a:lnTo>
                      <a:pt x="16" y="3110"/>
                    </a:lnTo>
                    <a:cubicBezTo>
                      <a:pt x="16" y="3115"/>
                      <a:pt x="12" y="3118"/>
                      <a:pt x="8" y="3118"/>
                    </a:cubicBezTo>
                    <a:cubicBezTo>
                      <a:pt x="4" y="3118"/>
                      <a:pt x="0" y="3115"/>
                      <a:pt x="0" y="3110"/>
                    </a:cubicBezTo>
                    <a:lnTo>
                      <a:pt x="0" y="3095"/>
                    </a:lnTo>
                    <a:cubicBezTo>
                      <a:pt x="0" y="3091"/>
                      <a:pt x="4" y="3087"/>
                      <a:pt x="8" y="3087"/>
                    </a:cubicBezTo>
                    <a:cubicBezTo>
                      <a:pt x="12" y="3087"/>
                      <a:pt x="16" y="3091"/>
                      <a:pt x="16" y="3095"/>
                    </a:cubicBezTo>
                    <a:close/>
                    <a:moveTo>
                      <a:pt x="16" y="3141"/>
                    </a:moveTo>
                    <a:lnTo>
                      <a:pt x="16" y="3156"/>
                    </a:lnTo>
                    <a:cubicBezTo>
                      <a:pt x="16" y="3161"/>
                      <a:pt x="12" y="3164"/>
                      <a:pt x="8" y="3164"/>
                    </a:cubicBezTo>
                    <a:cubicBezTo>
                      <a:pt x="4" y="3164"/>
                      <a:pt x="0" y="3161"/>
                      <a:pt x="0" y="3156"/>
                    </a:cubicBezTo>
                    <a:lnTo>
                      <a:pt x="0" y="3141"/>
                    </a:lnTo>
                    <a:cubicBezTo>
                      <a:pt x="0" y="3137"/>
                      <a:pt x="4" y="3133"/>
                      <a:pt x="8" y="3133"/>
                    </a:cubicBezTo>
                    <a:cubicBezTo>
                      <a:pt x="12" y="3133"/>
                      <a:pt x="16" y="3137"/>
                      <a:pt x="16" y="3141"/>
                    </a:cubicBezTo>
                    <a:close/>
                    <a:moveTo>
                      <a:pt x="16" y="3187"/>
                    </a:moveTo>
                    <a:lnTo>
                      <a:pt x="16" y="3202"/>
                    </a:lnTo>
                    <a:cubicBezTo>
                      <a:pt x="16" y="3207"/>
                      <a:pt x="12" y="3210"/>
                      <a:pt x="8" y="3210"/>
                    </a:cubicBezTo>
                    <a:cubicBezTo>
                      <a:pt x="4" y="3210"/>
                      <a:pt x="0" y="3207"/>
                      <a:pt x="0" y="3202"/>
                    </a:cubicBezTo>
                    <a:lnTo>
                      <a:pt x="0" y="3187"/>
                    </a:lnTo>
                    <a:cubicBezTo>
                      <a:pt x="0" y="3183"/>
                      <a:pt x="4" y="3179"/>
                      <a:pt x="8" y="3179"/>
                    </a:cubicBezTo>
                    <a:cubicBezTo>
                      <a:pt x="12" y="3179"/>
                      <a:pt x="16" y="3183"/>
                      <a:pt x="16" y="3187"/>
                    </a:cubicBezTo>
                    <a:close/>
                    <a:moveTo>
                      <a:pt x="16" y="3233"/>
                    </a:moveTo>
                    <a:lnTo>
                      <a:pt x="16" y="3249"/>
                    </a:lnTo>
                    <a:cubicBezTo>
                      <a:pt x="16" y="3253"/>
                      <a:pt x="12" y="3256"/>
                      <a:pt x="8" y="3256"/>
                    </a:cubicBezTo>
                    <a:cubicBezTo>
                      <a:pt x="4" y="3256"/>
                      <a:pt x="0" y="3253"/>
                      <a:pt x="0" y="3249"/>
                    </a:cubicBezTo>
                    <a:lnTo>
                      <a:pt x="0" y="3233"/>
                    </a:lnTo>
                    <a:cubicBezTo>
                      <a:pt x="0" y="3229"/>
                      <a:pt x="4" y="3225"/>
                      <a:pt x="8" y="3225"/>
                    </a:cubicBezTo>
                    <a:cubicBezTo>
                      <a:pt x="12" y="3225"/>
                      <a:pt x="16" y="3229"/>
                      <a:pt x="16" y="3233"/>
                    </a:cubicBezTo>
                    <a:close/>
                    <a:moveTo>
                      <a:pt x="16" y="3279"/>
                    </a:moveTo>
                    <a:lnTo>
                      <a:pt x="16" y="3295"/>
                    </a:lnTo>
                    <a:cubicBezTo>
                      <a:pt x="16" y="3299"/>
                      <a:pt x="12" y="3302"/>
                      <a:pt x="8" y="3302"/>
                    </a:cubicBezTo>
                    <a:cubicBezTo>
                      <a:pt x="4" y="3302"/>
                      <a:pt x="0" y="3299"/>
                      <a:pt x="0" y="3295"/>
                    </a:cubicBezTo>
                    <a:lnTo>
                      <a:pt x="0" y="3279"/>
                    </a:lnTo>
                    <a:cubicBezTo>
                      <a:pt x="0" y="3275"/>
                      <a:pt x="4" y="3272"/>
                      <a:pt x="8" y="3272"/>
                    </a:cubicBezTo>
                    <a:cubicBezTo>
                      <a:pt x="12" y="3272"/>
                      <a:pt x="16" y="3275"/>
                      <a:pt x="16" y="3279"/>
                    </a:cubicBezTo>
                    <a:close/>
                    <a:moveTo>
                      <a:pt x="16" y="3325"/>
                    </a:moveTo>
                    <a:lnTo>
                      <a:pt x="16" y="3341"/>
                    </a:lnTo>
                    <a:cubicBezTo>
                      <a:pt x="16" y="3345"/>
                      <a:pt x="12" y="3348"/>
                      <a:pt x="8" y="3348"/>
                    </a:cubicBezTo>
                    <a:cubicBezTo>
                      <a:pt x="4" y="3348"/>
                      <a:pt x="0" y="3345"/>
                      <a:pt x="0" y="3341"/>
                    </a:cubicBezTo>
                    <a:lnTo>
                      <a:pt x="0" y="3325"/>
                    </a:lnTo>
                    <a:cubicBezTo>
                      <a:pt x="0" y="3321"/>
                      <a:pt x="4" y="3318"/>
                      <a:pt x="8" y="3318"/>
                    </a:cubicBezTo>
                    <a:cubicBezTo>
                      <a:pt x="12" y="3318"/>
                      <a:pt x="16" y="3321"/>
                      <a:pt x="16" y="3325"/>
                    </a:cubicBezTo>
                    <a:close/>
                    <a:moveTo>
                      <a:pt x="16" y="3371"/>
                    </a:moveTo>
                    <a:lnTo>
                      <a:pt x="16" y="3387"/>
                    </a:lnTo>
                    <a:cubicBezTo>
                      <a:pt x="16" y="3391"/>
                      <a:pt x="12" y="3394"/>
                      <a:pt x="8" y="3394"/>
                    </a:cubicBezTo>
                    <a:cubicBezTo>
                      <a:pt x="4" y="3394"/>
                      <a:pt x="0" y="3391"/>
                      <a:pt x="0" y="3387"/>
                    </a:cubicBezTo>
                    <a:lnTo>
                      <a:pt x="0" y="3371"/>
                    </a:lnTo>
                    <a:cubicBezTo>
                      <a:pt x="0" y="3367"/>
                      <a:pt x="4" y="3364"/>
                      <a:pt x="8" y="3364"/>
                    </a:cubicBezTo>
                    <a:cubicBezTo>
                      <a:pt x="12" y="3364"/>
                      <a:pt x="16" y="3367"/>
                      <a:pt x="16" y="3371"/>
                    </a:cubicBezTo>
                    <a:close/>
                    <a:moveTo>
                      <a:pt x="16" y="3417"/>
                    </a:moveTo>
                    <a:lnTo>
                      <a:pt x="16" y="3433"/>
                    </a:lnTo>
                    <a:cubicBezTo>
                      <a:pt x="16" y="3437"/>
                      <a:pt x="12" y="3441"/>
                      <a:pt x="8" y="3441"/>
                    </a:cubicBezTo>
                    <a:cubicBezTo>
                      <a:pt x="4" y="3441"/>
                      <a:pt x="0" y="3437"/>
                      <a:pt x="0" y="3433"/>
                    </a:cubicBezTo>
                    <a:lnTo>
                      <a:pt x="0" y="3417"/>
                    </a:lnTo>
                    <a:cubicBezTo>
                      <a:pt x="0" y="3413"/>
                      <a:pt x="4" y="3410"/>
                      <a:pt x="8" y="3410"/>
                    </a:cubicBezTo>
                    <a:cubicBezTo>
                      <a:pt x="12" y="3410"/>
                      <a:pt x="16" y="3413"/>
                      <a:pt x="16" y="3417"/>
                    </a:cubicBezTo>
                    <a:close/>
                    <a:moveTo>
                      <a:pt x="16" y="3464"/>
                    </a:moveTo>
                    <a:lnTo>
                      <a:pt x="16" y="3479"/>
                    </a:lnTo>
                    <a:cubicBezTo>
                      <a:pt x="16" y="3483"/>
                      <a:pt x="12" y="3487"/>
                      <a:pt x="8" y="3487"/>
                    </a:cubicBezTo>
                    <a:cubicBezTo>
                      <a:pt x="4" y="3487"/>
                      <a:pt x="0" y="3483"/>
                      <a:pt x="0" y="3479"/>
                    </a:cubicBezTo>
                    <a:lnTo>
                      <a:pt x="0" y="3464"/>
                    </a:lnTo>
                    <a:cubicBezTo>
                      <a:pt x="0" y="3459"/>
                      <a:pt x="4" y="3456"/>
                      <a:pt x="8" y="3456"/>
                    </a:cubicBezTo>
                    <a:cubicBezTo>
                      <a:pt x="12" y="3456"/>
                      <a:pt x="16" y="3459"/>
                      <a:pt x="16" y="3464"/>
                    </a:cubicBezTo>
                    <a:close/>
                    <a:moveTo>
                      <a:pt x="16" y="3510"/>
                    </a:moveTo>
                    <a:lnTo>
                      <a:pt x="16" y="3525"/>
                    </a:lnTo>
                    <a:cubicBezTo>
                      <a:pt x="16" y="3529"/>
                      <a:pt x="12" y="3533"/>
                      <a:pt x="8" y="3533"/>
                    </a:cubicBezTo>
                    <a:cubicBezTo>
                      <a:pt x="4" y="3533"/>
                      <a:pt x="0" y="3529"/>
                      <a:pt x="0" y="3525"/>
                    </a:cubicBezTo>
                    <a:lnTo>
                      <a:pt x="0" y="3510"/>
                    </a:lnTo>
                    <a:cubicBezTo>
                      <a:pt x="0" y="3505"/>
                      <a:pt x="4" y="3502"/>
                      <a:pt x="8" y="3502"/>
                    </a:cubicBezTo>
                    <a:cubicBezTo>
                      <a:pt x="12" y="3502"/>
                      <a:pt x="16" y="3505"/>
                      <a:pt x="16" y="3510"/>
                    </a:cubicBezTo>
                    <a:close/>
                    <a:moveTo>
                      <a:pt x="16" y="3556"/>
                    </a:moveTo>
                    <a:lnTo>
                      <a:pt x="16" y="3571"/>
                    </a:lnTo>
                    <a:cubicBezTo>
                      <a:pt x="16" y="3575"/>
                      <a:pt x="12" y="3579"/>
                      <a:pt x="8" y="3579"/>
                    </a:cubicBezTo>
                    <a:cubicBezTo>
                      <a:pt x="4" y="3579"/>
                      <a:pt x="0" y="3575"/>
                      <a:pt x="0" y="3571"/>
                    </a:cubicBezTo>
                    <a:lnTo>
                      <a:pt x="0" y="3556"/>
                    </a:lnTo>
                    <a:cubicBezTo>
                      <a:pt x="0" y="3551"/>
                      <a:pt x="4" y="3548"/>
                      <a:pt x="8" y="3548"/>
                    </a:cubicBezTo>
                    <a:cubicBezTo>
                      <a:pt x="12" y="3548"/>
                      <a:pt x="16" y="3551"/>
                      <a:pt x="16" y="3556"/>
                    </a:cubicBezTo>
                    <a:close/>
                    <a:moveTo>
                      <a:pt x="16" y="3602"/>
                    </a:moveTo>
                    <a:lnTo>
                      <a:pt x="16" y="3617"/>
                    </a:lnTo>
                    <a:cubicBezTo>
                      <a:pt x="16" y="3621"/>
                      <a:pt x="12" y="3625"/>
                      <a:pt x="8" y="3625"/>
                    </a:cubicBezTo>
                    <a:cubicBezTo>
                      <a:pt x="4" y="3625"/>
                      <a:pt x="0" y="3621"/>
                      <a:pt x="0" y="3617"/>
                    </a:cubicBezTo>
                    <a:lnTo>
                      <a:pt x="0" y="3602"/>
                    </a:lnTo>
                    <a:cubicBezTo>
                      <a:pt x="0" y="3598"/>
                      <a:pt x="4" y="3594"/>
                      <a:pt x="8" y="3594"/>
                    </a:cubicBezTo>
                    <a:cubicBezTo>
                      <a:pt x="12" y="3594"/>
                      <a:pt x="16" y="3598"/>
                      <a:pt x="16" y="3602"/>
                    </a:cubicBezTo>
                    <a:close/>
                    <a:moveTo>
                      <a:pt x="16" y="3648"/>
                    </a:moveTo>
                    <a:lnTo>
                      <a:pt x="16" y="3663"/>
                    </a:lnTo>
                    <a:cubicBezTo>
                      <a:pt x="16" y="3667"/>
                      <a:pt x="12" y="3671"/>
                      <a:pt x="8" y="3671"/>
                    </a:cubicBezTo>
                    <a:cubicBezTo>
                      <a:pt x="4" y="3671"/>
                      <a:pt x="0" y="3667"/>
                      <a:pt x="0" y="3663"/>
                    </a:cubicBezTo>
                    <a:lnTo>
                      <a:pt x="0" y="3648"/>
                    </a:lnTo>
                    <a:cubicBezTo>
                      <a:pt x="0" y="3644"/>
                      <a:pt x="4" y="3640"/>
                      <a:pt x="8" y="3640"/>
                    </a:cubicBezTo>
                    <a:cubicBezTo>
                      <a:pt x="12" y="3640"/>
                      <a:pt x="16" y="3644"/>
                      <a:pt x="16" y="3648"/>
                    </a:cubicBezTo>
                    <a:close/>
                    <a:moveTo>
                      <a:pt x="16" y="3694"/>
                    </a:moveTo>
                    <a:lnTo>
                      <a:pt x="16" y="3709"/>
                    </a:lnTo>
                    <a:cubicBezTo>
                      <a:pt x="16" y="3714"/>
                      <a:pt x="12" y="3717"/>
                      <a:pt x="8" y="3717"/>
                    </a:cubicBezTo>
                    <a:cubicBezTo>
                      <a:pt x="4" y="3717"/>
                      <a:pt x="0" y="3714"/>
                      <a:pt x="0" y="3709"/>
                    </a:cubicBezTo>
                    <a:lnTo>
                      <a:pt x="0" y="3694"/>
                    </a:lnTo>
                    <a:cubicBezTo>
                      <a:pt x="0" y="3690"/>
                      <a:pt x="4" y="3686"/>
                      <a:pt x="8" y="3686"/>
                    </a:cubicBezTo>
                    <a:cubicBezTo>
                      <a:pt x="12" y="3686"/>
                      <a:pt x="16" y="3690"/>
                      <a:pt x="16" y="3694"/>
                    </a:cubicBezTo>
                    <a:close/>
                    <a:moveTo>
                      <a:pt x="16" y="3740"/>
                    </a:moveTo>
                    <a:lnTo>
                      <a:pt x="16" y="3755"/>
                    </a:lnTo>
                    <a:cubicBezTo>
                      <a:pt x="16" y="3760"/>
                      <a:pt x="12" y="3763"/>
                      <a:pt x="8" y="3763"/>
                    </a:cubicBezTo>
                    <a:cubicBezTo>
                      <a:pt x="4" y="3763"/>
                      <a:pt x="0" y="3760"/>
                      <a:pt x="0" y="3755"/>
                    </a:cubicBezTo>
                    <a:lnTo>
                      <a:pt x="0" y="3740"/>
                    </a:lnTo>
                    <a:cubicBezTo>
                      <a:pt x="0" y="3736"/>
                      <a:pt x="4" y="3732"/>
                      <a:pt x="8" y="3732"/>
                    </a:cubicBezTo>
                    <a:cubicBezTo>
                      <a:pt x="12" y="3732"/>
                      <a:pt x="16" y="3736"/>
                      <a:pt x="16" y="3740"/>
                    </a:cubicBezTo>
                    <a:close/>
                    <a:moveTo>
                      <a:pt x="16" y="3786"/>
                    </a:moveTo>
                    <a:lnTo>
                      <a:pt x="16" y="3801"/>
                    </a:lnTo>
                    <a:cubicBezTo>
                      <a:pt x="16" y="3806"/>
                      <a:pt x="12" y="3809"/>
                      <a:pt x="8" y="3809"/>
                    </a:cubicBezTo>
                    <a:cubicBezTo>
                      <a:pt x="4" y="3809"/>
                      <a:pt x="0" y="3806"/>
                      <a:pt x="0" y="3801"/>
                    </a:cubicBezTo>
                    <a:lnTo>
                      <a:pt x="0" y="3786"/>
                    </a:lnTo>
                    <a:cubicBezTo>
                      <a:pt x="0" y="3782"/>
                      <a:pt x="4" y="3778"/>
                      <a:pt x="8" y="3778"/>
                    </a:cubicBezTo>
                    <a:cubicBezTo>
                      <a:pt x="12" y="3778"/>
                      <a:pt x="16" y="3782"/>
                      <a:pt x="16" y="3786"/>
                    </a:cubicBezTo>
                    <a:close/>
                    <a:moveTo>
                      <a:pt x="16" y="3832"/>
                    </a:moveTo>
                    <a:lnTo>
                      <a:pt x="16" y="3848"/>
                    </a:lnTo>
                    <a:cubicBezTo>
                      <a:pt x="16" y="3852"/>
                      <a:pt x="12" y="3855"/>
                      <a:pt x="8" y="3855"/>
                    </a:cubicBezTo>
                    <a:cubicBezTo>
                      <a:pt x="4" y="3855"/>
                      <a:pt x="0" y="3852"/>
                      <a:pt x="0" y="3848"/>
                    </a:cubicBezTo>
                    <a:lnTo>
                      <a:pt x="0" y="3832"/>
                    </a:lnTo>
                    <a:cubicBezTo>
                      <a:pt x="0" y="3828"/>
                      <a:pt x="4" y="3825"/>
                      <a:pt x="8" y="3825"/>
                    </a:cubicBezTo>
                    <a:cubicBezTo>
                      <a:pt x="12" y="3825"/>
                      <a:pt x="16" y="3828"/>
                      <a:pt x="16" y="3832"/>
                    </a:cubicBezTo>
                    <a:close/>
                    <a:moveTo>
                      <a:pt x="16" y="3878"/>
                    </a:moveTo>
                    <a:lnTo>
                      <a:pt x="16" y="3894"/>
                    </a:lnTo>
                    <a:cubicBezTo>
                      <a:pt x="16" y="3898"/>
                      <a:pt x="12" y="3901"/>
                      <a:pt x="8" y="3901"/>
                    </a:cubicBezTo>
                    <a:cubicBezTo>
                      <a:pt x="4" y="3901"/>
                      <a:pt x="0" y="3898"/>
                      <a:pt x="0" y="3894"/>
                    </a:cubicBezTo>
                    <a:lnTo>
                      <a:pt x="0" y="3878"/>
                    </a:lnTo>
                    <a:cubicBezTo>
                      <a:pt x="0" y="3874"/>
                      <a:pt x="4" y="3871"/>
                      <a:pt x="8" y="3871"/>
                    </a:cubicBezTo>
                    <a:cubicBezTo>
                      <a:pt x="12" y="3871"/>
                      <a:pt x="16" y="3874"/>
                      <a:pt x="16" y="3878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Rectangle 52">
                <a:extLst>
                  <a:ext uri="{FF2B5EF4-FFF2-40B4-BE49-F238E27FC236}">
                    <a16:creationId xmlns:a16="http://schemas.microsoft.com/office/drawing/2014/main" id="{3E2AE84A-D44D-4E0F-BC3A-B28843CA2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6" y="1874"/>
                <a:ext cx="267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Rectangle 53">
                <a:extLst>
                  <a:ext uri="{FF2B5EF4-FFF2-40B4-BE49-F238E27FC236}">
                    <a16:creationId xmlns:a16="http://schemas.microsoft.com/office/drawing/2014/main" id="{673620E6-6098-468B-A0F8-F3A040A8E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6" y="1874"/>
                <a:ext cx="267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Rectangle 54">
                <a:extLst>
                  <a:ext uri="{FF2B5EF4-FFF2-40B4-BE49-F238E27FC236}">
                    <a16:creationId xmlns:a16="http://schemas.microsoft.com/office/drawing/2014/main" id="{7D0EE59C-C7D7-4015-B6F8-C8703DF5F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0" y="7088"/>
                <a:ext cx="352" cy="66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Rectangle 55">
                <a:extLst>
                  <a:ext uri="{FF2B5EF4-FFF2-40B4-BE49-F238E27FC236}">
                    <a16:creationId xmlns:a16="http://schemas.microsoft.com/office/drawing/2014/main" id="{C65A8FFB-29B9-4380-8AF8-990DF8672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2" y="7088"/>
                <a:ext cx="148" cy="667"/>
              </a:xfrm>
              <a:prstGeom prst="rect">
                <a:avLst/>
              </a:prstGeom>
              <a:solidFill>
                <a:srgbClr val="FE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Rectangle 56">
                <a:extLst>
                  <a:ext uri="{FF2B5EF4-FFF2-40B4-BE49-F238E27FC236}">
                    <a16:creationId xmlns:a16="http://schemas.microsoft.com/office/drawing/2014/main" id="{9DAFD210-4861-485B-919D-A62D0B41A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0" y="7088"/>
                <a:ext cx="241" cy="667"/>
              </a:xfrm>
              <a:prstGeom prst="rect">
                <a:avLst/>
              </a:prstGeom>
              <a:solidFill>
                <a:srgbClr val="FE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Rectangle 57">
                <a:extLst>
                  <a:ext uri="{FF2B5EF4-FFF2-40B4-BE49-F238E27FC236}">
                    <a16:creationId xmlns:a16="http://schemas.microsoft.com/office/drawing/2014/main" id="{3F03B7A3-9BC0-442E-8BE5-5C538FBA9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1" y="7088"/>
                <a:ext cx="99" cy="667"/>
              </a:xfrm>
              <a:prstGeom prst="rect">
                <a:avLst/>
              </a:prstGeom>
              <a:solidFill>
                <a:srgbClr val="FD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Rectangle 58">
                <a:extLst>
                  <a:ext uri="{FF2B5EF4-FFF2-40B4-BE49-F238E27FC236}">
                    <a16:creationId xmlns:a16="http://schemas.microsoft.com/office/drawing/2014/main" id="{94F286BB-9A42-4BA7-8084-EEDE3BC79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0" y="7088"/>
                <a:ext cx="154" cy="667"/>
              </a:xfrm>
              <a:prstGeom prst="rect">
                <a:avLst/>
              </a:prstGeom>
              <a:solidFill>
                <a:srgbClr val="FD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Rectangle 59">
                <a:extLst>
                  <a:ext uri="{FF2B5EF4-FFF2-40B4-BE49-F238E27FC236}">
                    <a16:creationId xmlns:a16="http://schemas.microsoft.com/office/drawing/2014/main" id="{1DA5DB54-E2E9-48D7-9401-E46D2C2FF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4" y="7088"/>
                <a:ext cx="81" cy="667"/>
              </a:xfrm>
              <a:prstGeom prst="rect">
                <a:avLst/>
              </a:prstGeom>
              <a:solidFill>
                <a:srgbClr val="FC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Rectangle 60">
                <a:extLst>
                  <a:ext uri="{FF2B5EF4-FFF2-40B4-BE49-F238E27FC236}">
                    <a16:creationId xmlns:a16="http://schemas.microsoft.com/office/drawing/2014/main" id="{644C3F1D-3BA2-459B-BCBE-D91538D9D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5" y="7088"/>
                <a:ext cx="105" cy="667"/>
              </a:xfrm>
              <a:prstGeom prst="rect">
                <a:avLst/>
              </a:prstGeom>
              <a:solidFill>
                <a:srgbClr val="FB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Rectangle 61">
                <a:extLst>
                  <a:ext uri="{FF2B5EF4-FFF2-40B4-BE49-F238E27FC236}">
                    <a16:creationId xmlns:a16="http://schemas.microsoft.com/office/drawing/2014/main" id="{C26D2133-1764-4467-B2DB-A598F0D31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0" y="7088"/>
                <a:ext cx="98" cy="667"/>
              </a:xfrm>
              <a:prstGeom prst="rect">
                <a:avLst/>
              </a:prstGeom>
              <a:solidFill>
                <a:srgbClr val="FB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Rectangle 62">
                <a:extLst>
                  <a:ext uri="{FF2B5EF4-FFF2-40B4-BE49-F238E27FC236}">
                    <a16:creationId xmlns:a16="http://schemas.microsoft.com/office/drawing/2014/main" id="{BDB26CB0-CF91-4B0F-A29E-651492534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8" y="7088"/>
                <a:ext cx="68" cy="667"/>
              </a:xfrm>
              <a:prstGeom prst="rect">
                <a:avLst/>
              </a:prstGeom>
              <a:solidFill>
                <a:srgbClr val="FA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Rectangle 63">
                <a:extLst>
                  <a:ext uri="{FF2B5EF4-FFF2-40B4-BE49-F238E27FC236}">
                    <a16:creationId xmlns:a16="http://schemas.microsoft.com/office/drawing/2014/main" id="{F1C66363-8C2E-44A3-BFC7-7937BB4DA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6" y="7088"/>
                <a:ext cx="87" cy="667"/>
              </a:xfrm>
              <a:prstGeom prst="rect">
                <a:avLst/>
              </a:prstGeom>
              <a:solidFill>
                <a:srgbClr val="FAF2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Rectangle 64">
                <a:extLst>
                  <a:ext uri="{FF2B5EF4-FFF2-40B4-BE49-F238E27FC236}">
                    <a16:creationId xmlns:a16="http://schemas.microsoft.com/office/drawing/2014/main" id="{AE6B87FE-42F2-41E1-9A4A-57FC12163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3" y="7088"/>
                <a:ext cx="68" cy="667"/>
              </a:xfrm>
              <a:prstGeom prst="rect">
                <a:avLst/>
              </a:prstGeom>
              <a:solidFill>
                <a:srgbClr val="F9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Rectangle 65">
                <a:extLst>
                  <a:ext uri="{FF2B5EF4-FFF2-40B4-BE49-F238E27FC236}">
                    <a16:creationId xmlns:a16="http://schemas.microsoft.com/office/drawing/2014/main" id="{D469C097-0127-454D-B6CC-AC08A3F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" y="7088"/>
                <a:ext cx="86" cy="667"/>
              </a:xfrm>
              <a:prstGeom prst="rect">
                <a:avLst/>
              </a:prstGeom>
              <a:solidFill>
                <a:srgbClr val="F9E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Rectangle 66">
                <a:extLst>
                  <a:ext uri="{FF2B5EF4-FFF2-40B4-BE49-F238E27FC236}">
                    <a16:creationId xmlns:a16="http://schemas.microsoft.com/office/drawing/2014/main" id="{875E3AB4-957B-4A77-BA4A-9DDC93E65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7" y="7088"/>
                <a:ext cx="50" cy="667"/>
              </a:xfrm>
              <a:prstGeom prst="rect">
                <a:avLst/>
              </a:prstGeom>
              <a:solidFill>
                <a:srgbClr val="F8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Rectangle 67">
                <a:extLst>
                  <a:ext uri="{FF2B5EF4-FFF2-40B4-BE49-F238E27FC236}">
                    <a16:creationId xmlns:a16="http://schemas.microsoft.com/office/drawing/2014/main" id="{534A56DD-84CC-478D-A24A-8D206888E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7" y="7088"/>
                <a:ext cx="80" cy="667"/>
              </a:xfrm>
              <a:prstGeom prst="rect">
                <a:avLst/>
              </a:prstGeom>
              <a:solidFill>
                <a:srgbClr val="F7EC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Rectangle 68">
                <a:extLst>
                  <a:ext uri="{FF2B5EF4-FFF2-40B4-BE49-F238E27FC236}">
                    <a16:creationId xmlns:a16="http://schemas.microsoft.com/office/drawing/2014/main" id="{506A008A-29A7-4433-917B-E383B0381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7" y="7088"/>
                <a:ext cx="87" cy="667"/>
              </a:xfrm>
              <a:prstGeom prst="rect">
                <a:avLst/>
              </a:prstGeom>
              <a:solidFill>
                <a:srgbClr val="F7E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Rectangle 69">
                <a:extLst>
                  <a:ext uri="{FF2B5EF4-FFF2-40B4-BE49-F238E27FC236}">
                    <a16:creationId xmlns:a16="http://schemas.microsoft.com/office/drawing/2014/main" id="{F3776D55-444B-4FAA-B3C9-C03A82C76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4" y="7088"/>
                <a:ext cx="86" cy="667"/>
              </a:xfrm>
              <a:prstGeom prst="rect">
                <a:avLst/>
              </a:prstGeom>
              <a:solidFill>
                <a:srgbClr val="F6E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Rectangle 70">
                <a:extLst>
                  <a:ext uri="{FF2B5EF4-FFF2-40B4-BE49-F238E27FC236}">
                    <a16:creationId xmlns:a16="http://schemas.microsoft.com/office/drawing/2014/main" id="{BED8DB4B-ED70-4B33-95D4-3C76369F3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0" y="7088"/>
                <a:ext cx="68" cy="667"/>
              </a:xfrm>
              <a:prstGeom prst="rect">
                <a:avLst/>
              </a:prstGeom>
              <a:solidFill>
                <a:srgbClr val="F5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Rectangle 71">
                <a:extLst>
                  <a:ext uri="{FF2B5EF4-FFF2-40B4-BE49-F238E27FC236}">
                    <a16:creationId xmlns:a16="http://schemas.microsoft.com/office/drawing/2014/main" id="{FB1EFA88-FFE0-452C-88EB-908BD4D88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8" y="7088"/>
                <a:ext cx="50" cy="667"/>
              </a:xfrm>
              <a:prstGeom prst="rect">
                <a:avLst/>
              </a:prstGeom>
              <a:solidFill>
                <a:srgbClr val="F4E5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Rectangle 72">
                <a:extLst>
                  <a:ext uri="{FF2B5EF4-FFF2-40B4-BE49-F238E27FC236}">
                    <a16:creationId xmlns:a16="http://schemas.microsoft.com/office/drawing/2014/main" id="{4FAECF77-6A66-4F48-8A4E-8E88CFD2B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8" y="7088"/>
                <a:ext cx="67" cy="667"/>
              </a:xfrm>
              <a:prstGeom prst="rect">
                <a:avLst/>
              </a:prstGeom>
              <a:solidFill>
                <a:srgbClr val="F4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Rectangle 73">
                <a:extLst>
                  <a:ext uri="{FF2B5EF4-FFF2-40B4-BE49-F238E27FC236}">
                    <a16:creationId xmlns:a16="http://schemas.microsoft.com/office/drawing/2014/main" id="{74F772BC-2C25-4248-9627-4DAE220D1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5" y="7088"/>
                <a:ext cx="50" cy="667"/>
              </a:xfrm>
              <a:prstGeom prst="rect">
                <a:avLst/>
              </a:prstGeom>
              <a:solidFill>
                <a:srgbClr val="F3E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Rectangle 74">
                <a:extLst>
                  <a:ext uri="{FF2B5EF4-FFF2-40B4-BE49-F238E27FC236}">
                    <a16:creationId xmlns:a16="http://schemas.microsoft.com/office/drawing/2014/main" id="{A6AD3B8D-CD69-4A37-AEAD-40098CAC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5" y="7088"/>
                <a:ext cx="49" cy="667"/>
              </a:xfrm>
              <a:prstGeom prst="rect">
                <a:avLst/>
              </a:prstGeom>
              <a:solidFill>
                <a:srgbClr val="F3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Rectangle 75">
                <a:extLst>
                  <a:ext uri="{FF2B5EF4-FFF2-40B4-BE49-F238E27FC236}">
                    <a16:creationId xmlns:a16="http://schemas.microsoft.com/office/drawing/2014/main" id="{B8D97536-C056-4D0A-88E2-7A20CE15E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4" y="7088"/>
                <a:ext cx="56" cy="667"/>
              </a:xfrm>
              <a:prstGeom prst="rect">
                <a:avLst/>
              </a:prstGeom>
              <a:solidFill>
                <a:srgbClr val="F2D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Rectangle 76">
                <a:extLst>
                  <a:ext uri="{FF2B5EF4-FFF2-40B4-BE49-F238E27FC236}">
                    <a16:creationId xmlns:a16="http://schemas.microsoft.com/office/drawing/2014/main" id="{EA42252D-8EC4-4BB8-B73B-343845868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0" y="7088"/>
                <a:ext cx="49" cy="667"/>
              </a:xfrm>
              <a:prstGeom prst="rect">
                <a:avLst/>
              </a:prstGeom>
              <a:solidFill>
                <a:srgbClr val="F2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Rectangle 77">
                <a:extLst>
                  <a:ext uri="{FF2B5EF4-FFF2-40B4-BE49-F238E27FC236}">
                    <a16:creationId xmlns:a16="http://schemas.microsoft.com/office/drawing/2014/main" id="{A9ACBC50-6142-4AF9-B82D-A8F8A3A84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9" y="7088"/>
                <a:ext cx="68" cy="667"/>
              </a:xfrm>
              <a:prstGeom prst="rect">
                <a:avLst/>
              </a:prstGeom>
              <a:solidFill>
                <a:srgbClr val="F1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Rectangle 78">
                <a:extLst>
                  <a:ext uri="{FF2B5EF4-FFF2-40B4-BE49-F238E27FC236}">
                    <a16:creationId xmlns:a16="http://schemas.microsoft.com/office/drawing/2014/main" id="{95EFCFC3-682E-4F10-A8F4-A7B789980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7" y="7088"/>
                <a:ext cx="81" cy="667"/>
              </a:xfrm>
              <a:prstGeom prst="rect">
                <a:avLst/>
              </a:prstGeom>
              <a:solidFill>
                <a:srgbClr val="F1D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Rectangle 79">
                <a:extLst>
                  <a:ext uri="{FF2B5EF4-FFF2-40B4-BE49-F238E27FC236}">
                    <a16:creationId xmlns:a16="http://schemas.microsoft.com/office/drawing/2014/main" id="{A3DC61F8-E4C1-4ED3-A1E8-95EF994B8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8" y="7088"/>
                <a:ext cx="68" cy="667"/>
              </a:xfrm>
              <a:prstGeom prst="rect">
                <a:avLst/>
              </a:prstGeom>
              <a:solidFill>
                <a:srgbClr val="F0D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Rectangle 80">
                <a:extLst>
                  <a:ext uri="{FF2B5EF4-FFF2-40B4-BE49-F238E27FC236}">
                    <a16:creationId xmlns:a16="http://schemas.microsoft.com/office/drawing/2014/main" id="{AE7C93E6-8245-4351-967B-57932519F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6" y="7088"/>
                <a:ext cx="68" cy="667"/>
              </a:xfrm>
              <a:prstGeom prst="rect">
                <a:avLst/>
              </a:prstGeom>
              <a:solidFill>
                <a:srgbClr val="EF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Rectangle 81">
                <a:extLst>
                  <a:ext uri="{FF2B5EF4-FFF2-40B4-BE49-F238E27FC236}">
                    <a16:creationId xmlns:a16="http://schemas.microsoft.com/office/drawing/2014/main" id="{D43B5E1F-1483-46F1-92B2-B707A98E5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4" y="7088"/>
                <a:ext cx="55" cy="667"/>
              </a:xfrm>
              <a:prstGeom prst="rect">
                <a:avLst/>
              </a:prstGeom>
              <a:solidFill>
                <a:srgbClr val="EE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Rectangle 82">
                <a:extLst>
                  <a:ext uri="{FF2B5EF4-FFF2-40B4-BE49-F238E27FC236}">
                    <a16:creationId xmlns:a16="http://schemas.microsoft.com/office/drawing/2014/main" id="{F467F5E8-65D0-4DA1-BEDF-FD50F7C30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9" y="7088"/>
                <a:ext cx="50" cy="667"/>
              </a:xfrm>
              <a:prstGeom prst="rect">
                <a:avLst/>
              </a:prstGeom>
              <a:solidFill>
                <a:srgbClr val="EED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Rectangle 83">
                <a:extLst>
                  <a:ext uri="{FF2B5EF4-FFF2-40B4-BE49-F238E27FC236}">
                    <a16:creationId xmlns:a16="http://schemas.microsoft.com/office/drawing/2014/main" id="{1FDE6CFB-D107-4C50-A2D9-2313BD2CC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9" y="7088"/>
                <a:ext cx="68" cy="667"/>
              </a:xfrm>
              <a:prstGeom prst="rect">
                <a:avLst/>
              </a:prstGeom>
              <a:solidFill>
                <a:srgbClr val="EE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Rectangle 84">
                <a:extLst>
                  <a:ext uri="{FF2B5EF4-FFF2-40B4-BE49-F238E27FC236}">
                    <a16:creationId xmlns:a16="http://schemas.microsoft.com/office/drawing/2014/main" id="{50D2BC8C-9D77-4C8F-86E8-957EFC9D8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7" y="7088"/>
                <a:ext cx="49" cy="667"/>
              </a:xfrm>
              <a:prstGeom prst="rect">
                <a:avLst/>
              </a:prstGeom>
              <a:solidFill>
                <a:srgbClr val="EDD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Rectangle 85">
                <a:extLst>
                  <a:ext uri="{FF2B5EF4-FFF2-40B4-BE49-F238E27FC236}">
                    <a16:creationId xmlns:a16="http://schemas.microsoft.com/office/drawing/2014/main" id="{1B6E70FA-4111-4A86-9CEC-8F3844920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6" y="7088"/>
                <a:ext cx="68" cy="667"/>
              </a:xfrm>
              <a:prstGeom prst="rect">
                <a:avLst/>
              </a:prstGeom>
              <a:solidFill>
                <a:srgbClr val="EC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Rectangle 86">
                <a:extLst>
                  <a:ext uri="{FF2B5EF4-FFF2-40B4-BE49-F238E27FC236}">
                    <a16:creationId xmlns:a16="http://schemas.microsoft.com/office/drawing/2014/main" id="{D1CC3C9A-CC85-48F1-A69D-C57B7BFA3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4" y="7088"/>
                <a:ext cx="86" cy="667"/>
              </a:xfrm>
              <a:prstGeom prst="rect">
                <a:avLst/>
              </a:prstGeom>
              <a:solidFill>
                <a:srgbClr val="ECC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Rectangle 87">
                <a:extLst>
                  <a:ext uri="{FF2B5EF4-FFF2-40B4-BE49-F238E27FC236}">
                    <a16:creationId xmlns:a16="http://schemas.microsoft.com/office/drawing/2014/main" id="{23C733DB-619C-4402-94FF-C49A1F9D7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0" y="7088"/>
                <a:ext cx="81" cy="667"/>
              </a:xfrm>
              <a:prstGeom prst="rect">
                <a:avLst/>
              </a:prstGeom>
              <a:solidFill>
                <a:srgbClr val="EBC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Rectangle 88">
                <a:extLst>
                  <a:ext uri="{FF2B5EF4-FFF2-40B4-BE49-F238E27FC236}">
                    <a16:creationId xmlns:a16="http://schemas.microsoft.com/office/drawing/2014/main" id="{FD1BEEAD-E66F-4E61-AB89-12C67CF9C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1" y="7088"/>
                <a:ext cx="86" cy="667"/>
              </a:xfrm>
              <a:prstGeom prst="rect">
                <a:avLst/>
              </a:prstGeom>
              <a:solidFill>
                <a:srgbClr val="EAC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Rectangle 89">
                <a:extLst>
                  <a:ext uri="{FF2B5EF4-FFF2-40B4-BE49-F238E27FC236}">
                    <a16:creationId xmlns:a16="http://schemas.microsoft.com/office/drawing/2014/main" id="{F1E5BD84-323A-4FC1-B6F0-929094B22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7" y="7088"/>
                <a:ext cx="50" cy="667"/>
              </a:xfrm>
              <a:prstGeom prst="rect">
                <a:avLst/>
              </a:prstGeom>
              <a:solidFill>
                <a:srgbClr val="EA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Rectangle 90">
                <a:extLst>
                  <a:ext uri="{FF2B5EF4-FFF2-40B4-BE49-F238E27FC236}">
                    <a16:creationId xmlns:a16="http://schemas.microsoft.com/office/drawing/2014/main" id="{7DBF901C-CF7A-463D-B17A-C87482557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7" y="7088"/>
                <a:ext cx="105" cy="667"/>
              </a:xfrm>
              <a:prstGeom prst="rect">
                <a:avLst/>
              </a:prstGeom>
              <a:solidFill>
                <a:srgbClr val="EAC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Rectangle 91">
                <a:extLst>
                  <a:ext uri="{FF2B5EF4-FFF2-40B4-BE49-F238E27FC236}">
                    <a16:creationId xmlns:a16="http://schemas.microsoft.com/office/drawing/2014/main" id="{7ADA47B6-BEA4-4E47-A8F5-A9410584C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2" y="7088"/>
                <a:ext cx="68" cy="667"/>
              </a:xfrm>
              <a:prstGeom prst="rect">
                <a:avLst/>
              </a:prstGeom>
              <a:solidFill>
                <a:srgbClr val="E9C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Rectangle 92">
                <a:extLst>
                  <a:ext uri="{FF2B5EF4-FFF2-40B4-BE49-F238E27FC236}">
                    <a16:creationId xmlns:a16="http://schemas.microsoft.com/office/drawing/2014/main" id="{844C5124-55F8-41CF-B906-55C7E2E99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0" y="7088"/>
                <a:ext cx="99" cy="667"/>
              </a:xfrm>
              <a:prstGeom prst="rect">
                <a:avLst/>
              </a:prstGeom>
              <a:solidFill>
                <a:srgbClr val="E8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Rectangle 93">
                <a:extLst>
                  <a:ext uri="{FF2B5EF4-FFF2-40B4-BE49-F238E27FC236}">
                    <a16:creationId xmlns:a16="http://schemas.microsoft.com/office/drawing/2014/main" id="{268B2279-4DA9-4C86-9BF6-E7F54CF3B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9" y="7088"/>
                <a:ext cx="86" cy="667"/>
              </a:xfrm>
              <a:prstGeom prst="rect">
                <a:avLst/>
              </a:prstGeom>
              <a:solidFill>
                <a:srgbClr val="E8C2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9" name="Rectangle 94">
                <a:extLst>
                  <a:ext uri="{FF2B5EF4-FFF2-40B4-BE49-F238E27FC236}">
                    <a16:creationId xmlns:a16="http://schemas.microsoft.com/office/drawing/2014/main" id="{45536FA6-B2E8-453E-9E23-4401B42FA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5" y="7088"/>
                <a:ext cx="99" cy="667"/>
              </a:xfrm>
              <a:prstGeom prst="rect">
                <a:avLst/>
              </a:prstGeom>
              <a:solidFill>
                <a:srgbClr val="E7C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0" name="Rectangle 95">
                <a:extLst>
                  <a:ext uri="{FF2B5EF4-FFF2-40B4-BE49-F238E27FC236}">
                    <a16:creationId xmlns:a16="http://schemas.microsoft.com/office/drawing/2014/main" id="{C0BE89F2-C471-4A3F-BC24-A6E6F5E24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4" y="7088"/>
                <a:ext cx="117" cy="667"/>
              </a:xfrm>
              <a:prstGeom prst="rect">
                <a:avLst/>
              </a:prstGeom>
              <a:solidFill>
                <a:srgbClr val="E7B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1" name="Rectangle 96">
                <a:extLst>
                  <a:ext uri="{FF2B5EF4-FFF2-40B4-BE49-F238E27FC236}">
                    <a16:creationId xmlns:a16="http://schemas.microsoft.com/office/drawing/2014/main" id="{C6BFD68C-E7EC-437B-AF02-87466A399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1" y="7088"/>
                <a:ext cx="136" cy="667"/>
              </a:xfrm>
              <a:prstGeom prst="rect">
                <a:avLst/>
              </a:prstGeom>
              <a:solidFill>
                <a:srgbClr val="E6B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2" name="Rectangle 97">
                <a:extLst>
                  <a:ext uri="{FF2B5EF4-FFF2-40B4-BE49-F238E27FC236}">
                    <a16:creationId xmlns:a16="http://schemas.microsoft.com/office/drawing/2014/main" id="{0E2E3475-3CB2-43DC-859D-0819A7412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7" y="7088"/>
                <a:ext cx="186" cy="667"/>
              </a:xfrm>
              <a:prstGeom prst="rect">
                <a:avLst/>
              </a:prstGeom>
              <a:solidFill>
                <a:srgbClr val="E6B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3" name="Rectangle 98">
                <a:extLst>
                  <a:ext uri="{FF2B5EF4-FFF2-40B4-BE49-F238E27FC236}">
                    <a16:creationId xmlns:a16="http://schemas.microsoft.com/office/drawing/2014/main" id="{48D4ED12-DF2C-4A9C-A754-61F1EA571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3" y="7088"/>
                <a:ext cx="173" cy="667"/>
              </a:xfrm>
              <a:prstGeom prst="rect">
                <a:avLst/>
              </a:prstGeom>
              <a:solidFill>
                <a:srgbClr val="E5B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4" name="Rectangle 99">
                <a:extLst>
                  <a:ext uri="{FF2B5EF4-FFF2-40B4-BE49-F238E27FC236}">
                    <a16:creationId xmlns:a16="http://schemas.microsoft.com/office/drawing/2014/main" id="{20709CD1-0583-47ED-A79E-1C1746BD5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36" y="7088"/>
                <a:ext cx="105" cy="667"/>
              </a:xfrm>
              <a:prstGeom prst="rect">
                <a:avLst/>
              </a:prstGeom>
              <a:solidFill>
                <a:srgbClr val="E5B9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5" name="Rectangle 100">
                <a:extLst>
                  <a:ext uri="{FF2B5EF4-FFF2-40B4-BE49-F238E27FC236}">
                    <a16:creationId xmlns:a16="http://schemas.microsoft.com/office/drawing/2014/main" id="{CFE691E7-8455-4F82-BC67-7121369CE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2" y="2407"/>
                <a:ext cx="1898" cy="1128"/>
              </a:xfrm>
              <a:prstGeom prst="rect">
                <a:avLst/>
              </a:prstGeom>
              <a:solidFill>
                <a:srgbClr val="E5B9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6" name="Rectangle 101">
                <a:extLst>
                  <a:ext uri="{FF2B5EF4-FFF2-40B4-BE49-F238E27FC236}">
                    <a16:creationId xmlns:a16="http://schemas.microsoft.com/office/drawing/2014/main" id="{BB8739BB-D3FB-4272-82F8-21BC877C6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8" y="3534"/>
                <a:ext cx="1542" cy="711"/>
              </a:xfrm>
              <a:prstGeom prst="rect">
                <a:avLst/>
              </a:prstGeom>
              <a:solidFill>
                <a:srgbClr val="E5B9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7" name="Rectangle 102">
                <a:extLst>
                  <a:ext uri="{FF2B5EF4-FFF2-40B4-BE49-F238E27FC236}">
                    <a16:creationId xmlns:a16="http://schemas.microsoft.com/office/drawing/2014/main" id="{FCAC8E88-3D4B-4C3A-870E-FC147FDDF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2" y="4245"/>
                <a:ext cx="1898" cy="694"/>
              </a:xfrm>
              <a:prstGeom prst="rect">
                <a:avLst/>
              </a:prstGeom>
              <a:solidFill>
                <a:srgbClr val="E5B9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8" name="Rectangle 103">
                <a:extLst>
                  <a:ext uri="{FF2B5EF4-FFF2-40B4-BE49-F238E27FC236}">
                    <a16:creationId xmlns:a16="http://schemas.microsoft.com/office/drawing/2014/main" id="{FA872FDC-EB2E-4A4A-9339-7ADD39A7A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4" y="6381"/>
                <a:ext cx="2906" cy="1391"/>
              </a:xfrm>
              <a:prstGeom prst="rect">
                <a:avLst/>
              </a:prstGeom>
              <a:solidFill>
                <a:srgbClr val="E5B9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9" name="Rectangle 104">
                <a:extLst>
                  <a:ext uri="{FF2B5EF4-FFF2-40B4-BE49-F238E27FC236}">
                    <a16:creationId xmlns:a16="http://schemas.microsoft.com/office/drawing/2014/main" id="{B4C01187-42A3-4738-AC4B-17C0EAFBF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84" y="4512"/>
                <a:ext cx="60" cy="83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0" name="Rectangle 105">
                <a:extLst>
                  <a:ext uri="{FF2B5EF4-FFF2-40B4-BE49-F238E27FC236}">
                    <a16:creationId xmlns:a16="http://schemas.microsoft.com/office/drawing/2014/main" id="{8F4B6F9D-54F6-43AA-B3D7-B0972B3E2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84" y="4512"/>
                <a:ext cx="60" cy="83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1" name="Rectangle 106">
                <a:extLst>
                  <a:ext uri="{FF2B5EF4-FFF2-40B4-BE49-F238E27FC236}">
                    <a16:creationId xmlns:a16="http://schemas.microsoft.com/office/drawing/2014/main" id="{B230DB99-3A0F-4C26-BC2A-A8D15D8C5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7" y="4512"/>
                <a:ext cx="48" cy="8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2" name="Rectangle 107">
                <a:extLst>
                  <a:ext uri="{FF2B5EF4-FFF2-40B4-BE49-F238E27FC236}">
                    <a16:creationId xmlns:a16="http://schemas.microsoft.com/office/drawing/2014/main" id="{063C8171-D511-4B29-9E46-7DD21568B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7" y="4512"/>
                <a:ext cx="48" cy="83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3" name="Rectangle 108">
                <a:extLst>
                  <a:ext uri="{FF2B5EF4-FFF2-40B4-BE49-F238E27FC236}">
                    <a16:creationId xmlns:a16="http://schemas.microsoft.com/office/drawing/2014/main" id="{2DFA5FE7-16B7-4069-A9DE-E3FD85696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8" y="2704"/>
                <a:ext cx="109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4" name="Rectangle 109">
                <a:extLst>
                  <a:ext uri="{FF2B5EF4-FFF2-40B4-BE49-F238E27FC236}">
                    <a16:creationId xmlns:a16="http://schemas.microsoft.com/office/drawing/2014/main" id="{2DC1FE22-8928-414B-8FD8-C5A35FA32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8" y="2704"/>
                <a:ext cx="109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5" name="Rectangle 110">
                <a:extLst>
                  <a:ext uri="{FF2B5EF4-FFF2-40B4-BE49-F238E27FC236}">
                    <a16:creationId xmlns:a16="http://schemas.microsoft.com/office/drawing/2014/main" id="{50378D4D-2F97-4B49-AAD4-ACF14E809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5" y="1874"/>
                <a:ext cx="11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6" name="Rectangle 111">
                <a:extLst>
                  <a:ext uri="{FF2B5EF4-FFF2-40B4-BE49-F238E27FC236}">
                    <a16:creationId xmlns:a16="http://schemas.microsoft.com/office/drawing/2014/main" id="{F5A52718-BA6B-46D1-9710-EA34D1428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5" y="1874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7" name="Rectangle 112">
                <a:extLst>
                  <a:ext uri="{FF2B5EF4-FFF2-40B4-BE49-F238E27FC236}">
                    <a16:creationId xmlns:a16="http://schemas.microsoft.com/office/drawing/2014/main" id="{6B63081D-5498-45E6-A06D-BA2D321B0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7" y="7518"/>
                <a:ext cx="88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Punic Wars v. Carthage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08" name="Rectangle 113">
                <a:extLst>
                  <a:ext uri="{FF2B5EF4-FFF2-40B4-BE49-F238E27FC236}">
                    <a16:creationId xmlns:a16="http://schemas.microsoft.com/office/drawing/2014/main" id="{C0476E1E-C47A-47A0-B3B4-BBF11C109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4" y="7192"/>
                <a:ext cx="35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Hannibal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09" name="Rectangle 114">
                <a:extLst>
                  <a:ext uri="{FF2B5EF4-FFF2-40B4-BE49-F238E27FC236}">
                    <a16:creationId xmlns:a16="http://schemas.microsoft.com/office/drawing/2014/main" id="{1702AE0C-6AE1-4347-BEA4-766F5D258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0" y="7414"/>
                <a:ext cx="11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10" name="Rectangle 115">
                <a:extLst>
                  <a:ext uri="{FF2B5EF4-FFF2-40B4-BE49-F238E27FC236}">
                    <a16:creationId xmlns:a16="http://schemas.microsoft.com/office/drawing/2014/main" id="{AFDC80DB-8C72-41C0-A515-3B5FCDB77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6" y="7414"/>
                <a:ext cx="62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11" name="Rectangle 116">
                <a:extLst>
                  <a:ext uri="{FF2B5EF4-FFF2-40B4-BE49-F238E27FC236}">
                    <a16:creationId xmlns:a16="http://schemas.microsoft.com/office/drawing/2014/main" id="{B91BFC46-359C-41ED-99BB-5A7D6B279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0" y="7414"/>
                <a:ext cx="87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12" name="Rectangle 117">
                <a:extLst>
                  <a:ext uri="{FF2B5EF4-FFF2-40B4-BE49-F238E27FC236}">
                    <a16:creationId xmlns:a16="http://schemas.microsoft.com/office/drawing/2014/main" id="{CE6DD789-5C4F-4656-B29B-8F964733B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" y="3238"/>
                <a:ext cx="29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3" name="Rectangle 118">
                <a:extLst>
                  <a:ext uri="{FF2B5EF4-FFF2-40B4-BE49-F238E27FC236}">
                    <a16:creationId xmlns:a16="http://schemas.microsoft.com/office/drawing/2014/main" id="{B3C98414-7207-4B54-805C-CCA62FB19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" y="3238"/>
                <a:ext cx="2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4" name="Freeform 119">
                <a:extLst>
                  <a:ext uri="{FF2B5EF4-FFF2-40B4-BE49-F238E27FC236}">
                    <a16:creationId xmlns:a16="http://schemas.microsoft.com/office/drawing/2014/main" id="{C20E8A81-F7E0-416C-86C6-9D8BA1A81B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92" y="2227"/>
                <a:ext cx="6" cy="3035"/>
              </a:xfrm>
              <a:custGeom>
                <a:avLst/>
                <a:gdLst>
                  <a:gd name="T0" fmla="*/ 0 w 15"/>
                  <a:gd name="T1" fmla="*/ 100 h 7864"/>
                  <a:gd name="T2" fmla="*/ 7 w 15"/>
                  <a:gd name="T3" fmla="*/ 261 h 7864"/>
                  <a:gd name="T4" fmla="*/ 15 w 15"/>
                  <a:gd name="T5" fmla="*/ 376 h 7864"/>
                  <a:gd name="T6" fmla="*/ 7 w 15"/>
                  <a:gd name="T7" fmla="*/ 461 h 7864"/>
                  <a:gd name="T8" fmla="*/ 0 w 15"/>
                  <a:gd name="T9" fmla="*/ 622 h 7864"/>
                  <a:gd name="T10" fmla="*/ 15 w 15"/>
                  <a:gd name="T11" fmla="*/ 760 h 7864"/>
                  <a:gd name="T12" fmla="*/ 15 w 15"/>
                  <a:gd name="T13" fmla="*/ 837 h 7864"/>
                  <a:gd name="T14" fmla="*/ 0 w 15"/>
                  <a:gd name="T15" fmla="*/ 975 h 7864"/>
                  <a:gd name="T16" fmla="*/ 7 w 15"/>
                  <a:gd name="T17" fmla="*/ 1137 h 7864"/>
                  <a:gd name="T18" fmla="*/ 15 w 15"/>
                  <a:gd name="T19" fmla="*/ 1252 h 7864"/>
                  <a:gd name="T20" fmla="*/ 7 w 15"/>
                  <a:gd name="T21" fmla="*/ 1336 h 7864"/>
                  <a:gd name="T22" fmla="*/ 0 w 15"/>
                  <a:gd name="T23" fmla="*/ 1497 h 7864"/>
                  <a:gd name="T24" fmla="*/ 15 w 15"/>
                  <a:gd name="T25" fmla="*/ 1636 h 7864"/>
                  <a:gd name="T26" fmla="*/ 15 w 15"/>
                  <a:gd name="T27" fmla="*/ 1713 h 7864"/>
                  <a:gd name="T28" fmla="*/ 0 w 15"/>
                  <a:gd name="T29" fmla="*/ 1851 h 7864"/>
                  <a:gd name="T30" fmla="*/ 7 w 15"/>
                  <a:gd name="T31" fmla="*/ 2012 h 7864"/>
                  <a:gd name="T32" fmla="*/ 15 w 15"/>
                  <a:gd name="T33" fmla="*/ 2127 h 7864"/>
                  <a:gd name="T34" fmla="*/ 7 w 15"/>
                  <a:gd name="T35" fmla="*/ 2212 h 7864"/>
                  <a:gd name="T36" fmla="*/ 0 w 15"/>
                  <a:gd name="T37" fmla="*/ 2373 h 7864"/>
                  <a:gd name="T38" fmla="*/ 15 w 15"/>
                  <a:gd name="T39" fmla="*/ 2511 h 7864"/>
                  <a:gd name="T40" fmla="*/ 15 w 15"/>
                  <a:gd name="T41" fmla="*/ 2588 h 7864"/>
                  <a:gd name="T42" fmla="*/ 0 w 15"/>
                  <a:gd name="T43" fmla="*/ 2726 h 7864"/>
                  <a:gd name="T44" fmla="*/ 7 w 15"/>
                  <a:gd name="T45" fmla="*/ 2888 h 7864"/>
                  <a:gd name="T46" fmla="*/ 15 w 15"/>
                  <a:gd name="T47" fmla="*/ 3003 h 7864"/>
                  <a:gd name="T48" fmla="*/ 7 w 15"/>
                  <a:gd name="T49" fmla="*/ 3087 h 7864"/>
                  <a:gd name="T50" fmla="*/ 0 w 15"/>
                  <a:gd name="T51" fmla="*/ 3249 h 7864"/>
                  <a:gd name="T52" fmla="*/ 15 w 15"/>
                  <a:gd name="T53" fmla="*/ 3387 h 7864"/>
                  <a:gd name="T54" fmla="*/ 15 w 15"/>
                  <a:gd name="T55" fmla="*/ 3464 h 7864"/>
                  <a:gd name="T56" fmla="*/ 0 w 15"/>
                  <a:gd name="T57" fmla="*/ 3602 h 7864"/>
                  <a:gd name="T58" fmla="*/ 7 w 15"/>
                  <a:gd name="T59" fmla="*/ 3763 h 7864"/>
                  <a:gd name="T60" fmla="*/ 15 w 15"/>
                  <a:gd name="T61" fmla="*/ 3878 h 7864"/>
                  <a:gd name="T62" fmla="*/ 7 w 15"/>
                  <a:gd name="T63" fmla="*/ 3963 h 7864"/>
                  <a:gd name="T64" fmla="*/ 0 w 15"/>
                  <a:gd name="T65" fmla="*/ 4124 h 7864"/>
                  <a:gd name="T66" fmla="*/ 15 w 15"/>
                  <a:gd name="T67" fmla="*/ 4262 h 7864"/>
                  <a:gd name="T68" fmla="*/ 15 w 15"/>
                  <a:gd name="T69" fmla="*/ 4339 h 7864"/>
                  <a:gd name="T70" fmla="*/ 0 w 15"/>
                  <a:gd name="T71" fmla="*/ 4477 h 7864"/>
                  <a:gd name="T72" fmla="*/ 7 w 15"/>
                  <a:gd name="T73" fmla="*/ 4639 h 7864"/>
                  <a:gd name="T74" fmla="*/ 15 w 15"/>
                  <a:gd name="T75" fmla="*/ 4754 h 7864"/>
                  <a:gd name="T76" fmla="*/ 7 w 15"/>
                  <a:gd name="T77" fmla="*/ 4838 h 7864"/>
                  <a:gd name="T78" fmla="*/ 0 w 15"/>
                  <a:gd name="T79" fmla="*/ 5000 h 7864"/>
                  <a:gd name="T80" fmla="*/ 15 w 15"/>
                  <a:gd name="T81" fmla="*/ 5138 h 7864"/>
                  <a:gd name="T82" fmla="*/ 15 w 15"/>
                  <a:gd name="T83" fmla="*/ 5215 h 7864"/>
                  <a:gd name="T84" fmla="*/ 0 w 15"/>
                  <a:gd name="T85" fmla="*/ 5353 h 7864"/>
                  <a:gd name="T86" fmla="*/ 7 w 15"/>
                  <a:gd name="T87" fmla="*/ 5514 h 7864"/>
                  <a:gd name="T88" fmla="*/ 15 w 15"/>
                  <a:gd name="T89" fmla="*/ 5629 h 7864"/>
                  <a:gd name="T90" fmla="*/ 7 w 15"/>
                  <a:gd name="T91" fmla="*/ 5714 h 7864"/>
                  <a:gd name="T92" fmla="*/ 0 w 15"/>
                  <a:gd name="T93" fmla="*/ 5875 h 7864"/>
                  <a:gd name="T94" fmla="*/ 15 w 15"/>
                  <a:gd name="T95" fmla="*/ 6013 h 7864"/>
                  <a:gd name="T96" fmla="*/ 15 w 15"/>
                  <a:gd name="T97" fmla="*/ 6090 h 7864"/>
                  <a:gd name="T98" fmla="*/ 0 w 15"/>
                  <a:gd name="T99" fmla="*/ 6228 h 7864"/>
                  <a:gd name="T100" fmla="*/ 7 w 15"/>
                  <a:gd name="T101" fmla="*/ 6390 h 7864"/>
                  <a:gd name="T102" fmla="*/ 15 w 15"/>
                  <a:gd name="T103" fmla="*/ 6505 h 7864"/>
                  <a:gd name="T104" fmla="*/ 7 w 15"/>
                  <a:gd name="T105" fmla="*/ 6589 h 7864"/>
                  <a:gd name="T106" fmla="*/ 0 w 15"/>
                  <a:gd name="T107" fmla="*/ 6751 h 7864"/>
                  <a:gd name="T108" fmla="*/ 15 w 15"/>
                  <a:gd name="T109" fmla="*/ 6889 h 7864"/>
                  <a:gd name="T110" fmla="*/ 15 w 15"/>
                  <a:gd name="T111" fmla="*/ 6966 h 7864"/>
                  <a:gd name="T112" fmla="*/ 0 w 15"/>
                  <a:gd name="T113" fmla="*/ 7104 h 7864"/>
                  <a:gd name="T114" fmla="*/ 7 w 15"/>
                  <a:gd name="T115" fmla="*/ 7265 h 7864"/>
                  <a:gd name="T116" fmla="*/ 15 w 15"/>
                  <a:gd name="T117" fmla="*/ 7380 h 7864"/>
                  <a:gd name="T118" fmla="*/ 7 w 15"/>
                  <a:gd name="T119" fmla="*/ 7465 h 7864"/>
                  <a:gd name="T120" fmla="*/ 0 w 15"/>
                  <a:gd name="T121" fmla="*/ 7626 h 7864"/>
                  <a:gd name="T122" fmla="*/ 15 w 15"/>
                  <a:gd name="T123" fmla="*/ 7764 h 7864"/>
                  <a:gd name="T124" fmla="*/ 15 w 15"/>
                  <a:gd name="T125" fmla="*/ 7841 h 7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7864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7" y="31"/>
                    </a:cubicBezTo>
                    <a:cubicBezTo>
                      <a:pt x="3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7" y="77"/>
                    </a:cubicBezTo>
                    <a:cubicBezTo>
                      <a:pt x="3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49"/>
                      <a:pt x="3" y="46"/>
                      <a:pt x="7" y="46"/>
                    </a:cubicBezTo>
                    <a:cubicBezTo>
                      <a:pt x="12" y="46"/>
                      <a:pt x="15" y="49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19"/>
                      <a:pt x="12" y="123"/>
                      <a:pt x="7" y="123"/>
                    </a:cubicBezTo>
                    <a:cubicBezTo>
                      <a:pt x="3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3" y="92"/>
                      <a:pt x="7" y="92"/>
                    </a:cubicBezTo>
                    <a:cubicBezTo>
                      <a:pt x="12" y="92"/>
                      <a:pt x="15" y="95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5"/>
                      <a:pt x="12" y="169"/>
                      <a:pt x="7" y="169"/>
                    </a:cubicBezTo>
                    <a:cubicBezTo>
                      <a:pt x="3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3" y="138"/>
                      <a:pt x="7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1"/>
                      <a:pt x="12" y="215"/>
                      <a:pt x="7" y="215"/>
                    </a:cubicBezTo>
                    <a:cubicBezTo>
                      <a:pt x="3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7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8"/>
                      <a:pt x="12" y="261"/>
                      <a:pt x="7" y="261"/>
                    </a:cubicBezTo>
                    <a:cubicBezTo>
                      <a:pt x="3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3" y="230"/>
                      <a:pt x="7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299"/>
                    </a:lnTo>
                    <a:cubicBezTo>
                      <a:pt x="15" y="304"/>
                      <a:pt x="12" y="307"/>
                      <a:pt x="7" y="307"/>
                    </a:cubicBezTo>
                    <a:cubicBezTo>
                      <a:pt x="3" y="307"/>
                      <a:pt x="0" y="304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3" y="276"/>
                      <a:pt x="7" y="276"/>
                    </a:cubicBezTo>
                    <a:cubicBezTo>
                      <a:pt x="12" y="276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5"/>
                    </a:lnTo>
                    <a:cubicBezTo>
                      <a:pt x="15" y="350"/>
                      <a:pt x="12" y="353"/>
                      <a:pt x="7" y="353"/>
                    </a:cubicBezTo>
                    <a:cubicBezTo>
                      <a:pt x="3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3" y="322"/>
                      <a:pt x="7" y="322"/>
                    </a:cubicBezTo>
                    <a:cubicBezTo>
                      <a:pt x="12" y="322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7" y="399"/>
                    </a:cubicBezTo>
                    <a:cubicBezTo>
                      <a:pt x="3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3" y="369"/>
                      <a:pt x="7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8"/>
                    </a:lnTo>
                    <a:cubicBezTo>
                      <a:pt x="15" y="442"/>
                      <a:pt x="12" y="445"/>
                      <a:pt x="7" y="445"/>
                    </a:cubicBezTo>
                    <a:cubicBezTo>
                      <a:pt x="3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3" y="415"/>
                      <a:pt x="7" y="415"/>
                    </a:cubicBezTo>
                    <a:cubicBezTo>
                      <a:pt x="12" y="415"/>
                      <a:pt x="15" y="418"/>
                      <a:pt x="15" y="422"/>
                    </a:cubicBezTo>
                    <a:close/>
                    <a:moveTo>
                      <a:pt x="15" y="468"/>
                    </a:moveTo>
                    <a:lnTo>
                      <a:pt x="15" y="484"/>
                    </a:lnTo>
                    <a:cubicBezTo>
                      <a:pt x="15" y="488"/>
                      <a:pt x="12" y="491"/>
                      <a:pt x="7" y="491"/>
                    </a:cubicBezTo>
                    <a:cubicBezTo>
                      <a:pt x="3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3" y="461"/>
                      <a:pt x="7" y="461"/>
                    </a:cubicBezTo>
                    <a:cubicBezTo>
                      <a:pt x="12" y="461"/>
                      <a:pt x="15" y="464"/>
                      <a:pt x="15" y="468"/>
                    </a:cubicBezTo>
                    <a:close/>
                    <a:moveTo>
                      <a:pt x="15" y="514"/>
                    </a:moveTo>
                    <a:lnTo>
                      <a:pt x="15" y="530"/>
                    </a:lnTo>
                    <a:cubicBezTo>
                      <a:pt x="15" y="534"/>
                      <a:pt x="12" y="537"/>
                      <a:pt x="7" y="537"/>
                    </a:cubicBezTo>
                    <a:cubicBezTo>
                      <a:pt x="3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3" y="507"/>
                      <a:pt x="7" y="507"/>
                    </a:cubicBezTo>
                    <a:cubicBezTo>
                      <a:pt x="12" y="507"/>
                      <a:pt x="15" y="510"/>
                      <a:pt x="15" y="514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7" y="584"/>
                    </a:cubicBezTo>
                    <a:cubicBezTo>
                      <a:pt x="3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3" y="553"/>
                      <a:pt x="7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7" y="630"/>
                    </a:cubicBezTo>
                    <a:cubicBezTo>
                      <a:pt x="3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2"/>
                      <a:pt x="3" y="599"/>
                      <a:pt x="7" y="599"/>
                    </a:cubicBezTo>
                    <a:cubicBezTo>
                      <a:pt x="12" y="599"/>
                      <a:pt x="15" y="602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7" y="676"/>
                    </a:cubicBezTo>
                    <a:cubicBezTo>
                      <a:pt x="3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8"/>
                      <a:pt x="3" y="645"/>
                      <a:pt x="7" y="645"/>
                    </a:cubicBezTo>
                    <a:cubicBezTo>
                      <a:pt x="12" y="645"/>
                      <a:pt x="15" y="648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8"/>
                      <a:pt x="12" y="722"/>
                      <a:pt x="7" y="722"/>
                    </a:cubicBezTo>
                    <a:cubicBezTo>
                      <a:pt x="3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3" y="691"/>
                      <a:pt x="7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4"/>
                      <a:pt x="12" y="768"/>
                      <a:pt x="7" y="768"/>
                    </a:cubicBezTo>
                    <a:cubicBezTo>
                      <a:pt x="3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3" y="737"/>
                      <a:pt x="7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1"/>
                      <a:pt x="12" y="814"/>
                      <a:pt x="7" y="814"/>
                    </a:cubicBezTo>
                    <a:cubicBezTo>
                      <a:pt x="3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3" y="783"/>
                      <a:pt x="7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2"/>
                    </a:lnTo>
                    <a:cubicBezTo>
                      <a:pt x="15" y="857"/>
                      <a:pt x="12" y="860"/>
                      <a:pt x="7" y="860"/>
                    </a:cubicBezTo>
                    <a:cubicBezTo>
                      <a:pt x="3" y="860"/>
                      <a:pt x="0" y="857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3" y="829"/>
                      <a:pt x="7" y="829"/>
                    </a:cubicBezTo>
                    <a:cubicBezTo>
                      <a:pt x="12" y="829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8"/>
                    </a:lnTo>
                    <a:cubicBezTo>
                      <a:pt x="15" y="903"/>
                      <a:pt x="12" y="906"/>
                      <a:pt x="7" y="906"/>
                    </a:cubicBezTo>
                    <a:cubicBezTo>
                      <a:pt x="3" y="906"/>
                      <a:pt x="0" y="903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3" y="875"/>
                      <a:pt x="7" y="875"/>
                    </a:cubicBezTo>
                    <a:cubicBezTo>
                      <a:pt x="12" y="875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7" y="952"/>
                    </a:cubicBezTo>
                    <a:cubicBezTo>
                      <a:pt x="3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3" y="921"/>
                      <a:pt x="7" y="921"/>
                    </a:cubicBezTo>
                    <a:cubicBezTo>
                      <a:pt x="12" y="921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8"/>
                      <a:pt x="7" y="998"/>
                    </a:cubicBezTo>
                    <a:cubicBezTo>
                      <a:pt x="3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3" y="968"/>
                      <a:pt x="7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7"/>
                    </a:lnTo>
                    <a:cubicBezTo>
                      <a:pt x="15" y="1041"/>
                      <a:pt x="12" y="1044"/>
                      <a:pt x="7" y="1044"/>
                    </a:cubicBezTo>
                    <a:cubicBezTo>
                      <a:pt x="3" y="1044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3" y="1014"/>
                      <a:pt x="7" y="1014"/>
                    </a:cubicBezTo>
                    <a:cubicBezTo>
                      <a:pt x="12" y="1014"/>
                      <a:pt x="15" y="1017"/>
                      <a:pt x="15" y="1021"/>
                    </a:cubicBezTo>
                    <a:close/>
                    <a:moveTo>
                      <a:pt x="15" y="1067"/>
                    </a:moveTo>
                    <a:lnTo>
                      <a:pt x="15" y="1083"/>
                    </a:lnTo>
                    <a:cubicBezTo>
                      <a:pt x="15" y="1087"/>
                      <a:pt x="12" y="1090"/>
                      <a:pt x="7" y="1090"/>
                    </a:cubicBezTo>
                    <a:cubicBezTo>
                      <a:pt x="3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3" y="1060"/>
                      <a:pt x="7" y="1060"/>
                    </a:cubicBezTo>
                    <a:cubicBezTo>
                      <a:pt x="12" y="1060"/>
                      <a:pt x="15" y="1063"/>
                      <a:pt x="15" y="1067"/>
                    </a:cubicBezTo>
                    <a:close/>
                    <a:moveTo>
                      <a:pt x="15" y="1113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7" y="1137"/>
                    </a:cubicBezTo>
                    <a:cubicBezTo>
                      <a:pt x="3" y="1137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3" y="1106"/>
                      <a:pt x="7" y="1106"/>
                    </a:cubicBezTo>
                    <a:cubicBezTo>
                      <a:pt x="12" y="1106"/>
                      <a:pt x="15" y="1109"/>
                      <a:pt x="15" y="1113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7" y="1183"/>
                    </a:cubicBezTo>
                    <a:cubicBezTo>
                      <a:pt x="3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7" y="1152"/>
                    </a:cubicBezTo>
                    <a:cubicBezTo>
                      <a:pt x="12" y="1152"/>
                      <a:pt x="15" y="1155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7" y="1229"/>
                    </a:cubicBezTo>
                    <a:cubicBezTo>
                      <a:pt x="3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1"/>
                      <a:pt x="3" y="1198"/>
                      <a:pt x="7" y="1198"/>
                    </a:cubicBezTo>
                    <a:cubicBezTo>
                      <a:pt x="12" y="1198"/>
                      <a:pt x="15" y="1201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1"/>
                      <a:pt x="12" y="1275"/>
                      <a:pt x="7" y="1275"/>
                    </a:cubicBezTo>
                    <a:cubicBezTo>
                      <a:pt x="3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3" y="1244"/>
                      <a:pt x="7" y="1244"/>
                    </a:cubicBezTo>
                    <a:cubicBezTo>
                      <a:pt x="12" y="1244"/>
                      <a:pt x="15" y="1247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7"/>
                      <a:pt x="12" y="1321"/>
                      <a:pt x="7" y="1321"/>
                    </a:cubicBezTo>
                    <a:cubicBezTo>
                      <a:pt x="3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3" y="1290"/>
                      <a:pt x="7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3"/>
                      <a:pt x="12" y="1367"/>
                      <a:pt x="7" y="1367"/>
                    </a:cubicBezTo>
                    <a:cubicBezTo>
                      <a:pt x="3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3" y="1336"/>
                      <a:pt x="7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10"/>
                      <a:pt x="12" y="1413"/>
                      <a:pt x="7" y="1413"/>
                    </a:cubicBezTo>
                    <a:cubicBezTo>
                      <a:pt x="3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3" y="1382"/>
                      <a:pt x="7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1"/>
                    </a:lnTo>
                    <a:cubicBezTo>
                      <a:pt x="15" y="1456"/>
                      <a:pt x="12" y="1459"/>
                      <a:pt x="7" y="1459"/>
                    </a:cubicBezTo>
                    <a:cubicBezTo>
                      <a:pt x="3" y="1459"/>
                      <a:pt x="0" y="1456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3" y="1428"/>
                      <a:pt x="7" y="1428"/>
                    </a:cubicBezTo>
                    <a:cubicBezTo>
                      <a:pt x="12" y="1428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7"/>
                    </a:lnTo>
                    <a:cubicBezTo>
                      <a:pt x="15" y="1502"/>
                      <a:pt x="12" y="1505"/>
                      <a:pt x="7" y="1505"/>
                    </a:cubicBezTo>
                    <a:cubicBezTo>
                      <a:pt x="3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3" y="1474"/>
                      <a:pt x="7" y="1474"/>
                    </a:cubicBezTo>
                    <a:cubicBezTo>
                      <a:pt x="12" y="1474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7" y="1551"/>
                    </a:cubicBezTo>
                    <a:cubicBezTo>
                      <a:pt x="3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3" y="1521"/>
                      <a:pt x="7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90"/>
                    </a:lnTo>
                    <a:cubicBezTo>
                      <a:pt x="15" y="1594"/>
                      <a:pt x="12" y="1597"/>
                      <a:pt x="7" y="1597"/>
                    </a:cubicBezTo>
                    <a:cubicBezTo>
                      <a:pt x="3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3" y="1567"/>
                      <a:pt x="7" y="1567"/>
                    </a:cubicBezTo>
                    <a:cubicBezTo>
                      <a:pt x="12" y="1567"/>
                      <a:pt x="15" y="1570"/>
                      <a:pt x="15" y="1574"/>
                    </a:cubicBezTo>
                    <a:close/>
                    <a:moveTo>
                      <a:pt x="15" y="1620"/>
                    </a:moveTo>
                    <a:lnTo>
                      <a:pt x="15" y="1636"/>
                    </a:lnTo>
                    <a:cubicBezTo>
                      <a:pt x="15" y="1640"/>
                      <a:pt x="12" y="1643"/>
                      <a:pt x="7" y="1643"/>
                    </a:cubicBezTo>
                    <a:cubicBezTo>
                      <a:pt x="3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3" y="1613"/>
                      <a:pt x="7" y="1613"/>
                    </a:cubicBezTo>
                    <a:cubicBezTo>
                      <a:pt x="12" y="1613"/>
                      <a:pt x="15" y="1616"/>
                      <a:pt x="15" y="1620"/>
                    </a:cubicBezTo>
                    <a:close/>
                    <a:moveTo>
                      <a:pt x="15" y="1666"/>
                    </a:moveTo>
                    <a:lnTo>
                      <a:pt x="15" y="1682"/>
                    </a:lnTo>
                    <a:cubicBezTo>
                      <a:pt x="15" y="1686"/>
                      <a:pt x="12" y="1689"/>
                      <a:pt x="7" y="1689"/>
                    </a:cubicBezTo>
                    <a:cubicBezTo>
                      <a:pt x="3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3" y="1659"/>
                      <a:pt x="7" y="1659"/>
                    </a:cubicBezTo>
                    <a:cubicBezTo>
                      <a:pt x="12" y="1659"/>
                      <a:pt x="15" y="1662"/>
                      <a:pt x="15" y="1666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2"/>
                      <a:pt x="12" y="1736"/>
                      <a:pt x="7" y="1736"/>
                    </a:cubicBezTo>
                    <a:cubicBezTo>
                      <a:pt x="3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3" y="1705"/>
                      <a:pt x="7" y="1705"/>
                    </a:cubicBezTo>
                    <a:cubicBezTo>
                      <a:pt x="12" y="1705"/>
                      <a:pt x="15" y="1708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7" y="1782"/>
                    </a:cubicBezTo>
                    <a:cubicBezTo>
                      <a:pt x="3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4"/>
                      <a:pt x="3" y="1751"/>
                      <a:pt x="7" y="1751"/>
                    </a:cubicBezTo>
                    <a:cubicBezTo>
                      <a:pt x="12" y="1751"/>
                      <a:pt x="15" y="1754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0"/>
                    </a:lnTo>
                    <a:cubicBezTo>
                      <a:pt x="15" y="1824"/>
                      <a:pt x="12" y="1828"/>
                      <a:pt x="7" y="1828"/>
                    </a:cubicBezTo>
                    <a:cubicBezTo>
                      <a:pt x="3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0"/>
                      <a:pt x="3" y="1797"/>
                      <a:pt x="7" y="1797"/>
                    </a:cubicBezTo>
                    <a:cubicBezTo>
                      <a:pt x="12" y="1797"/>
                      <a:pt x="15" y="1800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0"/>
                      <a:pt x="12" y="1874"/>
                      <a:pt x="7" y="1874"/>
                    </a:cubicBezTo>
                    <a:cubicBezTo>
                      <a:pt x="3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3" y="1843"/>
                      <a:pt x="7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6"/>
                      <a:pt x="12" y="1920"/>
                      <a:pt x="7" y="1920"/>
                    </a:cubicBezTo>
                    <a:cubicBezTo>
                      <a:pt x="3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3" y="1889"/>
                      <a:pt x="7" y="1889"/>
                    </a:cubicBezTo>
                    <a:cubicBezTo>
                      <a:pt x="12" y="1889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3"/>
                      <a:pt x="12" y="1966"/>
                      <a:pt x="7" y="1966"/>
                    </a:cubicBezTo>
                    <a:cubicBezTo>
                      <a:pt x="3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3" y="1935"/>
                      <a:pt x="7" y="1935"/>
                    </a:cubicBezTo>
                    <a:cubicBezTo>
                      <a:pt x="12" y="1935"/>
                      <a:pt x="15" y="1939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4"/>
                    </a:lnTo>
                    <a:cubicBezTo>
                      <a:pt x="15" y="2009"/>
                      <a:pt x="12" y="2012"/>
                      <a:pt x="7" y="2012"/>
                    </a:cubicBezTo>
                    <a:cubicBezTo>
                      <a:pt x="3" y="2012"/>
                      <a:pt x="0" y="2009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3" y="1981"/>
                      <a:pt x="7" y="1981"/>
                    </a:cubicBezTo>
                    <a:cubicBezTo>
                      <a:pt x="12" y="1981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0"/>
                    </a:lnTo>
                    <a:cubicBezTo>
                      <a:pt x="15" y="2055"/>
                      <a:pt x="12" y="2058"/>
                      <a:pt x="7" y="2058"/>
                    </a:cubicBezTo>
                    <a:cubicBezTo>
                      <a:pt x="3" y="2058"/>
                      <a:pt x="0" y="2055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3" y="2027"/>
                      <a:pt x="7" y="2027"/>
                    </a:cubicBezTo>
                    <a:cubicBezTo>
                      <a:pt x="12" y="2027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7"/>
                    </a:lnTo>
                    <a:cubicBezTo>
                      <a:pt x="15" y="2101"/>
                      <a:pt x="12" y="2104"/>
                      <a:pt x="7" y="2104"/>
                    </a:cubicBezTo>
                    <a:cubicBezTo>
                      <a:pt x="3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3" y="2073"/>
                      <a:pt x="7" y="2073"/>
                    </a:cubicBezTo>
                    <a:cubicBezTo>
                      <a:pt x="12" y="2073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3"/>
                    </a:lnTo>
                    <a:cubicBezTo>
                      <a:pt x="15" y="2147"/>
                      <a:pt x="12" y="2150"/>
                      <a:pt x="7" y="2150"/>
                    </a:cubicBezTo>
                    <a:cubicBezTo>
                      <a:pt x="3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3" y="2120"/>
                      <a:pt x="7" y="2120"/>
                    </a:cubicBezTo>
                    <a:cubicBezTo>
                      <a:pt x="12" y="2120"/>
                      <a:pt x="15" y="2123"/>
                      <a:pt x="15" y="2127"/>
                    </a:cubicBezTo>
                    <a:close/>
                    <a:moveTo>
                      <a:pt x="15" y="2173"/>
                    </a:moveTo>
                    <a:lnTo>
                      <a:pt x="15" y="2189"/>
                    </a:lnTo>
                    <a:cubicBezTo>
                      <a:pt x="15" y="2193"/>
                      <a:pt x="12" y="2196"/>
                      <a:pt x="7" y="2196"/>
                    </a:cubicBezTo>
                    <a:cubicBezTo>
                      <a:pt x="3" y="2196"/>
                      <a:pt x="0" y="2193"/>
                      <a:pt x="0" y="2189"/>
                    </a:cubicBezTo>
                    <a:lnTo>
                      <a:pt x="0" y="2173"/>
                    </a:lnTo>
                    <a:cubicBezTo>
                      <a:pt x="0" y="2169"/>
                      <a:pt x="3" y="2166"/>
                      <a:pt x="7" y="2166"/>
                    </a:cubicBezTo>
                    <a:cubicBezTo>
                      <a:pt x="12" y="2166"/>
                      <a:pt x="15" y="2169"/>
                      <a:pt x="15" y="2173"/>
                    </a:cubicBezTo>
                    <a:close/>
                    <a:moveTo>
                      <a:pt x="15" y="2219"/>
                    </a:moveTo>
                    <a:lnTo>
                      <a:pt x="15" y="2235"/>
                    </a:lnTo>
                    <a:cubicBezTo>
                      <a:pt x="15" y="2239"/>
                      <a:pt x="12" y="2242"/>
                      <a:pt x="7" y="2242"/>
                    </a:cubicBezTo>
                    <a:cubicBezTo>
                      <a:pt x="3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3" y="2212"/>
                      <a:pt x="7" y="2212"/>
                    </a:cubicBezTo>
                    <a:cubicBezTo>
                      <a:pt x="12" y="2212"/>
                      <a:pt x="15" y="2215"/>
                      <a:pt x="15" y="2219"/>
                    </a:cubicBezTo>
                    <a:close/>
                    <a:moveTo>
                      <a:pt x="15" y="2265"/>
                    </a:moveTo>
                    <a:lnTo>
                      <a:pt x="15" y="2281"/>
                    </a:lnTo>
                    <a:cubicBezTo>
                      <a:pt x="15" y="2285"/>
                      <a:pt x="12" y="2289"/>
                      <a:pt x="7" y="2289"/>
                    </a:cubicBezTo>
                    <a:cubicBezTo>
                      <a:pt x="3" y="2289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3" y="2258"/>
                      <a:pt x="7" y="2258"/>
                    </a:cubicBezTo>
                    <a:cubicBezTo>
                      <a:pt x="12" y="2258"/>
                      <a:pt x="15" y="2261"/>
                      <a:pt x="15" y="2265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7" y="2335"/>
                    </a:cubicBezTo>
                    <a:cubicBezTo>
                      <a:pt x="3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7"/>
                      <a:pt x="3" y="2304"/>
                      <a:pt x="7" y="2304"/>
                    </a:cubicBezTo>
                    <a:cubicBezTo>
                      <a:pt x="12" y="2304"/>
                      <a:pt x="15" y="2307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3"/>
                    </a:lnTo>
                    <a:cubicBezTo>
                      <a:pt x="15" y="2377"/>
                      <a:pt x="12" y="2381"/>
                      <a:pt x="7" y="2381"/>
                    </a:cubicBezTo>
                    <a:cubicBezTo>
                      <a:pt x="3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3"/>
                      <a:pt x="3" y="2350"/>
                      <a:pt x="7" y="2350"/>
                    </a:cubicBezTo>
                    <a:cubicBezTo>
                      <a:pt x="12" y="2350"/>
                      <a:pt x="15" y="2353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3"/>
                      <a:pt x="12" y="2427"/>
                      <a:pt x="7" y="2427"/>
                    </a:cubicBezTo>
                    <a:cubicBezTo>
                      <a:pt x="3" y="2427"/>
                      <a:pt x="0" y="2423"/>
                      <a:pt x="0" y="2419"/>
                    </a:cubicBezTo>
                    <a:lnTo>
                      <a:pt x="0" y="2404"/>
                    </a:lnTo>
                    <a:cubicBezTo>
                      <a:pt x="0" y="2399"/>
                      <a:pt x="3" y="2396"/>
                      <a:pt x="7" y="2396"/>
                    </a:cubicBezTo>
                    <a:cubicBezTo>
                      <a:pt x="12" y="2396"/>
                      <a:pt x="15" y="2399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69"/>
                      <a:pt x="12" y="2473"/>
                      <a:pt x="7" y="2473"/>
                    </a:cubicBezTo>
                    <a:cubicBezTo>
                      <a:pt x="3" y="2473"/>
                      <a:pt x="0" y="2469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3" y="2442"/>
                      <a:pt x="7" y="2442"/>
                    </a:cubicBezTo>
                    <a:cubicBezTo>
                      <a:pt x="12" y="2442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5"/>
                      <a:pt x="12" y="2519"/>
                      <a:pt x="7" y="2519"/>
                    </a:cubicBezTo>
                    <a:cubicBezTo>
                      <a:pt x="3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3" y="2488"/>
                      <a:pt x="7" y="2488"/>
                    </a:cubicBezTo>
                    <a:cubicBezTo>
                      <a:pt x="12" y="2488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7"/>
                    </a:lnTo>
                    <a:cubicBezTo>
                      <a:pt x="15" y="2562"/>
                      <a:pt x="12" y="2565"/>
                      <a:pt x="7" y="2565"/>
                    </a:cubicBezTo>
                    <a:cubicBezTo>
                      <a:pt x="3" y="2565"/>
                      <a:pt x="0" y="2562"/>
                      <a:pt x="0" y="2557"/>
                    </a:cubicBezTo>
                    <a:lnTo>
                      <a:pt x="0" y="2542"/>
                    </a:lnTo>
                    <a:cubicBezTo>
                      <a:pt x="0" y="2538"/>
                      <a:pt x="3" y="2534"/>
                      <a:pt x="7" y="2534"/>
                    </a:cubicBezTo>
                    <a:cubicBezTo>
                      <a:pt x="12" y="2534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3"/>
                    </a:lnTo>
                    <a:cubicBezTo>
                      <a:pt x="15" y="2608"/>
                      <a:pt x="12" y="2611"/>
                      <a:pt x="7" y="2611"/>
                    </a:cubicBezTo>
                    <a:cubicBezTo>
                      <a:pt x="3" y="2611"/>
                      <a:pt x="0" y="2608"/>
                      <a:pt x="0" y="2603"/>
                    </a:cubicBezTo>
                    <a:lnTo>
                      <a:pt x="0" y="2588"/>
                    </a:lnTo>
                    <a:cubicBezTo>
                      <a:pt x="0" y="2584"/>
                      <a:pt x="3" y="2580"/>
                      <a:pt x="7" y="2580"/>
                    </a:cubicBezTo>
                    <a:cubicBezTo>
                      <a:pt x="12" y="2580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49"/>
                    </a:lnTo>
                    <a:cubicBezTo>
                      <a:pt x="15" y="2654"/>
                      <a:pt x="12" y="2657"/>
                      <a:pt x="7" y="2657"/>
                    </a:cubicBezTo>
                    <a:cubicBezTo>
                      <a:pt x="3" y="2657"/>
                      <a:pt x="0" y="2654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3" y="2626"/>
                      <a:pt x="7" y="2626"/>
                    </a:cubicBezTo>
                    <a:cubicBezTo>
                      <a:pt x="12" y="2626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7" y="2703"/>
                    </a:cubicBezTo>
                    <a:cubicBezTo>
                      <a:pt x="3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3" y="2673"/>
                      <a:pt x="7" y="2673"/>
                    </a:cubicBezTo>
                    <a:cubicBezTo>
                      <a:pt x="12" y="2673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2"/>
                    </a:lnTo>
                    <a:cubicBezTo>
                      <a:pt x="15" y="2746"/>
                      <a:pt x="12" y="2749"/>
                      <a:pt x="7" y="2749"/>
                    </a:cubicBezTo>
                    <a:cubicBezTo>
                      <a:pt x="3" y="2749"/>
                      <a:pt x="0" y="2746"/>
                      <a:pt x="0" y="2742"/>
                    </a:cubicBezTo>
                    <a:lnTo>
                      <a:pt x="0" y="2726"/>
                    </a:lnTo>
                    <a:cubicBezTo>
                      <a:pt x="0" y="2722"/>
                      <a:pt x="3" y="2719"/>
                      <a:pt x="7" y="2719"/>
                    </a:cubicBezTo>
                    <a:cubicBezTo>
                      <a:pt x="12" y="2719"/>
                      <a:pt x="15" y="2722"/>
                      <a:pt x="15" y="2726"/>
                    </a:cubicBezTo>
                    <a:close/>
                    <a:moveTo>
                      <a:pt x="15" y="2772"/>
                    </a:moveTo>
                    <a:lnTo>
                      <a:pt x="15" y="2788"/>
                    </a:lnTo>
                    <a:cubicBezTo>
                      <a:pt x="15" y="2792"/>
                      <a:pt x="12" y="2795"/>
                      <a:pt x="7" y="2795"/>
                    </a:cubicBezTo>
                    <a:cubicBezTo>
                      <a:pt x="3" y="2795"/>
                      <a:pt x="0" y="2792"/>
                      <a:pt x="0" y="2788"/>
                    </a:cubicBezTo>
                    <a:lnTo>
                      <a:pt x="0" y="2772"/>
                    </a:lnTo>
                    <a:cubicBezTo>
                      <a:pt x="0" y="2768"/>
                      <a:pt x="3" y="2765"/>
                      <a:pt x="7" y="2765"/>
                    </a:cubicBezTo>
                    <a:cubicBezTo>
                      <a:pt x="12" y="2765"/>
                      <a:pt x="15" y="2768"/>
                      <a:pt x="15" y="2772"/>
                    </a:cubicBezTo>
                    <a:close/>
                    <a:moveTo>
                      <a:pt x="15" y="2818"/>
                    </a:moveTo>
                    <a:lnTo>
                      <a:pt x="15" y="2834"/>
                    </a:lnTo>
                    <a:cubicBezTo>
                      <a:pt x="15" y="2838"/>
                      <a:pt x="12" y="2841"/>
                      <a:pt x="7" y="2841"/>
                    </a:cubicBezTo>
                    <a:cubicBezTo>
                      <a:pt x="3" y="2841"/>
                      <a:pt x="0" y="2838"/>
                      <a:pt x="0" y="2834"/>
                    </a:cubicBezTo>
                    <a:lnTo>
                      <a:pt x="0" y="2818"/>
                    </a:lnTo>
                    <a:cubicBezTo>
                      <a:pt x="0" y="2814"/>
                      <a:pt x="3" y="2811"/>
                      <a:pt x="7" y="2811"/>
                    </a:cubicBezTo>
                    <a:cubicBezTo>
                      <a:pt x="12" y="2811"/>
                      <a:pt x="15" y="2814"/>
                      <a:pt x="15" y="2818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7" y="2888"/>
                    </a:cubicBezTo>
                    <a:cubicBezTo>
                      <a:pt x="3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0"/>
                      <a:pt x="3" y="2857"/>
                      <a:pt x="7" y="2857"/>
                    </a:cubicBezTo>
                    <a:cubicBezTo>
                      <a:pt x="12" y="2857"/>
                      <a:pt x="15" y="2860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0"/>
                      <a:pt x="12" y="2934"/>
                      <a:pt x="7" y="2934"/>
                    </a:cubicBezTo>
                    <a:cubicBezTo>
                      <a:pt x="3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6"/>
                      <a:pt x="3" y="2903"/>
                      <a:pt x="7" y="2903"/>
                    </a:cubicBezTo>
                    <a:cubicBezTo>
                      <a:pt x="12" y="2903"/>
                      <a:pt x="15" y="2906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2"/>
                    </a:lnTo>
                    <a:cubicBezTo>
                      <a:pt x="15" y="2976"/>
                      <a:pt x="12" y="2980"/>
                      <a:pt x="7" y="2980"/>
                    </a:cubicBezTo>
                    <a:cubicBezTo>
                      <a:pt x="3" y="2980"/>
                      <a:pt x="0" y="2976"/>
                      <a:pt x="0" y="2972"/>
                    </a:cubicBezTo>
                    <a:lnTo>
                      <a:pt x="0" y="2957"/>
                    </a:lnTo>
                    <a:cubicBezTo>
                      <a:pt x="0" y="2952"/>
                      <a:pt x="3" y="2949"/>
                      <a:pt x="7" y="2949"/>
                    </a:cubicBezTo>
                    <a:cubicBezTo>
                      <a:pt x="12" y="2949"/>
                      <a:pt x="15" y="2952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2"/>
                      <a:pt x="12" y="3026"/>
                      <a:pt x="7" y="3026"/>
                    </a:cubicBezTo>
                    <a:cubicBezTo>
                      <a:pt x="3" y="3026"/>
                      <a:pt x="0" y="3022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3" y="2995"/>
                      <a:pt x="7" y="2995"/>
                    </a:cubicBezTo>
                    <a:cubicBezTo>
                      <a:pt x="12" y="2995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8"/>
                      <a:pt x="12" y="3072"/>
                      <a:pt x="7" y="3072"/>
                    </a:cubicBezTo>
                    <a:cubicBezTo>
                      <a:pt x="3" y="3072"/>
                      <a:pt x="0" y="3068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3" y="3041"/>
                      <a:pt x="7" y="3041"/>
                    </a:cubicBezTo>
                    <a:cubicBezTo>
                      <a:pt x="12" y="3041"/>
                      <a:pt x="15" y="3045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0"/>
                    </a:lnTo>
                    <a:cubicBezTo>
                      <a:pt x="15" y="3115"/>
                      <a:pt x="12" y="3118"/>
                      <a:pt x="7" y="3118"/>
                    </a:cubicBezTo>
                    <a:cubicBezTo>
                      <a:pt x="3" y="3118"/>
                      <a:pt x="0" y="3115"/>
                      <a:pt x="0" y="3110"/>
                    </a:cubicBezTo>
                    <a:lnTo>
                      <a:pt x="0" y="3095"/>
                    </a:lnTo>
                    <a:cubicBezTo>
                      <a:pt x="0" y="3091"/>
                      <a:pt x="3" y="3087"/>
                      <a:pt x="7" y="3087"/>
                    </a:cubicBezTo>
                    <a:cubicBezTo>
                      <a:pt x="12" y="3087"/>
                      <a:pt x="15" y="3091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6"/>
                    </a:lnTo>
                    <a:cubicBezTo>
                      <a:pt x="15" y="3161"/>
                      <a:pt x="12" y="3164"/>
                      <a:pt x="7" y="3164"/>
                    </a:cubicBezTo>
                    <a:cubicBezTo>
                      <a:pt x="3" y="3164"/>
                      <a:pt x="0" y="3161"/>
                      <a:pt x="0" y="3156"/>
                    </a:cubicBezTo>
                    <a:lnTo>
                      <a:pt x="0" y="3141"/>
                    </a:lnTo>
                    <a:cubicBezTo>
                      <a:pt x="0" y="3137"/>
                      <a:pt x="3" y="3133"/>
                      <a:pt x="7" y="3133"/>
                    </a:cubicBezTo>
                    <a:cubicBezTo>
                      <a:pt x="12" y="3133"/>
                      <a:pt x="15" y="3137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2"/>
                    </a:lnTo>
                    <a:cubicBezTo>
                      <a:pt x="15" y="3207"/>
                      <a:pt x="12" y="3210"/>
                      <a:pt x="7" y="3210"/>
                    </a:cubicBezTo>
                    <a:cubicBezTo>
                      <a:pt x="3" y="3210"/>
                      <a:pt x="0" y="3207"/>
                      <a:pt x="0" y="3202"/>
                    </a:cubicBezTo>
                    <a:lnTo>
                      <a:pt x="0" y="3187"/>
                    </a:lnTo>
                    <a:cubicBezTo>
                      <a:pt x="0" y="3183"/>
                      <a:pt x="3" y="3179"/>
                      <a:pt x="7" y="3179"/>
                    </a:cubicBezTo>
                    <a:cubicBezTo>
                      <a:pt x="12" y="3179"/>
                      <a:pt x="15" y="3183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9"/>
                    </a:lnTo>
                    <a:cubicBezTo>
                      <a:pt x="15" y="3253"/>
                      <a:pt x="12" y="3256"/>
                      <a:pt x="7" y="3256"/>
                    </a:cubicBezTo>
                    <a:cubicBezTo>
                      <a:pt x="3" y="3256"/>
                      <a:pt x="0" y="3253"/>
                      <a:pt x="0" y="3249"/>
                    </a:cubicBezTo>
                    <a:lnTo>
                      <a:pt x="0" y="3233"/>
                    </a:lnTo>
                    <a:cubicBezTo>
                      <a:pt x="0" y="3229"/>
                      <a:pt x="3" y="3225"/>
                      <a:pt x="7" y="3225"/>
                    </a:cubicBezTo>
                    <a:cubicBezTo>
                      <a:pt x="12" y="3225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5"/>
                    </a:lnTo>
                    <a:cubicBezTo>
                      <a:pt x="15" y="3299"/>
                      <a:pt x="12" y="3302"/>
                      <a:pt x="7" y="3302"/>
                    </a:cubicBezTo>
                    <a:cubicBezTo>
                      <a:pt x="3" y="3302"/>
                      <a:pt x="0" y="3299"/>
                      <a:pt x="0" y="3295"/>
                    </a:cubicBezTo>
                    <a:lnTo>
                      <a:pt x="0" y="3279"/>
                    </a:lnTo>
                    <a:cubicBezTo>
                      <a:pt x="0" y="3275"/>
                      <a:pt x="3" y="3272"/>
                      <a:pt x="7" y="3272"/>
                    </a:cubicBezTo>
                    <a:cubicBezTo>
                      <a:pt x="12" y="3272"/>
                      <a:pt x="15" y="3275"/>
                      <a:pt x="15" y="3279"/>
                    </a:cubicBezTo>
                    <a:close/>
                    <a:moveTo>
                      <a:pt x="15" y="3325"/>
                    </a:moveTo>
                    <a:lnTo>
                      <a:pt x="15" y="3341"/>
                    </a:lnTo>
                    <a:cubicBezTo>
                      <a:pt x="15" y="3345"/>
                      <a:pt x="12" y="3348"/>
                      <a:pt x="7" y="3348"/>
                    </a:cubicBezTo>
                    <a:cubicBezTo>
                      <a:pt x="3" y="3348"/>
                      <a:pt x="0" y="3345"/>
                      <a:pt x="0" y="3341"/>
                    </a:cubicBezTo>
                    <a:lnTo>
                      <a:pt x="0" y="3325"/>
                    </a:lnTo>
                    <a:cubicBezTo>
                      <a:pt x="0" y="3321"/>
                      <a:pt x="3" y="3318"/>
                      <a:pt x="7" y="3318"/>
                    </a:cubicBezTo>
                    <a:cubicBezTo>
                      <a:pt x="12" y="3318"/>
                      <a:pt x="15" y="3321"/>
                      <a:pt x="15" y="3325"/>
                    </a:cubicBezTo>
                    <a:close/>
                    <a:moveTo>
                      <a:pt x="15" y="3371"/>
                    </a:moveTo>
                    <a:lnTo>
                      <a:pt x="15" y="3387"/>
                    </a:lnTo>
                    <a:cubicBezTo>
                      <a:pt x="15" y="3391"/>
                      <a:pt x="12" y="3394"/>
                      <a:pt x="7" y="3394"/>
                    </a:cubicBezTo>
                    <a:cubicBezTo>
                      <a:pt x="3" y="3394"/>
                      <a:pt x="0" y="3391"/>
                      <a:pt x="0" y="3387"/>
                    </a:cubicBezTo>
                    <a:lnTo>
                      <a:pt x="0" y="3371"/>
                    </a:lnTo>
                    <a:cubicBezTo>
                      <a:pt x="0" y="3367"/>
                      <a:pt x="3" y="3364"/>
                      <a:pt x="7" y="3364"/>
                    </a:cubicBezTo>
                    <a:cubicBezTo>
                      <a:pt x="12" y="3364"/>
                      <a:pt x="15" y="3367"/>
                      <a:pt x="15" y="3371"/>
                    </a:cubicBezTo>
                    <a:close/>
                    <a:moveTo>
                      <a:pt x="15" y="3417"/>
                    </a:moveTo>
                    <a:lnTo>
                      <a:pt x="15" y="3433"/>
                    </a:lnTo>
                    <a:cubicBezTo>
                      <a:pt x="15" y="3437"/>
                      <a:pt x="12" y="3441"/>
                      <a:pt x="7" y="3441"/>
                    </a:cubicBezTo>
                    <a:cubicBezTo>
                      <a:pt x="3" y="3441"/>
                      <a:pt x="0" y="3437"/>
                      <a:pt x="0" y="3433"/>
                    </a:cubicBezTo>
                    <a:lnTo>
                      <a:pt x="0" y="3417"/>
                    </a:lnTo>
                    <a:cubicBezTo>
                      <a:pt x="0" y="3413"/>
                      <a:pt x="3" y="3410"/>
                      <a:pt x="7" y="3410"/>
                    </a:cubicBezTo>
                    <a:cubicBezTo>
                      <a:pt x="12" y="3410"/>
                      <a:pt x="15" y="3413"/>
                      <a:pt x="15" y="3417"/>
                    </a:cubicBezTo>
                    <a:close/>
                    <a:moveTo>
                      <a:pt x="15" y="3464"/>
                    </a:moveTo>
                    <a:lnTo>
                      <a:pt x="15" y="3479"/>
                    </a:lnTo>
                    <a:cubicBezTo>
                      <a:pt x="15" y="3483"/>
                      <a:pt x="12" y="3487"/>
                      <a:pt x="7" y="3487"/>
                    </a:cubicBezTo>
                    <a:cubicBezTo>
                      <a:pt x="3" y="3487"/>
                      <a:pt x="0" y="3483"/>
                      <a:pt x="0" y="3479"/>
                    </a:cubicBezTo>
                    <a:lnTo>
                      <a:pt x="0" y="3464"/>
                    </a:lnTo>
                    <a:cubicBezTo>
                      <a:pt x="0" y="3459"/>
                      <a:pt x="3" y="3456"/>
                      <a:pt x="7" y="3456"/>
                    </a:cubicBezTo>
                    <a:cubicBezTo>
                      <a:pt x="12" y="3456"/>
                      <a:pt x="15" y="3459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5"/>
                    </a:lnTo>
                    <a:cubicBezTo>
                      <a:pt x="15" y="3529"/>
                      <a:pt x="12" y="3533"/>
                      <a:pt x="7" y="3533"/>
                    </a:cubicBezTo>
                    <a:cubicBezTo>
                      <a:pt x="3" y="3533"/>
                      <a:pt x="0" y="3529"/>
                      <a:pt x="0" y="3525"/>
                    </a:cubicBezTo>
                    <a:lnTo>
                      <a:pt x="0" y="3510"/>
                    </a:lnTo>
                    <a:cubicBezTo>
                      <a:pt x="0" y="3505"/>
                      <a:pt x="3" y="3502"/>
                      <a:pt x="7" y="3502"/>
                    </a:cubicBezTo>
                    <a:cubicBezTo>
                      <a:pt x="12" y="3502"/>
                      <a:pt x="15" y="3505"/>
                      <a:pt x="15" y="3510"/>
                    </a:cubicBezTo>
                    <a:close/>
                    <a:moveTo>
                      <a:pt x="15" y="3556"/>
                    </a:moveTo>
                    <a:lnTo>
                      <a:pt x="15" y="3571"/>
                    </a:lnTo>
                    <a:cubicBezTo>
                      <a:pt x="15" y="3575"/>
                      <a:pt x="12" y="3579"/>
                      <a:pt x="7" y="3579"/>
                    </a:cubicBezTo>
                    <a:cubicBezTo>
                      <a:pt x="3" y="3579"/>
                      <a:pt x="0" y="3575"/>
                      <a:pt x="0" y="3571"/>
                    </a:cubicBezTo>
                    <a:lnTo>
                      <a:pt x="0" y="3556"/>
                    </a:lnTo>
                    <a:cubicBezTo>
                      <a:pt x="0" y="3551"/>
                      <a:pt x="3" y="3548"/>
                      <a:pt x="7" y="3548"/>
                    </a:cubicBezTo>
                    <a:cubicBezTo>
                      <a:pt x="12" y="3548"/>
                      <a:pt x="15" y="3551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7"/>
                    </a:lnTo>
                    <a:cubicBezTo>
                      <a:pt x="15" y="3621"/>
                      <a:pt x="12" y="3625"/>
                      <a:pt x="7" y="3625"/>
                    </a:cubicBezTo>
                    <a:cubicBezTo>
                      <a:pt x="3" y="3625"/>
                      <a:pt x="0" y="3621"/>
                      <a:pt x="0" y="3617"/>
                    </a:cubicBezTo>
                    <a:lnTo>
                      <a:pt x="0" y="3602"/>
                    </a:lnTo>
                    <a:cubicBezTo>
                      <a:pt x="0" y="3598"/>
                      <a:pt x="3" y="3594"/>
                      <a:pt x="7" y="3594"/>
                    </a:cubicBezTo>
                    <a:cubicBezTo>
                      <a:pt x="12" y="3594"/>
                      <a:pt x="15" y="3598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3"/>
                    </a:lnTo>
                    <a:cubicBezTo>
                      <a:pt x="15" y="3667"/>
                      <a:pt x="12" y="3671"/>
                      <a:pt x="7" y="3671"/>
                    </a:cubicBezTo>
                    <a:cubicBezTo>
                      <a:pt x="3" y="3671"/>
                      <a:pt x="0" y="3667"/>
                      <a:pt x="0" y="3663"/>
                    </a:cubicBezTo>
                    <a:lnTo>
                      <a:pt x="0" y="3648"/>
                    </a:lnTo>
                    <a:cubicBezTo>
                      <a:pt x="0" y="3644"/>
                      <a:pt x="3" y="3640"/>
                      <a:pt x="7" y="3640"/>
                    </a:cubicBezTo>
                    <a:cubicBezTo>
                      <a:pt x="12" y="3640"/>
                      <a:pt x="15" y="3644"/>
                      <a:pt x="15" y="3648"/>
                    </a:cubicBezTo>
                    <a:close/>
                    <a:moveTo>
                      <a:pt x="15" y="3694"/>
                    </a:moveTo>
                    <a:lnTo>
                      <a:pt x="15" y="3709"/>
                    </a:lnTo>
                    <a:cubicBezTo>
                      <a:pt x="15" y="3714"/>
                      <a:pt x="12" y="3717"/>
                      <a:pt x="7" y="3717"/>
                    </a:cubicBezTo>
                    <a:cubicBezTo>
                      <a:pt x="3" y="3717"/>
                      <a:pt x="0" y="3714"/>
                      <a:pt x="0" y="3709"/>
                    </a:cubicBezTo>
                    <a:lnTo>
                      <a:pt x="0" y="3694"/>
                    </a:lnTo>
                    <a:cubicBezTo>
                      <a:pt x="0" y="3690"/>
                      <a:pt x="3" y="3686"/>
                      <a:pt x="7" y="3686"/>
                    </a:cubicBezTo>
                    <a:cubicBezTo>
                      <a:pt x="12" y="3686"/>
                      <a:pt x="15" y="3690"/>
                      <a:pt x="15" y="3694"/>
                    </a:cubicBezTo>
                    <a:close/>
                    <a:moveTo>
                      <a:pt x="15" y="3740"/>
                    </a:moveTo>
                    <a:lnTo>
                      <a:pt x="15" y="3755"/>
                    </a:lnTo>
                    <a:cubicBezTo>
                      <a:pt x="15" y="3760"/>
                      <a:pt x="12" y="3763"/>
                      <a:pt x="7" y="3763"/>
                    </a:cubicBezTo>
                    <a:cubicBezTo>
                      <a:pt x="3" y="3763"/>
                      <a:pt x="0" y="3760"/>
                      <a:pt x="0" y="3755"/>
                    </a:cubicBezTo>
                    <a:lnTo>
                      <a:pt x="0" y="3740"/>
                    </a:lnTo>
                    <a:cubicBezTo>
                      <a:pt x="0" y="3736"/>
                      <a:pt x="3" y="3732"/>
                      <a:pt x="7" y="3732"/>
                    </a:cubicBezTo>
                    <a:cubicBezTo>
                      <a:pt x="12" y="3732"/>
                      <a:pt x="15" y="3736"/>
                      <a:pt x="15" y="3740"/>
                    </a:cubicBezTo>
                    <a:close/>
                    <a:moveTo>
                      <a:pt x="15" y="3786"/>
                    </a:moveTo>
                    <a:lnTo>
                      <a:pt x="15" y="3801"/>
                    </a:lnTo>
                    <a:cubicBezTo>
                      <a:pt x="15" y="3806"/>
                      <a:pt x="12" y="3809"/>
                      <a:pt x="7" y="3809"/>
                    </a:cubicBezTo>
                    <a:cubicBezTo>
                      <a:pt x="3" y="3809"/>
                      <a:pt x="0" y="3806"/>
                      <a:pt x="0" y="3801"/>
                    </a:cubicBezTo>
                    <a:lnTo>
                      <a:pt x="0" y="3786"/>
                    </a:lnTo>
                    <a:cubicBezTo>
                      <a:pt x="0" y="3782"/>
                      <a:pt x="3" y="3778"/>
                      <a:pt x="7" y="3778"/>
                    </a:cubicBezTo>
                    <a:cubicBezTo>
                      <a:pt x="12" y="3778"/>
                      <a:pt x="15" y="3782"/>
                      <a:pt x="15" y="3786"/>
                    </a:cubicBezTo>
                    <a:close/>
                    <a:moveTo>
                      <a:pt x="15" y="3832"/>
                    </a:moveTo>
                    <a:lnTo>
                      <a:pt x="15" y="3848"/>
                    </a:lnTo>
                    <a:cubicBezTo>
                      <a:pt x="15" y="3852"/>
                      <a:pt x="12" y="3855"/>
                      <a:pt x="7" y="3855"/>
                    </a:cubicBezTo>
                    <a:cubicBezTo>
                      <a:pt x="3" y="3855"/>
                      <a:pt x="0" y="3852"/>
                      <a:pt x="0" y="3848"/>
                    </a:cubicBezTo>
                    <a:lnTo>
                      <a:pt x="0" y="3832"/>
                    </a:lnTo>
                    <a:cubicBezTo>
                      <a:pt x="0" y="3828"/>
                      <a:pt x="3" y="3825"/>
                      <a:pt x="7" y="3825"/>
                    </a:cubicBezTo>
                    <a:cubicBezTo>
                      <a:pt x="12" y="3825"/>
                      <a:pt x="15" y="3828"/>
                      <a:pt x="15" y="3832"/>
                    </a:cubicBezTo>
                    <a:close/>
                    <a:moveTo>
                      <a:pt x="15" y="3878"/>
                    </a:moveTo>
                    <a:lnTo>
                      <a:pt x="15" y="3894"/>
                    </a:lnTo>
                    <a:cubicBezTo>
                      <a:pt x="15" y="3898"/>
                      <a:pt x="12" y="3901"/>
                      <a:pt x="7" y="3901"/>
                    </a:cubicBezTo>
                    <a:cubicBezTo>
                      <a:pt x="3" y="3901"/>
                      <a:pt x="0" y="3898"/>
                      <a:pt x="0" y="3894"/>
                    </a:cubicBezTo>
                    <a:lnTo>
                      <a:pt x="0" y="3878"/>
                    </a:lnTo>
                    <a:cubicBezTo>
                      <a:pt x="0" y="3874"/>
                      <a:pt x="3" y="3871"/>
                      <a:pt x="7" y="3871"/>
                    </a:cubicBezTo>
                    <a:cubicBezTo>
                      <a:pt x="12" y="3871"/>
                      <a:pt x="15" y="3874"/>
                      <a:pt x="15" y="3878"/>
                    </a:cubicBezTo>
                    <a:close/>
                    <a:moveTo>
                      <a:pt x="15" y="3924"/>
                    </a:moveTo>
                    <a:lnTo>
                      <a:pt x="15" y="3940"/>
                    </a:lnTo>
                    <a:cubicBezTo>
                      <a:pt x="15" y="3944"/>
                      <a:pt x="12" y="3947"/>
                      <a:pt x="7" y="3947"/>
                    </a:cubicBezTo>
                    <a:cubicBezTo>
                      <a:pt x="3" y="3947"/>
                      <a:pt x="0" y="3944"/>
                      <a:pt x="0" y="3940"/>
                    </a:cubicBezTo>
                    <a:lnTo>
                      <a:pt x="0" y="3924"/>
                    </a:lnTo>
                    <a:cubicBezTo>
                      <a:pt x="0" y="3920"/>
                      <a:pt x="3" y="3917"/>
                      <a:pt x="7" y="3917"/>
                    </a:cubicBezTo>
                    <a:cubicBezTo>
                      <a:pt x="12" y="3917"/>
                      <a:pt x="15" y="3920"/>
                      <a:pt x="15" y="3924"/>
                    </a:cubicBezTo>
                    <a:close/>
                    <a:moveTo>
                      <a:pt x="15" y="3970"/>
                    </a:moveTo>
                    <a:lnTo>
                      <a:pt x="15" y="3986"/>
                    </a:lnTo>
                    <a:cubicBezTo>
                      <a:pt x="15" y="3990"/>
                      <a:pt x="12" y="3993"/>
                      <a:pt x="7" y="3993"/>
                    </a:cubicBezTo>
                    <a:cubicBezTo>
                      <a:pt x="3" y="3993"/>
                      <a:pt x="0" y="3990"/>
                      <a:pt x="0" y="3986"/>
                    </a:cubicBezTo>
                    <a:lnTo>
                      <a:pt x="0" y="3970"/>
                    </a:lnTo>
                    <a:cubicBezTo>
                      <a:pt x="0" y="3966"/>
                      <a:pt x="3" y="3963"/>
                      <a:pt x="7" y="3963"/>
                    </a:cubicBezTo>
                    <a:cubicBezTo>
                      <a:pt x="12" y="3963"/>
                      <a:pt x="15" y="3966"/>
                      <a:pt x="15" y="3970"/>
                    </a:cubicBezTo>
                    <a:close/>
                    <a:moveTo>
                      <a:pt x="15" y="4017"/>
                    </a:moveTo>
                    <a:lnTo>
                      <a:pt x="15" y="4032"/>
                    </a:lnTo>
                    <a:cubicBezTo>
                      <a:pt x="15" y="4036"/>
                      <a:pt x="12" y="4040"/>
                      <a:pt x="7" y="4040"/>
                    </a:cubicBezTo>
                    <a:cubicBezTo>
                      <a:pt x="3" y="4040"/>
                      <a:pt x="0" y="4036"/>
                      <a:pt x="0" y="4032"/>
                    </a:cubicBezTo>
                    <a:lnTo>
                      <a:pt x="0" y="4017"/>
                    </a:lnTo>
                    <a:cubicBezTo>
                      <a:pt x="0" y="4012"/>
                      <a:pt x="3" y="4009"/>
                      <a:pt x="7" y="4009"/>
                    </a:cubicBezTo>
                    <a:cubicBezTo>
                      <a:pt x="12" y="4009"/>
                      <a:pt x="15" y="4012"/>
                      <a:pt x="15" y="4017"/>
                    </a:cubicBezTo>
                    <a:close/>
                    <a:moveTo>
                      <a:pt x="15" y="4063"/>
                    </a:moveTo>
                    <a:lnTo>
                      <a:pt x="15" y="4078"/>
                    </a:lnTo>
                    <a:cubicBezTo>
                      <a:pt x="15" y="4082"/>
                      <a:pt x="12" y="4086"/>
                      <a:pt x="7" y="4086"/>
                    </a:cubicBezTo>
                    <a:cubicBezTo>
                      <a:pt x="3" y="4086"/>
                      <a:pt x="0" y="4082"/>
                      <a:pt x="0" y="4078"/>
                    </a:cubicBezTo>
                    <a:lnTo>
                      <a:pt x="0" y="4063"/>
                    </a:lnTo>
                    <a:cubicBezTo>
                      <a:pt x="0" y="4058"/>
                      <a:pt x="3" y="4055"/>
                      <a:pt x="7" y="4055"/>
                    </a:cubicBezTo>
                    <a:cubicBezTo>
                      <a:pt x="12" y="4055"/>
                      <a:pt x="15" y="4058"/>
                      <a:pt x="15" y="4063"/>
                    </a:cubicBezTo>
                    <a:close/>
                    <a:moveTo>
                      <a:pt x="15" y="4109"/>
                    </a:moveTo>
                    <a:lnTo>
                      <a:pt x="15" y="4124"/>
                    </a:lnTo>
                    <a:cubicBezTo>
                      <a:pt x="15" y="4128"/>
                      <a:pt x="12" y="4132"/>
                      <a:pt x="7" y="4132"/>
                    </a:cubicBezTo>
                    <a:cubicBezTo>
                      <a:pt x="3" y="4132"/>
                      <a:pt x="0" y="4128"/>
                      <a:pt x="0" y="4124"/>
                    </a:cubicBezTo>
                    <a:lnTo>
                      <a:pt x="0" y="4109"/>
                    </a:lnTo>
                    <a:cubicBezTo>
                      <a:pt x="0" y="4104"/>
                      <a:pt x="3" y="4101"/>
                      <a:pt x="7" y="4101"/>
                    </a:cubicBezTo>
                    <a:cubicBezTo>
                      <a:pt x="12" y="4101"/>
                      <a:pt x="15" y="4104"/>
                      <a:pt x="15" y="4109"/>
                    </a:cubicBezTo>
                    <a:close/>
                    <a:moveTo>
                      <a:pt x="15" y="4155"/>
                    </a:moveTo>
                    <a:lnTo>
                      <a:pt x="15" y="4170"/>
                    </a:lnTo>
                    <a:cubicBezTo>
                      <a:pt x="15" y="4174"/>
                      <a:pt x="12" y="4178"/>
                      <a:pt x="7" y="4178"/>
                    </a:cubicBezTo>
                    <a:cubicBezTo>
                      <a:pt x="3" y="4178"/>
                      <a:pt x="0" y="4174"/>
                      <a:pt x="0" y="4170"/>
                    </a:cubicBezTo>
                    <a:lnTo>
                      <a:pt x="0" y="4155"/>
                    </a:lnTo>
                    <a:cubicBezTo>
                      <a:pt x="0" y="4151"/>
                      <a:pt x="3" y="4147"/>
                      <a:pt x="7" y="4147"/>
                    </a:cubicBezTo>
                    <a:cubicBezTo>
                      <a:pt x="12" y="4147"/>
                      <a:pt x="15" y="4151"/>
                      <a:pt x="15" y="4155"/>
                    </a:cubicBezTo>
                    <a:close/>
                    <a:moveTo>
                      <a:pt x="15" y="4201"/>
                    </a:moveTo>
                    <a:lnTo>
                      <a:pt x="15" y="4216"/>
                    </a:lnTo>
                    <a:cubicBezTo>
                      <a:pt x="15" y="4220"/>
                      <a:pt x="12" y="4224"/>
                      <a:pt x="7" y="4224"/>
                    </a:cubicBezTo>
                    <a:cubicBezTo>
                      <a:pt x="3" y="4224"/>
                      <a:pt x="0" y="4220"/>
                      <a:pt x="0" y="4216"/>
                    </a:cubicBezTo>
                    <a:lnTo>
                      <a:pt x="0" y="4201"/>
                    </a:lnTo>
                    <a:cubicBezTo>
                      <a:pt x="0" y="4197"/>
                      <a:pt x="3" y="4193"/>
                      <a:pt x="7" y="4193"/>
                    </a:cubicBezTo>
                    <a:cubicBezTo>
                      <a:pt x="12" y="4193"/>
                      <a:pt x="15" y="4197"/>
                      <a:pt x="15" y="4201"/>
                    </a:cubicBezTo>
                    <a:close/>
                    <a:moveTo>
                      <a:pt x="15" y="4247"/>
                    </a:moveTo>
                    <a:lnTo>
                      <a:pt x="15" y="4262"/>
                    </a:lnTo>
                    <a:cubicBezTo>
                      <a:pt x="15" y="4267"/>
                      <a:pt x="12" y="4270"/>
                      <a:pt x="7" y="4270"/>
                    </a:cubicBezTo>
                    <a:cubicBezTo>
                      <a:pt x="3" y="4270"/>
                      <a:pt x="0" y="4267"/>
                      <a:pt x="0" y="4262"/>
                    </a:cubicBezTo>
                    <a:lnTo>
                      <a:pt x="0" y="4247"/>
                    </a:lnTo>
                    <a:cubicBezTo>
                      <a:pt x="0" y="4243"/>
                      <a:pt x="3" y="4239"/>
                      <a:pt x="7" y="4239"/>
                    </a:cubicBezTo>
                    <a:cubicBezTo>
                      <a:pt x="12" y="4239"/>
                      <a:pt x="15" y="4243"/>
                      <a:pt x="15" y="4247"/>
                    </a:cubicBezTo>
                    <a:close/>
                    <a:moveTo>
                      <a:pt x="15" y="4293"/>
                    </a:moveTo>
                    <a:lnTo>
                      <a:pt x="15" y="4308"/>
                    </a:lnTo>
                    <a:cubicBezTo>
                      <a:pt x="15" y="4313"/>
                      <a:pt x="12" y="4316"/>
                      <a:pt x="7" y="4316"/>
                    </a:cubicBezTo>
                    <a:cubicBezTo>
                      <a:pt x="3" y="4316"/>
                      <a:pt x="0" y="4313"/>
                      <a:pt x="0" y="4308"/>
                    </a:cubicBezTo>
                    <a:lnTo>
                      <a:pt x="0" y="4293"/>
                    </a:lnTo>
                    <a:cubicBezTo>
                      <a:pt x="0" y="4289"/>
                      <a:pt x="3" y="4285"/>
                      <a:pt x="7" y="4285"/>
                    </a:cubicBezTo>
                    <a:cubicBezTo>
                      <a:pt x="12" y="4285"/>
                      <a:pt x="15" y="4289"/>
                      <a:pt x="15" y="4293"/>
                    </a:cubicBezTo>
                    <a:close/>
                    <a:moveTo>
                      <a:pt x="15" y="4339"/>
                    </a:moveTo>
                    <a:lnTo>
                      <a:pt x="15" y="4354"/>
                    </a:lnTo>
                    <a:cubicBezTo>
                      <a:pt x="15" y="4359"/>
                      <a:pt x="12" y="4362"/>
                      <a:pt x="7" y="4362"/>
                    </a:cubicBezTo>
                    <a:cubicBezTo>
                      <a:pt x="3" y="4362"/>
                      <a:pt x="0" y="4359"/>
                      <a:pt x="0" y="4354"/>
                    </a:cubicBezTo>
                    <a:lnTo>
                      <a:pt x="0" y="4339"/>
                    </a:lnTo>
                    <a:cubicBezTo>
                      <a:pt x="0" y="4335"/>
                      <a:pt x="3" y="4331"/>
                      <a:pt x="7" y="4331"/>
                    </a:cubicBezTo>
                    <a:cubicBezTo>
                      <a:pt x="12" y="4331"/>
                      <a:pt x="15" y="4335"/>
                      <a:pt x="15" y="4339"/>
                    </a:cubicBezTo>
                    <a:close/>
                    <a:moveTo>
                      <a:pt x="15" y="4385"/>
                    </a:moveTo>
                    <a:lnTo>
                      <a:pt x="15" y="4401"/>
                    </a:lnTo>
                    <a:cubicBezTo>
                      <a:pt x="15" y="4405"/>
                      <a:pt x="12" y="4408"/>
                      <a:pt x="7" y="4408"/>
                    </a:cubicBezTo>
                    <a:cubicBezTo>
                      <a:pt x="3" y="4408"/>
                      <a:pt x="0" y="4405"/>
                      <a:pt x="0" y="4401"/>
                    </a:cubicBezTo>
                    <a:lnTo>
                      <a:pt x="0" y="4385"/>
                    </a:lnTo>
                    <a:cubicBezTo>
                      <a:pt x="0" y="4381"/>
                      <a:pt x="3" y="4377"/>
                      <a:pt x="7" y="4377"/>
                    </a:cubicBezTo>
                    <a:cubicBezTo>
                      <a:pt x="12" y="4377"/>
                      <a:pt x="15" y="4381"/>
                      <a:pt x="15" y="4385"/>
                    </a:cubicBezTo>
                    <a:close/>
                    <a:moveTo>
                      <a:pt x="15" y="4431"/>
                    </a:moveTo>
                    <a:lnTo>
                      <a:pt x="15" y="4447"/>
                    </a:lnTo>
                    <a:cubicBezTo>
                      <a:pt x="15" y="4451"/>
                      <a:pt x="12" y="4454"/>
                      <a:pt x="7" y="4454"/>
                    </a:cubicBezTo>
                    <a:cubicBezTo>
                      <a:pt x="3" y="4454"/>
                      <a:pt x="0" y="4451"/>
                      <a:pt x="0" y="4447"/>
                    </a:cubicBezTo>
                    <a:lnTo>
                      <a:pt x="0" y="4431"/>
                    </a:lnTo>
                    <a:cubicBezTo>
                      <a:pt x="0" y="4427"/>
                      <a:pt x="3" y="4424"/>
                      <a:pt x="7" y="4424"/>
                    </a:cubicBezTo>
                    <a:cubicBezTo>
                      <a:pt x="12" y="4424"/>
                      <a:pt x="15" y="4427"/>
                      <a:pt x="15" y="4431"/>
                    </a:cubicBezTo>
                    <a:close/>
                    <a:moveTo>
                      <a:pt x="15" y="4477"/>
                    </a:moveTo>
                    <a:lnTo>
                      <a:pt x="15" y="4493"/>
                    </a:lnTo>
                    <a:cubicBezTo>
                      <a:pt x="15" y="4497"/>
                      <a:pt x="12" y="4500"/>
                      <a:pt x="7" y="4500"/>
                    </a:cubicBezTo>
                    <a:cubicBezTo>
                      <a:pt x="3" y="4500"/>
                      <a:pt x="0" y="4497"/>
                      <a:pt x="0" y="4493"/>
                    </a:cubicBezTo>
                    <a:lnTo>
                      <a:pt x="0" y="4477"/>
                    </a:lnTo>
                    <a:cubicBezTo>
                      <a:pt x="0" y="4473"/>
                      <a:pt x="3" y="4470"/>
                      <a:pt x="7" y="4470"/>
                    </a:cubicBezTo>
                    <a:cubicBezTo>
                      <a:pt x="12" y="4470"/>
                      <a:pt x="15" y="4473"/>
                      <a:pt x="15" y="4477"/>
                    </a:cubicBezTo>
                    <a:close/>
                    <a:moveTo>
                      <a:pt x="15" y="4523"/>
                    </a:moveTo>
                    <a:lnTo>
                      <a:pt x="15" y="4539"/>
                    </a:lnTo>
                    <a:cubicBezTo>
                      <a:pt x="15" y="4543"/>
                      <a:pt x="12" y="4546"/>
                      <a:pt x="7" y="4546"/>
                    </a:cubicBezTo>
                    <a:cubicBezTo>
                      <a:pt x="3" y="4546"/>
                      <a:pt x="0" y="4543"/>
                      <a:pt x="0" y="4539"/>
                    </a:cubicBezTo>
                    <a:lnTo>
                      <a:pt x="0" y="4523"/>
                    </a:lnTo>
                    <a:cubicBezTo>
                      <a:pt x="0" y="4519"/>
                      <a:pt x="3" y="4516"/>
                      <a:pt x="7" y="4516"/>
                    </a:cubicBezTo>
                    <a:cubicBezTo>
                      <a:pt x="12" y="4516"/>
                      <a:pt x="15" y="4519"/>
                      <a:pt x="15" y="4523"/>
                    </a:cubicBezTo>
                    <a:close/>
                    <a:moveTo>
                      <a:pt x="15" y="4569"/>
                    </a:moveTo>
                    <a:lnTo>
                      <a:pt x="15" y="4585"/>
                    </a:lnTo>
                    <a:cubicBezTo>
                      <a:pt x="15" y="4589"/>
                      <a:pt x="12" y="4593"/>
                      <a:pt x="7" y="4593"/>
                    </a:cubicBezTo>
                    <a:cubicBezTo>
                      <a:pt x="3" y="4593"/>
                      <a:pt x="0" y="4589"/>
                      <a:pt x="0" y="4585"/>
                    </a:cubicBezTo>
                    <a:lnTo>
                      <a:pt x="0" y="4569"/>
                    </a:lnTo>
                    <a:cubicBezTo>
                      <a:pt x="0" y="4565"/>
                      <a:pt x="3" y="4562"/>
                      <a:pt x="7" y="4562"/>
                    </a:cubicBezTo>
                    <a:cubicBezTo>
                      <a:pt x="12" y="4562"/>
                      <a:pt x="15" y="4565"/>
                      <a:pt x="15" y="4569"/>
                    </a:cubicBezTo>
                    <a:close/>
                    <a:moveTo>
                      <a:pt x="15" y="4616"/>
                    </a:moveTo>
                    <a:lnTo>
                      <a:pt x="15" y="4631"/>
                    </a:lnTo>
                    <a:cubicBezTo>
                      <a:pt x="15" y="4635"/>
                      <a:pt x="12" y="4639"/>
                      <a:pt x="7" y="4639"/>
                    </a:cubicBezTo>
                    <a:cubicBezTo>
                      <a:pt x="3" y="4639"/>
                      <a:pt x="0" y="4635"/>
                      <a:pt x="0" y="4631"/>
                    </a:cubicBezTo>
                    <a:lnTo>
                      <a:pt x="0" y="4616"/>
                    </a:lnTo>
                    <a:cubicBezTo>
                      <a:pt x="0" y="4611"/>
                      <a:pt x="3" y="4608"/>
                      <a:pt x="7" y="4608"/>
                    </a:cubicBezTo>
                    <a:cubicBezTo>
                      <a:pt x="12" y="4608"/>
                      <a:pt x="15" y="4611"/>
                      <a:pt x="15" y="4616"/>
                    </a:cubicBezTo>
                    <a:close/>
                    <a:moveTo>
                      <a:pt x="15" y="4662"/>
                    </a:moveTo>
                    <a:lnTo>
                      <a:pt x="15" y="4677"/>
                    </a:lnTo>
                    <a:cubicBezTo>
                      <a:pt x="15" y="4681"/>
                      <a:pt x="12" y="4685"/>
                      <a:pt x="7" y="4685"/>
                    </a:cubicBezTo>
                    <a:cubicBezTo>
                      <a:pt x="3" y="4685"/>
                      <a:pt x="0" y="4681"/>
                      <a:pt x="0" y="4677"/>
                    </a:cubicBezTo>
                    <a:lnTo>
                      <a:pt x="0" y="4662"/>
                    </a:lnTo>
                    <a:cubicBezTo>
                      <a:pt x="0" y="4657"/>
                      <a:pt x="3" y="4654"/>
                      <a:pt x="7" y="4654"/>
                    </a:cubicBezTo>
                    <a:cubicBezTo>
                      <a:pt x="12" y="4654"/>
                      <a:pt x="15" y="4657"/>
                      <a:pt x="15" y="4662"/>
                    </a:cubicBezTo>
                    <a:close/>
                    <a:moveTo>
                      <a:pt x="15" y="4708"/>
                    </a:moveTo>
                    <a:lnTo>
                      <a:pt x="15" y="4723"/>
                    </a:lnTo>
                    <a:cubicBezTo>
                      <a:pt x="15" y="4727"/>
                      <a:pt x="12" y="4731"/>
                      <a:pt x="7" y="4731"/>
                    </a:cubicBezTo>
                    <a:cubicBezTo>
                      <a:pt x="3" y="4731"/>
                      <a:pt x="0" y="4727"/>
                      <a:pt x="0" y="4723"/>
                    </a:cubicBezTo>
                    <a:lnTo>
                      <a:pt x="0" y="4708"/>
                    </a:lnTo>
                    <a:cubicBezTo>
                      <a:pt x="0" y="4703"/>
                      <a:pt x="3" y="4700"/>
                      <a:pt x="7" y="4700"/>
                    </a:cubicBezTo>
                    <a:cubicBezTo>
                      <a:pt x="12" y="4700"/>
                      <a:pt x="15" y="4703"/>
                      <a:pt x="15" y="4708"/>
                    </a:cubicBezTo>
                    <a:close/>
                    <a:moveTo>
                      <a:pt x="15" y="4754"/>
                    </a:moveTo>
                    <a:lnTo>
                      <a:pt x="15" y="4769"/>
                    </a:lnTo>
                    <a:cubicBezTo>
                      <a:pt x="15" y="4773"/>
                      <a:pt x="12" y="4777"/>
                      <a:pt x="7" y="4777"/>
                    </a:cubicBezTo>
                    <a:cubicBezTo>
                      <a:pt x="3" y="4777"/>
                      <a:pt x="0" y="4773"/>
                      <a:pt x="0" y="4769"/>
                    </a:cubicBezTo>
                    <a:lnTo>
                      <a:pt x="0" y="4754"/>
                    </a:lnTo>
                    <a:cubicBezTo>
                      <a:pt x="0" y="4750"/>
                      <a:pt x="3" y="4746"/>
                      <a:pt x="7" y="4746"/>
                    </a:cubicBezTo>
                    <a:cubicBezTo>
                      <a:pt x="12" y="4746"/>
                      <a:pt x="15" y="4750"/>
                      <a:pt x="15" y="4754"/>
                    </a:cubicBezTo>
                    <a:close/>
                    <a:moveTo>
                      <a:pt x="15" y="4800"/>
                    </a:moveTo>
                    <a:lnTo>
                      <a:pt x="15" y="4815"/>
                    </a:lnTo>
                    <a:cubicBezTo>
                      <a:pt x="15" y="4819"/>
                      <a:pt x="12" y="4823"/>
                      <a:pt x="7" y="4823"/>
                    </a:cubicBezTo>
                    <a:cubicBezTo>
                      <a:pt x="3" y="4823"/>
                      <a:pt x="0" y="4819"/>
                      <a:pt x="0" y="4815"/>
                    </a:cubicBezTo>
                    <a:lnTo>
                      <a:pt x="0" y="4800"/>
                    </a:lnTo>
                    <a:cubicBezTo>
                      <a:pt x="0" y="4796"/>
                      <a:pt x="3" y="4792"/>
                      <a:pt x="7" y="4792"/>
                    </a:cubicBezTo>
                    <a:cubicBezTo>
                      <a:pt x="12" y="4792"/>
                      <a:pt x="15" y="4796"/>
                      <a:pt x="15" y="4800"/>
                    </a:cubicBezTo>
                    <a:close/>
                    <a:moveTo>
                      <a:pt x="15" y="4846"/>
                    </a:moveTo>
                    <a:lnTo>
                      <a:pt x="15" y="4861"/>
                    </a:lnTo>
                    <a:cubicBezTo>
                      <a:pt x="15" y="4866"/>
                      <a:pt x="12" y="4869"/>
                      <a:pt x="7" y="4869"/>
                    </a:cubicBezTo>
                    <a:cubicBezTo>
                      <a:pt x="3" y="4869"/>
                      <a:pt x="0" y="4866"/>
                      <a:pt x="0" y="4861"/>
                    </a:cubicBezTo>
                    <a:lnTo>
                      <a:pt x="0" y="4846"/>
                    </a:lnTo>
                    <a:cubicBezTo>
                      <a:pt x="0" y="4842"/>
                      <a:pt x="3" y="4838"/>
                      <a:pt x="7" y="4838"/>
                    </a:cubicBezTo>
                    <a:cubicBezTo>
                      <a:pt x="12" y="4838"/>
                      <a:pt x="15" y="4842"/>
                      <a:pt x="15" y="4846"/>
                    </a:cubicBezTo>
                    <a:close/>
                    <a:moveTo>
                      <a:pt x="15" y="4892"/>
                    </a:moveTo>
                    <a:lnTo>
                      <a:pt x="15" y="4907"/>
                    </a:lnTo>
                    <a:cubicBezTo>
                      <a:pt x="15" y="4912"/>
                      <a:pt x="12" y="4915"/>
                      <a:pt x="7" y="4915"/>
                    </a:cubicBezTo>
                    <a:cubicBezTo>
                      <a:pt x="3" y="4915"/>
                      <a:pt x="0" y="4912"/>
                      <a:pt x="0" y="4907"/>
                    </a:cubicBezTo>
                    <a:lnTo>
                      <a:pt x="0" y="4892"/>
                    </a:lnTo>
                    <a:cubicBezTo>
                      <a:pt x="0" y="4888"/>
                      <a:pt x="3" y="4884"/>
                      <a:pt x="7" y="4884"/>
                    </a:cubicBezTo>
                    <a:cubicBezTo>
                      <a:pt x="12" y="4884"/>
                      <a:pt x="15" y="4888"/>
                      <a:pt x="15" y="4892"/>
                    </a:cubicBezTo>
                    <a:close/>
                    <a:moveTo>
                      <a:pt x="15" y="4938"/>
                    </a:moveTo>
                    <a:lnTo>
                      <a:pt x="15" y="4953"/>
                    </a:lnTo>
                    <a:cubicBezTo>
                      <a:pt x="15" y="4958"/>
                      <a:pt x="12" y="4961"/>
                      <a:pt x="7" y="4961"/>
                    </a:cubicBezTo>
                    <a:cubicBezTo>
                      <a:pt x="3" y="4961"/>
                      <a:pt x="0" y="4958"/>
                      <a:pt x="0" y="4953"/>
                    </a:cubicBezTo>
                    <a:lnTo>
                      <a:pt x="0" y="4938"/>
                    </a:lnTo>
                    <a:cubicBezTo>
                      <a:pt x="0" y="4934"/>
                      <a:pt x="3" y="4930"/>
                      <a:pt x="7" y="4930"/>
                    </a:cubicBezTo>
                    <a:cubicBezTo>
                      <a:pt x="12" y="4930"/>
                      <a:pt x="15" y="4934"/>
                      <a:pt x="15" y="4938"/>
                    </a:cubicBezTo>
                    <a:close/>
                    <a:moveTo>
                      <a:pt x="15" y="4984"/>
                    </a:moveTo>
                    <a:lnTo>
                      <a:pt x="15" y="5000"/>
                    </a:lnTo>
                    <a:cubicBezTo>
                      <a:pt x="15" y="5004"/>
                      <a:pt x="12" y="5007"/>
                      <a:pt x="7" y="5007"/>
                    </a:cubicBezTo>
                    <a:cubicBezTo>
                      <a:pt x="3" y="5007"/>
                      <a:pt x="0" y="5004"/>
                      <a:pt x="0" y="5000"/>
                    </a:cubicBezTo>
                    <a:lnTo>
                      <a:pt x="0" y="4984"/>
                    </a:lnTo>
                    <a:cubicBezTo>
                      <a:pt x="0" y="4980"/>
                      <a:pt x="3" y="4977"/>
                      <a:pt x="7" y="4977"/>
                    </a:cubicBezTo>
                    <a:cubicBezTo>
                      <a:pt x="12" y="4977"/>
                      <a:pt x="15" y="4980"/>
                      <a:pt x="15" y="4984"/>
                    </a:cubicBezTo>
                    <a:close/>
                    <a:moveTo>
                      <a:pt x="15" y="5030"/>
                    </a:moveTo>
                    <a:lnTo>
                      <a:pt x="15" y="5046"/>
                    </a:lnTo>
                    <a:cubicBezTo>
                      <a:pt x="15" y="5050"/>
                      <a:pt x="12" y="5053"/>
                      <a:pt x="7" y="5053"/>
                    </a:cubicBezTo>
                    <a:cubicBezTo>
                      <a:pt x="3" y="5053"/>
                      <a:pt x="0" y="5050"/>
                      <a:pt x="0" y="5046"/>
                    </a:cubicBezTo>
                    <a:lnTo>
                      <a:pt x="0" y="5030"/>
                    </a:lnTo>
                    <a:cubicBezTo>
                      <a:pt x="0" y="5026"/>
                      <a:pt x="3" y="5023"/>
                      <a:pt x="7" y="5023"/>
                    </a:cubicBezTo>
                    <a:cubicBezTo>
                      <a:pt x="12" y="5023"/>
                      <a:pt x="15" y="5026"/>
                      <a:pt x="15" y="5030"/>
                    </a:cubicBezTo>
                    <a:close/>
                    <a:moveTo>
                      <a:pt x="15" y="5076"/>
                    </a:moveTo>
                    <a:lnTo>
                      <a:pt x="15" y="5092"/>
                    </a:lnTo>
                    <a:cubicBezTo>
                      <a:pt x="15" y="5096"/>
                      <a:pt x="12" y="5099"/>
                      <a:pt x="7" y="5099"/>
                    </a:cubicBezTo>
                    <a:cubicBezTo>
                      <a:pt x="3" y="5099"/>
                      <a:pt x="0" y="5096"/>
                      <a:pt x="0" y="5092"/>
                    </a:cubicBezTo>
                    <a:lnTo>
                      <a:pt x="0" y="5076"/>
                    </a:lnTo>
                    <a:cubicBezTo>
                      <a:pt x="0" y="5072"/>
                      <a:pt x="3" y="5069"/>
                      <a:pt x="7" y="5069"/>
                    </a:cubicBezTo>
                    <a:cubicBezTo>
                      <a:pt x="12" y="5069"/>
                      <a:pt x="15" y="5072"/>
                      <a:pt x="15" y="5076"/>
                    </a:cubicBezTo>
                    <a:close/>
                    <a:moveTo>
                      <a:pt x="15" y="5122"/>
                    </a:moveTo>
                    <a:lnTo>
                      <a:pt x="15" y="5138"/>
                    </a:lnTo>
                    <a:cubicBezTo>
                      <a:pt x="15" y="5142"/>
                      <a:pt x="12" y="5145"/>
                      <a:pt x="7" y="5145"/>
                    </a:cubicBezTo>
                    <a:cubicBezTo>
                      <a:pt x="3" y="5145"/>
                      <a:pt x="0" y="5142"/>
                      <a:pt x="0" y="5138"/>
                    </a:cubicBezTo>
                    <a:lnTo>
                      <a:pt x="0" y="5122"/>
                    </a:lnTo>
                    <a:cubicBezTo>
                      <a:pt x="0" y="5118"/>
                      <a:pt x="3" y="5115"/>
                      <a:pt x="7" y="5115"/>
                    </a:cubicBezTo>
                    <a:cubicBezTo>
                      <a:pt x="12" y="5115"/>
                      <a:pt x="15" y="5118"/>
                      <a:pt x="15" y="5122"/>
                    </a:cubicBezTo>
                    <a:close/>
                    <a:moveTo>
                      <a:pt x="15" y="5169"/>
                    </a:moveTo>
                    <a:lnTo>
                      <a:pt x="15" y="5184"/>
                    </a:lnTo>
                    <a:cubicBezTo>
                      <a:pt x="15" y="5188"/>
                      <a:pt x="12" y="5192"/>
                      <a:pt x="7" y="5192"/>
                    </a:cubicBezTo>
                    <a:cubicBezTo>
                      <a:pt x="3" y="5192"/>
                      <a:pt x="0" y="5188"/>
                      <a:pt x="0" y="5184"/>
                    </a:cubicBezTo>
                    <a:lnTo>
                      <a:pt x="0" y="5169"/>
                    </a:lnTo>
                    <a:cubicBezTo>
                      <a:pt x="0" y="5164"/>
                      <a:pt x="3" y="5161"/>
                      <a:pt x="7" y="5161"/>
                    </a:cubicBezTo>
                    <a:cubicBezTo>
                      <a:pt x="12" y="5161"/>
                      <a:pt x="15" y="5164"/>
                      <a:pt x="15" y="5169"/>
                    </a:cubicBezTo>
                    <a:close/>
                    <a:moveTo>
                      <a:pt x="15" y="5215"/>
                    </a:moveTo>
                    <a:lnTo>
                      <a:pt x="15" y="5230"/>
                    </a:lnTo>
                    <a:cubicBezTo>
                      <a:pt x="15" y="5234"/>
                      <a:pt x="12" y="5238"/>
                      <a:pt x="7" y="5238"/>
                    </a:cubicBezTo>
                    <a:cubicBezTo>
                      <a:pt x="3" y="5238"/>
                      <a:pt x="0" y="5234"/>
                      <a:pt x="0" y="5230"/>
                    </a:cubicBezTo>
                    <a:lnTo>
                      <a:pt x="0" y="5215"/>
                    </a:lnTo>
                    <a:cubicBezTo>
                      <a:pt x="0" y="5210"/>
                      <a:pt x="3" y="5207"/>
                      <a:pt x="7" y="5207"/>
                    </a:cubicBezTo>
                    <a:cubicBezTo>
                      <a:pt x="12" y="5207"/>
                      <a:pt x="15" y="5210"/>
                      <a:pt x="15" y="5215"/>
                    </a:cubicBezTo>
                    <a:close/>
                    <a:moveTo>
                      <a:pt x="15" y="5261"/>
                    </a:moveTo>
                    <a:lnTo>
                      <a:pt x="15" y="5276"/>
                    </a:lnTo>
                    <a:cubicBezTo>
                      <a:pt x="15" y="5280"/>
                      <a:pt x="12" y="5284"/>
                      <a:pt x="7" y="5284"/>
                    </a:cubicBezTo>
                    <a:cubicBezTo>
                      <a:pt x="3" y="5284"/>
                      <a:pt x="0" y="5280"/>
                      <a:pt x="0" y="5276"/>
                    </a:cubicBezTo>
                    <a:lnTo>
                      <a:pt x="0" y="5261"/>
                    </a:lnTo>
                    <a:cubicBezTo>
                      <a:pt x="0" y="5256"/>
                      <a:pt x="3" y="5253"/>
                      <a:pt x="7" y="5253"/>
                    </a:cubicBezTo>
                    <a:cubicBezTo>
                      <a:pt x="12" y="5253"/>
                      <a:pt x="15" y="5256"/>
                      <a:pt x="15" y="5261"/>
                    </a:cubicBezTo>
                    <a:close/>
                    <a:moveTo>
                      <a:pt x="15" y="5307"/>
                    </a:moveTo>
                    <a:lnTo>
                      <a:pt x="15" y="5322"/>
                    </a:lnTo>
                    <a:cubicBezTo>
                      <a:pt x="15" y="5326"/>
                      <a:pt x="12" y="5330"/>
                      <a:pt x="7" y="5330"/>
                    </a:cubicBezTo>
                    <a:cubicBezTo>
                      <a:pt x="3" y="5330"/>
                      <a:pt x="0" y="5326"/>
                      <a:pt x="0" y="5322"/>
                    </a:cubicBezTo>
                    <a:lnTo>
                      <a:pt x="0" y="5307"/>
                    </a:lnTo>
                    <a:cubicBezTo>
                      <a:pt x="0" y="5303"/>
                      <a:pt x="3" y="5299"/>
                      <a:pt x="7" y="5299"/>
                    </a:cubicBezTo>
                    <a:cubicBezTo>
                      <a:pt x="12" y="5299"/>
                      <a:pt x="15" y="5303"/>
                      <a:pt x="15" y="5307"/>
                    </a:cubicBezTo>
                    <a:close/>
                    <a:moveTo>
                      <a:pt x="15" y="5353"/>
                    </a:moveTo>
                    <a:lnTo>
                      <a:pt x="15" y="5368"/>
                    </a:lnTo>
                    <a:cubicBezTo>
                      <a:pt x="15" y="5372"/>
                      <a:pt x="12" y="5376"/>
                      <a:pt x="7" y="5376"/>
                    </a:cubicBezTo>
                    <a:cubicBezTo>
                      <a:pt x="3" y="5376"/>
                      <a:pt x="0" y="5372"/>
                      <a:pt x="0" y="5368"/>
                    </a:cubicBezTo>
                    <a:lnTo>
                      <a:pt x="0" y="5353"/>
                    </a:lnTo>
                    <a:cubicBezTo>
                      <a:pt x="0" y="5349"/>
                      <a:pt x="3" y="5345"/>
                      <a:pt x="7" y="5345"/>
                    </a:cubicBezTo>
                    <a:cubicBezTo>
                      <a:pt x="12" y="5345"/>
                      <a:pt x="15" y="5349"/>
                      <a:pt x="15" y="5353"/>
                    </a:cubicBezTo>
                    <a:close/>
                    <a:moveTo>
                      <a:pt x="15" y="5399"/>
                    </a:moveTo>
                    <a:lnTo>
                      <a:pt x="15" y="5414"/>
                    </a:lnTo>
                    <a:cubicBezTo>
                      <a:pt x="15" y="5419"/>
                      <a:pt x="12" y="5422"/>
                      <a:pt x="7" y="5422"/>
                    </a:cubicBezTo>
                    <a:cubicBezTo>
                      <a:pt x="3" y="5422"/>
                      <a:pt x="0" y="5419"/>
                      <a:pt x="0" y="5414"/>
                    </a:cubicBezTo>
                    <a:lnTo>
                      <a:pt x="0" y="5399"/>
                    </a:lnTo>
                    <a:cubicBezTo>
                      <a:pt x="0" y="5395"/>
                      <a:pt x="3" y="5391"/>
                      <a:pt x="7" y="5391"/>
                    </a:cubicBezTo>
                    <a:cubicBezTo>
                      <a:pt x="12" y="5391"/>
                      <a:pt x="15" y="5395"/>
                      <a:pt x="15" y="5399"/>
                    </a:cubicBezTo>
                    <a:close/>
                    <a:moveTo>
                      <a:pt x="15" y="5445"/>
                    </a:moveTo>
                    <a:lnTo>
                      <a:pt x="15" y="5460"/>
                    </a:lnTo>
                    <a:cubicBezTo>
                      <a:pt x="15" y="5465"/>
                      <a:pt x="12" y="5468"/>
                      <a:pt x="7" y="5468"/>
                    </a:cubicBezTo>
                    <a:cubicBezTo>
                      <a:pt x="3" y="5468"/>
                      <a:pt x="0" y="5465"/>
                      <a:pt x="0" y="5460"/>
                    </a:cubicBezTo>
                    <a:lnTo>
                      <a:pt x="0" y="5445"/>
                    </a:lnTo>
                    <a:cubicBezTo>
                      <a:pt x="0" y="5441"/>
                      <a:pt x="3" y="5437"/>
                      <a:pt x="7" y="5437"/>
                    </a:cubicBezTo>
                    <a:cubicBezTo>
                      <a:pt x="12" y="5437"/>
                      <a:pt x="15" y="5441"/>
                      <a:pt x="15" y="5445"/>
                    </a:cubicBezTo>
                    <a:close/>
                    <a:moveTo>
                      <a:pt x="15" y="5491"/>
                    </a:moveTo>
                    <a:lnTo>
                      <a:pt x="15" y="5506"/>
                    </a:lnTo>
                    <a:cubicBezTo>
                      <a:pt x="15" y="5511"/>
                      <a:pt x="12" y="5514"/>
                      <a:pt x="7" y="5514"/>
                    </a:cubicBezTo>
                    <a:cubicBezTo>
                      <a:pt x="3" y="5514"/>
                      <a:pt x="0" y="5511"/>
                      <a:pt x="0" y="5506"/>
                    </a:cubicBezTo>
                    <a:lnTo>
                      <a:pt x="0" y="5491"/>
                    </a:lnTo>
                    <a:cubicBezTo>
                      <a:pt x="0" y="5487"/>
                      <a:pt x="3" y="5483"/>
                      <a:pt x="7" y="5483"/>
                    </a:cubicBezTo>
                    <a:cubicBezTo>
                      <a:pt x="12" y="5483"/>
                      <a:pt x="15" y="5487"/>
                      <a:pt x="15" y="5491"/>
                    </a:cubicBezTo>
                    <a:close/>
                    <a:moveTo>
                      <a:pt x="15" y="5537"/>
                    </a:moveTo>
                    <a:lnTo>
                      <a:pt x="15" y="5553"/>
                    </a:lnTo>
                    <a:cubicBezTo>
                      <a:pt x="15" y="5557"/>
                      <a:pt x="12" y="5560"/>
                      <a:pt x="7" y="5560"/>
                    </a:cubicBezTo>
                    <a:cubicBezTo>
                      <a:pt x="3" y="5560"/>
                      <a:pt x="0" y="5557"/>
                      <a:pt x="0" y="5553"/>
                    </a:cubicBezTo>
                    <a:lnTo>
                      <a:pt x="0" y="5537"/>
                    </a:lnTo>
                    <a:cubicBezTo>
                      <a:pt x="0" y="5533"/>
                      <a:pt x="3" y="5529"/>
                      <a:pt x="7" y="5529"/>
                    </a:cubicBezTo>
                    <a:cubicBezTo>
                      <a:pt x="12" y="5529"/>
                      <a:pt x="15" y="5533"/>
                      <a:pt x="15" y="5537"/>
                    </a:cubicBezTo>
                    <a:close/>
                    <a:moveTo>
                      <a:pt x="15" y="5583"/>
                    </a:moveTo>
                    <a:lnTo>
                      <a:pt x="15" y="5599"/>
                    </a:lnTo>
                    <a:cubicBezTo>
                      <a:pt x="15" y="5603"/>
                      <a:pt x="12" y="5606"/>
                      <a:pt x="7" y="5606"/>
                    </a:cubicBezTo>
                    <a:cubicBezTo>
                      <a:pt x="3" y="5606"/>
                      <a:pt x="0" y="5603"/>
                      <a:pt x="0" y="5599"/>
                    </a:cubicBezTo>
                    <a:lnTo>
                      <a:pt x="0" y="5583"/>
                    </a:lnTo>
                    <a:cubicBezTo>
                      <a:pt x="0" y="5579"/>
                      <a:pt x="3" y="5576"/>
                      <a:pt x="7" y="5576"/>
                    </a:cubicBezTo>
                    <a:cubicBezTo>
                      <a:pt x="12" y="5576"/>
                      <a:pt x="15" y="5579"/>
                      <a:pt x="15" y="5583"/>
                    </a:cubicBezTo>
                    <a:close/>
                    <a:moveTo>
                      <a:pt x="15" y="5629"/>
                    </a:moveTo>
                    <a:lnTo>
                      <a:pt x="15" y="5645"/>
                    </a:lnTo>
                    <a:cubicBezTo>
                      <a:pt x="15" y="5649"/>
                      <a:pt x="12" y="5652"/>
                      <a:pt x="7" y="5652"/>
                    </a:cubicBezTo>
                    <a:cubicBezTo>
                      <a:pt x="3" y="5652"/>
                      <a:pt x="0" y="5649"/>
                      <a:pt x="0" y="5645"/>
                    </a:cubicBezTo>
                    <a:lnTo>
                      <a:pt x="0" y="5629"/>
                    </a:lnTo>
                    <a:cubicBezTo>
                      <a:pt x="0" y="5625"/>
                      <a:pt x="3" y="5622"/>
                      <a:pt x="7" y="5622"/>
                    </a:cubicBezTo>
                    <a:cubicBezTo>
                      <a:pt x="12" y="5622"/>
                      <a:pt x="15" y="5625"/>
                      <a:pt x="15" y="5629"/>
                    </a:cubicBezTo>
                    <a:close/>
                    <a:moveTo>
                      <a:pt x="15" y="5675"/>
                    </a:moveTo>
                    <a:lnTo>
                      <a:pt x="15" y="5691"/>
                    </a:lnTo>
                    <a:cubicBezTo>
                      <a:pt x="15" y="5695"/>
                      <a:pt x="12" y="5698"/>
                      <a:pt x="7" y="5698"/>
                    </a:cubicBezTo>
                    <a:cubicBezTo>
                      <a:pt x="3" y="5698"/>
                      <a:pt x="0" y="5695"/>
                      <a:pt x="0" y="5691"/>
                    </a:cubicBezTo>
                    <a:lnTo>
                      <a:pt x="0" y="5675"/>
                    </a:lnTo>
                    <a:cubicBezTo>
                      <a:pt x="0" y="5671"/>
                      <a:pt x="3" y="5668"/>
                      <a:pt x="7" y="5668"/>
                    </a:cubicBezTo>
                    <a:cubicBezTo>
                      <a:pt x="12" y="5668"/>
                      <a:pt x="15" y="5671"/>
                      <a:pt x="15" y="5675"/>
                    </a:cubicBezTo>
                    <a:close/>
                    <a:moveTo>
                      <a:pt x="15" y="5721"/>
                    </a:moveTo>
                    <a:lnTo>
                      <a:pt x="15" y="5737"/>
                    </a:lnTo>
                    <a:cubicBezTo>
                      <a:pt x="15" y="5741"/>
                      <a:pt x="12" y="5745"/>
                      <a:pt x="7" y="5745"/>
                    </a:cubicBezTo>
                    <a:cubicBezTo>
                      <a:pt x="3" y="5745"/>
                      <a:pt x="0" y="5741"/>
                      <a:pt x="0" y="5737"/>
                    </a:cubicBezTo>
                    <a:lnTo>
                      <a:pt x="0" y="5721"/>
                    </a:lnTo>
                    <a:cubicBezTo>
                      <a:pt x="0" y="5717"/>
                      <a:pt x="3" y="5714"/>
                      <a:pt x="7" y="5714"/>
                    </a:cubicBezTo>
                    <a:cubicBezTo>
                      <a:pt x="12" y="5714"/>
                      <a:pt x="15" y="5717"/>
                      <a:pt x="15" y="5721"/>
                    </a:cubicBezTo>
                    <a:close/>
                    <a:moveTo>
                      <a:pt x="15" y="5768"/>
                    </a:moveTo>
                    <a:lnTo>
                      <a:pt x="15" y="5783"/>
                    </a:lnTo>
                    <a:cubicBezTo>
                      <a:pt x="15" y="5787"/>
                      <a:pt x="12" y="5791"/>
                      <a:pt x="7" y="5791"/>
                    </a:cubicBezTo>
                    <a:cubicBezTo>
                      <a:pt x="3" y="5791"/>
                      <a:pt x="0" y="5787"/>
                      <a:pt x="0" y="5783"/>
                    </a:cubicBezTo>
                    <a:lnTo>
                      <a:pt x="0" y="5768"/>
                    </a:lnTo>
                    <a:cubicBezTo>
                      <a:pt x="0" y="5763"/>
                      <a:pt x="3" y="5760"/>
                      <a:pt x="7" y="5760"/>
                    </a:cubicBezTo>
                    <a:cubicBezTo>
                      <a:pt x="12" y="5760"/>
                      <a:pt x="15" y="5763"/>
                      <a:pt x="15" y="5768"/>
                    </a:cubicBezTo>
                    <a:close/>
                    <a:moveTo>
                      <a:pt x="15" y="5814"/>
                    </a:moveTo>
                    <a:lnTo>
                      <a:pt x="15" y="5829"/>
                    </a:lnTo>
                    <a:cubicBezTo>
                      <a:pt x="15" y="5833"/>
                      <a:pt x="12" y="5837"/>
                      <a:pt x="7" y="5837"/>
                    </a:cubicBezTo>
                    <a:cubicBezTo>
                      <a:pt x="3" y="5837"/>
                      <a:pt x="0" y="5833"/>
                      <a:pt x="0" y="5829"/>
                    </a:cubicBezTo>
                    <a:lnTo>
                      <a:pt x="0" y="5814"/>
                    </a:lnTo>
                    <a:cubicBezTo>
                      <a:pt x="0" y="5809"/>
                      <a:pt x="3" y="5806"/>
                      <a:pt x="7" y="5806"/>
                    </a:cubicBezTo>
                    <a:cubicBezTo>
                      <a:pt x="12" y="5806"/>
                      <a:pt x="15" y="5809"/>
                      <a:pt x="15" y="5814"/>
                    </a:cubicBezTo>
                    <a:close/>
                    <a:moveTo>
                      <a:pt x="15" y="5860"/>
                    </a:moveTo>
                    <a:lnTo>
                      <a:pt x="15" y="5875"/>
                    </a:lnTo>
                    <a:cubicBezTo>
                      <a:pt x="15" y="5879"/>
                      <a:pt x="12" y="5883"/>
                      <a:pt x="7" y="5883"/>
                    </a:cubicBezTo>
                    <a:cubicBezTo>
                      <a:pt x="3" y="5883"/>
                      <a:pt x="0" y="5879"/>
                      <a:pt x="0" y="5875"/>
                    </a:cubicBezTo>
                    <a:lnTo>
                      <a:pt x="0" y="5860"/>
                    </a:lnTo>
                    <a:cubicBezTo>
                      <a:pt x="0" y="5855"/>
                      <a:pt x="3" y="5852"/>
                      <a:pt x="7" y="5852"/>
                    </a:cubicBezTo>
                    <a:cubicBezTo>
                      <a:pt x="12" y="5852"/>
                      <a:pt x="15" y="5855"/>
                      <a:pt x="15" y="5860"/>
                    </a:cubicBezTo>
                    <a:close/>
                    <a:moveTo>
                      <a:pt x="15" y="5906"/>
                    </a:moveTo>
                    <a:lnTo>
                      <a:pt x="15" y="5921"/>
                    </a:lnTo>
                    <a:cubicBezTo>
                      <a:pt x="15" y="5925"/>
                      <a:pt x="12" y="5929"/>
                      <a:pt x="7" y="5929"/>
                    </a:cubicBezTo>
                    <a:cubicBezTo>
                      <a:pt x="3" y="5929"/>
                      <a:pt x="0" y="5925"/>
                      <a:pt x="0" y="5921"/>
                    </a:cubicBezTo>
                    <a:lnTo>
                      <a:pt x="0" y="5906"/>
                    </a:lnTo>
                    <a:cubicBezTo>
                      <a:pt x="0" y="5902"/>
                      <a:pt x="3" y="5898"/>
                      <a:pt x="7" y="5898"/>
                    </a:cubicBezTo>
                    <a:cubicBezTo>
                      <a:pt x="12" y="5898"/>
                      <a:pt x="15" y="5902"/>
                      <a:pt x="15" y="5906"/>
                    </a:cubicBezTo>
                    <a:close/>
                    <a:moveTo>
                      <a:pt x="15" y="5952"/>
                    </a:moveTo>
                    <a:lnTo>
                      <a:pt x="15" y="5967"/>
                    </a:lnTo>
                    <a:cubicBezTo>
                      <a:pt x="15" y="5971"/>
                      <a:pt x="12" y="5975"/>
                      <a:pt x="7" y="5975"/>
                    </a:cubicBezTo>
                    <a:cubicBezTo>
                      <a:pt x="3" y="5975"/>
                      <a:pt x="0" y="5971"/>
                      <a:pt x="0" y="5967"/>
                    </a:cubicBezTo>
                    <a:lnTo>
                      <a:pt x="0" y="5952"/>
                    </a:lnTo>
                    <a:cubicBezTo>
                      <a:pt x="0" y="5948"/>
                      <a:pt x="3" y="5944"/>
                      <a:pt x="7" y="5944"/>
                    </a:cubicBezTo>
                    <a:cubicBezTo>
                      <a:pt x="12" y="5944"/>
                      <a:pt x="15" y="5948"/>
                      <a:pt x="15" y="5952"/>
                    </a:cubicBezTo>
                    <a:close/>
                    <a:moveTo>
                      <a:pt x="15" y="5998"/>
                    </a:moveTo>
                    <a:lnTo>
                      <a:pt x="15" y="6013"/>
                    </a:lnTo>
                    <a:cubicBezTo>
                      <a:pt x="15" y="6018"/>
                      <a:pt x="12" y="6021"/>
                      <a:pt x="7" y="6021"/>
                    </a:cubicBezTo>
                    <a:cubicBezTo>
                      <a:pt x="3" y="6021"/>
                      <a:pt x="0" y="6018"/>
                      <a:pt x="0" y="6013"/>
                    </a:cubicBezTo>
                    <a:lnTo>
                      <a:pt x="0" y="5998"/>
                    </a:lnTo>
                    <a:cubicBezTo>
                      <a:pt x="0" y="5994"/>
                      <a:pt x="3" y="5990"/>
                      <a:pt x="7" y="5990"/>
                    </a:cubicBezTo>
                    <a:cubicBezTo>
                      <a:pt x="12" y="5990"/>
                      <a:pt x="15" y="5994"/>
                      <a:pt x="15" y="5998"/>
                    </a:cubicBezTo>
                    <a:close/>
                    <a:moveTo>
                      <a:pt x="15" y="6044"/>
                    </a:moveTo>
                    <a:lnTo>
                      <a:pt x="15" y="6059"/>
                    </a:lnTo>
                    <a:cubicBezTo>
                      <a:pt x="15" y="6064"/>
                      <a:pt x="12" y="6067"/>
                      <a:pt x="7" y="6067"/>
                    </a:cubicBezTo>
                    <a:cubicBezTo>
                      <a:pt x="3" y="6067"/>
                      <a:pt x="0" y="6064"/>
                      <a:pt x="0" y="6059"/>
                    </a:cubicBezTo>
                    <a:lnTo>
                      <a:pt x="0" y="6044"/>
                    </a:lnTo>
                    <a:cubicBezTo>
                      <a:pt x="0" y="6040"/>
                      <a:pt x="3" y="6036"/>
                      <a:pt x="7" y="6036"/>
                    </a:cubicBezTo>
                    <a:cubicBezTo>
                      <a:pt x="12" y="6036"/>
                      <a:pt x="15" y="6040"/>
                      <a:pt x="15" y="6044"/>
                    </a:cubicBezTo>
                    <a:close/>
                    <a:moveTo>
                      <a:pt x="15" y="6090"/>
                    </a:moveTo>
                    <a:lnTo>
                      <a:pt x="15" y="6105"/>
                    </a:lnTo>
                    <a:cubicBezTo>
                      <a:pt x="15" y="6110"/>
                      <a:pt x="12" y="6113"/>
                      <a:pt x="7" y="6113"/>
                    </a:cubicBezTo>
                    <a:cubicBezTo>
                      <a:pt x="3" y="6113"/>
                      <a:pt x="0" y="6110"/>
                      <a:pt x="0" y="6105"/>
                    </a:cubicBezTo>
                    <a:lnTo>
                      <a:pt x="0" y="6090"/>
                    </a:lnTo>
                    <a:cubicBezTo>
                      <a:pt x="0" y="6086"/>
                      <a:pt x="3" y="6082"/>
                      <a:pt x="7" y="6082"/>
                    </a:cubicBezTo>
                    <a:cubicBezTo>
                      <a:pt x="12" y="6082"/>
                      <a:pt x="15" y="6086"/>
                      <a:pt x="15" y="6090"/>
                    </a:cubicBezTo>
                    <a:close/>
                    <a:moveTo>
                      <a:pt x="15" y="6136"/>
                    </a:moveTo>
                    <a:lnTo>
                      <a:pt x="15" y="6152"/>
                    </a:lnTo>
                    <a:cubicBezTo>
                      <a:pt x="15" y="6156"/>
                      <a:pt x="12" y="6159"/>
                      <a:pt x="7" y="6159"/>
                    </a:cubicBezTo>
                    <a:cubicBezTo>
                      <a:pt x="3" y="6159"/>
                      <a:pt x="0" y="6156"/>
                      <a:pt x="0" y="6152"/>
                    </a:cubicBezTo>
                    <a:lnTo>
                      <a:pt x="0" y="6136"/>
                    </a:lnTo>
                    <a:cubicBezTo>
                      <a:pt x="0" y="6132"/>
                      <a:pt x="3" y="6129"/>
                      <a:pt x="7" y="6129"/>
                    </a:cubicBezTo>
                    <a:cubicBezTo>
                      <a:pt x="12" y="6129"/>
                      <a:pt x="15" y="6132"/>
                      <a:pt x="15" y="6136"/>
                    </a:cubicBezTo>
                    <a:close/>
                    <a:moveTo>
                      <a:pt x="15" y="6182"/>
                    </a:moveTo>
                    <a:lnTo>
                      <a:pt x="15" y="6198"/>
                    </a:lnTo>
                    <a:cubicBezTo>
                      <a:pt x="15" y="6202"/>
                      <a:pt x="12" y="6205"/>
                      <a:pt x="7" y="6205"/>
                    </a:cubicBezTo>
                    <a:cubicBezTo>
                      <a:pt x="3" y="6205"/>
                      <a:pt x="0" y="6202"/>
                      <a:pt x="0" y="6198"/>
                    </a:cubicBezTo>
                    <a:lnTo>
                      <a:pt x="0" y="6182"/>
                    </a:lnTo>
                    <a:cubicBezTo>
                      <a:pt x="0" y="6178"/>
                      <a:pt x="3" y="6175"/>
                      <a:pt x="7" y="6175"/>
                    </a:cubicBezTo>
                    <a:cubicBezTo>
                      <a:pt x="12" y="6175"/>
                      <a:pt x="15" y="6178"/>
                      <a:pt x="15" y="6182"/>
                    </a:cubicBezTo>
                    <a:close/>
                    <a:moveTo>
                      <a:pt x="15" y="6228"/>
                    </a:moveTo>
                    <a:lnTo>
                      <a:pt x="15" y="6244"/>
                    </a:lnTo>
                    <a:cubicBezTo>
                      <a:pt x="15" y="6248"/>
                      <a:pt x="12" y="6251"/>
                      <a:pt x="7" y="6251"/>
                    </a:cubicBezTo>
                    <a:cubicBezTo>
                      <a:pt x="3" y="6251"/>
                      <a:pt x="0" y="6248"/>
                      <a:pt x="0" y="6244"/>
                    </a:cubicBezTo>
                    <a:lnTo>
                      <a:pt x="0" y="6228"/>
                    </a:lnTo>
                    <a:cubicBezTo>
                      <a:pt x="0" y="6224"/>
                      <a:pt x="3" y="6221"/>
                      <a:pt x="7" y="6221"/>
                    </a:cubicBezTo>
                    <a:cubicBezTo>
                      <a:pt x="12" y="6221"/>
                      <a:pt x="15" y="6224"/>
                      <a:pt x="15" y="6228"/>
                    </a:cubicBezTo>
                    <a:close/>
                    <a:moveTo>
                      <a:pt x="15" y="6274"/>
                    </a:moveTo>
                    <a:lnTo>
                      <a:pt x="15" y="6290"/>
                    </a:lnTo>
                    <a:cubicBezTo>
                      <a:pt x="15" y="6294"/>
                      <a:pt x="12" y="6297"/>
                      <a:pt x="7" y="6297"/>
                    </a:cubicBezTo>
                    <a:cubicBezTo>
                      <a:pt x="3" y="6297"/>
                      <a:pt x="0" y="6294"/>
                      <a:pt x="0" y="6290"/>
                    </a:cubicBezTo>
                    <a:lnTo>
                      <a:pt x="0" y="6274"/>
                    </a:lnTo>
                    <a:cubicBezTo>
                      <a:pt x="0" y="6270"/>
                      <a:pt x="3" y="6267"/>
                      <a:pt x="7" y="6267"/>
                    </a:cubicBezTo>
                    <a:cubicBezTo>
                      <a:pt x="12" y="6267"/>
                      <a:pt x="15" y="6270"/>
                      <a:pt x="15" y="6274"/>
                    </a:cubicBezTo>
                    <a:close/>
                    <a:moveTo>
                      <a:pt x="15" y="6321"/>
                    </a:moveTo>
                    <a:lnTo>
                      <a:pt x="15" y="6336"/>
                    </a:lnTo>
                    <a:cubicBezTo>
                      <a:pt x="15" y="6340"/>
                      <a:pt x="12" y="6344"/>
                      <a:pt x="7" y="6344"/>
                    </a:cubicBezTo>
                    <a:cubicBezTo>
                      <a:pt x="3" y="6344"/>
                      <a:pt x="0" y="6340"/>
                      <a:pt x="0" y="6336"/>
                    </a:cubicBezTo>
                    <a:lnTo>
                      <a:pt x="0" y="6321"/>
                    </a:lnTo>
                    <a:cubicBezTo>
                      <a:pt x="0" y="6316"/>
                      <a:pt x="3" y="6313"/>
                      <a:pt x="7" y="6313"/>
                    </a:cubicBezTo>
                    <a:cubicBezTo>
                      <a:pt x="12" y="6313"/>
                      <a:pt x="15" y="6316"/>
                      <a:pt x="15" y="6321"/>
                    </a:cubicBezTo>
                    <a:close/>
                    <a:moveTo>
                      <a:pt x="15" y="6367"/>
                    </a:moveTo>
                    <a:lnTo>
                      <a:pt x="15" y="6382"/>
                    </a:lnTo>
                    <a:cubicBezTo>
                      <a:pt x="15" y="6386"/>
                      <a:pt x="12" y="6390"/>
                      <a:pt x="7" y="6390"/>
                    </a:cubicBezTo>
                    <a:cubicBezTo>
                      <a:pt x="3" y="6390"/>
                      <a:pt x="0" y="6386"/>
                      <a:pt x="0" y="6382"/>
                    </a:cubicBezTo>
                    <a:lnTo>
                      <a:pt x="0" y="6367"/>
                    </a:lnTo>
                    <a:cubicBezTo>
                      <a:pt x="0" y="6362"/>
                      <a:pt x="3" y="6359"/>
                      <a:pt x="7" y="6359"/>
                    </a:cubicBezTo>
                    <a:cubicBezTo>
                      <a:pt x="12" y="6359"/>
                      <a:pt x="15" y="6362"/>
                      <a:pt x="15" y="6367"/>
                    </a:cubicBezTo>
                    <a:close/>
                    <a:moveTo>
                      <a:pt x="15" y="6413"/>
                    </a:moveTo>
                    <a:lnTo>
                      <a:pt x="15" y="6428"/>
                    </a:lnTo>
                    <a:cubicBezTo>
                      <a:pt x="15" y="6432"/>
                      <a:pt x="12" y="6436"/>
                      <a:pt x="7" y="6436"/>
                    </a:cubicBezTo>
                    <a:cubicBezTo>
                      <a:pt x="3" y="6436"/>
                      <a:pt x="0" y="6432"/>
                      <a:pt x="0" y="6428"/>
                    </a:cubicBezTo>
                    <a:lnTo>
                      <a:pt x="0" y="6413"/>
                    </a:lnTo>
                    <a:cubicBezTo>
                      <a:pt x="0" y="6408"/>
                      <a:pt x="3" y="6405"/>
                      <a:pt x="7" y="6405"/>
                    </a:cubicBezTo>
                    <a:cubicBezTo>
                      <a:pt x="12" y="6405"/>
                      <a:pt x="15" y="6408"/>
                      <a:pt x="15" y="6413"/>
                    </a:cubicBezTo>
                    <a:close/>
                    <a:moveTo>
                      <a:pt x="15" y="6459"/>
                    </a:moveTo>
                    <a:lnTo>
                      <a:pt x="15" y="6474"/>
                    </a:lnTo>
                    <a:cubicBezTo>
                      <a:pt x="15" y="6478"/>
                      <a:pt x="12" y="6482"/>
                      <a:pt x="7" y="6482"/>
                    </a:cubicBezTo>
                    <a:cubicBezTo>
                      <a:pt x="3" y="6482"/>
                      <a:pt x="0" y="6478"/>
                      <a:pt x="0" y="6474"/>
                    </a:cubicBezTo>
                    <a:lnTo>
                      <a:pt x="0" y="6459"/>
                    </a:lnTo>
                    <a:cubicBezTo>
                      <a:pt x="0" y="6455"/>
                      <a:pt x="3" y="6451"/>
                      <a:pt x="7" y="6451"/>
                    </a:cubicBezTo>
                    <a:cubicBezTo>
                      <a:pt x="12" y="6451"/>
                      <a:pt x="15" y="6455"/>
                      <a:pt x="15" y="6459"/>
                    </a:cubicBezTo>
                    <a:close/>
                    <a:moveTo>
                      <a:pt x="15" y="6505"/>
                    </a:moveTo>
                    <a:lnTo>
                      <a:pt x="15" y="6520"/>
                    </a:lnTo>
                    <a:cubicBezTo>
                      <a:pt x="15" y="6524"/>
                      <a:pt x="12" y="6528"/>
                      <a:pt x="7" y="6528"/>
                    </a:cubicBezTo>
                    <a:cubicBezTo>
                      <a:pt x="3" y="6528"/>
                      <a:pt x="0" y="6524"/>
                      <a:pt x="0" y="6520"/>
                    </a:cubicBezTo>
                    <a:lnTo>
                      <a:pt x="0" y="6505"/>
                    </a:lnTo>
                    <a:cubicBezTo>
                      <a:pt x="0" y="6501"/>
                      <a:pt x="3" y="6497"/>
                      <a:pt x="7" y="6497"/>
                    </a:cubicBezTo>
                    <a:cubicBezTo>
                      <a:pt x="12" y="6497"/>
                      <a:pt x="15" y="6501"/>
                      <a:pt x="15" y="6505"/>
                    </a:cubicBezTo>
                    <a:close/>
                    <a:moveTo>
                      <a:pt x="15" y="6551"/>
                    </a:moveTo>
                    <a:lnTo>
                      <a:pt x="15" y="6566"/>
                    </a:lnTo>
                    <a:cubicBezTo>
                      <a:pt x="15" y="6571"/>
                      <a:pt x="12" y="6574"/>
                      <a:pt x="7" y="6574"/>
                    </a:cubicBezTo>
                    <a:cubicBezTo>
                      <a:pt x="3" y="6574"/>
                      <a:pt x="0" y="6571"/>
                      <a:pt x="0" y="6566"/>
                    </a:cubicBezTo>
                    <a:lnTo>
                      <a:pt x="0" y="6551"/>
                    </a:lnTo>
                    <a:cubicBezTo>
                      <a:pt x="0" y="6547"/>
                      <a:pt x="3" y="6543"/>
                      <a:pt x="7" y="6543"/>
                    </a:cubicBezTo>
                    <a:cubicBezTo>
                      <a:pt x="12" y="6543"/>
                      <a:pt x="15" y="6547"/>
                      <a:pt x="15" y="6551"/>
                    </a:cubicBezTo>
                    <a:close/>
                    <a:moveTo>
                      <a:pt x="15" y="6597"/>
                    </a:moveTo>
                    <a:lnTo>
                      <a:pt x="15" y="6612"/>
                    </a:lnTo>
                    <a:cubicBezTo>
                      <a:pt x="15" y="6617"/>
                      <a:pt x="12" y="6620"/>
                      <a:pt x="7" y="6620"/>
                    </a:cubicBezTo>
                    <a:cubicBezTo>
                      <a:pt x="3" y="6620"/>
                      <a:pt x="0" y="6617"/>
                      <a:pt x="0" y="6612"/>
                    </a:cubicBezTo>
                    <a:lnTo>
                      <a:pt x="0" y="6597"/>
                    </a:lnTo>
                    <a:cubicBezTo>
                      <a:pt x="0" y="6593"/>
                      <a:pt x="3" y="6589"/>
                      <a:pt x="7" y="6589"/>
                    </a:cubicBezTo>
                    <a:cubicBezTo>
                      <a:pt x="12" y="6589"/>
                      <a:pt x="15" y="6593"/>
                      <a:pt x="15" y="6597"/>
                    </a:cubicBezTo>
                    <a:close/>
                    <a:moveTo>
                      <a:pt x="15" y="6643"/>
                    </a:moveTo>
                    <a:lnTo>
                      <a:pt x="15" y="6658"/>
                    </a:lnTo>
                    <a:cubicBezTo>
                      <a:pt x="15" y="6663"/>
                      <a:pt x="12" y="6666"/>
                      <a:pt x="7" y="6666"/>
                    </a:cubicBezTo>
                    <a:cubicBezTo>
                      <a:pt x="3" y="6666"/>
                      <a:pt x="0" y="6663"/>
                      <a:pt x="0" y="6658"/>
                    </a:cubicBezTo>
                    <a:lnTo>
                      <a:pt x="0" y="6643"/>
                    </a:lnTo>
                    <a:cubicBezTo>
                      <a:pt x="0" y="6639"/>
                      <a:pt x="3" y="6635"/>
                      <a:pt x="7" y="6635"/>
                    </a:cubicBezTo>
                    <a:cubicBezTo>
                      <a:pt x="12" y="6635"/>
                      <a:pt x="15" y="6639"/>
                      <a:pt x="15" y="6643"/>
                    </a:cubicBezTo>
                    <a:close/>
                    <a:moveTo>
                      <a:pt x="15" y="6689"/>
                    </a:moveTo>
                    <a:lnTo>
                      <a:pt x="15" y="6705"/>
                    </a:lnTo>
                    <a:cubicBezTo>
                      <a:pt x="15" y="6709"/>
                      <a:pt x="12" y="6712"/>
                      <a:pt x="7" y="6712"/>
                    </a:cubicBezTo>
                    <a:cubicBezTo>
                      <a:pt x="3" y="6712"/>
                      <a:pt x="0" y="6709"/>
                      <a:pt x="0" y="6705"/>
                    </a:cubicBezTo>
                    <a:lnTo>
                      <a:pt x="0" y="6689"/>
                    </a:lnTo>
                    <a:cubicBezTo>
                      <a:pt x="0" y="6685"/>
                      <a:pt x="3" y="6681"/>
                      <a:pt x="7" y="6681"/>
                    </a:cubicBezTo>
                    <a:cubicBezTo>
                      <a:pt x="12" y="6681"/>
                      <a:pt x="15" y="6685"/>
                      <a:pt x="15" y="6689"/>
                    </a:cubicBezTo>
                    <a:close/>
                    <a:moveTo>
                      <a:pt x="15" y="6735"/>
                    </a:moveTo>
                    <a:lnTo>
                      <a:pt x="15" y="6751"/>
                    </a:lnTo>
                    <a:cubicBezTo>
                      <a:pt x="15" y="6755"/>
                      <a:pt x="12" y="6758"/>
                      <a:pt x="7" y="6758"/>
                    </a:cubicBezTo>
                    <a:cubicBezTo>
                      <a:pt x="3" y="6758"/>
                      <a:pt x="0" y="6755"/>
                      <a:pt x="0" y="6751"/>
                    </a:cubicBezTo>
                    <a:lnTo>
                      <a:pt x="0" y="6735"/>
                    </a:lnTo>
                    <a:cubicBezTo>
                      <a:pt x="0" y="6731"/>
                      <a:pt x="3" y="6728"/>
                      <a:pt x="7" y="6728"/>
                    </a:cubicBezTo>
                    <a:cubicBezTo>
                      <a:pt x="12" y="6728"/>
                      <a:pt x="15" y="6731"/>
                      <a:pt x="15" y="6735"/>
                    </a:cubicBezTo>
                    <a:close/>
                    <a:moveTo>
                      <a:pt x="15" y="6781"/>
                    </a:moveTo>
                    <a:lnTo>
                      <a:pt x="15" y="6797"/>
                    </a:lnTo>
                    <a:cubicBezTo>
                      <a:pt x="15" y="6801"/>
                      <a:pt x="12" y="6804"/>
                      <a:pt x="7" y="6804"/>
                    </a:cubicBezTo>
                    <a:cubicBezTo>
                      <a:pt x="3" y="6804"/>
                      <a:pt x="0" y="6801"/>
                      <a:pt x="0" y="6797"/>
                    </a:cubicBezTo>
                    <a:lnTo>
                      <a:pt x="0" y="6781"/>
                    </a:lnTo>
                    <a:cubicBezTo>
                      <a:pt x="0" y="6777"/>
                      <a:pt x="3" y="6774"/>
                      <a:pt x="7" y="6774"/>
                    </a:cubicBezTo>
                    <a:cubicBezTo>
                      <a:pt x="12" y="6774"/>
                      <a:pt x="15" y="6777"/>
                      <a:pt x="15" y="6781"/>
                    </a:cubicBezTo>
                    <a:close/>
                    <a:moveTo>
                      <a:pt x="15" y="6827"/>
                    </a:moveTo>
                    <a:lnTo>
                      <a:pt x="15" y="6843"/>
                    </a:lnTo>
                    <a:cubicBezTo>
                      <a:pt x="15" y="6847"/>
                      <a:pt x="12" y="6850"/>
                      <a:pt x="7" y="6850"/>
                    </a:cubicBezTo>
                    <a:cubicBezTo>
                      <a:pt x="3" y="6850"/>
                      <a:pt x="0" y="6847"/>
                      <a:pt x="0" y="6843"/>
                    </a:cubicBezTo>
                    <a:lnTo>
                      <a:pt x="0" y="6827"/>
                    </a:lnTo>
                    <a:cubicBezTo>
                      <a:pt x="0" y="6823"/>
                      <a:pt x="3" y="6820"/>
                      <a:pt x="7" y="6820"/>
                    </a:cubicBezTo>
                    <a:cubicBezTo>
                      <a:pt x="12" y="6820"/>
                      <a:pt x="15" y="6823"/>
                      <a:pt x="15" y="6827"/>
                    </a:cubicBezTo>
                    <a:close/>
                    <a:moveTo>
                      <a:pt x="15" y="6873"/>
                    </a:moveTo>
                    <a:lnTo>
                      <a:pt x="15" y="6889"/>
                    </a:lnTo>
                    <a:cubicBezTo>
                      <a:pt x="15" y="6893"/>
                      <a:pt x="12" y="6897"/>
                      <a:pt x="7" y="6897"/>
                    </a:cubicBezTo>
                    <a:cubicBezTo>
                      <a:pt x="3" y="6897"/>
                      <a:pt x="0" y="6893"/>
                      <a:pt x="0" y="6889"/>
                    </a:cubicBezTo>
                    <a:lnTo>
                      <a:pt x="0" y="6873"/>
                    </a:lnTo>
                    <a:cubicBezTo>
                      <a:pt x="0" y="6869"/>
                      <a:pt x="3" y="6866"/>
                      <a:pt x="7" y="6866"/>
                    </a:cubicBezTo>
                    <a:cubicBezTo>
                      <a:pt x="12" y="6866"/>
                      <a:pt x="15" y="6869"/>
                      <a:pt x="15" y="6873"/>
                    </a:cubicBezTo>
                    <a:close/>
                    <a:moveTo>
                      <a:pt x="15" y="6920"/>
                    </a:moveTo>
                    <a:lnTo>
                      <a:pt x="15" y="6935"/>
                    </a:lnTo>
                    <a:cubicBezTo>
                      <a:pt x="15" y="6939"/>
                      <a:pt x="12" y="6943"/>
                      <a:pt x="7" y="6943"/>
                    </a:cubicBezTo>
                    <a:cubicBezTo>
                      <a:pt x="3" y="6943"/>
                      <a:pt x="0" y="6939"/>
                      <a:pt x="0" y="6935"/>
                    </a:cubicBezTo>
                    <a:lnTo>
                      <a:pt x="0" y="6920"/>
                    </a:lnTo>
                    <a:cubicBezTo>
                      <a:pt x="0" y="6915"/>
                      <a:pt x="3" y="6912"/>
                      <a:pt x="7" y="6912"/>
                    </a:cubicBezTo>
                    <a:cubicBezTo>
                      <a:pt x="12" y="6912"/>
                      <a:pt x="15" y="6915"/>
                      <a:pt x="15" y="6920"/>
                    </a:cubicBezTo>
                    <a:close/>
                    <a:moveTo>
                      <a:pt x="15" y="6966"/>
                    </a:moveTo>
                    <a:lnTo>
                      <a:pt x="15" y="6981"/>
                    </a:lnTo>
                    <a:cubicBezTo>
                      <a:pt x="15" y="6985"/>
                      <a:pt x="12" y="6989"/>
                      <a:pt x="7" y="6989"/>
                    </a:cubicBezTo>
                    <a:cubicBezTo>
                      <a:pt x="3" y="6989"/>
                      <a:pt x="0" y="6985"/>
                      <a:pt x="0" y="6981"/>
                    </a:cubicBezTo>
                    <a:lnTo>
                      <a:pt x="0" y="6966"/>
                    </a:lnTo>
                    <a:cubicBezTo>
                      <a:pt x="0" y="6961"/>
                      <a:pt x="3" y="6958"/>
                      <a:pt x="7" y="6958"/>
                    </a:cubicBezTo>
                    <a:cubicBezTo>
                      <a:pt x="12" y="6958"/>
                      <a:pt x="15" y="6961"/>
                      <a:pt x="15" y="6966"/>
                    </a:cubicBezTo>
                    <a:close/>
                    <a:moveTo>
                      <a:pt x="15" y="7012"/>
                    </a:moveTo>
                    <a:lnTo>
                      <a:pt x="15" y="7027"/>
                    </a:lnTo>
                    <a:cubicBezTo>
                      <a:pt x="15" y="7031"/>
                      <a:pt x="12" y="7035"/>
                      <a:pt x="7" y="7035"/>
                    </a:cubicBezTo>
                    <a:cubicBezTo>
                      <a:pt x="3" y="7035"/>
                      <a:pt x="0" y="7031"/>
                      <a:pt x="0" y="7027"/>
                    </a:cubicBezTo>
                    <a:lnTo>
                      <a:pt x="0" y="7012"/>
                    </a:lnTo>
                    <a:cubicBezTo>
                      <a:pt x="0" y="7007"/>
                      <a:pt x="3" y="7004"/>
                      <a:pt x="7" y="7004"/>
                    </a:cubicBezTo>
                    <a:cubicBezTo>
                      <a:pt x="12" y="7004"/>
                      <a:pt x="15" y="7007"/>
                      <a:pt x="15" y="7012"/>
                    </a:cubicBezTo>
                    <a:close/>
                    <a:moveTo>
                      <a:pt x="15" y="7058"/>
                    </a:moveTo>
                    <a:lnTo>
                      <a:pt x="15" y="7073"/>
                    </a:lnTo>
                    <a:cubicBezTo>
                      <a:pt x="15" y="7077"/>
                      <a:pt x="12" y="7081"/>
                      <a:pt x="7" y="7081"/>
                    </a:cubicBezTo>
                    <a:cubicBezTo>
                      <a:pt x="3" y="7081"/>
                      <a:pt x="0" y="7077"/>
                      <a:pt x="0" y="7073"/>
                    </a:cubicBezTo>
                    <a:lnTo>
                      <a:pt x="0" y="7058"/>
                    </a:lnTo>
                    <a:cubicBezTo>
                      <a:pt x="0" y="7054"/>
                      <a:pt x="3" y="7050"/>
                      <a:pt x="7" y="7050"/>
                    </a:cubicBezTo>
                    <a:cubicBezTo>
                      <a:pt x="12" y="7050"/>
                      <a:pt x="15" y="7054"/>
                      <a:pt x="15" y="7058"/>
                    </a:cubicBezTo>
                    <a:close/>
                    <a:moveTo>
                      <a:pt x="15" y="7104"/>
                    </a:moveTo>
                    <a:lnTo>
                      <a:pt x="15" y="7119"/>
                    </a:lnTo>
                    <a:cubicBezTo>
                      <a:pt x="15" y="7123"/>
                      <a:pt x="12" y="7127"/>
                      <a:pt x="7" y="7127"/>
                    </a:cubicBezTo>
                    <a:cubicBezTo>
                      <a:pt x="3" y="7127"/>
                      <a:pt x="0" y="7123"/>
                      <a:pt x="0" y="7119"/>
                    </a:cubicBezTo>
                    <a:lnTo>
                      <a:pt x="0" y="7104"/>
                    </a:lnTo>
                    <a:cubicBezTo>
                      <a:pt x="0" y="7100"/>
                      <a:pt x="3" y="7096"/>
                      <a:pt x="7" y="7096"/>
                    </a:cubicBezTo>
                    <a:cubicBezTo>
                      <a:pt x="12" y="7096"/>
                      <a:pt x="15" y="7100"/>
                      <a:pt x="15" y="7104"/>
                    </a:cubicBezTo>
                    <a:close/>
                    <a:moveTo>
                      <a:pt x="15" y="7150"/>
                    </a:moveTo>
                    <a:lnTo>
                      <a:pt x="15" y="7165"/>
                    </a:lnTo>
                    <a:cubicBezTo>
                      <a:pt x="15" y="7170"/>
                      <a:pt x="12" y="7173"/>
                      <a:pt x="7" y="7173"/>
                    </a:cubicBezTo>
                    <a:cubicBezTo>
                      <a:pt x="3" y="7173"/>
                      <a:pt x="0" y="7170"/>
                      <a:pt x="0" y="7165"/>
                    </a:cubicBezTo>
                    <a:lnTo>
                      <a:pt x="0" y="7150"/>
                    </a:lnTo>
                    <a:cubicBezTo>
                      <a:pt x="0" y="7146"/>
                      <a:pt x="3" y="7142"/>
                      <a:pt x="7" y="7142"/>
                    </a:cubicBezTo>
                    <a:cubicBezTo>
                      <a:pt x="12" y="7142"/>
                      <a:pt x="15" y="7146"/>
                      <a:pt x="15" y="7150"/>
                    </a:cubicBezTo>
                    <a:close/>
                    <a:moveTo>
                      <a:pt x="15" y="7196"/>
                    </a:moveTo>
                    <a:lnTo>
                      <a:pt x="15" y="7211"/>
                    </a:lnTo>
                    <a:cubicBezTo>
                      <a:pt x="15" y="7216"/>
                      <a:pt x="12" y="7219"/>
                      <a:pt x="7" y="7219"/>
                    </a:cubicBezTo>
                    <a:cubicBezTo>
                      <a:pt x="3" y="7219"/>
                      <a:pt x="0" y="7216"/>
                      <a:pt x="0" y="7211"/>
                    </a:cubicBezTo>
                    <a:lnTo>
                      <a:pt x="0" y="7196"/>
                    </a:lnTo>
                    <a:cubicBezTo>
                      <a:pt x="0" y="7192"/>
                      <a:pt x="3" y="7188"/>
                      <a:pt x="7" y="7188"/>
                    </a:cubicBezTo>
                    <a:cubicBezTo>
                      <a:pt x="12" y="7188"/>
                      <a:pt x="15" y="7192"/>
                      <a:pt x="15" y="7196"/>
                    </a:cubicBezTo>
                    <a:close/>
                    <a:moveTo>
                      <a:pt x="15" y="7242"/>
                    </a:moveTo>
                    <a:lnTo>
                      <a:pt x="15" y="7257"/>
                    </a:lnTo>
                    <a:cubicBezTo>
                      <a:pt x="15" y="7262"/>
                      <a:pt x="12" y="7265"/>
                      <a:pt x="7" y="7265"/>
                    </a:cubicBezTo>
                    <a:cubicBezTo>
                      <a:pt x="3" y="7265"/>
                      <a:pt x="0" y="7262"/>
                      <a:pt x="0" y="7257"/>
                    </a:cubicBezTo>
                    <a:lnTo>
                      <a:pt x="0" y="7242"/>
                    </a:lnTo>
                    <a:cubicBezTo>
                      <a:pt x="0" y="7238"/>
                      <a:pt x="3" y="7234"/>
                      <a:pt x="7" y="7234"/>
                    </a:cubicBezTo>
                    <a:cubicBezTo>
                      <a:pt x="12" y="7234"/>
                      <a:pt x="15" y="7238"/>
                      <a:pt x="15" y="7242"/>
                    </a:cubicBezTo>
                    <a:close/>
                    <a:moveTo>
                      <a:pt x="15" y="7288"/>
                    </a:moveTo>
                    <a:lnTo>
                      <a:pt x="15" y="7304"/>
                    </a:lnTo>
                    <a:cubicBezTo>
                      <a:pt x="15" y="7308"/>
                      <a:pt x="12" y="7311"/>
                      <a:pt x="7" y="7311"/>
                    </a:cubicBezTo>
                    <a:cubicBezTo>
                      <a:pt x="3" y="7311"/>
                      <a:pt x="0" y="7308"/>
                      <a:pt x="0" y="7304"/>
                    </a:cubicBezTo>
                    <a:lnTo>
                      <a:pt x="0" y="7288"/>
                    </a:lnTo>
                    <a:cubicBezTo>
                      <a:pt x="0" y="7284"/>
                      <a:pt x="3" y="7281"/>
                      <a:pt x="7" y="7281"/>
                    </a:cubicBezTo>
                    <a:cubicBezTo>
                      <a:pt x="12" y="7281"/>
                      <a:pt x="15" y="7284"/>
                      <a:pt x="15" y="7288"/>
                    </a:cubicBezTo>
                    <a:close/>
                    <a:moveTo>
                      <a:pt x="15" y="7334"/>
                    </a:moveTo>
                    <a:lnTo>
                      <a:pt x="15" y="7350"/>
                    </a:lnTo>
                    <a:cubicBezTo>
                      <a:pt x="15" y="7354"/>
                      <a:pt x="12" y="7357"/>
                      <a:pt x="7" y="7357"/>
                    </a:cubicBezTo>
                    <a:cubicBezTo>
                      <a:pt x="3" y="7357"/>
                      <a:pt x="0" y="7354"/>
                      <a:pt x="0" y="7350"/>
                    </a:cubicBezTo>
                    <a:lnTo>
                      <a:pt x="0" y="7334"/>
                    </a:lnTo>
                    <a:cubicBezTo>
                      <a:pt x="0" y="7330"/>
                      <a:pt x="3" y="7327"/>
                      <a:pt x="7" y="7327"/>
                    </a:cubicBezTo>
                    <a:cubicBezTo>
                      <a:pt x="12" y="7327"/>
                      <a:pt x="15" y="7330"/>
                      <a:pt x="15" y="7334"/>
                    </a:cubicBezTo>
                    <a:close/>
                    <a:moveTo>
                      <a:pt x="15" y="7380"/>
                    </a:moveTo>
                    <a:lnTo>
                      <a:pt x="15" y="7396"/>
                    </a:lnTo>
                    <a:cubicBezTo>
                      <a:pt x="15" y="7400"/>
                      <a:pt x="12" y="7403"/>
                      <a:pt x="7" y="7403"/>
                    </a:cubicBezTo>
                    <a:cubicBezTo>
                      <a:pt x="3" y="7403"/>
                      <a:pt x="0" y="7400"/>
                      <a:pt x="0" y="7396"/>
                    </a:cubicBezTo>
                    <a:lnTo>
                      <a:pt x="0" y="7380"/>
                    </a:lnTo>
                    <a:cubicBezTo>
                      <a:pt x="0" y="7376"/>
                      <a:pt x="3" y="7373"/>
                      <a:pt x="7" y="7373"/>
                    </a:cubicBezTo>
                    <a:cubicBezTo>
                      <a:pt x="12" y="7373"/>
                      <a:pt x="15" y="7376"/>
                      <a:pt x="15" y="7380"/>
                    </a:cubicBezTo>
                    <a:close/>
                    <a:moveTo>
                      <a:pt x="15" y="7426"/>
                    </a:moveTo>
                    <a:lnTo>
                      <a:pt x="15" y="7442"/>
                    </a:lnTo>
                    <a:cubicBezTo>
                      <a:pt x="15" y="7446"/>
                      <a:pt x="12" y="7449"/>
                      <a:pt x="7" y="7449"/>
                    </a:cubicBezTo>
                    <a:cubicBezTo>
                      <a:pt x="3" y="7449"/>
                      <a:pt x="0" y="7446"/>
                      <a:pt x="0" y="7442"/>
                    </a:cubicBezTo>
                    <a:lnTo>
                      <a:pt x="0" y="7426"/>
                    </a:lnTo>
                    <a:cubicBezTo>
                      <a:pt x="0" y="7422"/>
                      <a:pt x="3" y="7419"/>
                      <a:pt x="7" y="7419"/>
                    </a:cubicBezTo>
                    <a:cubicBezTo>
                      <a:pt x="12" y="7419"/>
                      <a:pt x="15" y="7422"/>
                      <a:pt x="15" y="7426"/>
                    </a:cubicBezTo>
                    <a:close/>
                    <a:moveTo>
                      <a:pt x="15" y="7473"/>
                    </a:moveTo>
                    <a:lnTo>
                      <a:pt x="15" y="7488"/>
                    </a:lnTo>
                    <a:cubicBezTo>
                      <a:pt x="15" y="7492"/>
                      <a:pt x="12" y="7496"/>
                      <a:pt x="7" y="7496"/>
                    </a:cubicBezTo>
                    <a:cubicBezTo>
                      <a:pt x="3" y="7496"/>
                      <a:pt x="0" y="7492"/>
                      <a:pt x="0" y="7488"/>
                    </a:cubicBezTo>
                    <a:lnTo>
                      <a:pt x="0" y="7473"/>
                    </a:lnTo>
                    <a:cubicBezTo>
                      <a:pt x="0" y="7468"/>
                      <a:pt x="3" y="7465"/>
                      <a:pt x="7" y="7465"/>
                    </a:cubicBezTo>
                    <a:cubicBezTo>
                      <a:pt x="12" y="7465"/>
                      <a:pt x="15" y="7468"/>
                      <a:pt x="15" y="7473"/>
                    </a:cubicBezTo>
                    <a:close/>
                    <a:moveTo>
                      <a:pt x="15" y="7519"/>
                    </a:moveTo>
                    <a:lnTo>
                      <a:pt x="15" y="7534"/>
                    </a:lnTo>
                    <a:cubicBezTo>
                      <a:pt x="15" y="7538"/>
                      <a:pt x="12" y="7542"/>
                      <a:pt x="7" y="7542"/>
                    </a:cubicBezTo>
                    <a:cubicBezTo>
                      <a:pt x="3" y="7542"/>
                      <a:pt x="0" y="7538"/>
                      <a:pt x="0" y="7534"/>
                    </a:cubicBezTo>
                    <a:lnTo>
                      <a:pt x="0" y="7519"/>
                    </a:lnTo>
                    <a:cubicBezTo>
                      <a:pt x="0" y="7514"/>
                      <a:pt x="3" y="7511"/>
                      <a:pt x="7" y="7511"/>
                    </a:cubicBezTo>
                    <a:cubicBezTo>
                      <a:pt x="12" y="7511"/>
                      <a:pt x="15" y="7514"/>
                      <a:pt x="15" y="7519"/>
                    </a:cubicBezTo>
                    <a:close/>
                    <a:moveTo>
                      <a:pt x="15" y="7565"/>
                    </a:moveTo>
                    <a:lnTo>
                      <a:pt x="15" y="7580"/>
                    </a:lnTo>
                    <a:cubicBezTo>
                      <a:pt x="15" y="7584"/>
                      <a:pt x="12" y="7588"/>
                      <a:pt x="7" y="7588"/>
                    </a:cubicBezTo>
                    <a:cubicBezTo>
                      <a:pt x="3" y="7588"/>
                      <a:pt x="0" y="7584"/>
                      <a:pt x="0" y="7580"/>
                    </a:cubicBezTo>
                    <a:lnTo>
                      <a:pt x="0" y="7565"/>
                    </a:lnTo>
                    <a:cubicBezTo>
                      <a:pt x="0" y="7560"/>
                      <a:pt x="3" y="7557"/>
                      <a:pt x="7" y="7557"/>
                    </a:cubicBezTo>
                    <a:cubicBezTo>
                      <a:pt x="12" y="7557"/>
                      <a:pt x="15" y="7560"/>
                      <a:pt x="15" y="7565"/>
                    </a:cubicBezTo>
                    <a:close/>
                    <a:moveTo>
                      <a:pt x="15" y="7611"/>
                    </a:moveTo>
                    <a:lnTo>
                      <a:pt x="15" y="7626"/>
                    </a:lnTo>
                    <a:cubicBezTo>
                      <a:pt x="15" y="7630"/>
                      <a:pt x="12" y="7634"/>
                      <a:pt x="7" y="7634"/>
                    </a:cubicBezTo>
                    <a:cubicBezTo>
                      <a:pt x="3" y="7634"/>
                      <a:pt x="0" y="7630"/>
                      <a:pt x="0" y="7626"/>
                    </a:cubicBezTo>
                    <a:lnTo>
                      <a:pt x="0" y="7611"/>
                    </a:lnTo>
                    <a:cubicBezTo>
                      <a:pt x="0" y="7607"/>
                      <a:pt x="3" y="7603"/>
                      <a:pt x="7" y="7603"/>
                    </a:cubicBezTo>
                    <a:cubicBezTo>
                      <a:pt x="12" y="7603"/>
                      <a:pt x="15" y="7607"/>
                      <a:pt x="15" y="7611"/>
                    </a:cubicBezTo>
                    <a:close/>
                    <a:moveTo>
                      <a:pt x="15" y="7657"/>
                    </a:moveTo>
                    <a:lnTo>
                      <a:pt x="15" y="7672"/>
                    </a:lnTo>
                    <a:cubicBezTo>
                      <a:pt x="15" y="7676"/>
                      <a:pt x="12" y="7680"/>
                      <a:pt x="7" y="7680"/>
                    </a:cubicBezTo>
                    <a:cubicBezTo>
                      <a:pt x="3" y="7680"/>
                      <a:pt x="0" y="7676"/>
                      <a:pt x="0" y="7672"/>
                    </a:cubicBezTo>
                    <a:lnTo>
                      <a:pt x="0" y="7657"/>
                    </a:lnTo>
                    <a:cubicBezTo>
                      <a:pt x="0" y="7653"/>
                      <a:pt x="3" y="7649"/>
                      <a:pt x="7" y="7649"/>
                    </a:cubicBezTo>
                    <a:cubicBezTo>
                      <a:pt x="12" y="7649"/>
                      <a:pt x="15" y="7653"/>
                      <a:pt x="15" y="7657"/>
                    </a:cubicBezTo>
                    <a:close/>
                    <a:moveTo>
                      <a:pt x="15" y="7703"/>
                    </a:moveTo>
                    <a:lnTo>
                      <a:pt x="15" y="7718"/>
                    </a:lnTo>
                    <a:cubicBezTo>
                      <a:pt x="15" y="7723"/>
                      <a:pt x="12" y="7726"/>
                      <a:pt x="7" y="7726"/>
                    </a:cubicBezTo>
                    <a:cubicBezTo>
                      <a:pt x="3" y="7726"/>
                      <a:pt x="0" y="7723"/>
                      <a:pt x="0" y="7718"/>
                    </a:cubicBezTo>
                    <a:lnTo>
                      <a:pt x="0" y="7703"/>
                    </a:lnTo>
                    <a:cubicBezTo>
                      <a:pt x="0" y="7699"/>
                      <a:pt x="3" y="7695"/>
                      <a:pt x="7" y="7695"/>
                    </a:cubicBezTo>
                    <a:cubicBezTo>
                      <a:pt x="12" y="7695"/>
                      <a:pt x="15" y="7699"/>
                      <a:pt x="15" y="7703"/>
                    </a:cubicBezTo>
                    <a:close/>
                    <a:moveTo>
                      <a:pt x="15" y="7749"/>
                    </a:moveTo>
                    <a:lnTo>
                      <a:pt x="15" y="7764"/>
                    </a:lnTo>
                    <a:cubicBezTo>
                      <a:pt x="15" y="7769"/>
                      <a:pt x="12" y="7772"/>
                      <a:pt x="7" y="7772"/>
                    </a:cubicBezTo>
                    <a:cubicBezTo>
                      <a:pt x="3" y="7772"/>
                      <a:pt x="0" y="7769"/>
                      <a:pt x="0" y="7764"/>
                    </a:cubicBezTo>
                    <a:lnTo>
                      <a:pt x="0" y="7749"/>
                    </a:lnTo>
                    <a:cubicBezTo>
                      <a:pt x="0" y="7745"/>
                      <a:pt x="3" y="7741"/>
                      <a:pt x="7" y="7741"/>
                    </a:cubicBezTo>
                    <a:cubicBezTo>
                      <a:pt x="12" y="7741"/>
                      <a:pt x="15" y="7745"/>
                      <a:pt x="15" y="7749"/>
                    </a:cubicBezTo>
                    <a:close/>
                    <a:moveTo>
                      <a:pt x="15" y="7795"/>
                    </a:moveTo>
                    <a:lnTo>
                      <a:pt x="15" y="7810"/>
                    </a:lnTo>
                    <a:cubicBezTo>
                      <a:pt x="15" y="7815"/>
                      <a:pt x="12" y="7818"/>
                      <a:pt x="7" y="7818"/>
                    </a:cubicBezTo>
                    <a:cubicBezTo>
                      <a:pt x="3" y="7818"/>
                      <a:pt x="0" y="7815"/>
                      <a:pt x="0" y="7810"/>
                    </a:cubicBezTo>
                    <a:lnTo>
                      <a:pt x="0" y="7795"/>
                    </a:lnTo>
                    <a:cubicBezTo>
                      <a:pt x="0" y="7791"/>
                      <a:pt x="3" y="7787"/>
                      <a:pt x="7" y="7787"/>
                    </a:cubicBezTo>
                    <a:cubicBezTo>
                      <a:pt x="12" y="7787"/>
                      <a:pt x="15" y="7791"/>
                      <a:pt x="15" y="7795"/>
                    </a:cubicBezTo>
                    <a:close/>
                    <a:moveTo>
                      <a:pt x="15" y="7841"/>
                    </a:moveTo>
                    <a:lnTo>
                      <a:pt x="15" y="7857"/>
                    </a:lnTo>
                    <a:cubicBezTo>
                      <a:pt x="15" y="7861"/>
                      <a:pt x="12" y="7864"/>
                      <a:pt x="7" y="7864"/>
                    </a:cubicBezTo>
                    <a:cubicBezTo>
                      <a:pt x="3" y="7864"/>
                      <a:pt x="0" y="7861"/>
                      <a:pt x="0" y="7857"/>
                    </a:cubicBezTo>
                    <a:lnTo>
                      <a:pt x="0" y="7841"/>
                    </a:lnTo>
                    <a:cubicBezTo>
                      <a:pt x="0" y="7837"/>
                      <a:pt x="3" y="7833"/>
                      <a:pt x="7" y="7833"/>
                    </a:cubicBezTo>
                    <a:cubicBezTo>
                      <a:pt x="12" y="7833"/>
                      <a:pt x="15" y="7837"/>
                      <a:pt x="15" y="7841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5" name="Freeform 120">
                <a:extLst>
                  <a:ext uri="{FF2B5EF4-FFF2-40B4-BE49-F238E27FC236}">
                    <a16:creationId xmlns:a16="http://schemas.microsoft.com/office/drawing/2014/main" id="{557D0403-FB0C-47F6-A28F-AE9ADEBCC9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72" y="1842"/>
                <a:ext cx="7055" cy="23"/>
              </a:xfrm>
              <a:custGeom>
                <a:avLst/>
                <a:gdLst>
                  <a:gd name="T0" fmla="*/ 73 w 9135"/>
                  <a:gd name="T1" fmla="*/ 0 h 31"/>
                  <a:gd name="T2" fmla="*/ 162 w 9135"/>
                  <a:gd name="T3" fmla="*/ 4 h 31"/>
                  <a:gd name="T4" fmla="*/ 404 w 9135"/>
                  <a:gd name="T5" fmla="*/ 8 h 31"/>
                  <a:gd name="T6" fmla="*/ 588 w 9135"/>
                  <a:gd name="T7" fmla="*/ 0 h 31"/>
                  <a:gd name="T8" fmla="*/ 626 w 9135"/>
                  <a:gd name="T9" fmla="*/ 0 h 31"/>
                  <a:gd name="T10" fmla="*/ 811 w 9135"/>
                  <a:gd name="T11" fmla="*/ 8 h 31"/>
                  <a:gd name="T12" fmla="*/ 1053 w 9135"/>
                  <a:gd name="T13" fmla="*/ 4 h 31"/>
                  <a:gd name="T14" fmla="*/ 1179 w 9135"/>
                  <a:gd name="T15" fmla="*/ 0 h 31"/>
                  <a:gd name="T16" fmla="*/ 1268 w 9135"/>
                  <a:gd name="T17" fmla="*/ 4 h 31"/>
                  <a:gd name="T18" fmla="*/ 1509 w 9135"/>
                  <a:gd name="T19" fmla="*/ 8 h 31"/>
                  <a:gd name="T20" fmla="*/ 1694 w 9135"/>
                  <a:gd name="T21" fmla="*/ 0 h 31"/>
                  <a:gd name="T22" fmla="*/ 1732 w 9135"/>
                  <a:gd name="T23" fmla="*/ 0 h 31"/>
                  <a:gd name="T24" fmla="*/ 1917 w 9135"/>
                  <a:gd name="T25" fmla="*/ 8 h 31"/>
                  <a:gd name="T26" fmla="*/ 2158 w 9135"/>
                  <a:gd name="T27" fmla="*/ 4 h 31"/>
                  <a:gd name="T28" fmla="*/ 2285 w 9135"/>
                  <a:gd name="T29" fmla="*/ 0 h 31"/>
                  <a:gd name="T30" fmla="*/ 2373 w 9135"/>
                  <a:gd name="T31" fmla="*/ 4 h 31"/>
                  <a:gd name="T32" fmla="*/ 2615 w 9135"/>
                  <a:gd name="T33" fmla="*/ 8 h 31"/>
                  <a:gd name="T34" fmla="*/ 2800 w 9135"/>
                  <a:gd name="T35" fmla="*/ 0 h 31"/>
                  <a:gd name="T36" fmla="*/ 2838 w 9135"/>
                  <a:gd name="T37" fmla="*/ 0 h 31"/>
                  <a:gd name="T38" fmla="*/ 3022 w 9135"/>
                  <a:gd name="T39" fmla="*/ 8 h 31"/>
                  <a:gd name="T40" fmla="*/ 3264 w 9135"/>
                  <a:gd name="T41" fmla="*/ 4 h 31"/>
                  <a:gd name="T42" fmla="*/ 3391 w 9135"/>
                  <a:gd name="T43" fmla="*/ 0 h 31"/>
                  <a:gd name="T44" fmla="*/ 3479 w 9135"/>
                  <a:gd name="T45" fmla="*/ 4 h 31"/>
                  <a:gd name="T46" fmla="*/ 3721 w 9135"/>
                  <a:gd name="T47" fmla="*/ 8 h 31"/>
                  <a:gd name="T48" fmla="*/ 3906 w 9135"/>
                  <a:gd name="T49" fmla="*/ 0 h 31"/>
                  <a:gd name="T50" fmla="*/ 3944 w 9135"/>
                  <a:gd name="T51" fmla="*/ 0 h 31"/>
                  <a:gd name="T52" fmla="*/ 4128 w 9135"/>
                  <a:gd name="T53" fmla="*/ 8 h 31"/>
                  <a:gd name="T54" fmla="*/ 4370 w 9135"/>
                  <a:gd name="T55" fmla="*/ 4 h 31"/>
                  <a:gd name="T56" fmla="*/ 4497 w 9135"/>
                  <a:gd name="T57" fmla="*/ 0 h 31"/>
                  <a:gd name="T58" fmla="*/ 4585 w 9135"/>
                  <a:gd name="T59" fmla="*/ 4 h 31"/>
                  <a:gd name="T60" fmla="*/ 4827 w 9135"/>
                  <a:gd name="T61" fmla="*/ 8 h 31"/>
                  <a:gd name="T62" fmla="*/ 5012 w 9135"/>
                  <a:gd name="T63" fmla="*/ 0 h 31"/>
                  <a:gd name="T64" fmla="*/ 5050 w 9135"/>
                  <a:gd name="T65" fmla="*/ 0 h 31"/>
                  <a:gd name="T66" fmla="*/ 5234 w 9135"/>
                  <a:gd name="T67" fmla="*/ 8 h 31"/>
                  <a:gd name="T68" fmla="*/ 5476 w 9135"/>
                  <a:gd name="T69" fmla="*/ 4 h 31"/>
                  <a:gd name="T70" fmla="*/ 5603 w 9135"/>
                  <a:gd name="T71" fmla="*/ 0 h 31"/>
                  <a:gd name="T72" fmla="*/ 5691 w 9135"/>
                  <a:gd name="T73" fmla="*/ 4 h 31"/>
                  <a:gd name="T74" fmla="*/ 5933 w 9135"/>
                  <a:gd name="T75" fmla="*/ 8 h 31"/>
                  <a:gd name="T76" fmla="*/ 6117 w 9135"/>
                  <a:gd name="T77" fmla="*/ 0 h 31"/>
                  <a:gd name="T78" fmla="*/ 6156 w 9135"/>
                  <a:gd name="T79" fmla="*/ 0 h 31"/>
                  <a:gd name="T80" fmla="*/ 6340 w 9135"/>
                  <a:gd name="T81" fmla="*/ 8 h 31"/>
                  <a:gd name="T82" fmla="*/ 6582 w 9135"/>
                  <a:gd name="T83" fmla="*/ 4 h 31"/>
                  <a:gd name="T84" fmla="*/ 6709 w 9135"/>
                  <a:gd name="T85" fmla="*/ 0 h 31"/>
                  <a:gd name="T86" fmla="*/ 6797 w 9135"/>
                  <a:gd name="T87" fmla="*/ 4 h 31"/>
                  <a:gd name="T88" fmla="*/ 7039 w 9135"/>
                  <a:gd name="T89" fmla="*/ 8 h 31"/>
                  <a:gd name="T90" fmla="*/ 7223 w 9135"/>
                  <a:gd name="T91" fmla="*/ 0 h 31"/>
                  <a:gd name="T92" fmla="*/ 7262 w 9135"/>
                  <a:gd name="T93" fmla="*/ 0 h 31"/>
                  <a:gd name="T94" fmla="*/ 7446 w 9135"/>
                  <a:gd name="T95" fmla="*/ 8 h 31"/>
                  <a:gd name="T96" fmla="*/ 7688 w 9135"/>
                  <a:gd name="T97" fmla="*/ 4 h 31"/>
                  <a:gd name="T98" fmla="*/ 7815 w 9135"/>
                  <a:gd name="T99" fmla="*/ 0 h 31"/>
                  <a:gd name="T100" fmla="*/ 7903 w 9135"/>
                  <a:gd name="T101" fmla="*/ 4 h 31"/>
                  <a:gd name="T102" fmla="*/ 8145 w 9135"/>
                  <a:gd name="T103" fmla="*/ 8 h 31"/>
                  <a:gd name="T104" fmla="*/ 8329 w 9135"/>
                  <a:gd name="T105" fmla="*/ 0 h 31"/>
                  <a:gd name="T106" fmla="*/ 8368 w 9135"/>
                  <a:gd name="T107" fmla="*/ 0 h 31"/>
                  <a:gd name="T108" fmla="*/ 8552 w 9135"/>
                  <a:gd name="T109" fmla="*/ 8 h 31"/>
                  <a:gd name="T110" fmla="*/ 8794 w 9135"/>
                  <a:gd name="T111" fmla="*/ 4 h 31"/>
                  <a:gd name="T112" fmla="*/ 8921 w 9135"/>
                  <a:gd name="T113" fmla="*/ 0 h 31"/>
                  <a:gd name="T114" fmla="*/ 9009 w 9135"/>
                  <a:gd name="T115" fmla="*/ 4 h 31"/>
                  <a:gd name="T116" fmla="*/ 9105 w 9135"/>
                  <a:gd name="T1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135" h="31">
                    <a:moveTo>
                      <a:pt x="0" y="27"/>
                    </a:move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lnTo>
                      <a:pt x="35" y="0"/>
                    </a:lnTo>
                    <a:cubicBezTo>
                      <a:pt x="37" y="0"/>
                      <a:pt x="39" y="2"/>
                      <a:pt x="39" y="4"/>
                    </a:cubicBezTo>
                    <a:cubicBezTo>
                      <a:pt x="39" y="6"/>
                      <a:pt x="37" y="8"/>
                      <a:pt x="35" y="8"/>
                    </a:cubicBezTo>
                    <a:lnTo>
                      <a:pt x="4" y="8"/>
                    </a:lnTo>
                    <a:lnTo>
                      <a:pt x="8" y="4"/>
                    </a:lnTo>
                    <a:lnTo>
                      <a:pt x="8" y="27"/>
                    </a:lnTo>
                    <a:cubicBezTo>
                      <a:pt x="8" y="29"/>
                      <a:pt x="6" y="31"/>
                      <a:pt x="4" y="31"/>
                    </a:cubicBezTo>
                    <a:cubicBezTo>
                      <a:pt x="2" y="31"/>
                      <a:pt x="0" y="29"/>
                      <a:pt x="0" y="27"/>
                    </a:cubicBezTo>
                    <a:close/>
                    <a:moveTo>
                      <a:pt x="73" y="0"/>
                    </a:moveTo>
                    <a:lnTo>
                      <a:pt x="127" y="0"/>
                    </a:lnTo>
                    <a:cubicBezTo>
                      <a:pt x="129" y="0"/>
                      <a:pt x="131" y="2"/>
                      <a:pt x="131" y="4"/>
                    </a:cubicBezTo>
                    <a:cubicBezTo>
                      <a:pt x="131" y="6"/>
                      <a:pt x="129" y="8"/>
                      <a:pt x="127" y="8"/>
                    </a:cubicBezTo>
                    <a:lnTo>
                      <a:pt x="73" y="8"/>
                    </a:lnTo>
                    <a:cubicBezTo>
                      <a:pt x="71" y="8"/>
                      <a:pt x="69" y="6"/>
                      <a:pt x="69" y="4"/>
                    </a:cubicBezTo>
                    <a:cubicBezTo>
                      <a:pt x="69" y="2"/>
                      <a:pt x="71" y="0"/>
                      <a:pt x="73" y="0"/>
                    </a:cubicBezTo>
                    <a:close/>
                    <a:moveTo>
                      <a:pt x="165" y="0"/>
                    </a:moveTo>
                    <a:lnTo>
                      <a:pt x="219" y="0"/>
                    </a:lnTo>
                    <a:cubicBezTo>
                      <a:pt x="221" y="0"/>
                      <a:pt x="223" y="2"/>
                      <a:pt x="223" y="4"/>
                    </a:cubicBezTo>
                    <a:cubicBezTo>
                      <a:pt x="223" y="6"/>
                      <a:pt x="221" y="8"/>
                      <a:pt x="219" y="8"/>
                    </a:cubicBezTo>
                    <a:lnTo>
                      <a:pt x="165" y="8"/>
                    </a:lnTo>
                    <a:cubicBezTo>
                      <a:pt x="163" y="8"/>
                      <a:pt x="162" y="6"/>
                      <a:pt x="162" y="4"/>
                    </a:cubicBezTo>
                    <a:cubicBezTo>
                      <a:pt x="162" y="2"/>
                      <a:pt x="163" y="0"/>
                      <a:pt x="165" y="0"/>
                    </a:cubicBezTo>
                    <a:close/>
                    <a:moveTo>
                      <a:pt x="258" y="0"/>
                    </a:moveTo>
                    <a:lnTo>
                      <a:pt x="311" y="0"/>
                    </a:lnTo>
                    <a:cubicBezTo>
                      <a:pt x="314" y="0"/>
                      <a:pt x="315" y="2"/>
                      <a:pt x="315" y="4"/>
                    </a:cubicBezTo>
                    <a:cubicBezTo>
                      <a:pt x="315" y="6"/>
                      <a:pt x="314" y="8"/>
                      <a:pt x="311" y="8"/>
                    </a:cubicBezTo>
                    <a:lnTo>
                      <a:pt x="258" y="8"/>
                    </a:lnTo>
                    <a:cubicBezTo>
                      <a:pt x="256" y="8"/>
                      <a:pt x="254" y="6"/>
                      <a:pt x="254" y="4"/>
                    </a:cubicBezTo>
                    <a:cubicBezTo>
                      <a:pt x="254" y="2"/>
                      <a:pt x="256" y="0"/>
                      <a:pt x="258" y="0"/>
                    </a:cubicBezTo>
                    <a:close/>
                    <a:moveTo>
                      <a:pt x="350" y="0"/>
                    </a:moveTo>
                    <a:lnTo>
                      <a:pt x="404" y="0"/>
                    </a:lnTo>
                    <a:cubicBezTo>
                      <a:pt x="406" y="0"/>
                      <a:pt x="407" y="2"/>
                      <a:pt x="407" y="4"/>
                    </a:cubicBezTo>
                    <a:cubicBezTo>
                      <a:pt x="407" y="6"/>
                      <a:pt x="406" y="8"/>
                      <a:pt x="404" y="8"/>
                    </a:cubicBezTo>
                    <a:lnTo>
                      <a:pt x="350" y="8"/>
                    </a:lnTo>
                    <a:cubicBezTo>
                      <a:pt x="348" y="8"/>
                      <a:pt x="346" y="6"/>
                      <a:pt x="346" y="4"/>
                    </a:cubicBezTo>
                    <a:cubicBezTo>
                      <a:pt x="346" y="2"/>
                      <a:pt x="348" y="0"/>
                      <a:pt x="350" y="0"/>
                    </a:cubicBezTo>
                    <a:close/>
                    <a:moveTo>
                      <a:pt x="442" y="0"/>
                    </a:moveTo>
                    <a:lnTo>
                      <a:pt x="496" y="0"/>
                    </a:lnTo>
                    <a:cubicBezTo>
                      <a:pt x="498" y="0"/>
                      <a:pt x="500" y="2"/>
                      <a:pt x="500" y="4"/>
                    </a:cubicBezTo>
                    <a:cubicBezTo>
                      <a:pt x="500" y="6"/>
                      <a:pt x="498" y="8"/>
                      <a:pt x="496" y="8"/>
                    </a:cubicBezTo>
                    <a:lnTo>
                      <a:pt x="442" y="8"/>
                    </a:lnTo>
                    <a:cubicBezTo>
                      <a:pt x="440" y="8"/>
                      <a:pt x="438" y="6"/>
                      <a:pt x="438" y="4"/>
                    </a:cubicBezTo>
                    <a:cubicBezTo>
                      <a:pt x="438" y="2"/>
                      <a:pt x="440" y="0"/>
                      <a:pt x="442" y="0"/>
                    </a:cubicBezTo>
                    <a:close/>
                    <a:moveTo>
                      <a:pt x="534" y="0"/>
                    </a:moveTo>
                    <a:lnTo>
                      <a:pt x="588" y="0"/>
                    </a:lnTo>
                    <a:cubicBezTo>
                      <a:pt x="590" y="0"/>
                      <a:pt x="592" y="2"/>
                      <a:pt x="592" y="4"/>
                    </a:cubicBezTo>
                    <a:cubicBezTo>
                      <a:pt x="592" y="6"/>
                      <a:pt x="590" y="8"/>
                      <a:pt x="588" y="8"/>
                    </a:cubicBezTo>
                    <a:lnTo>
                      <a:pt x="534" y="8"/>
                    </a:lnTo>
                    <a:cubicBezTo>
                      <a:pt x="532" y="8"/>
                      <a:pt x="530" y="6"/>
                      <a:pt x="530" y="4"/>
                    </a:cubicBezTo>
                    <a:cubicBezTo>
                      <a:pt x="530" y="2"/>
                      <a:pt x="532" y="0"/>
                      <a:pt x="534" y="0"/>
                    </a:cubicBezTo>
                    <a:close/>
                    <a:moveTo>
                      <a:pt x="626" y="0"/>
                    </a:moveTo>
                    <a:lnTo>
                      <a:pt x="680" y="0"/>
                    </a:lnTo>
                    <a:cubicBezTo>
                      <a:pt x="682" y="0"/>
                      <a:pt x="684" y="2"/>
                      <a:pt x="684" y="4"/>
                    </a:cubicBezTo>
                    <a:cubicBezTo>
                      <a:pt x="684" y="6"/>
                      <a:pt x="682" y="8"/>
                      <a:pt x="680" y="8"/>
                    </a:cubicBezTo>
                    <a:lnTo>
                      <a:pt x="626" y="8"/>
                    </a:lnTo>
                    <a:cubicBezTo>
                      <a:pt x="624" y="8"/>
                      <a:pt x="622" y="6"/>
                      <a:pt x="622" y="4"/>
                    </a:cubicBezTo>
                    <a:cubicBezTo>
                      <a:pt x="622" y="2"/>
                      <a:pt x="624" y="0"/>
                      <a:pt x="626" y="0"/>
                    </a:cubicBezTo>
                    <a:close/>
                    <a:moveTo>
                      <a:pt x="718" y="0"/>
                    </a:moveTo>
                    <a:lnTo>
                      <a:pt x="772" y="0"/>
                    </a:lnTo>
                    <a:cubicBezTo>
                      <a:pt x="774" y="0"/>
                      <a:pt x="776" y="2"/>
                      <a:pt x="776" y="4"/>
                    </a:cubicBezTo>
                    <a:cubicBezTo>
                      <a:pt x="776" y="6"/>
                      <a:pt x="774" y="8"/>
                      <a:pt x="772" y="8"/>
                    </a:cubicBezTo>
                    <a:lnTo>
                      <a:pt x="718" y="8"/>
                    </a:lnTo>
                    <a:cubicBezTo>
                      <a:pt x="716" y="8"/>
                      <a:pt x="715" y="6"/>
                      <a:pt x="715" y="4"/>
                    </a:cubicBezTo>
                    <a:cubicBezTo>
                      <a:pt x="715" y="2"/>
                      <a:pt x="716" y="0"/>
                      <a:pt x="718" y="0"/>
                    </a:cubicBezTo>
                    <a:close/>
                    <a:moveTo>
                      <a:pt x="811" y="0"/>
                    </a:moveTo>
                    <a:lnTo>
                      <a:pt x="864" y="0"/>
                    </a:lnTo>
                    <a:cubicBezTo>
                      <a:pt x="866" y="0"/>
                      <a:pt x="868" y="2"/>
                      <a:pt x="868" y="4"/>
                    </a:cubicBezTo>
                    <a:cubicBezTo>
                      <a:pt x="868" y="6"/>
                      <a:pt x="866" y="8"/>
                      <a:pt x="864" y="8"/>
                    </a:cubicBezTo>
                    <a:lnTo>
                      <a:pt x="811" y="8"/>
                    </a:lnTo>
                    <a:cubicBezTo>
                      <a:pt x="808" y="8"/>
                      <a:pt x="807" y="6"/>
                      <a:pt x="807" y="4"/>
                    </a:cubicBezTo>
                    <a:cubicBezTo>
                      <a:pt x="807" y="2"/>
                      <a:pt x="808" y="0"/>
                      <a:pt x="811" y="0"/>
                    </a:cubicBezTo>
                    <a:close/>
                    <a:moveTo>
                      <a:pt x="903" y="0"/>
                    </a:moveTo>
                    <a:lnTo>
                      <a:pt x="957" y="0"/>
                    </a:lnTo>
                    <a:cubicBezTo>
                      <a:pt x="959" y="0"/>
                      <a:pt x="960" y="2"/>
                      <a:pt x="960" y="4"/>
                    </a:cubicBezTo>
                    <a:cubicBezTo>
                      <a:pt x="960" y="6"/>
                      <a:pt x="959" y="8"/>
                      <a:pt x="957" y="8"/>
                    </a:cubicBezTo>
                    <a:lnTo>
                      <a:pt x="903" y="8"/>
                    </a:lnTo>
                    <a:cubicBezTo>
                      <a:pt x="901" y="8"/>
                      <a:pt x="899" y="6"/>
                      <a:pt x="899" y="4"/>
                    </a:cubicBezTo>
                    <a:cubicBezTo>
                      <a:pt x="899" y="2"/>
                      <a:pt x="901" y="0"/>
                      <a:pt x="903" y="0"/>
                    </a:cubicBezTo>
                    <a:close/>
                    <a:moveTo>
                      <a:pt x="995" y="0"/>
                    </a:moveTo>
                    <a:lnTo>
                      <a:pt x="1049" y="0"/>
                    </a:lnTo>
                    <a:cubicBezTo>
                      <a:pt x="1051" y="0"/>
                      <a:pt x="1053" y="2"/>
                      <a:pt x="1053" y="4"/>
                    </a:cubicBezTo>
                    <a:cubicBezTo>
                      <a:pt x="1053" y="6"/>
                      <a:pt x="1051" y="8"/>
                      <a:pt x="1049" y="8"/>
                    </a:cubicBezTo>
                    <a:lnTo>
                      <a:pt x="995" y="8"/>
                    </a:lnTo>
                    <a:cubicBezTo>
                      <a:pt x="993" y="8"/>
                      <a:pt x="991" y="6"/>
                      <a:pt x="991" y="4"/>
                    </a:cubicBezTo>
                    <a:cubicBezTo>
                      <a:pt x="991" y="2"/>
                      <a:pt x="993" y="0"/>
                      <a:pt x="995" y="0"/>
                    </a:cubicBezTo>
                    <a:close/>
                    <a:moveTo>
                      <a:pt x="1087" y="0"/>
                    </a:moveTo>
                    <a:lnTo>
                      <a:pt x="1141" y="0"/>
                    </a:lnTo>
                    <a:cubicBezTo>
                      <a:pt x="1143" y="0"/>
                      <a:pt x="1145" y="2"/>
                      <a:pt x="1145" y="4"/>
                    </a:cubicBezTo>
                    <a:cubicBezTo>
                      <a:pt x="1145" y="6"/>
                      <a:pt x="1143" y="8"/>
                      <a:pt x="1141" y="8"/>
                    </a:cubicBezTo>
                    <a:lnTo>
                      <a:pt x="1087" y="8"/>
                    </a:lnTo>
                    <a:cubicBezTo>
                      <a:pt x="1085" y="8"/>
                      <a:pt x="1083" y="6"/>
                      <a:pt x="1083" y="4"/>
                    </a:cubicBezTo>
                    <a:cubicBezTo>
                      <a:pt x="1083" y="2"/>
                      <a:pt x="1085" y="0"/>
                      <a:pt x="1087" y="0"/>
                    </a:cubicBezTo>
                    <a:close/>
                    <a:moveTo>
                      <a:pt x="1179" y="0"/>
                    </a:moveTo>
                    <a:lnTo>
                      <a:pt x="1233" y="0"/>
                    </a:lnTo>
                    <a:cubicBezTo>
                      <a:pt x="1235" y="0"/>
                      <a:pt x="1237" y="2"/>
                      <a:pt x="1237" y="4"/>
                    </a:cubicBezTo>
                    <a:cubicBezTo>
                      <a:pt x="1237" y="6"/>
                      <a:pt x="1235" y="8"/>
                      <a:pt x="1233" y="8"/>
                    </a:cubicBezTo>
                    <a:lnTo>
                      <a:pt x="1179" y="8"/>
                    </a:lnTo>
                    <a:cubicBezTo>
                      <a:pt x="1177" y="8"/>
                      <a:pt x="1175" y="6"/>
                      <a:pt x="1175" y="4"/>
                    </a:cubicBezTo>
                    <a:cubicBezTo>
                      <a:pt x="1175" y="2"/>
                      <a:pt x="1177" y="0"/>
                      <a:pt x="1179" y="0"/>
                    </a:cubicBezTo>
                    <a:close/>
                    <a:moveTo>
                      <a:pt x="1271" y="0"/>
                    </a:moveTo>
                    <a:lnTo>
                      <a:pt x="1325" y="0"/>
                    </a:lnTo>
                    <a:cubicBezTo>
                      <a:pt x="1327" y="0"/>
                      <a:pt x="1329" y="2"/>
                      <a:pt x="1329" y="4"/>
                    </a:cubicBezTo>
                    <a:cubicBezTo>
                      <a:pt x="1329" y="6"/>
                      <a:pt x="1327" y="8"/>
                      <a:pt x="1325" y="8"/>
                    </a:cubicBezTo>
                    <a:lnTo>
                      <a:pt x="1271" y="8"/>
                    </a:lnTo>
                    <a:cubicBezTo>
                      <a:pt x="1269" y="8"/>
                      <a:pt x="1268" y="6"/>
                      <a:pt x="1268" y="4"/>
                    </a:cubicBezTo>
                    <a:cubicBezTo>
                      <a:pt x="1268" y="2"/>
                      <a:pt x="1269" y="0"/>
                      <a:pt x="1271" y="0"/>
                    </a:cubicBezTo>
                    <a:close/>
                    <a:moveTo>
                      <a:pt x="1364" y="0"/>
                    </a:moveTo>
                    <a:lnTo>
                      <a:pt x="1417" y="0"/>
                    </a:lnTo>
                    <a:cubicBezTo>
                      <a:pt x="1419" y="0"/>
                      <a:pt x="1421" y="2"/>
                      <a:pt x="1421" y="4"/>
                    </a:cubicBezTo>
                    <a:cubicBezTo>
                      <a:pt x="1421" y="6"/>
                      <a:pt x="1419" y="8"/>
                      <a:pt x="1417" y="8"/>
                    </a:cubicBezTo>
                    <a:lnTo>
                      <a:pt x="1364" y="8"/>
                    </a:lnTo>
                    <a:cubicBezTo>
                      <a:pt x="1361" y="8"/>
                      <a:pt x="1360" y="6"/>
                      <a:pt x="1360" y="4"/>
                    </a:cubicBezTo>
                    <a:cubicBezTo>
                      <a:pt x="1360" y="2"/>
                      <a:pt x="1361" y="0"/>
                      <a:pt x="1364" y="0"/>
                    </a:cubicBezTo>
                    <a:close/>
                    <a:moveTo>
                      <a:pt x="1456" y="0"/>
                    </a:moveTo>
                    <a:lnTo>
                      <a:pt x="1509" y="0"/>
                    </a:lnTo>
                    <a:cubicBezTo>
                      <a:pt x="1512" y="0"/>
                      <a:pt x="1513" y="2"/>
                      <a:pt x="1513" y="4"/>
                    </a:cubicBezTo>
                    <a:cubicBezTo>
                      <a:pt x="1513" y="6"/>
                      <a:pt x="1512" y="8"/>
                      <a:pt x="1509" y="8"/>
                    </a:cubicBezTo>
                    <a:lnTo>
                      <a:pt x="1456" y="8"/>
                    </a:lnTo>
                    <a:cubicBezTo>
                      <a:pt x="1454" y="8"/>
                      <a:pt x="1452" y="6"/>
                      <a:pt x="1452" y="4"/>
                    </a:cubicBezTo>
                    <a:cubicBezTo>
                      <a:pt x="1452" y="2"/>
                      <a:pt x="1454" y="0"/>
                      <a:pt x="1456" y="0"/>
                    </a:cubicBezTo>
                    <a:close/>
                    <a:moveTo>
                      <a:pt x="1548" y="0"/>
                    </a:moveTo>
                    <a:lnTo>
                      <a:pt x="1602" y="0"/>
                    </a:lnTo>
                    <a:cubicBezTo>
                      <a:pt x="1604" y="0"/>
                      <a:pt x="1605" y="2"/>
                      <a:pt x="1605" y="4"/>
                    </a:cubicBezTo>
                    <a:cubicBezTo>
                      <a:pt x="1605" y="6"/>
                      <a:pt x="1604" y="8"/>
                      <a:pt x="1602" y="8"/>
                    </a:cubicBezTo>
                    <a:lnTo>
                      <a:pt x="1548" y="8"/>
                    </a:lnTo>
                    <a:cubicBezTo>
                      <a:pt x="1546" y="8"/>
                      <a:pt x="1544" y="6"/>
                      <a:pt x="1544" y="4"/>
                    </a:cubicBezTo>
                    <a:cubicBezTo>
                      <a:pt x="1544" y="2"/>
                      <a:pt x="1546" y="0"/>
                      <a:pt x="1548" y="0"/>
                    </a:cubicBezTo>
                    <a:close/>
                    <a:moveTo>
                      <a:pt x="1640" y="0"/>
                    </a:moveTo>
                    <a:lnTo>
                      <a:pt x="1694" y="0"/>
                    </a:lnTo>
                    <a:cubicBezTo>
                      <a:pt x="1696" y="0"/>
                      <a:pt x="1698" y="2"/>
                      <a:pt x="1698" y="4"/>
                    </a:cubicBezTo>
                    <a:cubicBezTo>
                      <a:pt x="1698" y="6"/>
                      <a:pt x="1696" y="8"/>
                      <a:pt x="1694" y="8"/>
                    </a:cubicBezTo>
                    <a:lnTo>
                      <a:pt x="1640" y="8"/>
                    </a:lnTo>
                    <a:cubicBezTo>
                      <a:pt x="1638" y="8"/>
                      <a:pt x="1636" y="6"/>
                      <a:pt x="1636" y="4"/>
                    </a:cubicBezTo>
                    <a:cubicBezTo>
                      <a:pt x="1636" y="2"/>
                      <a:pt x="1638" y="0"/>
                      <a:pt x="1640" y="0"/>
                    </a:cubicBezTo>
                    <a:close/>
                    <a:moveTo>
                      <a:pt x="1732" y="0"/>
                    </a:moveTo>
                    <a:lnTo>
                      <a:pt x="1786" y="0"/>
                    </a:lnTo>
                    <a:cubicBezTo>
                      <a:pt x="1788" y="0"/>
                      <a:pt x="1790" y="2"/>
                      <a:pt x="1790" y="4"/>
                    </a:cubicBezTo>
                    <a:cubicBezTo>
                      <a:pt x="1790" y="6"/>
                      <a:pt x="1788" y="8"/>
                      <a:pt x="1786" y="8"/>
                    </a:cubicBezTo>
                    <a:lnTo>
                      <a:pt x="1732" y="8"/>
                    </a:lnTo>
                    <a:cubicBezTo>
                      <a:pt x="1730" y="8"/>
                      <a:pt x="1728" y="6"/>
                      <a:pt x="1728" y="4"/>
                    </a:cubicBezTo>
                    <a:cubicBezTo>
                      <a:pt x="1728" y="2"/>
                      <a:pt x="1730" y="0"/>
                      <a:pt x="1732" y="0"/>
                    </a:cubicBezTo>
                    <a:close/>
                    <a:moveTo>
                      <a:pt x="1824" y="0"/>
                    </a:moveTo>
                    <a:lnTo>
                      <a:pt x="1878" y="0"/>
                    </a:lnTo>
                    <a:cubicBezTo>
                      <a:pt x="1880" y="0"/>
                      <a:pt x="1882" y="2"/>
                      <a:pt x="1882" y="4"/>
                    </a:cubicBezTo>
                    <a:cubicBezTo>
                      <a:pt x="1882" y="6"/>
                      <a:pt x="1880" y="8"/>
                      <a:pt x="1878" y="8"/>
                    </a:cubicBezTo>
                    <a:lnTo>
                      <a:pt x="1824" y="8"/>
                    </a:lnTo>
                    <a:cubicBezTo>
                      <a:pt x="1822" y="8"/>
                      <a:pt x="1821" y="6"/>
                      <a:pt x="1821" y="4"/>
                    </a:cubicBezTo>
                    <a:cubicBezTo>
                      <a:pt x="1821" y="2"/>
                      <a:pt x="1822" y="0"/>
                      <a:pt x="1824" y="0"/>
                    </a:cubicBezTo>
                    <a:close/>
                    <a:moveTo>
                      <a:pt x="1917" y="0"/>
                    </a:moveTo>
                    <a:lnTo>
                      <a:pt x="1970" y="0"/>
                    </a:lnTo>
                    <a:cubicBezTo>
                      <a:pt x="1972" y="0"/>
                      <a:pt x="1974" y="2"/>
                      <a:pt x="1974" y="4"/>
                    </a:cubicBezTo>
                    <a:cubicBezTo>
                      <a:pt x="1974" y="6"/>
                      <a:pt x="1972" y="8"/>
                      <a:pt x="1970" y="8"/>
                    </a:cubicBezTo>
                    <a:lnTo>
                      <a:pt x="1917" y="8"/>
                    </a:lnTo>
                    <a:cubicBezTo>
                      <a:pt x="1914" y="8"/>
                      <a:pt x="1913" y="6"/>
                      <a:pt x="1913" y="4"/>
                    </a:cubicBezTo>
                    <a:cubicBezTo>
                      <a:pt x="1913" y="2"/>
                      <a:pt x="1914" y="0"/>
                      <a:pt x="1917" y="0"/>
                    </a:cubicBezTo>
                    <a:close/>
                    <a:moveTo>
                      <a:pt x="2009" y="0"/>
                    </a:moveTo>
                    <a:lnTo>
                      <a:pt x="2062" y="0"/>
                    </a:lnTo>
                    <a:cubicBezTo>
                      <a:pt x="2065" y="0"/>
                      <a:pt x="2066" y="2"/>
                      <a:pt x="2066" y="4"/>
                    </a:cubicBezTo>
                    <a:cubicBezTo>
                      <a:pt x="2066" y="6"/>
                      <a:pt x="2065" y="8"/>
                      <a:pt x="2062" y="8"/>
                    </a:cubicBezTo>
                    <a:lnTo>
                      <a:pt x="2009" y="8"/>
                    </a:lnTo>
                    <a:cubicBezTo>
                      <a:pt x="2007" y="8"/>
                      <a:pt x="2005" y="6"/>
                      <a:pt x="2005" y="4"/>
                    </a:cubicBezTo>
                    <a:cubicBezTo>
                      <a:pt x="2005" y="2"/>
                      <a:pt x="2007" y="0"/>
                      <a:pt x="2009" y="0"/>
                    </a:cubicBezTo>
                    <a:close/>
                    <a:moveTo>
                      <a:pt x="2101" y="0"/>
                    </a:moveTo>
                    <a:lnTo>
                      <a:pt x="2155" y="0"/>
                    </a:lnTo>
                    <a:cubicBezTo>
                      <a:pt x="2157" y="0"/>
                      <a:pt x="2158" y="2"/>
                      <a:pt x="2158" y="4"/>
                    </a:cubicBezTo>
                    <a:cubicBezTo>
                      <a:pt x="2158" y="6"/>
                      <a:pt x="2157" y="8"/>
                      <a:pt x="2155" y="8"/>
                    </a:cubicBezTo>
                    <a:lnTo>
                      <a:pt x="2101" y="8"/>
                    </a:lnTo>
                    <a:cubicBezTo>
                      <a:pt x="2099" y="8"/>
                      <a:pt x="2097" y="6"/>
                      <a:pt x="2097" y="4"/>
                    </a:cubicBezTo>
                    <a:cubicBezTo>
                      <a:pt x="2097" y="2"/>
                      <a:pt x="2099" y="0"/>
                      <a:pt x="2101" y="0"/>
                    </a:cubicBezTo>
                    <a:close/>
                    <a:moveTo>
                      <a:pt x="2193" y="0"/>
                    </a:moveTo>
                    <a:lnTo>
                      <a:pt x="2247" y="0"/>
                    </a:lnTo>
                    <a:cubicBezTo>
                      <a:pt x="2249" y="0"/>
                      <a:pt x="2251" y="2"/>
                      <a:pt x="2251" y="4"/>
                    </a:cubicBezTo>
                    <a:cubicBezTo>
                      <a:pt x="2251" y="6"/>
                      <a:pt x="2249" y="8"/>
                      <a:pt x="2247" y="8"/>
                    </a:cubicBezTo>
                    <a:lnTo>
                      <a:pt x="2193" y="8"/>
                    </a:lnTo>
                    <a:cubicBezTo>
                      <a:pt x="2191" y="8"/>
                      <a:pt x="2189" y="6"/>
                      <a:pt x="2189" y="4"/>
                    </a:cubicBezTo>
                    <a:cubicBezTo>
                      <a:pt x="2189" y="2"/>
                      <a:pt x="2191" y="0"/>
                      <a:pt x="2193" y="0"/>
                    </a:cubicBezTo>
                    <a:close/>
                    <a:moveTo>
                      <a:pt x="2285" y="0"/>
                    </a:moveTo>
                    <a:lnTo>
                      <a:pt x="2339" y="0"/>
                    </a:lnTo>
                    <a:cubicBezTo>
                      <a:pt x="2341" y="0"/>
                      <a:pt x="2343" y="2"/>
                      <a:pt x="2343" y="4"/>
                    </a:cubicBezTo>
                    <a:cubicBezTo>
                      <a:pt x="2343" y="6"/>
                      <a:pt x="2341" y="8"/>
                      <a:pt x="2339" y="8"/>
                    </a:cubicBezTo>
                    <a:lnTo>
                      <a:pt x="2285" y="8"/>
                    </a:lnTo>
                    <a:cubicBezTo>
                      <a:pt x="2283" y="8"/>
                      <a:pt x="2281" y="6"/>
                      <a:pt x="2281" y="4"/>
                    </a:cubicBezTo>
                    <a:cubicBezTo>
                      <a:pt x="2281" y="2"/>
                      <a:pt x="2283" y="0"/>
                      <a:pt x="2285" y="0"/>
                    </a:cubicBezTo>
                    <a:close/>
                    <a:moveTo>
                      <a:pt x="2377" y="0"/>
                    </a:moveTo>
                    <a:lnTo>
                      <a:pt x="2431" y="0"/>
                    </a:lnTo>
                    <a:cubicBezTo>
                      <a:pt x="2433" y="0"/>
                      <a:pt x="2435" y="2"/>
                      <a:pt x="2435" y="4"/>
                    </a:cubicBezTo>
                    <a:cubicBezTo>
                      <a:pt x="2435" y="6"/>
                      <a:pt x="2433" y="8"/>
                      <a:pt x="2431" y="8"/>
                    </a:cubicBezTo>
                    <a:lnTo>
                      <a:pt x="2377" y="8"/>
                    </a:lnTo>
                    <a:cubicBezTo>
                      <a:pt x="2375" y="8"/>
                      <a:pt x="2373" y="6"/>
                      <a:pt x="2373" y="4"/>
                    </a:cubicBezTo>
                    <a:cubicBezTo>
                      <a:pt x="2373" y="2"/>
                      <a:pt x="2375" y="0"/>
                      <a:pt x="2377" y="0"/>
                    </a:cubicBezTo>
                    <a:close/>
                    <a:moveTo>
                      <a:pt x="2469" y="0"/>
                    </a:moveTo>
                    <a:lnTo>
                      <a:pt x="2523" y="0"/>
                    </a:lnTo>
                    <a:cubicBezTo>
                      <a:pt x="2525" y="0"/>
                      <a:pt x="2527" y="2"/>
                      <a:pt x="2527" y="4"/>
                    </a:cubicBezTo>
                    <a:cubicBezTo>
                      <a:pt x="2527" y="6"/>
                      <a:pt x="2525" y="8"/>
                      <a:pt x="2523" y="8"/>
                    </a:cubicBezTo>
                    <a:lnTo>
                      <a:pt x="2469" y="8"/>
                    </a:lnTo>
                    <a:cubicBezTo>
                      <a:pt x="2467" y="8"/>
                      <a:pt x="2466" y="6"/>
                      <a:pt x="2466" y="4"/>
                    </a:cubicBezTo>
                    <a:cubicBezTo>
                      <a:pt x="2466" y="2"/>
                      <a:pt x="2467" y="0"/>
                      <a:pt x="2469" y="0"/>
                    </a:cubicBezTo>
                    <a:close/>
                    <a:moveTo>
                      <a:pt x="2562" y="0"/>
                    </a:moveTo>
                    <a:lnTo>
                      <a:pt x="2615" y="0"/>
                    </a:lnTo>
                    <a:cubicBezTo>
                      <a:pt x="2618" y="0"/>
                      <a:pt x="2619" y="2"/>
                      <a:pt x="2619" y="4"/>
                    </a:cubicBezTo>
                    <a:cubicBezTo>
                      <a:pt x="2619" y="6"/>
                      <a:pt x="2618" y="8"/>
                      <a:pt x="2615" y="8"/>
                    </a:cubicBezTo>
                    <a:lnTo>
                      <a:pt x="2562" y="8"/>
                    </a:lnTo>
                    <a:cubicBezTo>
                      <a:pt x="2560" y="8"/>
                      <a:pt x="2558" y="6"/>
                      <a:pt x="2558" y="4"/>
                    </a:cubicBezTo>
                    <a:cubicBezTo>
                      <a:pt x="2558" y="2"/>
                      <a:pt x="2560" y="0"/>
                      <a:pt x="2562" y="0"/>
                    </a:cubicBezTo>
                    <a:close/>
                    <a:moveTo>
                      <a:pt x="2654" y="0"/>
                    </a:moveTo>
                    <a:lnTo>
                      <a:pt x="2708" y="0"/>
                    </a:lnTo>
                    <a:cubicBezTo>
                      <a:pt x="2710" y="0"/>
                      <a:pt x="2711" y="2"/>
                      <a:pt x="2711" y="4"/>
                    </a:cubicBezTo>
                    <a:cubicBezTo>
                      <a:pt x="2711" y="6"/>
                      <a:pt x="2710" y="8"/>
                      <a:pt x="2708" y="8"/>
                    </a:cubicBezTo>
                    <a:lnTo>
                      <a:pt x="2654" y="8"/>
                    </a:lnTo>
                    <a:cubicBezTo>
                      <a:pt x="2652" y="8"/>
                      <a:pt x="2650" y="6"/>
                      <a:pt x="2650" y="4"/>
                    </a:cubicBezTo>
                    <a:cubicBezTo>
                      <a:pt x="2650" y="2"/>
                      <a:pt x="2652" y="0"/>
                      <a:pt x="2654" y="0"/>
                    </a:cubicBezTo>
                    <a:close/>
                    <a:moveTo>
                      <a:pt x="2746" y="0"/>
                    </a:moveTo>
                    <a:lnTo>
                      <a:pt x="2800" y="0"/>
                    </a:lnTo>
                    <a:cubicBezTo>
                      <a:pt x="2802" y="0"/>
                      <a:pt x="2804" y="2"/>
                      <a:pt x="2804" y="4"/>
                    </a:cubicBezTo>
                    <a:cubicBezTo>
                      <a:pt x="2804" y="6"/>
                      <a:pt x="2802" y="8"/>
                      <a:pt x="2800" y="8"/>
                    </a:cubicBezTo>
                    <a:lnTo>
                      <a:pt x="2746" y="8"/>
                    </a:lnTo>
                    <a:cubicBezTo>
                      <a:pt x="2744" y="8"/>
                      <a:pt x="2742" y="6"/>
                      <a:pt x="2742" y="4"/>
                    </a:cubicBezTo>
                    <a:cubicBezTo>
                      <a:pt x="2742" y="2"/>
                      <a:pt x="2744" y="0"/>
                      <a:pt x="2746" y="0"/>
                    </a:cubicBezTo>
                    <a:close/>
                    <a:moveTo>
                      <a:pt x="2838" y="0"/>
                    </a:moveTo>
                    <a:lnTo>
                      <a:pt x="2892" y="0"/>
                    </a:lnTo>
                    <a:cubicBezTo>
                      <a:pt x="2894" y="0"/>
                      <a:pt x="2896" y="2"/>
                      <a:pt x="2896" y="4"/>
                    </a:cubicBezTo>
                    <a:cubicBezTo>
                      <a:pt x="2896" y="6"/>
                      <a:pt x="2894" y="8"/>
                      <a:pt x="2892" y="8"/>
                    </a:cubicBezTo>
                    <a:lnTo>
                      <a:pt x="2838" y="8"/>
                    </a:lnTo>
                    <a:cubicBezTo>
                      <a:pt x="2836" y="8"/>
                      <a:pt x="2834" y="6"/>
                      <a:pt x="2834" y="4"/>
                    </a:cubicBezTo>
                    <a:cubicBezTo>
                      <a:pt x="2834" y="2"/>
                      <a:pt x="2836" y="0"/>
                      <a:pt x="2838" y="0"/>
                    </a:cubicBezTo>
                    <a:close/>
                    <a:moveTo>
                      <a:pt x="2930" y="0"/>
                    </a:moveTo>
                    <a:lnTo>
                      <a:pt x="2984" y="0"/>
                    </a:lnTo>
                    <a:cubicBezTo>
                      <a:pt x="2986" y="0"/>
                      <a:pt x="2988" y="2"/>
                      <a:pt x="2988" y="4"/>
                    </a:cubicBezTo>
                    <a:cubicBezTo>
                      <a:pt x="2988" y="6"/>
                      <a:pt x="2986" y="8"/>
                      <a:pt x="2984" y="8"/>
                    </a:cubicBezTo>
                    <a:lnTo>
                      <a:pt x="2930" y="8"/>
                    </a:lnTo>
                    <a:cubicBezTo>
                      <a:pt x="2928" y="8"/>
                      <a:pt x="2926" y="6"/>
                      <a:pt x="2926" y="4"/>
                    </a:cubicBezTo>
                    <a:cubicBezTo>
                      <a:pt x="2926" y="2"/>
                      <a:pt x="2928" y="0"/>
                      <a:pt x="2930" y="0"/>
                    </a:cubicBezTo>
                    <a:close/>
                    <a:moveTo>
                      <a:pt x="3022" y="0"/>
                    </a:moveTo>
                    <a:lnTo>
                      <a:pt x="3076" y="0"/>
                    </a:lnTo>
                    <a:cubicBezTo>
                      <a:pt x="3078" y="0"/>
                      <a:pt x="3080" y="2"/>
                      <a:pt x="3080" y="4"/>
                    </a:cubicBezTo>
                    <a:cubicBezTo>
                      <a:pt x="3080" y="6"/>
                      <a:pt x="3078" y="8"/>
                      <a:pt x="3076" y="8"/>
                    </a:cubicBezTo>
                    <a:lnTo>
                      <a:pt x="3022" y="8"/>
                    </a:lnTo>
                    <a:cubicBezTo>
                      <a:pt x="3020" y="8"/>
                      <a:pt x="3019" y="6"/>
                      <a:pt x="3019" y="4"/>
                    </a:cubicBezTo>
                    <a:cubicBezTo>
                      <a:pt x="3019" y="2"/>
                      <a:pt x="3020" y="0"/>
                      <a:pt x="3022" y="0"/>
                    </a:cubicBezTo>
                    <a:close/>
                    <a:moveTo>
                      <a:pt x="3115" y="0"/>
                    </a:moveTo>
                    <a:lnTo>
                      <a:pt x="3168" y="0"/>
                    </a:lnTo>
                    <a:cubicBezTo>
                      <a:pt x="3170" y="0"/>
                      <a:pt x="3172" y="2"/>
                      <a:pt x="3172" y="4"/>
                    </a:cubicBezTo>
                    <a:cubicBezTo>
                      <a:pt x="3172" y="6"/>
                      <a:pt x="3170" y="8"/>
                      <a:pt x="3168" y="8"/>
                    </a:cubicBezTo>
                    <a:lnTo>
                      <a:pt x="3115" y="8"/>
                    </a:lnTo>
                    <a:cubicBezTo>
                      <a:pt x="3112" y="8"/>
                      <a:pt x="3111" y="6"/>
                      <a:pt x="3111" y="4"/>
                    </a:cubicBezTo>
                    <a:cubicBezTo>
                      <a:pt x="3111" y="2"/>
                      <a:pt x="3112" y="0"/>
                      <a:pt x="3115" y="0"/>
                    </a:cubicBezTo>
                    <a:close/>
                    <a:moveTo>
                      <a:pt x="3207" y="0"/>
                    </a:moveTo>
                    <a:lnTo>
                      <a:pt x="3261" y="0"/>
                    </a:lnTo>
                    <a:cubicBezTo>
                      <a:pt x="3263" y="0"/>
                      <a:pt x="3264" y="2"/>
                      <a:pt x="3264" y="4"/>
                    </a:cubicBezTo>
                    <a:cubicBezTo>
                      <a:pt x="3264" y="6"/>
                      <a:pt x="3263" y="8"/>
                      <a:pt x="3261" y="8"/>
                    </a:cubicBezTo>
                    <a:lnTo>
                      <a:pt x="3207" y="8"/>
                    </a:lnTo>
                    <a:cubicBezTo>
                      <a:pt x="3205" y="8"/>
                      <a:pt x="3203" y="6"/>
                      <a:pt x="3203" y="4"/>
                    </a:cubicBezTo>
                    <a:cubicBezTo>
                      <a:pt x="3203" y="2"/>
                      <a:pt x="3205" y="0"/>
                      <a:pt x="3207" y="0"/>
                    </a:cubicBezTo>
                    <a:close/>
                    <a:moveTo>
                      <a:pt x="3299" y="0"/>
                    </a:moveTo>
                    <a:lnTo>
                      <a:pt x="3353" y="0"/>
                    </a:lnTo>
                    <a:cubicBezTo>
                      <a:pt x="3355" y="0"/>
                      <a:pt x="3357" y="2"/>
                      <a:pt x="3357" y="4"/>
                    </a:cubicBezTo>
                    <a:cubicBezTo>
                      <a:pt x="3357" y="6"/>
                      <a:pt x="3355" y="8"/>
                      <a:pt x="3353" y="8"/>
                    </a:cubicBezTo>
                    <a:lnTo>
                      <a:pt x="3299" y="8"/>
                    </a:lnTo>
                    <a:cubicBezTo>
                      <a:pt x="3297" y="8"/>
                      <a:pt x="3295" y="6"/>
                      <a:pt x="3295" y="4"/>
                    </a:cubicBezTo>
                    <a:cubicBezTo>
                      <a:pt x="3295" y="2"/>
                      <a:pt x="3297" y="0"/>
                      <a:pt x="3299" y="0"/>
                    </a:cubicBezTo>
                    <a:close/>
                    <a:moveTo>
                      <a:pt x="3391" y="0"/>
                    </a:moveTo>
                    <a:lnTo>
                      <a:pt x="3445" y="0"/>
                    </a:lnTo>
                    <a:cubicBezTo>
                      <a:pt x="3447" y="0"/>
                      <a:pt x="3449" y="2"/>
                      <a:pt x="3449" y="4"/>
                    </a:cubicBezTo>
                    <a:cubicBezTo>
                      <a:pt x="3449" y="6"/>
                      <a:pt x="3447" y="8"/>
                      <a:pt x="3445" y="8"/>
                    </a:cubicBezTo>
                    <a:lnTo>
                      <a:pt x="3391" y="8"/>
                    </a:lnTo>
                    <a:cubicBezTo>
                      <a:pt x="3389" y="8"/>
                      <a:pt x="3387" y="6"/>
                      <a:pt x="3387" y="4"/>
                    </a:cubicBezTo>
                    <a:cubicBezTo>
                      <a:pt x="3387" y="2"/>
                      <a:pt x="3389" y="0"/>
                      <a:pt x="3391" y="0"/>
                    </a:cubicBezTo>
                    <a:close/>
                    <a:moveTo>
                      <a:pt x="3483" y="0"/>
                    </a:moveTo>
                    <a:lnTo>
                      <a:pt x="3537" y="0"/>
                    </a:lnTo>
                    <a:cubicBezTo>
                      <a:pt x="3539" y="0"/>
                      <a:pt x="3541" y="2"/>
                      <a:pt x="3541" y="4"/>
                    </a:cubicBezTo>
                    <a:cubicBezTo>
                      <a:pt x="3541" y="6"/>
                      <a:pt x="3539" y="8"/>
                      <a:pt x="3537" y="8"/>
                    </a:cubicBezTo>
                    <a:lnTo>
                      <a:pt x="3483" y="8"/>
                    </a:lnTo>
                    <a:cubicBezTo>
                      <a:pt x="3481" y="8"/>
                      <a:pt x="3479" y="6"/>
                      <a:pt x="3479" y="4"/>
                    </a:cubicBezTo>
                    <a:cubicBezTo>
                      <a:pt x="3479" y="2"/>
                      <a:pt x="3481" y="0"/>
                      <a:pt x="3483" y="0"/>
                    </a:cubicBezTo>
                    <a:close/>
                    <a:moveTo>
                      <a:pt x="3575" y="0"/>
                    </a:moveTo>
                    <a:lnTo>
                      <a:pt x="3629" y="0"/>
                    </a:lnTo>
                    <a:cubicBezTo>
                      <a:pt x="3631" y="0"/>
                      <a:pt x="3633" y="2"/>
                      <a:pt x="3633" y="4"/>
                    </a:cubicBezTo>
                    <a:cubicBezTo>
                      <a:pt x="3633" y="6"/>
                      <a:pt x="3631" y="8"/>
                      <a:pt x="3629" y="8"/>
                    </a:cubicBezTo>
                    <a:lnTo>
                      <a:pt x="3575" y="8"/>
                    </a:lnTo>
                    <a:cubicBezTo>
                      <a:pt x="3573" y="8"/>
                      <a:pt x="3572" y="6"/>
                      <a:pt x="3572" y="4"/>
                    </a:cubicBezTo>
                    <a:cubicBezTo>
                      <a:pt x="3572" y="2"/>
                      <a:pt x="3573" y="0"/>
                      <a:pt x="3575" y="0"/>
                    </a:cubicBezTo>
                    <a:close/>
                    <a:moveTo>
                      <a:pt x="3668" y="0"/>
                    </a:moveTo>
                    <a:lnTo>
                      <a:pt x="3721" y="0"/>
                    </a:lnTo>
                    <a:cubicBezTo>
                      <a:pt x="3723" y="0"/>
                      <a:pt x="3725" y="2"/>
                      <a:pt x="3725" y="4"/>
                    </a:cubicBezTo>
                    <a:cubicBezTo>
                      <a:pt x="3725" y="6"/>
                      <a:pt x="3723" y="8"/>
                      <a:pt x="3721" y="8"/>
                    </a:cubicBezTo>
                    <a:lnTo>
                      <a:pt x="3668" y="8"/>
                    </a:lnTo>
                    <a:cubicBezTo>
                      <a:pt x="3665" y="8"/>
                      <a:pt x="3664" y="6"/>
                      <a:pt x="3664" y="4"/>
                    </a:cubicBezTo>
                    <a:cubicBezTo>
                      <a:pt x="3664" y="2"/>
                      <a:pt x="3665" y="0"/>
                      <a:pt x="3668" y="0"/>
                    </a:cubicBezTo>
                    <a:close/>
                    <a:moveTo>
                      <a:pt x="3760" y="0"/>
                    </a:moveTo>
                    <a:lnTo>
                      <a:pt x="3813" y="0"/>
                    </a:lnTo>
                    <a:cubicBezTo>
                      <a:pt x="3816" y="0"/>
                      <a:pt x="3817" y="2"/>
                      <a:pt x="3817" y="4"/>
                    </a:cubicBezTo>
                    <a:cubicBezTo>
                      <a:pt x="3817" y="6"/>
                      <a:pt x="3816" y="8"/>
                      <a:pt x="3813" y="8"/>
                    </a:cubicBezTo>
                    <a:lnTo>
                      <a:pt x="3760" y="8"/>
                    </a:lnTo>
                    <a:cubicBezTo>
                      <a:pt x="3758" y="8"/>
                      <a:pt x="3756" y="6"/>
                      <a:pt x="3756" y="4"/>
                    </a:cubicBezTo>
                    <a:cubicBezTo>
                      <a:pt x="3756" y="2"/>
                      <a:pt x="3758" y="0"/>
                      <a:pt x="3760" y="0"/>
                    </a:cubicBezTo>
                    <a:close/>
                    <a:moveTo>
                      <a:pt x="3852" y="0"/>
                    </a:moveTo>
                    <a:lnTo>
                      <a:pt x="3906" y="0"/>
                    </a:lnTo>
                    <a:cubicBezTo>
                      <a:pt x="3908" y="0"/>
                      <a:pt x="3909" y="2"/>
                      <a:pt x="3909" y="4"/>
                    </a:cubicBezTo>
                    <a:cubicBezTo>
                      <a:pt x="3909" y="6"/>
                      <a:pt x="3908" y="8"/>
                      <a:pt x="3906" y="8"/>
                    </a:cubicBezTo>
                    <a:lnTo>
                      <a:pt x="3852" y="8"/>
                    </a:lnTo>
                    <a:cubicBezTo>
                      <a:pt x="3850" y="8"/>
                      <a:pt x="3848" y="6"/>
                      <a:pt x="3848" y="4"/>
                    </a:cubicBezTo>
                    <a:cubicBezTo>
                      <a:pt x="3848" y="2"/>
                      <a:pt x="3850" y="0"/>
                      <a:pt x="3852" y="0"/>
                    </a:cubicBezTo>
                    <a:close/>
                    <a:moveTo>
                      <a:pt x="3944" y="0"/>
                    </a:moveTo>
                    <a:lnTo>
                      <a:pt x="3998" y="0"/>
                    </a:lnTo>
                    <a:cubicBezTo>
                      <a:pt x="4000" y="0"/>
                      <a:pt x="4002" y="2"/>
                      <a:pt x="4002" y="4"/>
                    </a:cubicBezTo>
                    <a:cubicBezTo>
                      <a:pt x="4002" y="6"/>
                      <a:pt x="4000" y="8"/>
                      <a:pt x="3998" y="8"/>
                    </a:cubicBezTo>
                    <a:lnTo>
                      <a:pt x="3944" y="8"/>
                    </a:lnTo>
                    <a:cubicBezTo>
                      <a:pt x="3942" y="8"/>
                      <a:pt x="3940" y="6"/>
                      <a:pt x="3940" y="4"/>
                    </a:cubicBezTo>
                    <a:cubicBezTo>
                      <a:pt x="3940" y="2"/>
                      <a:pt x="3942" y="0"/>
                      <a:pt x="3944" y="0"/>
                    </a:cubicBezTo>
                    <a:close/>
                    <a:moveTo>
                      <a:pt x="4036" y="0"/>
                    </a:moveTo>
                    <a:lnTo>
                      <a:pt x="4090" y="0"/>
                    </a:lnTo>
                    <a:cubicBezTo>
                      <a:pt x="4092" y="0"/>
                      <a:pt x="4094" y="2"/>
                      <a:pt x="4094" y="4"/>
                    </a:cubicBezTo>
                    <a:cubicBezTo>
                      <a:pt x="4094" y="6"/>
                      <a:pt x="4092" y="8"/>
                      <a:pt x="4090" y="8"/>
                    </a:cubicBezTo>
                    <a:lnTo>
                      <a:pt x="4036" y="8"/>
                    </a:lnTo>
                    <a:cubicBezTo>
                      <a:pt x="4034" y="8"/>
                      <a:pt x="4032" y="6"/>
                      <a:pt x="4032" y="4"/>
                    </a:cubicBezTo>
                    <a:cubicBezTo>
                      <a:pt x="4032" y="2"/>
                      <a:pt x="4034" y="0"/>
                      <a:pt x="4036" y="0"/>
                    </a:cubicBezTo>
                    <a:close/>
                    <a:moveTo>
                      <a:pt x="4128" y="0"/>
                    </a:moveTo>
                    <a:lnTo>
                      <a:pt x="4182" y="0"/>
                    </a:lnTo>
                    <a:cubicBezTo>
                      <a:pt x="4184" y="0"/>
                      <a:pt x="4186" y="2"/>
                      <a:pt x="4186" y="4"/>
                    </a:cubicBezTo>
                    <a:cubicBezTo>
                      <a:pt x="4186" y="6"/>
                      <a:pt x="4184" y="8"/>
                      <a:pt x="4182" y="8"/>
                    </a:cubicBezTo>
                    <a:lnTo>
                      <a:pt x="4128" y="8"/>
                    </a:lnTo>
                    <a:cubicBezTo>
                      <a:pt x="4126" y="8"/>
                      <a:pt x="4125" y="6"/>
                      <a:pt x="4125" y="4"/>
                    </a:cubicBezTo>
                    <a:cubicBezTo>
                      <a:pt x="4125" y="2"/>
                      <a:pt x="4126" y="0"/>
                      <a:pt x="4128" y="0"/>
                    </a:cubicBezTo>
                    <a:close/>
                    <a:moveTo>
                      <a:pt x="4221" y="0"/>
                    </a:moveTo>
                    <a:lnTo>
                      <a:pt x="4274" y="0"/>
                    </a:lnTo>
                    <a:cubicBezTo>
                      <a:pt x="4276" y="0"/>
                      <a:pt x="4278" y="2"/>
                      <a:pt x="4278" y="4"/>
                    </a:cubicBezTo>
                    <a:cubicBezTo>
                      <a:pt x="4278" y="6"/>
                      <a:pt x="4276" y="8"/>
                      <a:pt x="4274" y="8"/>
                    </a:cubicBezTo>
                    <a:lnTo>
                      <a:pt x="4221" y="8"/>
                    </a:lnTo>
                    <a:cubicBezTo>
                      <a:pt x="4218" y="8"/>
                      <a:pt x="4217" y="6"/>
                      <a:pt x="4217" y="4"/>
                    </a:cubicBezTo>
                    <a:cubicBezTo>
                      <a:pt x="4217" y="2"/>
                      <a:pt x="4218" y="0"/>
                      <a:pt x="4221" y="0"/>
                    </a:cubicBezTo>
                    <a:close/>
                    <a:moveTo>
                      <a:pt x="4313" y="0"/>
                    </a:moveTo>
                    <a:lnTo>
                      <a:pt x="4366" y="0"/>
                    </a:lnTo>
                    <a:cubicBezTo>
                      <a:pt x="4369" y="0"/>
                      <a:pt x="4370" y="2"/>
                      <a:pt x="4370" y="4"/>
                    </a:cubicBezTo>
                    <a:cubicBezTo>
                      <a:pt x="4370" y="6"/>
                      <a:pt x="4369" y="8"/>
                      <a:pt x="4366" y="8"/>
                    </a:cubicBezTo>
                    <a:lnTo>
                      <a:pt x="4313" y="8"/>
                    </a:lnTo>
                    <a:cubicBezTo>
                      <a:pt x="4311" y="8"/>
                      <a:pt x="4309" y="6"/>
                      <a:pt x="4309" y="4"/>
                    </a:cubicBezTo>
                    <a:cubicBezTo>
                      <a:pt x="4309" y="2"/>
                      <a:pt x="4311" y="0"/>
                      <a:pt x="4313" y="0"/>
                    </a:cubicBezTo>
                    <a:close/>
                    <a:moveTo>
                      <a:pt x="4405" y="0"/>
                    </a:moveTo>
                    <a:lnTo>
                      <a:pt x="4459" y="0"/>
                    </a:lnTo>
                    <a:cubicBezTo>
                      <a:pt x="4461" y="0"/>
                      <a:pt x="4462" y="2"/>
                      <a:pt x="4462" y="4"/>
                    </a:cubicBezTo>
                    <a:cubicBezTo>
                      <a:pt x="4462" y="6"/>
                      <a:pt x="4461" y="8"/>
                      <a:pt x="4459" y="8"/>
                    </a:cubicBezTo>
                    <a:lnTo>
                      <a:pt x="4405" y="8"/>
                    </a:lnTo>
                    <a:cubicBezTo>
                      <a:pt x="4403" y="8"/>
                      <a:pt x="4401" y="6"/>
                      <a:pt x="4401" y="4"/>
                    </a:cubicBezTo>
                    <a:cubicBezTo>
                      <a:pt x="4401" y="2"/>
                      <a:pt x="4403" y="0"/>
                      <a:pt x="4405" y="0"/>
                    </a:cubicBezTo>
                    <a:close/>
                    <a:moveTo>
                      <a:pt x="4497" y="0"/>
                    </a:moveTo>
                    <a:lnTo>
                      <a:pt x="4551" y="0"/>
                    </a:lnTo>
                    <a:cubicBezTo>
                      <a:pt x="4553" y="0"/>
                      <a:pt x="4555" y="2"/>
                      <a:pt x="4555" y="4"/>
                    </a:cubicBezTo>
                    <a:cubicBezTo>
                      <a:pt x="4555" y="6"/>
                      <a:pt x="4553" y="8"/>
                      <a:pt x="4551" y="8"/>
                    </a:cubicBezTo>
                    <a:lnTo>
                      <a:pt x="4497" y="8"/>
                    </a:lnTo>
                    <a:cubicBezTo>
                      <a:pt x="4495" y="8"/>
                      <a:pt x="4493" y="6"/>
                      <a:pt x="4493" y="4"/>
                    </a:cubicBezTo>
                    <a:cubicBezTo>
                      <a:pt x="4493" y="2"/>
                      <a:pt x="4495" y="0"/>
                      <a:pt x="4497" y="0"/>
                    </a:cubicBezTo>
                    <a:close/>
                    <a:moveTo>
                      <a:pt x="4589" y="0"/>
                    </a:moveTo>
                    <a:lnTo>
                      <a:pt x="4643" y="0"/>
                    </a:lnTo>
                    <a:cubicBezTo>
                      <a:pt x="4645" y="0"/>
                      <a:pt x="4647" y="2"/>
                      <a:pt x="4647" y="4"/>
                    </a:cubicBezTo>
                    <a:cubicBezTo>
                      <a:pt x="4647" y="6"/>
                      <a:pt x="4645" y="8"/>
                      <a:pt x="4643" y="8"/>
                    </a:cubicBezTo>
                    <a:lnTo>
                      <a:pt x="4589" y="8"/>
                    </a:lnTo>
                    <a:cubicBezTo>
                      <a:pt x="4587" y="8"/>
                      <a:pt x="4585" y="6"/>
                      <a:pt x="4585" y="4"/>
                    </a:cubicBezTo>
                    <a:cubicBezTo>
                      <a:pt x="4585" y="2"/>
                      <a:pt x="4587" y="0"/>
                      <a:pt x="4589" y="0"/>
                    </a:cubicBezTo>
                    <a:close/>
                    <a:moveTo>
                      <a:pt x="4681" y="0"/>
                    </a:moveTo>
                    <a:lnTo>
                      <a:pt x="4735" y="0"/>
                    </a:lnTo>
                    <a:cubicBezTo>
                      <a:pt x="4737" y="0"/>
                      <a:pt x="4739" y="2"/>
                      <a:pt x="4739" y="4"/>
                    </a:cubicBezTo>
                    <a:cubicBezTo>
                      <a:pt x="4739" y="6"/>
                      <a:pt x="4737" y="8"/>
                      <a:pt x="4735" y="8"/>
                    </a:cubicBezTo>
                    <a:lnTo>
                      <a:pt x="4681" y="8"/>
                    </a:lnTo>
                    <a:cubicBezTo>
                      <a:pt x="4679" y="8"/>
                      <a:pt x="4677" y="6"/>
                      <a:pt x="4677" y="4"/>
                    </a:cubicBezTo>
                    <a:cubicBezTo>
                      <a:pt x="4677" y="2"/>
                      <a:pt x="4679" y="0"/>
                      <a:pt x="4681" y="0"/>
                    </a:cubicBezTo>
                    <a:close/>
                    <a:moveTo>
                      <a:pt x="4773" y="0"/>
                    </a:moveTo>
                    <a:lnTo>
                      <a:pt x="4827" y="0"/>
                    </a:lnTo>
                    <a:cubicBezTo>
                      <a:pt x="4829" y="0"/>
                      <a:pt x="4831" y="2"/>
                      <a:pt x="4831" y="4"/>
                    </a:cubicBezTo>
                    <a:cubicBezTo>
                      <a:pt x="4831" y="6"/>
                      <a:pt x="4829" y="8"/>
                      <a:pt x="4827" y="8"/>
                    </a:cubicBezTo>
                    <a:lnTo>
                      <a:pt x="4773" y="8"/>
                    </a:lnTo>
                    <a:cubicBezTo>
                      <a:pt x="4771" y="8"/>
                      <a:pt x="4770" y="6"/>
                      <a:pt x="4770" y="4"/>
                    </a:cubicBezTo>
                    <a:cubicBezTo>
                      <a:pt x="4770" y="2"/>
                      <a:pt x="4771" y="0"/>
                      <a:pt x="4773" y="0"/>
                    </a:cubicBezTo>
                    <a:close/>
                    <a:moveTo>
                      <a:pt x="4866" y="0"/>
                    </a:moveTo>
                    <a:lnTo>
                      <a:pt x="4919" y="0"/>
                    </a:lnTo>
                    <a:cubicBezTo>
                      <a:pt x="4922" y="0"/>
                      <a:pt x="4923" y="2"/>
                      <a:pt x="4923" y="4"/>
                    </a:cubicBezTo>
                    <a:cubicBezTo>
                      <a:pt x="4923" y="6"/>
                      <a:pt x="4922" y="8"/>
                      <a:pt x="4919" y="8"/>
                    </a:cubicBezTo>
                    <a:lnTo>
                      <a:pt x="4866" y="8"/>
                    </a:lnTo>
                    <a:cubicBezTo>
                      <a:pt x="4864" y="8"/>
                      <a:pt x="4862" y="6"/>
                      <a:pt x="4862" y="4"/>
                    </a:cubicBezTo>
                    <a:cubicBezTo>
                      <a:pt x="4862" y="2"/>
                      <a:pt x="4864" y="0"/>
                      <a:pt x="4866" y="0"/>
                    </a:cubicBezTo>
                    <a:close/>
                    <a:moveTo>
                      <a:pt x="4958" y="0"/>
                    </a:moveTo>
                    <a:lnTo>
                      <a:pt x="5012" y="0"/>
                    </a:lnTo>
                    <a:cubicBezTo>
                      <a:pt x="5014" y="0"/>
                      <a:pt x="5015" y="2"/>
                      <a:pt x="5015" y="4"/>
                    </a:cubicBezTo>
                    <a:cubicBezTo>
                      <a:pt x="5015" y="6"/>
                      <a:pt x="5014" y="8"/>
                      <a:pt x="5012" y="8"/>
                    </a:cubicBezTo>
                    <a:lnTo>
                      <a:pt x="4958" y="8"/>
                    </a:lnTo>
                    <a:cubicBezTo>
                      <a:pt x="4956" y="8"/>
                      <a:pt x="4954" y="6"/>
                      <a:pt x="4954" y="4"/>
                    </a:cubicBezTo>
                    <a:cubicBezTo>
                      <a:pt x="4954" y="2"/>
                      <a:pt x="4956" y="0"/>
                      <a:pt x="4958" y="0"/>
                    </a:cubicBezTo>
                    <a:close/>
                    <a:moveTo>
                      <a:pt x="5050" y="0"/>
                    </a:moveTo>
                    <a:lnTo>
                      <a:pt x="5104" y="0"/>
                    </a:lnTo>
                    <a:cubicBezTo>
                      <a:pt x="5106" y="0"/>
                      <a:pt x="5108" y="2"/>
                      <a:pt x="5108" y="4"/>
                    </a:cubicBezTo>
                    <a:cubicBezTo>
                      <a:pt x="5108" y="6"/>
                      <a:pt x="5106" y="8"/>
                      <a:pt x="5104" y="8"/>
                    </a:cubicBezTo>
                    <a:lnTo>
                      <a:pt x="5050" y="8"/>
                    </a:lnTo>
                    <a:cubicBezTo>
                      <a:pt x="5048" y="8"/>
                      <a:pt x="5046" y="6"/>
                      <a:pt x="5046" y="4"/>
                    </a:cubicBezTo>
                    <a:cubicBezTo>
                      <a:pt x="5046" y="2"/>
                      <a:pt x="5048" y="0"/>
                      <a:pt x="5050" y="0"/>
                    </a:cubicBezTo>
                    <a:close/>
                    <a:moveTo>
                      <a:pt x="5142" y="0"/>
                    </a:moveTo>
                    <a:lnTo>
                      <a:pt x="5196" y="0"/>
                    </a:lnTo>
                    <a:cubicBezTo>
                      <a:pt x="5198" y="0"/>
                      <a:pt x="5200" y="2"/>
                      <a:pt x="5200" y="4"/>
                    </a:cubicBezTo>
                    <a:cubicBezTo>
                      <a:pt x="5200" y="6"/>
                      <a:pt x="5198" y="8"/>
                      <a:pt x="5196" y="8"/>
                    </a:cubicBezTo>
                    <a:lnTo>
                      <a:pt x="5142" y="8"/>
                    </a:lnTo>
                    <a:cubicBezTo>
                      <a:pt x="5140" y="8"/>
                      <a:pt x="5138" y="6"/>
                      <a:pt x="5138" y="4"/>
                    </a:cubicBezTo>
                    <a:cubicBezTo>
                      <a:pt x="5138" y="2"/>
                      <a:pt x="5140" y="0"/>
                      <a:pt x="5142" y="0"/>
                    </a:cubicBezTo>
                    <a:close/>
                    <a:moveTo>
                      <a:pt x="5234" y="0"/>
                    </a:moveTo>
                    <a:lnTo>
                      <a:pt x="5288" y="0"/>
                    </a:lnTo>
                    <a:cubicBezTo>
                      <a:pt x="5290" y="0"/>
                      <a:pt x="5292" y="2"/>
                      <a:pt x="5292" y="4"/>
                    </a:cubicBezTo>
                    <a:cubicBezTo>
                      <a:pt x="5292" y="6"/>
                      <a:pt x="5290" y="8"/>
                      <a:pt x="5288" y="8"/>
                    </a:cubicBezTo>
                    <a:lnTo>
                      <a:pt x="5234" y="8"/>
                    </a:lnTo>
                    <a:cubicBezTo>
                      <a:pt x="5232" y="8"/>
                      <a:pt x="5230" y="6"/>
                      <a:pt x="5230" y="4"/>
                    </a:cubicBezTo>
                    <a:cubicBezTo>
                      <a:pt x="5230" y="2"/>
                      <a:pt x="5232" y="0"/>
                      <a:pt x="5234" y="0"/>
                    </a:cubicBezTo>
                    <a:close/>
                    <a:moveTo>
                      <a:pt x="5326" y="0"/>
                    </a:moveTo>
                    <a:lnTo>
                      <a:pt x="5380" y="0"/>
                    </a:lnTo>
                    <a:cubicBezTo>
                      <a:pt x="5382" y="0"/>
                      <a:pt x="5384" y="2"/>
                      <a:pt x="5384" y="4"/>
                    </a:cubicBezTo>
                    <a:cubicBezTo>
                      <a:pt x="5384" y="6"/>
                      <a:pt x="5382" y="8"/>
                      <a:pt x="5380" y="8"/>
                    </a:cubicBezTo>
                    <a:lnTo>
                      <a:pt x="5326" y="8"/>
                    </a:lnTo>
                    <a:cubicBezTo>
                      <a:pt x="5324" y="8"/>
                      <a:pt x="5323" y="6"/>
                      <a:pt x="5323" y="4"/>
                    </a:cubicBezTo>
                    <a:cubicBezTo>
                      <a:pt x="5323" y="2"/>
                      <a:pt x="5324" y="0"/>
                      <a:pt x="5326" y="0"/>
                    </a:cubicBezTo>
                    <a:close/>
                    <a:moveTo>
                      <a:pt x="5419" y="0"/>
                    </a:moveTo>
                    <a:lnTo>
                      <a:pt x="5472" y="0"/>
                    </a:lnTo>
                    <a:cubicBezTo>
                      <a:pt x="5474" y="0"/>
                      <a:pt x="5476" y="2"/>
                      <a:pt x="5476" y="4"/>
                    </a:cubicBezTo>
                    <a:cubicBezTo>
                      <a:pt x="5476" y="6"/>
                      <a:pt x="5474" y="8"/>
                      <a:pt x="5472" y="8"/>
                    </a:cubicBezTo>
                    <a:lnTo>
                      <a:pt x="5419" y="8"/>
                    </a:lnTo>
                    <a:cubicBezTo>
                      <a:pt x="5416" y="8"/>
                      <a:pt x="5415" y="6"/>
                      <a:pt x="5415" y="4"/>
                    </a:cubicBezTo>
                    <a:cubicBezTo>
                      <a:pt x="5415" y="2"/>
                      <a:pt x="5416" y="0"/>
                      <a:pt x="5419" y="0"/>
                    </a:cubicBezTo>
                    <a:close/>
                    <a:moveTo>
                      <a:pt x="5511" y="0"/>
                    </a:moveTo>
                    <a:lnTo>
                      <a:pt x="5565" y="0"/>
                    </a:lnTo>
                    <a:cubicBezTo>
                      <a:pt x="5567" y="0"/>
                      <a:pt x="5568" y="2"/>
                      <a:pt x="5568" y="4"/>
                    </a:cubicBezTo>
                    <a:cubicBezTo>
                      <a:pt x="5568" y="6"/>
                      <a:pt x="5567" y="8"/>
                      <a:pt x="5565" y="8"/>
                    </a:cubicBezTo>
                    <a:lnTo>
                      <a:pt x="5511" y="8"/>
                    </a:lnTo>
                    <a:cubicBezTo>
                      <a:pt x="5509" y="8"/>
                      <a:pt x="5507" y="6"/>
                      <a:pt x="5507" y="4"/>
                    </a:cubicBezTo>
                    <a:cubicBezTo>
                      <a:pt x="5507" y="2"/>
                      <a:pt x="5509" y="0"/>
                      <a:pt x="5511" y="0"/>
                    </a:cubicBezTo>
                    <a:close/>
                    <a:moveTo>
                      <a:pt x="5603" y="0"/>
                    </a:moveTo>
                    <a:lnTo>
                      <a:pt x="5657" y="0"/>
                    </a:lnTo>
                    <a:cubicBezTo>
                      <a:pt x="5659" y="0"/>
                      <a:pt x="5661" y="2"/>
                      <a:pt x="5661" y="4"/>
                    </a:cubicBezTo>
                    <a:cubicBezTo>
                      <a:pt x="5661" y="6"/>
                      <a:pt x="5659" y="8"/>
                      <a:pt x="5657" y="8"/>
                    </a:cubicBezTo>
                    <a:lnTo>
                      <a:pt x="5603" y="8"/>
                    </a:lnTo>
                    <a:cubicBezTo>
                      <a:pt x="5601" y="8"/>
                      <a:pt x="5599" y="6"/>
                      <a:pt x="5599" y="4"/>
                    </a:cubicBezTo>
                    <a:cubicBezTo>
                      <a:pt x="5599" y="2"/>
                      <a:pt x="5601" y="0"/>
                      <a:pt x="5603" y="0"/>
                    </a:cubicBezTo>
                    <a:close/>
                    <a:moveTo>
                      <a:pt x="5695" y="0"/>
                    </a:moveTo>
                    <a:lnTo>
                      <a:pt x="5749" y="0"/>
                    </a:lnTo>
                    <a:cubicBezTo>
                      <a:pt x="5751" y="0"/>
                      <a:pt x="5753" y="2"/>
                      <a:pt x="5753" y="4"/>
                    </a:cubicBezTo>
                    <a:cubicBezTo>
                      <a:pt x="5753" y="6"/>
                      <a:pt x="5751" y="8"/>
                      <a:pt x="5749" y="8"/>
                    </a:cubicBezTo>
                    <a:lnTo>
                      <a:pt x="5695" y="8"/>
                    </a:lnTo>
                    <a:cubicBezTo>
                      <a:pt x="5693" y="8"/>
                      <a:pt x="5691" y="6"/>
                      <a:pt x="5691" y="4"/>
                    </a:cubicBezTo>
                    <a:cubicBezTo>
                      <a:pt x="5691" y="2"/>
                      <a:pt x="5693" y="0"/>
                      <a:pt x="5695" y="0"/>
                    </a:cubicBezTo>
                    <a:close/>
                    <a:moveTo>
                      <a:pt x="5787" y="0"/>
                    </a:moveTo>
                    <a:lnTo>
                      <a:pt x="5841" y="0"/>
                    </a:lnTo>
                    <a:cubicBezTo>
                      <a:pt x="5843" y="0"/>
                      <a:pt x="5845" y="2"/>
                      <a:pt x="5845" y="4"/>
                    </a:cubicBezTo>
                    <a:cubicBezTo>
                      <a:pt x="5845" y="6"/>
                      <a:pt x="5843" y="8"/>
                      <a:pt x="5841" y="8"/>
                    </a:cubicBezTo>
                    <a:lnTo>
                      <a:pt x="5787" y="8"/>
                    </a:lnTo>
                    <a:cubicBezTo>
                      <a:pt x="5785" y="8"/>
                      <a:pt x="5783" y="6"/>
                      <a:pt x="5783" y="4"/>
                    </a:cubicBezTo>
                    <a:cubicBezTo>
                      <a:pt x="5783" y="2"/>
                      <a:pt x="5785" y="0"/>
                      <a:pt x="5787" y="0"/>
                    </a:cubicBezTo>
                    <a:close/>
                    <a:moveTo>
                      <a:pt x="5879" y="0"/>
                    </a:moveTo>
                    <a:lnTo>
                      <a:pt x="5933" y="0"/>
                    </a:lnTo>
                    <a:cubicBezTo>
                      <a:pt x="5935" y="0"/>
                      <a:pt x="5937" y="2"/>
                      <a:pt x="5937" y="4"/>
                    </a:cubicBezTo>
                    <a:cubicBezTo>
                      <a:pt x="5937" y="6"/>
                      <a:pt x="5935" y="8"/>
                      <a:pt x="5933" y="8"/>
                    </a:cubicBezTo>
                    <a:lnTo>
                      <a:pt x="5879" y="8"/>
                    </a:lnTo>
                    <a:cubicBezTo>
                      <a:pt x="5877" y="8"/>
                      <a:pt x="5876" y="6"/>
                      <a:pt x="5876" y="4"/>
                    </a:cubicBezTo>
                    <a:cubicBezTo>
                      <a:pt x="5876" y="2"/>
                      <a:pt x="5877" y="0"/>
                      <a:pt x="5879" y="0"/>
                    </a:cubicBezTo>
                    <a:close/>
                    <a:moveTo>
                      <a:pt x="5972" y="0"/>
                    </a:moveTo>
                    <a:lnTo>
                      <a:pt x="6025" y="0"/>
                    </a:lnTo>
                    <a:cubicBezTo>
                      <a:pt x="6027" y="0"/>
                      <a:pt x="6029" y="2"/>
                      <a:pt x="6029" y="4"/>
                    </a:cubicBezTo>
                    <a:cubicBezTo>
                      <a:pt x="6029" y="6"/>
                      <a:pt x="6027" y="8"/>
                      <a:pt x="6025" y="8"/>
                    </a:cubicBezTo>
                    <a:lnTo>
                      <a:pt x="5972" y="8"/>
                    </a:lnTo>
                    <a:cubicBezTo>
                      <a:pt x="5969" y="8"/>
                      <a:pt x="5968" y="6"/>
                      <a:pt x="5968" y="4"/>
                    </a:cubicBezTo>
                    <a:cubicBezTo>
                      <a:pt x="5968" y="2"/>
                      <a:pt x="5969" y="0"/>
                      <a:pt x="5972" y="0"/>
                    </a:cubicBezTo>
                    <a:close/>
                    <a:moveTo>
                      <a:pt x="6064" y="0"/>
                    </a:moveTo>
                    <a:lnTo>
                      <a:pt x="6117" y="0"/>
                    </a:lnTo>
                    <a:cubicBezTo>
                      <a:pt x="6120" y="0"/>
                      <a:pt x="6121" y="2"/>
                      <a:pt x="6121" y="4"/>
                    </a:cubicBezTo>
                    <a:cubicBezTo>
                      <a:pt x="6121" y="6"/>
                      <a:pt x="6120" y="8"/>
                      <a:pt x="6117" y="8"/>
                    </a:cubicBezTo>
                    <a:lnTo>
                      <a:pt x="6064" y="8"/>
                    </a:lnTo>
                    <a:cubicBezTo>
                      <a:pt x="6062" y="8"/>
                      <a:pt x="6060" y="6"/>
                      <a:pt x="6060" y="4"/>
                    </a:cubicBezTo>
                    <a:cubicBezTo>
                      <a:pt x="6060" y="2"/>
                      <a:pt x="6062" y="0"/>
                      <a:pt x="6064" y="0"/>
                    </a:cubicBezTo>
                    <a:close/>
                    <a:moveTo>
                      <a:pt x="6156" y="0"/>
                    </a:moveTo>
                    <a:lnTo>
                      <a:pt x="6210" y="0"/>
                    </a:lnTo>
                    <a:cubicBezTo>
                      <a:pt x="6212" y="0"/>
                      <a:pt x="6213" y="2"/>
                      <a:pt x="6213" y="4"/>
                    </a:cubicBezTo>
                    <a:cubicBezTo>
                      <a:pt x="6213" y="6"/>
                      <a:pt x="6212" y="8"/>
                      <a:pt x="6210" y="8"/>
                    </a:cubicBezTo>
                    <a:lnTo>
                      <a:pt x="6156" y="8"/>
                    </a:lnTo>
                    <a:cubicBezTo>
                      <a:pt x="6154" y="8"/>
                      <a:pt x="6152" y="6"/>
                      <a:pt x="6152" y="4"/>
                    </a:cubicBezTo>
                    <a:cubicBezTo>
                      <a:pt x="6152" y="2"/>
                      <a:pt x="6154" y="0"/>
                      <a:pt x="6156" y="0"/>
                    </a:cubicBezTo>
                    <a:close/>
                    <a:moveTo>
                      <a:pt x="6248" y="0"/>
                    </a:moveTo>
                    <a:lnTo>
                      <a:pt x="6302" y="0"/>
                    </a:lnTo>
                    <a:cubicBezTo>
                      <a:pt x="6304" y="0"/>
                      <a:pt x="6306" y="2"/>
                      <a:pt x="6306" y="4"/>
                    </a:cubicBezTo>
                    <a:cubicBezTo>
                      <a:pt x="6306" y="6"/>
                      <a:pt x="6304" y="8"/>
                      <a:pt x="6302" y="8"/>
                    </a:cubicBezTo>
                    <a:lnTo>
                      <a:pt x="6248" y="8"/>
                    </a:lnTo>
                    <a:cubicBezTo>
                      <a:pt x="6246" y="8"/>
                      <a:pt x="6244" y="6"/>
                      <a:pt x="6244" y="4"/>
                    </a:cubicBezTo>
                    <a:cubicBezTo>
                      <a:pt x="6244" y="2"/>
                      <a:pt x="6246" y="0"/>
                      <a:pt x="6248" y="0"/>
                    </a:cubicBezTo>
                    <a:close/>
                    <a:moveTo>
                      <a:pt x="6340" y="0"/>
                    </a:moveTo>
                    <a:lnTo>
                      <a:pt x="6394" y="0"/>
                    </a:lnTo>
                    <a:cubicBezTo>
                      <a:pt x="6396" y="0"/>
                      <a:pt x="6398" y="2"/>
                      <a:pt x="6398" y="4"/>
                    </a:cubicBezTo>
                    <a:cubicBezTo>
                      <a:pt x="6398" y="6"/>
                      <a:pt x="6396" y="8"/>
                      <a:pt x="6394" y="8"/>
                    </a:cubicBezTo>
                    <a:lnTo>
                      <a:pt x="6340" y="8"/>
                    </a:lnTo>
                    <a:cubicBezTo>
                      <a:pt x="6338" y="8"/>
                      <a:pt x="6336" y="6"/>
                      <a:pt x="6336" y="4"/>
                    </a:cubicBezTo>
                    <a:cubicBezTo>
                      <a:pt x="6336" y="2"/>
                      <a:pt x="6338" y="0"/>
                      <a:pt x="6340" y="0"/>
                    </a:cubicBezTo>
                    <a:close/>
                    <a:moveTo>
                      <a:pt x="6432" y="0"/>
                    </a:moveTo>
                    <a:lnTo>
                      <a:pt x="6486" y="0"/>
                    </a:lnTo>
                    <a:cubicBezTo>
                      <a:pt x="6488" y="0"/>
                      <a:pt x="6490" y="2"/>
                      <a:pt x="6490" y="4"/>
                    </a:cubicBezTo>
                    <a:cubicBezTo>
                      <a:pt x="6490" y="6"/>
                      <a:pt x="6488" y="8"/>
                      <a:pt x="6486" y="8"/>
                    </a:cubicBezTo>
                    <a:lnTo>
                      <a:pt x="6432" y="8"/>
                    </a:lnTo>
                    <a:cubicBezTo>
                      <a:pt x="6430" y="8"/>
                      <a:pt x="6429" y="6"/>
                      <a:pt x="6429" y="4"/>
                    </a:cubicBezTo>
                    <a:cubicBezTo>
                      <a:pt x="6429" y="2"/>
                      <a:pt x="6430" y="0"/>
                      <a:pt x="6432" y="0"/>
                    </a:cubicBezTo>
                    <a:close/>
                    <a:moveTo>
                      <a:pt x="6525" y="0"/>
                    </a:moveTo>
                    <a:lnTo>
                      <a:pt x="6578" y="0"/>
                    </a:lnTo>
                    <a:cubicBezTo>
                      <a:pt x="6580" y="0"/>
                      <a:pt x="6582" y="2"/>
                      <a:pt x="6582" y="4"/>
                    </a:cubicBezTo>
                    <a:cubicBezTo>
                      <a:pt x="6582" y="6"/>
                      <a:pt x="6580" y="8"/>
                      <a:pt x="6578" y="8"/>
                    </a:cubicBezTo>
                    <a:lnTo>
                      <a:pt x="6525" y="8"/>
                    </a:lnTo>
                    <a:cubicBezTo>
                      <a:pt x="6522" y="8"/>
                      <a:pt x="6521" y="6"/>
                      <a:pt x="6521" y="4"/>
                    </a:cubicBezTo>
                    <a:cubicBezTo>
                      <a:pt x="6521" y="2"/>
                      <a:pt x="6522" y="0"/>
                      <a:pt x="6525" y="0"/>
                    </a:cubicBezTo>
                    <a:close/>
                    <a:moveTo>
                      <a:pt x="6617" y="0"/>
                    </a:moveTo>
                    <a:lnTo>
                      <a:pt x="6670" y="0"/>
                    </a:lnTo>
                    <a:cubicBezTo>
                      <a:pt x="6673" y="0"/>
                      <a:pt x="6674" y="2"/>
                      <a:pt x="6674" y="4"/>
                    </a:cubicBezTo>
                    <a:cubicBezTo>
                      <a:pt x="6674" y="6"/>
                      <a:pt x="6673" y="8"/>
                      <a:pt x="6670" y="8"/>
                    </a:cubicBezTo>
                    <a:lnTo>
                      <a:pt x="6617" y="8"/>
                    </a:lnTo>
                    <a:cubicBezTo>
                      <a:pt x="6615" y="8"/>
                      <a:pt x="6613" y="6"/>
                      <a:pt x="6613" y="4"/>
                    </a:cubicBezTo>
                    <a:cubicBezTo>
                      <a:pt x="6613" y="2"/>
                      <a:pt x="6615" y="0"/>
                      <a:pt x="6617" y="0"/>
                    </a:cubicBezTo>
                    <a:close/>
                    <a:moveTo>
                      <a:pt x="6709" y="0"/>
                    </a:moveTo>
                    <a:lnTo>
                      <a:pt x="6763" y="0"/>
                    </a:lnTo>
                    <a:cubicBezTo>
                      <a:pt x="6765" y="0"/>
                      <a:pt x="6766" y="2"/>
                      <a:pt x="6766" y="4"/>
                    </a:cubicBezTo>
                    <a:cubicBezTo>
                      <a:pt x="6766" y="6"/>
                      <a:pt x="6765" y="8"/>
                      <a:pt x="6763" y="8"/>
                    </a:cubicBezTo>
                    <a:lnTo>
                      <a:pt x="6709" y="8"/>
                    </a:lnTo>
                    <a:cubicBezTo>
                      <a:pt x="6707" y="8"/>
                      <a:pt x="6705" y="6"/>
                      <a:pt x="6705" y="4"/>
                    </a:cubicBezTo>
                    <a:cubicBezTo>
                      <a:pt x="6705" y="2"/>
                      <a:pt x="6707" y="0"/>
                      <a:pt x="6709" y="0"/>
                    </a:cubicBezTo>
                    <a:close/>
                    <a:moveTo>
                      <a:pt x="6801" y="0"/>
                    </a:moveTo>
                    <a:lnTo>
                      <a:pt x="6855" y="0"/>
                    </a:lnTo>
                    <a:cubicBezTo>
                      <a:pt x="6857" y="0"/>
                      <a:pt x="6859" y="2"/>
                      <a:pt x="6859" y="4"/>
                    </a:cubicBezTo>
                    <a:cubicBezTo>
                      <a:pt x="6859" y="6"/>
                      <a:pt x="6857" y="8"/>
                      <a:pt x="6855" y="8"/>
                    </a:cubicBezTo>
                    <a:lnTo>
                      <a:pt x="6801" y="8"/>
                    </a:lnTo>
                    <a:cubicBezTo>
                      <a:pt x="6799" y="8"/>
                      <a:pt x="6797" y="6"/>
                      <a:pt x="6797" y="4"/>
                    </a:cubicBezTo>
                    <a:cubicBezTo>
                      <a:pt x="6797" y="2"/>
                      <a:pt x="6799" y="0"/>
                      <a:pt x="6801" y="0"/>
                    </a:cubicBezTo>
                    <a:close/>
                    <a:moveTo>
                      <a:pt x="6893" y="0"/>
                    </a:moveTo>
                    <a:lnTo>
                      <a:pt x="6947" y="0"/>
                    </a:lnTo>
                    <a:cubicBezTo>
                      <a:pt x="6949" y="0"/>
                      <a:pt x="6951" y="2"/>
                      <a:pt x="6951" y="4"/>
                    </a:cubicBezTo>
                    <a:cubicBezTo>
                      <a:pt x="6951" y="6"/>
                      <a:pt x="6949" y="8"/>
                      <a:pt x="6947" y="8"/>
                    </a:cubicBezTo>
                    <a:lnTo>
                      <a:pt x="6893" y="8"/>
                    </a:lnTo>
                    <a:cubicBezTo>
                      <a:pt x="6891" y="8"/>
                      <a:pt x="6889" y="6"/>
                      <a:pt x="6889" y="4"/>
                    </a:cubicBezTo>
                    <a:cubicBezTo>
                      <a:pt x="6889" y="2"/>
                      <a:pt x="6891" y="0"/>
                      <a:pt x="6893" y="0"/>
                    </a:cubicBezTo>
                    <a:close/>
                    <a:moveTo>
                      <a:pt x="6985" y="0"/>
                    </a:moveTo>
                    <a:lnTo>
                      <a:pt x="7039" y="0"/>
                    </a:lnTo>
                    <a:cubicBezTo>
                      <a:pt x="7041" y="0"/>
                      <a:pt x="7043" y="2"/>
                      <a:pt x="7043" y="4"/>
                    </a:cubicBezTo>
                    <a:cubicBezTo>
                      <a:pt x="7043" y="6"/>
                      <a:pt x="7041" y="8"/>
                      <a:pt x="7039" y="8"/>
                    </a:cubicBezTo>
                    <a:lnTo>
                      <a:pt x="6985" y="8"/>
                    </a:lnTo>
                    <a:cubicBezTo>
                      <a:pt x="6983" y="8"/>
                      <a:pt x="6981" y="6"/>
                      <a:pt x="6981" y="4"/>
                    </a:cubicBezTo>
                    <a:cubicBezTo>
                      <a:pt x="6981" y="2"/>
                      <a:pt x="6983" y="0"/>
                      <a:pt x="6985" y="0"/>
                    </a:cubicBezTo>
                    <a:close/>
                    <a:moveTo>
                      <a:pt x="7077" y="0"/>
                    </a:moveTo>
                    <a:lnTo>
                      <a:pt x="7131" y="0"/>
                    </a:lnTo>
                    <a:cubicBezTo>
                      <a:pt x="7133" y="0"/>
                      <a:pt x="7135" y="2"/>
                      <a:pt x="7135" y="4"/>
                    </a:cubicBezTo>
                    <a:cubicBezTo>
                      <a:pt x="7135" y="6"/>
                      <a:pt x="7133" y="8"/>
                      <a:pt x="7131" y="8"/>
                    </a:cubicBezTo>
                    <a:lnTo>
                      <a:pt x="7077" y="8"/>
                    </a:lnTo>
                    <a:cubicBezTo>
                      <a:pt x="7075" y="8"/>
                      <a:pt x="7074" y="6"/>
                      <a:pt x="7074" y="4"/>
                    </a:cubicBezTo>
                    <a:cubicBezTo>
                      <a:pt x="7074" y="2"/>
                      <a:pt x="7075" y="0"/>
                      <a:pt x="7077" y="0"/>
                    </a:cubicBezTo>
                    <a:close/>
                    <a:moveTo>
                      <a:pt x="7170" y="0"/>
                    </a:moveTo>
                    <a:lnTo>
                      <a:pt x="7223" y="0"/>
                    </a:lnTo>
                    <a:cubicBezTo>
                      <a:pt x="7226" y="0"/>
                      <a:pt x="7227" y="2"/>
                      <a:pt x="7227" y="4"/>
                    </a:cubicBezTo>
                    <a:cubicBezTo>
                      <a:pt x="7227" y="6"/>
                      <a:pt x="7226" y="8"/>
                      <a:pt x="7223" y="8"/>
                    </a:cubicBezTo>
                    <a:lnTo>
                      <a:pt x="7170" y="8"/>
                    </a:lnTo>
                    <a:cubicBezTo>
                      <a:pt x="7168" y="8"/>
                      <a:pt x="7166" y="6"/>
                      <a:pt x="7166" y="4"/>
                    </a:cubicBezTo>
                    <a:cubicBezTo>
                      <a:pt x="7166" y="2"/>
                      <a:pt x="7168" y="0"/>
                      <a:pt x="7170" y="0"/>
                    </a:cubicBezTo>
                    <a:close/>
                    <a:moveTo>
                      <a:pt x="7262" y="0"/>
                    </a:moveTo>
                    <a:lnTo>
                      <a:pt x="7316" y="0"/>
                    </a:lnTo>
                    <a:cubicBezTo>
                      <a:pt x="7318" y="0"/>
                      <a:pt x="7319" y="2"/>
                      <a:pt x="7319" y="4"/>
                    </a:cubicBezTo>
                    <a:cubicBezTo>
                      <a:pt x="7319" y="6"/>
                      <a:pt x="7318" y="8"/>
                      <a:pt x="7316" y="8"/>
                    </a:cubicBezTo>
                    <a:lnTo>
                      <a:pt x="7262" y="8"/>
                    </a:lnTo>
                    <a:cubicBezTo>
                      <a:pt x="7260" y="8"/>
                      <a:pt x="7258" y="6"/>
                      <a:pt x="7258" y="4"/>
                    </a:cubicBezTo>
                    <a:cubicBezTo>
                      <a:pt x="7258" y="2"/>
                      <a:pt x="7260" y="0"/>
                      <a:pt x="7262" y="0"/>
                    </a:cubicBezTo>
                    <a:close/>
                    <a:moveTo>
                      <a:pt x="7354" y="0"/>
                    </a:moveTo>
                    <a:lnTo>
                      <a:pt x="7408" y="0"/>
                    </a:lnTo>
                    <a:cubicBezTo>
                      <a:pt x="7410" y="0"/>
                      <a:pt x="7412" y="2"/>
                      <a:pt x="7412" y="4"/>
                    </a:cubicBezTo>
                    <a:cubicBezTo>
                      <a:pt x="7412" y="6"/>
                      <a:pt x="7410" y="8"/>
                      <a:pt x="7408" y="8"/>
                    </a:cubicBezTo>
                    <a:lnTo>
                      <a:pt x="7354" y="8"/>
                    </a:lnTo>
                    <a:cubicBezTo>
                      <a:pt x="7352" y="8"/>
                      <a:pt x="7350" y="6"/>
                      <a:pt x="7350" y="4"/>
                    </a:cubicBezTo>
                    <a:cubicBezTo>
                      <a:pt x="7350" y="2"/>
                      <a:pt x="7352" y="0"/>
                      <a:pt x="7354" y="0"/>
                    </a:cubicBezTo>
                    <a:close/>
                    <a:moveTo>
                      <a:pt x="7446" y="0"/>
                    </a:moveTo>
                    <a:lnTo>
                      <a:pt x="7500" y="0"/>
                    </a:lnTo>
                    <a:cubicBezTo>
                      <a:pt x="7502" y="0"/>
                      <a:pt x="7504" y="2"/>
                      <a:pt x="7504" y="4"/>
                    </a:cubicBezTo>
                    <a:cubicBezTo>
                      <a:pt x="7504" y="6"/>
                      <a:pt x="7502" y="8"/>
                      <a:pt x="7500" y="8"/>
                    </a:cubicBezTo>
                    <a:lnTo>
                      <a:pt x="7446" y="8"/>
                    </a:lnTo>
                    <a:cubicBezTo>
                      <a:pt x="7444" y="8"/>
                      <a:pt x="7442" y="6"/>
                      <a:pt x="7442" y="4"/>
                    </a:cubicBezTo>
                    <a:cubicBezTo>
                      <a:pt x="7442" y="2"/>
                      <a:pt x="7444" y="0"/>
                      <a:pt x="7446" y="0"/>
                    </a:cubicBezTo>
                    <a:close/>
                    <a:moveTo>
                      <a:pt x="7538" y="0"/>
                    </a:moveTo>
                    <a:lnTo>
                      <a:pt x="7592" y="0"/>
                    </a:lnTo>
                    <a:cubicBezTo>
                      <a:pt x="7594" y="0"/>
                      <a:pt x="7596" y="2"/>
                      <a:pt x="7596" y="4"/>
                    </a:cubicBezTo>
                    <a:cubicBezTo>
                      <a:pt x="7596" y="6"/>
                      <a:pt x="7594" y="8"/>
                      <a:pt x="7592" y="8"/>
                    </a:cubicBezTo>
                    <a:lnTo>
                      <a:pt x="7538" y="8"/>
                    </a:lnTo>
                    <a:cubicBezTo>
                      <a:pt x="7536" y="8"/>
                      <a:pt x="7534" y="6"/>
                      <a:pt x="7534" y="4"/>
                    </a:cubicBezTo>
                    <a:cubicBezTo>
                      <a:pt x="7534" y="2"/>
                      <a:pt x="7536" y="0"/>
                      <a:pt x="7538" y="0"/>
                    </a:cubicBezTo>
                    <a:close/>
                    <a:moveTo>
                      <a:pt x="7630" y="0"/>
                    </a:moveTo>
                    <a:lnTo>
                      <a:pt x="7684" y="0"/>
                    </a:lnTo>
                    <a:cubicBezTo>
                      <a:pt x="7686" y="0"/>
                      <a:pt x="7688" y="2"/>
                      <a:pt x="7688" y="4"/>
                    </a:cubicBezTo>
                    <a:cubicBezTo>
                      <a:pt x="7688" y="6"/>
                      <a:pt x="7686" y="8"/>
                      <a:pt x="7684" y="8"/>
                    </a:cubicBezTo>
                    <a:lnTo>
                      <a:pt x="7630" y="8"/>
                    </a:lnTo>
                    <a:cubicBezTo>
                      <a:pt x="7628" y="8"/>
                      <a:pt x="7627" y="6"/>
                      <a:pt x="7627" y="4"/>
                    </a:cubicBezTo>
                    <a:cubicBezTo>
                      <a:pt x="7627" y="2"/>
                      <a:pt x="7628" y="0"/>
                      <a:pt x="7630" y="0"/>
                    </a:cubicBezTo>
                    <a:close/>
                    <a:moveTo>
                      <a:pt x="7723" y="0"/>
                    </a:moveTo>
                    <a:lnTo>
                      <a:pt x="7776" y="0"/>
                    </a:lnTo>
                    <a:cubicBezTo>
                      <a:pt x="7778" y="0"/>
                      <a:pt x="7780" y="2"/>
                      <a:pt x="7780" y="4"/>
                    </a:cubicBezTo>
                    <a:cubicBezTo>
                      <a:pt x="7780" y="6"/>
                      <a:pt x="7778" y="8"/>
                      <a:pt x="7776" y="8"/>
                    </a:cubicBezTo>
                    <a:lnTo>
                      <a:pt x="7723" y="8"/>
                    </a:lnTo>
                    <a:cubicBezTo>
                      <a:pt x="7720" y="8"/>
                      <a:pt x="7719" y="6"/>
                      <a:pt x="7719" y="4"/>
                    </a:cubicBezTo>
                    <a:cubicBezTo>
                      <a:pt x="7719" y="2"/>
                      <a:pt x="7720" y="0"/>
                      <a:pt x="7723" y="0"/>
                    </a:cubicBezTo>
                    <a:close/>
                    <a:moveTo>
                      <a:pt x="7815" y="0"/>
                    </a:moveTo>
                    <a:lnTo>
                      <a:pt x="7869" y="0"/>
                    </a:lnTo>
                    <a:cubicBezTo>
                      <a:pt x="7871" y="0"/>
                      <a:pt x="7872" y="2"/>
                      <a:pt x="7872" y="4"/>
                    </a:cubicBezTo>
                    <a:cubicBezTo>
                      <a:pt x="7872" y="6"/>
                      <a:pt x="7871" y="8"/>
                      <a:pt x="7869" y="8"/>
                    </a:cubicBezTo>
                    <a:lnTo>
                      <a:pt x="7815" y="8"/>
                    </a:lnTo>
                    <a:cubicBezTo>
                      <a:pt x="7813" y="8"/>
                      <a:pt x="7811" y="6"/>
                      <a:pt x="7811" y="4"/>
                    </a:cubicBezTo>
                    <a:cubicBezTo>
                      <a:pt x="7811" y="2"/>
                      <a:pt x="7813" y="0"/>
                      <a:pt x="7815" y="0"/>
                    </a:cubicBezTo>
                    <a:close/>
                    <a:moveTo>
                      <a:pt x="7907" y="0"/>
                    </a:moveTo>
                    <a:lnTo>
                      <a:pt x="7961" y="0"/>
                    </a:lnTo>
                    <a:cubicBezTo>
                      <a:pt x="7963" y="0"/>
                      <a:pt x="7965" y="2"/>
                      <a:pt x="7965" y="4"/>
                    </a:cubicBezTo>
                    <a:cubicBezTo>
                      <a:pt x="7965" y="6"/>
                      <a:pt x="7963" y="8"/>
                      <a:pt x="7961" y="8"/>
                    </a:cubicBezTo>
                    <a:lnTo>
                      <a:pt x="7907" y="8"/>
                    </a:lnTo>
                    <a:cubicBezTo>
                      <a:pt x="7905" y="8"/>
                      <a:pt x="7903" y="6"/>
                      <a:pt x="7903" y="4"/>
                    </a:cubicBezTo>
                    <a:cubicBezTo>
                      <a:pt x="7903" y="2"/>
                      <a:pt x="7905" y="0"/>
                      <a:pt x="7907" y="0"/>
                    </a:cubicBezTo>
                    <a:close/>
                    <a:moveTo>
                      <a:pt x="7999" y="0"/>
                    </a:moveTo>
                    <a:lnTo>
                      <a:pt x="8053" y="0"/>
                    </a:lnTo>
                    <a:cubicBezTo>
                      <a:pt x="8055" y="0"/>
                      <a:pt x="8057" y="2"/>
                      <a:pt x="8057" y="4"/>
                    </a:cubicBezTo>
                    <a:cubicBezTo>
                      <a:pt x="8057" y="6"/>
                      <a:pt x="8055" y="8"/>
                      <a:pt x="8053" y="8"/>
                    </a:cubicBezTo>
                    <a:lnTo>
                      <a:pt x="7999" y="8"/>
                    </a:lnTo>
                    <a:cubicBezTo>
                      <a:pt x="7997" y="8"/>
                      <a:pt x="7995" y="6"/>
                      <a:pt x="7995" y="4"/>
                    </a:cubicBezTo>
                    <a:cubicBezTo>
                      <a:pt x="7995" y="2"/>
                      <a:pt x="7997" y="0"/>
                      <a:pt x="7999" y="0"/>
                    </a:cubicBezTo>
                    <a:close/>
                    <a:moveTo>
                      <a:pt x="8091" y="0"/>
                    </a:moveTo>
                    <a:lnTo>
                      <a:pt x="8145" y="0"/>
                    </a:lnTo>
                    <a:cubicBezTo>
                      <a:pt x="8147" y="0"/>
                      <a:pt x="8149" y="2"/>
                      <a:pt x="8149" y="4"/>
                    </a:cubicBezTo>
                    <a:cubicBezTo>
                      <a:pt x="8149" y="6"/>
                      <a:pt x="8147" y="8"/>
                      <a:pt x="8145" y="8"/>
                    </a:cubicBezTo>
                    <a:lnTo>
                      <a:pt x="8091" y="8"/>
                    </a:lnTo>
                    <a:cubicBezTo>
                      <a:pt x="8089" y="8"/>
                      <a:pt x="8087" y="6"/>
                      <a:pt x="8087" y="4"/>
                    </a:cubicBezTo>
                    <a:cubicBezTo>
                      <a:pt x="8087" y="2"/>
                      <a:pt x="8089" y="0"/>
                      <a:pt x="8091" y="0"/>
                    </a:cubicBezTo>
                    <a:close/>
                    <a:moveTo>
                      <a:pt x="8183" y="0"/>
                    </a:moveTo>
                    <a:lnTo>
                      <a:pt x="8237" y="0"/>
                    </a:lnTo>
                    <a:cubicBezTo>
                      <a:pt x="8239" y="0"/>
                      <a:pt x="8241" y="2"/>
                      <a:pt x="8241" y="4"/>
                    </a:cubicBezTo>
                    <a:cubicBezTo>
                      <a:pt x="8241" y="6"/>
                      <a:pt x="8239" y="8"/>
                      <a:pt x="8237" y="8"/>
                    </a:cubicBezTo>
                    <a:lnTo>
                      <a:pt x="8183" y="8"/>
                    </a:lnTo>
                    <a:cubicBezTo>
                      <a:pt x="8181" y="8"/>
                      <a:pt x="8180" y="6"/>
                      <a:pt x="8180" y="4"/>
                    </a:cubicBezTo>
                    <a:cubicBezTo>
                      <a:pt x="8180" y="2"/>
                      <a:pt x="8181" y="0"/>
                      <a:pt x="8183" y="0"/>
                    </a:cubicBezTo>
                    <a:close/>
                    <a:moveTo>
                      <a:pt x="8276" y="0"/>
                    </a:moveTo>
                    <a:lnTo>
                      <a:pt x="8329" y="0"/>
                    </a:lnTo>
                    <a:cubicBezTo>
                      <a:pt x="8331" y="0"/>
                      <a:pt x="8333" y="2"/>
                      <a:pt x="8333" y="4"/>
                    </a:cubicBezTo>
                    <a:cubicBezTo>
                      <a:pt x="8333" y="6"/>
                      <a:pt x="8331" y="8"/>
                      <a:pt x="8329" y="8"/>
                    </a:cubicBezTo>
                    <a:lnTo>
                      <a:pt x="8276" y="8"/>
                    </a:lnTo>
                    <a:cubicBezTo>
                      <a:pt x="8273" y="8"/>
                      <a:pt x="8272" y="6"/>
                      <a:pt x="8272" y="4"/>
                    </a:cubicBezTo>
                    <a:cubicBezTo>
                      <a:pt x="8272" y="2"/>
                      <a:pt x="8273" y="0"/>
                      <a:pt x="8276" y="0"/>
                    </a:cubicBezTo>
                    <a:close/>
                    <a:moveTo>
                      <a:pt x="8368" y="0"/>
                    </a:moveTo>
                    <a:lnTo>
                      <a:pt x="8421" y="0"/>
                    </a:lnTo>
                    <a:cubicBezTo>
                      <a:pt x="8424" y="0"/>
                      <a:pt x="8425" y="2"/>
                      <a:pt x="8425" y="4"/>
                    </a:cubicBezTo>
                    <a:cubicBezTo>
                      <a:pt x="8425" y="6"/>
                      <a:pt x="8424" y="8"/>
                      <a:pt x="8421" y="8"/>
                    </a:cubicBezTo>
                    <a:lnTo>
                      <a:pt x="8368" y="8"/>
                    </a:lnTo>
                    <a:cubicBezTo>
                      <a:pt x="8366" y="8"/>
                      <a:pt x="8364" y="6"/>
                      <a:pt x="8364" y="4"/>
                    </a:cubicBezTo>
                    <a:cubicBezTo>
                      <a:pt x="8364" y="2"/>
                      <a:pt x="8366" y="0"/>
                      <a:pt x="8368" y="0"/>
                    </a:cubicBezTo>
                    <a:close/>
                    <a:moveTo>
                      <a:pt x="8460" y="0"/>
                    </a:moveTo>
                    <a:lnTo>
                      <a:pt x="8514" y="0"/>
                    </a:lnTo>
                    <a:cubicBezTo>
                      <a:pt x="8516" y="0"/>
                      <a:pt x="8517" y="2"/>
                      <a:pt x="8517" y="4"/>
                    </a:cubicBezTo>
                    <a:cubicBezTo>
                      <a:pt x="8517" y="6"/>
                      <a:pt x="8516" y="8"/>
                      <a:pt x="8514" y="8"/>
                    </a:cubicBezTo>
                    <a:lnTo>
                      <a:pt x="8460" y="8"/>
                    </a:lnTo>
                    <a:cubicBezTo>
                      <a:pt x="8458" y="8"/>
                      <a:pt x="8456" y="6"/>
                      <a:pt x="8456" y="4"/>
                    </a:cubicBezTo>
                    <a:cubicBezTo>
                      <a:pt x="8456" y="2"/>
                      <a:pt x="8458" y="0"/>
                      <a:pt x="8460" y="0"/>
                    </a:cubicBezTo>
                    <a:close/>
                    <a:moveTo>
                      <a:pt x="8552" y="0"/>
                    </a:moveTo>
                    <a:lnTo>
                      <a:pt x="8606" y="0"/>
                    </a:lnTo>
                    <a:cubicBezTo>
                      <a:pt x="8608" y="0"/>
                      <a:pt x="8610" y="2"/>
                      <a:pt x="8610" y="4"/>
                    </a:cubicBezTo>
                    <a:cubicBezTo>
                      <a:pt x="8610" y="6"/>
                      <a:pt x="8608" y="8"/>
                      <a:pt x="8606" y="8"/>
                    </a:cubicBezTo>
                    <a:lnTo>
                      <a:pt x="8552" y="8"/>
                    </a:lnTo>
                    <a:cubicBezTo>
                      <a:pt x="8550" y="8"/>
                      <a:pt x="8548" y="6"/>
                      <a:pt x="8548" y="4"/>
                    </a:cubicBezTo>
                    <a:cubicBezTo>
                      <a:pt x="8548" y="2"/>
                      <a:pt x="8550" y="0"/>
                      <a:pt x="8552" y="0"/>
                    </a:cubicBezTo>
                    <a:close/>
                    <a:moveTo>
                      <a:pt x="8644" y="0"/>
                    </a:moveTo>
                    <a:lnTo>
                      <a:pt x="8698" y="0"/>
                    </a:lnTo>
                    <a:cubicBezTo>
                      <a:pt x="8700" y="0"/>
                      <a:pt x="8702" y="2"/>
                      <a:pt x="8702" y="4"/>
                    </a:cubicBezTo>
                    <a:cubicBezTo>
                      <a:pt x="8702" y="6"/>
                      <a:pt x="8700" y="8"/>
                      <a:pt x="8698" y="8"/>
                    </a:cubicBezTo>
                    <a:lnTo>
                      <a:pt x="8644" y="8"/>
                    </a:lnTo>
                    <a:cubicBezTo>
                      <a:pt x="8642" y="8"/>
                      <a:pt x="8640" y="6"/>
                      <a:pt x="8640" y="4"/>
                    </a:cubicBezTo>
                    <a:cubicBezTo>
                      <a:pt x="8640" y="2"/>
                      <a:pt x="8642" y="0"/>
                      <a:pt x="8644" y="0"/>
                    </a:cubicBezTo>
                    <a:close/>
                    <a:moveTo>
                      <a:pt x="8736" y="0"/>
                    </a:moveTo>
                    <a:lnTo>
                      <a:pt x="8790" y="0"/>
                    </a:lnTo>
                    <a:cubicBezTo>
                      <a:pt x="8792" y="0"/>
                      <a:pt x="8794" y="2"/>
                      <a:pt x="8794" y="4"/>
                    </a:cubicBezTo>
                    <a:cubicBezTo>
                      <a:pt x="8794" y="6"/>
                      <a:pt x="8792" y="8"/>
                      <a:pt x="8790" y="8"/>
                    </a:cubicBezTo>
                    <a:lnTo>
                      <a:pt x="8736" y="8"/>
                    </a:lnTo>
                    <a:cubicBezTo>
                      <a:pt x="8734" y="8"/>
                      <a:pt x="8733" y="6"/>
                      <a:pt x="8733" y="4"/>
                    </a:cubicBezTo>
                    <a:cubicBezTo>
                      <a:pt x="8733" y="2"/>
                      <a:pt x="8734" y="0"/>
                      <a:pt x="8736" y="0"/>
                    </a:cubicBezTo>
                    <a:close/>
                    <a:moveTo>
                      <a:pt x="8829" y="0"/>
                    </a:moveTo>
                    <a:lnTo>
                      <a:pt x="8882" y="0"/>
                    </a:lnTo>
                    <a:cubicBezTo>
                      <a:pt x="8884" y="0"/>
                      <a:pt x="8886" y="2"/>
                      <a:pt x="8886" y="4"/>
                    </a:cubicBezTo>
                    <a:cubicBezTo>
                      <a:pt x="8886" y="6"/>
                      <a:pt x="8884" y="8"/>
                      <a:pt x="8882" y="8"/>
                    </a:cubicBezTo>
                    <a:lnTo>
                      <a:pt x="8829" y="8"/>
                    </a:lnTo>
                    <a:cubicBezTo>
                      <a:pt x="8826" y="8"/>
                      <a:pt x="8825" y="6"/>
                      <a:pt x="8825" y="4"/>
                    </a:cubicBezTo>
                    <a:cubicBezTo>
                      <a:pt x="8825" y="2"/>
                      <a:pt x="8826" y="0"/>
                      <a:pt x="8829" y="0"/>
                    </a:cubicBezTo>
                    <a:close/>
                    <a:moveTo>
                      <a:pt x="8921" y="0"/>
                    </a:moveTo>
                    <a:lnTo>
                      <a:pt x="8974" y="0"/>
                    </a:lnTo>
                    <a:cubicBezTo>
                      <a:pt x="8977" y="0"/>
                      <a:pt x="8978" y="2"/>
                      <a:pt x="8978" y="4"/>
                    </a:cubicBezTo>
                    <a:cubicBezTo>
                      <a:pt x="8978" y="6"/>
                      <a:pt x="8977" y="8"/>
                      <a:pt x="8974" y="8"/>
                    </a:cubicBezTo>
                    <a:lnTo>
                      <a:pt x="8921" y="8"/>
                    </a:lnTo>
                    <a:cubicBezTo>
                      <a:pt x="8919" y="8"/>
                      <a:pt x="8917" y="6"/>
                      <a:pt x="8917" y="4"/>
                    </a:cubicBezTo>
                    <a:cubicBezTo>
                      <a:pt x="8917" y="2"/>
                      <a:pt x="8919" y="0"/>
                      <a:pt x="8921" y="0"/>
                    </a:cubicBezTo>
                    <a:close/>
                    <a:moveTo>
                      <a:pt x="9013" y="0"/>
                    </a:moveTo>
                    <a:lnTo>
                      <a:pt x="9067" y="0"/>
                    </a:lnTo>
                    <a:cubicBezTo>
                      <a:pt x="9069" y="0"/>
                      <a:pt x="9070" y="2"/>
                      <a:pt x="9070" y="4"/>
                    </a:cubicBezTo>
                    <a:cubicBezTo>
                      <a:pt x="9070" y="6"/>
                      <a:pt x="9069" y="8"/>
                      <a:pt x="9067" y="8"/>
                    </a:cubicBezTo>
                    <a:lnTo>
                      <a:pt x="9013" y="8"/>
                    </a:lnTo>
                    <a:cubicBezTo>
                      <a:pt x="9011" y="8"/>
                      <a:pt x="9009" y="6"/>
                      <a:pt x="9009" y="4"/>
                    </a:cubicBezTo>
                    <a:cubicBezTo>
                      <a:pt x="9009" y="2"/>
                      <a:pt x="9011" y="0"/>
                      <a:pt x="9013" y="0"/>
                    </a:cubicBezTo>
                    <a:close/>
                    <a:moveTo>
                      <a:pt x="9105" y="0"/>
                    </a:moveTo>
                    <a:lnTo>
                      <a:pt x="9131" y="0"/>
                    </a:lnTo>
                    <a:cubicBezTo>
                      <a:pt x="9133" y="0"/>
                      <a:pt x="9135" y="2"/>
                      <a:pt x="9135" y="4"/>
                    </a:cubicBezTo>
                    <a:lnTo>
                      <a:pt x="9135" y="27"/>
                    </a:lnTo>
                    <a:cubicBezTo>
                      <a:pt x="9135" y="29"/>
                      <a:pt x="9133" y="31"/>
                      <a:pt x="9131" y="31"/>
                    </a:cubicBezTo>
                    <a:cubicBezTo>
                      <a:pt x="9129" y="31"/>
                      <a:pt x="9127" y="29"/>
                      <a:pt x="9127" y="27"/>
                    </a:cubicBezTo>
                    <a:lnTo>
                      <a:pt x="9127" y="4"/>
                    </a:lnTo>
                    <a:lnTo>
                      <a:pt x="9131" y="8"/>
                    </a:lnTo>
                    <a:lnTo>
                      <a:pt x="9105" y="8"/>
                    </a:lnTo>
                    <a:cubicBezTo>
                      <a:pt x="9103" y="8"/>
                      <a:pt x="9101" y="6"/>
                      <a:pt x="9101" y="4"/>
                    </a:cubicBezTo>
                    <a:cubicBezTo>
                      <a:pt x="9101" y="2"/>
                      <a:pt x="9103" y="0"/>
                      <a:pt x="9105" y="0"/>
                    </a:cubicBezTo>
                    <a:close/>
                  </a:path>
                </a:pathLst>
              </a:custGeom>
              <a:solidFill>
                <a:srgbClr val="800080"/>
              </a:solidFill>
              <a:ln w="1588" cap="flat">
                <a:solidFill>
                  <a:srgbClr val="800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6" name="Freeform 121">
                <a:extLst>
                  <a:ext uri="{FF2B5EF4-FFF2-40B4-BE49-F238E27FC236}">
                    <a16:creationId xmlns:a16="http://schemas.microsoft.com/office/drawing/2014/main" id="{27723A96-F326-4B70-968F-32A2269164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39" y="3056"/>
                <a:ext cx="6" cy="4333"/>
              </a:xfrm>
              <a:custGeom>
                <a:avLst/>
                <a:gdLst>
                  <a:gd name="T0" fmla="*/ 4 w 7"/>
                  <a:gd name="T1" fmla="*/ 69 h 5614"/>
                  <a:gd name="T2" fmla="*/ 0 w 7"/>
                  <a:gd name="T3" fmla="*/ 165 h 5614"/>
                  <a:gd name="T4" fmla="*/ 0 w 7"/>
                  <a:gd name="T5" fmla="*/ 265 h 5614"/>
                  <a:gd name="T6" fmla="*/ 4 w 7"/>
                  <a:gd name="T7" fmla="*/ 361 h 5614"/>
                  <a:gd name="T8" fmla="*/ 7 w 7"/>
                  <a:gd name="T9" fmla="*/ 450 h 5614"/>
                  <a:gd name="T10" fmla="*/ 7 w 7"/>
                  <a:gd name="T11" fmla="*/ 534 h 5614"/>
                  <a:gd name="T12" fmla="*/ 7 w 7"/>
                  <a:gd name="T13" fmla="*/ 603 h 5614"/>
                  <a:gd name="T14" fmla="*/ 4 w 7"/>
                  <a:gd name="T15" fmla="*/ 692 h 5614"/>
                  <a:gd name="T16" fmla="*/ 0 w 7"/>
                  <a:gd name="T17" fmla="*/ 788 h 5614"/>
                  <a:gd name="T18" fmla="*/ 0 w 7"/>
                  <a:gd name="T19" fmla="*/ 887 h 5614"/>
                  <a:gd name="T20" fmla="*/ 4 w 7"/>
                  <a:gd name="T21" fmla="*/ 983 h 5614"/>
                  <a:gd name="T22" fmla="*/ 7 w 7"/>
                  <a:gd name="T23" fmla="*/ 1072 h 5614"/>
                  <a:gd name="T24" fmla="*/ 7 w 7"/>
                  <a:gd name="T25" fmla="*/ 1156 h 5614"/>
                  <a:gd name="T26" fmla="*/ 7 w 7"/>
                  <a:gd name="T27" fmla="*/ 1225 h 5614"/>
                  <a:gd name="T28" fmla="*/ 4 w 7"/>
                  <a:gd name="T29" fmla="*/ 1314 h 5614"/>
                  <a:gd name="T30" fmla="*/ 0 w 7"/>
                  <a:gd name="T31" fmla="*/ 1410 h 5614"/>
                  <a:gd name="T32" fmla="*/ 0 w 7"/>
                  <a:gd name="T33" fmla="*/ 1509 h 5614"/>
                  <a:gd name="T34" fmla="*/ 4 w 7"/>
                  <a:gd name="T35" fmla="*/ 1605 h 5614"/>
                  <a:gd name="T36" fmla="*/ 7 w 7"/>
                  <a:gd name="T37" fmla="*/ 1694 h 5614"/>
                  <a:gd name="T38" fmla="*/ 7 w 7"/>
                  <a:gd name="T39" fmla="*/ 1778 h 5614"/>
                  <a:gd name="T40" fmla="*/ 7 w 7"/>
                  <a:gd name="T41" fmla="*/ 1847 h 5614"/>
                  <a:gd name="T42" fmla="*/ 4 w 7"/>
                  <a:gd name="T43" fmla="*/ 1936 h 5614"/>
                  <a:gd name="T44" fmla="*/ 0 w 7"/>
                  <a:gd name="T45" fmla="*/ 2032 h 5614"/>
                  <a:gd name="T46" fmla="*/ 0 w 7"/>
                  <a:gd name="T47" fmla="*/ 2132 h 5614"/>
                  <a:gd name="T48" fmla="*/ 4 w 7"/>
                  <a:gd name="T49" fmla="*/ 2228 h 5614"/>
                  <a:gd name="T50" fmla="*/ 7 w 7"/>
                  <a:gd name="T51" fmla="*/ 2316 h 5614"/>
                  <a:gd name="T52" fmla="*/ 7 w 7"/>
                  <a:gd name="T53" fmla="*/ 2400 h 5614"/>
                  <a:gd name="T54" fmla="*/ 7 w 7"/>
                  <a:gd name="T55" fmla="*/ 2469 h 5614"/>
                  <a:gd name="T56" fmla="*/ 4 w 7"/>
                  <a:gd name="T57" fmla="*/ 2558 h 5614"/>
                  <a:gd name="T58" fmla="*/ 0 w 7"/>
                  <a:gd name="T59" fmla="*/ 2654 h 5614"/>
                  <a:gd name="T60" fmla="*/ 0 w 7"/>
                  <a:gd name="T61" fmla="*/ 2754 h 5614"/>
                  <a:gd name="T62" fmla="*/ 4 w 7"/>
                  <a:gd name="T63" fmla="*/ 2850 h 5614"/>
                  <a:gd name="T64" fmla="*/ 7 w 7"/>
                  <a:gd name="T65" fmla="*/ 2938 h 5614"/>
                  <a:gd name="T66" fmla="*/ 7 w 7"/>
                  <a:gd name="T67" fmla="*/ 3022 h 5614"/>
                  <a:gd name="T68" fmla="*/ 7 w 7"/>
                  <a:gd name="T69" fmla="*/ 3092 h 5614"/>
                  <a:gd name="T70" fmla="*/ 4 w 7"/>
                  <a:gd name="T71" fmla="*/ 3180 h 5614"/>
                  <a:gd name="T72" fmla="*/ 0 w 7"/>
                  <a:gd name="T73" fmla="*/ 3276 h 5614"/>
                  <a:gd name="T74" fmla="*/ 0 w 7"/>
                  <a:gd name="T75" fmla="*/ 3376 h 5614"/>
                  <a:gd name="T76" fmla="*/ 4 w 7"/>
                  <a:gd name="T77" fmla="*/ 3472 h 5614"/>
                  <a:gd name="T78" fmla="*/ 7 w 7"/>
                  <a:gd name="T79" fmla="*/ 3560 h 5614"/>
                  <a:gd name="T80" fmla="*/ 7 w 7"/>
                  <a:gd name="T81" fmla="*/ 3645 h 5614"/>
                  <a:gd name="T82" fmla="*/ 7 w 7"/>
                  <a:gd name="T83" fmla="*/ 3714 h 5614"/>
                  <a:gd name="T84" fmla="*/ 4 w 7"/>
                  <a:gd name="T85" fmla="*/ 3802 h 5614"/>
                  <a:gd name="T86" fmla="*/ 0 w 7"/>
                  <a:gd name="T87" fmla="*/ 3898 h 5614"/>
                  <a:gd name="T88" fmla="*/ 0 w 7"/>
                  <a:gd name="T89" fmla="*/ 3998 h 5614"/>
                  <a:gd name="T90" fmla="*/ 4 w 7"/>
                  <a:gd name="T91" fmla="*/ 4094 h 5614"/>
                  <a:gd name="T92" fmla="*/ 7 w 7"/>
                  <a:gd name="T93" fmla="*/ 4182 h 5614"/>
                  <a:gd name="T94" fmla="*/ 7 w 7"/>
                  <a:gd name="T95" fmla="*/ 4267 h 5614"/>
                  <a:gd name="T96" fmla="*/ 7 w 7"/>
                  <a:gd name="T97" fmla="*/ 4336 h 5614"/>
                  <a:gd name="T98" fmla="*/ 4 w 7"/>
                  <a:gd name="T99" fmla="*/ 4424 h 5614"/>
                  <a:gd name="T100" fmla="*/ 0 w 7"/>
                  <a:gd name="T101" fmla="*/ 4520 h 5614"/>
                  <a:gd name="T102" fmla="*/ 0 w 7"/>
                  <a:gd name="T103" fmla="*/ 4620 h 5614"/>
                  <a:gd name="T104" fmla="*/ 4 w 7"/>
                  <a:gd name="T105" fmla="*/ 4716 h 5614"/>
                  <a:gd name="T106" fmla="*/ 7 w 7"/>
                  <a:gd name="T107" fmla="*/ 4804 h 5614"/>
                  <a:gd name="T108" fmla="*/ 7 w 7"/>
                  <a:gd name="T109" fmla="*/ 4889 h 5614"/>
                  <a:gd name="T110" fmla="*/ 7 w 7"/>
                  <a:gd name="T111" fmla="*/ 4958 h 5614"/>
                  <a:gd name="T112" fmla="*/ 4 w 7"/>
                  <a:gd name="T113" fmla="*/ 5046 h 5614"/>
                  <a:gd name="T114" fmla="*/ 0 w 7"/>
                  <a:gd name="T115" fmla="*/ 5142 h 5614"/>
                  <a:gd name="T116" fmla="*/ 0 w 7"/>
                  <a:gd name="T117" fmla="*/ 5242 h 5614"/>
                  <a:gd name="T118" fmla="*/ 4 w 7"/>
                  <a:gd name="T119" fmla="*/ 5338 h 5614"/>
                  <a:gd name="T120" fmla="*/ 7 w 7"/>
                  <a:gd name="T121" fmla="*/ 5426 h 5614"/>
                  <a:gd name="T122" fmla="*/ 7 w 7"/>
                  <a:gd name="T123" fmla="*/ 5511 h 5614"/>
                  <a:gd name="T124" fmla="*/ 7 w 7"/>
                  <a:gd name="T125" fmla="*/ 5580 h 5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" h="5614">
                    <a:moveTo>
                      <a:pt x="7" y="4"/>
                    </a:moveTo>
                    <a:lnTo>
                      <a:pt x="7" y="12"/>
                    </a:lnTo>
                    <a:cubicBezTo>
                      <a:pt x="7" y="14"/>
                      <a:pt x="6" y="16"/>
                      <a:pt x="4" y="16"/>
                    </a:cubicBezTo>
                    <a:cubicBezTo>
                      <a:pt x="1" y="16"/>
                      <a:pt x="0" y="14"/>
                      <a:pt x="0" y="12"/>
                    </a:cubicBezTo>
                    <a:lnTo>
                      <a:pt x="0" y="4"/>
                    </a:ln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  <a:moveTo>
                      <a:pt x="7" y="27"/>
                    </a:moveTo>
                    <a:lnTo>
                      <a:pt x="7" y="35"/>
                    </a:lnTo>
                    <a:cubicBezTo>
                      <a:pt x="7" y="37"/>
                      <a:pt x="6" y="39"/>
                      <a:pt x="4" y="39"/>
                    </a:cubicBezTo>
                    <a:cubicBezTo>
                      <a:pt x="1" y="39"/>
                      <a:pt x="0" y="37"/>
                      <a:pt x="0" y="35"/>
                    </a:cubicBezTo>
                    <a:lnTo>
                      <a:pt x="0" y="27"/>
                    </a:lnTo>
                    <a:cubicBezTo>
                      <a:pt x="0" y="25"/>
                      <a:pt x="1" y="23"/>
                      <a:pt x="4" y="23"/>
                    </a:cubicBezTo>
                    <a:cubicBezTo>
                      <a:pt x="6" y="23"/>
                      <a:pt x="7" y="25"/>
                      <a:pt x="7" y="27"/>
                    </a:cubicBezTo>
                    <a:close/>
                    <a:moveTo>
                      <a:pt x="7" y="50"/>
                    </a:moveTo>
                    <a:lnTo>
                      <a:pt x="7" y="58"/>
                    </a:lnTo>
                    <a:cubicBezTo>
                      <a:pt x="7" y="60"/>
                      <a:pt x="6" y="62"/>
                      <a:pt x="4" y="62"/>
                    </a:cubicBezTo>
                    <a:cubicBezTo>
                      <a:pt x="1" y="62"/>
                      <a:pt x="0" y="60"/>
                      <a:pt x="0" y="58"/>
                    </a:cubicBezTo>
                    <a:lnTo>
                      <a:pt x="0" y="50"/>
                    </a:lnTo>
                    <a:cubicBezTo>
                      <a:pt x="0" y="48"/>
                      <a:pt x="1" y="46"/>
                      <a:pt x="4" y="46"/>
                    </a:cubicBezTo>
                    <a:cubicBezTo>
                      <a:pt x="6" y="46"/>
                      <a:pt x="7" y="48"/>
                      <a:pt x="7" y="50"/>
                    </a:cubicBezTo>
                    <a:close/>
                    <a:moveTo>
                      <a:pt x="7" y="73"/>
                    </a:moveTo>
                    <a:lnTo>
                      <a:pt x="7" y="81"/>
                    </a:lnTo>
                    <a:cubicBezTo>
                      <a:pt x="7" y="83"/>
                      <a:pt x="6" y="85"/>
                      <a:pt x="4" y="85"/>
                    </a:cubicBezTo>
                    <a:cubicBezTo>
                      <a:pt x="1" y="85"/>
                      <a:pt x="0" y="83"/>
                      <a:pt x="0" y="81"/>
                    </a:cubicBezTo>
                    <a:lnTo>
                      <a:pt x="0" y="73"/>
                    </a:lnTo>
                    <a:cubicBezTo>
                      <a:pt x="0" y="71"/>
                      <a:pt x="1" y="69"/>
                      <a:pt x="4" y="69"/>
                    </a:cubicBezTo>
                    <a:cubicBezTo>
                      <a:pt x="6" y="69"/>
                      <a:pt x="7" y="71"/>
                      <a:pt x="7" y="73"/>
                    </a:cubicBezTo>
                    <a:close/>
                    <a:moveTo>
                      <a:pt x="7" y="96"/>
                    </a:moveTo>
                    <a:lnTo>
                      <a:pt x="7" y="104"/>
                    </a:lnTo>
                    <a:cubicBezTo>
                      <a:pt x="7" y="106"/>
                      <a:pt x="6" y="108"/>
                      <a:pt x="4" y="108"/>
                    </a:cubicBezTo>
                    <a:cubicBezTo>
                      <a:pt x="1" y="108"/>
                      <a:pt x="0" y="106"/>
                      <a:pt x="0" y="104"/>
                    </a:cubicBezTo>
                    <a:lnTo>
                      <a:pt x="0" y="96"/>
                    </a:lnTo>
                    <a:cubicBezTo>
                      <a:pt x="0" y="94"/>
                      <a:pt x="1" y="93"/>
                      <a:pt x="4" y="93"/>
                    </a:cubicBezTo>
                    <a:cubicBezTo>
                      <a:pt x="6" y="93"/>
                      <a:pt x="7" y="94"/>
                      <a:pt x="7" y="96"/>
                    </a:cubicBezTo>
                    <a:close/>
                    <a:moveTo>
                      <a:pt x="7" y="119"/>
                    </a:moveTo>
                    <a:lnTo>
                      <a:pt x="7" y="127"/>
                    </a:lnTo>
                    <a:cubicBezTo>
                      <a:pt x="7" y="129"/>
                      <a:pt x="6" y="131"/>
                      <a:pt x="4" y="131"/>
                    </a:cubicBezTo>
                    <a:cubicBezTo>
                      <a:pt x="1" y="131"/>
                      <a:pt x="0" y="129"/>
                      <a:pt x="0" y="127"/>
                    </a:cubicBezTo>
                    <a:lnTo>
                      <a:pt x="0" y="119"/>
                    </a:lnTo>
                    <a:cubicBezTo>
                      <a:pt x="0" y="117"/>
                      <a:pt x="1" y="116"/>
                      <a:pt x="4" y="116"/>
                    </a:cubicBezTo>
                    <a:cubicBezTo>
                      <a:pt x="6" y="116"/>
                      <a:pt x="7" y="117"/>
                      <a:pt x="7" y="119"/>
                    </a:cubicBezTo>
                    <a:close/>
                    <a:moveTo>
                      <a:pt x="7" y="142"/>
                    </a:moveTo>
                    <a:lnTo>
                      <a:pt x="7" y="150"/>
                    </a:lnTo>
                    <a:cubicBezTo>
                      <a:pt x="7" y="152"/>
                      <a:pt x="6" y="154"/>
                      <a:pt x="4" y="154"/>
                    </a:cubicBezTo>
                    <a:cubicBezTo>
                      <a:pt x="1" y="154"/>
                      <a:pt x="0" y="152"/>
                      <a:pt x="0" y="150"/>
                    </a:cubicBezTo>
                    <a:lnTo>
                      <a:pt x="0" y="142"/>
                    </a:lnTo>
                    <a:cubicBezTo>
                      <a:pt x="0" y="140"/>
                      <a:pt x="1" y="139"/>
                      <a:pt x="4" y="139"/>
                    </a:cubicBezTo>
                    <a:cubicBezTo>
                      <a:pt x="6" y="139"/>
                      <a:pt x="7" y="140"/>
                      <a:pt x="7" y="142"/>
                    </a:cubicBezTo>
                    <a:close/>
                    <a:moveTo>
                      <a:pt x="7" y="165"/>
                    </a:moveTo>
                    <a:lnTo>
                      <a:pt x="7" y="173"/>
                    </a:lnTo>
                    <a:cubicBezTo>
                      <a:pt x="7" y="175"/>
                      <a:pt x="6" y="177"/>
                      <a:pt x="4" y="177"/>
                    </a:cubicBezTo>
                    <a:cubicBezTo>
                      <a:pt x="1" y="177"/>
                      <a:pt x="0" y="175"/>
                      <a:pt x="0" y="173"/>
                    </a:cubicBezTo>
                    <a:lnTo>
                      <a:pt x="0" y="165"/>
                    </a:lnTo>
                    <a:cubicBezTo>
                      <a:pt x="0" y="163"/>
                      <a:pt x="1" y="162"/>
                      <a:pt x="4" y="162"/>
                    </a:cubicBezTo>
                    <a:cubicBezTo>
                      <a:pt x="6" y="162"/>
                      <a:pt x="7" y="163"/>
                      <a:pt x="7" y="165"/>
                    </a:cubicBezTo>
                    <a:close/>
                    <a:moveTo>
                      <a:pt x="7" y="189"/>
                    </a:moveTo>
                    <a:lnTo>
                      <a:pt x="7" y="196"/>
                    </a:lnTo>
                    <a:cubicBezTo>
                      <a:pt x="7" y="198"/>
                      <a:pt x="6" y="200"/>
                      <a:pt x="4" y="200"/>
                    </a:cubicBezTo>
                    <a:cubicBezTo>
                      <a:pt x="1" y="200"/>
                      <a:pt x="0" y="198"/>
                      <a:pt x="0" y="196"/>
                    </a:cubicBezTo>
                    <a:lnTo>
                      <a:pt x="0" y="189"/>
                    </a:lnTo>
                    <a:cubicBezTo>
                      <a:pt x="0" y="186"/>
                      <a:pt x="1" y="185"/>
                      <a:pt x="4" y="185"/>
                    </a:cubicBezTo>
                    <a:cubicBezTo>
                      <a:pt x="6" y="185"/>
                      <a:pt x="7" y="186"/>
                      <a:pt x="7" y="189"/>
                    </a:cubicBezTo>
                    <a:close/>
                    <a:moveTo>
                      <a:pt x="7" y="212"/>
                    </a:moveTo>
                    <a:lnTo>
                      <a:pt x="7" y="219"/>
                    </a:lnTo>
                    <a:cubicBezTo>
                      <a:pt x="7" y="221"/>
                      <a:pt x="6" y="223"/>
                      <a:pt x="4" y="223"/>
                    </a:cubicBezTo>
                    <a:cubicBezTo>
                      <a:pt x="1" y="223"/>
                      <a:pt x="0" y="221"/>
                      <a:pt x="0" y="219"/>
                    </a:cubicBezTo>
                    <a:lnTo>
                      <a:pt x="0" y="212"/>
                    </a:lnTo>
                    <a:cubicBezTo>
                      <a:pt x="0" y="209"/>
                      <a:pt x="1" y="208"/>
                      <a:pt x="4" y="208"/>
                    </a:cubicBezTo>
                    <a:cubicBezTo>
                      <a:pt x="6" y="208"/>
                      <a:pt x="7" y="209"/>
                      <a:pt x="7" y="212"/>
                    </a:cubicBezTo>
                    <a:close/>
                    <a:moveTo>
                      <a:pt x="7" y="235"/>
                    </a:moveTo>
                    <a:lnTo>
                      <a:pt x="7" y="242"/>
                    </a:lnTo>
                    <a:cubicBezTo>
                      <a:pt x="7" y="244"/>
                      <a:pt x="6" y="246"/>
                      <a:pt x="4" y="246"/>
                    </a:cubicBezTo>
                    <a:cubicBezTo>
                      <a:pt x="1" y="246"/>
                      <a:pt x="0" y="244"/>
                      <a:pt x="0" y="242"/>
                    </a:cubicBezTo>
                    <a:lnTo>
                      <a:pt x="0" y="235"/>
                    </a:lnTo>
                    <a:cubicBezTo>
                      <a:pt x="0" y="232"/>
                      <a:pt x="1" y="231"/>
                      <a:pt x="4" y="231"/>
                    </a:cubicBezTo>
                    <a:cubicBezTo>
                      <a:pt x="6" y="231"/>
                      <a:pt x="7" y="232"/>
                      <a:pt x="7" y="235"/>
                    </a:cubicBezTo>
                    <a:close/>
                    <a:moveTo>
                      <a:pt x="7" y="258"/>
                    </a:moveTo>
                    <a:lnTo>
                      <a:pt x="7" y="265"/>
                    </a:lnTo>
                    <a:cubicBezTo>
                      <a:pt x="7" y="267"/>
                      <a:pt x="6" y="269"/>
                      <a:pt x="4" y="269"/>
                    </a:cubicBezTo>
                    <a:cubicBezTo>
                      <a:pt x="1" y="269"/>
                      <a:pt x="0" y="267"/>
                      <a:pt x="0" y="265"/>
                    </a:cubicBezTo>
                    <a:lnTo>
                      <a:pt x="0" y="258"/>
                    </a:lnTo>
                    <a:cubicBezTo>
                      <a:pt x="0" y="256"/>
                      <a:pt x="1" y="254"/>
                      <a:pt x="4" y="254"/>
                    </a:cubicBezTo>
                    <a:cubicBezTo>
                      <a:pt x="6" y="254"/>
                      <a:pt x="7" y="256"/>
                      <a:pt x="7" y="258"/>
                    </a:cubicBezTo>
                    <a:close/>
                    <a:moveTo>
                      <a:pt x="7" y="281"/>
                    </a:moveTo>
                    <a:lnTo>
                      <a:pt x="7" y="288"/>
                    </a:lnTo>
                    <a:cubicBezTo>
                      <a:pt x="7" y="290"/>
                      <a:pt x="6" y="292"/>
                      <a:pt x="4" y="292"/>
                    </a:cubicBezTo>
                    <a:cubicBezTo>
                      <a:pt x="1" y="292"/>
                      <a:pt x="0" y="290"/>
                      <a:pt x="0" y="288"/>
                    </a:cubicBezTo>
                    <a:lnTo>
                      <a:pt x="0" y="281"/>
                    </a:lnTo>
                    <a:cubicBezTo>
                      <a:pt x="0" y="279"/>
                      <a:pt x="1" y="277"/>
                      <a:pt x="4" y="277"/>
                    </a:cubicBezTo>
                    <a:cubicBezTo>
                      <a:pt x="6" y="277"/>
                      <a:pt x="7" y="279"/>
                      <a:pt x="7" y="281"/>
                    </a:cubicBezTo>
                    <a:close/>
                    <a:moveTo>
                      <a:pt x="7" y="304"/>
                    </a:moveTo>
                    <a:lnTo>
                      <a:pt x="7" y="311"/>
                    </a:lnTo>
                    <a:cubicBezTo>
                      <a:pt x="7" y="314"/>
                      <a:pt x="6" y="315"/>
                      <a:pt x="4" y="315"/>
                    </a:cubicBezTo>
                    <a:cubicBezTo>
                      <a:pt x="1" y="315"/>
                      <a:pt x="0" y="314"/>
                      <a:pt x="0" y="311"/>
                    </a:cubicBezTo>
                    <a:lnTo>
                      <a:pt x="0" y="304"/>
                    </a:lnTo>
                    <a:cubicBezTo>
                      <a:pt x="0" y="302"/>
                      <a:pt x="1" y="300"/>
                      <a:pt x="4" y="300"/>
                    </a:cubicBezTo>
                    <a:cubicBezTo>
                      <a:pt x="6" y="300"/>
                      <a:pt x="7" y="302"/>
                      <a:pt x="7" y="304"/>
                    </a:cubicBezTo>
                    <a:close/>
                    <a:moveTo>
                      <a:pt x="7" y="327"/>
                    </a:moveTo>
                    <a:lnTo>
                      <a:pt x="7" y="334"/>
                    </a:lnTo>
                    <a:cubicBezTo>
                      <a:pt x="7" y="337"/>
                      <a:pt x="6" y="338"/>
                      <a:pt x="4" y="338"/>
                    </a:cubicBezTo>
                    <a:cubicBezTo>
                      <a:pt x="1" y="338"/>
                      <a:pt x="0" y="337"/>
                      <a:pt x="0" y="334"/>
                    </a:cubicBezTo>
                    <a:lnTo>
                      <a:pt x="0" y="327"/>
                    </a:lnTo>
                    <a:cubicBezTo>
                      <a:pt x="0" y="325"/>
                      <a:pt x="1" y="323"/>
                      <a:pt x="4" y="323"/>
                    </a:cubicBezTo>
                    <a:cubicBezTo>
                      <a:pt x="6" y="323"/>
                      <a:pt x="7" y="325"/>
                      <a:pt x="7" y="327"/>
                    </a:cubicBezTo>
                    <a:close/>
                    <a:moveTo>
                      <a:pt x="7" y="350"/>
                    </a:moveTo>
                    <a:lnTo>
                      <a:pt x="7" y="357"/>
                    </a:lnTo>
                    <a:cubicBezTo>
                      <a:pt x="7" y="360"/>
                      <a:pt x="6" y="361"/>
                      <a:pt x="4" y="361"/>
                    </a:cubicBezTo>
                    <a:cubicBezTo>
                      <a:pt x="1" y="361"/>
                      <a:pt x="0" y="360"/>
                      <a:pt x="0" y="357"/>
                    </a:cubicBezTo>
                    <a:lnTo>
                      <a:pt x="0" y="350"/>
                    </a:lnTo>
                    <a:cubicBezTo>
                      <a:pt x="0" y="348"/>
                      <a:pt x="1" y="346"/>
                      <a:pt x="4" y="346"/>
                    </a:cubicBezTo>
                    <a:cubicBezTo>
                      <a:pt x="6" y="346"/>
                      <a:pt x="7" y="348"/>
                      <a:pt x="7" y="350"/>
                    </a:cubicBezTo>
                    <a:close/>
                    <a:moveTo>
                      <a:pt x="7" y="373"/>
                    </a:moveTo>
                    <a:lnTo>
                      <a:pt x="7" y="381"/>
                    </a:lnTo>
                    <a:cubicBezTo>
                      <a:pt x="7" y="383"/>
                      <a:pt x="6" y="384"/>
                      <a:pt x="4" y="384"/>
                    </a:cubicBezTo>
                    <a:cubicBezTo>
                      <a:pt x="1" y="384"/>
                      <a:pt x="0" y="383"/>
                      <a:pt x="0" y="381"/>
                    </a:cubicBezTo>
                    <a:lnTo>
                      <a:pt x="0" y="373"/>
                    </a:lnTo>
                    <a:cubicBezTo>
                      <a:pt x="0" y="371"/>
                      <a:pt x="1" y="369"/>
                      <a:pt x="4" y="369"/>
                    </a:cubicBezTo>
                    <a:cubicBezTo>
                      <a:pt x="6" y="369"/>
                      <a:pt x="7" y="371"/>
                      <a:pt x="7" y="373"/>
                    </a:cubicBezTo>
                    <a:close/>
                    <a:moveTo>
                      <a:pt x="7" y="396"/>
                    </a:moveTo>
                    <a:lnTo>
                      <a:pt x="7" y="404"/>
                    </a:lnTo>
                    <a:cubicBezTo>
                      <a:pt x="7" y="406"/>
                      <a:pt x="6" y="407"/>
                      <a:pt x="4" y="407"/>
                    </a:cubicBezTo>
                    <a:cubicBezTo>
                      <a:pt x="1" y="407"/>
                      <a:pt x="0" y="406"/>
                      <a:pt x="0" y="404"/>
                    </a:cubicBezTo>
                    <a:lnTo>
                      <a:pt x="0" y="396"/>
                    </a:lnTo>
                    <a:cubicBezTo>
                      <a:pt x="0" y="394"/>
                      <a:pt x="1" y="392"/>
                      <a:pt x="4" y="392"/>
                    </a:cubicBezTo>
                    <a:cubicBezTo>
                      <a:pt x="6" y="392"/>
                      <a:pt x="7" y="394"/>
                      <a:pt x="7" y="396"/>
                    </a:cubicBezTo>
                    <a:close/>
                    <a:moveTo>
                      <a:pt x="7" y="419"/>
                    </a:moveTo>
                    <a:lnTo>
                      <a:pt x="7" y="427"/>
                    </a:lnTo>
                    <a:cubicBezTo>
                      <a:pt x="7" y="429"/>
                      <a:pt x="6" y="430"/>
                      <a:pt x="4" y="430"/>
                    </a:cubicBezTo>
                    <a:cubicBezTo>
                      <a:pt x="1" y="430"/>
                      <a:pt x="0" y="429"/>
                      <a:pt x="0" y="427"/>
                    </a:cubicBezTo>
                    <a:lnTo>
                      <a:pt x="0" y="419"/>
                    </a:lnTo>
                    <a:cubicBezTo>
                      <a:pt x="0" y="417"/>
                      <a:pt x="1" y="415"/>
                      <a:pt x="4" y="415"/>
                    </a:cubicBezTo>
                    <a:cubicBezTo>
                      <a:pt x="6" y="415"/>
                      <a:pt x="7" y="417"/>
                      <a:pt x="7" y="419"/>
                    </a:cubicBezTo>
                    <a:close/>
                    <a:moveTo>
                      <a:pt x="7" y="442"/>
                    </a:moveTo>
                    <a:lnTo>
                      <a:pt x="7" y="450"/>
                    </a:lnTo>
                    <a:cubicBezTo>
                      <a:pt x="7" y="452"/>
                      <a:pt x="6" y="453"/>
                      <a:pt x="4" y="453"/>
                    </a:cubicBezTo>
                    <a:cubicBezTo>
                      <a:pt x="1" y="453"/>
                      <a:pt x="0" y="452"/>
                      <a:pt x="0" y="450"/>
                    </a:cubicBezTo>
                    <a:lnTo>
                      <a:pt x="0" y="442"/>
                    </a:lnTo>
                    <a:cubicBezTo>
                      <a:pt x="0" y="440"/>
                      <a:pt x="1" y="438"/>
                      <a:pt x="4" y="438"/>
                    </a:cubicBezTo>
                    <a:cubicBezTo>
                      <a:pt x="6" y="438"/>
                      <a:pt x="7" y="440"/>
                      <a:pt x="7" y="442"/>
                    </a:cubicBezTo>
                    <a:close/>
                    <a:moveTo>
                      <a:pt x="7" y="465"/>
                    </a:moveTo>
                    <a:lnTo>
                      <a:pt x="7" y="473"/>
                    </a:lnTo>
                    <a:cubicBezTo>
                      <a:pt x="7" y="475"/>
                      <a:pt x="6" y="477"/>
                      <a:pt x="4" y="477"/>
                    </a:cubicBezTo>
                    <a:cubicBezTo>
                      <a:pt x="1" y="477"/>
                      <a:pt x="0" y="475"/>
                      <a:pt x="0" y="473"/>
                    </a:cubicBezTo>
                    <a:lnTo>
                      <a:pt x="0" y="465"/>
                    </a:lnTo>
                    <a:cubicBezTo>
                      <a:pt x="0" y="463"/>
                      <a:pt x="1" y="461"/>
                      <a:pt x="4" y="461"/>
                    </a:cubicBezTo>
                    <a:cubicBezTo>
                      <a:pt x="6" y="461"/>
                      <a:pt x="7" y="463"/>
                      <a:pt x="7" y="465"/>
                    </a:cubicBezTo>
                    <a:close/>
                    <a:moveTo>
                      <a:pt x="7" y="488"/>
                    </a:moveTo>
                    <a:lnTo>
                      <a:pt x="7" y="496"/>
                    </a:lnTo>
                    <a:cubicBezTo>
                      <a:pt x="7" y="498"/>
                      <a:pt x="6" y="500"/>
                      <a:pt x="4" y="500"/>
                    </a:cubicBezTo>
                    <a:cubicBezTo>
                      <a:pt x="1" y="500"/>
                      <a:pt x="0" y="498"/>
                      <a:pt x="0" y="496"/>
                    </a:cubicBezTo>
                    <a:lnTo>
                      <a:pt x="0" y="488"/>
                    </a:lnTo>
                    <a:cubicBezTo>
                      <a:pt x="0" y="486"/>
                      <a:pt x="1" y="484"/>
                      <a:pt x="4" y="484"/>
                    </a:cubicBezTo>
                    <a:cubicBezTo>
                      <a:pt x="6" y="484"/>
                      <a:pt x="7" y="486"/>
                      <a:pt x="7" y="488"/>
                    </a:cubicBezTo>
                    <a:close/>
                    <a:moveTo>
                      <a:pt x="7" y="511"/>
                    </a:moveTo>
                    <a:lnTo>
                      <a:pt x="7" y="519"/>
                    </a:lnTo>
                    <a:cubicBezTo>
                      <a:pt x="7" y="521"/>
                      <a:pt x="6" y="523"/>
                      <a:pt x="4" y="523"/>
                    </a:cubicBezTo>
                    <a:cubicBezTo>
                      <a:pt x="1" y="523"/>
                      <a:pt x="0" y="521"/>
                      <a:pt x="0" y="519"/>
                    </a:cubicBezTo>
                    <a:lnTo>
                      <a:pt x="0" y="511"/>
                    </a:lnTo>
                    <a:cubicBezTo>
                      <a:pt x="0" y="509"/>
                      <a:pt x="1" y="507"/>
                      <a:pt x="4" y="507"/>
                    </a:cubicBezTo>
                    <a:cubicBezTo>
                      <a:pt x="6" y="507"/>
                      <a:pt x="7" y="509"/>
                      <a:pt x="7" y="511"/>
                    </a:cubicBezTo>
                    <a:close/>
                    <a:moveTo>
                      <a:pt x="7" y="534"/>
                    </a:moveTo>
                    <a:lnTo>
                      <a:pt x="7" y="542"/>
                    </a:lnTo>
                    <a:cubicBezTo>
                      <a:pt x="7" y="544"/>
                      <a:pt x="6" y="546"/>
                      <a:pt x="4" y="546"/>
                    </a:cubicBezTo>
                    <a:cubicBezTo>
                      <a:pt x="1" y="546"/>
                      <a:pt x="0" y="544"/>
                      <a:pt x="0" y="542"/>
                    </a:cubicBezTo>
                    <a:lnTo>
                      <a:pt x="0" y="534"/>
                    </a:lnTo>
                    <a:cubicBezTo>
                      <a:pt x="0" y="532"/>
                      <a:pt x="1" y="530"/>
                      <a:pt x="4" y="530"/>
                    </a:cubicBezTo>
                    <a:cubicBezTo>
                      <a:pt x="6" y="530"/>
                      <a:pt x="7" y="532"/>
                      <a:pt x="7" y="534"/>
                    </a:cubicBezTo>
                    <a:close/>
                    <a:moveTo>
                      <a:pt x="7" y="557"/>
                    </a:moveTo>
                    <a:lnTo>
                      <a:pt x="7" y="565"/>
                    </a:lnTo>
                    <a:cubicBezTo>
                      <a:pt x="7" y="567"/>
                      <a:pt x="6" y="569"/>
                      <a:pt x="4" y="569"/>
                    </a:cubicBezTo>
                    <a:cubicBezTo>
                      <a:pt x="1" y="569"/>
                      <a:pt x="0" y="567"/>
                      <a:pt x="0" y="565"/>
                    </a:cubicBezTo>
                    <a:lnTo>
                      <a:pt x="0" y="557"/>
                    </a:lnTo>
                    <a:cubicBezTo>
                      <a:pt x="0" y="555"/>
                      <a:pt x="1" y="553"/>
                      <a:pt x="4" y="553"/>
                    </a:cubicBezTo>
                    <a:cubicBezTo>
                      <a:pt x="6" y="553"/>
                      <a:pt x="7" y="555"/>
                      <a:pt x="7" y="557"/>
                    </a:cubicBezTo>
                    <a:close/>
                    <a:moveTo>
                      <a:pt x="7" y="580"/>
                    </a:moveTo>
                    <a:lnTo>
                      <a:pt x="7" y="588"/>
                    </a:lnTo>
                    <a:cubicBezTo>
                      <a:pt x="7" y="590"/>
                      <a:pt x="6" y="592"/>
                      <a:pt x="4" y="592"/>
                    </a:cubicBezTo>
                    <a:cubicBezTo>
                      <a:pt x="1" y="592"/>
                      <a:pt x="0" y="590"/>
                      <a:pt x="0" y="588"/>
                    </a:cubicBezTo>
                    <a:lnTo>
                      <a:pt x="0" y="580"/>
                    </a:lnTo>
                    <a:cubicBezTo>
                      <a:pt x="0" y="578"/>
                      <a:pt x="1" y="576"/>
                      <a:pt x="4" y="576"/>
                    </a:cubicBezTo>
                    <a:cubicBezTo>
                      <a:pt x="6" y="576"/>
                      <a:pt x="7" y="578"/>
                      <a:pt x="7" y="580"/>
                    </a:cubicBezTo>
                    <a:close/>
                    <a:moveTo>
                      <a:pt x="7" y="603"/>
                    </a:moveTo>
                    <a:lnTo>
                      <a:pt x="7" y="611"/>
                    </a:lnTo>
                    <a:cubicBezTo>
                      <a:pt x="7" y="613"/>
                      <a:pt x="6" y="615"/>
                      <a:pt x="4" y="615"/>
                    </a:cubicBezTo>
                    <a:cubicBezTo>
                      <a:pt x="1" y="615"/>
                      <a:pt x="0" y="613"/>
                      <a:pt x="0" y="611"/>
                    </a:cubicBezTo>
                    <a:lnTo>
                      <a:pt x="0" y="603"/>
                    </a:lnTo>
                    <a:cubicBezTo>
                      <a:pt x="0" y="601"/>
                      <a:pt x="1" y="599"/>
                      <a:pt x="4" y="599"/>
                    </a:cubicBezTo>
                    <a:cubicBezTo>
                      <a:pt x="6" y="599"/>
                      <a:pt x="7" y="601"/>
                      <a:pt x="7" y="603"/>
                    </a:cubicBezTo>
                    <a:close/>
                    <a:moveTo>
                      <a:pt x="7" y="626"/>
                    </a:moveTo>
                    <a:lnTo>
                      <a:pt x="7" y="634"/>
                    </a:lnTo>
                    <a:cubicBezTo>
                      <a:pt x="7" y="636"/>
                      <a:pt x="6" y="638"/>
                      <a:pt x="4" y="638"/>
                    </a:cubicBezTo>
                    <a:cubicBezTo>
                      <a:pt x="1" y="638"/>
                      <a:pt x="0" y="636"/>
                      <a:pt x="0" y="634"/>
                    </a:cubicBezTo>
                    <a:lnTo>
                      <a:pt x="0" y="626"/>
                    </a:lnTo>
                    <a:cubicBezTo>
                      <a:pt x="0" y="624"/>
                      <a:pt x="1" y="622"/>
                      <a:pt x="4" y="622"/>
                    </a:cubicBezTo>
                    <a:cubicBezTo>
                      <a:pt x="6" y="622"/>
                      <a:pt x="7" y="624"/>
                      <a:pt x="7" y="626"/>
                    </a:cubicBezTo>
                    <a:close/>
                    <a:moveTo>
                      <a:pt x="7" y="649"/>
                    </a:moveTo>
                    <a:lnTo>
                      <a:pt x="7" y="657"/>
                    </a:lnTo>
                    <a:cubicBezTo>
                      <a:pt x="7" y="659"/>
                      <a:pt x="6" y="661"/>
                      <a:pt x="4" y="661"/>
                    </a:cubicBezTo>
                    <a:cubicBezTo>
                      <a:pt x="1" y="661"/>
                      <a:pt x="0" y="659"/>
                      <a:pt x="0" y="657"/>
                    </a:cubicBezTo>
                    <a:lnTo>
                      <a:pt x="0" y="649"/>
                    </a:lnTo>
                    <a:cubicBezTo>
                      <a:pt x="0" y="647"/>
                      <a:pt x="1" y="645"/>
                      <a:pt x="4" y="645"/>
                    </a:cubicBezTo>
                    <a:cubicBezTo>
                      <a:pt x="6" y="645"/>
                      <a:pt x="7" y="647"/>
                      <a:pt x="7" y="649"/>
                    </a:cubicBezTo>
                    <a:close/>
                    <a:moveTo>
                      <a:pt x="7" y="672"/>
                    </a:moveTo>
                    <a:lnTo>
                      <a:pt x="7" y="680"/>
                    </a:lnTo>
                    <a:cubicBezTo>
                      <a:pt x="7" y="682"/>
                      <a:pt x="6" y="684"/>
                      <a:pt x="4" y="684"/>
                    </a:cubicBezTo>
                    <a:cubicBezTo>
                      <a:pt x="1" y="684"/>
                      <a:pt x="0" y="682"/>
                      <a:pt x="0" y="680"/>
                    </a:cubicBezTo>
                    <a:lnTo>
                      <a:pt x="0" y="672"/>
                    </a:lnTo>
                    <a:cubicBezTo>
                      <a:pt x="0" y="670"/>
                      <a:pt x="1" y="669"/>
                      <a:pt x="4" y="669"/>
                    </a:cubicBezTo>
                    <a:cubicBezTo>
                      <a:pt x="6" y="669"/>
                      <a:pt x="7" y="670"/>
                      <a:pt x="7" y="672"/>
                    </a:cubicBezTo>
                    <a:close/>
                    <a:moveTo>
                      <a:pt x="7" y="695"/>
                    </a:moveTo>
                    <a:lnTo>
                      <a:pt x="7" y="703"/>
                    </a:lnTo>
                    <a:cubicBezTo>
                      <a:pt x="7" y="705"/>
                      <a:pt x="6" y="707"/>
                      <a:pt x="4" y="707"/>
                    </a:cubicBezTo>
                    <a:cubicBezTo>
                      <a:pt x="1" y="707"/>
                      <a:pt x="0" y="705"/>
                      <a:pt x="0" y="703"/>
                    </a:cubicBezTo>
                    <a:lnTo>
                      <a:pt x="0" y="695"/>
                    </a:lnTo>
                    <a:cubicBezTo>
                      <a:pt x="0" y="693"/>
                      <a:pt x="1" y="692"/>
                      <a:pt x="4" y="692"/>
                    </a:cubicBezTo>
                    <a:cubicBezTo>
                      <a:pt x="6" y="692"/>
                      <a:pt x="7" y="693"/>
                      <a:pt x="7" y="695"/>
                    </a:cubicBezTo>
                    <a:close/>
                    <a:moveTo>
                      <a:pt x="7" y="718"/>
                    </a:moveTo>
                    <a:lnTo>
                      <a:pt x="7" y="726"/>
                    </a:lnTo>
                    <a:cubicBezTo>
                      <a:pt x="7" y="728"/>
                      <a:pt x="6" y="730"/>
                      <a:pt x="4" y="730"/>
                    </a:cubicBezTo>
                    <a:cubicBezTo>
                      <a:pt x="1" y="730"/>
                      <a:pt x="0" y="728"/>
                      <a:pt x="0" y="726"/>
                    </a:cubicBezTo>
                    <a:lnTo>
                      <a:pt x="0" y="718"/>
                    </a:lnTo>
                    <a:cubicBezTo>
                      <a:pt x="0" y="716"/>
                      <a:pt x="1" y="715"/>
                      <a:pt x="4" y="715"/>
                    </a:cubicBezTo>
                    <a:cubicBezTo>
                      <a:pt x="6" y="715"/>
                      <a:pt x="7" y="716"/>
                      <a:pt x="7" y="718"/>
                    </a:cubicBezTo>
                    <a:close/>
                    <a:moveTo>
                      <a:pt x="7" y="741"/>
                    </a:moveTo>
                    <a:lnTo>
                      <a:pt x="7" y="749"/>
                    </a:lnTo>
                    <a:cubicBezTo>
                      <a:pt x="7" y="751"/>
                      <a:pt x="6" y="753"/>
                      <a:pt x="4" y="753"/>
                    </a:cubicBezTo>
                    <a:cubicBezTo>
                      <a:pt x="1" y="753"/>
                      <a:pt x="0" y="751"/>
                      <a:pt x="0" y="749"/>
                    </a:cubicBezTo>
                    <a:lnTo>
                      <a:pt x="0" y="741"/>
                    </a:lnTo>
                    <a:cubicBezTo>
                      <a:pt x="0" y="739"/>
                      <a:pt x="1" y="738"/>
                      <a:pt x="4" y="738"/>
                    </a:cubicBezTo>
                    <a:cubicBezTo>
                      <a:pt x="6" y="738"/>
                      <a:pt x="7" y="739"/>
                      <a:pt x="7" y="741"/>
                    </a:cubicBezTo>
                    <a:close/>
                    <a:moveTo>
                      <a:pt x="7" y="765"/>
                    </a:moveTo>
                    <a:lnTo>
                      <a:pt x="7" y="772"/>
                    </a:lnTo>
                    <a:cubicBezTo>
                      <a:pt x="7" y="774"/>
                      <a:pt x="6" y="776"/>
                      <a:pt x="4" y="776"/>
                    </a:cubicBezTo>
                    <a:cubicBezTo>
                      <a:pt x="1" y="776"/>
                      <a:pt x="0" y="774"/>
                      <a:pt x="0" y="772"/>
                    </a:cubicBezTo>
                    <a:lnTo>
                      <a:pt x="0" y="765"/>
                    </a:lnTo>
                    <a:cubicBezTo>
                      <a:pt x="0" y="762"/>
                      <a:pt x="1" y="761"/>
                      <a:pt x="4" y="761"/>
                    </a:cubicBezTo>
                    <a:cubicBezTo>
                      <a:pt x="6" y="761"/>
                      <a:pt x="7" y="762"/>
                      <a:pt x="7" y="765"/>
                    </a:cubicBezTo>
                    <a:close/>
                    <a:moveTo>
                      <a:pt x="7" y="788"/>
                    </a:moveTo>
                    <a:lnTo>
                      <a:pt x="7" y="795"/>
                    </a:lnTo>
                    <a:cubicBezTo>
                      <a:pt x="7" y="797"/>
                      <a:pt x="6" y="799"/>
                      <a:pt x="4" y="799"/>
                    </a:cubicBezTo>
                    <a:cubicBezTo>
                      <a:pt x="1" y="799"/>
                      <a:pt x="0" y="797"/>
                      <a:pt x="0" y="795"/>
                    </a:cubicBezTo>
                    <a:lnTo>
                      <a:pt x="0" y="788"/>
                    </a:lnTo>
                    <a:cubicBezTo>
                      <a:pt x="0" y="785"/>
                      <a:pt x="1" y="784"/>
                      <a:pt x="4" y="784"/>
                    </a:cubicBezTo>
                    <a:cubicBezTo>
                      <a:pt x="6" y="784"/>
                      <a:pt x="7" y="785"/>
                      <a:pt x="7" y="788"/>
                    </a:cubicBezTo>
                    <a:close/>
                    <a:moveTo>
                      <a:pt x="7" y="811"/>
                    </a:moveTo>
                    <a:lnTo>
                      <a:pt x="7" y="818"/>
                    </a:lnTo>
                    <a:cubicBezTo>
                      <a:pt x="7" y="820"/>
                      <a:pt x="6" y="822"/>
                      <a:pt x="4" y="822"/>
                    </a:cubicBezTo>
                    <a:cubicBezTo>
                      <a:pt x="1" y="822"/>
                      <a:pt x="0" y="820"/>
                      <a:pt x="0" y="818"/>
                    </a:cubicBezTo>
                    <a:lnTo>
                      <a:pt x="0" y="811"/>
                    </a:lnTo>
                    <a:cubicBezTo>
                      <a:pt x="0" y="808"/>
                      <a:pt x="1" y="807"/>
                      <a:pt x="4" y="807"/>
                    </a:cubicBezTo>
                    <a:cubicBezTo>
                      <a:pt x="6" y="807"/>
                      <a:pt x="7" y="808"/>
                      <a:pt x="7" y="811"/>
                    </a:cubicBezTo>
                    <a:close/>
                    <a:moveTo>
                      <a:pt x="7" y="834"/>
                    </a:moveTo>
                    <a:lnTo>
                      <a:pt x="7" y="841"/>
                    </a:lnTo>
                    <a:cubicBezTo>
                      <a:pt x="7" y="843"/>
                      <a:pt x="6" y="845"/>
                      <a:pt x="4" y="845"/>
                    </a:cubicBezTo>
                    <a:cubicBezTo>
                      <a:pt x="1" y="845"/>
                      <a:pt x="0" y="843"/>
                      <a:pt x="0" y="841"/>
                    </a:cubicBezTo>
                    <a:lnTo>
                      <a:pt x="0" y="834"/>
                    </a:lnTo>
                    <a:cubicBezTo>
                      <a:pt x="0" y="832"/>
                      <a:pt x="1" y="830"/>
                      <a:pt x="4" y="830"/>
                    </a:cubicBezTo>
                    <a:cubicBezTo>
                      <a:pt x="6" y="830"/>
                      <a:pt x="7" y="832"/>
                      <a:pt x="7" y="834"/>
                    </a:cubicBezTo>
                    <a:close/>
                    <a:moveTo>
                      <a:pt x="7" y="857"/>
                    </a:moveTo>
                    <a:lnTo>
                      <a:pt x="7" y="864"/>
                    </a:lnTo>
                    <a:cubicBezTo>
                      <a:pt x="7" y="866"/>
                      <a:pt x="6" y="868"/>
                      <a:pt x="4" y="868"/>
                    </a:cubicBezTo>
                    <a:cubicBezTo>
                      <a:pt x="1" y="868"/>
                      <a:pt x="0" y="866"/>
                      <a:pt x="0" y="864"/>
                    </a:cubicBezTo>
                    <a:lnTo>
                      <a:pt x="0" y="857"/>
                    </a:lnTo>
                    <a:cubicBezTo>
                      <a:pt x="0" y="855"/>
                      <a:pt x="1" y="853"/>
                      <a:pt x="4" y="853"/>
                    </a:cubicBezTo>
                    <a:cubicBezTo>
                      <a:pt x="6" y="853"/>
                      <a:pt x="7" y="855"/>
                      <a:pt x="7" y="857"/>
                    </a:cubicBezTo>
                    <a:close/>
                    <a:moveTo>
                      <a:pt x="7" y="880"/>
                    </a:moveTo>
                    <a:lnTo>
                      <a:pt x="7" y="887"/>
                    </a:lnTo>
                    <a:cubicBezTo>
                      <a:pt x="7" y="890"/>
                      <a:pt x="6" y="891"/>
                      <a:pt x="4" y="891"/>
                    </a:cubicBezTo>
                    <a:cubicBezTo>
                      <a:pt x="1" y="891"/>
                      <a:pt x="0" y="890"/>
                      <a:pt x="0" y="887"/>
                    </a:cubicBezTo>
                    <a:lnTo>
                      <a:pt x="0" y="880"/>
                    </a:lnTo>
                    <a:cubicBezTo>
                      <a:pt x="0" y="878"/>
                      <a:pt x="1" y="876"/>
                      <a:pt x="4" y="876"/>
                    </a:cubicBezTo>
                    <a:cubicBezTo>
                      <a:pt x="6" y="876"/>
                      <a:pt x="7" y="878"/>
                      <a:pt x="7" y="880"/>
                    </a:cubicBezTo>
                    <a:close/>
                    <a:moveTo>
                      <a:pt x="7" y="903"/>
                    </a:moveTo>
                    <a:lnTo>
                      <a:pt x="7" y="910"/>
                    </a:lnTo>
                    <a:cubicBezTo>
                      <a:pt x="7" y="913"/>
                      <a:pt x="6" y="914"/>
                      <a:pt x="4" y="914"/>
                    </a:cubicBezTo>
                    <a:cubicBezTo>
                      <a:pt x="1" y="914"/>
                      <a:pt x="0" y="913"/>
                      <a:pt x="0" y="910"/>
                    </a:cubicBezTo>
                    <a:lnTo>
                      <a:pt x="0" y="903"/>
                    </a:lnTo>
                    <a:cubicBezTo>
                      <a:pt x="0" y="901"/>
                      <a:pt x="1" y="899"/>
                      <a:pt x="4" y="899"/>
                    </a:cubicBezTo>
                    <a:cubicBezTo>
                      <a:pt x="6" y="899"/>
                      <a:pt x="7" y="901"/>
                      <a:pt x="7" y="903"/>
                    </a:cubicBezTo>
                    <a:close/>
                    <a:moveTo>
                      <a:pt x="7" y="926"/>
                    </a:moveTo>
                    <a:lnTo>
                      <a:pt x="7" y="933"/>
                    </a:lnTo>
                    <a:cubicBezTo>
                      <a:pt x="7" y="936"/>
                      <a:pt x="6" y="937"/>
                      <a:pt x="4" y="937"/>
                    </a:cubicBezTo>
                    <a:cubicBezTo>
                      <a:pt x="1" y="937"/>
                      <a:pt x="0" y="936"/>
                      <a:pt x="0" y="933"/>
                    </a:cubicBezTo>
                    <a:lnTo>
                      <a:pt x="0" y="926"/>
                    </a:lnTo>
                    <a:cubicBezTo>
                      <a:pt x="0" y="924"/>
                      <a:pt x="1" y="922"/>
                      <a:pt x="4" y="922"/>
                    </a:cubicBezTo>
                    <a:cubicBezTo>
                      <a:pt x="6" y="922"/>
                      <a:pt x="7" y="924"/>
                      <a:pt x="7" y="926"/>
                    </a:cubicBezTo>
                    <a:close/>
                    <a:moveTo>
                      <a:pt x="7" y="949"/>
                    </a:moveTo>
                    <a:lnTo>
                      <a:pt x="7" y="957"/>
                    </a:lnTo>
                    <a:cubicBezTo>
                      <a:pt x="7" y="959"/>
                      <a:pt x="6" y="960"/>
                      <a:pt x="4" y="960"/>
                    </a:cubicBezTo>
                    <a:cubicBezTo>
                      <a:pt x="1" y="960"/>
                      <a:pt x="0" y="959"/>
                      <a:pt x="0" y="957"/>
                    </a:cubicBezTo>
                    <a:lnTo>
                      <a:pt x="0" y="949"/>
                    </a:lnTo>
                    <a:cubicBezTo>
                      <a:pt x="0" y="947"/>
                      <a:pt x="1" y="945"/>
                      <a:pt x="4" y="945"/>
                    </a:cubicBezTo>
                    <a:cubicBezTo>
                      <a:pt x="6" y="945"/>
                      <a:pt x="7" y="947"/>
                      <a:pt x="7" y="949"/>
                    </a:cubicBezTo>
                    <a:close/>
                    <a:moveTo>
                      <a:pt x="7" y="972"/>
                    </a:moveTo>
                    <a:lnTo>
                      <a:pt x="7" y="980"/>
                    </a:lnTo>
                    <a:cubicBezTo>
                      <a:pt x="7" y="982"/>
                      <a:pt x="6" y="983"/>
                      <a:pt x="4" y="983"/>
                    </a:cubicBezTo>
                    <a:cubicBezTo>
                      <a:pt x="1" y="983"/>
                      <a:pt x="0" y="982"/>
                      <a:pt x="0" y="980"/>
                    </a:cubicBezTo>
                    <a:lnTo>
                      <a:pt x="0" y="972"/>
                    </a:lnTo>
                    <a:cubicBezTo>
                      <a:pt x="0" y="970"/>
                      <a:pt x="1" y="968"/>
                      <a:pt x="4" y="968"/>
                    </a:cubicBezTo>
                    <a:cubicBezTo>
                      <a:pt x="6" y="968"/>
                      <a:pt x="7" y="970"/>
                      <a:pt x="7" y="972"/>
                    </a:cubicBezTo>
                    <a:close/>
                    <a:moveTo>
                      <a:pt x="7" y="995"/>
                    </a:moveTo>
                    <a:lnTo>
                      <a:pt x="7" y="1003"/>
                    </a:lnTo>
                    <a:cubicBezTo>
                      <a:pt x="7" y="1005"/>
                      <a:pt x="6" y="1006"/>
                      <a:pt x="4" y="1006"/>
                    </a:cubicBezTo>
                    <a:cubicBezTo>
                      <a:pt x="1" y="1006"/>
                      <a:pt x="0" y="1005"/>
                      <a:pt x="0" y="1003"/>
                    </a:cubicBezTo>
                    <a:lnTo>
                      <a:pt x="0" y="995"/>
                    </a:lnTo>
                    <a:cubicBezTo>
                      <a:pt x="0" y="993"/>
                      <a:pt x="1" y="991"/>
                      <a:pt x="4" y="991"/>
                    </a:cubicBezTo>
                    <a:cubicBezTo>
                      <a:pt x="6" y="991"/>
                      <a:pt x="7" y="993"/>
                      <a:pt x="7" y="995"/>
                    </a:cubicBezTo>
                    <a:close/>
                    <a:moveTo>
                      <a:pt x="7" y="1018"/>
                    </a:moveTo>
                    <a:lnTo>
                      <a:pt x="7" y="1026"/>
                    </a:lnTo>
                    <a:cubicBezTo>
                      <a:pt x="7" y="1028"/>
                      <a:pt x="6" y="1029"/>
                      <a:pt x="4" y="1029"/>
                    </a:cubicBezTo>
                    <a:cubicBezTo>
                      <a:pt x="1" y="1029"/>
                      <a:pt x="0" y="1028"/>
                      <a:pt x="0" y="1026"/>
                    </a:cubicBezTo>
                    <a:lnTo>
                      <a:pt x="0" y="1018"/>
                    </a:lnTo>
                    <a:cubicBezTo>
                      <a:pt x="0" y="1016"/>
                      <a:pt x="1" y="1014"/>
                      <a:pt x="4" y="1014"/>
                    </a:cubicBezTo>
                    <a:cubicBezTo>
                      <a:pt x="6" y="1014"/>
                      <a:pt x="7" y="1016"/>
                      <a:pt x="7" y="1018"/>
                    </a:cubicBezTo>
                    <a:close/>
                    <a:moveTo>
                      <a:pt x="7" y="1041"/>
                    </a:moveTo>
                    <a:lnTo>
                      <a:pt x="7" y="1049"/>
                    </a:lnTo>
                    <a:cubicBezTo>
                      <a:pt x="7" y="1051"/>
                      <a:pt x="6" y="1053"/>
                      <a:pt x="4" y="1053"/>
                    </a:cubicBezTo>
                    <a:cubicBezTo>
                      <a:pt x="1" y="1053"/>
                      <a:pt x="0" y="1051"/>
                      <a:pt x="0" y="1049"/>
                    </a:cubicBezTo>
                    <a:lnTo>
                      <a:pt x="0" y="1041"/>
                    </a:lnTo>
                    <a:cubicBezTo>
                      <a:pt x="0" y="1039"/>
                      <a:pt x="1" y="1037"/>
                      <a:pt x="4" y="1037"/>
                    </a:cubicBezTo>
                    <a:cubicBezTo>
                      <a:pt x="6" y="1037"/>
                      <a:pt x="7" y="1039"/>
                      <a:pt x="7" y="1041"/>
                    </a:cubicBezTo>
                    <a:close/>
                    <a:moveTo>
                      <a:pt x="7" y="1064"/>
                    </a:moveTo>
                    <a:lnTo>
                      <a:pt x="7" y="1072"/>
                    </a:lnTo>
                    <a:cubicBezTo>
                      <a:pt x="7" y="1074"/>
                      <a:pt x="6" y="1076"/>
                      <a:pt x="4" y="1076"/>
                    </a:cubicBezTo>
                    <a:cubicBezTo>
                      <a:pt x="1" y="1076"/>
                      <a:pt x="0" y="1074"/>
                      <a:pt x="0" y="1072"/>
                    </a:cubicBezTo>
                    <a:lnTo>
                      <a:pt x="0" y="1064"/>
                    </a:lnTo>
                    <a:cubicBezTo>
                      <a:pt x="0" y="1062"/>
                      <a:pt x="1" y="1060"/>
                      <a:pt x="4" y="1060"/>
                    </a:cubicBezTo>
                    <a:cubicBezTo>
                      <a:pt x="6" y="1060"/>
                      <a:pt x="7" y="1062"/>
                      <a:pt x="7" y="1064"/>
                    </a:cubicBezTo>
                    <a:close/>
                    <a:moveTo>
                      <a:pt x="7" y="1087"/>
                    </a:moveTo>
                    <a:lnTo>
                      <a:pt x="7" y="1095"/>
                    </a:lnTo>
                    <a:cubicBezTo>
                      <a:pt x="7" y="1097"/>
                      <a:pt x="6" y="1099"/>
                      <a:pt x="4" y="1099"/>
                    </a:cubicBezTo>
                    <a:cubicBezTo>
                      <a:pt x="1" y="1099"/>
                      <a:pt x="0" y="1097"/>
                      <a:pt x="0" y="1095"/>
                    </a:cubicBezTo>
                    <a:lnTo>
                      <a:pt x="0" y="1087"/>
                    </a:lnTo>
                    <a:cubicBezTo>
                      <a:pt x="0" y="1085"/>
                      <a:pt x="1" y="1083"/>
                      <a:pt x="4" y="1083"/>
                    </a:cubicBezTo>
                    <a:cubicBezTo>
                      <a:pt x="6" y="1083"/>
                      <a:pt x="7" y="1085"/>
                      <a:pt x="7" y="1087"/>
                    </a:cubicBezTo>
                    <a:close/>
                    <a:moveTo>
                      <a:pt x="7" y="1110"/>
                    </a:moveTo>
                    <a:lnTo>
                      <a:pt x="7" y="1118"/>
                    </a:lnTo>
                    <a:cubicBezTo>
                      <a:pt x="7" y="1120"/>
                      <a:pt x="6" y="1122"/>
                      <a:pt x="4" y="1122"/>
                    </a:cubicBezTo>
                    <a:cubicBezTo>
                      <a:pt x="1" y="1122"/>
                      <a:pt x="0" y="1120"/>
                      <a:pt x="0" y="1118"/>
                    </a:cubicBezTo>
                    <a:lnTo>
                      <a:pt x="0" y="1110"/>
                    </a:lnTo>
                    <a:cubicBezTo>
                      <a:pt x="0" y="1108"/>
                      <a:pt x="1" y="1106"/>
                      <a:pt x="4" y="1106"/>
                    </a:cubicBezTo>
                    <a:cubicBezTo>
                      <a:pt x="6" y="1106"/>
                      <a:pt x="7" y="1108"/>
                      <a:pt x="7" y="1110"/>
                    </a:cubicBezTo>
                    <a:close/>
                    <a:moveTo>
                      <a:pt x="7" y="1133"/>
                    </a:moveTo>
                    <a:lnTo>
                      <a:pt x="7" y="1141"/>
                    </a:lnTo>
                    <a:cubicBezTo>
                      <a:pt x="7" y="1143"/>
                      <a:pt x="6" y="1145"/>
                      <a:pt x="4" y="1145"/>
                    </a:cubicBezTo>
                    <a:cubicBezTo>
                      <a:pt x="1" y="1145"/>
                      <a:pt x="0" y="1143"/>
                      <a:pt x="0" y="1141"/>
                    </a:cubicBezTo>
                    <a:lnTo>
                      <a:pt x="0" y="1133"/>
                    </a:lnTo>
                    <a:cubicBezTo>
                      <a:pt x="0" y="1131"/>
                      <a:pt x="1" y="1129"/>
                      <a:pt x="4" y="1129"/>
                    </a:cubicBezTo>
                    <a:cubicBezTo>
                      <a:pt x="6" y="1129"/>
                      <a:pt x="7" y="1131"/>
                      <a:pt x="7" y="1133"/>
                    </a:cubicBezTo>
                    <a:close/>
                    <a:moveTo>
                      <a:pt x="7" y="1156"/>
                    </a:moveTo>
                    <a:lnTo>
                      <a:pt x="7" y="1164"/>
                    </a:lnTo>
                    <a:cubicBezTo>
                      <a:pt x="7" y="1166"/>
                      <a:pt x="6" y="1168"/>
                      <a:pt x="4" y="1168"/>
                    </a:cubicBezTo>
                    <a:cubicBezTo>
                      <a:pt x="1" y="1168"/>
                      <a:pt x="0" y="1166"/>
                      <a:pt x="0" y="1164"/>
                    </a:cubicBezTo>
                    <a:lnTo>
                      <a:pt x="0" y="1156"/>
                    </a:lnTo>
                    <a:cubicBezTo>
                      <a:pt x="0" y="1154"/>
                      <a:pt x="1" y="1152"/>
                      <a:pt x="4" y="1152"/>
                    </a:cubicBezTo>
                    <a:cubicBezTo>
                      <a:pt x="6" y="1152"/>
                      <a:pt x="7" y="1154"/>
                      <a:pt x="7" y="1156"/>
                    </a:cubicBezTo>
                    <a:close/>
                    <a:moveTo>
                      <a:pt x="7" y="1179"/>
                    </a:moveTo>
                    <a:lnTo>
                      <a:pt x="7" y="1187"/>
                    </a:lnTo>
                    <a:cubicBezTo>
                      <a:pt x="7" y="1189"/>
                      <a:pt x="6" y="1191"/>
                      <a:pt x="4" y="1191"/>
                    </a:cubicBezTo>
                    <a:cubicBezTo>
                      <a:pt x="1" y="1191"/>
                      <a:pt x="0" y="1189"/>
                      <a:pt x="0" y="1187"/>
                    </a:cubicBezTo>
                    <a:lnTo>
                      <a:pt x="0" y="1179"/>
                    </a:lnTo>
                    <a:cubicBezTo>
                      <a:pt x="0" y="1177"/>
                      <a:pt x="1" y="1175"/>
                      <a:pt x="4" y="1175"/>
                    </a:cubicBezTo>
                    <a:cubicBezTo>
                      <a:pt x="6" y="1175"/>
                      <a:pt x="7" y="1177"/>
                      <a:pt x="7" y="1179"/>
                    </a:cubicBezTo>
                    <a:close/>
                    <a:moveTo>
                      <a:pt x="7" y="1202"/>
                    </a:moveTo>
                    <a:lnTo>
                      <a:pt x="7" y="1210"/>
                    </a:lnTo>
                    <a:cubicBezTo>
                      <a:pt x="7" y="1212"/>
                      <a:pt x="6" y="1214"/>
                      <a:pt x="4" y="1214"/>
                    </a:cubicBezTo>
                    <a:cubicBezTo>
                      <a:pt x="1" y="1214"/>
                      <a:pt x="0" y="1212"/>
                      <a:pt x="0" y="1210"/>
                    </a:cubicBezTo>
                    <a:lnTo>
                      <a:pt x="0" y="1202"/>
                    </a:lnTo>
                    <a:cubicBezTo>
                      <a:pt x="0" y="1200"/>
                      <a:pt x="1" y="1198"/>
                      <a:pt x="4" y="1198"/>
                    </a:cubicBezTo>
                    <a:cubicBezTo>
                      <a:pt x="6" y="1198"/>
                      <a:pt x="7" y="1200"/>
                      <a:pt x="7" y="1202"/>
                    </a:cubicBezTo>
                    <a:close/>
                    <a:moveTo>
                      <a:pt x="7" y="1225"/>
                    </a:moveTo>
                    <a:lnTo>
                      <a:pt x="7" y="1233"/>
                    </a:lnTo>
                    <a:cubicBezTo>
                      <a:pt x="7" y="1235"/>
                      <a:pt x="6" y="1237"/>
                      <a:pt x="4" y="1237"/>
                    </a:cubicBezTo>
                    <a:cubicBezTo>
                      <a:pt x="1" y="1237"/>
                      <a:pt x="0" y="1235"/>
                      <a:pt x="0" y="1233"/>
                    </a:cubicBezTo>
                    <a:lnTo>
                      <a:pt x="0" y="1225"/>
                    </a:lnTo>
                    <a:cubicBezTo>
                      <a:pt x="0" y="1223"/>
                      <a:pt x="1" y="1221"/>
                      <a:pt x="4" y="1221"/>
                    </a:cubicBezTo>
                    <a:cubicBezTo>
                      <a:pt x="6" y="1221"/>
                      <a:pt x="7" y="1223"/>
                      <a:pt x="7" y="1225"/>
                    </a:cubicBezTo>
                    <a:close/>
                    <a:moveTo>
                      <a:pt x="7" y="1248"/>
                    </a:moveTo>
                    <a:lnTo>
                      <a:pt x="7" y="1256"/>
                    </a:lnTo>
                    <a:cubicBezTo>
                      <a:pt x="7" y="1258"/>
                      <a:pt x="6" y="1260"/>
                      <a:pt x="4" y="1260"/>
                    </a:cubicBezTo>
                    <a:cubicBezTo>
                      <a:pt x="1" y="1260"/>
                      <a:pt x="0" y="1258"/>
                      <a:pt x="0" y="1256"/>
                    </a:cubicBezTo>
                    <a:lnTo>
                      <a:pt x="0" y="1248"/>
                    </a:lnTo>
                    <a:cubicBezTo>
                      <a:pt x="0" y="1246"/>
                      <a:pt x="1" y="1245"/>
                      <a:pt x="4" y="1245"/>
                    </a:cubicBezTo>
                    <a:cubicBezTo>
                      <a:pt x="6" y="1245"/>
                      <a:pt x="7" y="1246"/>
                      <a:pt x="7" y="1248"/>
                    </a:cubicBezTo>
                    <a:close/>
                    <a:moveTo>
                      <a:pt x="7" y="1271"/>
                    </a:moveTo>
                    <a:lnTo>
                      <a:pt x="7" y="1279"/>
                    </a:lnTo>
                    <a:cubicBezTo>
                      <a:pt x="7" y="1281"/>
                      <a:pt x="6" y="1283"/>
                      <a:pt x="4" y="1283"/>
                    </a:cubicBezTo>
                    <a:cubicBezTo>
                      <a:pt x="1" y="1283"/>
                      <a:pt x="0" y="1281"/>
                      <a:pt x="0" y="1279"/>
                    </a:cubicBezTo>
                    <a:lnTo>
                      <a:pt x="0" y="1271"/>
                    </a:lnTo>
                    <a:cubicBezTo>
                      <a:pt x="0" y="1269"/>
                      <a:pt x="1" y="1268"/>
                      <a:pt x="4" y="1268"/>
                    </a:cubicBezTo>
                    <a:cubicBezTo>
                      <a:pt x="6" y="1268"/>
                      <a:pt x="7" y="1269"/>
                      <a:pt x="7" y="1271"/>
                    </a:cubicBezTo>
                    <a:close/>
                    <a:moveTo>
                      <a:pt x="7" y="1294"/>
                    </a:moveTo>
                    <a:lnTo>
                      <a:pt x="7" y="1302"/>
                    </a:lnTo>
                    <a:cubicBezTo>
                      <a:pt x="7" y="1304"/>
                      <a:pt x="6" y="1306"/>
                      <a:pt x="4" y="1306"/>
                    </a:cubicBezTo>
                    <a:cubicBezTo>
                      <a:pt x="1" y="1306"/>
                      <a:pt x="0" y="1304"/>
                      <a:pt x="0" y="1302"/>
                    </a:cubicBezTo>
                    <a:lnTo>
                      <a:pt x="0" y="1294"/>
                    </a:lnTo>
                    <a:cubicBezTo>
                      <a:pt x="0" y="1292"/>
                      <a:pt x="1" y="1291"/>
                      <a:pt x="4" y="1291"/>
                    </a:cubicBezTo>
                    <a:cubicBezTo>
                      <a:pt x="6" y="1291"/>
                      <a:pt x="7" y="1292"/>
                      <a:pt x="7" y="1294"/>
                    </a:cubicBezTo>
                    <a:close/>
                    <a:moveTo>
                      <a:pt x="7" y="1317"/>
                    </a:moveTo>
                    <a:lnTo>
                      <a:pt x="7" y="1325"/>
                    </a:lnTo>
                    <a:cubicBezTo>
                      <a:pt x="7" y="1327"/>
                      <a:pt x="6" y="1329"/>
                      <a:pt x="4" y="1329"/>
                    </a:cubicBezTo>
                    <a:cubicBezTo>
                      <a:pt x="1" y="1329"/>
                      <a:pt x="0" y="1327"/>
                      <a:pt x="0" y="1325"/>
                    </a:cubicBezTo>
                    <a:lnTo>
                      <a:pt x="0" y="1317"/>
                    </a:lnTo>
                    <a:cubicBezTo>
                      <a:pt x="0" y="1315"/>
                      <a:pt x="1" y="1314"/>
                      <a:pt x="4" y="1314"/>
                    </a:cubicBezTo>
                    <a:cubicBezTo>
                      <a:pt x="6" y="1314"/>
                      <a:pt x="7" y="1315"/>
                      <a:pt x="7" y="1317"/>
                    </a:cubicBezTo>
                    <a:close/>
                    <a:moveTo>
                      <a:pt x="7" y="1341"/>
                    </a:moveTo>
                    <a:lnTo>
                      <a:pt x="7" y="1348"/>
                    </a:lnTo>
                    <a:cubicBezTo>
                      <a:pt x="7" y="1350"/>
                      <a:pt x="6" y="1352"/>
                      <a:pt x="4" y="1352"/>
                    </a:cubicBezTo>
                    <a:cubicBezTo>
                      <a:pt x="1" y="1352"/>
                      <a:pt x="0" y="1350"/>
                      <a:pt x="0" y="1348"/>
                    </a:cubicBezTo>
                    <a:lnTo>
                      <a:pt x="0" y="1341"/>
                    </a:lnTo>
                    <a:cubicBezTo>
                      <a:pt x="0" y="1338"/>
                      <a:pt x="1" y="1337"/>
                      <a:pt x="4" y="1337"/>
                    </a:cubicBezTo>
                    <a:cubicBezTo>
                      <a:pt x="6" y="1337"/>
                      <a:pt x="7" y="1338"/>
                      <a:pt x="7" y="1341"/>
                    </a:cubicBezTo>
                    <a:close/>
                    <a:moveTo>
                      <a:pt x="7" y="1364"/>
                    </a:moveTo>
                    <a:lnTo>
                      <a:pt x="7" y="1371"/>
                    </a:lnTo>
                    <a:cubicBezTo>
                      <a:pt x="7" y="1373"/>
                      <a:pt x="6" y="1375"/>
                      <a:pt x="4" y="1375"/>
                    </a:cubicBezTo>
                    <a:cubicBezTo>
                      <a:pt x="1" y="1375"/>
                      <a:pt x="0" y="1373"/>
                      <a:pt x="0" y="1371"/>
                    </a:cubicBezTo>
                    <a:lnTo>
                      <a:pt x="0" y="1364"/>
                    </a:lnTo>
                    <a:cubicBezTo>
                      <a:pt x="0" y="1361"/>
                      <a:pt x="1" y="1360"/>
                      <a:pt x="4" y="1360"/>
                    </a:cubicBezTo>
                    <a:cubicBezTo>
                      <a:pt x="6" y="1360"/>
                      <a:pt x="7" y="1361"/>
                      <a:pt x="7" y="1364"/>
                    </a:cubicBezTo>
                    <a:close/>
                    <a:moveTo>
                      <a:pt x="7" y="1387"/>
                    </a:moveTo>
                    <a:lnTo>
                      <a:pt x="7" y="1394"/>
                    </a:lnTo>
                    <a:cubicBezTo>
                      <a:pt x="7" y="1396"/>
                      <a:pt x="6" y="1398"/>
                      <a:pt x="4" y="1398"/>
                    </a:cubicBezTo>
                    <a:cubicBezTo>
                      <a:pt x="1" y="1398"/>
                      <a:pt x="0" y="1396"/>
                      <a:pt x="0" y="1394"/>
                    </a:cubicBezTo>
                    <a:lnTo>
                      <a:pt x="0" y="1387"/>
                    </a:lnTo>
                    <a:cubicBezTo>
                      <a:pt x="0" y="1384"/>
                      <a:pt x="1" y="1383"/>
                      <a:pt x="4" y="1383"/>
                    </a:cubicBezTo>
                    <a:cubicBezTo>
                      <a:pt x="6" y="1383"/>
                      <a:pt x="7" y="1384"/>
                      <a:pt x="7" y="1387"/>
                    </a:cubicBezTo>
                    <a:close/>
                    <a:moveTo>
                      <a:pt x="7" y="1410"/>
                    </a:moveTo>
                    <a:lnTo>
                      <a:pt x="7" y="1417"/>
                    </a:lnTo>
                    <a:cubicBezTo>
                      <a:pt x="7" y="1419"/>
                      <a:pt x="6" y="1421"/>
                      <a:pt x="4" y="1421"/>
                    </a:cubicBezTo>
                    <a:cubicBezTo>
                      <a:pt x="1" y="1421"/>
                      <a:pt x="0" y="1419"/>
                      <a:pt x="0" y="1417"/>
                    </a:cubicBezTo>
                    <a:lnTo>
                      <a:pt x="0" y="1410"/>
                    </a:lnTo>
                    <a:cubicBezTo>
                      <a:pt x="0" y="1408"/>
                      <a:pt x="1" y="1406"/>
                      <a:pt x="4" y="1406"/>
                    </a:cubicBezTo>
                    <a:cubicBezTo>
                      <a:pt x="6" y="1406"/>
                      <a:pt x="7" y="1408"/>
                      <a:pt x="7" y="1410"/>
                    </a:cubicBezTo>
                    <a:close/>
                    <a:moveTo>
                      <a:pt x="7" y="1433"/>
                    </a:moveTo>
                    <a:lnTo>
                      <a:pt x="7" y="1440"/>
                    </a:lnTo>
                    <a:cubicBezTo>
                      <a:pt x="7" y="1442"/>
                      <a:pt x="6" y="1444"/>
                      <a:pt x="4" y="1444"/>
                    </a:cubicBezTo>
                    <a:cubicBezTo>
                      <a:pt x="1" y="1444"/>
                      <a:pt x="0" y="1442"/>
                      <a:pt x="0" y="1440"/>
                    </a:cubicBezTo>
                    <a:lnTo>
                      <a:pt x="0" y="1433"/>
                    </a:lnTo>
                    <a:cubicBezTo>
                      <a:pt x="0" y="1431"/>
                      <a:pt x="1" y="1429"/>
                      <a:pt x="4" y="1429"/>
                    </a:cubicBezTo>
                    <a:cubicBezTo>
                      <a:pt x="6" y="1429"/>
                      <a:pt x="7" y="1431"/>
                      <a:pt x="7" y="1433"/>
                    </a:cubicBezTo>
                    <a:close/>
                    <a:moveTo>
                      <a:pt x="7" y="1456"/>
                    </a:moveTo>
                    <a:lnTo>
                      <a:pt x="7" y="1463"/>
                    </a:lnTo>
                    <a:cubicBezTo>
                      <a:pt x="7" y="1466"/>
                      <a:pt x="6" y="1467"/>
                      <a:pt x="4" y="1467"/>
                    </a:cubicBezTo>
                    <a:cubicBezTo>
                      <a:pt x="1" y="1467"/>
                      <a:pt x="0" y="1466"/>
                      <a:pt x="0" y="1463"/>
                    </a:cubicBezTo>
                    <a:lnTo>
                      <a:pt x="0" y="1456"/>
                    </a:lnTo>
                    <a:cubicBezTo>
                      <a:pt x="0" y="1454"/>
                      <a:pt x="1" y="1452"/>
                      <a:pt x="4" y="1452"/>
                    </a:cubicBezTo>
                    <a:cubicBezTo>
                      <a:pt x="6" y="1452"/>
                      <a:pt x="7" y="1454"/>
                      <a:pt x="7" y="1456"/>
                    </a:cubicBezTo>
                    <a:close/>
                    <a:moveTo>
                      <a:pt x="7" y="1479"/>
                    </a:moveTo>
                    <a:lnTo>
                      <a:pt x="7" y="1486"/>
                    </a:lnTo>
                    <a:cubicBezTo>
                      <a:pt x="7" y="1489"/>
                      <a:pt x="6" y="1490"/>
                      <a:pt x="4" y="1490"/>
                    </a:cubicBezTo>
                    <a:cubicBezTo>
                      <a:pt x="1" y="1490"/>
                      <a:pt x="0" y="1489"/>
                      <a:pt x="0" y="1486"/>
                    </a:cubicBezTo>
                    <a:lnTo>
                      <a:pt x="0" y="1479"/>
                    </a:lnTo>
                    <a:cubicBezTo>
                      <a:pt x="0" y="1477"/>
                      <a:pt x="1" y="1475"/>
                      <a:pt x="4" y="1475"/>
                    </a:cubicBezTo>
                    <a:cubicBezTo>
                      <a:pt x="6" y="1475"/>
                      <a:pt x="7" y="1477"/>
                      <a:pt x="7" y="1479"/>
                    </a:cubicBezTo>
                    <a:close/>
                    <a:moveTo>
                      <a:pt x="7" y="1502"/>
                    </a:moveTo>
                    <a:lnTo>
                      <a:pt x="7" y="1509"/>
                    </a:lnTo>
                    <a:cubicBezTo>
                      <a:pt x="7" y="1512"/>
                      <a:pt x="6" y="1513"/>
                      <a:pt x="4" y="1513"/>
                    </a:cubicBezTo>
                    <a:cubicBezTo>
                      <a:pt x="1" y="1513"/>
                      <a:pt x="0" y="1512"/>
                      <a:pt x="0" y="1509"/>
                    </a:cubicBezTo>
                    <a:lnTo>
                      <a:pt x="0" y="1502"/>
                    </a:lnTo>
                    <a:cubicBezTo>
                      <a:pt x="0" y="1500"/>
                      <a:pt x="1" y="1498"/>
                      <a:pt x="4" y="1498"/>
                    </a:cubicBezTo>
                    <a:cubicBezTo>
                      <a:pt x="6" y="1498"/>
                      <a:pt x="7" y="1500"/>
                      <a:pt x="7" y="1502"/>
                    </a:cubicBezTo>
                    <a:close/>
                    <a:moveTo>
                      <a:pt x="7" y="1525"/>
                    </a:moveTo>
                    <a:lnTo>
                      <a:pt x="7" y="1533"/>
                    </a:lnTo>
                    <a:cubicBezTo>
                      <a:pt x="7" y="1535"/>
                      <a:pt x="6" y="1536"/>
                      <a:pt x="4" y="1536"/>
                    </a:cubicBezTo>
                    <a:cubicBezTo>
                      <a:pt x="1" y="1536"/>
                      <a:pt x="0" y="1535"/>
                      <a:pt x="0" y="1533"/>
                    </a:cubicBezTo>
                    <a:lnTo>
                      <a:pt x="0" y="1525"/>
                    </a:lnTo>
                    <a:cubicBezTo>
                      <a:pt x="0" y="1523"/>
                      <a:pt x="1" y="1521"/>
                      <a:pt x="4" y="1521"/>
                    </a:cubicBezTo>
                    <a:cubicBezTo>
                      <a:pt x="6" y="1521"/>
                      <a:pt x="7" y="1523"/>
                      <a:pt x="7" y="1525"/>
                    </a:cubicBezTo>
                    <a:close/>
                    <a:moveTo>
                      <a:pt x="7" y="1548"/>
                    </a:moveTo>
                    <a:lnTo>
                      <a:pt x="7" y="1556"/>
                    </a:lnTo>
                    <a:cubicBezTo>
                      <a:pt x="7" y="1558"/>
                      <a:pt x="6" y="1559"/>
                      <a:pt x="4" y="1559"/>
                    </a:cubicBezTo>
                    <a:cubicBezTo>
                      <a:pt x="1" y="1559"/>
                      <a:pt x="0" y="1558"/>
                      <a:pt x="0" y="1556"/>
                    </a:cubicBezTo>
                    <a:lnTo>
                      <a:pt x="0" y="1548"/>
                    </a:lnTo>
                    <a:cubicBezTo>
                      <a:pt x="0" y="1546"/>
                      <a:pt x="1" y="1544"/>
                      <a:pt x="4" y="1544"/>
                    </a:cubicBezTo>
                    <a:cubicBezTo>
                      <a:pt x="6" y="1544"/>
                      <a:pt x="7" y="1546"/>
                      <a:pt x="7" y="1548"/>
                    </a:cubicBezTo>
                    <a:close/>
                    <a:moveTo>
                      <a:pt x="7" y="1571"/>
                    </a:moveTo>
                    <a:lnTo>
                      <a:pt x="7" y="1579"/>
                    </a:lnTo>
                    <a:cubicBezTo>
                      <a:pt x="7" y="1581"/>
                      <a:pt x="6" y="1582"/>
                      <a:pt x="4" y="1582"/>
                    </a:cubicBezTo>
                    <a:cubicBezTo>
                      <a:pt x="1" y="1582"/>
                      <a:pt x="0" y="1581"/>
                      <a:pt x="0" y="1579"/>
                    </a:cubicBezTo>
                    <a:lnTo>
                      <a:pt x="0" y="1571"/>
                    </a:lnTo>
                    <a:cubicBezTo>
                      <a:pt x="0" y="1569"/>
                      <a:pt x="1" y="1567"/>
                      <a:pt x="4" y="1567"/>
                    </a:cubicBezTo>
                    <a:cubicBezTo>
                      <a:pt x="6" y="1567"/>
                      <a:pt x="7" y="1569"/>
                      <a:pt x="7" y="1571"/>
                    </a:cubicBezTo>
                    <a:close/>
                    <a:moveTo>
                      <a:pt x="7" y="1594"/>
                    </a:moveTo>
                    <a:lnTo>
                      <a:pt x="7" y="1602"/>
                    </a:lnTo>
                    <a:cubicBezTo>
                      <a:pt x="7" y="1604"/>
                      <a:pt x="6" y="1605"/>
                      <a:pt x="4" y="1605"/>
                    </a:cubicBezTo>
                    <a:cubicBezTo>
                      <a:pt x="1" y="1605"/>
                      <a:pt x="0" y="1604"/>
                      <a:pt x="0" y="1602"/>
                    </a:cubicBezTo>
                    <a:lnTo>
                      <a:pt x="0" y="1594"/>
                    </a:lnTo>
                    <a:cubicBezTo>
                      <a:pt x="0" y="1592"/>
                      <a:pt x="1" y="1590"/>
                      <a:pt x="4" y="1590"/>
                    </a:cubicBezTo>
                    <a:cubicBezTo>
                      <a:pt x="6" y="1590"/>
                      <a:pt x="7" y="1592"/>
                      <a:pt x="7" y="1594"/>
                    </a:cubicBezTo>
                    <a:close/>
                    <a:moveTo>
                      <a:pt x="7" y="1617"/>
                    </a:moveTo>
                    <a:lnTo>
                      <a:pt x="7" y="1625"/>
                    </a:lnTo>
                    <a:cubicBezTo>
                      <a:pt x="7" y="1627"/>
                      <a:pt x="6" y="1629"/>
                      <a:pt x="4" y="1629"/>
                    </a:cubicBezTo>
                    <a:cubicBezTo>
                      <a:pt x="1" y="1629"/>
                      <a:pt x="0" y="1627"/>
                      <a:pt x="0" y="1625"/>
                    </a:cubicBezTo>
                    <a:lnTo>
                      <a:pt x="0" y="1617"/>
                    </a:lnTo>
                    <a:cubicBezTo>
                      <a:pt x="0" y="1615"/>
                      <a:pt x="1" y="1613"/>
                      <a:pt x="4" y="1613"/>
                    </a:cubicBezTo>
                    <a:cubicBezTo>
                      <a:pt x="6" y="1613"/>
                      <a:pt x="7" y="1615"/>
                      <a:pt x="7" y="1617"/>
                    </a:cubicBezTo>
                    <a:close/>
                    <a:moveTo>
                      <a:pt x="7" y="1640"/>
                    </a:moveTo>
                    <a:lnTo>
                      <a:pt x="7" y="1648"/>
                    </a:lnTo>
                    <a:cubicBezTo>
                      <a:pt x="7" y="1650"/>
                      <a:pt x="6" y="1652"/>
                      <a:pt x="4" y="1652"/>
                    </a:cubicBezTo>
                    <a:cubicBezTo>
                      <a:pt x="1" y="1652"/>
                      <a:pt x="0" y="1650"/>
                      <a:pt x="0" y="1648"/>
                    </a:cubicBezTo>
                    <a:lnTo>
                      <a:pt x="0" y="1640"/>
                    </a:lnTo>
                    <a:cubicBezTo>
                      <a:pt x="0" y="1638"/>
                      <a:pt x="1" y="1636"/>
                      <a:pt x="4" y="1636"/>
                    </a:cubicBezTo>
                    <a:cubicBezTo>
                      <a:pt x="6" y="1636"/>
                      <a:pt x="7" y="1638"/>
                      <a:pt x="7" y="1640"/>
                    </a:cubicBezTo>
                    <a:close/>
                    <a:moveTo>
                      <a:pt x="7" y="1663"/>
                    </a:moveTo>
                    <a:lnTo>
                      <a:pt x="7" y="1671"/>
                    </a:lnTo>
                    <a:cubicBezTo>
                      <a:pt x="7" y="1673"/>
                      <a:pt x="6" y="1675"/>
                      <a:pt x="4" y="1675"/>
                    </a:cubicBezTo>
                    <a:cubicBezTo>
                      <a:pt x="1" y="1675"/>
                      <a:pt x="0" y="1673"/>
                      <a:pt x="0" y="1671"/>
                    </a:cubicBezTo>
                    <a:lnTo>
                      <a:pt x="0" y="1663"/>
                    </a:lnTo>
                    <a:cubicBezTo>
                      <a:pt x="0" y="1661"/>
                      <a:pt x="1" y="1659"/>
                      <a:pt x="4" y="1659"/>
                    </a:cubicBezTo>
                    <a:cubicBezTo>
                      <a:pt x="6" y="1659"/>
                      <a:pt x="7" y="1661"/>
                      <a:pt x="7" y="1663"/>
                    </a:cubicBezTo>
                    <a:close/>
                    <a:moveTo>
                      <a:pt x="7" y="1686"/>
                    </a:moveTo>
                    <a:lnTo>
                      <a:pt x="7" y="1694"/>
                    </a:lnTo>
                    <a:cubicBezTo>
                      <a:pt x="7" y="1696"/>
                      <a:pt x="6" y="1698"/>
                      <a:pt x="4" y="1698"/>
                    </a:cubicBezTo>
                    <a:cubicBezTo>
                      <a:pt x="1" y="1698"/>
                      <a:pt x="0" y="1696"/>
                      <a:pt x="0" y="1694"/>
                    </a:cubicBezTo>
                    <a:lnTo>
                      <a:pt x="0" y="1686"/>
                    </a:lnTo>
                    <a:cubicBezTo>
                      <a:pt x="0" y="1684"/>
                      <a:pt x="1" y="1682"/>
                      <a:pt x="4" y="1682"/>
                    </a:cubicBezTo>
                    <a:cubicBezTo>
                      <a:pt x="6" y="1682"/>
                      <a:pt x="7" y="1684"/>
                      <a:pt x="7" y="1686"/>
                    </a:cubicBezTo>
                    <a:close/>
                    <a:moveTo>
                      <a:pt x="7" y="1709"/>
                    </a:moveTo>
                    <a:lnTo>
                      <a:pt x="7" y="1717"/>
                    </a:lnTo>
                    <a:cubicBezTo>
                      <a:pt x="7" y="1719"/>
                      <a:pt x="6" y="1721"/>
                      <a:pt x="4" y="1721"/>
                    </a:cubicBezTo>
                    <a:cubicBezTo>
                      <a:pt x="1" y="1721"/>
                      <a:pt x="0" y="1719"/>
                      <a:pt x="0" y="1717"/>
                    </a:cubicBezTo>
                    <a:lnTo>
                      <a:pt x="0" y="1709"/>
                    </a:lnTo>
                    <a:cubicBezTo>
                      <a:pt x="0" y="1707"/>
                      <a:pt x="1" y="1705"/>
                      <a:pt x="4" y="1705"/>
                    </a:cubicBezTo>
                    <a:cubicBezTo>
                      <a:pt x="6" y="1705"/>
                      <a:pt x="7" y="1707"/>
                      <a:pt x="7" y="1709"/>
                    </a:cubicBezTo>
                    <a:close/>
                    <a:moveTo>
                      <a:pt x="7" y="1732"/>
                    </a:moveTo>
                    <a:lnTo>
                      <a:pt x="7" y="1740"/>
                    </a:lnTo>
                    <a:cubicBezTo>
                      <a:pt x="7" y="1742"/>
                      <a:pt x="6" y="1744"/>
                      <a:pt x="4" y="1744"/>
                    </a:cubicBezTo>
                    <a:cubicBezTo>
                      <a:pt x="1" y="1744"/>
                      <a:pt x="0" y="1742"/>
                      <a:pt x="0" y="1740"/>
                    </a:cubicBezTo>
                    <a:lnTo>
                      <a:pt x="0" y="1732"/>
                    </a:lnTo>
                    <a:cubicBezTo>
                      <a:pt x="0" y="1730"/>
                      <a:pt x="1" y="1728"/>
                      <a:pt x="4" y="1728"/>
                    </a:cubicBezTo>
                    <a:cubicBezTo>
                      <a:pt x="6" y="1728"/>
                      <a:pt x="7" y="1730"/>
                      <a:pt x="7" y="1732"/>
                    </a:cubicBezTo>
                    <a:close/>
                    <a:moveTo>
                      <a:pt x="7" y="1755"/>
                    </a:moveTo>
                    <a:lnTo>
                      <a:pt x="7" y="1763"/>
                    </a:lnTo>
                    <a:cubicBezTo>
                      <a:pt x="7" y="1765"/>
                      <a:pt x="6" y="1767"/>
                      <a:pt x="4" y="1767"/>
                    </a:cubicBezTo>
                    <a:cubicBezTo>
                      <a:pt x="1" y="1767"/>
                      <a:pt x="0" y="1765"/>
                      <a:pt x="0" y="1763"/>
                    </a:cubicBezTo>
                    <a:lnTo>
                      <a:pt x="0" y="1755"/>
                    </a:lnTo>
                    <a:cubicBezTo>
                      <a:pt x="0" y="1753"/>
                      <a:pt x="1" y="1751"/>
                      <a:pt x="4" y="1751"/>
                    </a:cubicBezTo>
                    <a:cubicBezTo>
                      <a:pt x="6" y="1751"/>
                      <a:pt x="7" y="1753"/>
                      <a:pt x="7" y="1755"/>
                    </a:cubicBezTo>
                    <a:close/>
                    <a:moveTo>
                      <a:pt x="7" y="1778"/>
                    </a:moveTo>
                    <a:lnTo>
                      <a:pt x="7" y="1786"/>
                    </a:lnTo>
                    <a:cubicBezTo>
                      <a:pt x="7" y="1788"/>
                      <a:pt x="6" y="1790"/>
                      <a:pt x="4" y="1790"/>
                    </a:cubicBezTo>
                    <a:cubicBezTo>
                      <a:pt x="1" y="1790"/>
                      <a:pt x="0" y="1788"/>
                      <a:pt x="0" y="1786"/>
                    </a:cubicBezTo>
                    <a:lnTo>
                      <a:pt x="0" y="1778"/>
                    </a:lnTo>
                    <a:cubicBezTo>
                      <a:pt x="0" y="1776"/>
                      <a:pt x="1" y="1774"/>
                      <a:pt x="4" y="1774"/>
                    </a:cubicBezTo>
                    <a:cubicBezTo>
                      <a:pt x="6" y="1774"/>
                      <a:pt x="7" y="1776"/>
                      <a:pt x="7" y="1778"/>
                    </a:cubicBezTo>
                    <a:close/>
                    <a:moveTo>
                      <a:pt x="7" y="1801"/>
                    </a:moveTo>
                    <a:lnTo>
                      <a:pt x="7" y="1809"/>
                    </a:lnTo>
                    <a:cubicBezTo>
                      <a:pt x="7" y="1811"/>
                      <a:pt x="6" y="1813"/>
                      <a:pt x="4" y="1813"/>
                    </a:cubicBezTo>
                    <a:cubicBezTo>
                      <a:pt x="1" y="1813"/>
                      <a:pt x="0" y="1811"/>
                      <a:pt x="0" y="1809"/>
                    </a:cubicBezTo>
                    <a:lnTo>
                      <a:pt x="0" y="1801"/>
                    </a:lnTo>
                    <a:cubicBezTo>
                      <a:pt x="0" y="1799"/>
                      <a:pt x="1" y="1797"/>
                      <a:pt x="4" y="1797"/>
                    </a:cubicBezTo>
                    <a:cubicBezTo>
                      <a:pt x="6" y="1797"/>
                      <a:pt x="7" y="1799"/>
                      <a:pt x="7" y="1801"/>
                    </a:cubicBezTo>
                    <a:close/>
                    <a:moveTo>
                      <a:pt x="7" y="1824"/>
                    </a:moveTo>
                    <a:lnTo>
                      <a:pt x="7" y="1832"/>
                    </a:lnTo>
                    <a:cubicBezTo>
                      <a:pt x="7" y="1834"/>
                      <a:pt x="6" y="1836"/>
                      <a:pt x="4" y="1836"/>
                    </a:cubicBezTo>
                    <a:cubicBezTo>
                      <a:pt x="1" y="1836"/>
                      <a:pt x="0" y="1834"/>
                      <a:pt x="0" y="1832"/>
                    </a:cubicBezTo>
                    <a:lnTo>
                      <a:pt x="0" y="1824"/>
                    </a:lnTo>
                    <a:cubicBezTo>
                      <a:pt x="0" y="1822"/>
                      <a:pt x="1" y="1821"/>
                      <a:pt x="4" y="1821"/>
                    </a:cubicBezTo>
                    <a:cubicBezTo>
                      <a:pt x="6" y="1821"/>
                      <a:pt x="7" y="1822"/>
                      <a:pt x="7" y="1824"/>
                    </a:cubicBezTo>
                    <a:close/>
                    <a:moveTo>
                      <a:pt x="7" y="1847"/>
                    </a:moveTo>
                    <a:lnTo>
                      <a:pt x="7" y="1855"/>
                    </a:lnTo>
                    <a:cubicBezTo>
                      <a:pt x="7" y="1857"/>
                      <a:pt x="6" y="1859"/>
                      <a:pt x="4" y="1859"/>
                    </a:cubicBezTo>
                    <a:cubicBezTo>
                      <a:pt x="1" y="1859"/>
                      <a:pt x="0" y="1857"/>
                      <a:pt x="0" y="1855"/>
                    </a:cubicBezTo>
                    <a:lnTo>
                      <a:pt x="0" y="1847"/>
                    </a:lnTo>
                    <a:cubicBezTo>
                      <a:pt x="0" y="1845"/>
                      <a:pt x="1" y="1844"/>
                      <a:pt x="4" y="1844"/>
                    </a:cubicBezTo>
                    <a:cubicBezTo>
                      <a:pt x="6" y="1844"/>
                      <a:pt x="7" y="1845"/>
                      <a:pt x="7" y="1847"/>
                    </a:cubicBezTo>
                    <a:close/>
                    <a:moveTo>
                      <a:pt x="7" y="1870"/>
                    </a:moveTo>
                    <a:lnTo>
                      <a:pt x="7" y="1878"/>
                    </a:lnTo>
                    <a:cubicBezTo>
                      <a:pt x="7" y="1880"/>
                      <a:pt x="6" y="1882"/>
                      <a:pt x="4" y="1882"/>
                    </a:cubicBezTo>
                    <a:cubicBezTo>
                      <a:pt x="1" y="1882"/>
                      <a:pt x="0" y="1880"/>
                      <a:pt x="0" y="1878"/>
                    </a:cubicBezTo>
                    <a:lnTo>
                      <a:pt x="0" y="1870"/>
                    </a:lnTo>
                    <a:cubicBezTo>
                      <a:pt x="0" y="1868"/>
                      <a:pt x="1" y="1867"/>
                      <a:pt x="4" y="1867"/>
                    </a:cubicBezTo>
                    <a:cubicBezTo>
                      <a:pt x="6" y="1867"/>
                      <a:pt x="7" y="1868"/>
                      <a:pt x="7" y="1870"/>
                    </a:cubicBezTo>
                    <a:close/>
                    <a:moveTo>
                      <a:pt x="7" y="1893"/>
                    </a:moveTo>
                    <a:lnTo>
                      <a:pt x="7" y="1901"/>
                    </a:lnTo>
                    <a:cubicBezTo>
                      <a:pt x="7" y="1903"/>
                      <a:pt x="6" y="1905"/>
                      <a:pt x="4" y="1905"/>
                    </a:cubicBezTo>
                    <a:cubicBezTo>
                      <a:pt x="1" y="1905"/>
                      <a:pt x="0" y="1903"/>
                      <a:pt x="0" y="1901"/>
                    </a:cubicBezTo>
                    <a:lnTo>
                      <a:pt x="0" y="1893"/>
                    </a:lnTo>
                    <a:cubicBezTo>
                      <a:pt x="0" y="1891"/>
                      <a:pt x="1" y="1890"/>
                      <a:pt x="4" y="1890"/>
                    </a:cubicBezTo>
                    <a:cubicBezTo>
                      <a:pt x="6" y="1890"/>
                      <a:pt x="7" y="1891"/>
                      <a:pt x="7" y="1893"/>
                    </a:cubicBezTo>
                    <a:close/>
                    <a:moveTo>
                      <a:pt x="7" y="1917"/>
                    </a:moveTo>
                    <a:lnTo>
                      <a:pt x="7" y="1924"/>
                    </a:lnTo>
                    <a:cubicBezTo>
                      <a:pt x="7" y="1926"/>
                      <a:pt x="6" y="1928"/>
                      <a:pt x="4" y="1928"/>
                    </a:cubicBezTo>
                    <a:cubicBezTo>
                      <a:pt x="1" y="1928"/>
                      <a:pt x="0" y="1926"/>
                      <a:pt x="0" y="1924"/>
                    </a:cubicBezTo>
                    <a:lnTo>
                      <a:pt x="0" y="1917"/>
                    </a:lnTo>
                    <a:cubicBezTo>
                      <a:pt x="0" y="1914"/>
                      <a:pt x="1" y="1913"/>
                      <a:pt x="4" y="1913"/>
                    </a:cubicBezTo>
                    <a:cubicBezTo>
                      <a:pt x="6" y="1913"/>
                      <a:pt x="7" y="1914"/>
                      <a:pt x="7" y="1917"/>
                    </a:cubicBezTo>
                    <a:close/>
                    <a:moveTo>
                      <a:pt x="7" y="1940"/>
                    </a:moveTo>
                    <a:lnTo>
                      <a:pt x="7" y="1947"/>
                    </a:lnTo>
                    <a:cubicBezTo>
                      <a:pt x="7" y="1949"/>
                      <a:pt x="6" y="1951"/>
                      <a:pt x="4" y="1951"/>
                    </a:cubicBezTo>
                    <a:cubicBezTo>
                      <a:pt x="1" y="1951"/>
                      <a:pt x="0" y="1949"/>
                      <a:pt x="0" y="1947"/>
                    </a:cubicBezTo>
                    <a:lnTo>
                      <a:pt x="0" y="1940"/>
                    </a:lnTo>
                    <a:cubicBezTo>
                      <a:pt x="0" y="1937"/>
                      <a:pt x="1" y="1936"/>
                      <a:pt x="4" y="1936"/>
                    </a:cubicBezTo>
                    <a:cubicBezTo>
                      <a:pt x="6" y="1936"/>
                      <a:pt x="7" y="1937"/>
                      <a:pt x="7" y="1940"/>
                    </a:cubicBezTo>
                    <a:close/>
                    <a:moveTo>
                      <a:pt x="7" y="1963"/>
                    </a:moveTo>
                    <a:lnTo>
                      <a:pt x="7" y="1970"/>
                    </a:lnTo>
                    <a:cubicBezTo>
                      <a:pt x="7" y="1972"/>
                      <a:pt x="6" y="1974"/>
                      <a:pt x="4" y="1974"/>
                    </a:cubicBezTo>
                    <a:cubicBezTo>
                      <a:pt x="1" y="1974"/>
                      <a:pt x="0" y="1972"/>
                      <a:pt x="0" y="1970"/>
                    </a:cubicBezTo>
                    <a:lnTo>
                      <a:pt x="0" y="1963"/>
                    </a:lnTo>
                    <a:cubicBezTo>
                      <a:pt x="0" y="1960"/>
                      <a:pt x="1" y="1959"/>
                      <a:pt x="4" y="1959"/>
                    </a:cubicBezTo>
                    <a:cubicBezTo>
                      <a:pt x="6" y="1959"/>
                      <a:pt x="7" y="1960"/>
                      <a:pt x="7" y="1963"/>
                    </a:cubicBezTo>
                    <a:close/>
                    <a:moveTo>
                      <a:pt x="7" y="1986"/>
                    </a:moveTo>
                    <a:lnTo>
                      <a:pt x="7" y="1993"/>
                    </a:lnTo>
                    <a:cubicBezTo>
                      <a:pt x="7" y="1995"/>
                      <a:pt x="6" y="1997"/>
                      <a:pt x="4" y="1997"/>
                    </a:cubicBezTo>
                    <a:cubicBezTo>
                      <a:pt x="1" y="1997"/>
                      <a:pt x="0" y="1995"/>
                      <a:pt x="0" y="1993"/>
                    </a:cubicBezTo>
                    <a:lnTo>
                      <a:pt x="0" y="1986"/>
                    </a:lnTo>
                    <a:cubicBezTo>
                      <a:pt x="0" y="1984"/>
                      <a:pt x="1" y="1982"/>
                      <a:pt x="4" y="1982"/>
                    </a:cubicBezTo>
                    <a:cubicBezTo>
                      <a:pt x="6" y="1982"/>
                      <a:pt x="7" y="1984"/>
                      <a:pt x="7" y="1986"/>
                    </a:cubicBezTo>
                    <a:close/>
                    <a:moveTo>
                      <a:pt x="7" y="2009"/>
                    </a:moveTo>
                    <a:lnTo>
                      <a:pt x="7" y="2016"/>
                    </a:lnTo>
                    <a:cubicBezTo>
                      <a:pt x="7" y="2018"/>
                      <a:pt x="6" y="2020"/>
                      <a:pt x="4" y="2020"/>
                    </a:cubicBezTo>
                    <a:cubicBezTo>
                      <a:pt x="1" y="2020"/>
                      <a:pt x="0" y="2018"/>
                      <a:pt x="0" y="2016"/>
                    </a:cubicBezTo>
                    <a:lnTo>
                      <a:pt x="0" y="2009"/>
                    </a:lnTo>
                    <a:cubicBezTo>
                      <a:pt x="0" y="2007"/>
                      <a:pt x="1" y="2005"/>
                      <a:pt x="4" y="2005"/>
                    </a:cubicBezTo>
                    <a:cubicBezTo>
                      <a:pt x="6" y="2005"/>
                      <a:pt x="7" y="2007"/>
                      <a:pt x="7" y="2009"/>
                    </a:cubicBezTo>
                    <a:close/>
                    <a:moveTo>
                      <a:pt x="7" y="2032"/>
                    </a:moveTo>
                    <a:lnTo>
                      <a:pt x="7" y="2039"/>
                    </a:lnTo>
                    <a:cubicBezTo>
                      <a:pt x="7" y="2042"/>
                      <a:pt x="6" y="2043"/>
                      <a:pt x="4" y="2043"/>
                    </a:cubicBezTo>
                    <a:cubicBezTo>
                      <a:pt x="1" y="2043"/>
                      <a:pt x="0" y="2042"/>
                      <a:pt x="0" y="2039"/>
                    </a:cubicBezTo>
                    <a:lnTo>
                      <a:pt x="0" y="2032"/>
                    </a:lnTo>
                    <a:cubicBezTo>
                      <a:pt x="0" y="2030"/>
                      <a:pt x="1" y="2028"/>
                      <a:pt x="4" y="2028"/>
                    </a:cubicBezTo>
                    <a:cubicBezTo>
                      <a:pt x="6" y="2028"/>
                      <a:pt x="7" y="2030"/>
                      <a:pt x="7" y="2032"/>
                    </a:cubicBezTo>
                    <a:close/>
                    <a:moveTo>
                      <a:pt x="7" y="2055"/>
                    </a:moveTo>
                    <a:lnTo>
                      <a:pt x="7" y="2062"/>
                    </a:lnTo>
                    <a:cubicBezTo>
                      <a:pt x="7" y="2065"/>
                      <a:pt x="6" y="2066"/>
                      <a:pt x="4" y="2066"/>
                    </a:cubicBezTo>
                    <a:cubicBezTo>
                      <a:pt x="1" y="2066"/>
                      <a:pt x="0" y="2065"/>
                      <a:pt x="0" y="2062"/>
                    </a:cubicBezTo>
                    <a:lnTo>
                      <a:pt x="0" y="2055"/>
                    </a:lnTo>
                    <a:cubicBezTo>
                      <a:pt x="0" y="2053"/>
                      <a:pt x="1" y="2051"/>
                      <a:pt x="4" y="2051"/>
                    </a:cubicBezTo>
                    <a:cubicBezTo>
                      <a:pt x="6" y="2051"/>
                      <a:pt x="7" y="2053"/>
                      <a:pt x="7" y="2055"/>
                    </a:cubicBezTo>
                    <a:close/>
                    <a:moveTo>
                      <a:pt x="7" y="2078"/>
                    </a:moveTo>
                    <a:lnTo>
                      <a:pt x="7" y="2085"/>
                    </a:lnTo>
                    <a:cubicBezTo>
                      <a:pt x="7" y="2088"/>
                      <a:pt x="6" y="2089"/>
                      <a:pt x="4" y="2089"/>
                    </a:cubicBezTo>
                    <a:cubicBezTo>
                      <a:pt x="1" y="2089"/>
                      <a:pt x="0" y="2088"/>
                      <a:pt x="0" y="2085"/>
                    </a:cubicBezTo>
                    <a:lnTo>
                      <a:pt x="0" y="2078"/>
                    </a:lnTo>
                    <a:cubicBezTo>
                      <a:pt x="0" y="2076"/>
                      <a:pt x="1" y="2074"/>
                      <a:pt x="4" y="2074"/>
                    </a:cubicBezTo>
                    <a:cubicBezTo>
                      <a:pt x="6" y="2074"/>
                      <a:pt x="7" y="2076"/>
                      <a:pt x="7" y="2078"/>
                    </a:cubicBezTo>
                    <a:close/>
                    <a:moveTo>
                      <a:pt x="7" y="2101"/>
                    </a:moveTo>
                    <a:lnTo>
                      <a:pt x="7" y="2109"/>
                    </a:lnTo>
                    <a:cubicBezTo>
                      <a:pt x="7" y="2111"/>
                      <a:pt x="6" y="2112"/>
                      <a:pt x="4" y="2112"/>
                    </a:cubicBezTo>
                    <a:cubicBezTo>
                      <a:pt x="1" y="2112"/>
                      <a:pt x="0" y="2111"/>
                      <a:pt x="0" y="2109"/>
                    </a:cubicBezTo>
                    <a:lnTo>
                      <a:pt x="0" y="2101"/>
                    </a:lnTo>
                    <a:cubicBezTo>
                      <a:pt x="0" y="2099"/>
                      <a:pt x="1" y="2097"/>
                      <a:pt x="4" y="2097"/>
                    </a:cubicBezTo>
                    <a:cubicBezTo>
                      <a:pt x="6" y="2097"/>
                      <a:pt x="7" y="2099"/>
                      <a:pt x="7" y="2101"/>
                    </a:cubicBezTo>
                    <a:close/>
                    <a:moveTo>
                      <a:pt x="7" y="2124"/>
                    </a:moveTo>
                    <a:lnTo>
                      <a:pt x="7" y="2132"/>
                    </a:lnTo>
                    <a:cubicBezTo>
                      <a:pt x="7" y="2134"/>
                      <a:pt x="6" y="2135"/>
                      <a:pt x="4" y="2135"/>
                    </a:cubicBezTo>
                    <a:cubicBezTo>
                      <a:pt x="1" y="2135"/>
                      <a:pt x="0" y="2134"/>
                      <a:pt x="0" y="2132"/>
                    </a:cubicBezTo>
                    <a:lnTo>
                      <a:pt x="0" y="2124"/>
                    </a:lnTo>
                    <a:cubicBezTo>
                      <a:pt x="0" y="2122"/>
                      <a:pt x="1" y="2120"/>
                      <a:pt x="4" y="2120"/>
                    </a:cubicBezTo>
                    <a:cubicBezTo>
                      <a:pt x="6" y="2120"/>
                      <a:pt x="7" y="2122"/>
                      <a:pt x="7" y="2124"/>
                    </a:cubicBezTo>
                    <a:close/>
                    <a:moveTo>
                      <a:pt x="7" y="2147"/>
                    </a:moveTo>
                    <a:lnTo>
                      <a:pt x="7" y="2155"/>
                    </a:lnTo>
                    <a:cubicBezTo>
                      <a:pt x="7" y="2157"/>
                      <a:pt x="6" y="2158"/>
                      <a:pt x="4" y="2158"/>
                    </a:cubicBezTo>
                    <a:cubicBezTo>
                      <a:pt x="1" y="2158"/>
                      <a:pt x="0" y="2157"/>
                      <a:pt x="0" y="2155"/>
                    </a:cubicBezTo>
                    <a:lnTo>
                      <a:pt x="0" y="2147"/>
                    </a:lnTo>
                    <a:cubicBezTo>
                      <a:pt x="0" y="2145"/>
                      <a:pt x="1" y="2143"/>
                      <a:pt x="4" y="2143"/>
                    </a:cubicBezTo>
                    <a:cubicBezTo>
                      <a:pt x="6" y="2143"/>
                      <a:pt x="7" y="2145"/>
                      <a:pt x="7" y="2147"/>
                    </a:cubicBezTo>
                    <a:close/>
                    <a:moveTo>
                      <a:pt x="7" y="2170"/>
                    </a:moveTo>
                    <a:lnTo>
                      <a:pt x="7" y="2178"/>
                    </a:lnTo>
                    <a:cubicBezTo>
                      <a:pt x="7" y="2180"/>
                      <a:pt x="6" y="2181"/>
                      <a:pt x="4" y="2181"/>
                    </a:cubicBezTo>
                    <a:cubicBezTo>
                      <a:pt x="1" y="2181"/>
                      <a:pt x="0" y="2180"/>
                      <a:pt x="0" y="2178"/>
                    </a:cubicBezTo>
                    <a:lnTo>
                      <a:pt x="0" y="2170"/>
                    </a:lnTo>
                    <a:cubicBezTo>
                      <a:pt x="0" y="2168"/>
                      <a:pt x="1" y="2166"/>
                      <a:pt x="4" y="2166"/>
                    </a:cubicBezTo>
                    <a:cubicBezTo>
                      <a:pt x="6" y="2166"/>
                      <a:pt x="7" y="2168"/>
                      <a:pt x="7" y="2170"/>
                    </a:cubicBezTo>
                    <a:close/>
                    <a:moveTo>
                      <a:pt x="7" y="2193"/>
                    </a:moveTo>
                    <a:lnTo>
                      <a:pt x="7" y="2201"/>
                    </a:lnTo>
                    <a:cubicBezTo>
                      <a:pt x="7" y="2203"/>
                      <a:pt x="6" y="2205"/>
                      <a:pt x="4" y="2205"/>
                    </a:cubicBezTo>
                    <a:cubicBezTo>
                      <a:pt x="1" y="2205"/>
                      <a:pt x="0" y="2203"/>
                      <a:pt x="0" y="2201"/>
                    </a:cubicBezTo>
                    <a:lnTo>
                      <a:pt x="0" y="2193"/>
                    </a:lnTo>
                    <a:cubicBezTo>
                      <a:pt x="0" y="2191"/>
                      <a:pt x="1" y="2189"/>
                      <a:pt x="4" y="2189"/>
                    </a:cubicBezTo>
                    <a:cubicBezTo>
                      <a:pt x="6" y="2189"/>
                      <a:pt x="7" y="2191"/>
                      <a:pt x="7" y="2193"/>
                    </a:cubicBezTo>
                    <a:close/>
                    <a:moveTo>
                      <a:pt x="7" y="2216"/>
                    </a:moveTo>
                    <a:lnTo>
                      <a:pt x="7" y="2224"/>
                    </a:lnTo>
                    <a:cubicBezTo>
                      <a:pt x="7" y="2226"/>
                      <a:pt x="6" y="2228"/>
                      <a:pt x="4" y="2228"/>
                    </a:cubicBezTo>
                    <a:cubicBezTo>
                      <a:pt x="1" y="2228"/>
                      <a:pt x="0" y="2226"/>
                      <a:pt x="0" y="2224"/>
                    </a:cubicBezTo>
                    <a:lnTo>
                      <a:pt x="0" y="2216"/>
                    </a:lnTo>
                    <a:cubicBezTo>
                      <a:pt x="0" y="2214"/>
                      <a:pt x="1" y="2212"/>
                      <a:pt x="4" y="2212"/>
                    </a:cubicBezTo>
                    <a:cubicBezTo>
                      <a:pt x="6" y="2212"/>
                      <a:pt x="7" y="2214"/>
                      <a:pt x="7" y="2216"/>
                    </a:cubicBezTo>
                    <a:close/>
                    <a:moveTo>
                      <a:pt x="7" y="2239"/>
                    </a:moveTo>
                    <a:lnTo>
                      <a:pt x="7" y="2247"/>
                    </a:lnTo>
                    <a:cubicBezTo>
                      <a:pt x="7" y="2249"/>
                      <a:pt x="6" y="2251"/>
                      <a:pt x="4" y="2251"/>
                    </a:cubicBezTo>
                    <a:cubicBezTo>
                      <a:pt x="1" y="2251"/>
                      <a:pt x="0" y="2249"/>
                      <a:pt x="0" y="2247"/>
                    </a:cubicBezTo>
                    <a:lnTo>
                      <a:pt x="0" y="2239"/>
                    </a:lnTo>
                    <a:cubicBezTo>
                      <a:pt x="0" y="2237"/>
                      <a:pt x="1" y="2235"/>
                      <a:pt x="4" y="2235"/>
                    </a:cubicBezTo>
                    <a:cubicBezTo>
                      <a:pt x="6" y="2235"/>
                      <a:pt x="7" y="2237"/>
                      <a:pt x="7" y="2239"/>
                    </a:cubicBezTo>
                    <a:close/>
                    <a:moveTo>
                      <a:pt x="7" y="2262"/>
                    </a:moveTo>
                    <a:lnTo>
                      <a:pt x="7" y="2270"/>
                    </a:lnTo>
                    <a:cubicBezTo>
                      <a:pt x="7" y="2272"/>
                      <a:pt x="6" y="2274"/>
                      <a:pt x="4" y="2274"/>
                    </a:cubicBezTo>
                    <a:cubicBezTo>
                      <a:pt x="1" y="2274"/>
                      <a:pt x="0" y="2272"/>
                      <a:pt x="0" y="2270"/>
                    </a:cubicBezTo>
                    <a:lnTo>
                      <a:pt x="0" y="2262"/>
                    </a:lnTo>
                    <a:cubicBezTo>
                      <a:pt x="0" y="2260"/>
                      <a:pt x="1" y="2258"/>
                      <a:pt x="4" y="2258"/>
                    </a:cubicBezTo>
                    <a:cubicBezTo>
                      <a:pt x="6" y="2258"/>
                      <a:pt x="7" y="2260"/>
                      <a:pt x="7" y="2262"/>
                    </a:cubicBezTo>
                    <a:close/>
                    <a:moveTo>
                      <a:pt x="7" y="2285"/>
                    </a:moveTo>
                    <a:lnTo>
                      <a:pt x="7" y="2293"/>
                    </a:lnTo>
                    <a:cubicBezTo>
                      <a:pt x="7" y="2295"/>
                      <a:pt x="6" y="2297"/>
                      <a:pt x="4" y="2297"/>
                    </a:cubicBezTo>
                    <a:cubicBezTo>
                      <a:pt x="1" y="2297"/>
                      <a:pt x="0" y="2295"/>
                      <a:pt x="0" y="2293"/>
                    </a:cubicBezTo>
                    <a:lnTo>
                      <a:pt x="0" y="2285"/>
                    </a:lnTo>
                    <a:cubicBezTo>
                      <a:pt x="0" y="2283"/>
                      <a:pt x="1" y="2281"/>
                      <a:pt x="4" y="2281"/>
                    </a:cubicBezTo>
                    <a:cubicBezTo>
                      <a:pt x="6" y="2281"/>
                      <a:pt x="7" y="2283"/>
                      <a:pt x="7" y="2285"/>
                    </a:cubicBezTo>
                    <a:close/>
                    <a:moveTo>
                      <a:pt x="7" y="2308"/>
                    </a:moveTo>
                    <a:lnTo>
                      <a:pt x="7" y="2316"/>
                    </a:lnTo>
                    <a:cubicBezTo>
                      <a:pt x="7" y="2318"/>
                      <a:pt x="6" y="2320"/>
                      <a:pt x="4" y="2320"/>
                    </a:cubicBezTo>
                    <a:cubicBezTo>
                      <a:pt x="1" y="2320"/>
                      <a:pt x="0" y="2318"/>
                      <a:pt x="0" y="2316"/>
                    </a:cubicBezTo>
                    <a:lnTo>
                      <a:pt x="0" y="2308"/>
                    </a:lnTo>
                    <a:cubicBezTo>
                      <a:pt x="0" y="2306"/>
                      <a:pt x="1" y="2304"/>
                      <a:pt x="4" y="2304"/>
                    </a:cubicBezTo>
                    <a:cubicBezTo>
                      <a:pt x="6" y="2304"/>
                      <a:pt x="7" y="2306"/>
                      <a:pt x="7" y="2308"/>
                    </a:cubicBezTo>
                    <a:close/>
                    <a:moveTo>
                      <a:pt x="7" y="2331"/>
                    </a:moveTo>
                    <a:lnTo>
                      <a:pt x="7" y="2339"/>
                    </a:lnTo>
                    <a:cubicBezTo>
                      <a:pt x="7" y="2341"/>
                      <a:pt x="6" y="2343"/>
                      <a:pt x="4" y="2343"/>
                    </a:cubicBezTo>
                    <a:cubicBezTo>
                      <a:pt x="1" y="2343"/>
                      <a:pt x="0" y="2341"/>
                      <a:pt x="0" y="2339"/>
                    </a:cubicBezTo>
                    <a:lnTo>
                      <a:pt x="0" y="2331"/>
                    </a:lnTo>
                    <a:cubicBezTo>
                      <a:pt x="0" y="2329"/>
                      <a:pt x="1" y="2327"/>
                      <a:pt x="4" y="2327"/>
                    </a:cubicBezTo>
                    <a:cubicBezTo>
                      <a:pt x="6" y="2327"/>
                      <a:pt x="7" y="2329"/>
                      <a:pt x="7" y="2331"/>
                    </a:cubicBezTo>
                    <a:close/>
                    <a:moveTo>
                      <a:pt x="7" y="2354"/>
                    </a:moveTo>
                    <a:lnTo>
                      <a:pt x="7" y="2362"/>
                    </a:lnTo>
                    <a:cubicBezTo>
                      <a:pt x="7" y="2364"/>
                      <a:pt x="6" y="2366"/>
                      <a:pt x="4" y="2366"/>
                    </a:cubicBezTo>
                    <a:cubicBezTo>
                      <a:pt x="1" y="2366"/>
                      <a:pt x="0" y="2364"/>
                      <a:pt x="0" y="2362"/>
                    </a:cubicBezTo>
                    <a:lnTo>
                      <a:pt x="0" y="2354"/>
                    </a:lnTo>
                    <a:cubicBezTo>
                      <a:pt x="0" y="2352"/>
                      <a:pt x="1" y="2350"/>
                      <a:pt x="4" y="2350"/>
                    </a:cubicBezTo>
                    <a:cubicBezTo>
                      <a:pt x="6" y="2350"/>
                      <a:pt x="7" y="2352"/>
                      <a:pt x="7" y="2354"/>
                    </a:cubicBezTo>
                    <a:close/>
                    <a:moveTo>
                      <a:pt x="7" y="2377"/>
                    </a:moveTo>
                    <a:lnTo>
                      <a:pt x="7" y="2385"/>
                    </a:lnTo>
                    <a:cubicBezTo>
                      <a:pt x="7" y="2387"/>
                      <a:pt x="6" y="2389"/>
                      <a:pt x="4" y="2389"/>
                    </a:cubicBezTo>
                    <a:cubicBezTo>
                      <a:pt x="1" y="2389"/>
                      <a:pt x="0" y="2387"/>
                      <a:pt x="0" y="2385"/>
                    </a:cubicBezTo>
                    <a:lnTo>
                      <a:pt x="0" y="2377"/>
                    </a:lnTo>
                    <a:cubicBezTo>
                      <a:pt x="0" y="2375"/>
                      <a:pt x="1" y="2373"/>
                      <a:pt x="4" y="2373"/>
                    </a:cubicBezTo>
                    <a:cubicBezTo>
                      <a:pt x="6" y="2373"/>
                      <a:pt x="7" y="2375"/>
                      <a:pt x="7" y="2377"/>
                    </a:cubicBezTo>
                    <a:close/>
                    <a:moveTo>
                      <a:pt x="7" y="2400"/>
                    </a:moveTo>
                    <a:lnTo>
                      <a:pt x="7" y="2408"/>
                    </a:lnTo>
                    <a:cubicBezTo>
                      <a:pt x="7" y="2410"/>
                      <a:pt x="6" y="2412"/>
                      <a:pt x="4" y="2412"/>
                    </a:cubicBezTo>
                    <a:cubicBezTo>
                      <a:pt x="1" y="2412"/>
                      <a:pt x="0" y="2410"/>
                      <a:pt x="0" y="2408"/>
                    </a:cubicBezTo>
                    <a:lnTo>
                      <a:pt x="0" y="2400"/>
                    </a:lnTo>
                    <a:cubicBezTo>
                      <a:pt x="0" y="2398"/>
                      <a:pt x="1" y="2397"/>
                      <a:pt x="4" y="2397"/>
                    </a:cubicBezTo>
                    <a:cubicBezTo>
                      <a:pt x="6" y="2397"/>
                      <a:pt x="7" y="2398"/>
                      <a:pt x="7" y="2400"/>
                    </a:cubicBezTo>
                    <a:close/>
                    <a:moveTo>
                      <a:pt x="7" y="2423"/>
                    </a:moveTo>
                    <a:lnTo>
                      <a:pt x="7" y="2431"/>
                    </a:lnTo>
                    <a:cubicBezTo>
                      <a:pt x="7" y="2433"/>
                      <a:pt x="6" y="2435"/>
                      <a:pt x="4" y="2435"/>
                    </a:cubicBezTo>
                    <a:cubicBezTo>
                      <a:pt x="1" y="2435"/>
                      <a:pt x="0" y="2433"/>
                      <a:pt x="0" y="2431"/>
                    </a:cubicBezTo>
                    <a:lnTo>
                      <a:pt x="0" y="2423"/>
                    </a:lnTo>
                    <a:cubicBezTo>
                      <a:pt x="0" y="2421"/>
                      <a:pt x="1" y="2420"/>
                      <a:pt x="4" y="2420"/>
                    </a:cubicBezTo>
                    <a:cubicBezTo>
                      <a:pt x="6" y="2420"/>
                      <a:pt x="7" y="2421"/>
                      <a:pt x="7" y="2423"/>
                    </a:cubicBezTo>
                    <a:close/>
                    <a:moveTo>
                      <a:pt x="7" y="2446"/>
                    </a:moveTo>
                    <a:lnTo>
                      <a:pt x="7" y="2454"/>
                    </a:lnTo>
                    <a:cubicBezTo>
                      <a:pt x="7" y="2456"/>
                      <a:pt x="6" y="2458"/>
                      <a:pt x="4" y="2458"/>
                    </a:cubicBezTo>
                    <a:cubicBezTo>
                      <a:pt x="1" y="2458"/>
                      <a:pt x="0" y="2456"/>
                      <a:pt x="0" y="2454"/>
                    </a:cubicBezTo>
                    <a:lnTo>
                      <a:pt x="0" y="2446"/>
                    </a:lnTo>
                    <a:cubicBezTo>
                      <a:pt x="0" y="2444"/>
                      <a:pt x="1" y="2443"/>
                      <a:pt x="4" y="2443"/>
                    </a:cubicBezTo>
                    <a:cubicBezTo>
                      <a:pt x="6" y="2443"/>
                      <a:pt x="7" y="2444"/>
                      <a:pt x="7" y="2446"/>
                    </a:cubicBezTo>
                    <a:close/>
                    <a:moveTo>
                      <a:pt x="7" y="2469"/>
                    </a:moveTo>
                    <a:lnTo>
                      <a:pt x="7" y="2477"/>
                    </a:lnTo>
                    <a:cubicBezTo>
                      <a:pt x="7" y="2479"/>
                      <a:pt x="6" y="2481"/>
                      <a:pt x="4" y="2481"/>
                    </a:cubicBezTo>
                    <a:cubicBezTo>
                      <a:pt x="1" y="2481"/>
                      <a:pt x="0" y="2479"/>
                      <a:pt x="0" y="2477"/>
                    </a:cubicBezTo>
                    <a:lnTo>
                      <a:pt x="0" y="2469"/>
                    </a:lnTo>
                    <a:cubicBezTo>
                      <a:pt x="0" y="2467"/>
                      <a:pt x="1" y="2466"/>
                      <a:pt x="4" y="2466"/>
                    </a:cubicBezTo>
                    <a:cubicBezTo>
                      <a:pt x="6" y="2466"/>
                      <a:pt x="7" y="2467"/>
                      <a:pt x="7" y="2469"/>
                    </a:cubicBezTo>
                    <a:close/>
                    <a:moveTo>
                      <a:pt x="7" y="2493"/>
                    </a:moveTo>
                    <a:lnTo>
                      <a:pt x="7" y="2500"/>
                    </a:lnTo>
                    <a:cubicBezTo>
                      <a:pt x="7" y="2502"/>
                      <a:pt x="6" y="2504"/>
                      <a:pt x="4" y="2504"/>
                    </a:cubicBezTo>
                    <a:cubicBezTo>
                      <a:pt x="1" y="2504"/>
                      <a:pt x="0" y="2502"/>
                      <a:pt x="0" y="2500"/>
                    </a:cubicBezTo>
                    <a:lnTo>
                      <a:pt x="0" y="2493"/>
                    </a:lnTo>
                    <a:cubicBezTo>
                      <a:pt x="0" y="2490"/>
                      <a:pt x="1" y="2489"/>
                      <a:pt x="4" y="2489"/>
                    </a:cubicBezTo>
                    <a:cubicBezTo>
                      <a:pt x="6" y="2489"/>
                      <a:pt x="7" y="2490"/>
                      <a:pt x="7" y="2493"/>
                    </a:cubicBezTo>
                    <a:close/>
                    <a:moveTo>
                      <a:pt x="7" y="2516"/>
                    </a:moveTo>
                    <a:lnTo>
                      <a:pt x="7" y="2523"/>
                    </a:lnTo>
                    <a:cubicBezTo>
                      <a:pt x="7" y="2525"/>
                      <a:pt x="6" y="2527"/>
                      <a:pt x="4" y="2527"/>
                    </a:cubicBezTo>
                    <a:cubicBezTo>
                      <a:pt x="1" y="2527"/>
                      <a:pt x="0" y="2525"/>
                      <a:pt x="0" y="2523"/>
                    </a:cubicBezTo>
                    <a:lnTo>
                      <a:pt x="0" y="2516"/>
                    </a:lnTo>
                    <a:cubicBezTo>
                      <a:pt x="0" y="2513"/>
                      <a:pt x="1" y="2512"/>
                      <a:pt x="4" y="2512"/>
                    </a:cubicBezTo>
                    <a:cubicBezTo>
                      <a:pt x="6" y="2512"/>
                      <a:pt x="7" y="2513"/>
                      <a:pt x="7" y="2516"/>
                    </a:cubicBezTo>
                    <a:close/>
                    <a:moveTo>
                      <a:pt x="7" y="2539"/>
                    </a:moveTo>
                    <a:lnTo>
                      <a:pt x="7" y="2546"/>
                    </a:lnTo>
                    <a:cubicBezTo>
                      <a:pt x="7" y="2548"/>
                      <a:pt x="6" y="2550"/>
                      <a:pt x="4" y="2550"/>
                    </a:cubicBezTo>
                    <a:cubicBezTo>
                      <a:pt x="1" y="2550"/>
                      <a:pt x="0" y="2548"/>
                      <a:pt x="0" y="2546"/>
                    </a:cubicBezTo>
                    <a:lnTo>
                      <a:pt x="0" y="2539"/>
                    </a:lnTo>
                    <a:cubicBezTo>
                      <a:pt x="0" y="2536"/>
                      <a:pt x="1" y="2535"/>
                      <a:pt x="4" y="2535"/>
                    </a:cubicBezTo>
                    <a:cubicBezTo>
                      <a:pt x="6" y="2535"/>
                      <a:pt x="7" y="2536"/>
                      <a:pt x="7" y="2539"/>
                    </a:cubicBezTo>
                    <a:close/>
                    <a:moveTo>
                      <a:pt x="7" y="2562"/>
                    </a:moveTo>
                    <a:lnTo>
                      <a:pt x="7" y="2569"/>
                    </a:lnTo>
                    <a:cubicBezTo>
                      <a:pt x="7" y="2571"/>
                      <a:pt x="6" y="2573"/>
                      <a:pt x="4" y="2573"/>
                    </a:cubicBezTo>
                    <a:cubicBezTo>
                      <a:pt x="1" y="2573"/>
                      <a:pt x="0" y="2571"/>
                      <a:pt x="0" y="2569"/>
                    </a:cubicBezTo>
                    <a:lnTo>
                      <a:pt x="0" y="2562"/>
                    </a:lnTo>
                    <a:cubicBezTo>
                      <a:pt x="0" y="2560"/>
                      <a:pt x="1" y="2558"/>
                      <a:pt x="4" y="2558"/>
                    </a:cubicBezTo>
                    <a:cubicBezTo>
                      <a:pt x="6" y="2558"/>
                      <a:pt x="7" y="2560"/>
                      <a:pt x="7" y="2562"/>
                    </a:cubicBezTo>
                    <a:close/>
                    <a:moveTo>
                      <a:pt x="7" y="2585"/>
                    </a:moveTo>
                    <a:lnTo>
                      <a:pt x="7" y="2592"/>
                    </a:lnTo>
                    <a:cubicBezTo>
                      <a:pt x="7" y="2594"/>
                      <a:pt x="6" y="2596"/>
                      <a:pt x="4" y="2596"/>
                    </a:cubicBezTo>
                    <a:cubicBezTo>
                      <a:pt x="1" y="2596"/>
                      <a:pt x="0" y="2594"/>
                      <a:pt x="0" y="2592"/>
                    </a:cubicBezTo>
                    <a:lnTo>
                      <a:pt x="0" y="2585"/>
                    </a:lnTo>
                    <a:cubicBezTo>
                      <a:pt x="0" y="2583"/>
                      <a:pt x="1" y="2581"/>
                      <a:pt x="4" y="2581"/>
                    </a:cubicBezTo>
                    <a:cubicBezTo>
                      <a:pt x="6" y="2581"/>
                      <a:pt x="7" y="2583"/>
                      <a:pt x="7" y="2585"/>
                    </a:cubicBezTo>
                    <a:close/>
                    <a:moveTo>
                      <a:pt x="7" y="2608"/>
                    </a:moveTo>
                    <a:lnTo>
                      <a:pt x="7" y="2615"/>
                    </a:lnTo>
                    <a:cubicBezTo>
                      <a:pt x="7" y="2618"/>
                      <a:pt x="6" y="2619"/>
                      <a:pt x="4" y="2619"/>
                    </a:cubicBezTo>
                    <a:cubicBezTo>
                      <a:pt x="1" y="2619"/>
                      <a:pt x="0" y="2618"/>
                      <a:pt x="0" y="2615"/>
                    </a:cubicBezTo>
                    <a:lnTo>
                      <a:pt x="0" y="2608"/>
                    </a:lnTo>
                    <a:cubicBezTo>
                      <a:pt x="0" y="2606"/>
                      <a:pt x="1" y="2604"/>
                      <a:pt x="4" y="2604"/>
                    </a:cubicBezTo>
                    <a:cubicBezTo>
                      <a:pt x="6" y="2604"/>
                      <a:pt x="7" y="2606"/>
                      <a:pt x="7" y="2608"/>
                    </a:cubicBezTo>
                    <a:close/>
                    <a:moveTo>
                      <a:pt x="7" y="2631"/>
                    </a:moveTo>
                    <a:lnTo>
                      <a:pt x="7" y="2638"/>
                    </a:lnTo>
                    <a:cubicBezTo>
                      <a:pt x="7" y="2641"/>
                      <a:pt x="6" y="2642"/>
                      <a:pt x="4" y="2642"/>
                    </a:cubicBezTo>
                    <a:cubicBezTo>
                      <a:pt x="1" y="2642"/>
                      <a:pt x="0" y="2641"/>
                      <a:pt x="0" y="2638"/>
                    </a:cubicBezTo>
                    <a:lnTo>
                      <a:pt x="0" y="2631"/>
                    </a:lnTo>
                    <a:cubicBezTo>
                      <a:pt x="0" y="2629"/>
                      <a:pt x="1" y="2627"/>
                      <a:pt x="4" y="2627"/>
                    </a:cubicBezTo>
                    <a:cubicBezTo>
                      <a:pt x="6" y="2627"/>
                      <a:pt x="7" y="2629"/>
                      <a:pt x="7" y="2631"/>
                    </a:cubicBezTo>
                    <a:close/>
                    <a:moveTo>
                      <a:pt x="7" y="2654"/>
                    </a:moveTo>
                    <a:lnTo>
                      <a:pt x="7" y="2661"/>
                    </a:lnTo>
                    <a:cubicBezTo>
                      <a:pt x="7" y="2664"/>
                      <a:pt x="6" y="2665"/>
                      <a:pt x="4" y="2665"/>
                    </a:cubicBezTo>
                    <a:cubicBezTo>
                      <a:pt x="1" y="2665"/>
                      <a:pt x="0" y="2664"/>
                      <a:pt x="0" y="2661"/>
                    </a:cubicBezTo>
                    <a:lnTo>
                      <a:pt x="0" y="2654"/>
                    </a:lnTo>
                    <a:cubicBezTo>
                      <a:pt x="0" y="2652"/>
                      <a:pt x="1" y="2650"/>
                      <a:pt x="4" y="2650"/>
                    </a:cubicBezTo>
                    <a:cubicBezTo>
                      <a:pt x="6" y="2650"/>
                      <a:pt x="7" y="2652"/>
                      <a:pt x="7" y="2654"/>
                    </a:cubicBezTo>
                    <a:close/>
                    <a:moveTo>
                      <a:pt x="7" y="2677"/>
                    </a:moveTo>
                    <a:lnTo>
                      <a:pt x="7" y="2685"/>
                    </a:lnTo>
                    <a:cubicBezTo>
                      <a:pt x="7" y="2687"/>
                      <a:pt x="6" y="2688"/>
                      <a:pt x="4" y="2688"/>
                    </a:cubicBezTo>
                    <a:cubicBezTo>
                      <a:pt x="1" y="2688"/>
                      <a:pt x="0" y="2687"/>
                      <a:pt x="0" y="2685"/>
                    </a:cubicBezTo>
                    <a:lnTo>
                      <a:pt x="0" y="2677"/>
                    </a:lnTo>
                    <a:cubicBezTo>
                      <a:pt x="0" y="2675"/>
                      <a:pt x="1" y="2673"/>
                      <a:pt x="4" y="2673"/>
                    </a:cubicBezTo>
                    <a:cubicBezTo>
                      <a:pt x="6" y="2673"/>
                      <a:pt x="7" y="2675"/>
                      <a:pt x="7" y="2677"/>
                    </a:cubicBezTo>
                    <a:close/>
                    <a:moveTo>
                      <a:pt x="7" y="2700"/>
                    </a:moveTo>
                    <a:lnTo>
                      <a:pt x="7" y="2708"/>
                    </a:lnTo>
                    <a:cubicBezTo>
                      <a:pt x="7" y="2710"/>
                      <a:pt x="6" y="2711"/>
                      <a:pt x="4" y="2711"/>
                    </a:cubicBezTo>
                    <a:cubicBezTo>
                      <a:pt x="1" y="2711"/>
                      <a:pt x="0" y="2710"/>
                      <a:pt x="0" y="2708"/>
                    </a:cubicBezTo>
                    <a:lnTo>
                      <a:pt x="0" y="2700"/>
                    </a:lnTo>
                    <a:cubicBezTo>
                      <a:pt x="0" y="2698"/>
                      <a:pt x="1" y="2696"/>
                      <a:pt x="4" y="2696"/>
                    </a:cubicBezTo>
                    <a:cubicBezTo>
                      <a:pt x="6" y="2696"/>
                      <a:pt x="7" y="2698"/>
                      <a:pt x="7" y="2700"/>
                    </a:cubicBezTo>
                    <a:close/>
                    <a:moveTo>
                      <a:pt x="7" y="2723"/>
                    </a:moveTo>
                    <a:lnTo>
                      <a:pt x="7" y="2731"/>
                    </a:lnTo>
                    <a:cubicBezTo>
                      <a:pt x="7" y="2733"/>
                      <a:pt x="6" y="2734"/>
                      <a:pt x="4" y="2734"/>
                    </a:cubicBezTo>
                    <a:cubicBezTo>
                      <a:pt x="1" y="2734"/>
                      <a:pt x="0" y="2733"/>
                      <a:pt x="0" y="2731"/>
                    </a:cubicBezTo>
                    <a:lnTo>
                      <a:pt x="0" y="2723"/>
                    </a:lnTo>
                    <a:cubicBezTo>
                      <a:pt x="0" y="2721"/>
                      <a:pt x="1" y="2719"/>
                      <a:pt x="4" y="2719"/>
                    </a:cubicBezTo>
                    <a:cubicBezTo>
                      <a:pt x="6" y="2719"/>
                      <a:pt x="7" y="2721"/>
                      <a:pt x="7" y="2723"/>
                    </a:cubicBezTo>
                    <a:close/>
                    <a:moveTo>
                      <a:pt x="7" y="2746"/>
                    </a:moveTo>
                    <a:lnTo>
                      <a:pt x="7" y="2754"/>
                    </a:lnTo>
                    <a:cubicBezTo>
                      <a:pt x="7" y="2756"/>
                      <a:pt x="6" y="2757"/>
                      <a:pt x="4" y="2757"/>
                    </a:cubicBezTo>
                    <a:cubicBezTo>
                      <a:pt x="1" y="2757"/>
                      <a:pt x="0" y="2756"/>
                      <a:pt x="0" y="2754"/>
                    </a:cubicBezTo>
                    <a:lnTo>
                      <a:pt x="0" y="2746"/>
                    </a:lnTo>
                    <a:cubicBezTo>
                      <a:pt x="0" y="2744"/>
                      <a:pt x="1" y="2742"/>
                      <a:pt x="4" y="2742"/>
                    </a:cubicBezTo>
                    <a:cubicBezTo>
                      <a:pt x="6" y="2742"/>
                      <a:pt x="7" y="2744"/>
                      <a:pt x="7" y="2746"/>
                    </a:cubicBezTo>
                    <a:close/>
                    <a:moveTo>
                      <a:pt x="7" y="2769"/>
                    </a:moveTo>
                    <a:lnTo>
                      <a:pt x="7" y="2777"/>
                    </a:lnTo>
                    <a:cubicBezTo>
                      <a:pt x="7" y="2779"/>
                      <a:pt x="6" y="2781"/>
                      <a:pt x="4" y="2781"/>
                    </a:cubicBezTo>
                    <a:cubicBezTo>
                      <a:pt x="1" y="2781"/>
                      <a:pt x="0" y="2779"/>
                      <a:pt x="0" y="2777"/>
                    </a:cubicBezTo>
                    <a:lnTo>
                      <a:pt x="0" y="2769"/>
                    </a:lnTo>
                    <a:cubicBezTo>
                      <a:pt x="0" y="2767"/>
                      <a:pt x="1" y="2765"/>
                      <a:pt x="4" y="2765"/>
                    </a:cubicBezTo>
                    <a:cubicBezTo>
                      <a:pt x="6" y="2765"/>
                      <a:pt x="7" y="2767"/>
                      <a:pt x="7" y="2769"/>
                    </a:cubicBezTo>
                    <a:close/>
                    <a:moveTo>
                      <a:pt x="7" y="2792"/>
                    </a:moveTo>
                    <a:lnTo>
                      <a:pt x="7" y="2800"/>
                    </a:lnTo>
                    <a:cubicBezTo>
                      <a:pt x="7" y="2802"/>
                      <a:pt x="6" y="2804"/>
                      <a:pt x="4" y="2804"/>
                    </a:cubicBezTo>
                    <a:cubicBezTo>
                      <a:pt x="1" y="2804"/>
                      <a:pt x="0" y="2802"/>
                      <a:pt x="0" y="2800"/>
                    </a:cubicBezTo>
                    <a:lnTo>
                      <a:pt x="0" y="2792"/>
                    </a:lnTo>
                    <a:cubicBezTo>
                      <a:pt x="0" y="2790"/>
                      <a:pt x="1" y="2788"/>
                      <a:pt x="4" y="2788"/>
                    </a:cubicBezTo>
                    <a:cubicBezTo>
                      <a:pt x="6" y="2788"/>
                      <a:pt x="7" y="2790"/>
                      <a:pt x="7" y="2792"/>
                    </a:cubicBezTo>
                    <a:close/>
                    <a:moveTo>
                      <a:pt x="7" y="2815"/>
                    </a:moveTo>
                    <a:lnTo>
                      <a:pt x="7" y="2823"/>
                    </a:lnTo>
                    <a:cubicBezTo>
                      <a:pt x="7" y="2825"/>
                      <a:pt x="6" y="2827"/>
                      <a:pt x="4" y="2827"/>
                    </a:cubicBezTo>
                    <a:cubicBezTo>
                      <a:pt x="1" y="2827"/>
                      <a:pt x="0" y="2825"/>
                      <a:pt x="0" y="2823"/>
                    </a:cubicBezTo>
                    <a:lnTo>
                      <a:pt x="0" y="2815"/>
                    </a:lnTo>
                    <a:cubicBezTo>
                      <a:pt x="0" y="2813"/>
                      <a:pt x="1" y="2811"/>
                      <a:pt x="4" y="2811"/>
                    </a:cubicBezTo>
                    <a:cubicBezTo>
                      <a:pt x="6" y="2811"/>
                      <a:pt x="7" y="2813"/>
                      <a:pt x="7" y="2815"/>
                    </a:cubicBezTo>
                    <a:close/>
                    <a:moveTo>
                      <a:pt x="7" y="2838"/>
                    </a:moveTo>
                    <a:lnTo>
                      <a:pt x="7" y="2846"/>
                    </a:lnTo>
                    <a:cubicBezTo>
                      <a:pt x="7" y="2848"/>
                      <a:pt x="6" y="2850"/>
                      <a:pt x="4" y="2850"/>
                    </a:cubicBezTo>
                    <a:cubicBezTo>
                      <a:pt x="1" y="2850"/>
                      <a:pt x="0" y="2848"/>
                      <a:pt x="0" y="2846"/>
                    </a:cubicBezTo>
                    <a:lnTo>
                      <a:pt x="0" y="2838"/>
                    </a:lnTo>
                    <a:cubicBezTo>
                      <a:pt x="0" y="2836"/>
                      <a:pt x="1" y="2834"/>
                      <a:pt x="4" y="2834"/>
                    </a:cubicBezTo>
                    <a:cubicBezTo>
                      <a:pt x="6" y="2834"/>
                      <a:pt x="7" y="2836"/>
                      <a:pt x="7" y="2838"/>
                    </a:cubicBezTo>
                    <a:close/>
                    <a:moveTo>
                      <a:pt x="7" y="2861"/>
                    </a:moveTo>
                    <a:lnTo>
                      <a:pt x="7" y="2869"/>
                    </a:lnTo>
                    <a:cubicBezTo>
                      <a:pt x="7" y="2871"/>
                      <a:pt x="6" y="2873"/>
                      <a:pt x="4" y="2873"/>
                    </a:cubicBezTo>
                    <a:cubicBezTo>
                      <a:pt x="1" y="2873"/>
                      <a:pt x="0" y="2871"/>
                      <a:pt x="0" y="2869"/>
                    </a:cubicBezTo>
                    <a:lnTo>
                      <a:pt x="0" y="2861"/>
                    </a:lnTo>
                    <a:cubicBezTo>
                      <a:pt x="0" y="2859"/>
                      <a:pt x="1" y="2857"/>
                      <a:pt x="4" y="2857"/>
                    </a:cubicBezTo>
                    <a:cubicBezTo>
                      <a:pt x="6" y="2857"/>
                      <a:pt x="7" y="2859"/>
                      <a:pt x="7" y="2861"/>
                    </a:cubicBezTo>
                    <a:close/>
                    <a:moveTo>
                      <a:pt x="7" y="2884"/>
                    </a:moveTo>
                    <a:lnTo>
                      <a:pt x="7" y="2892"/>
                    </a:lnTo>
                    <a:cubicBezTo>
                      <a:pt x="7" y="2894"/>
                      <a:pt x="6" y="2896"/>
                      <a:pt x="4" y="2896"/>
                    </a:cubicBezTo>
                    <a:cubicBezTo>
                      <a:pt x="1" y="2896"/>
                      <a:pt x="0" y="2894"/>
                      <a:pt x="0" y="2892"/>
                    </a:cubicBezTo>
                    <a:lnTo>
                      <a:pt x="0" y="2884"/>
                    </a:lnTo>
                    <a:cubicBezTo>
                      <a:pt x="0" y="2882"/>
                      <a:pt x="1" y="2880"/>
                      <a:pt x="4" y="2880"/>
                    </a:cubicBezTo>
                    <a:cubicBezTo>
                      <a:pt x="6" y="2880"/>
                      <a:pt x="7" y="2882"/>
                      <a:pt x="7" y="2884"/>
                    </a:cubicBezTo>
                    <a:close/>
                    <a:moveTo>
                      <a:pt x="7" y="2907"/>
                    </a:moveTo>
                    <a:lnTo>
                      <a:pt x="7" y="2915"/>
                    </a:lnTo>
                    <a:cubicBezTo>
                      <a:pt x="7" y="2917"/>
                      <a:pt x="6" y="2919"/>
                      <a:pt x="4" y="2919"/>
                    </a:cubicBezTo>
                    <a:cubicBezTo>
                      <a:pt x="1" y="2919"/>
                      <a:pt x="0" y="2917"/>
                      <a:pt x="0" y="2915"/>
                    </a:cubicBezTo>
                    <a:lnTo>
                      <a:pt x="0" y="2907"/>
                    </a:lnTo>
                    <a:cubicBezTo>
                      <a:pt x="0" y="2905"/>
                      <a:pt x="1" y="2903"/>
                      <a:pt x="4" y="2903"/>
                    </a:cubicBezTo>
                    <a:cubicBezTo>
                      <a:pt x="6" y="2903"/>
                      <a:pt x="7" y="2905"/>
                      <a:pt x="7" y="2907"/>
                    </a:cubicBezTo>
                    <a:close/>
                    <a:moveTo>
                      <a:pt x="7" y="2930"/>
                    </a:moveTo>
                    <a:lnTo>
                      <a:pt x="7" y="2938"/>
                    </a:lnTo>
                    <a:cubicBezTo>
                      <a:pt x="7" y="2940"/>
                      <a:pt x="6" y="2942"/>
                      <a:pt x="4" y="2942"/>
                    </a:cubicBezTo>
                    <a:cubicBezTo>
                      <a:pt x="1" y="2942"/>
                      <a:pt x="0" y="2940"/>
                      <a:pt x="0" y="2938"/>
                    </a:cubicBezTo>
                    <a:lnTo>
                      <a:pt x="0" y="2930"/>
                    </a:lnTo>
                    <a:cubicBezTo>
                      <a:pt x="0" y="2928"/>
                      <a:pt x="1" y="2926"/>
                      <a:pt x="4" y="2926"/>
                    </a:cubicBezTo>
                    <a:cubicBezTo>
                      <a:pt x="6" y="2926"/>
                      <a:pt x="7" y="2928"/>
                      <a:pt x="7" y="2930"/>
                    </a:cubicBezTo>
                    <a:close/>
                    <a:moveTo>
                      <a:pt x="7" y="2953"/>
                    </a:moveTo>
                    <a:lnTo>
                      <a:pt x="7" y="2961"/>
                    </a:lnTo>
                    <a:cubicBezTo>
                      <a:pt x="7" y="2963"/>
                      <a:pt x="6" y="2965"/>
                      <a:pt x="4" y="2965"/>
                    </a:cubicBezTo>
                    <a:cubicBezTo>
                      <a:pt x="1" y="2965"/>
                      <a:pt x="0" y="2963"/>
                      <a:pt x="0" y="2961"/>
                    </a:cubicBezTo>
                    <a:lnTo>
                      <a:pt x="0" y="2953"/>
                    </a:lnTo>
                    <a:cubicBezTo>
                      <a:pt x="0" y="2951"/>
                      <a:pt x="1" y="2949"/>
                      <a:pt x="4" y="2949"/>
                    </a:cubicBezTo>
                    <a:cubicBezTo>
                      <a:pt x="6" y="2949"/>
                      <a:pt x="7" y="2951"/>
                      <a:pt x="7" y="2953"/>
                    </a:cubicBezTo>
                    <a:close/>
                    <a:moveTo>
                      <a:pt x="7" y="2976"/>
                    </a:moveTo>
                    <a:lnTo>
                      <a:pt x="7" y="2984"/>
                    </a:lnTo>
                    <a:cubicBezTo>
                      <a:pt x="7" y="2986"/>
                      <a:pt x="6" y="2988"/>
                      <a:pt x="4" y="2988"/>
                    </a:cubicBezTo>
                    <a:cubicBezTo>
                      <a:pt x="1" y="2988"/>
                      <a:pt x="0" y="2986"/>
                      <a:pt x="0" y="2984"/>
                    </a:cubicBezTo>
                    <a:lnTo>
                      <a:pt x="0" y="2976"/>
                    </a:lnTo>
                    <a:cubicBezTo>
                      <a:pt x="0" y="2974"/>
                      <a:pt x="1" y="2973"/>
                      <a:pt x="4" y="2973"/>
                    </a:cubicBezTo>
                    <a:cubicBezTo>
                      <a:pt x="6" y="2973"/>
                      <a:pt x="7" y="2974"/>
                      <a:pt x="7" y="2976"/>
                    </a:cubicBezTo>
                    <a:close/>
                    <a:moveTo>
                      <a:pt x="7" y="2999"/>
                    </a:moveTo>
                    <a:lnTo>
                      <a:pt x="7" y="3007"/>
                    </a:lnTo>
                    <a:cubicBezTo>
                      <a:pt x="7" y="3009"/>
                      <a:pt x="6" y="3011"/>
                      <a:pt x="4" y="3011"/>
                    </a:cubicBezTo>
                    <a:cubicBezTo>
                      <a:pt x="1" y="3011"/>
                      <a:pt x="0" y="3009"/>
                      <a:pt x="0" y="3007"/>
                    </a:cubicBezTo>
                    <a:lnTo>
                      <a:pt x="0" y="2999"/>
                    </a:lnTo>
                    <a:cubicBezTo>
                      <a:pt x="0" y="2997"/>
                      <a:pt x="1" y="2996"/>
                      <a:pt x="4" y="2996"/>
                    </a:cubicBezTo>
                    <a:cubicBezTo>
                      <a:pt x="6" y="2996"/>
                      <a:pt x="7" y="2997"/>
                      <a:pt x="7" y="2999"/>
                    </a:cubicBezTo>
                    <a:close/>
                    <a:moveTo>
                      <a:pt x="7" y="3022"/>
                    </a:moveTo>
                    <a:lnTo>
                      <a:pt x="7" y="3030"/>
                    </a:lnTo>
                    <a:cubicBezTo>
                      <a:pt x="7" y="3032"/>
                      <a:pt x="6" y="3034"/>
                      <a:pt x="4" y="3034"/>
                    </a:cubicBezTo>
                    <a:cubicBezTo>
                      <a:pt x="1" y="3034"/>
                      <a:pt x="0" y="3032"/>
                      <a:pt x="0" y="3030"/>
                    </a:cubicBezTo>
                    <a:lnTo>
                      <a:pt x="0" y="3022"/>
                    </a:lnTo>
                    <a:cubicBezTo>
                      <a:pt x="0" y="3020"/>
                      <a:pt x="1" y="3019"/>
                      <a:pt x="4" y="3019"/>
                    </a:cubicBezTo>
                    <a:cubicBezTo>
                      <a:pt x="6" y="3019"/>
                      <a:pt x="7" y="3020"/>
                      <a:pt x="7" y="3022"/>
                    </a:cubicBezTo>
                    <a:close/>
                    <a:moveTo>
                      <a:pt x="7" y="3045"/>
                    </a:moveTo>
                    <a:lnTo>
                      <a:pt x="7" y="3053"/>
                    </a:lnTo>
                    <a:cubicBezTo>
                      <a:pt x="7" y="3055"/>
                      <a:pt x="6" y="3057"/>
                      <a:pt x="4" y="3057"/>
                    </a:cubicBezTo>
                    <a:cubicBezTo>
                      <a:pt x="1" y="3057"/>
                      <a:pt x="0" y="3055"/>
                      <a:pt x="0" y="3053"/>
                    </a:cubicBezTo>
                    <a:lnTo>
                      <a:pt x="0" y="3045"/>
                    </a:lnTo>
                    <a:cubicBezTo>
                      <a:pt x="0" y="3043"/>
                      <a:pt x="1" y="3042"/>
                      <a:pt x="4" y="3042"/>
                    </a:cubicBezTo>
                    <a:cubicBezTo>
                      <a:pt x="6" y="3042"/>
                      <a:pt x="7" y="3043"/>
                      <a:pt x="7" y="3045"/>
                    </a:cubicBezTo>
                    <a:close/>
                    <a:moveTo>
                      <a:pt x="7" y="3069"/>
                    </a:moveTo>
                    <a:lnTo>
                      <a:pt x="7" y="3076"/>
                    </a:lnTo>
                    <a:cubicBezTo>
                      <a:pt x="7" y="3078"/>
                      <a:pt x="6" y="3080"/>
                      <a:pt x="4" y="3080"/>
                    </a:cubicBezTo>
                    <a:cubicBezTo>
                      <a:pt x="1" y="3080"/>
                      <a:pt x="0" y="3078"/>
                      <a:pt x="0" y="3076"/>
                    </a:cubicBezTo>
                    <a:lnTo>
                      <a:pt x="0" y="3069"/>
                    </a:lnTo>
                    <a:cubicBezTo>
                      <a:pt x="0" y="3066"/>
                      <a:pt x="1" y="3065"/>
                      <a:pt x="4" y="3065"/>
                    </a:cubicBezTo>
                    <a:cubicBezTo>
                      <a:pt x="6" y="3065"/>
                      <a:pt x="7" y="3066"/>
                      <a:pt x="7" y="3069"/>
                    </a:cubicBezTo>
                    <a:close/>
                    <a:moveTo>
                      <a:pt x="7" y="3092"/>
                    </a:moveTo>
                    <a:lnTo>
                      <a:pt x="7" y="3099"/>
                    </a:lnTo>
                    <a:cubicBezTo>
                      <a:pt x="7" y="3101"/>
                      <a:pt x="6" y="3103"/>
                      <a:pt x="4" y="3103"/>
                    </a:cubicBezTo>
                    <a:cubicBezTo>
                      <a:pt x="1" y="3103"/>
                      <a:pt x="0" y="3101"/>
                      <a:pt x="0" y="3099"/>
                    </a:cubicBezTo>
                    <a:lnTo>
                      <a:pt x="0" y="3092"/>
                    </a:lnTo>
                    <a:cubicBezTo>
                      <a:pt x="0" y="3089"/>
                      <a:pt x="1" y="3088"/>
                      <a:pt x="4" y="3088"/>
                    </a:cubicBezTo>
                    <a:cubicBezTo>
                      <a:pt x="6" y="3088"/>
                      <a:pt x="7" y="3089"/>
                      <a:pt x="7" y="3092"/>
                    </a:cubicBezTo>
                    <a:close/>
                    <a:moveTo>
                      <a:pt x="7" y="3115"/>
                    </a:moveTo>
                    <a:lnTo>
                      <a:pt x="7" y="3122"/>
                    </a:lnTo>
                    <a:cubicBezTo>
                      <a:pt x="7" y="3124"/>
                      <a:pt x="6" y="3126"/>
                      <a:pt x="4" y="3126"/>
                    </a:cubicBezTo>
                    <a:cubicBezTo>
                      <a:pt x="1" y="3126"/>
                      <a:pt x="0" y="3124"/>
                      <a:pt x="0" y="3122"/>
                    </a:cubicBezTo>
                    <a:lnTo>
                      <a:pt x="0" y="3115"/>
                    </a:lnTo>
                    <a:cubicBezTo>
                      <a:pt x="0" y="3112"/>
                      <a:pt x="1" y="3111"/>
                      <a:pt x="4" y="3111"/>
                    </a:cubicBezTo>
                    <a:cubicBezTo>
                      <a:pt x="6" y="3111"/>
                      <a:pt x="7" y="3112"/>
                      <a:pt x="7" y="3115"/>
                    </a:cubicBezTo>
                    <a:close/>
                    <a:moveTo>
                      <a:pt x="7" y="3138"/>
                    </a:moveTo>
                    <a:lnTo>
                      <a:pt x="7" y="3145"/>
                    </a:lnTo>
                    <a:cubicBezTo>
                      <a:pt x="7" y="3147"/>
                      <a:pt x="6" y="3149"/>
                      <a:pt x="4" y="3149"/>
                    </a:cubicBezTo>
                    <a:cubicBezTo>
                      <a:pt x="1" y="3149"/>
                      <a:pt x="0" y="3147"/>
                      <a:pt x="0" y="3145"/>
                    </a:cubicBezTo>
                    <a:lnTo>
                      <a:pt x="0" y="3138"/>
                    </a:lnTo>
                    <a:cubicBezTo>
                      <a:pt x="0" y="3136"/>
                      <a:pt x="1" y="3134"/>
                      <a:pt x="4" y="3134"/>
                    </a:cubicBezTo>
                    <a:cubicBezTo>
                      <a:pt x="6" y="3134"/>
                      <a:pt x="7" y="3136"/>
                      <a:pt x="7" y="3138"/>
                    </a:cubicBezTo>
                    <a:close/>
                    <a:moveTo>
                      <a:pt x="7" y="3161"/>
                    </a:moveTo>
                    <a:lnTo>
                      <a:pt x="7" y="3168"/>
                    </a:lnTo>
                    <a:cubicBezTo>
                      <a:pt x="7" y="3170"/>
                      <a:pt x="6" y="3172"/>
                      <a:pt x="4" y="3172"/>
                    </a:cubicBezTo>
                    <a:cubicBezTo>
                      <a:pt x="1" y="3172"/>
                      <a:pt x="0" y="3170"/>
                      <a:pt x="0" y="3168"/>
                    </a:cubicBezTo>
                    <a:lnTo>
                      <a:pt x="0" y="3161"/>
                    </a:lnTo>
                    <a:cubicBezTo>
                      <a:pt x="0" y="3159"/>
                      <a:pt x="1" y="3157"/>
                      <a:pt x="4" y="3157"/>
                    </a:cubicBezTo>
                    <a:cubicBezTo>
                      <a:pt x="6" y="3157"/>
                      <a:pt x="7" y="3159"/>
                      <a:pt x="7" y="3161"/>
                    </a:cubicBezTo>
                    <a:close/>
                    <a:moveTo>
                      <a:pt x="7" y="3184"/>
                    </a:moveTo>
                    <a:lnTo>
                      <a:pt x="7" y="3191"/>
                    </a:lnTo>
                    <a:cubicBezTo>
                      <a:pt x="7" y="3194"/>
                      <a:pt x="6" y="3195"/>
                      <a:pt x="4" y="3195"/>
                    </a:cubicBezTo>
                    <a:cubicBezTo>
                      <a:pt x="1" y="3195"/>
                      <a:pt x="0" y="3194"/>
                      <a:pt x="0" y="3191"/>
                    </a:cubicBezTo>
                    <a:lnTo>
                      <a:pt x="0" y="3184"/>
                    </a:lnTo>
                    <a:cubicBezTo>
                      <a:pt x="0" y="3182"/>
                      <a:pt x="1" y="3180"/>
                      <a:pt x="4" y="3180"/>
                    </a:cubicBezTo>
                    <a:cubicBezTo>
                      <a:pt x="6" y="3180"/>
                      <a:pt x="7" y="3182"/>
                      <a:pt x="7" y="3184"/>
                    </a:cubicBezTo>
                    <a:close/>
                    <a:moveTo>
                      <a:pt x="7" y="3207"/>
                    </a:moveTo>
                    <a:lnTo>
                      <a:pt x="7" y="3214"/>
                    </a:lnTo>
                    <a:cubicBezTo>
                      <a:pt x="7" y="3217"/>
                      <a:pt x="6" y="3218"/>
                      <a:pt x="4" y="3218"/>
                    </a:cubicBezTo>
                    <a:cubicBezTo>
                      <a:pt x="1" y="3218"/>
                      <a:pt x="0" y="3217"/>
                      <a:pt x="0" y="3214"/>
                    </a:cubicBezTo>
                    <a:lnTo>
                      <a:pt x="0" y="3207"/>
                    </a:lnTo>
                    <a:cubicBezTo>
                      <a:pt x="0" y="3205"/>
                      <a:pt x="1" y="3203"/>
                      <a:pt x="4" y="3203"/>
                    </a:cubicBezTo>
                    <a:cubicBezTo>
                      <a:pt x="6" y="3203"/>
                      <a:pt x="7" y="3205"/>
                      <a:pt x="7" y="3207"/>
                    </a:cubicBezTo>
                    <a:close/>
                    <a:moveTo>
                      <a:pt x="7" y="3230"/>
                    </a:moveTo>
                    <a:lnTo>
                      <a:pt x="7" y="3237"/>
                    </a:lnTo>
                    <a:cubicBezTo>
                      <a:pt x="7" y="3240"/>
                      <a:pt x="6" y="3241"/>
                      <a:pt x="4" y="3241"/>
                    </a:cubicBezTo>
                    <a:cubicBezTo>
                      <a:pt x="1" y="3241"/>
                      <a:pt x="0" y="3240"/>
                      <a:pt x="0" y="3237"/>
                    </a:cubicBezTo>
                    <a:lnTo>
                      <a:pt x="0" y="3230"/>
                    </a:lnTo>
                    <a:cubicBezTo>
                      <a:pt x="0" y="3228"/>
                      <a:pt x="1" y="3226"/>
                      <a:pt x="4" y="3226"/>
                    </a:cubicBezTo>
                    <a:cubicBezTo>
                      <a:pt x="6" y="3226"/>
                      <a:pt x="7" y="3228"/>
                      <a:pt x="7" y="3230"/>
                    </a:cubicBezTo>
                    <a:close/>
                    <a:moveTo>
                      <a:pt x="7" y="3253"/>
                    </a:moveTo>
                    <a:lnTo>
                      <a:pt x="7" y="3261"/>
                    </a:lnTo>
                    <a:cubicBezTo>
                      <a:pt x="7" y="3263"/>
                      <a:pt x="6" y="3264"/>
                      <a:pt x="4" y="3264"/>
                    </a:cubicBezTo>
                    <a:cubicBezTo>
                      <a:pt x="1" y="3264"/>
                      <a:pt x="0" y="3263"/>
                      <a:pt x="0" y="3261"/>
                    </a:cubicBezTo>
                    <a:lnTo>
                      <a:pt x="0" y="3253"/>
                    </a:lnTo>
                    <a:cubicBezTo>
                      <a:pt x="0" y="3251"/>
                      <a:pt x="1" y="3249"/>
                      <a:pt x="4" y="3249"/>
                    </a:cubicBezTo>
                    <a:cubicBezTo>
                      <a:pt x="6" y="3249"/>
                      <a:pt x="7" y="3251"/>
                      <a:pt x="7" y="3253"/>
                    </a:cubicBezTo>
                    <a:close/>
                    <a:moveTo>
                      <a:pt x="7" y="3276"/>
                    </a:moveTo>
                    <a:lnTo>
                      <a:pt x="7" y="3284"/>
                    </a:lnTo>
                    <a:cubicBezTo>
                      <a:pt x="7" y="3286"/>
                      <a:pt x="6" y="3287"/>
                      <a:pt x="4" y="3287"/>
                    </a:cubicBezTo>
                    <a:cubicBezTo>
                      <a:pt x="1" y="3287"/>
                      <a:pt x="0" y="3286"/>
                      <a:pt x="0" y="3284"/>
                    </a:cubicBezTo>
                    <a:lnTo>
                      <a:pt x="0" y="3276"/>
                    </a:lnTo>
                    <a:cubicBezTo>
                      <a:pt x="0" y="3274"/>
                      <a:pt x="1" y="3272"/>
                      <a:pt x="4" y="3272"/>
                    </a:cubicBezTo>
                    <a:cubicBezTo>
                      <a:pt x="6" y="3272"/>
                      <a:pt x="7" y="3274"/>
                      <a:pt x="7" y="3276"/>
                    </a:cubicBezTo>
                    <a:close/>
                    <a:moveTo>
                      <a:pt x="7" y="3299"/>
                    </a:moveTo>
                    <a:lnTo>
                      <a:pt x="7" y="3307"/>
                    </a:lnTo>
                    <a:cubicBezTo>
                      <a:pt x="7" y="3309"/>
                      <a:pt x="6" y="3310"/>
                      <a:pt x="4" y="3310"/>
                    </a:cubicBezTo>
                    <a:cubicBezTo>
                      <a:pt x="1" y="3310"/>
                      <a:pt x="0" y="3309"/>
                      <a:pt x="0" y="3307"/>
                    </a:cubicBezTo>
                    <a:lnTo>
                      <a:pt x="0" y="3299"/>
                    </a:lnTo>
                    <a:cubicBezTo>
                      <a:pt x="0" y="3297"/>
                      <a:pt x="1" y="3295"/>
                      <a:pt x="4" y="3295"/>
                    </a:cubicBezTo>
                    <a:cubicBezTo>
                      <a:pt x="6" y="3295"/>
                      <a:pt x="7" y="3297"/>
                      <a:pt x="7" y="3299"/>
                    </a:cubicBezTo>
                    <a:close/>
                    <a:moveTo>
                      <a:pt x="7" y="3322"/>
                    </a:moveTo>
                    <a:lnTo>
                      <a:pt x="7" y="3330"/>
                    </a:lnTo>
                    <a:cubicBezTo>
                      <a:pt x="7" y="3332"/>
                      <a:pt x="6" y="3333"/>
                      <a:pt x="4" y="3333"/>
                    </a:cubicBezTo>
                    <a:cubicBezTo>
                      <a:pt x="1" y="3333"/>
                      <a:pt x="0" y="3332"/>
                      <a:pt x="0" y="3330"/>
                    </a:cubicBezTo>
                    <a:lnTo>
                      <a:pt x="0" y="3322"/>
                    </a:lnTo>
                    <a:cubicBezTo>
                      <a:pt x="0" y="3320"/>
                      <a:pt x="1" y="3318"/>
                      <a:pt x="4" y="3318"/>
                    </a:cubicBezTo>
                    <a:cubicBezTo>
                      <a:pt x="6" y="3318"/>
                      <a:pt x="7" y="3320"/>
                      <a:pt x="7" y="3322"/>
                    </a:cubicBezTo>
                    <a:close/>
                    <a:moveTo>
                      <a:pt x="7" y="3345"/>
                    </a:moveTo>
                    <a:lnTo>
                      <a:pt x="7" y="3353"/>
                    </a:lnTo>
                    <a:cubicBezTo>
                      <a:pt x="7" y="3355"/>
                      <a:pt x="6" y="3357"/>
                      <a:pt x="4" y="3357"/>
                    </a:cubicBezTo>
                    <a:cubicBezTo>
                      <a:pt x="1" y="3357"/>
                      <a:pt x="0" y="3355"/>
                      <a:pt x="0" y="3353"/>
                    </a:cubicBezTo>
                    <a:lnTo>
                      <a:pt x="0" y="3345"/>
                    </a:lnTo>
                    <a:cubicBezTo>
                      <a:pt x="0" y="3343"/>
                      <a:pt x="1" y="3341"/>
                      <a:pt x="4" y="3341"/>
                    </a:cubicBezTo>
                    <a:cubicBezTo>
                      <a:pt x="6" y="3341"/>
                      <a:pt x="7" y="3343"/>
                      <a:pt x="7" y="3345"/>
                    </a:cubicBezTo>
                    <a:close/>
                    <a:moveTo>
                      <a:pt x="7" y="3368"/>
                    </a:moveTo>
                    <a:lnTo>
                      <a:pt x="7" y="3376"/>
                    </a:lnTo>
                    <a:cubicBezTo>
                      <a:pt x="7" y="3378"/>
                      <a:pt x="6" y="3380"/>
                      <a:pt x="4" y="3380"/>
                    </a:cubicBezTo>
                    <a:cubicBezTo>
                      <a:pt x="1" y="3380"/>
                      <a:pt x="0" y="3378"/>
                      <a:pt x="0" y="3376"/>
                    </a:cubicBezTo>
                    <a:lnTo>
                      <a:pt x="0" y="3368"/>
                    </a:lnTo>
                    <a:cubicBezTo>
                      <a:pt x="0" y="3366"/>
                      <a:pt x="1" y="3364"/>
                      <a:pt x="4" y="3364"/>
                    </a:cubicBezTo>
                    <a:cubicBezTo>
                      <a:pt x="6" y="3364"/>
                      <a:pt x="7" y="3366"/>
                      <a:pt x="7" y="3368"/>
                    </a:cubicBezTo>
                    <a:close/>
                    <a:moveTo>
                      <a:pt x="7" y="3391"/>
                    </a:moveTo>
                    <a:lnTo>
                      <a:pt x="7" y="3399"/>
                    </a:lnTo>
                    <a:cubicBezTo>
                      <a:pt x="7" y="3401"/>
                      <a:pt x="6" y="3403"/>
                      <a:pt x="4" y="3403"/>
                    </a:cubicBezTo>
                    <a:cubicBezTo>
                      <a:pt x="1" y="3403"/>
                      <a:pt x="0" y="3401"/>
                      <a:pt x="0" y="3399"/>
                    </a:cubicBezTo>
                    <a:lnTo>
                      <a:pt x="0" y="3391"/>
                    </a:lnTo>
                    <a:cubicBezTo>
                      <a:pt x="0" y="3389"/>
                      <a:pt x="1" y="3387"/>
                      <a:pt x="4" y="3387"/>
                    </a:cubicBezTo>
                    <a:cubicBezTo>
                      <a:pt x="6" y="3387"/>
                      <a:pt x="7" y="3389"/>
                      <a:pt x="7" y="3391"/>
                    </a:cubicBezTo>
                    <a:close/>
                    <a:moveTo>
                      <a:pt x="7" y="3414"/>
                    </a:moveTo>
                    <a:lnTo>
                      <a:pt x="7" y="3422"/>
                    </a:lnTo>
                    <a:cubicBezTo>
                      <a:pt x="7" y="3424"/>
                      <a:pt x="6" y="3426"/>
                      <a:pt x="4" y="3426"/>
                    </a:cubicBezTo>
                    <a:cubicBezTo>
                      <a:pt x="1" y="3426"/>
                      <a:pt x="0" y="3424"/>
                      <a:pt x="0" y="3422"/>
                    </a:cubicBezTo>
                    <a:lnTo>
                      <a:pt x="0" y="3414"/>
                    </a:lnTo>
                    <a:cubicBezTo>
                      <a:pt x="0" y="3412"/>
                      <a:pt x="1" y="3410"/>
                      <a:pt x="4" y="3410"/>
                    </a:cubicBezTo>
                    <a:cubicBezTo>
                      <a:pt x="6" y="3410"/>
                      <a:pt x="7" y="3412"/>
                      <a:pt x="7" y="3414"/>
                    </a:cubicBezTo>
                    <a:close/>
                    <a:moveTo>
                      <a:pt x="7" y="3437"/>
                    </a:moveTo>
                    <a:lnTo>
                      <a:pt x="7" y="3445"/>
                    </a:lnTo>
                    <a:cubicBezTo>
                      <a:pt x="7" y="3447"/>
                      <a:pt x="6" y="3449"/>
                      <a:pt x="4" y="3449"/>
                    </a:cubicBezTo>
                    <a:cubicBezTo>
                      <a:pt x="1" y="3449"/>
                      <a:pt x="0" y="3447"/>
                      <a:pt x="0" y="3445"/>
                    </a:cubicBezTo>
                    <a:lnTo>
                      <a:pt x="0" y="3437"/>
                    </a:lnTo>
                    <a:cubicBezTo>
                      <a:pt x="0" y="3435"/>
                      <a:pt x="1" y="3433"/>
                      <a:pt x="4" y="3433"/>
                    </a:cubicBezTo>
                    <a:cubicBezTo>
                      <a:pt x="6" y="3433"/>
                      <a:pt x="7" y="3435"/>
                      <a:pt x="7" y="3437"/>
                    </a:cubicBezTo>
                    <a:close/>
                    <a:moveTo>
                      <a:pt x="7" y="3460"/>
                    </a:moveTo>
                    <a:lnTo>
                      <a:pt x="7" y="3468"/>
                    </a:lnTo>
                    <a:cubicBezTo>
                      <a:pt x="7" y="3470"/>
                      <a:pt x="6" y="3472"/>
                      <a:pt x="4" y="3472"/>
                    </a:cubicBezTo>
                    <a:cubicBezTo>
                      <a:pt x="1" y="3472"/>
                      <a:pt x="0" y="3470"/>
                      <a:pt x="0" y="3468"/>
                    </a:cubicBezTo>
                    <a:lnTo>
                      <a:pt x="0" y="3460"/>
                    </a:lnTo>
                    <a:cubicBezTo>
                      <a:pt x="0" y="3458"/>
                      <a:pt x="1" y="3456"/>
                      <a:pt x="4" y="3456"/>
                    </a:cubicBezTo>
                    <a:cubicBezTo>
                      <a:pt x="6" y="3456"/>
                      <a:pt x="7" y="3458"/>
                      <a:pt x="7" y="3460"/>
                    </a:cubicBezTo>
                    <a:close/>
                    <a:moveTo>
                      <a:pt x="7" y="3483"/>
                    </a:moveTo>
                    <a:lnTo>
                      <a:pt x="7" y="3491"/>
                    </a:lnTo>
                    <a:cubicBezTo>
                      <a:pt x="7" y="3493"/>
                      <a:pt x="6" y="3495"/>
                      <a:pt x="4" y="3495"/>
                    </a:cubicBezTo>
                    <a:cubicBezTo>
                      <a:pt x="1" y="3495"/>
                      <a:pt x="0" y="3493"/>
                      <a:pt x="0" y="3491"/>
                    </a:cubicBezTo>
                    <a:lnTo>
                      <a:pt x="0" y="3483"/>
                    </a:lnTo>
                    <a:cubicBezTo>
                      <a:pt x="0" y="3481"/>
                      <a:pt x="1" y="3479"/>
                      <a:pt x="4" y="3479"/>
                    </a:cubicBezTo>
                    <a:cubicBezTo>
                      <a:pt x="6" y="3479"/>
                      <a:pt x="7" y="3481"/>
                      <a:pt x="7" y="3483"/>
                    </a:cubicBezTo>
                    <a:close/>
                    <a:moveTo>
                      <a:pt x="7" y="3506"/>
                    </a:moveTo>
                    <a:lnTo>
                      <a:pt x="7" y="3514"/>
                    </a:lnTo>
                    <a:cubicBezTo>
                      <a:pt x="7" y="3516"/>
                      <a:pt x="6" y="3518"/>
                      <a:pt x="4" y="3518"/>
                    </a:cubicBezTo>
                    <a:cubicBezTo>
                      <a:pt x="1" y="3518"/>
                      <a:pt x="0" y="3516"/>
                      <a:pt x="0" y="3514"/>
                    </a:cubicBezTo>
                    <a:lnTo>
                      <a:pt x="0" y="3506"/>
                    </a:lnTo>
                    <a:cubicBezTo>
                      <a:pt x="0" y="3504"/>
                      <a:pt x="1" y="3502"/>
                      <a:pt x="4" y="3502"/>
                    </a:cubicBezTo>
                    <a:cubicBezTo>
                      <a:pt x="6" y="3502"/>
                      <a:pt x="7" y="3504"/>
                      <a:pt x="7" y="3506"/>
                    </a:cubicBezTo>
                    <a:close/>
                    <a:moveTo>
                      <a:pt x="7" y="3529"/>
                    </a:moveTo>
                    <a:lnTo>
                      <a:pt x="7" y="3537"/>
                    </a:lnTo>
                    <a:cubicBezTo>
                      <a:pt x="7" y="3539"/>
                      <a:pt x="6" y="3541"/>
                      <a:pt x="4" y="3541"/>
                    </a:cubicBezTo>
                    <a:cubicBezTo>
                      <a:pt x="1" y="3541"/>
                      <a:pt x="0" y="3539"/>
                      <a:pt x="0" y="3537"/>
                    </a:cubicBezTo>
                    <a:lnTo>
                      <a:pt x="0" y="3529"/>
                    </a:lnTo>
                    <a:cubicBezTo>
                      <a:pt x="0" y="3527"/>
                      <a:pt x="1" y="3525"/>
                      <a:pt x="4" y="3525"/>
                    </a:cubicBezTo>
                    <a:cubicBezTo>
                      <a:pt x="6" y="3525"/>
                      <a:pt x="7" y="3527"/>
                      <a:pt x="7" y="3529"/>
                    </a:cubicBezTo>
                    <a:close/>
                    <a:moveTo>
                      <a:pt x="7" y="3552"/>
                    </a:moveTo>
                    <a:lnTo>
                      <a:pt x="7" y="3560"/>
                    </a:lnTo>
                    <a:cubicBezTo>
                      <a:pt x="7" y="3562"/>
                      <a:pt x="6" y="3564"/>
                      <a:pt x="4" y="3564"/>
                    </a:cubicBezTo>
                    <a:cubicBezTo>
                      <a:pt x="1" y="3564"/>
                      <a:pt x="0" y="3562"/>
                      <a:pt x="0" y="3560"/>
                    </a:cubicBezTo>
                    <a:lnTo>
                      <a:pt x="0" y="3552"/>
                    </a:lnTo>
                    <a:cubicBezTo>
                      <a:pt x="0" y="3550"/>
                      <a:pt x="1" y="3549"/>
                      <a:pt x="4" y="3549"/>
                    </a:cubicBezTo>
                    <a:cubicBezTo>
                      <a:pt x="6" y="3549"/>
                      <a:pt x="7" y="3550"/>
                      <a:pt x="7" y="3552"/>
                    </a:cubicBezTo>
                    <a:close/>
                    <a:moveTo>
                      <a:pt x="7" y="3575"/>
                    </a:moveTo>
                    <a:lnTo>
                      <a:pt x="7" y="3583"/>
                    </a:lnTo>
                    <a:cubicBezTo>
                      <a:pt x="7" y="3585"/>
                      <a:pt x="6" y="3587"/>
                      <a:pt x="4" y="3587"/>
                    </a:cubicBezTo>
                    <a:cubicBezTo>
                      <a:pt x="1" y="3587"/>
                      <a:pt x="0" y="3585"/>
                      <a:pt x="0" y="3583"/>
                    </a:cubicBezTo>
                    <a:lnTo>
                      <a:pt x="0" y="3575"/>
                    </a:lnTo>
                    <a:cubicBezTo>
                      <a:pt x="0" y="3573"/>
                      <a:pt x="1" y="3572"/>
                      <a:pt x="4" y="3572"/>
                    </a:cubicBezTo>
                    <a:cubicBezTo>
                      <a:pt x="6" y="3572"/>
                      <a:pt x="7" y="3573"/>
                      <a:pt x="7" y="3575"/>
                    </a:cubicBezTo>
                    <a:close/>
                    <a:moveTo>
                      <a:pt x="7" y="3598"/>
                    </a:moveTo>
                    <a:lnTo>
                      <a:pt x="7" y="3606"/>
                    </a:lnTo>
                    <a:cubicBezTo>
                      <a:pt x="7" y="3608"/>
                      <a:pt x="6" y="3610"/>
                      <a:pt x="4" y="3610"/>
                    </a:cubicBezTo>
                    <a:cubicBezTo>
                      <a:pt x="1" y="3610"/>
                      <a:pt x="0" y="3608"/>
                      <a:pt x="0" y="3606"/>
                    </a:cubicBezTo>
                    <a:lnTo>
                      <a:pt x="0" y="3598"/>
                    </a:lnTo>
                    <a:cubicBezTo>
                      <a:pt x="0" y="3596"/>
                      <a:pt x="1" y="3595"/>
                      <a:pt x="4" y="3595"/>
                    </a:cubicBezTo>
                    <a:cubicBezTo>
                      <a:pt x="6" y="3595"/>
                      <a:pt x="7" y="3596"/>
                      <a:pt x="7" y="3598"/>
                    </a:cubicBezTo>
                    <a:close/>
                    <a:moveTo>
                      <a:pt x="7" y="3621"/>
                    </a:moveTo>
                    <a:lnTo>
                      <a:pt x="7" y="3629"/>
                    </a:lnTo>
                    <a:cubicBezTo>
                      <a:pt x="7" y="3631"/>
                      <a:pt x="6" y="3633"/>
                      <a:pt x="4" y="3633"/>
                    </a:cubicBezTo>
                    <a:cubicBezTo>
                      <a:pt x="1" y="3633"/>
                      <a:pt x="0" y="3631"/>
                      <a:pt x="0" y="3629"/>
                    </a:cubicBezTo>
                    <a:lnTo>
                      <a:pt x="0" y="3621"/>
                    </a:lnTo>
                    <a:cubicBezTo>
                      <a:pt x="0" y="3619"/>
                      <a:pt x="1" y="3618"/>
                      <a:pt x="4" y="3618"/>
                    </a:cubicBezTo>
                    <a:cubicBezTo>
                      <a:pt x="6" y="3618"/>
                      <a:pt x="7" y="3619"/>
                      <a:pt x="7" y="3621"/>
                    </a:cubicBezTo>
                    <a:close/>
                    <a:moveTo>
                      <a:pt x="7" y="3645"/>
                    </a:moveTo>
                    <a:lnTo>
                      <a:pt x="7" y="3652"/>
                    </a:lnTo>
                    <a:cubicBezTo>
                      <a:pt x="7" y="3654"/>
                      <a:pt x="6" y="3656"/>
                      <a:pt x="4" y="3656"/>
                    </a:cubicBezTo>
                    <a:cubicBezTo>
                      <a:pt x="1" y="3656"/>
                      <a:pt x="0" y="3654"/>
                      <a:pt x="0" y="3652"/>
                    </a:cubicBezTo>
                    <a:lnTo>
                      <a:pt x="0" y="3645"/>
                    </a:lnTo>
                    <a:cubicBezTo>
                      <a:pt x="0" y="3642"/>
                      <a:pt x="1" y="3641"/>
                      <a:pt x="4" y="3641"/>
                    </a:cubicBezTo>
                    <a:cubicBezTo>
                      <a:pt x="6" y="3641"/>
                      <a:pt x="7" y="3642"/>
                      <a:pt x="7" y="3645"/>
                    </a:cubicBezTo>
                    <a:close/>
                    <a:moveTo>
                      <a:pt x="7" y="3668"/>
                    </a:moveTo>
                    <a:lnTo>
                      <a:pt x="7" y="3675"/>
                    </a:lnTo>
                    <a:cubicBezTo>
                      <a:pt x="7" y="3677"/>
                      <a:pt x="6" y="3679"/>
                      <a:pt x="4" y="3679"/>
                    </a:cubicBezTo>
                    <a:cubicBezTo>
                      <a:pt x="1" y="3679"/>
                      <a:pt x="0" y="3677"/>
                      <a:pt x="0" y="3675"/>
                    </a:cubicBezTo>
                    <a:lnTo>
                      <a:pt x="0" y="3668"/>
                    </a:lnTo>
                    <a:cubicBezTo>
                      <a:pt x="0" y="3665"/>
                      <a:pt x="1" y="3664"/>
                      <a:pt x="4" y="3664"/>
                    </a:cubicBezTo>
                    <a:cubicBezTo>
                      <a:pt x="6" y="3664"/>
                      <a:pt x="7" y="3665"/>
                      <a:pt x="7" y="3668"/>
                    </a:cubicBezTo>
                    <a:close/>
                    <a:moveTo>
                      <a:pt x="7" y="3691"/>
                    </a:moveTo>
                    <a:lnTo>
                      <a:pt x="7" y="3698"/>
                    </a:lnTo>
                    <a:cubicBezTo>
                      <a:pt x="7" y="3700"/>
                      <a:pt x="6" y="3702"/>
                      <a:pt x="4" y="3702"/>
                    </a:cubicBezTo>
                    <a:cubicBezTo>
                      <a:pt x="1" y="3702"/>
                      <a:pt x="0" y="3700"/>
                      <a:pt x="0" y="3698"/>
                    </a:cubicBezTo>
                    <a:lnTo>
                      <a:pt x="0" y="3691"/>
                    </a:lnTo>
                    <a:cubicBezTo>
                      <a:pt x="0" y="3688"/>
                      <a:pt x="1" y="3687"/>
                      <a:pt x="4" y="3687"/>
                    </a:cubicBezTo>
                    <a:cubicBezTo>
                      <a:pt x="6" y="3687"/>
                      <a:pt x="7" y="3688"/>
                      <a:pt x="7" y="3691"/>
                    </a:cubicBezTo>
                    <a:close/>
                    <a:moveTo>
                      <a:pt x="7" y="3714"/>
                    </a:moveTo>
                    <a:lnTo>
                      <a:pt x="7" y="3721"/>
                    </a:lnTo>
                    <a:cubicBezTo>
                      <a:pt x="7" y="3723"/>
                      <a:pt x="6" y="3725"/>
                      <a:pt x="4" y="3725"/>
                    </a:cubicBezTo>
                    <a:cubicBezTo>
                      <a:pt x="1" y="3725"/>
                      <a:pt x="0" y="3723"/>
                      <a:pt x="0" y="3721"/>
                    </a:cubicBezTo>
                    <a:lnTo>
                      <a:pt x="0" y="3714"/>
                    </a:lnTo>
                    <a:cubicBezTo>
                      <a:pt x="0" y="3712"/>
                      <a:pt x="1" y="3710"/>
                      <a:pt x="4" y="3710"/>
                    </a:cubicBezTo>
                    <a:cubicBezTo>
                      <a:pt x="6" y="3710"/>
                      <a:pt x="7" y="3712"/>
                      <a:pt x="7" y="3714"/>
                    </a:cubicBezTo>
                    <a:close/>
                    <a:moveTo>
                      <a:pt x="7" y="3737"/>
                    </a:moveTo>
                    <a:lnTo>
                      <a:pt x="7" y="3744"/>
                    </a:lnTo>
                    <a:cubicBezTo>
                      <a:pt x="7" y="3746"/>
                      <a:pt x="6" y="3748"/>
                      <a:pt x="4" y="3748"/>
                    </a:cubicBezTo>
                    <a:cubicBezTo>
                      <a:pt x="1" y="3748"/>
                      <a:pt x="0" y="3746"/>
                      <a:pt x="0" y="3744"/>
                    </a:cubicBezTo>
                    <a:lnTo>
                      <a:pt x="0" y="3737"/>
                    </a:lnTo>
                    <a:cubicBezTo>
                      <a:pt x="0" y="3735"/>
                      <a:pt x="1" y="3733"/>
                      <a:pt x="4" y="3733"/>
                    </a:cubicBezTo>
                    <a:cubicBezTo>
                      <a:pt x="6" y="3733"/>
                      <a:pt x="7" y="3735"/>
                      <a:pt x="7" y="3737"/>
                    </a:cubicBezTo>
                    <a:close/>
                    <a:moveTo>
                      <a:pt x="7" y="3760"/>
                    </a:moveTo>
                    <a:lnTo>
                      <a:pt x="7" y="3767"/>
                    </a:lnTo>
                    <a:cubicBezTo>
                      <a:pt x="7" y="3770"/>
                      <a:pt x="6" y="3771"/>
                      <a:pt x="4" y="3771"/>
                    </a:cubicBezTo>
                    <a:cubicBezTo>
                      <a:pt x="1" y="3771"/>
                      <a:pt x="0" y="3770"/>
                      <a:pt x="0" y="3767"/>
                    </a:cubicBezTo>
                    <a:lnTo>
                      <a:pt x="0" y="3760"/>
                    </a:lnTo>
                    <a:cubicBezTo>
                      <a:pt x="0" y="3758"/>
                      <a:pt x="1" y="3756"/>
                      <a:pt x="4" y="3756"/>
                    </a:cubicBezTo>
                    <a:cubicBezTo>
                      <a:pt x="6" y="3756"/>
                      <a:pt x="7" y="3758"/>
                      <a:pt x="7" y="3760"/>
                    </a:cubicBezTo>
                    <a:close/>
                    <a:moveTo>
                      <a:pt x="7" y="3783"/>
                    </a:moveTo>
                    <a:lnTo>
                      <a:pt x="7" y="3790"/>
                    </a:lnTo>
                    <a:cubicBezTo>
                      <a:pt x="7" y="3793"/>
                      <a:pt x="6" y="3794"/>
                      <a:pt x="4" y="3794"/>
                    </a:cubicBezTo>
                    <a:cubicBezTo>
                      <a:pt x="1" y="3794"/>
                      <a:pt x="0" y="3793"/>
                      <a:pt x="0" y="3790"/>
                    </a:cubicBezTo>
                    <a:lnTo>
                      <a:pt x="0" y="3783"/>
                    </a:lnTo>
                    <a:cubicBezTo>
                      <a:pt x="0" y="3781"/>
                      <a:pt x="1" y="3779"/>
                      <a:pt x="4" y="3779"/>
                    </a:cubicBezTo>
                    <a:cubicBezTo>
                      <a:pt x="6" y="3779"/>
                      <a:pt x="7" y="3781"/>
                      <a:pt x="7" y="3783"/>
                    </a:cubicBezTo>
                    <a:close/>
                    <a:moveTo>
                      <a:pt x="7" y="3806"/>
                    </a:moveTo>
                    <a:lnTo>
                      <a:pt x="7" y="3813"/>
                    </a:lnTo>
                    <a:cubicBezTo>
                      <a:pt x="7" y="3816"/>
                      <a:pt x="6" y="3817"/>
                      <a:pt x="4" y="3817"/>
                    </a:cubicBezTo>
                    <a:cubicBezTo>
                      <a:pt x="1" y="3817"/>
                      <a:pt x="0" y="3816"/>
                      <a:pt x="0" y="3813"/>
                    </a:cubicBezTo>
                    <a:lnTo>
                      <a:pt x="0" y="3806"/>
                    </a:lnTo>
                    <a:cubicBezTo>
                      <a:pt x="0" y="3804"/>
                      <a:pt x="1" y="3802"/>
                      <a:pt x="4" y="3802"/>
                    </a:cubicBezTo>
                    <a:cubicBezTo>
                      <a:pt x="6" y="3802"/>
                      <a:pt x="7" y="3804"/>
                      <a:pt x="7" y="3806"/>
                    </a:cubicBezTo>
                    <a:close/>
                    <a:moveTo>
                      <a:pt x="7" y="3829"/>
                    </a:moveTo>
                    <a:lnTo>
                      <a:pt x="7" y="3837"/>
                    </a:lnTo>
                    <a:cubicBezTo>
                      <a:pt x="7" y="3839"/>
                      <a:pt x="6" y="3840"/>
                      <a:pt x="4" y="3840"/>
                    </a:cubicBezTo>
                    <a:cubicBezTo>
                      <a:pt x="1" y="3840"/>
                      <a:pt x="0" y="3839"/>
                      <a:pt x="0" y="3837"/>
                    </a:cubicBezTo>
                    <a:lnTo>
                      <a:pt x="0" y="3829"/>
                    </a:lnTo>
                    <a:cubicBezTo>
                      <a:pt x="0" y="3827"/>
                      <a:pt x="1" y="3825"/>
                      <a:pt x="4" y="3825"/>
                    </a:cubicBezTo>
                    <a:cubicBezTo>
                      <a:pt x="6" y="3825"/>
                      <a:pt x="7" y="3827"/>
                      <a:pt x="7" y="3829"/>
                    </a:cubicBezTo>
                    <a:close/>
                    <a:moveTo>
                      <a:pt x="7" y="3852"/>
                    </a:moveTo>
                    <a:lnTo>
                      <a:pt x="7" y="3860"/>
                    </a:lnTo>
                    <a:cubicBezTo>
                      <a:pt x="7" y="3862"/>
                      <a:pt x="6" y="3863"/>
                      <a:pt x="4" y="3863"/>
                    </a:cubicBezTo>
                    <a:cubicBezTo>
                      <a:pt x="1" y="3863"/>
                      <a:pt x="0" y="3862"/>
                      <a:pt x="0" y="3860"/>
                    </a:cubicBezTo>
                    <a:lnTo>
                      <a:pt x="0" y="3852"/>
                    </a:lnTo>
                    <a:cubicBezTo>
                      <a:pt x="0" y="3850"/>
                      <a:pt x="1" y="3848"/>
                      <a:pt x="4" y="3848"/>
                    </a:cubicBezTo>
                    <a:cubicBezTo>
                      <a:pt x="6" y="3848"/>
                      <a:pt x="7" y="3850"/>
                      <a:pt x="7" y="3852"/>
                    </a:cubicBezTo>
                    <a:close/>
                    <a:moveTo>
                      <a:pt x="7" y="3875"/>
                    </a:moveTo>
                    <a:lnTo>
                      <a:pt x="7" y="3883"/>
                    </a:lnTo>
                    <a:cubicBezTo>
                      <a:pt x="7" y="3885"/>
                      <a:pt x="6" y="3886"/>
                      <a:pt x="4" y="3886"/>
                    </a:cubicBezTo>
                    <a:cubicBezTo>
                      <a:pt x="1" y="3886"/>
                      <a:pt x="0" y="3885"/>
                      <a:pt x="0" y="3883"/>
                    </a:cubicBezTo>
                    <a:lnTo>
                      <a:pt x="0" y="3875"/>
                    </a:lnTo>
                    <a:cubicBezTo>
                      <a:pt x="0" y="3873"/>
                      <a:pt x="1" y="3871"/>
                      <a:pt x="4" y="3871"/>
                    </a:cubicBezTo>
                    <a:cubicBezTo>
                      <a:pt x="6" y="3871"/>
                      <a:pt x="7" y="3873"/>
                      <a:pt x="7" y="3875"/>
                    </a:cubicBezTo>
                    <a:close/>
                    <a:moveTo>
                      <a:pt x="7" y="3898"/>
                    </a:moveTo>
                    <a:lnTo>
                      <a:pt x="7" y="3906"/>
                    </a:lnTo>
                    <a:cubicBezTo>
                      <a:pt x="7" y="3908"/>
                      <a:pt x="6" y="3909"/>
                      <a:pt x="4" y="3909"/>
                    </a:cubicBezTo>
                    <a:cubicBezTo>
                      <a:pt x="1" y="3909"/>
                      <a:pt x="0" y="3908"/>
                      <a:pt x="0" y="3906"/>
                    </a:cubicBezTo>
                    <a:lnTo>
                      <a:pt x="0" y="3898"/>
                    </a:lnTo>
                    <a:cubicBezTo>
                      <a:pt x="0" y="3896"/>
                      <a:pt x="1" y="3894"/>
                      <a:pt x="4" y="3894"/>
                    </a:cubicBezTo>
                    <a:cubicBezTo>
                      <a:pt x="6" y="3894"/>
                      <a:pt x="7" y="3896"/>
                      <a:pt x="7" y="3898"/>
                    </a:cubicBezTo>
                    <a:close/>
                    <a:moveTo>
                      <a:pt x="7" y="3921"/>
                    </a:moveTo>
                    <a:lnTo>
                      <a:pt x="7" y="3929"/>
                    </a:lnTo>
                    <a:cubicBezTo>
                      <a:pt x="7" y="3931"/>
                      <a:pt x="6" y="3933"/>
                      <a:pt x="4" y="3933"/>
                    </a:cubicBezTo>
                    <a:cubicBezTo>
                      <a:pt x="1" y="3933"/>
                      <a:pt x="0" y="3931"/>
                      <a:pt x="0" y="3929"/>
                    </a:cubicBezTo>
                    <a:lnTo>
                      <a:pt x="0" y="3921"/>
                    </a:lnTo>
                    <a:cubicBezTo>
                      <a:pt x="0" y="3919"/>
                      <a:pt x="1" y="3917"/>
                      <a:pt x="4" y="3917"/>
                    </a:cubicBezTo>
                    <a:cubicBezTo>
                      <a:pt x="6" y="3917"/>
                      <a:pt x="7" y="3919"/>
                      <a:pt x="7" y="3921"/>
                    </a:cubicBezTo>
                    <a:close/>
                    <a:moveTo>
                      <a:pt x="7" y="3944"/>
                    </a:moveTo>
                    <a:lnTo>
                      <a:pt x="7" y="3952"/>
                    </a:lnTo>
                    <a:cubicBezTo>
                      <a:pt x="7" y="3954"/>
                      <a:pt x="6" y="3956"/>
                      <a:pt x="4" y="3956"/>
                    </a:cubicBezTo>
                    <a:cubicBezTo>
                      <a:pt x="1" y="3956"/>
                      <a:pt x="0" y="3954"/>
                      <a:pt x="0" y="3952"/>
                    </a:cubicBezTo>
                    <a:lnTo>
                      <a:pt x="0" y="3944"/>
                    </a:lnTo>
                    <a:cubicBezTo>
                      <a:pt x="0" y="3942"/>
                      <a:pt x="1" y="3940"/>
                      <a:pt x="4" y="3940"/>
                    </a:cubicBezTo>
                    <a:cubicBezTo>
                      <a:pt x="6" y="3940"/>
                      <a:pt x="7" y="3942"/>
                      <a:pt x="7" y="3944"/>
                    </a:cubicBezTo>
                    <a:close/>
                    <a:moveTo>
                      <a:pt x="7" y="3967"/>
                    </a:moveTo>
                    <a:lnTo>
                      <a:pt x="7" y="3975"/>
                    </a:lnTo>
                    <a:cubicBezTo>
                      <a:pt x="7" y="3977"/>
                      <a:pt x="6" y="3979"/>
                      <a:pt x="4" y="3979"/>
                    </a:cubicBezTo>
                    <a:cubicBezTo>
                      <a:pt x="1" y="3979"/>
                      <a:pt x="0" y="3977"/>
                      <a:pt x="0" y="3975"/>
                    </a:cubicBezTo>
                    <a:lnTo>
                      <a:pt x="0" y="3967"/>
                    </a:lnTo>
                    <a:cubicBezTo>
                      <a:pt x="0" y="3965"/>
                      <a:pt x="1" y="3963"/>
                      <a:pt x="4" y="3963"/>
                    </a:cubicBezTo>
                    <a:cubicBezTo>
                      <a:pt x="6" y="3963"/>
                      <a:pt x="7" y="3965"/>
                      <a:pt x="7" y="3967"/>
                    </a:cubicBezTo>
                    <a:close/>
                    <a:moveTo>
                      <a:pt x="7" y="3990"/>
                    </a:moveTo>
                    <a:lnTo>
                      <a:pt x="7" y="3998"/>
                    </a:lnTo>
                    <a:cubicBezTo>
                      <a:pt x="7" y="4000"/>
                      <a:pt x="6" y="4002"/>
                      <a:pt x="4" y="4002"/>
                    </a:cubicBezTo>
                    <a:cubicBezTo>
                      <a:pt x="1" y="4002"/>
                      <a:pt x="0" y="4000"/>
                      <a:pt x="0" y="3998"/>
                    </a:cubicBezTo>
                    <a:lnTo>
                      <a:pt x="0" y="3990"/>
                    </a:lnTo>
                    <a:cubicBezTo>
                      <a:pt x="0" y="3988"/>
                      <a:pt x="1" y="3986"/>
                      <a:pt x="4" y="3986"/>
                    </a:cubicBezTo>
                    <a:cubicBezTo>
                      <a:pt x="6" y="3986"/>
                      <a:pt x="7" y="3988"/>
                      <a:pt x="7" y="3990"/>
                    </a:cubicBezTo>
                    <a:close/>
                    <a:moveTo>
                      <a:pt x="7" y="4013"/>
                    </a:moveTo>
                    <a:lnTo>
                      <a:pt x="7" y="4021"/>
                    </a:lnTo>
                    <a:cubicBezTo>
                      <a:pt x="7" y="4023"/>
                      <a:pt x="6" y="4025"/>
                      <a:pt x="4" y="4025"/>
                    </a:cubicBezTo>
                    <a:cubicBezTo>
                      <a:pt x="1" y="4025"/>
                      <a:pt x="0" y="4023"/>
                      <a:pt x="0" y="4021"/>
                    </a:cubicBezTo>
                    <a:lnTo>
                      <a:pt x="0" y="4013"/>
                    </a:lnTo>
                    <a:cubicBezTo>
                      <a:pt x="0" y="4011"/>
                      <a:pt x="1" y="4009"/>
                      <a:pt x="4" y="4009"/>
                    </a:cubicBezTo>
                    <a:cubicBezTo>
                      <a:pt x="6" y="4009"/>
                      <a:pt x="7" y="4011"/>
                      <a:pt x="7" y="4013"/>
                    </a:cubicBezTo>
                    <a:close/>
                    <a:moveTo>
                      <a:pt x="7" y="4036"/>
                    </a:moveTo>
                    <a:lnTo>
                      <a:pt x="7" y="4044"/>
                    </a:lnTo>
                    <a:cubicBezTo>
                      <a:pt x="7" y="4046"/>
                      <a:pt x="6" y="4048"/>
                      <a:pt x="4" y="4048"/>
                    </a:cubicBezTo>
                    <a:cubicBezTo>
                      <a:pt x="1" y="4048"/>
                      <a:pt x="0" y="4046"/>
                      <a:pt x="0" y="4044"/>
                    </a:cubicBezTo>
                    <a:lnTo>
                      <a:pt x="0" y="4036"/>
                    </a:lnTo>
                    <a:cubicBezTo>
                      <a:pt x="0" y="4034"/>
                      <a:pt x="1" y="4032"/>
                      <a:pt x="4" y="4032"/>
                    </a:cubicBezTo>
                    <a:cubicBezTo>
                      <a:pt x="6" y="4032"/>
                      <a:pt x="7" y="4034"/>
                      <a:pt x="7" y="4036"/>
                    </a:cubicBezTo>
                    <a:close/>
                    <a:moveTo>
                      <a:pt x="7" y="4059"/>
                    </a:moveTo>
                    <a:lnTo>
                      <a:pt x="7" y="4067"/>
                    </a:lnTo>
                    <a:cubicBezTo>
                      <a:pt x="7" y="4069"/>
                      <a:pt x="6" y="4071"/>
                      <a:pt x="4" y="4071"/>
                    </a:cubicBezTo>
                    <a:cubicBezTo>
                      <a:pt x="1" y="4071"/>
                      <a:pt x="0" y="4069"/>
                      <a:pt x="0" y="4067"/>
                    </a:cubicBezTo>
                    <a:lnTo>
                      <a:pt x="0" y="4059"/>
                    </a:lnTo>
                    <a:cubicBezTo>
                      <a:pt x="0" y="4057"/>
                      <a:pt x="1" y="4055"/>
                      <a:pt x="4" y="4055"/>
                    </a:cubicBezTo>
                    <a:cubicBezTo>
                      <a:pt x="6" y="4055"/>
                      <a:pt x="7" y="4057"/>
                      <a:pt x="7" y="4059"/>
                    </a:cubicBezTo>
                    <a:close/>
                    <a:moveTo>
                      <a:pt x="7" y="4082"/>
                    </a:moveTo>
                    <a:lnTo>
                      <a:pt x="7" y="4090"/>
                    </a:lnTo>
                    <a:cubicBezTo>
                      <a:pt x="7" y="4092"/>
                      <a:pt x="6" y="4094"/>
                      <a:pt x="4" y="4094"/>
                    </a:cubicBezTo>
                    <a:cubicBezTo>
                      <a:pt x="1" y="4094"/>
                      <a:pt x="0" y="4092"/>
                      <a:pt x="0" y="4090"/>
                    </a:cubicBezTo>
                    <a:lnTo>
                      <a:pt x="0" y="4082"/>
                    </a:lnTo>
                    <a:cubicBezTo>
                      <a:pt x="0" y="4080"/>
                      <a:pt x="1" y="4078"/>
                      <a:pt x="4" y="4078"/>
                    </a:cubicBezTo>
                    <a:cubicBezTo>
                      <a:pt x="6" y="4078"/>
                      <a:pt x="7" y="4080"/>
                      <a:pt x="7" y="4082"/>
                    </a:cubicBezTo>
                    <a:close/>
                    <a:moveTo>
                      <a:pt x="7" y="4105"/>
                    </a:moveTo>
                    <a:lnTo>
                      <a:pt x="7" y="4113"/>
                    </a:lnTo>
                    <a:cubicBezTo>
                      <a:pt x="7" y="4115"/>
                      <a:pt x="6" y="4117"/>
                      <a:pt x="4" y="4117"/>
                    </a:cubicBezTo>
                    <a:cubicBezTo>
                      <a:pt x="1" y="4117"/>
                      <a:pt x="0" y="4115"/>
                      <a:pt x="0" y="4113"/>
                    </a:cubicBezTo>
                    <a:lnTo>
                      <a:pt x="0" y="4105"/>
                    </a:lnTo>
                    <a:cubicBezTo>
                      <a:pt x="0" y="4103"/>
                      <a:pt x="1" y="4101"/>
                      <a:pt x="4" y="4101"/>
                    </a:cubicBezTo>
                    <a:cubicBezTo>
                      <a:pt x="6" y="4101"/>
                      <a:pt x="7" y="4103"/>
                      <a:pt x="7" y="4105"/>
                    </a:cubicBezTo>
                    <a:close/>
                    <a:moveTo>
                      <a:pt x="7" y="4128"/>
                    </a:moveTo>
                    <a:lnTo>
                      <a:pt x="7" y="4136"/>
                    </a:lnTo>
                    <a:cubicBezTo>
                      <a:pt x="7" y="4138"/>
                      <a:pt x="6" y="4140"/>
                      <a:pt x="4" y="4140"/>
                    </a:cubicBezTo>
                    <a:cubicBezTo>
                      <a:pt x="1" y="4140"/>
                      <a:pt x="0" y="4138"/>
                      <a:pt x="0" y="4136"/>
                    </a:cubicBezTo>
                    <a:lnTo>
                      <a:pt x="0" y="4128"/>
                    </a:lnTo>
                    <a:cubicBezTo>
                      <a:pt x="0" y="4126"/>
                      <a:pt x="1" y="4125"/>
                      <a:pt x="4" y="4125"/>
                    </a:cubicBezTo>
                    <a:cubicBezTo>
                      <a:pt x="6" y="4125"/>
                      <a:pt x="7" y="4126"/>
                      <a:pt x="7" y="4128"/>
                    </a:cubicBezTo>
                    <a:close/>
                    <a:moveTo>
                      <a:pt x="7" y="4151"/>
                    </a:moveTo>
                    <a:lnTo>
                      <a:pt x="7" y="4159"/>
                    </a:lnTo>
                    <a:cubicBezTo>
                      <a:pt x="7" y="4161"/>
                      <a:pt x="6" y="4163"/>
                      <a:pt x="4" y="4163"/>
                    </a:cubicBezTo>
                    <a:cubicBezTo>
                      <a:pt x="1" y="4163"/>
                      <a:pt x="0" y="4161"/>
                      <a:pt x="0" y="4159"/>
                    </a:cubicBezTo>
                    <a:lnTo>
                      <a:pt x="0" y="4151"/>
                    </a:lnTo>
                    <a:cubicBezTo>
                      <a:pt x="0" y="4149"/>
                      <a:pt x="1" y="4148"/>
                      <a:pt x="4" y="4148"/>
                    </a:cubicBezTo>
                    <a:cubicBezTo>
                      <a:pt x="6" y="4148"/>
                      <a:pt x="7" y="4149"/>
                      <a:pt x="7" y="4151"/>
                    </a:cubicBezTo>
                    <a:close/>
                    <a:moveTo>
                      <a:pt x="7" y="4174"/>
                    </a:moveTo>
                    <a:lnTo>
                      <a:pt x="7" y="4182"/>
                    </a:lnTo>
                    <a:cubicBezTo>
                      <a:pt x="7" y="4184"/>
                      <a:pt x="6" y="4186"/>
                      <a:pt x="4" y="4186"/>
                    </a:cubicBezTo>
                    <a:cubicBezTo>
                      <a:pt x="1" y="4186"/>
                      <a:pt x="0" y="4184"/>
                      <a:pt x="0" y="4182"/>
                    </a:cubicBezTo>
                    <a:lnTo>
                      <a:pt x="0" y="4174"/>
                    </a:lnTo>
                    <a:cubicBezTo>
                      <a:pt x="0" y="4172"/>
                      <a:pt x="1" y="4171"/>
                      <a:pt x="4" y="4171"/>
                    </a:cubicBezTo>
                    <a:cubicBezTo>
                      <a:pt x="6" y="4171"/>
                      <a:pt x="7" y="4172"/>
                      <a:pt x="7" y="4174"/>
                    </a:cubicBezTo>
                    <a:close/>
                    <a:moveTo>
                      <a:pt x="7" y="4197"/>
                    </a:moveTo>
                    <a:lnTo>
                      <a:pt x="7" y="4205"/>
                    </a:lnTo>
                    <a:cubicBezTo>
                      <a:pt x="7" y="4207"/>
                      <a:pt x="6" y="4209"/>
                      <a:pt x="4" y="4209"/>
                    </a:cubicBezTo>
                    <a:cubicBezTo>
                      <a:pt x="1" y="4209"/>
                      <a:pt x="0" y="4207"/>
                      <a:pt x="0" y="4205"/>
                    </a:cubicBezTo>
                    <a:lnTo>
                      <a:pt x="0" y="4197"/>
                    </a:lnTo>
                    <a:cubicBezTo>
                      <a:pt x="0" y="4195"/>
                      <a:pt x="1" y="4194"/>
                      <a:pt x="4" y="4194"/>
                    </a:cubicBezTo>
                    <a:cubicBezTo>
                      <a:pt x="6" y="4194"/>
                      <a:pt x="7" y="4195"/>
                      <a:pt x="7" y="4197"/>
                    </a:cubicBezTo>
                    <a:close/>
                    <a:moveTo>
                      <a:pt x="7" y="4221"/>
                    </a:moveTo>
                    <a:lnTo>
                      <a:pt x="7" y="4228"/>
                    </a:lnTo>
                    <a:cubicBezTo>
                      <a:pt x="7" y="4230"/>
                      <a:pt x="6" y="4232"/>
                      <a:pt x="4" y="4232"/>
                    </a:cubicBezTo>
                    <a:cubicBezTo>
                      <a:pt x="1" y="4232"/>
                      <a:pt x="0" y="4230"/>
                      <a:pt x="0" y="4228"/>
                    </a:cubicBezTo>
                    <a:lnTo>
                      <a:pt x="0" y="4221"/>
                    </a:lnTo>
                    <a:cubicBezTo>
                      <a:pt x="0" y="4218"/>
                      <a:pt x="1" y="4217"/>
                      <a:pt x="4" y="4217"/>
                    </a:cubicBezTo>
                    <a:cubicBezTo>
                      <a:pt x="6" y="4217"/>
                      <a:pt x="7" y="4218"/>
                      <a:pt x="7" y="4221"/>
                    </a:cubicBezTo>
                    <a:close/>
                    <a:moveTo>
                      <a:pt x="7" y="4244"/>
                    </a:moveTo>
                    <a:lnTo>
                      <a:pt x="7" y="4251"/>
                    </a:lnTo>
                    <a:cubicBezTo>
                      <a:pt x="7" y="4253"/>
                      <a:pt x="6" y="4255"/>
                      <a:pt x="4" y="4255"/>
                    </a:cubicBezTo>
                    <a:cubicBezTo>
                      <a:pt x="1" y="4255"/>
                      <a:pt x="0" y="4253"/>
                      <a:pt x="0" y="4251"/>
                    </a:cubicBezTo>
                    <a:lnTo>
                      <a:pt x="0" y="4244"/>
                    </a:lnTo>
                    <a:cubicBezTo>
                      <a:pt x="0" y="4241"/>
                      <a:pt x="1" y="4240"/>
                      <a:pt x="4" y="4240"/>
                    </a:cubicBezTo>
                    <a:cubicBezTo>
                      <a:pt x="6" y="4240"/>
                      <a:pt x="7" y="4241"/>
                      <a:pt x="7" y="4244"/>
                    </a:cubicBezTo>
                    <a:close/>
                    <a:moveTo>
                      <a:pt x="7" y="4267"/>
                    </a:moveTo>
                    <a:lnTo>
                      <a:pt x="7" y="4274"/>
                    </a:lnTo>
                    <a:cubicBezTo>
                      <a:pt x="7" y="4276"/>
                      <a:pt x="6" y="4278"/>
                      <a:pt x="4" y="4278"/>
                    </a:cubicBezTo>
                    <a:cubicBezTo>
                      <a:pt x="1" y="4278"/>
                      <a:pt x="0" y="4276"/>
                      <a:pt x="0" y="4274"/>
                    </a:cubicBezTo>
                    <a:lnTo>
                      <a:pt x="0" y="4267"/>
                    </a:lnTo>
                    <a:cubicBezTo>
                      <a:pt x="0" y="4264"/>
                      <a:pt x="1" y="4263"/>
                      <a:pt x="4" y="4263"/>
                    </a:cubicBezTo>
                    <a:cubicBezTo>
                      <a:pt x="6" y="4263"/>
                      <a:pt x="7" y="4264"/>
                      <a:pt x="7" y="4267"/>
                    </a:cubicBezTo>
                    <a:close/>
                    <a:moveTo>
                      <a:pt x="7" y="4290"/>
                    </a:moveTo>
                    <a:lnTo>
                      <a:pt x="7" y="4297"/>
                    </a:lnTo>
                    <a:cubicBezTo>
                      <a:pt x="7" y="4299"/>
                      <a:pt x="6" y="4301"/>
                      <a:pt x="4" y="4301"/>
                    </a:cubicBezTo>
                    <a:cubicBezTo>
                      <a:pt x="1" y="4301"/>
                      <a:pt x="0" y="4299"/>
                      <a:pt x="0" y="4297"/>
                    </a:cubicBezTo>
                    <a:lnTo>
                      <a:pt x="0" y="4290"/>
                    </a:lnTo>
                    <a:cubicBezTo>
                      <a:pt x="0" y="4288"/>
                      <a:pt x="1" y="4286"/>
                      <a:pt x="4" y="4286"/>
                    </a:cubicBezTo>
                    <a:cubicBezTo>
                      <a:pt x="6" y="4286"/>
                      <a:pt x="7" y="4288"/>
                      <a:pt x="7" y="4290"/>
                    </a:cubicBezTo>
                    <a:close/>
                    <a:moveTo>
                      <a:pt x="7" y="4313"/>
                    </a:moveTo>
                    <a:lnTo>
                      <a:pt x="7" y="4320"/>
                    </a:lnTo>
                    <a:cubicBezTo>
                      <a:pt x="7" y="4322"/>
                      <a:pt x="6" y="4324"/>
                      <a:pt x="4" y="4324"/>
                    </a:cubicBezTo>
                    <a:cubicBezTo>
                      <a:pt x="1" y="4324"/>
                      <a:pt x="0" y="4322"/>
                      <a:pt x="0" y="4320"/>
                    </a:cubicBezTo>
                    <a:lnTo>
                      <a:pt x="0" y="4313"/>
                    </a:lnTo>
                    <a:cubicBezTo>
                      <a:pt x="0" y="4311"/>
                      <a:pt x="1" y="4309"/>
                      <a:pt x="4" y="4309"/>
                    </a:cubicBezTo>
                    <a:cubicBezTo>
                      <a:pt x="6" y="4309"/>
                      <a:pt x="7" y="4311"/>
                      <a:pt x="7" y="4313"/>
                    </a:cubicBezTo>
                    <a:close/>
                    <a:moveTo>
                      <a:pt x="7" y="4336"/>
                    </a:moveTo>
                    <a:lnTo>
                      <a:pt x="7" y="4343"/>
                    </a:lnTo>
                    <a:cubicBezTo>
                      <a:pt x="7" y="4346"/>
                      <a:pt x="6" y="4347"/>
                      <a:pt x="4" y="4347"/>
                    </a:cubicBezTo>
                    <a:cubicBezTo>
                      <a:pt x="1" y="4347"/>
                      <a:pt x="0" y="4346"/>
                      <a:pt x="0" y="4343"/>
                    </a:cubicBezTo>
                    <a:lnTo>
                      <a:pt x="0" y="4336"/>
                    </a:lnTo>
                    <a:cubicBezTo>
                      <a:pt x="0" y="4334"/>
                      <a:pt x="1" y="4332"/>
                      <a:pt x="4" y="4332"/>
                    </a:cubicBezTo>
                    <a:cubicBezTo>
                      <a:pt x="6" y="4332"/>
                      <a:pt x="7" y="4334"/>
                      <a:pt x="7" y="4336"/>
                    </a:cubicBezTo>
                    <a:close/>
                    <a:moveTo>
                      <a:pt x="7" y="4359"/>
                    </a:moveTo>
                    <a:lnTo>
                      <a:pt x="7" y="4366"/>
                    </a:lnTo>
                    <a:cubicBezTo>
                      <a:pt x="7" y="4369"/>
                      <a:pt x="6" y="4370"/>
                      <a:pt x="4" y="4370"/>
                    </a:cubicBezTo>
                    <a:cubicBezTo>
                      <a:pt x="1" y="4370"/>
                      <a:pt x="0" y="4369"/>
                      <a:pt x="0" y="4366"/>
                    </a:cubicBezTo>
                    <a:lnTo>
                      <a:pt x="0" y="4359"/>
                    </a:lnTo>
                    <a:cubicBezTo>
                      <a:pt x="0" y="4357"/>
                      <a:pt x="1" y="4355"/>
                      <a:pt x="4" y="4355"/>
                    </a:cubicBezTo>
                    <a:cubicBezTo>
                      <a:pt x="6" y="4355"/>
                      <a:pt x="7" y="4357"/>
                      <a:pt x="7" y="4359"/>
                    </a:cubicBezTo>
                    <a:close/>
                    <a:moveTo>
                      <a:pt x="7" y="4382"/>
                    </a:moveTo>
                    <a:lnTo>
                      <a:pt x="7" y="4389"/>
                    </a:lnTo>
                    <a:cubicBezTo>
                      <a:pt x="7" y="4392"/>
                      <a:pt x="6" y="4393"/>
                      <a:pt x="4" y="4393"/>
                    </a:cubicBezTo>
                    <a:cubicBezTo>
                      <a:pt x="1" y="4393"/>
                      <a:pt x="0" y="4392"/>
                      <a:pt x="0" y="4389"/>
                    </a:cubicBezTo>
                    <a:lnTo>
                      <a:pt x="0" y="4382"/>
                    </a:lnTo>
                    <a:cubicBezTo>
                      <a:pt x="0" y="4380"/>
                      <a:pt x="1" y="4378"/>
                      <a:pt x="4" y="4378"/>
                    </a:cubicBezTo>
                    <a:cubicBezTo>
                      <a:pt x="6" y="4378"/>
                      <a:pt x="7" y="4380"/>
                      <a:pt x="7" y="4382"/>
                    </a:cubicBezTo>
                    <a:close/>
                    <a:moveTo>
                      <a:pt x="7" y="4405"/>
                    </a:moveTo>
                    <a:lnTo>
                      <a:pt x="7" y="4413"/>
                    </a:lnTo>
                    <a:cubicBezTo>
                      <a:pt x="7" y="4415"/>
                      <a:pt x="6" y="4416"/>
                      <a:pt x="4" y="4416"/>
                    </a:cubicBezTo>
                    <a:cubicBezTo>
                      <a:pt x="1" y="4416"/>
                      <a:pt x="0" y="4415"/>
                      <a:pt x="0" y="4413"/>
                    </a:cubicBezTo>
                    <a:lnTo>
                      <a:pt x="0" y="4405"/>
                    </a:lnTo>
                    <a:cubicBezTo>
                      <a:pt x="0" y="4403"/>
                      <a:pt x="1" y="4401"/>
                      <a:pt x="4" y="4401"/>
                    </a:cubicBezTo>
                    <a:cubicBezTo>
                      <a:pt x="6" y="4401"/>
                      <a:pt x="7" y="4403"/>
                      <a:pt x="7" y="4405"/>
                    </a:cubicBezTo>
                    <a:close/>
                    <a:moveTo>
                      <a:pt x="7" y="4428"/>
                    </a:moveTo>
                    <a:lnTo>
                      <a:pt x="7" y="4436"/>
                    </a:lnTo>
                    <a:cubicBezTo>
                      <a:pt x="7" y="4438"/>
                      <a:pt x="6" y="4439"/>
                      <a:pt x="4" y="4439"/>
                    </a:cubicBezTo>
                    <a:cubicBezTo>
                      <a:pt x="1" y="4439"/>
                      <a:pt x="0" y="4438"/>
                      <a:pt x="0" y="4436"/>
                    </a:cubicBezTo>
                    <a:lnTo>
                      <a:pt x="0" y="4428"/>
                    </a:lnTo>
                    <a:cubicBezTo>
                      <a:pt x="0" y="4426"/>
                      <a:pt x="1" y="4424"/>
                      <a:pt x="4" y="4424"/>
                    </a:cubicBezTo>
                    <a:cubicBezTo>
                      <a:pt x="6" y="4424"/>
                      <a:pt x="7" y="4426"/>
                      <a:pt x="7" y="4428"/>
                    </a:cubicBezTo>
                    <a:close/>
                    <a:moveTo>
                      <a:pt x="7" y="4451"/>
                    </a:moveTo>
                    <a:lnTo>
                      <a:pt x="7" y="4459"/>
                    </a:lnTo>
                    <a:cubicBezTo>
                      <a:pt x="7" y="4461"/>
                      <a:pt x="6" y="4462"/>
                      <a:pt x="4" y="4462"/>
                    </a:cubicBezTo>
                    <a:cubicBezTo>
                      <a:pt x="1" y="4462"/>
                      <a:pt x="0" y="4461"/>
                      <a:pt x="0" y="4459"/>
                    </a:cubicBezTo>
                    <a:lnTo>
                      <a:pt x="0" y="4451"/>
                    </a:lnTo>
                    <a:cubicBezTo>
                      <a:pt x="0" y="4449"/>
                      <a:pt x="1" y="4447"/>
                      <a:pt x="4" y="4447"/>
                    </a:cubicBezTo>
                    <a:cubicBezTo>
                      <a:pt x="6" y="4447"/>
                      <a:pt x="7" y="4449"/>
                      <a:pt x="7" y="4451"/>
                    </a:cubicBezTo>
                    <a:close/>
                    <a:moveTo>
                      <a:pt x="7" y="4474"/>
                    </a:moveTo>
                    <a:lnTo>
                      <a:pt x="7" y="4482"/>
                    </a:lnTo>
                    <a:cubicBezTo>
                      <a:pt x="7" y="4484"/>
                      <a:pt x="6" y="4485"/>
                      <a:pt x="4" y="4485"/>
                    </a:cubicBezTo>
                    <a:cubicBezTo>
                      <a:pt x="1" y="4485"/>
                      <a:pt x="0" y="4484"/>
                      <a:pt x="0" y="4482"/>
                    </a:cubicBezTo>
                    <a:lnTo>
                      <a:pt x="0" y="4474"/>
                    </a:lnTo>
                    <a:cubicBezTo>
                      <a:pt x="0" y="4472"/>
                      <a:pt x="1" y="4470"/>
                      <a:pt x="4" y="4470"/>
                    </a:cubicBezTo>
                    <a:cubicBezTo>
                      <a:pt x="6" y="4470"/>
                      <a:pt x="7" y="4472"/>
                      <a:pt x="7" y="4474"/>
                    </a:cubicBezTo>
                    <a:close/>
                    <a:moveTo>
                      <a:pt x="7" y="4497"/>
                    </a:moveTo>
                    <a:lnTo>
                      <a:pt x="7" y="4505"/>
                    </a:lnTo>
                    <a:cubicBezTo>
                      <a:pt x="7" y="4507"/>
                      <a:pt x="6" y="4509"/>
                      <a:pt x="4" y="4509"/>
                    </a:cubicBezTo>
                    <a:cubicBezTo>
                      <a:pt x="1" y="4509"/>
                      <a:pt x="0" y="4507"/>
                      <a:pt x="0" y="4505"/>
                    </a:cubicBezTo>
                    <a:lnTo>
                      <a:pt x="0" y="4497"/>
                    </a:lnTo>
                    <a:cubicBezTo>
                      <a:pt x="0" y="4495"/>
                      <a:pt x="1" y="4493"/>
                      <a:pt x="4" y="4493"/>
                    </a:cubicBezTo>
                    <a:cubicBezTo>
                      <a:pt x="6" y="4493"/>
                      <a:pt x="7" y="4495"/>
                      <a:pt x="7" y="4497"/>
                    </a:cubicBezTo>
                    <a:close/>
                    <a:moveTo>
                      <a:pt x="7" y="4520"/>
                    </a:moveTo>
                    <a:lnTo>
                      <a:pt x="7" y="4528"/>
                    </a:lnTo>
                    <a:cubicBezTo>
                      <a:pt x="7" y="4530"/>
                      <a:pt x="6" y="4532"/>
                      <a:pt x="4" y="4532"/>
                    </a:cubicBezTo>
                    <a:cubicBezTo>
                      <a:pt x="1" y="4532"/>
                      <a:pt x="0" y="4530"/>
                      <a:pt x="0" y="4528"/>
                    </a:cubicBezTo>
                    <a:lnTo>
                      <a:pt x="0" y="4520"/>
                    </a:lnTo>
                    <a:cubicBezTo>
                      <a:pt x="0" y="4518"/>
                      <a:pt x="1" y="4516"/>
                      <a:pt x="4" y="4516"/>
                    </a:cubicBezTo>
                    <a:cubicBezTo>
                      <a:pt x="6" y="4516"/>
                      <a:pt x="7" y="4518"/>
                      <a:pt x="7" y="4520"/>
                    </a:cubicBezTo>
                    <a:close/>
                    <a:moveTo>
                      <a:pt x="7" y="4543"/>
                    </a:moveTo>
                    <a:lnTo>
                      <a:pt x="7" y="4551"/>
                    </a:lnTo>
                    <a:cubicBezTo>
                      <a:pt x="7" y="4553"/>
                      <a:pt x="6" y="4555"/>
                      <a:pt x="4" y="4555"/>
                    </a:cubicBezTo>
                    <a:cubicBezTo>
                      <a:pt x="1" y="4555"/>
                      <a:pt x="0" y="4553"/>
                      <a:pt x="0" y="4551"/>
                    </a:cubicBezTo>
                    <a:lnTo>
                      <a:pt x="0" y="4543"/>
                    </a:lnTo>
                    <a:cubicBezTo>
                      <a:pt x="0" y="4541"/>
                      <a:pt x="1" y="4539"/>
                      <a:pt x="4" y="4539"/>
                    </a:cubicBezTo>
                    <a:cubicBezTo>
                      <a:pt x="6" y="4539"/>
                      <a:pt x="7" y="4541"/>
                      <a:pt x="7" y="4543"/>
                    </a:cubicBezTo>
                    <a:close/>
                    <a:moveTo>
                      <a:pt x="7" y="4566"/>
                    </a:moveTo>
                    <a:lnTo>
                      <a:pt x="7" y="4574"/>
                    </a:lnTo>
                    <a:cubicBezTo>
                      <a:pt x="7" y="4576"/>
                      <a:pt x="6" y="4578"/>
                      <a:pt x="4" y="4578"/>
                    </a:cubicBezTo>
                    <a:cubicBezTo>
                      <a:pt x="1" y="4578"/>
                      <a:pt x="0" y="4576"/>
                      <a:pt x="0" y="4574"/>
                    </a:cubicBezTo>
                    <a:lnTo>
                      <a:pt x="0" y="4566"/>
                    </a:lnTo>
                    <a:cubicBezTo>
                      <a:pt x="0" y="4564"/>
                      <a:pt x="1" y="4562"/>
                      <a:pt x="4" y="4562"/>
                    </a:cubicBezTo>
                    <a:cubicBezTo>
                      <a:pt x="6" y="4562"/>
                      <a:pt x="7" y="4564"/>
                      <a:pt x="7" y="4566"/>
                    </a:cubicBezTo>
                    <a:close/>
                    <a:moveTo>
                      <a:pt x="7" y="4589"/>
                    </a:moveTo>
                    <a:lnTo>
                      <a:pt x="7" y="4597"/>
                    </a:lnTo>
                    <a:cubicBezTo>
                      <a:pt x="7" y="4599"/>
                      <a:pt x="6" y="4601"/>
                      <a:pt x="4" y="4601"/>
                    </a:cubicBezTo>
                    <a:cubicBezTo>
                      <a:pt x="1" y="4601"/>
                      <a:pt x="0" y="4599"/>
                      <a:pt x="0" y="4597"/>
                    </a:cubicBezTo>
                    <a:lnTo>
                      <a:pt x="0" y="4589"/>
                    </a:lnTo>
                    <a:cubicBezTo>
                      <a:pt x="0" y="4587"/>
                      <a:pt x="1" y="4585"/>
                      <a:pt x="4" y="4585"/>
                    </a:cubicBezTo>
                    <a:cubicBezTo>
                      <a:pt x="6" y="4585"/>
                      <a:pt x="7" y="4587"/>
                      <a:pt x="7" y="4589"/>
                    </a:cubicBezTo>
                    <a:close/>
                    <a:moveTo>
                      <a:pt x="7" y="4612"/>
                    </a:moveTo>
                    <a:lnTo>
                      <a:pt x="7" y="4620"/>
                    </a:lnTo>
                    <a:cubicBezTo>
                      <a:pt x="7" y="4622"/>
                      <a:pt x="6" y="4624"/>
                      <a:pt x="4" y="4624"/>
                    </a:cubicBezTo>
                    <a:cubicBezTo>
                      <a:pt x="1" y="4624"/>
                      <a:pt x="0" y="4622"/>
                      <a:pt x="0" y="4620"/>
                    </a:cubicBezTo>
                    <a:lnTo>
                      <a:pt x="0" y="4612"/>
                    </a:lnTo>
                    <a:cubicBezTo>
                      <a:pt x="0" y="4610"/>
                      <a:pt x="1" y="4608"/>
                      <a:pt x="4" y="4608"/>
                    </a:cubicBezTo>
                    <a:cubicBezTo>
                      <a:pt x="6" y="4608"/>
                      <a:pt x="7" y="4610"/>
                      <a:pt x="7" y="4612"/>
                    </a:cubicBezTo>
                    <a:close/>
                    <a:moveTo>
                      <a:pt x="7" y="4635"/>
                    </a:moveTo>
                    <a:lnTo>
                      <a:pt x="7" y="4643"/>
                    </a:lnTo>
                    <a:cubicBezTo>
                      <a:pt x="7" y="4645"/>
                      <a:pt x="6" y="4647"/>
                      <a:pt x="4" y="4647"/>
                    </a:cubicBezTo>
                    <a:cubicBezTo>
                      <a:pt x="1" y="4647"/>
                      <a:pt x="0" y="4645"/>
                      <a:pt x="0" y="4643"/>
                    </a:cubicBezTo>
                    <a:lnTo>
                      <a:pt x="0" y="4635"/>
                    </a:lnTo>
                    <a:cubicBezTo>
                      <a:pt x="0" y="4633"/>
                      <a:pt x="1" y="4631"/>
                      <a:pt x="4" y="4631"/>
                    </a:cubicBezTo>
                    <a:cubicBezTo>
                      <a:pt x="6" y="4631"/>
                      <a:pt x="7" y="4633"/>
                      <a:pt x="7" y="4635"/>
                    </a:cubicBezTo>
                    <a:close/>
                    <a:moveTo>
                      <a:pt x="7" y="4658"/>
                    </a:moveTo>
                    <a:lnTo>
                      <a:pt x="7" y="4666"/>
                    </a:lnTo>
                    <a:cubicBezTo>
                      <a:pt x="7" y="4668"/>
                      <a:pt x="6" y="4670"/>
                      <a:pt x="4" y="4670"/>
                    </a:cubicBezTo>
                    <a:cubicBezTo>
                      <a:pt x="1" y="4670"/>
                      <a:pt x="0" y="4668"/>
                      <a:pt x="0" y="4666"/>
                    </a:cubicBezTo>
                    <a:lnTo>
                      <a:pt x="0" y="4658"/>
                    </a:lnTo>
                    <a:cubicBezTo>
                      <a:pt x="0" y="4656"/>
                      <a:pt x="1" y="4654"/>
                      <a:pt x="4" y="4654"/>
                    </a:cubicBezTo>
                    <a:cubicBezTo>
                      <a:pt x="6" y="4654"/>
                      <a:pt x="7" y="4656"/>
                      <a:pt x="7" y="4658"/>
                    </a:cubicBezTo>
                    <a:close/>
                    <a:moveTo>
                      <a:pt x="7" y="4681"/>
                    </a:moveTo>
                    <a:lnTo>
                      <a:pt x="7" y="4689"/>
                    </a:lnTo>
                    <a:cubicBezTo>
                      <a:pt x="7" y="4691"/>
                      <a:pt x="6" y="4693"/>
                      <a:pt x="4" y="4693"/>
                    </a:cubicBezTo>
                    <a:cubicBezTo>
                      <a:pt x="1" y="4693"/>
                      <a:pt x="0" y="4691"/>
                      <a:pt x="0" y="4689"/>
                    </a:cubicBezTo>
                    <a:lnTo>
                      <a:pt x="0" y="4681"/>
                    </a:lnTo>
                    <a:cubicBezTo>
                      <a:pt x="0" y="4679"/>
                      <a:pt x="1" y="4677"/>
                      <a:pt x="4" y="4677"/>
                    </a:cubicBezTo>
                    <a:cubicBezTo>
                      <a:pt x="6" y="4677"/>
                      <a:pt x="7" y="4679"/>
                      <a:pt x="7" y="4681"/>
                    </a:cubicBezTo>
                    <a:close/>
                    <a:moveTo>
                      <a:pt x="7" y="4704"/>
                    </a:moveTo>
                    <a:lnTo>
                      <a:pt x="7" y="4712"/>
                    </a:lnTo>
                    <a:cubicBezTo>
                      <a:pt x="7" y="4714"/>
                      <a:pt x="6" y="4716"/>
                      <a:pt x="4" y="4716"/>
                    </a:cubicBezTo>
                    <a:cubicBezTo>
                      <a:pt x="1" y="4716"/>
                      <a:pt x="0" y="4714"/>
                      <a:pt x="0" y="4712"/>
                    </a:cubicBezTo>
                    <a:lnTo>
                      <a:pt x="0" y="4704"/>
                    </a:lnTo>
                    <a:cubicBezTo>
                      <a:pt x="0" y="4702"/>
                      <a:pt x="1" y="4701"/>
                      <a:pt x="4" y="4701"/>
                    </a:cubicBezTo>
                    <a:cubicBezTo>
                      <a:pt x="6" y="4701"/>
                      <a:pt x="7" y="4702"/>
                      <a:pt x="7" y="4704"/>
                    </a:cubicBezTo>
                    <a:close/>
                    <a:moveTo>
                      <a:pt x="7" y="4727"/>
                    </a:moveTo>
                    <a:lnTo>
                      <a:pt x="7" y="4735"/>
                    </a:lnTo>
                    <a:cubicBezTo>
                      <a:pt x="7" y="4737"/>
                      <a:pt x="6" y="4739"/>
                      <a:pt x="4" y="4739"/>
                    </a:cubicBezTo>
                    <a:cubicBezTo>
                      <a:pt x="1" y="4739"/>
                      <a:pt x="0" y="4737"/>
                      <a:pt x="0" y="4735"/>
                    </a:cubicBezTo>
                    <a:lnTo>
                      <a:pt x="0" y="4727"/>
                    </a:lnTo>
                    <a:cubicBezTo>
                      <a:pt x="0" y="4725"/>
                      <a:pt x="1" y="4724"/>
                      <a:pt x="4" y="4724"/>
                    </a:cubicBezTo>
                    <a:cubicBezTo>
                      <a:pt x="6" y="4724"/>
                      <a:pt x="7" y="4725"/>
                      <a:pt x="7" y="4727"/>
                    </a:cubicBezTo>
                    <a:close/>
                    <a:moveTo>
                      <a:pt x="7" y="4750"/>
                    </a:moveTo>
                    <a:lnTo>
                      <a:pt x="7" y="4758"/>
                    </a:lnTo>
                    <a:cubicBezTo>
                      <a:pt x="7" y="4760"/>
                      <a:pt x="6" y="4762"/>
                      <a:pt x="4" y="4762"/>
                    </a:cubicBezTo>
                    <a:cubicBezTo>
                      <a:pt x="1" y="4762"/>
                      <a:pt x="0" y="4760"/>
                      <a:pt x="0" y="4758"/>
                    </a:cubicBezTo>
                    <a:lnTo>
                      <a:pt x="0" y="4750"/>
                    </a:lnTo>
                    <a:cubicBezTo>
                      <a:pt x="0" y="4748"/>
                      <a:pt x="1" y="4747"/>
                      <a:pt x="4" y="4747"/>
                    </a:cubicBezTo>
                    <a:cubicBezTo>
                      <a:pt x="6" y="4747"/>
                      <a:pt x="7" y="4748"/>
                      <a:pt x="7" y="4750"/>
                    </a:cubicBezTo>
                    <a:close/>
                    <a:moveTo>
                      <a:pt x="7" y="4773"/>
                    </a:moveTo>
                    <a:lnTo>
                      <a:pt x="7" y="4781"/>
                    </a:lnTo>
                    <a:cubicBezTo>
                      <a:pt x="7" y="4783"/>
                      <a:pt x="6" y="4785"/>
                      <a:pt x="4" y="4785"/>
                    </a:cubicBezTo>
                    <a:cubicBezTo>
                      <a:pt x="1" y="4785"/>
                      <a:pt x="0" y="4783"/>
                      <a:pt x="0" y="4781"/>
                    </a:cubicBezTo>
                    <a:lnTo>
                      <a:pt x="0" y="4773"/>
                    </a:lnTo>
                    <a:cubicBezTo>
                      <a:pt x="0" y="4771"/>
                      <a:pt x="1" y="4770"/>
                      <a:pt x="4" y="4770"/>
                    </a:cubicBezTo>
                    <a:cubicBezTo>
                      <a:pt x="6" y="4770"/>
                      <a:pt x="7" y="4771"/>
                      <a:pt x="7" y="4773"/>
                    </a:cubicBezTo>
                    <a:close/>
                    <a:moveTo>
                      <a:pt x="7" y="4797"/>
                    </a:moveTo>
                    <a:lnTo>
                      <a:pt x="7" y="4804"/>
                    </a:lnTo>
                    <a:cubicBezTo>
                      <a:pt x="7" y="4806"/>
                      <a:pt x="6" y="4808"/>
                      <a:pt x="4" y="4808"/>
                    </a:cubicBezTo>
                    <a:cubicBezTo>
                      <a:pt x="1" y="4808"/>
                      <a:pt x="0" y="4806"/>
                      <a:pt x="0" y="4804"/>
                    </a:cubicBezTo>
                    <a:lnTo>
                      <a:pt x="0" y="4797"/>
                    </a:lnTo>
                    <a:cubicBezTo>
                      <a:pt x="0" y="4794"/>
                      <a:pt x="1" y="4793"/>
                      <a:pt x="4" y="4793"/>
                    </a:cubicBezTo>
                    <a:cubicBezTo>
                      <a:pt x="6" y="4793"/>
                      <a:pt x="7" y="4794"/>
                      <a:pt x="7" y="4797"/>
                    </a:cubicBezTo>
                    <a:close/>
                    <a:moveTo>
                      <a:pt x="7" y="4820"/>
                    </a:moveTo>
                    <a:lnTo>
                      <a:pt x="7" y="4827"/>
                    </a:lnTo>
                    <a:cubicBezTo>
                      <a:pt x="7" y="4829"/>
                      <a:pt x="6" y="4831"/>
                      <a:pt x="4" y="4831"/>
                    </a:cubicBezTo>
                    <a:cubicBezTo>
                      <a:pt x="1" y="4831"/>
                      <a:pt x="0" y="4829"/>
                      <a:pt x="0" y="4827"/>
                    </a:cubicBezTo>
                    <a:lnTo>
                      <a:pt x="0" y="4820"/>
                    </a:lnTo>
                    <a:cubicBezTo>
                      <a:pt x="0" y="4817"/>
                      <a:pt x="1" y="4816"/>
                      <a:pt x="4" y="4816"/>
                    </a:cubicBezTo>
                    <a:cubicBezTo>
                      <a:pt x="6" y="4816"/>
                      <a:pt x="7" y="4817"/>
                      <a:pt x="7" y="4820"/>
                    </a:cubicBezTo>
                    <a:close/>
                    <a:moveTo>
                      <a:pt x="7" y="4843"/>
                    </a:moveTo>
                    <a:lnTo>
                      <a:pt x="7" y="4850"/>
                    </a:lnTo>
                    <a:cubicBezTo>
                      <a:pt x="7" y="4852"/>
                      <a:pt x="6" y="4854"/>
                      <a:pt x="4" y="4854"/>
                    </a:cubicBezTo>
                    <a:cubicBezTo>
                      <a:pt x="1" y="4854"/>
                      <a:pt x="0" y="4852"/>
                      <a:pt x="0" y="4850"/>
                    </a:cubicBezTo>
                    <a:lnTo>
                      <a:pt x="0" y="4843"/>
                    </a:lnTo>
                    <a:cubicBezTo>
                      <a:pt x="0" y="4840"/>
                      <a:pt x="1" y="4839"/>
                      <a:pt x="4" y="4839"/>
                    </a:cubicBezTo>
                    <a:cubicBezTo>
                      <a:pt x="6" y="4839"/>
                      <a:pt x="7" y="4840"/>
                      <a:pt x="7" y="4843"/>
                    </a:cubicBezTo>
                    <a:close/>
                    <a:moveTo>
                      <a:pt x="7" y="4866"/>
                    </a:moveTo>
                    <a:lnTo>
                      <a:pt x="7" y="4873"/>
                    </a:lnTo>
                    <a:cubicBezTo>
                      <a:pt x="7" y="4875"/>
                      <a:pt x="6" y="4877"/>
                      <a:pt x="4" y="4877"/>
                    </a:cubicBezTo>
                    <a:cubicBezTo>
                      <a:pt x="1" y="4877"/>
                      <a:pt x="0" y="4875"/>
                      <a:pt x="0" y="4873"/>
                    </a:cubicBezTo>
                    <a:lnTo>
                      <a:pt x="0" y="4866"/>
                    </a:lnTo>
                    <a:cubicBezTo>
                      <a:pt x="0" y="4864"/>
                      <a:pt x="1" y="4862"/>
                      <a:pt x="4" y="4862"/>
                    </a:cubicBezTo>
                    <a:cubicBezTo>
                      <a:pt x="6" y="4862"/>
                      <a:pt x="7" y="4864"/>
                      <a:pt x="7" y="4866"/>
                    </a:cubicBezTo>
                    <a:close/>
                    <a:moveTo>
                      <a:pt x="7" y="4889"/>
                    </a:moveTo>
                    <a:lnTo>
                      <a:pt x="7" y="4896"/>
                    </a:lnTo>
                    <a:cubicBezTo>
                      <a:pt x="7" y="4898"/>
                      <a:pt x="6" y="4900"/>
                      <a:pt x="4" y="4900"/>
                    </a:cubicBezTo>
                    <a:cubicBezTo>
                      <a:pt x="1" y="4900"/>
                      <a:pt x="0" y="4898"/>
                      <a:pt x="0" y="4896"/>
                    </a:cubicBezTo>
                    <a:lnTo>
                      <a:pt x="0" y="4889"/>
                    </a:lnTo>
                    <a:cubicBezTo>
                      <a:pt x="0" y="4887"/>
                      <a:pt x="1" y="4885"/>
                      <a:pt x="4" y="4885"/>
                    </a:cubicBezTo>
                    <a:cubicBezTo>
                      <a:pt x="6" y="4885"/>
                      <a:pt x="7" y="4887"/>
                      <a:pt x="7" y="4889"/>
                    </a:cubicBezTo>
                    <a:close/>
                    <a:moveTo>
                      <a:pt x="7" y="4912"/>
                    </a:moveTo>
                    <a:lnTo>
                      <a:pt x="7" y="4919"/>
                    </a:lnTo>
                    <a:cubicBezTo>
                      <a:pt x="7" y="4922"/>
                      <a:pt x="6" y="4923"/>
                      <a:pt x="4" y="4923"/>
                    </a:cubicBezTo>
                    <a:cubicBezTo>
                      <a:pt x="1" y="4923"/>
                      <a:pt x="0" y="4922"/>
                      <a:pt x="0" y="4919"/>
                    </a:cubicBezTo>
                    <a:lnTo>
                      <a:pt x="0" y="4912"/>
                    </a:lnTo>
                    <a:cubicBezTo>
                      <a:pt x="0" y="4910"/>
                      <a:pt x="1" y="4908"/>
                      <a:pt x="4" y="4908"/>
                    </a:cubicBezTo>
                    <a:cubicBezTo>
                      <a:pt x="6" y="4908"/>
                      <a:pt x="7" y="4910"/>
                      <a:pt x="7" y="4912"/>
                    </a:cubicBezTo>
                    <a:close/>
                    <a:moveTo>
                      <a:pt x="7" y="4935"/>
                    </a:moveTo>
                    <a:lnTo>
                      <a:pt x="7" y="4942"/>
                    </a:lnTo>
                    <a:cubicBezTo>
                      <a:pt x="7" y="4945"/>
                      <a:pt x="6" y="4946"/>
                      <a:pt x="4" y="4946"/>
                    </a:cubicBezTo>
                    <a:cubicBezTo>
                      <a:pt x="1" y="4946"/>
                      <a:pt x="0" y="4945"/>
                      <a:pt x="0" y="4942"/>
                    </a:cubicBezTo>
                    <a:lnTo>
                      <a:pt x="0" y="4935"/>
                    </a:lnTo>
                    <a:cubicBezTo>
                      <a:pt x="0" y="4933"/>
                      <a:pt x="1" y="4931"/>
                      <a:pt x="4" y="4931"/>
                    </a:cubicBezTo>
                    <a:cubicBezTo>
                      <a:pt x="6" y="4931"/>
                      <a:pt x="7" y="4933"/>
                      <a:pt x="7" y="4935"/>
                    </a:cubicBezTo>
                    <a:close/>
                    <a:moveTo>
                      <a:pt x="7" y="4958"/>
                    </a:moveTo>
                    <a:lnTo>
                      <a:pt x="7" y="4965"/>
                    </a:lnTo>
                    <a:cubicBezTo>
                      <a:pt x="7" y="4968"/>
                      <a:pt x="6" y="4969"/>
                      <a:pt x="4" y="4969"/>
                    </a:cubicBezTo>
                    <a:cubicBezTo>
                      <a:pt x="1" y="4969"/>
                      <a:pt x="0" y="4968"/>
                      <a:pt x="0" y="4965"/>
                    </a:cubicBezTo>
                    <a:lnTo>
                      <a:pt x="0" y="4958"/>
                    </a:lnTo>
                    <a:cubicBezTo>
                      <a:pt x="0" y="4956"/>
                      <a:pt x="1" y="4954"/>
                      <a:pt x="4" y="4954"/>
                    </a:cubicBezTo>
                    <a:cubicBezTo>
                      <a:pt x="6" y="4954"/>
                      <a:pt x="7" y="4956"/>
                      <a:pt x="7" y="4958"/>
                    </a:cubicBezTo>
                    <a:close/>
                    <a:moveTo>
                      <a:pt x="7" y="4981"/>
                    </a:moveTo>
                    <a:lnTo>
                      <a:pt x="7" y="4989"/>
                    </a:lnTo>
                    <a:cubicBezTo>
                      <a:pt x="7" y="4991"/>
                      <a:pt x="6" y="4992"/>
                      <a:pt x="4" y="4992"/>
                    </a:cubicBezTo>
                    <a:cubicBezTo>
                      <a:pt x="1" y="4992"/>
                      <a:pt x="0" y="4991"/>
                      <a:pt x="0" y="4989"/>
                    </a:cubicBezTo>
                    <a:lnTo>
                      <a:pt x="0" y="4981"/>
                    </a:lnTo>
                    <a:cubicBezTo>
                      <a:pt x="0" y="4979"/>
                      <a:pt x="1" y="4977"/>
                      <a:pt x="4" y="4977"/>
                    </a:cubicBezTo>
                    <a:cubicBezTo>
                      <a:pt x="6" y="4977"/>
                      <a:pt x="7" y="4979"/>
                      <a:pt x="7" y="4981"/>
                    </a:cubicBezTo>
                    <a:close/>
                    <a:moveTo>
                      <a:pt x="7" y="5004"/>
                    </a:moveTo>
                    <a:lnTo>
                      <a:pt x="7" y="5012"/>
                    </a:lnTo>
                    <a:cubicBezTo>
                      <a:pt x="7" y="5014"/>
                      <a:pt x="6" y="5015"/>
                      <a:pt x="4" y="5015"/>
                    </a:cubicBezTo>
                    <a:cubicBezTo>
                      <a:pt x="1" y="5015"/>
                      <a:pt x="0" y="5014"/>
                      <a:pt x="0" y="5012"/>
                    </a:cubicBezTo>
                    <a:lnTo>
                      <a:pt x="0" y="5004"/>
                    </a:lnTo>
                    <a:cubicBezTo>
                      <a:pt x="0" y="5002"/>
                      <a:pt x="1" y="5000"/>
                      <a:pt x="4" y="5000"/>
                    </a:cubicBezTo>
                    <a:cubicBezTo>
                      <a:pt x="6" y="5000"/>
                      <a:pt x="7" y="5002"/>
                      <a:pt x="7" y="5004"/>
                    </a:cubicBezTo>
                    <a:close/>
                    <a:moveTo>
                      <a:pt x="7" y="5027"/>
                    </a:moveTo>
                    <a:lnTo>
                      <a:pt x="7" y="5035"/>
                    </a:lnTo>
                    <a:cubicBezTo>
                      <a:pt x="7" y="5037"/>
                      <a:pt x="6" y="5038"/>
                      <a:pt x="4" y="5038"/>
                    </a:cubicBezTo>
                    <a:cubicBezTo>
                      <a:pt x="1" y="5038"/>
                      <a:pt x="0" y="5037"/>
                      <a:pt x="0" y="5035"/>
                    </a:cubicBezTo>
                    <a:lnTo>
                      <a:pt x="0" y="5027"/>
                    </a:lnTo>
                    <a:cubicBezTo>
                      <a:pt x="0" y="5025"/>
                      <a:pt x="1" y="5023"/>
                      <a:pt x="4" y="5023"/>
                    </a:cubicBezTo>
                    <a:cubicBezTo>
                      <a:pt x="6" y="5023"/>
                      <a:pt x="7" y="5025"/>
                      <a:pt x="7" y="5027"/>
                    </a:cubicBezTo>
                    <a:close/>
                    <a:moveTo>
                      <a:pt x="7" y="5050"/>
                    </a:moveTo>
                    <a:lnTo>
                      <a:pt x="7" y="5058"/>
                    </a:lnTo>
                    <a:cubicBezTo>
                      <a:pt x="7" y="5060"/>
                      <a:pt x="6" y="5061"/>
                      <a:pt x="4" y="5061"/>
                    </a:cubicBezTo>
                    <a:cubicBezTo>
                      <a:pt x="1" y="5061"/>
                      <a:pt x="0" y="5060"/>
                      <a:pt x="0" y="5058"/>
                    </a:cubicBezTo>
                    <a:lnTo>
                      <a:pt x="0" y="5050"/>
                    </a:lnTo>
                    <a:cubicBezTo>
                      <a:pt x="0" y="5048"/>
                      <a:pt x="1" y="5046"/>
                      <a:pt x="4" y="5046"/>
                    </a:cubicBezTo>
                    <a:cubicBezTo>
                      <a:pt x="6" y="5046"/>
                      <a:pt x="7" y="5048"/>
                      <a:pt x="7" y="5050"/>
                    </a:cubicBezTo>
                    <a:close/>
                    <a:moveTo>
                      <a:pt x="7" y="5073"/>
                    </a:moveTo>
                    <a:lnTo>
                      <a:pt x="7" y="5081"/>
                    </a:lnTo>
                    <a:cubicBezTo>
                      <a:pt x="7" y="5083"/>
                      <a:pt x="6" y="5085"/>
                      <a:pt x="4" y="5085"/>
                    </a:cubicBezTo>
                    <a:cubicBezTo>
                      <a:pt x="1" y="5085"/>
                      <a:pt x="0" y="5083"/>
                      <a:pt x="0" y="5081"/>
                    </a:cubicBezTo>
                    <a:lnTo>
                      <a:pt x="0" y="5073"/>
                    </a:lnTo>
                    <a:cubicBezTo>
                      <a:pt x="0" y="5071"/>
                      <a:pt x="1" y="5069"/>
                      <a:pt x="4" y="5069"/>
                    </a:cubicBezTo>
                    <a:cubicBezTo>
                      <a:pt x="6" y="5069"/>
                      <a:pt x="7" y="5071"/>
                      <a:pt x="7" y="5073"/>
                    </a:cubicBezTo>
                    <a:close/>
                    <a:moveTo>
                      <a:pt x="7" y="5096"/>
                    </a:moveTo>
                    <a:lnTo>
                      <a:pt x="7" y="5104"/>
                    </a:lnTo>
                    <a:cubicBezTo>
                      <a:pt x="7" y="5106"/>
                      <a:pt x="6" y="5108"/>
                      <a:pt x="4" y="5108"/>
                    </a:cubicBezTo>
                    <a:cubicBezTo>
                      <a:pt x="1" y="5108"/>
                      <a:pt x="0" y="5106"/>
                      <a:pt x="0" y="5104"/>
                    </a:cubicBezTo>
                    <a:lnTo>
                      <a:pt x="0" y="5096"/>
                    </a:lnTo>
                    <a:cubicBezTo>
                      <a:pt x="0" y="5094"/>
                      <a:pt x="1" y="5092"/>
                      <a:pt x="4" y="5092"/>
                    </a:cubicBezTo>
                    <a:cubicBezTo>
                      <a:pt x="6" y="5092"/>
                      <a:pt x="7" y="5094"/>
                      <a:pt x="7" y="5096"/>
                    </a:cubicBezTo>
                    <a:close/>
                    <a:moveTo>
                      <a:pt x="7" y="5119"/>
                    </a:moveTo>
                    <a:lnTo>
                      <a:pt x="7" y="5127"/>
                    </a:lnTo>
                    <a:cubicBezTo>
                      <a:pt x="7" y="5129"/>
                      <a:pt x="6" y="5131"/>
                      <a:pt x="4" y="5131"/>
                    </a:cubicBezTo>
                    <a:cubicBezTo>
                      <a:pt x="1" y="5131"/>
                      <a:pt x="0" y="5129"/>
                      <a:pt x="0" y="5127"/>
                    </a:cubicBezTo>
                    <a:lnTo>
                      <a:pt x="0" y="5119"/>
                    </a:lnTo>
                    <a:cubicBezTo>
                      <a:pt x="0" y="5117"/>
                      <a:pt x="1" y="5115"/>
                      <a:pt x="4" y="5115"/>
                    </a:cubicBezTo>
                    <a:cubicBezTo>
                      <a:pt x="6" y="5115"/>
                      <a:pt x="7" y="5117"/>
                      <a:pt x="7" y="5119"/>
                    </a:cubicBezTo>
                    <a:close/>
                    <a:moveTo>
                      <a:pt x="7" y="5142"/>
                    </a:moveTo>
                    <a:lnTo>
                      <a:pt x="7" y="5150"/>
                    </a:lnTo>
                    <a:cubicBezTo>
                      <a:pt x="7" y="5152"/>
                      <a:pt x="6" y="5154"/>
                      <a:pt x="4" y="5154"/>
                    </a:cubicBezTo>
                    <a:cubicBezTo>
                      <a:pt x="1" y="5154"/>
                      <a:pt x="0" y="5152"/>
                      <a:pt x="0" y="5150"/>
                    </a:cubicBezTo>
                    <a:lnTo>
                      <a:pt x="0" y="5142"/>
                    </a:lnTo>
                    <a:cubicBezTo>
                      <a:pt x="0" y="5140"/>
                      <a:pt x="1" y="5138"/>
                      <a:pt x="4" y="5138"/>
                    </a:cubicBezTo>
                    <a:cubicBezTo>
                      <a:pt x="6" y="5138"/>
                      <a:pt x="7" y="5140"/>
                      <a:pt x="7" y="5142"/>
                    </a:cubicBezTo>
                    <a:close/>
                    <a:moveTo>
                      <a:pt x="7" y="5165"/>
                    </a:moveTo>
                    <a:lnTo>
                      <a:pt x="7" y="5173"/>
                    </a:lnTo>
                    <a:cubicBezTo>
                      <a:pt x="7" y="5175"/>
                      <a:pt x="6" y="5177"/>
                      <a:pt x="4" y="5177"/>
                    </a:cubicBezTo>
                    <a:cubicBezTo>
                      <a:pt x="1" y="5177"/>
                      <a:pt x="0" y="5175"/>
                      <a:pt x="0" y="5173"/>
                    </a:cubicBezTo>
                    <a:lnTo>
                      <a:pt x="0" y="5165"/>
                    </a:lnTo>
                    <a:cubicBezTo>
                      <a:pt x="0" y="5163"/>
                      <a:pt x="1" y="5161"/>
                      <a:pt x="4" y="5161"/>
                    </a:cubicBezTo>
                    <a:cubicBezTo>
                      <a:pt x="6" y="5161"/>
                      <a:pt x="7" y="5163"/>
                      <a:pt x="7" y="5165"/>
                    </a:cubicBezTo>
                    <a:close/>
                    <a:moveTo>
                      <a:pt x="7" y="5188"/>
                    </a:moveTo>
                    <a:lnTo>
                      <a:pt x="7" y="5196"/>
                    </a:lnTo>
                    <a:cubicBezTo>
                      <a:pt x="7" y="5198"/>
                      <a:pt x="6" y="5200"/>
                      <a:pt x="4" y="5200"/>
                    </a:cubicBezTo>
                    <a:cubicBezTo>
                      <a:pt x="1" y="5200"/>
                      <a:pt x="0" y="5198"/>
                      <a:pt x="0" y="5196"/>
                    </a:cubicBezTo>
                    <a:lnTo>
                      <a:pt x="0" y="5188"/>
                    </a:lnTo>
                    <a:cubicBezTo>
                      <a:pt x="0" y="5186"/>
                      <a:pt x="1" y="5184"/>
                      <a:pt x="4" y="5184"/>
                    </a:cubicBezTo>
                    <a:cubicBezTo>
                      <a:pt x="6" y="5184"/>
                      <a:pt x="7" y="5186"/>
                      <a:pt x="7" y="5188"/>
                    </a:cubicBezTo>
                    <a:close/>
                    <a:moveTo>
                      <a:pt x="7" y="5211"/>
                    </a:moveTo>
                    <a:lnTo>
                      <a:pt x="7" y="5219"/>
                    </a:lnTo>
                    <a:cubicBezTo>
                      <a:pt x="7" y="5221"/>
                      <a:pt x="6" y="5223"/>
                      <a:pt x="4" y="5223"/>
                    </a:cubicBezTo>
                    <a:cubicBezTo>
                      <a:pt x="1" y="5223"/>
                      <a:pt x="0" y="5221"/>
                      <a:pt x="0" y="5219"/>
                    </a:cubicBezTo>
                    <a:lnTo>
                      <a:pt x="0" y="5211"/>
                    </a:lnTo>
                    <a:cubicBezTo>
                      <a:pt x="0" y="5209"/>
                      <a:pt x="1" y="5207"/>
                      <a:pt x="4" y="5207"/>
                    </a:cubicBezTo>
                    <a:cubicBezTo>
                      <a:pt x="6" y="5207"/>
                      <a:pt x="7" y="5209"/>
                      <a:pt x="7" y="5211"/>
                    </a:cubicBezTo>
                    <a:close/>
                    <a:moveTo>
                      <a:pt x="7" y="5234"/>
                    </a:moveTo>
                    <a:lnTo>
                      <a:pt x="7" y="5242"/>
                    </a:lnTo>
                    <a:cubicBezTo>
                      <a:pt x="7" y="5244"/>
                      <a:pt x="6" y="5246"/>
                      <a:pt x="4" y="5246"/>
                    </a:cubicBezTo>
                    <a:cubicBezTo>
                      <a:pt x="1" y="5246"/>
                      <a:pt x="0" y="5244"/>
                      <a:pt x="0" y="5242"/>
                    </a:cubicBezTo>
                    <a:lnTo>
                      <a:pt x="0" y="5234"/>
                    </a:lnTo>
                    <a:cubicBezTo>
                      <a:pt x="0" y="5232"/>
                      <a:pt x="1" y="5230"/>
                      <a:pt x="4" y="5230"/>
                    </a:cubicBezTo>
                    <a:cubicBezTo>
                      <a:pt x="6" y="5230"/>
                      <a:pt x="7" y="5232"/>
                      <a:pt x="7" y="5234"/>
                    </a:cubicBezTo>
                    <a:close/>
                    <a:moveTo>
                      <a:pt x="7" y="5257"/>
                    </a:moveTo>
                    <a:lnTo>
                      <a:pt x="7" y="5265"/>
                    </a:lnTo>
                    <a:cubicBezTo>
                      <a:pt x="7" y="5267"/>
                      <a:pt x="6" y="5269"/>
                      <a:pt x="4" y="5269"/>
                    </a:cubicBezTo>
                    <a:cubicBezTo>
                      <a:pt x="1" y="5269"/>
                      <a:pt x="0" y="5267"/>
                      <a:pt x="0" y="5265"/>
                    </a:cubicBezTo>
                    <a:lnTo>
                      <a:pt x="0" y="5257"/>
                    </a:lnTo>
                    <a:cubicBezTo>
                      <a:pt x="0" y="5255"/>
                      <a:pt x="1" y="5253"/>
                      <a:pt x="4" y="5253"/>
                    </a:cubicBezTo>
                    <a:cubicBezTo>
                      <a:pt x="6" y="5253"/>
                      <a:pt x="7" y="5255"/>
                      <a:pt x="7" y="5257"/>
                    </a:cubicBezTo>
                    <a:close/>
                    <a:moveTo>
                      <a:pt x="7" y="5280"/>
                    </a:moveTo>
                    <a:lnTo>
                      <a:pt x="7" y="5288"/>
                    </a:lnTo>
                    <a:cubicBezTo>
                      <a:pt x="7" y="5290"/>
                      <a:pt x="6" y="5292"/>
                      <a:pt x="4" y="5292"/>
                    </a:cubicBezTo>
                    <a:cubicBezTo>
                      <a:pt x="1" y="5292"/>
                      <a:pt x="0" y="5290"/>
                      <a:pt x="0" y="5288"/>
                    </a:cubicBezTo>
                    <a:lnTo>
                      <a:pt x="0" y="5280"/>
                    </a:lnTo>
                    <a:cubicBezTo>
                      <a:pt x="0" y="5278"/>
                      <a:pt x="1" y="5277"/>
                      <a:pt x="4" y="5277"/>
                    </a:cubicBezTo>
                    <a:cubicBezTo>
                      <a:pt x="6" y="5277"/>
                      <a:pt x="7" y="5278"/>
                      <a:pt x="7" y="5280"/>
                    </a:cubicBezTo>
                    <a:close/>
                    <a:moveTo>
                      <a:pt x="7" y="5303"/>
                    </a:moveTo>
                    <a:lnTo>
                      <a:pt x="7" y="5311"/>
                    </a:lnTo>
                    <a:cubicBezTo>
                      <a:pt x="7" y="5313"/>
                      <a:pt x="6" y="5315"/>
                      <a:pt x="4" y="5315"/>
                    </a:cubicBezTo>
                    <a:cubicBezTo>
                      <a:pt x="1" y="5315"/>
                      <a:pt x="0" y="5313"/>
                      <a:pt x="0" y="5311"/>
                    </a:cubicBezTo>
                    <a:lnTo>
                      <a:pt x="0" y="5303"/>
                    </a:lnTo>
                    <a:cubicBezTo>
                      <a:pt x="0" y="5301"/>
                      <a:pt x="1" y="5300"/>
                      <a:pt x="4" y="5300"/>
                    </a:cubicBezTo>
                    <a:cubicBezTo>
                      <a:pt x="6" y="5300"/>
                      <a:pt x="7" y="5301"/>
                      <a:pt x="7" y="5303"/>
                    </a:cubicBezTo>
                    <a:close/>
                    <a:moveTo>
                      <a:pt x="7" y="5326"/>
                    </a:moveTo>
                    <a:lnTo>
                      <a:pt x="7" y="5334"/>
                    </a:lnTo>
                    <a:cubicBezTo>
                      <a:pt x="7" y="5336"/>
                      <a:pt x="6" y="5338"/>
                      <a:pt x="4" y="5338"/>
                    </a:cubicBezTo>
                    <a:cubicBezTo>
                      <a:pt x="1" y="5338"/>
                      <a:pt x="0" y="5336"/>
                      <a:pt x="0" y="5334"/>
                    </a:cubicBezTo>
                    <a:lnTo>
                      <a:pt x="0" y="5326"/>
                    </a:lnTo>
                    <a:cubicBezTo>
                      <a:pt x="0" y="5324"/>
                      <a:pt x="1" y="5323"/>
                      <a:pt x="4" y="5323"/>
                    </a:cubicBezTo>
                    <a:cubicBezTo>
                      <a:pt x="6" y="5323"/>
                      <a:pt x="7" y="5324"/>
                      <a:pt x="7" y="5326"/>
                    </a:cubicBezTo>
                    <a:close/>
                    <a:moveTo>
                      <a:pt x="7" y="5349"/>
                    </a:moveTo>
                    <a:lnTo>
                      <a:pt x="7" y="5357"/>
                    </a:lnTo>
                    <a:cubicBezTo>
                      <a:pt x="7" y="5359"/>
                      <a:pt x="6" y="5361"/>
                      <a:pt x="4" y="5361"/>
                    </a:cubicBezTo>
                    <a:cubicBezTo>
                      <a:pt x="1" y="5361"/>
                      <a:pt x="0" y="5359"/>
                      <a:pt x="0" y="5357"/>
                    </a:cubicBezTo>
                    <a:lnTo>
                      <a:pt x="0" y="5349"/>
                    </a:lnTo>
                    <a:cubicBezTo>
                      <a:pt x="0" y="5347"/>
                      <a:pt x="1" y="5346"/>
                      <a:pt x="4" y="5346"/>
                    </a:cubicBezTo>
                    <a:cubicBezTo>
                      <a:pt x="6" y="5346"/>
                      <a:pt x="7" y="5347"/>
                      <a:pt x="7" y="5349"/>
                    </a:cubicBezTo>
                    <a:close/>
                    <a:moveTo>
                      <a:pt x="7" y="5373"/>
                    </a:moveTo>
                    <a:lnTo>
                      <a:pt x="7" y="5380"/>
                    </a:lnTo>
                    <a:cubicBezTo>
                      <a:pt x="7" y="5382"/>
                      <a:pt x="6" y="5384"/>
                      <a:pt x="4" y="5384"/>
                    </a:cubicBezTo>
                    <a:cubicBezTo>
                      <a:pt x="1" y="5384"/>
                      <a:pt x="0" y="5382"/>
                      <a:pt x="0" y="5380"/>
                    </a:cubicBezTo>
                    <a:lnTo>
                      <a:pt x="0" y="5373"/>
                    </a:lnTo>
                    <a:cubicBezTo>
                      <a:pt x="0" y="5370"/>
                      <a:pt x="1" y="5369"/>
                      <a:pt x="4" y="5369"/>
                    </a:cubicBezTo>
                    <a:cubicBezTo>
                      <a:pt x="6" y="5369"/>
                      <a:pt x="7" y="5370"/>
                      <a:pt x="7" y="5373"/>
                    </a:cubicBezTo>
                    <a:close/>
                    <a:moveTo>
                      <a:pt x="7" y="5396"/>
                    </a:moveTo>
                    <a:lnTo>
                      <a:pt x="7" y="5403"/>
                    </a:lnTo>
                    <a:cubicBezTo>
                      <a:pt x="7" y="5405"/>
                      <a:pt x="6" y="5407"/>
                      <a:pt x="4" y="5407"/>
                    </a:cubicBezTo>
                    <a:cubicBezTo>
                      <a:pt x="1" y="5407"/>
                      <a:pt x="0" y="5405"/>
                      <a:pt x="0" y="5403"/>
                    </a:cubicBezTo>
                    <a:lnTo>
                      <a:pt x="0" y="5396"/>
                    </a:lnTo>
                    <a:cubicBezTo>
                      <a:pt x="0" y="5393"/>
                      <a:pt x="1" y="5392"/>
                      <a:pt x="4" y="5392"/>
                    </a:cubicBezTo>
                    <a:cubicBezTo>
                      <a:pt x="6" y="5392"/>
                      <a:pt x="7" y="5393"/>
                      <a:pt x="7" y="5396"/>
                    </a:cubicBezTo>
                    <a:close/>
                    <a:moveTo>
                      <a:pt x="7" y="5419"/>
                    </a:moveTo>
                    <a:lnTo>
                      <a:pt x="7" y="5426"/>
                    </a:lnTo>
                    <a:cubicBezTo>
                      <a:pt x="7" y="5428"/>
                      <a:pt x="6" y="5430"/>
                      <a:pt x="4" y="5430"/>
                    </a:cubicBezTo>
                    <a:cubicBezTo>
                      <a:pt x="1" y="5430"/>
                      <a:pt x="0" y="5428"/>
                      <a:pt x="0" y="5426"/>
                    </a:cubicBezTo>
                    <a:lnTo>
                      <a:pt x="0" y="5419"/>
                    </a:lnTo>
                    <a:cubicBezTo>
                      <a:pt x="0" y="5416"/>
                      <a:pt x="1" y="5415"/>
                      <a:pt x="4" y="5415"/>
                    </a:cubicBezTo>
                    <a:cubicBezTo>
                      <a:pt x="6" y="5415"/>
                      <a:pt x="7" y="5416"/>
                      <a:pt x="7" y="5419"/>
                    </a:cubicBezTo>
                    <a:close/>
                    <a:moveTo>
                      <a:pt x="7" y="5442"/>
                    </a:moveTo>
                    <a:lnTo>
                      <a:pt x="7" y="5449"/>
                    </a:lnTo>
                    <a:cubicBezTo>
                      <a:pt x="7" y="5451"/>
                      <a:pt x="6" y="5453"/>
                      <a:pt x="4" y="5453"/>
                    </a:cubicBezTo>
                    <a:cubicBezTo>
                      <a:pt x="1" y="5453"/>
                      <a:pt x="0" y="5451"/>
                      <a:pt x="0" y="5449"/>
                    </a:cubicBezTo>
                    <a:lnTo>
                      <a:pt x="0" y="5442"/>
                    </a:lnTo>
                    <a:cubicBezTo>
                      <a:pt x="0" y="5440"/>
                      <a:pt x="1" y="5438"/>
                      <a:pt x="4" y="5438"/>
                    </a:cubicBezTo>
                    <a:cubicBezTo>
                      <a:pt x="6" y="5438"/>
                      <a:pt x="7" y="5440"/>
                      <a:pt x="7" y="5442"/>
                    </a:cubicBezTo>
                    <a:close/>
                    <a:moveTo>
                      <a:pt x="7" y="5465"/>
                    </a:moveTo>
                    <a:lnTo>
                      <a:pt x="7" y="5472"/>
                    </a:lnTo>
                    <a:cubicBezTo>
                      <a:pt x="7" y="5474"/>
                      <a:pt x="6" y="5476"/>
                      <a:pt x="4" y="5476"/>
                    </a:cubicBezTo>
                    <a:cubicBezTo>
                      <a:pt x="1" y="5476"/>
                      <a:pt x="0" y="5474"/>
                      <a:pt x="0" y="5472"/>
                    </a:cubicBezTo>
                    <a:lnTo>
                      <a:pt x="0" y="5465"/>
                    </a:lnTo>
                    <a:cubicBezTo>
                      <a:pt x="0" y="5463"/>
                      <a:pt x="1" y="5461"/>
                      <a:pt x="4" y="5461"/>
                    </a:cubicBezTo>
                    <a:cubicBezTo>
                      <a:pt x="6" y="5461"/>
                      <a:pt x="7" y="5463"/>
                      <a:pt x="7" y="5465"/>
                    </a:cubicBezTo>
                    <a:close/>
                    <a:moveTo>
                      <a:pt x="7" y="5488"/>
                    </a:moveTo>
                    <a:lnTo>
                      <a:pt x="7" y="5495"/>
                    </a:lnTo>
                    <a:cubicBezTo>
                      <a:pt x="7" y="5498"/>
                      <a:pt x="6" y="5499"/>
                      <a:pt x="4" y="5499"/>
                    </a:cubicBezTo>
                    <a:cubicBezTo>
                      <a:pt x="1" y="5499"/>
                      <a:pt x="0" y="5498"/>
                      <a:pt x="0" y="5495"/>
                    </a:cubicBezTo>
                    <a:lnTo>
                      <a:pt x="0" y="5488"/>
                    </a:lnTo>
                    <a:cubicBezTo>
                      <a:pt x="0" y="5486"/>
                      <a:pt x="1" y="5484"/>
                      <a:pt x="4" y="5484"/>
                    </a:cubicBezTo>
                    <a:cubicBezTo>
                      <a:pt x="6" y="5484"/>
                      <a:pt x="7" y="5486"/>
                      <a:pt x="7" y="5488"/>
                    </a:cubicBezTo>
                    <a:close/>
                    <a:moveTo>
                      <a:pt x="7" y="5511"/>
                    </a:moveTo>
                    <a:lnTo>
                      <a:pt x="7" y="5518"/>
                    </a:lnTo>
                    <a:cubicBezTo>
                      <a:pt x="7" y="5521"/>
                      <a:pt x="6" y="5522"/>
                      <a:pt x="4" y="5522"/>
                    </a:cubicBezTo>
                    <a:cubicBezTo>
                      <a:pt x="1" y="5522"/>
                      <a:pt x="0" y="5521"/>
                      <a:pt x="0" y="5518"/>
                    </a:cubicBezTo>
                    <a:lnTo>
                      <a:pt x="0" y="5511"/>
                    </a:lnTo>
                    <a:cubicBezTo>
                      <a:pt x="0" y="5509"/>
                      <a:pt x="1" y="5507"/>
                      <a:pt x="4" y="5507"/>
                    </a:cubicBezTo>
                    <a:cubicBezTo>
                      <a:pt x="6" y="5507"/>
                      <a:pt x="7" y="5509"/>
                      <a:pt x="7" y="5511"/>
                    </a:cubicBezTo>
                    <a:close/>
                    <a:moveTo>
                      <a:pt x="7" y="5534"/>
                    </a:moveTo>
                    <a:lnTo>
                      <a:pt x="7" y="5541"/>
                    </a:lnTo>
                    <a:cubicBezTo>
                      <a:pt x="7" y="5544"/>
                      <a:pt x="6" y="5545"/>
                      <a:pt x="4" y="5545"/>
                    </a:cubicBezTo>
                    <a:cubicBezTo>
                      <a:pt x="1" y="5545"/>
                      <a:pt x="0" y="5544"/>
                      <a:pt x="0" y="5541"/>
                    </a:cubicBezTo>
                    <a:lnTo>
                      <a:pt x="0" y="5534"/>
                    </a:lnTo>
                    <a:cubicBezTo>
                      <a:pt x="0" y="5532"/>
                      <a:pt x="1" y="5530"/>
                      <a:pt x="4" y="5530"/>
                    </a:cubicBezTo>
                    <a:cubicBezTo>
                      <a:pt x="6" y="5530"/>
                      <a:pt x="7" y="5532"/>
                      <a:pt x="7" y="5534"/>
                    </a:cubicBezTo>
                    <a:close/>
                    <a:moveTo>
                      <a:pt x="7" y="5557"/>
                    </a:moveTo>
                    <a:lnTo>
                      <a:pt x="7" y="5565"/>
                    </a:lnTo>
                    <a:cubicBezTo>
                      <a:pt x="7" y="5567"/>
                      <a:pt x="6" y="5568"/>
                      <a:pt x="4" y="5568"/>
                    </a:cubicBezTo>
                    <a:cubicBezTo>
                      <a:pt x="1" y="5568"/>
                      <a:pt x="0" y="5567"/>
                      <a:pt x="0" y="5565"/>
                    </a:cubicBezTo>
                    <a:lnTo>
                      <a:pt x="0" y="5557"/>
                    </a:lnTo>
                    <a:cubicBezTo>
                      <a:pt x="0" y="5555"/>
                      <a:pt x="1" y="5553"/>
                      <a:pt x="4" y="5553"/>
                    </a:cubicBezTo>
                    <a:cubicBezTo>
                      <a:pt x="6" y="5553"/>
                      <a:pt x="7" y="5555"/>
                      <a:pt x="7" y="5557"/>
                    </a:cubicBezTo>
                    <a:close/>
                    <a:moveTo>
                      <a:pt x="7" y="5580"/>
                    </a:moveTo>
                    <a:lnTo>
                      <a:pt x="7" y="5588"/>
                    </a:lnTo>
                    <a:cubicBezTo>
                      <a:pt x="7" y="5590"/>
                      <a:pt x="6" y="5591"/>
                      <a:pt x="4" y="5591"/>
                    </a:cubicBezTo>
                    <a:cubicBezTo>
                      <a:pt x="1" y="5591"/>
                      <a:pt x="0" y="5590"/>
                      <a:pt x="0" y="5588"/>
                    </a:cubicBezTo>
                    <a:lnTo>
                      <a:pt x="0" y="5580"/>
                    </a:lnTo>
                    <a:cubicBezTo>
                      <a:pt x="0" y="5578"/>
                      <a:pt x="1" y="5576"/>
                      <a:pt x="4" y="5576"/>
                    </a:cubicBezTo>
                    <a:cubicBezTo>
                      <a:pt x="6" y="5576"/>
                      <a:pt x="7" y="5578"/>
                      <a:pt x="7" y="5580"/>
                    </a:cubicBezTo>
                    <a:close/>
                    <a:moveTo>
                      <a:pt x="7" y="5603"/>
                    </a:moveTo>
                    <a:lnTo>
                      <a:pt x="7" y="5611"/>
                    </a:lnTo>
                    <a:cubicBezTo>
                      <a:pt x="7" y="5613"/>
                      <a:pt x="6" y="5614"/>
                      <a:pt x="4" y="5614"/>
                    </a:cubicBezTo>
                    <a:cubicBezTo>
                      <a:pt x="1" y="5614"/>
                      <a:pt x="0" y="5613"/>
                      <a:pt x="0" y="5611"/>
                    </a:cubicBezTo>
                    <a:lnTo>
                      <a:pt x="0" y="5603"/>
                    </a:lnTo>
                    <a:cubicBezTo>
                      <a:pt x="0" y="5601"/>
                      <a:pt x="1" y="5599"/>
                      <a:pt x="4" y="5599"/>
                    </a:cubicBezTo>
                    <a:cubicBezTo>
                      <a:pt x="6" y="5599"/>
                      <a:pt x="7" y="5601"/>
                      <a:pt x="7" y="5603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7" name="Freeform 122">
                <a:extLst>
                  <a:ext uri="{FF2B5EF4-FFF2-40B4-BE49-F238E27FC236}">
                    <a16:creationId xmlns:a16="http://schemas.microsoft.com/office/drawing/2014/main" id="{C3FA11AE-03AE-42C4-9B40-FF0ADD30CD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656" y="2819"/>
                <a:ext cx="5" cy="920"/>
              </a:xfrm>
              <a:custGeom>
                <a:avLst/>
                <a:gdLst>
                  <a:gd name="T0" fmla="*/ 4 w 7"/>
                  <a:gd name="T1" fmla="*/ 0 h 1191"/>
                  <a:gd name="T2" fmla="*/ 0 w 7"/>
                  <a:gd name="T3" fmla="*/ 27 h 1191"/>
                  <a:gd name="T4" fmla="*/ 0 w 7"/>
                  <a:gd name="T5" fmla="*/ 58 h 1191"/>
                  <a:gd name="T6" fmla="*/ 4 w 7"/>
                  <a:gd name="T7" fmla="*/ 85 h 1191"/>
                  <a:gd name="T8" fmla="*/ 7 w 7"/>
                  <a:gd name="T9" fmla="*/ 104 h 1191"/>
                  <a:gd name="T10" fmla="*/ 7 w 7"/>
                  <a:gd name="T11" fmla="*/ 119 h 1191"/>
                  <a:gd name="T12" fmla="*/ 7 w 7"/>
                  <a:gd name="T13" fmla="*/ 119 h 1191"/>
                  <a:gd name="T14" fmla="*/ 4 w 7"/>
                  <a:gd name="T15" fmla="*/ 138 h 1191"/>
                  <a:gd name="T16" fmla="*/ 0 w 7"/>
                  <a:gd name="T17" fmla="*/ 165 h 1191"/>
                  <a:gd name="T18" fmla="*/ 0 w 7"/>
                  <a:gd name="T19" fmla="*/ 196 h 1191"/>
                  <a:gd name="T20" fmla="*/ 4 w 7"/>
                  <a:gd name="T21" fmla="*/ 223 h 1191"/>
                  <a:gd name="T22" fmla="*/ 7 w 7"/>
                  <a:gd name="T23" fmla="*/ 242 h 1191"/>
                  <a:gd name="T24" fmla="*/ 7 w 7"/>
                  <a:gd name="T25" fmla="*/ 257 h 1191"/>
                  <a:gd name="T26" fmla="*/ 7 w 7"/>
                  <a:gd name="T27" fmla="*/ 257 h 1191"/>
                  <a:gd name="T28" fmla="*/ 4 w 7"/>
                  <a:gd name="T29" fmla="*/ 277 h 1191"/>
                  <a:gd name="T30" fmla="*/ 0 w 7"/>
                  <a:gd name="T31" fmla="*/ 304 h 1191"/>
                  <a:gd name="T32" fmla="*/ 0 w 7"/>
                  <a:gd name="T33" fmla="*/ 334 h 1191"/>
                  <a:gd name="T34" fmla="*/ 4 w 7"/>
                  <a:gd name="T35" fmla="*/ 361 h 1191"/>
                  <a:gd name="T36" fmla="*/ 7 w 7"/>
                  <a:gd name="T37" fmla="*/ 380 h 1191"/>
                  <a:gd name="T38" fmla="*/ 7 w 7"/>
                  <a:gd name="T39" fmla="*/ 396 h 1191"/>
                  <a:gd name="T40" fmla="*/ 7 w 7"/>
                  <a:gd name="T41" fmla="*/ 396 h 1191"/>
                  <a:gd name="T42" fmla="*/ 4 w 7"/>
                  <a:gd name="T43" fmla="*/ 415 h 1191"/>
                  <a:gd name="T44" fmla="*/ 0 w 7"/>
                  <a:gd name="T45" fmla="*/ 442 h 1191"/>
                  <a:gd name="T46" fmla="*/ 0 w 7"/>
                  <a:gd name="T47" fmla="*/ 472 h 1191"/>
                  <a:gd name="T48" fmla="*/ 4 w 7"/>
                  <a:gd name="T49" fmla="*/ 499 h 1191"/>
                  <a:gd name="T50" fmla="*/ 7 w 7"/>
                  <a:gd name="T51" fmla="*/ 519 h 1191"/>
                  <a:gd name="T52" fmla="*/ 7 w 7"/>
                  <a:gd name="T53" fmla="*/ 534 h 1191"/>
                  <a:gd name="T54" fmla="*/ 7 w 7"/>
                  <a:gd name="T55" fmla="*/ 534 h 1191"/>
                  <a:gd name="T56" fmla="*/ 4 w 7"/>
                  <a:gd name="T57" fmla="*/ 553 h 1191"/>
                  <a:gd name="T58" fmla="*/ 0 w 7"/>
                  <a:gd name="T59" fmla="*/ 580 h 1191"/>
                  <a:gd name="T60" fmla="*/ 0 w 7"/>
                  <a:gd name="T61" fmla="*/ 611 h 1191"/>
                  <a:gd name="T62" fmla="*/ 4 w 7"/>
                  <a:gd name="T63" fmla="*/ 638 h 1191"/>
                  <a:gd name="T64" fmla="*/ 7 w 7"/>
                  <a:gd name="T65" fmla="*/ 657 h 1191"/>
                  <a:gd name="T66" fmla="*/ 7 w 7"/>
                  <a:gd name="T67" fmla="*/ 672 h 1191"/>
                  <a:gd name="T68" fmla="*/ 7 w 7"/>
                  <a:gd name="T69" fmla="*/ 672 h 1191"/>
                  <a:gd name="T70" fmla="*/ 4 w 7"/>
                  <a:gd name="T71" fmla="*/ 691 h 1191"/>
                  <a:gd name="T72" fmla="*/ 0 w 7"/>
                  <a:gd name="T73" fmla="*/ 718 h 1191"/>
                  <a:gd name="T74" fmla="*/ 0 w 7"/>
                  <a:gd name="T75" fmla="*/ 749 h 1191"/>
                  <a:gd name="T76" fmla="*/ 4 w 7"/>
                  <a:gd name="T77" fmla="*/ 776 h 1191"/>
                  <a:gd name="T78" fmla="*/ 7 w 7"/>
                  <a:gd name="T79" fmla="*/ 795 h 1191"/>
                  <a:gd name="T80" fmla="*/ 7 w 7"/>
                  <a:gd name="T81" fmla="*/ 810 h 1191"/>
                  <a:gd name="T82" fmla="*/ 7 w 7"/>
                  <a:gd name="T83" fmla="*/ 810 h 1191"/>
                  <a:gd name="T84" fmla="*/ 4 w 7"/>
                  <a:gd name="T85" fmla="*/ 830 h 1191"/>
                  <a:gd name="T86" fmla="*/ 0 w 7"/>
                  <a:gd name="T87" fmla="*/ 856 h 1191"/>
                  <a:gd name="T88" fmla="*/ 0 w 7"/>
                  <a:gd name="T89" fmla="*/ 887 h 1191"/>
                  <a:gd name="T90" fmla="*/ 4 w 7"/>
                  <a:gd name="T91" fmla="*/ 914 h 1191"/>
                  <a:gd name="T92" fmla="*/ 7 w 7"/>
                  <a:gd name="T93" fmla="*/ 933 h 1191"/>
                  <a:gd name="T94" fmla="*/ 7 w 7"/>
                  <a:gd name="T95" fmla="*/ 949 h 1191"/>
                  <a:gd name="T96" fmla="*/ 7 w 7"/>
                  <a:gd name="T97" fmla="*/ 949 h 1191"/>
                  <a:gd name="T98" fmla="*/ 4 w 7"/>
                  <a:gd name="T99" fmla="*/ 968 h 1191"/>
                  <a:gd name="T100" fmla="*/ 0 w 7"/>
                  <a:gd name="T101" fmla="*/ 995 h 1191"/>
                  <a:gd name="T102" fmla="*/ 0 w 7"/>
                  <a:gd name="T103" fmla="*/ 1025 h 1191"/>
                  <a:gd name="T104" fmla="*/ 4 w 7"/>
                  <a:gd name="T105" fmla="*/ 1052 h 1191"/>
                  <a:gd name="T106" fmla="*/ 7 w 7"/>
                  <a:gd name="T107" fmla="*/ 1072 h 1191"/>
                  <a:gd name="T108" fmla="*/ 7 w 7"/>
                  <a:gd name="T109" fmla="*/ 1087 h 1191"/>
                  <a:gd name="T110" fmla="*/ 7 w 7"/>
                  <a:gd name="T111" fmla="*/ 1087 h 1191"/>
                  <a:gd name="T112" fmla="*/ 4 w 7"/>
                  <a:gd name="T113" fmla="*/ 1106 h 1191"/>
                  <a:gd name="T114" fmla="*/ 0 w 7"/>
                  <a:gd name="T115" fmla="*/ 1133 h 1191"/>
                  <a:gd name="T116" fmla="*/ 0 w 7"/>
                  <a:gd name="T117" fmla="*/ 1164 h 1191"/>
                  <a:gd name="T118" fmla="*/ 4 w 7"/>
                  <a:gd name="T119" fmla="*/ 1191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" h="1191">
                    <a:moveTo>
                      <a:pt x="7" y="4"/>
                    </a:moveTo>
                    <a:lnTo>
                      <a:pt x="7" y="12"/>
                    </a:lnTo>
                    <a:cubicBezTo>
                      <a:pt x="7" y="14"/>
                      <a:pt x="6" y="16"/>
                      <a:pt x="4" y="16"/>
                    </a:cubicBezTo>
                    <a:cubicBezTo>
                      <a:pt x="1" y="16"/>
                      <a:pt x="0" y="14"/>
                      <a:pt x="0" y="12"/>
                    </a:cubicBezTo>
                    <a:lnTo>
                      <a:pt x="0" y="4"/>
                    </a:ln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  <a:moveTo>
                      <a:pt x="7" y="27"/>
                    </a:moveTo>
                    <a:lnTo>
                      <a:pt x="7" y="35"/>
                    </a:lnTo>
                    <a:cubicBezTo>
                      <a:pt x="7" y="37"/>
                      <a:pt x="6" y="39"/>
                      <a:pt x="4" y="39"/>
                    </a:cubicBezTo>
                    <a:cubicBezTo>
                      <a:pt x="1" y="39"/>
                      <a:pt x="0" y="37"/>
                      <a:pt x="0" y="35"/>
                    </a:cubicBezTo>
                    <a:lnTo>
                      <a:pt x="0" y="27"/>
                    </a:lnTo>
                    <a:cubicBezTo>
                      <a:pt x="0" y="25"/>
                      <a:pt x="1" y="23"/>
                      <a:pt x="4" y="23"/>
                    </a:cubicBezTo>
                    <a:cubicBezTo>
                      <a:pt x="6" y="23"/>
                      <a:pt x="7" y="25"/>
                      <a:pt x="7" y="27"/>
                    </a:cubicBezTo>
                    <a:close/>
                    <a:moveTo>
                      <a:pt x="7" y="50"/>
                    </a:moveTo>
                    <a:lnTo>
                      <a:pt x="7" y="58"/>
                    </a:lnTo>
                    <a:cubicBezTo>
                      <a:pt x="7" y="60"/>
                      <a:pt x="6" y="62"/>
                      <a:pt x="4" y="62"/>
                    </a:cubicBezTo>
                    <a:cubicBezTo>
                      <a:pt x="1" y="62"/>
                      <a:pt x="0" y="60"/>
                      <a:pt x="0" y="58"/>
                    </a:cubicBezTo>
                    <a:lnTo>
                      <a:pt x="0" y="50"/>
                    </a:lnTo>
                    <a:cubicBezTo>
                      <a:pt x="0" y="48"/>
                      <a:pt x="1" y="46"/>
                      <a:pt x="4" y="46"/>
                    </a:cubicBezTo>
                    <a:cubicBezTo>
                      <a:pt x="6" y="46"/>
                      <a:pt x="7" y="48"/>
                      <a:pt x="7" y="50"/>
                    </a:cubicBezTo>
                    <a:close/>
                    <a:moveTo>
                      <a:pt x="7" y="73"/>
                    </a:moveTo>
                    <a:lnTo>
                      <a:pt x="7" y="81"/>
                    </a:lnTo>
                    <a:cubicBezTo>
                      <a:pt x="7" y="83"/>
                      <a:pt x="6" y="85"/>
                      <a:pt x="4" y="85"/>
                    </a:cubicBezTo>
                    <a:cubicBezTo>
                      <a:pt x="1" y="85"/>
                      <a:pt x="0" y="83"/>
                      <a:pt x="0" y="81"/>
                    </a:cubicBezTo>
                    <a:lnTo>
                      <a:pt x="0" y="73"/>
                    </a:lnTo>
                    <a:cubicBezTo>
                      <a:pt x="0" y="71"/>
                      <a:pt x="1" y="69"/>
                      <a:pt x="4" y="69"/>
                    </a:cubicBezTo>
                    <a:cubicBezTo>
                      <a:pt x="6" y="69"/>
                      <a:pt x="7" y="71"/>
                      <a:pt x="7" y="73"/>
                    </a:cubicBezTo>
                    <a:close/>
                    <a:moveTo>
                      <a:pt x="7" y="96"/>
                    </a:moveTo>
                    <a:lnTo>
                      <a:pt x="7" y="104"/>
                    </a:lnTo>
                    <a:cubicBezTo>
                      <a:pt x="7" y="106"/>
                      <a:pt x="6" y="108"/>
                      <a:pt x="4" y="108"/>
                    </a:cubicBezTo>
                    <a:cubicBezTo>
                      <a:pt x="1" y="108"/>
                      <a:pt x="0" y="106"/>
                      <a:pt x="0" y="104"/>
                    </a:cubicBezTo>
                    <a:lnTo>
                      <a:pt x="0" y="96"/>
                    </a:lnTo>
                    <a:cubicBezTo>
                      <a:pt x="0" y="94"/>
                      <a:pt x="1" y="92"/>
                      <a:pt x="4" y="92"/>
                    </a:cubicBezTo>
                    <a:cubicBezTo>
                      <a:pt x="6" y="92"/>
                      <a:pt x="7" y="94"/>
                      <a:pt x="7" y="96"/>
                    </a:cubicBezTo>
                    <a:close/>
                    <a:moveTo>
                      <a:pt x="7" y="119"/>
                    </a:moveTo>
                    <a:lnTo>
                      <a:pt x="7" y="127"/>
                    </a:lnTo>
                    <a:cubicBezTo>
                      <a:pt x="7" y="129"/>
                      <a:pt x="6" y="131"/>
                      <a:pt x="4" y="131"/>
                    </a:cubicBezTo>
                    <a:cubicBezTo>
                      <a:pt x="1" y="131"/>
                      <a:pt x="0" y="129"/>
                      <a:pt x="0" y="127"/>
                    </a:cubicBezTo>
                    <a:lnTo>
                      <a:pt x="0" y="119"/>
                    </a:lnTo>
                    <a:cubicBezTo>
                      <a:pt x="0" y="117"/>
                      <a:pt x="1" y="115"/>
                      <a:pt x="4" y="115"/>
                    </a:cubicBezTo>
                    <a:cubicBezTo>
                      <a:pt x="6" y="115"/>
                      <a:pt x="7" y="117"/>
                      <a:pt x="7" y="119"/>
                    </a:cubicBezTo>
                    <a:close/>
                    <a:moveTo>
                      <a:pt x="7" y="142"/>
                    </a:moveTo>
                    <a:lnTo>
                      <a:pt x="7" y="150"/>
                    </a:lnTo>
                    <a:cubicBezTo>
                      <a:pt x="7" y="152"/>
                      <a:pt x="6" y="154"/>
                      <a:pt x="4" y="154"/>
                    </a:cubicBezTo>
                    <a:cubicBezTo>
                      <a:pt x="1" y="154"/>
                      <a:pt x="0" y="152"/>
                      <a:pt x="0" y="150"/>
                    </a:cubicBezTo>
                    <a:lnTo>
                      <a:pt x="0" y="142"/>
                    </a:lnTo>
                    <a:cubicBezTo>
                      <a:pt x="0" y="140"/>
                      <a:pt x="1" y="138"/>
                      <a:pt x="4" y="138"/>
                    </a:cubicBezTo>
                    <a:cubicBezTo>
                      <a:pt x="6" y="138"/>
                      <a:pt x="7" y="140"/>
                      <a:pt x="7" y="142"/>
                    </a:cubicBezTo>
                    <a:close/>
                    <a:moveTo>
                      <a:pt x="7" y="165"/>
                    </a:moveTo>
                    <a:lnTo>
                      <a:pt x="7" y="173"/>
                    </a:lnTo>
                    <a:cubicBezTo>
                      <a:pt x="7" y="175"/>
                      <a:pt x="6" y="177"/>
                      <a:pt x="4" y="177"/>
                    </a:cubicBezTo>
                    <a:cubicBezTo>
                      <a:pt x="1" y="177"/>
                      <a:pt x="0" y="175"/>
                      <a:pt x="0" y="173"/>
                    </a:cubicBezTo>
                    <a:lnTo>
                      <a:pt x="0" y="165"/>
                    </a:lnTo>
                    <a:cubicBezTo>
                      <a:pt x="0" y="163"/>
                      <a:pt x="1" y="161"/>
                      <a:pt x="4" y="161"/>
                    </a:cubicBezTo>
                    <a:cubicBezTo>
                      <a:pt x="6" y="161"/>
                      <a:pt x="7" y="163"/>
                      <a:pt x="7" y="165"/>
                    </a:cubicBezTo>
                    <a:close/>
                    <a:moveTo>
                      <a:pt x="7" y="188"/>
                    </a:moveTo>
                    <a:lnTo>
                      <a:pt x="7" y="196"/>
                    </a:lnTo>
                    <a:cubicBezTo>
                      <a:pt x="7" y="198"/>
                      <a:pt x="6" y="200"/>
                      <a:pt x="4" y="200"/>
                    </a:cubicBezTo>
                    <a:cubicBezTo>
                      <a:pt x="1" y="200"/>
                      <a:pt x="0" y="198"/>
                      <a:pt x="0" y="196"/>
                    </a:cubicBezTo>
                    <a:lnTo>
                      <a:pt x="0" y="188"/>
                    </a:lnTo>
                    <a:cubicBezTo>
                      <a:pt x="0" y="186"/>
                      <a:pt x="1" y="184"/>
                      <a:pt x="4" y="184"/>
                    </a:cubicBezTo>
                    <a:cubicBezTo>
                      <a:pt x="6" y="184"/>
                      <a:pt x="7" y="186"/>
                      <a:pt x="7" y="188"/>
                    </a:cubicBezTo>
                    <a:close/>
                    <a:moveTo>
                      <a:pt x="7" y="211"/>
                    </a:moveTo>
                    <a:lnTo>
                      <a:pt x="7" y="219"/>
                    </a:lnTo>
                    <a:cubicBezTo>
                      <a:pt x="7" y="221"/>
                      <a:pt x="6" y="223"/>
                      <a:pt x="4" y="223"/>
                    </a:cubicBezTo>
                    <a:cubicBezTo>
                      <a:pt x="1" y="223"/>
                      <a:pt x="0" y="221"/>
                      <a:pt x="0" y="219"/>
                    </a:cubicBezTo>
                    <a:lnTo>
                      <a:pt x="0" y="211"/>
                    </a:lnTo>
                    <a:cubicBezTo>
                      <a:pt x="0" y="209"/>
                      <a:pt x="1" y="208"/>
                      <a:pt x="4" y="208"/>
                    </a:cubicBezTo>
                    <a:cubicBezTo>
                      <a:pt x="6" y="208"/>
                      <a:pt x="7" y="209"/>
                      <a:pt x="7" y="211"/>
                    </a:cubicBezTo>
                    <a:close/>
                    <a:moveTo>
                      <a:pt x="7" y="234"/>
                    </a:moveTo>
                    <a:lnTo>
                      <a:pt x="7" y="242"/>
                    </a:lnTo>
                    <a:cubicBezTo>
                      <a:pt x="7" y="244"/>
                      <a:pt x="6" y="246"/>
                      <a:pt x="4" y="246"/>
                    </a:cubicBezTo>
                    <a:cubicBezTo>
                      <a:pt x="1" y="246"/>
                      <a:pt x="0" y="244"/>
                      <a:pt x="0" y="242"/>
                    </a:cubicBezTo>
                    <a:lnTo>
                      <a:pt x="0" y="234"/>
                    </a:lnTo>
                    <a:cubicBezTo>
                      <a:pt x="0" y="232"/>
                      <a:pt x="1" y="231"/>
                      <a:pt x="4" y="231"/>
                    </a:cubicBezTo>
                    <a:cubicBezTo>
                      <a:pt x="6" y="231"/>
                      <a:pt x="7" y="232"/>
                      <a:pt x="7" y="234"/>
                    </a:cubicBezTo>
                    <a:close/>
                    <a:moveTo>
                      <a:pt x="7" y="257"/>
                    </a:moveTo>
                    <a:lnTo>
                      <a:pt x="7" y="265"/>
                    </a:lnTo>
                    <a:cubicBezTo>
                      <a:pt x="7" y="267"/>
                      <a:pt x="6" y="269"/>
                      <a:pt x="4" y="269"/>
                    </a:cubicBezTo>
                    <a:cubicBezTo>
                      <a:pt x="1" y="269"/>
                      <a:pt x="0" y="267"/>
                      <a:pt x="0" y="265"/>
                    </a:cubicBezTo>
                    <a:lnTo>
                      <a:pt x="0" y="257"/>
                    </a:lnTo>
                    <a:cubicBezTo>
                      <a:pt x="0" y="255"/>
                      <a:pt x="1" y="254"/>
                      <a:pt x="4" y="254"/>
                    </a:cubicBezTo>
                    <a:cubicBezTo>
                      <a:pt x="6" y="254"/>
                      <a:pt x="7" y="255"/>
                      <a:pt x="7" y="257"/>
                    </a:cubicBezTo>
                    <a:close/>
                    <a:moveTo>
                      <a:pt x="7" y="280"/>
                    </a:moveTo>
                    <a:lnTo>
                      <a:pt x="7" y="288"/>
                    </a:lnTo>
                    <a:cubicBezTo>
                      <a:pt x="7" y="290"/>
                      <a:pt x="6" y="292"/>
                      <a:pt x="4" y="292"/>
                    </a:cubicBezTo>
                    <a:cubicBezTo>
                      <a:pt x="1" y="292"/>
                      <a:pt x="0" y="290"/>
                      <a:pt x="0" y="288"/>
                    </a:cubicBezTo>
                    <a:lnTo>
                      <a:pt x="0" y="280"/>
                    </a:lnTo>
                    <a:cubicBezTo>
                      <a:pt x="0" y="278"/>
                      <a:pt x="1" y="277"/>
                      <a:pt x="4" y="277"/>
                    </a:cubicBezTo>
                    <a:cubicBezTo>
                      <a:pt x="6" y="277"/>
                      <a:pt x="7" y="278"/>
                      <a:pt x="7" y="280"/>
                    </a:cubicBezTo>
                    <a:close/>
                    <a:moveTo>
                      <a:pt x="7" y="304"/>
                    </a:moveTo>
                    <a:lnTo>
                      <a:pt x="7" y="311"/>
                    </a:lnTo>
                    <a:cubicBezTo>
                      <a:pt x="7" y="313"/>
                      <a:pt x="6" y="315"/>
                      <a:pt x="4" y="315"/>
                    </a:cubicBezTo>
                    <a:cubicBezTo>
                      <a:pt x="1" y="315"/>
                      <a:pt x="0" y="313"/>
                      <a:pt x="0" y="311"/>
                    </a:cubicBezTo>
                    <a:lnTo>
                      <a:pt x="0" y="304"/>
                    </a:lnTo>
                    <a:cubicBezTo>
                      <a:pt x="0" y="301"/>
                      <a:pt x="1" y="300"/>
                      <a:pt x="4" y="300"/>
                    </a:cubicBezTo>
                    <a:cubicBezTo>
                      <a:pt x="6" y="300"/>
                      <a:pt x="7" y="301"/>
                      <a:pt x="7" y="304"/>
                    </a:cubicBezTo>
                    <a:close/>
                    <a:moveTo>
                      <a:pt x="7" y="327"/>
                    </a:moveTo>
                    <a:lnTo>
                      <a:pt x="7" y="334"/>
                    </a:lnTo>
                    <a:cubicBezTo>
                      <a:pt x="7" y="336"/>
                      <a:pt x="6" y="338"/>
                      <a:pt x="4" y="338"/>
                    </a:cubicBezTo>
                    <a:cubicBezTo>
                      <a:pt x="1" y="338"/>
                      <a:pt x="0" y="336"/>
                      <a:pt x="0" y="334"/>
                    </a:cubicBezTo>
                    <a:lnTo>
                      <a:pt x="0" y="327"/>
                    </a:lnTo>
                    <a:cubicBezTo>
                      <a:pt x="0" y="324"/>
                      <a:pt x="1" y="323"/>
                      <a:pt x="4" y="323"/>
                    </a:cubicBezTo>
                    <a:cubicBezTo>
                      <a:pt x="6" y="323"/>
                      <a:pt x="7" y="324"/>
                      <a:pt x="7" y="327"/>
                    </a:cubicBezTo>
                    <a:close/>
                    <a:moveTo>
                      <a:pt x="7" y="350"/>
                    </a:moveTo>
                    <a:lnTo>
                      <a:pt x="7" y="357"/>
                    </a:lnTo>
                    <a:cubicBezTo>
                      <a:pt x="7" y="359"/>
                      <a:pt x="6" y="361"/>
                      <a:pt x="4" y="361"/>
                    </a:cubicBezTo>
                    <a:cubicBezTo>
                      <a:pt x="1" y="361"/>
                      <a:pt x="0" y="359"/>
                      <a:pt x="0" y="357"/>
                    </a:cubicBezTo>
                    <a:lnTo>
                      <a:pt x="0" y="350"/>
                    </a:lnTo>
                    <a:cubicBezTo>
                      <a:pt x="0" y="347"/>
                      <a:pt x="1" y="346"/>
                      <a:pt x="4" y="346"/>
                    </a:cubicBezTo>
                    <a:cubicBezTo>
                      <a:pt x="6" y="346"/>
                      <a:pt x="7" y="347"/>
                      <a:pt x="7" y="350"/>
                    </a:cubicBezTo>
                    <a:close/>
                    <a:moveTo>
                      <a:pt x="7" y="373"/>
                    </a:moveTo>
                    <a:lnTo>
                      <a:pt x="7" y="380"/>
                    </a:lnTo>
                    <a:cubicBezTo>
                      <a:pt x="7" y="382"/>
                      <a:pt x="6" y="384"/>
                      <a:pt x="4" y="384"/>
                    </a:cubicBezTo>
                    <a:cubicBezTo>
                      <a:pt x="1" y="384"/>
                      <a:pt x="0" y="382"/>
                      <a:pt x="0" y="380"/>
                    </a:cubicBezTo>
                    <a:lnTo>
                      <a:pt x="0" y="373"/>
                    </a:lnTo>
                    <a:cubicBezTo>
                      <a:pt x="0" y="371"/>
                      <a:pt x="1" y="369"/>
                      <a:pt x="4" y="369"/>
                    </a:cubicBezTo>
                    <a:cubicBezTo>
                      <a:pt x="6" y="369"/>
                      <a:pt x="7" y="371"/>
                      <a:pt x="7" y="373"/>
                    </a:cubicBezTo>
                    <a:close/>
                    <a:moveTo>
                      <a:pt x="7" y="396"/>
                    </a:moveTo>
                    <a:lnTo>
                      <a:pt x="7" y="403"/>
                    </a:lnTo>
                    <a:cubicBezTo>
                      <a:pt x="7" y="405"/>
                      <a:pt x="6" y="407"/>
                      <a:pt x="4" y="407"/>
                    </a:cubicBezTo>
                    <a:cubicBezTo>
                      <a:pt x="1" y="407"/>
                      <a:pt x="0" y="405"/>
                      <a:pt x="0" y="403"/>
                    </a:cubicBezTo>
                    <a:lnTo>
                      <a:pt x="0" y="396"/>
                    </a:lnTo>
                    <a:cubicBezTo>
                      <a:pt x="0" y="394"/>
                      <a:pt x="1" y="392"/>
                      <a:pt x="4" y="392"/>
                    </a:cubicBezTo>
                    <a:cubicBezTo>
                      <a:pt x="6" y="392"/>
                      <a:pt x="7" y="394"/>
                      <a:pt x="7" y="396"/>
                    </a:cubicBezTo>
                    <a:close/>
                    <a:moveTo>
                      <a:pt x="7" y="419"/>
                    </a:moveTo>
                    <a:lnTo>
                      <a:pt x="7" y="426"/>
                    </a:lnTo>
                    <a:cubicBezTo>
                      <a:pt x="7" y="429"/>
                      <a:pt x="6" y="430"/>
                      <a:pt x="4" y="430"/>
                    </a:cubicBezTo>
                    <a:cubicBezTo>
                      <a:pt x="1" y="430"/>
                      <a:pt x="0" y="429"/>
                      <a:pt x="0" y="426"/>
                    </a:cubicBezTo>
                    <a:lnTo>
                      <a:pt x="0" y="419"/>
                    </a:lnTo>
                    <a:cubicBezTo>
                      <a:pt x="0" y="417"/>
                      <a:pt x="1" y="415"/>
                      <a:pt x="4" y="415"/>
                    </a:cubicBezTo>
                    <a:cubicBezTo>
                      <a:pt x="6" y="415"/>
                      <a:pt x="7" y="417"/>
                      <a:pt x="7" y="419"/>
                    </a:cubicBezTo>
                    <a:close/>
                    <a:moveTo>
                      <a:pt x="7" y="442"/>
                    </a:moveTo>
                    <a:lnTo>
                      <a:pt x="7" y="449"/>
                    </a:lnTo>
                    <a:cubicBezTo>
                      <a:pt x="7" y="452"/>
                      <a:pt x="6" y="453"/>
                      <a:pt x="4" y="453"/>
                    </a:cubicBezTo>
                    <a:cubicBezTo>
                      <a:pt x="1" y="453"/>
                      <a:pt x="0" y="452"/>
                      <a:pt x="0" y="449"/>
                    </a:cubicBezTo>
                    <a:lnTo>
                      <a:pt x="0" y="442"/>
                    </a:lnTo>
                    <a:cubicBezTo>
                      <a:pt x="0" y="440"/>
                      <a:pt x="1" y="438"/>
                      <a:pt x="4" y="438"/>
                    </a:cubicBezTo>
                    <a:cubicBezTo>
                      <a:pt x="6" y="438"/>
                      <a:pt x="7" y="440"/>
                      <a:pt x="7" y="442"/>
                    </a:cubicBezTo>
                    <a:close/>
                    <a:moveTo>
                      <a:pt x="7" y="465"/>
                    </a:moveTo>
                    <a:lnTo>
                      <a:pt x="7" y="472"/>
                    </a:lnTo>
                    <a:cubicBezTo>
                      <a:pt x="7" y="475"/>
                      <a:pt x="6" y="476"/>
                      <a:pt x="4" y="476"/>
                    </a:cubicBezTo>
                    <a:cubicBezTo>
                      <a:pt x="1" y="476"/>
                      <a:pt x="0" y="475"/>
                      <a:pt x="0" y="472"/>
                    </a:cubicBezTo>
                    <a:lnTo>
                      <a:pt x="0" y="465"/>
                    </a:lnTo>
                    <a:cubicBezTo>
                      <a:pt x="0" y="463"/>
                      <a:pt x="1" y="461"/>
                      <a:pt x="4" y="461"/>
                    </a:cubicBezTo>
                    <a:cubicBezTo>
                      <a:pt x="6" y="461"/>
                      <a:pt x="7" y="463"/>
                      <a:pt x="7" y="465"/>
                    </a:cubicBezTo>
                    <a:close/>
                    <a:moveTo>
                      <a:pt x="7" y="488"/>
                    </a:moveTo>
                    <a:lnTo>
                      <a:pt x="7" y="496"/>
                    </a:lnTo>
                    <a:cubicBezTo>
                      <a:pt x="7" y="498"/>
                      <a:pt x="6" y="499"/>
                      <a:pt x="4" y="499"/>
                    </a:cubicBezTo>
                    <a:cubicBezTo>
                      <a:pt x="1" y="499"/>
                      <a:pt x="0" y="498"/>
                      <a:pt x="0" y="496"/>
                    </a:cubicBezTo>
                    <a:lnTo>
                      <a:pt x="0" y="488"/>
                    </a:lnTo>
                    <a:cubicBezTo>
                      <a:pt x="0" y="486"/>
                      <a:pt x="1" y="484"/>
                      <a:pt x="4" y="484"/>
                    </a:cubicBezTo>
                    <a:cubicBezTo>
                      <a:pt x="6" y="484"/>
                      <a:pt x="7" y="486"/>
                      <a:pt x="7" y="488"/>
                    </a:cubicBezTo>
                    <a:close/>
                    <a:moveTo>
                      <a:pt x="7" y="511"/>
                    </a:moveTo>
                    <a:lnTo>
                      <a:pt x="7" y="519"/>
                    </a:lnTo>
                    <a:cubicBezTo>
                      <a:pt x="7" y="521"/>
                      <a:pt x="6" y="522"/>
                      <a:pt x="4" y="522"/>
                    </a:cubicBezTo>
                    <a:cubicBezTo>
                      <a:pt x="1" y="522"/>
                      <a:pt x="0" y="521"/>
                      <a:pt x="0" y="519"/>
                    </a:cubicBezTo>
                    <a:lnTo>
                      <a:pt x="0" y="511"/>
                    </a:lnTo>
                    <a:cubicBezTo>
                      <a:pt x="0" y="509"/>
                      <a:pt x="1" y="507"/>
                      <a:pt x="4" y="507"/>
                    </a:cubicBezTo>
                    <a:cubicBezTo>
                      <a:pt x="6" y="507"/>
                      <a:pt x="7" y="509"/>
                      <a:pt x="7" y="511"/>
                    </a:cubicBezTo>
                    <a:close/>
                    <a:moveTo>
                      <a:pt x="7" y="534"/>
                    </a:moveTo>
                    <a:lnTo>
                      <a:pt x="7" y="542"/>
                    </a:lnTo>
                    <a:cubicBezTo>
                      <a:pt x="7" y="544"/>
                      <a:pt x="6" y="545"/>
                      <a:pt x="4" y="545"/>
                    </a:cubicBezTo>
                    <a:cubicBezTo>
                      <a:pt x="1" y="545"/>
                      <a:pt x="0" y="544"/>
                      <a:pt x="0" y="542"/>
                    </a:cubicBezTo>
                    <a:lnTo>
                      <a:pt x="0" y="534"/>
                    </a:lnTo>
                    <a:cubicBezTo>
                      <a:pt x="0" y="532"/>
                      <a:pt x="1" y="530"/>
                      <a:pt x="4" y="530"/>
                    </a:cubicBezTo>
                    <a:cubicBezTo>
                      <a:pt x="6" y="530"/>
                      <a:pt x="7" y="532"/>
                      <a:pt x="7" y="534"/>
                    </a:cubicBezTo>
                    <a:close/>
                    <a:moveTo>
                      <a:pt x="7" y="557"/>
                    </a:moveTo>
                    <a:lnTo>
                      <a:pt x="7" y="565"/>
                    </a:lnTo>
                    <a:cubicBezTo>
                      <a:pt x="7" y="567"/>
                      <a:pt x="6" y="568"/>
                      <a:pt x="4" y="568"/>
                    </a:cubicBezTo>
                    <a:cubicBezTo>
                      <a:pt x="1" y="568"/>
                      <a:pt x="0" y="567"/>
                      <a:pt x="0" y="565"/>
                    </a:cubicBezTo>
                    <a:lnTo>
                      <a:pt x="0" y="557"/>
                    </a:lnTo>
                    <a:cubicBezTo>
                      <a:pt x="0" y="555"/>
                      <a:pt x="1" y="553"/>
                      <a:pt x="4" y="553"/>
                    </a:cubicBezTo>
                    <a:cubicBezTo>
                      <a:pt x="6" y="553"/>
                      <a:pt x="7" y="555"/>
                      <a:pt x="7" y="557"/>
                    </a:cubicBezTo>
                    <a:close/>
                    <a:moveTo>
                      <a:pt x="7" y="580"/>
                    </a:moveTo>
                    <a:lnTo>
                      <a:pt x="7" y="588"/>
                    </a:lnTo>
                    <a:cubicBezTo>
                      <a:pt x="7" y="590"/>
                      <a:pt x="6" y="592"/>
                      <a:pt x="4" y="592"/>
                    </a:cubicBezTo>
                    <a:cubicBezTo>
                      <a:pt x="1" y="592"/>
                      <a:pt x="0" y="590"/>
                      <a:pt x="0" y="588"/>
                    </a:cubicBezTo>
                    <a:lnTo>
                      <a:pt x="0" y="580"/>
                    </a:lnTo>
                    <a:cubicBezTo>
                      <a:pt x="0" y="578"/>
                      <a:pt x="1" y="576"/>
                      <a:pt x="4" y="576"/>
                    </a:cubicBezTo>
                    <a:cubicBezTo>
                      <a:pt x="6" y="576"/>
                      <a:pt x="7" y="578"/>
                      <a:pt x="7" y="580"/>
                    </a:cubicBezTo>
                    <a:close/>
                    <a:moveTo>
                      <a:pt x="7" y="603"/>
                    </a:moveTo>
                    <a:lnTo>
                      <a:pt x="7" y="611"/>
                    </a:lnTo>
                    <a:cubicBezTo>
                      <a:pt x="7" y="613"/>
                      <a:pt x="6" y="615"/>
                      <a:pt x="4" y="615"/>
                    </a:cubicBezTo>
                    <a:cubicBezTo>
                      <a:pt x="1" y="615"/>
                      <a:pt x="0" y="613"/>
                      <a:pt x="0" y="611"/>
                    </a:cubicBezTo>
                    <a:lnTo>
                      <a:pt x="0" y="603"/>
                    </a:lnTo>
                    <a:cubicBezTo>
                      <a:pt x="0" y="601"/>
                      <a:pt x="1" y="599"/>
                      <a:pt x="4" y="599"/>
                    </a:cubicBezTo>
                    <a:cubicBezTo>
                      <a:pt x="6" y="599"/>
                      <a:pt x="7" y="601"/>
                      <a:pt x="7" y="603"/>
                    </a:cubicBezTo>
                    <a:close/>
                    <a:moveTo>
                      <a:pt x="7" y="626"/>
                    </a:moveTo>
                    <a:lnTo>
                      <a:pt x="7" y="634"/>
                    </a:lnTo>
                    <a:cubicBezTo>
                      <a:pt x="7" y="636"/>
                      <a:pt x="6" y="638"/>
                      <a:pt x="4" y="638"/>
                    </a:cubicBezTo>
                    <a:cubicBezTo>
                      <a:pt x="1" y="638"/>
                      <a:pt x="0" y="636"/>
                      <a:pt x="0" y="634"/>
                    </a:cubicBezTo>
                    <a:lnTo>
                      <a:pt x="0" y="626"/>
                    </a:lnTo>
                    <a:cubicBezTo>
                      <a:pt x="0" y="624"/>
                      <a:pt x="1" y="622"/>
                      <a:pt x="4" y="622"/>
                    </a:cubicBezTo>
                    <a:cubicBezTo>
                      <a:pt x="6" y="622"/>
                      <a:pt x="7" y="624"/>
                      <a:pt x="7" y="626"/>
                    </a:cubicBezTo>
                    <a:close/>
                    <a:moveTo>
                      <a:pt x="7" y="649"/>
                    </a:moveTo>
                    <a:lnTo>
                      <a:pt x="7" y="657"/>
                    </a:lnTo>
                    <a:cubicBezTo>
                      <a:pt x="7" y="659"/>
                      <a:pt x="6" y="661"/>
                      <a:pt x="4" y="661"/>
                    </a:cubicBezTo>
                    <a:cubicBezTo>
                      <a:pt x="1" y="661"/>
                      <a:pt x="0" y="659"/>
                      <a:pt x="0" y="657"/>
                    </a:cubicBezTo>
                    <a:lnTo>
                      <a:pt x="0" y="649"/>
                    </a:lnTo>
                    <a:cubicBezTo>
                      <a:pt x="0" y="647"/>
                      <a:pt x="1" y="645"/>
                      <a:pt x="4" y="645"/>
                    </a:cubicBezTo>
                    <a:cubicBezTo>
                      <a:pt x="6" y="645"/>
                      <a:pt x="7" y="647"/>
                      <a:pt x="7" y="649"/>
                    </a:cubicBezTo>
                    <a:close/>
                    <a:moveTo>
                      <a:pt x="7" y="672"/>
                    </a:moveTo>
                    <a:lnTo>
                      <a:pt x="7" y="680"/>
                    </a:lnTo>
                    <a:cubicBezTo>
                      <a:pt x="7" y="682"/>
                      <a:pt x="6" y="684"/>
                      <a:pt x="4" y="684"/>
                    </a:cubicBezTo>
                    <a:cubicBezTo>
                      <a:pt x="1" y="684"/>
                      <a:pt x="0" y="682"/>
                      <a:pt x="0" y="680"/>
                    </a:cubicBezTo>
                    <a:lnTo>
                      <a:pt x="0" y="672"/>
                    </a:lnTo>
                    <a:cubicBezTo>
                      <a:pt x="0" y="670"/>
                      <a:pt x="1" y="668"/>
                      <a:pt x="4" y="668"/>
                    </a:cubicBezTo>
                    <a:cubicBezTo>
                      <a:pt x="6" y="668"/>
                      <a:pt x="7" y="670"/>
                      <a:pt x="7" y="672"/>
                    </a:cubicBezTo>
                    <a:close/>
                    <a:moveTo>
                      <a:pt x="7" y="695"/>
                    </a:moveTo>
                    <a:lnTo>
                      <a:pt x="7" y="703"/>
                    </a:lnTo>
                    <a:cubicBezTo>
                      <a:pt x="7" y="705"/>
                      <a:pt x="6" y="707"/>
                      <a:pt x="4" y="707"/>
                    </a:cubicBezTo>
                    <a:cubicBezTo>
                      <a:pt x="1" y="707"/>
                      <a:pt x="0" y="705"/>
                      <a:pt x="0" y="703"/>
                    </a:cubicBezTo>
                    <a:lnTo>
                      <a:pt x="0" y="695"/>
                    </a:lnTo>
                    <a:cubicBezTo>
                      <a:pt x="0" y="693"/>
                      <a:pt x="1" y="691"/>
                      <a:pt x="4" y="691"/>
                    </a:cubicBezTo>
                    <a:cubicBezTo>
                      <a:pt x="6" y="691"/>
                      <a:pt x="7" y="693"/>
                      <a:pt x="7" y="695"/>
                    </a:cubicBezTo>
                    <a:close/>
                    <a:moveTo>
                      <a:pt x="7" y="718"/>
                    </a:moveTo>
                    <a:lnTo>
                      <a:pt x="7" y="726"/>
                    </a:lnTo>
                    <a:cubicBezTo>
                      <a:pt x="7" y="728"/>
                      <a:pt x="6" y="730"/>
                      <a:pt x="4" y="730"/>
                    </a:cubicBezTo>
                    <a:cubicBezTo>
                      <a:pt x="1" y="730"/>
                      <a:pt x="0" y="728"/>
                      <a:pt x="0" y="726"/>
                    </a:cubicBezTo>
                    <a:lnTo>
                      <a:pt x="0" y="718"/>
                    </a:lnTo>
                    <a:cubicBezTo>
                      <a:pt x="0" y="716"/>
                      <a:pt x="1" y="714"/>
                      <a:pt x="4" y="714"/>
                    </a:cubicBezTo>
                    <a:cubicBezTo>
                      <a:pt x="6" y="714"/>
                      <a:pt x="7" y="716"/>
                      <a:pt x="7" y="718"/>
                    </a:cubicBezTo>
                    <a:close/>
                    <a:moveTo>
                      <a:pt x="7" y="741"/>
                    </a:moveTo>
                    <a:lnTo>
                      <a:pt x="7" y="749"/>
                    </a:lnTo>
                    <a:cubicBezTo>
                      <a:pt x="7" y="751"/>
                      <a:pt x="6" y="753"/>
                      <a:pt x="4" y="753"/>
                    </a:cubicBezTo>
                    <a:cubicBezTo>
                      <a:pt x="1" y="753"/>
                      <a:pt x="0" y="751"/>
                      <a:pt x="0" y="749"/>
                    </a:cubicBezTo>
                    <a:lnTo>
                      <a:pt x="0" y="741"/>
                    </a:lnTo>
                    <a:cubicBezTo>
                      <a:pt x="0" y="739"/>
                      <a:pt x="1" y="737"/>
                      <a:pt x="4" y="737"/>
                    </a:cubicBezTo>
                    <a:cubicBezTo>
                      <a:pt x="6" y="737"/>
                      <a:pt x="7" y="739"/>
                      <a:pt x="7" y="741"/>
                    </a:cubicBezTo>
                    <a:close/>
                    <a:moveTo>
                      <a:pt x="7" y="764"/>
                    </a:moveTo>
                    <a:lnTo>
                      <a:pt x="7" y="772"/>
                    </a:lnTo>
                    <a:cubicBezTo>
                      <a:pt x="7" y="774"/>
                      <a:pt x="6" y="776"/>
                      <a:pt x="4" y="776"/>
                    </a:cubicBezTo>
                    <a:cubicBezTo>
                      <a:pt x="1" y="776"/>
                      <a:pt x="0" y="774"/>
                      <a:pt x="0" y="772"/>
                    </a:cubicBezTo>
                    <a:lnTo>
                      <a:pt x="0" y="764"/>
                    </a:lnTo>
                    <a:cubicBezTo>
                      <a:pt x="0" y="762"/>
                      <a:pt x="1" y="760"/>
                      <a:pt x="4" y="760"/>
                    </a:cubicBezTo>
                    <a:cubicBezTo>
                      <a:pt x="6" y="760"/>
                      <a:pt x="7" y="762"/>
                      <a:pt x="7" y="764"/>
                    </a:cubicBezTo>
                    <a:close/>
                    <a:moveTo>
                      <a:pt x="7" y="787"/>
                    </a:moveTo>
                    <a:lnTo>
                      <a:pt x="7" y="795"/>
                    </a:lnTo>
                    <a:cubicBezTo>
                      <a:pt x="7" y="797"/>
                      <a:pt x="6" y="799"/>
                      <a:pt x="4" y="799"/>
                    </a:cubicBezTo>
                    <a:cubicBezTo>
                      <a:pt x="1" y="799"/>
                      <a:pt x="0" y="797"/>
                      <a:pt x="0" y="795"/>
                    </a:cubicBezTo>
                    <a:lnTo>
                      <a:pt x="0" y="787"/>
                    </a:lnTo>
                    <a:cubicBezTo>
                      <a:pt x="0" y="785"/>
                      <a:pt x="1" y="784"/>
                      <a:pt x="4" y="784"/>
                    </a:cubicBezTo>
                    <a:cubicBezTo>
                      <a:pt x="6" y="784"/>
                      <a:pt x="7" y="785"/>
                      <a:pt x="7" y="787"/>
                    </a:cubicBezTo>
                    <a:close/>
                    <a:moveTo>
                      <a:pt x="7" y="810"/>
                    </a:moveTo>
                    <a:lnTo>
                      <a:pt x="7" y="818"/>
                    </a:lnTo>
                    <a:cubicBezTo>
                      <a:pt x="7" y="820"/>
                      <a:pt x="6" y="822"/>
                      <a:pt x="4" y="822"/>
                    </a:cubicBezTo>
                    <a:cubicBezTo>
                      <a:pt x="1" y="822"/>
                      <a:pt x="0" y="820"/>
                      <a:pt x="0" y="818"/>
                    </a:cubicBezTo>
                    <a:lnTo>
                      <a:pt x="0" y="810"/>
                    </a:lnTo>
                    <a:cubicBezTo>
                      <a:pt x="0" y="808"/>
                      <a:pt x="1" y="807"/>
                      <a:pt x="4" y="807"/>
                    </a:cubicBezTo>
                    <a:cubicBezTo>
                      <a:pt x="6" y="807"/>
                      <a:pt x="7" y="808"/>
                      <a:pt x="7" y="810"/>
                    </a:cubicBezTo>
                    <a:close/>
                    <a:moveTo>
                      <a:pt x="7" y="833"/>
                    </a:moveTo>
                    <a:lnTo>
                      <a:pt x="7" y="841"/>
                    </a:lnTo>
                    <a:cubicBezTo>
                      <a:pt x="7" y="843"/>
                      <a:pt x="6" y="845"/>
                      <a:pt x="4" y="845"/>
                    </a:cubicBezTo>
                    <a:cubicBezTo>
                      <a:pt x="1" y="845"/>
                      <a:pt x="0" y="843"/>
                      <a:pt x="0" y="841"/>
                    </a:cubicBezTo>
                    <a:lnTo>
                      <a:pt x="0" y="833"/>
                    </a:lnTo>
                    <a:cubicBezTo>
                      <a:pt x="0" y="831"/>
                      <a:pt x="1" y="830"/>
                      <a:pt x="4" y="830"/>
                    </a:cubicBezTo>
                    <a:cubicBezTo>
                      <a:pt x="6" y="830"/>
                      <a:pt x="7" y="831"/>
                      <a:pt x="7" y="833"/>
                    </a:cubicBezTo>
                    <a:close/>
                    <a:moveTo>
                      <a:pt x="7" y="856"/>
                    </a:moveTo>
                    <a:lnTo>
                      <a:pt x="7" y="864"/>
                    </a:lnTo>
                    <a:cubicBezTo>
                      <a:pt x="7" y="866"/>
                      <a:pt x="6" y="868"/>
                      <a:pt x="4" y="868"/>
                    </a:cubicBezTo>
                    <a:cubicBezTo>
                      <a:pt x="1" y="868"/>
                      <a:pt x="0" y="866"/>
                      <a:pt x="0" y="864"/>
                    </a:cubicBezTo>
                    <a:lnTo>
                      <a:pt x="0" y="856"/>
                    </a:lnTo>
                    <a:cubicBezTo>
                      <a:pt x="0" y="854"/>
                      <a:pt x="1" y="853"/>
                      <a:pt x="4" y="853"/>
                    </a:cubicBezTo>
                    <a:cubicBezTo>
                      <a:pt x="6" y="853"/>
                      <a:pt x="7" y="854"/>
                      <a:pt x="7" y="856"/>
                    </a:cubicBezTo>
                    <a:close/>
                    <a:moveTo>
                      <a:pt x="7" y="880"/>
                    </a:moveTo>
                    <a:lnTo>
                      <a:pt x="7" y="887"/>
                    </a:lnTo>
                    <a:cubicBezTo>
                      <a:pt x="7" y="889"/>
                      <a:pt x="6" y="891"/>
                      <a:pt x="4" y="891"/>
                    </a:cubicBezTo>
                    <a:cubicBezTo>
                      <a:pt x="1" y="891"/>
                      <a:pt x="0" y="889"/>
                      <a:pt x="0" y="887"/>
                    </a:cubicBezTo>
                    <a:lnTo>
                      <a:pt x="0" y="880"/>
                    </a:lnTo>
                    <a:cubicBezTo>
                      <a:pt x="0" y="877"/>
                      <a:pt x="1" y="876"/>
                      <a:pt x="4" y="876"/>
                    </a:cubicBezTo>
                    <a:cubicBezTo>
                      <a:pt x="6" y="876"/>
                      <a:pt x="7" y="877"/>
                      <a:pt x="7" y="880"/>
                    </a:cubicBezTo>
                    <a:close/>
                    <a:moveTo>
                      <a:pt x="7" y="903"/>
                    </a:moveTo>
                    <a:lnTo>
                      <a:pt x="7" y="910"/>
                    </a:lnTo>
                    <a:cubicBezTo>
                      <a:pt x="7" y="912"/>
                      <a:pt x="6" y="914"/>
                      <a:pt x="4" y="914"/>
                    </a:cubicBezTo>
                    <a:cubicBezTo>
                      <a:pt x="1" y="914"/>
                      <a:pt x="0" y="912"/>
                      <a:pt x="0" y="910"/>
                    </a:cubicBezTo>
                    <a:lnTo>
                      <a:pt x="0" y="903"/>
                    </a:lnTo>
                    <a:cubicBezTo>
                      <a:pt x="0" y="900"/>
                      <a:pt x="1" y="899"/>
                      <a:pt x="4" y="899"/>
                    </a:cubicBezTo>
                    <a:cubicBezTo>
                      <a:pt x="6" y="899"/>
                      <a:pt x="7" y="900"/>
                      <a:pt x="7" y="903"/>
                    </a:cubicBezTo>
                    <a:close/>
                    <a:moveTo>
                      <a:pt x="7" y="926"/>
                    </a:moveTo>
                    <a:lnTo>
                      <a:pt x="7" y="933"/>
                    </a:lnTo>
                    <a:cubicBezTo>
                      <a:pt x="7" y="935"/>
                      <a:pt x="6" y="937"/>
                      <a:pt x="4" y="937"/>
                    </a:cubicBezTo>
                    <a:cubicBezTo>
                      <a:pt x="1" y="937"/>
                      <a:pt x="0" y="935"/>
                      <a:pt x="0" y="933"/>
                    </a:cubicBezTo>
                    <a:lnTo>
                      <a:pt x="0" y="926"/>
                    </a:lnTo>
                    <a:cubicBezTo>
                      <a:pt x="0" y="923"/>
                      <a:pt x="1" y="922"/>
                      <a:pt x="4" y="922"/>
                    </a:cubicBezTo>
                    <a:cubicBezTo>
                      <a:pt x="6" y="922"/>
                      <a:pt x="7" y="923"/>
                      <a:pt x="7" y="926"/>
                    </a:cubicBezTo>
                    <a:close/>
                    <a:moveTo>
                      <a:pt x="7" y="949"/>
                    </a:moveTo>
                    <a:lnTo>
                      <a:pt x="7" y="956"/>
                    </a:lnTo>
                    <a:cubicBezTo>
                      <a:pt x="7" y="958"/>
                      <a:pt x="6" y="960"/>
                      <a:pt x="4" y="960"/>
                    </a:cubicBezTo>
                    <a:cubicBezTo>
                      <a:pt x="1" y="960"/>
                      <a:pt x="0" y="958"/>
                      <a:pt x="0" y="956"/>
                    </a:cubicBezTo>
                    <a:lnTo>
                      <a:pt x="0" y="949"/>
                    </a:lnTo>
                    <a:cubicBezTo>
                      <a:pt x="0" y="947"/>
                      <a:pt x="1" y="945"/>
                      <a:pt x="4" y="945"/>
                    </a:cubicBezTo>
                    <a:cubicBezTo>
                      <a:pt x="6" y="945"/>
                      <a:pt x="7" y="947"/>
                      <a:pt x="7" y="949"/>
                    </a:cubicBezTo>
                    <a:close/>
                    <a:moveTo>
                      <a:pt x="7" y="972"/>
                    </a:moveTo>
                    <a:lnTo>
                      <a:pt x="7" y="979"/>
                    </a:lnTo>
                    <a:cubicBezTo>
                      <a:pt x="7" y="981"/>
                      <a:pt x="6" y="983"/>
                      <a:pt x="4" y="983"/>
                    </a:cubicBezTo>
                    <a:cubicBezTo>
                      <a:pt x="1" y="983"/>
                      <a:pt x="0" y="981"/>
                      <a:pt x="0" y="979"/>
                    </a:cubicBezTo>
                    <a:lnTo>
                      <a:pt x="0" y="972"/>
                    </a:lnTo>
                    <a:cubicBezTo>
                      <a:pt x="0" y="970"/>
                      <a:pt x="1" y="968"/>
                      <a:pt x="4" y="968"/>
                    </a:cubicBezTo>
                    <a:cubicBezTo>
                      <a:pt x="6" y="968"/>
                      <a:pt x="7" y="970"/>
                      <a:pt x="7" y="972"/>
                    </a:cubicBezTo>
                    <a:close/>
                    <a:moveTo>
                      <a:pt x="7" y="995"/>
                    </a:moveTo>
                    <a:lnTo>
                      <a:pt x="7" y="1002"/>
                    </a:lnTo>
                    <a:cubicBezTo>
                      <a:pt x="7" y="1005"/>
                      <a:pt x="6" y="1006"/>
                      <a:pt x="4" y="1006"/>
                    </a:cubicBezTo>
                    <a:cubicBezTo>
                      <a:pt x="1" y="1006"/>
                      <a:pt x="0" y="1005"/>
                      <a:pt x="0" y="1002"/>
                    </a:cubicBezTo>
                    <a:lnTo>
                      <a:pt x="0" y="995"/>
                    </a:lnTo>
                    <a:cubicBezTo>
                      <a:pt x="0" y="993"/>
                      <a:pt x="1" y="991"/>
                      <a:pt x="4" y="991"/>
                    </a:cubicBezTo>
                    <a:cubicBezTo>
                      <a:pt x="6" y="991"/>
                      <a:pt x="7" y="993"/>
                      <a:pt x="7" y="995"/>
                    </a:cubicBezTo>
                    <a:close/>
                    <a:moveTo>
                      <a:pt x="7" y="1018"/>
                    </a:moveTo>
                    <a:lnTo>
                      <a:pt x="7" y="1025"/>
                    </a:lnTo>
                    <a:cubicBezTo>
                      <a:pt x="7" y="1028"/>
                      <a:pt x="6" y="1029"/>
                      <a:pt x="4" y="1029"/>
                    </a:cubicBezTo>
                    <a:cubicBezTo>
                      <a:pt x="1" y="1029"/>
                      <a:pt x="0" y="1028"/>
                      <a:pt x="0" y="1025"/>
                    </a:cubicBezTo>
                    <a:lnTo>
                      <a:pt x="0" y="1018"/>
                    </a:lnTo>
                    <a:cubicBezTo>
                      <a:pt x="0" y="1016"/>
                      <a:pt x="1" y="1014"/>
                      <a:pt x="4" y="1014"/>
                    </a:cubicBezTo>
                    <a:cubicBezTo>
                      <a:pt x="6" y="1014"/>
                      <a:pt x="7" y="1016"/>
                      <a:pt x="7" y="1018"/>
                    </a:cubicBezTo>
                    <a:close/>
                    <a:moveTo>
                      <a:pt x="7" y="1041"/>
                    </a:moveTo>
                    <a:lnTo>
                      <a:pt x="7" y="1048"/>
                    </a:lnTo>
                    <a:cubicBezTo>
                      <a:pt x="7" y="1051"/>
                      <a:pt x="6" y="1052"/>
                      <a:pt x="4" y="1052"/>
                    </a:cubicBezTo>
                    <a:cubicBezTo>
                      <a:pt x="1" y="1052"/>
                      <a:pt x="0" y="1051"/>
                      <a:pt x="0" y="1048"/>
                    </a:cubicBezTo>
                    <a:lnTo>
                      <a:pt x="0" y="1041"/>
                    </a:lnTo>
                    <a:cubicBezTo>
                      <a:pt x="0" y="1039"/>
                      <a:pt x="1" y="1037"/>
                      <a:pt x="4" y="1037"/>
                    </a:cubicBezTo>
                    <a:cubicBezTo>
                      <a:pt x="6" y="1037"/>
                      <a:pt x="7" y="1039"/>
                      <a:pt x="7" y="1041"/>
                    </a:cubicBezTo>
                    <a:close/>
                    <a:moveTo>
                      <a:pt x="7" y="1064"/>
                    </a:moveTo>
                    <a:lnTo>
                      <a:pt x="7" y="1072"/>
                    </a:lnTo>
                    <a:cubicBezTo>
                      <a:pt x="7" y="1074"/>
                      <a:pt x="6" y="1075"/>
                      <a:pt x="4" y="1075"/>
                    </a:cubicBezTo>
                    <a:cubicBezTo>
                      <a:pt x="1" y="1075"/>
                      <a:pt x="0" y="1074"/>
                      <a:pt x="0" y="1072"/>
                    </a:cubicBezTo>
                    <a:lnTo>
                      <a:pt x="0" y="1064"/>
                    </a:lnTo>
                    <a:cubicBezTo>
                      <a:pt x="0" y="1062"/>
                      <a:pt x="1" y="1060"/>
                      <a:pt x="4" y="1060"/>
                    </a:cubicBezTo>
                    <a:cubicBezTo>
                      <a:pt x="6" y="1060"/>
                      <a:pt x="7" y="1062"/>
                      <a:pt x="7" y="1064"/>
                    </a:cubicBezTo>
                    <a:close/>
                    <a:moveTo>
                      <a:pt x="7" y="1087"/>
                    </a:moveTo>
                    <a:lnTo>
                      <a:pt x="7" y="1095"/>
                    </a:lnTo>
                    <a:cubicBezTo>
                      <a:pt x="7" y="1097"/>
                      <a:pt x="6" y="1098"/>
                      <a:pt x="4" y="1098"/>
                    </a:cubicBezTo>
                    <a:cubicBezTo>
                      <a:pt x="1" y="1098"/>
                      <a:pt x="0" y="1097"/>
                      <a:pt x="0" y="1095"/>
                    </a:cubicBezTo>
                    <a:lnTo>
                      <a:pt x="0" y="1087"/>
                    </a:lnTo>
                    <a:cubicBezTo>
                      <a:pt x="0" y="1085"/>
                      <a:pt x="1" y="1083"/>
                      <a:pt x="4" y="1083"/>
                    </a:cubicBezTo>
                    <a:cubicBezTo>
                      <a:pt x="6" y="1083"/>
                      <a:pt x="7" y="1085"/>
                      <a:pt x="7" y="1087"/>
                    </a:cubicBezTo>
                    <a:close/>
                    <a:moveTo>
                      <a:pt x="7" y="1110"/>
                    </a:moveTo>
                    <a:lnTo>
                      <a:pt x="7" y="1118"/>
                    </a:lnTo>
                    <a:cubicBezTo>
                      <a:pt x="7" y="1120"/>
                      <a:pt x="6" y="1121"/>
                      <a:pt x="4" y="1121"/>
                    </a:cubicBezTo>
                    <a:cubicBezTo>
                      <a:pt x="1" y="1121"/>
                      <a:pt x="0" y="1120"/>
                      <a:pt x="0" y="1118"/>
                    </a:cubicBezTo>
                    <a:lnTo>
                      <a:pt x="0" y="1110"/>
                    </a:lnTo>
                    <a:cubicBezTo>
                      <a:pt x="0" y="1108"/>
                      <a:pt x="1" y="1106"/>
                      <a:pt x="4" y="1106"/>
                    </a:cubicBezTo>
                    <a:cubicBezTo>
                      <a:pt x="6" y="1106"/>
                      <a:pt x="7" y="1108"/>
                      <a:pt x="7" y="1110"/>
                    </a:cubicBezTo>
                    <a:close/>
                    <a:moveTo>
                      <a:pt x="7" y="1133"/>
                    </a:moveTo>
                    <a:lnTo>
                      <a:pt x="7" y="1141"/>
                    </a:lnTo>
                    <a:cubicBezTo>
                      <a:pt x="7" y="1143"/>
                      <a:pt x="6" y="1144"/>
                      <a:pt x="4" y="1144"/>
                    </a:cubicBezTo>
                    <a:cubicBezTo>
                      <a:pt x="1" y="1144"/>
                      <a:pt x="0" y="1143"/>
                      <a:pt x="0" y="1141"/>
                    </a:cubicBezTo>
                    <a:lnTo>
                      <a:pt x="0" y="1133"/>
                    </a:lnTo>
                    <a:cubicBezTo>
                      <a:pt x="0" y="1131"/>
                      <a:pt x="1" y="1129"/>
                      <a:pt x="4" y="1129"/>
                    </a:cubicBezTo>
                    <a:cubicBezTo>
                      <a:pt x="6" y="1129"/>
                      <a:pt x="7" y="1131"/>
                      <a:pt x="7" y="1133"/>
                    </a:cubicBezTo>
                    <a:close/>
                    <a:moveTo>
                      <a:pt x="7" y="1156"/>
                    </a:moveTo>
                    <a:lnTo>
                      <a:pt x="7" y="1164"/>
                    </a:lnTo>
                    <a:cubicBezTo>
                      <a:pt x="7" y="1166"/>
                      <a:pt x="6" y="1168"/>
                      <a:pt x="4" y="1168"/>
                    </a:cubicBezTo>
                    <a:cubicBezTo>
                      <a:pt x="1" y="1168"/>
                      <a:pt x="0" y="1166"/>
                      <a:pt x="0" y="1164"/>
                    </a:cubicBezTo>
                    <a:lnTo>
                      <a:pt x="0" y="1156"/>
                    </a:lnTo>
                    <a:cubicBezTo>
                      <a:pt x="0" y="1154"/>
                      <a:pt x="1" y="1152"/>
                      <a:pt x="4" y="1152"/>
                    </a:cubicBezTo>
                    <a:cubicBezTo>
                      <a:pt x="6" y="1152"/>
                      <a:pt x="7" y="1154"/>
                      <a:pt x="7" y="1156"/>
                    </a:cubicBezTo>
                    <a:close/>
                    <a:moveTo>
                      <a:pt x="7" y="1179"/>
                    </a:moveTo>
                    <a:lnTo>
                      <a:pt x="7" y="1187"/>
                    </a:lnTo>
                    <a:cubicBezTo>
                      <a:pt x="7" y="1189"/>
                      <a:pt x="6" y="1191"/>
                      <a:pt x="4" y="1191"/>
                    </a:cubicBezTo>
                    <a:cubicBezTo>
                      <a:pt x="1" y="1191"/>
                      <a:pt x="0" y="1189"/>
                      <a:pt x="0" y="1187"/>
                    </a:cubicBezTo>
                    <a:lnTo>
                      <a:pt x="0" y="1179"/>
                    </a:lnTo>
                    <a:cubicBezTo>
                      <a:pt x="0" y="1177"/>
                      <a:pt x="1" y="1175"/>
                      <a:pt x="4" y="1175"/>
                    </a:cubicBezTo>
                    <a:cubicBezTo>
                      <a:pt x="6" y="1175"/>
                      <a:pt x="7" y="1177"/>
                      <a:pt x="7" y="1179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8" name="Freeform 123">
                <a:extLst>
                  <a:ext uri="{FF2B5EF4-FFF2-40B4-BE49-F238E27FC236}">
                    <a16:creationId xmlns:a16="http://schemas.microsoft.com/office/drawing/2014/main" id="{57BA9D57-07EA-4DA3-AA38-86EA943596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36" y="2465"/>
                <a:ext cx="6" cy="2039"/>
              </a:xfrm>
              <a:custGeom>
                <a:avLst/>
                <a:gdLst>
                  <a:gd name="T0" fmla="*/ 8 w 15"/>
                  <a:gd name="T1" fmla="*/ 46 h 5284"/>
                  <a:gd name="T2" fmla="*/ 0 w 15"/>
                  <a:gd name="T3" fmla="*/ 146 h 5284"/>
                  <a:gd name="T4" fmla="*/ 0 w 15"/>
                  <a:gd name="T5" fmla="*/ 254 h 5284"/>
                  <a:gd name="T6" fmla="*/ 8 w 15"/>
                  <a:gd name="T7" fmla="*/ 353 h 5284"/>
                  <a:gd name="T8" fmla="*/ 15 w 15"/>
                  <a:gd name="T9" fmla="*/ 438 h 5284"/>
                  <a:gd name="T10" fmla="*/ 15 w 15"/>
                  <a:gd name="T11" fmla="*/ 515 h 5284"/>
                  <a:gd name="T12" fmla="*/ 15 w 15"/>
                  <a:gd name="T13" fmla="*/ 561 h 5284"/>
                  <a:gd name="T14" fmla="*/ 8 w 15"/>
                  <a:gd name="T15" fmla="*/ 645 h 5284"/>
                  <a:gd name="T16" fmla="*/ 0 w 15"/>
                  <a:gd name="T17" fmla="*/ 745 h 5284"/>
                  <a:gd name="T18" fmla="*/ 0 w 15"/>
                  <a:gd name="T19" fmla="*/ 853 h 5284"/>
                  <a:gd name="T20" fmla="*/ 8 w 15"/>
                  <a:gd name="T21" fmla="*/ 952 h 5284"/>
                  <a:gd name="T22" fmla="*/ 15 w 15"/>
                  <a:gd name="T23" fmla="*/ 1037 h 5284"/>
                  <a:gd name="T24" fmla="*/ 15 w 15"/>
                  <a:gd name="T25" fmla="*/ 1114 h 5284"/>
                  <a:gd name="T26" fmla="*/ 15 w 15"/>
                  <a:gd name="T27" fmla="*/ 1160 h 5284"/>
                  <a:gd name="T28" fmla="*/ 8 w 15"/>
                  <a:gd name="T29" fmla="*/ 1244 h 5284"/>
                  <a:gd name="T30" fmla="*/ 0 w 15"/>
                  <a:gd name="T31" fmla="*/ 1344 h 5284"/>
                  <a:gd name="T32" fmla="*/ 0 w 15"/>
                  <a:gd name="T33" fmla="*/ 1452 h 5284"/>
                  <a:gd name="T34" fmla="*/ 8 w 15"/>
                  <a:gd name="T35" fmla="*/ 1551 h 5284"/>
                  <a:gd name="T36" fmla="*/ 15 w 15"/>
                  <a:gd name="T37" fmla="*/ 1636 h 5284"/>
                  <a:gd name="T38" fmla="*/ 15 w 15"/>
                  <a:gd name="T39" fmla="*/ 1713 h 5284"/>
                  <a:gd name="T40" fmla="*/ 15 w 15"/>
                  <a:gd name="T41" fmla="*/ 1759 h 5284"/>
                  <a:gd name="T42" fmla="*/ 8 w 15"/>
                  <a:gd name="T43" fmla="*/ 1843 h 5284"/>
                  <a:gd name="T44" fmla="*/ 0 w 15"/>
                  <a:gd name="T45" fmla="*/ 1943 h 5284"/>
                  <a:gd name="T46" fmla="*/ 0 w 15"/>
                  <a:gd name="T47" fmla="*/ 2051 h 5284"/>
                  <a:gd name="T48" fmla="*/ 8 w 15"/>
                  <a:gd name="T49" fmla="*/ 2151 h 5284"/>
                  <a:gd name="T50" fmla="*/ 15 w 15"/>
                  <a:gd name="T51" fmla="*/ 2235 h 5284"/>
                  <a:gd name="T52" fmla="*/ 15 w 15"/>
                  <a:gd name="T53" fmla="*/ 2312 h 5284"/>
                  <a:gd name="T54" fmla="*/ 15 w 15"/>
                  <a:gd name="T55" fmla="*/ 2358 h 5284"/>
                  <a:gd name="T56" fmla="*/ 8 w 15"/>
                  <a:gd name="T57" fmla="*/ 2442 h 5284"/>
                  <a:gd name="T58" fmla="*/ 0 w 15"/>
                  <a:gd name="T59" fmla="*/ 2542 h 5284"/>
                  <a:gd name="T60" fmla="*/ 0 w 15"/>
                  <a:gd name="T61" fmla="*/ 2650 h 5284"/>
                  <a:gd name="T62" fmla="*/ 8 w 15"/>
                  <a:gd name="T63" fmla="*/ 2750 h 5284"/>
                  <a:gd name="T64" fmla="*/ 15 w 15"/>
                  <a:gd name="T65" fmla="*/ 2834 h 5284"/>
                  <a:gd name="T66" fmla="*/ 15 w 15"/>
                  <a:gd name="T67" fmla="*/ 2911 h 5284"/>
                  <a:gd name="T68" fmla="*/ 15 w 15"/>
                  <a:gd name="T69" fmla="*/ 2957 h 5284"/>
                  <a:gd name="T70" fmla="*/ 8 w 15"/>
                  <a:gd name="T71" fmla="*/ 3041 h 5284"/>
                  <a:gd name="T72" fmla="*/ 0 w 15"/>
                  <a:gd name="T73" fmla="*/ 3141 h 5284"/>
                  <a:gd name="T74" fmla="*/ 0 w 15"/>
                  <a:gd name="T75" fmla="*/ 3249 h 5284"/>
                  <a:gd name="T76" fmla="*/ 8 w 15"/>
                  <a:gd name="T77" fmla="*/ 3349 h 5284"/>
                  <a:gd name="T78" fmla="*/ 15 w 15"/>
                  <a:gd name="T79" fmla="*/ 3433 h 5284"/>
                  <a:gd name="T80" fmla="*/ 15 w 15"/>
                  <a:gd name="T81" fmla="*/ 3510 h 5284"/>
                  <a:gd name="T82" fmla="*/ 15 w 15"/>
                  <a:gd name="T83" fmla="*/ 3556 h 5284"/>
                  <a:gd name="T84" fmla="*/ 8 w 15"/>
                  <a:gd name="T85" fmla="*/ 3640 h 5284"/>
                  <a:gd name="T86" fmla="*/ 0 w 15"/>
                  <a:gd name="T87" fmla="*/ 3740 h 5284"/>
                  <a:gd name="T88" fmla="*/ 0 w 15"/>
                  <a:gd name="T89" fmla="*/ 3848 h 5284"/>
                  <a:gd name="T90" fmla="*/ 8 w 15"/>
                  <a:gd name="T91" fmla="*/ 3948 h 5284"/>
                  <a:gd name="T92" fmla="*/ 15 w 15"/>
                  <a:gd name="T93" fmla="*/ 4032 h 5284"/>
                  <a:gd name="T94" fmla="*/ 15 w 15"/>
                  <a:gd name="T95" fmla="*/ 4109 h 5284"/>
                  <a:gd name="T96" fmla="*/ 15 w 15"/>
                  <a:gd name="T97" fmla="*/ 4155 h 5284"/>
                  <a:gd name="T98" fmla="*/ 8 w 15"/>
                  <a:gd name="T99" fmla="*/ 4239 h 5284"/>
                  <a:gd name="T100" fmla="*/ 0 w 15"/>
                  <a:gd name="T101" fmla="*/ 4339 h 5284"/>
                  <a:gd name="T102" fmla="*/ 0 w 15"/>
                  <a:gd name="T103" fmla="*/ 4447 h 5284"/>
                  <a:gd name="T104" fmla="*/ 8 w 15"/>
                  <a:gd name="T105" fmla="*/ 4547 h 5284"/>
                  <a:gd name="T106" fmla="*/ 15 w 15"/>
                  <a:gd name="T107" fmla="*/ 4631 h 5284"/>
                  <a:gd name="T108" fmla="*/ 15 w 15"/>
                  <a:gd name="T109" fmla="*/ 4708 h 5284"/>
                  <a:gd name="T110" fmla="*/ 15 w 15"/>
                  <a:gd name="T111" fmla="*/ 4754 h 5284"/>
                  <a:gd name="T112" fmla="*/ 8 w 15"/>
                  <a:gd name="T113" fmla="*/ 4839 h 5284"/>
                  <a:gd name="T114" fmla="*/ 0 w 15"/>
                  <a:gd name="T115" fmla="*/ 4938 h 5284"/>
                  <a:gd name="T116" fmla="*/ 0 w 15"/>
                  <a:gd name="T117" fmla="*/ 5046 h 5284"/>
                  <a:gd name="T118" fmla="*/ 8 w 15"/>
                  <a:gd name="T119" fmla="*/ 5146 h 5284"/>
                  <a:gd name="T120" fmla="*/ 15 w 15"/>
                  <a:gd name="T121" fmla="*/ 5230 h 5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5284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8" y="31"/>
                    </a:cubicBezTo>
                    <a:cubicBezTo>
                      <a:pt x="3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4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8" y="77"/>
                    </a:cubicBezTo>
                    <a:cubicBezTo>
                      <a:pt x="3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50"/>
                      <a:pt x="3" y="46"/>
                      <a:pt x="8" y="46"/>
                    </a:cubicBezTo>
                    <a:cubicBezTo>
                      <a:pt x="12" y="46"/>
                      <a:pt x="15" y="50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20"/>
                      <a:pt x="12" y="123"/>
                      <a:pt x="8" y="123"/>
                    </a:cubicBezTo>
                    <a:cubicBezTo>
                      <a:pt x="3" y="123"/>
                      <a:pt x="0" y="120"/>
                      <a:pt x="0" y="115"/>
                    </a:cubicBezTo>
                    <a:lnTo>
                      <a:pt x="0" y="100"/>
                    </a:lnTo>
                    <a:cubicBezTo>
                      <a:pt x="0" y="96"/>
                      <a:pt x="3" y="92"/>
                      <a:pt x="8" y="92"/>
                    </a:cubicBezTo>
                    <a:cubicBezTo>
                      <a:pt x="12" y="92"/>
                      <a:pt x="15" y="96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6"/>
                      <a:pt x="12" y="169"/>
                      <a:pt x="8" y="169"/>
                    </a:cubicBezTo>
                    <a:cubicBezTo>
                      <a:pt x="3" y="169"/>
                      <a:pt x="0" y="166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3" y="138"/>
                      <a:pt x="8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2"/>
                      <a:pt x="12" y="215"/>
                      <a:pt x="8" y="215"/>
                    </a:cubicBezTo>
                    <a:cubicBezTo>
                      <a:pt x="3" y="215"/>
                      <a:pt x="0" y="212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8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4"/>
                    </a:lnTo>
                    <a:cubicBezTo>
                      <a:pt x="15" y="258"/>
                      <a:pt x="12" y="261"/>
                      <a:pt x="8" y="261"/>
                    </a:cubicBezTo>
                    <a:cubicBezTo>
                      <a:pt x="3" y="261"/>
                      <a:pt x="0" y="258"/>
                      <a:pt x="0" y="254"/>
                    </a:cubicBezTo>
                    <a:lnTo>
                      <a:pt x="0" y="238"/>
                    </a:lnTo>
                    <a:cubicBezTo>
                      <a:pt x="0" y="234"/>
                      <a:pt x="3" y="231"/>
                      <a:pt x="8" y="231"/>
                    </a:cubicBezTo>
                    <a:cubicBezTo>
                      <a:pt x="12" y="231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300"/>
                    </a:lnTo>
                    <a:cubicBezTo>
                      <a:pt x="15" y="304"/>
                      <a:pt x="12" y="307"/>
                      <a:pt x="8" y="307"/>
                    </a:cubicBezTo>
                    <a:cubicBezTo>
                      <a:pt x="3" y="307"/>
                      <a:pt x="0" y="304"/>
                      <a:pt x="0" y="300"/>
                    </a:cubicBezTo>
                    <a:lnTo>
                      <a:pt x="0" y="284"/>
                    </a:lnTo>
                    <a:cubicBezTo>
                      <a:pt x="0" y="280"/>
                      <a:pt x="3" y="277"/>
                      <a:pt x="8" y="277"/>
                    </a:cubicBezTo>
                    <a:cubicBezTo>
                      <a:pt x="12" y="277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6"/>
                    </a:lnTo>
                    <a:cubicBezTo>
                      <a:pt x="15" y="350"/>
                      <a:pt x="12" y="353"/>
                      <a:pt x="8" y="353"/>
                    </a:cubicBezTo>
                    <a:cubicBezTo>
                      <a:pt x="3" y="353"/>
                      <a:pt x="0" y="350"/>
                      <a:pt x="0" y="346"/>
                    </a:cubicBezTo>
                    <a:lnTo>
                      <a:pt x="0" y="330"/>
                    </a:lnTo>
                    <a:cubicBezTo>
                      <a:pt x="0" y="326"/>
                      <a:pt x="3" y="323"/>
                      <a:pt x="8" y="323"/>
                    </a:cubicBezTo>
                    <a:cubicBezTo>
                      <a:pt x="12" y="323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8" y="399"/>
                    </a:cubicBezTo>
                    <a:cubicBezTo>
                      <a:pt x="3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3" y="369"/>
                      <a:pt x="8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3"/>
                    </a:moveTo>
                    <a:lnTo>
                      <a:pt x="15" y="438"/>
                    </a:lnTo>
                    <a:cubicBezTo>
                      <a:pt x="15" y="442"/>
                      <a:pt x="12" y="446"/>
                      <a:pt x="8" y="446"/>
                    </a:cubicBezTo>
                    <a:cubicBezTo>
                      <a:pt x="3" y="446"/>
                      <a:pt x="0" y="442"/>
                      <a:pt x="0" y="438"/>
                    </a:cubicBezTo>
                    <a:lnTo>
                      <a:pt x="0" y="423"/>
                    </a:lnTo>
                    <a:cubicBezTo>
                      <a:pt x="0" y="418"/>
                      <a:pt x="3" y="415"/>
                      <a:pt x="8" y="415"/>
                    </a:cubicBezTo>
                    <a:cubicBezTo>
                      <a:pt x="12" y="415"/>
                      <a:pt x="15" y="418"/>
                      <a:pt x="15" y="423"/>
                    </a:cubicBezTo>
                    <a:close/>
                    <a:moveTo>
                      <a:pt x="15" y="469"/>
                    </a:moveTo>
                    <a:lnTo>
                      <a:pt x="15" y="484"/>
                    </a:lnTo>
                    <a:cubicBezTo>
                      <a:pt x="15" y="488"/>
                      <a:pt x="12" y="492"/>
                      <a:pt x="8" y="492"/>
                    </a:cubicBezTo>
                    <a:cubicBezTo>
                      <a:pt x="3" y="492"/>
                      <a:pt x="0" y="488"/>
                      <a:pt x="0" y="484"/>
                    </a:cubicBezTo>
                    <a:lnTo>
                      <a:pt x="0" y="469"/>
                    </a:lnTo>
                    <a:cubicBezTo>
                      <a:pt x="0" y="464"/>
                      <a:pt x="3" y="461"/>
                      <a:pt x="8" y="461"/>
                    </a:cubicBezTo>
                    <a:cubicBezTo>
                      <a:pt x="12" y="461"/>
                      <a:pt x="15" y="464"/>
                      <a:pt x="15" y="469"/>
                    </a:cubicBezTo>
                    <a:close/>
                    <a:moveTo>
                      <a:pt x="15" y="515"/>
                    </a:moveTo>
                    <a:lnTo>
                      <a:pt x="15" y="530"/>
                    </a:lnTo>
                    <a:cubicBezTo>
                      <a:pt x="15" y="534"/>
                      <a:pt x="12" y="538"/>
                      <a:pt x="8" y="538"/>
                    </a:cubicBezTo>
                    <a:cubicBezTo>
                      <a:pt x="3" y="538"/>
                      <a:pt x="0" y="534"/>
                      <a:pt x="0" y="530"/>
                    </a:cubicBezTo>
                    <a:lnTo>
                      <a:pt x="0" y="515"/>
                    </a:lnTo>
                    <a:cubicBezTo>
                      <a:pt x="0" y="510"/>
                      <a:pt x="3" y="507"/>
                      <a:pt x="8" y="507"/>
                    </a:cubicBezTo>
                    <a:cubicBezTo>
                      <a:pt x="12" y="507"/>
                      <a:pt x="15" y="510"/>
                      <a:pt x="15" y="515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8" y="584"/>
                    </a:cubicBezTo>
                    <a:cubicBezTo>
                      <a:pt x="3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7"/>
                      <a:pt x="3" y="553"/>
                      <a:pt x="8" y="553"/>
                    </a:cubicBezTo>
                    <a:cubicBezTo>
                      <a:pt x="12" y="553"/>
                      <a:pt x="15" y="557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8" y="630"/>
                    </a:cubicBezTo>
                    <a:cubicBezTo>
                      <a:pt x="3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3"/>
                      <a:pt x="3" y="599"/>
                      <a:pt x="8" y="599"/>
                    </a:cubicBezTo>
                    <a:cubicBezTo>
                      <a:pt x="12" y="599"/>
                      <a:pt x="15" y="603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3"/>
                      <a:pt x="12" y="676"/>
                      <a:pt x="8" y="676"/>
                    </a:cubicBezTo>
                    <a:cubicBezTo>
                      <a:pt x="3" y="676"/>
                      <a:pt x="0" y="673"/>
                      <a:pt x="0" y="668"/>
                    </a:cubicBezTo>
                    <a:lnTo>
                      <a:pt x="0" y="653"/>
                    </a:lnTo>
                    <a:cubicBezTo>
                      <a:pt x="0" y="649"/>
                      <a:pt x="3" y="645"/>
                      <a:pt x="8" y="645"/>
                    </a:cubicBezTo>
                    <a:cubicBezTo>
                      <a:pt x="12" y="645"/>
                      <a:pt x="15" y="649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9"/>
                      <a:pt x="12" y="722"/>
                      <a:pt x="8" y="722"/>
                    </a:cubicBezTo>
                    <a:cubicBezTo>
                      <a:pt x="3" y="722"/>
                      <a:pt x="0" y="719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3" y="691"/>
                      <a:pt x="8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5"/>
                      <a:pt x="12" y="768"/>
                      <a:pt x="8" y="768"/>
                    </a:cubicBezTo>
                    <a:cubicBezTo>
                      <a:pt x="3" y="768"/>
                      <a:pt x="0" y="765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3" y="737"/>
                      <a:pt x="8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7"/>
                    </a:lnTo>
                    <a:cubicBezTo>
                      <a:pt x="15" y="811"/>
                      <a:pt x="12" y="814"/>
                      <a:pt x="8" y="814"/>
                    </a:cubicBezTo>
                    <a:cubicBezTo>
                      <a:pt x="3" y="814"/>
                      <a:pt x="0" y="811"/>
                      <a:pt x="0" y="807"/>
                    </a:cubicBezTo>
                    <a:lnTo>
                      <a:pt x="0" y="791"/>
                    </a:lnTo>
                    <a:cubicBezTo>
                      <a:pt x="0" y="787"/>
                      <a:pt x="3" y="783"/>
                      <a:pt x="8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3"/>
                    </a:lnTo>
                    <a:cubicBezTo>
                      <a:pt x="15" y="857"/>
                      <a:pt x="12" y="860"/>
                      <a:pt x="8" y="860"/>
                    </a:cubicBezTo>
                    <a:cubicBezTo>
                      <a:pt x="3" y="860"/>
                      <a:pt x="0" y="857"/>
                      <a:pt x="0" y="853"/>
                    </a:cubicBezTo>
                    <a:lnTo>
                      <a:pt x="0" y="837"/>
                    </a:lnTo>
                    <a:cubicBezTo>
                      <a:pt x="0" y="833"/>
                      <a:pt x="3" y="830"/>
                      <a:pt x="8" y="830"/>
                    </a:cubicBezTo>
                    <a:cubicBezTo>
                      <a:pt x="12" y="830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9"/>
                    </a:lnTo>
                    <a:cubicBezTo>
                      <a:pt x="15" y="903"/>
                      <a:pt x="12" y="906"/>
                      <a:pt x="8" y="906"/>
                    </a:cubicBezTo>
                    <a:cubicBezTo>
                      <a:pt x="3" y="906"/>
                      <a:pt x="0" y="903"/>
                      <a:pt x="0" y="899"/>
                    </a:cubicBezTo>
                    <a:lnTo>
                      <a:pt x="0" y="883"/>
                    </a:lnTo>
                    <a:cubicBezTo>
                      <a:pt x="0" y="879"/>
                      <a:pt x="3" y="876"/>
                      <a:pt x="8" y="876"/>
                    </a:cubicBezTo>
                    <a:cubicBezTo>
                      <a:pt x="12" y="876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8" y="952"/>
                    </a:cubicBezTo>
                    <a:cubicBezTo>
                      <a:pt x="3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3" y="922"/>
                      <a:pt x="8" y="922"/>
                    </a:cubicBezTo>
                    <a:cubicBezTo>
                      <a:pt x="12" y="922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9"/>
                      <a:pt x="8" y="999"/>
                    </a:cubicBezTo>
                    <a:cubicBezTo>
                      <a:pt x="3" y="999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3" y="968"/>
                      <a:pt x="8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2"/>
                    </a:moveTo>
                    <a:lnTo>
                      <a:pt x="15" y="1037"/>
                    </a:lnTo>
                    <a:cubicBezTo>
                      <a:pt x="15" y="1041"/>
                      <a:pt x="12" y="1045"/>
                      <a:pt x="8" y="1045"/>
                    </a:cubicBezTo>
                    <a:cubicBezTo>
                      <a:pt x="3" y="1045"/>
                      <a:pt x="0" y="1041"/>
                      <a:pt x="0" y="1037"/>
                    </a:cubicBezTo>
                    <a:lnTo>
                      <a:pt x="0" y="1022"/>
                    </a:lnTo>
                    <a:cubicBezTo>
                      <a:pt x="0" y="1017"/>
                      <a:pt x="3" y="1014"/>
                      <a:pt x="8" y="1014"/>
                    </a:cubicBezTo>
                    <a:cubicBezTo>
                      <a:pt x="12" y="1014"/>
                      <a:pt x="15" y="1017"/>
                      <a:pt x="15" y="1022"/>
                    </a:cubicBezTo>
                    <a:close/>
                    <a:moveTo>
                      <a:pt x="15" y="1068"/>
                    </a:moveTo>
                    <a:lnTo>
                      <a:pt x="15" y="1083"/>
                    </a:lnTo>
                    <a:cubicBezTo>
                      <a:pt x="15" y="1087"/>
                      <a:pt x="12" y="1091"/>
                      <a:pt x="8" y="1091"/>
                    </a:cubicBezTo>
                    <a:cubicBezTo>
                      <a:pt x="3" y="1091"/>
                      <a:pt x="0" y="1087"/>
                      <a:pt x="0" y="1083"/>
                    </a:cubicBezTo>
                    <a:lnTo>
                      <a:pt x="0" y="1068"/>
                    </a:lnTo>
                    <a:cubicBezTo>
                      <a:pt x="0" y="1063"/>
                      <a:pt x="3" y="1060"/>
                      <a:pt x="8" y="1060"/>
                    </a:cubicBezTo>
                    <a:cubicBezTo>
                      <a:pt x="12" y="1060"/>
                      <a:pt x="15" y="1063"/>
                      <a:pt x="15" y="1068"/>
                    </a:cubicBezTo>
                    <a:close/>
                    <a:moveTo>
                      <a:pt x="15" y="1114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8" y="1137"/>
                    </a:cubicBezTo>
                    <a:cubicBezTo>
                      <a:pt x="3" y="1137"/>
                      <a:pt x="0" y="1133"/>
                      <a:pt x="0" y="1129"/>
                    </a:cubicBezTo>
                    <a:lnTo>
                      <a:pt x="0" y="1114"/>
                    </a:lnTo>
                    <a:cubicBezTo>
                      <a:pt x="0" y="1109"/>
                      <a:pt x="3" y="1106"/>
                      <a:pt x="8" y="1106"/>
                    </a:cubicBezTo>
                    <a:cubicBezTo>
                      <a:pt x="12" y="1106"/>
                      <a:pt x="15" y="1109"/>
                      <a:pt x="15" y="1114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8" y="1183"/>
                    </a:cubicBezTo>
                    <a:cubicBezTo>
                      <a:pt x="3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6"/>
                      <a:pt x="3" y="1152"/>
                      <a:pt x="8" y="1152"/>
                    </a:cubicBezTo>
                    <a:cubicBezTo>
                      <a:pt x="12" y="1152"/>
                      <a:pt x="15" y="1156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8" y="1229"/>
                    </a:cubicBezTo>
                    <a:cubicBezTo>
                      <a:pt x="3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2"/>
                      <a:pt x="3" y="1198"/>
                      <a:pt x="8" y="1198"/>
                    </a:cubicBezTo>
                    <a:cubicBezTo>
                      <a:pt x="12" y="1198"/>
                      <a:pt x="15" y="1202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2"/>
                      <a:pt x="12" y="1275"/>
                      <a:pt x="8" y="1275"/>
                    </a:cubicBezTo>
                    <a:cubicBezTo>
                      <a:pt x="3" y="1275"/>
                      <a:pt x="0" y="1272"/>
                      <a:pt x="0" y="1267"/>
                    </a:cubicBezTo>
                    <a:lnTo>
                      <a:pt x="0" y="1252"/>
                    </a:lnTo>
                    <a:cubicBezTo>
                      <a:pt x="0" y="1248"/>
                      <a:pt x="3" y="1244"/>
                      <a:pt x="8" y="1244"/>
                    </a:cubicBezTo>
                    <a:cubicBezTo>
                      <a:pt x="12" y="1244"/>
                      <a:pt x="15" y="1248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8"/>
                      <a:pt x="12" y="1321"/>
                      <a:pt x="8" y="1321"/>
                    </a:cubicBezTo>
                    <a:cubicBezTo>
                      <a:pt x="3" y="1321"/>
                      <a:pt x="0" y="1318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3" y="1290"/>
                      <a:pt x="8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4"/>
                      <a:pt x="12" y="1367"/>
                      <a:pt x="8" y="1367"/>
                    </a:cubicBezTo>
                    <a:cubicBezTo>
                      <a:pt x="3" y="1367"/>
                      <a:pt x="0" y="1364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3" y="1336"/>
                      <a:pt x="8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6"/>
                    </a:lnTo>
                    <a:cubicBezTo>
                      <a:pt x="15" y="1410"/>
                      <a:pt x="12" y="1413"/>
                      <a:pt x="8" y="1413"/>
                    </a:cubicBezTo>
                    <a:cubicBezTo>
                      <a:pt x="3" y="1413"/>
                      <a:pt x="0" y="1410"/>
                      <a:pt x="0" y="1406"/>
                    </a:cubicBezTo>
                    <a:lnTo>
                      <a:pt x="0" y="1390"/>
                    </a:lnTo>
                    <a:cubicBezTo>
                      <a:pt x="0" y="1386"/>
                      <a:pt x="3" y="1383"/>
                      <a:pt x="8" y="1383"/>
                    </a:cubicBezTo>
                    <a:cubicBezTo>
                      <a:pt x="12" y="1383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2"/>
                    </a:lnTo>
                    <a:cubicBezTo>
                      <a:pt x="15" y="1456"/>
                      <a:pt x="12" y="1459"/>
                      <a:pt x="8" y="1459"/>
                    </a:cubicBezTo>
                    <a:cubicBezTo>
                      <a:pt x="3" y="1459"/>
                      <a:pt x="0" y="1456"/>
                      <a:pt x="0" y="1452"/>
                    </a:cubicBezTo>
                    <a:lnTo>
                      <a:pt x="0" y="1436"/>
                    </a:lnTo>
                    <a:cubicBezTo>
                      <a:pt x="0" y="1432"/>
                      <a:pt x="3" y="1429"/>
                      <a:pt x="8" y="1429"/>
                    </a:cubicBezTo>
                    <a:cubicBezTo>
                      <a:pt x="12" y="1429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8"/>
                    </a:lnTo>
                    <a:cubicBezTo>
                      <a:pt x="15" y="1502"/>
                      <a:pt x="12" y="1505"/>
                      <a:pt x="8" y="1505"/>
                    </a:cubicBezTo>
                    <a:cubicBezTo>
                      <a:pt x="3" y="1505"/>
                      <a:pt x="0" y="1502"/>
                      <a:pt x="0" y="1498"/>
                    </a:cubicBezTo>
                    <a:lnTo>
                      <a:pt x="0" y="1482"/>
                    </a:lnTo>
                    <a:cubicBezTo>
                      <a:pt x="0" y="1478"/>
                      <a:pt x="3" y="1475"/>
                      <a:pt x="8" y="1475"/>
                    </a:cubicBezTo>
                    <a:cubicBezTo>
                      <a:pt x="12" y="1475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8" y="1551"/>
                    </a:cubicBezTo>
                    <a:cubicBezTo>
                      <a:pt x="3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3" y="1521"/>
                      <a:pt x="8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5"/>
                    </a:moveTo>
                    <a:lnTo>
                      <a:pt x="15" y="1590"/>
                    </a:lnTo>
                    <a:cubicBezTo>
                      <a:pt x="15" y="1594"/>
                      <a:pt x="12" y="1598"/>
                      <a:pt x="8" y="1598"/>
                    </a:cubicBezTo>
                    <a:cubicBezTo>
                      <a:pt x="3" y="1598"/>
                      <a:pt x="0" y="1594"/>
                      <a:pt x="0" y="1590"/>
                    </a:cubicBezTo>
                    <a:lnTo>
                      <a:pt x="0" y="1575"/>
                    </a:lnTo>
                    <a:cubicBezTo>
                      <a:pt x="0" y="1570"/>
                      <a:pt x="3" y="1567"/>
                      <a:pt x="8" y="1567"/>
                    </a:cubicBezTo>
                    <a:cubicBezTo>
                      <a:pt x="12" y="1567"/>
                      <a:pt x="15" y="1570"/>
                      <a:pt x="15" y="1575"/>
                    </a:cubicBezTo>
                    <a:close/>
                    <a:moveTo>
                      <a:pt x="15" y="1621"/>
                    </a:moveTo>
                    <a:lnTo>
                      <a:pt x="15" y="1636"/>
                    </a:lnTo>
                    <a:cubicBezTo>
                      <a:pt x="15" y="1640"/>
                      <a:pt x="12" y="1644"/>
                      <a:pt x="8" y="1644"/>
                    </a:cubicBezTo>
                    <a:cubicBezTo>
                      <a:pt x="3" y="1644"/>
                      <a:pt x="0" y="1640"/>
                      <a:pt x="0" y="1636"/>
                    </a:cubicBezTo>
                    <a:lnTo>
                      <a:pt x="0" y="1621"/>
                    </a:lnTo>
                    <a:cubicBezTo>
                      <a:pt x="0" y="1616"/>
                      <a:pt x="3" y="1613"/>
                      <a:pt x="8" y="1613"/>
                    </a:cubicBezTo>
                    <a:cubicBezTo>
                      <a:pt x="12" y="1613"/>
                      <a:pt x="15" y="1616"/>
                      <a:pt x="15" y="1621"/>
                    </a:cubicBezTo>
                    <a:close/>
                    <a:moveTo>
                      <a:pt x="15" y="1667"/>
                    </a:moveTo>
                    <a:lnTo>
                      <a:pt x="15" y="1682"/>
                    </a:lnTo>
                    <a:cubicBezTo>
                      <a:pt x="15" y="1686"/>
                      <a:pt x="12" y="1690"/>
                      <a:pt x="8" y="1690"/>
                    </a:cubicBezTo>
                    <a:cubicBezTo>
                      <a:pt x="3" y="1690"/>
                      <a:pt x="0" y="1686"/>
                      <a:pt x="0" y="1682"/>
                    </a:cubicBezTo>
                    <a:lnTo>
                      <a:pt x="0" y="1667"/>
                    </a:lnTo>
                    <a:cubicBezTo>
                      <a:pt x="0" y="1662"/>
                      <a:pt x="3" y="1659"/>
                      <a:pt x="8" y="1659"/>
                    </a:cubicBezTo>
                    <a:cubicBezTo>
                      <a:pt x="12" y="1659"/>
                      <a:pt x="15" y="1662"/>
                      <a:pt x="15" y="1667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2"/>
                      <a:pt x="12" y="1736"/>
                      <a:pt x="8" y="1736"/>
                    </a:cubicBezTo>
                    <a:cubicBezTo>
                      <a:pt x="3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9"/>
                      <a:pt x="3" y="1705"/>
                      <a:pt x="8" y="1705"/>
                    </a:cubicBezTo>
                    <a:cubicBezTo>
                      <a:pt x="12" y="1705"/>
                      <a:pt x="15" y="1709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8" y="1782"/>
                    </a:cubicBezTo>
                    <a:cubicBezTo>
                      <a:pt x="3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5"/>
                      <a:pt x="3" y="1751"/>
                      <a:pt x="8" y="1751"/>
                    </a:cubicBezTo>
                    <a:cubicBezTo>
                      <a:pt x="12" y="1751"/>
                      <a:pt x="15" y="1755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0"/>
                    </a:lnTo>
                    <a:cubicBezTo>
                      <a:pt x="15" y="1825"/>
                      <a:pt x="12" y="1828"/>
                      <a:pt x="8" y="1828"/>
                    </a:cubicBezTo>
                    <a:cubicBezTo>
                      <a:pt x="3" y="1828"/>
                      <a:pt x="0" y="1825"/>
                      <a:pt x="0" y="1820"/>
                    </a:cubicBezTo>
                    <a:lnTo>
                      <a:pt x="0" y="1805"/>
                    </a:lnTo>
                    <a:cubicBezTo>
                      <a:pt x="0" y="1801"/>
                      <a:pt x="3" y="1797"/>
                      <a:pt x="8" y="1797"/>
                    </a:cubicBezTo>
                    <a:cubicBezTo>
                      <a:pt x="12" y="1797"/>
                      <a:pt x="15" y="1801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1"/>
                      <a:pt x="12" y="1874"/>
                      <a:pt x="8" y="1874"/>
                    </a:cubicBezTo>
                    <a:cubicBezTo>
                      <a:pt x="3" y="1874"/>
                      <a:pt x="0" y="1871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3" y="1843"/>
                      <a:pt x="8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7"/>
                      <a:pt x="12" y="1920"/>
                      <a:pt x="8" y="1920"/>
                    </a:cubicBezTo>
                    <a:cubicBezTo>
                      <a:pt x="3" y="1920"/>
                      <a:pt x="0" y="1917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3" y="1889"/>
                      <a:pt x="8" y="1889"/>
                    </a:cubicBezTo>
                    <a:cubicBezTo>
                      <a:pt x="12" y="1889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9"/>
                    </a:lnTo>
                    <a:cubicBezTo>
                      <a:pt x="15" y="1963"/>
                      <a:pt x="12" y="1966"/>
                      <a:pt x="8" y="1966"/>
                    </a:cubicBezTo>
                    <a:cubicBezTo>
                      <a:pt x="3" y="1966"/>
                      <a:pt x="0" y="1963"/>
                      <a:pt x="0" y="1959"/>
                    </a:cubicBezTo>
                    <a:lnTo>
                      <a:pt x="0" y="1943"/>
                    </a:lnTo>
                    <a:cubicBezTo>
                      <a:pt x="0" y="1939"/>
                      <a:pt x="3" y="1935"/>
                      <a:pt x="8" y="1935"/>
                    </a:cubicBezTo>
                    <a:cubicBezTo>
                      <a:pt x="12" y="1935"/>
                      <a:pt x="15" y="1939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5"/>
                    </a:lnTo>
                    <a:cubicBezTo>
                      <a:pt x="15" y="2009"/>
                      <a:pt x="12" y="2012"/>
                      <a:pt x="8" y="2012"/>
                    </a:cubicBezTo>
                    <a:cubicBezTo>
                      <a:pt x="3" y="2012"/>
                      <a:pt x="0" y="2009"/>
                      <a:pt x="0" y="2005"/>
                    </a:cubicBezTo>
                    <a:lnTo>
                      <a:pt x="0" y="1989"/>
                    </a:lnTo>
                    <a:cubicBezTo>
                      <a:pt x="0" y="1985"/>
                      <a:pt x="3" y="1982"/>
                      <a:pt x="8" y="1982"/>
                    </a:cubicBezTo>
                    <a:cubicBezTo>
                      <a:pt x="12" y="1982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1"/>
                    </a:lnTo>
                    <a:cubicBezTo>
                      <a:pt x="15" y="2055"/>
                      <a:pt x="12" y="2058"/>
                      <a:pt x="8" y="2058"/>
                    </a:cubicBezTo>
                    <a:cubicBezTo>
                      <a:pt x="3" y="2058"/>
                      <a:pt x="0" y="2055"/>
                      <a:pt x="0" y="2051"/>
                    </a:cubicBezTo>
                    <a:lnTo>
                      <a:pt x="0" y="2035"/>
                    </a:lnTo>
                    <a:cubicBezTo>
                      <a:pt x="0" y="2031"/>
                      <a:pt x="3" y="2028"/>
                      <a:pt x="8" y="2028"/>
                    </a:cubicBezTo>
                    <a:cubicBezTo>
                      <a:pt x="12" y="2028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7"/>
                    </a:lnTo>
                    <a:cubicBezTo>
                      <a:pt x="15" y="2101"/>
                      <a:pt x="12" y="2104"/>
                      <a:pt x="8" y="2104"/>
                    </a:cubicBezTo>
                    <a:cubicBezTo>
                      <a:pt x="3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3" y="2074"/>
                      <a:pt x="8" y="2074"/>
                    </a:cubicBezTo>
                    <a:cubicBezTo>
                      <a:pt x="12" y="2074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3"/>
                    </a:lnTo>
                    <a:cubicBezTo>
                      <a:pt x="15" y="2147"/>
                      <a:pt x="12" y="2151"/>
                      <a:pt x="8" y="2151"/>
                    </a:cubicBezTo>
                    <a:cubicBezTo>
                      <a:pt x="3" y="2151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3" y="2120"/>
                      <a:pt x="8" y="2120"/>
                    </a:cubicBezTo>
                    <a:cubicBezTo>
                      <a:pt x="12" y="2120"/>
                      <a:pt x="15" y="2123"/>
                      <a:pt x="15" y="2127"/>
                    </a:cubicBezTo>
                    <a:close/>
                    <a:moveTo>
                      <a:pt x="15" y="2174"/>
                    </a:moveTo>
                    <a:lnTo>
                      <a:pt x="15" y="2189"/>
                    </a:lnTo>
                    <a:cubicBezTo>
                      <a:pt x="15" y="2193"/>
                      <a:pt x="12" y="2197"/>
                      <a:pt x="8" y="2197"/>
                    </a:cubicBezTo>
                    <a:cubicBezTo>
                      <a:pt x="3" y="2197"/>
                      <a:pt x="0" y="2193"/>
                      <a:pt x="0" y="2189"/>
                    </a:cubicBezTo>
                    <a:lnTo>
                      <a:pt x="0" y="2174"/>
                    </a:lnTo>
                    <a:cubicBezTo>
                      <a:pt x="0" y="2169"/>
                      <a:pt x="3" y="2166"/>
                      <a:pt x="8" y="2166"/>
                    </a:cubicBezTo>
                    <a:cubicBezTo>
                      <a:pt x="12" y="2166"/>
                      <a:pt x="15" y="2169"/>
                      <a:pt x="15" y="2174"/>
                    </a:cubicBezTo>
                    <a:close/>
                    <a:moveTo>
                      <a:pt x="15" y="2220"/>
                    </a:moveTo>
                    <a:lnTo>
                      <a:pt x="15" y="2235"/>
                    </a:lnTo>
                    <a:cubicBezTo>
                      <a:pt x="15" y="2239"/>
                      <a:pt x="12" y="2243"/>
                      <a:pt x="8" y="2243"/>
                    </a:cubicBezTo>
                    <a:cubicBezTo>
                      <a:pt x="3" y="2243"/>
                      <a:pt x="0" y="2239"/>
                      <a:pt x="0" y="2235"/>
                    </a:cubicBezTo>
                    <a:lnTo>
                      <a:pt x="0" y="2220"/>
                    </a:lnTo>
                    <a:cubicBezTo>
                      <a:pt x="0" y="2215"/>
                      <a:pt x="3" y="2212"/>
                      <a:pt x="8" y="2212"/>
                    </a:cubicBezTo>
                    <a:cubicBezTo>
                      <a:pt x="12" y="2212"/>
                      <a:pt x="15" y="2215"/>
                      <a:pt x="15" y="2220"/>
                    </a:cubicBezTo>
                    <a:close/>
                    <a:moveTo>
                      <a:pt x="15" y="2266"/>
                    </a:moveTo>
                    <a:lnTo>
                      <a:pt x="15" y="2281"/>
                    </a:lnTo>
                    <a:cubicBezTo>
                      <a:pt x="15" y="2285"/>
                      <a:pt x="12" y="2289"/>
                      <a:pt x="8" y="2289"/>
                    </a:cubicBezTo>
                    <a:cubicBezTo>
                      <a:pt x="3" y="2289"/>
                      <a:pt x="0" y="2285"/>
                      <a:pt x="0" y="2281"/>
                    </a:cubicBezTo>
                    <a:lnTo>
                      <a:pt x="0" y="2266"/>
                    </a:lnTo>
                    <a:cubicBezTo>
                      <a:pt x="0" y="2261"/>
                      <a:pt x="3" y="2258"/>
                      <a:pt x="8" y="2258"/>
                    </a:cubicBezTo>
                    <a:cubicBezTo>
                      <a:pt x="12" y="2258"/>
                      <a:pt x="15" y="2261"/>
                      <a:pt x="15" y="2266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8" y="2335"/>
                    </a:cubicBezTo>
                    <a:cubicBezTo>
                      <a:pt x="3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8"/>
                      <a:pt x="3" y="2304"/>
                      <a:pt x="8" y="2304"/>
                    </a:cubicBezTo>
                    <a:cubicBezTo>
                      <a:pt x="12" y="2304"/>
                      <a:pt x="15" y="2308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3"/>
                    </a:lnTo>
                    <a:cubicBezTo>
                      <a:pt x="15" y="2377"/>
                      <a:pt x="12" y="2381"/>
                      <a:pt x="8" y="2381"/>
                    </a:cubicBezTo>
                    <a:cubicBezTo>
                      <a:pt x="3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4"/>
                      <a:pt x="3" y="2350"/>
                      <a:pt x="8" y="2350"/>
                    </a:cubicBezTo>
                    <a:cubicBezTo>
                      <a:pt x="12" y="2350"/>
                      <a:pt x="15" y="2354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4"/>
                      <a:pt x="12" y="2427"/>
                      <a:pt x="8" y="2427"/>
                    </a:cubicBezTo>
                    <a:cubicBezTo>
                      <a:pt x="3" y="2427"/>
                      <a:pt x="0" y="2424"/>
                      <a:pt x="0" y="2419"/>
                    </a:cubicBezTo>
                    <a:lnTo>
                      <a:pt x="0" y="2404"/>
                    </a:lnTo>
                    <a:cubicBezTo>
                      <a:pt x="0" y="2400"/>
                      <a:pt x="3" y="2396"/>
                      <a:pt x="8" y="2396"/>
                    </a:cubicBezTo>
                    <a:cubicBezTo>
                      <a:pt x="12" y="2396"/>
                      <a:pt x="15" y="2400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70"/>
                      <a:pt x="12" y="2473"/>
                      <a:pt x="8" y="2473"/>
                    </a:cubicBezTo>
                    <a:cubicBezTo>
                      <a:pt x="3" y="2473"/>
                      <a:pt x="0" y="2470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3" y="2442"/>
                      <a:pt x="8" y="2442"/>
                    </a:cubicBezTo>
                    <a:cubicBezTo>
                      <a:pt x="12" y="2442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6"/>
                      <a:pt x="12" y="2519"/>
                      <a:pt x="8" y="2519"/>
                    </a:cubicBezTo>
                    <a:cubicBezTo>
                      <a:pt x="3" y="2519"/>
                      <a:pt x="0" y="2516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3" y="2488"/>
                      <a:pt x="8" y="2488"/>
                    </a:cubicBezTo>
                    <a:cubicBezTo>
                      <a:pt x="12" y="2488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8"/>
                    </a:lnTo>
                    <a:cubicBezTo>
                      <a:pt x="15" y="2562"/>
                      <a:pt x="12" y="2565"/>
                      <a:pt x="8" y="2565"/>
                    </a:cubicBezTo>
                    <a:cubicBezTo>
                      <a:pt x="3" y="2565"/>
                      <a:pt x="0" y="2562"/>
                      <a:pt x="0" y="2558"/>
                    </a:cubicBezTo>
                    <a:lnTo>
                      <a:pt x="0" y="2542"/>
                    </a:lnTo>
                    <a:cubicBezTo>
                      <a:pt x="0" y="2538"/>
                      <a:pt x="3" y="2535"/>
                      <a:pt x="8" y="2535"/>
                    </a:cubicBezTo>
                    <a:cubicBezTo>
                      <a:pt x="12" y="2535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4"/>
                    </a:lnTo>
                    <a:cubicBezTo>
                      <a:pt x="15" y="2608"/>
                      <a:pt x="12" y="2611"/>
                      <a:pt x="8" y="2611"/>
                    </a:cubicBezTo>
                    <a:cubicBezTo>
                      <a:pt x="3" y="2611"/>
                      <a:pt x="0" y="2608"/>
                      <a:pt x="0" y="2604"/>
                    </a:cubicBezTo>
                    <a:lnTo>
                      <a:pt x="0" y="2588"/>
                    </a:lnTo>
                    <a:cubicBezTo>
                      <a:pt x="0" y="2584"/>
                      <a:pt x="3" y="2581"/>
                      <a:pt x="8" y="2581"/>
                    </a:cubicBezTo>
                    <a:cubicBezTo>
                      <a:pt x="12" y="2581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50"/>
                    </a:lnTo>
                    <a:cubicBezTo>
                      <a:pt x="15" y="2654"/>
                      <a:pt x="12" y="2657"/>
                      <a:pt x="8" y="2657"/>
                    </a:cubicBezTo>
                    <a:cubicBezTo>
                      <a:pt x="3" y="2657"/>
                      <a:pt x="0" y="2654"/>
                      <a:pt x="0" y="2650"/>
                    </a:cubicBezTo>
                    <a:lnTo>
                      <a:pt x="0" y="2634"/>
                    </a:lnTo>
                    <a:cubicBezTo>
                      <a:pt x="0" y="2630"/>
                      <a:pt x="3" y="2627"/>
                      <a:pt x="8" y="2627"/>
                    </a:cubicBezTo>
                    <a:cubicBezTo>
                      <a:pt x="12" y="2627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8" y="2703"/>
                    </a:cubicBezTo>
                    <a:cubicBezTo>
                      <a:pt x="3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3" y="2673"/>
                      <a:pt x="8" y="2673"/>
                    </a:cubicBezTo>
                    <a:cubicBezTo>
                      <a:pt x="12" y="2673"/>
                      <a:pt x="15" y="2676"/>
                      <a:pt x="15" y="2680"/>
                    </a:cubicBezTo>
                    <a:close/>
                    <a:moveTo>
                      <a:pt x="15" y="2727"/>
                    </a:moveTo>
                    <a:lnTo>
                      <a:pt x="15" y="2742"/>
                    </a:lnTo>
                    <a:cubicBezTo>
                      <a:pt x="15" y="2746"/>
                      <a:pt x="12" y="2750"/>
                      <a:pt x="8" y="2750"/>
                    </a:cubicBezTo>
                    <a:cubicBezTo>
                      <a:pt x="3" y="2750"/>
                      <a:pt x="0" y="2746"/>
                      <a:pt x="0" y="2742"/>
                    </a:cubicBezTo>
                    <a:lnTo>
                      <a:pt x="0" y="2727"/>
                    </a:lnTo>
                    <a:cubicBezTo>
                      <a:pt x="0" y="2722"/>
                      <a:pt x="3" y="2719"/>
                      <a:pt x="8" y="2719"/>
                    </a:cubicBezTo>
                    <a:cubicBezTo>
                      <a:pt x="12" y="2719"/>
                      <a:pt x="15" y="2722"/>
                      <a:pt x="15" y="2727"/>
                    </a:cubicBezTo>
                    <a:close/>
                    <a:moveTo>
                      <a:pt x="15" y="2773"/>
                    </a:moveTo>
                    <a:lnTo>
                      <a:pt x="15" y="2788"/>
                    </a:lnTo>
                    <a:cubicBezTo>
                      <a:pt x="15" y="2792"/>
                      <a:pt x="12" y="2796"/>
                      <a:pt x="8" y="2796"/>
                    </a:cubicBezTo>
                    <a:cubicBezTo>
                      <a:pt x="3" y="2796"/>
                      <a:pt x="0" y="2792"/>
                      <a:pt x="0" y="2788"/>
                    </a:cubicBezTo>
                    <a:lnTo>
                      <a:pt x="0" y="2773"/>
                    </a:lnTo>
                    <a:cubicBezTo>
                      <a:pt x="0" y="2768"/>
                      <a:pt x="3" y="2765"/>
                      <a:pt x="8" y="2765"/>
                    </a:cubicBezTo>
                    <a:cubicBezTo>
                      <a:pt x="12" y="2765"/>
                      <a:pt x="15" y="2768"/>
                      <a:pt x="15" y="2773"/>
                    </a:cubicBezTo>
                    <a:close/>
                    <a:moveTo>
                      <a:pt x="15" y="2819"/>
                    </a:moveTo>
                    <a:lnTo>
                      <a:pt x="15" y="2834"/>
                    </a:lnTo>
                    <a:cubicBezTo>
                      <a:pt x="15" y="2838"/>
                      <a:pt x="12" y="2842"/>
                      <a:pt x="8" y="2842"/>
                    </a:cubicBezTo>
                    <a:cubicBezTo>
                      <a:pt x="3" y="2842"/>
                      <a:pt x="0" y="2838"/>
                      <a:pt x="0" y="2834"/>
                    </a:cubicBezTo>
                    <a:lnTo>
                      <a:pt x="0" y="2819"/>
                    </a:lnTo>
                    <a:cubicBezTo>
                      <a:pt x="0" y="2814"/>
                      <a:pt x="3" y="2811"/>
                      <a:pt x="8" y="2811"/>
                    </a:cubicBezTo>
                    <a:cubicBezTo>
                      <a:pt x="12" y="2811"/>
                      <a:pt x="15" y="2814"/>
                      <a:pt x="15" y="2819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8" y="2888"/>
                    </a:cubicBezTo>
                    <a:cubicBezTo>
                      <a:pt x="3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1"/>
                      <a:pt x="3" y="2857"/>
                      <a:pt x="8" y="2857"/>
                    </a:cubicBezTo>
                    <a:cubicBezTo>
                      <a:pt x="12" y="2857"/>
                      <a:pt x="15" y="2861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0"/>
                      <a:pt x="12" y="2934"/>
                      <a:pt x="8" y="2934"/>
                    </a:cubicBezTo>
                    <a:cubicBezTo>
                      <a:pt x="3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7"/>
                      <a:pt x="3" y="2903"/>
                      <a:pt x="8" y="2903"/>
                    </a:cubicBezTo>
                    <a:cubicBezTo>
                      <a:pt x="12" y="2903"/>
                      <a:pt x="15" y="2907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2"/>
                    </a:lnTo>
                    <a:cubicBezTo>
                      <a:pt x="15" y="2977"/>
                      <a:pt x="12" y="2980"/>
                      <a:pt x="8" y="2980"/>
                    </a:cubicBezTo>
                    <a:cubicBezTo>
                      <a:pt x="3" y="2980"/>
                      <a:pt x="0" y="2977"/>
                      <a:pt x="0" y="2972"/>
                    </a:cubicBezTo>
                    <a:lnTo>
                      <a:pt x="0" y="2957"/>
                    </a:lnTo>
                    <a:cubicBezTo>
                      <a:pt x="0" y="2953"/>
                      <a:pt x="3" y="2949"/>
                      <a:pt x="8" y="2949"/>
                    </a:cubicBezTo>
                    <a:cubicBezTo>
                      <a:pt x="12" y="2949"/>
                      <a:pt x="15" y="2953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3"/>
                      <a:pt x="12" y="3026"/>
                      <a:pt x="8" y="3026"/>
                    </a:cubicBezTo>
                    <a:cubicBezTo>
                      <a:pt x="3" y="3026"/>
                      <a:pt x="0" y="3023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3" y="2995"/>
                      <a:pt x="8" y="2995"/>
                    </a:cubicBezTo>
                    <a:cubicBezTo>
                      <a:pt x="12" y="2995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9"/>
                      <a:pt x="12" y="3072"/>
                      <a:pt x="8" y="3072"/>
                    </a:cubicBezTo>
                    <a:cubicBezTo>
                      <a:pt x="3" y="3072"/>
                      <a:pt x="0" y="3069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3" y="3041"/>
                      <a:pt x="8" y="3041"/>
                    </a:cubicBezTo>
                    <a:cubicBezTo>
                      <a:pt x="12" y="3041"/>
                      <a:pt x="15" y="3045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1"/>
                    </a:lnTo>
                    <a:cubicBezTo>
                      <a:pt x="15" y="3115"/>
                      <a:pt x="12" y="3118"/>
                      <a:pt x="8" y="3118"/>
                    </a:cubicBezTo>
                    <a:cubicBezTo>
                      <a:pt x="3" y="3118"/>
                      <a:pt x="0" y="3115"/>
                      <a:pt x="0" y="3111"/>
                    </a:cubicBezTo>
                    <a:lnTo>
                      <a:pt x="0" y="3095"/>
                    </a:lnTo>
                    <a:cubicBezTo>
                      <a:pt x="0" y="3091"/>
                      <a:pt x="3" y="3087"/>
                      <a:pt x="8" y="3087"/>
                    </a:cubicBezTo>
                    <a:cubicBezTo>
                      <a:pt x="12" y="3087"/>
                      <a:pt x="15" y="3091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7"/>
                    </a:lnTo>
                    <a:cubicBezTo>
                      <a:pt x="15" y="3161"/>
                      <a:pt x="12" y="3164"/>
                      <a:pt x="8" y="3164"/>
                    </a:cubicBezTo>
                    <a:cubicBezTo>
                      <a:pt x="3" y="3164"/>
                      <a:pt x="0" y="3161"/>
                      <a:pt x="0" y="3157"/>
                    </a:cubicBezTo>
                    <a:lnTo>
                      <a:pt x="0" y="3141"/>
                    </a:lnTo>
                    <a:cubicBezTo>
                      <a:pt x="0" y="3137"/>
                      <a:pt x="3" y="3134"/>
                      <a:pt x="8" y="3134"/>
                    </a:cubicBezTo>
                    <a:cubicBezTo>
                      <a:pt x="12" y="3134"/>
                      <a:pt x="15" y="3137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3"/>
                    </a:lnTo>
                    <a:cubicBezTo>
                      <a:pt x="15" y="3207"/>
                      <a:pt x="12" y="3210"/>
                      <a:pt x="8" y="3210"/>
                    </a:cubicBezTo>
                    <a:cubicBezTo>
                      <a:pt x="3" y="3210"/>
                      <a:pt x="0" y="3207"/>
                      <a:pt x="0" y="3203"/>
                    </a:cubicBezTo>
                    <a:lnTo>
                      <a:pt x="0" y="3187"/>
                    </a:lnTo>
                    <a:cubicBezTo>
                      <a:pt x="0" y="3183"/>
                      <a:pt x="3" y="3180"/>
                      <a:pt x="8" y="3180"/>
                    </a:cubicBezTo>
                    <a:cubicBezTo>
                      <a:pt x="12" y="3180"/>
                      <a:pt x="15" y="3183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9"/>
                    </a:lnTo>
                    <a:cubicBezTo>
                      <a:pt x="15" y="3253"/>
                      <a:pt x="12" y="3256"/>
                      <a:pt x="8" y="3256"/>
                    </a:cubicBezTo>
                    <a:cubicBezTo>
                      <a:pt x="3" y="3256"/>
                      <a:pt x="0" y="3253"/>
                      <a:pt x="0" y="3249"/>
                    </a:cubicBezTo>
                    <a:lnTo>
                      <a:pt x="0" y="3233"/>
                    </a:lnTo>
                    <a:cubicBezTo>
                      <a:pt x="0" y="3229"/>
                      <a:pt x="3" y="3226"/>
                      <a:pt x="8" y="3226"/>
                    </a:cubicBezTo>
                    <a:cubicBezTo>
                      <a:pt x="12" y="3226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5"/>
                    </a:lnTo>
                    <a:cubicBezTo>
                      <a:pt x="15" y="3299"/>
                      <a:pt x="12" y="3303"/>
                      <a:pt x="8" y="3303"/>
                    </a:cubicBezTo>
                    <a:cubicBezTo>
                      <a:pt x="3" y="3303"/>
                      <a:pt x="0" y="3299"/>
                      <a:pt x="0" y="3295"/>
                    </a:cubicBezTo>
                    <a:lnTo>
                      <a:pt x="0" y="3279"/>
                    </a:lnTo>
                    <a:cubicBezTo>
                      <a:pt x="0" y="3275"/>
                      <a:pt x="3" y="3272"/>
                      <a:pt x="8" y="3272"/>
                    </a:cubicBezTo>
                    <a:cubicBezTo>
                      <a:pt x="12" y="3272"/>
                      <a:pt x="15" y="3275"/>
                      <a:pt x="15" y="3279"/>
                    </a:cubicBezTo>
                    <a:close/>
                    <a:moveTo>
                      <a:pt x="15" y="3326"/>
                    </a:moveTo>
                    <a:lnTo>
                      <a:pt x="15" y="3341"/>
                    </a:lnTo>
                    <a:cubicBezTo>
                      <a:pt x="15" y="3345"/>
                      <a:pt x="12" y="3349"/>
                      <a:pt x="8" y="3349"/>
                    </a:cubicBezTo>
                    <a:cubicBezTo>
                      <a:pt x="3" y="3349"/>
                      <a:pt x="0" y="3345"/>
                      <a:pt x="0" y="3341"/>
                    </a:cubicBezTo>
                    <a:lnTo>
                      <a:pt x="0" y="3326"/>
                    </a:lnTo>
                    <a:cubicBezTo>
                      <a:pt x="0" y="3321"/>
                      <a:pt x="3" y="3318"/>
                      <a:pt x="8" y="3318"/>
                    </a:cubicBezTo>
                    <a:cubicBezTo>
                      <a:pt x="12" y="3318"/>
                      <a:pt x="15" y="3321"/>
                      <a:pt x="15" y="3326"/>
                    </a:cubicBezTo>
                    <a:close/>
                    <a:moveTo>
                      <a:pt x="15" y="3372"/>
                    </a:moveTo>
                    <a:lnTo>
                      <a:pt x="15" y="3387"/>
                    </a:lnTo>
                    <a:cubicBezTo>
                      <a:pt x="15" y="3391"/>
                      <a:pt x="12" y="3395"/>
                      <a:pt x="8" y="3395"/>
                    </a:cubicBezTo>
                    <a:cubicBezTo>
                      <a:pt x="3" y="3395"/>
                      <a:pt x="0" y="3391"/>
                      <a:pt x="0" y="3387"/>
                    </a:cubicBezTo>
                    <a:lnTo>
                      <a:pt x="0" y="3372"/>
                    </a:lnTo>
                    <a:cubicBezTo>
                      <a:pt x="0" y="3367"/>
                      <a:pt x="3" y="3364"/>
                      <a:pt x="8" y="3364"/>
                    </a:cubicBezTo>
                    <a:cubicBezTo>
                      <a:pt x="12" y="3364"/>
                      <a:pt x="15" y="3367"/>
                      <a:pt x="15" y="3372"/>
                    </a:cubicBezTo>
                    <a:close/>
                    <a:moveTo>
                      <a:pt x="15" y="3418"/>
                    </a:moveTo>
                    <a:lnTo>
                      <a:pt x="15" y="3433"/>
                    </a:lnTo>
                    <a:cubicBezTo>
                      <a:pt x="15" y="3437"/>
                      <a:pt x="12" y="3441"/>
                      <a:pt x="8" y="3441"/>
                    </a:cubicBezTo>
                    <a:cubicBezTo>
                      <a:pt x="3" y="3441"/>
                      <a:pt x="0" y="3437"/>
                      <a:pt x="0" y="3433"/>
                    </a:cubicBezTo>
                    <a:lnTo>
                      <a:pt x="0" y="3418"/>
                    </a:lnTo>
                    <a:cubicBezTo>
                      <a:pt x="0" y="3413"/>
                      <a:pt x="3" y="3410"/>
                      <a:pt x="8" y="3410"/>
                    </a:cubicBezTo>
                    <a:cubicBezTo>
                      <a:pt x="12" y="3410"/>
                      <a:pt x="15" y="3413"/>
                      <a:pt x="15" y="3418"/>
                    </a:cubicBezTo>
                    <a:close/>
                    <a:moveTo>
                      <a:pt x="15" y="3464"/>
                    </a:moveTo>
                    <a:lnTo>
                      <a:pt x="15" y="3479"/>
                    </a:lnTo>
                    <a:cubicBezTo>
                      <a:pt x="15" y="3483"/>
                      <a:pt x="12" y="3487"/>
                      <a:pt x="8" y="3487"/>
                    </a:cubicBezTo>
                    <a:cubicBezTo>
                      <a:pt x="3" y="3487"/>
                      <a:pt x="0" y="3483"/>
                      <a:pt x="0" y="3479"/>
                    </a:cubicBezTo>
                    <a:lnTo>
                      <a:pt x="0" y="3464"/>
                    </a:lnTo>
                    <a:cubicBezTo>
                      <a:pt x="0" y="3460"/>
                      <a:pt x="3" y="3456"/>
                      <a:pt x="8" y="3456"/>
                    </a:cubicBezTo>
                    <a:cubicBezTo>
                      <a:pt x="12" y="3456"/>
                      <a:pt x="15" y="3460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5"/>
                    </a:lnTo>
                    <a:cubicBezTo>
                      <a:pt x="15" y="3529"/>
                      <a:pt x="12" y="3533"/>
                      <a:pt x="8" y="3533"/>
                    </a:cubicBezTo>
                    <a:cubicBezTo>
                      <a:pt x="3" y="3533"/>
                      <a:pt x="0" y="3529"/>
                      <a:pt x="0" y="3525"/>
                    </a:cubicBezTo>
                    <a:lnTo>
                      <a:pt x="0" y="3510"/>
                    </a:lnTo>
                    <a:cubicBezTo>
                      <a:pt x="0" y="3506"/>
                      <a:pt x="3" y="3502"/>
                      <a:pt x="8" y="3502"/>
                    </a:cubicBezTo>
                    <a:cubicBezTo>
                      <a:pt x="12" y="3502"/>
                      <a:pt x="15" y="3506"/>
                      <a:pt x="15" y="3510"/>
                    </a:cubicBezTo>
                    <a:close/>
                    <a:moveTo>
                      <a:pt x="15" y="3556"/>
                    </a:moveTo>
                    <a:lnTo>
                      <a:pt x="15" y="3571"/>
                    </a:lnTo>
                    <a:cubicBezTo>
                      <a:pt x="15" y="3576"/>
                      <a:pt x="12" y="3579"/>
                      <a:pt x="8" y="3579"/>
                    </a:cubicBezTo>
                    <a:cubicBezTo>
                      <a:pt x="3" y="3579"/>
                      <a:pt x="0" y="3576"/>
                      <a:pt x="0" y="3571"/>
                    </a:cubicBezTo>
                    <a:lnTo>
                      <a:pt x="0" y="3556"/>
                    </a:lnTo>
                    <a:cubicBezTo>
                      <a:pt x="0" y="3552"/>
                      <a:pt x="3" y="3548"/>
                      <a:pt x="8" y="3548"/>
                    </a:cubicBezTo>
                    <a:cubicBezTo>
                      <a:pt x="12" y="3548"/>
                      <a:pt x="15" y="3552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7"/>
                    </a:lnTo>
                    <a:cubicBezTo>
                      <a:pt x="15" y="3622"/>
                      <a:pt x="12" y="3625"/>
                      <a:pt x="8" y="3625"/>
                    </a:cubicBezTo>
                    <a:cubicBezTo>
                      <a:pt x="3" y="3625"/>
                      <a:pt x="0" y="3622"/>
                      <a:pt x="0" y="3617"/>
                    </a:cubicBezTo>
                    <a:lnTo>
                      <a:pt x="0" y="3602"/>
                    </a:lnTo>
                    <a:cubicBezTo>
                      <a:pt x="0" y="3598"/>
                      <a:pt x="3" y="3594"/>
                      <a:pt x="8" y="3594"/>
                    </a:cubicBezTo>
                    <a:cubicBezTo>
                      <a:pt x="12" y="3594"/>
                      <a:pt x="15" y="3598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3"/>
                    </a:lnTo>
                    <a:cubicBezTo>
                      <a:pt x="15" y="3668"/>
                      <a:pt x="12" y="3671"/>
                      <a:pt x="8" y="3671"/>
                    </a:cubicBezTo>
                    <a:cubicBezTo>
                      <a:pt x="3" y="3671"/>
                      <a:pt x="0" y="3668"/>
                      <a:pt x="0" y="3663"/>
                    </a:cubicBezTo>
                    <a:lnTo>
                      <a:pt x="0" y="3648"/>
                    </a:lnTo>
                    <a:cubicBezTo>
                      <a:pt x="0" y="3644"/>
                      <a:pt x="3" y="3640"/>
                      <a:pt x="8" y="3640"/>
                    </a:cubicBezTo>
                    <a:cubicBezTo>
                      <a:pt x="12" y="3640"/>
                      <a:pt x="15" y="3644"/>
                      <a:pt x="15" y="3648"/>
                    </a:cubicBezTo>
                    <a:close/>
                    <a:moveTo>
                      <a:pt x="15" y="3694"/>
                    </a:moveTo>
                    <a:lnTo>
                      <a:pt x="15" y="3710"/>
                    </a:lnTo>
                    <a:cubicBezTo>
                      <a:pt x="15" y="3714"/>
                      <a:pt x="12" y="3717"/>
                      <a:pt x="8" y="3717"/>
                    </a:cubicBezTo>
                    <a:cubicBezTo>
                      <a:pt x="3" y="3717"/>
                      <a:pt x="0" y="3714"/>
                      <a:pt x="0" y="3710"/>
                    </a:cubicBezTo>
                    <a:lnTo>
                      <a:pt x="0" y="3694"/>
                    </a:lnTo>
                    <a:cubicBezTo>
                      <a:pt x="0" y="3690"/>
                      <a:pt x="3" y="3687"/>
                      <a:pt x="8" y="3687"/>
                    </a:cubicBezTo>
                    <a:cubicBezTo>
                      <a:pt x="12" y="3687"/>
                      <a:pt x="15" y="3690"/>
                      <a:pt x="15" y="3694"/>
                    </a:cubicBezTo>
                    <a:close/>
                    <a:moveTo>
                      <a:pt x="15" y="3740"/>
                    </a:moveTo>
                    <a:lnTo>
                      <a:pt x="15" y="3756"/>
                    </a:lnTo>
                    <a:cubicBezTo>
                      <a:pt x="15" y="3760"/>
                      <a:pt x="12" y="3763"/>
                      <a:pt x="8" y="3763"/>
                    </a:cubicBezTo>
                    <a:cubicBezTo>
                      <a:pt x="3" y="3763"/>
                      <a:pt x="0" y="3760"/>
                      <a:pt x="0" y="3756"/>
                    </a:cubicBezTo>
                    <a:lnTo>
                      <a:pt x="0" y="3740"/>
                    </a:lnTo>
                    <a:cubicBezTo>
                      <a:pt x="0" y="3736"/>
                      <a:pt x="3" y="3733"/>
                      <a:pt x="8" y="3733"/>
                    </a:cubicBezTo>
                    <a:cubicBezTo>
                      <a:pt x="12" y="3733"/>
                      <a:pt x="15" y="3736"/>
                      <a:pt x="15" y="3740"/>
                    </a:cubicBezTo>
                    <a:close/>
                    <a:moveTo>
                      <a:pt x="15" y="3786"/>
                    </a:moveTo>
                    <a:lnTo>
                      <a:pt x="15" y="3802"/>
                    </a:lnTo>
                    <a:cubicBezTo>
                      <a:pt x="15" y="3806"/>
                      <a:pt x="12" y="3809"/>
                      <a:pt x="8" y="3809"/>
                    </a:cubicBezTo>
                    <a:cubicBezTo>
                      <a:pt x="3" y="3809"/>
                      <a:pt x="0" y="3806"/>
                      <a:pt x="0" y="3802"/>
                    </a:cubicBezTo>
                    <a:lnTo>
                      <a:pt x="0" y="3786"/>
                    </a:lnTo>
                    <a:cubicBezTo>
                      <a:pt x="0" y="3782"/>
                      <a:pt x="3" y="3779"/>
                      <a:pt x="8" y="3779"/>
                    </a:cubicBezTo>
                    <a:cubicBezTo>
                      <a:pt x="12" y="3779"/>
                      <a:pt x="15" y="3782"/>
                      <a:pt x="15" y="3786"/>
                    </a:cubicBezTo>
                    <a:close/>
                    <a:moveTo>
                      <a:pt x="15" y="3832"/>
                    </a:moveTo>
                    <a:lnTo>
                      <a:pt x="15" y="3848"/>
                    </a:lnTo>
                    <a:cubicBezTo>
                      <a:pt x="15" y="3852"/>
                      <a:pt x="12" y="3855"/>
                      <a:pt x="8" y="3855"/>
                    </a:cubicBezTo>
                    <a:cubicBezTo>
                      <a:pt x="3" y="3855"/>
                      <a:pt x="0" y="3852"/>
                      <a:pt x="0" y="3848"/>
                    </a:cubicBezTo>
                    <a:lnTo>
                      <a:pt x="0" y="3832"/>
                    </a:lnTo>
                    <a:cubicBezTo>
                      <a:pt x="0" y="3828"/>
                      <a:pt x="3" y="3825"/>
                      <a:pt x="8" y="3825"/>
                    </a:cubicBezTo>
                    <a:cubicBezTo>
                      <a:pt x="12" y="3825"/>
                      <a:pt x="15" y="3828"/>
                      <a:pt x="15" y="3832"/>
                    </a:cubicBezTo>
                    <a:close/>
                    <a:moveTo>
                      <a:pt x="15" y="3879"/>
                    </a:moveTo>
                    <a:lnTo>
                      <a:pt x="15" y="3894"/>
                    </a:lnTo>
                    <a:cubicBezTo>
                      <a:pt x="15" y="3898"/>
                      <a:pt x="12" y="3902"/>
                      <a:pt x="8" y="3902"/>
                    </a:cubicBezTo>
                    <a:cubicBezTo>
                      <a:pt x="3" y="3902"/>
                      <a:pt x="0" y="3898"/>
                      <a:pt x="0" y="3894"/>
                    </a:cubicBezTo>
                    <a:lnTo>
                      <a:pt x="0" y="3879"/>
                    </a:lnTo>
                    <a:cubicBezTo>
                      <a:pt x="0" y="3874"/>
                      <a:pt x="3" y="3871"/>
                      <a:pt x="8" y="3871"/>
                    </a:cubicBezTo>
                    <a:cubicBezTo>
                      <a:pt x="12" y="3871"/>
                      <a:pt x="15" y="3874"/>
                      <a:pt x="15" y="3879"/>
                    </a:cubicBezTo>
                    <a:close/>
                    <a:moveTo>
                      <a:pt x="15" y="3925"/>
                    </a:moveTo>
                    <a:lnTo>
                      <a:pt x="15" y="3940"/>
                    </a:lnTo>
                    <a:cubicBezTo>
                      <a:pt x="15" y="3944"/>
                      <a:pt x="12" y="3948"/>
                      <a:pt x="8" y="3948"/>
                    </a:cubicBezTo>
                    <a:cubicBezTo>
                      <a:pt x="3" y="3948"/>
                      <a:pt x="0" y="3944"/>
                      <a:pt x="0" y="3940"/>
                    </a:cubicBezTo>
                    <a:lnTo>
                      <a:pt x="0" y="3925"/>
                    </a:lnTo>
                    <a:cubicBezTo>
                      <a:pt x="0" y="3920"/>
                      <a:pt x="3" y="3917"/>
                      <a:pt x="8" y="3917"/>
                    </a:cubicBezTo>
                    <a:cubicBezTo>
                      <a:pt x="12" y="3917"/>
                      <a:pt x="15" y="3920"/>
                      <a:pt x="15" y="3925"/>
                    </a:cubicBezTo>
                    <a:close/>
                    <a:moveTo>
                      <a:pt x="15" y="3971"/>
                    </a:moveTo>
                    <a:lnTo>
                      <a:pt x="15" y="3986"/>
                    </a:lnTo>
                    <a:cubicBezTo>
                      <a:pt x="15" y="3990"/>
                      <a:pt x="12" y="3994"/>
                      <a:pt x="8" y="3994"/>
                    </a:cubicBezTo>
                    <a:cubicBezTo>
                      <a:pt x="3" y="3994"/>
                      <a:pt x="0" y="3990"/>
                      <a:pt x="0" y="3986"/>
                    </a:cubicBezTo>
                    <a:lnTo>
                      <a:pt x="0" y="3971"/>
                    </a:lnTo>
                    <a:cubicBezTo>
                      <a:pt x="0" y="3966"/>
                      <a:pt x="3" y="3963"/>
                      <a:pt x="8" y="3963"/>
                    </a:cubicBezTo>
                    <a:cubicBezTo>
                      <a:pt x="12" y="3963"/>
                      <a:pt x="15" y="3966"/>
                      <a:pt x="15" y="3971"/>
                    </a:cubicBezTo>
                    <a:close/>
                    <a:moveTo>
                      <a:pt x="15" y="4017"/>
                    </a:moveTo>
                    <a:lnTo>
                      <a:pt x="15" y="4032"/>
                    </a:lnTo>
                    <a:cubicBezTo>
                      <a:pt x="15" y="4036"/>
                      <a:pt x="12" y="4040"/>
                      <a:pt x="8" y="4040"/>
                    </a:cubicBezTo>
                    <a:cubicBezTo>
                      <a:pt x="3" y="4040"/>
                      <a:pt x="0" y="4036"/>
                      <a:pt x="0" y="4032"/>
                    </a:cubicBezTo>
                    <a:lnTo>
                      <a:pt x="0" y="4017"/>
                    </a:lnTo>
                    <a:cubicBezTo>
                      <a:pt x="0" y="4013"/>
                      <a:pt x="3" y="4009"/>
                      <a:pt x="8" y="4009"/>
                    </a:cubicBezTo>
                    <a:cubicBezTo>
                      <a:pt x="12" y="4009"/>
                      <a:pt x="15" y="4013"/>
                      <a:pt x="15" y="4017"/>
                    </a:cubicBezTo>
                    <a:close/>
                    <a:moveTo>
                      <a:pt x="15" y="4063"/>
                    </a:moveTo>
                    <a:lnTo>
                      <a:pt x="15" y="4078"/>
                    </a:lnTo>
                    <a:cubicBezTo>
                      <a:pt x="15" y="4082"/>
                      <a:pt x="12" y="4086"/>
                      <a:pt x="8" y="4086"/>
                    </a:cubicBezTo>
                    <a:cubicBezTo>
                      <a:pt x="3" y="4086"/>
                      <a:pt x="0" y="4082"/>
                      <a:pt x="0" y="4078"/>
                    </a:cubicBezTo>
                    <a:lnTo>
                      <a:pt x="0" y="4063"/>
                    </a:lnTo>
                    <a:cubicBezTo>
                      <a:pt x="0" y="4059"/>
                      <a:pt x="3" y="4055"/>
                      <a:pt x="8" y="4055"/>
                    </a:cubicBezTo>
                    <a:cubicBezTo>
                      <a:pt x="12" y="4055"/>
                      <a:pt x="15" y="4059"/>
                      <a:pt x="15" y="4063"/>
                    </a:cubicBezTo>
                    <a:close/>
                    <a:moveTo>
                      <a:pt x="15" y="4109"/>
                    </a:moveTo>
                    <a:lnTo>
                      <a:pt x="15" y="4124"/>
                    </a:lnTo>
                    <a:cubicBezTo>
                      <a:pt x="15" y="4129"/>
                      <a:pt x="12" y="4132"/>
                      <a:pt x="8" y="4132"/>
                    </a:cubicBezTo>
                    <a:cubicBezTo>
                      <a:pt x="3" y="4132"/>
                      <a:pt x="0" y="4129"/>
                      <a:pt x="0" y="4124"/>
                    </a:cubicBezTo>
                    <a:lnTo>
                      <a:pt x="0" y="4109"/>
                    </a:lnTo>
                    <a:cubicBezTo>
                      <a:pt x="0" y="4105"/>
                      <a:pt x="3" y="4101"/>
                      <a:pt x="8" y="4101"/>
                    </a:cubicBezTo>
                    <a:cubicBezTo>
                      <a:pt x="12" y="4101"/>
                      <a:pt x="15" y="4105"/>
                      <a:pt x="15" y="4109"/>
                    </a:cubicBezTo>
                    <a:close/>
                    <a:moveTo>
                      <a:pt x="15" y="4155"/>
                    </a:moveTo>
                    <a:lnTo>
                      <a:pt x="15" y="4170"/>
                    </a:lnTo>
                    <a:cubicBezTo>
                      <a:pt x="15" y="4175"/>
                      <a:pt x="12" y="4178"/>
                      <a:pt x="8" y="4178"/>
                    </a:cubicBezTo>
                    <a:cubicBezTo>
                      <a:pt x="3" y="4178"/>
                      <a:pt x="0" y="4175"/>
                      <a:pt x="0" y="4170"/>
                    </a:cubicBezTo>
                    <a:lnTo>
                      <a:pt x="0" y="4155"/>
                    </a:lnTo>
                    <a:cubicBezTo>
                      <a:pt x="0" y="4151"/>
                      <a:pt x="3" y="4147"/>
                      <a:pt x="8" y="4147"/>
                    </a:cubicBezTo>
                    <a:cubicBezTo>
                      <a:pt x="12" y="4147"/>
                      <a:pt x="15" y="4151"/>
                      <a:pt x="15" y="4155"/>
                    </a:cubicBezTo>
                    <a:close/>
                    <a:moveTo>
                      <a:pt x="15" y="4201"/>
                    </a:moveTo>
                    <a:lnTo>
                      <a:pt x="15" y="4216"/>
                    </a:lnTo>
                    <a:cubicBezTo>
                      <a:pt x="15" y="4221"/>
                      <a:pt x="12" y="4224"/>
                      <a:pt x="8" y="4224"/>
                    </a:cubicBezTo>
                    <a:cubicBezTo>
                      <a:pt x="3" y="4224"/>
                      <a:pt x="0" y="4221"/>
                      <a:pt x="0" y="4216"/>
                    </a:cubicBezTo>
                    <a:lnTo>
                      <a:pt x="0" y="4201"/>
                    </a:lnTo>
                    <a:cubicBezTo>
                      <a:pt x="0" y="4197"/>
                      <a:pt x="3" y="4193"/>
                      <a:pt x="8" y="4193"/>
                    </a:cubicBezTo>
                    <a:cubicBezTo>
                      <a:pt x="12" y="4193"/>
                      <a:pt x="15" y="4197"/>
                      <a:pt x="15" y="4201"/>
                    </a:cubicBezTo>
                    <a:close/>
                    <a:moveTo>
                      <a:pt x="15" y="4247"/>
                    </a:moveTo>
                    <a:lnTo>
                      <a:pt x="15" y="4263"/>
                    </a:lnTo>
                    <a:cubicBezTo>
                      <a:pt x="15" y="4267"/>
                      <a:pt x="12" y="4270"/>
                      <a:pt x="8" y="4270"/>
                    </a:cubicBezTo>
                    <a:cubicBezTo>
                      <a:pt x="3" y="4270"/>
                      <a:pt x="0" y="4267"/>
                      <a:pt x="0" y="4263"/>
                    </a:cubicBezTo>
                    <a:lnTo>
                      <a:pt x="0" y="4247"/>
                    </a:lnTo>
                    <a:cubicBezTo>
                      <a:pt x="0" y="4243"/>
                      <a:pt x="3" y="4239"/>
                      <a:pt x="8" y="4239"/>
                    </a:cubicBezTo>
                    <a:cubicBezTo>
                      <a:pt x="12" y="4239"/>
                      <a:pt x="15" y="4243"/>
                      <a:pt x="15" y="4247"/>
                    </a:cubicBezTo>
                    <a:close/>
                    <a:moveTo>
                      <a:pt x="15" y="4293"/>
                    </a:moveTo>
                    <a:lnTo>
                      <a:pt x="15" y="4309"/>
                    </a:lnTo>
                    <a:cubicBezTo>
                      <a:pt x="15" y="4313"/>
                      <a:pt x="12" y="4316"/>
                      <a:pt x="8" y="4316"/>
                    </a:cubicBezTo>
                    <a:cubicBezTo>
                      <a:pt x="3" y="4316"/>
                      <a:pt x="0" y="4313"/>
                      <a:pt x="0" y="4309"/>
                    </a:cubicBezTo>
                    <a:lnTo>
                      <a:pt x="0" y="4293"/>
                    </a:lnTo>
                    <a:cubicBezTo>
                      <a:pt x="0" y="4289"/>
                      <a:pt x="3" y="4286"/>
                      <a:pt x="8" y="4286"/>
                    </a:cubicBezTo>
                    <a:cubicBezTo>
                      <a:pt x="12" y="4286"/>
                      <a:pt x="15" y="4289"/>
                      <a:pt x="15" y="4293"/>
                    </a:cubicBezTo>
                    <a:close/>
                    <a:moveTo>
                      <a:pt x="15" y="4339"/>
                    </a:moveTo>
                    <a:lnTo>
                      <a:pt x="15" y="4355"/>
                    </a:lnTo>
                    <a:cubicBezTo>
                      <a:pt x="15" y="4359"/>
                      <a:pt x="12" y="4362"/>
                      <a:pt x="8" y="4362"/>
                    </a:cubicBezTo>
                    <a:cubicBezTo>
                      <a:pt x="3" y="4362"/>
                      <a:pt x="0" y="4359"/>
                      <a:pt x="0" y="4355"/>
                    </a:cubicBezTo>
                    <a:lnTo>
                      <a:pt x="0" y="4339"/>
                    </a:lnTo>
                    <a:cubicBezTo>
                      <a:pt x="0" y="4335"/>
                      <a:pt x="3" y="4332"/>
                      <a:pt x="8" y="4332"/>
                    </a:cubicBezTo>
                    <a:cubicBezTo>
                      <a:pt x="12" y="4332"/>
                      <a:pt x="15" y="4335"/>
                      <a:pt x="15" y="4339"/>
                    </a:cubicBezTo>
                    <a:close/>
                    <a:moveTo>
                      <a:pt x="15" y="4385"/>
                    </a:moveTo>
                    <a:lnTo>
                      <a:pt x="15" y="4401"/>
                    </a:lnTo>
                    <a:cubicBezTo>
                      <a:pt x="15" y="4405"/>
                      <a:pt x="12" y="4408"/>
                      <a:pt x="8" y="4408"/>
                    </a:cubicBezTo>
                    <a:cubicBezTo>
                      <a:pt x="3" y="4408"/>
                      <a:pt x="0" y="4405"/>
                      <a:pt x="0" y="4401"/>
                    </a:cubicBezTo>
                    <a:lnTo>
                      <a:pt x="0" y="4385"/>
                    </a:lnTo>
                    <a:cubicBezTo>
                      <a:pt x="0" y="4381"/>
                      <a:pt x="3" y="4378"/>
                      <a:pt x="8" y="4378"/>
                    </a:cubicBezTo>
                    <a:cubicBezTo>
                      <a:pt x="12" y="4378"/>
                      <a:pt x="15" y="4381"/>
                      <a:pt x="15" y="4385"/>
                    </a:cubicBezTo>
                    <a:close/>
                    <a:moveTo>
                      <a:pt x="15" y="4431"/>
                    </a:moveTo>
                    <a:lnTo>
                      <a:pt x="15" y="4447"/>
                    </a:lnTo>
                    <a:cubicBezTo>
                      <a:pt x="15" y="4451"/>
                      <a:pt x="12" y="4455"/>
                      <a:pt x="8" y="4455"/>
                    </a:cubicBezTo>
                    <a:cubicBezTo>
                      <a:pt x="3" y="4455"/>
                      <a:pt x="0" y="4451"/>
                      <a:pt x="0" y="4447"/>
                    </a:cubicBezTo>
                    <a:lnTo>
                      <a:pt x="0" y="4431"/>
                    </a:lnTo>
                    <a:cubicBezTo>
                      <a:pt x="0" y="4427"/>
                      <a:pt x="3" y="4424"/>
                      <a:pt x="8" y="4424"/>
                    </a:cubicBezTo>
                    <a:cubicBezTo>
                      <a:pt x="12" y="4424"/>
                      <a:pt x="15" y="4427"/>
                      <a:pt x="15" y="4431"/>
                    </a:cubicBezTo>
                    <a:close/>
                    <a:moveTo>
                      <a:pt x="15" y="4478"/>
                    </a:moveTo>
                    <a:lnTo>
                      <a:pt x="15" y="4493"/>
                    </a:lnTo>
                    <a:cubicBezTo>
                      <a:pt x="15" y="4497"/>
                      <a:pt x="12" y="4501"/>
                      <a:pt x="8" y="4501"/>
                    </a:cubicBezTo>
                    <a:cubicBezTo>
                      <a:pt x="3" y="4501"/>
                      <a:pt x="0" y="4497"/>
                      <a:pt x="0" y="4493"/>
                    </a:cubicBezTo>
                    <a:lnTo>
                      <a:pt x="0" y="4478"/>
                    </a:lnTo>
                    <a:cubicBezTo>
                      <a:pt x="0" y="4473"/>
                      <a:pt x="3" y="4470"/>
                      <a:pt x="8" y="4470"/>
                    </a:cubicBezTo>
                    <a:cubicBezTo>
                      <a:pt x="12" y="4470"/>
                      <a:pt x="15" y="4473"/>
                      <a:pt x="15" y="4478"/>
                    </a:cubicBezTo>
                    <a:close/>
                    <a:moveTo>
                      <a:pt x="15" y="4524"/>
                    </a:moveTo>
                    <a:lnTo>
                      <a:pt x="15" y="4539"/>
                    </a:lnTo>
                    <a:cubicBezTo>
                      <a:pt x="15" y="4543"/>
                      <a:pt x="12" y="4547"/>
                      <a:pt x="8" y="4547"/>
                    </a:cubicBezTo>
                    <a:cubicBezTo>
                      <a:pt x="3" y="4547"/>
                      <a:pt x="0" y="4543"/>
                      <a:pt x="0" y="4539"/>
                    </a:cubicBezTo>
                    <a:lnTo>
                      <a:pt x="0" y="4524"/>
                    </a:lnTo>
                    <a:cubicBezTo>
                      <a:pt x="0" y="4519"/>
                      <a:pt x="3" y="4516"/>
                      <a:pt x="8" y="4516"/>
                    </a:cubicBezTo>
                    <a:cubicBezTo>
                      <a:pt x="12" y="4516"/>
                      <a:pt x="15" y="4519"/>
                      <a:pt x="15" y="4524"/>
                    </a:cubicBezTo>
                    <a:close/>
                    <a:moveTo>
                      <a:pt x="15" y="4570"/>
                    </a:moveTo>
                    <a:lnTo>
                      <a:pt x="15" y="4585"/>
                    </a:lnTo>
                    <a:cubicBezTo>
                      <a:pt x="15" y="4589"/>
                      <a:pt x="12" y="4593"/>
                      <a:pt x="8" y="4593"/>
                    </a:cubicBezTo>
                    <a:cubicBezTo>
                      <a:pt x="3" y="4593"/>
                      <a:pt x="0" y="4589"/>
                      <a:pt x="0" y="4585"/>
                    </a:cubicBezTo>
                    <a:lnTo>
                      <a:pt x="0" y="4570"/>
                    </a:lnTo>
                    <a:cubicBezTo>
                      <a:pt x="0" y="4565"/>
                      <a:pt x="3" y="4562"/>
                      <a:pt x="8" y="4562"/>
                    </a:cubicBezTo>
                    <a:cubicBezTo>
                      <a:pt x="12" y="4562"/>
                      <a:pt x="15" y="4565"/>
                      <a:pt x="15" y="4570"/>
                    </a:cubicBezTo>
                    <a:close/>
                    <a:moveTo>
                      <a:pt x="15" y="4616"/>
                    </a:moveTo>
                    <a:lnTo>
                      <a:pt x="15" y="4631"/>
                    </a:lnTo>
                    <a:cubicBezTo>
                      <a:pt x="15" y="4635"/>
                      <a:pt x="12" y="4639"/>
                      <a:pt x="8" y="4639"/>
                    </a:cubicBezTo>
                    <a:cubicBezTo>
                      <a:pt x="3" y="4639"/>
                      <a:pt x="0" y="4635"/>
                      <a:pt x="0" y="4631"/>
                    </a:cubicBezTo>
                    <a:lnTo>
                      <a:pt x="0" y="4616"/>
                    </a:lnTo>
                    <a:cubicBezTo>
                      <a:pt x="0" y="4612"/>
                      <a:pt x="3" y="4608"/>
                      <a:pt x="8" y="4608"/>
                    </a:cubicBezTo>
                    <a:cubicBezTo>
                      <a:pt x="12" y="4608"/>
                      <a:pt x="15" y="4612"/>
                      <a:pt x="15" y="4616"/>
                    </a:cubicBezTo>
                    <a:close/>
                    <a:moveTo>
                      <a:pt x="15" y="4662"/>
                    </a:moveTo>
                    <a:lnTo>
                      <a:pt x="15" y="4677"/>
                    </a:lnTo>
                    <a:cubicBezTo>
                      <a:pt x="15" y="4681"/>
                      <a:pt x="12" y="4685"/>
                      <a:pt x="8" y="4685"/>
                    </a:cubicBezTo>
                    <a:cubicBezTo>
                      <a:pt x="3" y="4685"/>
                      <a:pt x="0" y="4681"/>
                      <a:pt x="0" y="4677"/>
                    </a:cubicBezTo>
                    <a:lnTo>
                      <a:pt x="0" y="4662"/>
                    </a:lnTo>
                    <a:cubicBezTo>
                      <a:pt x="0" y="4658"/>
                      <a:pt x="3" y="4654"/>
                      <a:pt x="8" y="4654"/>
                    </a:cubicBezTo>
                    <a:cubicBezTo>
                      <a:pt x="12" y="4654"/>
                      <a:pt x="15" y="4658"/>
                      <a:pt x="15" y="4662"/>
                    </a:cubicBezTo>
                    <a:close/>
                    <a:moveTo>
                      <a:pt x="15" y="4708"/>
                    </a:moveTo>
                    <a:lnTo>
                      <a:pt x="15" y="4723"/>
                    </a:lnTo>
                    <a:cubicBezTo>
                      <a:pt x="15" y="4728"/>
                      <a:pt x="12" y="4731"/>
                      <a:pt x="8" y="4731"/>
                    </a:cubicBezTo>
                    <a:cubicBezTo>
                      <a:pt x="3" y="4731"/>
                      <a:pt x="0" y="4728"/>
                      <a:pt x="0" y="4723"/>
                    </a:cubicBezTo>
                    <a:lnTo>
                      <a:pt x="0" y="4708"/>
                    </a:lnTo>
                    <a:cubicBezTo>
                      <a:pt x="0" y="4704"/>
                      <a:pt x="3" y="4700"/>
                      <a:pt x="8" y="4700"/>
                    </a:cubicBezTo>
                    <a:cubicBezTo>
                      <a:pt x="12" y="4700"/>
                      <a:pt x="15" y="4704"/>
                      <a:pt x="15" y="4708"/>
                    </a:cubicBezTo>
                    <a:close/>
                    <a:moveTo>
                      <a:pt x="15" y="4754"/>
                    </a:moveTo>
                    <a:lnTo>
                      <a:pt x="15" y="4769"/>
                    </a:lnTo>
                    <a:cubicBezTo>
                      <a:pt x="15" y="4774"/>
                      <a:pt x="12" y="4777"/>
                      <a:pt x="8" y="4777"/>
                    </a:cubicBezTo>
                    <a:cubicBezTo>
                      <a:pt x="3" y="4777"/>
                      <a:pt x="0" y="4774"/>
                      <a:pt x="0" y="4769"/>
                    </a:cubicBezTo>
                    <a:lnTo>
                      <a:pt x="0" y="4754"/>
                    </a:lnTo>
                    <a:cubicBezTo>
                      <a:pt x="0" y="4750"/>
                      <a:pt x="3" y="4746"/>
                      <a:pt x="8" y="4746"/>
                    </a:cubicBezTo>
                    <a:cubicBezTo>
                      <a:pt x="12" y="4746"/>
                      <a:pt x="15" y="4750"/>
                      <a:pt x="15" y="4754"/>
                    </a:cubicBezTo>
                    <a:close/>
                    <a:moveTo>
                      <a:pt x="15" y="4800"/>
                    </a:moveTo>
                    <a:lnTo>
                      <a:pt x="15" y="4815"/>
                    </a:lnTo>
                    <a:cubicBezTo>
                      <a:pt x="15" y="4820"/>
                      <a:pt x="12" y="4823"/>
                      <a:pt x="8" y="4823"/>
                    </a:cubicBezTo>
                    <a:cubicBezTo>
                      <a:pt x="3" y="4823"/>
                      <a:pt x="0" y="4820"/>
                      <a:pt x="0" y="4815"/>
                    </a:cubicBezTo>
                    <a:lnTo>
                      <a:pt x="0" y="4800"/>
                    </a:lnTo>
                    <a:cubicBezTo>
                      <a:pt x="0" y="4796"/>
                      <a:pt x="3" y="4792"/>
                      <a:pt x="8" y="4792"/>
                    </a:cubicBezTo>
                    <a:cubicBezTo>
                      <a:pt x="12" y="4792"/>
                      <a:pt x="15" y="4796"/>
                      <a:pt x="15" y="4800"/>
                    </a:cubicBezTo>
                    <a:close/>
                    <a:moveTo>
                      <a:pt x="15" y="4846"/>
                    </a:moveTo>
                    <a:lnTo>
                      <a:pt x="15" y="4862"/>
                    </a:lnTo>
                    <a:cubicBezTo>
                      <a:pt x="15" y="4866"/>
                      <a:pt x="12" y="4869"/>
                      <a:pt x="8" y="4869"/>
                    </a:cubicBezTo>
                    <a:cubicBezTo>
                      <a:pt x="3" y="4869"/>
                      <a:pt x="0" y="4866"/>
                      <a:pt x="0" y="4862"/>
                    </a:cubicBezTo>
                    <a:lnTo>
                      <a:pt x="0" y="4846"/>
                    </a:lnTo>
                    <a:cubicBezTo>
                      <a:pt x="0" y="4842"/>
                      <a:pt x="3" y="4839"/>
                      <a:pt x="8" y="4839"/>
                    </a:cubicBezTo>
                    <a:cubicBezTo>
                      <a:pt x="12" y="4839"/>
                      <a:pt x="15" y="4842"/>
                      <a:pt x="15" y="4846"/>
                    </a:cubicBezTo>
                    <a:close/>
                    <a:moveTo>
                      <a:pt x="15" y="4892"/>
                    </a:moveTo>
                    <a:lnTo>
                      <a:pt x="15" y="4908"/>
                    </a:lnTo>
                    <a:cubicBezTo>
                      <a:pt x="15" y="4912"/>
                      <a:pt x="12" y="4915"/>
                      <a:pt x="8" y="4915"/>
                    </a:cubicBezTo>
                    <a:cubicBezTo>
                      <a:pt x="3" y="4915"/>
                      <a:pt x="0" y="4912"/>
                      <a:pt x="0" y="4908"/>
                    </a:cubicBezTo>
                    <a:lnTo>
                      <a:pt x="0" y="4892"/>
                    </a:lnTo>
                    <a:cubicBezTo>
                      <a:pt x="0" y="4888"/>
                      <a:pt x="3" y="4885"/>
                      <a:pt x="8" y="4885"/>
                    </a:cubicBezTo>
                    <a:cubicBezTo>
                      <a:pt x="12" y="4885"/>
                      <a:pt x="15" y="4888"/>
                      <a:pt x="15" y="4892"/>
                    </a:cubicBezTo>
                    <a:close/>
                    <a:moveTo>
                      <a:pt x="15" y="4938"/>
                    </a:moveTo>
                    <a:lnTo>
                      <a:pt x="15" y="4954"/>
                    </a:lnTo>
                    <a:cubicBezTo>
                      <a:pt x="15" y="4958"/>
                      <a:pt x="12" y="4961"/>
                      <a:pt x="8" y="4961"/>
                    </a:cubicBezTo>
                    <a:cubicBezTo>
                      <a:pt x="3" y="4961"/>
                      <a:pt x="0" y="4958"/>
                      <a:pt x="0" y="4954"/>
                    </a:cubicBezTo>
                    <a:lnTo>
                      <a:pt x="0" y="4938"/>
                    </a:lnTo>
                    <a:cubicBezTo>
                      <a:pt x="0" y="4934"/>
                      <a:pt x="3" y="4931"/>
                      <a:pt x="8" y="4931"/>
                    </a:cubicBezTo>
                    <a:cubicBezTo>
                      <a:pt x="12" y="4931"/>
                      <a:pt x="15" y="4934"/>
                      <a:pt x="15" y="4938"/>
                    </a:cubicBezTo>
                    <a:close/>
                    <a:moveTo>
                      <a:pt x="15" y="4984"/>
                    </a:moveTo>
                    <a:lnTo>
                      <a:pt x="15" y="5000"/>
                    </a:lnTo>
                    <a:cubicBezTo>
                      <a:pt x="15" y="5004"/>
                      <a:pt x="12" y="5007"/>
                      <a:pt x="8" y="5007"/>
                    </a:cubicBezTo>
                    <a:cubicBezTo>
                      <a:pt x="3" y="5007"/>
                      <a:pt x="0" y="5004"/>
                      <a:pt x="0" y="5000"/>
                    </a:cubicBezTo>
                    <a:lnTo>
                      <a:pt x="0" y="4984"/>
                    </a:lnTo>
                    <a:cubicBezTo>
                      <a:pt x="0" y="4980"/>
                      <a:pt x="3" y="4977"/>
                      <a:pt x="8" y="4977"/>
                    </a:cubicBezTo>
                    <a:cubicBezTo>
                      <a:pt x="12" y="4977"/>
                      <a:pt x="15" y="4980"/>
                      <a:pt x="15" y="4984"/>
                    </a:cubicBezTo>
                    <a:close/>
                    <a:moveTo>
                      <a:pt x="15" y="5031"/>
                    </a:moveTo>
                    <a:lnTo>
                      <a:pt x="15" y="5046"/>
                    </a:lnTo>
                    <a:cubicBezTo>
                      <a:pt x="15" y="5050"/>
                      <a:pt x="12" y="5054"/>
                      <a:pt x="8" y="5054"/>
                    </a:cubicBezTo>
                    <a:cubicBezTo>
                      <a:pt x="3" y="5054"/>
                      <a:pt x="0" y="5050"/>
                      <a:pt x="0" y="5046"/>
                    </a:cubicBezTo>
                    <a:lnTo>
                      <a:pt x="0" y="5031"/>
                    </a:lnTo>
                    <a:cubicBezTo>
                      <a:pt x="0" y="5026"/>
                      <a:pt x="3" y="5023"/>
                      <a:pt x="8" y="5023"/>
                    </a:cubicBezTo>
                    <a:cubicBezTo>
                      <a:pt x="12" y="5023"/>
                      <a:pt x="15" y="5026"/>
                      <a:pt x="15" y="5031"/>
                    </a:cubicBezTo>
                    <a:close/>
                    <a:moveTo>
                      <a:pt x="15" y="5077"/>
                    </a:moveTo>
                    <a:lnTo>
                      <a:pt x="15" y="5092"/>
                    </a:lnTo>
                    <a:cubicBezTo>
                      <a:pt x="15" y="5096"/>
                      <a:pt x="12" y="5100"/>
                      <a:pt x="8" y="5100"/>
                    </a:cubicBezTo>
                    <a:cubicBezTo>
                      <a:pt x="3" y="5100"/>
                      <a:pt x="0" y="5096"/>
                      <a:pt x="0" y="5092"/>
                    </a:cubicBezTo>
                    <a:lnTo>
                      <a:pt x="0" y="5077"/>
                    </a:lnTo>
                    <a:cubicBezTo>
                      <a:pt x="0" y="5072"/>
                      <a:pt x="3" y="5069"/>
                      <a:pt x="8" y="5069"/>
                    </a:cubicBezTo>
                    <a:cubicBezTo>
                      <a:pt x="12" y="5069"/>
                      <a:pt x="15" y="5072"/>
                      <a:pt x="15" y="5077"/>
                    </a:cubicBezTo>
                    <a:close/>
                    <a:moveTo>
                      <a:pt x="15" y="5123"/>
                    </a:moveTo>
                    <a:lnTo>
                      <a:pt x="15" y="5138"/>
                    </a:lnTo>
                    <a:cubicBezTo>
                      <a:pt x="15" y="5142"/>
                      <a:pt x="12" y="5146"/>
                      <a:pt x="8" y="5146"/>
                    </a:cubicBezTo>
                    <a:cubicBezTo>
                      <a:pt x="3" y="5146"/>
                      <a:pt x="0" y="5142"/>
                      <a:pt x="0" y="5138"/>
                    </a:cubicBezTo>
                    <a:lnTo>
                      <a:pt x="0" y="5123"/>
                    </a:lnTo>
                    <a:cubicBezTo>
                      <a:pt x="0" y="5118"/>
                      <a:pt x="3" y="5115"/>
                      <a:pt x="8" y="5115"/>
                    </a:cubicBezTo>
                    <a:cubicBezTo>
                      <a:pt x="12" y="5115"/>
                      <a:pt x="15" y="5118"/>
                      <a:pt x="15" y="5123"/>
                    </a:cubicBezTo>
                    <a:close/>
                    <a:moveTo>
                      <a:pt x="15" y="5169"/>
                    </a:moveTo>
                    <a:lnTo>
                      <a:pt x="15" y="5184"/>
                    </a:lnTo>
                    <a:cubicBezTo>
                      <a:pt x="15" y="5188"/>
                      <a:pt x="12" y="5192"/>
                      <a:pt x="8" y="5192"/>
                    </a:cubicBezTo>
                    <a:cubicBezTo>
                      <a:pt x="3" y="5192"/>
                      <a:pt x="0" y="5188"/>
                      <a:pt x="0" y="5184"/>
                    </a:cubicBezTo>
                    <a:lnTo>
                      <a:pt x="0" y="5169"/>
                    </a:lnTo>
                    <a:cubicBezTo>
                      <a:pt x="0" y="5165"/>
                      <a:pt x="3" y="5161"/>
                      <a:pt x="8" y="5161"/>
                    </a:cubicBezTo>
                    <a:cubicBezTo>
                      <a:pt x="12" y="5161"/>
                      <a:pt x="15" y="5165"/>
                      <a:pt x="15" y="5169"/>
                    </a:cubicBezTo>
                    <a:close/>
                    <a:moveTo>
                      <a:pt x="15" y="5215"/>
                    </a:moveTo>
                    <a:lnTo>
                      <a:pt x="15" y="5230"/>
                    </a:lnTo>
                    <a:cubicBezTo>
                      <a:pt x="15" y="5234"/>
                      <a:pt x="12" y="5238"/>
                      <a:pt x="8" y="5238"/>
                    </a:cubicBezTo>
                    <a:cubicBezTo>
                      <a:pt x="3" y="5238"/>
                      <a:pt x="0" y="5234"/>
                      <a:pt x="0" y="5230"/>
                    </a:cubicBezTo>
                    <a:lnTo>
                      <a:pt x="0" y="5215"/>
                    </a:lnTo>
                    <a:cubicBezTo>
                      <a:pt x="0" y="5211"/>
                      <a:pt x="3" y="5207"/>
                      <a:pt x="8" y="5207"/>
                    </a:cubicBezTo>
                    <a:cubicBezTo>
                      <a:pt x="12" y="5207"/>
                      <a:pt x="15" y="5211"/>
                      <a:pt x="15" y="5215"/>
                    </a:cubicBezTo>
                    <a:close/>
                    <a:moveTo>
                      <a:pt x="15" y="5261"/>
                    </a:moveTo>
                    <a:lnTo>
                      <a:pt x="15" y="5276"/>
                    </a:lnTo>
                    <a:cubicBezTo>
                      <a:pt x="15" y="5281"/>
                      <a:pt x="12" y="5284"/>
                      <a:pt x="8" y="5284"/>
                    </a:cubicBezTo>
                    <a:cubicBezTo>
                      <a:pt x="3" y="5284"/>
                      <a:pt x="0" y="5281"/>
                      <a:pt x="0" y="5276"/>
                    </a:cubicBezTo>
                    <a:lnTo>
                      <a:pt x="0" y="5261"/>
                    </a:lnTo>
                    <a:cubicBezTo>
                      <a:pt x="0" y="5257"/>
                      <a:pt x="3" y="5253"/>
                      <a:pt x="8" y="5253"/>
                    </a:cubicBezTo>
                    <a:cubicBezTo>
                      <a:pt x="12" y="5253"/>
                      <a:pt x="15" y="5257"/>
                      <a:pt x="15" y="5261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9" name="Freeform 124">
                <a:extLst>
                  <a:ext uri="{FF2B5EF4-FFF2-40B4-BE49-F238E27FC236}">
                    <a16:creationId xmlns:a16="http://schemas.microsoft.com/office/drawing/2014/main" id="{DF97E7FD-0EF8-4822-AEF2-0849F92BBA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83" y="2701"/>
                <a:ext cx="7" cy="2679"/>
              </a:xfrm>
              <a:custGeom>
                <a:avLst/>
                <a:gdLst>
                  <a:gd name="T0" fmla="*/ 4 w 8"/>
                  <a:gd name="T1" fmla="*/ 61 h 3471"/>
                  <a:gd name="T2" fmla="*/ 4 w 8"/>
                  <a:gd name="T3" fmla="*/ 92 h 3471"/>
                  <a:gd name="T4" fmla="*/ 8 w 8"/>
                  <a:gd name="T5" fmla="*/ 172 h 3471"/>
                  <a:gd name="T6" fmla="*/ 0 w 8"/>
                  <a:gd name="T7" fmla="*/ 211 h 3471"/>
                  <a:gd name="T8" fmla="*/ 8 w 8"/>
                  <a:gd name="T9" fmla="*/ 280 h 3471"/>
                  <a:gd name="T10" fmla="*/ 0 w 8"/>
                  <a:gd name="T11" fmla="*/ 334 h 3471"/>
                  <a:gd name="T12" fmla="*/ 8 w 8"/>
                  <a:gd name="T13" fmla="*/ 372 h 3471"/>
                  <a:gd name="T14" fmla="*/ 4 w 8"/>
                  <a:gd name="T15" fmla="*/ 453 h 3471"/>
                  <a:gd name="T16" fmla="*/ 4 w 8"/>
                  <a:gd name="T17" fmla="*/ 483 h 3471"/>
                  <a:gd name="T18" fmla="*/ 8 w 8"/>
                  <a:gd name="T19" fmla="*/ 564 h 3471"/>
                  <a:gd name="T20" fmla="*/ 0 w 8"/>
                  <a:gd name="T21" fmla="*/ 602 h 3471"/>
                  <a:gd name="T22" fmla="*/ 8 w 8"/>
                  <a:gd name="T23" fmla="*/ 672 h 3471"/>
                  <a:gd name="T24" fmla="*/ 0 w 8"/>
                  <a:gd name="T25" fmla="*/ 725 h 3471"/>
                  <a:gd name="T26" fmla="*/ 8 w 8"/>
                  <a:gd name="T27" fmla="*/ 764 h 3471"/>
                  <a:gd name="T28" fmla="*/ 4 w 8"/>
                  <a:gd name="T29" fmla="*/ 844 h 3471"/>
                  <a:gd name="T30" fmla="*/ 4 w 8"/>
                  <a:gd name="T31" fmla="*/ 875 h 3471"/>
                  <a:gd name="T32" fmla="*/ 8 w 8"/>
                  <a:gd name="T33" fmla="*/ 956 h 3471"/>
                  <a:gd name="T34" fmla="*/ 0 w 8"/>
                  <a:gd name="T35" fmla="*/ 994 h 3471"/>
                  <a:gd name="T36" fmla="*/ 8 w 8"/>
                  <a:gd name="T37" fmla="*/ 1063 h 3471"/>
                  <a:gd name="T38" fmla="*/ 0 w 8"/>
                  <a:gd name="T39" fmla="*/ 1117 h 3471"/>
                  <a:gd name="T40" fmla="*/ 8 w 8"/>
                  <a:gd name="T41" fmla="*/ 1155 h 3471"/>
                  <a:gd name="T42" fmla="*/ 4 w 8"/>
                  <a:gd name="T43" fmla="*/ 1236 h 3471"/>
                  <a:gd name="T44" fmla="*/ 4 w 8"/>
                  <a:gd name="T45" fmla="*/ 1267 h 3471"/>
                  <a:gd name="T46" fmla="*/ 8 w 8"/>
                  <a:gd name="T47" fmla="*/ 1347 h 3471"/>
                  <a:gd name="T48" fmla="*/ 0 w 8"/>
                  <a:gd name="T49" fmla="*/ 1386 h 3471"/>
                  <a:gd name="T50" fmla="*/ 8 w 8"/>
                  <a:gd name="T51" fmla="*/ 1455 h 3471"/>
                  <a:gd name="T52" fmla="*/ 0 w 8"/>
                  <a:gd name="T53" fmla="*/ 1509 h 3471"/>
                  <a:gd name="T54" fmla="*/ 8 w 8"/>
                  <a:gd name="T55" fmla="*/ 1547 h 3471"/>
                  <a:gd name="T56" fmla="*/ 4 w 8"/>
                  <a:gd name="T57" fmla="*/ 1628 h 3471"/>
                  <a:gd name="T58" fmla="*/ 4 w 8"/>
                  <a:gd name="T59" fmla="*/ 1658 h 3471"/>
                  <a:gd name="T60" fmla="*/ 8 w 8"/>
                  <a:gd name="T61" fmla="*/ 1739 h 3471"/>
                  <a:gd name="T62" fmla="*/ 0 w 8"/>
                  <a:gd name="T63" fmla="*/ 1777 h 3471"/>
                  <a:gd name="T64" fmla="*/ 8 w 8"/>
                  <a:gd name="T65" fmla="*/ 1847 h 3471"/>
                  <a:gd name="T66" fmla="*/ 0 w 8"/>
                  <a:gd name="T67" fmla="*/ 1900 h 3471"/>
                  <a:gd name="T68" fmla="*/ 8 w 8"/>
                  <a:gd name="T69" fmla="*/ 1939 h 3471"/>
                  <a:gd name="T70" fmla="*/ 4 w 8"/>
                  <a:gd name="T71" fmla="*/ 2019 h 3471"/>
                  <a:gd name="T72" fmla="*/ 4 w 8"/>
                  <a:gd name="T73" fmla="*/ 2050 h 3471"/>
                  <a:gd name="T74" fmla="*/ 8 w 8"/>
                  <a:gd name="T75" fmla="*/ 2131 h 3471"/>
                  <a:gd name="T76" fmla="*/ 0 w 8"/>
                  <a:gd name="T77" fmla="*/ 2169 h 3471"/>
                  <a:gd name="T78" fmla="*/ 8 w 8"/>
                  <a:gd name="T79" fmla="*/ 2238 h 3471"/>
                  <a:gd name="T80" fmla="*/ 0 w 8"/>
                  <a:gd name="T81" fmla="*/ 2292 h 3471"/>
                  <a:gd name="T82" fmla="*/ 8 w 8"/>
                  <a:gd name="T83" fmla="*/ 2330 h 3471"/>
                  <a:gd name="T84" fmla="*/ 4 w 8"/>
                  <a:gd name="T85" fmla="*/ 2411 h 3471"/>
                  <a:gd name="T86" fmla="*/ 4 w 8"/>
                  <a:gd name="T87" fmla="*/ 2442 h 3471"/>
                  <a:gd name="T88" fmla="*/ 8 w 8"/>
                  <a:gd name="T89" fmla="*/ 2522 h 3471"/>
                  <a:gd name="T90" fmla="*/ 0 w 8"/>
                  <a:gd name="T91" fmla="*/ 2561 h 3471"/>
                  <a:gd name="T92" fmla="*/ 8 w 8"/>
                  <a:gd name="T93" fmla="*/ 2630 h 3471"/>
                  <a:gd name="T94" fmla="*/ 0 w 8"/>
                  <a:gd name="T95" fmla="*/ 2684 h 3471"/>
                  <a:gd name="T96" fmla="*/ 8 w 8"/>
                  <a:gd name="T97" fmla="*/ 2722 h 3471"/>
                  <a:gd name="T98" fmla="*/ 4 w 8"/>
                  <a:gd name="T99" fmla="*/ 2803 h 3471"/>
                  <a:gd name="T100" fmla="*/ 4 w 8"/>
                  <a:gd name="T101" fmla="*/ 2833 h 3471"/>
                  <a:gd name="T102" fmla="*/ 8 w 8"/>
                  <a:gd name="T103" fmla="*/ 2914 h 3471"/>
                  <a:gd name="T104" fmla="*/ 0 w 8"/>
                  <a:gd name="T105" fmla="*/ 2953 h 3471"/>
                  <a:gd name="T106" fmla="*/ 8 w 8"/>
                  <a:gd name="T107" fmla="*/ 3022 h 3471"/>
                  <a:gd name="T108" fmla="*/ 0 w 8"/>
                  <a:gd name="T109" fmla="*/ 3075 h 3471"/>
                  <a:gd name="T110" fmla="*/ 8 w 8"/>
                  <a:gd name="T111" fmla="*/ 3114 h 3471"/>
                  <a:gd name="T112" fmla="*/ 4 w 8"/>
                  <a:gd name="T113" fmla="*/ 3194 h 3471"/>
                  <a:gd name="T114" fmla="*/ 4 w 8"/>
                  <a:gd name="T115" fmla="*/ 3225 h 3471"/>
                  <a:gd name="T116" fmla="*/ 8 w 8"/>
                  <a:gd name="T117" fmla="*/ 3306 h 3471"/>
                  <a:gd name="T118" fmla="*/ 0 w 8"/>
                  <a:gd name="T119" fmla="*/ 3344 h 3471"/>
                  <a:gd name="T120" fmla="*/ 8 w 8"/>
                  <a:gd name="T121" fmla="*/ 3413 h 3471"/>
                  <a:gd name="T122" fmla="*/ 0 w 8"/>
                  <a:gd name="T123" fmla="*/ 3467 h 3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" h="3471">
                    <a:moveTo>
                      <a:pt x="8" y="3"/>
                    </a:moveTo>
                    <a:lnTo>
                      <a:pt x="8" y="11"/>
                    </a:lnTo>
                    <a:cubicBezTo>
                      <a:pt x="8" y="13"/>
                      <a:pt x="6" y="15"/>
                      <a:pt x="4" y="15"/>
                    </a:cubicBezTo>
                    <a:cubicBezTo>
                      <a:pt x="2" y="15"/>
                      <a:pt x="0" y="13"/>
                      <a:pt x="0" y="11"/>
                    </a:cubicBezTo>
                    <a:lnTo>
                      <a:pt x="0" y="3"/>
                    </a:ln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  <a:moveTo>
                      <a:pt x="8" y="26"/>
                    </a:moveTo>
                    <a:lnTo>
                      <a:pt x="8" y="34"/>
                    </a:lnTo>
                    <a:cubicBezTo>
                      <a:pt x="8" y="36"/>
                      <a:pt x="6" y="38"/>
                      <a:pt x="4" y="38"/>
                    </a:cubicBezTo>
                    <a:cubicBezTo>
                      <a:pt x="2" y="38"/>
                      <a:pt x="0" y="36"/>
                      <a:pt x="0" y="34"/>
                    </a:cubicBezTo>
                    <a:lnTo>
                      <a:pt x="0" y="26"/>
                    </a:lnTo>
                    <a:cubicBezTo>
                      <a:pt x="0" y="24"/>
                      <a:pt x="2" y="23"/>
                      <a:pt x="4" y="23"/>
                    </a:cubicBezTo>
                    <a:cubicBezTo>
                      <a:pt x="6" y="23"/>
                      <a:pt x="8" y="24"/>
                      <a:pt x="8" y="26"/>
                    </a:cubicBezTo>
                    <a:close/>
                    <a:moveTo>
                      <a:pt x="8" y="49"/>
                    </a:moveTo>
                    <a:lnTo>
                      <a:pt x="8" y="57"/>
                    </a:lnTo>
                    <a:cubicBezTo>
                      <a:pt x="8" y="59"/>
                      <a:pt x="6" y="61"/>
                      <a:pt x="4" y="61"/>
                    </a:cubicBezTo>
                    <a:cubicBezTo>
                      <a:pt x="2" y="61"/>
                      <a:pt x="0" y="59"/>
                      <a:pt x="0" y="57"/>
                    </a:cubicBezTo>
                    <a:lnTo>
                      <a:pt x="0" y="49"/>
                    </a:lnTo>
                    <a:cubicBezTo>
                      <a:pt x="0" y="47"/>
                      <a:pt x="2" y="46"/>
                      <a:pt x="4" y="46"/>
                    </a:cubicBezTo>
                    <a:cubicBezTo>
                      <a:pt x="6" y="46"/>
                      <a:pt x="8" y="47"/>
                      <a:pt x="8" y="49"/>
                    </a:cubicBezTo>
                    <a:close/>
                    <a:moveTo>
                      <a:pt x="8" y="73"/>
                    </a:moveTo>
                    <a:lnTo>
                      <a:pt x="8" y="80"/>
                    </a:lnTo>
                    <a:cubicBezTo>
                      <a:pt x="8" y="82"/>
                      <a:pt x="6" y="84"/>
                      <a:pt x="4" y="84"/>
                    </a:cubicBezTo>
                    <a:cubicBezTo>
                      <a:pt x="2" y="84"/>
                      <a:pt x="0" y="82"/>
                      <a:pt x="0" y="80"/>
                    </a:cubicBezTo>
                    <a:lnTo>
                      <a:pt x="0" y="73"/>
                    </a:lnTo>
                    <a:cubicBezTo>
                      <a:pt x="0" y="70"/>
                      <a:pt x="2" y="69"/>
                      <a:pt x="4" y="69"/>
                    </a:cubicBezTo>
                    <a:cubicBezTo>
                      <a:pt x="6" y="69"/>
                      <a:pt x="8" y="70"/>
                      <a:pt x="8" y="73"/>
                    </a:cubicBezTo>
                    <a:close/>
                    <a:moveTo>
                      <a:pt x="8" y="96"/>
                    </a:moveTo>
                    <a:lnTo>
                      <a:pt x="8" y="103"/>
                    </a:lnTo>
                    <a:cubicBezTo>
                      <a:pt x="8" y="105"/>
                      <a:pt x="6" y="107"/>
                      <a:pt x="4" y="107"/>
                    </a:cubicBezTo>
                    <a:cubicBezTo>
                      <a:pt x="2" y="107"/>
                      <a:pt x="0" y="105"/>
                      <a:pt x="0" y="103"/>
                    </a:cubicBezTo>
                    <a:lnTo>
                      <a:pt x="0" y="96"/>
                    </a:lnTo>
                    <a:cubicBezTo>
                      <a:pt x="0" y="93"/>
                      <a:pt x="2" y="92"/>
                      <a:pt x="4" y="92"/>
                    </a:cubicBezTo>
                    <a:cubicBezTo>
                      <a:pt x="6" y="92"/>
                      <a:pt x="8" y="93"/>
                      <a:pt x="8" y="96"/>
                    </a:cubicBezTo>
                    <a:close/>
                    <a:moveTo>
                      <a:pt x="8" y="119"/>
                    </a:moveTo>
                    <a:lnTo>
                      <a:pt x="8" y="126"/>
                    </a:lnTo>
                    <a:cubicBezTo>
                      <a:pt x="8" y="128"/>
                      <a:pt x="6" y="130"/>
                      <a:pt x="4" y="130"/>
                    </a:cubicBezTo>
                    <a:cubicBezTo>
                      <a:pt x="2" y="130"/>
                      <a:pt x="0" y="128"/>
                      <a:pt x="0" y="126"/>
                    </a:cubicBezTo>
                    <a:lnTo>
                      <a:pt x="0" y="119"/>
                    </a:lnTo>
                    <a:cubicBezTo>
                      <a:pt x="0" y="116"/>
                      <a:pt x="2" y="115"/>
                      <a:pt x="4" y="115"/>
                    </a:cubicBezTo>
                    <a:cubicBezTo>
                      <a:pt x="6" y="115"/>
                      <a:pt x="8" y="116"/>
                      <a:pt x="8" y="119"/>
                    </a:cubicBezTo>
                    <a:close/>
                    <a:moveTo>
                      <a:pt x="8" y="142"/>
                    </a:moveTo>
                    <a:lnTo>
                      <a:pt x="8" y="149"/>
                    </a:lnTo>
                    <a:cubicBezTo>
                      <a:pt x="8" y="151"/>
                      <a:pt x="6" y="153"/>
                      <a:pt x="4" y="153"/>
                    </a:cubicBezTo>
                    <a:cubicBezTo>
                      <a:pt x="2" y="153"/>
                      <a:pt x="0" y="151"/>
                      <a:pt x="0" y="149"/>
                    </a:cubicBezTo>
                    <a:lnTo>
                      <a:pt x="0" y="142"/>
                    </a:lnTo>
                    <a:cubicBezTo>
                      <a:pt x="0" y="140"/>
                      <a:pt x="2" y="138"/>
                      <a:pt x="4" y="138"/>
                    </a:cubicBezTo>
                    <a:cubicBezTo>
                      <a:pt x="6" y="138"/>
                      <a:pt x="8" y="140"/>
                      <a:pt x="8" y="142"/>
                    </a:cubicBezTo>
                    <a:close/>
                    <a:moveTo>
                      <a:pt x="8" y="165"/>
                    </a:moveTo>
                    <a:lnTo>
                      <a:pt x="8" y="172"/>
                    </a:lnTo>
                    <a:cubicBezTo>
                      <a:pt x="8" y="174"/>
                      <a:pt x="6" y="176"/>
                      <a:pt x="4" y="176"/>
                    </a:cubicBezTo>
                    <a:cubicBezTo>
                      <a:pt x="2" y="176"/>
                      <a:pt x="0" y="174"/>
                      <a:pt x="0" y="172"/>
                    </a:cubicBezTo>
                    <a:lnTo>
                      <a:pt x="0" y="165"/>
                    </a:lnTo>
                    <a:cubicBezTo>
                      <a:pt x="0" y="163"/>
                      <a:pt x="2" y="161"/>
                      <a:pt x="4" y="161"/>
                    </a:cubicBezTo>
                    <a:cubicBezTo>
                      <a:pt x="6" y="161"/>
                      <a:pt x="8" y="163"/>
                      <a:pt x="8" y="165"/>
                    </a:cubicBezTo>
                    <a:close/>
                    <a:moveTo>
                      <a:pt x="8" y="188"/>
                    </a:moveTo>
                    <a:lnTo>
                      <a:pt x="8" y="195"/>
                    </a:lnTo>
                    <a:cubicBezTo>
                      <a:pt x="8" y="198"/>
                      <a:pt x="6" y="199"/>
                      <a:pt x="4" y="199"/>
                    </a:cubicBezTo>
                    <a:cubicBezTo>
                      <a:pt x="2" y="199"/>
                      <a:pt x="0" y="198"/>
                      <a:pt x="0" y="195"/>
                    </a:cubicBezTo>
                    <a:lnTo>
                      <a:pt x="0" y="188"/>
                    </a:lnTo>
                    <a:cubicBezTo>
                      <a:pt x="0" y="186"/>
                      <a:pt x="2" y="184"/>
                      <a:pt x="4" y="184"/>
                    </a:cubicBezTo>
                    <a:cubicBezTo>
                      <a:pt x="6" y="184"/>
                      <a:pt x="8" y="186"/>
                      <a:pt x="8" y="188"/>
                    </a:cubicBezTo>
                    <a:close/>
                    <a:moveTo>
                      <a:pt x="8" y="211"/>
                    </a:moveTo>
                    <a:lnTo>
                      <a:pt x="8" y="218"/>
                    </a:lnTo>
                    <a:cubicBezTo>
                      <a:pt x="8" y="221"/>
                      <a:pt x="6" y="222"/>
                      <a:pt x="4" y="222"/>
                    </a:cubicBezTo>
                    <a:cubicBezTo>
                      <a:pt x="2" y="222"/>
                      <a:pt x="0" y="221"/>
                      <a:pt x="0" y="218"/>
                    </a:cubicBezTo>
                    <a:lnTo>
                      <a:pt x="0" y="211"/>
                    </a:lnTo>
                    <a:cubicBezTo>
                      <a:pt x="0" y="209"/>
                      <a:pt x="2" y="207"/>
                      <a:pt x="4" y="207"/>
                    </a:cubicBezTo>
                    <a:cubicBezTo>
                      <a:pt x="6" y="207"/>
                      <a:pt x="8" y="209"/>
                      <a:pt x="8" y="211"/>
                    </a:cubicBezTo>
                    <a:close/>
                    <a:moveTo>
                      <a:pt x="8" y="234"/>
                    </a:moveTo>
                    <a:lnTo>
                      <a:pt x="8" y="241"/>
                    </a:lnTo>
                    <a:cubicBezTo>
                      <a:pt x="8" y="244"/>
                      <a:pt x="6" y="245"/>
                      <a:pt x="4" y="245"/>
                    </a:cubicBezTo>
                    <a:cubicBezTo>
                      <a:pt x="2" y="245"/>
                      <a:pt x="0" y="244"/>
                      <a:pt x="0" y="241"/>
                    </a:cubicBezTo>
                    <a:lnTo>
                      <a:pt x="0" y="234"/>
                    </a:lnTo>
                    <a:cubicBezTo>
                      <a:pt x="0" y="232"/>
                      <a:pt x="2" y="230"/>
                      <a:pt x="4" y="230"/>
                    </a:cubicBezTo>
                    <a:cubicBezTo>
                      <a:pt x="6" y="230"/>
                      <a:pt x="8" y="232"/>
                      <a:pt x="8" y="234"/>
                    </a:cubicBezTo>
                    <a:close/>
                    <a:moveTo>
                      <a:pt x="8" y="257"/>
                    </a:moveTo>
                    <a:lnTo>
                      <a:pt x="8" y="265"/>
                    </a:lnTo>
                    <a:cubicBezTo>
                      <a:pt x="8" y="267"/>
                      <a:pt x="6" y="268"/>
                      <a:pt x="4" y="268"/>
                    </a:cubicBezTo>
                    <a:cubicBezTo>
                      <a:pt x="2" y="268"/>
                      <a:pt x="0" y="267"/>
                      <a:pt x="0" y="265"/>
                    </a:cubicBezTo>
                    <a:lnTo>
                      <a:pt x="0" y="257"/>
                    </a:lnTo>
                    <a:cubicBezTo>
                      <a:pt x="0" y="255"/>
                      <a:pt x="2" y="253"/>
                      <a:pt x="4" y="253"/>
                    </a:cubicBezTo>
                    <a:cubicBezTo>
                      <a:pt x="6" y="253"/>
                      <a:pt x="8" y="255"/>
                      <a:pt x="8" y="257"/>
                    </a:cubicBezTo>
                    <a:close/>
                    <a:moveTo>
                      <a:pt x="8" y="280"/>
                    </a:moveTo>
                    <a:lnTo>
                      <a:pt x="8" y="288"/>
                    </a:lnTo>
                    <a:cubicBezTo>
                      <a:pt x="8" y="290"/>
                      <a:pt x="6" y="291"/>
                      <a:pt x="4" y="291"/>
                    </a:cubicBezTo>
                    <a:cubicBezTo>
                      <a:pt x="2" y="291"/>
                      <a:pt x="0" y="290"/>
                      <a:pt x="0" y="288"/>
                    </a:cubicBezTo>
                    <a:lnTo>
                      <a:pt x="0" y="280"/>
                    </a:lnTo>
                    <a:cubicBezTo>
                      <a:pt x="0" y="278"/>
                      <a:pt x="2" y="276"/>
                      <a:pt x="4" y="276"/>
                    </a:cubicBezTo>
                    <a:cubicBezTo>
                      <a:pt x="6" y="276"/>
                      <a:pt x="8" y="278"/>
                      <a:pt x="8" y="280"/>
                    </a:cubicBezTo>
                    <a:close/>
                    <a:moveTo>
                      <a:pt x="8" y="303"/>
                    </a:moveTo>
                    <a:lnTo>
                      <a:pt x="8" y="311"/>
                    </a:lnTo>
                    <a:cubicBezTo>
                      <a:pt x="8" y="313"/>
                      <a:pt x="6" y="314"/>
                      <a:pt x="4" y="314"/>
                    </a:cubicBezTo>
                    <a:cubicBezTo>
                      <a:pt x="2" y="314"/>
                      <a:pt x="0" y="313"/>
                      <a:pt x="0" y="311"/>
                    </a:cubicBezTo>
                    <a:lnTo>
                      <a:pt x="0" y="303"/>
                    </a:lnTo>
                    <a:cubicBezTo>
                      <a:pt x="0" y="301"/>
                      <a:pt x="2" y="299"/>
                      <a:pt x="4" y="299"/>
                    </a:cubicBezTo>
                    <a:cubicBezTo>
                      <a:pt x="6" y="299"/>
                      <a:pt x="8" y="301"/>
                      <a:pt x="8" y="303"/>
                    </a:cubicBezTo>
                    <a:close/>
                    <a:moveTo>
                      <a:pt x="8" y="326"/>
                    </a:moveTo>
                    <a:lnTo>
                      <a:pt x="8" y="334"/>
                    </a:lnTo>
                    <a:cubicBezTo>
                      <a:pt x="8" y="336"/>
                      <a:pt x="6" y="337"/>
                      <a:pt x="4" y="337"/>
                    </a:cubicBezTo>
                    <a:cubicBezTo>
                      <a:pt x="2" y="337"/>
                      <a:pt x="0" y="336"/>
                      <a:pt x="0" y="334"/>
                    </a:cubicBezTo>
                    <a:lnTo>
                      <a:pt x="0" y="326"/>
                    </a:lnTo>
                    <a:cubicBezTo>
                      <a:pt x="0" y="324"/>
                      <a:pt x="2" y="322"/>
                      <a:pt x="4" y="322"/>
                    </a:cubicBezTo>
                    <a:cubicBezTo>
                      <a:pt x="6" y="322"/>
                      <a:pt x="8" y="324"/>
                      <a:pt x="8" y="326"/>
                    </a:cubicBezTo>
                    <a:close/>
                    <a:moveTo>
                      <a:pt x="8" y="349"/>
                    </a:moveTo>
                    <a:lnTo>
                      <a:pt x="8" y="357"/>
                    </a:lnTo>
                    <a:cubicBezTo>
                      <a:pt x="8" y="359"/>
                      <a:pt x="6" y="361"/>
                      <a:pt x="4" y="361"/>
                    </a:cubicBezTo>
                    <a:cubicBezTo>
                      <a:pt x="2" y="361"/>
                      <a:pt x="0" y="359"/>
                      <a:pt x="0" y="357"/>
                    </a:cubicBezTo>
                    <a:lnTo>
                      <a:pt x="0" y="349"/>
                    </a:lnTo>
                    <a:cubicBezTo>
                      <a:pt x="0" y="347"/>
                      <a:pt x="2" y="345"/>
                      <a:pt x="4" y="345"/>
                    </a:cubicBezTo>
                    <a:cubicBezTo>
                      <a:pt x="6" y="345"/>
                      <a:pt x="8" y="347"/>
                      <a:pt x="8" y="349"/>
                    </a:cubicBezTo>
                    <a:close/>
                    <a:moveTo>
                      <a:pt x="8" y="372"/>
                    </a:moveTo>
                    <a:lnTo>
                      <a:pt x="8" y="380"/>
                    </a:lnTo>
                    <a:cubicBezTo>
                      <a:pt x="8" y="382"/>
                      <a:pt x="6" y="384"/>
                      <a:pt x="4" y="384"/>
                    </a:cubicBezTo>
                    <a:cubicBezTo>
                      <a:pt x="2" y="384"/>
                      <a:pt x="0" y="382"/>
                      <a:pt x="0" y="380"/>
                    </a:cubicBezTo>
                    <a:lnTo>
                      <a:pt x="0" y="372"/>
                    </a:lnTo>
                    <a:cubicBezTo>
                      <a:pt x="0" y="370"/>
                      <a:pt x="2" y="368"/>
                      <a:pt x="4" y="368"/>
                    </a:cubicBezTo>
                    <a:cubicBezTo>
                      <a:pt x="6" y="368"/>
                      <a:pt x="8" y="370"/>
                      <a:pt x="8" y="372"/>
                    </a:cubicBezTo>
                    <a:close/>
                    <a:moveTo>
                      <a:pt x="8" y="395"/>
                    </a:moveTo>
                    <a:lnTo>
                      <a:pt x="8" y="403"/>
                    </a:lnTo>
                    <a:cubicBezTo>
                      <a:pt x="8" y="405"/>
                      <a:pt x="6" y="407"/>
                      <a:pt x="4" y="407"/>
                    </a:cubicBezTo>
                    <a:cubicBezTo>
                      <a:pt x="2" y="407"/>
                      <a:pt x="0" y="405"/>
                      <a:pt x="0" y="403"/>
                    </a:cubicBezTo>
                    <a:lnTo>
                      <a:pt x="0" y="395"/>
                    </a:lnTo>
                    <a:cubicBezTo>
                      <a:pt x="0" y="393"/>
                      <a:pt x="2" y="391"/>
                      <a:pt x="4" y="391"/>
                    </a:cubicBezTo>
                    <a:cubicBezTo>
                      <a:pt x="6" y="391"/>
                      <a:pt x="8" y="393"/>
                      <a:pt x="8" y="395"/>
                    </a:cubicBezTo>
                    <a:close/>
                    <a:moveTo>
                      <a:pt x="8" y="418"/>
                    </a:moveTo>
                    <a:lnTo>
                      <a:pt x="8" y="426"/>
                    </a:lnTo>
                    <a:cubicBezTo>
                      <a:pt x="8" y="428"/>
                      <a:pt x="6" y="430"/>
                      <a:pt x="4" y="430"/>
                    </a:cubicBezTo>
                    <a:cubicBezTo>
                      <a:pt x="2" y="430"/>
                      <a:pt x="0" y="428"/>
                      <a:pt x="0" y="426"/>
                    </a:cubicBezTo>
                    <a:lnTo>
                      <a:pt x="0" y="418"/>
                    </a:lnTo>
                    <a:cubicBezTo>
                      <a:pt x="0" y="416"/>
                      <a:pt x="2" y="414"/>
                      <a:pt x="4" y="414"/>
                    </a:cubicBezTo>
                    <a:cubicBezTo>
                      <a:pt x="6" y="414"/>
                      <a:pt x="8" y="416"/>
                      <a:pt x="8" y="418"/>
                    </a:cubicBezTo>
                    <a:close/>
                    <a:moveTo>
                      <a:pt x="8" y="441"/>
                    </a:moveTo>
                    <a:lnTo>
                      <a:pt x="8" y="449"/>
                    </a:lnTo>
                    <a:cubicBezTo>
                      <a:pt x="8" y="451"/>
                      <a:pt x="6" y="453"/>
                      <a:pt x="4" y="453"/>
                    </a:cubicBezTo>
                    <a:cubicBezTo>
                      <a:pt x="2" y="453"/>
                      <a:pt x="0" y="451"/>
                      <a:pt x="0" y="449"/>
                    </a:cubicBezTo>
                    <a:lnTo>
                      <a:pt x="0" y="441"/>
                    </a:lnTo>
                    <a:cubicBezTo>
                      <a:pt x="0" y="439"/>
                      <a:pt x="2" y="437"/>
                      <a:pt x="4" y="437"/>
                    </a:cubicBezTo>
                    <a:cubicBezTo>
                      <a:pt x="6" y="437"/>
                      <a:pt x="8" y="439"/>
                      <a:pt x="8" y="441"/>
                    </a:cubicBezTo>
                    <a:close/>
                    <a:moveTo>
                      <a:pt x="8" y="464"/>
                    </a:moveTo>
                    <a:lnTo>
                      <a:pt x="8" y="472"/>
                    </a:lnTo>
                    <a:cubicBezTo>
                      <a:pt x="8" y="474"/>
                      <a:pt x="6" y="476"/>
                      <a:pt x="4" y="476"/>
                    </a:cubicBezTo>
                    <a:cubicBezTo>
                      <a:pt x="2" y="476"/>
                      <a:pt x="0" y="474"/>
                      <a:pt x="0" y="472"/>
                    </a:cubicBezTo>
                    <a:lnTo>
                      <a:pt x="0" y="464"/>
                    </a:lnTo>
                    <a:cubicBezTo>
                      <a:pt x="0" y="462"/>
                      <a:pt x="2" y="460"/>
                      <a:pt x="4" y="460"/>
                    </a:cubicBezTo>
                    <a:cubicBezTo>
                      <a:pt x="6" y="460"/>
                      <a:pt x="8" y="462"/>
                      <a:pt x="8" y="464"/>
                    </a:cubicBezTo>
                    <a:close/>
                    <a:moveTo>
                      <a:pt x="8" y="487"/>
                    </a:moveTo>
                    <a:lnTo>
                      <a:pt x="8" y="495"/>
                    </a:lnTo>
                    <a:cubicBezTo>
                      <a:pt x="8" y="497"/>
                      <a:pt x="6" y="499"/>
                      <a:pt x="4" y="499"/>
                    </a:cubicBezTo>
                    <a:cubicBezTo>
                      <a:pt x="2" y="499"/>
                      <a:pt x="0" y="497"/>
                      <a:pt x="0" y="495"/>
                    </a:cubicBezTo>
                    <a:lnTo>
                      <a:pt x="0" y="487"/>
                    </a:lnTo>
                    <a:cubicBezTo>
                      <a:pt x="0" y="485"/>
                      <a:pt x="2" y="483"/>
                      <a:pt x="4" y="483"/>
                    </a:cubicBezTo>
                    <a:cubicBezTo>
                      <a:pt x="6" y="483"/>
                      <a:pt x="8" y="485"/>
                      <a:pt x="8" y="487"/>
                    </a:cubicBezTo>
                    <a:close/>
                    <a:moveTo>
                      <a:pt x="8" y="510"/>
                    </a:moveTo>
                    <a:lnTo>
                      <a:pt x="8" y="518"/>
                    </a:lnTo>
                    <a:cubicBezTo>
                      <a:pt x="8" y="520"/>
                      <a:pt x="6" y="522"/>
                      <a:pt x="4" y="522"/>
                    </a:cubicBezTo>
                    <a:cubicBezTo>
                      <a:pt x="2" y="522"/>
                      <a:pt x="0" y="520"/>
                      <a:pt x="0" y="518"/>
                    </a:cubicBezTo>
                    <a:lnTo>
                      <a:pt x="0" y="510"/>
                    </a:lnTo>
                    <a:cubicBezTo>
                      <a:pt x="0" y="508"/>
                      <a:pt x="2" y="506"/>
                      <a:pt x="4" y="506"/>
                    </a:cubicBezTo>
                    <a:cubicBezTo>
                      <a:pt x="6" y="506"/>
                      <a:pt x="8" y="508"/>
                      <a:pt x="8" y="510"/>
                    </a:cubicBezTo>
                    <a:close/>
                    <a:moveTo>
                      <a:pt x="8" y="533"/>
                    </a:moveTo>
                    <a:lnTo>
                      <a:pt x="8" y="541"/>
                    </a:lnTo>
                    <a:cubicBezTo>
                      <a:pt x="8" y="543"/>
                      <a:pt x="6" y="545"/>
                      <a:pt x="4" y="545"/>
                    </a:cubicBezTo>
                    <a:cubicBezTo>
                      <a:pt x="2" y="545"/>
                      <a:pt x="0" y="543"/>
                      <a:pt x="0" y="541"/>
                    </a:cubicBezTo>
                    <a:lnTo>
                      <a:pt x="0" y="533"/>
                    </a:lnTo>
                    <a:cubicBezTo>
                      <a:pt x="0" y="531"/>
                      <a:pt x="2" y="529"/>
                      <a:pt x="4" y="529"/>
                    </a:cubicBezTo>
                    <a:cubicBezTo>
                      <a:pt x="6" y="529"/>
                      <a:pt x="8" y="531"/>
                      <a:pt x="8" y="533"/>
                    </a:cubicBezTo>
                    <a:close/>
                    <a:moveTo>
                      <a:pt x="8" y="556"/>
                    </a:moveTo>
                    <a:lnTo>
                      <a:pt x="8" y="564"/>
                    </a:lnTo>
                    <a:cubicBezTo>
                      <a:pt x="8" y="566"/>
                      <a:pt x="6" y="568"/>
                      <a:pt x="4" y="568"/>
                    </a:cubicBezTo>
                    <a:cubicBezTo>
                      <a:pt x="2" y="568"/>
                      <a:pt x="0" y="566"/>
                      <a:pt x="0" y="564"/>
                    </a:cubicBezTo>
                    <a:lnTo>
                      <a:pt x="0" y="556"/>
                    </a:lnTo>
                    <a:cubicBezTo>
                      <a:pt x="0" y="554"/>
                      <a:pt x="2" y="553"/>
                      <a:pt x="4" y="553"/>
                    </a:cubicBezTo>
                    <a:cubicBezTo>
                      <a:pt x="6" y="553"/>
                      <a:pt x="8" y="554"/>
                      <a:pt x="8" y="556"/>
                    </a:cubicBezTo>
                    <a:close/>
                    <a:moveTo>
                      <a:pt x="8" y="579"/>
                    </a:moveTo>
                    <a:lnTo>
                      <a:pt x="8" y="587"/>
                    </a:lnTo>
                    <a:cubicBezTo>
                      <a:pt x="8" y="589"/>
                      <a:pt x="6" y="591"/>
                      <a:pt x="4" y="591"/>
                    </a:cubicBezTo>
                    <a:cubicBezTo>
                      <a:pt x="2" y="591"/>
                      <a:pt x="0" y="589"/>
                      <a:pt x="0" y="587"/>
                    </a:cubicBezTo>
                    <a:lnTo>
                      <a:pt x="0" y="579"/>
                    </a:lnTo>
                    <a:cubicBezTo>
                      <a:pt x="0" y="577"/>
                      <a:pt x="2" y="576"/>
                      <a:pt x="4" y="576"/>
                    </a:cubicBezTo>
                    <a:cubicBezTo>
                      <a:pt x="6" y="576"/>
                      <a:pt x="8" y="577"/>
                      <a:pt x="8" y="579"/>
                    </a:cubicBezTo>
                    <a:close/>
                    <a:moveTo>
                      <a:pt x="8" y="602"/>
                    </a:moveTo>
                    <a:lnTo>
                      <a:pt x="8" y="610"/>
                    </a:lnTo>
                    <a:cubicBezTo>
                      <a:pt x="8" y="612"/>
                      <a:pt x="6" y="614"/>
                      <a:pt x="4" y="614"/>
                    </a:cubicBezTo>
                    <a:cubicBezTo>
                      <a:pt x="2" y="614"/>
                      <a:pt x="0" y="612"/>
                      <a:pt x="0" y="610"/>
                    </a:cubicBezTo>
                    <a:lnTo>
                      <a:pt x="0" y="602"/>
                    </a:lnTo>
                    <a:cubicBezTo>
                      <a:pt x="0" y="600"/>
                      <a:pt x="2" y="599"/>
                      <a:pt x="4" y="599"/>
                    </a:cubicBezTo>
                    <a:cubicBezTo>
                      <a:pt x="6" y="599"/>
                      <a:pt x="8" y="600"/>
                      <a:pt x="8" y="602"/>
                    </a:cubicBezTo>
                    <a:close/>
                    <a:moveTo>
                      <a:pt x="8" y="625"/>
                    </a:moveTo>
                    <a:lnTo>
                      <a:pt x="8" y="633"/>
                    </a:lnTo>
                    <a:cubicBezTo>
                      <a:pt x="8" y="635"/>
                      <a:pt x="6" y="637"/>
                      <a:pt x="4" y="637"/>
                    </a:cubicBezTo>
                    <a:cubicBezTo>
                      <a:pt x="2" y="637"/>
                      <a:pt x="0" y="635"/>
                      <a:pt x="0" y="633"/>
                    </a:cubicBezTo>
                    <a:lnTo>
                      <a:pt x="0" y="625"/>
                    </a:lnTo>
                    <a:cubicBezTo>
                      <a:pt x="0" y="623"/>
                      <a:pt x="2" y="622"/>
                      <a:pt x="4" y="622"/>
                    </a:cubicBezTo>
                    <a:cubicBezTo>
                      <a:pt x="6" y="622"/>
                      <a:pt x="8" y="623"/>
                      <a:pt x="8" y="625"/>
                    </a:cubicBezTo>
                    <a:close/>
                    <a:moveTo>
                      <a:pt x="8" y="649"/>
                    </a:moveTo>
                    <a:lnTo>
                      <a:pt x="8" y="656"/>
                    </a:lnTo>
                    <a:cubicBezTo>
                      <a:pt x="8" y="658"/>
                      <a:pt x="6" y="660"/>
                      <a:pt x="4" y="660"/>
                    </a:cubicBezTo>
                    <a:cubicBezTo>
                      <a:pt x="2" y="660"/>
                      <a:pt x="0" y="658"/>
                      <a:pt x="0" y="656"/>
                    </a:cubicBezTo>
                    <a:lnTo>
                      <a:pt x="0" y="649"/>
                    </a:lnTo>
                    <a:cubicBezTo>
                      <a:pt x="0" y="646"/>
                      <a:pt x="2" y="645"/>
                      <a:pt x="4" y="645"/>
                    </a:cubicBezTo>
                    <a:cubicBezTo>
                      <a:pt x="6" y="645"/>
                      <a:pt x="8" y="646"/>
                      <a:pt x="8" y="649"/>
                    </a:cubicBezTo>
                    <a:close/>
                    <a:moveTo>
                      <a:pt x="8" y="672"/>
                    </a:moveTo>
                    <a:lnTo>
                      <a:pt x="8" y="679"/>
                    </a:lnTo>
                    <a:cubicBezTo>
                      <a:pt x="8" y="681"/>
                      <a:pt x="6" y="683"/>
                      <a:pt x="4" y="683"/>
                    </a:cubicBezTo>
                    <a:cubicBezTo>
                      <a:pt x="2" y="683"/>
                      <a:pt x="0" y="681"/>
                      <a:pt x="0" y="679"/>
                    </a:cubicBezTo>
                    <a:lnTo>
                      <a:pt x="0" y="672"/>
                    </a:lnTo>
                    <a:cubicBezTo>
                      <a:pt x="0" y="669"/>
                      <a:pt x="2" y="668"/>
                      <a:pt x="4" y="668"/>
                    </a:cubicBezTo>
                    <a:cubicBezTo>
                      <a:pt x="6" y="668"/>
                      <a:pt x="8" y="669"/>
                      <a:pt x="8" y="672"/>
                    </a:cubicBezTo>
                    <a:close/>
                    <a:moveTo>
                      <a:pt x="8" y="695"/>
                    </a:moveTo>
                    <a:lnTo>
                      <a:pt x="8" y="702"/>
                    </a:lnTo>
                    <a:cubicBezTo>
                      <a:pt x="8" y="704"/>
                      <a:pt x="6" y="706"/>
                      <a:pt x="4" y="706"/>
                    </a:cubicBezTo>
                    <a:cubicBezTo>
                      <a:pt x="2" y="706"/>
                      <a:pt x="0" y="704"/>
                      <a:pt x="0" y="702"/>
                    </a:cubicBezTo>
                    <a:lnTo>
                      <a:pt x="0" y="695"/>
                    </a:lnTo>
                    <a:cubicBezTo>
                      <a:pt x="0" y="692"/>
                      <a:pt x="2" y="691"/>
                      <a:pt x="4" y="691"/>
                    </a:cubicBezTo>
                    <a:cubicBezTo>
                      <a:pt x="6" y="691"/>
                      <a:pt x="8" y="692"/>
                      <a:pt x="8" y="695"/>
                    </a:cubicBezTo>
                    <a:close/>
                    <a:moveTo>
                      <a:pt x="8" y="718"/>
                    </a:moveTo>
                    <a:lnTo>
                      <a:pt x="8" y="725"/>
                    </a:lnTo>
                    <a:cubicBezTo>
                      <a:pt x="8" y="727"/>
                      <a:pt x="6" y="729"/>
                      <a:pt x="4" y="729"/>
                    </a:cubicBezTo>
                    <a:cubicBezTo>
                      <a:pt x="2" y="729"/>
                      <a:pt x="0" y="727"/>
                      <a:pt x="0" y="725"/>
                    </a:cubicBezTo>
                    <a:lnTo>
                      <a:pt x="0" y="718"/>
                    </a:lnTo>
                    <a:cubicBezTo>
                      <a:pt x="0" y="716"/>
                      <a:pt x="2" y="714"/>
                      <a:pt x="4" y="714"/>
                    </a:cubicBezTo>
                    <a:cubicBezTo>
                      <a:pt x="6" y="714"/>
                      <a:pt x="8" y="716"/>
                      <a:pt x="8" y="718"/>
                    </a:cubicBezTo>
                    <a:close/>
                    <a:moveTo>
                      <a:pt x="8" y="741"/>
                    </a:moveTo>
                    <a:lnTo>
                      <a:pt x="8" y="748"/>
                    </a:lnTo>
                    <a:cubicBezTo>
                      <a:pt x="8" y="750"/>
                      <a:pt x="6" y="752"/>
                      <a:pt x="4" y="752"/>
                    </a:cubicBezTo>
                    <a:cubicBezTo>
                      <a:pt x="2" y="752"/>
                      <a:pt x="0" y="750"/>
                      <a:pt x="0" y="748"/>
                    </a:cubicBezTo>
                    <a:lnTo>
                      <a:pt x="0" y="741"/>
                    </a:lnTo>
                    <a:cubicBezTo>
                      <a:pt x="0" y="739"/>
                      <a:pt x="2" y="737"/>
                      <a:pt x="4" y="737"/>
                    </a:cubicBezTo>
                    <a:cubicBezTo>
                      <a:pt x="6" y="737"/>
                      <a:pt x="8" y="739"/>
                      <a:pt x="8" y="741"/>
                    </a:cubicBezTo>
                    <a:close/>
                    <a:moveTo>
                      <a:pt x="8" y="764"/>
                    </a:moveTo>
                    <a:lnTo>
                      <a:pt x="8" y="771"/>
                    </a:lnTo>
                    <a:cubicBezTo>
                      <a:pt x="8" y="774"/>
                      <a:pt x="6" y="775"/>
                      <a:pt x="4" y="775"/>
                    </a:cubicBezTo>
                    <a:cubicBezTo>
                      <a:pt x="2" y="775"/>
                      <a:pt x="0" y="774"/>
                      <a:pt x="0" y="771"/>
                    </a:cubicBezTo>
                    <a:lnTo>
                      <a:pt x="0" y="764"/>
                    </a:lnTo>
                    <a:cubicBezTo>
                      <a:pt x="0" y="762"/>
                      <a:pt x="2" y="760"/>
                      <a:pt x="4" y="760"/>
                    </a:cubicBezTo>
                    <a:cubicBezTo>
                      <a:pt x="6" y="760"/>
                      <a:pt x="8" y="762"/>
                      <a:pt x="8" y="764"/>
                    </a:cubicBezTo>
                    <a:close/>
                    <a:moveTo>
                      <a:pt x="8" y="787"/>
                    </a:moveTo>
                    <a:lnTo>
                      <a:pt x="8" y="794"/>
                    </a:lnTo>
                    <a:cubicBezTo>
                      <a:pt x="8" y="797"/>
                      <a:pt x="6" y="798"/>
                      <a:pt x="4" y="798"/>
                    </a:cubicBezTo>
                    <a:cubicBezTo>
                      <a:pt x="2" y="798"/>
                      <a:pt x="0" y="797"/>
                      <a:pt x="0" y="794"/>
                    </a:cubicBezTo>
                    <a:lnTo>
                      <a:pt x="0" y="787"/>
                    </a:lnTo>
                    <a:cubicBezTo>
                      <a:pt x="0" y="785"/>
                      <a:pt x="2" y="783"/>
                      <a:pt x="4" y="783"/>
                    </a:cubicBezTo>
                    <a:cubicBezTo>
                      <a:pt x="6" y="783"/>
                      <a:pt x="8" y="785"/>
                      <a:pt x="8" y="787"/>
                    </a:cubicBezTo>
                    <a:close/>
                    <a:moveTo>
                      <a:pt x="8" y="810"/>
                    </a:moveTo>
                    <a:lnTo>
                      <a:pt x="8" y="817"/>
                    </a:lnTo>
                    <a:cubicBezTo>
                      <a:pt x="8" y="820"/>
                      <a:pt x="6" y="821"/>
                      <a:pt x="4" y="821"/>
                    </a:cubicBezTo>
                    <a:cubicBezTo>
                      <a:pt x="2" y="821"/>
                      <a:pt x="0" y="820"/>
                      <a:pt x="0" y="817"/>
                    </a:cubicBezTo>
                    <a:lnTo>
                      <a:pt x="0" y="810"/>
                    </a:lnTo>
                    <a:cubicBezTo>
                      <a:pt x="0" y="808"/>
                      <a:pt x="2" y="806"/>
                      <a:pt x="4" y="806"/>
                    </a:cubicBezTo>
                    <a:cubicBezTo>
                      <a:pt x="6" y="806"/>
                      <a:pt x="8" y="808"/>
                      <a:pt x="8" y="810"/>
                    </a:cubicBezTo>
                    <a:close/>
                    <a:moveTo>
                      <a:pt x="8" y="833"/>
                    </a:moveTo>
                    <a:lnTo>
                      <a:pt x="8" y="841"/>
                    </a:lnTo>
                    <a:cubicBezTo>
                      <a:pt x="8" y="843"/>
                      <a:pt x="6" y="844"/>
                      <a:pt x="4" y="844"/>
                    </a:cubicBezTo>
                    <a:cubicBezTo>
                      <a:pt x="2" y="844"/>
                      <a:pt x="0" y="843"/>
                      <a:pt x="0" y="841"/>
                    </a:cubicBezTo>
                    <a:lnTo>
                      <a:pt x="0" y="833"/>
                    </a:lnTo>
                    <a:cubicBezTo>
                      <a:pt x="0" y="831"/>
                      <a:pt x="2" y="829"/>
                      <a:pt x="4" y="829"/>
                    </a:cubicBezTo>
                    <a:cubicBezTo>
                      <a:pt x="6" y="829"/>
                      <a:pt x="8" y="831"/>
                      <a:pt x="8" y="833"/>
                    </a:cubicBezTo>
                    <a:close/>
                    <a:moveTo>
                      <a:pt x="8" y="856"/>
                    </a:moveTo>
                    <a:lnTo>
                      <a:pt x="8" y="864"/>
                    </a:lnTo>
                    <a:cubicBezTo>
                      <a:pt x="8" y="866"/>
                      <a:pt x="6" y="867"/>
                      <a:pt x="4" y="867"/>
                    </a:cubicBezTo>
                    <a:cubicBezTo>
                      <a:pt x="2" y="867"/>
                      <a:pt x="0" y="866"/>
                      <a:pt x="0" y="864"/>
                    </a:cubicBezTo>
                    <a:lnTo>
                      <a:pt x="0" y="856"/>
                    </a:lnTo>
                    <a:cubicBezTo>
                      <a:pt x="0" y="854"/>
                      <a:pt x="2" y="852"/>
                      <a:pt x="4" y="852"/>
                    </a:cubicBezTo>
                    <a:cubicBezTo>
                      <a:pt x="6" y="852"/>
                      <a:pt x="8" y="854"/>
                      <a:pt x="8" y="856"/>
                    </a:cubicBezTo>
                    <a:close/>
                    <a:moveTo>
                      <a:pt x="8" y="879"/>
                    </a:moveTo>
                    <a:lnTo>
                      <a:pt x="8" y="887"/>
                    </a:lnTo>
                    <a:cubicBezTo>
                      <a:pt x="8" y="889"/>
                      <a:pt x="6" y="890"/>
                      <a:pt x="4" y="890"/>
                    </a:cubicBezTo>
                    <a:cubicBezTo>
                      <a:pt x="2" y="890"/>
                      <a:pt x="0" y="889"/>
                      <a:pt x="0" y="887"/>
                    </a:cubicBezTo>
                    <a:lnTo>
                      <a:pt x="0" y="879"/>
                    </a:lnTo>
                    <a:cubicBezTo>
                      <a:pt x="0" y="877"/>
                      <a:pt x="2" y="875"/>
                      <a:pt x="4" y="875"/>
                    </a:cubicBezTo>
                    <a:cubicBezTo>
                      <a:pt x="6" y="875"/>
                      <a:pt x="8" y="877"/>
                      <a:pt x="8" y="879"/>
                    </a:cubicBezTo>
                    <a:close/>
                    <a:moveTo>
                      <a:pt x="8" y="902"/>
                    </a:moveTo>
                    <a:lnTo>
                      <a:pt x="8" y="910"/>
                    </a:lnTo>
                    <a:cubicBezTo>
                      <a:pt x="8" y="912"/>
                      <a:pt x="6" y="913"/>
                      <a:pt x="4" y="913"/>
                    </a:cubicBezTo>
                    <a:cubicBezTo>
                      <a:pt x="2" y="913"/>
                      <a:pt x="0" y="912"/>
                      <a:pt x="0" y="910"/>
                    </a:cubicBezTo>
                    <a:lnTo>
                      <a:pt x="0" y="902"/>
                    </a:lnTo>
                    <a:cubicBezTo>
                      <a:pt x="0" y="900"/>
                      <a:pt x="2" y="898"/>
                      <a:pt x="4" y="898"/>
                    </a:cubicBezTo>
                    <a:cubicBezTo>
                      <a:pt x="6" y="898"/>
                      <a:pt x="8" y="900"/>
                      <a:pt x="8" y="902"/>
                    </a:cubicBezTo>
                    <a:close/>
                    <a:moveTo>
                      <a:pt x="8" y="925"/>
                    </a:moveTo>
                    <a:lnTo>
                      <a:pt x="8" y="933"/>
                    </a:lnTo>
                    <a:cubicBezTo>
                      <a:pt x="8" y="935"/>
                      <a:pt x="6" y="937"/>
                      <a:pt x="4" y="937"/>
                    </a:cubicBezTo>
                    <a:cubicBezTo>
                      <a:pt x="2" y="937"/>
                      <a:pt x="0" y="935"/>
                      <a:pt x="0" y="933"/>
                    </a:cubicBezTo>
                    <a:lnTo>
                      <a:pt x="0" y="925"/>
                    </a:lnTo>
                    <a:cubicBezTo>
                      <a:pt x="0" y="923"/>
                      <a:pt x="2" y="921"/>
                      <a:pt x="4" y="921"/>
                    </a:cubicBezTo>
                    <a:cubicBezTo>
                      <a:pt x="6" y="921"/>
                      <a:pt x="8" y="923"/>
                      <a:pt x="8" y="925"/>
                    </a:cubicBezTo>
                    <a:close/>
                    <a:moveTo>
                      <a:pt x="8" y="948"/>
                    </a:moveTo>
                    <a:lnTo>
                      <a:pt x="8" y="956"/>
                    </a:lnTo>
                    <a:cubicBezTo>
                      <a:pt x="8" y="958"/>
                      <a:pt x="6" y="960"/>
                      <a:pt x="4" y="960"/>
                    </a:cubicBezTo>
                    <a:cubicBezTo>
                      <a:pt x="2" y="960"/>
                      <a:pt x="0" y="958"/>
                      <a:pt x="0" y="956"/>
                    </a:cubicBezTo>
                    <a:lnTo>
                      <a:pt x="0" y="948"/>
                    </a:lnTo>
                    <a:cubicBezTo>
                      <a:pt x="0" y="946"/>
                      <a:pt x="2" y="944"/>
                      <a:pt x="4" y="944"/>
                    </a:cubicBezTo>
                    <a:cubicBezTo>
                      <a:pt x="6" y="944"/>
                      <a:pt x="8" y="946"/>
                      <a:pt x="8" y="948"/>
                    </a:cubicBezTo>
                    <a:close/>
                    <a:moveTo>
                      <a:pt x="8" y="971"/>
                    </a:moveTo>
                    <a:lnTo>
                      <a:pt x="8" y="979"/>
                    </a:lnTo>
                    <a:cubicBezTo>
                      <a:pt x="8" y="981"/>
                      <a:pt x="6" y="983"/>
                      <a:pt x="4" y="983"/>
                    </a:cubicBezTo>
                    <a:cubicBezTo>
                      <a:pt x="2" y="983"/>
                      <a:pt x="0" y="981"/>
                      <a:pt x="0" y="979"/>
                    </a:cubicBezTo>
                    <a:lnTo>
                      <a:pt x="0" y="971"/>
                    </a:lnTo>
                    <a:cubicBezTo>
                      <a:pt x="0" y="969"/>
                      <a:pt x="2" y="967"/>
                      <a:pt x="4" y="967"/>
                    </a:cubicBezTo>
                    <a:cubicBezTo>
                      <a:pt x="6" y="967"/>
                      <a:pt x="8" y="969"/>
                      <a:pt x="8" y="971"/>
                    </a:cubicBezTo>
                    <a:close/>
                    <a:moveTo>
                      <a:pt x="8" y="994"/>
                    </a:moveTo>
                    <a:lnTo>
                      <a:pt x="8" y="1002"/>
                    </a:lnTo>
                    <a:cubicBezTo>
                      <a:pt x="8" y="1004"/>
                      <a:pt x="6" y="1006"/>
                      <a:pt x="4" y="1006"/>
                    </a:cubicBezTo>
                    <a:cubicBezTo>
                      <a:pt x="2" y="1006"/>
                      <a:pt x="0" y="1004"/>
                      <a:pt x="0" y="1002"/>
                    </a:cubicBezTo>
                    <a:lnTo>
                      <a:pt x="0" y="994"/>
                    </a:lnTo>
                    <a:cubicBezTo>
                      <a:pt x="0" y="992"/>
                      <a:pt x="2" y="990"/>
                      <a:pt x="4" y="990"/>
                    </a:cubicBezTo>
                    <a:cubicBezTo>
                      <a:pt x="6" y="990"/>
                      <a:pt x="8" y="992"/>
                      <a:pt x="8" y="994"/>
                    </a:cubicBezTo>
                    <a:close/>
                    <a:moveTo>
                      <a:pt x="8" y="1017"/>
                    </a:moveTo>
                    <a:lnTo>
                      <a:pt x="8" y="1025"/>
                    </a:lnTo>
                    <a:cubicBezTo>
                      <a:pt x="8" y="1027"/>
                      <a:pt x="6" y="1029"/>
                      <a:pt x="4" y="1029"/>
                    </a:cubicBezTo>
                    <a:cubicBezTo>
                      <a:pt x="2" y="1029"/>
                      <a:pt x="0" y="1027"/>
                      <a:pt x="0" y="1025"/>
                    </a:cubicBezTo>
                    <a:lnTo>
                      <a:pt x="0" y="1017"/>
                    </a:lnTo>
                    <a:cubicBezTo>
                      <a:pt x="0" y="1015"/>
                      <a:pt x="2" y="1013"/>
                      <a:pt x="4" y="1013"/>
                    </a:cubicBezTo>
                    <a:cubicBezTo>
                      <a:pt x="6" y="1013"/>
                      <a:pt x="8" y="1015"/>
                      <a:pt x="8" y="1017"/>
                    </a:cubicBezTo>
                    <a:close/>
                    <a:moveTo>
                      <a:pt x="8" y="1040"/>
                    </a:moveTo>
                    <a:lnTo>
                      <a:pt x="8" y="1048"/>
                    </a:lnTo>
                    <a:cubicBezTo>
                      <a:pt x="8" y="1050"/>
                      <a:pt x="6" y="1052"/>
                      <a:pt x="4" y="1052"/>
                    </a:cubicBezTo>
                    <a:cubicBezTo>
                      <a:pt x="2" y="1052"/>
                      <a:pt x="0" y="1050"/>
                      <a:pt x="0" y="1048"/>
                    </a:cubicBezTo>
                    <a:lnTo>
                      <a:pt x="0" y="1040"/>
                    </a:lnTo>
                    <a:cubicBezTo>
                      <a:pt x="0" y="1038"/>
                      <a:pt x="2" y="1036"/>
                      <a:pt x="4" y="1036"/>
                    </a:cubicBezTo>
                    <a:cubicBezTo>
                      <a:pt x="6" y="1036"/>
                      <a:pt x="8" y="1038"/>
                      <a:pt x="8" y="1040"/>
                    </a:cubicBezTo>
                    <a:close/>
                    <a:moveTo>
                      <a:pt x="8" y="1063"/>
                    </a:moveTo>
                    <a:lnTo>
                      <a:pt x="8" y="1071"/>
                    </a:lnTo>
                    <a:cubicBezTo>
                      <a:pt x="8" y="1073"/>
                      <a:pt x="6" y="1075"/>
                      <a:pt x="4" y="1075"/>
                    </a:cubicBezTo>
                    <a:cubicBezTo>
                      <a:pt x="2" y="1075"/>
                      <a:pt x="0" y="1073"/>
                      <a:pt x="0" y="1071"/>
                    </a:cubicBezTo>
                    <a:lnTo>
                      <a:pt x="0" y="1063"/>
                    </a:lnTo>
                    <a:cubicBezTo>
                      <a:pt x="0" y="1061"/>
                      <a:pt x="2" y="1059"/>
                      <a:pt x="4" y="1059"/>
                    </a:cubicBezTo>
                    <a:cubicBezTo>
                      <a:pt x="6" y="1059"/>
                      <a:pt x="8" y="1061"/>
                      <a:pt x="8" y="1063"/>
                    </a:cubicBezTo>
                    <a:close/>
                    <a:moveTo>
                      <a:pt x="8" y="1086"/>
                    </a:moveTo>
                    <a:lnTo>
                      <a:pt x="8" y="1094"/>
                    </a:lnTo>
                    <a:cubicBezTo>
                      <a:pt x="8" y="1096"/>
                      <a:pt x="6" y="1098"/>
                      <a:pt x="4" y="1098"/>
                    </a:cubicBezTo>
                    <a:cubicBezTo>
                      <a:pt x="2" y="1098"/>
                      <a:pt x="0" y="1096"/>
                      <a:pt x="0" y="1094"/>
                    </a:cubicBezTo>
                    <a:lnTo>
                      <a:pt x="0" y="1086"/>
                    </a:lnTo>
                    <a:cubicBezTo>
                      <a:pt x="0" y="1084"/>
                      <a:pt x="2" y="1082"/>
                      <a:pt x="4" y="1082"/>
                    </a:cubicBezTo>
                    <a:cubicBezTo>
                      <a:pt x="6" y="1082"/>
                      <a:pt x="8" y="1084"/>
                      <a:pt x="8" y="1086"/>
                    </a:cubicBezTo>
                    <a:close/>
                    <a:moveTo>
                      <a:pt x="8" y="1109"/>
                    </a:moveTo>
                    <a:lnTo>
                      <a:pt x="8" y="1117"/>
                    </a:lnTo>
                    <a:cubicBezTo>
                      <a:pt x="8" y="1119"/>
                      <a:pt x="6" y="1121"/>
                      <a:pt x="4" y="1121"/>
                    </a:cubicBezTo>
                    <a:cubicBezTo>
                      <a:pt x="2" y="1121"/>
                      <a:pt x="0" y="1119"/>
                      <a:pt x="0" y="1117"/>
                    </a:cubicBezTo>
                    <a:lnTo>
                      <a:pt x="0" y="1109"/>
                    </a:lnTo>
                    <a:cubicBezTo>
                      <a:pt x="0" y="1107"/>
                      <a:pt x="2" y="1105"/>
                      <a:pt x="4" y="1105"/>
                    </a:cubicBezTo>
                    <a:cubicBezTo>
                      <a:pt x="6" y="1105"/>
                      <a:pt x="8" y="1107"/>
                      <a:pt x="8" y="1109"/>
                    </a:cubicBezTo>
                    <a:close/>
                    <a:moveTo>
                      <a:pt x="8" y="1132"/>
                    </a:moveTo>
                    <a:lnTo>
                      <a:pt x="8" y="1140"/>
                    </a:lnTo>
                    <a:cubicBezTo>
                      <a:pt x="8" y="1142"/>
                      <a:pt x="6" y="1144"/>
                      <a:pt x="4" y="1144"/>
                    </a:cubicBezTo>
                    <a:cubicBezTo>
                      <a:pt x="2" y="1144"/>
                      <a:pt x="0" y="1142"/>
                      <a:pt x="0" y="1140"/>
                    </a:cubicBezTo>
                    <a:lnTo>
                      <a:pt x="0" y="1132"/>
                    </a:lnTo>
                    <a:cubicBezTo>
                      <a:pt x="0" y="1130"/>
                      <a:pt x="2" y="1129"/>
                      <a:pt x="4" y="1129"/>
                    </a:cubicBezTo>
                    <a:cubicBezTo>
                      <a:pt x="6" y="1129"/>
                      <a:pt x="8" y="1130"/>
                      <a:pt x="8" y="1132"/>
                    </a:cubicBezTo>
                    <a:close/>
                    <a:moveTo>
                      <a:pt x="8" y="1155"/>
                    </a:moveTo>
                    <a:lnTo>
                      <a:pt x="8" y="1163"/>
                    </a:lnTo>
                    <a:cubicBezTo>
                      <a:pt x="8" y="1165"/>
                      <a:pt x="6" y="1167"/>
                      <a:pt x="4" y="1167"/>
                    </a:cubicBezTo>
                    <a:cubicBezTo>
                      <a:pt x="2" y="1167"/>
                      <a:pt x="0" y="1165"/>
                      <a:pt x="0" y="1163"/>
                    </a:cubicBezTo>
                    <a:lnTo>
                      <a:pt x="0" y="1155"/>
                    </a:lnTo>
                    <a:cubicBezTo>
                      <a:pt x="0" y="1153"/>
                      <a:pt x="2" y="1152"/>
                      <a:pt x="4" y="1152"/>
                    </a:cubicBezTo>
                    <a:cubicBezTo>
                      <a:pt x="6" y="1152"/>
                      <a:pt x="8" y="1153"/>
                      <a:pt x="8" y="1155"/>
                    </a:cubicBezTo>
                    <a:close/>
                    <a:moveTo>
                      <a:pt x="8" y="1178"/>
                    </a:moveTo>
                    <a:lnTo>
                      <a:pt x="8" y="1186"/>
                    </a:lnTo>
                    <a:cubicBezTo>
                      <a:pt x="8" y="1188"/>
                      <a:pt x="6" y="1190"/>
                      <a:pt x="4" y="1190"/>
                    </a:cubicBezTo>
                    <a:cubicBezTo>
                      <a:pt x="2" y="1190"/>
                      <a:pt x="0" y="1188"/>
                      <a:pt x="0" y="1186"/>
                    </a:cubicBezTo>
                    <a:lnTo>
                      <a:pt x="0" y="1178"/>
                    </a:lnTo>
                    <a:cubicBezTo>
                      <a:pt x="0" y="1176"/>
                      <a:pt x="2" y="1175"/>
                      <a:pt x="4" y="1175"/>
                    </a:cubicBezTo>
                    <a:cubicBezTo>
                      <a:pt x="6" y="1175"/>
                      <a:pt x="8" y="1176"/>
                      <a:pt x="8" y="1178"/>
                    </a:cubicBezTo>
                    <a:close/>
                    <a:moveTo>
                      <a:pt x="8" y="1201"/>
                    </a:moveTo>
                    <a:lnTo>
                      <a:pt x="8" y="1209"/>
                    </a:lnTo>
                    <a:cubicBezTo>
                      <a:pt x="8" y="1211"/>
                      <a:pt x="6" y="1213"/>
                      <a:pt x="4" y="1213"/>
                    </a:cubicBezTo>
                    <a:cubicBezTo>
                      <a:pt x="2" y="1213"/>
                      <a:pt x="0" y="1211"/>
                      <a:pt x="0" y="1209"/>
                    </a:cubicBezTo>
                    <a:lnTo>
                      <a:pt x="0" y="1201"/>
                    </a:lnTo>
                    <a:cubicBezTo>
                      <a:pt x="0" y="1199"/>
                      <a:pt x="2" y="1198"/>
                      <a:pt x="4" y="1198"/>
                    </a:cubicBezTo>
                    <a:cubicBezTo>
                      <a:pt x="6" y="1198"/>
                      <a:pt x="8" y="1199"/>
                      <a:pt x="8" y="1201"/>
                    </a:cubicBezTo>
                    <a:close/>
                    <a:moveTo>
                      <a:pt x="8" y="1225"/>
                    </a:moveTo>
                    <a:lnTo>
                      <a:pt x="8" y="1232"/>
                    </a:lnTo>
                    <a:cubicBezTo>
                      <a:pt x="8" y="1234"/>
                      <a:pt x="6" y="1236"/>
                      <a:pt x="4" y="1236"/>
                    </a:cubicBezTo>
                    <a:cubicBezTo>
                      <a:pt x="2" y="1236"/>
                      <a:pt x="0" y="1234"/>
                      <a:pt x="0" y="1232"/>
                    </a:cubicBezTo>
                    <a:lnTo>
                      <a:pt x="0" y="1225"/>
                    </a:lnTo>
                    <a:cubicBezTo>
                      <a:pt x="0" y="1222"/>
                      <a:pt x="2" y="1221"/>
                      <a:pt x="4" y="1221"/>
                    </a:cubicBezTo>
                    <a:cubicBezTo>
                      <a:pt x="6" y="1221"/>
                      <a:pt x="8" y="1222"/>
                      <a:pt x="8" y="1225"/>
                    </a:cubicBezTo>
                    <a:close/>
                    <a:moveTo>
                      <a:pt x="8" y="1248"/>
                    </a:moveTo>
                    <a:lnTo>
                      <a:pt x="8" y="1255"/>
                    </a:lnTo>
                    <a:cubicBezTo>
                      <a:pt x="8" y="1257"/>
                      <a:pt x="6" y="1259"/>
                      <a:pt x="4" y="1259"/>
                    </a:cubicBezTo>
                    <a:cubicBezTo>
                      <a:pt x="2" y="1259"/>
                      <a:pt x="0" y="1257"/>
                      <a:pt x="0" y="1255"/>
                    </a:cubicBezTo>
                    <a:lnTo>
                      <a:pt x="0" y="1248"/>
                    </a:lnTo>
                    <a:cubicBezTo>
                      <a:pt x="0" y="1245"/>
                      <a:pt x="2" y="1244"/>
                      <a:pt x="4" y="1244"/>
                    </a:cubicBezTo>
                    <a:cubicBezTo>
                      <a:pt x="6" y="1244"/>
                      <a:pt x="8" y="1245"/>
                      <a:pt x="8" y="1248"/>
                    </a:cubicBezTo>
                    <a:close/>
                    <a:moveTo>
                      <a:pt x="8" y="1271"/>
                    </a:moveTo>
                    <a:lnTo>
                      <a:pt x="8" y="1278"/>
                    </a:lnTo>
                    <a:cubicBezTo>
                      <a:pt x="8" y="1280"/>
                      <a:pt x="6" y="1282"/>
                      <a:pt x="4" y="1282"/>
                    </a:cubicBezTo>
                    <a:cubicBezTo>
                      <a:pt x="2" y="1282"/>
                      <a:pt x="0" y="1280"/>
                      <a:pt x="0" y="1278"/>
                    </a:cubicBezTo>
                    <a:lnTo>
                      <a:pt x="0" y="1271"/>
                    </a:lnTo>
                    <a:cubicBezTo>
                      <a:pt x="0" y="1268"/>
                      <a:pt x="2" y="1267"/>
                      <a:pt x="4" y="1267"/>
                    </a:cubicBezTo>
                    <a:cubicBezTo>
                      <a:pt x="6" y="1267"/>
                      <a:pt x="8" y="1268"/>
                      <a:pt x="8" y="1271"/>
                    </a:cubicBezTo>
                    <a:close/>
                    <a:moveTo>
                      <a:pt x="8" y="1294"/>
                    </a:moveTo>
                    <a:lnTo>
                      <a:pt x="8" y="1301"/>
                    </a:lnTo>
                    <a:cubicBezTo>
                      <a:pt x="8" y="1303"/>
                      <a:pt x="6" y="1305"/>
                      <a:pt x="4" y="1305"/>
                    </a:cubicBezTo>
                    <a:cubicBezTo>
                      <a:pt x="2" y="1305"/>
                      <a:pt x="0" y="1303"/>
                      <a:pt x="0" y="1301"/>
                    </a:cubicBezTo>
                    <a:lnTo>
                      <a:pt x="0" y="1294"/>
                    </a:lnTo>
                    <a:cubicBezTo>
                      <a:pt x="0" y="1292"/>
                      <a:pt x="2" y="1290"/>
                      <a:pt x="4" y="1290"/>
                    </a:cubicBezTo>
                    <a:cubicBezTo>
                      <a:pt x="6" y="1290"/>
                      <a:pt x="8" y="1292"/>
                      <a:pt x="8" y="1294"/>
                    </a:cubicBezTo>
                    <a:close/>
                    <a:moveTo>
                      <a:pt x="8" y="1317"/>
                    </a:moveTo>
                    <a:lnTo>
                      <a:pt x="8" y="1324"/>
                    </a:lnTo>
                    <a:cubicBezTo>
                      <a:pt x="8" y="1326"/>
                      <a:pt x="6" y="1328"/>
                      <a:pt x="4" y="1328"/>
                    </a:cubicBezTo>
                    <a:cubicBezTo>
                      <a:pt x="2" y="1328"/>
                      <a:pt x="0" y="1326"/>
                      <a:pt x="0" y="1324"/>
                    </a:cubicBezTo>
                    <a:lnTo>
                      <a:pt x="0" y="1317"/>
                    </a:lnTo>
                    <a:cubicBezTo>
                      <a:pt x="0" y="1315"/>
                      <a:pt x="2" y="1313"/>
                      <a:pt x="4" y="1313"/>
                    </a:cubicBezTo>
                    <a:cubicBezTo>
                      <a:pt x="6" y="1313"/>
                      <a:pt x="8" y="1315"/>
                      <a:pt x="8" y="1317"/>
                    </a:cubicBezTo>
                    <a:close/>
                    <a:moveTo>
                      <a:pt x="8" y="1340"/>
                    </a:moveTo>
                    <a:lnTo>
                      <a:pt x="8" y="1347"/>
                    </a:lnTo>
                    <a:cubicBezTo>
                      <a:pt x="8" y="1350"/>
                      <a:pt x="6" y="1351"/>
                      <a:pt x="4" y="1351"/>
                    </a:cubicBezTo>
                    <a:cubicBezTo>
                      <a:pt x="2" y="1351"/>
                      <a:pt x="0" y="1350"/>
                      <a:pt x="0" y="1347"/>
                    </a:cubicBezTo>
                    <a:lnTo>
                      <a:pt x="0" y="1340"/>
                    </a:lnTo>
                    <a:cubicBezTo>
                      <a:pt x="0" y="1338"/>
                      <a:pt x="2" y="1336"/>
                      <a:pt x="4" y="1336"/>
                    </a:cubicBezTo>
                    <a:cubicBezTo>
                      <a:pt x="6" y="1336"/>
                      <a:pt x="8" y="1338"/>
                      <a:pt x="8" y="1340"/>
                    </a:cubicBezTo>
                    <a:close/>
                    <a:moveTo>
                      <a:pt x="8" y="1363"/>
                    </a:moveTo>
                    <a:lnTo>
                      <a:pt x="8" y="1370"/>
                    </a:lnTo>
                    <a:cubicBezTo>
                      <a:pt x="8" y="1373"/>
                      <a:pt x="6" y="1374"/>
                      <a:pt x="4" y="1374"/>
                    </a:cubicBezTo>
                    <a:cubicBezTo>
                      <a:pt x="2" y="1374"/>
                      <a:pt x="0" y="1373"/>
                      <a:pt x="0" y="1370"/>
                    </a:cubicBezTo>
                    <a:lnTo>
                      <a:pt x="0" y="1363"/>
                    </a:lnTo>
                    <a:cubicBezTo>
                      <a:pt x="0" y="1361"/>
                      <a:pt x="2" y="1359"/>
                      <a:pt x="4" y="1359"/>
                    </a:cubicBezTo>
                    <a:cubicBezTo>
                      <a:pt x="6" y="1359"/>
                      <a:pt x="8" y="1361"/>
                      <a:pt x="8" y="1363"/>
                    </a:cubicBezTo>
                    <a:close/>
                    <a:moveTo>
                      <a:pt x="8" y="1386"/>
                    </a:moveTo>
                    <a:lnTo>
                      <a:pt x="8" y="1393"/>
                    </a:lnTo>
                    <a:cubicBezTo>
                      <a:pt x="8" y="1396"/>
                      <a:pt x="6" y="1397"/>
                      <a:pt x="4" y="1397"/>
                    </a:cubicBezTo>
                    <a:cubicBezTo>
                      <a:pt x="2" y="1397"/>
                      <a:pt x="0" y="1396"/>
                      <a:pt x="0" y="1393"/>
                    </a:cubicBezTo>
                    <a:lnTo>
                      <a:pt x="0" y="1386"/>
                    </a:lnTo>
                    <a:cubicBezTo>
                      <a:pt x="0" y="1384"/>
                      <a:pt x="2" y="1382"/>
                      <a:pt x="4" y="1382"/>
                    </a:cubicBezTo>
                    <a:cubicBezTo>
                      <a:pt x="6" y="1382"/>
                      <a:pt x="8" y="1384"/>
                      <a:pt x="8" y="1386"/>
                    </a:cubicBezTo>
                    <a:close/>
                    <a:moveTo>
                      <a:pt x="8" y="1409"/>
                    </a:moveTo>
                    <a:lnTo>
                      <a:pt x="8" y="1417"/>
                    </a:lnTo>
                    <a:cubicBezTo>
                      <a:pt x="8" y="1419"/>
                      <a:pt x="6" y="1420"/>
                      <a:pt x="4" y="1420"/>
                    </a:cubicBezTo>
                    <a:cubicBezTo>
                      <a:pt x="2" y="1420"/>
                      <a:pt x="0" y="1419"/>
                      <a:pt x="0" y="1417"/>
                    </a:cubicBezTo>
                    <a:lnTo>
                      <a:pt x="0" y="1409"/>
                    </a:lnTo>
                    <a:cubicBezTo>
                      <a:pt x="0" y="1407"/>
                      <a:pt x="2" y="1405"/>
                      <a:pt x="4" y="1405"/>
                    </a:cubicBezTo>
                    <a:cubicBezTo>
                      <a:pt x="6" y="1405"/>
                      <a:pt x="8" y="1407"/>
                      <a:pt x="8" y="1409"/>
                    </a:cubicBezTo>
                    <a:close/>
                    <a:moveTo>
                      <a:pt x="8" y="1432"/>
                    </a:moveTo>
                    <a:lnTo>
                      <a:pt x="8" y="1440"/>
                    </a:lnTo>
                    <a:cubicBezTo>
                      <a:pt x="8" y="1442"/>
                      <a:pt x="6" y="1443"/>
                      <a:pt x="4" y="1443"/>
                    </a:cubicBezTo>
                    <a:cubicBezTo>
                      <a:pt x="2" y="1443"/>
                      <a:pt x="0" y="1442"/>
                      <a:pt x="0" y="1440"/>
                    </a:cubicBezTo>
                    <a:lnTo>
                      <a:pt x="0" y="1432"/>
                    </a:lnTo>
                    <a:cubicBezTo>
                      <a:pt x="0" y="1430"/>
                      <a:pt x="2" y="1428"/>
                      <a:pt x="4" y="1428"/>
                    </a:cubicBezTo>
                    <a:cubicBezTo>
                      <a:pt x="6" y="1428"/>
                      <a:pt x="8" y="1430"/>
                      <a:pt x="8" y="1432"/>
                    </a:cubicBezTo>
                    <a:close/>
                    <a:moveTo>
                      <a:pt x="8" y="1455"/>
                    </a:moveTo>
                    <a:lnTo>
                      <a:pt x="8" y="1463"/>
                    </a:lnTo>
                    <a:cubicBezTo>
                      <a:pt x="8" y="1465"/>
                      <a:pt x="6" y="1466"/>
                      <a:pt x="4" y="1466"/>
                    </a:cubicBezTo>
                    <a:cubicBezTo>
                      <a:pt x="2" y="1466"/>
                      <a:pt x="0" y="1465"/>
                      <a:pt x="0" y="1463"/>
                    </a:cubicBezTo>
                    <a:lnTo>
                      <a:pt x="0" y="1455"/>
                    </a:lnTo>
                    <a:cubicBezTo>
                      <a:pt x="0" y="1453"/>
                      <a:pt x="2" y="1451"/>
                      <a:pt x="4" y="1451"/>
                    </a:cubicBezTo>
                    <a:cubicBezTo>
                      <a:pt x="6" y="1451"/>
                      <a:pt x="8" y="1453"/>
                      <a:pt x="8" y="1455"/>
                    </a:cubicBezTo>
                    <a:close/>
                    <a:moveTo>
                      <a:pt x="8" y="1478"/>
                    </a:moveTo>
                    <a:lnTo>
                      <a:pt x="8" y="1486"/>
                    </a:lnTo>
                    <a:cubicBezTo>
                      <a:pt x="8" y="1488"/>
                      <a:pt x="6" y="1489"/>
                      <a:pt x="4" y="1489"/>
                    </a:cubicBezTo>
                    <a:cubicBezTo>
                      <a:pt x="2" y="1489"/>
                      <a:pt x="0" y="1488"/>
                      <a:pt x="0" y="1486"/>
                    </a:cubicBezTo>
                    <a:lnTo>
                      <a:pt x="0" y="1478"/>
                    </a:lnTo>
                    <a:cubicBezTo>
                      <a:pt x="0" y="1476"/>
                      <a:pt x="2" y="1474"/>
                      <a:pt x="4" y="1474"/>
                    </a:cubicBezTo>
                    <a:cubicBezTo>
                      <a:pt x="6" y="1474"/>
                      <a:pt x="8" y="1476"/>
                      <a:pt x="8" y="1478"/>
                    </a:cubicBezTo>
                    <a:close/>
                    <a:moveTo>
                      <a:pt x="8" y="1501"/>
                    </a:moveTo>
                    <a:lnTo>
                      <a:pt x="8" y="1509"/>
                    </a:lnTo>
                    <a:cubicBezTo>
                      <a:pt x="8" y="1511"/>
                      <a:pt x="6" y="1513"/>
                      <a:pt x="4" y="1513"/>
                    </a:cubicBezTo>
                    <a:cubicBezTo>
                      <a:pt x="2" y="1513"/>
                      <a:pt x="0" y="1511"/>
                      <a:pt x="0" y="1509"/>
                    </a:cubicBezTo>
                    <a:lnTo>
                      <a:pt x="0" y="1501"/>
                    </a:lnTo>
                    <a:cubicBezTo>
                      <a:pt x="0" y="1499"/>
                      <a:pt x="2" y="1497"/>
                      <a:pt x="4" y="1497"/>
                    </a:cubicBezTo>
                    <a:cubicBezTo>
                      <a:pt x="6" y="1497"/>
                      <a:pt x="8" y="1499"/>
                      <a:pt x="8" y="1501"/>
                    </a:cubicBezTo>
                    <a:close/>
                    <a:moveTo>
                      <a:pt x="8" y="1524"/>
                    </a:moveTo>
                    <a:lnTo>
                      <a:pt x="8" y="1532"/>
                    </a:lnTo>
                    <a:cubicBezTo>
                      <a:pt x="8" y="1534"/>
                      <a:pt x="6" y="1536"/>
                      <a:pt x="4" y="1536"/>
                    </a:cubicBezTo>
                    <a:cubicBezTo>
                      <a:pt x="2" y="1536"/>
                      <a:pt x="0" y="1534"/>
                      <a:pt x="0" y="1532"/>
                    </a:cubicBezTo>
                    <a:lnTo>
                      <a:pt x="0" y="1524"/>
                    </a:lnTo>
                    <a:cubicBezTo>
                      <a:pt x="0" y="1522"/>
                      <a:pt x="2" y="1520"/>
                      <a:pt x="4" y="1520"/>
                    </a:cubicBezTo>
                    <a:cubicBezTo>
                      <a:pt x="6" y="1520"/>
                      <a:pt x="8" y="1522"/>
                      <a:pt x="8" y="1524"/>
                    </a:cubicBezTo>
                    <a:close/>
                    <a:moveTo>
                      <a:pt x="8" y="1547"/>
                    </a:moveTo>
                    <a:lnTo>
                      <a:pt x="8" y="1555"/>
                    </a:lnTo>
                    <a:cubicBezTo>
                      <a:pt x="8" y="1557"/>
                      <a:pt x="6" y="1559"/>
                      <a:pt x="4" y="1559"/>
                    </a:cubicBezTo>
                    <a:cubicBezTo>
                      <a:pt x="2" y="1559"/>
                      <a:pt x="0" y="1557"/>
                      <a:pt x="0" y="1555"/>
                    </a:cubicBezTo>
                    <a:lnTo>
                      <a:pt x="0" y="1547"/>
                    </a:lnTo>
                    <a:cubicBezTo>
                      <a:pt x="0" y="1545"/>
                      <a:pt x="2" y="1543"/>
                      <a:pt x="4" y="1543"/>
                    </a:cubicBezTo>
                    <a:cubicBezTo>
                      <a:pt x="6" y="1543"/>
                      <a:pt x="8" y="1545"/>
                      <a:pt x="8" y="1547"/>
                    </a:cubicBezTo>
                    <a:close/>
                    <a:moveTo>
                      <a:pt x="8" y="1570"/>
                    </a:moveTo>
                    <a:lnTo>
                      <a:pt x="8" y="1578"/>
                    </a:lnTo>
                    <a:cubicBezTo>
                      <a:pt x="8" y="1580"/>
                      <a:pt x="6" y="1582"/>
                      <a:pt x="4" y="1582"/>
                    </a:cubicBezTo>
                    <a:cubicBezTo>
                      <a:pt x="2" y="1582"/>
                      <a:pt x="0" y="1580"/>
                      <a:pt x="0" y="1578"/>
                    </a:cubicBezTo>
                    <a:lnTo>
                      <a:pt x="0" y="1570"/>
                    </a:lnTo>
                    <a:cubicBezTo>
                      <a:pt x="0" y="1568"/>
                      <a:pt x="2" y="1566"/>
                      <a:pt x="4" y="1566"/>
                    </a:cubicBezTo>
                    <a:cubicBezTo>
                      <a:pt x="6" y="1566"/>
                      <a:pt x="8" y="1568"/>
                      <a:pt x="8" y="1570"/>
                    </a:cubicBezTo>
                    <a:close/>
                    <a:moveTo>
                      <a:pt x="8" y="1593"/>
                    </a:moveTo>
                    <a:lnTo>
                      <a:pt x="8" y="1601"/>
                    </a:lnTo>
                    <a:cubicBezTo>
                      <a:pt x="8" y="1603"/>
                      <a:pt x="6" y="1605"/>
                      <a:pt x="4" y="1605"/>
                    </a:cubicBezTo>
                    <a:cubicBezTo>
                      <a:pt x="2" y="1605"/>
                      <a:pt x="0" y="1603"/>
                      <a:pt x="0" y="1601"/>
                    </a:cubicBezTo>
                    <a:lnTo>
                      <a:pt x="0" y="1593"/>
                    </a:lnTo>
                    <a:cubicBezTo>
                      <a:pt x="0" y="1591"/>
                      <a:pt x="2" y="1589"/>
                      <a:pt x="4" y="1589"/>
                    </a:cubicBezTo>
                    <a:cubicBezTo>
                      <a:pt x="6" y="1589"/>
                      <a:pt x="8" y="1591"/>
                      <a:pt x="8" y="1593"/>
                    </a:cubicBezTo>
                    <a:close/>
                    <a:moveTo>
                      <a:pt x="8" y="1616"/>
                    </a:moveTo>
                    <a:lnTo>
                      <a:pt x="8" y="1624"/>
                    </a:lnTo>
                    <a:cubicBezTo>
                      <a:pt x="8" y="1626"/>
                      <a:pt x="6" y="1628"/>
                      <a:pt x="4" y="1628"/>
                    </a:cubicBezTo>
                    <a:cubicBezTo>
                      <a:pt x="2" y="1628"/>
                      <a:pt x="0" y="1626"/>
                      <a:pt x="0" y="1624"/>
                    </a:cubicBezTo>
                    <a:lnTo>
                      <a:pt x="0" y="1616"/>
                    </a:lnTo>
                    <a:cubicBezTo>
                      <a:pt x="0" y="1614"/>
                      <a:pt x="2" y="1612"/>
                      <a:pt x="4" y="1612"/>
                    </a:cubicBezTo>
                    <a:cubicBezTo>
                      <a:pt x="6" y="1612"/>
                      <a:pt x="8" y="1614"/>
                      <a:pt x="8" y="1616"/>
                    </a:cubicBezTo>
                    <a:close/>
                    <a:moveTo>
                      <a:pt x="8" y="1639"/>
                    </a:moveTo>
                    <a:lnTo>
                      <a:pt x="8" y="1647"/>
                    </a:lnTo>
                    <a:cubicBezTo>
                      <a:pt x="8" y="1649"/>
                      <a:pt x="6" y="1651"/>
                      <a:pt x="4" y="1651"/>
                    </a:cubicBezTo>
                    <a:cubicBezTo>
                      <a:pt x="2" y="1651"/>
                      <a:pt x="0" y="1649"/>
                      <a:pt x="0" y="1647"/>
                    </a:cubicBezTo>
                    <a:lnTo>
                      <a:pt x="0" y="1639"/>
                    </a:lnTo>
                    <a:cubicBezTo>
                      <a:pt x="0" y="1637"/>
                      <a:pt x="2" y="1635"/>
                      <a:pt x="4" y="1635"/>
                    </a:cubicBezTo>
                    <a:cubicBezTo>
                      <a:pt x="6" y="1635"/>
                      <a:pt x="8" y="1637"/>
                      <a:pt x="8" y="1639"/>
                    </a:cubicBezTo>
                    <a:close/>
                    <a:moveTo>
                      <a:pt x="8" y="1662"/>
                    </a:moveTo>
                    <a:lnTo>
                      <a:pt x="8" y="1670"/>
                    </a:lnTo>
                    <a:cubicBezTo>
                      <a:pt x="8" y="1672"/>
                      <a:pt x="6" y="1674"/>
                      <a:pt x="4" y="1674"/>
                    </a:cubicBezTo>
                    <a:cubicBezTo>
                      <a:pt x="2" y="1674"/>
                      <a:pt x="0" y="1672"/>
                      <a:pt x="0" y="1670"/>
                    </a:cubicBezTo>
                    <a:lnTo>
                      <a:pt x="0" y="1662"/>
                    </a:lnTo>
                    <a:cubicBezTo>
                      <a:pt x="0" y="1660"/>
                      <a:pt x="2" y="1658"/>
                      <a:pt x="4" y="1658"/>
                    </a:cubicBezTo>
                    <a:cubicBezTo>
                      <a:pt x="6" y="1658"/>
                      <a:pt x="8" y="1660"/>
                      <a:pt x="8" y="1662"/>
                    </a:cubicBezTo>
                    <a:close/>
                    <a:moveTo>
                      <a:pt x="8" y="1685"/>
                    </a:moveTo>
                    <a:lnTo>
                      <a:pt x="8" y="1693"/>
                    </a:lnTo>
                    <a:cubicBezTo>
                      <a:pt x="8" y="1695"/>
                      <a:pt x="6" y="1697"/>
                      <a:pt x="4" y="1697"/>
                    </a:cubicBezTo>
                    <a:cubicBezTo>
                      <a:pt x="2" y="1697"/>
                      <a:pt x="0" y="1695"/>
                      <a:pt x="0" y="1693"/>
                    </a:cubicBezTo>
                    <a:lnTo>
                      <a:pt x="0" y="1685"/>
                    </a:lnTo>
                    <a:cubicBezTo>
                      <a:pt x="0" y="1683"/>
                      <a:pt x="2" y="1681"/>
                      <a:pt x="4" y="1681"/>
                    </a:cubicBezTo>
                    <a:cubicBezTo>
                      <a:pt x="6" y="1681"/>
                      <a:pt x="8" y="1683"/>
                      <a:pt x="8" y="1685"/>
                    </a:cubicBezTo>
                    <a:close/>
                    <a:moveTo>
                      <a:pt x="8" y="1708"/>
                    </a:moveTo>
                    <a:lnTo>
                      <a:pt x="8" y="1716"/>
                    </a:lnTo>
                    <a:cubicBezTo>
                      <a:pt x="8" y="1718"/>
                      <a:pt x="6" y="1720"/>
                      <a:pt x="4" y="1720"/>
                    </a:cubicBezTo>
                    <a:cubicBezTo>
                      <a:pt x="2" y="1720"/>
                      <a:pt x="0" y="1718"/>
                      <a:pt x="0" y="1716"/>
                    </a:cubicBezTo>
                    <a:lnTo>
                      <a:pt x="0" y="1708"/>
                    </a:lnTo>
                    <a:cubicBezTo>
                      <a:pt x="0" y="1706"/>
                      <a:pt x="2" y="1705"/>
                      <a:pt x="4" y="1705"/>
                    </a:cubicBezTo>
                    <a:cubicBezTo>
                      <a:pt x="6" y="1705"/>
                      <a:pt x="8" y="1706"/>
                      <a:pt x="8" y="1708"/>
                    </a:cubicBezTo>
                    <a:close/>
                    <a:moveTo>
                      <a:pt x="8" y="1731"/>
                    </a:moveTo>
                    <a:lnTo>
                      <a:pt x="8" y="1739"/>
                    </a:lnTo>
                    <a:cubicBezTo>
                      <a:pt x="8" y="1741"/>
                      <a:pt x="6" y="1743"/>
                      <a:pt x="4" y="1743"/>
                    </a:cubicBezTo>
                    <a:cubicBezTo>
                      <a:pt x="2" y="1743"/>
                      <a:pt x="0" y="1741"/>
                      <a:pt x="0" y="1739"/>
                    </a:cubicBezTo>
                    <a:lnTo>
                      <a:pt x="0" y="1731"/>
                    </a:lnTo>
                    <a:cubicBezTo>
                      <a:pt x="0" y="1729"/>
                      <a:pt x="2" y="1728"/>
                      <a:pt x="4" y="1728"/>
                    </a:cubicBezTo>
                    <a:cubicBezTo>
                      <a:pt x="6" y="1728"/>
                      <a:pt x="8" y="1729"/>
                      <a:pt x="8" y="1731"/>
                    </a:cubicBezTo>
                    <a:close/>
                    <a:moveTo>
                      <a:pt x="8" y="1754"/>
                    </a:moveTo>
                    <a:lnTo>
                      <a:pt x="8" y="1762"/>
                    </a:lnTo>
                    <a:cubicBezTo>
                      <a:pt x="8" y="1764"/>
                      <a:pt x="6" y="1766"/>
                      <a:pt x="4" y="1766"/>
                    </a:cubicBezTo>
                    <a:cubicBezTo>
                      <a:pt x="2" y="1766"/>
                      <a:pt x="0" y="1764"/>
                      <a:pt x="0" y="1762"/>
                    </a:cubicBezTo>
                    <a:lnTo>
                      <a:pt x="0" y="1754"/>
                    </a:lnTo>
                    <a:cubicBezTo>
                      <a:pt x="0" y="1752"/>
                      <a:pt x="2" y="1751"/>
                      <a:pt x="4" y="1751"/>
                    </a:cubicBezTo>
                    <a:cubicBezTo>
                      <a:pt x="6" y="1751"/>
                      <a:pt x="8" y="1752"/>
                      <a:pt x="8" y="1754"/>
                    </a:cubicBezTo>
                    <a:close/>
                    <a:moveTo>
                      <a:pt x="8" y="1777"/>
                    </a:moveTo>
                    <a:lnTo>
                      <a:pt x="8" y="1785"/>
                    </a:lnTo>
                    <a:cubicBezTo>
                      <a:pt x="8" y="1787"/>
                      <a:pt x="6" y="1789"/>
                      <a:pt x="4" y="1789"/>
                    </a:cubicBezTo>
                    <a:cubicBezTo>
                      <a:pt x="2" y="1789"/>
                      <a:pt x="0" y="1787"/>
                      <a:pt x="0" y="1785"/>
                    </a:cubicBezTo>
                    <a:lnTo>
                      <a:pt x="0" y="1777"/>
                    </a:lnTo>
                    <a:cubicBezTo>
                      <a:pt x="0" y="1775"/>
                      <a:pt x="2" y="1774"/>
                      <a:pt x="4" y="1774"/>
                    </a:cubicBezTo>
                    <a:cubicBezTo>
                      <a:pt x="6" y="1774"/>
                      <a:pt x="8" y="1775"/>
                      <a:pt x="8" y="1777"/>
                    </a:cubicBezTo>
                    <a:close/>
                    <a:moveTo>
                      <a:pt x="8" y="1801"/>
                    </a:moveTo>
                    <a:lnTo>
                      <a:pt x="8" y="1808"/>
                    </a:lnTo>
                    <a:cubicBezTo>
                      <a:pt x="8" y="1810"/>
                      <a:pt x="6" y="1812"/>
                      <a:pt x="4" y="1812"/>
                    </a:cubicBezTo>
                    <a:cubicBezTo>
                      <a:pt x="2" y="1812"/>
                      <a:pt x="0" y="1810"/>
                      <a:pt x="0" y="1808"/>
                    </a:cubicBezTo>
                    <a:lnTo>
                      <a:pt x="0" y="1801"/>
                    </a:lnTo>
                    <a:cubicBezTo>
                      <a:pt x="0" y="1798"/>
                      <a:pt x="2" y="1797"/>
                      <a:pt x="4" y="1797"/>
                    </a:cubicBezTo>
                    <a:cubicBezTo>
                      <a:pt x="6" y="1797"/>
                      <a:pt x="8" y="1798"/>
                      <a:pt x="8" y="1801"/>
                    </a:cubicBezTo>
                    <a:close/>
                    <a:moveTo>
                      <a:pt x="8" y="1824"/>
                    </a:moveTo>
                    <a:lnTo>
                      <a:pt x="8" y="1831"/>
                    </a:lnTo>
                    <a:cubicBezTo>
                      <a:pt x="8" y="1833"/>
                      <a:pt x="6" y="1835"/>
                      <a:pt x="4" y="1835"/>
                    </a:cubicBezTo>
                    <a:cubicBezTo>
                      <a:pt x="2" y="1835"/>
                      <a:pt x="0" y="1833"/>
                      <a:pt x="0" y="1831"/>
                    </a:cubicBezTo>
                    <a:lnTo>
                      <a:pt x="0" y="1824"/>
                    </a:lnTo>
                    <a:cubicBezTo>
                      <a:pt x="0" y="1821"/>
                      <a:pt x="2" y="1820"/>
                      <a:pt x="4" y="1820"/>
                    </a:cubicBezTo>
                    <a:cubicBezTo>
                      <a:pt x="6" y="1820"/>
                      <a:pt x="8" y="1821"/>
                      <a:pt x="8" y="1824"/>
                    </a:cubicBezTo>
                    <a:close/>
                    <a:moveTo>
                      <a:pt x="8" y="1847"/>
                    </a:moveTo>
                    <a:lnTo>
                      <a:pt x="8" y="1854"/>
                    </a:lnTo>
                    <a:cubicBezTo>
                      <a:pt x="8" y="1856"/>
                      <a:pt x="6" y="1858"/>
                      <a:pt x="4" y="1858"/>
                    </a:cubicBezTo>
                    <a:cubicBezTo>
                      <a:pt x="2" y="1858"/>
                      <a:pt x="0" y="1856"/>
                      <a:pt x="0" y="1854"/>
                    </a:cubicBezTo>
                    <a:lnTo>
                      <a:pt x="0" y="1847"/>
                    </a:lnTo>
                    <a:cubicBezTo>
                      <a:pt x="0" y="1844"/>
                      <a:pt x="2" y="1843"/>
                      <a:pt x="4" y="1843"/>
                    </a:cubicBezTo>
                    <a:cubicBezTo>
                      <a:pt x="6" y="1843"/>
                      <a:pt x="8" y="1844"/>
                      <a:pt x="8" y="1847"/>
                    </a:cubicBezTo>
                    <a:close/>
                    <a:moveTo>
                      <a:pt x="8" y="1870"/>
                    </a:moveTo>
                    <a:lnTo>
                      <a:pt x="8" y="1877"/>
                    </a:lnTo>
                    <a:cubicBezTo>
                      <a:pt x="8" y="1879"/>
                      <a:pt x="6" y="1881"/>
                      <a:pt x="4" y="1881"/>
                    </a:cubicBezTo>
                    <a:cubicBezTo>
                      <a:pt x="2" y="1881"/>
                      <a:pt x="0" y="1879"/>
                      <a:pt x="0" y="1877"/>
                    </a:cubicBezTo>
                    <a:lnTo>
                      <a:pt x="0" y="1870"/>
                    </a:lnTo>
                    <a:cubicBezTo>
                      <a:pt x="0" y="1868"/>
                      <a:pt x="2" y="1866"/>
                      <a:pt x="4" y="1866"/>
                    </a:cubicBezTo>
                    <a:cubicBezTo>
                      <a:pt x="6" y="1866"/>
                      <a:pt x="8" y="1868"/>
                      <a:pt x="8" y="1870"/>
                    </a:cubicBezTo>
                    <a:close/>
                    <a:moveTo>
                      <a:pt x="8" y="1893"/>
                    </a:moveTo>
                    <a:lnTo>
                      <a:pt x="8" y="1900"/>
                    </a:lnTo>
                    <a:cubicBezTo>
                      <a:pt x="8" y="1902"/>
                      <a:pt x="6" y="1904"/>
                      <a:pt x="4" y="1904"/>
                    </a:cubicBezTo>
                    <a:cubicBezTo>
                      <a:pt x="2" y="1904"/>
                      <a:pt x="0" y="1902"/>
                      <a:pt x="0" y="1900"/>
                    </a:cubicBezTo>
                    <a:lnTo>
                      <a:pt x="0" y="1893"/>
                    </a:lnTo>
                    <a:cubicBezTo>
                      <a:pt x="0" y="1891"/>
                      <a:pt x="2" y="1889"/>
                      <a:pt x="4" y="1889"/>
                    </a:cubicBezTo>
                    <a:cubicBezTo>
                      <a:pt x="6" y="1889"/>
                      <a:pt x="8" y="1891"/>
                      <a:pt x="8" y="1893"/>
                    </a:cubicBezTo>
                    <a:close/>
                    <a:moveTo>
                      <a:pt x="8" y="1916"/>
                    </a:moveTo>
                    <a:lnTo>
                      <a:pt x="8" y="1923"/>
                    </a:lnTo>
                    <a:cubicBezTo>
                      <a:pt x="8" y="1926"/>
                      <a:pt x="6" y="1927"/>
                      <a:pt x="4" y="1927"/>
                    </a:cubicBezTo>
                    <a:cubicBezTo>
                      <a:pt x="2" y="1927"/>
                      <a:pt x="0" y="1926"/>
                      <a:pt x="0" y="1923"/>
                    </a:cubicBezTo>
                    <a:lnTo>
                      <a:pt x="0" y="1916"/>
                    </a:lnTo>
                    <a:cubicBezTo>
                      <a:pt x="0" y="1914"/>
                      <a:pt x="2" y="1912"/>
                      <a:pt x="4" y="1912"/>
                    </a:cubicBezTo>
                    <a:cubicBezTo>
                      <a:pt x="6" y="1912"/>
                      <a:pt x="8" y="1914"/>
                      <a:pt x="8" y="1916"/>
                    </a:cubicBezTo>
                    <a:close/>
                    <a:moveTo>
                      <a:pt x="8" y="1939"/>
                    </a:moveTo>
                    <a:lnTo>
                      <a:pt x="8" y="1946"/>
                    </a:lnTo>
                    <a:cubicBezTo>
                      <a:pt x="8" y="1949"/>
                      <a:pt x="6" y="1950"/>
                      <a:pt x="4" y="1950"/>
                    </a:cubicBezTo>
                    <a:cubicBezTo>
                      <a:pt x="2" y="1950"/>
                      <a:pt x="0" y="1949"/>
                      <a:pt x="0" y="1946"/>
                    </a:cubicBezTo>
                    <a:lnTo>
                      <a:pt x="0" y="1939"/>
                    </a:lnTo>
                    <a:cubicBezTo>
                      <a:pt x="0" y="1937"/>
                      <a:pt x="2" y="1935"/>
                      <a:pt x="4" y="1935"/>
                    </a:cubicBezTo>
                    <a:cubicBezTo>
                      <a:pt x="6" y="1935"/>
                      <a:pt x="8" y="1937"/>
                      <a:pt x="8" y="1939"/>
                    </a:cubicBezTo>
                    <a:close/>
                    <a:moveTo>
                      <a:pt x="8" y="1962"/>
                    </a:moveTo>
                    <a:lnTo>
                      <a:pt x="8" y="1969"/>
                    </a:lnTo>
                    <a:cubicBezTo>
                      <a:pt x="8" y="1972"/>
                      <a:pt x="6" y="1973"/>
                      <a:pt x="4" y="1973"/>
                    </a:cubicBezTo>
                    <a:cubicBezTo>
                      <a:pt x="2" y="1973"/>
                      <a:pt x="0" y="1972"/>
                      <a:pt x="0" y="1969"/>
                    </a:cubicBezTo>
                    <a:lnTo>
                      <a:pt x="0" y="1962"/>
                    </a:lnTo>
                    <a:cubicBezTo>
                      <a:pt x="0" y="1960"/>
                      <a:pt x="2" y="1958"/>
                      <a:pt x="4" y="1958"/>
                    </a:cubicBezTo>
                    <a:cubicBezTo>
                      <a:pt x="6" y="1958"/>
                      <a:pt x="8" y="1960"/>
                      <a:pt x="8" y="1962"/>
                    </a:cubicBezTo>
                    <a:close/>
                    <a:moveTo>
                      <a:pt x="8" y="1985"/>
                    </a:moveTo>
                    <a:lnTo>
                      <a:pt x="8" y="1993"/>
                    </a:lnTo>
                    <a:cubicBezTo>
                      <a:pt x="8" y="1995"/>
                      <a:pt x="6" y="1996"/>
                      <a:pt x="4" y="1996"/>
                    </a:cubicBezTo>
                    <a:cubicBezTo>
                      <a:pt x="2" y="1996"/>
                      <a:pt x="0" y="1995"/>
                      <a:pt x="0" y="1993"/>
                    </a:cubicBezTo>
                    <a:lnTo>
                      <a:pt x="0" y="1985"/>
                    </a:lnTo>
                    <a:cubicBezTo>
                      <a:pt x="0" y="1983"/>
                      <a:pt x="2" y="1981"/>
                      <a:pt x="4" y="1981"/>
                    </a:cubicBezTo>
                    <a:cubicBezTo>
                      <a:pt x="6" y="1981"/>
                      <a:pt x="8" y="1983"/>
                      <a:pt x="8" y="1985"/>
                    </a:cubicBezTo>
                    <a:close/>
                    <a:moveTo>
                      <a:pt x="8" y="2008"/>
                    </a:moveTo>
                    <a:lnTo>
                      <a:pt x="8" y="2016"/>
                    </a:lnTo>
                    <a:cubicBezTo>
                      <a:pt x="8" y="2018"/>
                      <a:pt x="6" y="2019"/>
                      <a:pt x="4" y="2019"/>
                    </a:cubicBezTo>
                    <a:cubicBezTo>
                      <a:pt x="2" y="2019"/>
                      <a:pt x="0" y="2018"/>
                      <a:pt x="0" y="2016"/>
                    </a:cubicBezTo>
                    <a:lnTo>
                      <a:pt x="0" y="2008"/>
                    </a:lnTo>
                    <a:cubicBezTo>
                      <a:pt x="0" y="2006"/>
                      <a:pt x="2" y="2004"/>
                      <a:pt x="4" y="2004"/>
                    </a:cubicBezTo>
                    <a:cubicBezTo>
                      <a:pt x="6" y="2004"/>
                      <a:pt x="8" y="2006"/>
                      <a:pt x="8" y="2008"/>
                    </a:cubicBezTo>
                    <a:close/>
                    <a:moveTo>
                      <a:pt x="8" y="2031"/>
                    </a:moveTo>
                    <a:lnTo>
                      <a:pt x="8" y="2039"/>
                    </a:lnTo>
                    <a:cubicBezTo>
                      <a:pt x="8" y="2041"/>
                      <a:pt x="6" y="2042"/>
                      <a:pt x="4" y="2042"/>
                    </a:cubicBezTo>
                    <a:cubicBezTo>
                      <a:pt x="2" y="2042"/>
                      <a:pt x="0" y="2041"/>
                      <a:pt x="0" y="2039"/>
                    </a:cubicBezTo>
                    <a:lnTo>
                      <a:pt x="0" y="2031"/>
                    </a:lnTo>
                    <a:cubicBezTo>
                      <a:pt x="0" y="2029"/>
                      <a:pt x="2" y="2027"/>
                      <a:pt x="4" y="2027"/>
                    </a:cubicBezTo>
                    <a:cubicBezTo>
                      <a:pt x="6" y="2027"/>
                      <a:pt x="8" y="2029"/>
                      <a:pt x="8" y="2031"/>
                    </a:cubicBezTo>
                    <a:close/>
                    <a:moveTo>
                      <a:pt x="8" y="2054"/>
                    </a:moveTo>
                    <a:lnTo>
                      <a:pt x="8" y="2062"/>
                    </a:lnTo>
                    <a:cubicBezTo>
                      <a:pt x="8" y="2064"/>
                      <a:pt x="6" y="2065"/>
                      <a:pt x="4" y="2065"/>
                    </a:cubicBezTo>
                    <a:cubicBezTo>
                      <a:pt x="2" y="2065"/>
                      <a:pt x="0" y="2064"/>
                      <a:pt x="0" y="2062"/>
                    </a:cubicBezTo>
                    <a:lnTo>
                      <a:pt x="0" y="2054"/>
                    </a:lnTo>
                    <a:cubicBezTo>
                      <a:pt x="0" y="2052"/>
                      <a:pt x="2" y="2050"/>
                      <a:pt x="4" y="2050"/>
                    </a:cubicBezTo>
                    <a:cubicBezTo>
                      <a:pt x="6" y="2050"/>
                      <a:pt x="8" y="2052"/>
                      <a:pt x="8" y="2054"/>
                    </a:cubicBezTo>
                    <a:close/>
                    <a:moveTo>
                      <a:pt x="8" y="2077"/>
                    </a:moveTo>
                    <a:lnTo>
                      <a:pt x="8" y="2085"/>
                    </a:lnTo>
                    <a:cubicBezTo>
                      <a:pt x="8" y="2087"/>
                      <a:pt x="6" y="2089"/>
                      <a:pt x="4" y="2089"/>
                    </a:cubicBezTo>
                    <a:cubicBezTo>
                      <a:pt x="2" y="2089"/>
                      <a:pt x="0" y="2087"/>
                      <a:pt x="0" y="2085"/>
                    </a:cubicBezTo>
                    <a:lnTo>
                      <a:pt x="0" y="2077"/>
                    </a:lnTo>
                    <a:cubicBezTo>
                      <a:pt x="0" y="2075"/>
                      <a:pt x="2" y="2073"/>
                      <a:pt x="4" y="2073"/>
                    </a:cubicBezTo>
                    <a:cubicBezTo>
                      <a:pt x="6" y="2073"/>
                      <a:pt x="8" y="2075"/>
                      <a:pt x="8" y="2077"/>
                    </a:cubicBezTo>
                    <a:close/>
                    <a:moveTo>
                      <a:pt x="8" y="2100"/>
                    </a:moveTo>
                    <a:lnTo>
                      <a:pt x="8" y="2108"/>
                    </a:lnTo>
                    <a:cubicBezTo>
                      <a:pt x="8" y="2110"/>
                      <a:pt x="6" y="2112"/>
                      <a:pt x="4" y="2112"/>
                    </a:cubicBezTo>
                    <a:cubicBezTo>
                      <a:pt x="2" y="2112"/>
                      <a:pt x="0" y="2110"/>
                      <a:pt x="0" y="2108"/>
                    </a:cubicBezTo>
                    <a:lnTo>
                      <a:pt x="0" y="2100"/>
                    </a:lnTo>
                    <a:cubicBezTo>
                      <a:pt x="0" y="2098"/>
                      <a:pt x="2" y="2096"/>
                      <a:pt x="4" y="2096"/>
                    </a:cubicBezTo>
                    <a:cubicBezTo>
                      <a:pt x="6" y="2096"/>
                      <a:pt x="8" y="2098"/>
                      <a:pt x="8" y="2100"/>
                    </a:cubicBezTo>
                    <a:close/>
                    <a:moveTo>
                      <a:pt x="8" y="2123"/>
                    </a:moveTo>
                    <a:lnTo>
                      <a:pt x="8" y="2131"/>
                    </a:lnTo>
                    <a:cubicBezTo>
                      <a:pt x="8" y="2133"/>
                      <a:pt x="6" y="2135"/>
                      <a:pt x="4" y="2135"/>
                    </a:cubicBezTo>
                    <a:cubicBezTo>
                      <a:pt x="2" y="2135"/>
                      <a:pt x="0" y="2133"/>
                      <a:pt x="0" y="2131"/>
                    </a:cubicBezTo>
                    <a:lnTo>
                      <a:pt x="0" y="2123"/>
                    </a:lnTo>
                    <a:cubicBezTo>
                      <a:pt x="0" y="2121"/>
                      <a:pt x="2" y="2119"/>
                      <a:pt x="4" y="2119"/>
                    </a:cubicBezTo>
                    <a:cubicBezTo>
                      <a:pt x="6" y="2119"/>
                      <a:pt x="8" y="2121"/>
                      <a:pt x="8" y="2123"/>
                    </a:cubicBezTo>
                    <a:close/>
                    <a:moveTo>
                      <a:pt x="8" y="2146"/>
                    </a:moveTo>
                    <a:lnTo>
                      <a:pt x="8" y="2154"/>
                    </a:lnTo>
                    <a:cubicBezTo>
                      <a:pt x="8" y="2156"/>
                      <a:pt x="6" y="2158"/>
                      <a:pt x="4" y="2158"/>
                    </a:cubicBezTo>
                    <a:cubicBezTo>
                      <a:pt x="2" y="2158"/>
                      <a:pt x="0" y="2156"/>
                      <a:pt x="0" y="2154"/>
                    </a:cubicBezTo>
                    <a:lnTo>
                      <a:pt x="0" y="2146"/>
                    </a:lnTo>
                    <a:cubicBezTo>
                      <a:pt x="0" y="2144"/>
                      <a:pt x="2" y="2142"/>
                      <a:pt x="4" y="2142"/>
                    </a:cubicBezTo>
                    <a:cubicBezTo>
                      <a:pt x="6" y="2142"/>
                      <a:pt x="8" y="2144"/>
                      <a:pt x="8" y="2146"/>
                    </a:cubicBezTo>
                    <a:close/>
                    <a:moveTo>
                      <a:pt x="8" y="2169"/>
                    </a:moveTo>
                    <a:lnTo>
                      <a:pt x="8" y="2177"/>
                    </a:lnTo>
                    <a:cubicBezTo>
                      <a:pt x="8" y="2179"/>
                      <a:pt x="6" y="2181"/>
                      <a:pt x="4" y="2181"/>
                    </a:cubicBezTo>
                    <a:cubicBezTo>
                      <a:pt x="2" y="2181"/>
                      <a:pt x="0" y="2179"/>
                      <a:pt x="0" y="2177"/>
                    </a:cubicBezTo>
                    <a:lnTo>
                      <a:pt x="0" y="2169"/>
                    </a:lnTo>
                    <a:cubicBezTo>
                      <a:pt x="0" y="2167"/>
                      <a:pt x="2" y="2165"/>
                      <a:pt x="4" y="2165"/>
                    </a:cubicBezTo>
                    <a:cubicBezTo>
                      <a:pt x="6" y="2165"/>
                      <a:pt x="8" y="2167"/>
                      <a:pt x="8" y="2169"/>
                    </a:cubicBezTo>
                    <a:close/>
                    <a:moveTo>
                      <a:pt x="8" y="2192"/>
                    </a:moveTo>
                    <a:lnTo>
                      <a:pt x="8" y="2200"/>
                    </a:lnTo>
                    <a:cubicBezTo>
                      <a:pt x="8" y="2202"/>
                      <a:pt x="6" y="2204"/>
                      <a:pt x="4" y="2204"/>
                    </a:cubicBezTo>
                    <a:cubicBezTo>
                      <a:pt x="2" y="2204"/>
                      <a:pt x="0" y="2202"/>
                      <a:pt x="0" y="2200"/>
                    </a:cubicBezTo>
                    <a:lnTo>
                      <a:pt x="0" y="2192"/>
                    </a:lnTo>
                    <a:cubicBezTo>
                      <a:pt x="0" y="2190"/>
                      <a:pt x="2" y="2188"/>
                      <a:pt x="4" y="2188"/>
                    </a:cubicBezTo>
                    <a:cubicBezTo>
                      <a:pt x="6" y="2188"/>
                      <a:pt x="8" y="2190"/>
                      <a:pt x="8" y="2192"/>
                    </a:cubicBezTo>
                    <a:close/>
                    <a:moveTo>
                      <a:pt x="8" y="2215"/>
                    </a:moveTo>
                    <a:lnTo>
                      <a:pt x="8" y="2223"/>
                    </a:lnTo>
                    <a:cubicBezTo>
                      <a:pt x="8" y="2225"/>
                      <a:pt x="6" y="2227"/>
                      <a:pt x="4" y="2227"/>
                    </a:cubicBezTo>
                    <a:cubicBezTo>
                      <a:pt x="2" y="2227"/>
                      <a:pt x="0" y="2225"/>
                      <a:pt x="0" y="2223"/>
                    </a:cubicBezTo>
                    <a:lnTo>
                      <a:pt x="0" y="2215"/>
                    </a:lnTo>
                    <a:cubicBezTo>
                      <a:pt x="0" y="2213"/>
                      <a:pt x="2" y="2211"/>
                      <a:pt x="4" y="2211"/>
                    </a:cubicBezTo>
                    <a:cubicBezTo>
                      <a:pt x="6" y="2211"/>
                      <a:pt x="8" y="2213"/>
                      <a:pt x="8" y="2215"/>
                    </a:cubicBezTo>
                    <a:close/>
                    <a:moveTo>
                      <a:pt x="8" y="2238"/>
                    </a:moveTo>
                    <a:lnTo>
                      <a:pt x="8" y="2246"/>
                    </a:lnTo>
                    <a:cubicBezTo>
                      <a:pt x="8" y="2248"/>
                      <a:pt x="6" y="2250"/>
                      <a:pt x="4" y="2250"/>
                    </a:cubicBezTo>
                    <a:cubicBezTo>
                      <a:pt x="2" y="2250"/>
                      <a:pt x="0" y="2248"/>
                      <a:pt x="0" y="2246"/>
                    </a:cubicBezTo>
                    <a:lnTo>
                      <a:pt x="0" y="2238"/>
                    </a:lnTo>
                    <a:cubicBezTo>
                      <a:pt x="0" y="2236"/>
                      <a:pt x="2" y="2234"/>
                      <a:pt x="4" y="2234"/>
                    </a:cubicBezTo>
                    <a:cubicBezTo>
                      <a:pt x="6" y="2234"/>
                      <a:pt x="8" y="2236"/>
                      <a:pt x="8" y="2238"/>
                    </a:cubicBezTo>
                    <a:close/>
                    <a:moveTo>
                      <a:pt x="8" y="2261"/>
                    </a:moveTo>
                    <a:lnTo>
                      <a:pt x="8" y="2269"/>
                    </a:lnTo>
                    <a:cubicBezTo>
                      <a:pt x="8" y="2271"/>
                      <a:pt x="6" y="2273"/>
                      <a:pt x="4" y="2273"/>
                    </a:cubicBezTo>
                    <a:cubicBezTo>
                      <a:pt x="2" y="2273"/>
                      <a:pt x="0" y="2271"/>
                      <a:pt x="0" y="2269"/>
                    </a:cubicBezTo>
                    <a:lnTo>
                      <a:pt x="0" y="2261"/>
                    </a:lnTo>
                    <a:cubicBezTo>
                      <a:pt x="0" y="2259"/>
                      <a:pt x="2" y="2257"/>
                      <a:pt x="4" y="2257"/>
                    </a:cubicBezTo>
                    <a:cubicBezTo>
                      <a:pt x="6" y="2257"/>
                      <a:pt x="8" y="2259"/>
                      <a:pt x="8" y="2261"/>
                    </a:cubicBezTo>
                    <a:close/>
                    <a:moveTo>
                      <a:pt x="8" y="2284"/>
                    </a:moveTo>
                    <a:lnTo>
                      <a:pt x="8" y="2292"/>
                    </a:lnTo>
                    <a:cubicBezTo>
                      <a:pt x="8" y="2294"/>
                      <a:pt x="6" y="2296"/>
                      <a:pt x="4" y="2296"/>
                    </a:cubicBezTo>
                    <a:cubicBezTo>
                      <a:pt x="2" y="2296"/>
                      <a:pt x="0" y="2294"/>
                      <a:pt x="0" y="2292"/>
                    </a:cubicBezTo>
                    <a:lnTo>
                      <a:pt x="0" y="2284"/>
                    </a:lnTo>
                    <a:cubicBezTo>
                      <a:pt x="0" y="2282"/>
                      <a:pt x="2" y="2281"/>
                      <a:pt x="4" y="2281"/>
                    </a:cubicBezTo>
                    <a:cubicBezTo>
                      <a:pt x="6" y="2281"/>
                      <a:pt x="8" y="2282"/>
                      <a:pt x="8" y="2284"/>
                    </a:cubicBezTo>
                    <a:close/>
                    <a:moveTo>
                      <a:pt x="8" y="2307"/>
                    </a:moveTo>
                    <a:lnTo>
                      <a:pt x="8" y="2315"/>
                    </a:lnTo>
                    <a:cubicBezTo>
                      <a:pt x="8" y="2317"/>
                      <a:pt x="6" y="2319"/>
                      <a:pt x="4" y="2319"/>
                    </a:cubicBezTo>
                    <a:cubicBezTo>
                      <a:pt x="2" y="2319"/>
                      <a:pt x="0" y="2317"/>
                      <a:pt x="0" y="2315"/>
                    </a:cubicBezTo>
                    <a:lnTo>
                      <a:pt x="0" y="2307"/>
                    </a:lnTo>
                    <a:cubicBezTo>
                      <a:pt x="0" y="2305"/>
                      <a:pt x="2" y="2304"/>
                      <a:pt x="4" y="2304"/>
                    </a:cubicBezTo>
                    <a:cubicBezTo>
                      <a:pt x="6" y="2304"/>
                      <a:pt x="8" y="2305"/>
                      <a:pt x="8" y="2307"/>
                    </a:cubicBezTo>
                    <a:close/>
                    <a:moveTo>
                      <a:pt x="8" y="2330"/>
                    </a:moveTo>
                    <a:lnTo>
                      <a:pt x="8" y="2338"/>
                    </a:lnTo>
                    <a:cubicBezTo>
                      <a:pt x="8" y="2340"/>
                      <a:pt x="6" y="2342"/>
                      <a:pt x="4" y="2342"/>
                    </a:cubicBezTo>
                    <a:cubicBezTo>
                      <a:pt x="2" y="2342"/>
                      <a:pt x="0" y="2340"/>
                      <a:pt x="0" y="2338"/>
                    </a:cubicBezTo>
                    <a:lnTo>
                      <a:pt x="0" y="2330"/>
                    </a:lnTo>
                    <a:cubicBezTo>
                      <a:pt x="0" y="2328"/>
                      <a:pt x="2" y="2327"/>
                      <a:pt x="4" y="2327"/>
                    </a:cubicBezTo>
                    <a:cubicBezTo>
                      <a:pt x="6" y="2327"/>
                      <a:pt x="8" y="2328"/>
                      <a:pt x="8" y="2330"/>
                    </a:cubicBezTo>
                    <a:close/>
                    <a:moveTo>
                      <a:pt x="8" y="2353"/>
                    </a:moveTo>
                    <a:lnTo>
                      <a:pt x="8" y="2361"/>
                    </a:lnTo>
                    <a:cubicBezTo>
                      <a:pt x="8" y="2363"/>
                      <a:pt x="6" y="2365"/>
                      <a:pt x="4" y="2365"/>
                    </a:cubicBezTo>
                    <a:cubicBezTo>
                      <a:pt x="2" y="2365"/>
                      <a:pt x="0" y="2363"/>
                      <a:pt x="0" y="2361"/>
                    </a:cubicBezTo>
                    <a:lnTo>
                      <a:pt x="0" y="2353"/>
                    </a:lnTo>
                    <a:cubicBezTo>
                      <a:pt x="0" y="2351"/>
                      <a:pt x="2" y="2350"/>
                      <a:pt x="4" y="2350"/>
                    </a:cubicBezTo>
                    <a:cubicBezTo>
                      <a:pt x="6" y="2350"/>
                      <a:pt x="8" y="2351"/>
                      <a:pt x="8" y="2353"/>
                    </a:cubicBezTo>
                    <a:close/>
                    <a:moveTo>
                      <a:pt x="8" y="2377"/>
                    </a:moveTo>
                    <a:lnTo>
                      <a:pt x="8" y="2384"/>
                    </a:lnTo>
                    <a:cubicBezTo>
                      <a:pt x="8" y="2386"/>
                      <a:pt x="6" y="2388"/>
                      <a:pt x="4" y="2388"/>
                    </a:cubicBezTo>
                    <a:cubicBezTo>
                      <a:pt x="2" y="2388"/>
                      <a:pt x="0" y="2386"/>
                      <a:pt x="0" y="2384"/>
                    </a:cubicBezTo>
                    <a:lnTo>
                      <a:pt x="0" y="2377"/>
                    </a:lnTo>
                    <a:cubicBezTo>
                      <a:pt x="0" y="2374"/>
                      <a:pt x="2" y="2373"/>
                      <a:pt x="4" y="2373"/>
                    </a:cubicBezTo>
                    <a:cubicBezTo>
                      <a:pt x="6" y="2373"/>
                      <a:pt x="8" y="2374"/>
                      <a:pt x="8" y="2377"/>
                    </a:cubicBezTo>
                    <a:close/>
                    <a:moveTo>
                      <a:pt x="8" y="2400"/>
                    </a:moveTo>
                    <a:lnTo>
                      <a:pt x="8" y="2407"/>
                    </a:lnTo>
                    <a:cubicBezTo>
                      <a:pt x="8" y="2409"/>
                      <a:pt x="6" y="2411"/>
                      <a:pt x="4" y="2411"/>
                    </a:cubicBezTo>
                    <a:cubicBezTo>
                      <a:pt x="2" y="2411"/>
                      <a:pt x="0" y="2409"/>
                      <a:pt x="0" y="2407"/>
                    </a:cubicBezTo>
                    <a:lnTo>
                      <a:pt x="0" y="2400"/>
                    </a:lnTo>
                    <a:cubicBezTo>
                      <a:pt x="0" y="2397"/>
                      <a:pt x="2" y="2396"/>
                      <a:pt x="4" y="2396"/>
                    </a:cubicBezTo>
                    <a:cubicBezTo>
                      <a:pt x="6" y="2396"/>
                      <a:pt x="8" y="2397"/>
                      <a:pt x="8" y="2400"/>
                    </a:cubicBezTo>
                    <a:close/>
                    <a:moveTo>
                      <a:pt x="8" y="2423"/>
                    </a:moveTo>
                    <a:lnTo>
                      <a:pt x="8" y="2430"/>
                    </a:lnTo>
                    <a:cubicBezTo>
                      <a:pt x="8" y="2432"/>
                      <a:pt x="6" y="2434"/>
                      <a:pt x="4" y="2434"/>
                    </a:cubicBezTo>
                    <a:cubicBezTo>
                      <a:pt x="2" y="2434"/>
                      <a:pt x="0" y="2432"/>
                      <a:pt x="0" y="2430"/>
                    </a:cubicBezTo>
                    <a:lnTo>
                      <a:pt x="0" y="2423"/>
                    </a:lnTo>
                    <a:cubicBezTo>
                      <a:pt x="0" y="2420"/>
                      <a:pt x="2" y="2419"/>
                      <a:pt x="4" y="2419"/>
                    </a:cubicBezTo>
                    <a:cubicBezTo>
                      <a:pt x="6" y="2419"/>
                      <a:pt x="8" y="2420"/>
                      <a:pt x="8" y="2423"/>
                    </a:cubicBezTo>
                    <a:close/>
                    <a:moveTo>
                      <a:pt x="8" y="2446"/>
                    </a:moveTo>
                    <a:lnTo>
                      <a:pt x="8" y="2453"/>
                    </a:lnTo>
                    <a:cubicBezTo>
                      <a:pt x="8" y="2455"/>
                      <a:pt x="6" y="2457"/>
                      <a:pt x="4" y="2457"/>
                    </a:cubicBezTo>
                    <a:cubicBezTo>
                      <a:pt x="2" y="2457"/>
                      <a:pt x="0" y="2455"/>
                      <a:pt x="0" y="2453"/>
                    </a:cubicBezTo>
                    <a:lnTo>
                      <a:pt x="0" y="2446"/>
                    </a:lnTo>
                    <a:cubicBezTo>
                      <a:pt x="0" y="2444"/>
                      <a:pt x="2" y="2442"/>
                      <a:pt x="4" y="2442"/>
                    </a:cubicBezTo>
                    <a:cubicBezTo>
                      <a:pt x="6" y="2442"/>
                      <a:pt x="8" y="2444"/>
                      <a:pt x="8" y="2446"/>
                    </a:cubicBezTo>
                    <a:close/>
                    <a:moveTo>
                      <a:pt x="8" y="2469"/>
                    </a:moveTo>
                    <a:lnTo>
                      <a:pt x="8" y="2476"/>
                    </a:lnTo>
                    <a:cubicBezTo>
                      <a:pt x="8" y="2478"/>
                      <a:pt x="6" y="2480"/>
                      <a:pt x="4" y="2480"/>
                    </a:cubicBezTo>
                    <a:cubicBezTo>
                      <a:pt x="2" y="2480"/>
                      <a:pt x="0" y="2478"/>
                      <a:pt x="0" y="2476"/>
                    </a:cubicBezTo>
                    <a:lnTo>
                      <a:pt x="0" y="2469"/>
                    </a:lnTo>
                    <a:cubicBezTo>
                      <a:pt x="0" y="2467"/>
                      <a:pt x="2" y="2465"/>
                      <a:pt x="4" y="2465"/>
                    </a:cubicBezTo>
                    <a:cubicBezTo>
                      <a:pt x="6" y="2465"/>
                      <a:pt x="8" y="2467"/>
                      <a:pt x="8" y="2469"/>
                    </a:cubicBezTo>
                    <a:close/>
                    <a:moveTo>
                      <a:pt x="8" y="2492"/>
                    </a:moveTo>
                    <a:lnTo>
                      <a:pt x="8" y="2499"/>
                    </a:lnTo>
                    <a:cubicBezTo>
                      <a:pt x="8" y="2502"/>
                      <a:pt x="6" y="2503"/>
                      <a:pt x="4" y="2503"/>
                    </a:cubicBezTo>
                    <a:cubicBezTo>
                      <a:pt x="2" y="2503"/>
                      <a:pt x="0" y="2502"/>
                      <a:pt x="0" y="2499"/>
                    </a:cubicBezTo>
                    <a:lnTo>
                      <a:pt x="0" y="2492"/>
                    </a:lnTo>
                    <a:cubicBezTo>
                      <a:pt x="0" y="2490"/>
                      <a:pt x="2" y="2488"/>
                      <a:pt x="4" y="2488"/>
                    </a:cubicBezTo>
                    <a:cubicBezTo>
                      <a:pt x="6" y="2488"/>
                      <a:pt x="8" y="2490"/>
                      <a:pt x="8" y="2492"/>
                    </a:cubicBezTo>
                    <a:close/>
                    <a:moveTo>
                      <a:pt x="8" y="2515"/>
                    </a:moveTo>
                    <a:lnTo>
                      <a:pt x="8" y="2522"/>
                    </a:lnTo>
                    <a:cubicBezTo>
                      <a:pt x="8" y="2525"/>
                      <a:pt x="6" y="2526"/>
                      <a:pt x="4" y="2526"/>
                    </a:cubicBezTo>
                    <a:cubicBezTo>
                      <a:pt x="2" y="2526"/>
                      <a:pt x="0" y="2525"/>
                      <a:pt x="0" y="2522"/>
                    </a:cubicBezTo>
                    <a:lnTo>
                      <a:pt x="0" y="2515"/>
                    </a:lnTo>
                    <a:cubicBezTo>
                      <a:pt x="0" y="2513"/>
                      <a:pt x="2" y="2511"/>
                      <a:pt x="4" y="2511"/>
                    </a:cubicBezTo>
                    <a:cubicBezTo>
                      <a:pt x="6" y="2511"/>
                      <a:pt x="8" y="2513"/>
                      <a:pt x="8" y="2515"/>
                    </a:cubicBezTo>
                    <a:close/>
                    <a:moveTo>
                      <a:pt x="8" y="2538"/>
                    </a:moveTo>
                    <a:lnTo>
                      <a:pt x="8" y="2545"/>
                    </a:lnTo>
                    <a:cubicBezTo>
                      <a:pt x="8" y="2548"/>
                      <a:pt x="6" y="2549"/>
                      <a:pt x="4" y="2549"/>
                    </a:cubicBezTo>
                    <a:cubicBezTo>
                      <a:pt x="2" y="2549"/>
                      <a:pt x="0" y="2548"/>
                      <a:pt x="0" y="2545"/>
                    </a:cubicBezTo>
                    <a:lnTo>
                      <a:pt x="0" y="2538"/>
                    </a:lnTo>
                    <a:cubicBezTo>
                      <a:pt x="0" y="2536"/>
                      <a:pt x="2" y="2534"/>
                      <a:pt x="4" y="2534"/>
                    </a:cubicBezTo>
                    <a:cubicBezTo>
                      <a:pt x="6" y="2534"/>
                      <a:pt x="8" y="2536"/>
                      <a:pt x="8" y="2538"/>
                    </a:cubicBezTo>
                    <a:close/>
                    <a:moveTo>
                      <a:pt x="8" y="2561"/>
                    </a:moveTo>
                    <a:lnTo>
                      <a:pt x="8" y="2569"/>
                    </a:lnTo>
                    <a:cubicBezTo>
                      <a:pt x="8" y="2571"/>
                      <a:pt x="6" y="2572"/>
                      <a:pt x="4" y="2572"/>
                    </a:cubicBezTo>
                    <a:cubicBezTo>
                      <a:pt x="2" y="2572"/>
                      <a:pt x="0" y="2571"/>
                      <a:pt x="0" y="2569"/>
                    </a:cubicBezTo>
                    <a:lnTo>
                      <a:pt x="0" y="2561"/>
                    </a:lnTo>
                    <a:cubicBezTo>
                      <a:pt x="0" y="2559"/>
                      <a:pt x="2" y="2557"/>
                      <a:pt x="4" y="2557"/>
                    </a:cubicBezTo>
                    <a:cubicBezTo>
                      <a:pt x="6" y="2557"/>
                      <a:pt x="8" y="2559"/>
                      <a:pt x="8" y="2561"/>
                    </a:cubicBezTo>
                    <a:close/>
                    <a:moveTo>
                      <a:pt x="8" y="2584"/>
                    </a:moveTo>
                    <a:lnTo>
                      <a:pt x="8" y="2592"/>
                    </a:lnTo>
                    <a:cubicBezTo>
                      <a:pt x="8" y="2594"/>
                      <a:pt x="6" y="2595"/>
                      <a:pt x="4" y="2595"/>
                    </a:cubicBezTo>
                    <a:cubicBezTo>
                      <a:pt x="2" y="2595"/>
                      <a:pt x="0" y="2594"/>
                      <a:pt x="0" y="2592"/>
                    </a:cubicBezTo>
                    <a:lnTo>
                      <a:pt x="0" y="2584"/>
                    </a:lnTo>
                    <a:cubicBezTo>
                      <a:pt x="0" y="2582"/>
                      <a:pt x="2" y="2580"/>
                      <a:pt x="4" y="2580"/>
                    </a:cubicBezTo>
                    <a:cubicBezTo>
                      <a:pt x="6" y="2580"/>
                      <a:pt x="8" y="2582"/>
                      <a:pt x="8" y="2584"/>
                    </a:cubicBezTo>
                    <a:close/>
                    <a:moveTo>
                      <a:pt x="8" y="2607"/>
                    </a:moveTo>
                    <a:lnTo>
                      <a:pt x="8" y="2615"/>
                    </a:lnTo>
                    <a:cubicBezTo>
                      <a:pt x="8" y="2617"/>
                      <a:pt x="6" y="2618"/>
                      <a:pt x="4" y="2618"/>
                    </a:cubicBezTo>
                    <a:cubicBezTo>
                      <a:pt x="2" y="2618"/>
                      <a:pt x="0" y="2617"/>
                      <a:pt x="0" y="2615"/>
                    </a:cubicBezTo>
                    <a:lnTo>
                      <a:pt x="0" y="2607"/>
                    </a:lnTo>
                    <a:cubicBezTo>
                      <a:pt x="0" y="2605"/>
                      <a:pt x="2" y="2603"/>
                      <a:pt x="4" y="2603"/>
                    </a:cubicBezTo>
                    <a:cubicBezTo>
                      <a:pt x="6" y="2603"/>
                      <a:pt x="8" y="2605"/>
                      <a:pt x="8" y="2607"/>
                    </a:cubicBezTo>
                    <a:close/>
                    <a:moveTo>
                      <a:pt x="8" y="2630"/>
                    </a:moveTo>
                    <a:lnTo>
                      <a:pt x="8" y="2638"/>
                    </a:lnTo>
                    <a:cubicBezTo>
                      <a:pt x="8" y="2640"/>
                      <a:pt x="6" y="2641"/>
                      <a:pt x="4" y="2641"/>
                    </a:cubicBezTo>
                    <a:cubicBezTo>
                      <a:pt x="2" y="2641"/>
                      <a:pt x="0" y="2640"/>
                      <a:pt x="0" y="2638"/>
                    </a:cubicBezTo>
                    <a:lnTo>
                      <a:pt x="0" y="2630"/>
                    </a:lnTo>
                    <a:cubicBezTo>
                      <a:pt x="0" y="2628"/>
                      <a:pt x="2" y="2626"/>
                      <a:pt x="4" y="2626"/>
                    </a:cubicBezTo>
                    <a:cubicBezTo>
                      <a:pt x="6" y="2626"/>
                      <a:pt x="8" y="2628"/>
                      <a:pt x="8" y="2630"/>
                    </a:cubicBezTo>
                    <a:close/>
                    <a:moveTo>
                      <a:pt x="8" y="2653"/>
                    </a:moveTo>
                    <a:lnTo>
                      <a:pt x="8" y="2661"/>
                    </a:lnTo>
                    <a:cubicBezTo>
                      <a:pt x="8" y="2663"/>
                      <a:pt x="6" y="2665"/>
                      <a:pt x="4" y="2665"/>
                    </a:cubicBezTo>
                    <a:cubicBezTo>
                      <a:pt x="2" y="2665"/>
                      <a:pt x="0" y="2663"/>
                      <a:pt x="0" y="2661"/>
                    </a:cubicBezTo>
                    <a:lnTo>
                      <a:pt x="0" y="2653"/>
                    </a:lnTo>
                    <a:cubicBezTo>
                      <a:pt x="0" y="2651"/>
                      <a:pt x="2" y="2649"/>
                      <a:pt x="4" y="2649"/>
                    </a:cubicBezTo>
                    <a:cubicBezTo>
                      <a:pt x="6" y="2649"/>
                      <a:pt x="8" y="2651"/>
                      <a:pt x="8" y="2653"/>
                    </a:cubicBezTo>
                    <a:close/>
                    <a:moveTo>
                      <a:pt x="8" y="2676"/>
                    </a:moveTo>
                    <a:lnTo>
                      <a:pt x="8" y="2684"/>
                    </a:lnTo>
                    <a:cubicBezTo>
                      <a:pt x="8" y="2686"/>
                      <a:pt x="6" y="2688"/>
                      <a:pt x="4" y="2688"/>
                    </a:cubicBezTo>
                    <a:cubicBezTo>
                      <a:pt x="2" y="2688"/>
                      <a:pt x="0" y="2686"/>
                      <a:pt x="0" y="2684"/>
                    </a:cubicBezTo>
                    <a:lnTo>
                      <a:pt x="0" y="2676"/>
                    </a:lnTo>
                    <a:cubicBezTo>
                      <a:pt x="0" y="2674"/>
                      <a:pt x="2" y="2672"/>
                      <a:pt x="4" y="2672"/>
                    </a:cubicBezTo>
                    <a:cubicBezTo>
                      <a:pt x="6" y="2672"/>
                      <a:pt x="8" y="2674"/>
                      <a:pt x="8" y="2676"/>
                    </a:cubicBezTo>
                    <a:close/>
                    <a:moveTo>
                      <a:pt x="8" y="2699"/>
                    </a:moveTo>
                    <a:lnTo>
                      <a:pt x="8" y="2707"/>
                    </a:lnTo>
                    <a:cubicBezTo>
                      <a:pt x="8" y="2709"/>
                      <a:pt x="6" y="2711"/>
                      <a:pt x="4" y="2711"/>
                    </a:cubicBezTo>
                    <a:cubicBezTo>
                      <a:pt x="2" y="2711"/>
                      <a:pt x="0" y="2709"/>
                      <a:pt x="0" y="2707"/>
                    </a:cubicBezTo>
                    <a:lnTo>
                      <a:pt x="0" y="2699"/>
                    </a:lnTo>
                    <a:cubicBezTo>
                      <a:pt x="0" y="2697"/>
                      <a:pt x="2" y="2695"/>
                      <a:pt x="4" y="2695"/>
                    </a:cubicBezTo>
                    <a:cubicBezTo>
                      <a:pt x="6" y="2695"/>
                      <a:pt x="8" y="2697"/>
                      <a:pt x="8" y="2699"/>
                    </a:cubicBezTo>
                    <a:close/>
                    <a:moveTo>
                      <a:pt x="8" y="2722"/>
                    </a:moveTo>
                    <a:lnTo>
                      <a:pt x="8" y="2730"/>
                    </a:lnTo>
                    <a:cubicBezTo>
                      <a:pt x="8" y="2732"/>
                      <a:pt x="6" y="2734"/>
                      <a:pt x="4" y="2734"/>
                    </a:cubicBezTo>
                    <a:cubicBezTo>
                      <a:pt x="2" y="2734"/>
                      <a:pt x="0" y="2732"/>
                      <a:pt x="0" y="2730"/>
                    </a:cubicBezTo>
                    <a:lnTo>
                      <a:pt x="0" y="2722"/>
                    </a:lnTo>
                    <a:cubicBezTo>
                      <a:pt x="0" y="2720"/>
                      <a:pt x="2" y="2718"/>
                      <a:pt x="4" y="2718"/>
                    </a:cubicBezTo>
                    <a:cubicBezTo>
                      <a:pt x="6" y="2718"/>
                      <a:pt x="8" y="2720"/>
                      <a:pt x="8" y="2722"/>
                    </a:cubicBezTo>
                    <a:close/>
                    <a:moveTo>
                      <a:pt x="8" y="2745"/>
                    </a:moveTo>
                    <a:lnTo>
                      <a:pt x="8" y="2753"/>
                    </a:lnTo>
                    <a:cubicBezTo>
                      <a:pt x="8" y="2755"/>
                      <a:pt x="6" y="2757"/>
                      <a:pt x="4" y="2757"/>
                    </a:cubicBezTo>
                    <a:cubicBezTo>
                      <a:pt x="2" y="2757"/>
                      <a:pt x="0" y="2755"/>
                      <a:pt x="0" y="2753"/>
                    </a:cubicBezTo>
                    <a:lnTo>
                      <a:pt x="0" y="2745"/>
                    </a:lnTo>
                    <a:cubicBezTo>
                      <a:pt x="0" y="2743"/>
                      <a:pt x="2" y="2741"/>
                      <a:pt x="4" y="2741"/>
                    </a:cubicBezTo>
                    <a:cubicBezTo>
                      <a:pt x="6" y="2741"/>
                      <a:pt x="8" y="2743"/>
                      <a:pt x="8" y="2745"/>
                    </a:cubicBezTo>
                    <a:close/>
                    <a:moveTo>
                      <a:pt x="8" y="2768"/>
                    </a:moveTo>
                    <a:lnTo>
                      <a:pt x="8" y="2776"/>
                    </a:lnTo>
                    <a:cubicBezTo>
                      <a:pt x="8" y="2778"/>
                      <a:pt x="6" y="2780"/>
                      <a:pt x="4" y="2780"/>
                    </a:cubicBezTo>
                    <a:cubicBezTo>
                      <a:pt x="2" y="2780"/>
                      <a:pt x="0" y="2778"/>
                      <a:pt x="0" y="2776"/>
                    </a:cubicBezTo>
                    <a:lnTo>
                      <a:pt x="0" y="2768"/>
                    </a:lnTo>
                    <a:cubicBezTo>
                      <a:pt x="0" y="2766"/>
                      <a:pt x="2" y="2764"/>
                      <a:pt x="4" y="2764"/>
                    </a:cubicBezTo>
                    <a:cubicBezTo>
                      <a:pt x="6" y="2764"/>
                      <a:pt x="8" y="2766"/>
                      <a:pt x="8" y="2768"/>
                    </a:cubicBezTo>
                    <a:close/>
                    <a:moveTo>
                      <a:pt x="8" y="2791"/>
                    </a:moveTo>
                    <a:lnTo>
                      <a:pt x="8" y="2799"/>
                    </a:lnTo>
                    <a:cubicBezTo>
                      <a:pt x="8" y="2801"/>
                      <a:pt x="6" y="2803"/>
                      <a:pt x="4" y="2803"/>
                    </a:cubicBezTo>
                    <a:cubicBezTo>
                      <a:pt x="2" y="2803"/>
                      <a:pt x="0" y="2801"/>
                      <a:pt x="0" y="2799"/>
                    </a:cubicBezTo>
                    <a:lnTo>
                      <a:pt x="0" y="2791"/>
                    </a:lnTo>
                    <a:cubicBezTo>
                      <a:pt x="0" y="2789"/>
                      <a:pt x="2" y="2787"/>
                      <a:pt x="4" y="2787"/>
                    </a:cubicBezTo>
                    <a:cubicBezTo>
                      <a:pt x="6" y="2787"/>
                      <a:pt x="8" y="2789"/>
                      <a:pt x="8" y="2791"/>
                    </a:cubicBezTo>
                    <a:close/>
                    <a:moveTo>
                      <a:pt x="8" y="2814"/>
                    </a:moveTo>
                    <a:lnTo>
                      <a:pt x="8" y="2822"/>
                    </a:lnTo>
                    <a:cubicBezTo>
                      <a:pt x="8" y="2824"/>
                      <a:pt x="6" y="2826"/>
                      <a:pt x="4" y="2826"/>
                    </a:cubicBezTo>
                    <a:cubicBezTo>
                      <a:pt x="2" y="2826"/>
                      <a:pt x="0" y="2824"/>
                      <a:pt x="0" y="2822"/>
                    </a:cubicBezTo>
                    <a:lnTo>
                      <a:pt x="0" y="2814"/>
                    </a:lnTo>
                    <a:cubicBezTo>
                      <a:pt x="0" y="2812"/>
                      <a:pt x="2" y="2810"/>
                      <a:pt x="4" y="2810"/>
                    </a:cubicBezTo>
                    <a:cubicBezTo>
                      <a:pt x="6" y="2810"/>
                      <a:pt x="8" y="2812"/>
                      <a:pt x="8" y="2814"/>
                    </a:cubicBezTo>
                    <a:close/>
                    <a:moveTo>
                      <a:pt x="8" y="2837"/>
                    </a:moveTo>
                    <a:lnTo>
                      <a:pt x="8" y="2845"/>
                    </a:lnTo>
                    <a:cubicBezTo>
                      <a:pt x="8" y="2847"/>
                      <a:pt x="6" y="2849"/>
                      <a:pt x="4" y="2849"/>
                    </a:cubicBezTo>
                    <a:cubicBezTo>
                      <a:pt x="2" y="2849"/>
                      <a:pt x="0" y="2847"/>
                      <a:pt x="0" y="2845"/>
                    </a:cubicBezTo>
                    <a:lnTo>
                      <a:pt x="0" y="2837"/>
                    </a:lnTo>
                    <a:cubicBezTo>
                      <a:pt x="0" y="2835"/>
                      <a:pt x="2" y="2833"/>
                      <a:pt x="4" y="2833"/>
                    </a:cubicBezTo>
                    <a:cubicBezTo>
                      <a:pt x="6" y="2833"/>
                      <a:pt x="8" y="2835"/>
                      <a:pt x="8" y="2837"/>
                    </a:cubicBezTo>
                    <a:close/>
                    <a:moveTo>
                      <a:pt x="8" y="2860"/>
                    </a:moveTo>
                    <a:lnTo>
                      <a:pt x="8" y="2868"/>
                    </a:lnTo>
                    <a:cubicBezTo>
                      <a:pt x="8" y="2870"/>
                      <a:pt x="6" y="2872"/>
                      <a:pt x="4" y="2872"/>
                    </a:cubicBezTo>
                    <a:cubicBezTo>
                      <a:pt x="2" y="2872"/>
                      <a:pt x="0" y="2870"/>
                      <a:pt x="0" y="2868"/>
                    </a:cubicBezTo>
                    <a:lnTo>
                      <a:pt x="0" y="2860"/>
                    </a:lnTo>
                    <a:cubicBezTo>
                      <a:pt x="0" y="2858"/>
                      <a:pt x="2" y="2857"/>
                      <a:pt x="4" y="2857"/>
                    </a:cubicBezTo>
                    <a:cubicBezTo>
                      <a:pt x="6" y="2857"/>
                      <a:pt x="8" y="2858"/>
                      <a:pt x="8" y="2860"/>
                    </a:cubicBezTo>
                    <a:close/>
                    <a:moveTo>
                      <a:pt x="8" y="2883"/>
                    </a:moveTo>
                    <a:lnTo>
                      <a:pt x="8" y="2891"/>
                    </a:lnTo>
                    <a:cubicBezTo>
                      <a:pt x="8" y="2893"/>
                      <a:pt x="6" y="2895"/>
                      <a:pt x="4" y="2895"/>
                    </a:cubicBezTo>
                    <a:cubicBezTo>
                      <a:pt x="2" y="2895"/>
                      <a:pt x="0" y="2893"/>
                      <a:pt x="0" y="2891"/>
                    </a:cubicBezTo>
                    <a:lnTo>
                      <a:pt x="0" y="2883"/>
                    </a:lnTo>
                    <a:cubicBezTo>
                      <a:pt x="0" y="2881"/>
                      <a:pt x="2" y="2880"/>
                      <a:pt x="4" y="2880"/>
                    </a:cubicBezTo>
                    <a:cubicBezTo>
                      <a:pt x="6" y="2880"/>
                      <a:pt x="8" y="2881"/>
                      <a:pt x="8" y="2883"/>
                    </a:cubicBezTo>
                    <a:close/>
                    <a:moveTo>
                      <a:pt x="8" y="2906"/>
                    </a:moveTo>
                    <a:lnTo>
                      <a:pt x="8" y="2914"/>
                    </a:lnTo>
                    <a:cubicBezTo>
                      <a:pt x="8" y="2916"/>
                      <a:pt x="6" y="2918"/>
                      <a:pt x="4" y="2918"/>
                    </a:cubicBezTo>
                    <a:cubicBezTo>
                      <a:pt x="2" y="2918"/>
                      <a:pt x="0" y="2916"/>
                      <a:pt x="0" y="2914"/>
                    </a:cubicBezTo>
                    <a:lnTo>
                      <a:pt x="0" y="2906"/>
                    </a:lnTo>
                    <a:cubicBezTo>
                      <a:pt x="0" y="2904"/>
                      <a:pt x="2" y="2903"/>
                      <a:pt x="4" y="2903"/>
                    </a:cubicBezTo>
                    <a:cubicBezTo>
                      <a:pt x="6" y="2903"/>
                      <a:pt x="8" y="2904"/>
                      <a:pt x="8" y="2906"/>
                    </a:cubicBezTo>
                    <a:close/>
                    <a:moveTo>
                      <a:pt x="8" y="2929"/>
                    </a:moveTo>
                    <a:lnTo>
                      <a:pt x="8" y="2937"/>
                    </a:lnTo>
                    <a:cubicBezTo>
                      <a:pt x="8" y="2939"/>
                      <a:pt x="6" y="2941"/>
                      <a:pt x="4" y="2941"/>
                    </a:cubicBezTo>
                    <a:cubicBezTo>
                      <a:pt x="2" y="2941"/>
                      <a:pt x="0" y="2939"/>
                      <a:pt x="0" y="2937"/>
                    </a:cubicBezTo>
                    <a:lnTo>
                      <a:pt x="0" y="2929"/>
                    </a:lnTo>
                    <a:cubicBezTo>
                      <a:pt x="0" y="2927"/>
                      <a:pt x="2" y="2926"/>
                      <a:pt x="4" y="2926"/>
                    </a:cubicBezTo>
                    <a:cubicBezTo>
                      <a:pt x="6" y="2926"/>
                      <a:pt x="8" y="2927"/>
                      <a:pt x="8" y="2929"/>
                    </a:cubicBezTo>
                    <a:close/>
                    <a:moveTo>
                      <a:pt x="8" y="2953"/>
                    </a:moveTo>
                    <a:lnTo>
                      <a:pt x="8" y="2960"/>
                    </a:lnTo>
                    <a:cubicBezTo>
                      <a:pt x="8" y="2962"/>
                      <a:pt x="6" y="2964"/>
                      <a:pt x="4" y="2964"/>
                    </a:cubicBezTo>
                    <a:cubicBezTo>
                      <a:pt x="2" y="2964"/>
                      <a:pt x="0" y="2962"/>
                      <a:pt x="0" y="2960"/>
                    </a:cubicBezTo>
                    <a:lnTo>
                      <a:pt x="0" y="2953"/>
                    </a:lnTo>
                    <a:cubicBezTo>
                      <a:pt x="0" y="2950"/>
                      <a:pt x="2" y="2949"/>
                      <a:pt x="4" y="2949"/>
                    </a:cubicBezTo>
                    <a:cubicBezTo>
                      <a:pt x="6" y="2949"/>
                      <a:pt x="8" y="2950"/>
                      <a:pt x="8" y="2953"/>
                    </a:cubicBezTo>
                    <a:close/>
                    <a:moveTo>
                      <a:pt x="8" y="2976"/>
                    </a:moveTo>
                    <a:lnTo>
                      <a:pt x="8" y="2983"/>
                    </a:lnTo>
                    <a:cubicBezTo>
                      <a:pt x="8" y="2985"/>
                      <a:pt x="6" y="2987"/>
                      <a:pt x="4" y="2987"/>
                    </a:cubicBezTo>
                    <a:cubicBezTo>
                      <a:pt x="2" y="2987"/>
                      <a:pt x="0" y="2985"/>
                      <a:pt x="0" y="2983"/>
                    </a:cubicBezTo>
                    <a:lnTo>
                      <a:pt x="0" y="2976"/>
                    </a:lnTo>
                    <a:cubicBezTo>
                      <a:pt x="0" y="2973"/>
                      <a:pt x="2" y="2972"/>
                      <a:pt x="4" y="2972"/>
                    </a:cubicBezTo>
                    <a:cubicBezTo>
                      <a:pt x="6" y="2972"/>
                      <a:pt x="8" y="2973"/>
                      <a:pt x="8" y="2976"/>
                    </a:cubicBezTo>
                    <a:close/>
                    <a:moveTo>
                      <a:pt x="8" y="2999"/>
                    </a:moveTo>
                    <a:lnTo>
                      <a:pt x="8" y="3006"/>
                    </a:lnTo>
                    <a:cubicBezTo>
                      <a:pt x="8" y="3008"/>
                      <a:pt x="6" y="3010"/>
                      <a:pt x="4" y="3010"/>
                    </a:cubicBezTo>
                    <a:cubicBezTo>
                      <a:pt x="2" y="3010"/>
                      <a:pt x="0" y="3008"/>
                      <a:pt x="0" y="3006"/>
                    </a:cubicBezTo>
                    <a:lnTo>
                      <a:pt x="0" y="2999"/>
                    </a:lnTo>
                    <a:cubicBezTo>
                      <a:pt x="0" y="2996"/>
                      <a:pt x="2" y="2995"/>
                      <a:pt x="4" y="2995"/>
                    </a:cubicBezTo>
                    <a:cubicBezTo>
                      <a:pt x="6" y="2995"/>
                      <a:pt x="8" y="2996"/>
                      <a:pt x="8" y="2999"/>
                    </a:cubicBezTo>
                    <a:close/>
                    <a:moveTo>
                      <a:pt x="8" y="3022"/>
                    </a:moveTo>
                    <a:lnTo>
                      <a:pt x="8" y="3029"/>
                    </a:lnTo>
                    <a:cubicBezTo>
                      <a:pt x="8" y="3031"/>
                      <a:pt x="6" y="3033"/>
                      <a:pt x="4" y="3033"/>
                    </a:cubicBezTo>
                    <a:cubicBezTo>
                      <a:pt x="2" y="3033"/>
                      <a:pt x="0" y="3031"/>
                      <a:pt x="0" y="3029"/>
                    </a:cubicBezTo>
                    <a:lnTo>
                      <a:pt x="0" y="3022"/>
                    </a:lnTo>
                    <a:cubicBezTo>
                      <a:pt x="0" y="3020"/>
                      <a:pt x="2" y="3018"/>
                      <a:pt x="4" y="3018"/>
                    </a:cubicBezTo>
                    <a:cubicBezTo>
                      <a:pt x="6" y="3018"/>
                      <a:pt x="8" y="3020"/>
                      <a:pt x="8" y="3022"/>
                    </a:cubicBezTo>
                    <a:close/>
                    <a:moveTo>
                      <a:pt x="8" y="3045"/>
                    </a:moveTo>
                    <a:lnTo>
                      <a:pt x="8" y="3052"/>
                    </a:lnTo>
                    <a:cubicBezTo>
                      <a:pt x="8" y="3054"/>
                      <a:pt x="6" y="3056"/>
                      <a:pt x="4" y="3056"/>
                    </a:cubicBezTo>
                    <a:cubicBezTo>
                      <a:pt x="2" y="3056"/>
                      <a:pt x="0" y="3054"/>
                      <a:pt x="0" y="3052"/>
                    </a:cubicBezTo>
                    <a:lnTo>
                      <a:pt x="0" y="3045"/>
                    </a:lnTo>
                    <a:cubicBezTo>
                      <a:pt x="0" y="3043"/>
                      <a:pt x="2" y="3041"/>
                      <a:pt x="4" y="3041"/>
                    </a:cubicBezTo>
                    <a:cubicBezTo>
                      <a:pt x="6" y="3041"/>
                      <a:pt x="8" y="3043"/>
                      <a:pt x="8" y="3045"/>
                    </a:cubicBezTo>
                    <a:close/>
                    <a:moveTo>
                      <a:pt x="8" y="3068"/>
                    </a:moveTo>
                    <a:lnTo>
                      <a:pt x="8" y="3075"/>
                    </a:lnTo>
                    <a:cubicBezTo>
                      <a:pt x="8" y="3078"/>
                      <a:pt x="6" y="3079"/>
                      <a:pt x="4" y="3079"/>
                    </a:cubicBezTo>
                    <a:cubicBezTo>
                      <a:pt x="2" y="3079"/>
                      <a:pt x="0" y="3078"/>
                      <a:pt x="0" y="3075"/>
                    </a:cubicBezTo>
                    <a:lnTo>
                      <a:pt x="0" y="3068"/>
                    </a:lnTo>
                    <a:cubicBezTo>
                      <a:pt x="0" y="3066"/>
                      <a:pt x="2" y="3064"/>
                      <a:pt x="4" y="3064"/>
                    </a:cubicBezTo>
                    <a:cubicBezTo>
                      <a:pt x="6" y="3064"/>
                      <a:pt x="8" y="3066"/>
                      <a:pt x="8" y="3068"/>
                    </a:cubicBezTo>
                    <a:close/>
                    <a:moveTo>
                      <a:pt x="8" y="3091"/>
                    </a:moveTo>
                    <a:lnTo>
                      <a:pt x="8" y="3098"/>
                    </a:lnTo>
                    <a:cubicBezTo>
                      <a:pt x="8" y="3101"/>
                      <a:pt x="6" y="3102"/>
                      <a:pt x="4" y="3102"/>
                    </a:cubicBezTo>
                    <a:cubicBezTo>
                      <a:pt x="2" y="3102"/>
                      <a:pt x="0" y="3101"/>
                      <a:pt x="0" y="3098"/>
                    </a:cubicBezTo>
                    <a:lnTo>
                      <a:pt x="0" y="3091"/>
                    </a:lnTo>
                    <a:cubicBezTo>
                      <a:pt x="0" y="3089"/>
                      <a:pt x="2" y="3087"/>
                      <a:pt x="4" y="3087"/>
                    </a:cubicBezTo>
                    <a:cubicBezTo>
                      <a:pt x="6" y="3087"/>
                      <a:pt x="8" y="3089"/>
                      <a:pt x="8" y="3091"/>
                    </a:cubicBezTo>
                    <a:close/>
                    <a:moveTo>
                      <a:pt x="8" y="3114"/>
                    </a:moveTo>
                    <a:lnTo>
                      <a:pt x="8" y="3121"/>
                    </a:lnTo>
                    <a:cubicBezTo>
                      <a:pt x="8" y="3124"/>
                      <a:pt x="6" y="3125"/>
                      <a:pt x="4" y="3125"/>
                    </a:cubicBezTo>
                    <a:cubicBezTo>
                      <a:pt x="2" y="3125"/>
                      <a:pt x="0" y="3124"/>
                      <a:pt x="0" y="3121"/>
                    </a:cubicBezTo>
                    <a:lnTo>
                      <a:pt x="0" y="3114"/>
                    </a:lnTo>
                    <a:cubicBezTo>
                      <a:pt x="0" y="3112"/>
                      <a:pt x="2" y="3110"/>
                      <a:pt x="4" y="3110"/>
                    </a:cubicBezTo>
                    <a:cubicBezTo>
                      <a:pt x="6" y="3110"/>
                      <a:pt x="8" y="3112"/>
                      <a:pt x="8" y="3114"/>
                    </a:cubicBezTo>
                    <a:close/>
                    <a:moveTo>
                      <a:pt x="8" y="3137"/>
                    </a:moveTo>
                    <a:lnTo>
                      <a:pt x="8" y="3145"/>
                    </a:lnTo>
                    <a:cubicBezTo>
                      <a:pt x="8" y="3147"/>
                      <a:pt x="6" y="3148"/>
                      <a:pt x="4" y="3148"/>
                    </a:cubicBezTo>
                    <a:cubicBezTo>
                      <a:pt x="2" y="3148"/>
                      <a:pt x="0" y="3147"/>
                      <a:pt x="0" y="3145"/>
                    </a:cubicBezTo>
                    <a:lnTo>
                      <a:pt x="0" y="3137"/>
                    </a:lnTo>
                    <a:cubicBezTo>
                      <a:pt x="0" y="3135"/>
                      <a:pt x="2" y="3133"/>
                      <a:pt x="4" y="3133"/>
                    </a:cubicBezTo>
                    <a:cubicBezTo>
                      <a:pt x="6" y="3133"/>
                      <a:pt x="8" y="3135"/>
                      <a:pt x="8" y="3137"/>
                    </a:cubicBezTo>
                    <a:close/>
                    <a:moveTo>
                      <a:pt x="8" y="3160"/>
                    </a:moveTo>
                    <a:lnTo>
                      <a:pt x="8" y="3168"/>
                    </a:lnTo>
                    <a:cubicBezTo>
                      <a:pt x="8" y="3170"/>
                      <a:pt x="6" y="3171"/>
                      <a:pt x="4" y="3171"/>
                    </a:cubicBezTo>
                    <a:cubicBezTo>
                      <a:pt x="2" y="3171"/>
                      <a:pt x="0" y="3170"/>
                      <a:pt x="0" y="3168"/>
                    </a:cubicBezTo>
                    <a:lnTo>
                      <a:pt x="0" y="3160"/>
                    </a:lnTo>
                    <a:cubicBezTo>
                      <a:pt x="0" y="3158"/>
                      <a:pt x="2" y="3156"/>
                      <a:pt x="4" y="3156"/>
                    </a:cubicBezTo>
                    <a:cubicBezTo>
                      <a:pt x="6" y="3156"/>
                      <a:pt x="8" y="3158"/>
                      <a:pt x="8" y="3160"/>
                    </a:cubicBezTo>
                    <a:close/>
                    <a:moveTo>
                      <a:pt x="8" y="3183"/>
                    </a:moveTo>
                    <a:lnTo>
                      <a:pt x="8" y="3191"/>
                    </a:lnTo>
                    <a:cubicBezTo>
                      <a:pt x="8" y="3193"/>
                      <a:pt x="6" y="3194"/>
                      <a:pt x="4" y="3194"/>
                    </a:cubicBezTo>
                    <a:cubicBezTo>
                      <a:pt x="2" y="3194"/>
                      <a:pt x="0" y="3193"/>
                      <a:pt x="0" y="3191"/>
                    </a:cubicBezTo>
                    <a:lnTo>
                      <a:pt x="0" y="3183"/>
                    </a:lnTo>
                    <a:cubicBezTo>
                      <a:pt x="0" y="3181"/>
                      <a:pt x="2" y="3179"/>
                      <a:pt x="4" y="3179"/>
                    </a:cubicBezTo>
                    <a:cubicBezTo>
                      <a:pt x="6" y="3179"/>
                      <a:pt x="8" y="3181"/>
                      <a:pt x="8" y="3183"/>
                    </a:cubicBezTo>
                    <a:close/>
                    <a:moveTo>
                      <a:pt x="8" y="3206"/>
                    </a:moveTo>
                    <a:lnTo>
                      <a:pt x="8" y="3214"/>
                    </a:lnTo>
                    <a:cubicBezTo>
                      <a:pt x="8" y="3216"/>
                      <a:pt x="6" y="3217"/>
                      <a:pt x="4" y="3217"/>
                    </a:cubicBezTo>
                    <a:cubicBezTo>
                      <a:pt x="2" y="3217"/>
                      <a:pt x="0" y="3216"/>
                      <a:pt x="0" y="3214"/>
                    </a:cubicBezTo>
                    <a:lnTo>
                      <a:pt x="0" y="3206"/>
                    </a:lnTo>
                    <a:cubicBezTo>
                      <a:pt x="0" y="3204"/>
                      <a:pt x="2" y="3202"/>
                      <a:pt x="4" y="3202"/>
                    </a:cubicBezTo>
                    <a:cubicBezTo>
                      <a:pt x="6" y="3202"/>
                      <a:pt x="8" y="3204"/>
                      <a:pt x="8" y="3206"/>
                    </a:cubicBezTo>
                    <a:close/>
                    <a:moveTo>
                      <a:pt x="8" y="3229"/>
                    </a:moveTo>
                    <a:lnTo>
                      <a:pt x="8" y="3237"/>
                    </a:lnTo>
                    <a:cubicBezTo>
                      <a:pt x="8" y="3239"/>
                      <a:pt x="6" y="3241"/>
                      <a:pt x="4" y="3241"/>
                    </a:cubicBezTo>
                    <a:cubicBezTo>
                      <a:pt x="2" y="3241"/>
                      <a:pt x="0" y="3239"/>
                      <a:pt x="0" y="3237"/>
                    </a:cubicBezTo>
                    <a:lnTo>
                      <a:pt x="0" y="3229"/>
                    </a:lnTo>
                    <a:cubicBezTo>
                      <a:pt x="0" y="3227"/>
                      <a:pt x="2" y="3225"/>
                      <a:pt x="4" y="3225"/>
                    </a:cubicBezTo>
                    <a:cubicBezTo>
                      <a:pt x="6" y="3225"/>
                      <a:pt x="8" y="3227"/>
                      <a:pt x="8" y="3229"/>
                    </a:cubicBezTo>
                    <a:close/>
                    <a:moveTo>
                      <a:pt x="8" y="3252"/>
                    </a:moveTo>
                    <a:lnTo>
                      <a:pt x="8" y="3260"/>
                    </a:lnTo>
                    <a:cubicBezTo>
                      <a:pt x="8" y="3262"/>
                      <a:pt x="6" y="3264"/>
                      <a:pt x="4" y="3264"/>
                    </a:cubicBezTo>
                    <a:cubicBezTo>
                      <a:pt x="2" y="3264"/>
                      <a:pt x="0" y="3262"/>
                      <a:pt x="0" y="3260"/>
                    </a:cubicBezTo>
                    <a:lnTo>
                      <a:pt x="0" y="3252"/>
                    </a:lnTo>
                    <a:cubicBezTo>
                      <a:pt x="0" y="3250"/>
                      <a:pt x="2" y="3248"/>
                      <a:pt x="4" y="3248"/>
                    </a:cubicBezTo>
                    <a:cubicBezTo>
                      <a:pt x="6" y="3248"/>
                      <a:pt x="8" y="3250"/>
                      <a:pt x="8" y="3252"/>
                    </a:cubicBezTo>
                    <a:close/>
                    <a:moveTo>
                      <a:pt x="8" y="3275"/>
                    </a:moveTo>
                    <a:lnTo>
                      <a:pt x="8" y="3283"/>
                    </a:lnTo>
                    <a:cubicBezTo>
                      <a:pt x="8" y="3285"/>
                      <a:pt x="6" y="3287"/>
                      <a:pt x="4" y="3287"/>
                    </a:cubicBezTo>
                    <a:cubicBezTo>
                      <a:pt x="2" y="3287"/>
                      <a:pt x="0" y="3285"/>
                      <a:pt x="0" y="3283"/>
                    </a:cubicBezTo>
                    <a:lnTo>
                      <a:pt x="0" y="3275"/>
                    </a:lnTo>
                    <a:cubicBezTo>
                      <a:pt x="0" y="3273"/>
                      <a:pt x="2" y="3271"/>
                      <a:pt x="4" y="3271"/>
                    </a:cubicBezTo>
                    <a:cubicBezTo>
                      <a:pt x="6" y="3271"/>
                      <a:pt x="8" y="3273"/>
                      <a:pt x="8" y="3275"/>
                    </a:cubicBezTo>
                    <a:close/>
                    <a:moveTo>
                      <a:pt x="8" y="3298"/>
                    </a:moveTo>
                    <a:lnTo>
                      <a:pt x="8" y="3306"/>
                    </a:lnTo>
                    <a:cubicBezTo>
                      <a:pt x="8" y="3308"/>
                      <a:pt x="6" y="3310"/>
                      <a:pt x="4" y="3310"/>
                    </a:cubicBezTo>
                    <a:cubicBezTo>
                      <a:pt x="2" y="3310"/>
                      <a:pt x="0" y="3308"/>
                      <a:pt x="0" y="3306"/>
                    </a:cubicBezTo>
                    <a:lnTo>
                      <a:pt x="0" y="3298"/>
                    </a:lnTo>
                    <a:cubicBezTo>
                      <a:pt x="0" y="3296"/>
                      <a:pt x="2" y="3294"/>
                      <a:pt x="4" y="3294"/>
                    </a:cubicBezTo>
                    <a:cubicBezTo>
                      <a:pt x="6" y="3294"/>
                      <a:pt x="8" y="3296"/>
                      <a:pt x="8" y="3298"/>
                    </a:cubicBezTo>
                    <a:close/>
                    <a:moveTo>
                      <a:pt x="8" y="3321"/>
                    </a:moveTo>
                    <a:lnTo>
                      <a:pt x="8" y="3329"/>
                    </a:lnTo>
                    <a:cubicBezTo>
                      <a:pt x="8" y="3331"/>
                      <a:pt x="6" y="3333"/>
                      <a:pt x="4" y="3333"/>
                    </a:cubicBezTo>
                    <a:cubicBezTo>
                      <a:pt x="2" y="3333"/>
                      <a:pt x="0" y="3331"/>
                      <a:pt x="0" y="3329"/>
                    </a:cubicBezTo>
                    <a:lnTo>
                      <a:pt x="0" y="3321"/>
                    </a:lnTo>
                    <a:cubicBezTo>
                      <a:pt x="0" y="3319"/>
                      <a:pt x="2" y="3317"/>
                      <a:pt x="4" y="3317"/>
                    </a:cubicBezTo>
                    <a:cubicBezTo>
                      <a:pt x="6" y="3317"/>
                      <a:pt x="8" y="3319"/>
                      <a:pt x="8" y="3321"/>
                    </a:cubicBezTo>
                    <a:close/>
                    <a:moveTo>
                      <a:pt x="8" y="3344"/>
                    </a:moveTo>
                    <a:lnTo>
                      <a:pt x="8" y="3352"/>
                    </a:lnTo>
                    <a:cubicBezTo>
                      <a:pt x="8" y="3354"/>
                      <a:pt x="6" y="3356"/>
                      <a:pt x="4" y="3356"/>
                    </a:cubicBezTo>
                    <a:cubicBezTo>
                      <a:pt x="2" y="3356"/>
                      <a:pt x="0" y="3354"/>
                      <a:pt x="0" y="3352"/>
                    </a:cubicBezTo>
                    <a:lnTo>
                      <a:pt x="0" y="3344"/>
                    </a:lnTo>
                    <a:cubicBezTo>
                      <a:pt x="0" y="3342"/>
                      <a:pt x="2" y="3340"/>
                      <a:pt x="4" y="3340"/>
                    </a:cubicBezTo>
                    <a:cubicBezTo>
                      <a:pt x="6" y="3340"/>
                      <a:pt x="8" y="3342"/>
                      <a:pt x="8" y="3344"/>
                    </a:cubicBezTo>
                    <a:close/>
                    <a:moveTo>
                      <a:pt x="8" y="3367"/>
                    </a:moveTo>
                    <a:lnTo>
                      <a:pt x="8" y="3375"/>
                    </a:lnTo>
                    <a:cubicBezTo>
                      <a:pt x="8" y="3377"/>
                      <a:pt x="6" y="3379"/>
                      <a:pt x="4" y="3379"/>
                    </a:cubicBezTo>
                    <a:cubicBezTo>
                      <a:pt x="2" y="3379"/>
                      <a:pt x="0" y="3377"/>
                      <a:pt x="0" y="3375"/>
                    </a:cubicBezTo>
                    <a:lnTo>
                      <a:pt x="0" y="3367"/>
                    </a:lnTo>
                    <a:cubicBezTo>
                      <a:pt x="0" y="3365"/>
                      <a:pt x="2" y="3363"/>
                      <a:pt x="4" y="3363"/>
                    </a:cubicBezTo>
                    <a:cubicBezTo>
                      <a:pt x="6" y="3363"/>
                      <a:pt x="8" y="3365"/>
                      <a:pt x="8" y="3367"/>
                    </a:cubicBezTo>
                    <a:close/>
                    <a:moveTo>
                      <a:pt x="8" y="3390"/>
                    </a:moveTo>
                    <a:lnTo>
                      <a:pt x="8" y="3398"/>
                    </a:lnTo>
                    <a:cubicBezTo>
                      <a:pt x="8" y="3400"/>
                      <a:pt x="6" y="3402"/>
                      <a:pt x="4" y="3402"/>
                    </a:cubicBezTo>
                    <a:cubicBezTo>
                      <a:pt x="2" y="3402"/>
                      <a:pt x="0" y="3400"/>
                      <a:pt x="0" y="3398"/>
                    </a:cubicBezTo>
                    <a:lnTo>
                      <a:pt x="0" y="3390"/>
                    </a:lnTo>
                    <a:cubicBezTo>
                      <a:pt x="0" y="3388"/>
                      <a:pt x="2" y="3386"/>
                      <a:pt x="4" y="3386"/>
                    </a:cubicBezTo>
                    <a:cubicBezTo>
                      <a:pt x="6" y="3386"/>
                      <a:pt x="8" y="3388"/>
                      <a:pt x="8" y="3390"/>
                    </a:cubicBezTo>
                    <a:close/>
                    <a:moveTo>
                      <a:pt x="8" y="3413"/>
                    </a:moveTo>
                    <a:lnTo>
                      <a:pt x="8" y="3421"/>
                    </a:lnTo>
                    <a:cubicBezTo>
                      <a:pt x="8" y="3423"/>
                      <a:pt x="6" y="3425"/>
                      <a:pt x="4" y="3425"/>
                    </a:cubicBezTo>
                    <a:cubicBezTo>
                      <a:pt x="2" y="3425"/>
                      <a:pt x="0" y="3423"/>
                      <a:pt x="0" y="3421"/>
                    </a:cubicBezTo>
                    <a:lnTo>
                      <a:pt x="0" y="3413"/>
                    </a:lnTo>
                    <a:cubicBezTo>
                      <a:pt x="0" y="3411"/>
                      <a:pt x="2" y="3409"/>
                      <a:pt x="4" y="3409"/>
                    </a:cubicBezTo>
                    <a:cubicBezTo>
                      <a:pt x="6" y="3409"/>
                      <a:pt x="8" y="3411"/>
                      <a:pt x="8" y="3413"/>
                    </a:cubicBezTo>
                    <a:close/>
                    <a:moveTo>
                      <a:pt x="8" y="3436"/>
                    </a:moveTo>
                    <a:lnTo>
                      <a:pt x="8" y="3444"/>
                    </a:lnTo>
                    <a:cubicBezTo>
                      <a:pt x="8" y="3446"/>
                      <a:pt x="6" y="3448"/>
                      <a:pt x="4" y="3448"/>
                    </a:cubicBezTo>
                    <a:cubicBezTo>
                      <a:pt x="2" y="3448"/>
                      <a:pt x="0" y="3446"/>
                      <a:pt x="0" y="3444"/>
                    </a:cubicBezTo>
                    <a:lnTo>
                      <a:pt x="0" y="3436"/>
                    </a:lnTo>
                    <a:cubicBezTo>
                      <a:pt x="0" y="3434"/>
                      <a:pt x="2" y="3433"/>
                      <a:pt x="4" y="3433"/>
                    </a:cubicBezTo>
                    <a:cubicBezTo>
                      <a:pt x="6" y="3433"/>
                      <a:pt x="8" y="3434"/>
                      <a:pt x="8" y="3436"/>
                    </a:cubicBezTo>
                    <a:close/>
                    <a:moveTo>
                      <a:pt x="8" y="3459"/>
                    </a:moveTo>
                    <a:lnTo>
                      <a:pt x="8" y="3467"/>
                    </a:lnTo>
                    <a:cubicBezTo>
                      <a:pt x="8" y="3469"/>
                      <a:pt x="6" y="3471"/>
                      <a:pt x="4" y="3471"/>
                    </a:cubicBezTo>
                    <a:cubicBezTo>
                      <a:pt x="2" y="3471"/>
                      <a:pt x="0" y="3469"/>
                      <a:pt x="0" y="3467"/>
                    </a:cubicBezTo>
                    <a:lnTo>
                      <a:pt x="0" y="3459"/>
                    </a:lnTo>
                    <a:cubicBezTo>
                      <a:pt x="0" y="3457"/>
                      <a:pt x="2" y="3456"/>
                      <a:pt x="4" y="3456"/>
                    </a:cubicBezTo>
                    <a:cubicBezTo>
                      <a:pt x="6" y="3456"/>
                      <a:pt x="8" y="3457"/>
                      <a:pt x="8" y="3459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0" name="Freeform 125">
                <a:extLst>
                  <a:ext uri="{FF2B5EF4-FFF2-40B4-BE49-F238E27FC236}">
                    <a16:creationId xmlns:a16="http://schemas.microsoft.com/office/drawing/2014/main" id="{E308572C-9E16-470B-9310-414325ECA5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87" y="2701"/>
                <a:ext cx="5" cy="2537"/>
              </a:xfrm>
              <a:custGeom>
                <a:avLst/>
                <a:gdLst>
                  <a:gd name="T0" fmla="*/ 7 w 7"/>
                  <a:gd name="T1" fmla="*/ 57 h 3287"/>
                  <a:gd name="T2" fmla="*/ 0 w 7"/>
                  <a:gd name="T3" fmla="*/ 103 h 3287"/>
                  <a:gd name="T4" fmla="*/ 4 w 7"/>
                  <a:gd name="T5" fmla="*/ 138 h 3287"/>
                  <a:gd name="T6" fmla="*/ 7 w 7"/>
                  <a:gd name="T7" fmla="*/ 211 h 3287"/>
                  <a:gd name="T8" fmla="*/ 4 w 7"/>
                  <a:gd name="T9" fmla="*/ 268 h 3287"/>
                  <a:gd name="T10" fmla="*/ 0 w 7"/>
                  <a:gd name="T11" fmla="*/ 303 h 3287"/>
                  <a:gd name="T12" fmla="*/ 7 w 7"/>
                  <a:gd name="T13" fmla="*/ 349 h 3287"/>
                  <a:gd name="T14" fmla="*/ 7 w 7"/>
                  <a:gd name="T15" fmla="*/ 426 h 3287"/>
                  <a:gd name="T16" fmla="*/ 0 w 7"/>
                  <a:gd name="T17" fmla="*/ 472 h 3287"/>
                  <a:gd name="T18" fmla="*/ 4 w 7"/>
                  <a:gd name="T19" fmla="*/ 506 h 3287"/>
                  <a:gd name="T20" fmla="*/ 7 w 7"/>
                  <a:gd name="T21" fmla="*/ 579 h 3287"/>
                  <a:gd name="T22" fmla="*/ 4 w 7"/>
                  <a:gd name="T23" fmla="*/ 637 h 3287"/>
                  <a:gd name="T24" fmla="*/ 0 w 7"/>
                  <a:gd name="T25" fmla="*/ 672 h 3287"/>
                  <a:gd name="T26" fmla="*/ 7 w 7"/>
                  <a:gd name="T27" fmla="*/ 718 h 3287"/>
                  <a:gd name="T28" fmla="*/ 7 w 7"/>
                  <a:gd name="T29" fmla="*/ 794 h 3287"/>
                  <a:gd name="T30" fmla="*/ 0 w 7"/>
                  <a:gd name="T31" fmla="*/ 841 h 3287"/>
                  <a:gd name="T32" fmla="*/ 4 w 7"/>
                  <a:gd name="T33" fmla="*/ 875 h 3287"/>
                  <a:gd name="T34" fmla="*/ 7 w 7"/>
                  <a:gd name="T35" fmla="*/ 948 h 3287"/>
                  <a:gd name="T36" fmla="*/ 4 w 7"/>
                  <a:gd name="T37" fmla="*/ 1006 h 3287"/>
                  <a:gd name="T38" fmla="*/ 0 w 7"/>
                  <a:gd name="T39" fmla="*/ 1040 h 3287"/>
                  <a:gd name="T40" fmla="*/ 7 w 7"/>
                  <a:gd name="T41" fmla="*/ 1086 h 3287"/>
                  <a:gd name="T42" fmla="*/ 7 w 7"/>
                  <a:gd name="T43" fmla="*/ 1163 h 3287"/>
                  <a:gd name="T44" fmla="*/ 0 w 7"/>
                  <a:gd name="T45" fmla="*/ 1209 h 3287"/>
                  <a:gd name="T46" fmla="*/ 4 w 7"/>
                  <a:gd name="T47" fmla="*/ 1244 h 3287"/>
                  <a:gd name="T48" fmla="*/ 7 w 7"/>
                  <a:gd name="T49" fmla="*/ 1317 h 3287"/>
                  <a:gd name="T50" fmla="*/ 4 w 7"/>
                  <a:gd name="T51" fmla="*/ 1374 h 3287"/>
                  <a:gd name="T52" fmla="*/ 0 w 7"/>
                  <a:gd name="T53" fmla="*/ 1409 h 3287"/>
                  <a:gd name="T54" fmla="*/ 7 w 7"/>
                  <a:gd name="T55" fmla="*/ 1455 h 3287"/>
                  <a:gd name="T56" fmla="*/ 7 w 7"/>
                  <a:gd name="T57" fmla="*/ 1532 h 3287"/>
                  <a:gd name="T58" fmla="*/ 0 w 7"/>
                  <a:gd name="T59" fmla="*/ 1578 h 3287"/>
                  <a:gd name="T60" fmla="*/ 4 w 7"/>
                  <a:gd name="T61" fmla="*/ 1612 h 3287"/>
                  <a:gd name="T62" fmla="*/ 7 w 7"/>
                  <a:gd name="T63" fmla="*/ 1685 h 3287"/>
                  <a:gd name="T64" fmla="*/ 4 w 7"/>
                  <a:gd name="T65" fmla="*/ 1743 h 3287"/>
                  <a:gd name="T66" fmla="*/ 0 w 7"/>
                  <a:gd name="T67" fmla="*/ 1777 h 3287"/>
                  <a:gd name="T68" fmla="*/ 7 w 7"/>
                  <a:gd name="T69" fmla="*/ 1824 h 3287"/>
                  <a:gd name="T70" fmla="*/ 7 w 7"/>
                  <a:gd name="T71" fmla="*/ 1900 h 3287"/>
                  <a:gd name="T72" fmla="*/ 0 w 7"/>
                  <a:gd name="T73" fmla="*/ 1946 h 3287"/>
                  <a:gd name="T74" fmla="*/ 4 w 7"/>
                  <a:gd name="T75" fmla="*/ 1981 h 3287"/>
                  <a:gd name="T76" fmla="*/ 7 w 7"/>
                  <a:gd name="T77" fmla="*/ 2054 h 3287"/>
                  <a:gd name="T78" fmla="*/ 4 w 7"/>
                  <a:gd name="T79" fmla="*/ 2112 h 3287"/>
                  <a:gd name="T80" fmla="*/ 0 w 7"/>
                  <a:gd name="T81" fmla="*/ 2146 h 3287"/>
                  <a:gd name="T82" fmla="*/ 7 w 7"/>
                  <a:gd name="T83" fmla="*/ 2192 h 3287"/>
                  <a:gd name="T84" fmla="*/ 7 w 7"/>
                  <a:gd name="T85" fmla="*/ 2269 h 3287"/>
                  <a:gd name="T86" fmla="*/ 0 w 7"/>
                  <a:gd name="T87" fmla="*/ 2315 h 3287"/>
                  <a:gd name="T88" fmla="*/ 4 w 7"/>
                  <a:gd name="T89" fmla="*/ 2350 h 3287"/>
                  <a:gd name="T90" fmla="*/ 7 w 7"/>
                  <a:gd name="T91" fmla="*/ 2423 h 3287"/>
                  <a:gd name="T92" fmla="*/ 4 w 7"/>
                  <a:gd name="T93" fmla="*/ 2480 h 3287"/>
                  <a:gd name="T94" fmla="*/ 0 w 7"/>
                  <a:gd name="T95" fmla="*/ 2515 h 3287"/>
                  <a:gd name="T96" fmla="*/ 7 w 7"/>
                  <a:gd name="T97" fmla="*/ 2561 h 3287"/>
                  <a:gd name="T98" fmla="*/ 7 w 7"/>
                  <a:gd name="T99" fmla="*/ 2638 h 3287"/>
                  <a:gd name="T100" fmla="*/ 0 w 7"/>
                  <a:gd name="T101" fmla="*/ 2684 h 3287"/>
                  <a:gd name="T102" fmla="*/ 4 w 7"/>
                  <a:gd name="T103" fmla="*/ 2718 h 3287"/>
                  <a:gd name="T104" fmla="*/ 7 w 7"/>
                  <a:gd name="T105" fmla="*/ 2791 h 3287"/>
                  <a:gd name="T106" fmla="*/ 4 w 7"/>
                  <a:gd name="T107" fmla="*/ 2849 h 3287"/>
                  <a:gd name="T108" fmla="*/ 0 w 7"/>
                  <a:gd name="T109" fmla="*/ 2883 h 3287"/>
                  <a:gd name="T110" fmla="*/ 7 w 7"/>
                  <a:gd name="T111" fmla="*/ 2929 h 3287"/>
                  <a:gd name="T112" fmla="*/ 7 w 7"/>
                  <a:gd name="T113" fmla="*/ 3006 h 3287"/>
                  <a:gd name="T114" fmla="*/ 0 w 7"/>
                  <a:gd name="T115" fmla="*/ 3052 h 3287"/>
                  <a:gd name="T116" fmla="*/ 4 w 7"/>
                  <a:gd name="T117" fmla="*/ 3087 h 3287"/>
                  <a:gd name="T118" fmla="*/ 7 w 7"/>
                  <a:gd name="T119" fmla="*/ 3160 h 3287"/>
                  <a:gd name="T120" fmla="*/ 4 w 7"/>
                  <a:gd name="T121" fmla="*/ 3217 h 3287"/>
                  <a:gd name="T122" fmla="*/ 0 w 7"/>
                  <a:gd name="T123" fmla="*/ 3252 h 3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" h="3287">
                    <a:moveTo>
                      <a:pt x="7" y="3"/>
                    </a:moveTo>
                    <a:lnTo>
                      <a:pt x="7" y="11"/>
                    </a:lnTo>
                    <a:cubicBezTo>
                      <a:pt x="7" y="13"/>
                      <a:pt x="6" y="15"/>
                      <a:pt x="4" y="15"/>
                    </a:cubicBezTo>
                    <a:cubicBezTo>
                      <a:pt x="1" y="15"/>
                      <a:pt x="0" y="13"/>
                      <a:pt x="0" y="11"/>
                    </a:cubicBezTo>
                    <a:lnTo>
                      <a:pt x="0" y="3"/>
                    </a:lnTo>
                    <a:cubicBezTo>
                      <a:pt x="0" y="1"/>
                      <a:pt x="1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lose/>
                    <a:moveTo>
                      <a:pt x="7" y="26"/>
                    </a:moveTo>
                    <a:lnTo>
                      <a:pt x="7" y="34"/>
                    </a:lnTo>
                    <a:cubicBezTo>
                      <a:pt x="7" y="36"/>
                      <a:pt x="6" y="38"/>
                      <a:pt x="4" y="38"/>
                    </a:cubicBezTo>
                    <a:cubicBezTo>
                      <a:pt x="1" y="38"/>
                      <a:pt x="0" y="36"/>
                      <a:pt x="0" y="34"/>
                    </a:cubicBezTo>
                    <a:lnTo>
                      <a:pt x="0" y="26"/>
                    </a:lnTo>
                    <a:cubicBezTo>
                      <a:pt x="0" y="24"/>
                      <a:pt x="1" y="23"/>
                      <a:pt x="4" y="23"/>
                    </a:cubicBezTo>
                    <a:cubicBezTo>
                      <a:pt x="6" y="23"/>
                      <a:pt x="7" y="24"/>
                      <a:pt x="7" y="26"/>
                    </a:cubicBezTo>
                    <a:close/>
                    <a:moveTo>
                      <a:pt x="7" y="49"/>
                    </a:moveTo>
                    <a:lnTo>
                      <a:pt x="7" y="57"/>
                    </a:lnTo>
                    <a:cubicBezTo>
                      <a:pt x="7" y="59"/>
                      <a:pt x="6" y="61"/>
                      <a:pt x="4" y="61"/>
                    </a:cubicBezTo>
                    <a:cubicBezTo>
                      <a:pt x="1" y="61"/>
                      <a:pt x="0" y="59"/>
                      <a:pt x="0" y="57"/>
                    </a:cubicBezTo>
                    <a:lnTo>
                      <a:pt x="0" y="49"/>
                    </a:lnTo>
                    <a:cubicBezTo>
                      <a:pt x="0" y="47"/>
                      <a:pt x="1" y="46"/>
                      <a:pt x="4" y="46"/>
                    </a:cubicBezTo>
                    <a:cubicBezTo>
                      <a:pt x="6" y="46"/>
                      <a:pt x="7" y="47"/>
                      <a:pt x="7" y="49"/>
                    </a:cubicBezTo>
                    <a:close/>
                    <a:moveTo>
                      <a:pt x="7" y="73"/>
                    </a:moveTo>
                    <a:lnTo>
                      <a:pt x="7" y="80"/>
                    </a:lnTo>
                    <a:cubicBezTo>
                      <a:pt x="7" y="82"/>
                      <a:pt x="6" y="84"/>
                      <a:pt x="4" y="84"/>
                    </a:cubicBezTo>
                    <a:cubicBezTo>
                      <a:pt x="1" y="84"/>
                      <a:pt x="0" y="82"/>
                      <a:pt x="0" y="80"/>
                    </a:cubicBezTo>
                    <a:lnTo>
                      <a:pt x="0" y="73"/>
                    </a:lnTo>
                    <a:cubicBezTo>
                      <a:pt x="0" y="70"/>
                      <a:pt x="1" y="69"/>
                      <a:pt x="4" y="69"/>
                    </a:cubicBezTo>
                    <a:cubicBezTo>
                      <a:pt x="6" y="69"/>
                      <a:pt x="7" y="70"/>
                      <a:pt x="7" y="73"/>
                    </a:cubicBezTo>
                    <a:close/>
                    <a:moveTo>
                      <a:pt x="7" y="96"/>
                    </a:moveTo>
                    <a:lnTo>
                      <a:pt x="7" y="103"/>
                    </a:lnTo>
                    <a:cubicBezTo>
                      <a:pt x="7" y="105"/>
                      <a:pt x="6" y="107"/>
                      <a:pt x="4" y="107"/>
                    </a:cubicBezTo>
                    <a:cubicBezTo>
                      <a:pt x="1" y="107"/>
                      <a:pt x="0" y="105"/>
                      <a:pt x="0" y="103"/>
                    </a:cubicBezTo>
                    <a:lnTo>
                      <a:pt x="0" y="96"/>
                    </a:lnTo>
                    <a:cubicBezTo>
                      <a:pt x="0" y="93"/>
                      <a:pt x="1" y="92"/>
                      <a:pt x="4" y="92"/>
                    </a:cubicBezTo>
                    <a:cubicBezTo>
                      <a:pt x="6" y="92"/>
                      <a:pt x="7" y="93"/>
                      <a:pt x="7" y="96"/>
                    </a:cubicBezTo>
                    <a:close/>
                    <a:moveTo>
                      <a:pt x="7" y="119"/>
                    </a:moveTo>
                    <a:lnTo>
                      <a:pt x="7" y="126"/>
                    </a:lnTo>
                    <a:cubicBezTo>
                      <a:pt x="7" y="128"/>
                      <a:pt x="6" y="130"/>
                      <a:pt x="4" y="130"/>
                    </a:cubicBezTo>
                    <a:cubicBezTo>
                      <a:pt x="1" y="130"/>
                      <a:pt x="0" y="128"/>
                      <a:pt x="0" y="126"/>
                    </a:cubicBezTo>
                    <a:lnTo>
                      <a:pt x="0" y="119"/>
                    </a:lnTo>
                    <a:cubicBezTo>
                      <a:pt x="0" y="116"/>
                      <a:pt x="1" y="115"/>
                      <a:pt x="4" y="115"/>
                    </a:cubicBezTo>
                    <a:cubicBezTo>
                      <a:pt x="6" y="115"/>
                      <a:pt x="7" y="116"/>
                      <a:pt x="7" y="119"/>
                    </a:cubicBezTo>
                    <a:close/>
                    <a:moveTo>
                      <a:pt x="7" y="142"/>
                    </a:moveTo>
                    <a:lnTo>
                      <a:pt x="7" y="149"/>
                    </a:lnTo>
                    <a:cubicBezTo>
                      <a:pt x="7" y="151"/>
                      <a:pt x="6" y="153"/>
                      <a:pt x="4" y="153"/>
                    </a:cubicBezTo>
                    <a:cubicBezTo>
                      <a:pt x="1" y="153"/>
                      <a:pt x="0" y="151"/>
                      <a:pt x="0" y="149"/>
                    </a:cubicBezTo>
                    <a:lnTo>
                      <a:pt x="0" y="142"/>
                    </a:lnTo>
                    <a:cubicBezTo>
                      <a:pt x="0" y="140"/>
                      <a:pt x="1" y="138"/>
                      <a:pt x="4" y="138"/>
                    </a:cubicBezTo>
                    <a:cubicBezTo>
                      <a:pt x="6" y="138"/>
                      <a:pt x="7" y="140"/>
                      <a:pt x="7" y="142"/>
                    </a:cubicBezTo>
                    <a:close/>
                    <a:moveTo>
                      <a:pt x="7" y="165"/>
                    </a:moveTo>
                    <a:lnTo>
                      <a:pt x="7" y="172"/>
                    </a:lnTo>
                    <a:cubicBezTo>
                      <a:pt x="7" y="174"/>
                      <a:pt x="6" y="176"/>
                      <a:pt x="4" y="176"/>
                    </a:cubicBezTo>
                    <a:cubicBezTo>
                      <a:pt x="1" y="176"/>
                      <a:pt x="0" y="174"/>
                      <a:pt x="0" y="172"/>
                    </a:cubicBezTo>
                    <a:lnTo>
                      <a:pt x="0" y="165"/>
                    </a:lnTo>
                    <a:cubicBezTo>
                      <a:pt x="0" y="163"/>
                      <a:pt x="1" y="161"/>
                      <a:pt x="4" y="161"/>
                    </a:cubicBezTo>
                    <a:cubicBezTo>
                      <a:pt x="6" y="161"/>
                      <a:pt x="7" y="163"/>
                      <a:pt x="7" y="165"/>
                    </a:cubicBezTo>
                    <a:close/>
                    <a:moveTo>
                      <a:pt x="7" y="188"/>
                    </a:moveTo>
                    <a:lnTo>
                      <a:pt x="7" y="195"/>
                    </a:lnTo>
                    <a:cubicBezTo>
                      <a:pt x="7" y="198"/>
                      <a:pt x="6" y="199"/>
                      <a:pt x="4" y="199"/>
                    </a:cubicBezTo>
                    <a:cubicBezTo>
                      <a:pt x="1" y="199"/>
                      <a:pt x="0" y="198"/>
                      <a:pt x="0" y="195"/>
                    </a:cubicBezTo>
                    <a:lnTo>
                      <a:pt x="0" y="188"/>
                    </a:lnTo>
                    <a:cubicBezTo>
                      <a:pt x="0" y="186"/>
                      <a:pt x="1" y="184"/>
                      <a:pt x="4" y="184"/>
                    </a:cubicBezTo>
                    <a:cubicBezTo>
                      <a:pt x="6" y="184"/>
                      <a:pt x="7" y="186"/>
                      <a:pt x="7" y="188"/>
                    </a:cubicBezTo>
                    <a:close/>
                    <a:moveTo>
                      <a:pt x="7" y="211"/>
                    </a:moveTo>
                    <a:lnTo>
                      <a:pt x="7" y="218"/>
                    </a:lnTo>
                    <a:cubicBezTo>
                      <a:pt x="7" y="221"/>
                      <a:pt x="6" y="222"/>
                      <a:pt x="4" y="222"/>
                    </a:cubicBezTo>
                    <a:cubicBezTo>
                      <a:pt x="1" y="222"/>
                      <a:pt x="0" y="221"/>
                      <a:pt x="0" y="218"/>
                    </a:cubicBezTo>
                    <a:lnTo>
                      <a:pt x="0" y="211"/>
                    </a:lnTo>
                    <a:cubicBezTo>
                      <a:pt x="0" y="209"/>
                      <a:pt x="1" y="207"/>
                      <a:pt x="4" y="207"/>
                    </a:cubicBezTo>
                    <a:cubicBezTo>
                      <a:pt x="6" y="207"/>
                      <a:pt x="7" y="209"/>
                      <a:pt x="7" y="211"/>
                    </a:cubicBezTo>
                    <a:close/>
                    <a:moveTo>
                      <a:pt x="7" y="234"/>
                    </a:moveTo>
                    <a:lnTo>
                      <a:pt x="7" y="241"/>
                    </a:lnTo>
                    <a:cubicBezTo>
                      <a:pt x="7" y="244"/>
                      <a:pt x="6" y="245"/>
                      <a:pt x="4" y="245"/>
                    </a:cubicBezTo>
                    <a:cubicBezTo>
                      <a:pt x="1" y="245"/>
                      <a:pt x="0" y="244"/>
                      <a:pt x="0" y="241"/>
                    </a:cubicBezTo>
                    <a:lnTo>
                      <a:pt x="0" y="234"/>
                    </a:lnTo>
                    <a:cubicBezTo>
                      <a:pt x="0" y="232"/>
                      <a:pt x="1" y="230"/>
                      <a:pt x="4" y="230"/>
                    </a:cubicBezTo>
                    <a:cubicBezTo>
                      <a:pt x="6" y="230"/>
                      <a:pt x="7" y="232"/>
                      <a:pt x="7" y="234"/>
                    </a:cubicBezTo>
                    <a:close/>
                    <a:moveTo>
                      <a:pt x="7" y="257"/>
                    </a:moveTo>
                    <a:lnTo>
                      <a:pt x="7" y="265"/>
                    </a:lnTo>
                    <a:cubicBezTo>
                      <a:pt x="7" y="267"/>
                      <a:pt x="6" y="268"/>
                      <a:pt x="4" y="268"/>
                    </a:cubicBezTo>
                    <a:cubicBezTo>
                      <a:pt x="1" y="268"/>
                      <a:pt x="0" y="267"/>
                      <a:pt x="0" y="265"/>
                    </a:cubicBezTo>
                    <a:lnTo>
                      <a:pt x="0" y="257"/>
                    </a:lnTo>
                    <a:cubicBezTo>
                      <a:pt x="0" y="255"/>
                      <a:pt x="1" y="253"/>
                      <a:pt x="4" y="253"/>
                    </a:cubicBezTo>
                    <a:cubicBezTo>
                      <a:pt x="6" y="253"/>
                      <a:pt x="7" y="255"/>
                      <a:pt x="7" y="257"/>
                    </a:cubicBezTo>
                    <a:close/>
                    <a:moveTo>
                      <a:pt x="7" y="280"/>
                    </a:moveTo>
                    <a:lnTo>
                      <a:pt x="7" y="288"/>
                    </a:lnTo>
                    <a:cubicBezTo>
                      <a:pt x="7" y="290"/>
                      <a:pt x="6" y="291"/>
                      <a:pt x="4" y="291"/>
                    </a:cubicBezTo>
                    <a:cubicBezTo>
                      <a:pt x="1" y="291"/>
                      <a:pt x="0" y="290"/>
                      <a:pt x="0" y="288"/>
                    </a:cubicBezTo>
                    <a:lnTo>
                      <a:pt x="0" y="280"/>
                    </a:lnTo>
                    <a:cubicBezTo>
                      <a:pt x="0" y="278"/>
                      <a:pt x="1" y="276"/>
                      <a:pt x="4" y="276"/>
                    </a:cubicBezTo>
                    <a:cubicBezTo>
                      <a:pt x="6" y="276"/>
                      <a:pt x="7" y="278"/>
                      <a:pt x="7" y="280"/>
                    </a:cubicBezTo>
                    <a:close/>
                    <a:moveTo>
                      <a:pt x="7" y="303"/>
                    </a:moveTo>
                    <a:lnTo>
                      <a:pt x="7" y="311"/>
                    </a:lnTo>
                    <a:cubicBezTo>
                      <a:pt x="7" y="313"/>
                      <a:pt x="6" y="314"/>
                      <a:pt x="4" y="314"/>
                    </a:cubicBezTo>
                    <a:cubicBezTo>
                      <a:pt x="1" y="314"/>
                      <a:pt x="0" y="313"/>
                      <a:pt x="0" y="311"/>
                    </a:cubicBezTo>
                    <a:lnTo>
                      <a:pt x="0" y="303"/>
                    </a:lnTo>
                    <a:cubicBezTo>
                      <a:pt x="0" y="301"/>
                      <a:pt x="1" y="299"/>
                      <a:pt x="4" y="299"/>
                    </a:cubicBezTo>
                    <a:cubicBezTo>
                      <a:pt x="6" y="299"/>
                      <a:pt x="7" y="301"/>
                      <a:pt x="7" y="303"/>
                    </a:cubicBezTo>
                    <a:close/>
                    <a:moveTo>
                      <a:pt x="7" y="326"/>
                    </a:moveTo>
                    <a:lnTo>
                      <a:pt x="7" y="334"/>
                    </a:lnTo>
                    <a:cubicBezTo>
                      <a:pt x="7" y="336"/>
                      <a:pt x="6" y="337"/>
                      <a:pt x="4" y="337"/>
                    </a:cubicBezTo>
                    <a:cubicBezTo>
                      <a:pt x="1" y="337"/>
                      <a:pt x="0" y="336"/>
                      <a:pt x="0" y="334"/>
                    </a:cubicBezTo>
                    <a:lnTo>
                      <a:pt x="0" y="326"/>
                    </a:lnTo>
                    <a:cubicBezTo>
                      <a:pt x="0" y="324"/>
                      <a:pt x="1" y="322"/>
                      <a:pt x="4" y="322"/>
                    </a:cubicBezTo>
                    <a:cubicBezTo>
                      <a:pt x="6" y="322"/>
                      <a:pt x="7" y="324"/>
                      <a:pt x="7" y="326"/>
                    </a:cubicBezTo>
                    <a:close/>
                    <a:moveTo>
                      <a:pt x="7" y="349"/>
                    </a:moveTo>
                    <a:lnTo>
                      <a:pt x="7" y="357"/>
                    </a:lnTo>
                    <a:cubicBezTo>
                      <a:pt x="7" y="359"/>
                      <a:pt x="6" y="361"/>
                      <a:pt x="4" y="361"/>
                    </a:cubicBezTo>
                    <a:cubicBezTo>
                      <a:pt x="1" y="361"/>
                      <a:pt x="0" y="359"/>
                      <a:pt x="0" y="357"/>
                    </a:cubicBezTo>
                    <a:lnTo>
                      <a:pt x="0" y="349"/>
                    </a:lnTo>
                    <a:cubicBezTo>
                      <a:pt x="0" y="347"/>
                      <a:pt x="1" y="345"/>
                      <a:pt x="4" y="345"/>
                    </a:cubicBezTo>
                    <a:cubicBezTo>
                      <a:pt x="6" y="345"/>
                      <a:pt x="7" y="347"/>
                      <a:pt x="7" y="349"/>
                    </a:cubicBezTo>
                    <a:close/>
                    <a:moveTo>
                      <a:pt x="7" y="372"/>
                    </a:moveTo>
                    <a:lnTo>
                      <a:pt x="7" y="380"/>
                    </a:lnTo>
                    <a:cubicBezTo>
                      <a:pt x="7" y="382"/>
                      <a:pt x="6" y="384"/>
                      <a:pt x="4" y="384"/>
                    </a:cubicBezTo>
                    <a:cubicBezTo>
                      <a:pt x="1" y="384"/>
                      <a:pt x="0" y="382"/>
                      <a:pt x="0" y="380"/>
                    </a:cubicBezTo>
                    <a:lnTo>
                      <a:pt x="0" y="372"/>
                    </a:lnTo>
                    <a:cubicBezTo>
                      <a:pt x="0" y="370"/>
                      <a:pt x="1" y="368"/>
                      <a:pt x="4" y="368"/>
                    </a:cubicBezTo>
                    <a:cubicBezTo>
                      <a:pt x="6" y="368"/>
                      <a:pt x="7" y="370"/>
                      <a:pt x="7" y="372"/>
                    </a:cubicBezTo>
                    <a:close/>
                    <a:moveTo>
                      <a:pt x="7" y="395"/>
                    </a:moveTo>
                    <a:lnTo>
                      <a:pt x="7" y="403"/>
                    </a:lnTo>
                    <a:cubicBezTo>
                      <a:pt x="7" y="405"/>
                      <a:pt x="6" y="407"/>
                      <a:pt x="4" y="407"/>
                    </a:cubicBezTo>
                    <a:cubicBezTo>
                      <a:pt x="1" y="407"/>
                      <a:pt x="0" y="405"/>
                      <a:pt x="0" y="403"/>
                    </a:cubicBezTo>
                    <a:lnTo>
                      <a:pt x="0" y="395"/>
                    </a:lnTo>
                    <a:cubicBezTo>
                      <a:pt x="0" y="393"/>
                      <a:pt x="1" y="391"/>
                      <a:pt x="4" y="391"/>
                    </a:cubicBezTo>
                    <a:cubicBezTo>
                      <a:pt x="6" y="391"/>
                      <a:pt x="7" y="393"/>
                      <a:pt x="7" y="395"/>
                    </a:cubicBezTo>
                    <a:close/>
                    <a:moveTo>
                      <a:pt x="7" y="418"/>
                    </a:moveTo>
                    <a:lnTo>
                      <a:pt x="7" y="426"/>
                    </a:lnTo>
                    <a:cubicBezTo>
                      <a:pt x="7" y="428"/>
                      <a:pt x="6" y="430"/>
                      <a:pt x="4" y="430"/>
                    </a:cubicBezTo>
                    <a:cubicBezTo>
                      <a:pt x="1" y="430"/>
                      <a:pt x="0" y="428"/>
                      <a:pt x="0" y="426"/>
                    </a:cubicBezTo>
                    <a:lnTo>
                      <a:pt x="0" y="418"/>
                    </a:lnTo>
                    <a:cubicBezTo>
                      <a:pt x="0" y="416"/>
                      <a:pt x="1" y="414"/>
                      <a:pt x="4" y="414"/>
                    </a:cubicBezTo>
                    <a:cubicBezTo>
                      <a:pt x="6" y="414"/>
                      <a:pt x="7" y="416"/>
                      <a:pt x="7" y="418"/>
                    </a:cubicBezTo>
                    <a:close/>
                    <a:moveTo>
                      <a:pt x="7" y="441"/>
                    </a:moveTo>
                    <a:lnTo>
                      <a:pt x="7" y="449"/>
                    </a:lnTo>
                    <a:cubicBezTo>
                      <a:pt x="7" y="451"/>
                      <a:pt x="6" y="453"/>
                      <a:pt x="4" y="453"/>
                    </a:cubicBezTo>
                    <a:cubicBezTo>
                      <a:pt x="1" y="453"/>
                      <a:pt x="0" y="451"/>
                      <a:pt x="0" y="449"/>
                    </a:cubicBezTo>
                    <a:lnTo>
                      <a:pt x="0" y="441"/>
                    </a:lnTo>
                    <a:cubicBezTo>
                      <a:pt x="0" y="439"/>
                      <a:pt x="1" y="437"/>
                      <a:pt x="4" y="437"/>
                    </a:cubicBezTo>
                    <a:cubicBezTo>
                      <a:pt x="6" y="437"/>
                      <a:pt x="7" y="439"/>
                      <a:pt x="7" y="441"/>
                    </a:cubicBezTo>
                    <a:close/>
                    <a:moveTo>
                      <a:pt x="7" y="464"/>
                    </a:moveTo>
                    <a:lnTo>
                      <a:pt x="7" y="472"/>
                    </a:lnTo>
                    <a:cubicBezTo>
                      <a:pt x="7" y="474"/>
                      <a:pt x="6" y="476"/>
                      <a:pt x="4" y="476"/>
                    </a:cubicBezTo>
                    <a:cubicBezTo>
                      <a:pt x="1" y="476"/>
                      <a:pt x="0" y="474"/>
                      <a:pt x="0" y="472"/>
                    </a:cubicBezTo>
                    <a:lnTo>
                      <a:pt x="0" y="464"/>
                    </a:lnTo>
                    <a:cubicBezTo>
                      <a:pt x="0" y="462"/>
                      <a:pt x="1" y="460"/>
                      <a:pt x="4" y="460"/>
                    </a:cubicBezTo>
                    <a:cubicBezTo>
                      <a:pt x="6" y="460"/>
                      <a:pt x="7" y="462"/>
                      <a:pt x="7" y="464"/>
                    </a:cubicBezTo>
                    <a:close/>
                    <a:moveTo>
                      <a:pt x="7" y="487"/>
                    </a:moveTo>
                    <a:lnTo>
                      <a:pt x="7" y="495"/>
                    </a:lnTo>
                    <a:cubicBezTo>
                      <a:pt x="7" y="497"/>
                      <a:pt x="6" y="499"/>
                      <a:pt x="4" y="499"/>
                    </a:cubicBezTo>
                    <a:cubicBezTo>
                      <a:pt x="1" y="499"/>
                      <a:pt x="0" y="497"/>
                      <a:pt x="0" y="495"/>
                    </a:cubicBezTo>
                    <a:lnTo>
                      <a:pt x="0" y="487"/>
                    </a:lnTo>
                    <a:cubicBezTo>
                      <a:pt x="0" y="485"/>
                      <a:pt x="1" y="483"/>
                      <a:pt x="4" y="483"/>
                    </a:cubicBezTo>
                    <a:cubicBezTo>
                      <a:pt x="6" y="483"/>
                      <a:pt x="7" y="485"/>
                      <a:pt x="7" y="487"/>
                    </a:cubicBezTo>
                    <a:close/>
                    <a:moveTo>
                      <a:pt x="7" y="510"/>
                    </a:moveTo>
                    <a:lnTo>
                      <a:pt x="7" y="518"/>
                    </a:lnTo>
                    <a:cubicBezTo>
                      <a:pt x="7" y="520"/>
                      <a:pt x="6" y="522"/>
                      <a:pt x="4" y="522"/>
                    </a:cubicBezTo>
                    <a:cubicBezTo>
                      <a:pt x="1" y="522"/>
                      <a:pt x="0" y="520"/>
                      <a:pt x="0" y="518"/>
                    </a:cubicBezTo>
                    <a:lnTo>
                      <a:pt x="0" y="510"/>
                    </a:lnTo>
                    <a:cubicBezTo>
                      <a:pt x="0" y="508"/>
                      <a:pt x="1" y="506"/>
                      <a:pt x="4" y="506"/>
                    </a:cubicBezTo>
                    <a:cubicBezTo>
                      <a:pt x="6" y="506"/>
                      <a:pt x="7" y="508"/>
                      <a:pt x="7" y="510"/>
                    </a:cubicBezTo>
                    <a:close/>
                    <a:moveTo>
                      <a:pt x="7" y="533"/>
                    </a:moveTo>
                    <a:lnTo>
                      <a:pt x="7" y="541"/>
                    </a:lnTo>
                    <a:cubicBezTo>
                      <a:pt x="7" y="543"/>
                      <a:pt x="6" y="545"/>
                      <a:pt x="4" y="545"/>
                    </a:cubicBezTo>
                    <a:cubicBezTo>
                      <a:pt x="1" y="545"/>
                      <a:pt x="0" y="543"/>
                      <a:pt x="0" y="541"/>
                    </a:cubicBezTo>
                    <a:lnTo>
                      <a:pt x="0" y="533"/>
                    </a:lnTo>
                    <a:cubicBezTo>
                      <a:pt x="0" y="531"/>
                      <a:pt x="1" y="529"/>
                      <a:pt x="4" y="529"/>
                    </a:cubicBezTo>
                    <a:cubicBezTo>
                      <a:pt x="6" y="529"/>
                      <a:pt x="7" y="531"/>
                      <a:pt x="7" y="533"/>
                    </a:cubicBezTo>
                    <a:close/>
                    <a:moveTo>
                      <a:pt x="7" y="556"/>
                    </a:moveTo>
                    <a:lnTo>
                      <a:pt x="7" y="564"/>
                    </a:lnTo>
                    <a:cubicBezTo>
                      <a:pt x="7" y="566"/>
                      <a:pt x="6" y="568"/>
                      <a:pt x="4" y="568"/>
                    </a:cubicBezTo>
                    <a:cubicBezTo>
                      <a:pt x="1" y="568"/>
                      <a:pt x="0" y="566"/>
                      <a:pt x="0" y="564"/>
                    </a:cubicBezTo>
                    <a:lnTo>
                      <a:pt x="0" y="556"/>
                    </a:lnTo>
                    <a:cubicBezTo>
                      <a:pt x="0" y="554"/>
                      <a:pt x="1" y="553"/>
                      <a:pt x="4" y="553"/>
                    </a:cubicBezTo>
                    <a:cubicBezTo>
                      <a:pt x="6" y="553"/>
                      <a:pt x="7" y="554"/>
                      <a:pt x="7" y="556"/>
                    </a:cubicBezTo>
                    <a:close/>
                    <a:moveTo>
                      <a:pt x="7" y="579"/>
                    </a:moveTo>
                    <a:lnTo>
                      <a:pt x="7" y="587"/>
                    </a:lnTo>
                    <a:cubicBezTo>
                      <a:pt x="7" y="589"/>
                      <a:pt x="6" y="591"/>
                      <a:pt x="4" y="591"/>
                    </a:cubicBezTo>
                    <a:cubicBezTo>
                      <a:pt x="1" y="591"/>
                      <a:pt x="0" y="589"/>
                      <a:pt x="0" y="587"/>
                    </a:cubicBezTo>
                    <a:lnTo>
                      <a:pt x="0" y="579"/>
                    </a:lnTo>
                    <a:cubicBezTo>
                      <a:pt x="0" y="577"/>
                      <a:pt x="1" y="576"/>
                      <a:pt x="4" y="576"/>
                    </a:cubicBezTo>
                    <a:cubicBezTo>
                      <a:pt x="6" y="576"/>
                      <a:pt x="7" y="577"/>
                      <a:pt x="7" y="579"/>
                    </a:cubicBezTo>
                    <a:close/>
                    <a:moveTo>
                      <a:pt x="7" y="602"/>
                    </a:moveTo>
                    <a:lnTo>
                      <a:pt x="7" y="610"/>
                    </a:lnTo>
                    <a:cubicBezTo>
                      <a:pt x="7" y="612"/>
                      <a:pt x="6" y="614"/>
                      <a:pt x="4" y="614"/>
                    </a:cubicBezTo>
                    <a:cubicBezTo>
                      <a:pt x="1" y="614"/>
                      <a:pt x="0" y="612"/>
                      <a:pt x="0" y="610"/>
                    </a:cubicBezTo>
                    <a:lnTo>
                      <a:pt x="0" y="602"/>
                    </a:lnTo>
                    <a:cubicBezTo>
                      <a:pt x="0" y="600"/>
                      <a:pt x="1" y="599"/>
                      <a:pt x="4" y="599"/>
                    </a:cubicBezTo>
                    <a:cubicBezTo>
                      <a:pt x="6" y="599"/>
                      <a:pt x="7" y="600"/>
                      <a:pt x="7" y="602"/>
                    </a:cubicBezTo>
                    <a:close/>
                    <a:moveTo>
                      <a:pt x="7" y="625"/>
                    </a:moveTo>
                    <a:lnTo>
                      <a:pt x="7" y="633"/>
                    </a:lnTo>
                    <a:cubicBezTo>
                      <a:pt x="7" y="635"/>
                      <a:pt x="6" y="637"/>
                      <a:pt x="4" y="637"/>
                    </a:cubicBezTo>
                    <a:cubicBezTo>
                      <a:pt x="1" y="637"/>
                      <a:pt x="0" y="635"/>
                      <a:pt x="0" y="633"/>
                    </a:cubicBezTo>
                    <a:lnTo>
                      <a:pt x="0" y="625"/>
                    </a:lnTo>
                    <a:cubicBezTo>
                      <a:pt x="0" y="623"/>
                      <a:pt x="1" y="622"/>
                      <a:pt x="4" y="622"/>
                    </a:cubicBezTo>
                    <a:cubicBezTo>
                      <a:pt x="6" y="622"/>
                      <a:pt x="7" y="623"/>
                      <a:pt x="7" y="625"/>
                    </a:cubicBezTo>
                    <a:close/>
                    <a:moveTo>
                      <a:pt x="7" y="649"/>
                    </a:moveTo>
                    <a:lnTo>
                      <a:pt x="7" y="656"/>
                    </a:lnTo>
                    <a:cubicBezTo>
                      <a:pt x="7" y="658"/>
                      <a:pt x="6" y="660"/>
                      <a:pt x="4" y="660"/>
                    </a:cubicBezTo>
                    <a:cubicBezTo>
                      <a:pt x="1" y="660"/>
                      <a:pt x="0" y="658"/>
                      <a:pt x="0" y="656"/>
                    </a:cubicBezTo>
                    <a:lnTo>
                      <a:pt x="0" y="649"/>
                    </a:lnTo>
                    <a:cubicBezTo>
                      <a:pt x="0" y="646"/>
                      <a:pt x="1" y="645"/>
                      <a:pt x="4" y="645"/>
                    </a:cubicBezTo>
                    <a:cubicBezTo>
                      <a:pt x="6" y="645"/>
                      <a:pt x="7" y="646"/>
                      <a:pt x="7" y="649"/>
                    </a:cubicBezTo>
                    <a:close/>
                    <a:moveTo>
                      <a:pt x="7" y="672"/>
                    </a:moveTo>
                    <a:lnTo>
                      <a:pt x="7" y="679"/>
                    </a:lnTo>
                    <a:cubicBezTo>
                      <a:pt x="7" y="681"/>
                      <a:pt x="6" y="683"/>
                      <a:pt x="4" y="683"/>
                    </a:cubicBezTo>
                    <a:cubicBezTo>
                      <a:pt x="1" y="683"/>
                      <a:pt x="0" y="681"/>
                      <a:pt x="0" y="679"/>
                    </a:cubicBezTo>
                    <a:lnTo>
                      <a:pt x="0" y="672"/>
                    </a:lnTo>
                    <a:cubicBezTo>
                      <a:pt x="0" y="669"/>
                      <a:pt x="1" y="668"/>
                      <a:pt x="4" y="668"/>
                    </a:cubicBezTo>
                    <a:cubicBezTo>
                      <a:pt x="6" y="668"/>
                      <a:pt x="7" y="669"/>
                      <a:pt x="7" y="672"/>
                    </a:cubicBezTo>
                    <a:close/>
                    <a:moveTo>
                      <a:pt x="7" y="695"/>
                    </a:moveTo>
                    <a:lnTo>
                      <a:pt x="7" y="702"/>
                    </a:lnTo>
                    <a:cubicBezTo>
                      <a:pt x="7" y="704"/>
                      <a:pt x="6" y="706"/>
                      <a:pt x="4" y="706"/>
                    </a:cubicBezTo>
                    <a:cubicBezTo>
                      <a:pt x="1" y="706"/>
                      <a:pt x="0" y="704"/>
                      <a:pt x="0" y="702"/>
                    </a:cubicBezTo>
                    <a:lnTo>
                      <a:pt x="0" y="695"/>
                    </a:lnTo>
                    <a:cubicBezTo>
                      <a:pt x="0" y="692"/>
                      <a:pt x="1" y="691"/>
                      <a:pt x="4" y="691"/>
                    </a:cubicBezTo>
                    <a:cubicBezTo>
                      <a:pt x="6" y="691"/>
                      <a:pt x="7" y="692"/>
                      <a:pt x="7" y="695"/>
                    </a:cubicBezTo>
                    <a:close/>
                    <a:moveTo>
                      <a:pt x="7" y="718"/>
                    </a:moveTo>
                    <a:lnTo>
                      <a:pt x="7" y="725"/>
                    </a:lnTo>
                    <a:cubicBezTo>
                      <a:pt x="7" y="727"/>
                      <a:pt x="6" y="729"/>
                      <a:pt x="4" y="729"/>
                    </a:cubicBezTo>
                    <a:cubicBezTo>
                      <a:pt x="1" y="729"/>
                      <a:pt x="0" y="727"/>
                      <a:pt x="0" y="725"/>
                    </a:cubicBezTo>
                    <a:lnTo>
                      <a:pt x="0" y="718"/>
                    </a:lnTo>
                    <a:cubicBezTo>
                      <a:pt x="0" y="716"/>
                      <a:pt x="1" y="714"/>
                      <a:pt x="4" y="714"/>
                    </a:cubicBezTo>
                    <a:cubicBezTo>
                      <a:pt x="6" y="714"/>
                      <a:pt x="7" y="716"/>
                      <a:pt x="7" y="718"/>
                    </a:cubicBezTo>
                    <a:close/>
                    <a:moveTo>
                      <a:pt x="7" y="741"/>
                    </a:moveTo>
                    <a:lnTo>
                      <a:pt x="7" y="748"/>
                    </a:lnTo>
                    <a:cubicBezTo>
                      <a:pt x="7" y="750"/>
                      <a:pt x="6" y="752"/>
                      <a:pt x="4" y="752"/>
                    </a:cubicBezTo>
                    <a:cubicBezTo>
                      <a:pt x="1" y="752"/>
                      <a:pt x="0" y="750"/>
                      <a:pt x="0" y="748"/>
                    </a:cubicBezTo>
                    <a:lnTo>
                      <a:pt x="0" y="741"/>
                    </a:lnTo>
                    <a:cubicBezTo>
                      <a:pt x="0" y="739"/>
                      <a:pt x="1" y="737"/>
                      <a:pt x="4" y="737"/>
                    </a:cubicBezTo>
                    <a:cubicBezTo>
                      <a:pt x="6" y="737"/>
                      <a:pt x="7" y="739"/>
                      <a:pt x="7" y="741"/>
                    </a:cubicBezTo>
                    <a:close/>
                    <a:moveTo>
                      <a:pt x="7" y="764"/>
                    </a:moveTo>
                    <a:lnTo>
                      <a:pt x="7" y="771"/>
                    </a:lnTo>
                    <a:cubicBezTo>
                      <a:pt x="7" y="774"/>
                      <a:pt x="6" y="775"/>
                      <a:pt x="4" y="775"/>
                    </a:cubicBezTo>
                    <a:cubicBezTo>
                      <a:pt x="1" y="775"/>
                      <a:pt x="0" y="774"/>
                      <a:pt x="0" y="771"/>
                    </a:cubicBezTo>
                    <a:lnTo>
                      <a:pt x="0" y="764"/>
                    </a:lnTo>
                    <a:cubicBezTo>
                      <a:pt x="0" y="762"/>
                      <a:pt x="1" y="760"/>
                      <a:pt x="4" y="760"/>
                    </a:cubicBezTo>
                    <a:cubicBezTo>
                      <a:pt x="6" y="760"/>
                      <a:pt x="7" y="762"/>
                      <a:pt x="7" y="764"/>
                    </a:cubicBezTo>
                    <a:close/>
                    <a:moveTo>
                      <a:pt x="7" y="787"/>
                    </a:moveTo>
                    <a:lnTo>
                      <a:pt x="7" y="794"/>
                    </a:lnTo>
                    <a:cubicBezTo>
                      <a:pt x="7" y="797"/>
                      <a:pt x="6" y="798"/>
                      <a:pt x="4" y="798"/>
                    </a:cubicBezTo>
                    <a:cubicBezTo>
                      <a:pt x="1" y="798"/>
                      <a:pt x="0" y="797"/>
                      <a:pt x="0" y="794"/>
                    </a:cubicBezTo>
                    <a:lnTo>
                      <a:pt x="0" y="787"/>
                    </a:lnTo>
                    <a:cubicBezTo>
                      <a:pt x="0" y="785"/>
                      <a:pt x="1" y="783"/>
                      <a:pt x="4" y="783"/>
                    </a:cubicBezTo>
                    <a:cubicBezTo>
                      <a:pt x="6" y="783"/>
                      <a:pt x="7" y="785"/>
                      <a:pt x="7" y="787"/>
                    </a:cubicBezTo>
                    <a:close/>
                    <a:moveTo>
                      <a:pt x="7" y="810"/>
                    </a:moveTo>
                    <a:lnTo>
                      <a:pt x="7" y="817"/>
                    </a:lnTo>
                    <a:cubicBezTo>
                      <a:pt x="7" y="820"/>
                      <a:pt x="6" y="821"/>
                      <a:pt x="4" y="821"/>
                    </a:cubicBezTo>
                    <a:cubicBezTo>
                      <a:pt x="1" y="821"/>
                      <a:pt x="0" y="820"/>
                      <a:pt x="0" y="817"/>
                    </a:cubicBezTo>
                    <a:lnTo>
                      <a:pt x="0" y="810"/>
                    </a:lnTo>
                    <a:cubicBezTo>
                      <a:pt x="0" y="808"/>
                      <a:pt x="1" y="806"/>
                      <a:pt x="4" y="806"/>
                    </a:cubicBezTo>
                    <a:cubicBezTo>
                      <a:pt x="6" y="806"/>
                      <a:pt x="7" y="808"/>
                      <a:pt x="7" y="810"/>
                    </a:cubicBezTo>
                    <a:close/>
                    <a:moveTo>
                      <a:pt x="7" y="833"/>
                    </a:moveTo>
                    <a:lnTo>
                      <a:pt x="7" y="841"/>
                    </a:lnTo>
                    <a:cubicBezTo>
                      <a:pt x="7" y="843"/>
                      <a:pt x="6" y="844"/>
                      <a:pt x="4" y="844"/>
                    </a:cubicBezTo>
                    <a:cubicBezTo>
                      <a:pt x="1" y="844"/>
                      <a:pt x="0" y="843"/>
                      <a:pt x="0" y="841"/>
                    </a:cubicBezTo>
                    <a:lnTo>
                      <a:pt x="0" y="833"/>
                    </a:lnTo>
                    <a:cubicBezTo>
                      <a:pt x="0" y="831"/>
                      <a:pt x="1" y="829"/>
                      <a:pt x="4" y="829"/>
                    </a:cubicBezTo>
                    <a:cubicBezTo>
                      <a:pt x="6" y="829"/>
                      <a:pt x="7" y="831"/>
                      <a:pt x="7" y="833"/>
                    </a:cubicBezTo>
                    <a:close/>
                    <a:moveTo>
                      <a:pt x="7" y="856"/>
                    </a:moveTo>
                    <a:lnTo>
                      <a:pt x="7" y="864"/>
                    </a:lnTo>
                    <a:cubicBezTo>
                      <a:pt x="7" y="866"/>
                      <a:pt x="6" y="867"/>
                      <a:pt x="4" y="867"/>
                    </a:cubicBezTo>
                    <a:cubicBezTo>
                      <a:pt x="1" y="867"/>
                      <a:pt x="0" y="866"/>
                      <a:pt x="0" y="864"/>
                    </a:cubicBezTo>
                    <a:lnTo>
                      <a:pt x="0" y="856"/>
                    </a:lnTo>
                    <a:cubicBezTo>
                      <a:pt x="0" y="854"/>
                      <a:pt x="1" y="852"/>
                      <a:pt x="4" y="852"/>
                    </a:cubicBezTo>
                    <a:cubicBezTo>
                      <a:pt x="6" y="852"/>
                      <a:pt x="7" y="854"/>
                      <a:pt x="7" y="856"/>
                    </a:cubicBezTo>
                    <a:close/>
                    <a:moveTo>
                      <a:pt x="7" y="879"/>
                    </a:moveTo>
                    <a:lnTo>
                      <a:pt x="7" y="887"/>
                    </a:lnTo>
                    <a:cubicBezTo>
                      <a:pt x="7" y="889"/>
                      <a:pt x="6" y="890"/>
                      <a:pt x="4" y="890"/>
                    </a:cubicBezTo>
                    <a:cubicBezTo>
                      <a:pt x="1" y="890"/>
                      <a:pt x="0" y="889"/>
                      <a:pt x="0" y="887"/>
                    </a:cubicBezTo>
                    <a:lnTo>
                      <a:pt x="0" y="879"/>
                    </a:lnTo>
                    <a:cubicBezTo>
                      <a:pt x="0" y="877"/>
                      <a:pt x="1" y="875"/>
                      <a:pt x="4" y="875"/>
                    </a:cubicBezTo>
                    <a:cubicBezTo>
                      <a:pt x="6" y="875"/>
                      <a:pt x="7" y="877"/>
                      <a:pt x="7" y="879"/>
                    </a:cubicBezTo>
                    <a:close/>
                    <a:moveTo>
                      <a:pt x="7" y="902"/>
                    </a:moveTo>
                    <a:lnTo>
                      <a:pt x="7" y="910"/>
                    </a:lnTo>
                    <a:cubicBezTo>
                      <a:pt x="7" y="912"/>
                      <a:pt x="6" y="913"/>
                      <a:pt x="4" y="913"/>
                    </a:cubicBezTo>
                    <a:cubicBezTo>
                      <a:pt x="1" y="913"/>
                      <a:pt x="0" y="912"/>
                      <a:pt x="0" y="910"/>
                    </a:cubicBezTo>
                    <a:lnTo>
                      <a:pt x="0" y="902"/>
                    </a:lnTo>
                    <a:cubicBezTo>
                      <a:pt x="0" y="900"/>
                      <a:pt x="1" y="898"/>
                      <a:pt x="4" y="898"/>
                    </a:cubicBezTo>
                    <a:cubicBezTo>
                      <a:pt x="6" y="898"/>
                      <a:pt x="7" y="900"/>
                      <a:pt x="7" y="902"/>
                    </a:cubicBezTo>
                    <a:close/>
                    <a:moveTo>
                      <a:pt x="7" y="925"/>
                    </a:moveTo>
                    <a:lnTo>
                      <a:pt x="7" y="933"/>
                    </a:lnTo>
                    <a:cubicBezTo>
                      <a:pt x="7" y="935"/>
                      <a:pt x="6" y="937"/>
                      <a:pt x="4" y="937"/>
                    </a:cubicBezTo>
                    <a:cubicBezTo>
                      <a:pt x="1" y="937"/>
                      <a:pt x="0" y="935"/>
                      <a:pt x="0" y="933"/>
                    </a:cubicBezTo>
                    <a:lnTo>
                      <a:pt x="0" y="925"/>
                    </a:lnTo>
                    <a:cubicBezTo>
                      <a:pt x="0" y="923"/>
                      <a:pt x="1" y="921"/>
                      <a:pt x="4" y="921"/>
                    </a:cubicBezTo>
                    <a:cubicBezTo>
                      <a:pt x="6" y="921"/>
                      <a:pt x="7" y="923"/>
                      <a:pt x="7" y="925"/>
                    </a:cubicBezTo>
                    <a:close/>
                    <a:moveTo>
                      <a:pt x="7" y="948"/>
                    </a:moveTo>
                    <a:lnTo>
                      <a:pt x="7" y="956"/>
                    </a:lnTo>
                    <a:cubicBezTo>
                      <a:pt x="7" y="958"/>
                      <a:pt x="6" y="960"/>
                      <a:pt x="4" y="960"/>
                    </a:cubicBezTo>
                    <a:cubicBezTo>
                      <a:pt x="1" y="960"/>
                      <a:pt x="0" y="958"/>
                      <a:pt x="0" y="956"/>
                    </a:cubicBezTo>
                    <a:lnTo>
                      <a:pt x="0" y="948"/>
                    </a:lnTo>
                    <a:cubicBezTo>
                      <a:pt x="0" y="946"/>
                      <a:pt x="1" y="944"/>
                      <a:pt x="4" y="944"/>
                    </a:cubicBezTo>
                    <a:cubicBezTo>
                      <a:pt x="6" y="944"/>
                      <a:pt x="7" y="946"/>
                      <a:pt x="7" y="948"/>
                    </a:cubicBezTo>
                    <a:close/>
                    <a:moveTo>
                      <a:pt x="7" y="971"/>
                    </a:moveTo>
                    <a:lnTo>
                      <a:pt x="7" y="979"/>
                    </a:lnTo>
                    <a:cubicBezTo>
                      <a:pt x="7" y="981"/>
                      <a:pt x="6" y="983"/>
                      <a:pt x="4" y="983"/>
                    </a:cubicBezTo>
                    <a:cubicBezTo>
                      <a:pt x="1" y="983"/>
                      <a:pt x="0" y="981"/>
                      <a:pt x="0" y="979"/>
                    </a:cubicBezTo>
                    <a:lnTo>
                      <a:pt x="0" y="971"/>
                    </a:lnTo>
                    <a:cubicBezTo>
                      <a:pt x="0" y="969"/>
                      <a:pt x="1" y="967"/>
                      <a:pt x="4" y="967"/>
                    </a:cubicBezTo>
                    <a:cubicBezTo>
                      <a:pt x="6" y="967"/>
                      <a:pt x="7" y="969"/>
                      <a:pt x="7" y="971"/>
                    </a:cubicBezTo>
                    <a:close/>
                    <a:moveTo>
                      <a:pt x="7" y="994"/>
                    </a:moveTo>
                    <a:lnTo>
                      <a:pt x="7" y="1002"/>
                    </a:lnTo>
                    <a:cubicBezTo>
                      <a:pt x="7" y="1004"/>
                      <a:pt x="6" y="1006"/>
                      <a:pt x="4" y="1006"/>
                    </a:cubicBezTo>
                    <a:cubicBezTo>
                      <a:pt x="1" y="1006"/>
                      <a:pt x="0" y="1004"/>
                      <a:pt x="0" y="1002"/>
                    </a:cubicBezTo>
                    <a:lnTo>
                      <a:pt x="0" y="994"/>
                    </a:lnTo>
                    <a:cubicBezTo>
                      <a:pt x="0" y="992"/>
                      <a:pt x="1" y="990"/>
                      <a:pt x="4" y="990"/>
                    </a:cubicBezTo>
                    <a:cubicBezTo>
                      <a:pt x="6" y="990"/>
                      <a:pt x="7" y="992"/>
                      <a:pt x="7" y="994"/>
                    </a:cubicBezTo>
                    <a:close/>
                    <a:moveTo>
                      <a:pt x="7" y="1017"/>
                    </a:moveTo>
                    <a:lnTo>
                      <a:pt x="7" y="1025"/>
                    </a:lnTo>
                    <a:cubicBezTo>
                      <a:pt x="7" y="1027"/>
                      <a:pt x="6" y="1029"/>
                      <a:pt x="4" y="1029"/>
                    </a:cubicBezTo>
                    <a:cubicBezTo>
                      <a:pt x="1" y="1029"/>
                      <a:pt x="0" y="1027"/>
                      <a:pt x="0" y="1025"/>
                    </a:cubicBezTo>
                    <a:lnTo>
                      <a:pt x="0" y="1017"/>
                    </a:lnTo>
                    <a:cubicBezTo>
                      <a:pt x="0" y="1015"/>
                      <a:pt x="1" y="1013"/>
                      <a:pt x="4" y="1013"/>
                    </a:cubicBezTo>
                    <a:cubicBezTo>
                      <a:pt x="6" y="1013"/>
                      <a:pt x="7" y="1015"/>
                      <a:pt x="7" y="1017"/>
                    </a:cubicBezTo>
                    <a:close/>
                    <a:moveTo>
                      <a:pt x="7" y="1040"/>
                    </a:moveTo>
                    <a:lnTo>
                      <a:pt x="7" y="1048"/>
                    </a:lnTo>
                    <a:cubicBezTo>
                      <a:pt x="7" y="1050"/>
                      <a:pt x="6" y="1052"/>
                      <a:pt x="4" y="1052"/>
                    </a:cubicBezTo>
                    <a:cubicBezTo>
                      <a:pt x="1" y="1052"/>
                      <a:pt x="0" y="1050"/>
                      <a:pt x="0" y="1048"/>
                    </a:cubicBezTo>
                    <a:lnTo>
                      <a:pt x="0" y="1040"/>
                    </a:lnTo>
                    <a:cubicBezTo>
                      <a:pt x="0" y="1038"/>
                      <a:pt x="1" y="1036"/>
                      <a:pt x="4" y="1036"/>
                    </a:cubicBezTo>
                    <a:cubicBezTo>
                      <a:pt x="6" y="1036"/>
                      <a:pt x="7" y="1038"/>
                      <a:pt x="7" y="1040"/>
                    </a:cubicBezTo>
                    <a:close/>
                    <a:moveTo>
                      <a:pt x="7" y="1063"/>
                    </a:moveTo>
                    <a:lnTo>
                      <a:pt x="7" y="1071"/>
                    </a:lnTo>
                    <a:cubicBezTo>
                      <a:pt x="7" y="1073"/>
                      <a:pt x="6" y="1075"/>
                      <a:pt x="4" y="1075"/>
                    </a:cubicBezTo>
                    <a:cubicBezTo>
                      <a:pt x="1" y="1075"/>
                      <a:pt x="0" y="1073"/>
                      <a:pt x="0" y="1071"/>
                    </a:cubicBezTo>
                    <a:lnTo>
                      <a:pt x="0" y="1063"/>
                    </a:lnTo>
                    <a:cubicBezTo>
                      <a:pt x="0" y="1061"/>
                      <a:pt x="1" y="1059"/>
                      <a:pt x="4" y="1059"/>
                    </a:cubicBezTo>
                    <a:cubicBezTo>
                      <a:pt x="6" y="1059"/>
                      <a:pt x="7" y="1061"/>
                      <a:pt x="7" y="1063"/>
                    </a:cubicBezTo>
                    <a:close/>
                    <a:moveTo>
                      <a:pt x="7" y="1086"/>
                    </a:moveTo>
                    <a:lnTo>
                      <a:pt x="7" y="1094"/>
                    </a:lnTo>
                    <a:cubicBezTo>
                      <a:pt x="7" y="1096"/>
                      <a:pt x="6" y="1098"/>
                      <a:pt x="4" y="1098"/>
                    </a:cubicBezTo>
                    <a:cubicBezTo>
                      <a:pt x="1" y="1098"/>
                      <a:pt x="0" y="1096"/>
                      <a:pt x="0" y="1094"/>
                    </a:cubicBezTo>
                    <a:lnTo>
                      <a:pt x="0" y="1086"/>
                    </a:lnTo>
                    <a:cubicBezTo>
                      <a:pt x="0" y="1084"/>
                      <a:pt x="1" y="1082"/>
                      <a:pt x="4" y="1082"/>
                    </a:cubicBezTo>
                    <a:cubicBezTo>
                      <a:pt x="6" y="1082"/>
                      <a:pt x="7" y="1084"/>
                      <a:pt x="7" y="1086"/>
                    </a:cubicBezTo>
                    <a:close/>
                    <a:moveTo>
                      <a:pt x="7" y="1109"/>
                    </a:moveTo>
                    <a:lnTo>
                      <a:pt x="7" y="1117"/>
                    </a:lnTo>
                    <a:cubicBezTo>
                      <a:pt x="7" y="1119"/>
                      <a:pt x="6" y="1121"/>
                      <a:pt x="4" y="1121"/>
                    </a:cubicBezTo>
                    <a:cubicBezTo>
                      <a:pt x="1" y="1121"/>
                      <a:pt x="0" y="1119"/>
                      <a:pt x="0" y="1117"/>
                    </a:cubicBezTo>
                    <a:lnTo>
                      <a:pt x="0" y="1109"/>
                    </a:lnTo>
                    <a:cubicBezTo>
                      <a:pt x="0" y="1107"/>
                      <a:pt x="1" y="1105"/>
                      <a:pt x="4" y="1105"/>
                    </a:cubicBezTo>
                    <a:cubicBezTo>
                      <a:pt x="6" y="1105"/>
                      <a:pt x="7" y="1107"/>
                      <a:pt x="7" y="1109"/>
                    </a:cubicBezTo>
                    <a:close/>
                    <a:moveTo>
                      <a:pt x="7" y="1132"/>
                    </a:moveTo>
                    <a:lnTo>
                      <a:pt x="7" y="1140"/>
                    </a:lnTo>
                    <a:cubicBezTo>
                      <a:pt x="7" y="1142"/>
                      <a:pt x="6" y="1144"/>
                      <a:pt x="4" y="1144"/>
                    </a:cubicBezTo>
                    <a:cubicBezTo>
                      <a:pt x="1" y="1144"/>
                      <a:pt x="0" y="1142"/>
                      <a:pt x="0" y="1140"/>
                    </a:cubicBezTo>
                    <a:lnTo>
                      <a:pt x="0" y="1132"/>
                    </a:lnTo>
                    <a:cubicBezTo>
                      <a:pt x="0" y="1130"/>
                      <a:pt x="1" y="1129"/>
                      <a:pt x="4" y="1129"/>
                    </a:cubicBezTo>
                    <a:cubicBezTo>
                      <a:pt x="6" y="1129"/>
                      <a:pt x="7" y="1130"/>
                      <a:pt x="7" y="1132"/>
                    </a:cubicBezTo>
                    <a:close/>
                    <a:moveTo>
                      <a:pt x="7" y="1155"/>
                    </a:moveTo>
                    <a:lnTo>
                      <a:pt x="7" y="1163"/>
                    </a:lnTo>
                    <a:cubicBezTo>
                      <a:pt x="7" y="1165"/>
                      <a:pt x="6" y="1167"/>
                      <a:pt x="4" y="1167"/>
                    </a:cubicBezTo>
                    <a:cubicBezTo>
                      <a:pt x="1" y="1167"/>
                      <a:pt x="0" y="1165"/>
                      <a:pt x="0" y="1163"/>
                    </a:cubicBezTo>
                    <a:lnTo>
                      <a:pt x="0" y="1155"/>
                    </a:lnTo>
                    <a:cubicBezTo>
                      <a:pt x="0" y="1153"/>
                      <a:pt x="1" y="1152"/>
                      <a:pt x="4" y="1152"/>
                    </a:cubicBezTo>
                    <a:cubicBezTo>
                      <a:pt x="6" y="1152"/>
                      <a:pt x="7" y="1153"/>
                      <a:pt x="7" y="1155"/>
                    </a:cubicBezTo>
                    <a:close/>
                    <a:moveTo>
                      <a:pt x="7" y="1178"/>
                    </a:moveTo>
                    <a:lnTo>
                      <a:pt x="7" y="1186"/>
                    </a:lnTo>
                    <a:cubicBezTo>
                      <a:pt x="7" y="1188"/>
                      <a:pt x="6" y="1190"/>
                      <a:pt x="4" y="1190"/>
                    </a:cubicBezTo>
                    <a:cubicBezTo>
                      <a:pt x="1" y="1190"/>
                      <a:pt x="0" y="1188"/>
                      <a:pt x="0" y="1186"/>
                    </a:cubicBezTo>
                    <a:lnTo>
                      <a:pt x="0" y="1178"/>
                    </a:lnTo>
                    <a:cubicBezTo>
                      <a:pt x="0" y="1176"/>
                      <a:pt x="1" y="1175"/>
                      <a:pt x="4" y="1175"/>
                    </a:cubicBezTo>
                    <a:cubicBezTo>
                      <a:pt x="6" y="1175"/>
                      <a:pt x="7" y="1176"/>
                      <a:pt x="7" y="1178"/>
                    </a:cubicBezTo>
                    <a:close/>
                    <a:moveTo>
                      <a:pt x="7" y="1201"/>
                    </a:moveTo>
                    <a:lnTo>
                      <a:pt x="7" y="1209"/>
                    </a:lnTo>
                    <a:cubicBezTo>
                      <a:pt x="7" y="1211"/>
                      <a:pt x="6" y="1213"/>
                      <a:pt x="4" y="1213"/>
                    </a:cubicBezTo>
                    <a:cubicBezTo>
                      <a:pt x="1" y="1213"/>
                      <a:pt x="0" y="1211"/>
                      <a:pt x="0" y="1209"/>
                    </a:cubicBezTo>
                    <a:lnTo>
                      <a:pt x="0" y="1201"/>
                    </a:lnTo>
                    <a:cubicBezTo>
                      <a:pt x="0" y="1199"/>
                      <a:pt x="1" y="1198"/>
                      <a:pt x="4" y="1198"/>
                    </a:cubicBezTo>
                    <a:cubicBezTo>
                      <a:pt x="6" y="1198"/>
                      <a:pt x="7" y="1199"/>
                      <a:pt x="7" y="1201"/>
                    </a:cubicBezTo>
                    <a:close/>
                    <a:moveTo>
                      <a:pt x="7" y="1225"/>
                    </a:moveTo>
                    <a:lnTo>
                      <a:pt x="7" y="1232"/>
                    </a:lnTo>
                    <a:cubicBezTo>
                      <a:pt x="7" y="1234"/>
                      <a:pt x="6" y="1236"/>
                      <a:pt x="4" y="1236"/>
                    </a:cubicBezTo>
                    <a:cubicBezTo>
                      <a:pt x="1" y="1236"/>
                      <a:pt x="0" y="1234"/>
                      <a:pt x="0" y="1232"/>
                    </a:cubicBezTo>
                    <a:lnTo>
                      <a:pt x="0" y="1225"/>
                    </a:lnTo>
                    <a:cubicBezTo>
                      <a:pt x="0" y="1222"/>
                      <a:pt x="1" y="1221"/>
                      <a:pt x="4" y="1221"/>
                    </a:cubicBezTo>
                    <a:cubicBezTo>
                      <a:pt x="6" y="1221"/>
                      <a:pt x="7" y="1222"/>
                      <a:pt x="7" y="1225"/>
                    </a:cubicBezTo>
                    <a:close/>
                    <a:moveTo>
                      <a:pt x="7" y="1248"/>
                    </a:moveTo>
                    <a:lnTo>
                      <a:pt x="7" y="1255"/>
                    </a:lnTo>
                    <a:cubicBezTo>
                      <a:pt x="7" y="1257"/>
                      <a:pt x="6" y="1259"/>
                      <a:pt x="4" y="1259"/>
                    </a:cubicBezTo>
                    <a:cubicBezTo>
                      <a:pt x="1" y="1259"/>
                      <a:pt x="0" y="1257"/>
                      <a:pt x="0" y="1255"/>
                    </a:cubicBezTo>
                    <a:lnTo>
                      <a:pt x="0" y="1248"/>
                    </a:lnTo>
                    <a:cubicBezTo>
                      <a:pt x="0" y="1245"/>
                      <a:pt x="1" y="1244"/>
                      <a:pt x="4" y="1244"/>
                    </a:cubicBezTo>
                    <a:cubicBezTo>
                      <a:pt x="6" y="1244"/>
                      <a:pt x="7" y="1245"/>
                      <a:pt x="7" y="1248"/>
                    </a:cubicBezTo>
                    <a:close/>
                    <a:moveTo>
                      <a:pt x="7" y="1271"/>
                    </a:moveTo>
                    <a:lnTo>
                      <a:pt x="7" y="1278"/>
                    </a:lnTo>
                    <a:cubicBezTo>
                      <a:pt x="7" y="1280"/>
                      <a:pt x="6" y="1282"/>
                      <a:pt x="4" y="1282"/>
                    </a:cubicBezTo>
                    <a:cubicBezTo>
                      <a:pt x="1" y="1282"/>
                      <a:pt x="0" y="1280"/>
                      <a:pt x="0" y="1278"/>
                    </a:cubicBezTo>
                    <a:lnTo>
                      <a:pt x="0" y="1271"/>
                    </a:lnTo>
                    <a:cubicBezTo>
                      <a:pt x="0" y="1268"/>
                      <a:pt x="1" y="1267"/>
                      <a:pt x="4" y="1267"/>
                    </a:cubicBezTo>
                    <a:cubicBezTo>
                      <a:pt x="6" y="1267"/>
                      <a:pt x="7" y="1268"/>
                      <a:pt x="7" y="1271"/>
                    </a:cubicBezTo>
                    <a:close/>
                    <a:moveTo>
                      <a:pt x="7" y="1294"/>
                    </a:moveTo>
                    <a:lnTo>
                      <a:pt x="7" y="1301"/>
                    </a:lnTo>
                    <a:cubicBezTo>
                      <a:pt x="7" y="1303"/>
                      <a:pt x="6" y="1305"/>
                      <a:pt x="4" y="1305"/>
                    </a:cubicBezTo>
                    <a:cubicBezTo>
                      <a:pt x="1" y="1305"/>
                      <a:pt x="0" y="1303"/>
                      <a:pt x="0" y="1301"/>
                    </a:cubicBezTo>
                    <a:lnTo>
                      <a:pt x="0" y="1294"/>
                    </a:lnTo>
                    <a:cubicBezTo>
                      <a:pt x="0" y="1292"/>
                      <a:pt x="1" y="1290"/>
                      <a:pt x="4" y="1290"/>
                    </a:cubicBezTo>
                    <a:cubicBezTo>
                      <a:pt x="6" y="1290"/>
                      <a:pt x="7" y="1292"/>
                      <a:pt x="7" y="1294"/>
                    </a:cubicBezTo>
                    <a:close/>
                    <a:moveTo>
                      <a:pt x="7" y="1317"/>
                    </a:moveTo>
                    <a:lnTo>
                      <a:pt x="7" y="1324"/>
                    </a:lnTo>
                    <a:cubicBezTo>
                      <a:pt x="7" y="1326"/>
                      <a:pt x="6" y="1328"/>
                      <a:pt x="4" y="1328"/>
                    </a:cubicBezTo>
                    <a:cubicBezTo>
                      <a:pt x="1" y="1328"/>
                      <a:pt x="0" y="1326"/>
                      <a:pt x="0" y="1324"/>
                    </a:cubicBezTo>
                    <a:lnTo>
                      <a:pt x="0" y="1317"/>
                    </a:lnTo>
                    <a:cubicBezTo>
                      <a:pt x="0" y="1315"/>
                      <a:pt x="1" y="1313"/>
                      <a:pt x="4" y="1313"/>
                    </a:cubicBezTo>
                    <a:cubicBezTo>
                      <a:pt x="6" y="1313"/>
                      <a:pt x="7" y="1315"/>
                      <a:pt x="7" y="1317"/>
                    </a:cubicBezTo>
                    <a:close/>
                    <a:moveTo>
                      <a:pt x="7" y="1340"/>
                    </a:moveTo>
                    <a:lnTo>
                      <a:pt x="7" y="1347"/>
                    </a:lnTo>
                    <a:cubicBezTo>
                      <a:pt x="7" y="1350"/>
                      <a:pt x="6" y="1351"/>
                      <a:pt x="4" y="1351"/>
                    </a:cubicBezTo>
                    <a:cubicBezTo>
                      <a:pt x="1" y="1351"/>
                      <a:pt x="0" y="1350"/>
                      <a:pt x="0" y="1347"/>
                    </a:cubicBezTo>
                    <a:lnTo>
                      <a:pt x="0" y="1340"/>
                    </a:lnTo>
                    <a:cubicBezTo>
                      <a:pt x="0" y="1338"/>
                      <a:pt x="1" y="1336"/>
                      <a:pt x="4" y="1336"/>
                    </a:cubicBezTo>
                    <a:cubicBezTo>
                      <a:pt x="6" y="1336"/>
                      <a:pt x="7" y="1338"/>
                      <a:pt x="7" y="1340"/>
                    </a:cubicBezTo>
                    <a:close/>
                    <a:moveTo>
                      <a:pt x="7" y="1363"/>
                    </a:moveTo>
                    <a:lnTo>
                      <a:pt x="7" y="1370"/>
                    </a:lnTo>
                    <a:cubicBezTo>
                      <a:pt x="7" y="1373"/>
                      <a:pt x="6" y="1374"/>
                      <a:pt x="4" y="1374"/>
                    </a:cubicBezTo>
                    <a:cubicBezTo>
                      <a:pt x="1" y="1374"/>
                      <a:pt x="0" y="1373"/>
                      <a:pt x="0" y="1370"/>
                    </a:cubicBezTo>
                    <a:lnTo>
                      <a:pt x="0" y="1363"/>
                    </a:lnTo>
                    <a:cubicBezTo>
                      <a:pt x="0" y="1361"/>
                      <a:pt x="1" y="1359"/>
                      <a:pt x="4" y="1359"/>
                    </a:cubicBezTo>
                    <a:cubicBezTo>
                      <a:pt x="6" y="1359"/>
                      <a:pt x="7" y="1361"/>
                      <a:pt x="7" y="1363"/>
                    </a:cubicBezTo>
                    <a:close/>
                    <a:moveTo>
                      <a:pt x="7" y="1386"/>
                    </a:moveTo>
                    <a:lnTo>
                      <a:pt x="7" y="1393"/>
                    </a:lnTo>
                    <a:cubicBezTo>
                      <a:pt x="7" y="1396"/>
                      <a:pt x="6" y="1397"/>
                      <a:pt x="4" y="1397"/>
                    </a:cubicBezTo>
                    <a:cubicBezTo>
                      <a:pt x="1" y="1397"/>
                      <a:pt x="0" y="1396"/>
                      <a:pt x="0" y="1393"/>
                    </a:cubicBezTo>
                    <a:lnTo>
                      <a:pt x="0" y="1386"/>
                    </a:lnTo>
                    <a:cubicBezTo>
                      <a:pt x="0" y="1384"/>
                      <a:pt x="1" y="1382"/>
                      <a:pt x="4" y="1382"/>
                    </a:cubicBezTo>
                    <a:cubicBezTo>
                      <a:pt x="6" y="1382"/>
                      <a:pt x="7" y="1384"/>
                      <a:pt x="7" y="1386"/>
                    </a:cubicBezTo>
                    <a:close/>
                    <a:moveTo>
                      <a:pt x="7" y="1409"/>
                    </a:moveTo>
                    <a:lnTo>
                      <a:pt x="7" y="1417"/>
                    </a:lnTo>
                    <a:cubicBezTo>
                      <a:pt x="7" y="1419"/>
                      <a:pt x="6" y="1420"/>
                      <a:pt x="4" y="1420"/>
                    </a:cubicBezTo>
                    <a:cubicBezTo>
                      <a:pt x="1" y="1420"/>
                      <a:pt x="0" y="1419"/>
                      <a:pt x="0" y="1417"/>
                    </a:cubicBezTo>
                    <a:lnTo>
                      <a:pt x="0" y="1409"/>
                    </a:lnTo>
                    <a:cubicBezTo>
                      <a:pt x="0" y="1407"/>
                      <a:pt x="1" y="1405"/>
                      <a:pt x="4" y="1405"/>
                    </a:cubicBezTo>
                    <a:cubicBezTo>
                      <a:pt x="6" y="1405"/>
                      <a:pt x="7" y="1407"/>
                      <a:pt x="7" y="1409"/>
                    </a:cubicBezTo>
                    <a:close/>
                    <a:moveTo>
                      <a:pt x="7" y="1432"/>
                    </a:moveTo>
                    <a:lnTo>
                      <a:pt x="7" y="1440"/>
                    </a:lnTo>
                    <a:cubicBezTo>
                      <a:pt x="7" y="1442"/>
                      <a:pt x="6" y="1443"/>
                      <a:pt x="4" y="1443"/>
                    </a:cubicBezTo>
                    <a:cubicBezTo>
                      <a:pt x="1" y="1443"/>
                      <a:pt x="0" y="1442"/>
                      <a:pt x="0" y="1440"/>
                    </a:cubicBezTo>
                    <a:lnTo>
                      <a:pt x="0" y="1432"/>
                    </a:lnTo>
                    <a:cubicBezTo>
                      <a:pt x="0" y="1430"/>
                      <a:pt x="1" y="1428"/>
                      <a:pt x="4" y="1428"/>
                    </a:cubicBezTo>
                    <a:cubicBezTo>
                      <a:pt x="6" y="1428"/>
                      <a:pt x="7" y="1430"/>
                      <a:pt x="7" y="1432"/>
                    </a:cubicBezTo>
                    <a:close/>
                    <a:moveTo>
                      <a:pt x="7" y="1455"/>
                    </a:moveTo>
                    <a:lnTo>
                      <a:pt x="7" y="1463"/>
                    </a:lnTo>
                    <a:cubicBezTo>
                      <a:pt x="7" y="1465"/>
                      <a:pt x="6" y="1466"/>
                      <a:pt x="4" y="1466"/>
                    </a:cubicBezTo>
                    <a:cubicBezTo>
                      <a:pt x="1" y="1466"/>
                      <a:pt x="0" y="1465"/>
                      <a:pt x="0" y="1463"/>
                    </a:cubicBezTo>
                    <a:lnTo>
                      <a:pt x="0" y="1455"/>
                    </a:lnTo>
                    <a:cubicBezTo>
                      <a:pt x="0" y="1453"/>
                      <a:pt x="1" y="1451"/>
                      <a:pt x="4" y="1451"/>
                    </a:cubicBezTo>
                    <a:cubicBezTo>
                      <a:pt x="6" y="1451"/>
                      <a:pt x="7" y="1453"/>
                      <a:pt x="7" y="1455"/>
                    </a:cubicBezTo>
                    <a:close/>
                    <a:moveTo>
                      <a:pt x="7" y="1478"/>
                    </a:moveTo>
                    <a:lnTo>
                      <a:pt x="7" y="1486"/>
                    </a:lnTo>
                    <a:cubicBezTo>
                      <a:pt x="7" y="1488"/>
                      <a:pt x="6" y="1489"/>
                      <a:pt x="4" y="1489"/>
                    </a:cubicBezTo>
                    <a:cubicBezTo>
                      <a:pt x="1" y="1489"/>
                      <a:pt x="0" y="1488"/>
                      <a:pt x="0" y="1486"/>
                    </a:cubicBezTo>
                    <a:lnTo>
                      <a:pt x="0" y="1478"/>
                    </a:lnTo>
                    <a:cubicBezTo>
                      <a:pt x="0" y="1476"/>
                      <a:pt x="1" y="1474"/>
                      <a:pt x="4" y="1474"/>
                    </a:cubicBezTo>
                    <a:cubicBezTo>
                      <a:pt x="6" y="1474"/>
                      <a:pt x="7" y="1476"/>
                      <a:pt x="7" y="1478"/>
                    </a:cubicBezTo>
                    <a:close/>
                    <a:moveTo>
                      <a:pt x="7" y="1501"/>
                    </a:moveTo>
                    <a:lnTo>
                      <a:pt x="7" y="1509"/>
                    </a:lnTo>
                    <a:cubicBezTo>
                      <a:pt x="7" y="1511"/>
                      <a:pt x="6" y="1513"/>
                      <a:pt x="4" y="1513"/>
                    </a:cubicBezTo>
                    <a:cubicBezTo>
                      <a:pt x="1" y="1513"/>
                      <a:pt x="0" y="1511"/>
                      <a:pt x="0" y="1509"/>
                    </a:cubicBezTo>
                    <a:lnTo>
                      <a:pt x="0" y="1501"/>
                    </a:lnTo>
                    <a:cubicBezTo>
                      <a:pt x="0" y="1499"/>
                      <a:pt x="1" y="1497"/>
                      <a:pt x="4" y="1497"/>
                    </a:cubicBezTo>
                    <a:cubicBezTo>
                      <a:pt x="6" y="1497"/>
                      <a:pt x="7" y="1499"/>
                      <a:pt x="7" y="1501"/>
                    </a:cubicBezTo>
                    <a:close/>
                    <a:moveTo>
                      <a:pt x="7" y="1524"/>
                    </a:moveTo>
                    <a:lnTo>
                      <a:pt x="7" y="1532"/>
                    </a:lnTo>
                    <a:cubicBezTo>
                      <a:pt x="7" y="1534"/>
                      <a:pt x="6" y="1536"/>
                      <a:pt x="4" y="1536"/>
                    </a:cubicBezTo>
                    <a:cubicBezTo>
                      <a:pt x="1" y="1536"/>
                      <a:pt x="0" y="1534"/>
                      <a:pt x="0" y="1532"/>
                    </a:cubicBezTo>
                    <a:lnTo>
                      <a:pt x="0" y="1524"/>
                    </a:lnTo>
                    <a:cubicBezTo>
                      <a:pt x="0" y="1522"/>
                      <a:pt x="1" y="1520"/>
                      <a:pt x="4" y="1520"/>
                    </a:cubicBezTo>
                    <a:cubicBezTo>
                      <a:pt x="6" y="1520"/>
                      <a:pt x="7" y="1522"/>
                      <a:pt x="7" y="1524"/>
                    </a:cubicBezTo>
                    <a:close/>
                    <a:moveTo>
                      <a:pt x="7" y="1547"/>
                    </a:moveTo>
                    <a:lnTo>
                      <a:pt x="7" y="1555"/>
                    </a:lnTo>
                    <a:cubicBezTo>
                      <a:pt x="7" y="1557"/>
                      <a:pt x="6" y="1559"/>
                      <a:pt x="4" y="1559"/>
                    </a:cubicBezTo>
                    <a:cubicBezTo>
                      <a:pt x="1" y="1559"/>
                      <a:pt x="0" y="1557"/>
                      <a:pt x="0" y="1555"/>
                    </a:cubicBezTo>
                    <a:lnTo>
                      <a:pt x="0" y="1547"/>
                    </a:lnTo>
                    <a:cubicBezTo>
                      <a:pt x="0" y="1545"/>
                      <a:pt x="1" y="1543"/>
                      <a:pt x="4" y="1543"/>
                    </a:cubicBezTo>
                    <a:cubicBezTo>
                      <a:pt x="6" y="1543"/>
                      <a:pt x="7" y="1545"/>
                      <a:pt x="7" y="1547"/>
                    </a:cubicBezTo>
                    <a:close/>
                    <a:moveTo>
                      <a:pt x="7" y="1570"/>
                    </a:moveTo>
                    <a:lnTo>
                      <a:pt x="7" y="1578"/>
                    </a:lnTo>
                    <a:cubicBezTo>
                      <a:pt x="7" y="1580"/>
                      <a:pt x="6" y="1582"/>
                      <a:pt x="4" y="1582"/>
                    </a:cubicBezTo>
                    <a:cubicBezTo>
                      <a:pt x="1" y="1582"/>
                      <a:pt x="0" y="1580"/>
                      <a:pt x="0" y="1578"/>
                    </a:cubicBezTo>
                    <a:lnTo>
                      <a:pt x="0" y="1570"/>
                    </a:lnTo>
                    <a:cubicBezTo>
                      <a:pt x="0" y="1568"/>
                      <a:pt x="1" y="1566"/>
                      <a:pt x="4" y="1566"/>
                    </a:cubicBezTo>
                    <a:cubicBezTo>
                      <a:pt x="6" y="1566"/>
                      <a:pt x="7" y="1568"/>
                      <a:pt x="7" y="1570"/>
                    </a:cubicBezTo>
                    <a:close/>
                    <a:moveTo>
                      <a:pt x="7" y="1593"/>
                    </a:moveTo>
                    <a:lnTo>
                      <a:pt x="7" y="1601"/>
                    </a:lnTo>
                    <a:cubicBezTo>
                      <a:pt x="7" y="1603"/>
                      <a:pt x="6" y="1605"/>
                      <a:pt x="4" y="1605"/>
                    </a:cubicBezTo>
                    <a:cubicBezTo>
                      <a:pt x="1" y="1605"/>
                      <a:pt x="0" y="1603"/>
                      <a:pt x="0" y="1601"/>
                    </a:cubicBezTo>
                    <a:lnTo>
                      <a:pt x="0" y="1593"/>
                    </a:lnTo>
                    <a:cubicBezTo>
                      <a:pt x="0" y="1591"/>
                      <a:pt x="1" y="1589"/>
                      <a:pt x="4" y="1589"/>
                    </a:cubicBezTo>
                    <a:cubicBezTo>
                      <a:pt x="6" y="1589"/>
                      <a:pt x="7" y="1591"/>
                      <a:pt x="7" y="1593"/>
                    </a:cubicBezTo>
                    <a:close/>
                    <a:moveTo>
                      <a:pt x="7" y="1616"/>
                    </a:moveTo>
                    <a:lnTo>
                      <a:pt x="7" y="1624"/>
                    </a:lnTo>
                    <a:cubicBezTo>
                      <a:pt x="7" y="1626"/>
                      <a:pt x="6" y="1628"/>
                      <a:pt x="4" y="1628"/>
                    </a:cubicBezTo>
                    <a:cubicBezTo>
                      <a:pt x="1" y="1628"/>
                      <a:pt x="0" y="1626"/>
                      <a:pt x="0" y="1624"/>
                    </a:cubicBezTo>
                    <a:lnTo>
                      <a:pt x="0" y="1616"/>
                    </a:lnTo>
                    <a:cubicBezTo>
                      <a:pt x="0" y="1614"/>
                      <a:pt x="1" y="1612"/>
                      <a:pt x="4" y="1612"/>
                    </a:cubicBezTo>
                    <a:cubicBezTo>
                      <a:pt x="6" y="1612"/>
                      <a:pt x="7" y="1614"/>
                      <a:pt x="7" y="1616"/>
                    </a:cubicBezTo>
                    <a:close/>
                    <a:moveTo>
                      <a:pt x="7" y="1639"/>
                    </a:moveTo>
                    <a:lnTo>
                      <a:pt x="7" y="1647"/>
                    </a:lnTo>
                    <a:cubicBezTo>
                      <a:pt x="7" y="1649"/>
                      <a:pt x="6" y="1651"/>
                      <a:pt x="4" y="1651"/>
                    </a:cubicBezTo>
                    <a:cubicBezTo>
                      <a:pt x="1" y="1651"/>
                      <a:pt x="0" y="1649"/>
                      <a:pt x="0" y="1647"/>
                    </a:cubicBezTo>
                    <a:lnTo>
                      <a:pt x="0" y="1639"/>
                    </a:lnTo>
                    <a:cubicBezTo>
                      <a:pt x="0" y="1637"/>
                      <a:pt x="1" y="1635"/>
                      <a:pt x="4" y="1635"/>
                    </a:cubicBezTo>
                    <a:cubicBezTo>
                      <a:pt x="6" y="1635"/>
                      <a:pt x="7" y="1637"/>
                      <a:pt x="7" y="1639"/>
                    </a:cubicBezTo>
                    <a:close/>
                    <a:moveTo>
                      <a:pt x="7" y="1662"/>
                    </a:moveTo>
                    <a:lnTo>
                      <a:pt x="7" y="1670"/>
                    </a:lnTo>
                    <a:cubicBezTo>
                      <a:pt x="7" y="1672"/>
                      <a:pt x="6" y="1674"/>
                      <a:pt x="4" y="1674"/>
                    </a:cubicBezTo>
                    <a:cubicBezTo>
                      <a:pt x="1" y="1674"/>
                      <a:pt x="0" y="1672"/>
                      <a:pt x="0" y="1670"/>
                    </a:cubicBezTo>
                    <a:lnTo>
                      <a:pt x="0" y="1662"/>
                    </a:lnTo>
                    <a:cubicBezTo>
                      <a:pt x="0" y="1660"/>
                      <a:pt x="1" y="1658"/>
                      <a:pt x="4" y="1658"/>
                    </a:cubicBezTo>
                    <a:cubicBezTo>
                      <a:pt x="6" y="1658"/>
                      <a:pt x="7" y="1660"/>
                      <a:pt x="7" y="1662"/>
                    </a:cubicBezTo>
                    <a:close/>
                    <a:moveTo>
                      <a:pt x="7" y="1685"/>
                    </a:moveTo>
                    <a:lnTo>
                      <a:pt x="7" y="1693"/>
                    </a:lnTo>
                    <a:cubicBezTo>
                      <a:pt x="7" y="1695"/>
                      <a:pt x="6" y="1697"/>
                      <a:pt x="4" y="1697"/>
                    </a:cubicBezTo>
                    <a:cubicBezTo>
                      <a:pt x="1" y="1697"/>
                      <a:pt x="0" y="1695"/>
                      <a:pt x="0" y="1693"/>
                    </a:cubicBezTo>
                    <a:lnTo>
                      <a:pt x="0" y="1685"/>
                    </a:lnTo>
                    <a:cubicBezTo>
                      <a:pt x="0" y="1683"/>
                      <a:pt x="1" y="1681"/>
                      <a:pt x="4" y="1681"/>
                    </a:cubicBezTo>
                    <a:cubicBezTo>
                      <a:pt x="6" y="1681"/>
                      <a:pt x="7" y="1683"/>
                      <a:pt x="7" y="1685"/>
                    </a:cubicBezTo>
                    <a:close/>
                    <a:moveTo>
                      <a:pt x="7" y="1708"/>
                    </a:moveTo>
                    <a:lnTo>
                      <a:pt x="7" y="1716"/>
                    </a:lnTo>
                    <a:cubicBezTo>
                      <a:pt x="7" y="1718"/>
                      <a:pt x="6" y="1720"/>
                      <a:pt x="4" y="1720"/>
                    </a:cubicBezTo>
                    <a:cubicBezTo>
                      <a:pt x="1" y="1720"/>
                      <a:pt x="0" y="1718"/>
                      <a:pt x="0" y="1716"/>
                    </a:cubicBezTo>
                    <a:lnTo>
                      <a:pt x="0" y="1708"/>
                    </a:lnTo>
                    <a:cubicBezTo>
                      <a:pt x="0" y="1706"/>
                      <a:pt x="1" y="1705"/>
                      <a:pt x="4" y="1705"/>
                    </a:cubicBezTo>
                    <a:cubicBezTo>
                      <a:pt x="6" y="1705"/>
                      <a:pt x="7" y="1706"/>
                      <a:pt x="7" y="1708"/>
                    </a:cubicBezTo>
                    <a:close/>
                    <a:moveTo>
                      <a:pt x="7" y="1731"/>
                    </a:moveTo>
                    <a:lnTo>
                      <a:pt x="7" y="1739"/>
                    </a:lnTo>
                    <a:cubicBezTo>
                      <a:pt x="7" y="1741"/>
                      <a:pt x="6" y="1743"/>
                      <a:pt x="4" y="1743"/>
                    </a:cubicBezTo>
                    <a:cubicBezTo>
                      <a:pt x="1" y="1743"/>
                      <a:pt x="0" y="1741"/>
                      <a:pt x="0" y="1739"/>
                    </a:cubicBezTo>
                    <a:lnTo>
                      <a:pt x="0" y="1731"/>
                    </a:lnTo>
                    <a:cubicBezTo>
                      <a:pt x="0" y="1729"/>
                      <a:pt x="1" y="1728"/>
                      <a:pt x="4" y="1728"/>
                    </a:cubicBezTo>
                    <a:cubicBezTo>
                      <a:pt x="6" y="1728"/>
                      <a:pt x="7" y="1729"/>
                      <a:pt x="7" y="1731"/>
                    </a:cubicBezTo>
                    <a:close/>
                    <a:moveTo>
                      <a:pt x="7" y="1754"/>
                    </a:moveTo>
                    <a:lnTo>
                      <a:pt x="7" y="1762"/>
                    </a:lnTo>
                    <a:cubicBezTo>
                      <a:pt x="7" y="1764"/>
                      <a:pt x="6" y="1766"/>
                      <a:pt x="4" y="1766"/>
                    </a:cubicBezTo>
                    <a:cubicBezTo>
                      <a:pt x="1" y="1766"/>
                      <a:pt x="0" y="1764"/>
                      <a:pt x="0" y="1762"/>
                    </a:cubicBezTo>
                    <a:lnTo>
                      <a:pt x="0" y="1754"/>
                    </a:lnTo>
                    <a:cubicBezTo>
                      <a:pt x="0" y="1752"/>
                      <a:pt x="1" y="1751"/>
                      <a:pt x="4" y="1751"/>
                    </a:cubicBezTo>
                    <a:cubicBezTo>
                      <a:pt x="6" y="1751"/>
                      <a:pt x="7" y="1752"/>
                      <a:pt x="7" y="1754"/>
                    </a:cubicBezTo>
                    <a:close/>
                    <a:moveTo>
                      <a:pt x="7" y="1777"/>
                    </a:moveTo>
                    <a:lnTo>
                      <a:pt x="7" y="1785"/>
                    </a:lnTo>
                    <a:cubicBezTo>
                      <a:pt x="7" y="1787"/>
                      <a:pt x="6" y="1789"/>
                      <a:pt x="4" y="1789"/>
                    </a:cubicBezTo>
                    <a:cubicBezTo>
                      <a:pt x="1" y="1789"/>
                      <a:pt x="0" y="1787"/>
                      <a:pt x="0" y="1785"/>
                    </a:cubicBezTo>
                    <a:lnTo>
                      <a:pt x="0" y="1777"/>
                    </a:lnTo>
                    <a:cubicBezTo>
                      <a:pt x="0" y="1775"/>
                      <a:pt x="1" y="1774"/>
                      <a:pt x="4" y="1774"/>
                    </a:cubicBezTo>
                    <a:cubicBezTo>
                      <a:pt x="6" y="1774"/>
                      <a:pt x="7" y="1775"/>
                      <a:pt x="7" y="1777"/>
                    </a:cubicBezTo>
                    <a:close/>
                    <a:moveTo>
                      <a:pt x="7" y="1801"/>
                    </a:moveTo>
                    <a:lnTo>
                      <a:pt x="7" y="1808"/>
                    </a:lnTo>
                    <a:cubicBezTo>
                      <a:pt x="7" y="1810"/>
                      <a:pt x="6" y="1812"/>
                      <a:pt x="4" y="1812"/>
                    </a:cubicBezTo>
                    <a:cubicBezTo>
                      <a:pt x="1" y="1812"/>
                      <a:pt x="0" y="1810"/>
                      <a:pt x="0" y="1808"/>
                    </a:cubicBezTo>
                    <a:lnTo>
                      <a:pt x="0" y="1801"/>
                    </a:lnTo>
                    <a:cubicBezTo>
                      <a:pt x="0" y="1798"/>
                      <a:pt x="1" y="1797"/>
                      <a:pt x="4" y="1797"/>
                    </a:cubicBezTo>
                    <a:cubicBezTo>
                      <a:pt x="6" y="1797"/>
                      <a:pt x="7" y="1798"/>
                      <a:pt x="7" y="1801"/>
                    </a:cubicBezTo>
                    <a:close/>
                    <a:moveTo>
                      <a:pt x="7" y="1824"/>
                    </a:moveTo>
                    <a:lnTo>
                      <a:pt x="7" y="1831"/>
                    </a:lnTo>
                    <a:cubicBezTo>
                      <a:pt x="7" y="1833"/>
                      <a:pt x="6" y="1835"/>
                      <a:pt x="4" y="1835"/>
                    </a:cubicBezTo>
                    <a:cubicBezTo>
                      <a:pt x="1" y="1835"/>
                      <a:pt x="0" y="1833"/>
                      <a:pt x="0" y="1831"/>
                    </a:cubicBezTo>
                    <a:lnTo>
                      <a:pt x="0" y="1824"/>
                    </a:lnTo>
                    <a:cubicBezTo>
                      <a:pt x="0" y="1821"/>
                      <a:pt x="1" y="1820"/>
                      <a:pt x="4" y="1820"/>
                    </a:cubicBezTo>
                    <a:cubicBezTo>
                      <a:pt x="6" y="1820"/>
                      <a:pt x="7" y="1821"/>
                      <a:pt x="7" y="1824"/>
                    </a:cubicBezTo>
                    <a:close/>
                    <a:moveTo>
                      <a:pt x="7" y="1847"/>
                    </a:moveTo>
                    <a:lnTo>
                      <a:pt x="7" y="1854"/>
                    </a:lnTo>
                    <a:cubicBezTo>
                      <a:pt x="7" y="1856"/>
                      <a:pt x="6" y="1858"/>
                      <a:pt x="4" y="1858"/>
                    </a:cubicBezTo>
                    <a:cubicBezTo>
                      <a:pt x="1" y="1858"/>
                      <a:pt x="0" y="1856"/>
                      <a:pt x="0" y="1854"/>
                    </a:cubicBezTo>
                    <a:lnTo>
                      <a:pt x="0" y="1847"/>
                    </a:lnTo>
                    <a:cubicBezTo>
                      <a:pt x="0" y="1844"/>
                      <a:pt x="1" y="1843"/>
                      <a:pt x="4" y="1843"/>
                    </a:cubicBezTo>
                    <a:cubicBezTo>
                      <a:pt x="6" y="1843"/>
                      <a:pt x="7" y="1844"/>
                      <a:pt x="7" y="1847"/>
                    </a:cubicBezTo>
                    <a:close/>
                    <a:moveTo>
                      <a:pt x="7" y="1870"/>
                    </a:moveTo>
                    <a:lnTo>
                      <a:pt x="7" y="1877"/>
                    </a:lnTo>
                    <a:cubicBezTo>
                      <a:pt x="7" y="1879"/>
                      <a:pt x="6" y="1881"/>
                      <a:pt x="4" y="1881"/>
                    </a:cubicBezTo>
                    <a:cubicBezTo>
                      <a:pt x="1" y="1881"/>
                      <a:pt x="0" y="1879"/>
                      <a:pt x="0" y="1877"/>
                    </a:cubicBezTo>
                    <a:lnTo>
                      <a:pt x="0" y="1870"/>
                    </a:lnTo>
                    <a:cubicBezTo>
                      <a:pt x="0" y="1868"/>
                      <a:pt x="1" y="1866"/>
                      <a:pt x="4" y="1866"/>
                    </a:cubicBezTo>
                    <a:cubicBezTo>
                      <a:pt x="6" y="1866"/>
                      <a:pt x="7" y="1868"/>
                      <a:pt x="7" y="1870"/>
                    </a:cubicBezTo>
                    <a:close/>
                    <a:moveTo>
                      <a:pt x="7" y="1893"/>
                    </a:moveTo>
                    <a:lnTo>
                      <a:pt x="7" y="1900"/>
                    </a:lnTo>
                    <a:cubicBezTo>
                      <a:pt x="7" y="1902"/>
                      <a:pt x="6" y="1904"/>
                      <a:pt x="4" y="1904"/>
                    </a:cubicBezTo>
                    <a:cubicBezTo>
                      <a:pt x="1" y="1904"/>
                      <a:pt x="0" y="1902"/>
                      <a:pt x="0" y="1900"/>
                    </a:cubicBezTo>
                    <a:lnTo>
                      <a:pt x="0" y="1893"/>
                    </a:lnTo>
                    <a:cubicBezTo>
                      <a:pt x="0" y="1891"/>
                      <a:pt x="1" y="1889"/>
                      <a:pt x="4" y="1889"/>
                    </a:cubicBezTo>
                    <a:cubicBezTo>
                      <a:pt x="6" y="1889"/>
                      <a:pt x="7" y="1891"/>
                      <a:pt x="7" y="1893"/>
                    </a:cubicBezTo>
                    <a:close/>
                    <a:moveTo>
                      <a:pt x="7" y="1916"/>
                    </a:moveTo>
                    <a:lnTo>
                      <a:pt x="7" y="1923"/>
                    </a:lnTo>
                    <a:cubicBezTo>
                      <a:pt x="7" y="1926"/>
                      <a:pt x="6" y="1927"/>
                      <a:pt x="4" y="1927"/>
                    </a:cubicBezTo>
                    <a:cubicBezTo>
                      <a:pt x="1" y="1927"/>
                      <a:pt x="0" y="1926"/>
                      <a:pt x="0" y="1923"/>
                    </a:cubicBezTo>
                    <a:lnTo>
                      <a:pt x="0" y="1916"/>
                    </a:lnTo>
                    <a:cubicBezTo>
                      <a:pt x="0" y="1914"/>
                      <a:pt x="1" y="1912"/>
                      <a:pt x="4" y="1912"/>
                    </a:cubicBezTo>
                    <a:cubicBezTo>
                      <a:pt x="6" y="1912"/>
                      <a:pt x="7" y="1914"/>
                      <a:pt x="7" y="1916"/>
                    </a:cubicBezTo>
                    <a:close/>
                    <a:moveTo>
                      <a:pt x="7" y="1939"/>
                    </a:moveTo>
                    <a:lnTo>
                      <a:pt x="7" y="1946"/>
                    </a:lnTo>
                    <a:cubicBezTo>
                      <a:pt x="7" y="1949"/>
                      <a:pt x="6" y="1950"/>
                      <a:pt x="4" y="1950"/>
                    </a:cubicBezTo>
                    <a:cubicBezTo>
                      <a:pt x="1" y="1950"/>
                      <a:pt x="0" y="1949"/>
                      <a:pt x="0" y="1946"/>
                    </a:cubicBezTo>
                    <a:lnTo>
                      <a:pt x="0" y="1939"/>
                    </a:lnTo>
                    <a:cubicBezTo>
                      <a:pt x="0" y="1937"/>
                      <a:pt x="1" y="1935"/>
                      <a:pt x="4" y="1935"/>
                    </a:cubicBezTo>
                    <a:cubicBezTo>
                      <a:pt x="6" y="1935"/>
                      <a:pt x="7" y="1937"/>
                      <a:pt x="7" y="1939"/>
                    </a:cubicBezTo>
                    <a:close/>
                    <a:moveTo>
                      <a:pt x="7" y="1962"/>
                    </a:moveTo>
                    <a:lnTo>
                      <a:pt x="7" y="1969"/>
                    </a:lnTo>
                    <a:cubicBezTo>
                      <a:pt x="7" y="1972"/>
                      <a:pt x="6" y="1973"/>
                      <a:pt x="4" y="1973"/>
                    </a:cubicBezTo>
                    <a:cubicBezTo>
                      <a:pt x="1" y="1973"/>
                      <a:pt x="0" y="1972"/>
                      <a:pt x="0" y="1969"/>
                    </a:cubicBezTo>
                    <a:lnTo>
                      <a:pt x="0" y="1962"/>
                    </a:lnTo>
                    <a:cubicBezTo>
                      <a:pt x="0" y="1960"/>
                      <a:pt x="1" y="1958"/>
                      <a:pt x="4" y="1958"/>
                    </a:cubicBezTo>
                    <a:cubicBezTo>
                      <a:pt x="6" y="1958"/>
                      <a:pt x="7" y="1960"/>
                      <a:pt x="7" y="1962"/>
                    </a:cubicBezTo>
                    <a:close/>
                    <a:moveTo>
                      <a:pt x="7" y="1985"/>
                    </a:moveTo>
                    <a:lnTo>
                      <a:pt x="7" y="1993"/>
                    </a:lnTo>
                    <a:cubicBezTo>
                      <a:pt x="7" y="1995"/>
                      <a:pt x="6" y="1996"/>
                      <a:pt x="4" y="1996"/>
                    </a:cubicBezTo>
                    <a:cubicBezTo>
                      <a:pt x="1" y="1996"/>
                      <a:pt x="0" y="1995"/>
                      <a:pt x="0" y="1993"/>
                    </a:cubicBezTo>
                    <a:lnTo>
                      <a:pt x="0" y="1985"/>
                    </a:lnTo>
                    <a:cubicBezTo>
                      <a:pt x="0" y="1983"/>
                      <a:pt x="1" y="1981"/>
                      <a:pt x="4" y="1981"/>
                    </a:cubicBezTo>
                    <a:cubicBezTo>
                      <a:pt x="6" y="1981"/>
                      <a:pt x="7" y="1983"/>
                      <a:pt x="7" y="1985"/>
                    </a:cubicBezTo>
                    <a:close/>
                    <a:moveTo>
                      <a:pt x="7" y="2008"/>
                    </a:moveTo>
                    <a:lnTo>
                      <a:pt x="7" y="2016"/>
                    </a:lnTo>
                    <a:cubicBezTo>
                      <a:pt x="7" y="2018"/>
                      <a:pt x="6" y="2019"/>
                      <a:pt x="4" y="2019"/>
                    </a:cubicBezTo>
                    <a:cubicBezTo>
                      <a:pt x="1" y="2019"/>
                      <a:pt x="0" y="2018"/>
                      <a:pt x="0" y="2016"/>
                    </a:cubicBezTo>
                    <a:lnTo>
                      <a:pt x="0" y="2008"/>
                    </a:lnTo>
                    <a:cubicBezTo>
                      <a:pt x="0" y="2006"/>
                      <a:pt x="1" y="2004"/>
                      <a:pt x="4" y="2004"/>
                    </a:cubicBezTo>
                    <a:cubicBezTo>
                      <a:pt x="6" y="2004"/>
                      <a:pt x="7" y="2006"/>
                      <a:pt x="7" y="2008"/>
                    </a:cubicBezTo>
                    <a:close/>
                    <a:moveTo>
                      <a:pt x="7" y="2031"/>
                    </a:moveTo>
                    <a:lnTo>
                      <a:pt x="7" y="2039"/>
                    </a:lnTo>
                    <a:cubicBezTo>
                      <a:pt x="7" y="2041"/>
                      <a:pt x="6" y="2042"/>
                      <a:pt x="4" y="2042"/>
                    </a:cubicBezTo>
                    <a:cubicBezTo>
                      <a:pt x="1" y="2042"/>
                      <a:pt x="0" y="2041"/>
                      <a:pt x="0" y="2039"/>
                    </a:cubicBezTo>
                    <a:lnTo>
                      <a:pt x="0" y="2031"/>
                    </a:lnTo>
                    <a:cubicBezTo>
                      <a:pt x="0" y="2029"/>
                      <a:pt x="1" y="2027"/>
                      <a:pt x="4" y="2027"/>
                    </a:cubicBezTo>
                    <a:cubicBezTo>
                      <a:pt x="6" y="2027"/>
                      <a:pt x="7" y="2029"/>
                      <a:pt x="7" y="2031"/>
                    </a:cubicBezTo>
                    <a:close/>
                    <a:moveTo>
                      <a:pt x="7" y="2054"/>
                    </a:moveTo>
                    <a:lnTo>
                      <a:pt x="7" y="2062"/>
                    </a:lnTo>
                    <a:cubicBezTo>
                      <a:pt x="7" y="2064"/>
                      <a:pt x="6" y="2065"/>
                      <a:pt x="4" y="2065"/>
                    </a:cubicBezTo>
                    <a:cubicBezTo>
                      <a:pt x="1" y="2065"/>
                      <a:pt x="0" y="2064"/>
                      <a:pt x="0" y="2062"/>
                    </a:cubicBezTo>
                    <a:lnTo>
                      <a:pt x="0" y="2054"/>
                    </a:lnTo>
                    <a:cubicBezTo>
                      <a:pt x="0" y="2052"/>
                      <a:pt x="1" y="2050"/>
                      <a:pt x="4" y="2050"/>
                    </a:cubicBezTo>
                    <a:cubicBezTo>
                      <a:pt x="6" y="2050"/>
                      <a:pt x="7" y="2052"/>
                      <a:pt x="7" y="2054"/>
                    </a:cubicBezTo>
                    <a:close/>
                    <a:moveTo>
                      <a:pt x="7" y="2077"/>
                    </a:moveTo>
                    <a:lnTo>
                      <a:pt x="7" y="2085"/>
                    </a:lnTo>
                    <a:cubicBezTo>
                      <a:pt x="7" y="2087"/>
                      <a:pt x="6" y="2089"/>
                      <a:pt x="4" y="2089"/>
                    </a:cubicBezTo>
                    <a:cubicBezTo>
                      <a:pt x="1" y="2089"/>
                      <a:pt x="0" y="2087"/>
                      <a:pt x="0" y="2085"/>
                    </a:cubicBezTo>
                    <a:lnTo>
                      <a:pt x="0" y="2077"/>
                    </a:lnTo>
                    <a:cubicBezTo>
                      <a:pt x="0" y="2075"/>
                      <a:pt x="1" y="2073"/>
                      <a:pt x="4" y="2073"/>
                    </a:cubicBezTo>
                    <a:cubicBezTo>
                      <a:pt x="6" y="2073"/>
                      <a:pt x="7" y="2075"/>
                      <a:pt x="7" y="2077"/>
                    </a:cubicBezTo>
                    <a:close/>
                    <a:moveTo>
                      <a:pt x="7" y="2100"/>
                    </a:moveTo>
                    <a:lnTo>
                      <a:pt x="7" y="2108"/>
                    </a:lnTo>
                    <a:cubicBezTo>
                      <a:pt x="7" y="2110"/>
                      <a:pt x="6" y="2112"/>
                      <a:pt x="4" y="2112"/>
                    </a:cubicBezTo>
                    <a:cubicBezTo>
                      <a:pt x="1" y="2112"/>
                      <a:pt x="0" y="2110"/>
                      <a:pt x="0" y="2108"/>
                    </a:cubicBezTo>
                    <a:lnTo>
                      <a:pt x="0" y="2100"/>
                    </a:lnTo>
                    <a:cubicBezTo>
                      <a:pt x="0" y="2098"/>
                      <a:pt x="1" y="2096"/>
                      <a:pt x="4" y="2096"/>
                    </a:cubicBezTo>
                    <a:cubicBezTo>
                      <a:pt x="6" y="2096"/>
                      <a:pt x="7" y="2098"/>
                      <a:pt x="7" y="2100"/>
                    </a:cubicBezTo>
                    <a:close/>
                    <a:moveTo>
                      <a:pt x="7" y="2123"/>
                    </a:moveTo>
                    <a:lnTo>
                      <a:pt x="7" y="2131"/>
                    </a:lnTo>
                    <a:cubicBezTo>
                      <a:pt x="7" y="2133"/>
                      <a:pt x="6" y="2135"/>
                      <a:pt x="4" y="2135"/>
                    </a:cubicBezTo>
                    <a:cubicBezTo>
                      <a:pt x="1" y="2135"/>
                      <a:pt x="0" y="2133"/>
                      <a:pt x="0" y="2131"/>
                    </a:cubicBezTo>
                    <a:lnTo>
                      <a:pt x="0" y="2123"/>
                    </a:lnTo>
                    <a:cubicBezTo>
                      <a:pt x="0" y="2121"/>
                      <a:pt x="1" y="2119"/>
                      <a:pt x="4" y="2119"/>
                    </a:cubicBezTo>
                    <a:cubicBezTo>
                      <a:pt x="6" y="2119"/>
                      <a:pt x="7" y="2121"/>
                      <a:pt x="7" y="2123"/>
                    </a:cubicBezTo>
                    <a:close/>
                    <a:moveTo>
                      <a:pt x="7" y="2146"/>
                    </a:moveTo>
                    <a:lnTo>
                      <a:pt x="7" y="2154"/>
                    </a:lnTo>
                    <a:cubicBezTo>
                      <a:pt x="7" y="2156"/>
                      <a:pt x="6" y="2158"/>
                      <a:pt x="4" y="2158"/>
                    </a:cubicBezTo>
                    <a:cubicBezTo>
                      <a:pt x="1" y="2158"/>
                      <a:pt x="0" y="2156"/>
                      <a:pt x="0" y="2154"/>
                    </a:cubicBezTo>
                    <a:lnTo>
                      <a:pt x="0" y="2146"/>
                    </a:lnTo>
                    <a:cubicBezTo>
                      <a:pt x="0" y="2144"/>
                      <a:pt x="1" y="2142"/>
                      <a:pt x="4" y="2142"/>
                    </a:cubicBezTo>
                    <a:cubicBezTo>
                      <a:pt x="6" y="2142"/>
                      <a:pt x="7" y="2144"/>
                      <a:pt x="7" y="2146"/>
                    </a:cubicBezTo>
                    <a:close/>
                    <a:moveTo>
                      <a:pt x="7" y="2169"/>
                    </a:moveTo>
                    <a:lnTo>
                      <a:pt x="7" y="2177"/>
                    </a:lnTo>
                    <a:cubicBezTo>
                      <a:pt x="7" y="2179"/>
                      <a:pt x="6" y="2181"/>
                      <a:pt x="4" y="2181"/>
                    </a:cubicBezTo>
                    <a:cubicBezTo>
                      <a:pt x="1" y="2181"/>
                      <a:pt x="0" y="2179"/>
                      <a:pt x="0" y="2177"/>
                    </a:cubicBezTo>
                    <a:lnTo>
                      <a:pt x="0" y="2169"/>
                    </a:lnTo>
                    <a:cubicBezTo>
                      <a:pt x="0" y="2167"/>
                      <a:pt x="1" y="2165"/>
                      <a:pt x="4" y="2165"/>
                    </a:cubicBezTo>
                    <a:cubicBezTo>
                      <a:pt x="6" y="2165"/>
                      <a:pt x="7" y="2167"/>
                      <a:pt x="7" y="2169"/>
                    </a:cubicBezTo>
                    <a:close/>
                    <a:moveTo>
                      <a:pt x="7" y="2192"/>
                    </a:moveTo>
                    <a:lnTo>
                      <a:pt x="7" y="2200"/>
                    </a:lnTo>
                    <a:cubicBezTo>
                      <a:pt x="7" y="2202"/>
                      <a:pt x="6" y="2204"/>
                      <a:pt x="4" y="2204"/>
                    </a:cubicBezTo>
                    <a:cubicBezTo>
                      <a:pt x="1" y="2204"/>
                      <a:pt x="0" y="2202"/>
                      <a:pt x="0" y="2200"/>
                    </a:cubicBezTo>
                    <a:lnTo>
                      <a:pt x="0" y="2192"/>
                    </a:lnTo>
                    <a:cubicBezTo>
                      <a:pt x="0" y="2190"/>
                      <a:pt x="1" y="2188"/>
                      <a:pt x="4" y="2188"/>
                    </a:cubicBezTo>
                    <a:cubicBezTo>
                      <a:pt x="6" y="2188"/>
                      <a:pt x="7" y="2190"/>
                      <a:pt x="7" y="2192"/>
                    </a:cubicBezTo>
                    <a:close/>
                    <a:moveTo>
                      <a:pt x="7" y="2215"/>
                    </a:moveTo>
                    <a:lnTo>
                      <a:pt x="7" y="2223"/>
                    </a:lnTo>
                    <a:cubicBezTo>
                      <a:pt x="7" y="2225"/>
                      <a:pt x="6" y="2227"/>
                      <a:pt x="4" y="2227"/>
                    </a:cubicBezTo>
                    <a:cubicBezTo>
                      <a:pt x="1" y="2227"/>
                      <a:pt x="0" y="2225"/>
                      <a:pt x="0" y="2223"/>
                    </a:cubicBezTo>
                    <a:lnTo>
                      <a:pt x="0" y="2215"/>
                    </a:lnTo>
                    <a:cubicBezTo>
                      <a:pt x="0" y="2213"/>
                      <a:pt x="1" y="2211"/>
                      <a:pt x="4" y="2211"/>
                    </a:cubicBezTo>
                    <a:cubicBezTo>
                      <a:pt x="6" y="2211"/>
                      <a:pt x="7" y="2213"/>
                      <a:pt x="7" y="2215"/>
                    </a:cubicBezTo>
                    <a:close/>
                    <a:moveTo>
                      <a:pt x="7" y="2238"/>
                    </a:moveTo>
                    <a:lnTo>
                      <a:pt x="7" y="2246"/>
                    </a:lnTo>
                    <a:cubicBezTo>
                      <a:pt x="7" y="2248"/>
                      <a:pt x="6" y="2250"/>
                      <a:pt x="4" y="2250"/>
                    </a:cubicBezTo>
                    <a:cubicBezTo>
                      <a:pt x="1" y="2250"/>
                      <a:pt x="0" y="2248"/>
                      <a:pt x="0" y="2246"/>
                    </a:cubicBezTo>
                    <a:lnTo>
                      <a:pt x="0" y="2238"/>
                    </a:lnTo>
                    <a:cubicBezTo>
                      <a:pt x="0" y="2236"/>
                      <a:pt x="1" y="2234"/>
                      <a:pt x="4" y="2234"/>
                    </a:cubicBezTo>
                    <a:cubicBezTo>
                      <a:pt x="6" y="2234"/>
                      <a:pt x="7" y="2236"/>
                      <a:pt x="7" y="2238"/>
                    </a:cubicBezTo>
                    <a:close/>
                    <a:moveTo>
                      <a:pt x="7" y="2261"/>
                    </a:moveTo>
                    <a:lnTo>
                      <a:pt x="7" y="2269"/>
                    </a:lnTo>
                    <a:cubicBezTo>
                      <a:pt x="7" y="2271"/>
                      <a:pt x="6" y="2273"/>
                      <a:pt x="4" y="2273"/>
                    </a:cubicBezTo>
                    <a:cubicBezTo>
                      <a:pt x="1" y="2273"/>
                      <a:pt x="0" y="2271"/>
                      <a:pt x="0" y="2269"/>
                    </a:cubicBezTo>
                    <a:lnTo>
                      <a:pt x="0" y="2261"/>
                    </a:lnTo>
                    <a:cubicBezTo>
                      <a:pt x="0" y="2259"/>
                      <a:pt x="1" y="2257"/>
                      <a:pt x="4" y="2257"/>
                    </a:cubicBezTo>
                    <a:cubicBezTo>
                      <a:pt x="6" y="2257"/>
                      <a:pt x="7" y="2259"/>
                      <a:pt x="7" y="2261"/>
                    </a:cubicBezTo>
                    <a:close/>
                    <a:moveTo>
                      <a:pt x="7" y="2284"/>
                    </a:moveTo>
                    <a:lnTo>
                      <a:pt x="7" y="2292"/>
                    </a:lnTo>
                    <a:cubicBezTo>
                      <a:pt x="7" y="2294"/>
                      <a:pt x="6" y="2296"/>
                      <a:pt x="4" y="2296"/>
                    </a:cubicBezTo>
                    <a:cubicBezTo>
                      <a:pt x="1" y="2296"/>
                      <a:pt x="0" y="2294"/>
                      <a:pt x="0" y="2292"/>
                    </a:cubicBezTo>
                    <a:lnTo>
                      <a:pt x="0" y="2284"/>
                    </a:lnTo>
                    <a:cubicBezTo>
                      <a:pt x="0" y="2282"/>
                      <a:pt x="1" y="2281"/>
                      <a:pt x="4" y="2281"/>
                    </a:cubicBezTo>
                    <a:cubicBezTo>
                      <a:pt x="6" y="2281"/>
                      <a:pt x="7" y="2282"/>
                      <a:pt x="7" y="2284"/>
                    </a:cubicBezTo>
                    <a:close/>
                    <a:moveTo>
                      <a:pt x="7" y="2307"/>
                    </a:moveTo>
                    <a:lnTo>
                      <a:pt x="7" y="2315"/>
                    </a:lnTo>
                    <a:cubicBezTo>
                      <a:pt x="7" y="2317"/>
                      <a:pt x="6" y="2319"/>
                      <a:pt x="4" y="2319"/>
                    </a:cubicBezTo>
                    <a:cubicBezTo>
                      <a:pt x="1" y="2319"/>
                      <a:pt x="0" y="2317"/>
                      <a:pt x="0" y="2315"/>
                    </a:cubicBezTo>
                    <a:lnTo>
                      <a:pt x="0" y="2307"/>
                    </a:lnTo>
                    <a:cubicBezTo>
                      <a:pt x="0" y="2305"/>
                      <a:pt x="1" y="2304"/>
                      <a:pt x="4" y="2304"/>
                    </a:cubicBezTo>
                    <a:cubicBezTo>
                      <a:pt x="6" y="2304"/>
                      <a:pt x="7" y="2305"/>
                      <a:pt x="7" y="2307"/>
                    </a:cubicBezTo>
                    <a:close/>
                    <a:moveTo>
                      <a:pt x="7" y="2330"/>
                    </a:moveTo>
                    <a:lnTo>
                      <a:pt x="7" y="2338"/>
                    </a:lnTo>
                    <a:cubicBezTo>
                      <a:pt x="7" y="2340"/>
                      <a:pt x="6" y="2342"/>
                      <a:pt x="4" y="2342"/>
                    </a:cubicBezTo>
                    <a:cubicBezTo>
                      <a:pt x="1" y="2342"/>
                      <a:pt x="0" y="2340"/>
                      <a:pt x="0" y="2338"/>
                    </a:cubicBezTo>
                    <a:lnTo>
                      <a:pt x="0" y="2330"/>
                    </a:lnTo>
                    <a:cubicBezTo>
                      <a:pt x="0" y="2328"/>
                      <a:pt x="1" y="2327"/>
                      <a:pt x="4" y="2327"/>
                    </a:cubicBezTo>
                    <a:cubicBezTo>
                      <a:pt x="6" y="2327"/>
                      <a:pt x="7" y="2328"/>
                      <a:pt x="7" y="2330"/>
                    </a:cubicBezTo>
                    <a:close/>
                    <a:moveTo>
                      <a:pt x="7" y="2353"/>
                    </a:moveTo>
                    <a:lnTo>
                      <a:pt x="7" y="2361"/>
                    </a:lnTo>
                    <a:cubicBezTo>
                      <a:pt x="7" y="2363"/>
                      <a:pt x="6" y="2365"/>
                      <a:pt x="4" y="2365"/>
                    </a:cubicBezTo>
                    <a:cubicBezTo>
                      <a:pt x="1" y="2365"/>
                      <a:pt x="0" y="2363"/>
                      <a:pt x="0" y="2361"/>
                    </a:cubicBezTo>
                    <a:lnTo>
                      <a:pt x="0" y="2353"/>
                    </a:lnTo>
                    <a:cubicBezTo>
                      <a:pt x="0" y="2351"/>
                      <a:pt x="1" y="2350"/>
                      <a:pt x="4" y="2350"/>
                    </a:cubicBezTo>
                    <a:cubicBezTo>
                      <a:pt x="6" y="2350"/>
                      <a:pt x="7" y="2351"/>
                      <a:pt x="7" y="2353"/>
                    </a:cubicBezTo>
                    <a:close/>
                    <a:moveTo>
                      <a:pt x="7" y="2377"/>
                    </a:moveTo>
                    <a:lnTo>
                      <a:pt x="7" y="2384"/>
                    </a:lnTo>
                    <a:cubicBezTo>
                      <a:pt x="7" y="2386"/>
                      <a:pt x="6" y="2388"/>
                      <a:pt x="4" y="2388"/>
                    </a:cubicBezTo>
                    <a:cubicBezTo>
                      <a:pt x="1" y="2388"/>
                      <a:pt x="0" y="2386"/>
                      <a:pt x="0" y="2384"/>
                    </a:cubicBezTo>
                    <a:lnTo>
                      <a:pt x="0" y="2377"/>
                    </a:lnTo>
                    <a:cubicBezTo>
                      <a:pt x="0" y="2374"/>
                      <a:pt x="1" y="2373"/>
                      <a:pt x="4" y="2373"/>
                    </a:cubicBezTo>
                    <a:cubicBezTo>
                      <a:pt x="6" y="2373"/>
                      <a:pt x="7" y="2374"/>
                      <a:pt x="7" y="2377"/>
                    </a:cubicBezTo>
                    <a:close/>
                    <a:moveTo>
                      <a:pt x="7" y="2400"/>
                    </a:moveTo>
                    <a:lnTo>
                      <a:pt x="7" y="2407"/>
                    </a:lnTo>
                    <a:cubicBezTo>
                      <a:pt x="7" y="2409"/>
                      <a:pt x="6" y="2411"/>
                      <a:pt x="4" y="2411"/>
                    </a:cubicBezTo>
                    <a:cubicBezTo>
                      <a:pt x="1" y="2411"/>
                      <a:pt x="0" y="2409"/>
                      <a:pt x="0" y="2407"/>
                    </a:cubicBezTo>
                    <a:lnTo>
                      <a:pt x="0" y="2400"/>
                    </a:lnTo>
                    <a:cubicBezTo>
                      <a:pt x="0" y="2397"/>
                      <a:pt x="1" y="2396"/>
                      <a:pt x="4" y="2396"/>
                    </a:cubicBezTo>
                    <a:cubicBezTo>
                      <a:pt x="6" y="2396"/>
                      <a:pt x="7" y="2397"/>
                      <a:pt x="7" y="2400"/>
                    </a:cubicBezTo>
                    <a:close/>
                    <a:moveTo>
                      <a:pt x="7" y="2423"/>
                    </a:moveTo>
                    <a:lnTo>
                      <a:pt x="7" y="2430"/>
                    </a:lnTo>
                    <a:cubicBezTo>
                      <a:pt x="7" y="2432"/>
                      <a:pt x="6" y="2434"/>
                      <a:pt x="4" y="2434"/>
                    </a:cubicBezTo>
                    <a:cubicBezTo>
                      <a:pt x="1" y="2434"/>
                      <a:pt x="0" y="2432"/>
                      <a:pt x="0" y="2430"/>
                    </a:cubicBezTo>
                    <a:lnTo>
                      <a:pt x="0" y="2423"/>
                    </a:lnTo>
                    <a:cubicBezTo>
                      <a:pt x="0" y="2420"/>
                      <a:pt x="1" y="2419"/>
                      <a:pt x="4" y="2419"/>
                    </a:cubicBezTo>
                    <a:cubicBezTo>
                      <a:pt x="6" y="2419"/>
                      <a:pt x="7" y="2420"/>
                      <a:pt x="7" y="2423"/>
                    </a:cubicBezTo>
                    <a:close/>
                    <a:moveTo>
                      <a:pt x="7" y="2446"/>
                    </a:moveTo>
                    <a:lnTo>
                      <a:pt x="7" y="2453"/>
                    </a:lnTo>
                    <a:cubicBezTo>
                      <a:pt x="7" y="2455"/>
                      <a:pt x="6" y="2457"/>
                      <a:pt x="4" y="2457"/>
                    </a:cubicBezTo>
                    <a:cubicBezTo>
                      <a:pt x="1" y="2457"/>
                      <a:pt x="0" y="2455"/>
                      <a:pt x="0" y="2453"/>
                    </a:cubicBezTo>
                    <a:lnTo>
                      <a:pt x="0" y="2446"/>
                    </a:lnTo>
                    <a:cubicBezTo>
                      <a:pt x="0" y="2444"/>
                      <a:pt x="1" y="2442"/>
                      <a:pt x="4" y="2442"/>
                    </a:cubicBezTo>
                    <a:cubicBezTo>
                      <a:pt x="6" y="2442"/>
                      <a:pt x="7" y="2444"/>
                      <a:pt x="7" y="2446"/>
                    </a:cubicBezTo>
                    <a:close/>
                    <a:moveTo>
                      <a:pt x="7" y="2469"/>
                    </a:moveTo>
                    <a:lnTo>
                      <a:pt x="7" y="2476"/>
                    </a:lnTo>
                    <a:cubicBezTo>
                      <a:pt x="7" y="2478"/>
                      <a:pt x="6" y="2480"/>
                      <a:pt x="4" y="2480"/>
                    </a:cubicBezTo>
                    <a:cubicBezTo>
                      <a:pt x="1" y="2480"/>
                      <a:pt x="0" y="2478"/>
                      <a:pt x="0" y="2476"/>
                    </a:cubicBezTo>
                    <a:lnTo>
                      <a:pt x="0" y="2469"/>
                    </a:lnTo>
                    <a:cubicBezTo>
                      <a:pt x="0" y="2467"/>
                      <a:pt x="1" y="2465"/>
                      <a:pt x="4" y="2465"/>
                    </a:cubicBezTo>
                    <a:cubicBezTo>
                      <a:pt x="6" y="2465"/>
                      <a:pt x="7" y="2467"/>
                      <a:pt x="7" y="2469"/>
                    </a:cubicBezTo>
                    <a:close/>
                    <a:moveTo>
                      <a:pt x="7" y="2492"/>
                    </a:moveTo>
                    <a:lnTo>
                      <a:pt x="7" y="2499"/>
                    </a:lnTo>
                    <a:cubicBezTo>
                      <a:pt x="7" y="2502"/>
                      <a:pt x="6" y="2503"/>
                      <a:pt x="4" y="2503"/>
                    </a:cubicBezTo>
                    <a:cubicBezTo>
                      <a:pt x="1" y="2503"/>
                      <a:pt x="0" y="2502"/>
                      <a:pt x="0" y="2499"/>
                    </a:cubicBezTo>
                    <a:lnTo>
                      <a:pt x="0" y="2492"/>
                    </a:lnTo>
                    <a:cubicBezTo>
                      <a:pt x="0" y="2490"/>
                      <a:pt x="1" y="2488"/>
                      <a:pt x="4" y="2488"/>
                    </a:cubicBezTo>
                    <a:cubicBezTo>
                      <a:pt x="6" y="2488"/>
                      <a:pt x="7" y="2490"/>
                      <a:pt x="7" y="2492"/>
                    </a:cubicBezTo>
                    <a:close/>
                    <a:moveTo>
                      <a:pt x="7" y="2515"/>
                    </a:moveTo>
                    <a:lnTo>
                      <a:pt x="7" y="2522"/>
                    </a:lnTo>
                    <a:cubicBezTo>
                      <a:pt x="7" y="2525"/>
                      <a:pt x="6" y="2526"/>
                      <a:pt x="4" y="2526"/>
                    </a:cubicBezTo>
                    <a:cubicBezTo>
                      <a:pt x="1" y="2526"/>
                      <a:pt x="0" y="2525"/>
                      <a:pt x="0" y="2522"/>
                    </a:cubicBezTo>
                    <a:lnTo>
                      <a:pt x="0" y="2515"/>
                    </a:lnTo>
                    <a:cubicBezTo>
                      <a:pt x="0" y="2513"/>
                      <a:pt x="1" y="2511"/>
                      <a:pt x="4" y="2511"/>
                    </a:cubicBezTo>
                    <a:cubicBezTo>
                      <a:pt x="6" y="2511"/>
                      <a:pt x="7" y="2513"/>
                      <a:pt x="7" y="2515"/>
                    </a:cubicBezTo>
                    <a:close/>
                    <a:moveTo>
                      <a:pt x="7" y="2538"/>
                    </a:moveTo>
                    <a:lnTo>
                      <a:pt x="7" y="2545"/>
                    </a:lnTo>
                    <a:cubicBezTo>
                      <a:pt x="7" y="2548"/>
                      <a:pt x="6" y="2549"/>
                      <a:pt x="4" y="2549"/>
                    </a:cubicBezTo>
                    <a:cubicBezTo>
                      <a:pt x="1" y="2549"/>
                      <a:pt x="0" y="2548"/>
                      <a:pt x="0" y="2545"/>
                    </a:cubicBezTo>
                    <a:lnTo>
                      <a:pt x="0" y="2538"/>
                    </a:lnTo>
                    <a:cubicBezTo>
                      <a:pt x="0" y="2536"/>
                      <a:pt x="1" y="2534"/>
                      <a:pt x="4" y="2534"/>
                    </a:cubicBezTo>
                    <a:cubicBezTo>
                      <a:pt x="6" y="2534"/>
                      <a:pt x="7" y="2536"/>
                      <a:pt x="7" y="2538"/>
                    </a:cubicBezTo>
                    <a:close/>
                    <a:moveTo>
                      <a:pt x="7" y="2561"/>
                    </a:moveTo>
                    <a:lnTo>
                      <a:pt x="7" y="2569"/>
                    </a:lnTo>
                    <a:cubicBezTo>
                      <a:pt x="7" y="2571"/>
                      <a:pt x="6" y="2572"/>
                      <a:pt x="4" y="2572"/>
                    </a:cubicBezTo>
                    <a:cubicBezTo>
                      <a:pt x="1" y="2572"/>
                      <a:pt x="0" y="2571"/>
                      <a:pt x="0" y="2569"/>
                    </a:cubicBezTo>
                    <a:lnTo>
                      <a:pt x="0" y="2561"/>
                    </a:lnTo>
                    <a:cubicBezTo>
                      <a:pt x="0" y="2559"/>
                      <a:pt x="1" y="2557"/>
                      <a:pt x="4" y="2557"/>
                    </a:cubicBezTo>
                    <a:cubicBezTo>
                      <a:pt x="6" y="2557"/>
                      <a:pt x="7" y="2559"/>
                      <a:pt x="7" y="2561"/>
                    </a:cubicBezTo>
                    <a:close/>
                    <a:moveTo>
                      <a:pt x="7" y="2584"/>
                    </a:moveTo>
                    <a:lnTo>
                      <a:pt x="7" y="2592"/>
                    </a:lnTo>
                    <a:cubicBezTo>
                      <a:pt x="7" y="2594"/>
                      <a:pt x="6" y="2595"/>
                      <a:pt x="4" y="2595"/>
                    </a:cubicBezTo>
                    <a:cubicBezTo>
                      <a:pt x="1" y="2595"/>
                      <a:pt x="0" y="2594"/>
                      <a:pt x="0" y="2592"/>
                    </a:cubicBezTo>
                    <a:lnTo>
                      <a:pt x="0" y="2584"/>
                    </a:lnTo>
                    <a:cubicBezTo>
                      <a:pt x="0" y="2582"/>
                      <a:pt x="1" y="2580"/>
                      <a:pt x="4" y="2580"/>
                    </a:cubicBezTo>
                    <a:cubicBezTo>
                      <a:pt x="6" y="2580"/>
                      <a:pt x="7" y="2582"/>
                      <a:pt x="7" y="2584"/>
                    </a:cubicBezTo>
                    <a:close/>
                    <a:moveTo>
                      <a:pt x="7" y="2607"/>
                    </a:moveTo>
                    <a:lnTo>
                      <a:pt x="7" y="2615"/>
                    </a:lnTo>
                    <a:cubicBezTo>
                      <a:pt x="7" y="2617"/>
                      <a:pt x="6" y="2618"/>
                      <a:pt x="4" y="2618"/>
                    </a:cubicBezTo>
                    <a:cubicBezTo>
                      <a:pt x="1" y="2618"/>
                      <a:pt x="0" y="2617"/>
                      <a:pt x="0" y="2615"/>
                    </a:cubicBezTo>
                    <a:lnTo>
                      <a:pt x="0" y="2607"/>
                    </a:lnTo>
                    <a:cubicBezTo>
                      <a:pt x="0" y="2605"/>
                      <a:pt x="1" y="2603"/>
                      <a:pt x="4" y="2603"/>
                    </a:cubicBezTo>
                    <a:cubicBezTo>
                      <a:pt x="6" y="2603"/>
                      <a:pt x="7" y="2605"/>
                      <a:pt x="7" y="2607"/>
                    </a:cubicBezTo>
                    <a:close/>
                    <a:moveTo>
                      <a:pt x="7" y="2630"/>
                    </a:moveTo>
                    <a:lnTo>
                      <a:pt x="7" y="2638"/>
                    </a:lnTo>
                    <a:cubicBezTo>
                      <a:pt x="7" y="2640"/>
                      <a:pt x="6" y="2641"/>
                      <a:pt x="4" y="2641"/>
                    </a:cubicBezTo>
                    <a:cubicBezTo>
                      <a:pt x="1" y="2641"/>
                      <a:pt x="0" y="2640"/>
                      <a:pt x="0" y="2638"/>
                    </a:cubicBezTo>
                    <a:lnTo>
                      <a:pt x="0" y="2630"/>
                    </a:lnTo>
                    <a:cubicBezTo>
                      <a:pt x="0" y="2628"/>
                      <a:pt x="1" y="2626"/>
                      <a:pt x="4" y="2626"/>
                    </a:cubicBezTo>
                    <a:cubicBezTo>
                      <a:pt x="6" y="2626"/>
                      <a:pt x="7" y="2628"/>
                      <a:pt x="7" y="2630"/>
                    </a:cubicBezTo>
                    <a:close/>
                    <a:moveTo>
                      <a:pt x="7" y="2653"/>
                    </a:moveTo>
                    <a:lnTo>
                      <a:pt x="7" y="2661"/>
                    </a:lnTo>
                    <a:cubicBezTo>
                      <a:pt x="7" y="2663"/>
                      <a:pt x="6" y="2665"/>
                      <a:pt x="4" y="2665"/>
                    </a:cubicBezTo>
                    <a:cubicBezTo>
                      <a:pt x="1" y="2665"/>
                      <a:pt x="0" y="2663"/>
                      <a:pt x="0" y="2661"/>
                    </a:cubicBezTo>
                    <a:lnTo>
                      <a:pt x="0" y="2653"/>
                    </a:lnTo>
                    <a:cubicBezTo>
                      <a:pt x="0" y="2651"/>
                      <a:pt x="1" y="2649"/>
                      <a:pt x="4" y="2649"/>
                    </a:cubicBezTo>
                    <a:cubicBezTo>
                      <a:pt x="6" y="2649"/>
                      <a:pt x="7" y="2651"/>
                      <a:pt x="7" y="2653"/>
                    </a:cubicBezTo>
                    <a:close/>
                    <a:moveTo>
                      <a:pt x="7" y="2676"/>
                    </a:moveTo>
                    <a:lnTo>
                      <a:pt x="7" y="2684"/>
                    </a:lnTo>
                    <a:cubicBezTo>
                      <a:pt x="7" y="2686"/>
                      <a:pt x="6" y="2688"/>
                      <a:pt x="4" y="2688"/>
                    </a:cubicBezTo>
                    <a:cubicBezTo>
                      <a:pt x="1" y="2688"/>
                      <a:pt x="0" y="2686"/>
                      <a:pt x="0" y="2684"/>
                    </a:cubicBezTo>
                    <a:lnTo>
                      <a:pt x="0" y="2676"/>
                    </a:lnTo>
                    <a:cubicBezTo>
                      <a:pt x="0" y="2674"/>
                      <a:pt x="1" y="2672"/>
                      <a:pt x="4" y="2672"/>
                    </a:cubicBezTo>
                    <a:cubicBezTo>
                      <a:pt x="6" y="2672"/>
                      <a:pt x="7" y="2674"/>
                      <a:pt x="7" y="2676"/>
                    </a:cubicBezTo>
                    <a:close/>
                    <a:moveTo>
                      <a:pt x="7" y="2699"/>
                    </a:moveTo>
                    <a:lnTo>
                      <a:pt x="7" y="2707"/>
                    </a:lnTo>
                    <a:cubicBezTo>
                      <a:pt x="7" y="2709"/>
                      <a:pt x="6" y="2711"/>
                      <a:pt x="4" y="2711"/>
                    </a:cubicBezTo>
                    <a:cubicBezTo>
                      <a:pt x="1" y="2711"/>
                      <a:pt x="0" y="2709"/>
                      <a:pt x="0" y="2707"/>
                    </a:cubicBezTo>
                    <a:lnTo>
                      <a:pt x="0" y="2699"/>
                    </a:lnTo>
                    <a:cubicBezTo>
                      <a:pt x="0" y="2697"/>
                      <a:pt x="1" y="2695"/>
                      <a:pt x="4" y="2695"/>
                    </a:cubicBezTo>
                    <a:cubicBezTo>
                      <a:pt x="6" y="2695"/>
                      <a:pt x="7" y="2697"/>
                      <a:pt x="7" y="2699"/>
                    </a:cubicBezTo>
                    <a:close/>
                    <a:moveTo>
                      <a:pt x="7" y="2722"/>
                    </a:moveTo>
                    <a:lnTo>
                      <a:pt x="7" y="2730"/>
                    </a:lnTo>
                    <a:cubicBezTo>
                      <a:pt x="7" y="2732"/>
                      <a:pt x="6" y="2734"/>
                      <a:pt x="4" y="2734"/>
                    </a:cubicBezTo>
                    <a:cubicBezTo>
                      <a:pt x="1" y="2734"/>
                      <a:pt x="0" y="2732"/>
                      <a:pt x="0" y="2730"/>
                    </a:cubicBezTo>
                    <a:lnTo>
                      <a:pt x="0" y="2722"/>
                    </a:lnTo>
                    <a:cubicBezTo>
                      <a:pt x="0" y="2720"/>
                      <a:pt x="1" y="2718"/>
                      <a:pt x="4" y="2718"/>
                    </a:cubicBezTo>
                    <a:cubicBezTo>
                      <a:pt x="6" y="2718"/>
                      <a:pt x="7" y="2720"/>
                      <a:pt x="7" y="2722"/>
                    </a:cubicBezTo>
                    <a:close/>
                    <a:moveTo>
                      <a:pt x="7" y="2745"/>
                    </a:moveTo>
                    <a:lnTo>
                      <a:pt x="7" y="2753"/>
                    </a:lnTo>
                    <a:cubicBezTo>
                      <a:pt x="7" y="2755"/>
                      <a:pt x="6" y="2757"/>
                      <a:pt x="4" y="2757"/>
                    </a:cubicBezTo>
                    <a:cubicBezTo>
                      <a:pt x="1" y="2757"/>
                      <a:pt x="0" y="2755"/>
                      <a:pt x="0" y="2753"/>
                    </a:cubicBezTo>
                    <a:lnTo>
                      <a:pt x="0" y="2745"/>
                    </a:lnTo>
                    <a:cubicBezTo>
                      <a:pt x="0" y="2743"/>
                      <a:pt x="1" y="2741"/>
                      <a:pt x="4" y="2741"/>
                    </a:cubicBezTo>
                    <a:cubicBezTo>
                      <a:pt x="6" y="2741"/>
                      <a:pt x="7" y="2743"/>
                      <a:pt x="7" y="2745"/>
                    </a:cubicBezTo>
                    <a:close/>
                    <a:moveTo>
                      <a:pt x="7" y="2768"/>
                    </a:moveTo>
                    <a:lnTo>
                      <a:pt x="7" y="2776"/>
                    </a:lnTo>
                    <a:cubicBezTo>
                      <a:pt x="7" y="2778"/>
                      <a:pt x="6" y="2780"/>
                      <a:pt x="4" y="2780"/>
                    </a:cubicBezTo>
                    <a:cubicBezTo>
                      <a:pt x="1" y="2780"/>
                      <a:pt x="0" y="2778"/>
                      <a:pt x="0" y="2776"/>
                    </a:cubicBezTo>
                    <a:lnTo>
                      <a:pt x="0" y="2768"/>
                    </a:lnTo>
                    <a:cubicBezTo>
                      <a:pt x="0" y="2766"/>
                      <a:pt x="1" y="2764"/>
                      <a:pt x="4" y="2764"/>
                    </a:cubicBezTo>
                    <a:cubicBezTo>
                      <a:pt x="6" y="2764"/>
                      <a:pt x="7" y="2766"/>
                      <a:pt x="7" y="2768"/>
                    </a:cubicBezTo>
                    <a:close/>
                    <a:moveTo>
                      <a:pt x="7" y="2791"/>
                    </a:moveTo>
                    <a:lnTo>
                      <a:pt x="7" y="2799"/>
                    </a:lnTo>
                    <a:cubicBezTo>
                      <a:pt x="7" y="2801"/>
                      <a:pt x="6" y="2803"/>
                      <a:pt x="4" y="2803"/>
                    </a:cubicBezTo>
                    <a:cubicBezTo>
                      <a:pt x="1" y="2803"/>
                      <a:pt x="0" y="2801"/>
                      <a:pt x="0" y="2799"/>
                    </a:cubicBezTo>
                    <a:lnTo>
                      <a:pt x="0" y="2791"/>
                    </a:lnTo>
                    <a:cubicBezTo>
                      <a:pt x="0" y="2789"/>
                      <a:pt x="1" y="2787"/>
                      <a:pt x="4" y="2787"/>
                    </a:cubicBezTo>
                    <a:cubicBezTo>
                      <a:pt x="6" y="2787"/>
                      <a:pt x="7" y="2789"/>
                      <a:pt x="7" y="2791"/>
                    </a:cubicBezTo>
                    <a:close/>
                    <a:moveTo>
                      <a:pt x="7" y="2814"/>
                    </a:moveTo>
                    <a:lnTo>
                      <a:pt x="7" y="2822"/>
                    </a:lnTo>
                    <a:cubicBezTo>
                      <a:pt x="7" y="2824"/>
                      <a:pt x="6" y="2826"/>
                      <a:pt x="4" y="2826"/>
                    </a:cubicBezTo>
                    <a:cubicBezTo>
                      <a:pt x="1" y="2826"/>
                      <a:pt x="0" y="2824"/>
                      <a:pt x="0" y="2822"/>
                    </a:cubicBezTo>
                    <a:lnTo>
                      <a:pt x="0" y="2814"/>
                    </a:lnTo>
                    <a:cubicBezTo>
                      <a:pt x="0" y="2812"/>
                      <a:pt x="1" y="2810"/>
                      <a:pt x="4" y="2810"/>
                    </a:cubicBezTo>
                    <a:cubicBezTo>
                      <a:pt x="6" y="2810"/>
                      <a:pt x="7" y="2812"/>
                      <a:pt x="7" y="2814"/>
                    </a:cubicBezTo>
                    <a:close/>
                    <a:moveTo>
                      <a:pt x="7" y="2837"/>
                    </a:moveTo>
                    <a:lnTo>
                      <a:pt x="7" y="2845"/>
                    </a:lnTo>
                    <a:cubicBezTo>
                      <a:pt x="7" y="2847"/>
                      <a:pt x="6" y="2849"/>
                      <a:pt x="4" y="2849"/>
                    </a:cubicBezTo>
                    <a:cubicBezTo>
                      <a:pt x="1" y="2849"/>
                      <a:pt x="0" y="2847"/>
                      <a:pt x="0" y="2845"/>
                    </a:cubicBezTo>
                    <a:lnTo>
                      <a:pt x="0" y="2837"/>
                    </a:lnTo>
                    <a:cubicBezTo>
                      <a:pt x="0" y="2835"/>
                      <a:pt x="1" y="2833"/>
                      <a:pt x="4" y="2833"/>
                    </a:cubicBezTo>
                    <a:cubicBezTo>
                      <a:pt x="6" y="2833"/>
                      <a:pt x="7" y="2835"/>
                      <a:pt x="7" y="2837"/>
                    </a:cubicBezTo>
                    <a:close/>
                    <a:moveTo>
                      <a:pt x="7" y="2860"/>
                    </a:moveTo>
                    <a:lnTo>
                      <a:pt x="7" y="2868"/>
                    </a:lnTo>
                    <a:cubicBezTo>
                      <a:pt x="7" y="2870"/>
                      <a:pt x="6" y="2872"/>
                      <a:pt x="4" y="2872"/>
                    </a:cubicBezTo>
                    <a:cubicBezTo>
                      <a:pt x="1" y="2872"/>
                      <a:pt x="0" y="2870"/>
                      <a:pt x="0" y="2868"/>
                    </a:cubicBezTo>
                    <a:lnTo>
                      <a:pt x="0" y="2860"/>
                    </a:lnTo>
                    <a:cubicBezTo>
                      <a:pt x="0" y="2858"/>
                      <a:pt x="1" y="2857"/>
                      <a:pt x="4" y="2857"/>
                    </a:cubicBezTo>
                    <a:cubicBezTo>
                      <a:pt x="6" y="2857"/>
                      <a:pt x="7" y="2858"/>
                      <a:pt x="7" y="2860"/>
                    </a:cubicBezTo>
                    <a:close/>
                    <a:moveTo>
                      <a:pt x="7" y="2883"/>
                    </a:moveTo>
                    <a:lnTo>
                      <a:pt x="7" y="2891"/>
                    </a:lnTo>
                    <a:cubicBezTo>
                      <a:pt x="7" y="2893"/>
                      <a:pt x="6" y="2895"/>
                      <a:pt x="4" y="2895"/>
                    </a:cubicBezTo>
                    <a:cubicBezTo>
                      <a:pt x="1" y="2895"/>
                      <a:pt x="0" y="2893"/>
                      <a:pt x="0" y="2891"/>
                    </a:cubicBezTo>
                    <a:lnTo>
                      <a:pt x="0" y="2883"/>
                    </a:lnTo>
                    <a:cubicBezTo>
                      <a:pt x="0" y="2881"/>
                      <a:pt x="1" y="2880"/>
                      <a:pt x="4" y="2880"/>
                    </a:cubicBezTo>
                    <a:cubicBezTo>
                      <a:pt x="6" y="2880"/>
                      <a:pt x="7" y="2881"/>
                      <a:pt x="7" y="2883"/>
                    </a:cubicBezTo>
                    <a:close/>
                    <a:moveTo>
                      <a:pt x="7" y="2906"/>
                    </a:moveTo>
                    <a:lnTo>
                      <a:pt x="7" y="2914"/>
                    </a:lnTo>
                    <a:cubicBezTo>
                      <a:pt x="7" y="2916"/>
                      <a:pt x="6" y="2918"/>
                      <a:pt x="4" y="2918"/>
                    </a:cubicBezTo>
                    <a:cubicBezTo>
                      <a:pt x="1" y="2918"/>
                      <a:pt x="0" y="2916"/>
                      <a:pt x="0" y="2914"/>
                    </a:cubicBezTo>
                    <a:lnTo>
                      <a:pt x="0" y="2906"/>
                    </a:lnTo>
                    <a:cubicBezTo>
                      <a:pt x="0" y="2904"/>
                      <a:pt x="1" y="2903"/>
                      <a:pt x="4" y="2903"/>
                    </a:cubicBezTo>
                    <a:cubicBezTo>
                      <a:pt x="6" y="2903"/>
                      <a:pt x="7" y="2904"/>
                      <a:pt x="7" y="2906"/>
                    </a:cubicBezTo>
                    <a:close/>
                    <a:moveTo>
                      <a:pt x="7" y="2929"/>
                    </a:moveTo>
                    <a:lnTo>
                      <a:pt x="7" y="2937"/>
                    </a:lnTo>
                    <a:cubicBezTo>
                      <a:pt x="7" y="2939"/>
                      <a:pt x="6" y="2941"/>
                      <a:pt x="4" y="2941"/>
                    </a:cubicBezTo>
                    <a:cubicBezTo>
                      <a:pt x="1" y="2941"/>
                      <a:pt x="0" y="2939"/>
                      <a:pt x="0" y="2937"/>
                    </a:cubicBezTo>
                    <a:lnTo>
                      <a:pt x="0" y="2929"/>
                    </a:lnTo>
                    <a:cubicBezTo>
                      <a:pt x="0" y="2927"/>
                      <a:pt x="1" y="2926"/>
                      <a:pt x="4" y="2926"/>
                    </a:cubicBezTo>
                    <a:cubicBezTo>
                      <a:pt x="6" y="2926"/>
                      <a:pt x="7" y="2927"/>
                      <a:pt x="7" y="2929"/>
                    </a:cubicBezTo>
                    <a:close/>
                    <a:moveTo>
                      <a:pt x="7" y="2953"/>
                    </a:moveTo>
                    <a:lnTo>
                      <a:pt x="7" y="2960"/>
                    </a:lnTo>
                    <a:cubicBezTo>
                      <a:pt x="7" y="2962"/>
                      <a:pt x="6" y="2964"/>
                      <a:pt x="4" y="2964"/>
                    </a:cubicBezTo>
                    <a:cubicBezTo>
                      <a:pt x="1" y="2964"/>
                      <a:pt x="0" y="2962"/>
                      <a:pt x="0" y="2960"/>
                    </a:cubicBezTo>
                    <a:lnTo>
                      <a:pt x="0" y="2953"/>
                    </a:lnTo>
                    <a:cubicBezTo>
                      <a:pt x="0" y="2950"/>
                      <a:pt x="1" y="2949"/>
                      <a:pt x="4" y="2949"/>
                    </a:cubicBezTo>
                    <a:cubicBezTo>
                      <a:pt x="6" y="2949"/>
                      <a:pt x="7" y="2950"/>
                      <a:pt x="7" y="2953"/>
                    </a:cubicBezTo>
                    <a:close/>
                    <a:moveTo>
                      <a:pt x="7" y="2976"/>
                    </a:moveTo>
                    <a:lnTo>
                      <a:pt x="7" y="2983"/>
                    </a:lnTo>
                    <a:cubicBezTo>
                      <a:pt x="7" y="2985"/>
                      <a:pt x="6" y="2987"/>
                      <a:pt x="4" y="2987"/>
                    </a:cubicBezTo>
                    <a:cubicBezTo>
                      <a:pt x="1" y="2987"/>
                      <a:pt x="0" y="2985"/>
                      <a:pt x="0" y="2983"/>
                    </a:cubicBezTo>
                    <a:lnTo>
                      <a:pt x="0" y="2976"/>
                    </a:lnTo>
                    <a:cubicBezTo>
                      <a:pt x="0" y="2973"/>
                      <a:pt x="1" y="2972"/>
                      <a:pt x="4" y="2972"/>
                    </a:cubicBezTo>
                    <a:cubicBezTo>
                      <a:pt x="6" y="2972"/>
                      <a:pt x="7" y="2973"/>
                      <a:pt x="7" y="2976"/>
                    </a:cubicBezTo>
                    <a:close/>
                    <a:moveTo>
                      <a:pt x="7" y="2999"/>
                    </a:moveTo>
                    <a:lnTo>
                      <a:pt x="7" y="3006"/>
                    </a:lnTo>
                    <a:cubicBezTo>
                      <a:pt x="7" y="3008"/>
                      <a:pt x="6" y="3010"/>
                      <a:pt x="4" y="3010"/>
                    </a:cubicBezTo>
                    <a:cubicBezTo>
                      <a:pt x="1" y="3010"/>
                      <a:pt x="0" y="3008"/>
                      <a:pt x="0" y="3006"/>
                    </a:cubicBezTo>
                    <a:lnTo>
                      <a:pt x="0" y="2999"/>
                    </a:lnTo>
                    <a:cubicBezTo>
                      <a:pt x="0" y="2996"/>
                      <a:pt x="1" y="2995"/>
                      <a:pt x="4" y="2995"/>
                    </a:cubicBezTo>
                    <a:cubicBezTo>
                      <a:pt x="6" y="2995"/>
                      <a:pt x="7" y="2996"/>
                      <a:pt x="7" y="2999"/>
                    </a:cubicBezTo>
                    <a:close/>
                    <a:moveTo>
                      <a:pt x="7" y="3022"/>
                    </a:moveTo>
                    <a:lnTo>
                      <a:pt x="7" y="3029"/>
                    </a:lnTo>
                    <a:cubicBezTo>
                      <a:pt x="7" y="3031"/>
                      <a:pt x="6" y="3033"/>
                      <a:pt x="4" y="3033"/>
                    </a:cubicBezTo>
                    <a:cubicBezTo>
                      <a:pt x="1" y="3033"/>
                      <a:pt x="0" y="3031"/>
                      <a:pt x="0" y="3029"/>
                    </a:cubicBezTo>
                    <a:lnTo>
                      <a:pt x="0" y="3022"/>
                    </a:lnTo>
                    <a:cubicBezTo>
                      <a:pt x="0" y="3020"/>
                      <a:pt x="1" y="3018"/>
                      <a:pt x="4" y="3018"/>
                    </a:cubicBezTo>
                    <a:cubicBezTo>
                      <a:pt x="6" y="3018"/>
                      <a:pt x="7" y="3020"/>
                      <a:pt x="7" y="3022"/>
                    </a:cubicBezTo>
                    <a:close/>
                    <a:moveTo>
                      <a:pt x="7" y="3045"/>
                    </a:moveTo>
                    <a:lnTo>
                      <a:pt x="7" y="3052"/>
                    </a:lnTo>
                    <a:cubicBezTo>
                      <a:pt x="7" y="3054"/>
                      <a:pt x="6" y="3056"/>
                      <a:pt x="4" y="3056"/>
                    </a:cubicBezTo>
                    <a:cubicBezTo>
                      <a:pt x="1" y="3056"/>
                      <a:pt x="0" y="3054"/>
                      <a:pt x="0" y="3052"/>
                    </a:cubicBezTo>
                    <a:lnTo>
                      <a:pt x="0" y="3045"/>
                    </a:lnTo>
                    <a:cubicBezTo>
                      <a:pt x="0" y="3043"/>
                      <a:pt x="1" y="3041"/>
                      <a:pt x="4" y="3041"/>
                    </a:cubicBezTo>
                    <a:cubicBezTo>
                      <a:pt x="6" y="3041"/>
                      <a:pt x="7" y="3043"/>
                      <a:pt x="7" y="3045"/>
                    </a:cubicBezTo>
                    <a:close/>
                    <a:moveTo>
                      <a:pt x="7" y="3068"/>
                    </a:moveTo>
                    <a:lnTo>
                      <a:pt x="7" y="3075"/>
                    </a:lnTo>
                    <a:cubicBezTo>
                      <a:pt x="7" y="3078"/>
                      <a:pt x="6" y="3079"/>
                      <a:pt x="4" y="3079"/>
                    </a:cubicBezTo>
                    <a:cubicBezTo>
                      <a:pt x="1" y="3079"/>
                      <a:pt x="0" y="3078"/>
                      <a:pt x="0" y="3075"/>
                    </a:cubicBezTo>
                    <a:lnTo>
                      <a:pt x="0" y="3068"/>
                    </a:lnTo>
                    <a:cubicBezTo>
                      <a:pt x="0" y="3066"/>
                      <a:pt x="1" y="3064"/>
                      <a:pt x="4" y="3064"/>
                    </a:cubicBezTo>
                    <a:cubicBezTo>
                      <a:pt x="6" y="3064"/>
                      <a:pt x="7" y="3066"/>
                      <a:pt x="7" y="3068"/>
                    </a:cubicBezTo>
                    <a:close/>
                    <a:moveTo>
                      <a:pt x="7" y="3091"/>
                    </a:moveTo>
                    <a:lnTo>
                      <a:pt x="7" y="3098"/>
                    </a:lnTo>
                    <a:cubicBezTo>
                      <a:pt x="7" y="3101"/>
                      <a:pt x="6" y="3102"/>
                      <a:pt x="4" y="3102"/>
                    </a:cubicBezTo>
                    <a:cubicBezTo>
                      <a:pt x="1" y="3102"/>
                      <a:pt x="0" y="3101"/>
                      <a:pt x="0" y="3098"/>
                    </a:cubicBezTo>
                    <a:lnTo>
                      <a:pt x="0" y="3091"/>
                    </a:lnTo>
                    <a:cubicBezTo>
                      <a:pt x="0" y="3089"/>
                      <a:pt x="1" y="3087"/>
                      <a:pt x="4" y="3087"/>
                    </a:cubicBezTo>
                    <a:cubicBezTo>
                      <a:pt x="6" y="3087"/>
                      <a:pt x="7" y="3089"/>
                      <a:pt x="7" y="3091"/>
                    </a:cubicBezTo>
                    <a:close/>
                    <a:moveTo>
                      <a:pt x="7" y="3114"/>
                    </a:moveTo>
                    <a:lnTo>
                      <a:pt x="7" y="3121"/>
                    </a:lnTo>
                    <a:cubicBezTo>
                      <a:pt x="7" y="3124"/>
                      <a:pt x="6" y="3125"/>
                      <a:pt x="4" y="3125"/>
                    </a:cubicBezTo>
                    <a:cubicBezTo>
                      <a:pt x="1" y="3125"/>
                      <a:pt x="0" y="3124"/>
                      <a:pt x="0" y="3121"/>
                    </a:cubicBezTo>
                    <a:lnTo>
                      <a:pt x="0" y="3114"/>
                    </a:lnTo>
                    <a:cubicBezTo>
                      <a:pt x="0" y="3112"/>
                      <a:pt x="1" y="3110"/>
                      <a:pt x="4" y="3110"/>
                    </a:cubicBezTo>
                    <a:cubicBezTo>
                      <a:pt x="6" y="3110"/>
                      <a:pt x="7" y="3112"/>
                      <a:pt x="7" y="3114"/>
                    </a:cubicBezTo>
                    <a:close/>
                    <a:moveTo>
                      <a:pt x="7" y="3137"/>
                    </a:moveTo>
                    <a:lnTo>
                      <a:pt x="7" y="3145"/>
                    </a:lnTo>
                    <a:cubicBezTo>
                      <a:pt x="7" y="3147"/>
                      <a:pt x="6" y="3148"/>
                      <a:pt x="4" y="3148"/>
                    </a:cubicBezTo>
                    <a:cubicBezTo>
                      <a:pt x="1" y="3148"/>
                      <a:pt x="0" y="3147"/>
                      <a:pt x="0" y="3145"/>
                    </a:cubicBezTo>
                    <a:lnTo>
                      <a:pt x="0" y="3137"/>
                    </a:lnTo>
                    <a:cubicBezTo>
                      <a:pt x="0" y="3135"/>
                      <a:pt x="1" y="3133"/>
                      <a:pt x="4" y="3133"/>
                    </a:cubicBezTo>
                    <a:cubicBezTo>
                      <a:pt x="6" y="3133"/>
                      <a:pt x="7" y="3135"/>
                      <a:pt x="7" y="3137"/>
                    </a:cubicBezTo>
                    <a:close/>
                    <a:moveTo>
                      <a:pt x="7" y="3160"/>
                    </a:moveTo>
                    <a:lnTo>
                      <a:pt x="7" y="3168"/>
                    </a:lnTo>
                    <a:cubicBezTo>
                      <a:pt x="7" y="3170"/>
                      <a:pt x="6" y="3171"/>
                      <a:pt x="4" y="3171"/>
                    </a:cubicBezTo>
                    <a:cubicBezTo>
                      <a:pt x="1" y="3171"/>
                      <a:pt x="0" y="3170"/>
                      <a:pt x="0" y="3168"/>
                    </a:cubicBezTo>
                    <a:lnTo>
                      <a:pt x="0" y="3160"/>
                    </a:lnTo>
                    <a:cubicBezTo>
                      <a:pt x="0" y="3158"/>
                      <a:pt x="1" y="3156"/>
                      <a:pt x="4" y="3156"/>
                    </a:cubicBezTo>
                    <a:cubicBezTo>
                      <a:pt x="6" y="3156"/>
                      <a:pt x="7" y="3158"/>
                      <a:pt x="7" y="3160"/>
                    </a:cubicBezTo>
                    <a:close/>
                    <a:moveTo>
                      <a:pt x="7" y="3183"/>
                    </a:moveTo>
                    <a:lnTo>
                      <a:pt x="7" y="3191"/>
                    </a:lnTo>
                    <a:cubicBezTo>
                      <a:pt x="7" y="3193"/>
                      <a:pt x="6" y="3194"/>
                      <a:pt x="4" y="3194"/>
                    </a:cubicBezTo>
                    <a:cubicBezTo>
                      <a:pt x="1" y="3194"/>
                      <a:pt x="0" y="3193"/>
                      <a:pt x="0" y="3191"/>
                    </a:cubicBezTo>
                    <a:lnTo>
                      <a:pt x="0" y="3183"/>
                    </a:lnTo>
                    <a:cubicBezTo>
                      <a:pt x="0" y="3181"/>
                      <a:pt x="1" y="3179"/>
                      <a:pt x="4" y="3179"/>
                    </a:cubicBezTo>
                    <a:cubicBezTo>
                      <a:pt x="6" y="3179"/>
                      <a:pt x="7" y="3181"/>
                      <a:pt x="7" y="3183"/>
                    </a:cubicBezTo>
                    <a:close/>
                    <a:moveTo>
                      <a:pt x="7" y="3206"/>
                    </a:moveTo>
                    <a:lnTo>
                      <a:pt x="7" y="3214"/>
                    </a:lnTo>
                    <a:cubicBezTo>
                      <a:pt x="7" y="3216"/>
                      <a:pt x="6" y="3217"/>
                      <a:pt x="4" y="3217"/>
                    </a:cubicBezTo>
                    <a:cubicBezTo>
                      <a:pt x="1" y="3217"/>
                      <a:pt x="0" y="3216"/>
                      <a:pt x="0" y="3214"/>
                    </a:cubicBezTo>
                    <a:lnTo>
                      <a:pt x="0" y="3206"/>
                    </a:lnTo>
                    <a:cubicBezTo>
                      <a:pt x="0" y="3204"/>
                      <a:pt x="1" y="3202"/>
                      <a:pt x="4" y="3202"/>
                    </a:cubicBezTo>
                    <a:cubicBezTo>
                      <a:pt x="6" y="3202"/>
                      <a:pt x="7" y="3204"/>
                      <a:pt x="7" y="3206"/>
                    </a:cubicBezTo>
                    <a:close/>
                    <a:moveTo>
                      <a:pt x="7" y="3229"/>
                    </a:moveTo>
                    <a:lnTo>
                      <a:pt x="7" y="3237"/>
                    </a:lnTo>
                    <a:cubicBezTo>
                      <a:pt x="7" y="3239"/>
                      <a:pt x="6" y="3241"/>
                      <a:pt x="4" y="3241"/>
                    </a:cubicBezTo>
                    <a:cubicBezTo>
                      <a:pt x="1" y="3241"/>
                      <a:pt x="0" y="3239"/>
                      <a:pt x="0" y="3237"/>
                    </a:cubicBezTo>
                    <a:lnTo>
                      <a:pt x="0" y="3229"/>
                    </a:lnTo>
                    <a:cubicBezTo>
                      <a:pt x="0" y="3227"/>
                      <a:pt x="1" y="3225"/>
                      <a:pt x="4" y="3225"/>
                    </a:cubicBezTo>
                    <a:cubicBezTo>
                      <a:pt x="6" y="3225"/>
                      <a:pt x="7" y="3227"/>
                      <a:pt x="7" y="3229"/>
                    </a:cubicBezTo>
                    <a:close/>
                    <a:moveTo>
                      <a:pt x="7" y="3252"/>
                    </a:moveTo>
                    <a:lnTo>
                      <a:pt x="7" y="3260"/>
                    </a:lnTo>
                    <a:cubicBezTo>
                      <a:pt x="7" y="3262"/>
                      <a:pt x="6" y="3264"/>
                      <a:pt x="4" y="3264"/>
                    </a:cubicBezTo>
                    <a:cubicBezTo>
                      <a:pt x="1" y="3264"/>
                      <a:pt x="0" y="3262"/>
                      <a:pt x="0" y="3260"/>
                    </a:cubicBezTo>
                    <a:lnTo>
                      <a:pt x="0" y="3252"/>
                    </a:lnTo>
                    <a:cubicBezTo>
                      <a:pt x="0" y="3250"/>
                      <a:pt x="1" y="3248"/>
                      <a:pt x="4" y="3248"/>
                    </a:cubicBezTo>
                    <a:cubicBezTo>
                      <a:pt x="6" y="3248"/>
                      <a:pt x="7" y="3250"/>
                      <a:pt x="7" y="3252"/>
                    </a:cubicBezTo>
                    <a:close/>
                    <a:moveTo>
                      <a:pt x="7" y="3275"/>
                    </a:moveTo>
                    <a:lnTo>
                      <a:pt x="7" y="3283"/>
                    </a:lnTo>
                    <a:cubicBezTo>
                      <a:pt x="7" y="3285"/>
                      <a:pt x="6" y="3287"/>
                      <a:pt x="4" y="3287"/>
                    </a:cubicBezTo>
                    <a:cubicBezTo>
                      <a:pt x="1" y="3287"/>
                      <a:pt x="0" y="3285"/>
                      <a:pt x="0" y="3283"/>
                    </a:cubicBezTo>
                    <a:lnTo>
                      <a:pt x="0" y="3275"/>
                    </a:lnTo>
                    <a:cubicBezTo>
                      <a:pt x="0" y="3273"/>
                      <a:pt x="1" y="3271"/>
                      <a:pt x="4" y="3271"/>
                    </a:cubicBezTo>
                    <a:cubicBezTo>
                      <a:pt x="6" y="3271"/>
                      <a:pt x="7" y="3273"/>
                      <a:pt x="7" y="3275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1" name="Freeform 126">
                <a:extLst>
                  <a:ext uri="{FF2B5EF4-FFF2-40B4-BE49-F238E27FC236}">
                    <a16:creationId xmlns:a16="http://schemas.microsoft.com/office/drawing/2014/main" id="{9A98A731-E123-4CC1-84BA-46153F01CA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11" y="2202"/>
                <a:ext cx="6" cy="3047"/>
              </a:xfrm>
              <a:custGeom>
                <a:avLst/>
                <a:gdLst>
                  <a:gd name="T0" fmla="*/ 0 w 15"/>
                  <a:gd name="T1" fmla="*/ 100 h 7896"/>
                  <a:gd name="T2" fmla="*/ 8 w 15"/>
                  <a:gd name="T3" fmla="*/ 261 h 7896"/>
                  <a:gd name="T4" fmla="*/ 15 w 15"/>
                  <a:gd name="T5" fmla="*/ 376 h 7896"/>
                  <a:gd name="T6" fmla="*/ 8 w 15"/>
                  <a:gd name="T7" fmla="*/ 461 h 7896"/>
                  <a:gd name="T8" fmla="*/ 0 w 15"/>
                  <a:gd name="T9" fmla="*/ 622 h 7896"/>
                  <a:gd name="T10" fmla="*/ 15 w 15"/>
                  <a:gd name="T11" fmla="*/ 760 h 7896"/>
                  <a:gd name="T12" fmla="*/ 15 w 15"/>
                  <a:gd name="T13" fmla="*/ 837 h 7896"/>
                  <a:gd name="T14" fmla="*/ 0 w 15"/>
                  <a:gd name="T15" fmla="*/ 975 h 7896"/>
                  <a:gd name="T16" fmla="*/ 8 w 15"/>
                  <a:gd name="T17" fmla="*/ 1137 h 7896"/>
                  <a:gd name="T18" fmla="*/ 15 w 15"/>
                  <a:gd name="T19" fmla="*/ 1252 h 7896"/>
                  <a:gd name="T20" fmla="*/ 8 w 15"/>
                  <a:gd name="T21" fmla="*/ 1336 h 7896"/>
                  <a:gd name="T22" fmla="*/ 0 w 15"/>
                  <a:gd name="T23" fmla="*/ 1497 h 7896"/>
                  <a:gd name="T24" fmla="*/ 15 w 15"/>
                  <a:gd name="T25" fmla="*/ 1636 h 7896"/>
                  <a:gd name="T26" fmla="*/ 15 w 15"/>
                  <a:gd name="T27" fmla="*/ 1713 h 7896"/>
                  <a:gd name="T28" fmla="*/ 0 w 15"/>
                  <a:gd name="T29" fmla="*/ 1851 h 7896"/>
                  <a:gd name="T30" fmla="*/ 8 w 15"/>
                  <a:gd name="T31" fmla="*/ 2012 h 7896"/>
                  <a:gd name="T32" fmla="*/ 15 w 15"/>
                  <a:gd name="T33" fmla="*/ 2127 h 7896"/>
                  <a:gd name="T34" fmla="*/ 8 w 15"/>
                  <a:gd name="T35" fmla="*/ 2212 h 7896"/>
                  <a:gd name="T36" fmla="*/ 0 w 15"/>
                  <a:gd name="T37" fmla="*/ 2373 h 7896"/>
                  <a:gd name="T38" fmla="*/ 15 w 15"/>
                  <a:gd name="T39" fmla="*/ 2511 h 7896"/>
                  <a:gd name="T40" fmla="*/ 15 w 15"/>
                  <a:gd name="T41" fmla="*/ 2588 h 7896"/>
                  <a:gd name="T42" fmla="*/ 0 w 15"/>
                  <a:gd name="T43" fmla="*/ 2726 h 7896"/>
                  <a:gd name="T44" fmla="*/ 8 w 15"/>
                  <a:gd name="T45" fmla="*/ 2888 h 7896"/>
                  <a:gd name="T46" fmla="*/ 15 w 15"/>
                  <a:gd name="T47" fmla="*/ 3003 h 7896"/>
                  <a:gd name="T48" fmla="*/ 8 w 15"/>
                  <a:gd name="T49" fmla="*/ 3087 h 7896"/>
                  <a:gd name="T50" fmla="*/ 0 w 15"/>
                  <a:gd name="T51" fmla="*/ 3249 h 7896"/>
                  <a:gd name="T52" fmla="*/ 15 w 15"/>
                  <a:gd name="T53" fmla="*/ 3387 h 7896"/>
                  <a:gd name="T54" fmla="*/ 15 w 15"/>
                  <a:gd name="T55" fmla="*/ 3464 h 7896"/>
                  <a:gd name="T56" fmla="*/ 0 w 15"/>
                  <a:gd name="T57" fmla="*/ 3602 h 7896"/>
                  <a:gd name="T58" fmla="*/ 8 w 15"/>
                  <a:gd name="T59" fmla="*/ 3763 h 7896"/>
                  <a:gd name="T60" fmla="*/ 15 w 15"/>
                  <a:gd name="T61" fmla="*/ 3878 h 7896"/>
                  <a:gd name="T62" fmla="*/ 8 w 15"/>
                  <a:gd name="T63" fmla="*/ 3963 h 7896"/>
                  <a:gd name="T64" fmla="*/ 0 w 15"/>
                  <a:gd name="T65" fmla="*/ 4124 h 7896"/>
                  <a:gd name="T66" fmla="*/ 15 w 15"/>
                  <a:gd name="T67" fmla="*/ 4262 h 7896"/>
                  <a:gd name="T68" fmla="*/ 15 w 15"/>
                  <a:gd name="T69" fmla="*/ 4339 h 7896"/>
                  <a:gd name="T70" fmla="*/ 0 w 15"/>
                  <a:gd name="T71" fmla="*/ 4477 h 7896"/>
                  <a:gd name="T72" fmla="*/ 8 w 15"/>
                  <a:gd name="T73" fmla="*/ 4639 h 7896"/>
                  <a:gd name="T74" fmla="*/ 15 w 15"/>
                  <a:gd name="T75" fmla="*/ 4754 h 7896"/>
                  <a:gd name="T76" fmla="*/ 8 w 15"/>
                  <a:gd name="T77" fmla="*/ 4838 h 7896"/>
                  <a:gd name="T78" fmla="*/ 0 w 15"/>
                  <a:gd name="T79" fmla="*/ 5000 h 7896"/>
                  <a:gd name="T80" fmla="*/ 15 w 15"/>
                  <a:gd name="T81" fmla="*/ 5138 h 7896"/>
                  <a:gd name="T82" fmla="*/ 15 w 15"/>
                  <a:gd name="T83" fmla="*/ 5215 h 7896"/>
                  <a:gd name="T84" fmla="*/ 0 w 15"/>
                  <a:gd name="T85" fmla="*/ 5353 h 7896"/>
                  <a:gd name="T86" fmla="*/ 8 w 15"/>
                  <a:gd name="T87" fmla="*/ 5514 h 7896"/>
                  <a:gd name="T88" fmla="*/ 15 w 15"/>
                  <a:gd name="T89" fmla="*/ 5629 h 7896"/>
                  <a:gd name="T90" fmla="*/ 8 w 15"/>
                  <a:gd name="T91" fmla="*/ 5714 h 7896"/>
                  <a:gd name="T92" fmla="*/ 0 w 15"/>
                  <a:gd name="T93" fmla="*/ 5875 h 7896"/>
                  <a:gd name="T94" fmla="*/ 15 w 15"/>
                  <a:gd name="T95" fmla="*/ 6013 h 7896"/>
                  <a:gd name="T96" fmla="*/ 15 w 15"/>
                  <a:gd name="T97" fmla="*/ 6090 h 7896"/>
                  <a:gd name="T98" fmla="*/ 0 w 15"/>
                  <a:gd name="T99" fmla="*/ 6228 h 7896"/>
                  <a:gd name="T100" fmla="*/ 8 w 15"/>
                  <a:gd name="T101" fmla="*/ 6390 h 7896"/>
                  <a:gd name="T102" fmla="*/ 15 w 15"/>
                  <a:gd name="T103" fmla="*/ 6505 h 7896"/>
                  <a:gd name="T104" fmla="*/ 8 w 15"/>
                  <a:gd name="T105" fmla="*/ 6589 h 7896"/>
                  <a:gd name="T106" fmla="*/ 0 w 15"/>
                  <a:gd name="T107" fmla="*/ 6751 h 7896"/>
                  <a:gd name="T108" fmla="*/ 15 w 15"/>
                  <a:gd name="T109" fmla="*/ 6889 h 7896"/>
                  <a:gd name="T110" fmla="*/ 15 w 15"/>
                  <a:gd name="T111" fmla="*/ 6966 h 7896"/>
                  <a:gd name="T112" fmla="*/ 0 w 15"/>
                  <a:gd name="T113" fmla="*/ 7104 h 7896"/>
                  <a:gd name="T114" fmla="*/ 8 w 15"/>
                  <a:gd name="T115" fmla="*/ 7265 h 7896"/>
                  <a:gd name="T116" fmla="*/ 15 w 15"/>
                  <a:gd name="T117" fmla="*/ 7380 h 7896"/>
                  <a:gd name="T118" fmla="*/ 8 w 15"/>
                  <a:gd name="T119" fmla="*/ 7465 h 7896"/>
                  <a:gd name="T120" fmla="*/ 0 w 15"/>
                  <a:gd name="T121" fmla="*/ 7626 h 7896"/>
                  <a:gd name="T122" fmla="*/ 15 w 15"/>
                  <a:gd name="T123" fmla="*/ 7764 h 7896"/>
                  <a:gd name="T124" fmla="*/ 15 w 15"/>
                  <a:gd name="T125" fmla="*/ 7841 h 7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7896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8" y="31"/>
                    </a:cubicBezTo>
                    <a:cubicBezTo>
                      <a:pt x="3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8" y="77"/>
                    </a:cubicBezTo>
                    <a:cubicBezTo>
                      <a:pt x="3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49"/>
                      <a:pt x="3" y="46"/>
                      <a:pt x="8" y="46"/>
                    </a:cubicBezTo>
                    <a:cubicBezTo>
                      <a:pt x="12" y="46"/>
                      <a:pt x="15" y="49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19"/>
                      <a:pt x="12" y="123"/>
                      <a:pt x="8" y="123"/>
                    </a:cubicBezTo>
                    <a:cubicBezTo>
                      <a:pt x="3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3" y="92"/>
                      <a:pt x="8" y="92"/>
                    </a:cubicBezTo>
                    <a:cubicBezTo>
                      <a:pt x="12" y="92"/>
                      <a:pt x="15" y="95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5"/>
                      <a:pt x="12" y="169"/>
                      <a:pt x="8" y="169"/>
                    </a:cubicBezTo>
                    <a:cubicBezTo>
                      <a:pt x="3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3" y="138"/>
                      <a:pt x="8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1"/>
                      <a:pt x="12" y="215"/>
                      <a:pt x="8" y="215"/>
                    </a:cubicBezTo>
                    <a:cubicBezTo>
                      <a:pt x="3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8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8"/>
                      <a:pt x="12" y="261"/>
                      <a:pt x="8" y="261"/>
                    </a:cubicBezTo>
                    <a:cubicBezTo>
                      <a:pt x="3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3" y="230"/>
                      <a:pt x="8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299"/>
                    </a:lnTo>
                    <a:cubicBezTo>
                      <a:pt x="15" y="304"/>
                      <a:pt x="12" y="307"/>
                      <a:pt x="8" y="307"/>
                    </a:cubicBezTo>
                    <a:cubicBezTo>
                      <a:pt x="3" y="307"/>
                      <a:pt x="0" y="304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3" y="276"/>
                      <a:pt x="8" y="276"/>
                    </a:cubicBezTo>
                    <a:cubicBezTo>
                      <a:pt x="12" y="276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5"/>
                    </a:lnTo>
                    <a:cubicBezTo>
                      <a:pt x="15" y="350"/>
                      <a:pt x="12" y="353"/>
                      <a:pt x="8" y="353"/>
                    </a:cubicBezTo>
                    <a:cubicBezTo>
                      <a:pt x="3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3" y="322"/>
                      <a:pt x="8" y="322"/>
                    </a:cubicBezTo>
                    <a:cubicBezTo>
                      <a:pt x="12" y="322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8" y="399"/>
                    </a:cubicBezTo>
                    <a:cubicBezTo>
                      <a:pt x="3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3" y="369"/>
                      <a:pt x="8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8"/>
                    </a:lnTo>
                    <a:cubicBezTo>
                      <a:pt x="15" y="442"/>
                      <a:pt x="12" y="445"/>
                      <a:pt x="8" y="445"/>
                    </a:cubicBezTo>
                    <a:cubicBezTo>
                      <a:pt x="3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3" y="415"/>
                      <a:pt x="8" y="415"/>
                    </a:cubicBezTo>
                    <a:cubicBezTo>
                      <a:pt x="12" y="415"/>
                      <a:pt x="15" y="418"/>
                      <a:pt x="15" y="422"/>
                    </a:cubicBezTo>
                    <a:close/>
                    <a:moveTo>
                      <a:pt x="15" y="468"/>
                    </a:moveTo>
                    <a:lnTo>
                      <a:pt x="15" y="484"/>
                    </a:lnTo>
                    <a:cubicBezTo>
                      <a:pt x="15" y="488"/>
                      <a:pt x="12" y="491"/>
                      <a:pt x="8" y="491"/>
                    </a:cubicBezTo>
                    <a:cubicBezTo>
                      <a:pt x="3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3" y="461"/>
                      <a:pt x="8" y="461"/>
                    </a:cubicBezTo>
                    <a:cubicBezTo>
                      <a:pt x="12" y="461"/>
                      <a:pt x="15" y="464"/>
                      <a:pt x="15" y="468"/>
                    </a:cubicBezTo>
                    <a:close/>
                    <a:moveTo>
                      <a:pt x="15" y="514"/>
                    </a:moveTo>
                    <a:lnTo>
                      <a:pt x="15" y="530"/>
                    </a:lnTo>
                    <a:cubicBezTo>
                      <a:pt x="15" y="534"/>
                      <a:pt x="12" y="537"/>
                      <a:pt x="8" y="537"/>
                    </a:cubicBezTo>
                    <a:cubicBezTo>
                      <a:pt x="3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3" y="507"/>
                      <a:pt x="8" y="507"/>
                    </a:cubicBezTo>
                    <a:cubicBezTo>
                      <a:pt x="12" y="507"/>
                      <a:pt x="15" y="510"/>
                      <a:pt x="15" y="514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8" y="584"/>
                    </a:cubicBezTo>
                    <a:cubicBezTo>
                      <a:pt x="3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3" y="553"/>
                      <a:pt x="8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8" y="630"/>
                    </a:cubicBezTo>
                    <a:cubicBezTo>
                      <a:pt x="3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2"/>
                      <a:pt x="3" y="599"/>
                      <a:pt x="8" y="599"/>
                    </a:cubicBezTo>
                    <a:cubicBezTo>
                      <a:pt x="12" y="599"/>
                      <a:pt x="15" y="602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8" y="676"/>
                    </a:cubicBezTo>
                    <a:cubicBezTo>
                      <a:pt x="3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8"/>
                      <a:pt x="3" y="645"/>
                      <a:pt x="8" y="645"/>
                    </a:cubicBezTo>
                    <a:cubicBezTo>
                      <a:pt x="12" y="645"/>
                      <a:pt x="15" y="648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8"/>
                      <a:pt x="12" y="722"/>
                      <a:pt x="8" y="722"/>
                    </a:cubicBezTo>
                    <a:cubicBezTo>
                      <a:pt x="3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3" y="691"/>
                      <a:pt x="8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4"/>
                      <a:pt x="12" y="768"/>
                      <a:pt x="8" y="768"/>
                    </a:cubicBezTo>
                    <a:cubicBezTo>
                      <a:pt x="3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3" y="737"/>
                      <a:pt x="8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1"/>
                      <a:pt x="12" y="814"/>
                      <a:pt x="8" y="814"/>
                    </a:cubicBezTo>
                    <a:cubicBezTo>
                      <a:pt x="3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3" y="783"/>
                      <a:pt x="8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2"/>
                    </a:lnTo>
                    <a:cubicBezTo>
                      <a:pt x="15" y="857"/>
                      <a:pt x="12" y="860"/>
                      <a:pt x="8" y="860"/>
                    </a:cubicBezTo>
                    <a:cubicBezTo>
                      <a:pt x="3" y="860"/>
                      <a:pt x="0" y="857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3" y="829"/>
                      <a:pt x="8" y="829"/>
                    </a:cubicBezTo>
                    <a:cubicBezTo>
                      <a:pt x="12" y="829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8"/>
                    </a:lnTo>
                    <a:cubicBezTo>
                      <a:pt x="15" y="903"/>
                      <a:pt x="12" y="906"/>
                      <a:pt x="8" y="906"/>
                    </a:cubicBezTo>
                    <a:cubicBezTo>
                      <a:pt x="3" y="906"/>
                      <a:pt x="0" y="903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3" y="875"/>
                      <a:pt x="8" y="875"/>
                    </a:cubicBezTo>
                    <a:cubicBezTo>
                      <a:pt x="12" y="875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8" y="952"/>
                    </a:cubicBezTo>
                    <a:cubicBezTo>
                      <a:pt x="3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3" y="921"/>
                      <a:pt x="8" y="921"/>
                    </a:cubicBezTo>
                    <a:cubicBezTo>
                      <a:pt x="12" y="921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8"/>
                      <a:pt x="8" y="998"/>
                    </a:cubicBezTo>
                    <a:cubicBezTo>
                      <a:pt x="3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3" y="968"/>
                      <a:pt x="8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7"/>
                    </a:lnTo>
                    <a:cubicBezTo>
                      <a:pt x="15" y="1041"/>
                      <a:pt x="12" y="1044"/>
                      <a:pt x="8" y="1044"/>
                    </a:cubicBezTo>
                    <a:cubicBezTo>
                      <a:pt x="3" y="1044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3" y="1014"/>
                      <a:pt x="8" y="1014"/>
                    </a:cubicBezTo>
                    <a:cubicBezTo>
                      <a:pt x="12" y="1014"/>
                      <a:pt x="15" y="1017"/>
                      <a:pt x="15" y="1021"/>
                    </a:cubicBezTo>
                    <a:close/>
                    <a:moveTo>
                      <a:pt x="15" y="1067"/>
                    </a:moveTo>
                    <a:lnTo>
                      <a:pt x="15" y="1083"/>
                    </a:lnTo>
                    <a:cubicBezTo>
                      <a:pt x="15" y="1087"/>
                      <a:pt x="12" y="1090"/>
                      <a:pt x="8" y="1090"/>
                    </a:cubicBezTo>
                    <a:cubicBezTo>
                      <a:pt x="3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3" y="1060"/>
                      <a:pt x="8" y="1060"/>
                    </a:cubicBezTo>
                    <a:cubicBezTo>
                      <a:pt x="12" y="1060"/>
                      <a:pt x="15" y="1063"/>
                      <a:pt x="15" y="1067"/>
                    </a:cubicBezTo>
                    <a:close/>
                    <a:moveTo>
                      <a:pt x="15" y="1113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8" y="1137"/>
                    </a:cubicBezTo>
                    <a:cubicBezTo>
                      <a:pt x="3" y="1137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3" y="1106"/>
                      <a:pt x="8" y="1106"/>
                    </a:cubicBezTo>
                    <a:cubicBezTo>
                      <a:pt x="12" y="1106"/>
                      <a:pt x="15" y="1109"/>
                      <a:pt x="15" y="1113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8" y="1183"/>
                    </a:cubicBezTo>
                    <a:cubicBezTo>
                      <a:pt x="3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8" y="1152"/>
                    </a:cubicBezTo>
                    <a:cubicBezTo>
                      <a:pt x="12" y="1152"/>
                      <a:pt x="15" y="1155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8" y="1229"/>
                    </a:cubicBezTo>
                    <a:cubicBezTo>
                      <a:pt x="3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1"/>
                      <a:pt x="3" y="1198"/>
                      <a:pt x="8" y="1198"/>
                    </a:cubicBezTo>
                    <a:cubicBezTo>
                      <a:pt x="12" y="1198"/>
                      <a:pt x="15" y="1201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1"/>
                      <a:pt x="12" y="1275"/>
                      <a:pt x="8" y="1275"/>
                    </a:cubicBezTo>
                    <a:cubicBezTo>
                      <a:pt x="3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3" y="1244"/>
                      <a:pt x="8" y="1244"/>
                    </a:cubicBezTo>
                    <a:cubicBezTo>
                      <a:pt x="12" y="1244"/>
                      <a:pt x="15" y="1247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7"/>
                      <a:pt x="12" y="1321"/>
                      <a:pt x="8" y="1321"/>
                    </a:cubicBezTo>
                    <a:cubicBezTo>
                      <a:pt x="3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3" y="1290"/>
                      <a:pt x="8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3"/>
                      <a:pt x="12" y="1367"/>
                      <a:pt x="8" y="1367"/>
                    </a:cubicBezTo>
                    <a:cubicBezTo>
                      <a:pt x="3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3" y="1336"/>
                      <a:pt x="8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10"/>
                      <a:pt x="12" y="1413"/>
                      <a:pt x="8" y="1413"/>
                    </a:cubicBezTo>
                    <a:cubicBezTo>
                      <a:pt x="3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3" y="1382"/>
                      <a:pt x="8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1"/>
                    </a:lnTo>
                    <a:cubicBezTo>
                      <a:pt x="15" y="1456"/>
                      <a:pt x="12" y="1459"/>
                      <a:pt x="8" y="1459"/>
                    </a:cubicBezTo>
                    <a:cubicBezTo>
                      <a:pt x="3" y="1459"/>
                      <a:pt x="0" y="1456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3" y="1428"/>
                      <a:pt x="8" y="1428"/>
                    </a:cubicBezTo>
                    <a:cubicBezTo>
                      <a:pt x="12" y="1428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7"/>
                    </a:lnTo>
                    <a:cubicBezTo>
                      <a:pt x="15" y="1502"/>
                      <a:pt x="12" y="1505"/>
                      <a:pt x="8" y="1505"/>
                    </a:cubicBezTo>
                    <a:cubicBezTo>
                      <a:pt x="3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3" y="1474"/>
                      <a:pt x="8" y="1474"/>
                    </a:cubicBezTo>
                    <a:cubicBezTo>
                      <a:pt x="12" y="1474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8" y="1551"/>
                    </a:cubicBezTo>
                    <a:cubicBezTo>
                      <a:pt x="3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3" y="1521"/>
                      <a:pt x="8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90"/>
                    </a:lnTo>
                    <a:cubicBezTo>
                      <a:pt x="15" y="1594"/>
                      <a:pt x="12" y="1597"/>
                      <a:pt x="8" y="1597"/>
                    </a:cubicBezTo>
                    <a:cubicBezTo>
                      <a:pt x="3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3" y="1567"/>
                      <a:pt x="8" y="1567"/>
                    </a:cubicBezTo>
                    <a:cubicBezTo>
                      <a:pt x="12" y="1567"/>
                      <a:pt x="15" y="1570"/>
                      <a:pt x="15" y="1574"/>
                    </a:cubicBezTo>
                    <a:close/>
                    <a:moveTo>
                      <a:pt x="15" y="1620"/>
                    </a:moveTo>
                    <a:lnTo>
                      <a:pt x="15" y="1636"/>
                    </a:lnTo>
                    <a:cubicBezTo>
                      <a:pt x="15" y="1640"/>
                      <a:pt x="12" y="1643"/>
                      <a:pt x="8" y="1643"/>
                    </a:cubicBezTo>
                    <a:cubicBezTo>
                      <a:pt x="3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3" y="1613"/>
                      <a:pt x="8" y="1613"/>
                    </a:cubicBezTo>
                    <a:cubicBezTo>
                      <a:pt x="12" y="1613"/>
                      <a:pt x="15" y="1616"/>
                      <a:pt x="15" y="1620"/>
                    </a:cubicBezTo>
                    <a:close/>
                    <a:moveTo>
                      <a:pt x="15" y="1666"/>
                    </a:moveTo>
                    <a:lnTo>
                      <a:pt x="15" y="1682"/>
                    </a:lnTo>
                    <a:cubicBezTo>
                      <a:pt x="15" y="1686"/>
                      <a:pt x="12" y="1689"/>
                      <a:pt x="8" y="1689"/>
                    </a:cubicBezTo>
                    <a:cubicBezTo>
                      <a:pt x="3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3" y="1659"/>
                      <a:pt x="8" y="1659"/>
                    </a:cubicBezTo>
                    <a:cubicBezTo>
                      <a:pt x="12" y="1659"/>
                      <a:pt x="15" y="1662"/>
                      <a:pt x="15" y="1666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2"/>
                      <a:pt x="12" y="1736"/>
                      <a:pt x="8" y="1736"/>
                    </a:cubicBezTo>
                    <a:cubicBezTo>
                      <a:pt x="3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3" y="1705"/>
                      <a:pt x="8" y="1705"/>
                    </a:cubicBezTo>
                    <a:cubicBezTo>
                      <a:pt x="12" y="1705"/>
                      <a:pt x="15" y="1708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8" y="1782"/>
                    </a:cubicBezTo>
                    <a:cubicBezTo>
                      <a:pt x="3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4"/>
                      <a:pt x="3" y="1751"/>
                      <a:pt x="8" y="1751"/>
                    </a:cubicBezTo>
                    <a:cubicBezTo>
                      <a:pt x="12" y="1751"/>
                      <a:pt x="15" y="1754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0"/>
                    </a:lnTo>
                    <a:cubicBezTo>
                      <a:pt x="15" y="1824"/>
                      <a:pt x="12" y="1828"/>
                      <a:pt x="8" y="1828"/>
                    </a:cubicBezTo>
                    <a:cubicBezTo>
                      <a:pt x="3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0"/>
                      <a:pt x="3" y="1797"/>
                      <a:pt x="8" y="1797"/>
                    </a:cubicBezTo>
                    <a:cubicBezTo>
                      <a:pt x="12" y="1797"/>
                      <a:pt x="15" y="1800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0"/>
                      <a:pt x="12" y="1874"/>
                      <a:pt x="8" y="1874"/>
                    </a:cubicBezTo>
                    <a:cubicBezTo>
                      <a:pt x="3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3" y="1843"/>
                      <a:pt x="8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6"/>
                      <a:pt x="12" y="1920"/>
                      <a:pt x="8" y="1920"/>
                    </a:cubicBezTo>
                    <a:cubicBezTo>
                      <a:pt x="3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3" y="1889"/>
                      <a:pt x="8" y="1889"/>
                    </a:cubicBezTo>
                    <a:cubicBezTo>
                      <a:pt x="12" y="1889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3"/>
                      <a:pt x="12" y="1966"/>
                      <a:pt x="8" y="1966"/>
                    </a:cubicBezTo>
                    <a:cubicBezTo>
                      <a:pt x="3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3" y="1935"/>
                      <a:pt x="8" y="1935"/>
                    </a:cubicBezTo>
                    <a:cubicBezTo>
                      <a:pt x="12" y="1935"/>
                      <a:pt x="15" y="1939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4"/>
                    </a:lnTo>
                    <a:cubicBezTo>
                      <a:pt x="15" y="2009"/>
                      <a:pt x="12" y="2012"/>
                      <a:pt x="8" y="2012"/>
                    </a:cubicBezTo>
                    <a:cubicBezTo>
                      <a:pt x="3" y="2012"/>
                      <a:pt x="0" y="2009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3" y="1981"/>
                      <a:pt x="8" y="1981"/>
                    </a:cubicBezTo>
                    <a:cubicBezTo>
                      <a:pt x="12" y="1981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0"/>
                    </a:lnTo>
                    <a:cubicBezTo>
                      <a:pt x="15" y="2055"/>
                      <a:pt x="12" y="2058"/>
                      <a:pt x="8" y="2058"/>
                    </a:cubicBezTo>
                    <a:cubicBezTo>
                      <a:pt x="3" y="2058"/>
                      <a:pt x="0" y="2055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3" y="2027"/>
                      <a:pt x="8" y="2027"/>
                    </a:cubicBezTo>
                    <a:cubicBezTo>
                      <a:pt x="12" y="2027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7"/>
                    </a:lnTo>
                    <a:cubicBezTo>
                      <a:pt x="15" y="2101"/>
                      <a:pt x="12" y="2104"/>
                      <a:pt x="8" y="2104"/>
                    </a:cubicBezTo>
                    <a:cubicBezTo>
                      <a:pt x="3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3" y="2073"/>
                      <a:pt x="8" y="2073"/>
                    </a:cubicBezTo>
                    <a:cubicBezTo>
                      <a:pt x="12" y="2073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3"/>
                    </a:lnTo>
                    <a:cubicBezTo>
                      <a:pt x="15" y="2147"/>
                      <a:pt x="12" y="2150"/>
                      <a:pt x="8" y="2150"/>
                    </a:cubicBezTo>
                    <a:cubicBezTo>
                      <a:pt x="3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3" y="2120"/>
                      <a:pt x="8" y="2120"/>
                    </a:cubicBezTo>
                    <a:cubicBezTo>
                      <a:pt x="12" y="2120"/>
                      <a:pt x="15" y="2123"/>
                      <a:pt x="15" y="2127"/>
                    </a:cubicBezTo>
                    <a:close/>
                    <a:moveTo>
                      <a:pt x="15" y="2173"/>
                    </a:moveTo>
                    <a:lnTo>
                      <a:pt x="15" y="2189"/>
                    </a:lnTo>
                    <a:cubicBezTo>
                      <a:pt x="15" y="2193"/>
                      <a:pt x="12" y="2196"/>
                      <a:pt x="8" y="2196"/>
                    </a:cubicBezTo>
                    <a:cubicBezTo>
                      <a:pt x="3" y="2196"/>
                      <a:pt x="0" y="2193"/>
                      <a:pt x="0" y="2189"/>
                    </a:cubicBezTo>
                    <a:lnTo>
                      <a:pt x="0" y="2173"/>
                    </a:lnTo>
                    <a:cubicBezTo>
                      <a:pt x="0" y="2169"/>
                      <a:pt x="3" y="2166"/>
                      <a:pt x="8" y="2166"/>
                    </a:cubicBezTo>
                    <a:cubicBezTo>
                      <a:pt x="12" y="2166"/>
                      <a:pt x="15" y="2169"/>
                      <a:pt x="15" y="2173"/>
                    </a:cubicBezTo>
                    <a:close/>
                    <a:moveTo>
                      <a:pt x="15" y="2219"/>
                    </a:moveTo>
                    <a:lnTo>
                      <a:pt x="15" y="2235"/>
                    </a:lnTo>
                    <a:cubicBezTo>
                      <a:pt x="15" y="2239"/>
                      <a:pt x="12" y="2242"/>
                      <a:pt x="8" y="2242"/>
                    </a:cubicBezTo>
                    <a:cubicBezTo>
                      <a:pt x="3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3" y="2212"/>
                      <a:pt x="8" y="2212"/>
                    </a:cubicBezTo>
                    <a:cubicBezTo>
                      <a:pt x="12" y="2212"/>
                      <a:pt x="15" y="2215"/>
                      <a:pt x="15" y="2219"/>
                    </a:cubicBezTo>
                    <a:close/>
                    <a:moveTo>
                      <a:pt x="15" y="2265"/>
                    </a:moveTo>
                    <a:lnTo>
                      <a:pt x="15" y="2281"/>
                    </a:lnTo>
                    <a:cubicBezTo>
                      <a:pt x="15" y="2285"/>
                      <a:pt x="12" y="2289"/>
                      <a:pt x="8" y="2289"/>
                    </a:cubicBezTo>
                    <a:cubicBezTo>
                      <a:pt x="3" y="2289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3" y="2258"/>
                      <a:pt x="8" y="2258"/>
                    </a:cubicBezTo>
                    <a:cubicBezTo>
                      <a:pt x="12" y="2258"/>
                      <a:pt x="15" y="2261"/>
                      <a:pt x="15" y="2265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8" y="2335"/>
                    </a:cubicBezTo>
                    <a:cubicBezTo>
                      <a:pt x="3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7"/>
                      <a:pt x="3" y="2304"/>
                      <a:pt x="8" y="2304"/>
                    </a:cubicBezTo>
                    <a:cubicBezTo>
                      <a:pt x="12" y="2304"/>
                      <a:pt x="15" y="2307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3"/>
                    </a:lnTo>
                    <a:cubicBezTo>
                      <a:pt x="15" y="2377"/>
                      <a:pt x="12" y="2381"/>
                      <a:pt x="8" y="2381"/>
                    </a:cubicBezTo>
                    <a:cubicBezTo>
                      <a:pt x="3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3"/>
                      <a:pt x="3" y="2350"/>
                      <a:pt x="8" y="2350"/>
                    </a:cubicBezTo>
                    <a:cubicBezTo>
                      <a:pt x="12" y="2350"/>
                      <a:pt x="15" y="2353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3"/>
                      <a:pt x="12" y="2427"/>
                      <a:pt x="8" y="2427"/>
                    </a:cubicBezTo>
                    <a:cubicBezTo>
                      <a:pt x="3" y="2427"/>
                      <a:pt x="0" y="2423"/>
                      <a:pt x="0" y="2419"/>
                    </a:cubicBezTo>
                    <a:lnTo>
                      <a:pt x="0" y="2404"/>
                    </a:lnTo>
                    <a:cubicBezTo>
                      <a:pt x="0" y="2399"/>
                      <a:pt x="3" y="2396"/>
                      <a:pt x="8" y="2396"/>
                    </a:cubicBezTo>
                    <a:cubicBezTo>
                      <a:pt x="12" y="2396"/>
                      <a:pt x="15" y="2399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69"/>
                      <a:pt x="12" y="2473"/>
                      <a:pt x="8" y="2473"/>
                    </a:cubicBezTo>
                    <a:cubicBezTo>
                      <a:pt x="3" y="2473"/>
                      <a:pt x="0" y="2469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3" y="2442"/>
                      <a:pt x="8" y="2442"/>
                    </a:cubicBezTo>
                    <a:cubicBezTo>
                      <a:pt x="12" y="2442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5"/>
                      <a:pt x="12" y="2519"/>
                      <a:pt x="8" y="2519"/>
                    </a:cubicBezTo>
                    <a:cubicBezTo>
                      <a:pt x="3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3" y="2488"/>
                      <a:pt x="8" y="2488"/>
                    </a:cubicBezTo>
                    <a:cubicBezTo>
                      <a:pt x="12" y="2488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7"/>
                    </a:lnTo>
                    <a:cubicBezTo>
                      <a:pt x="15" y="2562"/>
                      <a:pt x="12" y="2565"/>
                      <a:pt x="8" y="2565"/>
                    </a:cubicBezTo>
                    <a:cubicBezTo>
                      <a:pt x="3" y="2565"/>
                      <a:pt x="0" y="2562"/>
                      <a:pt x="0" y="2557"/>
                    </a:cubicBezTo>
                    <a:lnTo>
                      <a:pt x="0" y="2542"/>
                    </a:lnTo>
                    <a:cubicBezTo>
                      <a:pt x="0" y="2538"/>
                      <a:pt x="3" y="2534"/>
                      <a:pt x="8" y="2534"/>
                    </a:cubicBezTo>
                    <a:cubicBezTo>
                      <a:pt x="12" y="2534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3"/>
                    </a:lnTo>
                    <a:cubicBezTo>
                      <a:pt x="15" y="2608"/>
                      <a:pt x="12" y="2611"/>
                      <a:pt x="8" y="2611"/>
                    </a:cubicBezTo>
                    <a:cubicBezTo>
                      <a:pt x="3" y="2611"/>
                      <a:pt x="0" y="2608"/>
                      <a:pt x="0" y="2603"/>
                    </a:cubicBezTo>
                    <a:lnTo>
                      <a:pt x="0" y="2588"/>
                    </a:lnTo>
                    <a:cubicBezTo>
                      <a:pt x="0" y="2584"/>
                      <a:pt x="3" y="2580"/>
                      <a:pt x="8" y="2580"/>
                    </a:cubicBezTo>
                    <a:cubicBezTo>
                      <a:pt x="12" y="2580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49"/>
                    </a:lnTo>
                    <a:cubicBezTo>
                      <a:pt x="15" y="2654"/>
                      <a:pt x="12" y="2657"/>
                      <a:pt x="8" y="2657"/>
                    </a:cubicBezTo>
                    <a:cubicBezTo>
                      <a:pt x="3" y="2657"/>
                      <a:pt x="0" y="2654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3" y="2626"/>
                      <a:pt x="8" y="2626"/>
                    </a:cubicBezTo>
                    <a:cubicBezTo>
                      <a:pt x="12" y="2626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8" y="2703"/>
                    </a:cubicBezTo>
                    <a:cubicBezTo>
                      <a:pt x="3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3" y="2673"/>
                      <a:pt x="8" y="2673"/>
                    </a:cubicBezTo>
                    <a:cubicBezTo>
                      <a:pt x="12" y="2673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2"/>
                    </a:lnTo>
                    <a:cubicBezTo>
                      <a:pt x="15" y="2746"/>
                      <a:pt x="12" y="2749"/>
                      <a:pt x="8" y="2749"/>
                    </a:cubicBezTo>
                    <a:cubicBezTo>
                      <a:pt x="3" y="2749"/>
                      <a:pt x="0" y="2746"/>
                      <a:pt x="0" y="2742"/>
                    </a:cubicBezTo>
                    <a:lnTo>
                      <a:pt x="0" y="2726"/>
                    </a:lnTo>
                    <a:cubicBezTo>
                      <a:pt x="0" y="2722"/>
                      <a:pt x="3" y="2719"/>
                      <a:pt x="8" y="2719"/>
                    </a:cubicBezTo>
                    <a:cubicBezTo>
                      <a:pt x="12" y="2719"/>
                      <a:pt x="15" y="2722"/>
                      <a:pt x="15" y="2726"/>
                    </a:cubicBezTo>
                    <a:close/>
                    <a:moveTo>
                      <a:pt x="15" y="2772"/>
                    </a:moveTo>
                    <a:lnTo>
                      <a:pt x="15" y="2788"/>
                    </a:lnTo>
                    <a:cubicBezTo>
                      <a:pt x="15" y="2792"/>
                      <a:pt x="12" y="2795"/>
                      <a:pt x="8" y="2795"/>
                    </a:cubicBezTo>
                    <a:cubicBezTo>
                      <a:pt x="3" y="2795"/>
                      <a:pt x="0" y="2792"/>
                      <a:pt x="0" y="2788"/>
                    </a:cubicBezTo>
                    <a:lnTo>
                      <a:pt x="0" y="2772"/>
                    </a:lnTo>
                    <a:cubicBezTo>
                      <a:pt x="0" y="2768"/>
                      <a:pt x="3" y="2765"/>
                      <a:pt x="8" y="2765"/>
                    </a:cubicBezTo>
                    <a:cubicBezTo>
                      <a:pt x="12" y="2765"/>
                      <a:pt x="15" y="2768"/>
                      <a:pt x="15" y="2772"/>
                    </a:cubicBezTo>
                    <a:close/>
                    <a:moveTo>
                      <a:pt x="15" y="2818"/>
                    </a:moveTo>
                    <a:lnTo>
                      <a:pt x="15" y="2834"/>
                    </a:lnTo>
                    <a:cubicBezTo>
                      <a:pt x="15" y="2838"/>
                      <a:pt x="12" y="2841"/>
                      <a:pt x="8" y="2841"/>
                    </a:cubicBezTo>
                    <a:cubicBezTo>
                      <a:pt x="3" y="2841"/>
                      <a:pt x="0" y="2838"/>
                      <a:pt x="0" y="2834"/>
                    </a:cubicBezTo>
                    <a:lnTo>
                      <a:pt x="0" y="2818"/>
                    </a:lnTo>
                    <a:cubicBezTo>
                      <a:pt x="0" y="2814"/>
                      <a:pt x="3" y="2811"/>
                      <a:pt x="8" y="2811"/>
                    </a:cubicBezTo>
                    <a:cubicBezTo>
                      <a:pt x="12" y="2811"/>
                      <a:pt x="15" y="2814"/>
                      <a:pt x="15" y="2818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8" y="2888"/>
                    </a:cubicBezTo>
                    <a:cubicBezTo>
                      <a:pt x="3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0"/>
                      <a:pt x="3" y="2857"/>
                      <a:pt x="8" y="2857"/>
                    </a:cubicBezTo>
                    <a:cubicBezTo>
                      <a:pt x="12" y="2857"/>
                      <a:pt x="15" y="2860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0"/>
                      <a:pt x="12" y="2934"/>
                      <a:pt x="8" y="2934"/>
                    </a:cubicBezTo>
                    <a:cubicBezTo>
                      <a:pt x="3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6"/>
                      <a:pt x="3" y="2903"/>
                      <a:pt x="8" y="2903"/>
                    </a:cubicBezTo>
                    <a:cubicBezTo>
                      <a:pt x="12" y="2903"/>
                      <a:pt x="15" y="2906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2"/>
                    </a:lnTo>
                    <a:cubicBezTo>
                      <a:pt x="15" y="2976"/>
                      <a:pt x="12" y="2980"/>
                      <a:pt x="8" y="2980"/>
                    </a:cubicBezTo>
                    <a:cubicBezTo>
                      <a:pt x="3" y="2980"/>
                      <a:pt x="0" y="2976"/>
                      <a:pt x="0" y="2972"/>
                    </a:cubicBezTo>
                    <a:lnTo>
                      <a:pt x="0" y="2957"/>
                    </a:lnTo>
                    <a:cubicBezTo>
                      <a:pt x="0" y="2952"/>
                      <a:pt x="3" y="2949"/>
                      <a:pt x="8" y="2949"/>
                    </a:cubicBezTo>
                    <a:cubicBezTo>
                      <a:pt x="12" y="2949"/>
                      <a:pt x="15" y="2952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2"/>
                      <a:pt x="12" y="3026"/>
                      <a:pt x="8" y="3026"/>
                    </a:cubicBezTo>
                    <a:cubicBezTo>
                      <a:pt x="3" y="3026"/>
                      <a:pt x="0" y="3022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3" y="2995"/>
                      <a:pt x="8" y="2995"/>
                    </a:cubicBezTo>
                    <a:cubicBezTo>
                      <a:pt x="12" y="2995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8"/>
                      <a:pt x="12" y="3072"/>
                      <a:pt x="8" y="3072"/>
                    </a:cubicBezTo>
                    <a:cubicBezTo>
                      <a:pt x="3" y="3072"/>
                      <a:pt x="0" y="3068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3" y="3041"/>
                      <a:pt x="8" y="3041"/>
                    </a:cubicBezTo>
                    <a:cubicBezTo>
                      <a:pt x="12" y="3041"/>
                      <a:pt x="15" y="3045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0"/>
                    </a:lnTo>
                    <a:cubicBezTo>
                      <a:pt x="15" y="3115"/>
                      <a:pt x="12" y="3118"/>
                      <a:pt x="8" y="3118"/>
                    </a:cubicBezTo>
                    <a:cubicBezTo>
                      <a:pt x="3" y="3118"/>
                      <a:pt x="0" y="3115"/>
                      <a:pt x="0" y="3110"/>
                    </a:cubicBezTo>
                    <a:lnTo>
                      <a:pt x="0" y="3095"/>
                    </a:lnTo>
                    <a:cubicBezTo>
                      <a:pt x="0" y="3091"/>
                      <a:pt x="3" y="3087"/>
                      <a:pt x="8" y="3087"/>
                    </a:cubicBezTo>
                    <a:cubicBezTo>
                      <a:pt x="12" y="3087"/>
                      <a:pt x="15" y="3091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6"/>
                    </a:lnTo>
                    <a:cubicBezTo>
                      <a:pt x="15" y="3161"/>
                      <a:pt x="12" y="3164"/>
                      <a:pt x="8" y="3164"/>
                    </a:cubicBezTo>
                    <a:cubicBezTo>
                      <a:pt x="3" y="3164"/>
                      <a:pt x="0" y="3161"/>
                      <a:pt x="0" y="3156"/>
                    </a:cubicBezTo>
                    <a:lnTo>
                      <a:pt x="0" y="3141"/>
                    </a:lnTo>
                    <a:cubicBezTo>
                      <a:pt x="0" y="3137"/>
                      <a:pt x="3" y="3133"/>
                      <a:pt x="8" y="3133"/>
                    </a:cubicBezTo>
                    <a:cubicBezTo>
                      <a:pt x="12" y="3133"/>
                      <a:pt x="15" y="3137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2"/>
                    </a:lnTo>
                    <a:cubicBezTo>
                      <a:pt x="15" y="3207"/>
                      <a:pt x="12" y="3210"/>
                      <a:pt x="8" y="3210"/>
                    </a:cubicBezTo>
                    <a:cubicBezTo>
                      <a:pt x="3" y="3210"/>
                      <a:pt x="0" y="3207"/>
                      <a:pt x="0" y="3202"/>
                    </a:cubicBezTo>
                    <a:lnTo>
                      <a:pt x="0" y="3187"/>
                    </a:lnTo>
                    <a:cubicBezTo>
                      <a:pt x="0" y="3183"/>
                      <a:pt x="3" y="3179"/>
                      <a:pt x="8" y="3179"/>
                    </a:cubicBezTo>
                    <a:cubicBezTo>
                      <a:pt x="12" y="3179"/>
                      <a:pt x="15" y="3183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9"/>
                    </a:lnTo>
                    <a:cubicBezTo>
                      <a:pt x="15" y="3253"/>
                      <a:pt x="12" y="3256"/>
                      <a:pt x="8" y="3256"/>
                    </a:cubicBezTo>
                    <a:cubicBezTo>
                      <a:pt x="3" y="3256"/>
                      <a:pt x="0" y="3253"/>
                      <a:pt x="0" y="3249"/>
                    </a:cubicBezTo>
                    <a:lnTo>
                      <a:pt x="0" y="3233"/>
                    </a:lnTo>
                    <a:cubicBezTo>
                      <a:pt x="0" y="3229"/>
                      <a:pt x="3" y="3225"/>
                      <a:pt x="8" y="3225"/>
                    </a:cubicBezTo>
                    <a:cubicBezTo>
                      <a:pt x="12" y="3225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5"/>
                    </a:lnTo>
                    <a:cubicBezTo>
                      <a:pt x="15" y="3299"/>
                      <a:pt x="12" y="3302"/>
                      <a:pt x="8" y="3302"/>
                    </a:cubicBezTo>
                    <a:cubicBezTo>
                      <a:pt x="3" y="3302"/>
                      <a:pt x="0" y="3299"/>
                      <a:pt x="0" y="3295"/>
                    </a:cubicBezTo>
                    <a:lnTo>
                      <a:pt x="0" y="3279"/>
                    </a:lnTo>
                    <a:cubicBezTo>
                      <a:pt x="0" y="3275"/>
                      <a:pt x="3" y="3272"/>
                      <a:pt x="8" y="3272"/>
                    </a:cubicBezTo>
                    <a:cubicBezTo>
                      <a:pt x="12" y="3272"/>
                      <a:pt x="15" y="3275"/>
                      <a:pt x="15" y="3279"/>
                    </a:cubicBezTo>
                    <a:close/>
                    <a:moveTo>
                      <a:pt x="15" y="3325"/>
                    </a:moveTo>
                    <a:lnTo>
                      <a:pt x="15" y="3341"/>
                    </a:lnTo>
                    <a:cubicBezTo>
                      <a:pt x="15" y="3345"/>
                      <a:pt x="12" y="3348"/>
                      <a:pt x="8" y="3348"/>
                    </a:cubicBezTo>
                    <a:cubicBezTo>
                      <a:pt x="3" y="3348"/>
                      <a:pt x="0" y="3345"/>
                      <a:pt x="0" y="3341"/>
                    </a:cubicBezTo>
                    <a:lnTo>
                      <a:pt x="0" y="3325"/>
                    </a:lnTo>
                    <a:cubicBezTo>
                      <a:pt x="0" y="3321"/>
                      <a:pt x="3" y="3318"/>
                      <a:pt x="8" y="3318"/>
                    </a:cubicBezTo>
                    <a:cubicBezTo>
                      <a:pt x="12" y="3318"/>
                      <a:pt x="15" y="3321"/>
                      <a:pt x="15" y="3325"/>
                    </a:cubicBezTo>
                    <a:close/>
                    <a:moveTo>
                      <a:pt x="15" y="3371"/>
                    </a:moveTo>
                    <a:lnTo>
                      <a:pt x="15" y="3387"/>
                    </a:lnTo>
                    <a:cubicBezTo>
                      <a:pt x="15" y="3391"/>
                      <a:pt x="12" y="3394"/>
                      <a:pt x="8" y="3394"/>
                    </a:cubicBezTo>
                    <a:cubicBezTo>
                      <a:pt x="3" y="3394"/>
                      <a:pt x="0" y="3391"/>
                      <a:pt x="0" y="3387"/>
                    </a:cubicBezTo>
                    <a:lnTo>
                      <a:pt x="0" y="3371"/>
                    </a:lnTo>
                    <a:cubicBezTo>
                      <a:pt x="0" y="3367"/>
                      <a:pt x="3" y="3364"/>
                      <a:pt x="8" y="3364"/>
                    </a:cubicBezTo>
                    <a:cubicBezTo>
                      <a:pt x="12" y="3364"/>
                      <a:pt x="15" y="3367"/>
                      <a:pt x="15" y="3371"/>
                    </a:cubicBezTo>
                    <a:close/>
                    <a:moveTo>
                      <a:pt x="15" y="3417"/>
                    </a:moveTo>
                    <a:lnTo>
                      <a:pt x="15" y="3433"/>
                    </a:lnTo>
                    <a:cubicBezTo>
                      <a:pt x="15" y="3437"/>
                      <a:pt x="12" y="3441"/>
                      <a:pt x="8" y="3441"/>
                    </a:cubicBezTo>
                    <a:cubicBezTo>
                      <a:pt x="3" y="3441"/>
                      <a:pt x="0" y="3437"/>
                      <a:pt x="0" y="3433"/>
                    </a:cubicBezTo>
                    <a:lnTo>
                      <a:pt x="0" y="3417"/>
                    </a:lnTo>
                    <a:cubicBezTo>
                      <a:pt x="0" y="3413"/>
                      <a:pt x="3" y="3410"/>
                      <a:pt x="8" y="3410"/>
                    </a:cubicBezTo>
                    <a:cubicBezTo>
                      <a:pt x="12" y="3410"/>
                      <a:pt x="15" y="3413"/>
                      <a:pt x="15" y="3417"/>
                    </a:cubicBezTo>
                    <a:close/>
                    <a:moveTo>
                      <a:pt x="15" y="3464"/>
                    </a:moveTo>
                    <a:lnTo>
                      <a:pt x="15" y="3479"/>
                    </a:lnTo>
                    <a:cubicBezTo>
                      <a:pt x="15" y="3483"/>
                      <a:pt x="12" y="3487"/>
                      <a:pt x="8" y="3487"/>
                    </a:cubicBezTo>
                    <a:cubicBezTo>
                      <a:pt x="3" y="3487"/>
                      <a:pt x="0" y="3483"/>
                      <a:pt x="0" y="3479"/>
                    </a:cubicBezTo>
                    <a:lnTo>
                      <a:pt x="0" y="3464"/>
                    </a:lnTo>
                    <a:cubicBezTo>
                      <a:pt x="0" y="3459"/>
                      <a:pt x="3" y="3456"/>
                      <a:pt x="8" y="3456"/>
                    </a:cubicBezTo>
                    <a:cubicBezTo>
                      <a:pt x="12" y="3456"/>
                      <a:pt x="15" y="3459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5"/>
                    </a:lnTo>
                    <a:cubicBezTo>
                      <a:pt x="15" y="3529"/>
                      <a:pt x="12" y="3533"/>
                      <a:pt x="8" y="3533"/>
                    </a:cubicBezTo>
                    <a:cubicBezTo>
                      <a:pt x="3" y="3533"/>
                      <a:pt x="0" y="3529"/>
                      <a:pt x="0" y="3525"/>
                    </a:cubicBezTo>
                    <a:lnTo>
                      <a:pt x="0" y="3510"/>
                    </a:lnTo>
                    <a:cubicBezTo>
                      <a:pt x="0" y="3505"/>
                      <a:pt x="3" y="3502"/>
                      <a:pt x="8" y="3502"/>
                    </a:cubicBezTo>
                    <a:cubicBezTo>
                      <a:pt x="12" y="3502"/>
                      <a:pt x="15" y="3505"/>
                      <a:pt x="15" y="3510"/>
                    </a:cubicBezTo>
                    <a:close/>
                    <a:moveTo>
                      <a:pt x="15" y="3556"/>
                    </a:moveTo>
                    <a:lnTo>
                      <a:pt x="15" y="3571"/>
                    </a:lnTo>
                    <a:cubicBezTo>
                      <a:pt x="15" y="3575"/>
                      <a:pt x="12" y="3579"/>
                      <a:pt x="8" y="3579"/>
                    </a:cubicBezTo>
                    <a:cubicBezTo>
                      <a:pt x="3" y="3579"/>
                      <a:pt x="0" y="3575"/>
                      <a:pt x="0" y="3571"/>
                    </a:cubicBezTo>
                    <a:lnTo>
                      <a:pt x="0" y="3556"/>
                    </a:lnTo>
                    <a:cubicBezTo>
                      <a:pt x="0" y="3551"/>
                      <a:pt x="3" y="3548"/>
                      <a:pt x="8" y="3548"/>
                    </a:cubicBezTo>
                    <a:cubicBezTo>
                      <a:pt x="12" y="3548"/>
                      <a:pt x="15" y="3551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7"/>
                    </a:lnTo>
                    <a:cubicBezTo>
                      <a:pt x="15" y="3621"/>
                      <a:pt x="12" y="3625"/>
                      <a:pt x="8" y="3625"/>
                    </a:cubicBezTo>
                    <a:cubicBezTo>
                      <a:pt x="3" y="3625"/>
                      <a:pt x="0" y="3621"/>
                      <a:pt x="0" y="3617"/>
                    </a:cubicBezTo>
                    <a:lnTo>
                      <a:pt x="0" y="3602"/>
                    </a:lnTo>
                    <a:cubicBezTo>
                      <a:pt x="0" y="3598"/>
                      <a:pt x="3" y="3594"/>
                      <a:pt x="8" y="3594"/>
                    </a:cubicBezTo>
                    <a:cubicBezTo>
                      <a:pt x="12" y="3594"/>
                      <a:pt x="15" y="3598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3"/>
                    </a:lnTo>
                    <a:cubicBezTo>
                      <a:pt x="15" y="3667"/>
                      <a:pt x="12" y="3671"/>
                      <a:pt x="8" y="3671"/>
                    </a:cubicBezTo>
                    <a:cubicBezTo>
                      <a:pt x="3" y="3671"/>
                      <a:pt x="0" y="3667"/>
                      <a:pt x="0" y="3663"/>
                    </a:cubicBezTo>
                    <a:lnTo>
                      <a:pt x="0" y="3648"/>
                    </a:lnTo>
                    <a:cubicBezTo>
                      <a:pt x="0" y="3644"/>
                      <a:pt x="3" y="3640"/>
                      <a:pt x="8" y="3640"/>
                    </a:cubicBezTo>
                    <a:cubicBezTo>
                      <a:pt x="12" y="3640"/>
                      <a:pt x="15" y="3644"/>
                      <a:pt x="15" y="3648"/>
                    </a:cubicBezTo>
                    <a:close/>
                    <a:moveTo>
                      <a:pt x="15" y="3694"/>
                    </a:moveTo>
                    <a:lnTo>
                      <a:pt x="15" y="3709"/>
                    </a:lnTo>
                    <a:cubicBezTo>
                      <a:pt x="15" y="3714"/>
                      <a:pt x="12" y="3717"/>
                      <a:pt x="8" y="3717"/>
                    </a:cubicBezTo>
                    <a:cubicBezTo>
                      <a:pt x="3" y="3717"/>
                      <a:pt x="0" y="3714"/>
                      <a:pt x="0" y="3709"/>
                    </a:cubicBezTo>
                    <a:lnTo>
                      <a:pt x="0" y="3694"/>
                    </a:lnTo>
                    <a:cubicBezTo>
                      <a:pt x="0" y="3690"/>
                      <a:pt x="3" y="3686"/>
                      <a:pt x="8" y="3686"/>
                    </a:cubicBezTo>
                    <a:cubicBezTo>
                      <a:pt x="12" y="3686"/>
                      <a:pt x="15" y="3690"/>
                      <a:pt x="15" y="3694"/>
                    </a:cubicBezTo>
                    <a:close/>
                    <a:moveTo>
                      <a:pt x="15" y="3740"/>
                    </a:moveTo>
                    <a:lnTo>
                      <a:pt x="15" y="3755"/>
                    </a:lnTo>
                    <a:cubicBezTo>
                      <a:pt x="15" y="3760"/>
                      <a:pt x="12" y="3763"/>
                      <a:pt x="8" y="3763"/>
                    </a:cubicBezTo>
                    <a:cubicBezTo>
                      <a:pt x="3" y="3763"/>
                      <a:pt x="0" y="3760"/>
                      <a:pt x="0" y="3755"/>
                    </a:cubicBezTo>
                    <a:lnTo>
                      <a:pt x="0" y="3740"/>
                    </a:lnTo>
                    <a:cubicBezTo>
                      <a:pt x="0" y="3736"/>
                      <a:pt x="3" y="3732"/>
                      <a:pt x="8" y="3732"/>
                    </a:cubicBezTo>
                    <a:cubicBezTo>
                      <a:pt x="12" y="3732"/>
                      <a:pt x="15" y="3736"/>
                      <a:pt x="15" y="3740"/>
                    </a:cubicBezTo>
                    <a:close/>
                    <a:moveTo>
                      <a:pt x="15" y="3786"/>
                    </a:moveTo>
                    <a:lnTo>
                      <a:pt x="15" y="3801"/>
                    </a:lnTo>
                    <a:cubicBezTo>
                      <a:pt x="15" y="3806"/>
                      <a:pt x="12" y="3809"/>
                      <a:pt x="8" y="3809"/>
                    </a:cubicBezTo>
                    <a:cubicBezTo>
                      <a:pt x="3" y="3809"/>
                      <a:pt x="0" y="3806"/>
                      <a:pt x="0" y="3801"/>
                    </a:cubicBezTo>
                    <a:lnTo>
                      <a:pt x="0" y="3786"/>
                    </a:lnTo>
                    <a:cubicBezTo>
                      <a:pt x="0" y="3782"/>
                      <a:pt x="3" y="3778"/>
                      <a:pt x="8" y="3778"/>
                    </a:cubicBezTo>
                    <a:cubicBezTo>
                      <a:pt x="12" y="3778"/>
                      <a:pt x="15" y="3782"/>
                      <a:pt x="15" y="3786"/>
                    </a:cubicBezTo>
                    <a:close/>
                    <a:moveTo>
                      <a:pt x="15" y="3832"/>
                    </a:moveTo>
                    <a:lnTo>
                      <a:pt x="15" y="3848"/>
                    </a:lnTo>
                    <a:cubicBezTo>
                      <a:pt x="15" y="3852"/>
                      <a:pt x="12" y="3855"/>
                      <a:pt x="8" y="3855"/>
                    </a:cubicBezTo>
                    <a:cubicBezTo>
                      <a:pt x="3" y="3855"/>
                      <a:pt x="0" y="3852"/>
                      <a:pt x="0" y="3848"/>
                    </a:cubicBezTo>
                    <a:lnTo>
                      <a:pt x="0" y="3832"/>
                    </a:lnTo>
                    <a:cubicBezTo>
                      <a:pt x="0" y="3828"/>
                      <a:pt x="3" y="3825"/>
                      <a:pt x="8" y="3825"/>
                    </a:cubicBezTo>
                    <a:cubicBezTo>
                      <a:pt x="12" y="3825"/>
                      <a:pt x="15" y="3828"/>
                      <a:pt x="15" y="3832"/>
                    </a:cubicBezTo>
                    <a:close/>
                    <a:moveTo>
                      <a:pt x="15" y="3878"/>
                    </a:moveTo>
                    <a:lnTo>
                      <a:pt x="15" y="3894"/>
                    </a:lnTo>
                    <a:cubicBezTo>
                      <a:pt x="15" y="3898"/>
                      <a:pt x="12" y="3901"/>
                      <a:pt x="8" y="3901"/>
                    </a:cubicBezTo>
                    <a:cubicBezTo>
                      <a:pt x="3" y="3901"/>
                      <a:pt x="0" y="3898"/>
                      <a:pt x="0" y="3894"/>
                    </a:cubicBezTo>
                    <a:lnTo>
                      <a:pt x="0" y="3878"/>
                    </a:lnTo>
                    <a:cubicBezTo>
                      <a:pt x="0" y="3874"/>
                      <a:pt x="3" y="3871"/>
                      <a:pt x="8" y="3871"/>
                    </a:cubicBezTo>
                    <a:cubicBezTo>
                      <a:pt x="12" y="3871"/>
                      <a:pt x="15" y="3874"/>
                      <a:pt x="15" y="3878"/>
                    </a:cubicBezTo>
                    <a:close/>
                    <a:moveTo>
                      <a:pt x="15" y="3924"/>
                    </a:moveTo>
                    <a:lnTo>
                      <a:pt x="15" y="3940"/>
                    </a:lnTo>
                    <a:cubicBezTo>
                      <a:pt x="15" y="3944"/>
                      <a:pt x="12" y="3947"/>
                      <a:pt x="8" y="3947"/>
                    </a:cubicBezTo>
                    <a:cubicBezTo>
                      <a:pt x="3" y="3947"/>
                      <a:pt x="0" y="3944"/>
                      <a:pt x="0" y="3940"/>
                    </a:cubicBezTo>
                    <a:lnTo>
                      <a:pt x="0" y="3924"/>
                    </a:lnTo>
                    <a:cubicBezTo>
                      <a:pt x="0" y="3920"/>
                      <a:pt x="3" y="3917"/>
                      <a:pt x="8" y="3917"/>
                    </a:cubicBezTo>
                    <a:cubicBezTo>
                      <a:pt x="12" y="3917"/>
                      <a:pt x="15" y="3920"/>
                      <a:pt x="15" y="3924"/>
                    </a:cubicBezTo>
                    <a:close/>
                    <a:moveTo>
                      <a:pt x="15" y="3970"/>
                    </a:moveTo>
                    <a:lnTo>
                      <a:pt x="15" y="3986"/>
                    </a:lnTo>
                    <a:cubicBezTo>
                      <a:pt x="15" y="3990"/>
                      <a:pt x="12" y="3993"/>
                      <a:pt x="8" y="3993"/>
                    </a:cubicBezTo>
                    <a:cubicBezTo>
                      <a:pt x="3" y="3993"/>
                      <a:pt x="0" y="3990"/>
                      <a:pt x="0" y="3986"/>
                    </a:cubicBezTo>
                    <a:lnTo>
                      <a:pt x="0" y="3970"/>
                    </a:lnTo>
                    <a:cubicBezTo>
                      <a:pt x="0" y="3966"/>
                      <a:pt x="3" y="3963"/>
                      <a:pt x="8" y="3963"/>
                    </a:cubicBezTo>
                    <a:cubicBezTo>
                      <a:pt x="12" y="3963"/>
                      <a:pt x="15" y="3966"/>
                      <a:pt x="15" y="3970"/>
                    </a:cubicBezTo>
                    <a:close/>
                    <a:moveTo>
                      <a:pt x="15" y="4017"/>
                    </a:moveTo>
                    <a:lnTo>
                      <a:pt x="15" y="4032"/>
                    </a:lnTo>
                    <a:cubicBezTo>
                      <a:pt x="15" y="4036"/>
                      <a:pt x="12" y="4040"/>
                      <a:pt x="8" y="4040"/>
                    </a:cubicBezTo>
                    <a:cubicBezTo>
                      <a:pt x="3" y="4040"/>
                      <a:pt x="0" y="4036"/>
                      <a:pt x="0" y="4032"/>
                    </a:cubicBezTo>
                    <a:lnTo>
                      <a:pt x="0" y="4017"/>
                    </a:lnTo>
                    <a:cubicBezTo>
                      <a:pt x="0" y="4012"/>
                      <a:pt x="3" y="4009"/>
                      <a:pt x="8" y="4009"/>
                    </a:cubicBezTo>
                    <a:cubicBezTo>
                      <a:pt x="12" y="4009"/>
                      <a:pt x="15" y="4012"/>
                      <a:pt x="15" y="4017"/>
                    </a:cubicBezTo>
                    <a:close/>
                    <a:moveTo>
                      <a:pt x="15" y="4063"/>
                    </a:moveTo>
                    <a:lnTo>
                      <a:pt x="15" y="4078"/>
                    </a:lnTo>
                    <a:cubicBezTo>
                      <a:pt x="15" y="4082"/>
                      <a:pt x="12" y="4086"/>
                      <a:pt x="8" y="4086"/>
                    </a:cubicBezTo>
                    <a:cubicBezTo>
                      <a:pt x="3" y="4086"/>
                      <a:pt x="0" y="4082"/>
                      <a:pt x="0" y="4078"/>
                    </a:cubicBezTo>
                    <a:lnTo>
                      <a:pt x="0" y="4063"/>
                    </a:lnTo>
                    <a:cubicBezTo>
                      <a:pt x="0" y="4058"/>
                      <a:pt x="3" y="4055"/>
                      <a:pt x="8" y="4055"/>
                    </a:cubicBezTo>
                    <a:cubicBezTo>
                      <a:pt x="12" y="4055"/>
                      <a:pt x="15" y="4058"/>
                      <a:pt x="15" y="4063"/>
                    </a:cubicBezTo>
                    <a:close/>
                    <a:moveTo>
                      <a:pt x="15" y="4109"/>
                    </a:moveTo>
                    <a:lnTo>
                      <a:pt x="15" y="4124"/>
                    </a:lnTo>
                    <a:cubicBezTo>
                      <a:pt x="15" y="4128"/>
                      <a:pt x="12" y="4132"/>
                      <a:pt x="8" y="4132"/>
                    </a:cubicBezTo>
                    <a:cubicBezTo>
                      <a:pt x="3" y="4132"/>
                      <a:pt x="0" y="4128"/>
                      <a:pt x="0" y="4124"/>
                    </a:cubicBezTo>
                    <a:lnTo>
                      <a:pt x="0" y="4109"/>
                    </a:lnTo>
                    <a:cubicBezTo>
                      <a:pt x="0" y="4104"/>
                      <a:pt x="3" y="4101"/>
                      <a:pt x="8" y="4101"/>
                    </a:cubicBezTo>
                    <a:cubicBezTo>
                      <a:pt x="12" y="4101"/>
                      <a:pt x="15" y="4104"/>
                      <a:pt x="15" y="4109"/>
                    </a:cubicBezTo>
                    <a:close/>
                    <a:moveTo>
                      <a:pt x="15" y="4155"/>
                    </a:moveTo>
                    <a:lnTo>
                      <a:pt x="15" y="4170"/>
                    </a:lnTo>
                    <a:cubicBezTo>
                      <a:pt x="15" y="4174"/>
                      <a:pt x="12" y="4178"/>
                      <a:pt x="8" y="4178"/>
                    </a:cubicBezTo>
                    <a:cubicBezTo>
                      <a:pt x="3" y="4178"/>
                      <a:pt x="0" y="4174"/>
                      <a:pt x="0" y="4170"/>
                    </a:cubicBezTo>
                    <a:lnTo>
                      <a:pt x="0" y="4155"/>
                    </a:lnTo>
                    <a:cubicBezTo>
                      <a:pt x="0" y="4151"/>
                      <a:pt x="3" y="4147"/>
                      <a:pt x="8" y="4147"/>
                    </a:cubicBezTo>
                    <a:cubicBezTo>
                      <a:pt x="12" y="4147"/>
                      <a:pt x="15" y="4151"/>
                      <a:pt x="15" y="4155"/>
                    </a:cubicBezTo>
                    <a:close/>
                    <a:moveTo>
                      <a:pt x="15" y="4201"/>
                    </a:moveTo>
                    <a:lnTo>
                      <a:pt x="15" y="4216"/>
                    </a:lnTo>
                    <a:cubicBezTo>
                      <a:pt x="15" y="4220"/>
                      <a:pt x="12" y="4224"/>
                      <a:pt x="8" y="4224"/>
                    </a:cubicBezTo>
                    <a:cubicBezTo>
                      <a:pt x="3" y="4224"/>
                      <a:pt x="0" y="4220"/>
                      <a:pt x="0" y="4216"/>
                    </a:cubicBezTo>
                    <a:lnTo>
                      <a:pt x="0" y="4201"/>
                    </a:lnTo>
                    <a:cubicBezTo>
                      <a:pt x="0" y="4197"/>
                      <a:pt x="3" y="4193"/>
                      <a:pt x="8" y="4193"/>
                    </a:cubicBezTo>
                    <a:cubicBezTo>
                      <a:pt x="12" y="4193"/>
                      <a:pt x="15" y="4197"/>
                      <a:pt x="15" y="4201"/>
                    </a:cubicBezTo>
                    <a:close/>
                    <a:moveTo>
                      <a:pt x="15" y="4247"/>
                    </a:moveTo>
                    <a:lnTo>
                      <a:pt x="15" y="4262"/>
                    </a:lnTo>
                    <a:cubicBezTo>
                      <a:pt x="15" y="4267"/>
                      <a:pt x="12" y="4270"/>
                      <a:pt x="8" y="4270"/>
                    </a:cubicBezTo>
                    <a:cubicBezTo>
                      <a:pt x="3" y="4270"/>
                      <a:pt x="0" y="4267"/>
                      <a:pt x="0" y="4262"/>
                    </a:cubicBezTo>
                    <a:lnTo>
                      <a:pt x="0" y="4247"/>
                    </a:lnTo>
                    <a:cubicBezTo>
                      <a:pt x="0" y="4243"/>
                      <a:pt x="3" y="4239"/>
                      <a:pt x="8" y="4239"/>
                    </a:cubicBezTo>
                    <a:cubicBezTo>
                      <a:pt x="12" y="4239"/>
                      <a:pt x="15" y="4243"/>
                      <a:pt x="15" y="4247"/>
                    </a:cubicBezTo>
                    <a:close/>
                    <a:moveTo>
                      <a:pt x="15" y="4293"/>
                    </a:moveTo>
                    <a:lnTo>
                      <a:pt x="15" y="4308"/>
                    </a:lnTo>
                    <a:cubicBezTo>
                      <a:pt x="15" y="4313"/>
                      <a:pt x="12" y="4316"/>
                      <a:pt x="8" y="4316"/>
                    </a:cubicBezTo>
                    <a:cubicBezTo>
                      <a:pt x="3" y="4316"/>
                      <a:pt x="0" y="4313"/>
                      <a:pt x="0" y="4308"/>
                    </a:cubicBezTo>
                    <a:lnTo>
                      <a:pt x="0" y="4293"/>
                    </a:lnTo>
                    <a:cubicBezTo>
                      <a:pt x="0" y="4289"/>
                      <a:pt x="3" y="4285"/>
                      <a:pt x="8" y="4285"/>
                    </a:cubicBezTo>
                    <a:cubicBezTo>
                      <a:pt x="12" y="4285"/>
                      <a:pt x="15" y="4289"/>
                      <a:pt x="15" y="4293"/>
                    </a:cubicBezTo>
                    <a:close/>
                    <a:moveTo>
                      <a:pt x="15" y="4339"/>
                    </a:moveTo>
                    <a:lnTo>
                      <a:pt x="15" y="4354"/>
                    </a:lnTo>
                    <a:cubicBezTo>
                      <a:pt x="15" y="4359"/>
                      <a:pt x="12" y="4362"/>
                      <a:pt x="8" y="4362"/>
                    </a:cubicBezTo>
                    <a:cubicBezTo>
                      <a:pt x="3" y="4362"/>
                      <a:pt x="0" y="4359"/>
                      <a:pt x="0" y="4354"/>
                    </a:cubicBezTo>
                    <a:lnTo>
                      <a:pt x="0" y="4339"/>
                    </a:lnTo>
                    <a:cubicBezTo>
                      <a:pt x="0" y="4335"/>
                      <a:pt x="3" y="4331"/>
                      <a:pt x="8" y="4331"/>
                    </a:cubicBezTo>
                    <a:cubicBezTo>
                      <a:pt x="12" y="4331"/>
                      <a:pt x="15" y="4335"/>
                      <a:pt x="15" y="4339"/>
                    </a:cubicBezTo>
                    <a:close/>
                    <a:moveTo>
                      <a:pt x="15" y="4385"/>
                    </a:moveTo>
                    <a:lnTo>
                      <a:pt x="15" y="4401"/>
                    </a:lnTo>
                    <a:cubicBezTo>
                      <a:pt x="15" y="4405"/>
                      <a:pt x="12" y="4408"/>
                      <a:pt x="8" y="4408"/>
                    </a:cubicBezTo>
                    <a:cubicBezTo>
                      <a:pt x="3" y="4408"/>
                      <a:pt x="0" y="4405"/>
                      <a:pt x="0" y="4401"/>
                    </a:cubicBezTo>
                    <a:lnTo>
                      <a:pt x="0" y="4385"/>
                    </a:lnTo>
                    <a:cubicBezTo>
                      <a:pt x="0" y="4381"/>
                      <a:pt x="3" y="4377"/>
                      <a:pt x="8" y="4377"/>
                    </a:cubicBezTo>
                    <a:cubicBezTo>
                      <a:pt x="12" y="4377"/>
                      <a:pt x="15" y="4381"/>
                      <a:pt x="15" y="4385"/>
                    </a:cubicBezTo>
                    <a:close/>
                    <a:moveTo>
                      <a:pt x="15" y="4431"/>
                    </a:moveTo>
                    <a:lnTo>
                      <a:pt x="15" y="4447"/>
                    </a:lnTo>
                    <a:cubicBezTo>
                      <a:pt x="15" y="4451"/>
                      <a:pt x="12" y="4454"/>
                      <a:pt x="8" y="4454"/>
                    </a:cubicBezTo>
                    <a:cubicBezTo>
                      <a:pt x="3" y="4454"/>
                      <a:pt x="0" y="4451"/>
                      <a:pt x="0" y="4447"/>
                    </a:cubicBezTo>
                    <a:lnTo>
                      <a:pt x="0" y="4431"/>
                    </a:lnTo>
                    <a:cubicBezTo>
                      <a:pt x="0" y="4427"/>
                      <a:pt x="3" y="4424"/>
                      <a:pt x="8" y="4424"/>
                    </a:cubicBezTo>
                    <a:cubicBezTo>
                      <a:pt x="12" y="4424"/>
                      <a:pt x="15" y="4427"/>
                      <a:pt x="15" y="4431"/>
                    </a:cubicBezTo>
                    <a:close/>
                    <a:moveTo>
                      <a:pt x="15" y="4477"/>
                    </a:moveTo>
                    <a:lnTo>
                      <a:pt x="15" y="4493"/>
                    </a:lnTo>
                    <a:cubicBezTo>
                      <a:pt x="15" y="4497"/>
                      <a:pt x="12" y="4500"/>
                      <a:pt x="8" y="4500"/>
                    </a:cubicBezTo>
                    <a:cubicBezTo>
                      <a:pt x="3" y="4500"/>
                      <a:pt x="0" y="4497"/>
                      <a:pt x="0" y="4493"/>
                    </a:cubicBezTo>
                    <a:lnTo>
                      <a:pt x="0" y="4477"/>
                    </a:lnTo>
                    <a:cubicBezTo>
                      <a:pt x="0" y="4473"/>
                      <a:pt x="3" y="4470"/>
                      <a:pt x="8" y="4470"/>
                    </a:cubicBezTo>
                    <a:cubicBezTo>
                      <a:pt x="12" y="4470"/>
                      <a:pt x="15" y="4473"/>
                      <a:pt x="15" y="4477"/>
                    </a:cubicBezTo>
                    <a:close/>
                    <a:moveTo>
                      <a:pt x="15" y="4523"/>
                    </a:moveTo>
                    <a:lnTo>
                      <a:pt x="15" y="4539"/>
                    </a:lnTo>
                    <a:cubicBezTo>
                      <a:pt x="15" y="4543"/>
                      <a:pt x="12" y="4546"/>
                      <a:pt x="8" y="4546"/>
                    </a:cubicBezTo>
                    <a:cubicBezTo>
                      <a:pt x="3" y="4546"/>
                      <a:pt x="0" y="4543"/>
                      <a:pt x="0" y="4539"/>
                    </a:cubicBezTo>
                    <a:lnTo>
                      <a:pt x="0" y="4523"/>
                    </a:lnTo>
                    <a:cubicBezTo>
                      <a:pt x="0" y="4519"/>
                      <a:pt x="3" y="4516"/>
                      <a:pt x="8" y="4516"/>
                    </a:cubicBezTo>
                    <a:cubicBezTo>
                      <a:pt x="12" y="4516"/>
                      <a:pt x="15" y="4519"/>
                      <a:pt x="15" y="4523"/>
                    </a:cubicBezTo>
                    <a:close/>
                    <a:moveTo>
                      <a:pt x="15" y="4569"/>
                    </a:moveTo>
                    <a:lnTo>
                      <a:pt x="15" y="4585"/>
                    </a:lnTo>
                    <a:cubicBezTo>
                      <a:pt x="15" y="4589"/>
                      <a:pt x="12" y="4593"/>
                      <a:pt x="8" y="4593"/>
                    </a:cubicBezTo>
                    <a:cubicBezTo>
                      <a:pt x="3" y="4593"/>
                      <a:pt x="0" y="4589"/>
                      <a:pt x="0" y="4585"/>
                    </a:cubicBezTo>
                    <a:lnTo>
                      <a:pt x="0" y="4569"/>
                    </a:lnTo>
                    <a:cubicBezTo>
                      <a:pt x="0" y="4565"/>
                      <a:pt x="3" y="4562"/>
                      <a:pt x="8" y="4562"/>
                    </a:cubicBezTo>
                    <a:cubicBezTo>
                      <a:pt x="12" y="4562"/>
                      <a:pt x="15" y="4565"/>
                      <a:pt x="15" y="4569"/>
                    </a:cubicBezTo>
                    <a:close/>
                    <a:moveTo>
                      <a:pt x="15" y="4616"/>
                    </a:moveTo>
                    <a:lnTo>
                      <a:pt x="15" y="4631"/>
                    </a:lnTo>
                    <a:cubicBezTo>
                      <a:pt x="15" y="4635"/>
                      <a:pt x="12" y="4639"/>
                      <a:pt x="8" y="4639"/>
                    </a:cubicBezTo>
                    <a:cubicBezTo>
                      <a:pt x="3" y="4639"/>
                      <a:pt x="0" y="4635"/>
                      <a:pt x="0" y="4631"/>
                    </a:cubicBezTo>
                    <a:lnTo>
                      <a:pt x="0" y="4616"/>
                    </a:lnTo>
                    <a:cubicBezTo>
                      <a:pt x="0" y="4611"/>
                      <a:pt x="3" y="4608"/>
                      <a:pt x="8" y="4608"/>
                    </a:cubicBezTo>
                    <a:cubicBezTo>
                      <a:pt x="12" y="4608"/>
                      <a:pt x="15" y="4611"/>
                      <a:pt x="15" y="4616"/>
                    </a:cubicBezTo>
                    <a:close/>
                    <a:moveTo>
                      <a:pt x="15" y="4662"/>
                    </a:moveTo>
                    <a:lnTo>
                      <a:pt x="15" y="4677"/>
                    </a:lnTo>
                    <a:cubicBezTo>
                      <a:pt x="15" y="4681"/>
                      <a:pt x="12" y="4685"/>
                      <a:pt x="8" y="4685"/>
                    </a:cubicBezTo>
                    <a:cubicBezTo>
                      <a:pt x="3" y="4685"/>
                      <a:pt x="0" y="4681"/>
                      <a:pt x="0" y="4677"/>
                    </a:cubicBezTo>
                    <a:lnTo>
                      <a:pt x="0" y="4662"/>
                    </a:lnTo>
                    <a:cubicBezTo>
                      <a:pt x="0" y="4657"/>
                      <a:pt x="3" y="4654"/>
                      <a:pt x="8" y="4654"/>
                    </a:cubicBezTo>
                    <a:cubicBezTo>
                      <a:pt x="12" y="4654"/>
                      <a:pt x="15" y="4657"/>
                      <a:pt x="15" y="4662"/>
                    </a:cubicBezTo>
                    <a:close/>
                    <a:moveTo>
                      <a:pt x="15" y="4708"/>
                    </a:moveTo>
                    <a:lnTo>
                      <a:pt x="15" y="4723"/>
                    </a:lnTo>
                    <a:cubicBezTo>
                      <a:pt x="15" y="4727"/>
                      <a:pt x="12" y="4731"/>
                      <a:pt x="8" y="4731"/>
                    </a:cubicBezTo>
                    <a:cubicBezTo>
                      <a:pt x="3" y="4731"/>
                      <a:pt x="0" y="4727"/>
                      <a:pt x="0" y="4723"/>
                    </a:cubicBezTo>
                    <a:lnTo>
                      <a:pt x="0" y="4708"/>
                    </a:lnTo>
                    <a:cubicBezTo>
                      <a:pt x="0" y="4703"/>
                      <a:pt x="3" y="4700"/>
                      <a:pt x="8" y="4700"/>
                    </a:cubicBezTo>
                    <a:cubicBezTo>
                      <a:pt x="12" y="4700"/>
                      <a:pt x="15" y="4703"/>
                      <a:pt x="15" y="4708"/>
                    </a:cubicBezTo>
                    <a:close/>
                    <a:moveTo>
                      <a:pt x="15" y="4754"/>
                    </a:moveTo>
                    <a:lnTo>
                      <a:pt x="15" y="4769"/>
                    </a:lnTo>
                    <a:cubicBezTo>
                      <a:pt x="15" y="4773"/>
                      <a:pt x="12" y="4777"/>
                      <a:pt x="8" y="4777"/>
                    </a:cubicBezTo>
                    <a:cubicBezTo>
                      <a:pt x="3" y="4777"/>
                      <a:pt x="0" y="4773"/>
                      <a:pt x="0" y="4769"/>
                    </a:cubicBezTo>
                    <a:lnTo>
                      <a:pt x="0" y="4754"/>
                    </a:lnTo>
                    <a:cubicBezTo>
                      <a:pt x="0" y="4750"/>
                      <a:pt x="3" y="4746"/>
                      <a:pt x="8" y="4746"/>
                    </a:cubicBezTo>
                    <a:cubicBezTo>
                      <a:pt x="12" y="4746"/>
                      <a:pt x="15" y="4750"/>
                      <a:pt x="15" y="4754"/>
                    </a:cubicBezTo>
                    <a:close/>
                    <a:moveTo>
                      <a:pt x="15" y="4800"/>
                    </a:moveTo>
                    <a:lnTo>
                      <a:pt x="15" y="4815"/>
                    </a:lnTo>
                    <a:cubicBezTo>
                      <a:pt x="15" y="4819"/>
                      <a:pt x="12" y="4823"/>
                      <a:pt x="8" y="4823"/>
                    </a:cubicBezTo>
                    <a:cubicBezTo>
                      <a:pt x="3" y="4823"/>
                      <a:pt x="0" y="4819"/>
                      <a:pt x="0" y="4815"/>
                    </a:cubicBezTo>
                    <a:lnTo>
                      <a:pt x="0" y="4800"/>
                    </a:lnTo>
                    <a:cubicBezTo>
                      <a:pt x="0" y="4796"/>
                      <a:pt x="3" y="4792"/>
                      <a:pt x="8" y="4792"/>
                    </a:cubicBezTo>
                    <a:cubicBezTo>
                      <a:pt x="12" y="4792"/>
                      <a:pt x="15" y="4796"/>
                      <a:pt x="15" y="4800"/>
                    </a:cubicBezTo>
                    <a:close/>
                    <a:moveTo>
                      <a:pt x="15" y="4846"/>
                    </a:moveTo>
                    <a:lnTo>
                      <a:pt x="15" y="4861"/>
                    </a:lnTo>
                    <a:cubicBezTo>
                      <a:pt x="15" y="4866"/>
                      <a:pt x="12" y="4869"/>
                      <a:pt x="8" y="4869"/>
                    </a:cubicBezTo>
                    <a:cubicBezTo>
                      <a:pt x="3" y="4869"/>
                      <a:pt x="0" y="4866"/>
                      <a:pt x="0" y="4861"/>
                    </a:cubicBezTo>
                    <a:lnTo>
                      <a:pt x="0" y="4846"/>
                    </a:lnTo>
                    <a:cubicBezTo>
                      <a:pt x="0" y="4842"/>
                      <a:pt x="3" y="4838"/>
                      <a:pt x="8" y="4838"/>
                    </a:cubicBezTo>
                    <a:cubicBezTo>
                      <a:pt x="12" y="4838"/>
                      <a:pt x="15" y="4842"/>
                      <a:pt x="15" y="4846"/>
                    </a:cubicBezTo>
                    <a:close/>
                    <a:moveTo>
                      <a:pt x="15" y="4892"/>
                    </a:moveTo>
                    <a:lnTo>
                      <a:pt x="15" y="4907"/>
                    </a:lnTo>
                    <a:cubicBezTo>
                      <a:pt x="15" y="4912"/>
                      <a:pt x="12" y="4915"/>
                      <a:pt x="8" y="4915"/>
                    </a:cubicBezTo>
                    <a:cubicBezTo>
                      <a:pt x="3" y="4915"/>
                      <a:pt x="0" y="4912"/>
                      <a:pt x="0" y="4907"/>
                    </a:cubicBezTo>
                    <a:lnTo>
                      <a:pt x="0" y="4892"/>
                    </a:lnTo>
                    <a:cubicBezTo>
                      <a:pt x="0" y="4888"/>
                      <a:pt x="3" y="4884"/>
                      <a:pt x="8" y="4884"/>
                    </a:cubicBezTo>
                    <a:cubicBezTo>
                      <a:pt x="12" y="4884"/>
                      <a:pt x="15" y="4888"/>
                      <a:pt x="15" y="4892"/>
                    </a:cubicBezTo>
                    <a:close/>
                    <a:moveTo>
                      <a:pt x="15" y="4938"/>
                    </a:moveTo>
                    <a:lnTo>
                      <a:pt x="15" y="4953"/>
                    </a:lnTo>
                    <a:cubicBezTo>
                      <a:pt x="15" y="4958"/>
                      <a:pt x="12" y="4961"/>
                      <a:pt x="8" y="4961"/>
                    </a:cubicBezTo>
                    <a:cubicBezTo>
                      <a:pt x="3" y="4961"/>
                      <a:pt x="0" y="4958"/>
                      <a:pt x="0" y="4953"/>
                    </a:cubicBezTo>
                    <a:lnTo>
                      <a:pt x="0" y="4938"/>
                    </a:lnTo>
                    <a:cubicBezTo>
                      <a:pt x="0" y="4934"/>
                      <a:pt x="3" y="4930"/>
                      <a:pt x="8" y="4930"/>
                    </a:cubicBezTo>
                    <a:cubicBezTo>
                      <a:pt x="12" y="4930"/>
                      <a:pt x="15" y="4934"/>
                      <a:pt x="15" y="4938"/>
                    </a:cubicBezTo>
                    <a:close/>
                    <a:moveTo>
                      <a:pt x="15" y="4984"/>
                    </a:moveTo>
                    <a:lnTo>
                      <a:pt x="15" y="5000"/>
                    </a:lnTo>
                    <a:cubicBezTo>
                      <a:pt x="15" y="5004"/>
                      <a:pt x="12" y="5007"/>
                      <a:pt x="8" y="5007"/>
                    </a:cubicBezTo>
                    <a:cubicBezTo>
                      <a:pt x="3" y="5007"/>
                      <a:pt x="0" y="5004"/>
                      <a:pt x="0" y="5000"/>
                    </a:cubicBezTo>
                    <a:lnTo>
                      <a:pt x="0" y="4984"/>
                    </a:lnTo>
                    <a:cubicBezTo>
                      <a:pt x="0" y="4980"/>
                      <a:pt x="3" y="4977"/>
                      <a:pt x="8" y="4977"/>
                    </a:cubicBezTo>
                    <a:cubicBezTo>
                      <a:pt x="12" y="4977"/>
                      <a:pt x="15" y="4980"/>
                      <a:pt x="15" y="4984"/>
                    </a:cubicBezTo>
                    <a:close/>
                    <a:moveTo>
                      <a:pt x="15" y="5030"/>
                    </a:moveTo>
                    <a:lnTo>
                      <a:pt x="15" y="5046"/>
                    </a:lnTo>
                    <a:cubicBezTo>
                      <a:pt x="15" y="5050"/>
                      <a:pt x="12" y="5053"/>
                      <a:pt x="8" y="5053"/>
                    </a:cubicBezTo>
                    <a:cubicBezTo>
                      <a:pt x="3" y="5053"/>
                      <a:pt x="0" y="5050"/>
                      <a:pt x="0" y="5046"/>
                    </a:cubicBezTo>
                    <a:lnTo>
                      <a:pt x="0" y="5030"/>
                    </a:lnTo>
                    <a:cubicBezTo>
                      <a:pt x="0" y="5026"/>
                      <a:pt x="3" y="5023"/>
                      <a:pt x="8" y="5023"/>
                    </a:cubicBezTo>
                    <a:cubicBezTo>
                      <a:pt x="12" y="5023"/>
                      <a:pt x="15" y="5026"/>
                      <a:pt x="15" y="5030"/>
                    </a:cubicBezTo>
                    <a:close/>
                    <a:moveTo>
                      <a:pt x="15" y="5076"/>
                    </a:moveTo>
                    <a:lnTo>
                      <a:pt x="15" y="5092"/>
                    </a:lnTo>
                    <a:cubicBezTo>
                      <a:pt x="15" y="5096"/>
                      <a:pt x="12" y="5099"/>
                      <a:pt x="8" y="5099"/>
                    </a:cubicBezTo>
                    <a:cubicBezTo>
                      <a:pt x="3" y="5099"/>
                      <a:pt x="0" y="5096"/>
                      <a:pt x="0" y="5092"/>
                    </a:cubicBezTo>
                    <a:lnTo>
                      <a:pt x="0" y="5076"/>
                    </a:lnTo>
                    <a:cubicBezTo>
                      <a:pt x="0" y="5072"/>
                      <a:pt x="3" y="5069"/>
                      <a:pt x="8" y="5069"/>
                    </a:cubicBezTo>
                    <a:cubicBezTo>
                      <a:pt x="12" y="5069"/>
                      <a:pt x="15" y="5072"/>
                      <a:pt x="15" y="5076"/>
                    </a:cubicBezTo>
                    <a:close/>
                    <a:moveTo>
                      <a:pt x="15" y="5122"/>
                    </a:moveTo>
                    <a:lnTo>
                      <a:pt x="15" y="5138"/>
                    </a:lnTo>
                    <a:cubicBezTo>
                      <a:pt x="15" y="5142"/>
                      <a:pt x="12" y="5145"/>
                      <a:pt x="8" y="5145"/>
                    </a:cubicBezTo>
                    <a:cubicBezTo>
                      <a:pt x="3" y="5145"/>
                      <a:pt x="0" y="5142"/>
                      <a:pt x="0" y="5138"/>
                    </a:cubicBezTo>
                    <a:lnTo>
                      <a:pt x="0" y="5122"/>
                    </a:lnTo>
                    <a:cubicBezTo>
                      <a:pt x="0" y="5118"/>
                      <a:pt x="3" y="5115"/>
                      <a:pt x="8" y="5115"/>
                    </a:cubicBezTo>
                    <a:cubicBezTo>
                      <a:pt x="12" y="5115"/>
                      <a:pt x="15" y="5118"/>
                      <a:pt x="15" y="5122"/>
                    </a:cubicBezTo>
                    <a:close/>
                    <a:moveTo>
                      <a:pt x="15" y="5169"/>
                    </a:moveTo>
                    <a:lnTo>
                      <a:pt x="15" y="5184"/>
                    </a:lnTo>
                    <a:cubicBezTo>
                      <a:pt x="15" y="5188"/>
                      <a:pt x="12" y="5192"/>
                      <a:pt x="8" y="5192"/>
                    </a:cubicBezTo>
                    <a:cubicBezTo>
                      <a:pt x="3" y="5192"/>
                      <a:pt x="0" y="5188"/>
                      <a:pt x="0" y="5184"/>
                    </a:cubicBezTo>
                    <a:lnTo>
                      <a:pt x="0" y="5169"/>
                    </a:lnTo>
                    <a:cubicBezTo>
                      <a:pt x="0" y="5164"/>
                      <a:pt x="3" y="5161"/>
                      <a:pt x="8" y="5161"/>
                    </a:cubicBezTo>
                    <a:cubicBezTo>
                      <a:pt x="12" y="5161"/>
                      <a:pt x="15" y="5164"/>
                      <a:pt x="15" y="5169"/>
                    </a:cubicBezTo>
                    <a:close/>
                    <a:moveTo>
                      <a:pt x="15" y="5215"/>
                    </a:moveTo>
                    <a:lnTo>
                      <a:pt x="15" y="5230"/>
                    </a:lnTo>
                    <a:cubicBezTo>
                      <a:pt x="15" y="5234"/>
                      <a:pt x="12" y="5238"/>
                      <a:pt x="8" y="5238"/>
                    </a:cubicBezTo>
                    <a:cubicBezTo>
                      <a:pt x="3" y="5238"/>
                      <a:pt x="0" y="5234"/>
                      <a:pt x="0" y="5230"/>
                    </a:cubicBezTo>
                    <a:lnTo>
                      <a:pt x="0" y="5215"/>
                    </a:lnTo>
                    <a:cubicBezTo>
                      <a:pt x="0" y="5210"/>
                      <a:pt x="3" y="5207"/>
                      <a:pt x="8" y="5207"/>
                    </a:cubicBezTo>
                    <a:cubicBezTo>
                      <a:pt x="12" y="5207"/>
                      <a:pt x="15" y="5210"/>
                      <a:pt x="15" y="5215"/>
                    </a:cubicBezTo>
                    <a:close/>
                    <a:moveTo>
                      <a:pt x="15" y="5261"/>
                    </a:moveTo>
                    <a:lnTo>
                      <a:pt x="15" y="5276"/>
                    </a:lnTo>
                    <a:cubicBezTo>
                      <a:pt x="15" y="5280"/>
                      <a:pt x="12" y="5284"/>
                      <a:pt x="8" y="5284"/>
                    </a:cubicBezTo>
                    <a:cubicBezTo>
                      <a:pt x="3" y="5284"/>
                      <a:pt x="0" y="5280"/>
                      <a:pt x="0" y="5276"/>
                    </a:cubicBezTo>
                    <a:lnTo>
                      <a:pt x="0" y="5261"/>
                    </a:lnTo>
                    <a:cubicBezTo>
                      <a:pt x="0" y="5256"/>
                      <a:pt x="3" y="5253"/>
                      <a:pt x="8" y="5253"/>
                    </a:cubicBezTo>
                    <a:cubicBezTo>
                      <a:pt x="12" y="5253"/>
                      <a:pt x="15" y="5256"/>
                      <a:pt x="15" y="5261"/>
                    </a:cubicBezTo>
                    <a:close/>
                    <a:moveTo>
                      <a:pt x="15" y="5307"/>
                    </a:moveTo>
                    <a:lnTo>
                      <a:pt x="15" y="5322"/>
                    </a:lnTo>
                    <a:cubicBezTo>
                      <a:pt x="15" y="5326"/>
                      <a:pt x="12" y="5330"/>
                      <a:pt x="8" y="5330"/>
                    </a:cubicBezTo>
                    <a:cubicBezTo>
                      <a:pt x="3" y="5330"/>
                      <a:pt x="0" y="5326"/>
                      <a:pt x="0" y="5322"/>
                    </a:cubicBezTo>
                    <a:lnTo>
                      <a:pt x="0" y="5307"/>
                    </a:lnTo>
                    <a:cubicBezTo>
                      <a:pt x="0" y="5303"/>
                      <a:pt x="3" y="5299"/>
                      <a:pt x="8" y="5299"/>
                    </a:cubicBezTo>
                    <a:cubicBezTo>
                      <a:pt x="12" y="5299"/>
                      <a:pt x="15" y="5303"/>
                      <a:pt x="15" y="5307"/>
                    </a:cubicBezTo>
                    <a:close/>
                    <a:moveTo>
                      <a:pt x="15" y="5353"/>
                    </a:moveTo>
                    <a:lnTo>
                      <a:pt x="15" y="5368"/>
                    </a:lnTo>
                    <a:cubicBezTo>
                      <a:pt x="15" y="5372"/>
                      <a:pt x="12" y="5376"/>
                      <a:pt x="8" y="5376"/>
                    </a:cubicBezTo>
                    <a:cubicBezTo>
                      <a:pt x="3" y="5376"/>
                      <a:pt x="0" y="5372"/>
                      <a:pt x="0" y="5368"/>
                    </a:cubicBezTo>
                    <a:lnTo>
                      <a:pt x="0" y="5353"/>
                    </a:lnTo>
                    <a:cubicBezTo>
                      <a:pt x="0" y="5349"/>
                      <a:pt x="3" y="5345"/>
                      <a:pt x="8" y="5345"/>
                    </a:cubicBezTo>
                    <a:cubicBezTo>
                      <a:pt x="12" y="5345"/>
                      <a:pt x="15" y="5349"/>
                      <a:pt x="15" y="5353"/>
                    </a:cubicBezTo>
                    <a:close/>
                    <a:moveTo>
                      <a:pt x="15" y="5399"/>
                    </a:moveTo>
                    <a:lnTo>
                      <a:pt x="15" y="5414"/>
                    </a:lnTo>
                    <a:cubicBezTo>
                      <a:pt x="15" y="5419"/>
                      <a:pt x="12" y="5422"/>
                      <a:pt x="8" y="5422"/>
                    </a:cubicBezTo>
                    <a:cubicBezTo>
                      <a:pt x="3" y="5422"/>
                      <a:pt x="0" y="5419"/>
                      <a:pt x="0" y="5414"/>
                    </a:cubicBezTo>
                    <a:lnTo>
                      <a:pt x="0" y="5399"/>
                    </a:lnTo>
                    <a:cubicBezTo>
                      <a:pt x="0" y="5395"/>
                      <a:pt x="3" y="5391"/>
                      <a:pt x="8" y="5391"/>
                    </a:cubicBezTo>
                    <a:cubicBezTo>
                      <a:pt x="12" y="5391"/>
                      <a:pt x="15" y="5395"/>
                      <a:pt x="15" y="5399"/>
                    </a:cubicBezTo>
                    <a:close/>
                    <a:moveTo>
                      <a:pt x="15" y="5445"/>
                    </a:moveTo>
                    <a:lnTo>
                      <a:pt x="15" y="5460"/>
                    </a:lnTo>
                    <a:cubicBezTo>
                      <a:pt x="15" y="5465"/>
                      <a:pt x="12" y="5468"/>
                      <a:pt x="8" y="5468"/>
                    </a:cubicBezTo>
                    <a:cubicBezTo>
                      <a:pt x="3" y="5468"/>
                      <a:pt x="0" y="5465"/>
                      <a:pt x="0" y="5460"/>
                    </a:cubicBezTo>
                    <a:lnTo>
                      <a:pt x="0" y="5445"/>
                    </a:lnTo>
                    <a:cubicBezTo>
                      <a:pt x="0" y="5441"/>
                      <a:pt x="3" y="5437"/>
                      <a:pt x="8" y="5437"/>
                    </a:cubicBezTo>
                    <a:cubicBezTo>
                      <a:pt x="12" y="5437"/>
                      <a:pt x="15" y="5441"/>
                      <a:pt x="15" y="5445"/>
                    </a:cubicBezTo>
                    <a:close/>
                    <a:moveTo>
                      <a:pt x="15" y="5491"/>
                    </a:moveTo>
                    <a:lnTo>
                      <a:pt x="15" y="5506"/>
                    </a:lnTo>
                    <a:cubicBezTo>
                      <a:pt x="15" y="5511"/>
                      <a:pt x="12" y="5514"/>
                      <a:pt x="8" y="5514"/>
                    </a:cubicBezTo>
                    <a:cubicBezTo>
                      <a:pt x="3" y="5514"/>
                      <a:pt x="0" y="5511"/>
                      <a:pt x="0" y="5506"/>
                    </a:cubicBezTo>
                    <a:lnTo>
                      <a:pt x="0" y="5491"/>
                    </a:lnTo>
                    <a:cubicBezTo>
                      <a:pt x="0" y="5487"/>
                      <a:pt x="3" y="5483"/>
                      <a:pt x="8" y="5483"/>
                    </a:cubicBezTo>
                    <a:cubicBezTo>
                      <a:pt x="12" y="5483"/>
                      <a:pt x="15" y="5487"/>
                      <a:pt x="15" y="5491"/>
                    </a:cubicBezTo>
                    <a:close/>
                    <a:moveTo>
                      <a:pt x="15" y="5537"/>
                    </a:moveTo>
                    <a:lnTo>
                      <a:pt x="15" y="5553"/>
                    </a:lnTo>
                    <a:cubicBezTo>
                      <a:pt x="15" y="5557"/>
                      <a:pt x="12" y="5560"/>
                      <a:pt x="8" y="5560"/>
                    </a:cubicBezTo>
                    <a:cubicBezTo>
                      <a:pt x="3" y="5560"/>
                      <a:pt x="0" y="5557"/>
                      <a:pt x="0" y="5553"/>
                    </a:cubicBezTo>
                    <a:lnTo>
                      <a:pt x="0" y="5537"/>
                    </a:lnTo>
                    <a:cubicBezTo>
                      <a:pt x="0" y="5533"/>
                      <a:pt x="3" y="5529"/>
                      <a:pt x="8" y="5529"/>
                    </a:cubicBezTo>
                    <a:cubicBezTo>
                      <a:pt x="12" y="5529"/>
                      <a:pt x="15" y="5533"/>
                      <a:pt x="15" y="5537"/>
                    </a:cubicBezTo>
                    <a:close/>
                    <a:moveTo>
                      <a:pt x="15" y="5583"/>
                    </a:moveTo>
                    <a:lnTo>
                      <a:pt x="15" y="5599"/>
                    </a:lnTo>
                    <a:cubicBezTo>
                      <a:pt x="15" y="5603"/>
                      <a:pt x="12" y="5606"/>
                      <a:pt x="8" y="5606"/>
                    </a:cubicBezTo>
                    <a:cubicBezTo>
                      <a:pt x="3" y="5606"/>
                      <a:pt x="0" y="5603"/>
                      <a:pt x="0" y="5599"/>
                    </a:cubicBezTo>
                    <a:lnTo>
                      <a:pt x="0" y="5583"/>
                    </a:lnTo>
                    <a:cubicBezTo>
                      <a:pt x="0" y="5579"/>
                      <a:pt x="3" y="5576"/>
                      <a:pt x="8" y="5576"/>
                    </a:cubicBezTo>
                    <a:cubicBezTo>
                      <a:pt x="12" y="5576"/>
                      <a:pt x="15" y="5579"/>
                      <a:pt x="15" y="5583"/>
                    </a:cubicBezTo>
                    <a:close/>
                    <a:moveTo>
                      <a:pt x="15" y="5629"/>
                    </a:moveTo>
                    <a:lnTo>
                      <a:pt x="15" y="5645"/>
                    </a:lnTo>
                    <a:cubicBezTo>
                      <a:pt x="15" y="5649"/>
                      <a:pt x="12" y="5652"/>
                      <a:pt x="8" y="5652"/>
                    </a:cubicBezTo>
                    <a:cubicBezTo>
                      <a:pt x="3" y="5652"/>
                      <a:pt x="0" y="5649"/>
                      <a:pt x="0" y="5645"/>
                    </a:cubicBezTo>
                    <a:lnTo>
                      <a:pt x="0" y="5629"/>
                    </a:lnTo>
                    <a:cubicBezTo>
                      <a:pt x="0" y="5625"/>
                      <a:pt x="3" y="5622"/>
                      <a:pt x="8" y="5622"/>
                    </a:cubicBezTo>
                    <a:cubicBezTo>
                      <a:pt x="12" y="5622"/>
                      <a:pt x="15" y="5625"/>
                      <a:pt x="15" y="5629"/>
                    </a:cubicBezTo>
                    <a:close/>
                    <a:moveTo>
                      <a:pt x="15" y="5675"/>
                    </a:moveTo>
                    <a:lnTo>
                      <a:pt x="15" y="5691"/>
                    </a:lnTo>
                    <a:cubicBezTo>
                      <a:pt x="15" y="5695"/>
                      <a:pt x="12" y="5698"/>
                      <a:pt x="8" y="5698"/>
                    </a:cubicBezTo>
                    <a:cubicBezTo>
                      <a:pt x="3" y="5698"/>
                      <a:pt x="0" y="5695"/>
                      <a:pt x="0" y="5691"/>
                    </a:cubicBezTo>
                    <a:lnTo>
                      <a:pt x="0" y="5675"/>
                    </a:lnTo>
                    <a:cubicBezTo>
                      <a:pt x="0" y="5671"/>
                      <a:pt x="3" y="5668"/>
                      <a:pt x="8" y="5668"/>
                    </a:cubicBezTo>
                    <a:cubicBezTo>
                      <a:pt x="12" y="5668"/>
                      <a:pt x="15" y="5671"/>
                      <a:pt x="15" y="5675"/>
                    </a:cubicBezTo>
                    <a:close/>
                    <a:moveTo>
                      <a:pt x="15" y="5721"/>
                    </a:moveTo>
                    <a:lnTo>
                      <a:pt x="15" y="5737"/>
                    </a:lnTo>
                    <a:cubicBezTo>
                      <a:pt x="15" y="5741"/>
                      <a:pt x="12" y="5745"/>
                      <a:pt x="8" y="5745"/>
                    </a:cubicBezTo>
                    <a:cubicBezTo>
                      <a:pt x="3" y="5745"/>
                      <a:pt x="0" y="5741"/>
                      <a:pt x="0" y="5737"/>
                    </a:cubicBezTo>
                    <a:lnTo>
                      <a:pt x="0" y="5721"/>
                    </a:lnTo>
                    <a:cubicBezTo>
                      <a:pt x="0" y="5717"/>
                      <a:pt x="3" y="5714"/>
                      <a:pt x="8" y="5714"/>
                    </a:cubicBezTo>
                    <a:cubicBezTo>
                      <a:pt x="12" y="5714"/>
                      <a:pt x="15" y="5717"/>
                      <a:pt x="15" y="5721"/>
                    </a:cubicBezTo>
                    <a:close/>
                    <a:moveTo>
                      <a:pt x="15" y="5768"/>
                    </a:moveTo>
                    <a:lnTo>
                      <a:pt x="15" y="5783"/>
                    </a:lnTo>
                    <a:cubicBezTo>
                      <a:pt x="15" y="5787"/>
                      <a:pt x="12" y="5791"/>
                      <a:pt x="8" y="5791"/>
                    </a:cubicBezTo>
                    <a:cubicBezTo>
                      <a:pt x="3" y="5791"/>
                      <a:pt x="0" y="5787"/>
                      <a:pt x="0" y="5783"/>
                    </a:cubicBezTo>
                    <a:lnTo>
                      <a:pt x="0" y="5768"/>
                    </a:lnTo>
                    <a:cubicBezTo>
                      <a:pt x="0" y="5763"/>
                      <a:pt x="3" y="5760"/>
                      <a:pt x="8" y="5760"/>
                    </a:cubicBezTo>
                    <a:cubicBezTo>
                      <a:pt x="12" y="5760"/>
                      <a:pt x="15" y="5763"/>
                      <a:pt x="15" y="5768"/>
                    </a:cubicBezTo>
                    <a:close/>
                    <a:moveTo>
                      <a:pt x="15" y="5814"/>
                    </a:moveTo>
                    <a:lnTo>
                      <a:pt x="15" y="5829"/>
                    </a:lnTo>
                    <a:cubicBezTo>
                      <a:pt x="15" y="5833"/>
                      <a:pt x="12" y="5837"/>
                      <a:pt x="8" y="5837"/>
                    </a:cubicBezTo>
                    <a:cubicBezTo>
                      <a:pt x="3" y="5837"/>
                      <a:pt x="0" y="5833"/>
                      <a:pt x="0" y="5829"/>
                    </a:cubicBezTo>
                    <a:lnTo>
                      <a:pt x="0" y="5814"/>
                    </a:lnTo>
                    <a:cubicBezTo>
                      <a:pt x="0" y="5809"/>
                      <a:pt x="3" y="5806"/>
                      <a:pt x="8" y="5806"/>
                    </a:cubicBezTo>
                    <a:cubicBezTo>
                      <a:pt x="12" y="5806"/>
                      <a:pt x="15" y="5809"/>
                      <a:pt x="15" y="5814"/>
                    </a:cubicBezTo>
                    <a:close/>
                    <a:moveTo>
                      <a:pt x="15" y="5860"/>
                    </a:moveTo>
                    <a:lnTo>
                      <a:pt x="15" y="5875"/>
                    </a:lnTo>
                    <a:cubicBezTo>
                      <a:pt x="15" y="5879"/>
                      <a:pt x="12" y="5883"/>
                      <a:pt x="8" y="5883"/>
                    </a:cubicBezTo>
                    <a:cubicBezTo>
                      <a:pt x="3" y="5883"/>
                      <a:pt x="0" y="5879"/>
                      <a:pt x="0" y="5875"/>
                    </a:cubicBezTo>
                    <a:lnTo>
                      <a:pt x="0" y="5860"/>
                    </a:lnTo>
                    <a:cubicBezTo>
                      <a:pt x="0" y="5855"/>
                      <a:pt x="3" y="5852"/>
                      <a:pt x="8" y="5852"/>
                    </a:cubicBezTo>
                    <a:cubicBezTo>
                      <a:pt x="12" y="5852"/>
                      <a:pt x="15" y="5855"/>
                      <a:pt x="15" y="5860"/>
                    </a:cubicBezTo>
                    <a:close/>
                    <a:moveTo>
                      <a:pt x="15" y="5906"/>
                    </a:moveTo>
                    <a:lnTo>
                      <a:pt x="15" y="5921"/>
                    </a:lnTo>
                    <a:cubicBezTo>
                      <a:pt x="15" y="5925"/>
                      <a:pt x="12" y="5929"/>
                      <a:pt x="8" y="5929"/>
                    </a:cubicBezTo>
                    <a:cubicBezTo>
                      <a:pt x="3" y="5929"/>
                      <a:pt x="0" y="5925"/>
                      <a:pt x="0" y="5921"/>
                    </a:cubicBezTo>
                    <a:lnTo>
                      <a:pt x="0" y="5906"/>
                    </a:lnTo>
                    <a:cubicBezTo>
                      <a:pt x="0" y="5902"/>
                      <a:pt x="3" y="5898"/>
                      <a:pt x="8" y="5898"/>
                    </a:cubicBezTo>
                    <a:cubicBezTo>
                      <a:pt x="12" y="5898"/>
                      <a:pt x="15" y="5902"/>
                      <a:pt x="15" y="5906"/>
                    </a:cubicBezTo>
                    <a:close/>
                    <a:moveTo>
                      <a:pt x="15" y="5952"/>
                    </a:moveTo>
                    <a:lnTo>
                      <a:pt x="15" y="5967"/>
                    </a:lnTo>
                    <a:cubicBezTo>
                      <a:pt x="15" y="5971"/>
                      <a:pt x="12" y="5975"/>
                      <a:pt x="8" y="5975"/>
                    </a:cubicBezTo>
                    <a:cubicBezTo>
                      <a:pt x="3" y="5975"/>
                      <a:pt x="0" y="5971"/>
                      <a:pt x="0" y="5967"/>
                    </a:cubicBezTo>
                    <a:lnTo>
                      <a:pt x="0" y="5952"/>
                    </a:lnTo>
                    <a:cubicBezTo>
                      <a:pt x="0" y="5948"/>
                      <a:pt x="3" y="5944"/>
                      <a:pt x="8" y="5944"/>
                    </a:cubicBezTo>
                    <a:cubicBezTo>
                      <a:pt x="12" y="5944"/>
                      <a:pt x="15" y="5948"/>
                      <a:pt x="15" y="5952"/>
                    </a:cubicBezTo>
                    <a:close/>
                    <a:moveTo>
                      <a:pt x="15" y="5998"/>
                    </a:moveTo>
                    <a:lnTo>
                      <a:pt x="15" y="6013"/>
                    </a:lnTo>
                    <a:cubicBezTo>
                      <a:pt x="15" y="6018"/>
                      <a:pt x="12" y="6021"/>
                      <a:pt x="8" y="6021"/>
                    </a:cubicBezTo>
                    <a:cubicBezTo>
                      <a:pt x="3" y="6021"/>
                      <a:pt x="0" y="6018"/>
                      <a:pt x="0" y="6013"/>
                    </a:cubicBezTo>
                    <a:lnTo>
                      <a:pt x="0" y="5998"/>
                    </a:lnTo>
                    <a:cubicBezTo>
                      <a:pt x="0" y="5994"/>
                      <a:pt x="3" y="5990"/>
                      <a:pt x="8" y="5990"/>
                    </a:cubicBezTo>
                    <a:cubicBezTo>
                      <a:pt x="12" y="5990"/>
                      <a:pt x="15" y="5994"/>
                      <a:pt x="15" y="5998"/>
                    </a:cubicBezTo>
                    <a:close/>
                    <a:moveTo>
                      <a:pt x="15" y="6044"/>
                    </a:moveTo>
                    <a:lnTo>
                      <a:pt x="15" y="6059"/>
                    </a:lnTo>
                    <a:cubicBezTo>
                      <a:pt x="15" y="6064"/>
                      <a:pt x="12" y="6067"/>
                      <a:pt x="8" y="6067"/>
                    </a:cubicBezTo>
                    <a:cubicBezTo>
                      <a:pt x="3" y="6067"/>
                      <a:pt x="0" y="6064"/>
                      <a:pt x="0" y="6059"/>
                    </a:cubicBezTo>
                    <a:lnTo>
                      <a:pt x="0" y="6044"/>
                    </a:lnTo>
                    <a:cubicBezTo>
                      <a:pt x="0" y="6040"/>
                      <a:pt x="3" y="6036"/>
                      <a:pt x="8" y="6036"/>
                    </a:cubicBezTo>
                    <a:cubicBezTo>
                      <a:pt x="12" y="6036"/>
                      <a:pt x="15" y="6040"/>
                      <a:pt x="15" y="6044"/>
                    </a:cubicBezTo>
                    <a:close/>
                    <a:moveTo>
                      <a:pt x="15" y="6090"/>
                    </a:moveTo>
                    <a:lnTo>
                      <a:pt x="15" y="6105"/>
                    </a:lnTo>
                    <a:cubicBezTo>
                      <a:pt x="15" y="6110"/>
                      <a:pt x="12" y="6113"/>
                      <a:pt x="8" y="6113"/>
                    </a:cubicBezTo>
                    <a:cubicBezTo>
                      <a:pt x="3" y="6113"/>
                      <a:pt x="0" y="6110"/>
                      <a:pt x="0" y="6105"/>
                    </a:cubicBezTo>
                    <a:lnTo>
                      <a:pt x="0" y="6090"/>
                    </a:lnTo>
                    <a:cubicBezTo>
                      <a:pt x="0" y="6086"/>
                      <a:pt x="3" y="6082"/>
                      <a:pt x="8" y="6082"/>
                    </a:cubicBezTo>
                    <a:cubicBezTo>
                      <a:pt x="12" y="6082"/>
                      <a:pt x="15" y="6086"/>
                      <a:pt x="15" y="6090"/>
                    </a:cubicBezTo>
                    <a:close/>
                    <a:moveTo>
                      <a:pt x="15" y="6136"/>
                    </a:moveTo>
                    <a:lnTo>
                      <a:pt x="15" y="6152"/>
                    </a:lnTo>
                    <a:cubicBezTo>
                      <a:pt x="15" y="6156"/>
                      <a:pt x="12" y="6159"/>
                      <a:pt x="8" y="6159"/>
                    </a:cubicBezTo>
                    <a:cubicBezTo>
                      <a:pt x="3" y="6159"/>
                      <a:pt x="0" y="6156"/>
                      <a:pt x="0" y="6152"/>
                    </a:cubicBezTo>
                    <a:lnTo>
                      <a:pt x="0" y="6136"/>
                    </a:lnTo>
                    <a:cubicBezTo>
                      <a:pt x="0" y="6132"/>
                      <a:pt x="3" y="6129"/>
                      <a:pt x="8" y="6129"/>
                    </a:cubicBezTo>
                    <a:cubicBezTo>
                      <a:pt x="12" y="6129"/>
                      <a:pt x="15" y="6132"/>
                      <a:pt x="15" y="6136"/>
                    </a:cubicBezTo>
                    <a:close/>
                    <a:moveTo>
                      <a:pt x="15" y="6182"/>
                    </a:moveTo>
                    <a:lnTo>
                      <a:pt x="15" y="6198"/>
                    </a:lnTo>
                    <a:cubicBezTo>
                      <a:pt x="15" y="6202"/>
                      <a:pt x="12" y="6205"/>
                      <a:pt x="8" y="6205"/>
                    </a:cubicBezTo>
                    <a:cubicBezTo>
                      <a:pt x="3" y="6205"/>
                      <a:pt x="0" y="6202"/>
                      <a:pt x="0" y="6198"/>
                    </a:cubicBezTo>
                    <a:lnTo>
                      <a:pt x="0" y="6182"/>
                    </a:lnTo>
                    <a:cubicBezTo>
                      <a:pt x="0" y="6178"/>
                      <a:pt x="3" y="6175"/>
                      <a:pt x="8" y="6175"/>
                    </a:cubicBezTo>
                    <a:cubicBezTo>
                      <a:pt x="12" y="6175"/>
                      <a:pt x="15" y="6178"/>
                      <a:pt x="15" y="6182"/>
                    </a:cubicBezTo>
                    <a:close/>
                    <a:moveTo>
                      <a:pt x="15" y="6228"/>
                    </a:moveTo>
                    <a:lnTo>
                      <a:pt x="15" y="6244"/>
                    </a:lnTo>
                    <a:cubicBezTo>
                      <a:pt x="15" y="6248"/>
                      <a:pt x="12" y="6251"/>
                      <a:pt x="8" y="6251"/>
                    </a:cubicBezTo>
                    <a:cubicBezTo>
                      <a:pt x="3" y="6251"/>
                      <a:pt x="0" y="6248"/>
                      <a:pt x="0" y="6244"/>
                    </a:cubicBezTo>
                    <a:lnTo>
                      <a:pt x="0" y="6228"/>
                    </a:lnTo>
                    <a:cubicBezTo>
                      <a:pt x="0" y="6224"/>
                      <a:pt x="3" y="6221"/>
                      <a:pt x="8" y="6221"/>
                    </a:cubicBezTo>
                    <a:cubicBezTo>
                      <a:pt x="12" y="6221"/>
                      <a:pt x="15" y="6224"/>
                      <a:pt x="15" y="6228"/>
                    </a:cubicBezTo>
                    <a:close/>
                    <a:moveTo>
                      <a:pt x="15" y="6274"/>
                    </a:moveTo>
                    <a:lnTo>
                      <a:pt x="15" y="6290"/>
                    </a:lnTo>
                    <a:cubicBezTo>
                      <a:pt x="15" y="6294"/>
                      <a:pt x="12" y="6297"/>
                      <a:pt x="8" y="6297"/>
                    </a:cubicBezTo>
                    <a:cubicBezTo>
                      <a:pt x="3" y="6297"/>
                      <a:pt x="0" y="6294"/>
                      <a:pt x="0" y="6290"/>
                    </a:cubicBezTo>
                    <a:lnTo>
                      <a:pt x="0" y="6274"/>
                    </a:lnTo>
                    <a:cubicBezTo>
                      <a:pt x="0" y="6270"/>
                      <a:pt x="3" y="6267"/>
                      <a:pt x="8" y="6267"/>
                    </a:cubicBezTo>
                    <a:cubicBezTo>
                      <a:pt x="12" y="6267"/>
                      <a:pt x="15" y="6270"/>
                      <a:pt x="15" y="6274"/>
                    </a:cubicBezTo>
                    <a:close/>
                    <a:moveTo>
                      <a:pt x="15" y="6321"/>
                    </a:moveTo>
                    <a:lnTo>
                      <a:pt x="15" y="6336"/>
                    </a:lnTo>
                    <a:cubicBezTo>
                      <a:pt x="15" y="6340"/>
                      <a:pt x="12" y="6344"/>
                      <a:pt x="8" y="6344"/>
                    </a:cubicBezTo>
                    <a:cubicBezTo>
                      <a:pt x="3" y="6344"/>
                      <a:pt x="0" y="6340"/>
                      <a:pt x="0" y="6336"/>
                    </a:cubicBezTo>
                    <a:lnTo>
                      <a:pt x="0" y="6321"/>
                    </a:lnTo>
                    <a:cubicBezTo>
                      <a:pt x="0" y="6316"/>
                      <a:pt x="3" y="6313"/>
                      <a:pt x="8" y="6313"/>
                    </a:cubicBezTo>
                    <a:cubicBezTo>
                      <a:pt x="12" y="6313"/>
                      <a:pt x="15" y="6316"/>
                      <a:pt x="15" y="6321"/>
                    </a:cubicBezTo>
                    <a:close/>
                    <a:moveTo>
                      <a:pt x="15" y="6367"/>
                    </a:moveTo>
                    <a:lnTo>
                      <a:pt x="15" y="6382"/>
                    </a:lnTo>
                    <a:cubicBezTo>
                      <a:pt x="15" y="6386"/>
                      <a:pt x="12" y="6390"/>
                      <a:pt x="8" y="6390"/>
                    </a:cubicBezTo>
                    <a:cubicBezTo>
                      <a:pt x="3" y="6390"/>
                      <a:pt x="0" y="6386"/>
                      <a:pt x="0" y="6382"/>
                    </a:cubicBezTo>
                    <a:lnTo>
                      <a:pt x="0" y="6367"/>
                    </a:lnTo>
                    <a:cubicBezTo>
                      <a:pt x="0" y="6362"/>
                      <a:pt x="3" y="6359"/>
                      <a:pt x="8" y="6359"/>
                    </a:cubicBezTo>
                    <a:cubicBezTo>
                      <a:pt x="12" y="6359"/>
                      <a:pt x="15" y="6362"/>
                      <a:pt x="15" y="6367"/>
                    </a:cubicBezTo>
                    <a:close/>
                    <a:moveTo>
                      <a:pt x="15" y="6413"/>
                    </a:moveTo>
                    <a:lnTo>
                      <a:pt x="15" y="6428"/>
                    </a:lnTo>
                    <a:cubicBezTo>
                      <a:pt x="15" y="6432"/>
                      <a:pt x="12" y="6436"/>
                      <a:pt x="8" y="6436"/>
                    </a:cubicBezTo>
                    <a:cubicBezTo>
                      <a:pt x="3" y="6436"/>
                      <a:pt x="0" y="6432"/>
                      <a:pt x="0" y="6428"/>
                    </a:cubicBezTo>
                    <a:lnTo>
                      <a:pt x="0" y="6413"/>
                    </a:lnTo>
                    <a:cubicBezTo>
                      <a:pt x="0" y="6408"/>
                      <a:pt x="3" y="6405"/>
                      <a:pt x="8" y="6405"/>
                    </a:cubicBezTo>
                    <a:cubicBezTo>
                      <a:pt x="12" y="6405"/>
                      <a:pt x="15" y="6408"/>
                      <a:pt x="15" y="6413"/>
                    </a:cubicBezTo>
                    <a:close/>
                    <a:moveTo>
                      <a:pt x="15" y="6459"/>
                    </a:moveTo>
                    <a:lnTo>
                      <a:pt x="15" y="6474"/>
                    </a:lnTo>
                    <a:cubicBezTo>
                      <a:pt x="15" y="6478"/>
                      <a:pt x="12" y="6482"/>
                      <a:pt x="8" y="6482"/>
                    </a:cubicBezTo>
                    <a:cubicBezTo>
                      <a:pt x="3" y="6482"/>
                      <a:pt x="0" y="6478"/>
                      <a:pt x="0" y="6474"/>
                    </a:cubicBezTo>
                    <a:lnTo>
                      <a:pt x="0" y="6459"/>
                    </a:lnTo>
                    <a:cubicBezTo>
                      <a:pt x="0" y="6455"/>
                      <a:pt x="3" y="6451"/>
                      <a:pt x="8" y="6451"/>
                    </a:cubicBezTo>
                    <a:cubicBezTo>
                      <a:pt x="12" y="6451"/>
                      <a:pt x="15" y="6455"/>
                      <a:pt x="15" y="6459"/>
                    </a:cubicBezTo>
                    <a:close/>
                    <a:moveTo>
                      <a:pt x="15" y="6505"/>
                    </a:moveTo>
                    <a:lnTo>
                      <a:pt x="15" y="6520"/>
                    </a:lnTo>
                    <a:cubicBezTo>
                      <a:pt x="15" y="6524"/>
                      <a:pt x="12" y="6528"/>
                      <a:pt x="8" y="6528"/>
                    </a:cubicBezTo>
                    <a:cubicBezTo>
                      <a:pt x="3" y="6528"/>
                      <a:pt x="0" y="6524"/>
                      <a:pt x="0" y="6520"/>
                    </a:cubicBezTo>
                    <a:lnTo>
                      <a:pt x="0" y="6505"/>
                    </a:lnTo>
                    <a:cubicBezTo>
                      <a:pt x="0" y="6501"/>
                      <a:pt x="3" y="6497"/>
                      <a:pt x="8" y="6497"/>
                    </a:cubicBezTo>
                    <a:cubicBezTo>
                      <a:pt x="12" y="6497"/>
                      <a:pt x="15" y="6501"/>
                      <a:pt x="15" y="6505"/>
                    </a:cubicBezTo>
                    <a:close/>
                    <a:moveTo>
                      <a:pt x="15" y="6551"/>
                    </a:moveTo>
                    <a:lnTo>
                      <a:pt x="15" y="6566"/>
                    </a:lnTo>
                    <a:cubicBezTo>
                      <a:pt x="15" y="6571"/>
                      <a:pt x="12" y="6574"/>
                      <a:pt x="8" y="6574"/>
                    </a:cubicBezTo>
                    <a:cubicBezTo>
                      <a:pt x="3" y="6574"/>
                      <a:pt x="0" y="6571"/>
                      <a:pt x="0" y="6566"/>
                    </a:cubicBezTo>
                    <a:lnTo>
                      <a:pt x="0" y="6551"/>
                    </a:lnTo>
                    <a:cubicBezTo>
                      <a:pt x="0" y="6547"/>
                      <a:pt x="3" y="6543"/>
                      <a:pt x="8" y="6543"/>
                    </a:cubicBezTo>
                    <a:cubicBezTo>
                      <a:pt x="12" y="6543"/>
                      <a:pt x="15" y="6547"/>
                      <a:pt x="15" y="6551"/>
                    </a:cubicBezTo>
                    <a:close/>
                    <a:moveTo>
                      <a:pt x="15" y="6597"/>
                    </a:moveTo>
                    <a:lnTo>
                      <a:pt x="15" y="6612"/>
                    </a:lnTo>
                    <a:cubicBezTo>
                      <a:pt x="15" y="6617"/>
                      <a:pt x="12" y="6620"/>
                      <a:pt x="8" y="6620"/>
                    </a:cubicBezTo>
                    <a:cubicBezTo>
                      <a:pt x="3" y="6620"/>
                      <a:pt x="0" y="6617"/>
                      <a:pt x="0" y="6612"/>
                    </a:cubicBezTo>
                    <a:lnTo>
                      <a:pt x="0" y="6597"/>
                    </a:lnTo>
                    <a:cubicBezTo>
                      <a:pt x="0" y="6593"/>
                      <a:pt x="3" y="6589"/>
                      <a:pt x="8" y="6589"/>
                    </a:cubicBezTo>
                    <a:cubicBezTo>
                      <a:pt x="12" y="6589"/>
                      <a:pt x="15" y="6593"/>
                      <a:pt x="15" y="6597"/>
                    </a:cubicBezTo>
                    <a:close/>
                    <a:moveTo>
                      <a:pt x="15" y="6643"/>
                    </a:moveTo>
                    <a:lnTo>
                      <a:pt x="15" y="6658"/>
                    </a:lnTo>
                    <a:cubicBezTo>
                      <a:pt x="15" y="6663"/>
                      <a:pt x="12" y="6666"/>
                      <a:pt x="8" y="6666"/>
                    </a:cubicBezTo>
                    <a:cubicBezTo>
                      <a:pt x="3" y="6666"/>
                      <a:pt x="0" y="6663"/>
                      <a:pt x="0" y="6658"/>
                    </a:cubicBezTo>
                    <a:lnTo>
                      <a:pt x="0" y="6643"/>
                    </a:lnTo>
                    <a:cubicBezTo>
                      <a:pt x="0" y="6639"/>
                      <a:pt x="3" y="6635"/>
                      <a:pt x="8" y="6635"/>
                    </a:cubicBezTo>
                    <a:cubicBezTo>
                      <a:pt x="12" y="6635"/>
                      <a:pt x="15" y="6639"/>
                      <a:pt x="15" y="6643"/>
                    </a:cubicBezTo>
                    <a:close/>
                    <a:moveTo>
                      <a:pt x="15" y="6689"/>
                    </a:moveTo>
                    <a:lnTo>
                      <a:pt x="15" y="6705"/>
                    </a:lnTo>
                    <a:cubicBezTo>
                      <a:pt x="15" y="6709"/>
                      <a:pt x="12" y="6712"/>
                      <a:pt x="8" y="6712"/>
                    </a:cubicBezTo>
                    <a:cubicBezTo>
                      <a:pt x="3" y="6712"/>
                      <a:pt x="0" y="6709"/>
                      <a:pt x="0" y="6705"/>
                    </a:cubicBezTo>
                    <a:lnTo>
                      <a:pt x="0" y="6689"/>
                    </a:lnTo>
                    <a:cubicBezTo>
                      <a:pt x="0" y="6685"/>
                      <a:pt x="3" y="6681"/>
                      <a:pt x="8" y="6681"/>
                    </a:cubicBezTo>
                    <a:cubicBezTo>
                      <a:pt x="12" y="6681"/>
                      <a:pt x="15" y="6685"/>
                      <a:pt x="15" y="6689"/>
                    </a:cubicBezTo>
                    <a:close/>
                    <a:moveTo>
                      <a:pt x="15" y="6735"/>
                    </a:moveTo>
                    <a:lnTo>
                      <a:pt x="15" y="6751"/>
                    </a:lnTo>
                    <a:cubicBezTo>
                      <a:pt x="15" y="6755"/>
                      <a:pt x="12" y="6758"/>
                      <a:pt x="8" y="6758"/>
                    </a:cubicBezTo>
                    <a:cubicBezTo>
                      <a:pt x="3" y="6758"/>
                      <a:pt x="0" y="6755"/>
                      <a:pt x="0" y="6751"/>
                    </a:cubicBezTo>
                    <a:lnTo>
                      <a:pt x="0" y="6735"/>
                    </a:lnTo>
                    <a:cubicBezTo>
                      <a:pt x="0" y="6731"/>
                      <a:pt x="3" y="6728"/>
                      <a:pt x="8" y="6728"/>
                    </a:cubicBezTo>
                    <a:cubicBezTo>
                      <a:pt x="12" y="6728"/>
                      <a:pt x="15" y="6731"/>
                      <a:pt x="15" y="6735"/>
                    </a:cubicBezTo>
                    <a:close/>
                    <a:moveTo>
                      <a:pt x="15" y="6781"/>
                    </a:moveTo>
                    <a:lnTo>
                      <a:pt x="15" y="6797"/>
                    </a:lnTo>
                    <a:cubicBezTo>
                      <a:pt x="15" y="6801"/>
                      <a:pt x="12" y="6804"/>
                      <a:pt x="8" y="6804"/>
                    </a:cubicBezTo>
                    <a:cubicBezTo>
                      <a:pt x="3" y="6804"/>
                      <a:pt x="0" y="6801"/>
                      <a:pt x="0" y="6797"/>
                    </a:cubicBezTo>
                    <a:lnTo>
                      <a:pt x="0" y="6781"/>
                    </a:lnTo>
                    <a:cubicBezTo>
                      <a:pt x="0" y="6777"/>
                      <a:pt x="3" y="6774"/>
                      <a:pt x="8" y="6774"/>
                    </a:cubicBezTo>
                    <a:cubicBezTo>
                      <a:pt x="12" y="6774"/>
                      <a:pt x="15" y="6777"/>
                      <a:pt x="15" y="6781"/>
                    </a:cubicBezTo>
                    <a:close/>
                    <a:moveTo>
                      <a:pt x="15" y="6827"/>
                    </a:moveTo>
                    <a:lnTo>
                      <a:pt x="15" y="6843"/>
                    </a:lnTo>
                    <a:cubicBezTo>
                      <a:pt x="15" y="6847"/>
                      <a:pt x="12" y="6850"/>
                      <a:pt x="8" y="6850"/>
                    </a:cubicBezTo>
                    <a:cubicBezTo>
                      <a:pt x="3" y="6850"/>
                      <a:pt x="0" y="6847"/>
                      <a:pt x="0" y="6843"/>
                    </a:cubicBezTo>
                    <a:lnTo>
                      <a:pt x="0" y="6827"/>
                    </a:lnTo>
                    <a:cubicBezTo>
                      <a:pt x="0" y="6823"/>
                      <a:pt x="3" y="6820"/>
                      <a:pt x="8" y="6820"/>
                    </a:cubicBezTo>
                    <a:cubicBezTo>
                      <a:pt x="12" y="6820"/>
                      <a:pt x="15" y="6823"/>
                      <a:pt x="15" y="6827"/>
                    </a:cubicBezTo>
                    <a:close/>
                    <a:moveTo>
                      <a:pt x="15" y="6873"/>
                    </a:moveTo>
                    <a:lnTo>
                      <a:pt x="15" y="6889"/>
                    </a:lnTo>
                    <a:cubicBezTo>
                      <a:pt x="15" y="6893"/>
                      <a:pt x="12" y="6897"/>
                      <a:pt x="8" y="6897"/>
                    </a:cubicBezTo>
                    <a:cubicBezTo>
                      <a:pt x="3" y="6897"/>
                      <a:pt x="0" y="6893"/>
                      <a:pt x="0" y="6889"/>
                    </a:cubicBezTo>
                    <a:lnTo>
                      <a:pt x="0" y="6873"/>
                    </a:lnTo>
                    <a:cubicBezTo>
                      <a:pt x="0" y="6869"/>
                      <a:pt x="3" y="6866"/>
                      <a:pt x="8" y="6866"/>
                    </a:cubicBezTo>
                    <a:cubicBezTo>
                      <a:pt x="12" y="6866"/>
                      <a:pt x="15" y="6869"/>
                      <a:pt x="15" y="6873"/>
                    </a:cubicBezTo>
                    <a:close/>
                    <a:moveTo>
                      <a:pt x="15" y="6920"/>
                    </a:moveTo>
                    <a:lnTo>
                      <a:pt x="15" y="6935"/>
                    </a:lnTo>
                    <a:cubicBezTo>
                      <a:pt x="15" y="6939"/>
                      <a:pt x="12" y="6943"/>
                      <a:pt x="8" y="6943"/>
                    </a:cubicBezTo>
                    <a:cubicBezTo>
                      <a:pt x="3" y="6943"/>
                      <a:pt x="0" y="6939"/>
                      <a:pt x="0" y="6935"/>
                    </a:cubicBezTo>
                    <a:lnTo>
                      <a:pt x="0" y="6920"/>
                    </a:lnTo>
                    <a:cubicBezTo>
                      <a:pt x="0" y="6915"/>
                      <a:pt x="3" y="6912"/>
                      <a:pt x="8" y="6912"/>
                    </a:cubicBezTo>
                    <a:cubicBezTo>
                      <a:pt x="12" y="6912"/>
                      <a:pt x="15" y="6915"/>
                      <a:pt x="15" y="6920"/>
                    </a:cubicBezTo>
                    <a:close/>
                    <a:moveTo>
                      <a:pt x="15" y="6966"/>
                    </a:moveTo>
                    <a:lnTo>
                      <a:pt x="15" y="6981"/>
                    </a:lnTo>
                    <a:cubicBezTo>
                      <a:pt x="15" y="6985"/>
                      <a:pt x="12" y="6989"/>
                      <a:pt x="8" y="6989"/>
                    </a:cubicBezTo>
                    <a:cubicBezTo>
                      <a:pt x="3" y="6989"/>
                      <a:pt x="0" y="6985"/>
                      <a:pt x="0" y="6981"/>
                    </a:cubicBezTo>
                    <a:lnTo>
                      <a:pt x="0" y="6966"/>
                    </a:lnTo>
                    <a:cubicBezTo>
                      <a:pt x="0" y="6961"/>
                      <a:pt x="3" y="6958"/>
                      <a:pt x="8" y="6958"/>
                    </a:cubicBezTo>
                    <a:cubicBezTo>
                      <a:pt x="12" y="6958"/>
                      <a:pt x="15" y="6961"/>
                      <a:pt x="15" y="6966"/>
                    </a:cubicBezTo>
                    <a:close/>
                    <a:moveTo>
                      <a:pt x="15" y="7012"/>
                    </a:moveTo>
                    <a:lnTo>
                      <a:pt x="15" y="7027"/>
                    </a:lnTo>
                    <a:cubicBezTo>
                      <a:pt x="15" y="7031"/>
                      <a:pt x="12" y="7035"/>
                      <a:pt x="8" y="7035"/>
                    </a:cubicBezTo>
                    <a:cubicBezTo>
                      <a:pt x="3" y="7035"/>
                      <a:pt x="0" y="7031"/>
                      <a:pt x="0" y="7027"/>
                    </a:cubicBezTo>
                    <a:lnTo>
                      <a:pt x="0" y="7012"/>
                    </a:lnTo>
                    <a:cubicBezTo>
                      <a:pt x="0" y="7007"/>
                      <a:pt x="3" y="7004"/>
                      <a:pt x="8" y="7004"/>
                    </a:cubicBezTo>
                    <a:cubicBezTo>
                      <a:pt x="12" y="7004"/>
                      <a:pt x="15" y="7007"/>
                      <a:pt x="15" y="7012"/>
                    </a:cubicBezTo>
                    <a:close/>
                    <a:moveTo>
                      <a:pt x="15" y="7058"/>
                    </a:moveTo>
                    <a:lnTo>
                      <a:pt x="15" y="7073"/>
                    </a:lnTo>
                    <a:cubicBezTo>
                      <a:pt x="15" y="7077"/>
                      <a:pt x="12" y="7081"/>
                      <a:pt x="8" y="7081"/>
                    </a:cubicBezTo>
                    <a:cubicBezTo>
                      <a:pt x="3" y="7081"/>
                      <a:pt x="0" y="7077"/>
                      <a:pt x="0" y="7073"/>
                    </a:cubicBezTo>
                    <a:lnTo>
                      <a:pt x="0" y="7058"/>
                    </a:lnTo>
                    <a:cubicBezTo>
                      <a:pt x="0" y="7054"/>
                      <a:pt x="3" y="7050"/>
                      <a:pt x="8" y="7050"/>
                    </a:cubicBezTo>
                    <a:cubicBezTo>
                      <a:pt x="12" y="7050"/>
                      <a:pt x="15" y="7054"/>
                      <a:pt x="15" y="7058"/>
                    </a:cubicBezTo>
                    <a:close/>
                    <a:moveTo>
                      <a:pt x="15" y="7104"/>
                    </a:moveTo>
                    <a:lnTo>
                      <a:pt x="15" y="7119"/>
                    </a:lnTo>
                    <a:cubicBezTo>
                      <a:pt x="15" y="7123"/>
                      <a:pt x="12" y="7127"/>
                      <a:pt x="8" y="7127"/>
                    </a:cubicBezTo>
                    <a:cubicBezTo>
                      <a:pt x="3" y="7127"/>
                      <a:pt x="0" y="7123"/>
                      <a:pt x="0" y="7119"/>
                    </a:cubicBezTo>
                    <a:lnTo>
                      <a:pt x="0" y="7104"/>
                    </a:lnTo>
                    <a:cubicBezTo>
                      <a:pt x="0" y="7100"/>
                      <a:pt x="3" y="7096"/>
                      <a:pt x="8" y="7096"/>
                    </a:cubicBezTo>
                    <a:cubicBezTo>
                      <a:pt x="12" y="7096"/>
                      <a:pt x="15" y="7100"/>
                      <a:pt x="15" y="7104"/>
                    </a:cubicBezTo>
                    <a:close/>
                    <a:moveTo>
                      <a:pt x="15" y="7150"/>
                    </a:moveTo>
                    <a:lnTo>
                      <a:pt x="15" y="7165"/>
                    </a:lnTo>
                    <a:cubicBezTo>
                      <a:pt x="15" y="7170"/>
                      <a:pt x="12" y="7173"/>
                      <a:pt x="8" y="7173"/>
                    </a:cubicBezTo>
                    <a:cubicBezTo>
                      <a:pt x="3" y="7173"/>
                      <a:pt x="0" y="7170"/>
                      <a:pt x="0" y="7165"/>
                    </a:cubicBezTo>
                    <a:lnTo>
                      <a:pt x="0" y="7150"/>
                    </a:lnTo>
                    <a:cubicBezTo>
                      <a:pt x="0" y="7146"/>
                      <a:pt x="3" y="7142"/>
                      <a:pt x="8" y="7142"/>
                    </a:cubicBezTo>
                    <a:cubicBezTo>
                      <a:pt x="12" y="7142"/>
                      <a:pt x="15" y="7146"/>
                      <a:pt x="15" y="7150"/>
                    </a:cubicBezTo>
                    <a:close/>
                    <a:moveTo>
                      <a:pt x="15" y="7196"/>
                    </a:moveTo>
                    <a:lnTo>
                      <a:pt x="15" y="7211"/>
                    </a:lnTo>
                    <a:cubicBezTo>
                      <a:pt x="15" y="7216"/>
                      <a:pt x="12" y="7219"/>
                      <a:pt x="8" y="7219"/>
                    </a:cubicBezTo>
                    <a:cubicBezTo>
                      <a:pt x="3" y="7219"/>
                      <a:pt x="0" y="7216"/>
                      <a:pt x="0" y="7211"/>
                    </a:cubicBezTo>
                    <a:lnTo>
                      <a:pt x="0" y="7196"/>
                    </a:lnTo>
                    <a:cubicBezTo>
                      <a:pt x="0" y="7192"/>
                      <a:pt x="3" y="7188"/>
                      <a:pt x="8" y="7188"/>
                    </a:cubicBezTo>
                    <a:cubicBezTo>
                      <a:pt x="12" y="7188"/>
                      <a:pt x="15" y="7192"/>
                      <a:pt x="15" y="7196"/>
                    </a:cubicBezTo>
                    <a:close/>
                    <a:moveTo>
                      <a:pt x="15" y="7242"/>
                    </a:moveTo>
                    <a:lnTo>
                      <a:pt x="15" y="7257"/>
                    </a:lnTo>
                    <a:cubicBezTo>
                      <a:pt x="15" y="7262"/>
                      <a:pt x="12" y="7265"/>
                      <a:pt x="8" y="7265"/>
                    </a:cubicBezTo>
                    <a:cubicBezTo>
                      <a:pt x="3" y="7265"/>
                      <a:pt x="0" y="7262"/>
                      <a:pt x="0" y="7257"/>
                    </a:cubicBezTo>
                    <a:lnTo>
                      <a:pt x="0" y="7242"/>
                    </a:lnTo>
                    <a:cubicBezTo>
                      <a:pt x="0" y="7238"/>
                      <a:pt x="3" y="7234"/>
                      <a:pt x="8" y="7234"/>
                    </a:cubicBezTo>
                    <a:cubicBezTo>
                      <a:pt x="12" y="7234"/>
                      <a:pt x="15" y="7238"/>
                      <a:pt x="15" y="7242"/>
                    </a:cubicBezTo>
                    <a:close/>
                    <a:moveTo>
                      <a:pt x="15" y="7288"/>
                    </a:moveTo>
                    <a:lnTo>
                      <a:pt x="15" y="7304"/>
                    </a:lnTo>
                    <a:cubicBezTo>
                      <a:pt x="15" y="7308"/>
                      <a:pt x="12" y="7311"/>
                      <a:pt x="8" y="7311"/>
                    </a:cubicBezTo>
                    <a:cubicBezTo>
                      <a:pt x="3" y="7311"/>
                      <a:pt x="0" y="7308"/>
                      <a:pt x="0" y="7304"/>
                    </a:cubicBezTo>
                    <a:lnTo>
                      <a:pt x="0" y="7288"/>
                    </a:lnTo>
                    <a:cubicBezTo>
                      <a:pt x="0" y="7284"/>
                      <a:pt x="3" y="7281"/>
                      <a:pt x="8" y="7281"/>
                    </a:cubicBezTo>
                    <a:cubicBezTo>
                      <a:pt x="12" y="7281"/>
                      <a:pt x="15" y="7284"/>
                      <a:pt x="15" y="7288"/>
                    </a:cubicBezTo>
                    <a:close/>
                    <a:moveTo>
                      <a:pt x="15" y="7334"/>
                    </a:moveTo>
                    <a:lnTo>
                      <a:pt x="15" y="7350"/>
                    </a:lnTo>
                    <a:cubicBezTo>
                      <a:pt x="15" y="7354"/>
                      <a:pt x="12" y="7357"/>
                      <a:pt x="8" y="7357"/>
                    </a:cubicBezTo>
                    <a:cubicBezTo>
                      <a:pt x="3" y="7357"/>
                      <a:pt x="0" y="7354"/>
                      <a:pt x="0" y="7350"/>
                    </a:cubicBezTo>
                    <a:lnTo>
                      <a:pt x="0" y="7334"/>
                    </a:lnTo>
                    <a:cubicBezTo>
                      <a:pt x="0" y="7330"/>
                      <a:pt x="3" y="7327"/>
                      <a:pt x="8" y="7327"/>
                    </a:cubicBezTo>
                    <a:cubicBezTo>
                      <a:pt x="12" y="7327"/>
                      <a:pt x="15" y="7330"/>
                      <a:pt x="15" y="7334"/>
                    </a:cubicBezTo>
                    <a:close/>
                    <a:moveTo>
                      <a:pt x="15" y="7380"/>
                    </a:moveTo>
                    <a:lnTo>
                      <a:pt x="15" y="7396"/>
                    </a:lnTo>
                    <a:cubicBezTo>
                      <a:pt x="15" y="7400"/>
                      <a:pt x="12" y="7403"/>
                      <a:pt x="8" y="7403"/>
                    </a:cubicBezTo>
                    <a:cubicBezTo>
                      <a:pt x="3" y="7403"/>
                      <a:pt x="0" y="7400"/>
                      <a:pt x="0" y="7396"/>
                    </a:cubicBezTo>
                    <a:lnTo>
                      <a:pt x="0" y="7380"/>
                    </a:lnTo>
                    <a:cubicBezTo>
                      <a:pt x="0" y="7376"/>
                      <a:pt x="3" y="7373"/>
                      <a:pt x="8" y="7373"/>
                    </a:cubicBezTo>
                    <a:cubicBezTo>
                      <a:pt x="12" y="7373"/>
                      <a:pt x="15" y="7376"/>
                      <a:pt x="15" y="7380"/>
                    </a:cubicBezTo>
                    <a:close/>
                    <a:moveTo>
                      <a:pt x="15" y="7426"/>
                    </a:moveTo>
                    <a:lnTo>
                      <a:pt x="15" y="7442"/>
                    </a:lnTo>
                    <a:cubicBezTo>
                      <a:pt x="15" y="7446"/>
                      <a:pt x="12" y="7449"/>
                      <a:pt x="8" y="7449"/>
                    </a:cubicBezTo>
                    <a:cubicBezTo>
                      <a:pt x="3" y="7449"/>
                      <a:pt x="0" y="7446"/>
                      <a:pt x="0" y="7442"/>
                    </a:cubicBezTo>
                    <a:lnTo>
                      <a:pt x="0" y="7426"/>
                    </a:lnTo>
                    <a:cubicBezTo>
                      <a:pt x="0" y="7422"/>
                      <a:pt x="3" y="7419"/>
                      <a:pt x="8" y="7419"/>
                    </a:cubicBezTo>
                    <a:cubicBezTo>
                      <a:pt x="12" y="7419"/>
                      <a:pt x="15" y="7422"/>
                      <a:pt x="15" y="7426"/>
                    </a:cubicBezTo>
                    <a:close/>
                    <a:moveTo>
                      <a:pt x="15" y="7473"/>
                    </a:moveTo>
                    <a:lnTo>
                      <a:pt x="15" y="7488"/>
                    </a:lnTo>
                    <a:cubicBezTo>
                      <a:pt x="15" y="7492"/>
                      <a:pt x="12" y="7496"/>
                      <a:pt x="8" y="7496"/>
                    </a:cubicBezTo>
                    <a:cubicBezTo>
                      <a:pt x="3" y="7496"/>
                      <a:pt x="0" y="7492"/>
                      <a:pt x="0" y="7488"/>
                    </a:cubicBezTo>
                    <a:lnTo>
                      <a:pt x="0" y="7473"/>
                    </a:lnTo>
                    <a:cubicBezTo>
                      <a:pt x="0" y="7468"/>
                      <a:pt x="3" y="7465"/>
                      <a:pt x="8" y="7465"/>
                    </a:cubicBezTo>
                    <a:cubicBezTo>
                      <a:pt x="12" y="7465"/>
                      <a:pt x="15" y="7468"/>
                      <a:pt x="15" y="7473"/>
                    </a:cubicBezTo>
                    <a:close/>
                    <a:moveTo>
                      <a:pt x="15" y="7519"/>
                    </a:moveTo>
                    <a:lnTo>
                      <a:pt x="15" y="7534"/>
                    </a:lnTo>
                    <a:cubicBezTo>
                      <a:pt x="15" y="7538"/>
                      <a:pt x="12" y="7542"/>
                      <a:pt x="8" y="7542"/>
                    </a:cubicBezTo>
                    <a:cubicBezTo>
                      <a:pt x="3" y="7542"/>
                      <a:pt x="0" y="7538"/>
                      <a:pt x="0" y="7534"/>
                    </a:cubicBezTo>
                    <a:lnTo>
                      <a:pt x="0" y="7519"/>
                    </a:lnTo>
                    <a:cubicBezTo>
                      <a:pt x="0" y="7514"/>
                      <a:pt x="3" y="7511"/>
                      <a:pt x="8" y="7511"/>
                    </a:cubicBezTo>
                    <a:cubicBezTo>
                      <a:pt x="12" y="7511"/>
                      <a:pt x="15" y="7514"/>
                      <a:pt x="15" y="7519"/>
                    </a:cubicBezTo>
                    <a:close/>
                    <a:moveTo>
                      <a:pt x="15" y="7565"/>
                    </a:moveTo>
                    <a:lnTo>
                      <a:pt x="15" y="7580"/>
                    </a:lnTo>
                    <a:cubicBezTo>
                      <a:pt x="15" y="7584"/>
                      <a:pt x="12" y="7588"/>
                      <a:pt x="8" y="7588"/>
                    </a:cubicBezTo>
                    <a:cubicBezTo>
                      <a:pt x="3" y="7588"/>
                      <a:pt x="0" y="7584"/>
                      <a:pt x="0" y="7580"/>
                    </a:cubicBezTo>
                    <a:lnTo>
                      <a:pt x="0" y="7565"/>
                    </a:lnTo>
                    <a:cubicBezTo>
                      <a:pt x="0" y="7560"/>
                      <a:pt x="3" y="7557"/>
                      <a:pt x="8" y="7557"/>
                    </a:cubicBezTo>
                    <a:cubicBezTo>
                      <a:pt x="12" y="7557"/>
                      <a:pt x="15" y="7560"/>
                      <a:pt x="15" y="7565"/>
                    </a:cubicBezTo>
                    <a:close/>
                    <a:moveTo>
                      <a:pt x="15" y="7611"/>
                    </a:moveTo>
                    <a:lnTo>
                      <a:pt x="15" y="7626"/>
                    </a:lnTo>
                    <a:cubicBezTo>
                      <a:pt x="15" y="7630"/>
                      <a:pt x="12" y="7634"/>
                      <a:pt x="8" y="7634"/>
                    </a:cubicBezTo>
                    <a:cubicBezTo>
                      <a:pt x="3" y="7634"/>
                      <a:pt x="0" y="7630"/>
                      <a:pt x="0" y="7626"/>
                    </a:cubicBezTo>
                    <a:lnTo>
                      <a:pt x="0" y="7611"/>
                    </a:lnTo>
                    <a:cubicBezTo>
                      <a:pt x="0" y="7607"/>
                      <a:pt x="3" y="7603"/>
                      <a:pt x="8" y="7603"/>
                    </a:cubicBezTo>
                    <a:cubicBezTo>
                      <a:pt x="12" y="7603"/>
                      <a:pt x="15" y="7607"/>
                      <a:pt x="15" y="7611"/>
                    </a:cubicBezTo>
                    <a:close/>
                    <a:moveTo>
                      <a:pt x="15" y="7657"/>
                    </a:moveTo>
                    <a:lnTo>
                      <a:pt x="15" y="7672"/>
                    </a:lnTo>
                    <a:cubicBezTo>
                      <a:pt x="15" y="7676"/>
                      <a:pt x="12" y="7680"/>
                      <a:pt x="8" y="7680"/>
                    </a:cubicBezTo>
                    <a:cubicBezTo>
                      <a:pt x="3" y="7680"/>
                      <a:pt x="0" y="7676"/>
                      <a:pt x="0" y="7672"/>
                    </a:cubicBezTo>
                    <a:lnTo>
                      <a:pt x="0" y="7657"/>
                    </a:lnTo>
                    <a:cubicBezTo>
                      <a:pt x="0" y="7653"/>
                      <a:pt x="3" y="7649"/>
                      <a:pt x="8" y="7649"/>
                    </a:cubicBezTo>
                    <a:cubicBezTo>
                      <a:pt x="12" y="7649"/>
                      <a:pt x="15" y="7653"/>
                      <a:pt x="15" y="7657"/>
                    </a:cubicBezTo>
                    <a:close/>
                    <a:moveTo>
                      <a:pt x="15" y="7703"/>
                    </a:moveTo>
                    <a:lnTo>
                      <a:pt x="15" y="7718"/>
                    </a:lnTo>
                    <a:cubicBezTo>
                      <a:pt x="15" y="7723"/>
                      <a:pt x="12" y="7726"/>
                      <a:pt x="8" y="7726"/>
                    </a:cubicBezTo>
                    <a:cubicBezTo>
                      <a:pt x="3" y="7726"/>
                      <a:pt x="0" y="7723"/>
                      <a:pt x="0" y="7718"/>
                    </a:cubicBezTo>
                    <a:lnTo>
                      <a:pt x="0" y="7703"/>
                    </a:lnTo>
                    <a:cubicBezTo>
                      <a:pt x="0" y="7699"/>
                      <a:pt x="3" y="7695"/>
                      <a:pt x="8" y="7695"/>
                    </a:cubicBezTo>
                    <a:cubicBezTo>
                      <a:pt x="12" y="7695"/>
                      <a:pt x="15" y="7699"/>
                      <a:pt x="15" y="7703"/>
                    </a:cubicBezTo>
                    <a:close/>
                    <a:moveTo>
                      <a:pt x="15" y="7749"/>
                    </a:moveTo>
                    <a:lnTo>
                      <a:pt x="15" y="7764"/>
                    </a:lnTo>
                    <a:cubicBezTo>
                      <a:pt x="15" y="7769"/>
                      <a:pt x="12" y="7772"/>
                      <a:pt x="8" y="7772"/>
                    </a:cubicBezTo>
                    <a:cubicBezTo>
                      <a:pt x="3" y="7772"/>
                      <a:pt x="0" y="7769"/>
                      <a:pt x="0" y="7764"/>
                    </a:cubicBezTo>
                    <a:lnTo>
                      <a:pt x="0" y="7749"/>
                    </a:lnTo>
                    <a:cubicBezTo>
                      <a:pt x="0" y="7745"/>
                      <a:pt x="3" y="7741"/>
                      <a:pt x="8" y="7741"/>
                    </a:cubicBezTo>
                    <a:cubicBezTo>
                      <a:pt x="12" y="7741"/>
                      <a:pt x="15" y="7745"/>
                      <a:pt x="15" y="7749"/>
                    </a:cubicBezTo>
                    <a:close/>
                    <a:moveTo>
                      <a:pt x="15" y="7795"/>
                    </a:moveTo>
                    <a:lnTo>
                      <a:pt x="15" y="7810"/>
                    </a:lnTo>
                    <a:cubicBezTo>
                      <a:pt x="15" y="7815"/>
                      <a:pt x="12" y="7818"/>
                      <a:pt x="8" y="7818"/>
                    </a:cubicBezTo>
                    <a:cubicBezTo>
                      <a:pt x="3" y="7818"/>
                      <a:pt x="0" y="7815"/>
                      <a:pt x="0" y="7810"/>
                    </a:cubicBezTo>
                    <a:lnTo>
                      <a:pt x="0" y="7795"/>
                    </a:lnTo>
                    <a:cubicBezTo>
                      <a:pt x="0" y="7791"/>
                      <a:pt x="3" y="7787"/>
                      <a:pt x="8" y="7787"/>
                    </a:cubicBezTo>
                    <a:cubicBezTo>
                      <a:pt x="12" y="7787"/>
                      <a:pt x="15" y="7791"/>
                      <a:pt x="15" y="7795"/>
                    </a:cubicBezTo>
                    <a:close/>
                    <a:moveTo>
                      <a:pt x="15" y="7841"/>
                    </a:moveTo>
                    <a:lnTo>
                      <a:pt x="15" y="7857"/>
                    </a:lnTo>
                    <a:cubicBezTo>
                      <a:pt x="15" y="7861"/>
                      <a:pt x="12" y="7864"/>
                      <a:pt x="8" y="7864"/>
                    </a:cubicBezTo>
                    <a:cubicBezTo>
                      <a:pt x="3" y="7864"/>
                      <a:pt x="0" y="7861"/>
                      <a:pt x="0" y="7857"/>
                    </a:cubicBezTo>
                    <a:lnTo>
                      <a:pt x="0" y="7841"/>
                    </a:lnTo>
                    <a:cubicBezTo>
                      <a:pt x="0" y="7837"/>
                      <a:pt x="3" y="7833"/>
                      <a:pt x="8" y="7833"/>
                    </a:cubicBezTo>
                    <a:cubicBezTo>
                      <a:pt x="12" y="7833"/>
                      <a:pt x="15" y="7837"/>
                      <a:pt x="15" y="7841"/>
                    </a:cubicBezTo>
                    <a:close/>
                    <a:moveTo>
                      <a:pt x="15" y="7887"/>
                    </a:moveTo>
                    <a:lnTo>
                      <a:pt x="15" y="7888"/>
                    </a:lnTo>
                    <a:cubicBezTo>
                      <a:pt x="15" y="7892"/>
                      <a:pt x="12" y="7896"/>
                      <a:pt x="8" y="7896"/>
                    </a:cubicBezTo>
                    <a:cubicBezTo>
                      <a:pt x="3" y="7896"/>
                      <a:pt x="0" y="7892"/>
                      <a:pt x="0" y="7888"/>
                    </a:cubicBezTo>
                    <a:lnTo>
                      <a:pt x="0" y="7887"/>
                    </a:lnTo>
                    <a:cubicBezTo>
                      <a:pt x="0" y="7883"/>
                      <a:pt x="3" y="7880"/>
                      <a:pt x="8" y="7880"/>
                    </a:cubicBezTo>
                    <a:cubicBezTo>
                      <a:pt x="12" y="7880"/>
                      <a:pt x="15" y="7883"/>
                      <a:pt x="15" y="7887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2" name="Rectangle 127">
                <a:extLst>
                  <a:ext uri="{FF2B5EF4-FFF2-40B4-BE49-F238E27FC236}">
                    <a16:creationId xmlns:a16="http://schemas.microsoft.com/office/drawing/2014/main" id="{628D1BF1-A1AF-40DC-9CE3-C5A2647C4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2" y="452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3" name="Rectangle 128">
                <a:extLst>
                  <a:ext uri="{FF2B5EF4-FFF2-40B4-BE49-F238E27FC236}">
                    <a16:creationId xmlns:a16="http://schemas.microsoft.com/office/drawing/2014/main" id="{5FAF9D90-A757-4FCA-8C5D-8DB23B0A5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2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4" name="Rectangle 129">
                <a:extLst>
                  <a:ext uri="{FF2B5EF4-FFF2-40B4-BE49-F238E27FC236}">
                    <a16:creationId xmlns:a16="http://schemas.microsoft.com/office/drawing/2014/main" id="{F7BB3903-A4EA-4D01-A85F-CB8D7FF2F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6" y="452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5" name="Rectangle 130">
                <a:extLst>
                  <a:ext uri="{FF2B5EF4-FFF2-40B4-BE49-F238E27FC236}">
                    <a16:creationId xmlns:a16="http://schemas.microsoft.com/office/drawing/2014/main" id="{3E8D14FB-6885-4AC3-A197-B05B9DB73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6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6" name="Rectangle 131">
                <a:extLst>
                  <a:ext uri="{FF2B5EF4-FFF2-40B4-BE49-F238E27FC236}">
                    <a16:creationId xmlns:a16="http://schemas.microsoft.com/office/drawing/2014/main" id="{6B4A69E6-0CE8-44DB-BA48-BB8B847BF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7" y="291"/>
                <a:ext cx="12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27" name="Rectangle 132">
                <a:extLst>
                  <a:ext uri="{FF2B5EF4-FFF2-40B4-BE49-F238E27FC236}">
                    <a16:creationId xmlns:a16="http://schemas.microsoft.com/office/drawing/2014/main" id="{2D49315A-6583-4696-94F8-C35F79849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1" y="291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28" name="Rectangle 133">
                <a:extLst>
                  <a:ext uri="{FF2B5EF4-FFF2-40B4-BE49-F238E27FC236}">
                    <a16:creationId xmlns:a16="http://schemas.microsoft.com/office/drawing/2014/main" id="{551214B4-E5F1-4DEF-9040-77BADC8A1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9" y="452"/>
                <a:ext cx="1187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9" name="Rectangle 134">
                <a:extLst>
                  <a:ext uri="{FF2B5EF4-FFF2-40B4-BE49-F238E27FC236}">
                    <a16:creationId xmlns:a16="http://schemas.microsoft.com/office/drawing/2014/main" id="{8700B402-F149-4046-B20E-64B8F8F12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9" y="452"/>
                <a:ext cx="1187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0" name="Rectangle 135">
                <a:extLst>
                  <a:ext uri="{FF2B5EF4-FFF2-40B4-BE49-F238E27FC236}">
                    <a16:creationId xmlns:a16="http://schemas.microsoft.com/office/drawing/2014/main" id="{7ED74CE4-B94C-4A9D-83A9-B632E5371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3" y="452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1" name="Rectangle 136">
                <a:extLst>
                  <a:ext uri="{FF2B5EF4-FFF2-40B4-BE49-F238E27FC236}">
                    <a16:creationId xmlns:a16="http://schemas.microsoft.com/office/drawing/2014/main" id="{010D8D4C-1C52-4022-AEC9-F83558068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3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2" name="Rectangle 137">
                <a:extLst>
                  <a:ext uri="{FF2B5EF4-FFF2-40B4-BE49-F238E27FC236}">
                    <a16:creationId xmlns:a16="http://schemas.microsoft.com/office/drawing/2014/main" id="{862B9D8A-B699-4E9D-8098-8F254D3E4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9" y="291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300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33" name="Rectangle 138">
                <a:extLst>
                  <a:ext uri="{FF2B5EF4-FFF2-40B4-BE49-F238E27FC236}">
                    <a16:creationId xmlns:a16="http://schemas.microsoft.com/office/drawing/2014/main" id="{A447EEDB-E93F-4089-B6C3-DA15A7AC3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7" y="452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4" name="Rectangle 139">
                <a:extLst>
                  <a:ext uri="{FF2B5EF4-FFF2-40B4-BE49-F238E27FC236}">
                    <a16:creationId xmlns:a16="http://schemas.microsoft.com/office/drawing/2014/main" id="{4669A00A-DBB7-4C07-94CB-8CF37F490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7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5" name="Rectangle 140">
                <a:extLst>
                  <a:ext uri="{FF2B5EF4-FFF2-40B4-BE49-F238E27FC236}">
                    <a16:creationId xmlns:a16="http://schemas.microsoft.com/office/drawing/2014/main" id="{A838F656-F528-481E-9D85-5E9CF7E78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1" y="452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6" name="Rectangle 141">
                <a:extLst>
                  <a:ext uri="{FF2B5EF4-FFF2-40B4-BE49-F238E27FC236}">
                    <a16:creationId xmlns:a16="http://schemas.microsoft.com/office/drawing/2014/main" id="{02A7316F-2192-4E6C-A92A-2033C55B3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1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7" name="Rectangle 142">
                <a:extLst>
                  <a:ext uri="{FF2B5EF4-FFF2-40B4-BE49-F238E27FC236}">
                    <a16:creationId xmlns:a16="http://schemas.microsoft.com/office/drawing/2014/main" id="{D4066068-218E-4B20-92E0-9CE31E043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6" y="291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500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38" name="Rectangle 143">
                <a:extLst>
                  <a:ext uri="{FF2B5EF4-FFF2-40B4-BE49-F238E27FC236}">
                    <a16:creationId xmlns:a16="http://schemas.microsoft.com/office/drawing/2014/main" id="{2AD46EE9-A827-4ED3-B97F-E758FD2ED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7" y="291"/>
                <a:ext cx="464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39" name="Rectangle 144">
                <a:extLst>
                  <a:ext uri="{FF2B5EF4-FFF2-40B4-BE49-F238E27FC236}">
                    <a16:creationId xmlns:a16="http://schemas.microsoft.com/office/drawing/2014/main" id="{E316C5D8-2298-4F9C-9DED-3FD791904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5" y="284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400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40" name="Rectangle 145">
                <a:extLst>
                  <a:ext uri="{FF2B5EF4-FFF2-40B4-BE49-F238E27FC236}">
                    <a16:creationId xmlns:a16="http://schemas.microsoft.com/office/drawing/2014/main" id="{2BFAB3BB-CAB3-4B49-B977-36C2DD85B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4" y="452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1" name="Rectangle 146">
                <a:extLst>
                  <a:ext uri="{FF2B5EF4-FFF2-40B4-BE49-F238E27FC236}">
                    <a16:creationId xmlns:a16="http://schemas.microsoft.com/office/drawing/2014/main" id="{46FE32AC-9B52-463D-8CB2-652819F8D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4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2" name="Rectangle 147">
                <a:extLst>
                  <a:ext uri="{FF2B5EF4-FFF2-40B4-BE49-F238E27FC236}">
                    <a16:creationId xmlns:a16="http://schemas.microsoft.com/office/drawing/2014/main" id="{1B38D577-8D28-496F-9A1D-74438E03F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8" y="452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3" name="Rectangle 148">
                <a:extLst>
                  <a:ext uri="{FF2B5EF4-FFF2-40B4-BE49-F238E27FC236}">
                    <a16:creationId xmlns:a16="http://schemas.microsoft.com/office/drawing/2014/main" id="{99B18A54-7303-4F12-98D4-4665A11D3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8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4" name="Rectangle 149">
                <a:extLst>
                  <a:ext uri="{FF2B5EF4-FFF2-40B4-BE49-F238E27FC236}">
                    <a16:creationId xmlns:a16="http://schemas.microsoft.com/office/drawing/2014/main" id="{7818FF39-71F1-4885-B0AE-1F784DE73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4" y="291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700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45" name="Rectangle 150">
                <a:extLst>
                  <a:ext uri="{FF2B5EF4-FFF2-40B4-BE49-F238E27FC236}">
                    <a16:creationId xmlns:a16="http://schemas.microsoft.com/office/drawing/2014/main" id="{239EF8FF-48D6-488A-998E-04B84498A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2" y="284"/>
                <a:ext cx="464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600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46" name="Rectangle 151">
                <a:extLst>
                  <a:ext uri="{FF2B5EF4-FFF2-40B4-BE49-F238E27FC236}">
                    <a16:creationId xmlns:a16="http://schemas.microsoft.com/office/drawing/2014/main" id="{EC3F317D-C791-4EFD-93A7-BA4895056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2" y="452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7" name="Rectangle 152">
                <a:extLst>
                  <a:ext uri="{FF2B5EF4-FFF2-40B4-BE49-F238E27FC236}">
                    <a16:creationId xmlns:a16="http://schemas.microsoft.com/office/drawing/2014/main" id="{063F6470-B3B3-48D0-987B-F373076A6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2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8" name="Rectangle 153">
                <a:extLst>
                  <a:ext uri="{FF2B5EF4-FFF2-40B4-BE49-F238E27FC236}">
                    <a16:creationId xmlns:a16="http://schemas.microsoft.com/office/drawing/2014/main" id="{6735DEA9-4AE9-44CC-B4E4-823E9EDB3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5" y="452"/>
                <a:ext cx="118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9" name="Rectangle 154">
                <a:extLst>
                  <a:ext uri="{FF2B5EF4-FFF2-40B4-BE49-F238E27FC236}">
                    <a16:creationId xmlns:a16="http://schemas.microsoft.com/office/drawing/2014/main" id="{B866104B-082F-43A7-8DE1-132F152E0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5" y="452"/>
                <a:ext cx="1187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0" name="Rectangle 155">
                <a:extLst>
                  <a:ext uri="{FF2B5EF4-FFF2-40B4-BE49-F238E27FC236}">
                    <a16:creationId xmlns:a16="http://schemas.microsoft.com/office/drawing/2014/main" id="{4B89AD85-8CB5-480B-B83F-7CCDD34D7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1" y="291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900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51" name="Rectangle 156">
                <a:extLst>
                  <a:ext uri="{FF2B5EF4-FFF2-40B4-BE49-F238E27FC236}">
                    <a16:creationId xmlns:a16="http://schemas.microsoft.com/office/drawing/2014/main" id="{CBCCE437-474D-436C-AFCA-549515FB2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0" y="284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800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52" name="Rectangle 157">
                <a:extLst>
                  <a:ext uri="{FF2B5EF4-FFF2-40B4-BE49-F238E27FC236}">
                    <a16:creationId xmlns:a16="http://schemas.microsoft.com/office/drawing/2014/main" id="{C6BBD107-0740-4BDC-A684-04CD9A7B7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9" y="452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3" name="Rectangle 158">
                <a:extLst>
                  <a:ext uri="{FF2B5EF4-FFF2-40B4-BE49-F238E27FC236}">
                    <a16:creationId xmlns:a16="http://schemas.microsoft.com/office/drawing/2014/main" id="{9DAE04AA-8C9F-4F7C-A8B1-6B33A33B3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9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4" name="Rectangle 159">
                <a:extLst>
                  <a:ext uri="{FF2B5EF4-FFF2-40B4-BE49-F238E27FC236}">
                    <a16:creationId xmlns:a16="http://schemas.microsoft.com/office/drawing/2014/main" id="{9B165D04-EBDE-46D1-9FF2-2964D0723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3" y="452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5" name="Rectangle 160">
                <a:extLst>
                  <a:ext uri="{FF2B5EF4-FFF2-40B4-BE49-F238E27FC236}">
                    <a16:creationId xmlns:a16="http://schemas.microsoft.com/office/drawing/2014/main" id="{FC61AED5-961C-45FB-939C-1EFD30584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3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6" name="Rectangle 161">
                <a:extLst>
                  <a:ext uri="{FF2B5EF4-FFF2-40B4-BE49-F238E27FC236}">
                    <a16:creationId xmlns:a16="http://schemas.microsoft.com/office/drawing/2014/main" id="{70873BC4-0AED-4BF3-A7BE-7778D95D1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" y="291"/>
                <a:ext cx="537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1100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57" name="Rectangle 162">
                <a:extLst>
                  <a:ext uri="{FF2B5EF4-FFF2-40B4-BE49-F238E27FC236}">
                    <a16:creationId xmlns:a16="http://schemas.microsoft.com/office/drawing/2014/main" id="{54618935-C806-4273-B127-BF1A4393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" y="284"/>
                <a:ext cx="538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1000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58" name="Rectangle 163">
                <a:extLst>
                  <a:ext uri="{FF2B5EF4-FFF2-40B4-BE49-F238E27FC236}">
                    <a16:creationId xmlns:a16="http://schemas.microsoft.com/office/drawing/2014/main" id="{87452870-B8EB-499A-A392-E5F632C5C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452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9" name="Rectangle 164">
                <a:extLst>
                  <a:ext uri="{FF2B5EF4-FFF2-40B4-BE49-F238E27FC236}">
                    <a16:creationId xmlns:a16="http://schemas.microsoft.com/office/drawing/2014/main" id="{64FBF1F5-A940-43DA-8C32-3108B0967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0" name="Rectangle 165">
                <a:extLst>
                  <a:ext uri="{FF2B5EF4-FFF2-40B4-BE49-F238E27FC236}">
                    <a16:creationId xmlns:a16="http://schemas.microsoft.com/office/drawing/2014/main" id="{50E34F45-957E-4BCE-AD49-769C251B5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0" y="452"/>
                <a:ext cx="118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1" name="Rectangle 166">
                <a:extLst>
                  <a:ext uri="{FF2B5EF4-FFF2-40B4-BE49-F238E27FC236}">
                    <a16:creationId xmlns:a16="http://schemas.microsoft.com/office/drawing/2014/main" id="{C7F95093-D233-4A02-97C1-29341B37D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0" y="452"/>
                <a:ext cx="1187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2" name="Rectangle 167">
                <a:extLst>
                  <a:ext uri="{FF2B5EF4-FFF2-40B4-BE49-F238E27FC236}">
                    <a16:creationId xmlns:a16="http://schemas.microsoft.com/office/drawing/2014/main" id="{AE3F585C-A6DA-4040-BB73-1CCD8422E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291"/>
                <a:ext cx="538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1300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63" name="Rectangle 168">
                <a:extLst>
                  <a:ext uri="{FF2B5EF4-FFF2-40B4-BE49-F238E27FC236}">
                    <a16:creationId xmlns:a16="http://schemas.microsoft.com/office/drawing/2014/main" id="{5C741F40-FF32-46FF-AF5A-75FCF60A8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1" y="284"/>
                <a:ext cx="537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1200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64" name="Rectangle 169">
                <a:extLst>
                  <a:ext uri="{FF2B5EF4-FFF2-40B4-BE49-F238E27FC236}">
                    <a16:creationId xmlns:a16="http://schemas.microsoft.com/office/drawing/2014/main" id="{907F0843-48AE-4D58-B703-80039699B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" y="452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5" name="Rectangle 170">
                <a:extLst>
                  <a:ext uri="{FF2B5EF4-FFF2-40B4-BE49-F238E27FC236}">
                    <a16:creationId xmlns:a16="http://schemas.microsoft.com/office/drawing/2014/main" id="{2E7C4827-8591-4671-B8E5-0ABB2AD84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6" name="Rectangle 171">
                <a:extLst>
                  <a:ext uri="{FF2B5EF4-FFF2-40B4-BE49-F238E27FC236}">
                    <a16:creationId xmlns:a16="http://schemas.microsoft.com/office/drawing/2014/main" id="{E75588D0-DF42-4722-B23A-641E369FE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" y="291"/>
                <a:ext cx="537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1500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67" name="Rectangle 172">
                <a:extLst>
                  <a:ext uri="{FF2B5EF4-FFF2-40B4-BE49-F238E27FC236}">
                    <a16:creationId xmlns:a16="http://schemas.microsoft.com/office/drawing/2014/main" id="{5D4F2A8C-C9DA-4EB6-AD15-AEB01A2D0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" y="284"/>
                <a:ext cx="538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1400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68" name="Rectangle 173">
                <a:extLst>
                  <a:ext uri="{FF2B5EF4-FFF2-40B4-BE49-F238E27FC236}">
                    <a16:creationId xmlns:a16="http://schemas.microsoft.com/office/drawing/2014/main" id="{9A614883-0D8E-4839-BCFC-D13B8EB79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995"/>
                <a:ext cx="568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Prophets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69" name="Rectangle 174">
                <a:extLst>
                  <a:ext uri="{FF2B5EF4-FFF2-40B4-BE49-F238E27FC236}">
                    <a16:creationId xmlns:a16="http://schemas.microsoft.com/office/drawing/2014/main" id="{E072BF0D-186A-4A8E-8D89-7044DB471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3531"/>
                <a:ext cx="38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Egypt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0" name="Rectangle 175">
                <a:extLst>
                  <a:ext uri="{FF2B5EF4-FFF2-40B4-BE49-F238E27FC236}">
                    <a16:creationId xmlns:a16="http://schemas.microsoft.com/office/drawing/2014/main" id="{617A669D-E058-411B-ACEB-0B2BF1639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4242"/>
                <a:ext cx="482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Assyria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1" name="Rectangle 176">
                <a:extLst>
                  <a:ext uri="{FF2B5EF4-FFF2-40B4-BE49-F238E27FC236}">
                    <a16:creationId xmlns:a16="http://schemas.microsoft.com/office/drawing/2014/main" id="{61161FFD-92B0-4061-BABC-D5C1DB11D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4954"/>
                <a:ext cx="51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Babylon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2" name="Rectangle 177">
                <a:extLst>
                  <a:ext uri="{FF2B5EF4-FFF2-40B4-BE49-F238E27FC236}">
                    <a16:creationId xmlns:a16="http://schemas.microsoft.com/office/drawing/2014/main" id="{280EB132-3D78-4CB2-8A27-0E72780A7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5665"/>
                <a:ext cx="432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Medeo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3" name="Rectangle 178">
                <a:extLst>
                  <a:ext uri="{FF2B5EF4-FFF2-40B4-BE49-F238E27FC236}">
                    <a16:creationId xmlns:a16="http://schemas.microsoft.com/office/drawing/2014/main" id="{B9BD6116-0A08-4AE8-BF4B-966E53759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5665"/>
                <a:ext cx="92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4" name="Rectangle 179">
                <a:extLst>
                  <a:ext uri="{FF2B5EF4-FFF2-40B4-BE49-F238E27FC236}">
                    <a16:creationId xmlns:a16="http://schemas.microsoft.com/office/drawing/2014/main" id="{FE87C163-24DC-404F-B989-E2846A6C9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5665"/>
                <a:ext cx="420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Persia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5" name="Rectangle 180">
                <a:extLst>
                  <a:ext uri="{FF2B5EF4-FFF2-40B4-BE49-F238E27FC236}">
                    <a16:creationId xmlns:a16="http://schemas.microsoft.com/office/drawing/2014/main" id="{5E2FC78A-0AD6-4A10-B344-85AFE1285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6376"/>
                <a:ext cx="470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Greece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6" name="Rectangle 181">
                <a:extLst>
                  <a:ext uri="{FF2B5EF4-FFF2-40B4-BE49-F238E27FC236}">
                    <a16:creationId xmlns:a16="http://schemas.microsoft.com/office/drawing/2014/main" id="{B4C285B3-FA5F-4073-AAA7-80DE3B96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" y="7088"/>
                <a:ext cx="38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Rome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77" name="Rectangle 182">
                <a:extLst>
                  <a:ext uri="{FF2B5EF4-FFF2-40B4-BE49-F238E27FC236}">
                    <a16:creationId xmlns:a16="http://schemas.microsoft.com/office/drawing/2014/main" id="{F62D4261-3DEB-4AAB-8154-CE4428B81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" y="3521"/>
                <a:ext cx="227" cy="4274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8" name="Rectangle 183">
                <a:extLst>
                  <a:ext uri="{FF2B5EF4-FFF2-40B4-BE49-F238E27FC236}">
                    <a16:creationId xmlns:a16="http://schemas.microsoft.com/office/drawing/2014/main" id="{3448A693-637D-40DF-808C-74D22FE84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" y="3521"/>
                <a:ext cx="227" cy="4274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9" name="Rectangle 184">
                <a:extLst>
                  <a:ext uri="{FF2B5EF4-FFF2-40B4-BE49-F238E27FC236}">
                    <a16:creationId xmlns:a16="http://schemas.microsoft.com/office/drawing/2014/main" id="{6FF55970-B5E3-4448-B149-143FEF9E4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85" y="6050"/>
                <a:ext cx="3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 Black" panose="020B0A04020102020204" pitchFamily="34" charset="0"/>
                  </a:rPr>
                  <a:t>World Empires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80" name="Rectangle 185">
                <a:extLst>
                  <a:ext uri="{FF2B5EF4-FFF2-40B4-BE49-F238E27FC236}">
                    <a16:creationId xmlns:a16="http://schemas.microsoft.com/office/drawing/2014/main" id="{4E17E0DD-210B-47D8-B57D-FAB09F697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2" y="7795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1" name="Rectangle 186">
                <a:extLst>
                  <a:ext uri="{FF2B5EF4-FFF2-40B4-BE49-F238E27FC236}">
                    <a16:creationId xmlns:a16="http://schemas.microsoft.com/office/drawing/2014/main" id="{EF33DD09-4A7A-44A4-B1AE-B361125D3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2" y="7795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2" name="Rectangle 187">
                <a:extLst>
                  <a:ext uri="{FF2B5EF4-FFF2-40B4-BE49-F238E27FC236}">
                    <a16:creationId xmlns:a16="http://schemas.microsoft.com/office/drawing/2014/main" id="{7ED678D8-3345-43AC-B35E-25AB0C3A3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6" y="7795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3" name="Rectangle 188">
                <a:extLst>
                  <a:ext uri="{FF2B5EF4-FFF2-40B4-BE49-F238E27FC236}">
                    <a16:creationId xmlns:a16="http://schemas.microsoft.com/office/drawing/2014/main" id="{C7E64150-DB57-4737-90C6-95381F8DD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6" y="7795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4" name="Rectangle 189">
                <a:extLst>
                  <a:ext uri="{FF2B5EF4-FFF2-40B4-BE49-F238E27FC236}">
                    <a16:creationId xmlns:a16="http://schemas.microsoft.com/office/drawing/2014/main" id="{A7465BB3-E71C-4781-8BC4-33204CE84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7" y="7871"/>
                <a:ext cx="12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85" name="Rectangle 190">
                <a:extLst>
                  <a:ext uri="{FF2B5EF4-FFF2-40B4-BE49-F238E27FC236}">
                    <a16:creationId xmlns:a16="http://schemas.microsoft.com/office/drawing/2014/main" id="{283B0D7F-461D-4471-AFE5-9053D4F8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1" y="7871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86" name="Rectangle 191">
                <a:extLst>
                  <a:ext uri="{FF2B5EF4-FFF2-40B4-BE49-F238E27FC236}">
                    <a16:creationId xmlns:a16="http://schemas.microsoft.com/office/drawing/2014/main" id="{268C9392-C454-472F-8EF2-4AF865FA6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9" y="7795"/>
                <a:ext cx="1187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7" name="Rectangle 192">
                <a:extLst>
                  <a:ext uri="{FF2B5EF4-FFF2-40B4-BE49-F238E27FC236}">
                    <a16:creationId xmlns:a16="http://schemas.microsoft.com/office/drawing/2014/main" id="{C3B5AD1F-4563-49CD-9624-AD3B9A7D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9" y="7795"/>
                <a:ext cx="1187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8" name="Rectangle 193">
                <a:extLst>
                  <a:ext uri="{FF2B5EF4-FFF2-40B4-BE49-F238E27FC236}">
                    <a16:creationId xmlns:a16="http://schemas.microsoft.com/office/drawing/2014/main" id="{650F07EF-9A6D-4ED7-B0E4-B3547A3B4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3" y="7795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9" name="Rectangle 194">
                <a:extLst>
                  <a:ext uri="{FF2B5EF4-FFF2-40B4-BE49-F238E27FC236}">
                    <a16:creationId xmlns:a16="http://schemas.microsoft.com/office/drawing/2014/main" id="{5B012EF3-B073-479F-AB4C-C551D0B5B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3" y="7795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0" name="Rectangle 195">
                <a:extLst>
                  <a:ext uri="{FF2B5EF4-FFF2-40B4-BE49-F238E27FC236}">
                    <a16:creationId xmlns:a16="http://schemas.microsoft.com/office/drawing/2014/main" id="{FBFAC814-FE62-44FA-BC3C-CF2A7A736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9" y="7871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300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91" name="Rectangle 196">
                <a:extLst>
                  <a:ext uri="{FF2B5EF4-FFF2-40B4-BE49-F238E27FC236}">
                    <a16:creationId xmlns:a16="http://schemas.microsoft.com/office/drawing/2014/main" id="{7AFD3E73-56F6-4CC0-8AD4-51653B89E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7" y="7795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2" name="Rectangle 197">
                <a:extLst>
                  <a:ext uri="{FF2B5EF4-FFF2-40B4-BE49-F238E27FC236}">
                    <a16:creationId xmlns:a16="http://schemas.microsoft.com/office/drawing/2014/main" id="{B1C2F1CA-2B5A-47EF-A75F-3DA6534CE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7" y="7795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3" name="Rectangle 198">
                <a:extLst>
                  <a:ext uri="{FF2B5EF4-FFF2-40B4-BE49-F238E27FC236}">
                    <a16:creationId xmlns:a16="http://schemas.microsoft.com/office/drawing/2014/main" id="{EFA7B627-4909-47D0-A3BE-07E9D3680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1" y="7795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4" name="Rectangle 199">
                <a:extLst>
                  <a:ext uri="{FF2B5EF4-FFF2-40B4-BE49-F238E27FC236}">
                    <a16:creationId xmlns:a16="http://schemas.microsoft.com/office/drawing/2014/main" id="{4D370277-A758-42F4-BC08-1A2068848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1" y="7795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5" name="Rectangle 200">
                <a:extLst>
                  <a:ext uri="{FF2B5EF4-FFF2-40B4-BE49-F238E27FC236}">
                    <a16:creationId xmlns:a16="http://schemas.microsoft.com/office/drawing/2014/main" id="{758638B3-A031-432B-B99D-0D12FFF86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6" y="7871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500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96" name="Rectangle 201">
                <a:extLst>
                  <a:ext uri="{FF2B5EF4-FFF2-40B4-BE49-F238E27FC236}">
                    <a16:creationId xmlns:a16="http://schemas.microsoft.com/office/drawing/2014/main" id="{C17EE969-93EF-492D-8A00-AEB6050B4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7" y="7871"/>
                <a:ext cx="464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200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97" name="Rectangle 202">
                <a:extLst>
                  <a:ext uri="{FF2B5EF4-FFF2-40B4-BE49-F238E27FC236}">
                    <a16:creationId xmlns:a16="http://schemas.microsoft.com/office/drawing/2014/main" id="{65DB81FF-F6D6-47A2-A5B8-491C09611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5" y="7865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400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98" name="Rectangle 203">
                <a:extLst>
                  <a:ext uri="{FF2B5EF4-FFF2-40B4-BE49-F238E27FC236}">
                    <a16:creationId xmlns:a16="http://schemas.microsoft.com/office/drawing/2014/main" id="{1802C10E-C35B-4D4F-9570-DD3FBD3B5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4" y="7795"/>
                <a:ext cx="118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9" name="Rectangle 204">
                <a:extLst>
                  <a:ext uri="{FF2B5EF4-FFF2-40B4-BE49-F238E27FC236}">
                    <a16:creationId xmlns:a16="http://schemas.microsoft.com/office/drawing/2014/main" id="{008CC27F-F170-4D53-86A3-AA33FEE9A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4" y="7795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Rectangle 206">
              <a:extLst>
                <a:ext uri="{FF2B5EF4-FFF2-40B4-BE49-F238E27FC236}">
                  <a16:creationId xmlns:a16="http://schemas.microsoft.com/office/drawing/2014/main" id="{CC639655-E7E9-495C-9390-3D8F4BB88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8" y="7795"/>
              <a:ext cx="1186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207">
              <a:extLst>
                <a:ext uri="{FF2B5EF4-FFF2-40B4-BE49-F238E27FC236}">
                  <a16:creationId xmlns:a16="http://schemas.microsoft.com/office/drawing/2014/main" id="{A9D1B341-F3A3-4291-AD38-065D0EAA3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8" y="7795"/>
              <a:ext cx="1186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208">
              <a:extLst>
                <a:ext uri="{FF2B5EF4-FFF2-40B4-BE49-F238E27FC236}">
                  <a16:creationId xmlns:a16="http://schemas.microsoft.com/office/drawing/2014/main" id="{E3C4B048-256B-4FC2-AA61-9B6AFD033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4" y="7871"/>
              <a:ext cx="46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700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" name="Rectangle 209">
              <a:extLst>
                <a:ext uri="{FF2B5EF4-FFF2-40B4-BE49-F238E27FC236}">
                  <a16:creationId xmlns:a16="http://schemas.microsoft.com/office/drawing/2014/main" id="{B4AA6DA6-623E-472F-8F91-DBC4723D6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2" y="7865"/>
              <a:ext cx="464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600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" name="Rectangle 210">
              <a:extLst>
                <a:ext uri="{FF2B5EF4-FFF2-40B4-BE49-F238E27FC236}">
                  <a16:creationId xmlns:a16="http://schemas.microsoft.com/office/drawing/2014/main" id="{12E49B93-07C0-40B4-9F31-7000DFF48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2" y="7795"/>
              <a:ext cx="1186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211">
              <a:extLst>
                <a:ext uri="{FF2B5EF4-FFF2-40B4-BE49-F238E27FC236}">
                  <a16:creationId xmlns:a16="http://schemas.microsoft.com/office/drawing/2014/main" id="{7E10188C-BF57-43FF-94AF-1617A0F66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2" y="7795"/>
              <a:ext cx="1186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212">
              <a:extLst>
                <a:ext uri="{FF2B5EF4-FFF2-40B4-BE49-F238E27FC236}">
                  <a16:creationId xmlns:a16="http://schemas.microsoft.com/office/drawing/2014/main" id="{06896000-7A2A-4413-B595-13D511A6D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5" y="7795"/>
              <a:ext cx="1187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213">
              <a:extLst>
                <a:ext uri="{FF2B5EF4-FFF2-40B4-BE49-F238E27FC236}">
                  <a16:creationId xmlns:a16="http://schemas.microsoft.com/office/drawing/2014/main" id="{10C9696A-3816-4047-AE2C-A11CC83B4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5" y="7795"/>
              <a:ext cx="1187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214">
              <a:extLst>
                <a:ext uri="{FF2B5EF4-FFF2-40B4-BE49-F238E27FC236}">
                  <a16:creationId xmlns:a16="http://schemas.microsoft.com/office/drawing/2014/main" id="{0921F6D0-1811-4B37-831C-8587D824F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" y="7871"/>
              <a:ext cx="46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900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" name="Rectangle 215">
              <a:extLst>
                <a:ext uri="{FF2B5EF4-FFF2-40B4-BE49-F238E27FC236}">
                  <a16:creationId xmlns:a16="http://schemas.microsoft.com/office/drawing/2014/main" id="{6ABCEA36-9120-40F9-AD97-564677CD2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0" y="7865"/>
              <a:ext cx="463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800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" name="Rectangle 216">
              <a:extLst>
                <a:ext uri="{FF2B5EF4-FFF2-40B4-BE49-F238E27FC236}">
                  <a16:creationId xmlns:a16="http://schemas.microsoft.com/office/drawing/2014/main" id="{166C70E0-83A4-4C7B-87D7-1D8F092DB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9" y="7795"/>
              <a:ext cx="1186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217">
              <a:extLst>
                <a:ext uri="{FF2B5EF4-FFF2-40B4-BE49-F238E27FC236}">
                  <a16:creationId xmlns:a16="http://schemas.microsoft.com/office/drawing/2014/main" id="{69F7F637-C776-4BA6-B5C5-A39BD57F2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9" y="7795"/>
              <a:ext cx="1186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218">
              <a:extLst>
                <a:ext uri="{FF2B5EF4-FFF2-40B4-BE49-F238E27FC236}">
                  <a16:creationId xmlns:a16="http://schemas.microsoft.com/office/drawing/2014/main" id="{9A05C00A-F697-4197-AEB2-89965C85C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3" y="7795"/>
              <a:ext cx="1186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219">
              <a:extLst>
                <a:ext uri="{FF2B5EF4-FFF2-40B4-BE49-F238E27FC236}">
                  <a16:creationId xmlns:a16="http://schemas.microsoft.com/office/drawing/2014/main" id="{B8C35797-3044-431F-8B57-52DE1A429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3" y="7795"/>
              <a:ext cx="1186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220">
              <a:extLst>
                <a:ext uri="{FF2B5EF4-FFF2-40B4-BE49-F238E27FC236}">
                  <a16:creationId xmlns:a16="http://schemas.microsoft.com/office/drawing/2014/main" id="{121AD81D-1786-48D6-B623-640F9450E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" y="7871"/>
              <a:ext cx="537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1100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" name="Rectangle 221">
              <a:extLst>
                <a:ext uri="{FF2B5EF4-FFF2-40B4-BE49-F238E27FC236}">
                  <a16:creationId xmlns:a16="http://schemas.microsoft.com/office/drawing/2014/main" id="{E376475C-992C-4D37-BD1F-872FC8E89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3" y="7865"/>
              <a:ext cx="53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1000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" name="Rectangle 222">
              <a:extLst>
                <a:ext uri="{FF2B5EF4-FFF2-40B4-BE49-F238E27FC236}">
                  <a16:creationId xmlns:a16="http://schemas.microsoft.com/office/drawing/2014/main" id="{3EAB1494-779C-4E2F-9444-23A42F2F9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" y="7795"/>
              <a:ext cx="1186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23">
              <a:extLst>
                <a:ext uri="{FF2B5EF4-FFF2-40B4-BE49-F238E27FC236}">
                  <a16:creationId xmlns:a16="http://schemas.microsoft.com/office/drawing/2014/main" id="{83952B9A-985F-42D8-965D-FF738594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" y="7795"/>
              <a:ext cx="1186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24">
              <a:extLst>
                <a:ext uri="{FF2B5EF4-FFF2-40B4-BE49-F238E27FC236}">
                  <a16:creationId xmlns:a16="http://schemas.microsoft.com/office/drawing/2014/main" id="{649B3FCB-594C-4A2C-B5A2-AF77CD21E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7795"/>
              <a:ext cx="1187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25">
              <a:extLst>
                <a:ext uri="{FF2B5EF4-FFF2-40B4-BE49-F238E27FC236}">
                  <a16:creationId xmlns:a16="http://schemas.microsoft.com/office/drawing/2014/main" id="{4D74256E-08E6-4A9D-9400-E02AED25B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7795"/>
              <a:ext cx="1187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26">
              <a:extLst>
                <a:ext uri="{FF2B5EF4-FFF2-40B4-BE49-F238E27FC236}">
                  <a16:creationId xmlns:a16="http://schemas.microsoft.com/office/drawing/2014/main" id="{E0326962-DE63-4AF7-A961-044B2363D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7871"/>
              <a:ext cx="53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1300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" name="Rectangle 227">
              <a:extLst>
                <a:ext uri="{FF2B5EF4-FFF2-40B4-BE49-F238E27FC236}">
                  <a16:creationId xmlns:a16="http://schemas.microsoft.com/office/drawing/2014/main" id="{A152DBEE-AECC-4884-B6E9-8F813BDDC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" y="7865"/>
              <a:ext cx="537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1200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" name="Rectangle 228">
              <a:extLst>
                <a:ext uri="{FF2B5EF4-FFF2-40B4-BE49-F238E27FC236}">
                  <a16:creationId xmlns:a16="http://schemas.microsoft.com/office/drawing/2014/main" id="{29E39A74-25A7-43AE-B47D-65D824958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7795"/>
              <a:ext cx="1186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29">
              <a:extLst>
                <a:ext uri="{FF2B5EF4-FFF2-40B4-BE49-F238E27FC236}">
                  <a16:creationId xmlns:a16="http://schemas.microsoft.com/office/drawing/2014/main" id="{65F3312B-E829-4277-917E-06854F773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7795"/>
              <a:ext cx="1186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30">
              <a:extLst>
                <a:ext uri="{FF2B5EF4-FFF2-40B4-BE49-F238E27FC236}">
                  <a16:creationId xmlns:a16="http://schemas.microsoft.com/office/drawing/2014/main" id="{5C6F768E-D53A-4E6B-AD88-8418EBD32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7871"/>
              <a:ext cx="537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1500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" name="Rectangle 231">
              <a:extLst>
                <a:ext uri="{FF2B5EF4-FFF2-40B4-BE49-F238E27FC236}">
                  <a16:creationId xmlns:a16="http://schemas.microsoft.com/office/drawing/2014/main" id="{ED529550-CEE4-40E5-8C43-A9DBB292F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7865"/>
              <a:ext cx="53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 Black" panose="020B0A04020102020204" pitchFamily="34" charset="0"/>
                </a:rPr>
                <a:t>1400 BC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" name="Line 232">
              <a:extLst>
                <a:ext uri="{FF2B5EF4-FFF2-40B4-BE49-F238E27FC236}">
                  <a16:creationId xmlns:a16="http://schemas.microsoft.com/office/drawing/2014/main" id="{1C454714-BECC-428A-AE2C-54E3A09957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2" y="3527"/>
              <a:ext cx="18959" cy="0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33">
              <a:extLst>
                <a:ext uri="{FF2B5EF4-FFF2-40B4-BE49-F238E27FC236}">
                  <a16:creationId xmlns:a16="http://schemas.microsoft.com/office/drawing/2014/main" id="{DE54C10A-087C-4440-9877-614602DC30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9" y="7081"/>
              <a:ext cx="18950" cy="6"/>
            </a:xfrm>
            <a:custGeom>
              <a:avLst/>
              <a:gdLst>
                <a:gd name="T0" fmla="*/ 372 w 24537"/>
                <a:gd name="T1" fmla="*/ 0 h 8"/>
                <a:gd name="T2" fmla="*/ 856 w 24537"/>
                <a:gd name="T3" fmla="*/ 0 h 8"/>
                <a:gd name="T4" fmla="*/ 1228 w 24537"/>
                <a:gd name="T5" fmla="*/ 4 h 8"/>
                <a:gd name="T6" fmla="*/ 1593 w 24537"/>
                <a:gd name="T7" fmla="*/ 8 h 8"/>
                <a:gd name="T8" fmla="*/ 1847 w 24537"/>
                <a:gd name="T9" fmla="*/ 8 h 8"/>
                <a:gd name="T10" fmla="*/ 2212 w 24537"/>
                <a:gd name="T11" fmla="*/ 4 h 8"/>
                <a:gd name="T12" fmla="*/ 2584 w 24537"/>
                <a:gd name="T13" fmla="*/ 0 h 8"/>
                <a:gd name="T14" fmla="*/ 3137 w 24537"/>
                <a:gd name="T15" fmla="*/ 0 h 8"/>
                <a:gd name="T16" fmla="*/ 3621 w 24537"/>
                <a:gd name="T17" fmla="*/ 0 h 8"/>
                <a:gd name="T18" fmla="*/ 3993 w 24537"/>
                <a:gd name="T19" fmla="*/ 4 h 8"/>
                <a:gd name="T20" fmla="*/ 4358 w 24537"/>
                <a:gd name="T21" fmla="*/ 8 h 8"/>
                <a:gd name="T22" fmla="*/ 4612 w 24537"/>
                <a:gd name="T23" fmla="*/ 8 h 8"/>
                <a:gd name="T24" fmla="*/ 4976 w 24537"/>
                <a:gd name="T25" fmla="*/ 4 h 8"/>
                <a:gd name="T26" fmla="*/ 5349 w 24537"/>
                <a:gd name="T27" fmla="*/ 0 h 8"/>
                <a:gd name="T28" fmla="*/ 5902 w 24537"/>
                <a:gd name="T29" fmla="*/ 0 h 8"/>
                <a:gd name="T30" fmla="*/ 6386 w 24537"/>
                <a:gd name="T31" fmla="*/ 0 h 8"/>
                <a:gd name="T32" fmla="*/ 6758 w 24537"/>
                <a:gd name="T33" fmla="*/ 4 h 8"/>
                <a:gd name="T34" fmla="*/ 7123 w 24537"/>
                <a:gd name="T35" fmla="*/ 8 h 8"/>
                <a:gd name="T36" fmla="*/ 7376 w 24537"/>
                <a:gd name="T37" fmla="*/ 8 h 8"/>
                <a:gd name="T38" fmla="*/ 7741 w 24537"/>
                <a:gd name="T39" fmla="*/ 4 h 8"/>
                <a:gd name="T40" fmla="*/ 8114 w 24537"/>
                <a:gd name="T41" fmla="*/ 0 h 8"/>
                <a:gd name="T42" fmla="*/ 8667 w 24537"/>
                <a:gd name="T43" fmla="*/ 0 h 8"/>
                <a:gd name="T44" fmla="*/ 9150 w 24537"/>
                <a:gd name="T45" fmla="*/ 0 h 8"/>
                <a:gd name="T46" fmla="*/ 9523 w 24537"/>
                <a:gd name="T47" fmla="*/ 4 h 8"/>
                <a:gd name="T48" fmla="*/ 9888 w 24537"/>
                <a:gd name="T49" fmla="*/ 8 h 8"/>
                <a:gd name="T50" fmla="*/ 10141 w 24537"/>
                <a:gd name="T51" fmla="*/ 8 h 8"/>
                <a:gd name="T52" fmla="*/ 10506 w 24537"/>
                <a:gd name="T53" fmla="*/ 4 h 8"/>
                <a:gd name="T54" fmla="*/ 10878 w 24537"/>
                <a:gd name="T55" fmla="*/ 0 h 8"/>
                <a:gd name="T56" fmla="*/ 11431 w 24537"/>
                <a:gd name="T57" fmla="*/ 0 h 8"/>
                <a:gd name="T58" fmla="*/ 11915 w 24537"/>
                <a:gd name="T59" fmla="*/ 0 h 8"/>
                <a:gd name="T60" fmla="*/ 12288 w 24537"/>
                <a:gd name="T61" fmla="*/ 4 h 8"/>
                <a:gd name="T62" fmla="*/ 12652 w 24537"/>
                <a:gd name="T63" fmla="*/ 8 h 8"/>
                <a:gd name="T64" fmla="*/ 12906 w 24537"/>
                <a:gd name="T65" fmla="*/ 8 h 8"/>
                <a:gd name="T66" fmla="*/ 13271 w 24537"/>
                <a:gd name="T67" fmla="*/ 4 h 8"/>
                <a:gd name="T68" fmla="*/ 13643 w 24537"/>
                <a:gd name="T69" fmla="*/ 0 h 8"/>
                <a:gd name="T70" fmla="*/ 14196 w 24537"/>
                <a:gd name="T71" fmla="*/ 0 h 8"/>
                <a:gd name="T72" fmla="*/ 14680 w 24537"/>
                <a:gd name="T73" fmla="*/ 0 h 8"/>
                <a:gd name="T74" fmla="*/ 15052 w 24537"/>
                <a:gd name="T75" fmla="*/ 4 h 8"/>
                <a:gd name="T76" fmla="*/ 15417 w 24537"/>
                <a:gd name="T77" fmla="*/ 8 h 8"/>
                <a:gd name="T78" fmla="*/ 15671 w 24537"/>
                <a:gd name="T79" fmla="*/ 8 h 8"/>
                <a:gd name="T80" fmla="*/ 16036 w 24537"/>
                <a:gd name="T81" fmla="*/ 4 h 8"/>
                <a:gd name="T82" fmla="*/ 16408 w 24537"/>
                <a:gd name="T83" fmla="*/ 0 h 8"/>
                <a:gd name="T84" fmla="*/ 16961 w 24537"/>
                <a:gd name="T85" fmla="*/ 0 h 8"/>
                <a:gd name="T86" fmla="*/ 17445 w 24537"/>
                <a:gd name="T87" fmla="*/ 0 h 8"/>
                <a:gd name="T88" fmla="*/ 17817 w 24537"/>
                <a:gd name="T89" fmla="*/ 4 h 8"/>
                <a:gd name="T90" fmla="*/ 18182 w 24537"/>
                <a:gd name="T91" fmla="*/ 8 h 8"/>
                <a:gd name="T92" fmla="*/ 18436 w 24537"/>
                <a:gd name="T93" fmla="*/ 8 h 8"/>
                <a:gd name="T94" fmla="*/ 18800 w 24537"/>
                <a:gd name="T95" fmla="*/ 4 h 8"/>
                <a:gd name="T96" fmla="*/ 19173 w 24537"/>
                <a:gd name="T97" fmla="*/ 0 h 8"/>
                <a:gd name="T98" fmla="*/ 19726 w 24537"/>
                <a:gd name="T99" fmla="*/ 0 h 8"/>
                <a:gd name="T100" fmla="*/ 20210 w 24537"/>
                <a:gd name="T101" fmla="*/ 0 h 8"/>
                <a:gd name="T102" fmla="*/ 20582 w 24537"/>
                <a:gd name="T103" fmla="*/ 4 h 8"/>
                <a:gd name="T104" fmla="*/ 20947 w 24537"/>
                <a:gd name="T105" fmla="*/ 8 h 8"/>
                <a:gd name="T106" fmla="*/ 21200 w 24537"/>
                <a:gd name="T107" fmla="*/ 8 h 8"/>
                <a:gd name="T108" fmla="*/ 21565 w 24537"/>
                <a:gd name="T109" fmla="*/ 4 h 8"/>
                <a:gd name="T110" fmla="*/ 21938 w 24537"/>
                <a:gd name="T111" fmla="*/ 0 h 8"/>
                <a:gd name="T112" fmla="*/ 22491 w 24537"/>
                <a:gd name="T113" fmla="*/ 0 h 8"/>
                <a:gd name="T114" fmla="*/ 22974 w 24537"/>
                <a:gd name="T115" fmla="*/ 0 h 8"/>
                <a:gd name="T116" fmla="*/ 23347 w 24537"/>
                <a:gd name="T117" fmla="*/ 4 h 8"/>
                <a:gd name="T118" fmla="*/ 23712 w 24537"/>
                <a:gd name="T119" fmla="*/ 8 h 8"/>
                <a:gd name="T120" fmla="*/ 23965 w 24537"/>
                <a:gd name="T121" fmla="*/ 8 h 8"/>
                <a:gd name="T122" fmla="*/ 24330 w 24537"/>
                <a:gd name="T1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37" h="8">
                  <a:moveTo>
                    <a:pt x="4" y="0"/>
                  </a:moveTo>
                  <a:lnTo>
                    <a:pt x="119" y="0"/>
                  </a:lnTo>
                  <a:cubicBezTo>
                    <a:pt x="121" y="0"/>
                    <a:pt x="123" y="2"/>
                    <a:pt x="123" y="4"/>
                  </a:cubicBezTo>
                  <a:cubicBezTo>
                    <a:pt x="123" y="6"/>
                    <a:pt x="121" y="8"/>
                    <a:pt x="119" y="8"/>
                  </a:cubicBezTo>
                  <a:lnTo>
                    <a:pt x="4" y="8"/>
                  </a:ln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188" y="0"/>
                  </a:moveTo>
                  <a:lnTo>
                    <a:pt x="303" y="0"/>
                  </a:lnTo>
                  <a:cubicBezTo>
                    <a:pt x="305" y="0"/>
                    <a:pt x="307" y="2"/>
                    <a:pt x="307" y="4"/>
                  </a:cubicBezTo>
                  <a:cubicBezTo>
                    <a:pt x="307" y="6"/>
                    <a:pt x="305" y="8"/>
                    <a:pt x="303" y="8"/>
                  </a:cubicBezTo>
                  <a:lnTo>
                    <a:pt x="188" y="8"/>
                  </a:lnTo>
                  <a:cubicBezTo>
                    <a:pt x="186" y="8"/>
                    <a:pt x="184" y="6"/>
                    <a:pt x="184" y="4"/>
                  </a:cubicBezTo>
                  <a:cubicBezTo>
                    <a:pt x="184" y="2"/>
                    <a:pt x="186" y="0"/>
                    <a:pt x="188" y="0"/>
                  </a:cubicBezTo>
                  <a:close/>
                  <a:moveTo>
                    <a:pt x="372" y="0"/>
                  </a:moveTo>
                  <a:lnTo>
                    <a:pt x="487" y="0"/>
                  </a:lnTo>
                  <a:cubicBezTo>
                    <a:pt x="489" y="0"/>
                    <a:pt x="491" y="2"/>
                    <a:pt x="491" y="4"/>
                  </a:cubicBezTo>
                  <a:cubicBezTo>
                    <a:pt x="491" y="6"/>
                    <a:pt x="489" y="8"/>
                    <a:pt x="487" y="8"/>
                  </a:cubicBezTo>
                  <a:lnTo>
                    <a:pt x="372" y="8"/>
                  </a:lnTo>
                  <a:cubicBezTo>
                    <a:pt x="370" y="8"/>
                    <a:pt x="368" y="6"/>
                    <a:pt x="368" y="4"/>
                  </a:cubicBezTo>
                  <a:cubicBezTo>
                    <a:pt x="368" y="2"/>
                    <a:pt x="370" y="0"/>
                    <a:pt x="372" y="0"/>
                  </a:cubicBezTo>
                  <a:close/>
                  <a:moveTo>
                    <a:pt x="556" y="0"/>
                  </a:moveTo>
                  <a:lnTo>
                    <a:pt x="672" y="0"/>
                  </a:lnTo>
                  <a:cubicBezTo>
                    <a:pt x="674" y="0"/>
                    <a:pt x="676" y="2"/>
                    <a:pt x="676" y="4"/>
                  </a:cubicBezTo>
                  <a:cubicBezTo>
                    <a:pt x="676" y="6"/>
                    <a:pt x="674" y="8"/>
                    <a:pt x="672" y="8"/>
                  </a:cubicBezTo>
                  <a:lnTo>
                    <a:pt x="556" y="8"/>
                  </a:lnTo>
                  <a:cubicBezTo>
                    <a:pt x="554" y="8"/>
                    <a:pt x="553" y="6"/>
                    <a:pt x="553" y="4"/>
                  </a:cubicBezTo>
                  <a:cubicBezTo>
                    <a:pt x="553" y="2"/>
                    <a:pt x="554" y="0"/>
                    <a:pt x="556" y="0"/>
                  </a:cubicBezTo>
                  <a:close/>
                  <a:moveTo>
                    <a:pt x="741" y="0"/>
                  </a:moveTo>
                  <a:lnTo>
                    <a:pt x="856" y="0"/>
                  </a:lnTo>
                  <a:cubicBezTo>
                    <a:pt x="858" y="0"/>
                    <a:pt x="860" y="2"/>
                    <a:pt x="860" y="4"/>
                  </a:cubicBezTo>
                  <a:cubicBezTo>
                    <a:pt x="860" y="6"/>
                    <a:pt x="858" y="8"/>
                    <a:pt x="856" y="8"/>
                  </a:cubicBezTo>
                  <a:lnTo>
                    <a:pt x="741" y="8"/>
                  </a:lnTo>
                  <a:cubicBezTo>
                    <a:pt x="739" y="8"/>
                    <a:pt x="737" y="6"/>
                    <a:pt x="737" y="4"/>
                  </a:cubicBezTo>
                  <a:cubicBezTo>
                    <a:pt x="737" y="2"/>
                    <a:pt x="739" y="0"/>
                    <a:pt x="741" y="0"/>
                  </a:cubicBezTo>
                  <a:close/>
                  <a:moveTo>
                    <a:pt x="925" y="0"/>
                  </a:moveTo>
                  <a:lnTo>
                    <a:pt x="1040" y="0"/>
                  </a:lnTo>
                  <a:cubicBezTo>
                    <a:pt x="1042" y="0"/>
                    <a:pt x="1044" y="2"/>
                    <a:pt x="1044" y="4"/>
                  </a:cubicBezTo>
                  <a:cubicBezTo>
                    <a:pt x="1044" y="6"/>
                    <a:pt x="1042" y="8"/>
                    <a:pt x="1040" y="8"/>
                  </a:cubicBezTo>
                  <a:lnTo>
                    <a:pt x="925" y="8"/>
                  </a:lnTo>
                  <a:cubicBezTo>
                    <a:pt x="923" y="8"/>
                    <a:pt x="921" y="6"/>
                    <a:pt x="921" y="4"/>
                  </a:cubicBezTo>
                  <a:cubicBezTo>
                    <a:pt x="921" y="2"/>
                    <a:pt x="923" y="0"/>
                    <a:pt x="925" y="0"/>
                  </a:cubicBezTo>
                  <a:close/>
                  <a:moveTo>
                    <a:pt x="1109" y="0"/>
                  </a:moveTo>
                  <a:lnTo>
                    <a:pt x="1225" y="0"/>
                  </a:lnTo>
                  <a:cubicBezTo>
                    <a:pt x="1227" y="0"/>
                    <a:pt x="1228" y="2"/>
                    <a:pt x="1228" y="4"/>
                  </a:cubicBezTo>
                  <a:cubicBezTo>
                    <a:pt x="1228" y="6"/>
                    <a:pt x="1227" y="8"/>
                    <a:pt x="1225" y="8"/>
                  </a:cubicBezTo>
                  <a:lnTo>
                    <a:pt x="1109" y="8"/>
                  </a:lnTo>
                  <a:cubicBezTo>
                    <a:pt x="1107" y="8"/>
                    <a:pt x="1106" y="6"/>
                    <a:pt x="1106" y="4"/>
                  </a:cubicBezTo>
                  <a:cubicBezTo>
                    <a:pt x="1106" y="2"/>
                    <a:pt x="1107" y="0"/>
                    <a:pt x="1109" y="0"/>
                  </a:cubicBezTo>
                  <a:close/>
                  <a:moveTo>
                    <a:pt x="1294" y="0"/>
                  </a:moveTo>
                  <a:lnTo>
                    <a:pt x="1409" y="0"/>
                  </a:lnTo>
                  <a:cubicBezTo>
                    <a:pt x="1411" y="0"/>
                    <a:pt x="1413" y="2"/>
                    <a:pt x="1413" y="4"/>
                  </a:cubicBezTo>
                  <a:cubicBezTo>
                    <a:pt x="1413" y="6"/>
                    <a:pt x="1411" y="8"/>
                    <a:pt x="1409" y="8"/>
                  </a:cubicBezTo>
                  <a:lnTo>
                    <a:pt x="1294" y="8"/>
                  </a:lnTo>
                  <a:cubicBezTo>
                    <a:pt x="1292" y="8"/>
                    <a:pt x="1290" y="6"/>
                    <a:pt x="1290" y="4"/>
                  </a:cubicBezTo>
                  <a:cubicBezTo>
                    <a:pt x="1290" y="2"/>
                    <a:pt x="1292" y="0"/>
                    <a:pt x="1294" y="0"/>
                  </a:cubicBezTo>
                  <a:close/>
                  <a:moveTo>
                    <a:pt x="1478" y="0"/>
                  </a:moveTo>
                  <a:lnTo>
                    <a:pt x="1593" y="0"/>
                  </a:lnTo>
                  <a:cubicBezTo>
                    <a:pt x="1595" y="0"/>
                    <a:pt x="1597" y="2"/>
                    <a:pt x="1597" y="4"/>
                  </a:cubicBezTo>
                  <a:cubicBezTo>
                    <a:pt x="1597" y="6"/>
                    <a:pt x="1595" y="8"/>
                    <a:pt x="1593" y="8"/>
                  </a:cubicBezTo>
                  <a:lnTo>
                    <a:pt x="1478" y="8"/>
                  </a:lnTo>
                  <a:cubicBezTo>
                    <a:pt x="1476" y="8"/>
                    <a:pt x="1474" y="6"/>
                    <a:pt x="1474" y="4"/>
                  </a:cubicBezTo>
                  <a:cubicBezTo>
                    <a:pt x="1474" y="2"/>
                    <a:pt x="1476" y="0"/>
                    <a:pt x="1478" y="0"/>
                  </a:cubicBezTo>
                  <a:close/>
                  <a:moveTo>
                    <a:pt x="1662" y="0"/>
                  </a:moveTo>
                  <a:lnTo>
                    <a:pt x="1778" y="0"/>
                  </a:lnTo>
                  <a:cubicBezTo>
                    <a:pt x="1780" y="0"/>
                    <a:pt x="1781" y="2"/>
                    <a:pt x="1781" y="4"/>
                  </a:cubicBezTo>
                  <a:cubicBezTo>
                    <a:pt x="1781" y="6"/>
                    <a:pt x="1780" y="8"/>
                    <a:pt x="1778" y="8"/>
                  </a:cubicBezTo>
                  <a:lnTo>
                    <a:pt x="1662" y="8"/>
                  </a:lnTo>
                  <a:cubicBezTo>
                    <a:pt x="1660" y="8"/>
                    <a:pt x="1659" y="6"/>
                    <a:pt x="1659" y="4"/>
                  </a:cubicBezTo>
                  <a:cubicBezTo>
                    <a:pt x="1659" y="2"/>
                    <a:pt x="1660" y="0"/>
                    <a:pt x="1662" y="0"/>
                  </a:cubicBezTo>
                  <a:close/>
                  <a:moveTo>
                    <a:pt x="1847" y="0"/>
                  </a:moveTo>
                  <a:lnTo>
                    <a:pt x="1962" y="0"/>
                  </a:lnTo>
                  <a:cubicBezTo>
                    <a:pt x="1964" y="0"/>
                    <a:pt x="1966" y="2"/>
                    <a:pt x="1966" y="4"/>
                  </a:cubicBezTo>
                  <a:cubicBezTo>
                    <a:pt x="1966" y="6"/>
                    <a:pt x="1964" y="8"/>
                    <a:pt x="1962" y="8"/>
                  </a:cubicBezTo>
                  <a:lnTo>
                    <a:pt x="1847" y="8"/>
                  </a:lnTo>
                  <a:cubicBezTo>
                    <a:pt x="1845" y="8"/>
                    <a:pt x="1843" y="6"/>
                    <a:pt x="1843" y="4"/>
                  </a:cubicBezTo>
                  <a:cubicBezTo>
                    <a:pt x="1843" y="2"/>
                    <a:pt x="1845" y="0"/>
                    <a:pt x="1847" y="0"/>
                  </a:cubicBezTo>
                  <a:close/>
                  <a:moveTo>
                    <a:pt x="2031" y="0"/>
                  </a:moveTo>
                  <a:lnTo>
                    <a:pt x="2146" y="0"/>
                  </a:lnTo>
                  <a:cubicBezTo>
                    <a:pt x="2148" y="0"/>
                    <a:pt x="2150" y="2"/>
                    <a:pt x="2150" y="4"/>
                  </a:cubicBezTo>
                  <a:cubicBezTo>
                    <a:pt x="2150" y="6"/>
                    <a:pt x="2148" y="8"/>
                    <a:pt x="2146" y="8"/>
                  </a:cubicBezTo>
                  <a:lnTo>
                    <a:pt x="2031" y="8"/>
                  </a:lnTo>
                  <a:cubicBezTo>
                    <a:pt x="2029" y="8"/>
                    <a:pt x="2027" y="6"/>
                    <a:pt x="2027" y="4"/>
                  </a:cubicBezTo>
                  <a:cubicBezTo>
                    <a:pt x="2027" y="2"/>
                    <a:pt x="2029" y="0"/>
                    <a:pt x="2031" y="0"/>
                  </a:cubicBezTo>
                  <a:close/>
                  <a:moveTo>
                    <a:pt x="2215" y="0"/>
                  </a:moveTo>
                  <a:lnTo>
                    <a:pt x="2331" y="0"/>
                  </a:lnTo>
                  <a:cubicBezTo>
                    <a:pt x="2333" y="0"/>
                    <a:pt x="2334" y="2"/>
                    <a:pt x="2334" y="4"/>
                  </a:cubicBezTo>
                  <a:cubicBezTo>
                    <a:pt x="2334" y="6"/>
                    <a:pt x="2333" y="8"/>
                    <a:pt x="2331" y="8"/>
                  </a:cubicBezTo>
                  <a:lnTo>
                    <a:pt x="2215" y="8"/>
                  </a:lnTo>
                  <a:cubicBezTo>
                    <a:pt x="2213" y="8"/>
                    <a:pt x="2212" y="6"/>
                    <a:pt x="2212" y="4"/>
                  </a:cubicBezTo>
                  <a:cubicBezTo>
                    <a:pt x="2212" y="2"/>
                    <a:pt x="2213" y="0"/>
                    <a:pt x="2215" y="0"/>
                  </a:cubicBezTo>
                  <a:close/>
                  <a:moveTo>
                    <a:pt x="2400" y="0"/>
                  </a:moveTo>
                  <a:lnTo>
                    <a:pt x="2515" y="0"/>
                  </a:lnTo>
                  <a:cubicBezTo>
                    <a:pt x="2517" y="0"/>
                    <a:pt x="2519" y="2"/>
                    <a:pt x="2519" y="4"/>
                  </a:cubicBezTo>
                  <a:cubicBezTo>
                    <a:pt x="2519" y="6"/>
                    <a:pt x="2517" y="8"/>
                    <a:pt x="2515" y="8"/>
                  </a:cubicBezTo>
                  <a:lnTo>
                    <a:pt x="2400" y="8"/>
                  </a:lnTo>
                  <a:cubicBezTo>
                    <a:pt x="2398" y="8"/>
                    <a:pt x="2396" y="6"/>
                    <a:pt x="2396" y="4"/>
                  </a:cubicBezTo>
                  <a:cubicBezTo>
                    <a:pt x="2396" y="2"/>
                    <a:pt x="2398" y="0"/>
                    <a:pt x="2400" y="0"/>
                  </a:cubicBezTo>
                  <a:close/>
                  <a:moveTo>
                    <a:pt x="2584" y="0"/>
                  </a:moveTo>
                  <a:lnTo>
                    <a:pt x="2699" y="0"/>
                  </a:lnTo>
                  <a:cubicBezTo>
                    <a:pt x="2701" y="0"/>
                    <a:pt x="2703" y="2"/>
                    <a:pt x="2703" y="4"/>
                  </a:cubicBezTo>
                  <a:cubicBezTo>
                    <a:pt x="2703" y="6"/>
                    <a:pt x="2701" y="8"/>
                    <a:pt x="2699" y="8"/>
                  </a:cubicBezTo>
                  <a:lnTo>
                    <a:pt x="2584" y="8"/>
                  </a:lnTo>
                  <a:cubicBezTo>
                    <a:pt x="2582" y="8"/>
                    <a:pt x="2580" y="6"/>
                    <a:pt x="2580" y="4"/>
                  </a:cubicBezTo>
                  <a:cubicBezTo>
                    <a:pt x="2580" y="2"/>
                    <a:pt x="2582" y="0"/>
                    <a:pt x="2584" y="0"/>
                  </a:cubicBezTo>
                  <a:close/>
                  <a:moveTo>
                    <a:pt x="2768" y="0"/>
                  </a:moveTo>
                  <a:lnTo>
                    <a:pt x="2884" y="0"/>
                  </a:lnTo>
                  <a:cubicBezTo>
                    <a:pt x="2886" y="0"/>
                    <a:pt x="2887" y="2"/>
                    <a:pt x="2887" y="4"/>
                  </a:cubicBezTo>
                  <a:cubicBezTo>
                    <a:pt x="2887" y="6"/>
                    <a:pt x="2886" y="8"/>
                    <a:pt x="2884" y="8"/>
                  </a:cubicBezTo>
                  <a:lnTo>
                    <a:pt x="2768" y="8"/>
                  </a:lnTo>
                  <a:cubicBezTo>
                    <a:pt x="2766" y="8"/>
                    <a:pt x="2764" y="6"/>
                    <a:pt x="2764" y="4"/>
                  </a:cubicBezTo>
                  <a:cubicBezTo>
                    <a:pt x="2764" y="2"/>
                    <a:pt x="2766" y="0"/>
                    <a:pt x="2768" y="0"/>
                  </a:cubicBezTo>
                  <a:close/>
                  <a:moveTo>
                    <a:pt x="2953" y="0"/>
                  </a:moveTo>
                  <a:lnTo>
                    <a:pt x="3068" y="0"/>
                  </a:lnTo>
                  <a:cubicBezTo>
                    <a:pt x="3070" y="0"/>
                    <a:pt x="3072" y="2"/>
                    <a:pt x="3072" y="4"/>
                  </a:cubicBezTo>
                  <a:cubicBezTo>
                    <a:pt x="3072" y="6"/>
                    <a:pt x="3070" y="8"/>
                    <a:pt x="3068" y="8"/>
                  </a:cubicBezTo>
                  <a:lnTo>
                    <a:pt x="2953" y="8"/>
                  </a:lnTo>
                  <a:cubicBezTo>
                    <a:pt x="2951" y="8"/>
                    <a:pt x="2949" y="6"/>
                    <a:pt x="2949" y="4"/>
                  </a:cubicBezTo>
                  <a:cubicBezTo>
                    <a:pt x="2949" y="2"/>
                    <a:pt x="2951" y="0"/>
                    <a:pt x="2953" y="0"/>
                  </a:cubicBezTo>
                  <a:close/>
                  <a:moveTo>
                    <a:pt x="3137" y="0"/>
                  </a:moveTo>
                  <a:lnTo>
                    <a:pt x="3252" y="0"/>
                  </a:lnTo>
                  <a:cubicBezTo>
                    <a:pt x="3254" y="0"/>
                    <a:pt x="3256" y="2"/>
                    <a:pt x="3256" y="4"/>
                  </a:cubicBezTo>
                  <a:cubicBezTo>
                    <a:pt x="3256" y="6"/>
                    <a:pt x="3254" y="8"/>
                    <a:pt x="3252" y="8"/>
                  </a:cubicBezTo>
                  <a:lnTo>
                    <a:pt x="3137" y="8"/>
                  </a:lnTo>
                  <a:cubicBezTo>
                    <a:pt x="3135" y="8"/>
                    <a:pt x="3133" y="6"/>
                    <a:pt x="3133" y="4"/>
                  </a:cubicBezTo>
                  <a:cubicBezTo>
                    <a:pt x="3133" y="2"/>
                    <a:pt x="3135" y="0"/>
                    <a:pt x="3137" y="0"/>
                  </a:cubicBezTo>
                  <a:close/>
                  <a:moveTo>
                    <a:pt x="3321" y="0"/>
                  </a:moveTo>
                  <a:lnTo>
                    <a:pt x="3436" y="0"/>
                  </a:lnTo>
                  <a:cubicBezTo>
                    <a:pt x="3439" y="0"/>
                    <a:pt x="3440" y="2"/>
                    <a:pt x="3440" y="4"/>
                  </a:cubicBezTo>
                  <a:cubicBezTo>
                    <a:pt x="3440" y="6"/>
                    <a:pt x="3439" y="8"/>
                    <a:pt x="3436" y="8"/>
                  </a:cubicBezTo>
                  <a:lnTo>
                    <a:pt x="3321" y="8"/>
                  </a:lnTo>
                  <a:cubicBezTo>
                    <a:pt x="3319" y="8"/>
                    <a:pt x="3317" y="6"/>
                    <a:pt x="3317" y="4"/>
                  </a:cubicBezTo>
                  <a:cubicBezTo>
                    <a:pt x="3317" y="2"/>
                    <a:pt x="3319" y="0"/>
                    <a:pt x="3321" y="0"/>
                  </a:cubicBezTo>
                  <a:close/>
                  <a:moveTo>
                    <a:pt x="3506" y="0"/>
                  </a:moveTo>
                  <a:lnTo>
                    <a:pt x="3621" y="0"/>
                  </a:lnTo>
                  <a:cubicBezTo>
                    <a:pt x="3623" y="0"/>
                    <a:pt x="3625" y="2"/>
                    <a:pt x="3625" y="4"/>
                  </a:cubicBezTo>
                  <a:cubicBezTo>
                    <a:pt x="3625" y="6"/>
                    <a:pt x="3623" y="8"/>
                    <a:pt x="3621" y="8"/>
                  </a:cubicBezTo>
                  <a:lnTo>
                    <a:pt x="3506" y="8"/>
                  </a:lnTo>
                  <a:cubicBezTo>
                    <a:pt x="3503" y="8"/>
                    <a:pt x="3502" y="6"/>
                    <a:pt x="3502" y="4"/>
                  </a:cubicBezTo>
                  <a:cubicBezTo>
                    <a:pt x="3502" y="2"/>
                    <a:pt x="3503" y="0"/>
                    <a:pt x="3506" y="0"/>
                  </a:cubicBezTo>
                  <a:close/>
                  <a:moveTo>
                    <a:pt x="3690" y="0"/>
                  </a:moveTo>
                  <a:lnTo>
                    <a:pt x="3805" y="0"/>
                  </a:lnTo>
                  <a:cubicBezTo>
                    <a:pt x="3807" y="0"/>
                    <a:pt x="3809" y="2"/>
                    <a:pt x="3809" y="4"/>
                  </a:cubicBezTo>
                  <a:cubicBezTo>
                    <a:pt x="3809" y="6"/>
                    <a:pt x="3807" y="8"/>
                    <a:pt x="3805" y="8"/>
                  </a:cubicBezTo>
                  <a:lnTo>
                    <a:pt x="3690" y="8"/>
                  </a:lnTo>
                  <a:cubicBezTo>
                    <a:pt x="3688" y="8"/>
                    <a:pt x="3686" y="6"/>
                    <a:pt x="3686" y="4"/>
                  </a:cubicBezTo>
                  <a:cubicBezTo>
                    <a:pt x="3686" y="2"/>
                    <a:pt x="3688" y="0"/>
                    <a:pt x="3690" y="0"/>
                  </a:cubicBezTo>
                  <a:close/>
                  <a:moveTo>
                    <a:pt x="3874" y="0"/>
                  </a:moveTo>
                  <a:lnTo>
                    <a:pt x="3989" y="0"/>
                  </a:lnTo>
                  <a:cubicBezTo>
                    <a:pt x="3992" y="0"/>
                    <a:pt x="3993" y="2"/>
                    <a:pt x="3993" y="4"/>
                  </a:cubicBezTo>
                  <a:cubicBezTo>
                    <a:pt x="3993" y="6"/>
                    <a:pt x="3992" y="8"/>
                    <a:pt x="3989" y="8"/>
                  </a:cubicBezTo>
                  <a:lnTo>
                    <a:pt x="3874" y="8"/>
                  </a:lnTo>
                  <a:cubicBezTo>
                    <a:pt x="3872" y="8"/>
                    <a:pt x="3870" y="6"/>
                    <a:pt x="3870" y="4"/>
                  </a:cubicBezTo>
                  <a:cubicBezTo>
                    <a:pt x="3870" y="2"/>
                    <a:pt x="3872" y="0"/>
                    <a:pt x="3874" y="0"/>
                  </a:cubicBezTo>
                  <a:close/>
                  <a:moveTo>
                    <a:pt x="4059" y="0"/>
                  </a:moveTo>
                  <a:lnTo>
                    <a:pt x="4174" y="0"/>
                  </a:lnTo>
                  <a:cubicBezTo>
                    <a:pt x="4176" y="0"/>
                    <a:pt x="4178" y="2"/>
                    <a:pt x="4178" y="4"/>
                  </a:cubicBezTo>
                  <a:cubicBezTo>
                    <a:pt x="4178" y="6"/>
                    <a:pt x="4176" y="8"/>
                    <a:pt x="4174" y="8"/>
                  </a:cubicBezTo>
                  <a:lnTo>
                    <a:pt x="4059" y="8"/>
                  </a:lnTo>
                  <a:cubicBezTo>
                    <a:pt x="4056" y="8"/>
                    <a:pt x="4055" y="6"/>
                    <a:pt x="4055" y="4"/>
                  </a:cubicBezTo>
                  <a:cubicBezTo>
                    <a:pt x="4055" y="2"/>
                    <a:pt x="4056" y="0"/>
                    <a:pt x="4059" y="0"/>
                  </a:cubicBezTo>
                  <a:close/>
                  <a:moveTo>
                    <a:pt x="4243" y="0"/>
                  </a:moveTo>
                  <a:lnTo>
                    <a:pt x="4358" y="0"/>
                  </a:lnTo>
                  <a:cubicBezTo>
                    <a:pt x="4360" y="0"/>
                    <a:pt x="4362" y="2"/>
                    <a:pt x="4362" y="4"/>
                  </a:cubicBezTo>
                  <a:cubicBezTo>
                    <a:pt x="4362" y="6"/>
                    <a:pt x="4360" y="8"/>
                    <a:pt x="4358" y="8"/>
                  </a:cubicBezTo>
                  <a:lnTo>
                    <a:pt x="4243" y="8"/>
                  </a:lnTo>
                  <a:cubicBezTo>
                    <a:pt x="4241" y="8"/>
                    <a:pt x="4239" y="6"/>
                    <a:pt x="4239" y="4"/>
                  </a:cubicBezTo>
                  <a:cubicBezTo>
                    <a:pt x="4239" y="2"/>
                    <a:pt x="4241" y="0"/>
                    <a:pt x="4243" y="0"/>
                  </a:cubicBezTo>
                  <a:close/>
                  <a:moveTo>
                    <a:pt x="4427" y="0"/>
                  </a:moveTo>
                  <a:lnTo>
                    <a:pt x="4542" y="0"/>
                  </a:lnTo>
                  <a:cubicBezTo>
                    <a:pt x="4545" y="0"/>
                    <a:pt x="4546" y="2"/>
                    <a:pt x="4546" y="4"/>
                  </a:cubicBezTo>
                  <a:cubicBezTo>
                    <a:pt x="4546" y="6"/>
                    <a:pt x="4545" y="8"/>
                    <a:pt x="4542" y="8"/>
                  </a:cubicBezTo>
                  <a:lnTo>
                    <a:pt x="4427" y="8"/>
                  </a:lnTo>
                  <a:cubicBezTo>
                    <a:pt x="4425" y="8"/>
                    <a:pt x="4423" y="6"/>
                    <a:pt x="4423" y="4"/>
                  </a:cubicBezTo>
                  <a:cubicBezTo>
                    <a:pt x="4423" y="2"/>
                    <a:pt x="4425" y="0"/>
                    <a:pt x="4427" y="0"/>
                  </a:cubicBezTo>
                  <a:close/>
                  <a:moveTo>
                    <a:pt x="4612" y="0"/>
                  </a:moveTo>
                  <a:lnTo>
                    <a:pt x="4727" y="0"/>
                  </a:lnTo>
                  <a:cubicBezTo>
                    <a:pt x="4729" y="0"/>
                    <a:pt x="4731" y="2"/>
                    <a:pt x="4731" y="4"/>
                  </a:cubicBezTo>
                  <a:cubicBezTo>
                    <a:pt x="4731" y="6"/>
                    <a:pt x="4729" y="8"/>
                    <a:pt x="4727" y="8"/>
                  </a:cubicBezTo>
                  <a:lnTo>
                    <a:pt x="4612" y="8"/>
                  </a:lnTo>
                  <a:cubicBezTo>
                    <a:pt x="4609" y="8"/>
                    <a:pt x="4608" y="6"/>
                    <a:pt x="4608" y="4"/>
                  </a:cubicBezTo>
                  <a:cubicBezTo>
                    <a:pt x="4608" y="2"/>
                    <a:pt x="4609" y="0"/>
                    <a:pt x="4612" y="0"/>
                  </a:cubicBezTo>
                  <a:close/>
                  <a:moveTo>
                    <a:pt x="4796" y="0"/>
                  </a:moveTo>
                  <a:lnTo>
                    <a:pt x="4911" y="0"/>
                  </a:lnTo>
                  <a:cubicBezTo>
                    <a:pt x="4913" y="0"/>
                    <a:pt x="4915" y="2"/>
                    <a:pt x="4915" y="4"/>
                  </a:cubicBezTo>
                  <a:cubicBezTo>
                    <a:pt x="4915" y="6"/>
                    <a:pt x="4913" y="8"/>
                    <a:pt x="4911" y="8"/>
                  </a:cubicBezTo>
                  <a:lnTo>
                    <a:pt x="4796" y="8"/>
                  </a:lnTo>
                  <a:cubicBezTo>
                    <a:pt x="4794" y="8"/>
                    <a:pt x="4792" y="6"/>
                    <a:pt x="4792" y="4"/>
                  </a:cubicBezTo>
                  <a:cubicBezTo>
                    <a:pt x="4792" y="2"/>
                    <a:pt x="4794" y="0"/>
                    <a:pt x="4796" y="0"/>
                  </a:cubicBezTo>
                  <a:close/>
                  <a:moveTo>
                    <a:pt x="4980" y="0"/>
                  </a:moveTo>
                  <a:lnTo>
                    <a:pt x="5095" y="0"/>
                  </a:lnTo>
                  <a:cubicBezTo>
                    <a:pt x="5097" y="0"/>
                    <a:pt x="5099" y="2"/>
                    <a:pt x="5099" y="4"/>
                  </a:cubicBezTo>
                  <a:cubicBezTo>
                    <a:pt x="5099" y="6"/>
                    <a:pt x="5097" y="8"/>
                    <a:pt x="5095" y="8"/>
                  </a:cubicBezTo>
                  <a:lnTo>
                    <a:pt x="4980" y="8"/>
                  </a:lnTo>
                  <a:cubicBezTo>
                    <a:pt x="4978" y="8"/>
                    <a:pt x="4976" y="6"/>
                    <a:pt x="4976" y="4"/>
                  </a:cubicBezTo>
                  <a:cubicBezTo>
                    <a:pt x="4976" y="2"/>
                    <a:pt x="4978" y="0"/>
                    <a:pt x="4980" y="0"/>
                  </a:cubicBezTo>
                  <a:close/>
                  <a:moveTo>
                    <a:pt x="5164" y="0"/>
                  </a:moveTo>
                  <a:lnTo>
                    <a:pt x="5280" y="0"/>
                  </a:lnTo>
                  <a:cubicBezTo>
                    <a:pt x="5282" y="0"/>
                    <a:pt x="5284" y="2"/>
                    <a:pt x="5284" y="4"/>
                  </a:cubicBezTo>
                  <a:cubicBezTo>
                    <a:pt x="5284" y="6"/>
                    <a:pt x="5282" y="8"/>
                    <a:pt x="5280" y="8"/>
                  </a:cubicBezTo>
                  <a:lnTo>
                    <a:pt x="5164" y="8"/>
                  </a:lnTo>
                  <a:cubicBezTo>
                    <a:pt x="5162" y="8"/>
                    <a:pt x="5161" y="6"/>
                    <a:pt x="5161" y="4"/>
                  </a:cubicBezTo>
                  <a:cubicBezTo>
                    <a:pt x="5161" y="2"/>
                    <a:pt x="5162" y="0"/>
                    <a:pt x="5164" y="0"/>
                  </a:cubicBezTo>
                  <a:close/>
                  <a:moveTo>
                    <a:pt x="5349" y="0"/>
                  </a:moveTo>
                  <a:lnTo>
                    <a:pt x="5464" y="0"/>
                  </a:lnTo>
                  <a:cubicBezTo>
                    <a:pt x="5466" y="0"/>
                    <a:pt x="5468" y="2"/>
                    <a:pt x="5468" y="4"/>
                  </a:cubicBezTo>
                  <a:cubicBezTo>
                    <a:pt x="5468" y="6"/>
                    <a:pt x="5466" y="8"/>
                    <a:pt x="5464" y="8"/>
                  </a:cubicBezTo>
                  <a:lnTo>
                    <a:pt x="5349" y="8"/>
                  </a:lnTo>
                  <a:cubicBezTo>
                    <a:pt x="5347" y="8"/>
                    <a:pt x="5345" y="6"/>
                    <a:pt x="5345" y="4"/>
                  </a:cubicBezTo>
                  <a:cubicBezTo>
                    <a:pt x="5345" y="2"/>
                    <a:pt x="5347" y="0"/>
                    <a:pt x="5349" y="0"/>
                  </a:cubicBezTo>
                  <a:close/>
                  <a:moveTo>
                    <a:pt x="5533" y="0"/>
                  </a:moveTo>
                  <a:lnTo>
                    <a:pt x="5648" y="0"/>
                  </a:lnTo>
                  <a:cubicBezTo>
                    <a:pt x="5650" y="0"/>
                    <a:pt x="5652" y="2"/>
                    <a:pt x="5652" y="4"/>
                  </a:cubicBezTo>
                  <a:cubicBezTo>
                    <a:pt x="5652" y="6"/>
                    <a:pt x="5650" y="8"/>
                    <a:pt x="5648" y="8"/>
                  </a:cubicBezTo>
                  <a:lnTo>
                    <a:pt x="5533" y="8"/>
                  </a:lnTo>
                  <a:cubicBezTo>
                    <a:pt x="5531" y="8"/>
                    <a:pt x="5529" y="6"/>
                    <a:pt x="5529" y="4"/>
                  </a:cubicBezTo>
                  <a:cubicBezTo>
                    <a:pt x="5529" y="2"/>
                    <a:pt x="5531" y="0"/>
                    <a:pt x="5533" y="0"/>
                  </a:cubicBezTo>
                  <a:close/>
                  <a:moveTo>
                    <a:pt x="5717" y="0"/>
                  </a:moveTo>
                  <a:lnTo>
                    <a:pt x="5833" y="0"/>
                  </a:lnTo>
                  <a:cubicBezTo>
                    <a:pt x="5835" y="0"/>
                    <a:pt x="5836" y="2"/>
                    <a:pt x="5836" y="4"/>
                  </a:cubicBezTo>
                  <a:cubicBezTo>
                    <a:pt x="5836" y="6"/>
                    <a:pt x="5835" y="8"/>
                    <a:pt x="5833" y="8"/>
                  </a:cubicBezTo>
                  <a:lnTo>
                    <a:pt x="5717" y="8"/>
                  </a:lnTo>
                  <a:cubicBezTo>
                    <a:pt x="5715" y="8"/>
                    <a:pt x="5714" y="6"/>
                    <a:pt x="5714" y="4"/>
                  </a:cubicBezTo>
                  <a:cubicBezTo>
                    <a:pt x="5714" y="2"/>
                    <a:pt x="5715" y="0"/>
                    <a:pt x="5717" y="0"/>
                  </a:cubicBezTo>
                  <a:close/>
                  <a:moveTo>
                    <a:pt x="5902" y="0"/>
                  </a:moveTo>
                  <a:lnTo>
                    <a:pt x="6017" y="0"/>
                  </a:lnTo>
                  <a:cubicBezTo>
                    <a:pt x="6019" y="0"/>
                    <a:pt x="6021" y="2"/>
                    <a:pt x="6021" y="4"/>
                  </a:cubicBezTo>
                  <a:cubicBezTo>
                    <a:pt x="6021" y="6"/>
                    <a:pt x="6019" y="8"/>
                    <a:pt x="6017" y="8"/>
                  </a:cubicBezTo>
                  <a:lnTo>
                    <a:pt x="5902" y="8"/>
                  </a:lnTo>
                  <a:cubicBezTo>
                    <a:pt x="5900" y="8"/>
                    <a:pt x="5898" y="6"/>
                    <a:pt x="5898" y="4"/>
                  </a:cubicBezTo>
                  <a:cubicBezTo>
                    <a:pt x="5898" y="2"/>
                    <a:pt x="5900" y="0"/>
                    <a:pt x="5902" y="0"/>
                  </a:cubicBezTo>
                  <a:close/>
                  <a:moveTo>
                    <a:pt x="6086" y="0"/>
                  </a:moveTo>
                  <a:lnTo>
                    <a:pt x="6201" y="0"/>
                  </a:lnTo>
                  <a:cubicBezTo>
                    <a:pt x="6203" y="0"/>
                    <a:pt x="6205" y="2"/>
                    <a:pt x="6205" y="4"/>
                  </a:cubicBezTo>
                  <a:cubicBezTo>
                    <a:pt x="6205" y="6"/>
                    <a:pt x="6203" y="8"/>
                    <a:pt x="6201" y="8"/>
                  </a:cubicBezTo>
                  <a:lnTo>
                    <a:pt x="6086" y="8"/>
                  </a:lnTo>
                  <a:cubicBezTo>
                    <a:pt x="6084" y="8"/>
                    <a:pt x="6082" y="6"/>
                    <a:pt x="6082" y="4"/>
                  </a:cubicBezTo>
                  <a:cubicBezTo>
                    <a:pt x="6082" y="2"/>
                    <a:pt x="6084" y="0"/>
                    <a:pt x="6086" y="0"/>
                  </a:cubicBezTo>
                  <a:close/>
                  <a:moveTo>
                    <a:pt x="6270" y="0"/>
                  </a:moveTo>
                  <a:lnTo>
                    <a:pt x="6386" y="0"/>
                  </a:lnTo>
                  <a:cubicBezTo>
                    <a:pt x="6388" y="0"/>
                    <a:pt x="6389" y="2"/>
                    <a:pt x="6389" y="4"/>
                  </a:cubicBezTo>
                  <a:cubicBezTo>
                    <a:pt x="6389" y="6"/>
                    <a:pt x="6388" y="8"/>
                    <a:pt x="6386" y="8"/>
                  </a:cubicBezTo>
                  <a:lnTo>
                    <a:pt x="6270" y="8"/>
                  </a:lnTo>
                  <a:cubicBezTo>
                    <a:pt x="6268" y="8"/>
                    <a:pt x="6267" y="6"/>
                    <a:pt x="6267" y="4"/>
                  </a:cubicBezTo>
                  <a:cubicBezTo>
                    <a:pt x="6267" y="2"/>
                    <a:pt x="6268" y="0"/>
                    <a:pt x="6270" y="0"/>
                  </a:cubicBezTo>
                  <a:close/>
                  <a:moveTo>
                    <a:pt x="6455" y="0"/>
                  </a:moveTo>
                  <a:lnTo>
                    <a:pt x="6570" y="0"/>
                  </a:lnTo>
                  <a:cubicBezTo>
                    <a:pt x="6572" y="0"/>
                    <a:pt x="6574" y="2"/>
                    <a:pt x="6574" y="4"/>
                  </a:cubicBezTo>
                  <a:cubicBezTo>
                    <a:pt x="6574" y="6"/>
                    <a:pt x="6572" y="8"/>
                    <a:pt x="6570" y="8"/>
                  </a:cubicBezTo>
                  <a:lnTo>
                    <a:pt x="6455" y="8"/>
                  </a:lnTo>
                  <a:cubicBezTo>
                    <a:pt x="6453" y="8"/>
                    <a:pt x="6451" y="6"/>
                    <a:pt x="6451" y="4"/>
                  </a:cubicBezTo>
                  <a:cubicBezTo>
                    <a:pt x="6451" y="2"/>
                    <a:pt x="6453" y="0"/>
                    <a:pt x="6455" y="0"/>
                  </a:cubicBezTo>
                  <a:close/>
                  <a:moveTo>
                    <a:pt x="6639" y="0"/>
                  </a:moveTo>
                  <a:lnTo>
                    <a:pt x="6754" y="0"/>
                  </a:lnTo>
                  <a:cubicBezTo>
                    <a:pt x="6756" y="0"/>
                    <a:pt x="6758" y="2"/>
                    <a:pt x="6758" y="4"/>
                  </a:cubicBezTo>
                  <a:cubicBezTo>
                    <a:pt x="6758" y="6"/>
                    <a:pt x="6756" y="8"/>
                    <a:pt x="6754" y="8"/>
                  </a:cubicBezTo>
                  <a:lnTo>
                    <a:pt x="6639" y="8"/>
                  </a:lnTo>
                  <a:cubicBezTo>
                    <a:pt x="6637" y="8"/>
                    <a:pt x="6635" y="6"/>
                    <a:pt x="6635" y="4"/>
                  </a:cubicBezTo>
                  <a:cubicBezTo>
                    <a:pt x="6635" y="2"/>
                    <a:pt x="6637" y="0"/>
                    <a:pt x="6639" y="0"/>
                  </a:cubicBezTo>
                  <a:close/>
                  <a:moveTo>
                    <a:pt x="6823" y="0"/>
                  </a:moveTo>
                  <a:lnTo>
                    <a:pt x="6939" y="0"/>
                  </a:lnTo>
                  <a:cubicBezTo>
                    <a:pt x="6941" y="0"/>
                    <a:pt x="6942" y="2"/>
                    <a:pt x="6942" y="4"/>
                  </a:cubicBezTo>
                  <a:cubicBezTo>
                    <a:pt x="6942" y="6"/>
                    <a:pt x="6941" y="8"/>
                    <a:pt x="6939" y="8"/>
                  </a:cubicBezTo>
                  <a:lnTo>
                    <a:pt x="6823" y="8"/>
                  </a:lnTo>
                  <a:cubicBezTo>
                    <a:pt x="6821" y="8"/>
                    <a:pt x="6820" y="6"/>
                    <a:pt x="6820" y="4"/>
                  </a:cubicBezTo>
                  <a:cubicBezTo>
                    <a:pt x="6820" y="2"/>
                    <a:pt x="6821" y="0"/>
                    <a:pt x="6823" y="0"/>
                  </a:cubicBezTo>
                  <a:close/>
                  <a:moveTo>
                    <a:pt x="7008" y="0"/>
                  </a:moveTo>
                  <a:lnTo>
                    <a:pt x="7123" y="0"/>
                  </a:lnTo>
                  <a:cubicBezTo>
                    <a:pt x="7125" y="0"/>
                    <a:pt x="7127" y="2"/>
                    <a:pt x="7127" y="4"/>
                  </a:cubicBezTo>
                  <a:cubicBezTo>
                    <a:pt x="7127" y="6"/>
                    <a:pt x="7125" y="8"/>
                    <a:pt x="7123" y="8"/>
                  </a:cubicBezTo>
                  <a:lnTo>
                    <a:pt x="7008" y="8"/>
                  </a:lnTo>
                  <a:cubicBezTo>
                    <a:pt x="7006" y="8"/>
                    <a:pt x="7004" y="6"/>
                    <a:pt x="7004" y="4"/>
                  </a:cubicBezTo>
                  <a:cubicBezTo>
                    <a:pt x="7004" y="2"/>
                    <a:pt x="7006" y="0"/>
                    <a:pt x="7008" y="0"/>
                  </a:cubicBezTo>
                  <a:close/>
                  <a:moveTo>
                    <a:pt x="7192" y="0"/>
                  </a:moveTo>
                  <a:lnTo>
                    <a:pt x="7307" y="0"/>
                  </a:lnTo>
                  <a:cubicBezTo>
                    <a:pt x="7309" y="0"/>
                    <a:pt x="7311" y="2"/>
                    <a:pt x="7311" y="4"/>
                  </a:cubicBezTo>
                  <a:cubicBezTo>
                    <a:pt x="7311" y="6"/>
                    <a:pt x="7309" y="8"/>
                    <a:pt x="7307" y="8"/>
                  </a:cubicBezTo>
                  <a:lnTo>
                    <a:pt x="7192" y="8"/>
                  </a:lnTo>
                  <a:cubicBezTo>
                    <a:pt x="7190" y="8"/>
                    <a:pt x="7188" y="6"/>
                    <a:pt x="7188" y="4"/>
                  </a:cubicBezTo>
                  <a:cubicBezTo>
                    <a:pt x="7188" y="2"/>
                    <a:pt x="7190" y="0"/>
                    <a:pt x="7192" y="0"/>
                  </a:cubicBezTo>
                  <a:close/>
                  <a:moveTo>
                    <a:pt x="7376" y="0"/>
                  </a:moveTo>
                  <a:lnTo>
                    <a:pt x="7492" y="0"/>
                  </a:lnTo>
                  <a:cubicBezTo>
                    <a:pt x="7494" y="0"/>
                    <a:pt x="7495" y="2"/>
                    <a:pt x="7495" y="4"/>
                  </a:cubicBezTo>
                  <a:cubicBezTo>
                    <a:pt x="7495" y="6"/>
                    <a:pt x="7494" y="8"/>
                    <a:pt x="7492" y="8"/>
                  </a:cubicBezTo>
                  <a:lnTo>
                    <a:pt x="7376" y="8"/>
                  </a:lnTo>
                  <a:cubicBezTo>
                    <a:pt x="7374" y="8"/>
                    <a:pt x="7372" y="6"/>
                    <a:pt x="7372" y="4"/>
                  </a:cubicBezTo>
                  <a:cubicBezTo>
                    <a:pt x="7372" y="2"/>
                    <a:pt x="7374" y="0"/>
                    <a:pt x="7376" y="0"/>
                  </a:cubicBezTo>
                  <a:close/>
                  <a:moveTo>
                    <a:pt x="7561" y="0"/>
                  </a:moveTo>
                  <a:lnTo>
                    <a:pt x="7676" y="0"/>
                  </a:lnTo>
                  <a:cubicBezTo>
                    <a:pt x="7678" y="0"/>
                    <a:pt x="7680" y="2"/>
                    <a:pt x="7680" y="4"/>
                  </a:cubicBezTo>
                  <a:cubicBezTo>
                    <a:pt x="7680" y="6"/>
                    <a:pt x="7678" y="8"/>
                    <a:pt x="7676" y="8"/>
                  </a:cubicBezTo>
                  <a:lnTo>
                    <a:pt x="7561" y="8"/>
                  </a:lnTo>
                  <a:cubicBezTo>
                    <a:pt x="7559" y="8"/>
                    <a:pt x="7557" y="6"/>
                    <a:pt x="7557" y="4"/>
                  </a:cubicBezTo>
                  <a:cubicBezTo>
                    <a:pt x="7557" y="2"/>
                    <a:pt x="7559" y="0"/>
                    <a:pt x="7561" y="0"/>
                  </a:cubicBezTo>
                  <a:close/>
                  <a:moveTo>
                    <a:pt x="7745" y="0"/>
                  </a:moveTo>
                  <a:lnTo>
                    <a:pt x="7860" y="0"/>
                  </a:lnTo>
                  <a:cubicBezTo>
                    <a:pt x="7862" y="0"/>
                    <a:pt x="7864" y="2"/>
                    <a:pt x="7864" y="4"/>
                  </a:cubicBezTo>
                  <a:cubicBezTo>
                    <a:pt x="7864" y="6"/>
                    <a:pt x="7862" y="8"/>
                    <a:pt x="7860" y="8"/>
                  </a:cubicBezTo>
                  <a:lnTo>
                    <a:pt x="7745" y="8"/>
                  </a:lnTo>
                  <a:cubicBezTo>
                    <a:pt x="7743" y="8"/>
                    <a:pt x="7741" y="6"/>
                    <a:pt x="7741" y="4"/>
                  </a:cubicBezTo>
                  <a:cubicBezTo>
                    <a:pt x="7741" y="2"/>
                    <a:pt x="7743" y="0"/>
                    <a:pt x="7745" y="0"/>
                  </a:cubicBezTo>
                  <a:close/>
                  <a:moveTo>
                    <a:pt x="7929" y="0"/>
                  </a:moveTo>
                  <a:lnTo>
                    <a:pt x="8044" y="0"/>
                  </a:lnTo>
                  <a:cubicBezTo>
                    <a:pt x="8047" y="0"/>
                    <a:pt x="8048" y="2"/>
                    <a:pt x="8048" y="4"/>
                  </a:cubicBezTo>
                  <a:cubicBezTo>
                    <a:pt x="8048" y="6"/>
                    <a:pt x="8047" y="8"/>
                    <a:pt x="8044" y="8"/>
                  </a:cubicBezTo>
                  <a:lnTo>
                    <a:pt x="7929" y="8"/>
                  </a:lnTo>
                  <a:cubicBezTo>
                    <a:pt x="7927" y="8"/>
                    <a:pt x="7925" y="6"/>
                    <a:pt x="7925" y="4"/>
                  </a:cubicBezTo>
                  <a:cubicBezTo>
                    <a:pt x="7925" y="2"/>
                    <a:pt x="7927" y="0"/>
                    <a:pt x="7929" y="0"/>
                  </a:cubicBezTo>
                  <a:close/>
                  <a:moveTo>
                    <a:pt x="8114" y="0"/>
                  </a:moveTo>
                  <a:lnTo>
                    <a:pt x="8229" y="0"/>
                  </a:lnTo>
                  <a:cubicBezTo>
                    <a:pt x="8231" y="0"/>
                    <a:pt x="8233" y="2"/>
                    <a:pt x="8233" y="4"/>
                  </a:cubicBezTo>
                  <a:cubicBezTo>
                    <a:pt x="8233" y="6"/>
                    <a:pt x="8231" y="8"/>
                    <a:pt x="8229" y="8"/>
                  </a:cubicBezTo>
                  <a:lnTo>
                    <a:pt x="8114" y="8"/>
                  </a:lnTo>
                  <a:cubicBezTo>
                    <a:pt x="8111" y="8"/>
                    <a:pt x="8110" y="6"/>
                    <a:pt x="8110" y="4"/>
                  </a:cubicBezTo>
                  <a:cubicBezTo>
                    <a:pt x="8110" y="2"/>
                    <a:pt x="8111" y="0"/>
                    <a:pt x="8114" y="0"/>
                  </a:cubicBezTo>
                  <a:close/>
                  <a:moveTo>
                    <a:pt x="8298" y="0"/>
                  </a:moveTo>
                  <a:lnTo>
                    <a:pt x="8413" y="0"/>
                  </a:lnTo>
                  <a:cubicBezTo>
                    <a:pt x="8415" y="0"/>
                    <a:pt x="8417" y="2"/>
                    <a:pt x="8417" y="4"/>
                  </a:cubicBezTo>
                  <a:cubicBezTo>
                    <a:pt x="8417" y="6"/>
                    <a:pt x="8415" y="8"/>
                    <a:pt x="8413" y="8"/>
                  </a:cubicBezTo>
                  <a:lnTo>
                    <a:pt x="8298" y="8"/>
                  </a:lnTo>
                  <a:cubicBezTo>
                    <a:pt x="8296" y="8"/>
                    <a:pt x="8294" y="6"/>
                    <a:pt x="8294" y="4"/>
                  </a:cubicBezTo>
                  <a:cubicBezTo>
                    <a:pt x="8294" y="2"/>
                    <a:pt x="8296" y="0"/>
                    <a:pt x="8298" y="0"/>
                  </a:cubicBezTo>
                  <a:close/>
                  <a:moveTo>
                    <a:pt x="8482" y="0"/>
                  </a:moveTo>
                  <a:lnTo>
                    <a:pt x="8597" y="0"/>
                  </a:lnTo>
                  <a:cubicBezTo>
                    <a:pt x="8600" y="0"/>
                    <a:pt x="8601" y="2"/>
                    <a:pt x="8601" y="4"/>
                  </a:cubicBezTo>
                  <a:cubicBezTo>
                    <a:pt x="8601" y="6"/>
                    <a:pt x="8600" y="8"/>
                    <a:pt x="8597" y="8"/>
                  </a:cubicBezTo>
                  <a:lnTo>
                    <a:pt x="8482" y="8"/>
                  </a:lnTo>
                  <a:cubicBezTo>
                    <a:pt x="8480" y="8"/>
                    <a:pt x="8478" y="6"/>
                    <a:pt x="8478" y="4"/>
                  </a:cubicBezTo>
                  <a:cubicBezTo>
                    <a:pt x="8478" y="2"/>
                    <a:pt x="8480" y="0"/>
                    <a:pt x="8482" y="0"/>
                  </a:cubicBezTo>
                  <a:close/>
                  <a:moveTo>
                    <a:pt x="8667" y="0"/>
                  </a:moveTo>
                  <a:lnTo>
                    <a:pt x="8782" y="0"/>
                  </a:lnTo>
                  <a:cubicBezTo>
                    <a:pt x="8784" y="0"/>
                    <a:pt x="8786" y="2"/>
                    <a:pt x="8786" y="4"/>
                  </a:cubicBezTo>
                  <a:cubicBezTo>
                    <a:pt x="8786" y="6"/>
                    <a:pt x="8784" y="8"/>
                    <a:pt x="8782" y="8"/>
                  </a:cubicBezTo>
                  <a:lnTo>
                    <a:pt x="8667" y="8"/>
                  </a:lnTo>
                  <a:cubicBezTo>
                    <a:pt x="8664" y="8"/>
                    <a:pt x="8663" y="6"/>
                    <a:pt x="8663" y="4"/>
                  </a:cubicBezTo>
                  <a:cubicBezTo>
                    <a:pt x="8663" y="2"/>
                    <a:pt x="8664" y="0"/>
                    <a:pt x="8667" y="0"/>
                  </a:cubicBezTo>
                  <a:close/>
                  <a:moveTo>
                    <a:pt x="8851" y="0"/>
                  </a:moveTo>
                  <a:lnTo>
                    <a:pt x="8966" y="0"/>
                  </a:lnTo>
                  <a:cubicBezTo>
                    <a:pt x="8968" y="0"/>
                    <a:pt x="8970" y="2"/>
                    <a:pt x="8970" y="4"/>
                  </a:cubicBezTo>
                  <a:cubicBezTo>
                    <a:pt x="8970" y="6"/>
                    <a:pt x="8968" y="8"/>
                    <a:pt x="8966" y="8"/>
                  </a:cubicBezTo>
                  <a:lnTo>
                    <a:pt x="8851" y="8"/>
                  </a:lnTo>
                  <a:cubicBezTo>
                    <a:pt x="8849" y="8"/>
                    <a:pt x="8847" y="6"/>
                    <a:pt x="8847" y="4"/>
                  </a:cubicBezTo>
                  <a:cubicBezTo>
                    <a:pt x="8847" y="2"/>
                    <a:pt x="8849" y="0"/>
                    <a:pt x="8851" y="0"/>
                  </a:cubicBezTo>
                  <a:close/>
                  <a:moveTo>
                    <a:pt x="9035" y="0"/>
                  </a:moveTo>
                  <a:lnTo>
                    <a:pt x="9150" y="0"/>
                  </a:lnTo>
                  <a:cubicBezTo>
                    <a:pt x="9153" y="0"/>
                    <a:pt x="9154" y="2"/>
                    <a:pt x="9154" y="4"/>
                  </a:cubicBezTo>
                  <a:cubicBezTo>
                    <a:pt x="9154" y="6"/>
                    <a:pt x="9153" y="8"/>
                    <a:pt x="9150" y="8"/>
                  </a:cubicBezTo>
                  <a:lnTo>
                    <a:pt x="9035" y="8"/>
                  </a:lnTo>
                  <a:cubicBezTo>
                    <a:pt x="9033" y="8"/>
                    <a:pt x="9031" y="6"/>
                    <a:pt x="9031" y="4"/>
                  </a:cubicBezTo>
                  <a:cubicBezTo>
                    <a:pt x="9031" y="2"/>
                    <a:pt x="9033" y="0"/>
                    <a:pt x="9035" y="0"/>
                  </a:cubicBezTo>
                  <a:close/>
                  <a:moveTo>
                    <a:pt x="9220" y="0"/>
                  </a:moveTo>
                  <a:lnTo>
                    <a:pt x="9335" y="0"/>
                  </a:lnTo>
                  <a:cubicBezTo>
                    <a:pt x="9337" y="0"/>
                    <a:pt x="9339" y="2"/>
                    <a:pt x="9339" y="4"/>
                  </a:cubicBezTo>
                  <a:cubicBezTo>
                    <a:pt x="9339" y="6"/>
                    <a:pt x="9337" y="8"/>
                    <a:pt x="9335" y="8"/>
                  </a:cubicBezTo>
                  <a:lnTo>
                    <a:pt x="9220" y="8"/>
                  </a:lnTo>
                  <a:cubicBezTo>
                    <a:pt x="9217" y="8"/>
                    <a:pt x="9216" y="6"/>
                    <a:pt x="9216" y="4"/>
                  </a:cubicBezTo>
                  <a:cubicBezTo>
                    <a:pt x="9216" y="2"/>
                    <a:pt x="9217" y="0"/>
                    <a:pt x="9220" y="0"/>
                  </a:cubicBezTo>
                  <a:close/>
                  <a:moveTo>
                    <a:pt x="9404" y="0"/>
                  </a:moveTo>
                  <a:lnTo>
                    <a:pt x="9519" y="0"/>
                  </a:lnTo>
                  <a:cubicBezTo>
                    <a:pt x="9521" y="0"/>
                    <a:pt x="9523" y="2"/>
                    <a:pt x="9523" y="4"/>
                  </a:cubicBezTo>
                  <a:cubicBezTo>
                    <a:pt x="9523" y="6"/>
                    <a:pt x="9521" y="8"/>
                    <a:pt x="9519" y="8"/>
                  </a:cubicBezTo>
                  <a:lnTo>
                    <a:pt x="9404" y="8"/>
                  </a:lnTo>
                  <a:cubicBezTo>
                    <a:pt x="9402" y="8"/>
                    <a:pt x="9400" y="6"/>
                    <a:pt x="9400" y="4"/>
                  </a:cubicBezTo>
                  <a:cubicBezTo>
                    <a:pt x="9400" y="2"/>
                    <a:pt x="9402" y="0"/>
                    <a:pt x="9404" y="0"/>
                  </a:cubicBezTo>
                  <a:close/>
                  <a:moveTo>
                    <a:pt x="9588" y="0"/>
                  </a:moveTo>
                  <a:lnTo>
                    <a:pt x="9703" y="0"/>
                  </a:lnTo>
                  <a:cubicBezTo>
                    <a:pt x="9705" y="0"/>
                    <a:pt x="9707" y="2"/>
                    <a:pt x="9707" y="4"/>
                  </a:cubicBezTo>
                  <a:cubicBezTo>
                    <a:pt x="9707" y="6"/>
                    <a:pt x="9705" y="8"/>
                    <a:pt x="9703" y="8"/>
                  </a:cubicBezTo>
                  <a:lnTo>
                    <a:pt x="9588" y="8"/>
                  </a:lnTo>
                  <a:cubicBezTo>
                    <a:pt x="9586" y="8"/>
                    <a:pt x="9584" y="6"/>
                    <a:pt x="9584" y="4"/>
                  </a:cubicBezTo>
                  <a:cubicBezTo>
                    <a:pt x="9584" y="2"/>
                    <a:pt x="9586" y="0"/>
                    <a:pt x="9588" y="0"/>
                  </a:cubicBezTo>
                  <a:close/>
                  <a:moveTo>
                    <a:pt x="9772" y="0"/>
                  </a:moveTo>
                  <a:lnTo>
                    <a:pt x="9888" y="0"/>
                  </a:lnTo>
                  <a:cubicBezTo>
                    <a:pt x="9890" y="0"/>
                    <a:pt x="9892" y="2"/>
                    <a:pt x="9892" y="4"/>
                  </a:cubicBezTo>
                  <a:cubicBezTo>
                    <a:pt x="9892" y="6"/>
                    <a:pt x="9890" y="8"/>
                    <a:pt x="9888" y="8"/>
                  </a:cubicBezTo>
                  <a:lnTo>
                    <a:pt x="9772" y="8"/>
                  </a:lnTo>
                  <a:cubicBezTo>
                    <a:pt x="9770" y="8"/>
                    <a:pt x="9769" y="6"/>
                    <a:pt x="9769" y="4"/>
                  </a:cubicBezTo>
                  <a:cubicBezTo>
                    <a:pt x="9769" y="2"/>
                    <a:pt x="9770" y="0"/>
                    <a:pt x="9772" y="0"/>
                  </a:cubicBezTo>
                  <a:close/>
                  <a:moveTo>
                    <a:pt x="9957" y="0"/>
                  </a:moveTo>
                  <a:lnTo>
                    <a:pt x="10072" y="0"/>
                  </a:lnTo>
                  <a:cubicBezTo>
                    <a:pt x="10074" y="0"/>
                    <a:pt x="10076" y="2"/>
                    <a:pt x="10076" y="4"/>
                  </a:cubicBezTo>
                  <a:cubicBezTo>
                    <a:pt x="10076" y="6"/>
                    <a:pt x="10074" y="8"/>
                    <a:pt x="10072" y="8"/>
                  </a:cubicBezTo>
                  <a:lnTo>
                    <a:pt x="9957" y="8"/>
                  </a:lnTo>
                  <a:cubicBezTo>
                    <a:pt x="9955" y="8"/>
                    <a:pt x="9953" y="6"/>
                    <a:pt x="9953" y="4"/>
                  </a:cubicBezTo>
                  <a:cubicBezTo>
                    <a:pt x="9953" y="2"/>
                    <a:pt x="9955" y="0"/>
                    <a:pt x="9957" y="0"/>
                  </a:cubicBezTo>
                  <a:close/>
                  <a:moveTo>
                    <a:pt x="10141" y="0"/>
                  </a:moveTo>
                  <a:lnTo>
                    <a:pt x="10256" y="0"/>
                  </a:lnTo>
                  <a:cubicBezTo>
                    <a:pt x="10258" y="0"/>
                    <a:pt x="10260" y="2"/>
                    <a:pt x="10260" y="4"/>
                  </a:cubicBezTo>
                  <a:cubicBezTo>
                    <a:pt x="10260" y="6"/>
                    <a:pt x="10258" y="8"/>
                    <a:pt x="10256" y="8"/>
                  </a:cubicBezTo>
                  <a:lnTo>
                    <a:pt x="10141" y="8"/>
                  </a:lnTo>
                  <a:cubicBezTo>
                    <a:pt x="10139" y="8"/>
                    <a:pt x="10137" y="6"/>
                    <a:pt x="10137" y="4"/>
                  </a:cubicBezTo>
                  <a:cubicBezTo>
                    <a:pt x="10137" y="2"/>
                    <a:pt x="10139" y="0"/>
                    <a:pt x="10141" y="0"/>
                  </a:cubicBezTo>
                  <a:close/>
                  <a:moveTo>
                    <a:pt x="10325" y="0"/>
                  </a:moveTo>
                  <a:lnTo>
                    <a:pt x="10441" y="0"/>
                  </a:lnTo>
                  <a:cubicBezTo>
                    <a:pt x="10443" y="0"/>
                    <a:pt x="10444" y="2"/>
                    <a:pt x="10444" y="4"/>
                  </a:cubicBezTo>
                  <a:cubicBezTo>
                    <a:pt x="10444" y="6"/>
                    <a:pt x="10443" y="8"/>
                    <a:pt x="10441" y="8"/>
                  </a:cubicBezTo>
                  <a:lnTo>
                    <a:pt x="10325" y="8"/>
                  </a:lnTo>
                  <a:cubicBezTo>
                    <a:pt x="10323" y="8"/>
                    <a:pt x="10322" y="6"/>
                    <a:pt x="10322" y="4"/>
                  </a:cubicBezTo>
                  <a:cubicBezTo>
                    <a:pt x="10322" y="2"/>
                    <a:pt x="10323" y="0"/>
                    <a:pt x="10325" y="0"/>
                  </a:cubicBezTo>
                  <a:close/>
                  <a:moveTo>
                    <a:pt x="10510" y="0"/>
                  </a:moveTo>
                  <a:lnTo>
                    <a:pt x="10625" y="0"/>
                  </a:lnTo>
                  <a:cubicBezTo>
                    <a:pt x="10627" y="0"/>
                    <a:pt x="10629" y="2"/>
                    <a:pt x="10629" y="4"/>
                  </a:cubicBezTo>
                  <a:cubicBezTo>
                    <a:pt x="10629" y="6"/>
                    <a:pt x="10627" y="8"/>
                    <a:pt x="10625" y="8"/>
                  </a:cubicBezTo>
                  <a:lnTo>
                    <a:pt x="10510" y="8"/>
                  </a:lnTo>
                  <a:cubicBezTo>
                    <a:pt x="10508" y="8"/>
                    <a:pt x="10506" y="6"/>
                    <a:pt x="10506" y="4"/>
                  </a:cubicBezTo>
                  <a:cubicBezTo>
                    <a:pt x="10506" y="2"/>
                    <a:pt x="10508" y="0"/>
                    <a:pt x="10510" y="0"/>
                  </a:cubicBezTo>
                  <a:close/>
                  <a:moveTo>
                    <a:pt x="10694" y="0"/>
                  </a:moveTo>
                  <a:lnTo>
                    <a:pt x="10809" y="0"/>
                  </a:lnTo>
                  <a:cubicBezTo>
                    <a:pt x="10811" y="0"/>
                    <a:pt x="10813" y="2"/>
                    <a:pt x="10813" y="4"/>
                  </a:cubicBezTo>
                  <a:cubicBezTo>
                    <a:pt x="10813" y="6"/>
                    <a:pt x="10811" y="8"/>
                    <a:pt x="10809" y="8"/>
                  </a:cubicBezTo>
                  <a:lnTo>
                    <a:pt x="10694" y="8"/>
                  </a:lnTo>
                  <a:cubicBezTo>
                    <a:pt x="10692" y="8"/>
                    <a:pt x="10690" y="6"/>
                    <a:pt x="10690" y="4"/>
                  </a:cubicBezTo>
                  <a:cubicBezTo>
                    <a:pt x="10690" y="2"/>
                    <a:pt x="10692" y="0"/>
                    <a:pt x="10694" y="0"/>
                  </a:cubicBezTo>
                  <a:close/>
                  <a:moveTo>
                    <a:pt x="10878" y="0"/>
                  </a:moveTo>
                  <a:lnTo>
                    <a:pt x="10994" y="0"/>
                  </a:lnTo>
                  <a:cubicBezTo>
                    <a:pt x="10996" y="0"/>
                    <a:pt x="10997" y="2"/>
                    <a:pt x="10997" y="4"/>
                  </a:cubicBezTo>
                  <a:cubicBezTo>
                    <a:pt x="10997" y="6"/>
                    <a:pt x="10996" y="8"/>
                    <a:pt x="10994" y="8"/>
                  </a:cubicBezTo>
                  <a:lnTo>
                    <a:pt x="10878" y="8"/>
                  </a:lnTo>
                  <a:cubicBezTo>
                    <a:pt x="10876" y="8"/>
                    <a:pt x="10875" y="6"/>
                    <a:pt x="10875" y="4"/>
                  </a:cubicBezTo>
                  <a:cubicBezTo>
                    <a:pt x="10875" y="2"/>
                    <a:pt x="10876" y="0"/>
                    <a:pt x="10878" y="0"/>
                  </a:cubicBezTo>
                  <a:close/>
                  <a:moveTo>
                    <a:pt x="11063" y="0"/>
                  </a:moveTo>
                  <a:lnTo>
                    <a:pt x="11178" y="0"/>
                  </a:lnTo>
                  <a:cubicBezTo>
                    <a:pt x="11180" y="0"/>
                    <a:pt x="11182" y="2"/>
                    <a:pt x="11182" y="4"/>
                  </a:cubicBezTo>
                  <a:cubicBezTo>
                    <a:pt x="11182" y="6"/>
                    <a:pt x="11180" y="8"/>
                    <a:pt x="11178" y="8"/>
                  </a:cubicBezTo>
                  <a:lnTo>
                    <a:pt x="11063" y="8"/>
                  </a:lnTo>
                  <a:cubicBezTo>
                    <a:pt x="11061" y="8"/>
                    <a:pt x="11059" y="6"/>
                    <a:pt x="11059" y="4"/>
                  </a:cubicBezTo>
                  <a:cubicBezTo>
                    <a:pt x="11059" y="2"/>
                    <a:pt x="11061" y="0"/>
                    <a:pt x="11063" y="0"/>
                  </a:cubicBezTo>
                  <a:close/>
                  <a:moveTo>
                    <a:pt x="11247" y="0"/>
                  </a:moveTo>
                  <a:lnTo>
                    <a:pt x="11362" y="0"/>
                  </a:lnTo>
                  <a:cubicBezTo>
                    <a:pt x="11364" y="0"/>
                    <a:pt x="11366" y="2"/>
                    <a:pt x="11366" y="4"/>
                  </a:cubicBezTo>
                  <a:cubicBezTo>
                    <a:pt x="11366" y="6"/>
                    <a:pt x="11364" y="8"/>
                    <a:pt x="11362" y="8"/>
                  </a:cubicBezTo>
                  <a:lnTo>
                    <a:pt x="11247" y="8"/>
                  </a:lnTo>
                  <a:cubicBezTo>
                    <a:pt x="11245" y="8"/>
                    <a:pt x="11243" y="6"/>
                    <a:pt x="11243" y="4"/>
                  </a:cubicBezTo>
                  <a:cubicBezTo>
                    <a:pt x="11243" y="2"/>
                    <a:pt x="11245" y="0"/>
                    <a:pt x="11247" y="0"/>
                  </a:cubicBezTo>
                  <a:close/>
                  <a:moveTo>
                    <a:pt x="11431" y="0"/>
                  </a:moveTo>
                  <a:lnTo>
                    <a:pt x="11547" y="0"/>
                  </a:lnTo>
                  <a:cubicBezTo>
                    <a:pt x="11549" y="0"/>
                    <a:pt x="11550" y="2"/>
                    <a:pt x="11550" y="4"/>
                  </a:cubicBezTo>
                  <a:cubicBezTo>
                    <a:pt x="11550" y="6"/>
                    <a:pt x="11549" y="8"/>
                    <a:pt x="11547" y="8"/>
                  </a:cubicBezTo>
                  <a:lnTo>
                    <a:pt x="11431" y="8"/>
                  </a:lnTo>
                  <a:cubicBezTo>
                    <a:pt x="11429" y="8"/>
                    <a:pt x="11428" y="6"/>
                    <a:pt x="11428" y="4"/>
                  </a:cubicBezTo>
                  <a:cubicBezTo>
                    <a:pt x="11428" y="2"/>
                    <a:pt x="11429" y="0"/>
                    <a:pt x="11431" y="0"/>
                  </a:cubicBezTo>
                  <a:close/>
                  <a:moveTo>
                    <a:pt x="11616" y="0"/>
                  </a:moveTo>
                  <a:lnTo>
                    <a:pt x="11731" y="0"/>
                  </a:lnTo>
                  <a:cubicBezTo>
                    <a:pt x="11733" y="0"/>
                    <a:pt x="11735" y="2"/>
                    <a:pt x="11735" y="4"/>
                  </a:cubicBezTo>
                  <a:cubicBezTo>
                    <a:pt x="11735" y="6"/>
                    <a:pt x="11733" y="8"/>
                    <a:pt x="11731" y="8"/>
                  </a:cubicBezTo>
                  <a:lnTo>
                    <a:pt x="11616" y="8"/>
                  </a:lnTo>
                  <a:cubicBezTo>
                    <a:pt x="11614" y="8"/>
                    <a:pt x="11612" y="6"/>
                    <a:pt x="11612" y="4"/>
                  </a:cubicBezTo>
                  <a:cubicBezTo>
                    <a:pt x="11612" y="2"/>
                    <a:pt x="11614" y="0"/>
                    <a:pt x="11616" y="0"/>
                  </a:cubicBezTo>
                  <a:close/>
                  <a:moveTo>
                    <a:pt x="11800" y="0"/>
                  </a:moveTo>
                  <a:lnTo>
                    <a:pt x="11915" y="0"/>
                  </a:lnTo>
                  <a:cubicBezTo>
                    <a:pt x="11917" y="0"/>
                    <a:pt x="11919" y="2"/>
                    <a:pt x="11919" y="4"/>
                  </a:cubicBezTo>
                  <a:cubicBezTo>
                    <a:pt x="11919" y="6"/>
                    <a:pt x="11917" y="8"/>
                    <a:pt x="11915" y="8"/>
                  </a:cubicBezTo>
                  <a:lnTo>
                    <a:pt x="11800" y="8"/>
                  </a:lnTo>
                  <a:cubicBezTo>
                    <a:pt x="11798" y="8"/>
                    <a:pt x="11796" y="6"/>
                    <a:pt x="11796" y="4"/>
                  </a:cubicBezTo>
                  <a:cubicBezTo>
                    <a:pt x="11796" y="2"/>
                    <a:pt x="11798" y="0"/>
                    <a:pt x="11800" y="0"/>
                  </a:cubicBezTo>
                  <a:close/>
                  <a:moveTo>
                    <a:pt x="11984" y="0"/>
                  </a:moveTo>
                  <a:lnTo>
                    <a:pt x="12100" y="0"/>
                  </a:lnTo>
                  <a:cubicBezTo>
                    <a:pt x="12102" y="0"/>
                    <a:pt x="12103" y="2"/>
                    <a:pt x="12103" y="4"/>
                  </a:cubicBezTo>
                  <a:cubicBezTo>
                    <a:pt x="12103" y="6"/>
                    <a:pt x="12102" y="8"/>
                    <a:pt x="12100" y="8"/>
                  </a:cubicBezTo>
                  <a:lnTo>
                    <a:pt x="11984" y="8"/>
                  </a:lnTo>
                  <a:cubicBezTo>
                    <a:pt x="11982" y="8"/>
                    <a:pt x="11980" y="6"/>
                    <a:pt x="11980" y="4"/>
                  </a:cubicBezTo>
                  <a:cubicBezTo>
                    <a:pt x="11980" y="2"/>
                    <a:pt x="11982" y="0"/>
                    <a:pt x="11984" y="0"/>
                  </a:cubicBezTo>
                  <a:close/>
                  <a:moveTo>
                    <a:pt x="12169" y="0"/>
                  </a:moveTo>
                  <a:lnTo>
                    <a:pt x="12284" y="0"/>
                  </a:lnTo>
                  <a:cubicBezTo>
                    <a:pt x="12286" y="0"/>
                    <a:pt x="12288" y="2"/>
                    <a:pt x="12288" y="4"/>
                  </a:cubicBezTo>
                  <a:cubicBezTo>
                    <a:pt x="12288" y="6"/>
                    <a:pt x="12286" y="8"/>
                    <a:pt x="12284" y="8"/>
                  </a:cubicBezTo>
                  <a:lnTo>
                    <a:pt x="12169" y="8"/>
                  </a:lnTo>
                  <a:cubicBezTo>
                    <a:pt x="12167" y="8"/>
                    <a:pt x="12165" y="6"/>
                    <a:pt x="12165" y="4"/>
                  </a:cubicBezTo>
                  <a:cubicBezTo>
                    <a:pt x="12165" y="2"/>
                    <a:pt x="12167" y="0"/>
                    <a:pt x="12169" y="0"/>
                  </a:cubicBezTo>
                  <a:close/>
                  <a:moveTo>
                    <a:pt x="12353" y="0"/>
                  </a:moveTo>
                  <a:lnTo>
                    <a:pt x="12468" y="0"/>
                  </a:lnTo>
                  <a:cubicBezTo>
                    <a:pt x="12470" y="0"/>
                    <a:pt x="12472" y="2"/>
                    <a:pt x="12472" y="4"/>
                  </a:cubicBezTo>
                  <a:cubicBezTo>
                    <a:pt x="12472" y="6"/>
                    <a:pt x="12470" y="8"/>
                    <a:pt x="12468" y="8"/>
                  </a:cubicBezTo>
                  <a:lnTo>
                    <a:pt x="12353" y="8"/>
                  </a:lnTo>
                  <a:cubicBezTo>
                    <a:pt x="12351" y="8"/>
                    <a:pt x="12349" y="6"/>
                    <a:pt x="12349" y="4"/>
                  </a:cubicBezTo>
                  <a:cubicBezTo>
                    <a:pt x="12349" y="2"/>
                    <a:pt x="12351" y="0"/>
                    <a:pt x="12353" y="0"/>
                  </a:cubicBezTo>
                  <a:close/>
                  <a:moveTo>
                    <a:pt x="12537" y="0"/>
                  </a:moveTo>
                  <a:lnTo>
                    <a:pt x="12652" y="0"/>
                  </a:lnTo>
                  <a:cubicBezTo>
                    <a:pt x="12655" y="0"/>
                    <a:pt x="12656" y="2"/>
                    <a:pt x="12656" y="4"/>
                  </a:cubicBezTo>
                  <a:cubicBezTo>
                    <a:pt x="12656" y="6"/>
                    <a:pt x="12655" y="8"/>
                    <a:pt x="12652" y="8"/>
                  </a:cubicBezTo>
                  <a:lnTo>
                    <a:pt x="12537" y="8"/>
                  </a:lnTo>
                  <a:cubicBezTo>
                    <a:pt x="12535" y="8"/>
                    <a:pt x="12533" y="6"/>
                    <a:pt x="12533" y="4"/>
                  </a:cubicBezTo>
                  <a:cubicBezTo>
                    <a:pt x="12533" y="2"/>
                    <a:pt x="12535" y="0"/>
                    <a:pt x="12537" y="0"/>
                  </a:cubicBezTo>
                  <a:close/>
                  <a:moveTo>
                    <a:pt x="12722" y="0"/>
                  </a:moveTo>
                  <a:lnTo>
                    <a:pt x="12837" y="0"/>
                  </a:lnTo>
                  <a:cubicBezTo>
                    <a:pt x="12839" y="0"/>
                    <a:pt x="12841" y="2"/>
                    <a:pt x="12841" y="4"/>
                  </a:cubicBezTo>
                  <a:cubicBezTo>
                    <a:pt x="12841" y="6"/>
                    <a:pt x="12839" y="8"/>
                    <a:pt x="12837" y="8"/>
                  </a:cubicBezTo>
                  <a:lnTo>
                    <a:pt x="12722" y="8"/>
                  </a:lnTo>
                  <a:cubicBezTo>
                    <a:pt x="12719" y="8"/>
                    <a:pt x="12718" y="6"/>
                    <a:pt x="12718" y="4"/>
                  </a:cubicBezTo>
                  <a:cubicBezTo>
                    <a:pt x="12718" y="2"/>
                    <a:pt x="12719" y="0"/>
                    <a:pt x="12722" y="0"/>
                  </a:cubicBezTo>
                  <a:close/>
                  <a:moveTo>
                    <a:pt x="12906" y="0"/>
                  </a:moveTo>
                  <a:lnTo>
                    <a:pt x="13021" y="0"/>
                  </a:lnTo>
                  <a:cubicBezTo>
                    <a:pt x="13023" y="0"/>
                    <a:pt x="13025" y="2"/>
                    <a:pt x="13025" y="4"/>
                  </a:cubicBezTo>
                  <a:cubicBezTo>
                    <a:pt x="13025" y="6"/>
                    <a:pt x="13023" y="8"/>
                    <a:pt x="13021" y="8"/>
                  </a:cubicBezTo>
                  <a:lnTo>
                    <a:pt x="12906" y="8"/>
                  </a:lnTo>
                  <a:cubicBezTo>
                    <a:pt x="12904" y="8"/>
                    <a:pt x="12902" y="6"/>
                    <a:pt x="12902" y="4"/>
                  </a:cubicBezTo>
                  <a:cubicBezTo>
                    <a:pt x="12902" y="2"/>
                    <a:pt x="12904" y="0"/>
                    <a:pt x="12906" y="0"/>
                  </a:cubicBezTo>
                  <a:close/>
                  <a:moveTo>
                    <a:pt x="13090" y="0"/>
                  </a:moveTo>
                  <a:lnTo>
                    <a:pt x="13205" y="0"/>
                  </a:lnTo>
                  <a:cubicBezTo>
                    <a:pt x="13208" y="0"/>
                    <a:pt x="13209" y="2"/>
                    <a:pt x="13209" y="4"/>
                  </a:cubicBezTo>
                  <a:cubicBezTo>
                    <a:pt x="13209" y="6"/>
                    <a:pt x="13208" y="8"/>
                    <a:pt x="13205" y="8"/>
                  </a:cubicBezTo>
                  <a:lnTo>
                    <a:pt x="13090" y="8"/>
                  </a:lnTo>
                  <a:cubicBezTo>
                    <a:pt x="13088" y="8"/>
                    <a:pt x="13086" y="6"/>
                    <a:pt x="13086" y="4"/>
                  </a:cubicBezTo>
                  <a:cubicBezTo>
                    <a:pt x="13086" y="2"/>
                    <a:pt x="13088" y="0"/>
                    <a:pt x="13090" y="0"/>
                  </a:cubicBezTo>
                  <a:close/>
                  <a:moveTo>
                    <a:pt x="13275" y="0"/>
                  </a:moveTo>
                  <a:lnTo>
                    <a:pt x="13390" y="0"/>
                  </a:lnTo>
                  <a:cubicBezTo>
                    <a:pt x="13392" y="0"/>
                    <a:pt x="13394" y="2"/>
                    <a:pt x="13394" y="4"/>
                  </a:cubicBezTo>
                  <a:cubicBezTo>
                    <a:pt x="13394" y="6"/>
                    <a:pt x="13392" y="8"/>
                    <a:pt x="13390" y="8"/>
                  </a:cubicBezTo>
                  <a:lnTo>
                    <a:pt x="13275" y="8"/>
                  </a:lnTo>
                  <a:cubicBezTo>
                    <a:pt x="13272" y="8"/>
                    <a:pt x="13271" y="6"/>
                    <a:pt x="13271" y="4"/>
                  </a:cubicBezTo>
                  <a:cubicBezTo>
                    <a:pt x="13271" y="2"/>
                    <a:pt x="13272" y="0"/>
                    <a:pt x="13275" y="0"/>
                  </a:cubicBezTo>
                  <a:close/>
                  <a:moveTo>
                    <a:pt x="13459" y="0"/>
                  </a:moveTo>
                  <a:lnTo>
                    <a:pt x="13574" y="0"/>
                  </a:lnTo>
                  <a:cubicBezTo>
                    <a:pt x="13576" y="0"/>
                    <a:pt x="13578" y="2"/>
                    <a:pt x="13578" y="4"/>
                  </a:cubicBezTo>
                  <a:cubicBezTo>
                    <a:pt x="13578" y="6"/>
                    <a:pt x="13576" y="8"/>
                    <a:pt x="13574" y="8"/>
                  </a:cubicBezTo>
                  <a:lnTo>
                    <a:pt x="13459" y="8"/>
                  </a:lnTo>
                  <a:cubicBezTo>
                    <a:pt x="13457" y="8"/>
                    <a:pt x="13455" y="6"/>
                    <a:pt x="13455" y="4"/>
                  </a:cubicBezTo>
                  <a:cubicBezTo>
                    <a:pt x="13455" y="2"/>
                    <a:pt x="13457" y="0"/>
                    <a:pt x="13459" y="0"/>
                  </a:cubicBezTo>
                  <a:close/>
                  <a:moveTo>
                    <a:pt x="13643" y="0"/>
                  </a:moveTo>
                  <a:lnTo>
                    <a:pt x="13758" y="0"/>
                  </a:lnTo>
                  <a:cubicBezTo>
                    <a:pt x="13761" y="0"/>
                    <a:pt x="13762" y="2"/>
                    <a:pt x="13762" y="4"/>
                  </a:cubicBezTo>
                  <a:cubicBezTo>
                    <a:pt x="13762" y="6"/>
                    <a:pt x="13761" y="8"/>
                    <a:pt x="13758" y="8"/>
                  </a:cubicBezTo>
                  <a:lnTo>
                    <a:pt x="13643" y="8"/>
                  </a:lnTo>
                  <a:cubicBezTo>
                    <a:pt x="13641" y="8"/>
                    <a:pt x="13639" y="6"/>
                    <a:pt x="13639" y="4"/>
                  </a:cubicBezTo>
                  <a:cubicBezTo>
                    <a:pt x="13639" y="2"/>
                    <a:pt x="13641" y="0"/>
                    <a:pt x="13643" y="0"/>
                  </a:cubicBezTo>
                  <a:close/>
                  <a:moveTo>
                    <a:pt x="13828" y="0"/>
                  </a:moveTo>
                  <a:lnTo>
                    <a:pt x="13943" y="0"/>
                  </a:lnTo>
                  <a:cubicBezTo>
                    <a:pt x="13945" y="0"/>
                    <a:pt x="13947" y="2"/>
                    <a:pt x="13947" y="4"/>
                  </a:cubicBezTo>
                  <a:cubicBezTo>
                    <a:pt x="13947" y="6"/>
                    <a:pt x="13945" y="8"/>
                    <a:pt x="13943" y="8"/>
                  </a:cubicBezTo>
                  <a:lnTo>
                    <a:pt x="13828" y="8"/>
                  </a:lnTo>
                  <a:cubicBezTo>
                    <a:pt x="13825" y="8"/>
                    <a:pt x="13824" y="6"/>
                    <a:pt x="13824" y="4"/>
                  </a:cubicBezTo>
                  <a:cubicBezTo>
                    <a:pt x="13824" y="2"/>
                    <a:pt x="13825" y="0"/>
                    <a:pt x="13828" y="0"/>
                  </a:cubicBezTo>
                  <a:close/>
                  <a:moveTo>
                    <a:pt x="14012" y="0"/>
                  </a:moveTo>
                  <a:lnTo>
                    <a:pt x="14127" y="0"/>
                  </a:lnTo>
                  <a:cubicBezTo>
                    <a:pt x="14129" y="0"/>
                    <a:pt x="14131" y="2"/>
                    <a:pt x="14131" y="4"/>
                  </a:cubicBezTo>
                  <a:cubicBezTo>
                    <a:pt x="14131" y="6"/>
                    <a:pt x="14129" y="8"/>
                    <a:pt x="14127" y="8"/>
                  </a:cubicBezTo>
                  <a:lnTo>
                    <a:pt x="14012" y="8"/>
                  </a:lnTo>
                  <a:cubicBezTo>
                    <a:pt x="14010" y="8"/>
                    <a:pt x="14008" y="6"/>
                    <a:pt x="14008" y="4"/>
                  </a:cubicBezTo>
                  <a:cubicBezTo>
                    <a:pt x="14008" y="2"/>
                    <a:pt x="14010" y="0"/>
                    <a:pt x="14012" y="0"/>
                  </a:cubicBezTo>
                  <a:close/>
                  <a:moveTo>
                    <a:pt x="14196" y="0"/>
                  </a:moveTo>
                  <a:lnTo>
                    <a:pt x="14311" y="0"/>
                  </a:lnTo>
                  <a:cubicBezTo>
                    <a:pt x="14313" y="0"/>
                    <a:pt x="14315" y="2"/>
                    <a:pt x="14315" y="4"/>
                  </a:cubicBezTo>
                  <a:cubicBezTo>
                    <a:pt x="14315" y="6"/>
                    <a:pt x="14313" y="8"/>
                    <a:pt x="14311" y="8"/>
                  </a:cubicBezTo>
                  <a:lnTo>
                    <a:pt x="14196" y="8"/>
                  </a:lnTo>
                  <a:cubicBezTo>
                    <a:pt x="14194" y="8"/>
                    <a:pt x="14192" y="6"/>
                    <a:pt x="14192" y="4"/>
                  </a:cubicBezTo>
                  <a:cubicBezTo>
                    <a:pt x="14192" y="2"/>
                    <a:pt x="14194" y="0"/>
                    <a:pt x="14196" y="0"/>
                  </a:cubicBezTo>
                  <a:close/>
                  <a:moveTo>
                    <a:pt x="14380" y="0"/>
                  </a:moveTo>
                  <a:lnTo>
                    <a:pt x="14496" y="0"/>
                  </a:lnTo>
                  <a:cubicBezTo>
                    <a:pt x="14498" y="0"/>
                    <a:pt x="14500" y="2"/>
                    <a:pt x="14500" y="4"/>
                  </a:cubicBezTo>
                  <a:cubicBezTo>
                    <a:pt x="14500" y="6"/>
                    <a:pt x="14498" y="8"/>
                    <a:pt x="14496" y="8"/>
                  </a:cubicBezTo>
                  <a:lnTo>
                    <a:pt x="14380" y="8"/>
                  </a:lnTo>
                  <a:cubicBezTo>
                    <a:pt x="14378" y="8"/>
                    <a:pt x="14377" y="6"/>
                    <a:pt x="14377" y="4"/>
                  </a:cubicBezTo>
                  <a:cubicBezTo>
                    <a:pt x="14377" y="2"/>
                    <a:pt x="14378" y="0"/>
                    <a:pt x="14380" y="0"/>
                  </a:cubicBezTo>
                  <a:close/>
                  <a:moveTo>
                    <a:pt x="14565" y="0"/>
                  </a:moveTo>
                  <a:lnTo>
                    <a:pt x="14680" y="0"/>
                  </a:lnTo>
                  <a:cubicBezTo>
                    <a:pt x="14682" y="0"/>
                    <a:pt x="14684" y="2"/>
                    <a:pt x="14684" y="4"/>
                  </a:cubicBezTo>
                  <a:cubicBezTo>
                    <a:pt x="14684" y="6"/>
                    <a:pt x="14682" y="8"/>
                    <a:pt x="14680" y="8"/>
                  </a:cubicBezTo>
                  <a:lnTo>
                    <a:pt x="14565" y="8"/>
                  </a:lnTo>
                  <a:cubicBezTo>
                    <a:pt x="14563" y="8"/>
                    <a:pt x="14561" y="6"/>
                    <a:pt x="14561" y="4"/>
                  </a:cubicBezTo>
                  <a:cubicBezTo>
                    <a:pt x="14561" y="2"/>
                    <a:pt x="14563" y="0"/>
                    <a:pt x="14565" y="0"/>
                  </a:cubicBezTo>
                  <a:close/>
                  <a:moveTo>
                    <a:pt x="14749" y="0"/>
                  </a:moveTo>
                  <a:lnTo>
                    <a:pt x="14864" y="0"/>
                  </a:lnTo>
                  <a:cubicBezTo>
                    <a:pt x="14866" y="0"/>
                    <a:pt x="14868" y="2"/>
                    <a:pt x="14868" y="4"/>
                  </a:cubicBezTo>
                  <a:cubicBezTo>
                    <a:pt x="14868" y="6"/>
                    <a:pt x="14866" y="8"/>
                    <a:pt x="14864" y="8"/>
                  </a:cubicBezTo>
                  <a:lnTo>
                    <a:pt x="14749" y="8"/>
                  </a:lnTo>
                  <a:cubicBezTo>
                    <a:pt x="14747" y="8"/>
                    <a:pt x="14745" y="6"/>
                    <a:pt x="14745" y="4"/>
                  </a:cubicBezTo>
                  <a:cubicBezTo>
                    <a:pt x="14745" y="2"/>
                    <a:pt x="14747" y="0"/>
                    <a:pt x="14749" y="0"/>
                  </a:cubicBezTo>
                  <a:close/>
                  <a:moveTo>
                    <a:pt x="14933" y="0"/>
                  </a:moveTo>
                  <a:lnTo>
                    <a:pt x="15049" y="0"/>
                  </a:lnTo>
                  <a:cubicBezTo>
                    <a:pt x="15051" y="0"/>
                    <a:pt x="15052" y="2"/>
                    <a:pt x="15052" y="4"/>
                  </a:cubicBezTo>
                  <a:cubicBezTo>
                    <a:pt x="15052" y="6"/>
                    <a:pt x="15051" y="8"/>
                    <a:pt x="15049" y="8"/>
                  </a:cubicBezTo>
                  <a:lnTo>
                    <a:pt x="14933" y="8"/>
                  </a:lnTo>
                  <a:cubicBezTo>
                    <a:pt x="14931" y="8"/>
                    <a:pt x="14930" y="6"/>
                    <a:pt x="14930" y="4"/>
                  </a:cubicBezTo>
                  <a:cubicBezTo>
                    <a:pt x="14930" y="2"/>
                    <a:pt x="14931" y="0"/>
                    <a:pt x="14933" y="0"/>
                  </a:cubicBezTo>
                  <a:close/>
                  <a:moveTo>
                    <a:pt x="15118" y="0"/>
                  </a:moveTo>
                  <a:lnTo>
                    <a:pt x="15233" y="0"/>
                  </a:lnTo>
                  <a:cubicBezTo>
                    <a:pt x="15235" y="0"/>
                    <a:pt x="15237" y="2"/>
                    <a:pt x="15237" y="4"/>
                  </a:cubicBezTo>
                  <a:cubicBezTo>
                    <a:pt x="15237" y="6"/>
                    <a:pt x="15235" y="8"/>
                    <a:pt x="15233" y="8"/>
                  </a:cubicBezTo>
                  <a:lnTo>
                    <a:pt x="15118" y="8"/>
                  </a:lnTo>
                  <a:cubicBezTo>
                    <a:pt x="15116" y="8"/>
                    <a:pt x="15114" y="6"/>
                    <a:pt x="15114" y="4"/>
                  </a:cubicBezTo>
                  <a:cubicBezTo>
                    <a:pt x="15114" y="2"/>
                    <a:pt x="15116" y="0"/>
                    <a:pt x="15118" y="0"/>
                  </a:cubicBezTo>
                  <a:close/>
                  <a:moveTo>
                    <a:pt x="15302" y="0"/>
                  </a:moveTo>
                  <a:lnTo>
                    <a:pt x="15417" y="0"/>
                  </a:lnTo>
                  <a:cubicBezTo>
                    <a:pt x="15419" y="0"/>
                    <a:pt x="15421" y="2"/>
                    <a:pt x="15421" y="4"/>
                  </a:cubicBezTo>
                  <a:cubicBezTo>
                    <a:pt x="15421" y="6"/>
                    <a:pt x="15419" y="8"/>
                    <a:pt x="15417" y="8"/>
                  </a:cubicBezTo>
                  <a:lnTo>
                    <a:pt x="15302" y="8"/>
                  </a:lnTo>
                  <a:cubicBezTo>
                    <a:pt x="15300" y="8"/>
                    <a:pt x="15298" y="6"/>
                    <a:pt x="15298" y="4"/>
                  </a:cubicBezTo>
                  <a:cubicBezTo>
                    <a:pt x="15298" y="2"/>
                    <a:pt x="15300" y="0"/>
                    <a:pt x="15302" y="0"/>
                  </a:cubicBezTo>
                  <a:close/>
                  <a:moveTo>
                    <a:pt x="15486" y="0"/>
                  </a:moveTo>
                  <a:lnTo>
                    <a:pt x="15602" y="0"/>
                  </a:lnTo>
                  <a:cubicBezTo>
                    <a:pt x="15604" y="0"/>
                    <a:pt x="15605" y="2"/>
                    <a:pt x="15605" y="4"/>
                  </a:cubicBezTo>
                  <a:cubicBezTo>
                    <a:pt x="15605" y="6"/>
                    <a:pt x="15604" y="8"/>
                    <a:pt x="15602" y="8"/>
                  </a:cubicBezTo>
                  <a:lnTo>
                    <a:pt x="15486" y="8"/>
                  </a:lnTo>
                  <a:cubicBezTo>
                    <a:pt x="15484" y="8"/>
                    <a:pt x="15483" y="6"/>
                    <a:pt x="15483" y="4"/>
                  </a:cubicBezTo>
                  <a:cubicBezTo>
                    <a:pt x="15483" y="2"/>
                    <a:pt x="15484" y="0"/>
                    <a:pt x="15486" y="0"/>
                  </a:cubicBezTo>
                  <a:close/>
                  <a:moveTo>
                    <a:pt x="15671" y="0"/>
                  </a:moveTo>
                  <a:lnTo>
                    <a:pt x="15786" y="0"/>
                  </a:lnTo>
                  <a:cubicBezTo>
                    <a:pt x="15788" y="0"/>
                    <a:pt x="15790" y="2"/>
                    <a:pt x="15790" y="4"/>
                  </a:cubicBezTo>
                  <a:cubicBezTo>
                    <a:pt x="15790" y="6"/>
                    <a:pt x="15788" y="8"/>
                    <a:pt x="15786" y="8"/>
                  </a:cubicBezTo>
                  <a:lnTo>
                    <a:pt x="15671" y="8"/>
                  </a:lnTo>
                  <a:cubicBezTo>
                    <a:pt x="15669" y="8"/>
                    <a:pt x="15667" y="6"/>
                    <a:pt x="15667" y="4"/>
                  </a:cubicBezTo>
                  <a:cubicBezTo>
                    <a:pt x="15667" y="2"/>
                    <a:pt x="15669" y="0"/>
                    <a:pt x="15671" y="0"/>
                  </a:cubicBezTo>
                  <a:close/>
                  <a:moveTo>
                    <a:pt x="15855" y="0"/>
                  </a:moveTo>
                  <a:lnTo>
                    <a:pt x="15970" y="0"/>
                  </a:lnTo>
                  <a:cubicBezTo>
                    <a:pt x="15972" y="0"/>
                    <a:pt x="15974" y="2"/>
                    <a:pt x="15974" y="4"/>
                  </a:cubicBezTo>
                  <a:cubicBezTo>
                    <a:pt x="15974" y="6"/>
                    <a:pt x="15972" y="8"/>
                    <a:pt x="15970" y="8"/>
                  </a:cubicBezTo>
                  <a:lnTo>
                    <a:pt x="15855" y="8"/>
                  </a:lnTo>
                  <a:cubicBezTo>
                    <a:pt x="15853" y="8"/>
                    <a:pt x="15851" y="6"/>
                    <a:pt x="15851" y="4"/>
                  </a:cubicBezTo>
                  <a:cubicBezTo>
                    <a:pt x="15851" y="2"/>
                    <a:pt x="15853" y="0"/>
                    <a:pt x="15855" y="0"/>
                  </a:cubicBezTo>
                  <a:close/>
                  <a:moveTo>
                    <a:pt x="16039" y="0"/>
                  </a:moveTo>
                  <a:lnTo>
                    <a:pt x="16155" y="0"/>
                  </a:lnTo>
                  <a:cubicBezTo>
                    <a:pt x="16157" y="0"/>
                    <a:pt x="16158" y="2"/>
                    <a:pt x="16158" y="4"/>
                  </a:cubicBezTo>
                  <a:cubicBezTo>
                    <a:pt x="16158" y="6"/>
                    <a:pt x="16157" y="8"/>
                    <a:pt x="16155" y="8"/>
                  </a:cubicBezTo>
                  <a:lnTo>
                    <a:pt x="16039" y="8"/>
                  </a:lnTo>
                  <a:cubicBezTo>
                    <a:pt x="16037" y="8"/>
                    <a:pt x="16036" y="6"/>
                    <a:pt x="16036" y="4"/>
                  </a:cubicBezTo>
                  <a:cubicBezTo>
                    <a:pt x="16036" y="2"/>
                    <a:pt x="16037" y="0"/>
                    <a:pt x="16039" y="0"/>
                  </a:cubicBezTo>
                  <a:close/>
                  <a:moveTo>
                    <a:pt x="16224" y="0"/>
                  </a:moveTo>
                  <a:lnTo>
                    <a:pt x="16339" y="0"/>
                  </a:lnTo>
                  <a:cubicBezTo>
                    <a:pt x="16341" y="0"/>
                    <a:pt x="16343" y="2"/>
                    <a:pt x="16343" y="4"/>
                  </a:cubicBezTo>
                  <a:cubicBezTo>
                    <a:pt x="16343" y="6"/>
                    <a:pt x="16341" y="8"/>
                    <a:pt x="16339" y="8"/>
                  </a:cubicBezTo>
                  <a:lnTo>
                    <a:pt x="16224" y="8"/>
                  </a:lnTo>
                  <a:cubicBezTo>
                    <a:pt x="16222" y="8"/>
                    <a:pt x="16220" y="6"/>
                    <a:pt x="16220" y="4"/>
                  </a:cubicBezTo>
                  <a:cubicBezTo>
                    <a:pt x="16220" y="2"/>
                    <a:pt x="16222" y="0"/>
                    <a:pt x="16224" y="0"/>
                  </a:cubicBezTo>
                  <a:close/>
                  <a:moveTo>
                    <a:pt x="16408" y="0"/>
                  </a:moveTo>
                  <a:lnTo>
                    <a:pt x="16523" y="0"/>
                  </a:lnTo>
                  <a:cubicBezTo>
                    <a:pt x="16525" y="0"/>
                    <a:pt x="16527" y="2"/>
                    <a:pt x="16527" y="4"/>
                  </a:cubicBezTo>
                  <a:cubicBezTo>
                    <a:pt x="16527" y="6"/>
                    <a:pt x="16525" y="8"/>
                    <a:pt x="16523" y="8"/>
                  </a:cubicBezTo>
                  <a:lnTo>
                    <a:pt x="16408" y="8"/>
                  </a:lnTo>
                  <a:cubicBezTo>
                    <a:pt x="16406" y="8"/>
                    <a:pt x="16404" y="6"/>
                    <a:pt x="16404" y="4"/>
                  </a:cubicBezTo>
                  <a:cubicBezTo>
                    <a:pt x="16404" y="2"/>
                    <a:pt x="16406" y="0"/>
                    <a:pt x="16408" y="0"/>
                  </a:cubicBezTo>
                  <a:close/>
                  <a:moveTo>
                    <a:pt x="16592" y="0"/>
                  </a:moveTo>
                  <a:lnTo>
                    <a:pt x="16708" y="0"/>
                  </a:lnTo>
                  <a:cubicBezTo>
                    <a:pt x="16710" y="0"/>
                    <a:pt x="16711" y="2"/>
                    <a:pt x="16711" y="4"/>
                  </a:cubicBezTo>
                  <a:cubicBezTo>
                    <a:pt x="16711" y="6"/>
                    <a:pt x="16710" y="8"/>
                    <a:pt x="16708" y="8"/>
                  </a:cubicBezTo>
                  <a:lnTo>
                    <a:pt x="16592" y="8"/>
                  </a:lnTo>
                  <a:cubicBezTo>
                    <a:pt x="16590" y="8"/>
                    <a:pt x="16588" y="6"/>
                    <a:pt x="16588" y="4"/>
                  </a:cubicBezTo>
                  <a:cubicBezTo>
                    <a:pt x="16588" y="2"/>
                    <a:pt x="16590" y="0"/>
                    <a:pt x="16592" y="0"/>
                  </a:cubicBezTo>
                  <a:close/>
                  <a:moveTo>
                    <a:pt x="16777" y="0"/>
                  </a:moveTo>
                  <a:lnTo>
                    <a:pt x="16892" y="0"/>
                  </a:lnTo>
                  <a:cubicBezTo>
                    <a:pt x="16894" y="0"/>
                    <a:pt x="16896" y="2"/>
                    <a:pt x="16896" y="4"/>
                  </a:cubicBezTo>
                  <a:cubicBezTo>
                    <a:pt x="16896" y="6"/>
                    <a:pt x="16894" y="8"/>
                    <a:pt x="16892" y="8"/>
                  </a:cubicBezTo>
                  <a:lnTo>
                    <a:pt x="16777" y="8"/>
                  </a:lnTo>
                  <a:cubicBezTo>
                    <a:pt x="16775" y="8"/>
                    <a:pt x="16773" y="6"/>
                    <a:pt x="16773" y="4"/>
                  </a:cubicBezTo>
                  <a:cubicBezTo>
                    <a:pt x="16773" y="2"/>
                    <a:pt x="16775" y="0"/>
                    <a:pt x="16777" y="0"/>
                  </a:cubicBezTo>
                  <a:close/>
                  <a:moveTo>
                    <a:pt x="16961" y="0"/>
                  </a:moveTo>
                  <a:lnTo>
                    <a:pt x="17076" y="0"/>
                  </a:lnTo>
                  <a:cubicBezTo>
                    <a:pt x="17078" y="0"/>
                    <a:pt x="17080" y="2"/>
                    <a:pt x="17080" y="4"/>
                  </a:cubicBezTo>
                  <a:cubicBezTo>
                    <a:pt x="17080" y="6"/>
                    <a:pt x="17078" y="8"/>
                    <a:pt x="17076" y="8"/>
                  </a:cubicBezTo>
                  <a:lnTo>
                    <a:pt x="16961" y="8"/>
                  </a:lnTo>
                  <a:cubicBezTo>
                    <a:pt x="16959" y="8"/>
                    <a:pt x="16957" y="6"/>
                    <a:pt x="16957" y="4"/>
                  </a:cubicBezTo>
                  <a:cubicBezTo>
                    <a:pt x="16957" y="2"/>
                    <a:pt x="16959" y="0"/>
                    <a:pt x="16961" y="0"/>
                  </a:cubicBezTo>
                  <a:close/>
                  <a:moveTo>
                    <a:pt x="17145" y="0"/>
                  </a:moveTo>
                  <a:lnTo>
                    <a:pt x="17260" y="0"/>
                  </a:lnTo>
                  <a:cubicBezTo>
                    <a:pt x="17263" y="0"/>
                    <a:pt x="17264" y="2"/>
                    <a:pt x="17264" y="4"/>
                  </a:cubicBezTo>
                  <a:cubicBezTo>
                    <a:pt x="17264" y="6"/>
                    <a:pt x="17263" y="8"/>
                    <a:pt x="17260" y="8"/>
                  </a:cubicBezTo>
                  <a:lnTo>
                    <a:pt x="17145" y="8"/>
                  </a:lnTo>
                  <a:cubicBezTo>
                    <a:pt x="17143" y="8"/>
                    <a:pt x="17141" y="6"/>
                    <a:pt x="17141" y="4"/>
                  </a:cubicBezTo>
                  <a:cubicBezTo>
                    <a:pt x="17141" y="2"/>
                    <a:pt x="17143" y="0"/>
                    <a:pt x="17145" y="0"/>
                  </a:cubicBezTo>
                  <a:close/>
                  <a:moveTo>
                    <a:pt x="17330" y="0"/>
                  </a:moveTo>
                  <a:lnTo>
                    <a:pt x="17445" y="0"/>
                  </a:lnTo>
                  <a:cubicBezTo>
                    <a:pt x="17447" y="0"/>
                    <a:pt x="17449" y="2"/>
                    <a:pt x="17449" y="4"/>
                  </a:cubicBezTo>
                  <a:cubicBezTo>
                    <a:pt x="17449" y="6"/>
                    <a:pt x="17447" y="8"/>
                    <a:pt x="17445" y="8"/>
                  </a:cubicBezTo>
                  <a:lnTo>
                    <a:pt x="17330" y="8"/>
                  </a:lnTo>
                  <a:cubicBezTo>
                    <a:pt x="17327" y="8"/>
                    <a:pt x="17326" y="6"/>
                    <a:pt x="17326" y="4"/>
                  </a:cubicBezTo>
                  <a:cubicBezTo>
                    <a:pt x="17326" y="2"/>
                    <a:pt x="17327" y="0"/>
                    <a:pt x="17330" y="0"/>
                  </a:cubicBezTo>
                  <a:close/>
                  <a:moveTo>
                    <a:pt x="17514" y="0"/>
                  </a:moveTo>
                  <a:lnTo>
                    <a:pt x="17629" y="0"/>
                  </a:lnTo>
                  <a:cubicBezTo>
                    <a:pt x="17631" y="0"/>
                    <a:pt x="17633" y="2"/>
                    <a:pt x="17633" y="4"/>
                  </a:cubicBezTo>
                  <a:cubicBezTo>
                    <a:pt x="17633" y="6"/>
                    <a:pt x="17631" y="8"/>
                    <a:pt x="17629" y="8"/>
                  </a:cubicBezTo>
                  <a:lnTo>
                    <a:pt x="17514" y="8"/>
                  </a:lnTo>
                  <a:cubicBezTo>
                    <a:pt x="17512" y="8"/>
                    <a:pt x="17510" y="6"/>
                    <a:pt x="17510" y="4"/>
                  </a:cubicBezTo>
                  <a:cubicBezTo>
                    <a:pt x="17510" y="2"/>
                    <a:pt x="17512" y="0"/>
                    <a:pt x="17514" y="0"/>
                  </a:cubicBezTo>
                  <a:close/>
                  <a:moveTo>
                    <a:pt x="17698" y="0"/>
                  </a:moveTo>
                  <a:lnTo>
                    <a:pt x="17813" y="0"/>
                  </a:lnTo>
                  <a:cubicBezTo>
                    <a:pt x="17816" y="0"/>
                    <a:pt x="17817" y="2"/>
                    <a:pt x="17817" y="4"/>
                  </a:cubicBezTo>
                  <a:cubicBezTo>
                    <a:pt x="17817" y="6"/>
                    <a:pt x="17816" y="8"/>
                    <a:pt x="17813" y="8"/>
                  </a:cubicBezTo>
                  <a:lnTo>
                    <a:pt x="17698" y="8"/>
                  </a:lnTo>
                  <a:cubicBezTo>
                    <a:pt x="17696" y="8"/>
                    <a:pt x="17694" y="6"/>
                    <a:pt x="17694" y="4"/>
                  </a:cubicBezTo>
                  <a:cubicBezTo>
                    <a:pt x="17694" y="2"/>
                    <a:pt x="17696" y="0"/>
                    <a:pt x="17698" y="0"/>
                  </a:cubicBezTo>
                  <a:close/>
                  <a:moveTo>
                    <a:pt x="17883" y="0"/>
                  </a:moveTo>
                  <a:lnTo>
                    <a:pt x="17998" y="0"/>
                  </a:lnTo>
                  <a:cubicBezTo>
                    <a:pt x="18000" y="0"/>
                    <a:pt x="18002" y="2"/>
                    <a:pt x="18002" y="4"/>
                  </a:cubicBezTo>
                  <a:cubicBezTo>
                    <a:pt x="18002" y="6"/>
                    <a:pt x="18000" y="8"/>
                    <a:pt x="17998" y="8"/>
                  </a:cubicBezTo>
                  <a:lnTo>
                    <a:pt x="17883" y="8"/>
                  </a:lnTo>
                  <a:cubicBezTo>
                    <a:pt x="17880" y="8"/>
                    <a:pt x="17879" y="6"/>
                    <a:pt x="17879" y="4"/>
                  </a:cubicBezTo>
                  <a:cubicBezTo>
                    <a:pt x="17879" y="2"/>
                    <a:pt x="17880" y="0"/>
                    <a:pt x="17883" y="0"/>
                  </a:cubicBezTo>
                  <a:close/>
                  <a:moveTo>
                    <a:pt x="18067" y="0"/>
                  </a:moveTo>
                  <a:lnTo>
                    <a:pt x="18182" y="0"/>
                  </a:lnTo>
                  <a:cubicBezTo>
                    <a:pt x="18184" y="0"/>
                    <a:pt x="18186" y="2"/>
                    <a:pt x="18186" y="4"/>
                  </a:cubicBezTo>
                  <a:cubicBezTo>
                    <a:pt x="18186" y="6"/>
                    <a:pt x="18184" y="8"/>
                    <a:pt x="18182" y="8"/>
                  </a:cubicBezTo>
                  <a:lnTo>
                    <a:pt x="18067" y="8"/>
                  </a:lnTo>
                  <a:cubicBezTo>
                    <a:pt x="18065" y="8"/>
                    <a:pt x="18063" y="6"/>
                    <a:pt x="18063" y="4"/>
                  </a:cubicBezTo>
                  <a:cubicBezTo>
                    <a:pt x="18063" y="2"/>
                    <a:pt x="18065" y="0"/>
                    <a:pt x="18067" y="0"/>
                  </a:cubicBezTo>
                  <a:close/>
                  <a:moveTo>
                    <a:pt x="18251" y="0"/>
                  </a:moveTo>
                  <a:lnTo>
                    <a:pt x="18366" y="0"/>
                  </a:lnTo>
                  <a:cubicBezTo>
                    <a:pt x="18369" y="0"/>
                    <a:pt x="18370" y="2"/>
                    <a:pt x="18370" y="4"/>
                  </a:cubicBezTo>
                  <a:cubicBezTo>
                    <a:pt x="18370" y="6"/>
                    <a:pt x="18369" y="8"/>
                    <a:pt x="18366" y="8"/>
                  </a:cubicBezTo>
                  <a:lnTo>
                    <a:pt x="18251" y="8"/>
                  </a:lnTo>
                  <a:cubicBezTo>
                    <a:pt x="18249" y="8"/>
                    <a:pt x="18247" y="6"/>
                    <a:pt x="18247" y="4"/>
                  </a:cubicBezTo>
                  <a:cubicBezTo>
                    <a:pt x="18247" y="2"/>
                    <a:pt x="18249" y="0"/>
                    <a:pt x="18251" y="0"/>
                  </a:cubicBezTo>
                  <a:close/>
                  <a:moveTo>
                    <a:pt x="18436" y="0"/>
                  </a:moveTo>
                  <a:lnTo>
                    <a:pt x="18551" y="0"/>
                  </a:lnTo>
                  <a:cubicBezTo>
                    <a:pt x="18553" y="0"/>
                    <a:pt x="18555" y="2"/>
                    <a:pt x="18555" y="4"/>
                  </a:cubicBezTo>
                  <a:cubicBezTo>
                    <a:pt x="18555" y="6"/>
                    <a:pt x="18553" y="8"/>
                    <a:pt x="18551" y="8"/>
                  </a:cubicBezTo>
                  <a:lnTo>
                    <a:pt x="18436" y="8"/>
                  </a:lnTo>
                  <a:cubicBezTo>
                    <a:pt x="18433" y="8"/>
                    <a:pt x="18432" y="6"/>
                    <a:pt x="18432" y="4"/>
                  </a:cubicBezTo>
                  <a:cubicBezTo>
                    <a:pt x="18432" y="2"/>
                    <a:pt x="18433" y="0"/>
                    <a:pt x="18436" y="0"/>
                  </a:cubicBezTo>
                  <a:close/>
                  <a:moveTo>
                    <a:pt x="18620" y="0"/>
                  </a:moveTo>
                  <a:lnTo>
                    <a:pt x="18735" y="0"/>
                  </a:lnTo>
                  <a:cubicBezTo>
                    <a:pt x="18737" y="0"/>
                    <a:pt x="18739" y="2"/>
                    <a:pt x="18739" y="4"/>
                  </a:cubicBezTo>
                  <a:cubicBezTo>
                    <a:pt x="18739" y="6"/>
                    <a:pt x="18737" y="8"/>
                    <a:pt x="18735" y="8"/>
                  </a:cubicBezTo>
                  <a:lnTo>
                    <a:pt x="18620" y="8"/>
                  </a:lnTo>
                  <a:cubicBezTo>
                    <a:pt x="18618" y="8"/>
                    <a:pt x="18616" y="6"/>
                    <a:pt x="18616" y="4"/>
                  </a:cubicBezTo>
                  <a:cubicBezTo>
                    <a:pt x="18616" y="2"/>
                    <a:pt x="18618" y="0"/>
                    <a:pt x="18620" y="0"/>
                  </a:cubicBezTo>
                  <a:close/>
                  <a:moveTo>
                    <a:pt x="18804" y="0"/>
                  </a:moveTo>
                  <a:lnTo>
                    <a:pt x="18919" y="0"/>
                  </a:lnTo>
                  <a:cubicBezTo>
                    <a:pt x="18921" y="0"/>
                    <a:pt x="18923" y="2"/>
                    <a:pt x="18923" y="4"/>
                  </a:cubicBezTo>
                  <a:cubicBezTo>
                    <a:pt x="18923" y="6"/>
                    <a:pt x="18921" y="8"/>
                    <a:pt x="18919" y="8"/>
                  </a:cubicBezTo>
                  <a:lnTo>
                    <a:pt x="18804" y="8"/>
                  </a:lnTo>
                  <a:cubicBezTo>
                    <a:pt x="18802" y="8"/>
                    <a:pt x="18800" y="6"/>
                    <a:pt x="18800" y="4"/>
                  </a:cubicBezTo>
                  <a:cubicBezTo>
                    <a:pt x="18800" y="2"/>
                    <a:pt x="18802" y="0"/>
                    <a:pt x="18804" y="0"/>
                  </a:cubicBezTo>
                  <a:close/>
                  <a:moveTo>
                    <a:pt x="18988" y="0"/>
                  </a:moveTo>
                  <a:lnTo>
                    <a:pt x="19104" y="0"/>
                  </a:lnTo>
                  <a:cubicBezTo>
                    <a:pt x="19106" y="0"/>
                    <a:pt x="19108" y="2"/>
                    <a:pt x="19108" y="4"/>
                  </a:cubicBezTo>
                  <a:cubicBezTo>
                    <a:pt x="19108" y="6"/>
                    <a:pt x="19106" y="8"/>
                    <a:pt x="19104" y="8"/>
                  </a:cubicBezTo>
                  <a:lnTo>
                    <a:pt x="18988" y="8"/>
                  </a:lnTo>
                  <a:cubicBezTo>
                    <a:pt x="18986" y="8"/>
                    <a:pt x="18985" y="6"/>
                    <a:pt x="18985" y="4"/>
                  </a:cubicBezTo>
                  <a:cubicBezTo>
                    <a:pt x="18985" y="2"/>
                    <a:pt x="18986" y="0"/>
                    <a:pt x="18988" y="0"/>
                  </a:cubicBezTo>
                  <a:close/>
                  <a:moveTo>
                    <a:pt x="19173" y="0"/>
                  </a:moveTo>
                  <a:lnTo>
                    <a:pt x="19288" y="0"/>
                  </a:lnTo>
                  <a:cubicBezTo>
                    <a:pt x="19290" y="0"/>
                    <a:pt x="19292" y="2"/>
                    <a:pt x="19292" y="4"/>
                  </a:cubicBezTo>
                  <a:cubicBezTo>
                    <a:pt x="19292" y="6"/>
                    <a:pt x="19290" y="8"/>
                    <a:pt x="19288" y="8"/>
                  </a:cubicBezTo>
                  <a:lnTo>
                    <a:pt x="19173" y="8"/>
                  </a:lnTo>
                  <a:cubicBezTo>
                    <a:pt x="19171" y="8"/>
                    <a:pt x="19169" y="6"/>
                    <a:pt x="19169" y="4"/>
                  </a:cubicBezTo>
                  <a:cubicBezTo>
                    <a:pt x="19169" y="2"/>
                    <a:pt x="19171" y="0"/>
                    <a:pt x="19173" y="0"/>
                  </a:cubicBezTo>
                  <a:close/>
                  <a:moveTo>
                    <a:pt x="19357" y="0"/>
                  </a:moveTo>
                  <a:lnTo>
                    <a:pt x="19472" y="0"/>
                  </a:lnTo>
                  <a:cubicBezTo>
                    <a:pt x="19474" y="0"/>
                    <a:pt x="19476" y="2"/>
                    <a:pt x="19476" y="4"/>
                  </a:cubicBezTo>
                  <a:cubicBezTo>
                    <a:pt x="19476" y="6"/>
                    <a:pt x="19474" y="8"/>
                    <a:pt x="19472" y="8"/>
                  </a:cubicBezTo>
                  <a:lnTo>
                    <a:pt x="19357" y="8"/>
                  </a:lnTo>
                  <a:cubicBezTo>
                    <a:pt x="19355" y="8"/>
                    <a:pt x="19353" y="6"/>
                    <a:pt x="19353" y="4"/>
                  </a:cubicBezTo>
                  <a:cubicBezTo>
                    <a:pt x="19353" y="2"/>
                    <a:pt x="19355" y="0"/>
                    <a:pt x="19357" y="0"/>
                  </a:cubicBezTo>
                  <a:close/>
                  <a:moveTo>
                    <a:pt x="19541" y="0"/>
                  </a:moveTo>
                  <a:lnTo>
                    <a:pt x="19657" y="0"/>
                  </a:lnTo>
                  <a:cubicBezTo>
                    <a:pt x="19659" y="0"/>
                    <a:pt x="19660" y="2"/>
                    <a:pt x="19660" y="4"/>
                  </a:cubicBezTo>
                  <a:cubicBezTo>
                    <a:pt x="19660" y="6"/>
                    <a:pt x="19659" y="8"/>
                    <a:pt x="19657" y="8"/>
                  </a:cubicBezTo>
                  <a:lnTo>
                    <a:pt x="19541" y="8"/>
                  </a:lnTo>
                  <a:cubicBezTo>
                    <a:pt x="19539" y="8"/>
                    <a:pt x="19538" y="6"/>
                    <a:pt x="19538" y="4"/>
                  </a:cubicBezTo>
                  <a:cubicBezTo>
                    <a:pt x="19538" y="2"/>
                    <a:pt x="19539" y="0"/>
                    <a:pt x="19541" y="0"/>
                  </a:cubicBezTo>
                  <a:close/>
                  <a:moveTo>
                    <a:pt x="19726" y="0"/>
                  </a:moveTo>
                  <a:lnTo>
                    <a:pt x="19841" y="0"/>
                  </a:lnTo>
                  <a:cubicBezTo>
                    <a:pt x="19843" y="0"/>
                    <a:pt x="19845" y="2"/>
                    <a:pt x="19845" y="4"/>
                  </a:cubicBezTo>
                  <a:cubicBezTo>
                    <a:pt x="19845" y="6"/>
                    <a:pt x="19843" y="8"/>
                    <a:pt x="19841" y="8"/>
                  </a:cubicBezTo>
                  <a:lnTo>
                    <a:pt x="19726" y="8"/>
                  </a:lnTo>
                  <a:cubicBezTo>
                    <a:pt x="19724" y="8"/>
                    <a:pt x="19722" y="6"/>
                    <a:pt x="19722" y="4"/>
                  </a:cubicBezTo>
                  <a:cubicBezTo>
                    <a:pt x="19722" y="2"/>
                    <a:pt x="19724" y="0"/>
                    <a:pt x="19726" y="0"/>
                  </a:cubicBezTo>
                  <a:close/>
                  <a:moveTo>
                    <a:pt x="19910" y="0"/>
                  </a:moveTo>
                  <a:lnTo>
                    <a:pt x="20025" y="0"/>
                  </a:lnTo>
                  <a:cubicBezTo>
                    <a:pt x="20027" y="0"/>
                    <a:pt x="20029" y="2"/>
                    <a:pt x="20029" y="4"/>
                  </a:cubicBezTo>
                  <a:cubicBezTo>
                    <a:pt x="20029" y="6"/>
                    <a:pt x="20027" y="8"/>
                    <a:pt x="20025" y="8"/>
                  </a:cubicBezTo>
                  <a:lnTo>
                    <a:pt x="19910" y="8"/>
                  </a:lnTo>
                  <a:cubicBezTo>
                    <a:pt x="19908" y="8"/>
                    <a:pt x="19906" y="6"/>
                    <a:pt x="19906" y="4"/>
                  </a:cubicBezTo>
                  <a:cubicBezTo>
                    <a:pt x="19906" y="2"/>
                    <a:pt x="19908" y="0"/>
                    <a:pt x="19910" y="0"/>
                  </a:cubicBezTo>
                  <a:close/>
                  <a:moveTo>
                    <a:pt x="20094" y="0"/>
                  </a:moveTo>
                  <a:lnTo>
                    <a:pt x="20210" y="0"/>
                  </a:lnTo>
                  <a:cubicBezTo>
                    <a:pt x="20212" y="0"/>
                    <a:pt x="20213" y="2"/>
                    <a:pt x="20213" y="4"/>
                  </a:cubicBezTo>
                  <a:cubicBezTo>
                    <a:pt x="20213" y="6"/>
                    <a:pt x="20212" y="8"/>
                    <a:pt x="20210" y="8"/>
                  </a:cubicBezTo>
                  <a:lnTo>
                    <a:pt x="20094" y="8"/>
                  </a:lnTo>
                  <a:cubicBezTo>
                    <a:pt x="20092" y="8"/>
                    <a:pt x="20091" y="6"/>
                    <a:pt x="20091" y="4"/>
                  </a:cubicBezTo>
                  <a:cubicBezTo>
                    <a:pt x="20091" y="2"/>
                    <a:pt x="20092" y="0"/>
                    <a:pt x="20094" y="0"/>
                  </a:cubicBezTo>
                  <a:close/>
                  <a:moveTo>
                    <a:pt x="20279" y="0"/>
                  </a:moveTo>
                  <a:lnTo>
                    <a:pt x="20394" y="0"/>
                  </a:lnTo>
                  <a:cubicBezTo>
                    <a:pt x="20396" y="0"/>
                    <a:pt x="20398" y="2"/>
                    <a:pt x="20398" y="4"/>
                  </a:cubicBezTo>
                  <a:cubicBezTo>
                    <a:pt x="20398" y="6"/>
                    <a:pt x="20396" y="8"/>
                    <a:pt x="20394" y="8"/>
                  </a:cubicBezTo>
                  <a:lnTo>
                    <a:pt x="20279" y="8"/>
                  </a:lnTo>
                  <a:cubicBezTo>
                    <a:pt x="20277" y="8"/>
                    <a:pt x="20275" y="6"/>
                    <a:pt x="20275" y="4"/>
                  </a:cubicBezTo>
                  <a:cubicBezTo>
                    <a:pt x="20275" y="2"/>
                    <a:pt x="20277" y="0"/>
                    <a:pt x="20279" y="0"/>
                  </a:cubicBezTo>
                  <a:close/>
                  <a:moveTo>
                    <a:pt x="20463" y="0"/>
                  </a:moveTo>
                  <a:lnTo>
                    <a:pt x="20578" y="0"/>
                  </a:lnTo>
                  <a:cubicBezTo>
                    <a:pt x="20580" y="0"/>
                    <a:pt x="20582" y="2"/>
                    <a:pt x="20582" y="4"/>
                  </a:cubicBezTo>
                  <a:cubicBezTo>
                    <a:pt x="20582" y="6"/>
                    <a:pt x="20580" y="8"/>
                    <a:pt x="20578" y="8"/>
                  </a:cubicBezTo>
                  <a:lnTo>
                    <a:pt x="20463" y="8"/>
                  </a:lnTo>
                  <a:cubicBezTo>
                    <a:pt x="20461" y="8"/>
                    <a:pt x="20459" y="6"/>
                    <a:pt x="20459" y="4"/>
                  </a:cubicBezTo>
                  <a:cubicBezTo>
                    <a:pt x="20459" y="2"/>
                    <a:pt x="20461" y="0"/>
                    <a:pt x="20463" y="0"/>
                  </a:cubicBezTo>
                  <a:close/>
                  <a:moveTo>
                    <a:pt x="20647" y="0"/>
                  </a:moveTo>
                  <a:lnTo>
                    <a:pt x="20763" y="0"/>
                  </a:lnTo>
                  <a:cubicBezTo>
                    <a:pt x="20765" y="0"/>
                    <a:pt x="20766" y="2"/>
                    <a:pt x="20766" y="4"/>
                  </a:cubicBezTo>
                  <a:cubicBezTo>
                    <a:pt x="20766" y="6"/>
                    <a:pt x="20765" y="8"/>
                    <a:pt x="20763" y="8"/>
                  </a:cubicBezTo>
                  <a:lnTo>
                    <a:pt x="20647" y="8"/>
                  </a:lnTo>
                  <a:cubicBezTo>
                    <a:pt x="20645" y="8"/>
                    <a:pt x="20644" y="6"/>
                    <a:pt x="20644" y="4"/>
                  </a:cubicBezTo>
                  <a:cubicBezTo>
                    <a:pt x="20644" y="2"/>
                    <a:pt x="20645" y="0"/>
                    <a:pt x="20647" y="0"/>
                  </a:cubicBezTo>
                  <a:close/>
                  <a:moveTo>
                    <a:pt x="20832" y="0"/>
                  </a:moveTo>
                  <a:lnTo>
                    <a:pt x="20947" y="0"/>
                  </a:lnTo>
                  <a:cubicBezTo>
                    <a:pt x="20949" y="0"/>
                    <a:pt x="20951" y="2"/>
                    <a:pt x="20951" y="4"/>
                  </a:cubicBezTo>
                  <a:cubicBezTo>
                    <a:pt x="20951" y="6"/>
                    <a:pt x="20949" y="8"/>
                    <a:pt x="20947" y="8"/>
                  </a:cubicBezTo>
                  <a:lnTo>
                    <a:pt x="20832" y="8"/>
                  </a:lnTo>
                  <a:cubicBezTo>
                    <a:pt x="20830" y="8"/>
                    <a:pt x="20828" y="6"/>
                    <a:pt x="20828" y="4"/>
                  </a:cubicBezTo>
                  <a:cubicBezTo>
                    <a:pt x="20828" y="2"/>
                    <a:pt x="20830" y="0"/>
                    <a:pt x="20832" y="0"/>
                  </a:cubicBezTo>
                  <a:close/>
                  <a:moveTo>
                    <a:pt x="21016" y="0"/>
                  </a:moveTo>
                  <a:lnTo>
                    <a:pt x="21131" y="0"/>
                  </a:lnTo>
                  <a:cubicBezTo>
                    <a:pt x="21133" y="0"/>
                    <a:pt x="21135" y="2"/>
                    <a:pt x="21135" y="4"/>
                  </a:cubicBezTo>
                  <a:cubicBezTo>
                    <a:pt x="21135" y="6"/>
                    <a:pt x="21133" y="8"/>
                    <a:pt x="21131" y="8"/>
                  </a:cubicBezTo>
                  <a:lnTo>
                    <a:pt x="21016" y="8"/>
                  </a:lnTo>
                  <a:cubicBezTo>
                    <a:pt x="21014" y="8"/>
                    <a:pt x="21012" y="6"/>
                    <a:pt x="21012" y="4"/>
                  </a:cubicBezTo>
                  <a:cubicBezTo>
                    <a:pt x="21012" y="2"/>
                    <a:pt x="21014" y="0"/>
                    <a:pt x="21016" y="0"/>
                  </a:cubicBezTo>
                  <a:close/>
                  <a:moveTo>
                    <a:pt x="21200" y="0"/>
                  </a:moveTo>
                  <a:lnTo>
                    <a:pt x="21316" y="0"/>
                  </a:lnTo>
                  <a:cubicBezTo>
                    <a:pt x="21318" y="0"/>
                    <a:pt x="21319" y="2"/>
                    <a:pt x="21319" y="4"/>
                  </a:cubicBezTo>
                  <a:cubicBezTo>
                    <a:pt x="21319" y="6"/>
                    <a:pt x="21318" y="8"/>
                    <a:pt x="21316" y="8"/>
                  </a:cubicBezTo>
                  <a:lnTo>
                    <a:pt x="21200" y="8"/>
                  </a:lnTo>
                  <a:cubicBezTo>
                    <a:pt x="21198" y="8"/>
                    <a:pt x="21196" y="6"/>
                    <a:pt x="21196" y="4"/>
                  </a:cubicBezTo>
                  <a:cubicBezTo>
                    <a:pt x="21196" y="2"/>
                    <a:pt x="21198" y="0"/>
                    <a:pt x="21200" y="0"/>
                  </a:cubicBezTo>
                  <a:close/>
                  <a:moveTo>
                    <a:pt x="21385" y="0"/>
                  </a:moveTo>
                  <a:lnTo>
                    <a:pt x="21500" y="0"/>
                  </a:lnTo>
                  <a:cubicBezTo>
                    <a:pt x="21502" y="0"/>
                    <a:pt x="21504" y="2"/>
                    <a:pt x="21504" y="4"/>
                  </a:cubicBezTo>
                  <a:cubicBezTo>
                    <a:pt x="21504" y="6"/>
                    <a:pt x="21502" y="8"/>
                    <a:pt x="21500" y="8"/>
                  </a:cubicBezTo>
                  <a:lnTo>
                    <a:pt x="21385" y="8"/>
                  </a:lnTo>
                  <a:cubicBezTo>
                    <a:pt x="21383" y="8"/>
                    <a:pt x="21381" y="6"/>
                    <a:pt x="21381" y="4"/>
                  </a:cubicBezTo>
                  <a:cubicBezTo>
                    <a:pt x="21381" y="2"/>
                    <a:pt x="21383" y="0"/>
                    <a:pt x="21385" y="0"/>
                  </a:cubicBezTo>
                  <a:close/>
                  <a:moveTo>
                    <a:pt x="21569" y="0"/>
                  </a:moveTo>
                  <a:lnTo>
                    <a:pt x="21684" y="0"/>
                  </a:lnTo>
                  <a:cubicBezTo>
                    <a:pt x="21686" y="0"/>
                    <a:pt x="21688" y="2"/>
                    <a:pt x="21688" y="4"/>
                  </a:cubicBezTo>
                  <a:cubicBezTo>
                    <a:pt x="21688" y="6"/>
                    <a:pt x="21686" y="8"/>
                    <a:pt x="21684" y="8"/>
                  </a:cubicBezTo>
                  <a:lnTo>
                    <a:pt x="21569" y="8"/>
                  </a:lnTo>
                  <a:cubicBezTo>
                    <a:pt x="21567" y="8"/>
                    <a:pt x="21565" y="6"/>
                    <a:pt x="21565" y="4"/>
                  </a:cubicBezTo>
                  <a:cubicBezTo>
                    <a:pt x="21565" y="2"/>
                    <a:pt x="21567" y="0"/>
                    <a:pt x="21569" y="0"/>
                  </a:cubicBezTo>
                  <a:close/>
                  <a:moveTo>
                    <a:pt x="21753" y="0"/>
                  </a:moveTo>
                  <a:lnTo>
                    <a:pt x="21868" y="0"/>
                  </a:lnTo>
                  <a:cubicBezTo>
                    <a:pt x="21871" y="0"/>
                    <a:pt x="21872" y="2"/>
                    <a:pt x="21872" y="4"/>
                  </a:cubicBezTo>
                  <a:cubicBezTo>
                    <a:pt x="21872" y="6"/>
                    <a:pt x="21871" y="8"/>
                    <a:pt x="21868" y="8"/>
                  </a:cubicBezTo>
                  <a:lnTo>
                    <a:pt x="21753" y="8"/>
                  </a:lnTo>
                  <a:cubicBezTo>
                    <a:pt x="21751" y="8"/>
                    <a:pt x="21749" y="6"/>
                    <a:pt x="21749" y="4"/>
                  </a:cubicBezTo>
                  <a:cubicBezTo>
                    <a:pt x="21749" y="2"/>
                    <a:pt x="21751" y="0"/>
                    <a:pt x="21753" y="0"/>
                  </a:cubicBezTo>
                  <a:close/>
                  <a:moveTo>
                    <a:pt x="21938" y="0"/>
                  </a:moveTo>
                  <a:lnTo>
                    <a:pt x="22053" y="0"/>
                  </a:lnTo>
                  <a:cubicBezTo>
                    <a:pt x="22055" y="0"/>
                    <a:pt x="22057" y="2"/>
                    <a:pt x="22057" y="4"/>
                  </a:cubicBezTo>
                  <a:cubicBezTo>
                    <a:pt x="22057" y="6"/>
                    <a:pt x="22055" y="8"/>
                    <a:pt x="22053" y="8"/>
                  </a:cubicBezTo>
                  <a:lnTo>
                    <a:pt x="21938" y="8"/>
                  </a:lnTo>
                  <a:cubicBezTo>
                    <a:pt x="21935" y="8"/>
                    <a:pt x="21934" y="6"/>
                    <a:pt x="21934" y="4"/>
                  </a:cubicBezTo>
                  <a:cubicBezTo>
                    <a:pt x="21934" y="2"/>
                    <a:pt x="21935" y="0"/>
                    <a:pt x="21938" y="0"/>
                  </a:cubicBezTo>
                  <a:close/>
                  <a:moveTo>
                    <a:pt x="22122" y="0"/>
                  </a:moveTo>
                  <a:lnTo>
                    <a:pt x="22237" y="0"/>
                  </a:lnTo>
                  <a:cubicBezTo>
                    <a:pt x="22239" y="0"/>
                    <a:pt x="22241" y="2"/>
                    <a:pt x="22241" y="4"/>
                  </a:cubicBezTo>
                  <a:cubicBezTo>
                    <a:pt x="22241" y="6"/>
                    <a:pt x="22239" y="8"/>
                    <a:pt x="22237" y="8"/>
                  </a:cubicBezTo>
                  <a:lnTo>
                    <a:pt x="22122" y="8"/>
                  </a:lnTo>
                  <a:cubicBezTo>
                    <a:pt x="22120" y="8"/>
                    <a:pt x="22118" y="6"/>
                    <a:pt x="22118" y="4"/>
                  </a:cubicBezTo>
                  <a:cubicBezTo>
                    <a:pt x="22118" y="2"/>
                    <a:pt x="22120" y="0"/>
                    <a:pt x="22122" y="0"/>
                  </a:cubicBezTo>
                  <a:close/>
                  <a:moveTo>
                    <a:pt x="22306" y="0"/>
                  </a:moveTo>
                  <a:lnTo>
                    <a:pt x="22421" y="0"/>
                  </a:lnTo>
                  <a:cubicBezTo>
                    <a:pt x="22424" y="0"/>
                    <a:pt x="22425" y="2"/>
                    <a:pt x="22425" y="4"/>
                  </a:cubicBezTo>
                  <a:cubicBezTo>
                    <a:pt x="22425" y="6"/>
                    <a:pt x="22424" y="8"/>
                    <a:pt x="22421" y="8"/>
                  </a:cubicBezTo>
                  <a:lnTo>
                    <a:pt x="22306" y="8"/>
                  </a:lnTo>
                  <a:cubicBezTo>
                    <a:pt x="22304" y="8"/>
                    <a:pt x="22302" y="6"/>
                    <a:pt x="22302" y="4"/>
                  </a:cubicBezTo>
                  <a:cubicBezTo>
                    <a:pt x="22302" y="2"/>
                    <a:pt x="22304" y="0"/>
                    <a:pt x="22306" y="0"/>
                  </a:cubicBezTo>
                  <a:close/>
                  <a:moveTo>
                    <a:pt x="22491" y="0"/>
                  </a:moveTo>
                  <a:lnTo>
                    <a:pt x="22606" y="0"/>
                  </a:lnTo>
                  <a:cubicBezTo>
                    <a:pt x="22608" y="0"/>
                    <a:pt x="22610" y="2"/>
                    <a:pt x="22610" y="4"/>
                  </a:cubicBezTo>
                  <a:cubicBezTo>
                    <a:pt x="22610" y="6"/>
                    <a:pt x="22608" y="8"/>
                    <a:pt x="22606" y="8"/>
                  </a:cubicBezTo>
                  <a:lnTo>
                    <a:pt x="22491" y="8"/>
                  </a:lnTo>
                  <a:cubicBezTo>
                    <a:pt x="22488" y="8"/>
                    <a:pt x="22487" y="6"/>
                    <a:pt x="22487" y="4"/>
                  </a:cubicBezTo>
                  <a:cubicBezTo>
                    <a:pt x="22487" y="2"/>
                    <a:pt x="22488" y="0"/>
                    <a:pt x="22491" y="0"/>
                  </a:cubicBezTo>
                  <a:close/>
                  <a:moveTo>
                    <a:pt x="22675" y="0"/>
                  </a:moveTo>
                  <a:lnTo>
                    <a:pt x="22790" y="0"/>
                  </a:lnTo>
                  <a:cubicBezTo>
                    <a:pt x="22792" y="0"/>
                    <a:pt x="22794" y="2"/>
                    <a:pt x="22794" y="4"/>
                  </a:cubicBezTo>
                  <a:cubicBezTo>
                    <a:pt x="22794" y="6"/>
                    <a:pt x="22792" y="8"/>
                    <a:pt x="22790" y="8"/>
                  </a:cubicBezTo>
                  <a:lnTo>
                    <a:pt x="22675" y="8"/>
                  </a:lnTo>
                  <a:cubicBezTo>
                    <a:pt x="22673" y="8"/>
                    <a:pt x="22671" y="6"/>
                    <a:pt x="22671" y="4"/>
                  </a:cubicBezTo>
                  <a:cubicBezTo>
                    <a:pt x="22671" y="2"/>
                    <a:pt x="22673" y="0"/>
                    <a:pt x="22675" y="0"/>
                  </a:cubicBezTo>
                  <a:close/>
                  <a:moveTo>
                    <a:pt x="22859" y="0"/>
                  </a:moveTo>
                  <a:lnTo>
                    <a:pt x="22974" y="0"/>
                  </a:lnTo>
                  <a:cubicBezTo>
                    <a:pt x="22977" y="0"/>
                    <a:pt x="22978" y="2"/>
                    <a:pt x="22978" y="4"/>
                  </a:cubicBezTo>
                  <a:cubicBezTo>
                    <a:pt x="22978" y="6"/>
                    <a:pt x="22977" y="8"/>
                    <a:pt x="22974" y="8"/>
                  </a:cubicBezTo>
                  <a:lnTo>
                    <a:pt x="22859" y="8"/>
                  </a:lnTo>
                  <a:cubicBezTo>
                    <a:pt x="22857" y="8"/>
                    <a:pt x="22855" y="6"/>
                    <a:pt x="22855" y="4"/>
                  </a:cubicBezTo>
                  <a:cubicBezTo>
                    <a:pt x="22855" y="2"/>
                    <a:pt x="22857" y="0"/>
                    <a:pt x="22859" y="0"/>
                  </a:cubicBezTo>
                  <a:close/>
                  <a:moveTo>
                    <a:pt x="23044" y="0"/>
                  </a:moveTo>
                  <a:lnTo>
                    <a:pt x="23159" y="0"/>
                  </a:lnTo>
                  <a:cubicBezTo>
                    <a:pt x="23161" y="0"/>
                    <a:pt x="23163" y="2"/>
                    <a:pt x="23163" y="4"/>
                  </a:cubicBezTo>
                  <a:cubicBezTo>
                    <a:pt x="23163" y="6"/>
                    <a:pt x="23161" y="8"/>
                    <a:pt x="23159" y="8"/>
                  </a:cubicBezTo>
                  <a:lnTo>
                    <a:pt x="23044" y="8"/>
                  </a:lnTo>
                  <a:cubicBezTo>
                    <a:pt x="23041" y="8"/>
                    <a:pt x="23040" y="6"/>
                    <a:pt x="23040" y="4"/>
                  </a:cubicBezTo>
                  <a:cubicBezTo>
                    <a:pt x="23040" y="2"/>
                    <a:pt x="23041" y="0"/>
                    <a:pt x="23044" y="0"/>
                  </a:cubicBezTo>
                  <a:close/>
                  <a:moveTo>
                    <a:pt x="23228" y="0"/>
                  </a:moveTo>
                  <a:lnTo>
                    <a:pt x="23343" y="0"/>
                  </a:lnTo>
                  <a:cubicBezTo>
                    <a:pt x="23345" y="0"/>
                    <a:pt x="23347" y="2"/>
                    <a:pt x="23347" y="4"/>
                  </a:cubicBezTo>
                  <a:cubicBezTo>
                    <a:pt x="23347" y="6"/>
                    <a:pt x="23345" y="8"/>
                    <a:pt x="23343" y="8"/>
                  </a:cubicBezTo>
                  <a:lnTo>
                    <a:pt x="23228" y="8"/>
                  </a:lnTo>
                  <a:cubicBezTo>
                    <a:pt x="23226" y="8"/>
                    <a:pt x="23224" y="6"/>
                    <a:pt x="23224" y="4"/>
                  </a:cubicBezTo>
                  <a:cubicBezTo>
                    <a:pt x="23224" y="2"/>
                    <a:pt x="23226" y="0"/>
                    <a:pt x="23228" y="0"/>
                  </a:cubicBezTo>
                  <a:close/>
                  <a:moveTo>
                    <a:pt x="23412" y="0"/>
                  </a:moveTo>
                  <a:lnTo>
                    <a:pt x="23527" y="0"/>
                  </a:lnTo>
                  <a:cubicBezTo>
                    <a:pt x="23529" y="0"/>
                    <a:pt x="23531" y="2"/>
                    <a:pt x="23531" y="4"/>
                  </a:cubicBezTo>
                  <a:cubicBezTo>
                    <a:pt x="23531" y="6"/>
                    <a:pt x="23529" y="8"/>
                    <a:pt x="23527" y="8"/>
                  </a:cubicBezTo>
                  <a:lnTo>
                    <a:pt x="23412" y="8"/>
                  </a:lnTo>
                  <a:cubicBezTo>
                    <a:pt x="23410" y="8"/>
                    <a:pt x="23408" y="6"/>
                    <a:pt x="23408" y="4"/>
                  </a:cubicBezTo>
                  <a:cubicBezTo>
                    <a:pt x="23408" y="2"/>
                    <a:pt x="23410" y="0"/>
                    <a:pt x="23412" y="0"/>
                  </a:cubicBezTo>
                  <a:close/>
                  <a:moveTo>
                    <a:pt x="23596" y="0"/>
                  </a:moveTo>
                  <a:lnTo>
                    <a:pt x="23712" y="0"/>
                  </a:lnTo>
                  <a:cubicBezTo>
                    <a:pt x="23714" y="0"/>
                    <a:pt x="23716" y="2"/>
                    <a:pt x="23716" y="4"/>
                  </a:cubicBezTo>
                  <a:cubicBezTo>
                    <a:pt x="23716" y="6"/>
                    <a:pt x="23714" y="8"/>
                    <a:pt x="23712" y="8"/>
                  </a:cubicBezTo>
                  <a:lnTo>
                    <a:pt x="23596" y="8"/>
                  </a:lnTo>
                  <a:cubicBezTo>
                    <a:pt x="23594" y="8"/>
                    <a:pt x="23593" y="6"/>
                    <a:pt x="23593" y="4"/>
                  </a:cubicBezTo>
                  <a:cubicBezTo>
                    <a:pt x="23593" y="2"/>
                    <a:pt x="23594" y="0"/>
                    <a:pt x="23596" y="0"/>
                  </a:cubicBezTo>
                  <a:close/>
                  <a:moveTo>
                    <a:pt x="23781" y="0"/>
                  </a:moveTo>
                  <a:lnTo>
                    <a:pt x="23896" y="0"/>
                  </a:lnTo>
                  <a:cubicBezTo>
                    <a:pt x="23898" y="0"/>
                    <a:pt x="23900" y="2"/>
                    <a:pt x="23900" y="4"/>
                  </a:cubicBezTo>
                  <a:cubicBezTo>
                    <a:pt x="23900" y="6"/>
                    <a:pt x="23898" y="8"/>
                    <a:pt x="23896" y="8"/>
                  </a:cubicBezTo>
                  <a:lnTo>
                    <a:pt x="23781" y="8"/>
                  </a:lnTo>
                  <a:cubicBezTo>
                    <a:pt x="23779" y="8"/>
                    <a:pt x="23777" y="6"/>
                    <a:pt x="23777" y="4"/>
                  </a:cubicBezTo>
                  <a:cubicBezTo>
                    <a:pt x="23777" y="2"/>
                    <a:pt x="23779" y="0"/>
                    <a:pt x="23781" y="0"/>
                  </a:cubicBezTo>
                  <a:close/>
                  <a:moveTo>
                    <a:pt x="23965" y="0"/>
                  </a:moveTo>
                  <a:lnTo>
                    <a:pt x="24080" y="0"/>
                  </a:lnTo>
                  <a:cubicBezTo>
                    <a:pt x="24082" y="0"/>
                    <a:pt x="24084" y="2"/>
                    <a:pt x="24084" y="4"/>
                  </a:cubicBezTo>
                  <a:cubicBezTo>
                    <a:pt x="24084" y="6"/>
                    <a:pt x="24082" y="8"/>
                    <a:pt x="24080" y="8"/>
                  </a:cubicBezTo>
                  <a:lnTo>
                    <a:pt x="23965" y="8"/>
                  </a:lnTo>
                  <a:cubicBezTo>
                    <a:pt x="23963" y="8"/>
                    <a:pt x="23961" y="6"/>
                    <a:pt x="23961" y="4"/>
                  </a:cubicBezTo>
                  <a:cubicBezTo>
                    <a:pt x="23961" y="2"/>
                    <a:pt x="23963" y="0"/>
                    <a:pt x="23965" y="0"/>
                  </a:cubicBezTo>
                  <a:close/>
                  <a:moveTo>
                    <a:pt x="24149" y="0"/>
                  </a:moveTo>
                  <a:lnTo>
                    <a:pt x="24265" y="0"/>
                  </a:lnTo>
                  <a:cubicBezTo>
                    <a:pt x="24267" y="0"/>
                    <a:pt x="24268" y="2"/>
                    <a:pt x="24268" y="4"/>
                  </a:cubicBezTo>
                  <a:cubicBezTo>
                    <a:pt x="24268" y="6"/>
                    <a:pt x="24267" y="8"/>
                    <a:pt x="24265" y="8"/>
                  </a:cubicBezTo>
                  <a:lnTo>
                    <a:pt x="24149" y="8"/>
                  </a:lnTo>
                  <a:cubicBezTo>
                    <a:pt x="24147" y="8"/>
                    <a:pt x="24146" y="6"/>
                    <a:pt x="24146" y="4"/>
                  </a:cubicBezTo>
                  <a:cubicBezTo>
                    <a:pt x="24146" y="2"/>
                    <a:pt x="24147" y="0"/>
                    <a:pt x="24149" y="0"/>
                  </a:cubicBezTo>
                  <a:close/>
                  <a:moveTo>
                    <a:pt x="24334" y="0"/>
                  </a:moveTo>
                  <a:lnTo>
                    <a:pt x="24449" y="0"/>
                  </a:lnTo>
                  <a:cubicBezTo>
                    <a:pt x="24451" y="0"/>
                    <a:pt x="24453" y="2"/>
                    <a:pt x="24453" y="4"/>
                  </a:cubicBezTo>
                  <a:cubicBezTo>
                    <a:pt x="24453" y="6"/>
                    <a:pt x="24451" y="8"/>
                    <a:pt x="24449" y="8"/>
                  </a:cubicBezTo>
                  <a:lnTo>
                    <a:pt x="24334" y="8"/>
                  </a:lnTo>
                  <a:cubicBezTo>
                    <a:pt x="24332" y="8"/>
                    <a:pt x="24330" y="6"/>
                    <a:pt x="24330" y="4"/>
                  </a:cubicBezTo>
                  <a:cubicBezTo>
                    <a:pt x="24330" y="2"/>
                    <a:pt x="24332" y="0"/>
                    <a:pt x="24334" y="0"/>
                  </a:cubicBezTo>
                  <a:close/>
                  <a:moveTo>
                    <a:pt x="24518" y="0"/>
                  </a:moveTo>
                  <a:lnTo>
                    <a:pt x="24533" y="0"/>
                  </a:lnTo>
                  <a:cubicBezTo>
                    <a:pt x="24536" y="0"/>
                    <a:pt x="24537" y="2"/>
                    <a:pt x="24537" y="4"/>
                  </a:cubicBezTo>
                  <a:cubicBezTo>
                    <a:pt x="24537" y="6"/>
                    <a:pt x="24536" y="8"/>
                    <a:pt x="24533" y="8"/>
                  </a:cubicBezTo>
                  <a:lnTo>
                    <a:pt x="24518" y="8"/>
                  </a:lnTo>
                  <a:cubicBezTo>
                    <a:pt x="24516" y="8"/>
                    <a:pt x="24514" y="6"/>
                    <a:pt x="24514" y="4"/>
                  </a:cubicBezTo>
                  <a:cubicBezTo>
                    <a:pt x="24514" y="2"/>
                    <a:pt x="24516" y="0"/>
                    <a:pt x="24518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34">
              <a:extLst>
                <a:ext uri="{FF2B5EF4-FFF2-40B4-BE49-F238E27FC236}">
                  <a16:creationId xmlns:a16="http://schemas.microsoft.com/office/drawing/2014/main" id="{466B8E8C-1B2B-4DD9-8D0A-097B406E02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9" y="4236"/>
              <a:ext cx="17444" cy="6"/>
            </a:xfrm>
            <a:custGeom>
              <a:avLst/>
              <a:gdLst>
                <a:gd name="T0" fmla="*/ 188 w 22587"/>
                <a:gd name="T1" fmla="*/ 0 h 8"/>
                <a:gd name="T2" fmla="*/ 556 w 22587"/>
                <a:gd name="T3" fmla="*/ 0 h 8"/>
                <a:gd name="T4" fmla="*/ 925 w 22587"/>
                <a:gd name="T5" fmla="*/ 0 h 8"/>
                <a:gd name="T6" fmla="*/ 1294 w 22587"/>
                <a:gd name="T7" fmla="*/ 0 h 8"/>
                <a:gd name="T8" fmla="*/ 1662 w 22587"/>
                <a:gd name="T9" fmla="*/ 0 h 8"/>
                <a:gd name="T10" fmla="*/ 2031 w 22587"/>
                <a:gd name="T11" fmla="*/ 0 h 8"/>
                <a:gd name="T12" fmla="*/ 2400 w 22587"/>
                <a:gd name="T13" fmla="*/ 0 h 8"/>
                <a:gd name="T14" fmla="*/ 2768 w 22587"/>
                <a:gd name="T15" fmla="*/ 0 h 8"/>
                <a:gd name="T16" fmla="*/ 3137 w 22587"/>
                <a:gd name="T17" fmla="*/ 0 h 8"/>
                <a:gd name="T18" fmla="*/ 3506 w 22587"/>
                <a:gd name="T19" fmla="*/ 0 h 8"/>
                <a:gd name="T20" fmla="*/ 3874 w 22587"/>
                <a:gd name="T21" fmla="*/ 0 h 8"/>
                <a:gd name="T22" fmla="*/ 4243 w 22587"/>
                <a:gd name="T23" fmla="*/ 0 h 8"/>
                <a:gd name="T24" fmla="*/ 4612 w 22587"/>
                <a:gd name="T25" fmla="*/ 0 h 8"/>
                <a:gd name="T26" fmla="*/ 4980 w 22587"/>
                <a:gd name="T27" fmla="*/ 0 h 8"/>
                <a:gd name="T28" fmla="*/ 5349 w 22587"/>
                <a:gd name="T29" fmla="*/ 0 h 8"/>
                <a:gd name="T30" fmla="*/ 5717 w 22587"/>
                <a:gd name="T31" fmla="*/ 0 h 8"/>
                <a:gd name="T32" fmla="*/ 6086 w 22587"/>
                <a:gd name="T33" fmla="*/ 0 h 8"/>
                <a:gd name="T34" fmla="*/ 6455 w 22587"/>
                <a:gd name="T35" fmla="*/ 0 h 8"/>
                <a:gd name="T36" fmla="*/ 6823 w 22587"/>
                <a:gd name="T37" fmla="*/ 0 h 8"/>
                <a:gd name="T38" fmla="*/ 7192 w 22587"/>
                <a:gd name="T39" fmla="*/ 0 h 8"/>
                <a:gd name="T40" fmla="*/ 7561 w 22587"/>
                <a:gd name="T41" fmla="*/ 0 h 8"/>
                <a:gd name="T42" fmla="*/ 7929 w 22587"/>
                <a:gd name="T43" fmla="*/ 0 h 8"/>
                <a:gd name="T44" fmla="*/ 8298 w 22587"/>
                <a:gd name="T45" fmla="*/ 0 h 8"/>
                <a:gd name="T46" fmla="*/ 8667 w 22587"/>
                <a:gd name="T47" fmla="*/ 0 h 8"/>
                <a:gd name="T48" fmla="*/ 9035 w 22587"/>
                <a:gd name="T49" fmla="*/ 0 h 8"/>
                <a:gd name="T50" fmla="*/ 9404 w 22587"/>
                <a:gd name="T51" fmla="*/ 0 h 8"/>
                <a:gd name="T52" fmla="*/ 9772 w 22587"/>
                <a:gd name="T53" fmla="*/ 0 h 8"/>
                <a:gd name="T54" fmla="*/ 10141 w 22587"/>
                <a:gd name="T55" fmla="*/ 0 h 8"/>
                <a:gd name="T56" fmla="*/ 10510 w 22587"/>
                <a:gd name="T57" fmla="*/ 0 h 8"/>
                <a:gd name="T58" fmla="*/ 10878 w 22587"/>
                <a:gd name="T59" fmla="*/ 0 h 8"/>
                <a:gd name="T60" fmla="*/ 11247 w 22587"/>
                <a:gd name="T61" fmla="*/ 0 h 8"/>
                <a:gd name="T62" fmla="*/ 11616 w 22587"/>
                <a:gd name="T63" fmla="*/ 0 h 8"/>
                <a:gd name="T64" fmla="*/ 11984 w 22587"/>
                <a:gd name="T65" fmla="*/ 0 h 8"/>
                <a:gd name="T66" fmla="*/ 12353 w 22587"/>
                <a:gd name="T67" fmla="*/ 0 h 8"/>
                <a:gd name="T68" fmla="*/ 12722 w 22587"/>
                <a:gd name="T69" fmla="*/ 0 h 8"/>
                <a:gd name="T70" fmla="*/ 13090 w 22587"/>
                <a:gd name="T71" fmla="*/ 0 h 8"/>
                <a:gd name="T72" fmla="*/ 13459 w 22587"/>
                <a:gd name="T73" fmla="*/ 0 h 8"/>
                <a:gd name="T74" fmla="*/ 13828 w 22587"/>
                <a:gd name="T75" fmla="*/ 0 h 8"/>
                <a:gd name="T76" fmla="*/ 14196 w 22587"/>
                <a:gd name="T77" fmla="*/ 0 h 8"/>
                <a:gd name="T78" fmla="*/ 14565 w 22587"/>
                <a:gd name="T79" fmla="*/ 0 h 8"/>
                <a:gd name="T80" fmla="*/ 14933 w 22587"/>
                <a:gd name="T81" fmla="*/ 0 h 8"/>
                <a:gd name="T82" fmla="*/ 15302 w 22587"/>
                <a:gd name="T83" fmla="*/ 0 h 8"/>
                <a:gd name="T84" fmla="*/ 15671 w 22587"/>
                <a:gd name="T85" fmla="*/ 0 h 8"/>
                <a:gd name="T86" fmla="*/ 16039 w 22587"/>
                <a:gd name="T87" fmla="*/ 0 h 8"/>
                <a:gd name="T88" fmla="*/ 16408 w 22587"/>
                <a:gd name="T89" fmla="*/ 0 h 8"/>
                <a:gd name="T90" fmla="*/ 16777 w 22587"/>
                <a:gd name="T91" fmla="*/ 0 h 8"/>
                <a:gd name="T92" fmla="*/ 17145 w 22587"/>
                <a:gd name="T93" fmla="*/ 0 h 8"/>
                <a:gd name="T94" fmla="*/ 17514 w 22587"/>
                <a:gd name="T95" fmla="*/ 0 h 8"/>
                <a:gd name="T96" fmla="*/ 17883 w 22587"/>
                <a:gd name="T97" fmla="*/ 0 h 8"/>
                <a:gd name="T98" fmla="*/ 18251 w 22587"/>
                <a:gd name="T99" fmla="*/ 0 h 8"/>
                <a:gd name="T100" fmla="*/ 18620 w 22587"/>
                <a:gd name="T101" fmla="*/ 0 h 8"/>
                <a:gd name="T102" fmla="*/ 18988 w 22587"/>
                <a:gd name="T103" fmla="*/ 0 h 8"/>
                <a:gd name="T104" fmla="*/ 19357 w 22587"/>
                <a:gd name="T105" fmla="*/ 0 h 8"/>
                <a:gd name="T106" fmla="*/ 19726 w 22587"/>
                <a:gd name="T107" fmla="*/ 0 h 8"/>
                <a:gd name="T108" fmla="*/ 20094 w 22587"/>
                <a:gd name="T109" fmla="*/ 0 h 8"/>
                <a:gd name="T110" fmla="*/ 20463 w 22587"/>
                <a:gd name="T111" fmla="*/ 0 h 8"/>
                <a:gd name="T112" fmla="*/ 20832 w 22587"/>
                <a:gd name="T113" fmla="*/ 0 h 8"/>
                <a:gd name="T114" fmla="*/ 21200 w 22587"/>
                <a:gd name="T115" fmla="*/ 0 h 8"/>
                <a:gd name="T116" fmla="*/ 21569 w 22587"/>
                <a:gd name="T117" fmla="*/ 0 h 8"/>
                <a:gd name="T118" fmla="*/ 21938 w 22587"/>
                <a:gd name="T119" fmla="*/ 0 h 8"/>
                <a:gd name="T120" fmla="*/ 22306 w 22587"/>
                <a:gd name="T1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87" h="8">
                  <a:moveTo>
                    <a:pt x="4" y="0"/>
                  </a:moveTo>
                  <a:lnTo>
                    <a:pt x="119" y="0"/>
                  </a:lnTo>
                  <a:cubicBezTo>
                    <a:pt x="121" y="0"/>
                    <a:pt x="123" y="2"/>
                    <a:pt x="123" y="4"/>
                  </a:cubicBezTo>
                  <a:cubicBezTo>
                    <a:pt x="123" y="6"/>
                    <a:pt x="121" y="8"/>
                    <a:pt x="119" y="8"/>
                  </a:cubicBezTo>
                  <a:lnTo>
                    <a:pt x="4" y="8"/>
                  </a:ln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188" y="0"/>
                  </a:moveTo>
                  <a:lnTo>
                    <a:pt x="303" y="0"/>
                  </a:lnTo>
                  <a:cubicBezTo>
                    <a:pt x="305" y="0"/>
                    <a:pt x="307" y="2"/>
                    <a:pt x="307" y="4"/>
                  </a:cubicBezTo>
                  <a:cubicBezTo>
                    <a:pt x="307" y="6"/>
                    <a:pt x="305" y="8"/>
                    <a:pt x="303" y="8"/>
                  </a:cubicBezTo>
                  <a:lnTo>
                    <a:pt x="188" y="8"/>
                  </a:lnTo>
                  <a:cubicBezTo>
                    <a:pt x="186" y="8"/>
                    <a:pt x="184" y="6"/>
                    <a:pt x="184" y="4"/>
                  </a:cubicBezTo>
                  <a:cubicBezTo>
                    <a:pt x="184" y="2"/>
                    <a:pt x="186" y="0"/>
                    <a:pt x="188" y="0"/>
                  </a:cubicBezTo>
                  <a:close/>
                  <a:moveTo>
                    <a:pt x="372" y="0"/>
                  </a:moveTo>
                  <a:lnTo>
                    <a:pt x="487" y="0"/>
                  </a:lnTo>
                  <a:cubicBezTo>
                    <a:pt x="489" y="0"/>
                    <a:pt x="491" y="2"/>
                    <a:pt x="491" y="4"/>
                  </a:cubicBezTo>
                  <a:cubicBezTo>
                    <a:pt x="491" y="6"/>
                    <a:pt x="489" y="8"/>
                    <a:pt x="487" y="8"/>
                  </a:cubicBezTo>
                  <a:lnTo>
                    <a:pt x="372" y="8"/>
                  </a:lnTo>
                  <a:cubicBezTo>
                    <a:pt x="370" y="8"/>
                    <a:pt x="368" y="6"/>
                    <a:pt x="368" y="4"/>
                  </a:cubicBezTo>
                  <a:cubicBezTo>
                    <a:pt x="368" y="2"/>
                    <a:pt x="370" y="0"/>
                    <a:pt x="372" y="0"/>
                  </a:cubicBezTo>
                  <a:close/>
                  <a:moveTo>
                    <a:pt x="556" y="0"/>
                  </a:moveTo>
                  <a:lnTo>
                    <a:pt x="672" y="0"/>
                  </a:lnTo>
                  <a:cubicBezTo>
                    <a:pt x="674" y="0"/>
                    <a:pt x="676" y="2"/>
                    <a:pt x="676" y="4"/>
                  </a:cubicBezTo>
                  <a:cubicBezTo>
                    <a:pt x="676" y="6"/>
                    <a:pt x="674" y="8"/>
                    <a:pt x="672" y="8"/>
                  </a:cubicBezTo>
                  <a:lnTo>
                    <a:pt x="556" y="8"/>
                  </a:lnTo>
                  <a:cubicBezTo>
                    <a:pt x="554" y="8"/>
                    <a:pt x="553" y="6"/>
                    <a:pt x="553" y="4"/>
                  </a:cubicBezTo>
                  <a:cubicBezTo>
                    <a:pt x="553" y="2"/>
                    <a:pt x="554" y="0"/>
                    <a:pt x="556" y="0"/>
                  </a:cubicBezTo>
                  <a:close/>
                  <a:moveTo>
                    <a:pt x="741" y="0"/>
                  </a:moveTo>
                  <a:lnTo>
                    <a:pt x="856" y="0"/>
                  </a:lnTo>
                  <a:cubicBezTo>
                    <a:pt x="858" y="0"/>
                    <a:pt x="860" y="2"/>
                    <a:pt x="860" y="4"/>
                  </a:cubicBezTo>
                  <a:cubicBezTo>
                    <a:pt x="860" y="6"/>
                    <a:pt x="858" y="8"/>
                    <a:pt x="856" y="8"/>
                  </a:cubicBezTo>
                  <a:lnTo>
                    <a:pt x="741" y="8"/>
                  </a:lnTo>
                  <a:cubicBezTo>
                    <a:pt x="739" y="8"/>
                    <a:pt x="737" y="6"/>
                    <a:pt x="737" y="4"/>
                  </a:cubicBezTo>
                  <a:cubicBezTo>
                    <a:pt x="737" y="2"/>
                    <a:pt x="739" y="0"/>
                    <a:pt x="741" y="0"/>
                  </a:cubicBezTo>
                  <a:close/>
                  <a:moveTo>
                    <a:pt x="925" y="0"/>
                  </a:moveTo>
                  <a:lnTo>
                    <a:pt x="1040" y="0"/>
                  </a:lnTo>
                  <a:cubicBezTo>
                    <a:pt x="1042" y="0"/>
                    <a:pt x="1044" y="2"/>
                    <a:pt x="1044" y="4"/>
                  </a:cubicBezTo>
                  <a:cubicBezTo>
                    <a:pt x="1044" y="6"/>
                    <a:pt x="1042" y="8"/>
                    <a:pt x="1040" y="8"/>
                  </a:cubicBezTo>
                  <a:lnTo>
                    <a:pt x="925" y="8"/>
                  </a:lnTo>
                  <a:cubicBezTo>
                    <a:pt x="923" y="8"/>
                    <a:pt x="921" y="6"/>
                    <a:pt x="921" y="4"/>
                  </a:cubicBezTo>
                  <a:cubicBezTo>
                    <a:pt x="921" y="2"/>
                    <a:pt x="923" y="0"/>
                    <a:pt x="925" y="0"/>
                  </a:cubicBezTo>
                  <a:close/>
                  <a:moveTo>
                    <a:pt x="1109" y="0"/>
                  </a:moveTo>
                  <a:lnTo>
                    <a:pt x="1225" y="0"/>
                  </a:lnTo>
                  <a:cubicBezTo>
                    <a:pt x="1227" y="0"/>
                    <a:pt x="1228" y="2"/>
                    <a:pt x="1228" y="4"/>
                  </a:cubicBezTo>
                  <a:cubicBezTo>
                    <a:pt x="1228" y="6"/>
                    <a:pt x="1227" y="8"/>
                    <a:pt x="1225" y="8"/>
                  </a:cubicBezTo>
                  <a:lnTo>
                    <a:pt x="1109" y="8"/>
                  </a:lnTo>
                  <a:cubicBezTo>
                    <a:pt x="1107" y="8"/>
                    <a:pt x="1106" y="6"/>
                    <a:pt x="1106" y="4"/>
                  </a:cubicBezTo>
                  <a:cubicBezTo>
                    <a:pt x="1106" y="2"/>
                    <a:pt x="1107" y="0"/>
                    <a:pt x="1109" y="0"/>
                  </a:cubicBezTo>
                  <a:close/>
                  <a:moveTo>
                    <a:pt x="1294" y="0"/>
                  </a:moveTo>
                  <a:lnTo>
                    <a:pt x="1409" y="0"/>
                  </a:lnTo>
                  <a:cubicBezTo>
                    <a:pt x="1411" y="0"/>
                    <a:pt x="1413" y="2"/>
                    <a:pt x="1413" y="4"/>
                  </a:cubicBezTo>
                  <a:cubicBezTo>
                    <a:pt x="1413" y="6"/>
                    <a:pt x="1411" y="8"/>
                    <a:pt x="1409" y="8"/>
                  </a:cubicBezTo>
                  <a:lnTo>
                    <a:pt x="1294" y="8"/>
                  </a:lnTo>
                  <a:cubicBezTo>
                    <a:pt x="1292" y="8"/>
                    <a:pt x="1290" y="6"/>
                    <a:pt x="1290" y="4"/>
                  </a:cubicBezTo>
                  <a:cubicBezTo>
                    <a:pt x="1290" y="2"/>
                    <a:pt x="1292" y="0"/>
                    <a:pt x="1294" y="0"/>
                  </a:cubicBezTo>
                  <a:close/>
                  <a:moveTo>
                    <a:pt x="1478" y="0"/>
                  </a:moveTo>
                  <a:lnTo>
                    <a:pt x="1593" y="0"/>
                  </a:lnTo>
                  <a:cubicBezTo>
                    <a:pt x="1595" y="0"/>
                    <a:pt x="1597" y="2"/>
                    <a:pt x="1597" y="4"/>
                  </a:cubicBezTo>
                  <a:cubicBezTo>
                    <a:pt x="1597" y="6"/>
                    <a:pt x="1595" y="8"/>
                    <a:pt x="1593" y="8"/>
                  </a:cubicBezTo>
                  <a:lnTo>
                    <a:pt x="1478" y="8"/>
                  </a:lnTo>
                  <a:cubicBezTo>
                    <a:pt x="1476" y="8"/>
                    <a:pt x="1474" y="6"/>
                    <a:pt x="1474" y="4"/>
                  </a:cubicBezTo>
                  <a:cubicBezTo>
                    <a:pt x="1474" y="2"/>
                    <a:pt x="1476" y="0"/>
                    <a:pt x="1478" y="0"/>
                  </a:cubicBezTo>
                  <a:close/>
                  <a:moveTo>
                    <a:pt x="1662" y="0"/>
                  </a:moveTo>
                  <a:lnTo>
                    <a:pt x="1778" y="0"/>
                  </a:lnTo>
                  <a:cubicBezTo>
                    <a:pt x="1780" y="0"/>
                    <a:pt x="1781" y="2"/>
                    <a:pt x="1781" y="4"/>
                  </a:cubicBezTo>
                  <a:cubicBezTo>
                    <a:pt x="1781" y="6"/>
                    <a:pt x="1780" y="8"/>
                    <a:pt x="1778" y="8"/>
                  </a:cubicBezTo>
                  <a:lnTo>
                    <a:pt x="1662" y="8"/>
                  </a:lnTo>
                  <a:cubicBezTo>
                    <a:pt x="1660" y="8"/>
                    <a:pt x="1659" y="6"/>
                    <a:pt x="1659" y="4"/>
                  </a:cubicBezTo>
                  <a:cubicBezTo>
                    <a:pt x="1659" y="2"/>
                    <a:pt x="1660" y="0"/>
                    <a:pt x="1662" y="0"/>
                  </a:cubicBezTo>
                  <a:close/>
                  <a:moveTo>
                    <a:pt x="1847" y="0"/>
                  </a:moveTo>
                  <a:lnTo>
                    <a:pt x="1962" y="0"/>
                  </a:lnTo>
                  <a:cubicBezTo>
                    <a:pt x="1964" y="0"/>
                    <a:pt x="1966" y="2"/>
                    <a:pt x="1966" y="4"/>
                  </a:cubicBezTo>
                  <a:cubicBezTo>
                    <a:pt x="1966" y="6"/>
                    <a:pt x="1964" y="8"/>
                    <a:pt x="1962" y="8"/>
                  </a:cubicBezTo>
                  <a:lnTo>
                    <a:pt x="1847" y="8"/>
                  </a:lnTo>
                  <a:cubicBezTo>
                    <a:pt x="1845" y="8"/>
                    <a:pt x="1843" y="6"/>
                    <a:pt x="1843" y="4"/>
                  </a:cubicBezTo>
                  <a:cubicBezTo>
                    <a:pt x="1843" y="2"/>
                    <a:pt x="1845" y="0"/>
                    <a:pt x="1847" y="0"/>
                  </a:cubicBezTo>
                  <a:close/>
                  <a:moveTo>
                    <a:pt x="2031" y="0"/>
                  </a:moveTo>
                  <a:lnTo>
                    <a:pt x="2146" y="0"/>
                  </a:lnTo>
                  <a:cubicBezTo>
                    <a:pt x="2148" y="0"/>
                    <a:pt x="2150" y="2"/>
                    <a:pt x="2150" y="4"/>
                  </a:cubicBezTo>
                  <a:cubicBezTo>
                    <a:pt x="2150" y="6"/>
                    <a:pt x="2148" y="8"/>
                    <a:pt x="2146" y="8"/>
                  </a:cubicBezTo>
                  <a:lnTo>
                    <a:pt x="2031" y="8"/>
                  </a:lnTo>
                  <a:cubicBezTo>
                    <a:pt x="2029" y="8"/>
                    <a:pt x="2027" y="6"/>
                    <a:pt x="2027" y="4"/>
                  </a:cubicBezTo>
                  <a:cubicBezTo>
                    <a:pt x="2027" y="2"/>
                    <a:pt x="2029" y="0"/>
                    <a:pt x="2031" y="0"/>
                  </a:cubicBezTo>
                  <a:close/>
                  <a:moveTo>
                    <a:pt x="2215" y="0"/>
                  </a:moveTo>
                  <a:lnTo>
                    <a:pt x="2331" y="0"/>
                  </a:lnTo>
                  <a:cubicBezTo>
                    <a:pt x="2333" y="0"/>
                    <a:pt x="2334" y="2"/>
                    <a:pt x="2334" y="4"/>
                  </a:cubicBezTo>
                  <a:cubicBezTo>
                    <a:pt x="2334" y="6"/>
                    <a:pt x="2333" y="8"/>
                    <a:pt x="2331" y="8"/>
                  </a:cubicBezTo>
                  <a:lnTo>
                    <a:pt x="2215" y="8"/>
                  </a:lnTo>
                  <a:cubicBezTo>
                    <a:pt x="2213" y="8"/>
                    <a:pt x="2212" y="6"/>
                    <a:pt x="2212" y="4"/>
                  </a:cubicBezTo>
                  <a:cubicBezTo>
                    <a:pt x="2212" y="2"/>
                    <a:pt x="2213" y="0"/>
                    <a:pt x="2215" y="0"/>
                  </a:cubicBezTo>
                  <a:close/>
                  <a:moveTo>
                    <a:pt x="2400" y="0"/>
                  </a:moveTo>
                  <a:lnTo>
                    <a:pt x="2515" y="0"/>
                  </a:lnTo>
                  <a:cubicBezTo>
                    <a:pt x="2517" y="0"/>
                    <a:pt x="2519" y="2"/>
                    <a:pt x="2519" y="4"/>
                  </a:cubicBezTo>
                  <a:cubicBezTo>
                    <a:pt x="2519" y="6"/>
                    <a:pt x="2517" y="8"/>
                    <a:pt x="2515" y="8"/>
                  </a:cubicBezTo>
                  <a:lnTo>
                    <a:pt x="2400" y="8"/>
                  </a:lnTo>
                  <a:cubicBezTo>
                    <a:pt x="2398" y="8"/>
                    <a:pt x="2396" y="6"/>
                    <a:pt x="2396" y="4"/>
                  </a:cubicBezTo>
                  <a:cubicBezTo>
                    <a:pt x="2396" y="2"/>
                    <a:pt x="2398" y="0"/>
                    <a:pt x="2400" y="0"/>
                  </a:cubicBezTo>
                  <a:close/>
                  <a:moveTo>
                    <a:pt x="2584" y="0"/>
                  </a:moveTo>
                  <a:lnTo>
                    <a:pt x="2699" y="0"/>
                  </a:lnTo>
                  <a:cubicBezTo>
                    <a:pt x="2701" y="0"/>
                    <a:pt x="2703" y="2"/>
                    <a:pt x="2703" y="4"/>
                  </a:cubicBezTo>
                  <a:cubicBezTo>
                    <a:pt x="2703" y="6"/>
                    <a:pt x="2701" y="8"/>
                    <a:pt x="2699" y="8"/>
                  </a:cubicBezTo>
                  <a:lnTo>
                    <a:pt x="2584" y="8"/>
                  </a:lnTo>
                  <a:cubicBezTo>
                    <a:pt x="2582" y="8"/>
                    <a:pt x="2580" y="6"/>
                    <a:pt x="2580" y="4"/>
                  </a:cubicBezTo>
                  <a:cubicBezTo>
                    <a:pt x="2580" y="2"/>
                    <a:pt x="2582" y="0"/>
                    <a:pt x="2584" y="0"/>
                  </a:cubicBezTo>
                  <a:close/>
                  <a:moveTo>
                    <a:pt x="2768" y="0"/>
                  </a:moveTo>
                  <a:lnTo>
                    <a:pt x="2884" y="0"/>
                  </a:lnTo>
                  <a:cubicBezTo>
                    <a:pt x="2886" y="0"/>
                    <a:pt x="2887" y="2"/>
                    <a:pt x="2887" y="4"/>
                  </a:cubicBezTo>
                  <a:cubicBezTo>
                    <a:pt x="2887" y="6"/>
                    <a:pt x="2886" y="8"/>
                    <a:pt x="2884" y="8"/>
                  </a:cubicBezTo>
                  <a:lnTo>
                    <a:pt x="2768" y="8"/>
                  </a:lnTo>
                  <a:cubicBezTo>
                    <a:pt x="2766" y="8"/>
                    <a:pt x="2764" y="6"/>
                    <a:pt x="2764" y="4"/>
                  </a:cubicBezTo>
                  <a:cubicBezTo>
                    <a:pt x="2764" y="2"/>
                    <a:pt x="2766" y="0"/>
                    <a:pt x="2768" y="0"/>
                  </a:cubicBezTo>
                  <a:close/>
                  <a:moveTo>
                    <a:pt x="2953" y="0"/>
                  </a:moveTo>
                  <a:lnTo>
                    <a:pt x="3068" y="0"/>
                  </a:lnTo>
                  <a:cubicBezTo>
                    <a:pt x="3070" y="0"/>
                    <a:pt x="3072" y="2"/>
                    <a:pt x="3072" y="4"/>
                  </a:cubicBezTo>
                  <a:cubicBezTo>
                    <a:pt x="3072" y="6"/>
                    <a:pt x="3070" y="8"/>
                    <a:pt x="3068" y="8"/>
                  </a:cubicBezTo>
                  <a:lnTo>
                    <a:pt x="2953" y="8"/>
                  </a:lnTo>
                  <a:cubicBezTo>
                    <a:pt x="2951" y="8"/>
                    <a:pt x="2949" y="6"/>
                    <a:pt x="2949" y="4"/>
                  </a:cubicBezTo>
                  <a:cubicBezTo>
                    <a:pt x="2949" y="2"/>
                    <a:pt x="2951" y="0"/>
                    <a:pt x="2953" y="0"/>
                  </a:cubicBezTo>
                  <a:close/>
                  <a:moveTo>
                    <a:pt x="3137" y="0"/>
                  </a:moveTo>
                  <a:lnTo>
                    <a:pt x="3252" y="0"/>
                  </a:lnTo>
                  <a:cubicBezTo>
                    <a:pt x="3254" y="0"/>
                    <a:pt x="3256" y="2"/>
                    <a:pt x="3256" y="4"/>
                  </a:cubicBezTo>
                  <a:cubicBezTo>
                    <a:pt x="3256" y="6"/>
                    <a:pt x="3254" y="8"/>
                    <a:pt x="3252" y="8"/>
                  </a:cubicBezTo>
                  <a:lnTo>
                    <a:pt x="3137" y="8"/>
                  </a:lnTo>
                  <a:cubicBezTo>
                    <a:pt x="3135" y="8"/>
                    <a:pt x="3133" y="6"/>
                    <a:pt x="3133" y="4"/>
                  </a:cubicBezTo>
                  <a:cubicBezTo>
                    <a:pt x="3133" y="2"/>
                    <a:pt x="3135" y="0"/>
                    <a:pt x="3137" y="0"/>
                  </a:cubicBezTo>
                  <a:close/>
                  <a:moveTo>
                    <a:pt x="3321" y="0"/>
                  </a:moveTo>
                  <a:lnTo>
                    <a:pt x="3436" y="0"/>
                  </a:lnTo>
                  <a:cubicBezTo>
                    <a:pt x="3439" y="0"/>
                    <a:pt x="3440" y="2"/>
                    <a:pt x="3440" y="4"/>
                  </a:cubicBezTo>
                  <a:cubicBezTo>
                    <a:pt x="3440" y="6"/>
                    <a:pt x="3439" y="8"/>
                    <a:pt x="3436" y="8"/>
                  </a:cubicBezTo>
                  <a:lnTo>
                    <a:pt x="3321" y="8"/>
                  </a:lnTo>
                  <a:cubicBezTo>
                    <a:pt x="3319" y="8"/>
                    <a:pt x="3317" y="6"/>
                    <a:pt x="3317" y="4"/>
                  </a:cubicBezTo>
                  <a:cubicBezTo>
                    <a:pt x="3317" y="2"/>
                    <a:pt x="3319" y="0"/>
                    <a:pt x="3321" y="0"/>
                  </a:cubicBezTo>
                  <a:close/>
                  <a:moveTo>
                    <a:pt x="3506" y="0"/>
                  </a:moveTo>
                  <a:lnTo>
                    <a:pt x="3621" y="0"/>
                  </a:lnTo>
                  <a:cubicBezTo>
                    <a:pt x="3623" y="0"/>
                    <a:pt x="3625" y="2"/>
                    <a:pt x="3625" y="4"/>
                  </a:cubicBezTo>
                  <a:cubicBezTo>
                    <a:pt x="3625" y="6"/>
                    <a:pt x="3623" y="8"/>
                    <a:pt x="3621" y="8"/>
                  </a:cubicBezTo>
                  <a:lnTo>
                    <a:pt x="3506" y="8"/>
                  </a:lnTo>
                  <a:cubicBezTo>
                    <a:pt x="3503" y="8"/>
                    <a:pt x="3502" y="6"/>
                    <a:pt x="3502" y="4"/>
                  </a:cubicBezTo>
                  <a:cubicBezTo>
                    <a:pt x="3502" y="2"/>
                    <a:pt x="3503" y="0"/>
                    <a:pt x="3506" y="0"/>
                  </a:cubicBezTo>
                  <a:close/>
                  <a:moveTo>
                    <a:pt x="3690" y="0"/>
                  </a:moveTo>
                  <a:lnTo>
                    <a:pt x="3805" y="0"/>
                  </a:lnTo>
                  <a:cubicBezTo>
                    <a:pt x="3807" y="0"/>
                    <a:pt x="3809" y="2"/>
                    <a:pt x="3809" y="4"/>
                  </a:cubicBezTo>
                  <a:cubicBezTo>
                    <a:pt x="3809" y="6"/>
                    <a:pt x="3807" y="8"/>
                    <a:pt x="3805" y="8"/>
                  </a:cubicBezTo>
                  <a:lnTo>
                    <a:pt x="3690" y="8"/>
                  </a:lnTo>
                  <a:cubicBezTo>
                    <a:pt x="3688" y="8"/>
                    <a:pt x="3686" y="6"/>
                    <a:pt x="3686" y="4"/>
                  </a:cubicBezTo>
                  <a:cubicBezTo>
                    <a:pt x="3686" y="2"/>
                    <a:pt x="3688" y="0"/>
                    <a:pt x="3690" y="0"/>
                  </a:cubicBezTo>
                  <a:close/>
                  <a:moveTo>
                    <a:pt x="3874" y="0"/>
                  </a:moveTo>
                  <a:lnTo>
                    <a:pt x="3989" y="0"/>
                  </a:lnTo>
                  <a:cubicBezTo>
                    <a:pt x="3992" y="0"/>
                    <a:pt x="3993" y="2"/>
                    <a:pt x="3993" y="4"/>
                  </a:cubicBezTo>
                  <a:cubicBezTo>
                    <a:pt x="3993" y="6"/>
                    <a:pt x="3992" y="8"/>
                    <a:pt x="3989" y="8"/>
                  </a:cubicBezTo>
                  <a:lnTo>
                    <a:pt x="3874" y="8"/>
                  </a:lnTo>
                  <a:cubicBezTo>
                    <a:pt x="3872" y="8"/>
                    <a:pt x="3870" y="6"/>
                    <a:pt x="3870" y="4"/>
                  </a:cubicBezTo>
                  <a:cubicBezTo>
                    <a:pt x="3870" y="2"/>
                    <a:pt x="3872" y="0"/>
                    <a:pt x="3874" y="0"/>
                  </a:cubicBezTo>
                  <a:close/>
                  <a:moveTo>
                    <a:pt x="4059" y="0"/>
                  </a:moveTo>
                  <a:lnTo>
                    <a:pt x="4174" y="0"/>
                  </a:lnTo>
                  <a:cubicBezTo>
                    <a:pt x="4176" y="0"/>
                    <a:pt x="4178" y="2"/>
                    <a:pt x="4178" y="4"/>
                  </a:cubicBezTo>
                  <a:cubicBezTo>
                    <a:pt x="4178" y="6"/>
                    <a:pt x="4176" y="8"/>
                    <a:pt x="4174" y="8"/>
                  </a:cubicBezTo>
                  <a:lnTo>
                    <a:pt x="4059" y="8"/>
                  </a:lnTo>
                  <a:cubicBezTo>
                    <a:pt x="4056" y="8"/>
                    <a:pt x="4055" y="6"/>
                    <a:pt x="4055" y="4"/>
                  </a:cubicBezTo>
                  <a:cubicBezTo>
                    <a:pt x="4055" y="2"/>
                    <a:pt x="4056" y="0"/>
                    <a:pt x="4059" y="0"/>
                  </a:cubicBezTo>
                  <a:close/>
                  <a:moveTo>
                    <a:pt x="4243" y="0"/>
                  </a:moveTo>
                  <a:lnTo>
                    <a:pt x="4358" y="0"/>
                  </a:lnTo>
                  <a:cubicBezTo>
                    <a:pt x="4360" y="0"/>
                    <a:pt x="4362" y="2"/>
                    <a:pt x="4362" y="4"/>
                  </a:cubicBezTo>
                  <a:cubicBezTo>
                    <a:pt x="4362" y="6"/>
                    <a:pt x="4360" y="8"/>
                    <a:pt x="4358" y="8"/>
                  </a:cubicBezTo>
                  <a:lnTo>
                    <a:pt x="4243" y="8"/>
                  </a:lnTo>
                  <a:cubicBezTo>
                    <a:pt x="4241" y="8"/>
                    <a:pt x="4239" y="6"/>
                    <a:pt x="4239" y="4"/>
                  </a:cubicBezTo>
                  <a:cubicBezTo>
                    <a:pt x="4239" y="2"/>
                    <a:pt x="4241" y="0"/>
                    <a:pt x="4243" y="0"/>
                  </a:cubicBezTo>
                  <a:close/>
                  <a:moveTo>
                    <a:pt x="4427" y="0"/>
                  </a:moveTo>
                  <a:lnTo>
                    <a:pt x="4542" y="0"/>
                  </a:lnTo>
                  <a:cubicBezTo>
                    <a:pt x="4545" y="0"/>
                    <a:pt x="4546" y="2"/>
                    <a:pt x="4546" y="4"/>
                  </a:cubicBezTo>
                  <a:cubicBezTo>
                    <a:pt x="4546" y="6"/>
                    <a:pt x="4545" y="8"/>
                    <a:pt x="4542" y="8"/>
                  </a:cubicBezTo>
                  <a:lnTo>
                    <a:pt x="4427" y="8"/>
                  </a:lnTo>
                  <a:cubicBezTo>
                    <a:pt x="4425" y="8"/>
                    <a:pt x="4423" y="6"/>
                    <a:pt x="4423" y="4"/>
                  </a:cubicBezTo>
                  <a:cubicBezTo>
                    <a:pt x="4423" y="2"/>
                    <a:pt x="4425" y="0"/>
                    <a:pt x="4427" y="0"/>
                  </a:cubicBezTo>
                  <a:close/>
                  <a:moveTo>
                    <a:pt x="4612" y="0"/>
                  </a:moveTo>
                  <a:lnTo>
                    <a:pt x="4727" y="0"/>
                  </a:lnTo>
                  <a:cubicBezTo>
                    <a:pt x="4729" y="0"/>
                    <a:pt x="4731" y="2"/>
                    <a:pt x="4731" y="4"/>
                  </a:cubicBezTo>
                  <a:cubicBezTo>
                    <a:pt x="4731" y="6"/>
                    <a:pt x="4729" y="8"/>
                    <a:pt x="4727" y="8"/>
                  </a:cubicBezTo>
                  <a:lnTo>
                    <a:pt x="4612" y="8"/>
                  </a:lnTo>
                  <a:cubicBezTo>
                    <a:pt x="4609" y="8"/>
                    <a:pt x="4608" y="6"/>
                    <a:pt x="4608" y="4"/>
                  </a:cubicBezTo>
                  <a:cubicBezTo>
                    <a:pt x="4608" y="2"/>
                    <a:pt x="4609" y="0"/>
                    <a:pt x="4612" y="0"/>
                  </a:cubicBezTo>
                  <a:close/>
                  <a:moveTo>
                    <a:pt x="4796" y="0"/>
                  </a:moveTo>
                  <a:lnTo>
                    <a:pt x="4911" y="0"/>
                  </a:lnTo>
                  <a:cubicBezTo>
                    <a:pt x="4913" y="0"/>
                    <a:pt x="4915" y="2"/>
                    <a:pt x="4915" y="4"/>
                  </a:cubicBezTo>
                  <a:cubicBezTo>
                    <a:pt x="4915" y="6"/>
                    <a:pt x="4913" y="8"/>
                    <a:pt x="4911" y="8"/>
                  </a:cubicBezTo>
                  <a:lnTo>
                    <a:pt x="4796" y="8"/>
                  </a:lnTo>
                  <a:cubicBezTo>
                    <a:pt x="4794" y="8"/>
                    <a:pt x="4792" y="6"/>
                    <a:pt x="4792" y="4"/>
                  </a:cubicBezTo>
                  <a:cubicBezTo>
                    <a:pt x="4792" y="2"/>
                    <a:pt x="4794" y="0"/>
                    <a:pt x="4796" y="0"/>
                  </a:cubicBezTo>
                  <a:close/>
                  <a:moveTo>
                    <a:pt x="4980" y="0"/>
                  </a:moveTo>
                  <a:lnTo>
                    <a:pt x="5095" y="0"/>
                  </a:lnTo>
                  <a:cubicBezTo>
                    <a:pt x="5097" y="0"/>
                    <a:pt x="5099" y="2"/>
                    <a:pt x="5099" y="4"/>
                  </a:cubicBezTo>
                  <a:cubicBezTo>
                    <a:pt x="5099" y="6"/>
                    <a:pt x="5097" y="8"/>
                    <a:pt x="5095" y="8"/>
                  </a:cubicBezTo>
                  <a:lnTo>
                    <a:pt x="4980" y="8"/>
                  </a:lnTo>
                  <a:cubicBezTo>
                    <a:pt x="4978" y="8"/>
                    <a:pt x="4976" y="6"/>
                    <a:pt x="4976" y="4"/>
                  </a:cubicBezTo>
                  <a:cubicBezTo>
                    <a:pt x="4976" y="2"/>
                    <a:pt x="4978" y="0"/>
                    <a:pt x="4980" y="0"/>
                  </a:cubicBezTo>
                  <a:close/>
                  <a:moveTo>
                    <a:pt x="5164" y="0"/>
                  </a:moveTo>
                  <a:lnTo>
                    <a:pt x="5280" y="0"/>
                  </a:lnTo>
                  <a:cubicBezTo>
                    <a:pt x="5282" y="0"/>
                    <a:pt x="5284" y="2"/>
                    <a:pt x="5284" y="4"/>
                  </a:cubicBezTo>
                  <a:cubicBezTo>
                    <a:pt x="5284" y="6"/>
                    <a:pt x="5282" y="8"/>
                    <a:pt x="5280" y="8"/>
                  </a:cubicBezTo>
                  <a:lnTo>
                    <a:pt x="5164" y="8"/>
                  </a:lnTo>
                  <a:cubicBezTo>
                    <a:pt x="5162" y="8"/>
                    <a:pt x="5161" y="6"/>
                    <a:pt x="5161" y="4"/>
                  </a:cubicBezTo>
                  <a:cubicBezTo>
                    <a:pt x="5161" y="2"/>
                    <a:pt x="5162" y="0"/>
                    <a:pt x="5164" y="0"/>
                  </a:cubicBezTo>
                  <a:close/>
                  <a:moveTo>
                    <a:pt x="5349" y="0"/>
                  </a:moveTo>
                  <a:lnTo>
                    <a:pt x="5464" y="0"/>
                  </a:lnTo>
                  <a:cubicBezTo>
                    <a:pt x="5466" y="0"/>
                    <a:pt x="5468" y="2"/>
                    <a:pt x="5468" y="4"/>
                  </a:cubicBezTo>
                  <a:cubicBezTo>
                    <a:pt x="5468" y="6"/>
                    <a:pt x="5466" y="8"/>
                    <a:pt x="5464" y="8"/>
                  </a:cubicBezTo>
                  <a:lnTo>
                    <a:pt x="5349" y="8"/>
                  </a:lnTo>
                  <a:cubicBezTo>
                    <a:pt x="5347" y="8"/>
                    <a:pt x="5345" y="6"/>
                    <a:pt x="5345" y="4"/>
                  </a:cubicBezTo>
                  <a:cubicBezTo>
                    <a:pt x="5345" y="2"/>
                    <a:pt x="5347" y="0"/>
                    <a:pt x="5349" y="0"/>
                  </a:cubicBezTo>
                  <a:close/>
                  <a:moveTo>
                    <a:pt x="5533" y="0"/>
                  </a:moveTo>
                  <a:lnTo>
                    <a:pt x="5648" y="0"/>
                  </a:lnTo>
                  <a:cubicBezTo>
                    <a:pt x="5650" y="0"/>
                    <a:pt x="5652" y="2"/>
                    <a:pt x="5652" y="4"/>
                  </a:cubicBezTo>
                  <a:cubicBezTo>
                    <a:pt x="5652" y="6"/>
                    <a:pt x="5650" y="8"/>
                    <a:pt x="5648" y="8"/>
                  </a:cubicBezTo>
                  <a:lnTo>
                    <a:pt x="5533" y="8"/>
                  </a:lnTo>
                  <a:cubicBezTo>
                    <a:pt x="5531" y="8"/>
                    <a:pt x="5529" y="6"/>
                    <a:pt x="5529" y="4"/>
                  </a:cubicBezTo>
                  <a:cubicBezTo>
                    <a:pt x="5529" y="2"/>
                    <a:pt x="5531" y="0"/>
                    <a:pt x="5533" y="0"/>
                  </a:cubicBezTo>
                  <a:close/>
                  <a:moveTo>
                    <a:pt x="5717" y="0"/>
                  </a:moveTo>
                  <a:lnTo>
                    <a:pt x="5833" y="0"/>
                  </a:lnTo>
                  <a:cubicBezTo>
                    <a:pt x="5835" y="0"/>
                    <a:pt x="5836" y="2"/>
                    <a:pt x="5836" y="4"/>
                  </a:cubicBezTo>
                  <a:cubicBezTo>
                    <a:pt x="5836" y="6"/>
                    <a:pt x="5835" y="8"/>
                    <a:pt x="5833" y="8"/>
                  </a:cubicBezTo>
                  <a:lnTo>
                    <a:pt x="5717" y="8"/>
                  </a:lnTo>
                  <a:cubicBezTo>
                    <a:pt x="5715" y="8"/>
                    <a:pt x="5714" y="6"/>
                    <a:pt x="5714" y="4"/>
                  </a:cubicBezTo>
                  <a:cubicBezTo>
                    <a:pt x="5714" y="2"/>
                    <a:pt x="5715" y="0"/>
                    <a:pt x="5717" y="0"/>
                  </a:cubicBezTo>
                  <a:close/>
                  <a:moveTo>
                    <a:pt x="5902" y="0"/>
                  </a:moveTo>
                  <a:lnTo>
                    <a:pt x="6017" y="0"/>
                  </a:lnTo>
                  <a:cubicBezTo>
                    <a:pt x="6019" y="0"/>
                    <a:pt x="6021" y="2"/>
                    <a:pt x="6021" y="4"/>
                  </a:cubicBezTo>
                  <a:cubicBezTo>
                    <a:pt x="6021" y="6"/>
                    <a:pt x="6019" y="8"/>
                    <a:pt x="6017" y="8"/>
                  </a:cubicBezTo>
                  <a:lnTo>
                    <a:pt x="5902" y="8"/>
                  </a:lnTo>
                  <a:cubicBezTo>
                    <a:pt x="5900" y="8"/>
                    <a:pt x="5898" y="6"/>
                    <a:pt x="5898" y="4"/>
                  </a:cubicBezTo>
                  <a:cubicBezTo>
                    <a:pt x="5898" y="2"/>
                    <a:pt x="5900" y="0"/>
                    <a:pt x="5902" y="0"/>
                  </a:cubicBezTo>
                  <a:close/>
                  <a:moveTo>
                    <a:pt x="6086" y="0"/>
                  </a:moveTo>
                  <a:lnTo>
                    <a:pt x="6201" y="0"/>
                  </a:lnTo>
                  <a:cubicBezTo>
                    <a:pt x="6203" y="0"/>
                    <a:pt x="6205" y="2"/>
                    <a:pt x="6205" y="4"/>
                  </a:cubicBezTo>
                  <a:cubicBezTo>
                    <a:pt x="6205" y="6"/>
                    <a:pt x="6203" y="8"/>
                    <a:pt x="6201" y="8"/>
                  </a:cubicBezTo>
                  <a:lnTo>
                    <a:pt x="6086" y="8"/>
                  </a:lnTo>
                  <a:cubicBezTo>
                    <a:pt x="6084" y="8"/>
                    <a:pt x="6082" y="6"/>
                    <a:pt x="6082" y="4"/>
                  </a:cubicBezTo>
                  <a:cubicBezTo>
                    <a:pt x="6082" y="2"/>
                    <a:pt x="6084" y="0"/>
                    <a:pt x="6086" y="0"/>
                  </a:cubicBezTo>
                  <a:close/>
                  <a:moveTo>
                    <a:pt x="6270" y="0"/>
                  </a:moveTo>
                  <a:lnTo>
                    <a:pt x="6386" y="0"/>
                  </a:lnTo>
                  <a:cubicBezTo>
                    <a:pt x="6388" y="0"/>
                    <a:pt x="6389" y="2"/>
                    <a:pt x="6389" y="4"/>
                  </a:cubicBezTo>
                  <a:cubicBezTo>
                    <a:pt x="6389" y="6"/>
                    <a:pt x="6388" y="8"/>
                    <a:pt x="6386" y="8"/>
                  </a:cubicBezTo>
                  <a:lnTo>
                    <a:pt x="6270" y="8"/>
                  </a:lnTo>
                  <a:cubicBezTo>
                    <a:pt x="6268" y="8"/>
                    <a:pt x="6267" y="6"/>
                    <a:pt x="6267" y="4"/>
                  </a:cubicBezTo>
                  <a:cubicBezTo>
                    <a:pt x="6267" y="2"/>
                    <a:pt x="6268" y="0"/>
                    <a:pt x="6270" y="0"/>
                  </a:cubicBezTo>
                  <a:close/>
                  <a:moveTo>
                    <a:pt x="6455" y="0"/>
                  </a:moveTo>
                  <a:lnTo>
                    <a:pt x="6570" y="0"/>
                  </a:lnTo>
                  <a:cubicBezTo>
                    <a:pt x="6572" y="0"/>
                    <a:pt x="6574" y="2"/>
                    <a:pt x="6574" y="4"/>
                  </a:cubicBezTo>
                  <a:cubicBezTo>
                    <a:pt x="6574" y="6"/>
                    <a:pt x="6572" y="8"/>
                    <a:pt x="6570" y="8"/>
                  </a:cubicBezTo>
                  <a:lnTo>
                    <a:pt x="6455" y="8"/>
                  </a:lnTo>
                  <a:cubicBezTo>
                    <a:pt x="6453" y="8"/>
                    <a:pt x="6451" y="6"/>
                    <a:pt x="6451" y="4"/>
                  </a:cubicBezTo>
                  <a:cubicBezTo>
                    <a:pt x="6451" y="2"/>
                    <a:pt x="6453" y="0"/>
                    <a:pt x="6455" y="0"/>
                  </a:cubicBezTo>
                  <a:close/>
                  <a:moveTo>
                    <a:pt x="6639" y="0"/>
                  </a:moveTo>
                  <a:lnTo>
                    <a:pt x="6754" y="0"/>
                  </a:lnTo>
                  <a:cubicBezTo>
                    <a:pt x="6756" y="0"/>
                    <a:pt x="6758" y="2"/>
                    <a:pt x="6758" y="4"/>
                  </a:cubicBezTo>
                  <a:cubicBezTo>
                    <a:pt x="6758" y="6"/>
                    <a:pt x="6756" y="8"/>
                    <a:pt x="6754" y="8"/>
                  </a:cubicBezTo>
                  <a:lnTo>
                    <a:pt x="6639" y="8"/>
                  </a:lnTo>
                  <a:cubicBezTo>
                    <a:pt x="6637" y="8"/>
                    <a:pt x="6635" y="6"/>
                    <a:pt x="6635" y="4"/>
                  </a:cubicBezTo>
                  <a:cubicBezTo>
                    <a:pt x="6635" y="2"/>
                    <a:pt x="6637" y="0"/>
                    <a:pt x="6639" y="0"/>
                  </a:cubicBezTo>
                  <a:close/>
                  <a:moveTo>
                    <a:pt x="6823" y="0"/>
                  </a:moveTo>
                  <a:lnTo>
                    <a:pt x="6939" y="0"/>
                  </a:lnTo>
                  <a:cubicBezTo>
                    <a:pt x="6941" y="0"/>
                    <a:pt x="6942" y="2"/>
                    <a:pt x="6942" y="4"/>
                  </a:cubicBezTo>
                  <a:cubicBezTo>
                    <a:pt x="6942" y="6"/>
                    <a:pt x="6941" y="8"/>
                    <a:pt x="6939" y="8"/>
                  </a:cubicBezTo>
                  <a:lnTo>
                    <a:pt x="6823" y="8"/>
                  </a:lnTo>
                  <a:cubicBezTo>
                    <a:pt x="6821" y="8"/>
                    <a:pt x="6820" y="6"/>
                    <a:pt x="6820" y="4"/>
                  </a:cubicBezTo>
                  <a:cubicBezTo>
                    <a:pt x="6820" y="2"/>
                    <a:pt x="6821" y="0"/>
                    <a:pt x="6823" y="0"/>
                  </a:cubicBezTo>
                  <a:close/>
                  <a:moveTo>
                    <a:pt x="7008" y="0"/>
                  </a:moveTo>
                  <a:lnTo>
                    <a:pt x="7123" y="0"/>
                  </a:lnTo>
                  <a:cubicBezTo>
                    <a:pt x="7125" y="0"/>
                    <a:pt x="7127" y="2"/>
                    <a:pt x="7127" y="4"/>
                  </a:cubicBezTo>
                  <a:cubicBezTo>
                    <a:pt x="7127" y="6"/>
                    <a:pt x="7125" y="8"/>
                    <a:pt x="7123" y="8"/>
                  </a:cubicBezTo>
                  <a:lnTo>
                    <a:pt x="7008" y="8"/>
                  </a:lnTo>
                  <a:cubicBezTo>
                    <a:pt x="7006" y="8"/>
                    <a:pt x="7004" y="6"/>
                    <a:pt x="7004" y="4"/>
                  </a:cubicBezTo>
                  <a:cubicBezTo>
                    <a:pt x="7004" y="2"/>
                    <a:pt x="7006" y="0"/>
                    <a:pt x="7008" y="0"/>
                  </a:cubicBezTo>
                  <a:close/>
                  <a:moveTo>
                    <a:pt x="7192" y="0"/>
                  </a:moveTo>
                  <a:lnTo>
                    <a:pt x="7307" y="0"/>
                  </a:lnTo>
                  <a:cubicBezTo>
                    <a:pt x="7309" y="0"/>
                    <a:pt x="7311" y="2"/>
                    <a:pt x="7311" y="4"/>
                  </a:cubicBezTo>
                  <a:cubicBezTo>
                    <a:pt x="7311" y="6"/>
                    <a:pt x="7309" y="8"/>
                    <a:pt x="7307" y="8"/>
                  </a:cubicBezTo>
                  <a:lnTo>
                    <a:pt x="7192" y="8"/>
                  </a:lnTo>
                  <a:cubicBezTo>
                    <a:pt x="7190" y="8"/>
                    <a:pt x="7188" y="6"/>
                    <a:pt x="7188" y="4"/>
                  </a:cubicBezTo>
                  <a:cubicBezTo>
                    <a:pt x="7188" y="2"/>
                    <a:pt x="7190" y="0"/>
                    <a:pt x="7192" y="0"/>
                  </a:cubicBezTo>
                  <a:close/>
                  <a:moveTo>
                    <a:pt x="7376" y="0"/>
                  </a:moveTo>
                  <a:lnTo>
                    <a:pt x="7492" y="0"/>
                  </a:lnTo>
                  <a:cubicBezTo>
                    <a:pt x="7494" y="0"/>
                    <a:pt x="7495" y="2"/>
                    <a:pt x="7495" y="4"/>
                  </a:cubicBezTo>
                  <a:cubicBezTo>
                    <a:pt x="7495" y="6"/>
                    <a:pt x="7494" y="8"/>
                    <a:pt x="7492" y="8"/>
                  </a:cubicBezTo>
                  <a:lnTo>
                    <a:pt x="7376" y="8"/>
                  </a:lnTo>
                  <a:cubicBezTo>
                    <a:pt x="7374" y="8"/>
                    <a:pt x="7372" y="6"/>
                    <a:pt x="7372" y="4"/>
                  </a:cubicBezTo>
                  <a:cubicBezTo>
                    <a:pt x="7372" y="2"/>
                    <a:pt x="7374" y="0"/>
                    <a:pt x="7376" y="0"/>
                  </a:cubicBezTo>
                  <a:close/>
                  <a:moveTo>
                    <a:pt x="7561" y="0"/>
                  </a:moveTo>
                  <a:lnTo>
                    <a:pt x="7676" y="0"/>
                  </a:lnTo>
                  <a:cubicBezTo>
                    <a:pt x="7678" y="0"/>
                    <a:pt x="7680" y="2"/>
                    <a:pt x="7680" y="4"/>
                  </a:cubicBezTo>
                  <a:cubicBezTo>
                    <a:pt x="7680" y="6"/>
                    <a:pt x="7678" y="8"/>
                    <a:pt x="7676" y="8"/>
                  </a:cubicBezTo>
                  <a:lnTo>
                    <a:pt x="7561" y="8"/>
                  </a:lnTo>
                  <a:cubicBezTo>
                    <a:pt x="7559" y="8"/>
                    <a:pt x="7557" y="6"/>
                    <a:pt x="7557" y="4"/>
                  </a:cubicBezTo>
                  <a:cubicBezTo>
                    <a:pt x="7557" y="2"/>
                    <a:pt x="7559" y="0"/>
                    <a:pt x="7561" y="0"/>
                  </a:cubicBezTo>
                  <a:close/>
                  <a:moveTo>
                    <a:pt x="7745" y="0"/>
                  </a:moveTo>
                  <a:lnTo>
                    <a:pt x="7860" y="0"/>
                  </a:lnTo>
                  <a:cubicBezTo>
                    <a:pt x="7862" y="0"/>
                    <a:pt x="7864" y="2"/>
                    <a:pt x="7864" y="4"/>
                  </a:cubicBezTo>
                  <a:cubicBezTo>
                    <a:pt x="7864" y="6"/>
                    <a:pt x="7862" y="8"/>
                    <a:pt x="7860" y="8"/>
                  </a:cubicBezTo>
                  <a:lnTo>
                    <a:pt x="7745" y="8"/>
                  </a:lnTo>
                  <a:cubicBezTo>
                    <a:pt x="7743" y="8"/>
                    <a:pt x="7741" y="6"/>
                    <a:pt x="7741" y="4"/>
                  </a:cubicBezTo>
                  <a:cubicBezTo>
                    <a:pt x="7741" y="2"/>
                    <a:pt x="7743" y="0"/>
                    <a:pt x="7745" y="0"/>
                  </a:cubicBezTo>
                  <a:close/>
                  <a:moveTo>
                    <a:pt x="7929" y="0"/>
                  </a:moveTo>
                  <a:lnTo>
                    <a:pt x="8044" y="0"/>
                  </a:lnTo>
                  <a:cubicBezTo>
                    <a:pt x="8047" y="0"/>
                    <a:pt x="8048" y="2"/>
                    <a:pt x="8048" y="4"/>
                  </a:cubicBezTo>
                  <a:cubicBezTo>
                    <a:pt x="8048" y="6"/>
                    <a:pt x="8047" y="8"/>
                    <a:pt x="8044" y="8"/>
                  </a:cubicBezTo>
                  <a:lnTo>
                    <a:pt x="7929" y="8"/>
                  </a:lnTo>
                  <a:cubicBezTo>
                    <a:pt x="7927" y="8"/>
                    <a:pt x="7925" y="6"/>
                    <a:pt x="7925" y="4"/>
                  </a:cubicBezTo>
                  <a:cubicBezTo>
                    <a:pt x="7925" y="2"/>
                    <a:pt x="7927" y="0"/>
                    <a:pt x="7929" y="0"/>
                  </a:cubicBezTo>
                  <a:close/>
                  <a:moveTo>
                    <a:pt x="8114" y="0"/>
                  </a:moveTo>
                  <a:lnTo>
                    <a:pt x="8229" y="0"/>
                  </a:lnTo>
                  <a:cubicBezTo>
                    <a:pt x="8231" y="0"/>
                    <a:pt x="8233" y="2"/>
                    <a:pt x="8233" y="4"/>
                  </a:cubicBezTo>
                  <a:cubicBezTo>
                    <a:pt x="8233" y="6"/>
                    <a:pt x="8231" y="8"/>
                    <a:pt x="8229" y="8"/>
                  </a:cubicBezTo>
                  <a:lnTo>
                    <a:pt x="8114" y="8"/>
                  </a:lnTo>
                  <a:cubicBezTo>
                    <a:pt x="8111" y="8"/>
                    <a:pt x="8110" y="6"/>
                    <a:pt x="8110" y="4"/>
                  </a:cubicBezTo>
                  <a:cubicBezTo>
                    <a:pt x="8110" y="2"/>
                    <a:pt x="8111" y="0"/>
                    <a:pt x="8114" y="0"/>
                  </a:cubicBezTo>
                  <a:close/>
                  <a:moveTo>
                    <a:pt x="8298" y="0"/>
                  </a:moveTo>
                  <a:lnTo>
                    <a:pt x="8413" y="0"/>
                  </a:lnTo>
                  <a:cubicBezTo>
                    <a:pt x="8415" y="0"/>
                    <a:pt x="8417" y="2"/>
                    <a:pt x="8417" y="4"/>
                  </a:cubicBezTo>
                  <a:cubicBezTo>
                    <a:pt x="8417" y="6"/>
                    <a:pt x="8415" y="8"/>
                    <a:pt x="8413" y="8"/>
                  </a:cubicBezTo>
                  <a:lnTo>
                    <a:pt x="8298" y="8"/>
                  </a:lnTo>
                  <a:cubicBezTo>
                    <a:pt x="8296" y="8"/>
                    <a:pt x="8294" y="6"/>
                    <a:pt x="8294" y="4"/>
                  </a:cubicBezTo>
                  <a:cubicBezTo>
                    <a:pt x="8294" y="2"/>
                    <a:pt x="8296" y="0"/>
                    <a:pt x="8298" y="0"/>
                  </a:cubicBezTo>
                  <a:close/>
                  <a:moveTo>
                    <a:pt x="8482" y="0"/>
                  </a:moveTo>
                  <a:lnTo>
                    <a:pt x="8597" y="0"/>
                  </a:lnTo>
                  <a:cubicBezTo>
                    <a:pt x="8600" y="0"/>
                    <a:pt x="8601" y="2"/>
                    <a:pt x="8601" y="4"/>
                  </a:cubicBezTo>
                  <a:cubicBezTo>
                    <a:pt x="8601" y="6"/>
                    <a:pt x="8600" y="8"/>
                    <a:pt x="8597" y="8"/>
                  </a:cubicBezTo>
                  <a:lnTo>
                    <a:pt x="8482" y="8"/>
                  </a:lnTo>
                  <a:cubicBezTo>
                    <a:pt x="8480" y="8"/>
                    <a:pt x="8478" y="6"/>
                    <a:pt x="8478" y="4"/>
                  </a:cubicBezTo>
                  <a:cubicBezTo>
                    <a:pt x="8478" y="2"/>
                    <a:pt x="8480" y="0"/>
                    <a:pt x="8482" y="0"/>
                  </a:cubicBezTo>
                  <a:close/>
                  <a:moveTo>
                    <a:pt x="8667" y="0"/>
                  </a:moveTo>
                  <a:lnTo>
                    <a:pt x="8782" y="0"/>
                  </a:lnTo>
                  <a:cubicBezTo>
                    <a:pt x="8784" y="0"/>
                    <a:pt x="8786" y="2"/>
                    <a:pt x="8786" y="4"/>
                  </a:cubicBezTo>
                  <a:cubicBezTo>
                    <a:pt x="8786" y="6"/>
                    <a:pt x="8784" y="8"/>
                    <a:pt x="8782" y="8"/>
                  </a:cubicBezTo>
                  <a:lnTo>
                    <a:pt x="8667" y="8"/>
                  </a:lnTo>
                  <a:cubicBezTo>
                    <a:pt x="8664" y="8"/>
                    <a:pt x="8663" y="6"/>
                    <a:pt x="8663" y="4"/>
                  </a:cubicBezTo>
                  <a:cubicBezTo>
                    <a:pt x="8663" y="2"/>
                    <a:pt x="8664" y="0"/>
                    <a:pt x="8667" y="0"/>
                  </a:cubicBezTo>
                  <a:close/>
                  <a:moveTo>
                    <a:pt x="8851" y="0"/>
                  </a:moveTo>
                  <a:lnTo>
                    <a:pt x="8966" y="0"/>
                  </a:lnTo>
                  <a:cubicBezTo>
                    <a:pt x="8968" y="0"/>
                    <a:pt x="8970" y="2"/>
                    <a:pt x="8970" y="4"/>
                  </a:cubicBezTo>
                  <a:cubicBezTo>
                    <a:pt x="8970" y="6"/>
                    <a:pt x="8968" y="8"/>
                    <a:pt x="8966" y="8"/>
                  </a:cubicBezTo>
                  <a:lnTo>
                    <a:pt x="8851" y="8"/>
                  </a:lnTo>
                  <a:cubicBezTo>
                    <a:pt x="8849" y="8"/>
                    <a:pt x="8847" y="6"/>
                    <a:pt x="8847" y="4"/>
                  </a:cubicBezTo>
                  <a:cubicBezTo>
                    <a:pt x="8847" y="2"/>
                    <a:pt x="8849" y="0"/>
                    <a:pt x="8851" y="0"/>
                  </a:cubicBezTo>
                  <a:close/>
                  <a:moveTo>
                    <a:pt x="9035" y="0"/>
                  </a:moveTo>
                  <a:lnTo>
                    <a:pt x="9150" y="0"/>
                  </a:lnTo>
                  <a:cubicBezTo>
                    <a:pt x="9153" y="0"/>
                    <a:pt x="9154" y="2"/>
                    <a:pt x="9154" y="4"/>
                  </a:cubicBezTo>
                  <a:cubicBezTo>
                    <a:pt x="9154" y="6"/>
                    <a:pt x="9153" y="8"/>
                    <a:pt x="9150" y="8"/>
                  </a:cubicBezTo>
                  <a:lnTo>
                    <a:pt x="9035" y="8"/>
                  </a:lnTo>
                  <a:cubicBezTo>
                    <a:pt x="9033" y="8"/>
                    <a:pt x="9031" y="6"/>
                    <a:pt x="9031" y="4"/>
                  </a:cubicBezTo>
                  <a:cubicBezTo>
                    <a:pt x="9031" y="2"/>
                    <a:pt x="9033" y="0"/>
                    <a:pt x="9035" y="0"/>
                  </a:cubicBezTo>
                  <a:close/>
                  <a:moveTo>
                    <a:pt x="9220" y="0"/>
                  </a:moveTo>
                  <a:lnTo>
                    <a:pt x="9335" y="0"/>
                  </a:lnTo>
                  <a:cubicBezTo>
                    <a:pt x="9337" y="0"/>
                    <a:pt x="9339" y="2"/>
                    <a:pt x="9339" y="4"/>
                  </a:cubicBezTo>
                  <a:cubicBezTo>
                    <a:pt x="9339" y="6"/>
                    <a:pt x="9337" y="8"/>
                    <a:pt x="9335" y="8"/>
                  </a:cubicBezTo>
                  <a:lnTo>
                    <a:pt x="9220" y="8"/>
                  </a:lnTo>
                  <a:cubicBezTo>
                    <a:pt x="9217" y="8"/>
                    <a:pt x="9216" y="6"/>
                    <a:pt x="9216" y="4"/>
                  </a:cubicBezTo>
                  <a:cubicBezTo>
                    <a:pt x="9216" y="2"/>
                    <a:pt x="9217" y="0"/>
                    <a:pt x="9220" y="0"/>
                  </a:cubicBezTo>
                  <a:close/>
                  <a:moveTo>
                    <a:pt x="9404" y="0"/>
                  </a:moveTo>
                  <a:lnTo>
                    <a:pt x="9519" y="0"/>
                  </a:lnTo>
                  <a:cubicBezTo>
                    <a:pt x="9521" y="0"/>
                    <a:pt x="9523" y="2"/>
                    <a:pt x="9523" y="4"/>
                  </a:cubicBezTo>
                  <a:cubicBezTo>
                    <a:pt x="9523" y="6"/>
                    <a:pt x="9521" y="8"/>
                    <a:pt x="9519" y="8"/>
                  </a:cubicBezTo>
                  <a:lnTo>
                    <a:pt x="9404" y="8"/>
                  </a:lnTo>
                  <a:cubicBezTo>
                    <a:pt x="9402" y="8"/>
                    <a:pt x="9400" y="6"/>
                    <a:pt x="9400" y="4"/>
                  </a:cubicBezTo>
                  <a:cubicBezTo>
                    <a:pt x="9400" y="2"/>
                    <a:pt x="9402" y="0"/>
                    <a:pt x="9404" y="0"/>
                  </a:cubicBezTo>
                  <a:close/>
                  <a:moveTo>
                    <a:pt x="9588" y="0"/>
                  </a:moveTo>
                  <a:lnTo>
                    <a:pt x="9703" y="0"/>
                  </a:lnTo>
                  <a:cubicBezTo>
                    <a:pt x="9705" y="0"/>
                    <a:pt x="9707" y="2"/>
                    <a:pt x="9707" y="4"/>
                  </a:cubicBezTo>
                  <a:cubicBezTo>
                    <a:pt x="9707" y="6"/>
                    <a:pt x="9705" y="8"/>
                    <a:pt x="9703" y="8"/>
                  </a:cubicBezTo>
                  <a:lnTo>
                    <a:pt x="9588" y="8"/>
                  </a:lnTo>
                  <a:cubicBezTo>
                    <a:pt x="9586" y="8"/>
                    <a:pt x="9584" y="6"/>
                    <a:pt x="9584" y="4"/>
                  </a:cubicBezTo>
                  <a:cubicBezTo>
                    <a:pt x="9584" y="2"/>
                    <a:pt x="9586" y="0"/>
                    <a:pt x="9588" y="0"/>
                  </a:cubicBezTo>
                  <a:close/>
                  <a:moveTo>
                    <a:pt x="9772" y="0"/>
                  </a:moveTo>
                  <a:lnTo>
                    <a:pt x="9888" y="0"/>
                  </a:lnTo>
                  <a:cubicBezTo>
                    <a:pt x="9890" y="0"/>
                    <a:pt x="9892" y="2"/>
                    <a:pt x="9892" y="4"/>
                  </a:cubicBezTo>
                  <a:cubicBezTo>
                    <a:pt x="9892" y="6"/>
                    <a:pt x="9890" y="8"/>
                    <a:pt x="9888" y="8"/>
                  </a:cubicBezTo>
                  <a:lnTo>
                    <a:pt x="9772" y="8"/>
                  </a:lnTo>
                  <a:cubicBezTo>
                    <a:pt x="9770" y="8"/>
                    <a:pt x="9769" y="6"/>
                    <a:pt x="9769" y="4"/>
                  </a:cubicBezTo>
                  <a:cubicBezTo>
                    <a:pt x="9769" y="2"/>
                    <a:pt x="9770" y="0"/>
                    <a:pt x="9772" y="0"/>
                  </a:cubicBezTo>
                  <a:close/>
                  <a:moveTo>
                    <a:pt x="9957" y="0"/>
                  </a:moveTo>
                  <a:lnTo>
                    <a:pt x="10072" y="0"/>
                  </a:lnTo>
                  <a:cubicBezTo>
                    <a:pt x="10074" y="0"/>
                    <a:pt x="10076" y="2"/>
                    <a:pt x="10076" y="4"/>
                  </a:cubicBezTo>
                  <a:cubicBezTo>
                    <a:pt x="10076" y="6"/>
                    <a:pt x="10074" y="8"/>
                    <a:pt x="10072" y="8"/>
                  </a:cubicBezTo>
                  <a:lnTo>
                    <a:pt x="9957" y="8"/>
                  </a:lnTo>
                  <a:cubicBezTo>
                    <a:pt x="9955" y="8"/>
                    <a:pt x="9953" y="6"/>
                    <a:pt x="9953" y="4"/>
                  </a:cubicBezTo>
                  <a:cubicBezTo>
                    <a:pt x="9953" y="2"/>
                    <a:pt x="9955" y="0"/>
                    <a:pt x="9957" y="0"/>
                  </a:cubicBezTo>
                  <a:close/>
                  <a:moveTo>
                    <a:pt x="10141" y="0"/>
                  </a:moveTo>
                  <a:lnTo>
                    <a:pt x="10256" y="0"/>
                  </a:lnTo>
                  <a:cubicBezTo>
                    <a:pt x="10258" y="0"/>
                    <a:pt x="10260" y="2"/>
                    <a:pt x="10260" y="4"/>
                  </a:cubicBezTo>
                  <a:cubicBezTo>
                    <a:pt x="10260" y="6"/>
                    <a:pt x="10258" y="8"/>
                    <a:pt x="10256" y="8"/>
                  </a:cubicBezTo>
                  <a:lnTo>
                    <a:pt x="10141" y="8"/>
                  </a:lnTo>
                  <a:cubicBezTo>
                    <a:pt x="10139" y="8"/>
                    <a:pt x="10137" y="6"/>
                    <a:pt x="10137" y="4"/>
                  </a:cubicBezTo>
                  <a:cubicBezTo>
                    <a:pt x="10137" y="2"/>
                    <a:pt x="10139" y="0"/>
                    <a:pt x="10141" y="0"/>
                  </a:cubicBezTo>
                  <a:close/>
                  <a:moveTo>
                    <a:pt x="10325" y="0"/>
                  </a:moveTo>
                  <a:lnTo>
                    <a:pt x="10441" y="0"/>
                  </a:lnTo>
                  <a:cubicBezTo>
                    <a:pt x="10443" y="0"/>
                    <a:pt x="10444" y="2"/>
                    <a:pt x="10444" y="4"/>
                  </a:cubicBezTo>
                  <a:cubicBezTo>
                    <a:pt x="10444" y="6"/>
                    <a:pt x="10443" y="8"/>
                    <a:pt x="10441" y="8"/>
                  </a:cubicBezTo>
                  <a:lnTo>
                    <a:pt x="10325" y="8"/>
                  </a:lnTo>
                  <a:cubicBezTo>
                    <a:pt x="10323" y="8"/>
                    <a:pt x="10322" y="6"/>
                    <a:pt x="10322" y="4"/>
                  </a:cubicBezTo>
                  <a:cubicBezTo>
                    <a:pt x="10322" y="2"/>
                    <a:pt x="10323" y="0"/>
                    <a:pt x="10325" y="0"/>
                  </a:cubicBezTo>
                  <a:close/>
                  <a:moveTo>
                    <a:pt x="10510" y="0"/>
                  </a:moveTo>
                  <a:lnTo>
                    <a:pt x="10625" y="0"/>
                  </a:lnTo>
                  <a:cubicBezTo>
                    <a:pt x="10627" y="0"/>
                    <a:pt x="10629" y="2"/>
                    <a:pt x="10629" y="4"/>
                  </a:cubicBezTo>
                  <a:cubicBezTo>
                    <a:pt x="10629" y="6"/>
                    <a:pt x="10627" y="8"/>
                    <a:pt x="10625" y="8"/>
                  </a:cubicBezTo>
                  <a:lnTo>
                    <a:pt x="10510" y="8"/>
                  </a:lnTo>
                  <a:cubicBezTo>
                    <a:pt x="10508" y="8"/>
                    <a:pt x="10506" y="6"/>
                    <a:pt x="10506" y="4"/>
                  </a:cubicBezTo>
                  <a:cubicBezTo>
                    <a:pt x="10506" y="2"/>
                    <a:pt x="10508" y="0"/>
                    <a:pt x="10510" y="0"/>
                  </a:cubicBezTo>
                  <a:close/>
                  <a:moveTo>
                    <a:pt x="10694" y="0"/>
                  </a:moveTo>
                  <a:lnTo>
                    <a:pt x="10809" y="0"/>
                  </a:lnTo>
                  <a:cubicBezTo>
                    <a:pt x="10811" y="0"/>
                    <a:pt x="10813" y="2"/>
                    <a:pt x="10813" y="4"/>
                  </a:cubicBezTo>
                  <a:cubicBezTo>
                    <a:pt x="10813" y="6"/>
                    <a:pt x="10811" y="8"/>
                    <a:pt x="10809" y="8"/>
                  </a:cubicBezTo>
                  <a:lnTo>
                    <a:pt x="10694" y="8"/>
                  </a:lnTo>
                  <a:cubicBezTo>
                    <a:pt x="10692" y="8"/>
                    <a:pt x="10690" y="6"/>
                    <a:pt x="10690" y="4"/>
                  </a:cubicBezTo>
                  <a:cubicBezTo>
                    <a:pt x="10690" y="2"/>
                    <a:pt x="10692" y="0"/>
                    <a:pt x="10694" y="0"/>
                  </a:cubicBezTo>
                  <a:close/>
                  <a:moveTo>
                    <a:pt x="10878" y="0"/>
                  </a:moveTo>
                  <a:lnTo>
                    <a:pt x="10994" y="0"/>
                  </a:lnTo>
                  <a:cubicBezTo>
                    <a:pt x="10996" y="0"/>
                    <a:pt x="10997" y="2"/>
                    <a:pt x="10997" y="4"/>
                  </a:cubicBezTo>
                  <a:cubicBezTo>
                    <a:pt x="10997" y="6"/>
                    <a:pt x="10996" y="8"/>
                    <a:pt x="10994" y="8"/>
                  </a:cubicBezTo>
                  <a:lnTo>
                    <a:pt x="10878" y="8"/>
                  </a:lnTo>
                  <a:cubicBezTo>
                    <a:pt x="10876" y="8"/>
                    <a:pt x="10875" y="6"/>
                    <a:pt x="10875" y="4"/>
                  </a:cubicBezTo>
                  <a:cubicBezTo>
                    <a:pt x="10875" y="2"/>
                    <a:pt x="10876" y="0"/>
                    <a:pt x="10878" y="0"/>
                  </a:cubicBezTo>
                  <a:close/>
                  <a:moveTo>
                    <a:pt x="11063" y="0"/>
                  </a:moveTo>
                  <a:lnTo>
                    <a:pt x="11178" y="0"/>
                  </a:lnTo>
                  <a:cubicBezTo>
                    <a:pt x="11180" y="0"/>
                    <a:pt x="11182" y="2"/>
                    <a:pt x="11182" y="4"/>
                  </a:cubicBezTo>
                  <a:cubicBezTo>
                    <a:pt x="11182" y="6"/>
                    <a:pt x="11180" y="8"/>
                    <a:pt x="11178" y="8"/>
                  </a:cubicBezTo>
                  <a:lnTo>
                    <a:pt x="11063" y="8"/>
                  </a:lnTo>
                  <a:cubicBezTo>
                    <a:pt x="11061" y="8"/>
                    <a:pt x="11059" y="6"/>
                    <a:pt x="11059" y="4"/>
                  </a:cubicBezTo>
                  <a:cubicBezTo>
                    <a:pt x="11059" y="2"/>
                    <a:pt x="11061" y="0"/>
                    <a:pt x="11063" y="0"/>
                  </a:cubicBezTo>
                  <a:close/>
                  <a:moveTo>
                    <a:pt x="11247" y="0"/>
                  </a:moveTo>
                  <a:lnTo>
                    <a:pt x="11362" y="0"/>
                  </a:lnTo>
                  <a:cubicBezTo>
                    <a:pt x="11364" y="0"/>
                    <a:pt x="11366" y="2"/>
                    <a:pt x="11366" y="4"/>
                  </a:cubicBezTo>
                  <a:cubicBezTo>
                    <a:pt x="11366" y="6"/>
                    <a:pt x="11364" y="8"/>
                    <a:pt x="11362" y="8"/>
                  </a:cubicBezTo>
                  <a:lnTo>
                    <a:pt x="11247" y="8"/>
                  </a:lnTo>
                  <a:cubicBezTo>
                    <a:pt x="11245" y="8"/>
                    <a:pt x="11243" y="6"/>
                    <a:pt x="11243" y="4"/>
                  </a:cubicBezTo>
                  <a:cubicBezTo>
                    <a:pt x="11243" y="2"/>
                    <a:pt x="11245" y="0"/>
                    <a:pt x="11247" y="0"/>
                  </a:cubicBezTo>
                  <a:close/>
                  <a:moveTo>
                    <a:pt x="11431" y="0"/>
                  </a:moveTo>
                  <a:lnTo>
                    <a:pt x="11547" y="0"/>
                  </a:lnTo>
                  <a:cubicBezTo>
                    <a:pt x="11549" y="0"/>
                    <a:pt x="11550" y="2"/>
                    <a:pt x="11550" y="4"/>
                  </a:cubicBezTo>
                  <a:cubicBezTo>
                    <a:pt x="11550" y="6"/>
                    <a:pt x="11549" y="8"/>
                    <a:pt x="11547" y="8"/>
                  </a:cubicBezTo>
                  <a:lnTo>
                    <a:pt x="11431" y="8"/>
                  </a:lnTo>
                  <a:cubicBezTo>
                    <a:pt x="11429" y="8"/>
                    <a:pt x="11428" y="6"/>
                    <a:pt x="11428" y="4"/>
                  </a:cubicBezTo>
                  <a:cubicBezTo>
                    <a:pt x="11428" y="2"/>
                    <a:pt x="11429" y="0"/>
                    <a:pt x="11431" y="0"/>
                  </a:cubicBezTo>
                  <a:close/>
                  <a:moveTo>
                    <a:pt x="11616" y="0"/>
                  </a:moveTo>
                  <a:lnTo>
                    <a:pt x="11731" y="0"/>
                  </a:lnTo>
                  <a:cubicBezTo>
                    <a:pt x="11733" y="0"/>
                    <a:pt x="11735" y="2"/>
                    <a:pt x="11735" y="4"/>
                  </a:cubicBezTo>
                  <a:cubicBezTo>
                    <a:pt x="11735" y="6"/>
                    <a:pt x="11733" y="8"/>
                    <a:pt x="11731" y="8"/>
                  </a:cubicBezTo>
                  <a:lnTo>
                    <a:pt x="11616" y="8"/>
                  </a:lnTo>
                  <a:cubicBezTo>
                    <a:pt x="11614" y="8"/>
                    <a:pt x="11612" y="6"/>
                    <a:pt x="11612" y="4"/>
                  </a:cubicBezTo>
                  <a:cubicBezTo>
                    <a:pt x="11612" y="2"/>
                    <a:pt x="11614" y="0"/>
                    <a:pt x="11616" y="0"/>
                  </a:cubicBezTo>
                  <a:close/>
                  <a:moveTo>
                    <a:pt x="11800" y="0"/>
                  </a:moveTo>
                  <a:lnTo>
                    <a:pt x="11915" y="0"/>
                  </a:lnTo>
                  <a:cubicBezTo>
                    <a:pt x="11917" y="0"/>
                    <a:pt x="11919" y="2"/>
                    <a:pt x="11919" y="4"/>
                  </a:cubicBezTo>
                  <a:cubicBezTo>
                    <a:pt x="11919" y="6"/>
                    <a:pt x="11917" y="8"/>
                    <a:pt x="11915" y="8"/>
                  </a:cubicBezTo>
                  <a:lnTo>
                    <a:pt x="11800" y="8"/>
                  </a:lnTo>
                  <a:cubicBezTo>
                    <a:pt x="11798" y="8"/>
                    <a:pt x="11796" y="6"/>
                    <a:pt x="11796" y="4"/>
                  </a:cubicBezTo>
                  <a:cubicBezTo>
                    <a:pt x="11796" y="2"/>
                    <a:pt x="11798" y="0"/>
                    <a:pt x="11800" y="0"/>
                  </a:cubicBezTo>
                  <a:close/>
                  <a:moveTo>
                    <a:pt x="11984" y="0"/>
                  </a:moveTo>
                  <a:lnTo>
                    <a:pt x="12100" y="0"/>
                  </a:lnTo>
                  <a:cubicBezTo>
                    <a:pt x="12102" y="0"/>
                    <a:pt x="12103" y="2"/>
                    <a:pt x="12103" y="4"/>
                  </a:cubicBezTo>
                  <a:cubicBezTo>
                    <a:pt x="12103" y="6"/>
                    <a:pt x="12102" y="8"/>
                    <a:pt x="12100" y="8"/>
                  </a:cubicBezTo>
                  <a:lnTo>
                    <a:pt x="11984" y="8"/>
                  </a:lnTo>
                  <a:cubicBezTo>
                    <a:pt x="11982" y="8"/>
                    <a:pt x="11980" y="6"/>
                    <a:pt x="11980" y="4"/>
                  </a:cubicBezTo>
                  <a:cubicBezTo>
                    <a:pt x="11980" y="2"/>
                    <a:pt x="11982" y="0"/>
                    <a:pt x="11984" y="0"/>
                  </a:cubicBezTo>
                  <a:close/>
                  <a:moveTo>
                    <a:pt x="12169" y="0"/>
                  </a:moveTo>
                  <a:lnTo>
                    <a:pt x="12284" y="0"/>
                  </a:lnTo>
                  <a:cubicBezTo>
                    <a:pt x="12286" y="0"/>
                    <a:pt x="12288" y="2"/>
                    <a:pt x="12288" y="4"/>
                  </a:cubicBezTo>
                  <a:cubicBezTo>
                    <a:pt x="12288" y="6"/>
                    <a:pt x="12286" y="8"/>
                    <a:pt x="12284" y="8"/>
                  </a:cubicBezTo>
                  <a:lnTo>
                    <a:pt x="12169" y="8"/>
                  </a:lnTo>
                  <a:cubicBezTo>
                    <a:pt x="12167" y="8"/>
                    <a:pt x="12165" y="6"/>
                    <a:pt x="12165" y="4"/>
                  </a:cubicBezTo>
                  <a:cubicBezTo>
                    <a:pt x="12165" y="2"/>
                    <a:pt x="12167" y="0"/>
                    <a:pt x="12169" y="0"/>
                  </a:cubicBezTo>
                  <a:close/>
                  <a:moveTo>
                    <a:pt x="12353" y="0"/>
                  </a:moveTo>
                  <a:lnTo>
                    <a:pt x="12468" y="0"/>
                  </a:lnTo>
                  <a:cubicBezTo>
                    <a:pt x="12470" y="0"/>
                    <a:pt x="12472" y="2"/>
                    <a:pt x="12472" y="4"/>
                  </a:cubicBezTo>
                  <a:cubicBezTo>
                    <a:pt x="12472" y="6"/>
                    <a:pt x="12470" y="8"/>
                    <a:pt x="12468" y="8"/>
                  </a:cubicBezTo>
                  <a:lnTo>
                    <a:pt x="12353" y="8"/>
                  </a:lnTo>
                  <a:cubicBezTo>
                    <a:pt x="12351" y="8"/>
                    <a:pt x="12349" y="6"/>
                    <a:pt x="12349" y="4"/>
                  </a:cubicBezTo>
                  <a:cubicBezTo>
                    <a:pt x="12349" y="2"/>
                    <a:pt x="12351" y="0"/>
                    <a:pt x="12353" y="0"/>
                  </a:cubicBezTo>
                  <a:close/>
                  <a:moveTo>
                    <a:pt x="12537" y="0"/>
                  </a:moveTo>
                  <a:lnTo>
                    <a:pt x="12652" y="0"/>
                  </a:lnTo>
                  <a:cubicBezTo>
                    <a:pt x="12655" y="0"/>
                    <a:pt x="12656" y="2"/>
                    <a:pt x="12656" y="4"/>
                  </a:cubicBezTo>
                  <a:cubicBezTo>
                    <a:pt x="12656" y="6"/>
                    <a:pt x="12655" y="8"/>
                    <a:pt x="12652" y="8"/>
                  </a:cubicBezTo>
                  <a:lnTo>
                    <a:pt x="12537" y="8"/>
                  </a:lnTo>
                  <a:cubicBezTo>
                    <a:pt x="12535" y="8"/>
                    <a:pt x="12533" y="6"/>
                    <a:pt x="12533" y="4"/>
                  </a:cubicBezTo>
                  <a:cubicBezTo>
                    <a:pt x="12533" y="2"/>
                    <a:pt x="12535" y="0"/>
                    <a:pt x="12537" y="0"/>
                  </a:cubicBezTo>
                  <a:close/>
                  <a:moveTo>
                    <a:pt x="12722" y="0"/>
                  </a:moveTo>
                  <a:lnTo>
                    <a:pt x="12837" y="0"/>
                  </a:lnTo>
                  <a:cubicBezTo>
                    <a:pt x="12839" y="0"/>
                    <a:pt x="12841" y="2"/>
                    <a:pt x="12841" y="4"/>
                  </a:cubicBezTo>
                  <a:cubicBezTo>
                    <a:pt x="12841" y="6"/>
                    <a:pt x="12839" y="8"/>
                    <a:pt x="12837" y="8"/>
                  </a:cubicBezTo>
                  <a:lnTo>
                    <a:pt x="12722" y="8"/>
                  </a:lnTo>
                  <a:cubicBezTo>
                    <a:pt x="12719" y="8"/>
                    <a:pt x="12718" y="6"/>
                    <a:pt x="12718" y="4"/>
                  </a:cubicBezTo>
                  <a:cubicBezTo>
                    <a:pt x="12718" y="2"/>
                    <a:pt x="12719" y="0"/>
                    <a:pt x="12722" y="0"/>
                  </a:cubicBezTo>
                  <a:close/>
                  <a:moveTo>
                    <a:pt x="12906" y="0"/>
                  </a:moveTo>
                  <a:lnTo>
                    <a:pt x="13021" y="0"/>
                  </a:lnTo>
                  <a:cubicBezTo>
                    <a:pt x="13023" y="0"/>
                    <a:pt x="13025" y="2"/>
                    <a:pt x="13025" y="4"/>
                  </a:cubicBezTo>
                  <a:cubicBezTo>
                    <a:pt x="13025" y="6"/>
                    <a:pt x="13023" y="8"/>
                    <a:pt x="13021" y="8"/>
                  </a:cubicBezTo>
                  <a:lnTo>
                    <a:pt x="12906" y="8"/>
                  </a:lnTo>
                  <a:cubicBezTo>
                    <a:pt x="12904" y="8"/>
                    <a:pt x="12902" y="6"/>
                    <a:pt x="12902" y="4"/>
                  </a:cubicBezTo>
                  <a:cubicBezTo>
                    <a:pt x="12902" y="2"/>
                    <a:pt x="12904" y="0"/>
                    <a:pt x="12906" y="0"/>
                  </a:cubicBezTo>
                  <a:close/>
                  <a:moveTo>
                    <a:pt x="13090" y="0"/>
                  </a:moveTo>
                  <a:lnTo>
                    <a:pt x="13205" y="0"/>
                  </a:lnTo>
                  <a:cubicBezTo>
                    <a:pt x="13208" y="0"/>
                    <a:pt x="13209" y="2"/>
                    <a:pt x="13209" y="4"/>
                  </a:cubicBezTo>
                  <a:cubicBezTo>
                    <a:pt x="13209" y="6"/>
                    <a:pt x="13208" y="8"/>
                    <a:pt x="13205" y="8"/>
                  </a:cubicBezTo>
                  <a:lnTo>
                    <a:pt x="13090" y="8"/>
                  </a:lnTo>
                  <a:cubicBezTo>
                    <a:pt x="13088" y="8"/>
                    <a:pt x="13086" y="6"/>
                    <a:pt x="13086" y="4"/>
                  </a:cubicBezTo>
                  <a:cubicBezTo>
                    <a:pt x="13086" y="2"/>
                    <a:pt x="13088" y="0"/>
                    <a:pt x="13090" y="0"/>
                  </a:cubicBezTo>
                  <a:close/>
                  <a:moveTo>
                    <a:pt x="13275" y="0"/>
                  </a:moveTo>
                  <a:lnTo>
                    <a:pt x="13390" y="0"/>
                  </a:lnTo>
                  <a:cubicBezTo>
                    <a:pt x="13392" y="0"/>
                    <a:pt x="13394" y="2"/>
                    <a:pt x="13394" y="4"/>
                  </a:cubicBezTo>
                  <a:cubicBezTo>
                    <a:pt x="13394" y="6"/>
                    <a:pt x="13392" y="8"/>
                    <a:pt x="13390" y="8"/>
                  </a:cubicBezTo>
                  <a:lnTo>
                    <a:pt x="13275" y="8"/>
                  </a:lnTo>
                  <a:cubicBezTo>
                    <a:pt x="13272" y="8"/>
                    <a:pt x="13271" y="6"/>
                    <a:pt x="13271" y="4"/>
                  </a:cubicBezTo>
                  <a:cubicBezTo>
                    <a:pt x="13271" y="2"/>
                    <a:pt x="13272" y="0"/>
                    <a:pt x="13275" y="0"/>
                  </a:cubicBezTo>
                  <a:close/>
                  <a:moveTo>
                    <a:pt x="13459" y="0"/>
                  </a:moveTo>
                  <a:lnTo>
                    <a:pt x="13574" y="0"/>
                  </a:lnTo>
                  <a:cubicBezTo>
                    <a:pt x="13576" y="0"/>
                    <a:pt x="13578" y="2"/>
                    <a:pt x="13578" y="4"/>
                  </a:cubicBezTo>
                  <a:cubicBezTo>
                    <a:pt x="13578" y="6"/>
                    <a:pt x="13576" y="8"/>
                    <a:pt x="13574" y="8"/>
                  </a:cubicBezTo>
                  <a:lnTo>
                    <a:pt x="13459" y="8"/>
                  </a:lnTo>
                  <a:cubicBezTo>
                    <a:pt x="13457" y="8"/>
                    <a:pt x="13455" y="6"/>
                    <a:pt x="13455" y="4"/>
                  </a:cubicBezTo>
                  <a:cubicBezTo>
                    <a:pt x="13455" y="2"/>
                    <a:pt x="13457" y="0"/>
                    <a:pt x="13459" y="0"/>
                  </a:cubicBezTo>
                  <a:close/>
                  <a:moveTo>
                    <a:pt x="13643" y="0"/>
                  </a:moveTo>
                  <a:lnTo>
                    <a:pt x="13758" y="0"/>
                  </a:lnTo>
                  <a:cubicBezTo>
                    <a:pt x="13761" y="0"/>
                    <a:pt x="13762" y="2"/>
                    <a:pt x="13762" y="4"/>
                  </a:cubicBezTo>
                  <a:cubicBezTo>
                    <a:pt x="13762" y="6"/>
                    <a:pt x="13761" y="8"/>
                    <a:pt x="13758" y="8"/>
                  </a:cubicBezTo>
                  <a:lnTo>
                    <a:pt x="13643" y="8"/>
                  </a:lnTo>
                  <a:cubicBezTo>
                    <a:pt x="13641" y="8"/>
                    <a:pt x="13639" y="6"/>
                    <a:pt x="13639" y="4"/>
                  </a:cubicBezTo>
                  <a:cubicBezTo>
                    <a:pt x="13639" y="2"/>
                    <a:pt x="13641" y="0"/>
                    <a:pt x="13643" y="0"/>
                  </a:cubicBezTo>
                  <a:close/>
                  <a:moveTo>
                    <a:pt x="13828" y="0"/>
                  </a:moveTo>
                  <a:lnTo>
                    <a:pt x="13943" y="0"/>
                  </a:lnTo>
                  <a:cubicBezTo>
                    <a:pt x="13945" y="0"/>
                    <a:pt x="13947" y="2"/>
                    <a:pt x="13947" y="4"/>
                  </a:cubicBezTo>
                  <a:cubicBezTo>
                    <a:pt x="13947" y="6"/>
                    <a:pt x="13945" y="8"/>
                    <a:pt x="13943" y="8"/>
                  </a:cubicBezTo>
                  <a:lnTo>
                    <a:pt x="13828" y="8"/>
                  </a:lnTo>
                  <a:cubicBezTo>
                    <a:pt x="13825" y="8"/>
                    <a:pt x="13824" y="6"/>
                    <a:pt x="13824" y="4"/>
                  </a:cubicBezTo>
                  <a:cubicBezTo>
                    <a:pt x="13824" y="2"/>
                    <a:pt x="13825" y="0"/>
                    <a:pt x="13828" y="0"/>
                  </a:cubicBezTo>
                  <a:close/>
                  <a:moveTo>
                    <a:pt x="14012" y="0"/>
                  </a:moveTo>
                  <a:lnTo>
                    <a:pt x="14127" y="0"/>
                  </a:lnTo>
                  <a:cubicBezTo>
                    <a:pt x="14129" y="0"/>
                    <a:pt x="14131" y="2"/>
                    <a:pt x="14131" y="4"/>
                  </a:cubicBezTo>
                  <a:cubicBezTo>
                    <a:pt x="14131" y="6"/>
                    <a:pt x="14129" y="8"/>
                    <a:pt x="14127" y="8"/>
                  </a:cubicBezTo>
                  <a:lnTo>
                    <a:pt x="14012" y="8"/>
                  </a:lnTo>
                  <a:cubicBezTo>
                    <a:pt x="14010" y="8"/>
                    <a:pt x="14008" y="6"/>
                    <a:pt x="14008" y="4"/>
                  </a:cubicBezTo>
                  <a:cubicBezTo>
                    <a:pt x="14008" y="2"/>
                    <a:pt x="14010" y="0"/>
                    <a:pt x="14012" y="0"/>
                  </a:cubicBezTo>
                  <a:close/>
                  <a:moveTo>
                    <a:pt x="14196" y="0"/>
                  </a:moveTo>
                  <a:lnTo>
                    <a:pt x="14311" y="0"/>
                  </a:lnTo>
                  <a:cubicBezTo>
                    <a:pt x="14313" y="0"/>
                    <a:pt x="14315" y="2"/>
                    <a:pt x="14315" y="4"/>
                  </a:cubicBezTo>
                  <a:cubicBezTo>
                    <a:pt x="14315" y="6"/>
                    <a:pt x="14313" y="8"/>
                    <a:pt x="14311" y="8"/>
                  </a:cubicBezTo>
                  <a:lnTo>
                    <a:pt x="14196" y="8"/>
                  </a:lnTo>
                  <a:cubicBezTo>
                    <a:pt x="14194" y="8"/>
                    <a:pt x="14192" y="6"/>
                    <a:pt x="14192" y="4"/>
                  </a:cubicBezTo>
                  <a:cubicBezTo>
                    <a:pt x="14192" y="2"/>
                    <a:pt x="14194" y="0"/>
                    <a:pt x="14196" y="0"/>
                  </a:cubicBezTo>
                  <a:close/>
                  <a:moveTo>
                    <a:pt x="14380" y="0"/>
                  </a:moveTo>
                  <a:lnTo>
                    <a:pt x="14496" y="0"/>
                  </a:lnTo>
                  <a:cubicBezTo>
                    <a:pt x="14498" y="0"/>
                    <a:pt x="14500" y="2"/>
                    <a:pt x="14500" y="4"/>
                  </a:cubicBezTo>
                  <a:cubicBezTo>
                    <a:pt x="14500" y="6"/>
                    <a:pt x="14498" y="8"/>
                    <a:pt x="14496" y="8"/>
                  </a:cubicBezTo>
                  <a:lnTo>
                    <a:pt x="14380" y="8"/>
                  </a:lnTo>
                  <a:cubicBezTo>
                    <a:pt x="14378" y="8"/>
                    <a:pt x="14377" y="6"/>
                    <a:pt x="14377" y="4"/>
                  </a:cubicBezTo>
                  <a:cubicBezTo>
                    <a:pt x="14377" y="2"/>
                    <a:pt x="14378" y="0"/>
                    <a:pt x="14380" y="0"/>
                  </a:cubicBezTo>
                  <a:close/>
                  <a:moveTo>
                    <a:pt x="14565" y="0"/>
                  </a:moveTo>
                  <a:lnTo>
                    <a:pt x="14680" y="0"/>
                  </a:lnTo>
                  <a:cubicBezTo>
                    <a:pt x="14682" y="0"/>
                    <a:pt x="14684" y="2"/>
                    <a:pt x="14684" y="4"/>
                  </a:cubicBezTo>
                  <a:cubicBezTo>
                    <a:pt x="14684" y="6"/>
                    <a:pt x="14682" y="8"/>
                    <a:pt x="14680" y="8"/>
                  </a:cubicBezTo>
                  <a:lnTo>
                    <a:pt x="14565" y="8"/>
                  </a:lnTo>
                  <a:cubicBezTo>
                    <a:pt x="14563" y="8"/>
                    <a:pt x="14561" y="6"/>
                    <a:pt x="14561" y="4"/>
                  </a:cubicBezTo>
                  <a:cubicBezTo>
                    <a:pt x="14561" y="2"/>
                    <a:pt x="14563" y="0"/>
                    <a:pt x="14565" y="0"/>
                  </a:cubicBezTo>
                  <a:close/>
                  <a:moveTo>
                    <a:pt x="14749" y="0"/>
                  </a:moveTo>
                  <a:lnTo>
                    <a:pt x="14864" y="0"/>
                  </a:lnTo>
                  <a:cubicBezTo>
                    <a:pt x="14866" y="0"/>
                    <a:pt x="14868" y="2"/>
                    <a:pt x="14868" y="4"/>
                  </a:cubicBezTo>
                  <a:cubicBezTo>
                    <a:pt x="14868" y="6"/>
                    <a:pt x="14866" y="8"/>
                    <a:pt x="14864" y="8"/>
                  </a:cubicBezTo>
                  <a:lnTo>
                    <a:pt x="14749" y="8"/>
                  </a:lnTo>
                  <a:cubicBezTo>
                    <a:pt x="14747" y="8"/>
                    <a:pt x="14745" y="6"/>
                    <a:pt x="14745" y="4"/>
                  </a:cubicBezTo>
                  <a:cubicBezTo>
                    <a:pt x="14745" y="2"/>
                    <a:pt x="14747" y="0"/>
                    <a:pt x="14749" y="0"/>
                  </a:cubicBezTo>
                  <a:close/>
                  <a:moveTo>
                    <a:pt x="14933" y="0"/>
                  </a:moveTo>
                  <a:lnTo>
                    <a:pt x="15049" y="0"/>
                  </a:lnTo>
                  <a:cubicBezTo>
                    <a:pt x="15051" y="0"/>
                    <a:pt x="15052" y="2"/>
                    <a:pt x="15052" y="4"/>
                  </a:cubicBezTo>
                  <a:cubicBezTo>
                    <a:pt x="15052" y="6"/>
                    <a:pt x="15051" y="8"/>
                    <a:pt x="15049" y="8"/>
                  </a:cubicBezTo>
                  <a:lnTo>
                    <a:pt x="14933" y="8"/>
                  </a:lnTo>
                  <a:cubicBezTo>
                    <a:pt x="14931" y="8"/>
                    <a:pt x="14930" y="6"/>
                    <a:pt x="14930" y="4"/>
                  </a:cubicBezTo>
                  <a:cubicBezTo>
                    <a:pt x="14930" y="2"/>
                    <a:pt x="14931" y="0"/>
                    <a:pt x="14933" y="0"/>
                  </a:cubicBezTo>
                  <a:close/>
                  <a:moveTo>
                    <a:pt x="15118" y="0"/>
                  </a:moveTo>
                  <a:lnTo>
                    <a:pt x="15233" y="0"/>
                  </a:lnTo>
                  <a:cubicBezTo>
                    <a:pt x="15235" y="0"/>
                    <a:pt x="15237" y="2"/>
                    <a:pt x="15237" y="4"/>
                  </a:cubicBezTo>
                  <a:cubicBezTo>
                    <a:pt x="15237" y="6"/>
                    <a:pt x="15235" y="8"/>
                    <a:pt x="15233" y="8"/>
                  </a:cubicBezTo>
                  <a:lnTo>
                    <a:pt x="15118" y="8"/>
                  </a:lnTo>
                  <a:cubicBezTo>
                    <a:pt x="15116" y="8"/>
                    <a:pt x="15114" y="6"/>
                    <a:pt x="15114" y="4"/>
                  </a:cubicBezTo>
                  <a:cubicBezTo>
                    <a:pt x="15114" y="2"/>
                    <a:pt x="15116" y="0"/>
                    <a:pt x="15118" y="0"/>
                  </a:cubicBezTo>
                  <a:close/>
                  <a:moveTo>
                    <a:pt x="15302" y="0"/>
                  </a:moveTo>
                  <a:lnTo>
                    <a:pt x="15417" y="0"/>
                  </a:lnTo>
                  <a:cubicBezTo>
                    <a:pt x="15419" y="0"/>
                    <a:pt x="15421" y="2"/>
                    <a:pt x="15421" y="4"/>
                  </a:cubicBezTo>
                  <a:cubicBezTo>
                    <a:pt x="15421" y="6"/>
                    <a:pt x="15419" y="8"/>
                    <a:pt x="15417" y="8"/>
                  </a:cubicBezTo>
                  <a:lnTo>
                    <a:pt x="15302" y="8"/>
                  </a:lnTo>
                  <a:cubicBezTo>
                    <a:pt x="15300" y="8"/>
                    <a:pt x="15298" y="6"/>
                    <a:pt x="15298" y="4"/>
                  </a:cubicBezTo>
                  <a:cubicBezTo>
                    <a:pt x="15298" y="2"/>
                    <a:pt x="15300" y="0"/>
                    <a:pt x="15302" y="0"/>
                  </a:cubicBezTo>
                  <a:close/>
                  <a:moveTo>
                    <a:pt x="15486" y="0"/>
                  </a:moveTo>
                  <a:lnTo>
                    <a:pt x="15602" y="0"/>
                  </a:lnTo>
                  <a:cubicBezTo>
                    <a:pt x="15604" y="0"/>
                    <a:pt x="15605" y="2"/>
                    <a:pt x="15605" y="4"/>
                  </a:cubicBezTo>
                  <a:cubicBezTo>
                    <a:pt x="15605" y="6"/>
                    <a:pt x="15604" y="8"/>
                    <a:pt x="15602" y="8"/>
                  </a:cubicBezTo>
                  <a:lnTo>
                    <a:pt x="15486" y="8"/>
                  </a:lnTo>
                  <a:cubicBezTo>
                    <a:pt x="15484" y="8"/>
                    <a:pt x="15483" y="6"/>
                    <a:pt x="15483" y="4"/>
                  </a:cubicBezTo>
                  <a:cubicBezTo>
                    <a:pt x="15483" y="2"/>
                    <a:pt x="15484" y="0"/>
                    <a:pt x="15486" y="0"/>
                  </a:cubicBezTo>
                  <a:close/>
                  <a:moveTo>
                    <a:pt x="15671" y="0"/>
                  </a:moveTo>
                  <a:lnTo>
                    <a:pt x="15786" y="0"/>
                  </a:lnTo>
                  <a:cubicBezTo>
                    <a:pt x="15788" y="0"/>
                    <a:pt x="15790" y="2"/>
                    <a:pt x="15790" y="4"/>
                  </a:cubicBezTo>
                  <a:cubicBezTo>
                    <a:pt x="15790" y="6"/>
                    <a:pt x="15788" y="8"/>
                    <a:pt x="15786" y="8"/>
                  </a:cubicBezTo>
                  <a:lnTo>
                    <a:pt x="15671" y="8"/>
                  </a:lnTo>
                  <a:cubicBezTo>
                    <a:pt x="15669" y="8"/>
                    <a:pt x="15667" y="6"/>
                    <a:pt x="15667" y="4"/>
                  </a:cubicBezTo>
                  <a:cubicBezTo>
                    <a:pt x="15667" y="2"/>
                    <a:pt x="15669" y="0"/>
                    <a:pt x="15671" y="0"/>
                  </a:cubicBezTo>
                  <a:close/>
                  <a:moveTo>
                    <a:pt x="15855" y="0"/>
                  </a:moveTo>
                  <a:lnTo>
                    <a:pt x="15970" y="0"/>
                  </a:lnTo>
                  <a:cubicBezTo>
                    <a:pt x="15972" y="0"/>
                    <a:pt x="15974" y="2"/>
                    <a:pt x="15974" y="4"/>
                  </a:cubicBezTo>
                  <a:cubicBezTo>
                    <a:pt x="15974" y="6"/>
                    <a:pt x="15972" y="8"/>
                    <a:pt x="15970" y="8"/>
                  </a:cubicBezTo>
                  <a:lnTo>
                    <a:pt x="15855" y="8"/>
                  </a:lnTo>
                  <a:cubicBezTo>
                    <a:pt x="15853" y="8"/>
                    <a:pt x="15851" y="6"/>
                    <a:pt x="15851" y="4"/>
                  </a:cubicBezTo>
                  <a:cubicBezTo>
                    <a:pt x="15851" y="2"/>
                    <a:pt x="15853" y="0"/>
                    <a:pt x="15855" y="0"/>
                  </a:cubicBezTo>
                  <a:close/>
                  <a:moveTo>
                    <a:pt x="16039" y="0"/>
                  </a:moveTo>
                  <a:lnTo>
                    <a:pt x="16155" y="0"/>
                  </a:lnTo>
                  <a:cubicBezTo>
                    <a:pt x="16157" y="0"/>
                    <a:pt x="16158" y="2"/>
                    <a:pt x="16158" y="4"/>
                  </a:cubicBezTo>
                  <a:cubicBezTo>
                    <a:pt x="16158" y="6"/>
                    <a:pt x="16157" y="8"/>
                    <a:pt x="16155" y="8"/>
                  </a:cubicBezTo>
                  <a:lnTo>
                    <a:pt x="16039" y="8"/>
                  </a:lnTo>
                  <a:cubicBezTo>
                    <a:pt x="16037" y="8"/>
                    <a:pt x="16036" y="6"/>
                    <a:pt x="16036" y="4"/>
                  </a:cubicBezTo>
                  <a:cubicBezTo>
                    <a:pt x="16036" y="2"/>
                    <a:pt x="16037" y="0"/>
                    <a:pt x="16039" y="0"/>
                  </a:cubicBezTo>
                  <a:close/>
                  <a:moveTo>
                    <a:pt x="16224" y="0"/>
                  </a:moveTo>
                  <a:lnTo>
                    <a:pt x="16339" y="0"/>
                  </a:lnTo>
                  <a:cubicBezTo>
                    <a:pt x="16341" y="0"/>
                    <a:pt x="16343" y="2"/>
                    <a:pt x="16343" y="4"/>
                  </a:cubicBezTo>
                  <a:cubicBezTo>
                    <a:pt x="16343" y="6"/>
                    <a:pt x="16341" y="8"/>
                    <a:pt x="16339" y="8"/>
                  </a:cubicBezTo>
                  <a:lnTo>
                    <a:pt x="16224" y="8"/>
                  </a:lnTo>
                  <a:cubicBezTo>
                    <a:pt x="16222" y="8"/>
                    <a:pt x="16220" y="6"/>
                    <a:pt x="16220" y="4"/>
                  </a:cubicBezTo>
                  <a:cubicBezTo>
                    <a:pt x="16220" y="2"/>
                    <a:pt x="16222" y="0"/>
                    <a:pt x="16224" y="0"/>
                  </a:cubicBezTo>
                  <a:close/>
                  <a:moveTo>
                    <a:pt x="16408" y="0"/>
                  </a:moveTo>
                  <a:lnTo>
                    <a:pt x="16523" y="0"/>
                  </a:lnTo>
                  <a:cubicBezTo>
                    <a:pt x="16525" y="0"/>
                    <a:pt x="16527" y="2"/>
                    <a:pt x="16527" y="4"/>
                  </a:cubicBezTo>
                  <a:cubicBezTo>
                    <a:pt x="16527" y="6"/>
                    <a:pt x="16525" y="8"/>
                    <a:pt x="16523" y="8"/>
                  </a:cubicBezTo>
                  <a:lnTo>
                    <a:pt x="16408" y="8"/>
                  </a:lnTo>
                  <a:cubicBezTo>
                    <a:pt x="16406" y="8"/>
                    <a:pt x="16404" y="6"/>
                    <a:pt x="16404" y="4"/>
                  </a:cubicBezTo>
                  <a:cubicBezTo>
                    <a:pt x="16404" y="2"/>
                    <a:pt x="16406" y="0"/>
                    <a:pt x="16408" y="0"/>
                  </a:cubicBezTo>
                  <a:close/>
                  <a:moveTo>
                    <a:pt x="16592" y="0"/>
                  </a:moveTo>
                  <a:lnTo>
                    <a:pt x="16708" y="0"/>
                  </a:lnTo>
                  <a:cubicBezTo>
                    <a:pt x="16710" y="0"/>
                    <a:pt x="16711" y="2"/>
                    <a:pt x="16711" y="4"/>
                  </a:cubicBezTo>
                  <a:cubicBezTo>
                    <a:pt x="16711" y="6"/>
                    <a:pt x="16710" y="8"/>
                    <a:pt x="16708" y="8"/>
                  </a:cubicBezTo>
                  <a:lnTo>
                    <a:pt x="16592" y="8"/>
                  </a:lnTo>
                  <a:cubicBezTo>
                    <a:pt x="16590" y="8"/>
                    <a:pt x="16588" y="6"/>
                    <a:pt x="16588" y="4"/>
                  </a:cubicBezTo>
                  <a:cubicBezTo>
                    <a:pt x="16588" y="2"/>
                    <a:pt x="16590" y="0"/>
                    <a:pt x="16592" y="0"/>
                  </a:cubicBezTo>
                  <a:close/>
                  <a:moveTo>
                    <a:pt x="16777" y="0"/>
                  </a:moveTo>
                  <a:lnTo>
                    <a:pt x="16892" y="0"/>
                  </a:lnTo>
                  <a:cubicBezTo>
                    <a:pt x="16894" y="0"/>
                    <a:pt x="16896" y="2"/>
                    <a:pt x="16896" y="4"/>
                  </a:cubicBezTo>
                  <a:cubicBezTo>
                    <a:pt x="16896" y="6"/>
                    <a:pt x="16894" y="8"/>
                    <a:pt x="16892" y="8"/>
                  </a:cubicBezTo>
                  <a:lnTo>
                    <a:pt x="16777" y="8"/>
                  </a:lnTo>
                  <a:cubicBezTo>
                    <a:pt x="16775" y="8"/>
                    <a:pt x="16773" y="6"/>
                    <a:pt x="16773" y="4"/>
                  </a:cubicBezTo>
                  <a:cubicBezTo>
                    <a:pt x="16773" y="2"/>
                    <a:pt x="16775" y="0"/>
                    <a:pt x="16777" y="0"/>
                  </a:cubicBezTo>
                  <a:close/>
                  <a:moveTo>
                    <a:pt x="16961" y="0"/>
                  </a:moveTo>
                  <a:lnTo>
                    <a:pt x="17076" y="0"/>
                  </a:lnTo>
                  <a:cubicBezTo>
                    <a:pt x="17078" y="0"/>
                    <a:pt x="17080" y="2"/>
                    <a:pt x="17080" y="4"/>
                  </a:cubicBezTo>
                  <a:cubicBezTo>
                    <a:pt x="17080" y="6"/>
                    <a:pt x="17078" y="8"/>
                    <a:pt x="17076" y="8"/>
                  </a:cubicBezTo>
                  <a:lnTo>
                    <a:pt x="16961" y="8"/>
                  </a:lnTo>
                  <a:cubicBezTo>
                    <a:pt x="16959" y="8"/>
                    <a:pt x="16957" y="6"/>
                    <a:pt x="16957" y="4"/>
                  </a:cubicBezTo>
                  <a:cubicBezTo>
                    <a:pt x="16957" y="2"/>
                    <a:pt x="16959" y="0"/>
                    <a:pt x="16961" y="0"/>
                  </a:cubicBezTo>
                  <a:close/>
                  <a:moveTo>
                    <a:pt x="17145" y="0"/>
                  </a:moveTo>
                  <a:lnTo>
                    <a:pt x="17260" y="0"/>
                  </a:lnTo>
                  <a:cubicBezTo>
                    <a:pt x="17263" y="0"/>
                    <a:pt x="17264" y="2"/>
                    <a:pt x="17264" y="4"/>
                  </a:cubicBezTo>
                  <a:cubicBezTo>
                    <a:pt x="17264" y="6"/>
                    <a:pt x="17263" y="8"/>
                    <a:pt x="17260" y="8"/>
                  </a:cubicBezTo>
                  <a:lnTo>
                    <a:pt x="17145" y="8"/>
                  </a:lnTo>
                  <a:cubicBezTo>
                    <a:pt x="17143" y="8"/>
                    <a:pt x="17141" y="6"/>
                    <a:pt x="17141" y="4"/>
                  </a:cubicBezTo>
                  <a:cubicBezTo>
                    <a:pt x="17141" y="2"/>
                    <a:pt x="17143" y="0"/>
                    <a:pt x="17145" y="0"/>
                  </a:cubicBezTo>
                  <a:close/>
                  <a:moveTo>
                    <a:pt x="17330" y="0"/>
                  </a:moveTo>
                  <a:lnTo>
                    <a:pt x="17445" y="0"/>
                  </a:lnTo>
                  <a:cubicBezTo>
                    <a:pt x="17447" y="0"/>
                    <a:pt x="17449" y="2"/>
                    <a:pt x="17449" y="4"/>
                  </a:cubicBezTo>
                  <a:cubicBezTo>
                    <a:pt x="17449" y="6"/>
                    <a:pt x="17447" y="8"/>
                    <a:pt x="17445" y="8"/>
                  </a:cubicBezTo>
                  <a:lnTo>
                    <a:pt x="17330" y="8"/>
                  </a:lnTo>
                  <a:cubicBezTo>
                    <a:pt x="17327" y="8"/>
                    <a:pt x="17326" y="6"/>
                    <a:pt x="17326" y="4"/>
                  </a:cubicBezTo>
                  <a:cubicBezTo>
                    <a:pt x="17326" y="2"/>
                    <a:pt x="17327" y="0"/>
                    <a:pt x="17330" y="0"/>
                  </a:cubicBezTo>
                  <a:close/>
                  <a:moveTo>
                    <a:pt x="17514" y="0"/>
                  </a:moveTo>
                  <a:lnTo>
                    <a:pt x="17629" y="0"/>
                  </a:lnTo>
                  <a:cubicBezTo>
                    <a:pt x="17631" y="0"/>
                    <a:pt x="17633" y="2"/>
                    <a:pt x="17633" y="4"/>
                  </a:cubicBezTo>
                  <a:cubicBezTo>
                    <a:pt x="17633" y="6"/>
                    <a:pt x="17631" y="8"/>
                    <a:pt x="17629" y="8"/>
                  </a:cubicBezTo>
                  <a:lnTo>
                    <a:pt x="17514" y="8"/>
                  </a:lnTo>
                  <a:cubicBezTo>
                    <a:pt x="17512" y="8"/>
                    <a:pt x="17510" y="6"/>
                    <a:pt x="17510" y="4"/>
                  </a:cubicBezTo>
                  <a:cubicBezTo>
                    <a:pt x="17510" y="2"/>
                    <a:pt x="17512" y="0"/>
                    <a:pt x="17514" y="0"/>
                  </a:cubicBezTo>
                  <a:close/>
                  <a:moveTo>
                    <a:pt x="17698" y="0"/>
                  </a:moveTo>
                  <a:lnTo>
                    <a:pt x="17813" y="0"/>
                  </a:lnTo>
                  <a:cubicBezTo>
                    <a:pt x="17816" y="0"/>
                    <a:pt x="17817" y="2"/>
                    <a:pt x="17817" y="4"/>
                  </a:cubicBezTo>
                  <a:cubicBezTo>
                    <a:pt x="17817" y="6"/>
                    <a:pt x="17816" y="8"/>
                    <a:pt x="17813" y="8"/>
                  </a:cubicBezTo>
                  <a:lnTo>
                    <a:pt x="17698" y="8"/>
                  </a:lnTo>
                  <a:cubicBezTo>
                    <a:pt x="17696" y="8"/>
                    <a:pt x="17694" y="6"/>
                    <a:pt x="17694" y="4"/>
                  </a:cubicBezTo>
                  <a:cubicBezTo>
                    <a:pt x="17694" y="2"/>
                    <a:pt x="17696" y="0"/>
                    <a:pt x="17698" y="0"/>
                  </a:cubicBezTo>
                  <a:close/>
                  <a:moveTo>
                    <a:pt x="17883" y="0"/>
                  </a:moveTo>
                  <a:lnTo>
                    <a:pt x="17998" y="0"/>
                  </a:lnTo>
                  <a:cubicBezTo>
                    <a:pt x="18000" y="0"/>
                    <a:pt x="18002" y="2"/>
                    <a:pt x="18002" y="4"/>
                  </a:cubicBezTo>
                  <a:cubicBezTo>
                    <a:pt x="18002" y="6"/>
                    <a:pt x="18000" y="8"/>
                    <a:pt x="17998" y="8"/>
                  </a:cubicBezTo>
                  <a:lnTo>
                    <a:pt x="17883" y="8"/>
                  </a:lnTo>
                  <a:cubicBezTo>
                    <a:pt x="17880" y="8"/>
                    <a:pt x="17879" y="6"/>
                    <a:pt x="17879" y="4"/>
                  </a:cubicBezTo>
                  <a:cubicBezTo>
                    <a:pt x="17879" y="2"/>
                    <a:pt x="17880" y="0"/>
                    <a:pt x="17883" y="0"/>
                  </a:cubicBezTo>
                  <a:close/>
                  <a:moveTo>
                    <a:pt x="18067" y="0"/>
                  </a:moveTo>
                  <a:lnTo>
                    <a:pt x="18182" y="0"/>
                  </a:lnTo>
                  <a:cubicBezTo>
                    <a:pt x="18184" y="0"/>
                    <a:pt x="18186" y="2"/>
                    <a:pt x="18186" y="4"/>
                  </a:cubicBezTo>
                  <a:cubicBezTo>
                    <a:pt x="18186" y="6"/>
                    <a:pt x="18184" y="8"/>
                    <a:pt x="18182" y="8"/>
                  </a:cubicBezTo>
                  <a:lnTo>
                    <a:pt x="18067" y="8"/>
                  </a:lnTo>
                  <a:cubicBezTo>
                    <a:pt x="18065" y="8"/>
                    <a:pt x="18063" y="6"/>
                    <a:pt x="18063" y="4"/>
                  </a:cubicBezTo>
                  <a:cubicBezTo>
                    <a:pt x="18063" y="2"/>
                    <a:pt x="18065" y="0"/>
                    <a:pt x="18067" y="0"/>
                  </a:cubicBezTo>
                  <a:close/>
                  <a:moveTo>
                    <a:pt x="18251" y="0"/>
                  </a:moveTo>
                  <a:lnTo>
                    <a:pt x="18366" y="0"/>
                  </a:lnTo>
                  <a:cubicBezTo>
                    <a:pt x="18369" y="0"/>
                    <a:pt x="18370" y="2"/>
                    <a:pt x="18370" y="4"/>
                  </a:cubicBezTo>
                  <a:cubicBezTo>
                    <a:pt x="18370" y="6"/>
                    <a:pt x="18369" y="8"/>
                    <a:pt x="18366" y="8"/>
                  </a:cubicBezTo>
                  <a:lnTo>
                    <a:pt x="18251" y="8"/>
                  </a:lnTo>
                  <a:cubicBezTo>
                    <a:pt x="18249" y="8"/>
                    <a:pt x="18247" y="6"/>
                    <a:pt x="18247" y="4"/>
                  </a:cubicBezTo>
                  <a:cubicBezTo>
                    <a:pt x="18247" y="2"/>
                    <a:pt x="18249" y="0"/>
                    <a:pt x="18251" y="0"/>
                  </a:cubicBezTo>
                  <a:close/>
                  <a:moveTo>
                    <a:pt x="18436" y="0"/>
                  </a:moveTo>
                  <a:lnTo>
                    <a:pt x="18551" y="0"/>
                  </a:lnTo>
                  <a:cubicBezTo>
                    <a:pt x="18553" y="0"/>
                    <a:pt x="18555" y="2"/>
                    <a:pt x="18555" y="4"/>
                  </a:cubicBezTo>
                  <a:cubicBezTo>
                    <a:pt x="18555" y="6"/>
                    <a:pt x="18553" y="8"/>
                    <a:pt x="18551" y="8"/>
                  </a:cubicBezTo>
                  <a:lnTo>
                    <a:pt x="18436" y="8"/>
                  </a:lnTo>
                  <a:cubicBezTo>
                    <a:pt x="18433" y="8"/>
                    <a:pt x="18432" y="6"/>
                    <a:pt x="18432" y="4"/>
                  </a:cubicBezTo>
                  <a:cubicBezTo>
                    <a:pt x="18432" y="2"/>
                    <a:pt x="18433" y="0"/>
                    <a:pt x="18436" y="0"/>
                  </a:cubicBezTo>
                  <a:close/>
                  <a:moveTo>
                    <a:pt x="18620" y="0"/>
                  </a:moveTo>
                  <a:lnTo>
                    <a:pt x="18735" y="0"/>
                  </a:lnTo>
                  <a:cubicBezTo>
                    <a:pt x="18737" y="0"/>
                    <a:pt x="18739" y="2"/>
                    <a:pt x="18739" y="4"/>
                  </a:cubicBezTo>
                  <a:cubicBezTo>
                    <a:pt x="18739" y="6"/>
                    <a:pt x="18737" y="8"/>
                    <a:pt x="18735" y="8"/>
                  </a:cubicBezTo>
                  <a:lnTo>
                    <a:pt x="18620" y="8"/>
                  </a:lnTo>
                  <a:cubicBezTo>
                    <a:pt x="18618" y="8"/>
                    <a:pt x="18616" y="6"/>
                    <a:pt x="18616" y="4"/>
                  </a:cubicBezTo>
                  <a:cubicBezTo>
                    <a:pt x="18616" y="2"/>
                    <a:pt x="18618" y="0"/>
                    <a:pt x="18620" y="0"/>
                  </a:cubicBezTo>
                  <a:close/>
                  <a:moveTo>
                    <a:pt x="18804" y="0"/>
                  </a:moveTo>
                  <a:lnTo>
                    <a:pt x="18919" y="0"/>
                  </a:lnTo>
                  <a:cubicBezTo>
                    <a:pt x="18921" y="0"/>
                    <a:pt x="18923" y="2"/>
                    <a:pt x="18923" y="4"/>
                  </a:cubicBezTo>
                  <a:cubicBezTo>
                    <a:pt x="18923" y="6"/>
                    <a:pt x="18921" y="8"/>
                    <a:pt x="18919" y="8"/>
                  </a:cubicBezTo>
                  <a:lnTo>
                    <a:pt x="18804" y="8"/>
                  </a:lnTo>
                  <a:cubicBezTo>
                    <a:pt x="18802" y="8"/>
                    <a:pt x="18800" y="6"/>
                    <a:pt x="18800" y="4"/>
                  </a:cubicBezTo>
                  <a:cubicBezTo>
                    <a:pt x="18800" y="2"/>
                    <a:pt x="18802" y="0"/>
                    <a:pt x="18804" y="0"/>
                  </a:cubicBezTo>
                  <a:close/>
                  <a:moveTo>
                    <a:pt x="18988" y="0"/>
                  </a:moveTo>
                  <a:lnTo>
                    <a:pt x="19104" y="0"/>
                  </a:lnTo>
                  <a:cubicBezTo>
                    <a:pt x="19106" y="0"/>
                    <a:pt x="19108" y="2"/>
                    <a:pt x="19108" y="4"/>
                  </a:cubicBezTo>
                  <a:cubicBezTo>
                    <a:pt x="19108" y="6"/>
                    <a:pt x="19106" y="8"/>
                    <a:pt x="19104" y="8"/>
                  </a:cubicBezTo>
                  <a:lnTo>
                    <a:pt x="18988" y="8"/>
                  </a:lnTo>
                  <a:cubicBezTo>
                    <a:pt x="18986" y="8"/>
                    <a:pt x="18985" y="6"/>
                    <a:pt x="18985" y="4"/>
                  </a:cubicBezTo>
                  <a:cubicBezTo>
                    <a:pt x="18985" y="2"/>
                    <a:pt x="18986" y="0"/>
                    <a:pt x="18988" y="0"/>
                  </a:cubicBezTo>
                  <a:close/>
                  <a:moveTo>
                    <a:pt x="19173" y="0"/>
                  </a:moveTo>
                  <a:lnTo>
                    <a:pt x="19288" y="0"/>
                  </a:lnTo>
                  <a:cubicBezTo>
                    <a:pt x="19290" y="0"/>
                    <a:pt x="19292" y="2"/>
                    <a:pt x="19292" y="4"/>
                  </a:cubicBezTo>
                  <a:cubicBezTo>
                    <a:pt x="19292" y="6"/>
                    <a:pt x="19290" y="8"/>
                    <a:pt x="19288" y="8"/>
                  </a:cubicBezTo>
                  <a:lnTo>
                    <a:pt x="19173" y="8"/>
                  </a:lnTo>
                  <a:cubicBezTo>
                    <a:pt x="19171" y="8"/>
                    <a:pt x="19169" y="6"/>
                    <a:pt x="19169" y="4"/>
                  </a:cubicBezTo>
                  <a:cubicBezTo>
                    <a:pt x="19169" y="2"/>
                    <a:pt x="19171" y="0"/>
                    <a:pt x="19173" y="0"/>
                  </a:cubicBezTo>
                  <a:close/>
                  <a:moveTo>
                    <a:pt x="19357" y="0"/>
                  </a:moveTo>
                  <a:lnTo>
                    <a:pt x="19472" y="0"/>
                  </a:lnTo>
                  <a:cubicBezTo>
                    <a:pt x="19474" y="0"/>
                    <a:pt x="19476" y="2"/>
                    <a:pt x="19476" y="4"/>
                  </a:cubicBezTo>
                  <a:cubicBezTo>
                    <a:pt x="19476" y="6"/>
                    <a:pt x="19474" y="8"/>
                    <a:pt x="19472" y="8"/>
                  </a:cubicBezTo>
                  <a:lnTo>
                    <a:pt x="19357" y="8"/>
                  </a:lnTo>
                  <a:cubicBezTo>
                    <a:pt x="19355" y="8"/>
                    <a:pt x="19353" y="6"/>
                    <a:pt x="19353" y="4"/>
                  </a:cubicBezTo>
                  <a:cubicBezTo>
                    <a:pt x="19353" y="2"/>
                    <a:pt x="19355" y="0"/>
                    <a:pt x="19357" y="0"/>
                  </a:cubicBezTo>
                  <a:close/>
                  <a:moveTo>
                    <a:pt x="19541" y="0"/>
                  </a:moveTo>
                  <a:lnTo>
                    <a:pt x="19657" y="0"/>
                  </a:lnTo>
                  <a:cubicBezTo>
                    <a:pt x="19659" y="0"/>
                    <a:pt x="19660" y="2"/>
                    <a:pt x="19660" y="4"/>
                  </a:cubicBezTo>
                  <a:cubicBezTo>
                    <a:pt x="19660" y="6"/>
                    <a:pt x="19659" y="8"/>
                    <a:pt x="19657" y="8"/>
                  </a:cubicBezTo>
                  <a:lnTo>
                    <a:pt x="19541" y="8"/>
                  </a:lnTo>
                  <a:cubicBezTo>
                    <a:pt x="19539" y="8"/>
                    <a:pt x="19538" y="6"/>
                    <a:pt x="19538" y="4"/>
                  </a:cubicBezTo>
                  <a:cubicBezTo>
                    <a:pt x="19538" y="2"/>
                    <a:pt x="19539" y="0"/>
                    <a:pt x="19541" y="0"/>
                  </a:cubicBezTo>
                  <a:close/>
                  <a:moveTo>
                    <a:pt x="19726" y="0"/>
                  </a:moveTo>
                  <a:lnTo>
                    <a:pt x="19841" y="0"/>
                  </a:lnTo>
                  <a:cubicBezTo>
                    <a:pt x="19843" y="0"/>
                    <a:pt x="19845" y="2"/>
                    <a:pt x="19845" y="4"/>
                  </a:cubicBezTo>
                  <a:cubicBezTo>
                    <a:pt x="19845" y="6"/>
                    <a:pt x="19843" y="8"/>
                    <a:pt x="19841" y="8"/>
                  </a:cubicBezTo>
                  <a:lnTo>
                    <a:pt x="19726" y="8"/>
                  </a:lnTo>
                  <a:cubicBezTo>
                    <a:pt x="19724" y="8"/>
                    <a:pt x="19722" y="6"/>
                    <a:pt x="19722" y="4"/>
                  </a:cubicBezTo>
                  <a:cubicBezTo>
                    <a:pt x="19722" y="2"/>
                    <a:pt x="19724" y="0"/>
                    <a:pt x="19726" y="0"/>
                  </a:cubicBezTo>
                  <a:close/>
                  <a:moveTo>
                    <a:pt x="19910" y="0"/>
                  </a:moveTo>
                  <a:lnTo>
                    <a:pt x="20025" y="0"/>
                  </a:lnTo>
                  <a:cubicBezTo>
                    <a:pt x="20027" y="0"/>
                    <a:pt x="20029" y="2"/>
                    <a:pt x="20029" y="4"/>
                  </a:cubicBezTo>
                  <a:cubicBezTo>
                    <a:pt x="20029" y="6"/>
                    <a:pt x="20027" y="8"/>
                    <a:pt x="20025" y="8"/>
                  </a:cubicBezTo>
                  <a:lnTo>
                    <a:pt x="19910" y="8"/>
                  </a:lnTo>
                  <a:cubicBezTo>
                    <a:pt x="19908" y="8"/>
                    <a:pt x="19906" y="6"/>
                    <a:pt x="19906" y="4"/>
                  </a:cubicBezTo>
                  <a:cubicBezTo>
                    <a:pt x="19906" y="2"/>
                    <a:pt x="19908" y="0"/>
                    <a:pt x="19910" y="0"/>
                  </a:cubicBezTo>
                  <a:close/>
                  <a:moveTo>
                    <a:pt x="20094" y="0"/>
                  </a:moveTo>
                  <a:lnTo>
                    <a:pt x="20210" y="0"/>
                  </a:lnTo>
                  <a:cubicBezTo>
                    <a:pt x="20212" y="0"/>
                    <a:pt x="20213" y="2"/>
                    <a:pt x="20213" y="4"/>
                  </a:cubicBezTo>
                  <a:cubicBezTo>
                    <a:pt x="20213" y="6"/>
                    <a:pt x="20212" y="8"/>
                    <a:pt x="20210" y="8"/>
                  </a:cubicBezTo>
                  <a:lnTo>
                    <a:pt x="20094" y="8"/>
                  </a:lnTo>
                  <a:cubicBezTo>
                    <a:pt x="20092" y="8"/>
                    <a:pt x="20091" y="6"/>
                    <a:pt x="20091" y="4"/>
                  </a:cubicBezTo>
                  <a:cubicBezTo>
                    <a:pt x="20091" y="2"/>
                    <a:pt x="20092" y="0"/>
                    <a:pt x="20094" y="0"/>
                  </a:cubicBezTo>
                  <a:close/>
                  <a:moveTo>
                    <a:pt x="20279" y="0"/>
                  </a:moveTo>
                  <a:lnTo>
                    <a:pt x="20394" y="0"/>
                  </a:lnTo>
                  <a:cubicBezTo>
                    <a:pt x="20396" y="0"/>
                    <a:pt x="20398" y="2"/>
                    <a:pt x="20398" y="4"/>
                  </a:cubicBezTo>
                  <a:cubicBezTo>
                    <a:pt x="20398" y="6"/>
                    <a:pt x="20396" y="8"/>
                    <a:pt x="20394" y="8"/>
                  </a:cubicBezTo>
                  <a:lnTo>
                    <a:pt x="20279" y="8"/>
                  </a:lnTo>
                  <a:cubicBezTo>
                    <a:pt x="20277" y="8"/>
                    <a:pt x="20275" y="6"/>
                    <a:pt x="20275" y="4"/>
                  </a:cubicBezTo>
                  <a:cubicBezTo>
                    <a:pt x="20275" y="2"/>
                    <a:pt x="20277" y="0"/>
                    <a:pt x="20279" y="0"/>
                  </a:cubicBezTo>
                  <a:close/>
                  <a:moveTo>
                    <a:pt x="20463" y="0"/>
                  </a:moveTo>
                  <a:lnTo>
                    <a:pt x="20578" y="0"/>
                  </a:lnTo>
                  <a:cubicBezTo>
                    <a:pt x="20580" y="0"/>
                    <a:pt x="20582" y="2"/>
                    <a:pt x="20582" y="4"/>
                  </a:cubicBezTo>
                  <a:cubicBezTo>
                    <a:pt x="20582" y="6"/>
                    <a:pt x="20580" y="8"/>
                    <a:pt x="20578" y="8"/>
                  </a:cubicBezTo>
                  <a:lnTo>
                    <a:pt x="20463" y="8"/>
                  </a:lnTo>
                  <a:cubicBezTo>
                    <a:pt x="20461" y="8"/>
                    <a:pt x="20459" y="6"/>
                    <a:pt x="20459" y="4"/>
                  </a:cubicBezTo>
                  <a:cubicBezTo>
                    <a:pt x="20459" y="2"/>
                    <a:pt x="20461" y="0"/>
                    <a:pt x="20463" y="0"/>
                  </a:cubicBezTo>
                  <a:close/>
                  <a:moveTo>
                    <a:pt x="20647" y="0"/>
                  </a:moveTo>
                  <a:lnTo>
                    <a:pt x="20763" y="0"/>
                  </a:lnTo>
                  <a:cubicBezTo>
                    <a:pt x="20765" y="0"/>
                    <a:pt x="20766" y="2"/>
                    <a:pt x="20766" y="4"/>
                  </a:cubicBezTo>
                  <a:cubicBezTo>
                    <a:pt x="20766" y="6"/>
                    <a:pt x="20765" y="8"/>
                    <a:pt x="20763" y="8"/>
                  </a:cubicBezTo>
                  <a:lnTo>
                    <a:pt x="20647" y="8"/>
                  </a:lnTo>
                  <a:cubicBezTo>
                    <a:pt x="20645" y="8"/>
                    <a:pt x="20644" y="6"/>
                    <a:pt x="20644" y="4"/>
                  </a:cubicBezTo>
                  <a:cubicBezTo>
                    <a:pt x="20644" y="2"/>
                    <a:pt x="20645" y="0"/>
                    <a:pt x="20647" y="0"/>
                  </a:cubicBezTo>
                  <a:close/>
                  <a:moveTo>
                    <a:pt x="20832" y="0"/>
                  </a:moveTo>
                  <a:lnTo>
                    <a:pt x="20947" y="0"/>
                  </a:lnTo>
                  <a:cubicBezTo>
                    <a:pt x="20949" y="0"/>
                    <a:pt x="20951" y="2"/>
                    <a:pt x="20951" y="4"/>
                  </a:cubicBezTo>
                  <a:cubicBezTo>
                    <a:pt x="20951" y="6"/>
                    <a:pt x="20949" y="8"/>
                    <a:pt x="20947" y="8"/>
                  </a:cubicBezTo>
                  <a:lnTo>
                    <a:pt x="20832" y="8"/>
                  </a:lnTo>
                  <a:cubicBezTo>
                    <a:pt x="20830" y="8"/>
                    <a:pt x="20828" y="6"/>
                    <a:pt x="20828" y="4"/>
                  </a:cubicBezTo>
                  <a:cubicBezTo>
                    <a:pt x="20828" y="2"/>
                    <a:pt x="20830" y="0"/>
                    <a:pt x="20832" y="0"/>
                  </a:cubicBezTo>
                  <a:close/>
                  <a:moveTo>
                    <a:pt x="21016" y="0"/>
                  </a:moveTo>
                  <a:lnTo>
                    <a:pt x="21131" y="0"/>
                  </a:lnTo>
                  <a:cubicBezTo>
                    <a:pt x="21133" y="0"/>
                    <a:pt x="21135" y="2"/>
                    <a:pt x="21135" y="4"/>
                  </a:cubicBezTo>
                  <a:cubicBezTo>
                    <a:pt x="21135" y="6"/>
                    <a:pt x="21133" y="8"/>
                    <a:pt x="21131" y="8"/>
                  </a:cubicBezTo>
                  <a:lnTo>
                    <a:pt x="21016" y="8"/>
                  </a:lnTo>
                  <a:cubicBezTo>
                    <a:pt x="21014" y="8"/>
                    <a:pt x="21012" y="6"/>
                    <a:pt x="21012" y="4"/>
                  </a:cubicBezTo>
                  <a:cubicBezTo>
                    <a:pt x="21012" y="2"/>
                    <a:pt x="21014" y="0"/>
                    <a:pt x="21016" y="0"/>
                  </a:cubicBezTo>
                  <a:close/>
                  <a:moveTo>
                    <a:pt x="21200" y="0"/>
                  </a:moveTo>
                  <a:lnTo>
                    <a:pt x="21316" y="0"/>
                  </a:lnTo>
                  <a:cubicBezTo>
                    <a:pt x="21318" y="0"/>
                    <a:pt x="21319" y="2"/>
                    <a:pt x="21319" y="4"/>
                  </a:cubicBezTo>
                  <a:cubicBezTo>
                    <a:pt x="21319" y="6"/>
                    <a:pt x="21318" y="8"/>
                    <a:pt x="21316" y="8"/>
                  </a:cubicBezTo>
                  <a:lnTo>
                    <a:pt x="21200" y="8"/>
                  </a:lnTo>
                  <a:cubicBezTo>
                    <a:pt x="21198" y="8"/>
                    <a:pt x="21196" y="6"/>
                    <a:pt x="21196" y="4"/>
                  </a:cubicBezTo>
                  <a:cubicBezTo>
                    <a:pt x="21196" y="2"/>
                    <a:pt x="21198" y="0"/>
                    <a:pt x="21200" y="0"/>
                  </a:cubicBezTo>
                  <a:close/>
                  <a:moveTo>
                    <a:pt x="21385" y="0"/>
                  </a:moveTo>
                  <a:lnTo>
                    <a:pt x="21500" y="0"/>
                  </a:lnTo>
                  <a:cubicBezTo>
                    <a:pt x="21502" y="0"/>
                    <a:pt x="21504" y="2"/>
                    <a:pt x="21504" y="4"/>
                  </a:cubicBezTo>
                  <a:cubicBezTo>
                    <a:pt x="21504" y="6"/>
                    <a:pt x="21502" y="8"/>
                    <a:pt x="21500" y="8"/>
                  </a:cubicBezTo>
                  <a:lnTo>
                    <a:pt x="21385" y="8"/>
                  </a:lnTo>
                  <a:cubicBezTo>
                    <a:pt x="21383" y="8"/>
                    <a:pt x="21381" y="6"/>
                    <a:pt x="21381" y="4"/>
                  </a:cubicBezTo>
                  <a:cubicBezTo>
                    <a:pt x="21381" y="2"/>
                    <a:pt x="21383" y="0"/>
                    <a:pt x="21385" y="0"/>
                  </a:cubicBezTo>
                  <a:close/>
                  <a:moveTo>
                    <a:pt x="21569" y="0"/>
                  </a:moveTo>
                  <a:lnTo>
                    <a:pt x="21684" y="0"/>
                  </a:lnTo>
                  <a:cubicBezTo>
                    <a:pt x="21686" y="0"/>
                    <a:pt x="21688" y="2"/>
                    <a:pt x="21688" y="4"/>
                  </a:cubicBezTo>
                  <a:cubicBezTo>
                    <a:pt x="21688" y="6"/>
                    <a:pt x="21686" y="8"/>
                    <a:pt x="21684" y="8"/>
                  </a:cubicBezTo>
                  <a:lnTo>
                    <a:pt x="21569" y="8"/>
                  </a:lnTo>
                  <a:cubicBezTo>
                    <a:pt x="21567" y="8"/>
                    <a:pt x="21565" y="6"/>
                    <a:pt x="21565" y="4"/>
                  </a:cubicBezTo>
                  <a:cubicBezTo>
                    <a:pt x="21565" y="2"/>
                    <a:pt x="21567" y="0"/>
                    <a:pt x="21569" y="0"/>
                  </a:cubicBezTo>
                  <a:close/>
                  <a:moveTo>
                    <a:pt x="21753" y="0"/>
                  </a:moveTo>
                  <a:lnTo>
                    <a:pt x="21868" y="0"/>
                  </a:lnTo>
                  <a:cubicBezTo>
                    <a:pt x="21871" y="0"/>
                    <a:pt x="21872" y="2"/>
                    <a:pt x="21872" y="4"/>
                  </a:cubicBezTo>
                  <a:cubicBezTo>
                    <a:pt x="21872" y="6"/>
                    <a:pt x="21871" y="8"/>
                    <a:pt x="21868" y="8"/>
                  </a:cubicBezTo>
                  <a:lnTo>
                    <a:pt x="21753" y="8"/>
                  </a:lnTo>
                  <a:cubicBezTo>
                    <a:pt x="21751" y="8"/>
                    <a:pt x="21749" y="6"/>
                    <a:pt x="21749" y="4"/>
                  </a:cubicBezTo>
                  <a:cubicBezTo>
                    <a:pt x="21749" y="2"/>
                    <a:pt x="21751" y="0"/>
                    <a:pt x="21753" y="0"/>
                  </a:cubicBezTo>
                  <a:close/>
                  <a:moveTo>
                    <a:pt x="21938" y="0"/>
                  </a:moveTo>
                  <a:lnTo>
                    <a:pt x="22053" y="0"/>
                  </a:lnTo>
                  <a:cubicBezTo>
                    <a:pt x="22055" y="0"/>
                    <a:pt x="22057" y="2"/>
                    <a:pt x="22057" y="4"/>
                  </a:cubicBezTo>
                  <a:cubicBezTo>
                    <a:pt x="22057" y="6"/>
                    <a:pt x="22055" y="8"/>
                    <a:pt x="22053" y="8"/>
                  </a:cubicBezTo>
                  <a:lnTo>
                    <a:pt x="21938" y="8"/>
                  </a:lnTo>
                  <a:cubicBezTo>
                    <a:pt x="21935" y="8"/>
                    <a:pt x="21934" y="6"/>
                    <a:pt x="21934" y="4"/>
                  </a:cubicBezTo>
                  <a:cubicBezTo>
                    <a:pt x="21934" y="2"/>
                    <a:pt x="21935" y="0"/>
                    <a:pt x="21938" y="0"/>
                  </a:cubicBezTo>
                  <a:close/>
                  <a:moveTo>
                    <a:pt x="22122" y="0"/>
                  </a:moveTo>
                  <a:lnTo>
                    <a:pt x="22237" y="0"/>
                  </a:lnTo>
                  <a:cubicBezTo>
                    <a:pt x="22239" y="0"/>
                    <a:pt x="22241" y="2"/>
                    <a:pt x="22241" y="4"/>
                  </a:cubicBezTo>
                  <a:cubicBezTo>
                    <a:pt x="22241" y="6"/>
                    <a:pt x="22239" y="8"/>
                    <a:pt x="22237" y="8"/>
                  </a:cubicBezTo>
                  <a:lnTo>
                    <a:pt x="22122" y="8"/>
                  </a:lnTo>
                  <a:cubicBezTo>
                    <a:pt x="22120" y="8"/>
                    <a:pt x="22118" y="6"/>
                    <a:pt x="22118" y="4"/>
                  </a:cubicBezTo>
                  <a:cubicBezTo>
                    <a:pt x="22118" y="2"/>
                    <a:pt x="22120" y="0"/>
                    <a:pt x="22122" y="0"/>
                  </a:cubicBezTo>
                  <a:close/>
                  <a:moveTo>
                    <a:pt x="22306" y="0"/>
                  </a:moveTo>
                  <a:lnTo>
                    <a:pt x="22421" y="0"/>
                  </a:lnTo>
                  <a:cubicBezTo>
                    <a:pt x="22424" y="0"/>
                    <a:pt x="22425" y="2"/>
                    <a:pt x="22425" y="4"/>
                  </a:cubicBezTo>
                  <a:cubicBezTo>
                    <a:pt x="22425" y="6"/>
                    <a:pt x="22424" y="8"/>
                    <a:pt x="22421" y="8"/>
                  </a:cubicBezTo>
                  <a:lnTo>
                    <a:pt x="22306" y="8"/>
                  </a:lnTo>
                  <a:cubicBezTo>
                    <a:pt x="22304" y="8"/>
                    <a:pt x="22302" y="6"/>
                    <a:pt x="22302" y="4"/>
                  </a:cubicBezTo>
                  <a:cubicBezTo>
                    <a:pt x="22302" y="2"/>
                    <a:pt x="22304" y="0"/>
                    <a:pt x="22306" y="0"/>
                  </a:cubicBezTo>
                  <a:close/>
                  <a:moveTo>
                    <a:pt x="22491" y="0"/>
                  </a:moveTo>
                  <a:lnTo>
                    <a:pt x="22583" y="0"/>
                  </a:lnTo>
                  <a:cubicBezTo>
                    <a:pt x="22585" y="0"/>
                    <a:pt x="22587" y="2"/>
                    <a:pt x="22587" y="4"/>
                  </a:cubicBezTo>
                  <a:cubicBezTo>
                    <a:pt x="22587" y="6"/>
                    <a:pt x="22585" y="8"/>
                    <a:pt x="22583" y="8"/>
                  </a:cubicBezTo>
                  <a:lnTo>
                    <a:pt x="22491" y="8"/>
                  </a:lnTo>
                  <a:cubicBezTo>
                    <a:pt x="22488" y="8"/>
                    <a:pt x="22487" y="6"/>
                    <a:pt x="22487" y="4"/>
                  </a:cubicBezTo>
                  <a:cubicBezTo>
                    <a:pt x="22487" y="2"/>
                    <a:pt x="22488" y="0"/>
                    <a:pt x="22491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35">
              <a:extLst>
                <a:ext uri="{FF2B5EF4-FFF2-40B4-BE49-F238E27FC236}">
                  <a16:creationId xmlns:a16="http://schemas.microsoft.com/office/drawing/2014/main" id="{97A5A3B0-1456-4C4F-BE1D-A3113D44CF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9" y="5658"/>
              <a:ext cx="18959" cy="6"/>
            </a:xfrm>
            <a:custGeom>
              <a:avLst/>
              <a:gdLst>
                <a:gd name="T0" fmla="*/ 372 w 24549"/>
                <a:gd name="T1" fmla="*/ 0 h 8"/>
                <a:gd name="T2" fmla="*/ 856 w 24549"/>
                <a:gd name="T3" fmla="*/ 0 h 8"/>
                <a:gd name="T4" fmla="*/ 1228 w 24549"/>
                <a:gd name="T5" fmla="*/ 4 h 8"/>
                <a:gd name="T6" fmla="*/ 1593 w 24549"/>
                <a:gd name="T7" fmla="*/ 8 h 8"/>
                <a:gd name="T8" fmla="*/ 1847 w 24549"/>
                <a:gd name="T9" fmla="*/ 8 h 8"/>
                <a:gd name="T10" fmla="*/ 2212 w 24549"/>
                <a:gd name="T11" fmla="*/ 4 h 8"/>
                <a:gd name="T12" fmla="*/ 2584 w 24549"/>
                <a:gd name="T13" fmla="*/ 0 h 8"/>
                <a:gd name="T14" fmla="*/ 3137 w 24549"/>
                <a:gd name="T15" fmla="*/ 0 h 8"/>
                <a:gd name="T16" fmla="*/ 3621 w 24549"/>
                <a:gd name="T17" fmla="*/ 0 h 8"/>
                <a:gd name="T18" fmla="*/ 3993 w 24549"/>
                <a:gd name="T19" fmla="*/ 4 h 8"/>
                <a:gd name="T20" fmla="*/ 4358 w 24549"/>
                <a:gd name="T21" fmla="*/ 8 h 8"/>
                <a:gd name="T22" fmla="*/ 4612 w 24549"/>
                <a:gd name="T23" fmla="*/ 8 h 8"/>
                <a:gd name="T24" fmla="*/ 4976 w 24549"/>
                <a:gd name="T25" fmla="*/ 4 h 8"/>
                <a:gd name="T26" fmla="*/ 5349 w 24549"/>
                <a:gd name="T27" fmla="*/ 0 h 8"/>
                <a:gd name="T28" fmla="*/ 5902 w 24549"/>
                <a:gd name="T29" fmla="*/ 0 h 8"/>
                <a:gd name="T30" fmla="*/ 6386 w 24549"/>
                <a:gd name="T31" fmla="*/ 0 h 8"/>
                <a:gd name="T32" fmla="*/ 6758 w 24549"/>
                <a:gd name="T33" fmla="*/ 4 h 8"/>
                <a:gd name="T34" fmla="*/ 7123 w 24549"/>
                <a:gd name="T35" fmla="*/ 8 h 8"/>
                <a:gd name="T36" fmla="*/ 7376 w 24549"/>
                <a:gd name="T37" fmla="*/ 8 h 8"/>
                <a:gd name="T38" fmla="*/ 7741 w 24549"/>
                <a:gd name="T39" fmla="*/ 4 h 8"/>
                <a:gd name="T40" fmla="*/ 8114 w 24549"/>
                <a:gd name="T41" fmla="*/ 0 h 8"/>
                <a:gd name="T42" fmla="*/ 8667 w 24549"/>
                <a:gd name="T43" fmla="*/ 0 h 8"/>
                <a:gd name="T44" fmla="*/ 9150 w 24549"/>
                <a:gd name="T45" fmla="*/ 0 h 8"/>
                <a:gd name="T46" fmla="*/ 9523 w 24549"/>
                <a:gd name="T47" fmla="*/ 4 h 8"/>
                <a:gd name="T48" fmla="*/ 9888 w 24549"/>
                <a:gd name="T49" fmla="*/ 8 h 8"/>
                <a:gd name="T50" fmla="*/ 10141 w 24549"/>
                <a:gd name="T51" fmla="*/ 8 h 8"/>
                <a:gd name="T52" fmla="*/ 10506 w 24549"/>
                <a:gd name="T53" fmla="*/ 4 h 8"/>
                <a:gd name="T54" fmla="*/ 10878 w 24549"/>
                <a:gd name="T55" fmla="*/ 0 h 8"/>
                <a:gd name="T56" fmla="*/ 11431 w 24549"/>
                <a:gd name="T57" fmla="*/ 0 h 8"/>
                <a:gd name="T58" fmla="*/ 11915 w 24549"/>
                <a:gd name="T59" fmla="*/ 0 h 8"/>
                <a:gd name="T60" fmla="*/ 12288 w 24549"/>
                <a:gd name="T61" fmla="*/ 4 h 8"/>
                <a:gd name="T62" fmla="*/ 12652 w 24549"/>
                <a:gd name="T63" fmla="*/ 8 h 8"/>
                <a:gd name="T64" fmla="*/ 12906 w 24549"/>
                <a:gd name="T65" fmla="*/ 8 h 8"/>
                <a:gd name="T66" fmla="*/ 13271 w 24549"/>
                <a:gd name="T67" fmla="*/ 4 h 8"/>
                <a:gd name="T68" fmla="*/ 13643 w 24549"/>
                <a:gd name="T69" fmla="*/ 0 h 8"/>
                <a:gd name="T70" fmla="*/ 14196 w 24549"/>
                <a:gd name="T71" fmla="*/ 0 h 8"/>
                <a:gd name="T72" fmla="*/ 14680 w 24549"/>
                <a:gd name="T73" fmla="*/ 0 h 8"/>
                <a:gd name="T74" fmla="*/ 15052 w 24549"/>
                <a:gd name="T75" fmla="*/ 4 h 8"/>
                <a:gd name="T76" fmla="*/ 15417 w 24549"/>
                <a:gd name="T77" fmla="*/ 8 h 8"/>
                <a:gd name="T78" fmla="*/ 15671 w 24549"/>
                <a:gd name="T79" fmla="*/ 8 h 8"/>
                <a:gd name="T80" fmla="*/ 16036 w 24549"/>
                <a:gd name="T81" fmla="*/ 4 h 8"/>
                <a:gd name="T82" fmla="*/ 16408 w 24549"/>
                <a:gd name="T83" fmla="*/ 0 h 8"/>
                <a:gd name="T84" fmla="*/ 16961 w 24549"/>
                <a:gd name="T85" fmla="*/ 0 h 8"/>
                <a:gd name="T86" fmla="*/ 17445 w 24549"/>
                <a:gd name="T87" fmla="*/ 0 h 8"/>
                <a:gd name="T88" fmla="*/ 17817 w 24549"/>
                <a:gd name="T89" fmla="*/ 4 h 8"/>
                <a:gd name="T90" fmla="*/ 18182 w 24549"/>
                <a:gd name="T91" fmla="*/ 8 h 8"/>
                <a:gd name="T92" fmla="*/ 18436 w 24549"/>
                <a:gd name="T93" fmla="*/ 8 h 8"/>
                <a:gd name="T94" fmla="*/ 18800 w 24549"/>
                <a:gd name="T95" fmla="*/ 4 h 8"/>
                <a:gd name="T96" fmla="*/ 19173 w 24549"/>
                <a:gd name="T97" fmla="*/ 0 h 8"/>
                <a:gd name="T98" fmla="*/ 19726 w 24549"/>
                <a:gd name="T99" fmla="*/ 0 h 8"/>
                <a:gd name="T100" fmla="*/ 20210 w 24549"/>
                <a:gd name="T101" fmla="*/ 0 h 8"/>
                <a:gd name="T102" fmla="*/ 20582 w 24549"/>
                <a:gd name="T103" fmla="*/ 4 h 8"/>
                <a:gd name="T104" fmla="*/ 20947 w 24549"/>
                <a:gd name="T105" fmla="*/ 8 h 8"/>
                <a:gd name="T106" fmla="*/ 21200 w 24549"/>
                <a:gd name="T107" fmla="*/ 8 h 8"/>
                <a:gd name="T108" fmla="*/ 21565 w 24549"/>
                <a:gd name="T109" fmla="*/ 4 h 8"/>
                <a:gd name="T110" fmla="*/ 21938 w 24549"/>
                <a:gd name="T111" fmla="*/ 0 h 8"/>
                <a:gd name="T112" fmla="*/ 22491 w 24549"/>
                <a:gd name="T113" fmla="*/ 0 h 8"/>
                <a:gd name="T114" fmla="*/ 22974 w 24549"/>
                <a:gd name="T115" fmla="*/ 0 h 8"/>
                <a:gd name="T116" fmla="*/ 23347 w 24549"/>
                <a:gd name="T117" fmla="*/ 4 h 8"/>
                <a:gd name="T118" fmla="*/ 23712 w 24549"/>
                <a:gd name="T119" fmla="*/ 8 h 8"/>
                <a:gd name="T120" fmla="*/ 23965 w 24549"/>
                <a:gd name="T121" fmla="*/ 8 h 8"/>
                <a:gd name="T122" fmla="*/ 24330 w 24549"/>
                <a:gd name="T1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49" h="8">
                  <a:moveTo>
                    <a:pt x="4" y="0"/>
                  </a:moveTo>
                  <a:lnTo>
                    <a:pt x="119" y="0"/>
                  </a:lnTo>
                  <a:cubicBezTo>
                    <a:pt x="121" y="0"/>
                    <a:pt x="123" y="2"/>
                    <a:pt x="123" y="4"/>
                  </a:cubicBezTo>
                  <a:cubicBezTo>
                    <a:pt x="123" y="6"/>
                    <a:pt x="121" y="8"/>
                    <a:pt x="119" y="8"/>
                  </a:cubicBezTo>
                  <a:lnTo>
                    <a:pt x="4" y="8"/>
                  </a:ln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188" y="0"/>
                  </a:moveTo>
                  <a:lnTo>
                    <a:pt x="303" y="0"/>
                  </a:lnTo>
                  <a:cubicBezTo>
                    <a:pt x="305" y="0"/>
                    <a:pt x="307" y="2"/>
                    <a:pt x="307" y="4"/>
                  </a:cubicBezTo>
                  <a:cubicBezTo>
                    <a:pt x="307" y="6"/>
                    <a:pt x="305" y="8"/>
                    <a:pt x="303" y="8"/>
                  </a:cubicBezTo>
                  <a:lnTo>
                    <a:pt x="188" y="8"/>
                  </a:lnTo>
                  <a:cubicBezTo>
                    <a:pt x="186" y="8"/>
                    <a:pt x="184" y="6"/>
                    <a:pt x="184" y="4"/>
                  </a:cubicBezTo>
                  <a:cubicBezTo>
                    <a:pt x="184" y="2"/>
                    <a:pt x="186" y="0"/>
                    <a:pt x="188" y="0"/>
                  </a:cubicBezTo>
                  <a:close/>
                  <a:moveTo>
                    <a:pt x="372" y="0"/>
                  </a:moveTo>
                  <a:lnTo>
                    <a:pt x="487" y="0"/>
                  </a:lnTo>
                  <a:cubicBezTo>
                    <a:pt x="489" y="0"/>
                    <a:pt x="491" y="2"/>
                    <a:pt x="491" y="4"/>
                  </a:cubicBezTo>
                  <a:cubicBezTo>
                    <a:pt x="491" y="6"/>
                    <a:pt x="489" y="8"/>
                    <a:pt x="487" y="8"/>
                  </a:cubicBezTo>
                  <a:lnTo>
                    <a:pt x="372" y="8"/>
                  </a:lnTo>
                  <a:cubicBezTo>
                    <a:pt x="370" y="8"/>
                    <a:pt x="368" y="6"/>
                    <a:pt x="368" y="4"/>
                  </a:cubicBezTo>
                  <a:cubicBezTo>
                    <a:pt x="368" y="2"/>
                    <a:pt x="370" y="0"/>
                    <a:pt x="372" y="0"/>
                  </a:cubicBezTo>
                  <a:close/>
                  <a:moveTo>
                    <a:pt x="556" y="0"/>
                  </a:moveTo>
                  <a:lnTo>
                    <a:pt x="672" y="0"/>
                  </a:lnTo>
                  <a:cubicBezTo>
                    <a:pt x="674" y="0"/>
                    <a:pt x="676" y="2"/>
                    <a:pt x="676" y="4"/>
                  </a:cubicBezTo>
                  <a:cubicBezTo>
                    <a:pt x="676" y="6"/>
                    <a:pt x="674" y="8"/>
                    <a:pt x="672" y="8"/>
                  </a:cubicBezTo>
                  <a:lnTo>
                    <a:pt x="556" y="8"/>
                  </a:lnTo>
                  <a:cubicBezTo>
                    <a:pt x="554" y="8"/>
                    <a:pt x="553" y="6"/>
                    <a:pt x="553" y="4"/>
                  </a:cubicBezTo>
                  <a:cubicBezTo>
                    <a:pt x="553" y="2"/>
                    <a:pt x="554" y="0"/>
                    <a:pt x="556" y="0"/>
                  </a:cubicBezTo>
                  <a:close/>
                  <a:moveTo>
                    <a:pt x="741" y="0"/>
                  </a:moveTo>
                  <a:lnTo>
                    <a:pt x="856" y="0"/>
                  </a:lnTo>
                  <a:cubicBezTo>
                    <a:pt x="858" y="0"/>
                    <a:pt x="860" y="2"/>
                    <a:pt x="860" y="4"/>
                  </a:cubicBezTo>
                  <a:cubicBezTo>
                    <a:pt x="860" y="6"/>
                    <a:pt x="858" y="8"/>
                    <a:pt x="856" y="8"/>
                  </a:cubicBezTo>
                  <a:lnTo>
                    <a:pt x="741" y="8"/>
                  </a:lnTo>
                  <a:cubicBezTo>
                    <a:pt x="739" y="8"/>
                    <a:pt x="737" y="6"/>
                    <a:pt x="737" y="4"/>
                  </a:cubicBezTo>
                  <a:cubicBezTo>
                    <a:pt x="737" y="2"/>
                    <a:pt x="739" y="0"/>
                    <a:pt x="741" y="0"/>
                  </a:cubicBezTo>
                  <a:close/>
                  <a:moveTo>
                    <a:pt x="925" y="0"/>
                  </a:moveTo>
                  <a:lnTo>
                    <a:pt x="1040" y="0"/>
                  </a:lnTo>
                  <a:cubicBezTo>
                    <a:pt x="1042" y="0"/>
                    <a:pt x="1044" y="2"/>
                    <a:pt x="1044" y="4"/>
                  </a:cubicBezTo>
                  <a:cubicBezTo>
                    <a:pt x="1044" y="6"/>
                    <a:pt x="1042" y="8"/>
                    <a:pt x="1040" y="8"/>
                  </a:cubicBezTo>
                  <a:lnTo>
                    <a:pt x="925" y="8"/>
                  </a:lnTo>
                  <a:cubicBezTo>
                    <a:pt x="923" y="8"/>
                    <a:pt x="921" y="6"/>
                    <a:pt x="921" y="4"/>
                  </a:cubicBezTo>
                  <a:cubicBezTo>
                    <a:pt x="921" y="2"/>
                    <a:pt x="923" y="0"/>
                    <a:pt x="925" y="0"/>
                  </a:cubicBezTo>
                  <a:close/>
                  <a:moveTo>
                    <a:pt x="1109" y="0"/>
                  </a:moveTo>
                  <a:lnTo>
                    <a:pt x="1225" y="0"/>
                  </a:lnTo>
                  <a:cubicBezTo>
                    <a:pt x="1227" y="0"/>
                    <a:pt x="1228" y="2"/>
                    <a:pt x="1228" y="4"/>
                  </a:cubicBezTo>
                  <a:cubicBezTo>
                    <a:pt x="1228" y="6"/>
                    <a:pt x="1227" y="8"/>
                    <a:pt x="1225" y="8"/>
                  </a:cubicBezTo>
                  <a:lnTo>
                    <a:pt x="1109" y="8"/>
                  </a:lnTo>
                  <a:cubicBezTo>
                    <a:pt x="1107" y="8"/>
                    <a:pt x="1106" y="6"/>
                    <a:pt x="1106" y="4"/>
                  </a:cubicBezTo>
                  <a:cubicBezTo>
                    <a:pt x="1106" y="2"/>
                    <a:pt x="1107" y="0"/>
                    <a:pt x="1109" y="0"/>
                  </a:cubicBezTo>
                  <a:close/>
                  <a:moveTo>
                    <a:pt x="1294" y="0"/>
                  </a:moveTo>
                  <a:lnTo>
                    <a:pt x="1409" y="0"/>
                  </a:lnTo>
                  <a:cubicBezTo>
                    <a:pt x="1411" y="0"/>
                    <a:pt x="1413" y="2"/>
                    <a:pt x="1413" y="4"/>
                  </a:cubicBezTo>
                  <a:cubicBezTo>
                    <a:pt x="1413" y="6"/>
                    <a:pt x="1411" y="8"/>
                    <a:pt x="1409" y="8"/>
                  </a:cubicBezTo>
                  <a:lnTo>
                    <a:pt x="1294" y="8"/>
                  </a:lnTo>
                  <a:cubicBezTo>
                    <a:pt x="1292" y="8"/>
                    <a:pt x="1290" y="6"/>
                    <a:pt x="1290" y="4"/>
                  </a:cubicBezTo>
                  <a:cubicBezTo>
                    <a:pt x="1290" y="2"/>
                    <a:pt x="1292" y="0"/>
                    <a:pt x="1294" y="0"/>
                  </a:cubicBezTo>
                  <a:close/>
                  <a:moveTo>
                    <a:pt x="1478" y="0"/>
                  </a:moveTo>
                  <a:lnTo>
                    <a:pt x="1593" y="0"/>
                  </a:lnTo>
                  <a:cubicBezTo>
                    <a:pt x="1595" y="0"/>
                    <a:pt x="1597" y="2"/>
                    <a:pt x="1597" y="4"/>
                  </a:cubicBezTo>
                  <a:cubicBezTo>
                    <a:pt x="1597" y="6"/>
                    <a:pt x="1595" y="8"/>
                    <a:pt x="1593" y="8"/>
                  </a:cubicBezTo>
                  <a:lnTo>
                    <a:pt x="1478" y="8"/>
                  </a:lnTo>
                  <a:cubicBezTo>
                    <a:pt x="1476" y="8"/>
                    <a:pt x="1474" y="6"/>
                    <a:pt x="1474" y="4"/>
                  </a:cubicBezTo>
                  <a:cubicBezTo>
                    <a:pt x="1474" y="2"/>
                    <a:pt x="1476" y="0"/>
                    <a:pt x="1478" y="0"/>
                  </a:cubicBezTo>
                  <a:close/>
                  <a:moveTo>
                    <a:pt x="1662" y="0"/>
                  </a:moveTo>
                  <a:lnTo>
                    <a:pt x="1778" y="0"/>
                  </a:lnTo>
                  <a:cubicBezTo>
                    <a:pt x="1780" y="0"/>
                    <a:pt x="1781" y="2"/>
                    <a:pt x="1781" y="4"/>
                  </a:cubicBezTo>
                  <a:cubicBezTo>
                    <a:pt x="1781" y="6"/>
                    <a:pt x="1780" y="8"/>
                    <a:pt x="1778" y="8"/>
                  </a:cubicBezTo>
                  <a:lnTo>
                    <a:pt x="1662" y="8"/>
                  </a:lnTo>
                  <a:cubicBezTo>
                    <a:pt x="1660" y="8"/>
                    <a:pt x="1659" y="6"/>
                    <a:pt x="1659" y="4"/>
                  </a:cubicBezTo>
                  <a:cubicBezTo>
                    <a:pt x="1659" y="2"/>
                    <a:pt x="1660" y="0"/>
                    <a:pt x="1662" y="0"/>
                  </a:cubicBezTo>
                  <a:close/>
                  <a:moveTo>
                    <a:pt x="1847" y="0"/>
                  </a:moveTo>
                  <a:lnTo>
                    <a:pt x="1962" y="0"/>
                  </a:lnTo>
                  <a:cubicBezTo>
                    <a:pt x="1964" y="0"/>
                    <a:pt x="1966" y="2"/>
                    <a:pt x="1966" y="4"/>
                  </a:cubicBezTo>
                  <a:cubicBezTo>
                    <a:pt x="1966" y="6"/>
                    <a:pt x="1964" y="8"/>
                    <a:pt x="1962" y="8"/>
                  </a:cubicBezTo>
                  <a:lnTo>
                    <a:pt x="1847" y="8"/>
                  </a:lnTo>
                  <a:cubicBezTo>
                    <a:pt x="1845" y="8"/>
                    <a:pt x="1843" y="6"/>
                    <a:pt x="1843" y="4"/>
                  </a:cubicBezTo>
                  <a:cubicBezTo>
                    <a:pt x="1843" y="2"/>
                    <a:pt x="1845" y="0"/>
                    <a:pt x="1847" y="0"/>
                  </a:cubicBezTo>
                  <a:close/>
                  <a:moveTo>
                    <a:pt x="2031" y="0"/>
                  </a:moveTo>
                  <a:lnTo>
                    <a:pt x="2146" y="0"/>
                  </a:lnTo>
                  <a:cubicBezTo>
                    <a:pt x="2148" y="0"/>
                    <a:pt x="2150" y="2"/>
                    <a:pt x="2150" y="4"/>
                  </a:cubicBezTo>
                  <a:cubicBezTo>
                    <a:pt x="2150" y="6"/>
                    <a:pt x="2148" y="8"/>
                    <a:pt x="2146" y="8"/>
                  </a:cubicBezTo>
                  <a:lnTo>
                    <a:pt x="2031" y="8"/>
                  </a:lnTo>
                  <a:cubicBezTo>
                    <a:pt x="2029" y="8"/>
                    <a:pt x="2027" y="6"/>
                    <a:pt x="2027" y="4"/>
                  </a:cubicBezTo>
                  <a:cubicBezTo>
                    <a:pt x="2027" y="2"/>
                    <a:pt x="2029" y="0"/>
                    <a:pt x="2031" y="0"/>
                  </a:cubicBezTo>
                  <a:close/>
                  <a:moveTo>
                    <a:pt x="2215" y="0"/>
                  </a:moveTo>
                  <a:lnTo>
                    <a:pt x="2331" y="0"/>
                  </a:lnTo>
                  <a:cubicBezTo>
                    <a:pt x="2333" y="0"/>
                    <a:pt x="2334" y="2"/>
                    <a:pt x="2334" y="4"/>
                  </a:cubicBezTo>
                  <a:cubicBezTo>
                    <a:pt x="2334" y="6"/>
                    <a:pt x="2333" y="8"/>
                    <a:pt x="2331" y="8"/>
                  </a:cubicBezTo>
                  <a:lnTo>
                    <a:pt x="2215" y="8"/>
                  </a:lnTo>
                  <a:cubicBezTo>
                    <a:pt x="2213" y="8"/>
                    <a:pt x="2212" y="6"/>
                    <a:pt x="2212" y="4"/>
                  </a:cubicBezTo>
                  <a:cubicBezTo>
                    <a:pt x="2212" y="2"/>
                    <a:pt x="2213" y="0"/>
                    <a:pt x="2215" y="0"/>
                  </a:cubicBezTo>
                  <a:close/>
                  <a:moveTo>
                    <a:pt x="2400" y="0"/>
                  </a:moveTo>
                  <a:lnTo>
                    <a:pt x="2515" y="0"/>
                  </a:lnTo>
                  <a:cubicBezTo>
                    <a:pt x="2517" y="0"/>
                    <a:pt x="2519" y="2"/>
                    <a:pt x="2519" y="4"/>
                  </a:cubicBezTo>
                  <a:cubicBezTo>
                    <a:pt x="2519" y="6"/>
                    <a:pt x="2517" y="8"/>
                    <a:pt x="2515" y="8"/>
                  </a:cubicBezTo>
                  <a:lnTo>
                    <a:pt x="2400" y="8"/>
                  </a:lnTo>
                  <a:cubicBezTo>
                    <a:pt x="2398" y="8"/>
                    <a:pt x="2396" y="6"/>
                    <a:pt x="2396" y="4"/>
                  </a:cubicBezTo>
                  <a:cubicBezTo>
                    <a:pt x="2396" y="2"/>
                    <a:pt x="2398" y="0"/>
                    <a:pt x="2400" y="0"/>
                  </a:cubicBezTo>
                  <a:close/>
                  <a:moveTo>
                    <a:pt x="2584" y="0"/>
                  </a:moveTo>
                  <a:lnTo>
                    <a:pt x="2699" y="0"/>
                  </a:lnTo>
                  <a:cubicBezTo>
                    <a:pt x="2701" y="0"/>
                    <a:pt x="2703" y="2"/>
                    <a:pt x="2703" y="4"/>
                  </a:cubicBezTo>
                  <a:cubicBezTo>
                    <a:pt x="2703" y="6"/>
                    <a:pt x="2701" y="8"/>
                    <a:pt x="2699" y="8"/>
                  </a:cubicBezTo>
                  <a:lnTo>
                    <a:pt x="2584" y="8"/>
                  </a:lnTo>
                  <a:cubicBezTo>
                    <a:pt x="2582" y="8"/>
                    <a:pt x="2580" y="6"/>
                    <a:pt x="2580" y="4"/>
                  </a:cubicBezTo>
                  <a:cubicBezTo>
                    <a:pt x="2580" y="2"/>
                    <a:pt x="2582" y="0"/>
                    <a:pt x="2584" y="0"/>
                  </a:cubicBezTo>
                  <a:close/>
                  <a:moveTo>
                    <a:pt x="2768" y="0"/>
                  </a:moveTo>
                  <a:lnTo>
                    <a:pt x="2884" y="0"/>
                  </a:lnTo>
                  <a:cubicBezTo>
                    <a:pt x="2886" y="0"/>
                    <a:pt x="2887" y="2"/>
                    <a:pt x="2887" y="4"/>
                  </a:cubicBezTo>
                  <a:cubicBezTo>
                    <a:pt x="2887" y="6"/>
                    <a:pt x="2886" y="8"/>
                    <a:pt x="2884" y="8"/>
                  </a:cubicBezTo>
                  <a:lnTo>
                    <a:pt x="2768" y="8"/>
                  </a:lnTo>
                  <a:cubicBezTo>
                    <a:pt x="2766" y="8"/>
                    <a:pt x="2764" y="6"/>
                    <a:pt x="2764" y="4"/>
                  </a:cubicBezTo>
                  <a:cubicBezTo>
                    <a:pt x="2764" y="2"/>
                    <a:pt x="2766" y="0"/>
                    <a:pt x="2768" y="0"/>
                  </a:cubicBezTo>
                  <a:close/>
                  <a:moveTo>
                    <a:pt x="2953" y="0"/>
                  </a:moveTo>
                  <a:lnTo>
                    <a:pt x="3068" y="0"/>
                  </a:lnTo>
                  <a:cubicBezTo>
                    <a:pt x="3070" y="0"/>
                    <a:pt x="3072" y="2"/>
                    <a:pt x="3072" y="4"/>
                  </a:cubicBezTo>
                  <a:cubicBezTo>
                    <a:pt x="3072" y="6"/>
                    <a:pt x="3070" y="8"/>
                    <a:pt x="3068" y="8"/>
                  </a:cubicBezTo>
                  <a:lnTo>
                    <a:pt x="2953" y="8"/>
                  </a:lnTo>
                  <a:cubicBezTo>
                    <a:pt x="2951" y="8"/>
                    <a:pt x="2949" y="6"/>
                    <a:pt x="2949" y="4"/>
                  </a:cubicBezTo>
                  <a:cubicBezTo>
                    <a:pt x="2949" y="2"/>
                    <a:pt x="2951" y="0"/>
                    <a:pt x="2953" y="0"/>
                  </a:cubicBezTo>
                  <a:close/>
                  <a:moveTo>
                    <a:pt x="3137" y="0"/>
                  </a:moveTo>
                  <a:lnTo>
                    <a:pt x="3252" y="0"/>
                  </a:lnTo>
                  <a:cubicBezTo>
                    <a:pt x="3254" y="0"/>
                    <a:pt x="3256" y="2"/>
                    <a:pt x="3256" y="4"/>
                  </a:cubicBezTo>
                  <a:cubicBezTo>
                    <a:pt x="3256" y="6"/>
                    <a:pt x="3254" y="8"/>
                    <a:pt x="3252" y="8"/>
                  </a:cubicBezTo>
                  <a:lnTo>
                    <a:pt x="3137" y="8"/>
                  </a:lnTo>
                  <a:cubicBezTo>
                    <a:pt x="3135" y="8"/>
                    <a:pt x="3133" y="6"/>
                    <a:pt x="3133" y="4"/>
                  </a:cubicBezTo>
                  <a:cubicBezTo>
                    <a:pt x="3133" y="2"/>
                    <a:pt x="3135" y="0"/>
                    <a:pt x="3137" y="0"/>
                  </a:cubicBezTo>
                  <a:close/>
                  <a:moveTo>
                    <a:pt x="3321" y="0"/>
                  </a:moveTo>
                  <a:lnTo>
                    <a:pt x="3436" y="0"/>
                  </a:lnTo>
                  <a:cubicBezTo>
                    <a:pt x="3439" y="0"/>
                    <a:pt x="3440" y="2"/>
                    <a:pt x="3440" y="4"/>
                  </a:cubicBezTo>
                  <a:cubicBezTo>
                    <a:pt x="3440" y="6"/>
                    <a:pt x="3439" y="8"/>
                    <a:pt x="3436" y="8"/>
                  </a:cubicBezTo>
                  <a:lnTo>
                    <a:pt x="3321" y="8"/>
                  </a:lnTo>
                  <a:cubicBezTo>
                    <a:pt x="3319" y="8"/>
                    <a:pt x="3317" y="6"/>
                    <a:pt x="3317" y="4"/>
                  </a:cubicBezTo>
                  <a:cubicBezTo>
                    <a:pt x="3317" y="2"/>
                    <a:pt x="3319" y="0"/>
                    <a:pt x="3321" y="0"/>
                  </a:cubicBezTo>
                  <a:close/>
                  <a:moveTo>
                    <a:pt x="3506" y="0"/>
                  </a:moveTo>
                  <a:lnTo>
                    <a:pt x="3621" y="0"/>
                  </a:lnTo>
                  <a:cubicBezTo>
                    <a:pt x="3623" y="0"/>
                    <a:pt x="3625" y="2"/>
                    <a:pt x="3625" y="4"/>
                  </a:cubicBezTo>
                  <a:cubicBezTo>
                    <a:pt x="3625" y="6"/>
                    <a:pt x="3623" y="8"/>
                    <a:pt x="3621" y="8"/>
                  </a:cubicBezTo>
                  <a:lnTo>
                    <a:pt x="3506" y="8"/>
                  </a:lnTo>
                  <a:cubicBezTo>
                    <a:pt x="3503" y="8"/>
                    <a:pt x="3502" y="6"/>
                    <a:pt x="3502" y="4"/>
                  </a:cubicBezTo>
                  <a:cubicBezTo>
                    <a:pt x="3502" y="2"/>
                    <a:pt x="3503" y="0"/>
                    <a:pt x="3506" y="0"/>
                  </a:cubicBezTo>
                  <a:close/>
                  <a:moveTo>
                    <a:pt x="3690" y="0"/>
                  </a:moveTo>
                  <a:lnTo>
                    <a:pt x="3805" y="0"/>
                  </a:lnTo>
                  <a:cubicBezTo>
                    <a:pt x="3807" y="0"/>
                    <a:pt x="3809" y="2"/>
                    <a:pt x="3809" y="4"/>
                  </a:cubicBezTo>
                  <a:cubicBezTo>
                    <a:pt x="3809" y="6"/>
                    <a:pt x="3807" y="8"/>
                    <a:pt x="3805" y="8"/>
                  </a:cubicBezTo>
                  <a:lnTo>
                    <a:pt x="3690" y="8"/>
                  </a:lnTo>
                  <a:cubicBezTo>
                    <a:pt x="3688" y="8"/>
                    <a:pt x="3686" y="6"/>
                    <a:pt x="3686" y="4"/>
                  </a:cubicBezTo>
                  <a:cubicBezTo>
                    <a:pt x="3686" y="2"/>
                    <a:pt x="3688" y="0"/>
                    <a:pt x="3690" y="0"/>
                  </a:cubicBezTo>
                  <a:close/>
                  <a:moveTo>
                    <a:pt x="3874" y="0"/>
                  </a:moveTo>
                  <a:lnTo>
                    <a:pt x="3989" y="0"/>
                  </a:lnTo>
                  <a:cubicBezTo>
                    <a:pt x="3992" y="0"/>
                    <a:pt x="3993" y="2"/>
                    <a:pt x="3993" y="4"/>
                  </a:cubicBezTo>
                  <a:cubicBezTo>
                    <a:pt x="3993" y="6"/>
                    <a:pt x="3992" y="8"/>
                    <a:pt x="3989" y="8"/>
                  </a:cubicBezTo>
                  <a:lnTo>
                    <a:pt x="3874" y="8"/>
                  </a:lnTo>
                  <a:cubicBezTo>
                    <a:pt x="3872" y="8"/>
                    <a:pt x="3870" y="6"/>
                    <a:pt x="3870" y="4"/>
                  </a:cubicBezTo>
                  <a:cubicBezTo>
                    <a:pt x="3870" y="2"/>
                    <a:pt x="3872" y="0"/>
                    <a:pt x="3874" y="0"/>
                  </a:cubicBezTo>
                  <a:close/>
                  <a:moveTo>
                    <a:pt x="4059" y="0"/>
                  </a:moveTo>
                  <a:lnTo>
                    <a:pt x="4174" y="0"/>
                  </a:lnTo>
                  <a:cubicBezTo>
                    <a:pt x="4176" y="0"/>
                    <a:pt x="4178" y="2"/>
                    <a:pt x="4178" y="4"/>
                  </a:cubicBezTo>
                  <a:cubicBezTo>
                    <a:pt x="4178" y="6"/>
                    <a:pt x="4176" y="8"/>
                    <a:pt x="4174" y="8"/>
                  </a:cubicBezTo>
                  <a:lnTo>
                    <a:pt x="4059" y="8"/>
                  </a:lnTo>
                  <a:cubicBezTo>
                    <a:pt x="4056" y="8"/>
                    <a:pt x="4055" y="6"/>
                    <a:pt x="4055" y="4"/>
                  </a:cubicBezTo>
                  <a:cubicBezTo>
                    <a:pt x="4055" y="2"/>
                    <a:pt x="4056" y="0"/>
                    <a:pt x="4059" y="0"/>
                  </a:cubicBezTo>
                  <a:close/>
                  <a:moveTo>
                    <a:pt x="4243" y="0"/>
                  </a:moveTo>
                  <a:lnTo>
                    <a:pt x="4358" y="0"/>
                  </a:lnTo>
                  <a:cubicBezTo>
                    <a:pt x="4360" y="0"/>
                    <a:pt x="4362" y="2"/>
                    <a:pt x="4362" y="4"/>
                  </a:cubicBezTo>
                  <a:cubicBezTo>
                    <a:pt x="4362" y="6"/>
                    <a:pt x="4360" y="8"/>
                    <a:pt x="4358" y="8"/>
                  </a:cubicBezTo>
                  <a:lnTo>
                    <a:pt x="4243" y="8"/>
                  </a:lnTo>
                  <a:cubicBezTo>
                    <a:pt x="4241" y="8"/>
                    <a:pt x="4239" y="6"/>
                    <a:pt x="4239" y="4"/>
                  </a:cubicBezTo>
                  <a:cubicBezTo>
                    <a:pt x="4239" y="2"/>
                    <a:pt x="4241" y="0"/>
                    <a:pt x="4243" y="0"/>
                  </a:cubicBezTo>
                  <a:close/>
                  <a:moveTo>
                    <a:pt x="4427" y="0"/>
                  </a:moveTo>
                  <a:lnTo>
                    <a:pt x="4542" y="0"/>
                  </a:lnTo>
                  <a:cubicBezTo>
                    <a:pt x="4545" y="0"/>
                    <a:pt x="4546" y="2"/>
                    <a:pt x="4546" y="4"/>
                  </a:cubicBezTo>
                  <a:cubicBezTo>
                    <a:pt x="4546" y="6"/>
                    <a:pt x="4545" y="8"/>
                    <a:pt x="4542" y="8"/>
                  </a:cubicBezTo>
                  <a:lnTo>
                    <a:pt x="4427" y="8"/>
                  </a:lnTo>
                  <a:cubicBezTo>
                    <a:pt x="4425" y="8"/>
                    <a:pt x="4423" y="6"/>
                    <a:pt x="4423" y="4"/>
                  </a:cubicBezTo>
                  <a:cubicBezTo>
                    <a:pt x="4423" y="2"/>
                    <a:pt x="4425" y="0"/>
                    <a:pt x="4427" y="0"/>
                  </a:cubicBezTo>
                  <a:close/>
                  <a:moveTo>
                    <a:pt x="4612" y="0"/>
                  </a:moveTo>
                  <a:lnTo>
                    <a:pt x="4727" y="0"/>
                  </a:lnTo>
                  <a:cubicBezTo>
                    <a:pt x="4729" y="0"/>
                    <a:pt x="4731" y="2"/>
                    <a:pt x="4731" y="4"/>
                  </a:cubicBezTo>
                  <a:cubicBezTo>
                    <a:pt x="4731" y="6"/>
                    <a:pt x="4729" y="8"/>
                    <a:pt x="4727" y="8"/>
                  </a:cubicBezTo>
                  <a:lnTo>
                    <a:pt x="4612" y="8"/>
                  </a:lnTo>
                  <a:cubicBezTo>
                    <a:pt x="4609" y="8"/>
                    <a:pt x="4608" y="6"/>
                    <a:pt x="4608" y="4"/>
                  </a:cubicBezTo>
                  <a:cubicBezTo>
                    <a:pt x="4608" y="2"/>
                    <a:pt x="4609" y="0"/>
                    <a:pt x="4612" y="0"/>
                  </a:cubicBezTo>
                  <a:close/>
                  <a:moveTo>
                    <a:pt x="4796" y="0"/>
                  </a:moveTo>
                  <a:lnTo>
                    <a:pt x="4911" y="0"/>
                  </a:lnTo>
                  <a:cubicBezTo>
                    <a:pt x="4913" y="0"/>
                    <a:pt x="4915" y="2"/>
                    <a:pt x="4915" y="4"/>
                  </a:cubicBezTo>
                  <a:cubicBezTo>
                    <a:pt x="4915" y="6"/>
                    <a:pt x="4913" y="8"/>
                    <a:pt x="4911" y="8"/>
                  </a:cubicBezTo>
                  <a:lnTo>
                    <a:pt x="4796" y="8"/>
                  </a:lnTo>
                  <a:cubicBezTo>
                    <a:pt x="4794" y="8"/>
                    <a:pt x="4792" y="6"/>
                    <a:pt x="4792" y="4"/>
                  </a:cubicBezTo>
                  <a:cubicBezTo>
                    <a:pt x="4792" y="2"/>
                    <a:pt x="4794" y="0"/>
                    <a:pt x="4796" y="0"/>
                  </a:cubicBezTo>
                  <a:close/>
                  <a:moveTo>
                    <a:pt x="4980" y="0"/>
                  </a:moveTo>
                  <a:lnTo>
                    <a:pt x="5095" y="0"/>
                  </a:lnTo>
                  <a:cubicBezTo>
                    <a:pt x="5097" y="0"/>
                    <a:pt x="5099" y="2"/>
                    <a:pt x="5099" y="4"/>
                  </a:cubicBezTo>
                  <a:cubicBezTo>
                    <a:pt x="5099" y="6"/>
                    <a:pt x="5097" y="8"/>
                    <a:pt x="5095" y="8"/>
                  </a:cubicBezTo>
                  <a:lnTo>
                    <a:pt x="4980" y="8"/>
                  </a:lnTo>
                  <a:cubicBezTo>
                    <a:pt x="4978" y="8"/>
                    <a:pt x="4976" y="6"/>
                    <a:pt x="4976" y="4"/>
                  </a:cubicBezTo>
                  <a:cubicBezTo>
                    <a:pt x="4976" y="2"/>
                    <a:pt x="4978" y="0"/>
                    <a:pt x="4980" y="0"/>
                  </a:cubicBezTo>
                  <a:close/>
                  <a:moveTo>
                    <a:pt x="5164" y="0"/>
                  </a:moveTo>
                  <a:lnTo>
                    <a:pt x="5280" y="0"/>
                  </a:lnTo>
                  <a:cubicBezTo>
                    <a:pt x="5282" y="0"/>
                    <a:pt x="5284" y="2"/>
                    <a:pt x="5284" y="4"/>
                  </a:cubicBezTo>
                  <a:cubicBezTo>
                    <a:pt x="5284" y="6"/>
                    <a:pt x="5282" y="8"/>
                    <a:pt x="5280" y="8"/>
                  </a:cubicBezTo>
                  <a:lnTo>
                    <a:pt x="5164" y="8"/>
                  </a:lnTo>
                  <a:cubicBezTo>
                    <a:pt x="5162" y="8"/>
                    <a:pt x="5161" y="6"/>
                    <a:pt x="5161" y="4"/>
                  </a:cubicBezTo>
                  <a:cubicBezTo>
                    <a:pt x="5161" y="2"/>
                    <a:pt x="5162" y="0"/>
                    <a:pt x="5164" y="0"/>
                  </a:cubicBezTo>
                  <a:close/>
                  <a:moveTo>
                    <a:pt x="5349" y="0"/>
                  </a:moveTo>
                  <a:lnTo>
                    <a:pt x="5464" y="0"/>
                  </a:lnTo>
                  <a:cubicBezTo>
                    <a:pt x="5466" y="0"/>
                    <a:pt x="5468" y="2"/>
                    <a:pt x="5468" y="4"/>
                  </a:cubicBezTo>
                  <a:cubicBezTo>
                    <a:pt x="5468" y="6"/>
                    <a:pt x="5466" y="8"/>
                    <a:pt x="5464" y="8"/>
                  </a:cubicBezTo>
                  <a:lnTo>
                    <a:pt x="5349" y="8"/>
                  </a:lnTo>
                  <a:cubicBezTo>
                    <a:pt x="5347" y="8"/>
                    <a:pt x="5345" y="6"/>
                    <a:pt x="5345" y="4"/>
                  </a:cubicBezTo>
                  <a:cubicBezTo>
                    <a:pt x="5345" y="2"/>
                    <a:pt x="5347" y="0"/>
                    <a:pt x="5349" y="0"/>
                  </a:cubicBezTo>
                  <a:close/>
                  <a:moveTo>
                    <a:pt x="5533" y="0"/>
                  </a:moveTo>
                  <a:lnTo>
                    <a:pt x="5648" y="0"/>
                  </a:lnTo>
                  <a:cubicBezTo>
                    <a:pt x="5650" y="0"/>
                    <a:pt x="5652" y="2"/>
                    <a:pt x="5652" y="4"/>
                  </a:cubicBezTo>
                  <a:cubicBezTo>
                    <a:pt x="5652" y="6"/>
                    <a:pt x="5650" y="8"/>
                    <a:pt x="5648" y="8"/>
                  </a:cubicBezTo>
                  <a:lnTo>
                    <a:pt x="5533" y="8"/>
                  </a:lnTo>
                  <a:cubicBezTo>
                    <a:pt x="5531" y="8"/>
                    <a:pt x="5529" y="6"/>
                    <a:pt x="5529" y="4"/>
                  </a:cubicBezTo>
                  <a:cubicBezTo>
                    <a:pt x="5529" y="2"/>
                    <a:pt x="5531" y="0"/>
                    <a:pt x="5533" y="0"/>
                  </a:cubicBezTo>
                  <a:close/>
                  <a:moveTo>
                    <a:pt x="5717" y="0"/>
                  </a:moveTo>
                  <a:lnTo>
                    <a:pt x="5833" y="0"/>
                  </a:lnTo>
                  <a:cubicBezTo>
                    <a:pt x="5835" y="0"/>
                    <a:pt x="5836" y="2"/>
                    <a:pt x="5836" y="4"/>
                  </a:cubicBezTo>
                  <a:cubicBezTo>
                    <a:pt x="5836" y="6"/>
                    <a:pt x="5835" y="8"/>
                    <a:pt x="5833" y="8"/>
                  </a:cubicBezTo>
                  <a:lnTo>
                    <a:pt x="5717" y="8"/>
                  </a:lnTo>
                  <a:cubicBezTo>
                    <a:pt x="5715" y="8"/>
                    <a:pt x="5714" y="6"/>
                    <a:pt x="5714" y="4"/>
                  </a:cubicBezTo>
                  <a:cubicBezTo>
                    <a:pt x="5714" y="2"/>
                    <a:pt x="5715" y="0"/>
                    <a:pt x="5717" y="0"/>
                  </a:cubicBezTo>
                  <a:close/>
                  <a:moveTo>
                    <a:pt x="5902" y="0"/>
                  </a:moveTo>
                  <a:lnTo>
                    <a:pt x="6017" y="0"/>
                  </a:lnTo>
                  <a:cubicBezTo>
                    <a:pt x="6019" y="0"/>
                    <a:pt x="6021" y="2"/>
                    <a:pt x="6021" y="4"/>
                  </a:cubicBezTo>
                  <a:cubicBezTo>
                    <a:pt x="6021" y="6"/>
                    <a:pt x="6019" y="8"/>
                    <a:pt x="6017" y="8"/>
                  </a:cubicBezTo>
                  <a:lnTo>
                    <a:pt x="5902" y="8"/>
                  </a:lnTo>
                  <a:cubicBezTo>
                    <a:pt x="5900" y="8"/>
                    <a:pt x="5898" y="6"/>
                    <a:pt x="5898" y="4"/>
                  </a:cubicBezTo>
                  <a:cubicBezTo>
                    <a:pt x="5898" y="2"/>
                    <a:pt x="5900" y="0"/>
                    <a:pt x="5902" y="0"/>
                  </a:cubicBezTo>
                  <a:close/>
                  <a:moveTo>
                    <a:pt x="6086" y="0"/>
                  </a:moveTo>
                  <a:lnTo>
                    <a:pt x="6201" y="0"/>
                  </a:lnTo>
                  <a:cubicBezTo>
                    <a:pt x="6203" y="0"/>
                    <a:pt x="6205" y="2"/>
                    <a:pt x="6205" y="4"/>
                  </a:cubicBezTo>
                  <a:cubicBezTo>
                    <a:pt x="6205" y="6"/>
                    <a:pt x="6203" y="8"/>
                    <a:pt x="6201" y="8"/>
                  </a:cubicBezTo>
                  <a:lnTo>
                    <a:pt x="6086" y="8"/>
                  </a:lnTo>
                  <a:cubicBezTo>
                    <a:pt x="6084" y="8"/>
                    <a:pt x="6082" y="6"/>
                    <a:pt x="6082" y="4"/>
                  </a:cubicBezTo>
                  <a:cubicBezTo>
                    <a:pt x="6082" y="2"/>
                    <a:pt x="6084" y="0"/>
                    <a:pt x="6086" y="0"/>
                  </a:cubicBezTo>
                  <a:close/>
                  <a:moveTo>
                    <a:pt x="6270" y="0"/>
                  </a:moveTo>
                  <a:lnTo>
                    <a:pt x="6386" y="0"/>
                  </a:lnTo>
                  <a:cubicBezTo>
                    <a:pt x="6388" y="0"/>
                    <a:pt x="6389" y="2"/>
                    <a:pt x="6389" y="4"/>
                  </a:cubicBezTo>
                  <a:cubicBezTo>
                    <a:pt x="6389" y="6"/>
                    <a:pt x="6388" y="8"/>
                    <a:pt x="6386" y="8"/>
                  </a:cubicBezTo>
                  <a:lnTo>
                    <a:pt x="6270" y="8"/>
                  </a:lnTo>
                  <a:cubicBezTo>
                    <a:pt x="6268" y="8"/>
                    <a:pt x="6267" y="6"/>
                    <a:pt x="6267" y="4"/>
                  </a:cubicBezTo>
                  <a:cubicBezTo>
                    <a:pt x="6267" y="2"/>
                    <a:pt x="6268" y="0"/>
                    <a:pt x="6270" y="0"/>
                  </a:cubicBezTo>
                  <a:close/>
                  <a:moveTo>
                    <a:pt x="6455" y="0"/>
                  </a:moveTo>
                  <a:lnTo>
                    <a:pt x="6570" y="0"/>
                  </a:lnTo>
                  <a:cubicBezTo>
                    <a:pt x="6572" y="0"/>
                    <a:pt x="6574" y="2"/>
                    <a:pt x="6574" y="4"/>
                  </a:cubicBezTo>
                  <a:cubicBezTo>
                    <a:pt x="6574" y="6"/>
                    <a:pt x="6572" y="8"/>
                    <a:pt x="6570" y="8"/>
                  </a:cubicBezTo>
                  <a:lnTo>
                    <a:pt x="6455" y="8"/>
                  </a:lnTo>
                  <a:cubicBezTo>
                    <a:pt x="6453" y="8"/>
                    <a:pt x="6451" y="6"/>
                    <a:pt x="6451" y="4"/>
                  </a:cubicBezTo>
                  <a:cubicBezTo>
                    <a:pt x="6451" y="2"/>
                    <a:pt x="6453" y="0"/>
                    <a:pt x="6455" y="0"/>
                  </a:cubicBezTo>
                  <a:close/>
                  <a:moveTo>
                    <a:pt x="6639" y="0"/>
                  </a:moveTo>
                  <a:lnTo>
                    <a:pt x="6754" y="0"/>
                  </a:lnTo>
                  <a:cubicBezTo>
                    <a:pt x="6756" y="0"/>
                    <a:pt x="6758" y="2"/>
                    <a:pt x="6758" y="4"/>
                  </a:cubicBezTo>
                  <a:cubicBezTo>
                    <a:pt x="6758" y="6"/>
                    <a:pt x="6756" y="8"/>
                    <a:pt x="6754" y="8"/>
                  </a:cubicBezTo>
                  <a:lnTo>
                    <a:pt x="6639" y="8"/>
                  </a:lnTo>
                  <a:cubicBezTo>
                    <a:pt x="6637" y="8"/>
                    <a:pt x="6635" y="6"/>
                    <a:pt x="6635" y="4"/>
                  </a:cubicBezTo>
                  <a:cubicBezTo>
                    <a:pt x="6635" y="2"/>
                    <a:pt x="6637" y="0"/>
                    <a:pt x="6639" y="0"/>
                  </a:cubicBezTo>
                  <a:close/>
                  <a:moveTo>
                    <a:pt x="6823" y="0"/>
                  </a:moveTo>
                  <a:lnTo>
                    <a:pt x="6939" y="0"/>
                  </a:lnTo>
                  <a:cubicBezTo>
                    <a:pt x="6941" y="0"/>
                    <a:pt x="6942" y="2"/>
                    <a:pt x="6942" y="4"/>
                  </a:cubicBezTo>
                  <a:cubicBezTo>
                    <a:pt x="6942" y="6"/>
                    <a:pt x="6941" y="8"/>
                    <a:pt x="6939" y="8"/>
                  </a:cubicBezTo>
                  <a:lnTo>
                    <a:pt x="6823" y="8"/>
                  </a:lnTo>
                  <a:cubicBezTo>
                    <a:pt x="6821" y="8"/>
                    <a:pt x="6820" y="6"/>
                    <a:pt x="6820" y="4"/>
                  </a:cubicBezTo>
                  <a:cubicBezTo>
                    <a:pt x="6820" y="2"/>
                    <a:pt x="6821" y="0"/>
                    <a:pt x="6823" y="0"/>
                  </a:cubicBezTo>
                  <a:close/>
                  <a:moveTo>
                    <a:pt x="7008" y="0"/>
                  </a:moveTo>
                  <a:lnTo>
                    <a:pt x="7123" y="0"/>
                  </a:lnTo>
                  <a:cubicBezTo>
                    <a:pt x="7125" y="0"/>
                    <a:pt x="7127" y="2"/>
                    <a:pt x="7127" y="4"/>
                  </a:cubicBezTo>
                  <a:cubicBezTo>
                    <a:pt x="7127" y="6"/>
                    <a:pt x="7125" y="8"/>
                    <a:pt x="7123" y="8"/>
                  </a:cubicBezTo>
                  <a:lnTo>
                    <a:pt x="7008" y="8"/>
                  </a:lnTo>
                  <a:cubicBezTo>
                    <a:pt x="7006" y="8"/>
                    <a:pt x="7004" y="6"/>
                    <a:pt x="7004" y="4"/>
                  </a:cubicBezTo>
                  <a:cubicBezTo>
                    <a:pt x="7004" y="2"/>
                    <a:pt x="7006" y="0"/>
                    <a:pt x="7008" y="0"/>
                  </a:cubicBezTo>
                  <a:close/>
                  <a:moveTo>
                    <a:pt x="7192" y="0"/>
                  </a:moveTo>
                  <a:lnTo>
                    <a:pt x="7307" y="0"/>
                  </a:lnTo>
                  <a:cubicBezTo>
                    <a:pt x="7309" y="0"/>
                    <a:pt x="7311" y="2"/>
                    <a:pt x="7311" y="4"/>
                  </a:cubicBezTo>
                  <a:cubicBezTo>
                    <a:pt x="7311" y="6"/>
                    <a:pt x="7309" y="8"/>
                    <a:pt x="7307" y="8"/>
                  </a:cubicBezTo>
                  <a:lnTo>
                    <a:pt x="7192" y="8"/>
                  </a:lnTo>
                  <a:cubicBezTo>
                    <a:pt x="7190" y="8"/>
                    <a:pt x="7188" y="6"/>
                    <a:pt x="7188" y="4"/>
                  </a:cubicBezTo>
                  <a:cubicBezTo>
                    <a:pt x="7188" y="2"/>
                    <a:pt x="7190" y="0"/>
                    <a:pt x="7192" y="0"/>
                  </a:cubicBezTo>
                  <a:close/>
                  <a:moveTo>
                    <a:pt x="7376" y="0"/>
                  </a:moveTo>
                  <a:lnTo>
                    <a:pt x="7492" y="0"/>
                  </a:lnTo>
                  <a:cubicBezTo>
                    <a:pt x="7494" y="0"/>
                    <a:pt x="7495" y="2"/>
                    <a:pt x="7495" y="4"/>
                  </a:cubicBezTo>
                  <a:cubicBezTo>
                    <a:pt x="7495" y="6"/>
                    <a:pt x="7494" y="8"/>
                    <a:pt x="7492" y="8"/>
                  </a:cubicBezTo>
                  <a:lnTo>
                    <a:pt x="7376" y="8"/>
                  </a:lnTo>
                  <a:cubicBezTo>
                    <a:pt x="7374" y="8"/>
                    <a:pt x="7372" y="6"/>
                    <a:pt x="7372" y="4"/>
                  </a:cubicBezTo>
                  <a:cubicBezTo>
                    <a:pt x="7372" y="2"/>
                    <a:pt x="7374" y="0"/>
                    <a:pt x="7376" y="0"/>
                  </a:cubicBezTo>
                  <a:close/>
                  <a:moveTo>
                    <a:pt x="7561" y="0"/>
                  </a:moveTo>
                  <a:lnTo>
                    <a:pt x="7676" y="0"/>
                  </a:lnTo>
                  <a:cubicBezTo>
                    <a:pt x="7678" y="0"/>
                    <a:pt x="7680" y="2"/>
                    <a:pt x="7680" y="4"/>
                  </a:cubicBezTo>
                  <a:cubicBezTo>
                    <a:pt x="7680" y="6"/>
                    <a:pt x="7678" y="8"/>
                    <a:pt x="7676" y="8"/>
                  </a:cubicBezTo>
                  <a:lnTo>
                    <a:pt x="7561" y="8"/>
                  </a:lnTo>
                  <a:cubicBezTo>
                    <a:pt x="7559" y="8"/>
                    <a:pt x="7557" y="6"/>
                    <a:pt x="7557" y="4"/>
                  </a:cubicBezTo>
                  <a:cubicBezTo>
                    <a:pt x="7557" y="2"/>
                    <a:pt x="7559" y="0"/>
                    <a:pt x="7561" y="0"/>
                  </a:cubicBezTo>
                  <a:close/>
                  <a:moveTo>
                    <a:pt x="7745" y="0"/>
                  </a:moveTo>
                  <a:lnTo>
                    <a:pt x="7860" y="0"/>
                  </a:lnTo>
                  <a:cubicBezTo>
                    <a:pt x="7862" y="0"/>
                    <a:pt x="7864" y="2"/>
                    <a:pt x="7864" y="4"/>
                  </a:cubicBezTo>
                  <a:cubicBezTo>
                    <a:pt x="7864" y="6"/>
                    <a:pt x="7862" y="8"/>
                    <a:pt x="7860" y="8"/>
                  </a:cubicBezTo>
                  <a:lnTo>
                    <a:pt x="7745" y="8"/>
                  </a:lnTo>
                  <a:cubicBezTo>
                    <a:pt x="7743" y="8"/>
                    <a:pt x="7741" y="6"/>
                    <a:pt x="7741" y="4"/>
                  </a:cubicBezTo>
                  <a:cubicBezTo>
                    <a:pt x="7741" y="2"/>
                    <a:pt x="7743" y="0"/>
                    <a:pt x="7745" y="0"/>
                  </a:cubicBezTo>
                  <a:close/>
                  <a:moveTo>
                    <a:pt x="7929" y="0"/>
                  </a:moveTo>
                  <a:lnTo>
                    <a:pt x="8044" y="0"/>
                  </a:lnTo>
                  <a:cubicBezTo>
                    <a:pt x="8047" y="0"/>
                    <a:pt x="8048" y="2"/>
                    <a:pt x="8048" y="4"/>
                  </a:cubicBezTo>
                  <a:cubicBezTo>
                    <a:pt x="8048" y="6"/>
                    <a:pt x="8047" y="8"/>
                    <a:pt x="8044" y="8"/>
                  </a:cubicBezTo>
                  <a:lnTo>
                    <a:pt x="7929" y="8"/>
                  </a:lnTo>
                  <a:cubicBezTo>
                    <a:pt x="7927" y="8"/>
                    <a:pt x="7925" y="6"/>
                    <a:pt x="7925" y="4"/>
                  </a:cubicBezTo>
                  <a:cubicBezTo>
                    <a:pt x="7925" y="2"/>
                    <a:pt x="7927" y="0"/>
                    <a:pt x="7929" y="0"/>
                  </a:cubicBezTo>
                  <a:close/>
                  <a:moveTo>
                    <a:pt x="8114" y="0"/>
                  </a:moveTo>
                  <a:lnTo>
                    <a:pt x="8229" y="0"/>
                  </a:lnTo>
                  <a:cubicBezTo>
                    <a:pt x="8231" y="0"/>
                    <a:pt x="8233" y="2"/>
                    <a:pt x="8233" y="4"/>
                  </a:cubicBezTo>
                  <a:cubicBezTo>
                    <a:pt x="8233" y="6"/>
                    <a:pt x="8231" y="8"/>
                    <a:pt x="8229" y="8"/>
                  </a:cubicBezTo>
                  <a:lnTo>
                    <a:pt x="8114" y="8"/>
                  </a:lnTo>
                  <a:cubicBezTo>
                    <a:pt x="8111" y="8"/>
                    <a:pt x="8110" y="6"/>
                    <a:pt x="8110" y="4"/>
                  </a:cubicBezTo>
                  <a:cubicBezTo>
                    <a:pt x="8110" y="2"/>
                    <a:pt x="8111" y="0"/>
                    <a:pt x="8114" y="0"/>
                  </a:cubicBezTo>
                  <a:close/>
                  <a:moveTo>
                    <a:pt x="8298" y="0"/>
                  </a:moveTo>
                  <a:lnTo>
                    <a:pt x="8413" y="0"/>
                  </a:lnTo>
                  <a:cubicBezTo>
                    <a:pt x="8415" y="0"/>
                    <a:pt x="8417" y="2"/>
                    <a:pt x="8417" y="4"/>
                  </a:cubicBezTo>
                  <a:cubicBezTo>
                    <a:pt x="8417" y="6"/>
                    <a:pt x="8415" y="8"/>
                    <a:pt x="8413" y="8"/>
                  </a:cubicBezTo>
                  <a:lnTo>
                    <a:pt x="8298" y="8"/>
                  </a:lnTo>
                  <a:cubicBezTo>
                    <a:pt x="8296" y="8"/>
                    <a:pt x="8294" y="6"/>
                    <a:pt x="8294" y="4"/>
                  </a:cubicBezTo>
                  <a:cubicBezTo>
                    <a:pt x="8294" y="2"/>
                    <a:pt x="8296" y="0"/>
                    <a:pt x="8298" y="0"/>
                  </a:cubicBezTo>
                  <a:close/>
                  <a:moveTo>
                    <a:pt x="8482" y="0"/>
                  </a:moveTo>
                  <a:lnTo>
                    <a:pt x="8597" y="0"/>
                  </a:lnTo>
                  <a:cubicBezTo>
                    <a:pt x="8600" y="0"/>
                    <a:pt x="8601" y="2"/>
                    <a:pt x="8601" y="4"/>
                  </a:cubicBezTo>
                  <a:cubicBezTo>
                    <a:pt x="8601" y="6"/>
                    <a:pt x="8600" y="8"/>
                    <a:pt x="8597" y="8"/>
                  </a:cubicBezTo>
                  <a:lnTo>
                    <a:pt x="8482" y="8"/>
                  </a:lnTo>
                  <a:cubicBezTo>
                    <a:pt x="8480" y="8"/>
                    <a:pt x="8478" y="6"/>
                    <a:pt x="8478" y="4"/>
                  </a:cubicBezTo>
                  <a:cubicBezTo>
                    <a:pt x="8478" y="2"/>
                    <a:pt x="8480" y="0"/>
                    <a:pt x="8482" y="0"/>
                  </a:cubicBezTo>
                  <a:close/>
                  <a:moveTo>
                    <a:pt x="8667" y="0"/>
                  </a:moveTo>
                  <a:lnTo>
                    <a:pt x="8782" y="0"/>
                  </a:lnTo>
                  <a:cubicBezTo>
                    <a:pt x="8784" y="0"/>
                    <a:pt x="8786" y="2"/>
                    <a:pt x="8786" y="4"/>
                  </a:cubicBezTo>
                  <a:cubicBezTo>
                    <a:pt x="8786" y="6"/>
                    <a:pt x="8784" y="8"/>
                    <a:pt x="8782" y="8"/>
                  </a:cubicBezTo>
                  <a:lnTo>
                    <a:pt x="8667" y="8"/>
                  </a:lnTo>
                  <a:cubicBezTo>
                    <a:pt x="8664" y="8"/>
                    <a:pt x="8663" y="6"/>
                    <a:pt x="8663" y="4"/>
                  </a:cubicBezTo>
                  <a:cubicBezTo>
                    <a:pt x="8663" y="2"/>
                    <a:pt x="8664" y="0"/>
                    <a:pt x="8667" y="0"/>
                  </a:cubicBezTo>
                  <a:close/>
                  <a:moveTo>
                    <a:pt x="8851" y="0"/>
                  </a:moveTo>
                  <a:lnTo>
                    <a:pt x="8966" y="0"/>
                  </a:lnTo>
                  <a:cubicBezTo>
                    <a:pt x="8968" y="0"/>
                    <a:pt x="8970" y="2"/>
                    <a:pt x="8970" y="4"/>
                  </a:cubicBezTo>
                  <a:cubicBezTo>
                    <a:pt x="8970" y="6"/>
                    <a:pt x="8968" y="8"/>
                    <a:pt x="8966" y="8"/>
                  </a:cubicBezTo>
                  <a:lnTo>
                    <a:pt x="8851" y="8"/>
                  </a:lnTo>
                  <a:cubicBezTo>
                    <a:pt x="8849" y="8"/>
                    <a:pt x="8847" y="6"/>
                    <a:pt x="8847" y="4"/>
                  </a:cubicBezTo>
                  <a:cubicBezTo>
                    <a:pt x="8847" y="2"/>
                    <a:pt x="8849" y="0"/>
                    <a:pt x="8851" y="0"/>
                  </a:cubicBezTo>
                  <a:close/>
                  <a:moveTo>
                    <a:pt x="9035" y="0"/>
                  </a:moveTo>
                  <a:lnTo>
                    <a:pt x="9150" y="0"/>
                  </a:lnTo>
                  <a:cubicBezTo>
                    <a:pt x="9153" y="0"/>
                    <a:pt x="9154" y="2"/>
                    <a:pt x="9154" y="4"/>
                  </a:cubicBezTo>
                  <a:cubicBezTo>
                    <a:pt x="9154" y="6"/>
                    <a:pt x="9153" y="8"/>
                    <a:pt x="9150" y="8"/>
                  </a:cubicBezTo>
                  <a:lnTo>
                    <a:pt x="9035" y="8"/>
                  </a:lnTo>
                  <a:cubicBezTo>
                    <a:pt x="9033" y="8"/>
                    <a:pt x="9031" y="6"/>
                    <a:pt x="9031" y="4"/>
                  </a:cubicBezTo>
                  <a:cubicBezTo>
                    <a:pt x="9031" y="2"/>
                    <a:pt x="9033" y="0"/>
                    <a:pt x="9035" y="0"/>
                  </a:cubicBezTo>
                  <a:close/>
                  <a:moveTo>
                    <a:pt x="9220" y="0"/>
                  </a:moveTo>
                  <a:lnTo>
                    <a:pt x="9335" y="0"/>
                  </a:lnTo>
                  <a:cubicBezTo>
                    <a:pt x="9337" y="0"/>
                    <a:pt x="9339" y="2"/>
                    <a:pt x="9339" y="4"/>
                  </a:cubicBezTo>
                  <a:cubicBezTo>
                    <a:pt x="9339" y="6"/>
                    <a:pt x="9337" y="8"/>
                    <a:pt x="9335" y="8"/>
                  </a:cubicBezTo>
                  <a:lnTo>
                    <a:pt x="9220" y="8"/>
                  </a:lnTo>
                  <a:cubicBezTo>
                    <a:pt x="9217" y="8"/>
                    <a:pt x="9216" y="6"/>
                    <a:pt x="9216" y="4"/>
                  </a:cubicBezTo>
                  <a:cubicBezTo>
                    <a:pt x="9216" y="2"/>
                    <a:pt x="9217" y="0"/>
                    <a:pt x="9220" y="0"/>
                  </a:cubicBezTo>
                  <a:close/>
                  <a:moveTo>
                    <a:pt x="9404" y="0"/>
                  </a:moveTo>
                  <a:lnTo>
                    <a:pt x="9519" y="0"/>
                  </a:lnTo>
                  <a:cubicBezTo>
                    <a:pt x="9521" y="0"/>
                    <a:pt x="9523" y="2"/>
                    <a:pt x="9523" y="4"/>
                  </a:cubicBezTo>
                  <a:cubicBezTo>
                    <a:pt x="9523" y="6"/>
                    <a:pt x="9521" y="8"/>
                    <a:pt x="9519" y="8"/>
                  </a:cubicBezTo>
                  <a:lnTo>
                    <a:pt x="9404" y="8"/>
                  </a:lnTo>
                  <a:cubicBezTo>
                    <a:pt x="9402" y="8"/>
                    <a:pt x="9400" y="6"/>
                    <a:pt x="9400" y="4"/>
                  </a:cubicBezTo>
                  <a:cubicBezTo>
                    <a:pt x="9400" y="2"/>
                    <a:pt x="9402" y="0"/>
                    <a:pt x="9404" y="0"/>
                  </a:cubicBezTo>
                  <a:close/>
                  <a:moveTo>
                    <a:pt x="9588" y="0"/>
                  </a:moveTo>
                  <a:lnTo>
                    <a:pt x="9703" y="0"/>
                  </a:lnTo>
                  <a:cubicBezTo>
                    <a:pt x="9705" y="0"/>
                    <a:pt x="9707" y="2"/>
                    <a:pt x="9707" y="4"/>
                  </a:cubicBezTo>
                  <a:cubicBezTo>
                    <a:pt x="9707" y="6"/>
                    <a:pt x="9705" y="8"/>
                    <a:pt x="9703" y="8"/>
                  </a:cubicBezTo>
                  <a:lnTo>
                    <a:pt x="9588" y="8"/>
                  </a:lnTo>
                  <a:cubicBezTo>
                    <a:pt x="9586" y="8"/>
                    <a:pt x="9584" y="6"/>
                    <a:pt x="9584" y="4"/>
                  </a:cubicBezTo>
                  <a:cubicBezTo>
                    <a:pt x="9584" y="2"/>
                    <a:pt x="9586" y="0"/>
                    <a:pt x="9588" y="0"/>
                  </a:cubicBezTo>
                  <a:close/>
                  <a:moveTo>
                    <a:pt x="9772" y="0"/>
                  </a:moveTo>
                  <a:lnTo>
                    <a:pt x="9888" y="0"/>
                  </a:lnTo>
                  <a:cubicBezTo>
                    <a:pt x="9890" y="0"/>
                    <a:pt x="9892" y="2"/>
                    <a:pt x="9892" y="4"/>
                  </a:cubicBezTo>
                  <a:cubicBezTo>
                    <a:pt x="9892" y="6"/>
                    <a:pt x="9890" y="8"/>
                    <a:pt x="9888" y="8"/>
                  </a:cubicBezTo>
                  <a:lnTo>
                    <a:pt x="9772" y="8"/>
                  </a:lnTo>
                  <a:cubicBezTo>
                    <a:pt x="9770" y="8"/>
                    <a:pt x="9769" y="6"/>
                    <a:pt x="9769" y="4"/>
                  </a:cubicBezTo>
                  <a:cubicBezTo>
                    <a:pt x="9769" y="2"/>
                    <a:pt x="9770" y="0"/>
                    <a:pt x="9772" y="0"/>
                  </a:cubicBezTo>
                  <a:close/>
                  <a:moveTo>
                    <a:pt x="9957" y="0"/>
                  </a:moveTo>
                  <a:lnTo>
                    <a:pt x="10072" y="0"/>
                  </a:lnTo>
                  <a:cubicBezTo>
                    <a:pt x="10074" y="0"/>
                    <a:pt x="10076" y="2"/>
                    <a:pt x="10076" y="4"/>
                  </a:cubicBezTo>
                  <a:cubicBezTo>
                    <a:pt x="10076" y="6"/>
                    <a:pt x="10074" y="8"/>
                    <a:pt x="10072" y="8"/>
                  </a:cubicBezTo>
                  <a:lnTo>
                    <a:pt x="9957" y="8"/>
                  </a:lnTo>
                  <a:cubicBezTo>
                    <a:pt x="9955" y="8"/>
                    <a:pt x="9953" y="6"/>
                    <a:pt x="9953" y="4"/>
                  </a:cubicBezTo>
                  <a:cubicBezTo>
                    <a:pt x="9953" y="2"/>
                    <a:pt x="9955" y="0"/>
                    <a:pt x="9957" y="0"/>
                  </a:cubicBezTo>
                  <a:close/>
                  <a:moveTo>
                    <a:pt x="10141" y="0"/>
                  </a:moveTo>
                  <a:lnTo>
                    <a:pt x="10256" y="0"/>
                  </a:lnTo>
                  <a:cubicBezTo>
                    <a:pt x="10258" y="0"/>
                    <a:pt x="10260" y="2"/>
                    <a:pt x="10260" y="4"/>
                  </a:cubicBezTo>
                  <a:cubicBezTo>
                    <a:pt x="10260" y="6"/>
                    <a:pt x="10258" y="8"/>
                    <a:pt x="10256" y="8"/>
                  </a:cubicBezTo>
                  <a:lnTo>
                    <a:pt x="10141" y="8"/>
                  </a:lnTo>
                  <a:cubicBezTo>
                    <a:pt x="10139" y="8"/>
                    <a:pt x="10137" y="6"/>
                    <a:pt x="10137" y="4"/>
                  </a:cubicBezTo>
                  <a:cubicBezTo>
                    <a:pt x="10137" y="2"/>
                    <a:pt x="10139" y="0"/>
                    <a:pt x="10141" y="0"/>
                  </a:cubicBezTo>
                  <a:close/>
                  <a:moveTo>
                    <a:pt x="10325" y="0"/>
                  </a:moveTo>
                  <a:lnTo>
                    <a:pt x="10441" y="0"/>
                  </a:lnTo>
                  <a:cubicBezTo>
                    <a:pt x="10443" y="0"/>
                    <a:pt x="10444" y="2"/>
                    <a:pt x="10444" y="4"/>
                  </a:cubicBezTo>
                  <a:cubicBezTo>
                    <a:pt x="10444" y="6"/>
                    <a:pt x="10443" y="8"/>
                    <a:pt x="10441" y="8"/>
                  </a:cubicBezTo>
                  <a:lnTo>
                    <a:pt x="10325" y="8"/>
                  </a:lnTo>
                  <a:cubicBezTo>
                    <a:pt x="10323" y="8"/>
                    <a:pt x="10322" y="6"/>
                    <a:pt x="10322" y="4"/>
                  </a:cubicBezTo>
                  <a:cubicBezTo>
                    <a:pt x="10322" y="2"/>
                    <a:pt x="10323" y="0"/>
                    <a:pt x="10325" y="0"/>
                  </a:cubicBezTo>
                  <a:close/>
                  <a:moveTo>
                    <a:pt x="10510" y="0"/>
                  </a:moveTo>
                  <a:lnTo>
                    <a:pt x="10625" y="0"/>
                  </a:lnTo>
                  <a:cubicBezTo>
                    <a:pt x="10627" y="0"/>
                    <a:pt x="10629" y="2"/>
                    <a:pt x="10629" y="4"/>
                  </a:cubicBezTo>
                  <a:cubicBezTo>
                    <a:pt x="10629" y="6"/>
                    <a:pt x="10627" y="8"/>
                    <a:pt x="10625" y="8"/>
                  </a:cubicBezTo>
                  <a:lnTo>
                    <a:pt x="10510" y="8"/>
                  </a:lnTo>
                  <a:cubicBezTo>
                    <a:pt x="10508" y="8"/>
                    <a:pt x="10506" y="6"/>
                    <a:pt x="10506" y="4"/>
                  </a:cubicBezTo>
                  <a:cubicBezTo>
                    <a:pt x="10506" y="2"/>
                    <a:pt x="10508" y="0"/>
                    <a:pt x="10510" y="0"/>
                  </a:cubicBezTo>
                  <a:close/>
                  <a:moveTo>
                    <a:pt x="10694" y="0"/>
                  </a:moveTo>
                  <a:lnTo>
                    <a:pt x="10809" y="0"/>
                  </a:lnTo>
                  <a:cubicBezTo>
                    <a:pt x="10811" y="0"/>
                    <a:pt x="10813" y="2"/>
                    <a:pt x="10813" y="4"/>
                  </a:cubicBezTo>
                  <a:cubicBezTo>
                    <a:pt x="10813" y="6"/>
                    <a:pt x="10811" y="8"/>
                    <a:pt x="10809" y="8"/>
                  </a:cubicBezTo>
                  <a:lnTo>
                    <a:pt x="10694" y="8"/>
                  </a:lnTo>
                  <a:cubicBezTo>
                    <a:pt x="10692" y="8"/>
                    <a:pt x="10690" y="6"/>
                    <a:pt x="10690" y="4"/>
                  </a:cubicBezTo>
                  <a:cubicBezTo>
                    <a:pt x="10690" y="2"/>
                    <a:pt x="10692" y="0"/>
                    <a:pt x="10694" y="0"/>
                  </a:cubicBezTo>
                  <a:close/>
                  <a:moveTo>
                    <a:pt x="10878" y="0"/>
                  </a:moveTo>
                  <a:lnTo>
                    <a:pt x="10994" y="0"/>
                  </a:lnTo>
                  <a:cubicBezTo>
                    <a:pt x="10996" y="0"/>
                    <a:pt x="10997" y="2"/>
                    <a:pt x="10997" y="4"/>
                  </a:cubicBezTo>
                  <a:cubicBezTo>
                    <a:pt x="10997" y="6"/>
                    <a:pt x="10996" y="8"/>
                    <a:pt x="10994" y="8"/>
                  </a:cubicBezTo>
                  <a:lnTo>
                    <a:pt x="10878" y="8"/>
                  </a:lnTo>
                  <a:cubicBezTo>
                    <a:pt x="10876" y="8"/>
                    <a:pt x="10875" y="6"/>
                    <a:pt x="10875" y="4"/>
                  </a:cubicBezTo>
                  <a:cubicBezTo>
                    <a:pt x="10875" y="2"/>
                    <a:pt x="10876" y="0"/>
                    <a:pt x="10878" y="0"/>
                  </a:cubicBezTo>
                  <a:close/>
                  <a:moveTo>
                    <a:pt x="11063" y="0"/>
                  </a:moveTo>
                  <a:lnTo>
                    <a:pt x="11178" y="0"/>
                  </a:lnTo>
                  <a:cubicBezTo>
                    <a:pt x="11180" y="0"/>
                    <a:pt x="11182" y="2"/>
                    <a:pt x="11182" y="4"/>
                  </a:cubicBezTo>
                  <a:cubicBezTo>
                    <a:pt x="11182" y="6"/>
                    <a:pt x="11180" y="8"/>
                    <a:pt x="11178" y="8"/>
                  </a:cubicBezTo>
                  <a:lnTo>
                    <a:pt x="11063" y="8"/>
                  </a:lnTo>
                  <a:cubicBezTo>
                    <a:pt x="11061" y="8"/>
                    <a:pt x="11059" y="6"/>
                    <a:pt x="11059" y="4"/>
                  </a:cubicBezTo>
                  <a:cubicBezTo>
                    <a:pt x="11059" y="2"/>
                    <a:pt x="11061" y="0"/>
                    <a:pt x="11063" y="0"/>
                  </a:cubicBezTo>
                  <a:close/>
                  <a:moveTo>
                    <a:pt x="11247" y="0"/>
                  </a:moveTo>
                  <a:lnTo>
                    <a:pt x="11362" y="0"/>
                  </a:lnTo>
                  <a:cubicBezTo>
                    <a:pt x="11364" y="0"/>
                    <a:pt x="11366" y="2"/>
                    <a:pt x="11366" y="4"/>
                  </a:cubicBezTo>
                  <a:cubicBezTo>
                    <a:pt x="11366" y="6"/>
                    <a:pt x="11364" y="8"/>
                    <a:pt x="11362" y="8"/>
                  </a:cubicBezTo>
                  <a:lnTo>
                    <a:pt x="11247" y="8"/>
                  </a:lnTo>
                  <a:cubicBezTo>
                    <a:pt x="11245" y="8"/>
                    <a:pt x="11243" y="6"/>
                    <a:pt x="11243" y="4"/>
                  </a:cubicBezTo>
                  <a:cubicBezTo>
                    <a:pt x="11243" y="2"/>
                    <a:pt x="11245" y="0"/>
                    <a:pt x="11247" y="0"/>
                  </a:cubicBezTo>
                  <a:close/>
                  <a:moveTo>
                    <a:pt x="11431" y="0"/>
                  </a:moveTo>
                  <a:lnTo>
                    <a:pt x="11547" y="0"/>
                  </a:lnTo>
                  <a:cubicBezTo>
                    <a:pt x="11549" y="0"/>
                    <a:pt x="11550" y="2"/>
                    <a:pt x="11550" y="4"/>
                  </a:cubicBezTo>
                  <a:cubicBezTo>
                    <a:pt x="11550" y="6"/>
                    <a:pt x="11549" y="8"/>
                    <a:pt x="11547" y="8"/>
                  </a:cubicBezTo>
                  <a:lnTo>
                    <a:pt x="11431" y="8"/>
                  </a:lnTo>
                  <a:cubicBezTo>
                    <a:pt x="11429" y="8"/>
                    <a:pt x="11428" y="6"/>
                    <a:pt x="11428" y="4"/>
                  </a:cubicBezTo>
                  <a:cubicBezTo>
                    <a:pt x="11428" y="2"/>
                    <a:pt x="11429" y="0"/>
                    <a:pt x="11431" y="0"/>
                  </a:cubicBezTo>
                  <a:close/>
                  <a:moveTo>
                    <a:pt x="11616" y="0"/>
                  </a:moveTo>
                  <a:lnTo>
                    <a:pt x="11731" y="0"/>
                  </a:lnTo>
                  <a:cubicBezTo>
                    <a:pt x="11733" y="0"/>
                    <a:pt x="11735" y="2"/>
                    <a:pt x="11735" y="4"/>
                  </a:cubicBezTo>
                  <a:cubicBezTo>
                    <a:pt x="11735" y="6"/>
                    <a:pt x="11733" y="8"/>
                    <a:pt x="11731" y="8"/>
                  </a:cubicBezTo>
                  <a:lnTo>
                    <a:pt x="11616" y="8"/>
                  </a:lnTo>
                  <a:cubicBezTo>
                    <a:pt x="11614" y="8"/>
                    <a:pt x="11612" y="6"/>
                    <a:pt x="11612" y="4"/>
                  </a:cubicBezTo>
                  <a:cubicBezTo>
                    <a:pt x="11612" y="2"/>
                    <a:pt x="11614" y="0"/>
                    <a:pt x="11616" y="0"/>
                  </a:cubicBezTo>
                  <a:close/>
                  <a:moveTo>
                    <a:pt x="11800" y="0"/>
                  </a:moveTo>
                  <a:lnTo>
                    <a:pt x="11915" y="0"/>
                  </a:lnTo>
                  <a:cubicBezTo>
                    <a:pt x="11917" y="0"/>
                    <a:pt x="11919" y="2"/>
                    <a:pt x="11919" y="4"/>
                  </a:cubicBezTo>
                  <a:cubicBezTo>
                    <a:pt x="11919" y="6"/>
                    <a:pt x="11917" y="8"/>
                    <a:pt x="11915" y="8"/>
                  </a:cubicBezTo>
                  <a:lnTo>
                    <a:pt x="11800" y="8"/>
                  </a:lnTo>
                  <a:cubicBezTo>
                    <a:pt x="11798" y="8"/>
                    <a:pt x="11796" y="6"/>
                    <a:pt x="11796" y="4"/>
                  </a:cubicBezTo>
                  <a:cubicBezTo>
                    <a:pt x="11796" y="2"/>
                    <a:pt x="11798" y="0"/>
                    <a:pt x="11800" y="0"/>
                  </a:cubicBezTo>
                  <a:close/>
                  <a:moveTo>
                    <a:pt x="11984" y="0"/>
                  </a:moveTo>
                  <a:lnTo>
                    <a:pt x="12100" y="0"/>
                  </a:lnTo>
                  <a:cubicBezTo>
                    <a:pt x="12102" y="0"/>
                    <a:pt x="12103" y="2"/>
                    <a:pt x="12103" y="4"/>
                  </a:cubicBezTo>
                  <a:cubicBezTo>
                    <a:pt x="12103" y="6"/>
                    <a:pt x="12102" y="8"/>
                    <a:pt x="12100" y="8"/>
                  </a:cubicBezTo>
                  <a:lnTo>
                    <a:pt x="11984" y="8"/>
                  </a:lnTo>
                  <a:cubicBezTo>
                    <a:pt x="11982" y="8"/>
                    <a:pt x="11980" y="6"/>
                    <a:pt x="11980" y="4"/>
                  </a:cubicBezTo>
                  <a:cubicBezTo>
                    <a:pt x="11980" y="2"/>
                    <a:pt x="11982" y="0"/>
                    <a:pt x="11984" y="0"/>
                  </a:cubicBezTo>
                  <a:close/>
                  <a:moveTo>
                    <a:pt x="12169" y="0"/>
                  </a:moveTo>
                  <a:lnTo>
                    <a:pt x="12284" y="0"/>
                  </a:lnTo>
                  <a:cubicBezTo>
                    <a:pt x="12286" y="0"/>
                    <a:pt x="12288" y="2"/>
                    <a:pt x="12288" y="4"/>
                  </a:cubicBezTo>
                  <a:cubicBezTo>
                    <a:pt x="12288" y="6"/>
                    <a:pt x="12286" y="8"/>
                    <a:pt x="12284" y="8"/>
                  </a:cubicBezTo>
                  <a:lnTo>
                    <a:pt x="12169" y="8"/>
                  </a:lnTo>
                  <a:cubicBezTo>
                    <a:pt x="12167" y="8"/>
                    <a:pt x="12165" y="6"/>
                    <a:pt x="12165" y="4"/>
                  </a:cubicBezTo>
                  <a:cubicBezTo>
                    <a:pt x="12165" y="2"/>
                    <a:pt x="12167" y="0"/>
                    <a:pt x="12169" y="0"/>
                  </a:cubicBezTo>
                  <a:close/>
                  <a:moveTo>
                    <a:pt x="12353" y="0"/>
                  </a:moveTo>
                  <a:lnTo>
                    <a:pt x="12468" y="0"/>
                  </a:lnTo>
                  <a:cubicBezTo>
                    <a:pt x="12470" y="0"/>
                    <a:pt x="12472" y="2"/>
                    <a:pt x="12472" y="4"/>
                  </a:cubicBezTo>
                  <a:cubicBezTo>
                    <a:pt x="12472" y="6"/>
                    <a:pt x="12470" y="8"/>
                    <a:pt x="12468" y="8"/>
                  </a:cubicBezTo>
                  <a:lnTo>
                    <a:pt x="12353" y="8"/>
                  </a:lnTo>
                  <a:cubicBezTo>
                    <a:pt x="12351" y="8"/>
                    <a:pt x="12349" y="6"/>
                    <a:pt x="12349" y="4"/>
                  </a:cubicBezTo>
                  <a:cubicBezTo>
                    <a:pt x="12349" y="2"/>
                    <a:pt x="12351" y="0"/>
                    <a:pt x="12353" y="0"/>
                  </a:cubicBezTo>
                  <a:close/>
                  <a:moveTo>
                    <a:pt x="12537" y="0"/>
                  </a:moveTo>
                  <a:lnTo>
                    <a:pt x="12652" y="0"/>
                  </a:lnTo>
                  <a:cubicBezTo>
                    <a:pt x="12655" y="0"/>
                    <a:pt x="12656" y="2"/>
                    <a:pt x="12656" y="4"/>
                  </a:cubicBezTo>
                  <a:cubicBezTo>
                    <a:pt x="12656" y="6"/>
                    <a:pt x="12655" y="8"/>
                    <a:pt x="12652" y="8"/>
                  </a:cubicBezTo>
                  <a:lnTo>
                    <a:pt x="12537" y="8"/>
                  </a:lnTo>
                  <a:cubicBezTo>
                    <a:pt x="12535" y="8"/>
                    <a:pt x="12533" y="6"/>
                    <a:pt x="12533" y="4"/>
                  </a:cubicBezTo>
                  <a:cubicBezTo>
                    <a:pt x="12533" y="2"/>
                    <a:pt x="12535" y="0"/>
                    <a:pt x="12537" y="0"/>
                  </a:cubicBezTo>
                  <a:close/>
                  <a:moveTo>
                    <a:pt x="12722" y="0"/>
                  </a:moveTo>
                  <a:lnTo>
                    <a:pt x="12837" y="0"/>
                  </a:lnTo>
                  <a:cubicBezTo>
                    <a:pt x="12839" y="0"/>
                    <a:pt x="12841" y="2"/>
                    <a:pt x="12841" y="4"/>
                  </a:cubicBezTo>
                  <a:cubicBezTo>
                    <a:pt x="12841" y="6"/>
                    <a:pt x="12839" y="8"/>
                    <a:pt x="12837" y="8"/>
                  </a:cubicBezTo>
                  <a:lnTo>
                    <a:pt x="12722" y="8"/>
                  </a:lnTo>
                  <a:cubicBezTo>
                    <a:pt x="12719" y="8"/>
                    <a:pt x="12718" y="6"/>
                    <a:pt x="12718" y="4"/>
                  </a:cubicBezTo>
                  <a:cubicBezTo>
                    <a:pt x="12718" y="2"/>
                    <a:pt x="12719" y="0"/>
                    <a:pt x="12722" y="0"/>
                  </a:cubicBezTo>
                  <a:close/>
                  <a:moveTo>
                    <a:pt x="12906" y="0"/>
                  </a:moveTo>
                  <a:lnTo>
                    <a:pt x="13021" y="0"/>
                  </a:lnTo>
                  <a:cubicBezTo>
                    <a:pt x="13023" y="0"/>
                    <a:pt x="13025" y="2"/>
                    <a:pt x="13025" y="4"/>
                  </a:cubicBezTo>
                  <a:cubicBezTo>
                    <a:pt x="13025" y="6"/>
                    <a:pt x="13023" y="8"/>
                    <a:pt x="13021" y="8"/>
                  </a:cubicBezTo>
                  <a:lnTo>
                    <a:pt x="12906" y="8"/>
                  </a:lnTo>
                  <a:cubicBezTo>
                    <a:pt x="12904" y="8"/>
                    <a:pt x="12902" y="6"/>
                    <a:pt x="12902" y="4"/>
                  </a:cubicBezTo>
                  <a:cubicBezTo>
                    <a:pt x="12902" y="2"/>
                    <a:pt x="12904" y="0"/>
                    <a:pt x="12906" y="0"/>
                  </a:cubicBezTo>
                  <a:close/>
                  <a:moveTo>
                    <a:pt x="13090" y="0"/>
                  </a:moveTo>
                  <a:lnTo>
                    <a:pt x="13205" y="0"/>
                  </a:lnTo>
                  <a:cubicBezTo>
                    <a:pt x="13208" y="0"/>
                    <a:pt x="13209" y="2"/>
                    <a:pt x="13209" y="4"/>
                  </a:cubicBezTo>
                  <a:cubicBezTo>
                    <a:pt x="13209" y="6"/>
                    <a:pt x="13208" y="8"/>
                    <a:pt x="13205" y="8"/>
                  </a:cubicBezTo>
                  <a:lnTo>
                    <a:pt x="13090" y="8"/>
                  </a:lnTo>
                  <a:cubicBezTo>
                    <a:pt x="13088" y="8"/>
                    <a:pt x="13086" y="6"/>
                    <a:pt x="13086" y="4"/>
                  </a:cubicBezTo>
                  <a:cubicBezTo>
                    <a:pt x="13086" y="2"/>
                    <a:pt x="13088" y="0"/>
                    <a:pt x="13090" y="0"/>
                  </a:cubicBezTo>
                  <a:close/>
                  <a:moveTo>
                    <a:pt x="13275" y="0"/>
                  </a:moveTo>
                  <a:lnTo>
                    <a:pt x="13390" y="0"/>
                  </a:lnTo>
                  <a:cubicBezTo>
                    <a:pt x="13392" y="0"/>
                    <a:pt x="13394" y="2"/>
                    <a:pt x="13394" y="4"/>
                  </a:cubicBezTo>
                  <a:cubicBezTo>
                    <a:pt x="13394" y="6"/>
                    <a:pt x="13392" y="8"/>
                    <a:pt x="13390" y="8"/>
                  </a:cubicBezTo>
                  <a:lnTo>
                    <a:pt x="13275" y="8"/>
                  </a:lnTo>
                  <a:cubicBezTo>
                    <a:pt x="13272" y="8"/>
                    <a:pt x="13271" y="6"/>
                    <a:pt x="13271" y="4"/>
                  </a:cubicBezTo>
                  <a:cubicBezTo>
                    <a:pt x="13271" y="2"/>
                    <a:pt x="13272" y="0"/>
                    <a:pt x="13275" y="0"/>
                  </a:cubicBezTo>
                  <a:close/>
                  <a:moveTo>
                    <a:pt x="13459" y="0"/>
                  </a:moveTo>
                  <a:lnTo>
                    <a:pt x="13574" y="0"/>
                  </a:lnTo>
                  <a:cubicBezTo>
                    <a:pt x="13576" y="0"/>
                    <a:pt x="13578" y="2"/>
                    <a:pt x="13578" y="4"/>
                  </a:cubicBezTo>
                  <a:cubicBezTo>
                    <a:pt x="13578" y="6"/>
                    <a:pt x="13576" y="8"/>
                    <a:pt x="13574" y="8"/>
                  </a:cubicBezTo>
                  <a:lnTo>
                    <a:pt x="13459" y="8"/>
                  </a:lnTo>
                  <a:cubicBezTo>
                    <a:pt x="13457" y="8"/>
                    <a:pt x="13455" y="6"/>
                    <a:pt x="13455" y="4"/>
                  </a:cubicBezTo>
                  <a:cubicBezTo>
                    <a:pt x="13455" y="2"/>
                    <a:pt x="13457" y="0"/>
                    <a:pt x="13459" y="0"/>
                  </a:cubicBezTo>
                  <a:close/>
                  <a:moveTo>
                    <a:pt x="13643" y="0"/>
                  </a:moveTo>
                  <a:lnTo>
                    <a:pt x="13758" y="0"/>
                  </a:lnTo>
                  <a:cubicBezTo>
                    <a:pt x="13761" y="0"/>
                    <a:pt x="13762" y="2"/>
                    <a:pt x="13762" y="4"/>
                  </a:cubicBezTo>
                  <a:cubicBezTo>
                    <a:pt x="13762" y="6"/>
                    <a:pt x="13761" y="8"/>
                    <a:pt x="13758" y="8"/>
                  </a:cubicBezTo>
                  <a:lnTo>
                    <a:pt x="13643" y="8"/>
                  </a:lnTo>
                  <a:cubicBezTo>
                    <a:pt x="13641" y="8"/>
                    <a:pt x="13639" y="6"/>
                    <a:pt x="13639" y="4"/>
                  </a:cubicBezTo>
                  <a:cubicBezTo>
                    <a:pt x="13639" y="2"/>
                    <a:pt x="13641" y="0"/>
                    <a:pt x="13643" y="0"/>
                  </a:cubicBezTo>
                  <a:close/>
                  <a:moveTo>
                    <a:pt x="13828" y="0"/>
                  </a:moveTo>
                  <a:lnTo>
                    <a:pt x="13943" y="0"/>
                  </a:lnTo>
                  <a:cubicBezTo>
                    <a:pt x="13945" y="0"/>
                    <a:pt x="13947" y="2"/>
                    <a:pt x="13947" y="4"/>
                  </a:cubicBezTo>
                  <a:cubicBezTo>
                    <a:pt x="13947" y="6"/>
                    <a:pt x="13945" y="8"/>
                    <a:pt x="13943" y="8"/>
                  </a:cubicBezTo>
                  <a:lnTo>
                    <a:pt x="13828" y="8"/>
                  </a:lnTo>
                  <a:cubicBezTo>
                    <a:pt x="13825" y="8"/>
                    <a:pt x="13824" y="6"/>
                    <a:pt x="13824" y="4"/>
                  </a:cubicBezTo>
                  <a:cubicBezTo>
                    <a:pt x="13824" y="2"/>
                    <a:pt x="13825" y="0"/>
                    <a:pt x="13828" y="0"/>
                  </a:cubicBezTo>
                  <a:close/>
                  <a:moveTo>
                    <a:pt x="14012" y="0"/>
                  </a:moveTo>
                  <a:lnTo>
                    <a:pt x="14127" y="0"/>
                  </a:lnTo>
                  <a:cubicBezTo>
                    <a:pt x="14129" y="0"/>
                    <a:pt x="14131" y="2"/>
                    <a:pt x="14131" y="4"/>
                  </a:cubicBezTo>
                  <a:cubicBezTo>
                    <a:pt x="14131" y="6"/>
                    <a:pt x="14129" y="8"/>
                    <a:pt x="14127" y="8"/>
                  </a:cubicBezTo>
                  <a:lnTo>
                    <a:pt x="14012" y="8"/>
                  </a:lnTo>
                  <a:cubicBezTo>
                    <a:pt x="14010" y="8"/>
                    <a:pt x="14008" y="6"/>
                    <a:pt x="14008" y="4"/>
                  </a:cubicBezTo>
                  <a:cubicBezTo>
                    <a:pt x="14008" y="2"/>
                    <a:pt x="14010" y="0"/>
                    <a:pt x="14012" y="0"/>
                  </a:cubicBezTo>
                  <a:close/>
                  <a:moveTo>
                    <a:pt x="14196" y="0"/>
                  </a:moveTo>
                  <a:lnTo>
                    <a:pt x="14311" y="0"/>
                  </a:lnTo>
                  <a:cubicBezTo>
                    <a:pt x="14313" y="0"/>
                    <a:pt x="14315" y="2"/>
                    <a:pt x="14315" y="4"/>
                  </a:cubicBezTo>
                  <a:cubicBezTo>
                    <a:pt x="14315" y="6"/>
                    <a:pt x="14313" y="8"/>
                    <a:pt x="14311" y="8"/>
                  </a:cubicBezTo>
                  <a:lnTo>
                    <a:pt x="14196" y="8"/>
                  </a:lnTo>
                  <a:cubicBezTo>
                    <a:pt x="14194" y="8"/>
                    <a:pt x="14192" y="6"/>
                    <a:pt x="14192" y="4"/>
                  </a:cubicBezTo>
                  <a:cubicBezTo>
                    <a:pt x="14192" y="2"/>
                    <a:pt x="14194" y="0"/>
                    <a:pt x="14196" y="0"/>
                  </a:cubicBezTo>
                  <a:close/>
                  <a:moveTo>
                    <a:pt x="14380" y="0"/>
                  </a:moveTo>
                  <a:lnTo>
                    <a:pt x="14496" y="0"/>
                  </a:lnTo>
                  <a:cubicBezTo>
                    <a:pt x="14498" y="0"/>
                    <a:pt x="14500" y="2"/>
                    <a:pt x="14500" y="4"/>
                  </a:cubicBezTo>
                  <a:cubicBezTo>
                    <a:pt x="14500" y="6"/>
                    <a:pt x="14498" y="8"/>
                    <a:pt x="14496" y="8"/>
                  </a:cubicBezTo>
                  <a:lnTo>
                    <a:pt x="14380" y="8"/>
                  </a:lnTo>
                  <a:cubicBezTo>
                    <a:pt x="14378" y="8"/>
                    <a:pt x="14377" y="6"/>
                    <a:pt x="14377" y="4"/>
                  </a:cubicBezTo>
                  <a:cubicBezTo>
                    <a:pt x="14377" y="2"/>
                    <a:pt x="14378" y="0"/>
                    <a:pt x="14380" y="0"/>
                  </a:cubicBezTo>
                  <a:close/>
                  <a:moveTo>
                    <a:pt x="14565" y="0"/>
                  </a:moveTo>
                  <a:lnTo>
                    <a:pt x="14680" y="0"/>
                  </a:lnTo>
                  <a:cubicBezTo>
                    <a:pt x="14682" y="0"/>
                    <a:pt x="14684" y="2"/>
                    <a:pt x="14684" y="4"/>
                  </a:cubicBezTo>
                  <a:cubicBezTo>
                    <a:pt x="14684" y="6"/>
                    <a:pt x="14682" y="8"/>
                    <a:pt x="14680" y="8"/>
                  </a:cubicBezTo>
                  <a:lnTo>
                    <a:pt x="14565" y="8"/>
                  </a:lnTo>
                  <a:cubicBezTo>
                    <a:pt x="14563" y="8"/>
                    <a:pt x="14561" y="6"/>
                    <a:pt x="14561" y="4"/>
                  </a:cubicBezTo>
                  <a:cubicBezTo>
                    <a:pt x="14561" y="2"/>
                    <a:pt x="14563" y="0"/>
                    <a:pt x="14565" y="0"/>
                  </a:cubicBezTo>
                  <a:close/>
                  <a:moveTo>
                    <a:pt x="14749" y="0"/>
                  </a:moveTo>
                  <a:lnTo>
                    <a:pt x="14864" y="0"/>
                  </a:lnTo>
                  <a:cubicBezTo>
                    <a:pt x="14866" y="0"/>
                    <a:pt x="14868" y="2"/>
                    <a:pt x="14868" y="4"/>
                  </a:cubicBezTo>
                  <a:cubicBezTo>
                    <a:pt x="14868" y="6"/>
                    <a:pt x="14866" y="8"/>
                    <a:pt x="14864" y="8"/>
                  </a:cubicBezTo>
                  <a:lnTo>
                    <a:pt x="14749" y="8"/>
                  </a:lnTo>
                  <a:cubicBezTo>
                    <a:pt x="14747" y="8"/>
                    <a:pt x="14745" y="6"/>
                    <a:pt x="14745" y="4"/>
                  </a:cubicBezTo>
                  <a:cubicBezTo>
                    <a:pt x="14745" y="2"/>
                    <a:pt x="14747" y="0"/>
                    <a:pt x="14749" y="0"/>
                  </a:cubicBezTo>
                  <a:close/>
                  <a:moveTo>
                    <a:pt x="14933" y="0"/>
                  </a:moveTo>
                  <a:lnTo>
                    <a:pt x="15049" y="0"/>
                  </a:lnTo>
                  <a:cubicBezTo>
                    <a:pt x="15051" y="0"/>
                    <a:pt x="15052" y="2"/>
                    <a:pt x="15052" y="4"/>
                  </a:cubicBezTo>
                  <a:cubicBezTo>
                    <a:pt x="15052" y="6"/>
                    <a:pt x="15051" y="8"/>
                    <a:pt x="15049" y="8"/>
                  </a:cubicBezTo>
                  <a:lnTo>
                    <a:pt x="14933" y="8"/>
                  </a:lnTo>
                  <a:cubicBezTo>
                    <a:pt x="14931" y="8"/>
                    <a:pt x="14930" y="6"/>
                    <a:pt x="14930" y="4"/>
                  </a:cubicBezTo>
                  <a:cubicBezTo>
                    <a:pt x="14930" y="2"/>
                    <a:pt x="14931" y="0"/>
                    <a:pt x="14933" y="0"/>
                  </a:cubicBezTo>
                  <a:close/>
                  <a:moveTo>
                    <a:pt x="15118" y="0"/>
                  </a:moveTo>
                  <a:lnTo>
                    <a:pt x="15233" y="0"/>
                  </a:lnTo>
                  <a:cubicBezTo>
                    <a:pt x="15235" y="0"/>
                    <a:pt x="15237" y="2"/>
                    <a:pt x="15237" y="4"/>
                  </a:cubicBezTo>
                  <a:cubicBezTo>
                    <a:pt x="15237" y="6"/>
                    <a:pt x="15235" y="8"/>
                    <a:pt x="15233" y="8"/>
                  </a:cubicBezTo>
                  <a:lnTo>
                    <a:pt x="15118" y="8"/>
                  </a:lnTo>
                  <a:cubicBezTo>
                    <a:pt x="15116" y="8"/>
                    <a:pt x="15114" y="6"/>
                    <a:pt x="15114" y="4"/>
                  </a:cubicBezTo>
                  <a:cubicBezTo>
                    <a:pt x="15114" y="2"/>
                    <a:pt x="15116" y="0"/>
                    <a:pt x="15118" y="0"/>
                  </a:cubicBezTo>
                  <a:close/>
                  <a:moveTo>
                    <a:pt x="15302" y="0"/>
                  </a:moveTo>
                  <a:lnTo>
                    <a:pt x="15417" y="0"/>
                  </a:lnTo>
                  <a:cubicBezTo>
                    <a:pt x="15419" y="0"/>
                    <a:pt x="15421" y="2"/>
                    <a:pt x="15421" y="4"/>
                  </a:cubicBezTo>
                  <a:cubicBezTo>
                    <a:pt x="15421" y="6"/>
                    <a:pt x="15419" y="8"/>
                    <a:pt x="15417" y="8"/>
                  </a:cubicBezTo>
                  <a:lnTo>
                    <a:pt x="15302" y="8"/>
                  </a:lnTo>
                  <a:cubicBezTo>
                    <a:pt x="15300" y="8"/>
                    <a:pt x="15298" y="6"/>
                    <a:pt x="15298" y="4"/>
                  </a:cubicBezTo>
                  <a:cubicBezTo>
                    <a:pt x="15298" y="2"/>
                    <a:pt x="15300" y="0"/>
                    <a:pt x="15302" y="0"/>
                  </a:cubicBezTo>
                  <a:close/>
                  <a:moveTo>
                    <a:pt x="15486" y="0"/>
                  </a:moveTo>
                  <a:lnTo>
                    <a:pt x="15602" y="0"/>
                  </a:lnTo>
                  <a:cubicBezTo>
                    <a:pt x="15604" y="0"/>
                    <a:pt x="15605" y="2"/>
                    <a:pt x="15605" y="4"/>
                  </a:cubicBezTo>
                  <a:cubicBezTo>
                    <a:pt x="15605" y="6"/>
                    <a:pt x="15604" y="8"/>
                    <a:pt x="15602" y="8"/>
                  </a:cubicBezTo>
                  <a:lnTo>
                    <a:pt x="15486" y="8"/>
                  </a:lnTo>
                  <a:cubicBezTo>
                    <a:pt x="15484" y="8"/>
                    <a:pt x="15483" y="6"/>
                    <a:pt x="15483" y="4"/>
                  </a:cubicBezTo>
                  <a:cubicBezTo>
                    <a:pt x="15483" y="2"/>
                    <a:pt x="15484" y="0"/>
                    <a:pt x="15486" y="0"/>
                  </a:cubicBezTo>
                  <a:close/>
                  <a:moveTo>
                    <a:pt x="15671" y="0"/>
                  </a:moveTo>
                  <a:lnTo>
                    <a:pt x="15786" y="0"/>
                  </a:lnTo>
                  <a:cubicBezTo>
                    <a:pt x="15788" y="0"/>
                    <a:pt x="15790" y="2"/>
                    <a:pt x="15790" y="4"/>
                  </a:cubicBezTo>
                  <a:cubicBezTo>
                    <a:pt x="15790" y="6"/>
                    <a:pt x="15788" y="8"/>
                    <a:pt x="15786" y="8"/>
                  </a:cubicBezTo>
                  <a:lnTo>
                    <a:pt x="15671" y="8"/>
                  </a:lnTo>
                  <a:cubicBezTo>
                    <a:pt x="15669" y="8"/>
                    <a:pt x="15667" y="6"/>
                    <a:pt x="15667" y="4"/>
                  </a:cubicBezTo>
                  <a:cubicBezTo>
                    <a:pt x="15667" y="2"/>
                    <a:pt x="15669" y="0"/>
                    <a:pt x="15671" y="0"/>
                  </a:cubicBezTo>
                  <a:close/>
                  <a:moveTo>
                    <a:pt x="15855" y="0"/>
                  </a:moveTo>
                  <a:lnTo>
                    <a:pt x="15970" y="0"/>
                  </a:lnTo>
                  <a:cubicBezTo>
                    <a:pt x="15972" y="0"/>
                    <a:pt x="15974" y="2"/>
                    <a:pt x="15974" y="4"/>
                  </a:cubicBezTo>
                  <a:cubicBezTo>
                    <a:pt x="15974" y="6"/>
                    <a:pt x="15972" y="8"/>
                    <a:pt x="15970" y="8"/>
                  </a:cubicBezTo>
                  <a:lnTo>
                    <a:pt x="15855" y="8"/>
                  </a:lnTo>
                  <a:cubicBezTo>
                    <a:pt x="15853" y="8"/>
                    <a:pt x="15851" y="6"/>
                    <a:pt x="15851" y="4"/>
                  </a:cubicBezTo>
                  <a:cubicBezTo>
                    <a:pt x="15851" y="2"/>
                    <a:pt x="15853" y="0"/>
                    <a:pt x="15855" y="0"/>
                  </a:cubicBezTo>
                  <a:close/>
                  <a:moveTo>
                    <a:pt x="16039" y="0"/>
                  </a:moveTo>
                  <a:lnTo>
                    <a:pt x="16155" y="0"/>
                  </a:lnTo>
                  <a:cubicBezTo>
                    <a:pt x="16157" y="0"/>
                    <a:pt x="16158" y="2"/>
                    <a:pt x="16158" y="4"/>
                  </a:cubicBezTo>
                  <a:cubicBezTo>
                    <a:pt x="16158" y="6"/>
                    <a:pt x="16157" y="8"/>
                    <a:pt x="16155" y="8"/>
                  </a:cubicBezTo>
                  <a:lnTo>
                    <a:pt x="16039" y="8"/>
                  </a:lnTo>
                  <a:cubicBezTo>
                    <a:pt x="16037" y="8"/>
                    <a:pt x="16036" y="6"/>
                    <a:pt x="16036" y="4"/>
                  </a:cubicBezTo>
                  <a:cubicBezTo>
                    <a:pt x="16036" y="2"/>
                    <a:pt x="16037" y="0"/>
                    <a:pt x="16039" y="0"/>
                  </a:cubicBezTo>
                  <a:close/>
                  <a:moveTo>
                    <a:pt x="16224" y="0"/>
                  </a:moveTo>
                  <a:lnTo>
                    <a:pt x="16339" y="0"/>
                  </a:lnTo>
                  <a:cubicBezTo>
                    <a:pt x="16341" y="0"/>
                    <a:pt x="16343" y="2"/>
                    <a:pt x="16343" y="4"/>
                  </a:cubicBezTo>
                  <a:cubicBezTo>
                    <a:pt x="16343" y="6"/>
                    <a:pt x="16341" y="8"/>
                    <a:pt x="16339" y="8"/>
                  </a:cubicBezTo>
                  <a:lnTo>
                    <a:pt x="16224" y="8"/>
                  </a:lnTo>
                  <a:cubicBezTo>
                    <a:pt x="16222" y="8"/>
                    <a:pt x="16220" y="6"/>
                    <a:pt x="16220" y="4"/>
                  </a:cubicBezTo>
                  <a:cubicBezTo>
                    <a:pt x="16220" y="2"/>
                    <a:pt x="16222" y="0"/>
                    <a:pt x="16224" y="0"/>
                  </a:cubicBezTo>
                  <a:close/>
                  <a:moveTo>
                    <a:pt x="16408" y="0"/>
                  </a:moveTo>
                  <a:lnTo>
                    <a:pt x="16523" y="0"/>
                  </a:lnTo>
                  <a:cubicBezTo>
                    <a:pt x="16525" y="0"/>
                    <a:pt x="16527" y="2"/>
                    <a:pt x="16527" y="4"/>
                  </a:cubicBezTo>
                  <a:cubicBezTo>
                    <a:pt x="16527" y="6"/>
                    <a:pt x="16525" y="8"/>
                    <a:pt x="16523" y="8"/>
                  </a:cubicBezTo>
                  <a:lnTo>
                    <a:pt x="16408" y="8"/>
                  </a:lnTo>
                  <a:cubicBezTo>
                    <a:pt x="16406" y="8"/>
                    <a:pt x="16404" y="6"/>
                    <a:pt x="16404" y="4"/>
                  </a:cubicBezTo>
                  <a:cubicBezTo>
                    <a:pt x="16404" y="2"/>
                    <a:pt x="16406" y="0"/>
                    <a:pt x="16408" y="0"/>
                  </a:cubicBezTo>
                  <a:close/>
                  <a:moveTo>
                    <a:pt x="16592" y="0"/>
                  </a:moveTo>
                  <a:lnTo>
                    <a:pt x="16708" y="0"/>
                  </a:lnTo>
                  <a:cubicBezTo>
                    <a:pt x="16710" y="0"/>
                    <a:pt x="16711" y="2"/>
                    <a:pt x="16711" y="4"/>
                  </a:cubicBezTo>
                  <a:cubicBezTo>
                    <a:pt x="16711" y="6"/>
                    <a:pt x="16710" y="8"/>
                    <a:pt x="16708" y="8"/>
                  </a:cubicBezTo>
                  <a:lnTo>
                    <a:pt x="16592" y="8"/>
                  </a:lnTo>
                  <a:cubicBezTo>
                    <a:pt x="16590" y="8"/>
                    <a:pt x="16588" y="6"/>
                    <a:pt x="16588" y="4"/>
                  </a:cubicBezTo>
                  <a:cubicBezTo>
                    <a:pt x="16588" y="2"/>
                    <a:pt x="16590" y="0"/>
                    <a:pt x="16592" y="0"/>
                  </a:cubicBezTo>
                  <a:close/>
                  <a:moveTo>
                    <a:pt x="16777" y="0"/>
                  </a:moveTo>
                  <a:lnTo>
                    <a:pt x="16892" y="0"/>
                  </a:lnTo>
                  <a:cubicBezTo>
                    <a:pt x="16894" y="0"/>
                    <a:pt x="16896" y="2"/>
                    <a:pt x="16896" y="4"/>
                  </a:cubicBezTo>
                  <a:cubicBezTo>
                    <a:pt x="16896" y="6"/>
                    <a:pt x="16894" y="8"/>
                    <a:pt x="16892" y="8"/>
                  </a:cubicBezTo>
                  <a:lnTo>
                    <a:pt x="16777" y="8"/>
                  </a:lnTo>
                  <a:cubicBezTo>
                    <a:pt x="16775" y="8"/>
                    <a:pt x="16773" y="6"/>
                    <a:pt x="16773" y="4"/>
                  </a:cubicBezTo>
                  <a:cubicBezTo>
                    <a:pt x="16773" y="2"/>
                    <a:pt x="16775" y="0"/>
                    <a:pt x="16777" y="0"/>
                  </a:cubicBezTo>
                  <a:close/>
                  <a:moveTo>
                    <a:pt x="16961" y="0"/>
                  </a:moveTo>
                  <a:lnTo>
                    <a:pt x="17076" y="0"/>
                  </a:lnTo>
                  <a:cubicBezTo>
                    <a:pt x="17078" y="0"/>
                    <a:pt x="17080" y="2"/>
                    <a:pt x="17080" y="4"/>
                  </a:cubicBezTo>
                  <a:cubicBezTo>
                    <a:pt x="17080" y="6"/>
                    <a:pt x="17078" y="8"/>
                    <a:pt x="17076" y="8"/>
                  </a:cubicBezTo>
                  <a:lnTo>
                    <a:pt x="16961" y="8"/>
                  </a:lnTo>
                  <a:cubicBezTo>
                    <a:pt x="16959" y="8"/>
                    <a:pt x="16957" y="6"/>
                    <a:pt x="16957" y="4"/>
                  </a:cubicBezTo>
                  <a:cubicBezTo>
                    <a:pt x="16957" y="2"/>
                    <a:pt x="16959" y="0"/>
                    <a:pt x="16961" y="0"/>
                  </a:cubicBezTo>
                  <a:close/>
                  <a:moveTo>
                    <a:pt x="17145" y="0"/>
                  </a:moveTo>
                  <a:lnTo>
                    <a:pt x="17260" y="0"/>
                  </a:lnTo>
                  <a:cubicBezTo>
                    <a:pt x="17263" y="0"/>
                    <a:pt x="17264" y="2"/>
                    <a:pt x="17264" y="4"/>
                  </a:cubicBezTo>
                  <a:cubicBezTo>
                    <a:pt x="17264" y="6"/>
                    <a:pt x="17263" y="8"/>
                    <a:pt x="17260" y="8"/>
                  </a:cubicBezTo>
                  <a:lnTo>
                    <a:pt x="17145" y="8"/>
                  </a:lnTo>
                  <a:cubicBezTo>
                    <a:pt x="17143" y="8"/>
                    <a:pt x="17141" y="6"/>
                    <a:pt x="17141" y="4"/>
                  </a:cubicBezTo>
                  <a:cubicBezTo>
                    <a:pt x="17141" y="2"/>
                    <a:pt x="17143" y="0"/>
                    <a:pt x="17145" y="0"/>
                  </a:cubicBezTo>
                  <a:close/>
                  <a:moveTo>
                    <a:pt x="17330" y="0"/>
                  </a:moveTo>
                  <a:lnTo>
                    <a:pt x="17445" y="0"/>
                  </a:lnTo>
                  <a:cubicBezTo>
                    <a:pt x="17447" y="0"/>
                    <a:pt x="17449" y="2"/>
                    <a:pt x="17449" y="4"/>
                  </a:cubicBezTo>
                  <a:cubicBezTo>
                    <a:pt x="17449" y="6"/>
                    <a:pt x="17447" y="8"/>
                    <a:pt x="17445" y="8"/>
                  </a:cubicBezTo>
                  <a:lnTo>
                    <a:pt x="17330" y="8"/>
                  </a:lnTo>
                  <a:cubicBezTo>
                    <a:pt x="17327" y="8"/>
                    <a:pt x="17326" y="6"/>
                    <a:pt x="17326" y="4"/>
                  </a:cubicBezTo>
                  <a:cubicBezTo>
                    <a:pt x="17326" y="2"/>
                    <a:pt x="17327" y="0"/>
                    <a:pt x="17330" y="0"/>
                  </a:cubicBezTo>
                  <a:close/>
                  <a:moveTo>
                    <a:pt x="17514" y="0"/>
                  </a:moveTo>
                  <a:lnTo>
                    <a:pt x="17629" y="0"/>
                  </a:lnTo>
                  <a:cubicBezTo>
                    <a:pt x="17631" y="0"/>
                    <a:pt x="17633" y="2"/>
                    <a:pt x="17633" y="4"/>
                  </a:cubicBezTo>
                  <a:cubicBezTo>
                    <a:pt x="17633" y="6"/>
                    <a:pt x="17631" y="8"/>
                    <a:pt x="17629" y="8"/>
                  </a:cubicBezTo>
                  <a:lnTo>
                    <a:pt x="17514" y="8"/>
                  </a:lnTo>
                  <a:cubicBezTo>
                    <a:pt x="17512" y="8"/>
                    <a:pt x="17510" y="6"/>
                    <a:pt x="17510" y="4"/>
                  </a:cubicBezTo>
                  <a:cubicBezTo>
                    <a:pt x="17510" y="2"/>
                    <a:pt x="17512" y="0"/>
                    <a:pt x="17514" y="0"/>
                  </a:cubicBezTo>
                  <a:close/>
                  <a:moveTo>
                    <a:pt x="17698" y="0"/>
                  </a:moveTo>
                  <a:lnTo>
                    <a:pt x="17813" y="0"/>
                  </a:lnTo>
                  <a:cubicBezTo>
                    <a:pt x="17816" y="0"/>
                    <a:pt x="17817" y="2"/>
                    <a:pt x="17817" y="4"/>
                  </a:cubicBezTo>
                  <a:cubicBezTo>
                    <a:pt x="17817" y="6"/>
                    <a:pt x="17816" y="8"/>
                    <a:pt x="17813" y="8"/>
                  </a:cubicBezTo>
                  <a:lnTo>
                    <a:pt x="17698" y="8"/>
                  </a:lnTo>
                  <a:cubicBezTo>
                    <a:pt x="17696" y="8"/>
                    <a:pt x="17694" y="6"/>
                    <a:pt x="17694" y="4"/>
                  </a:cubicBezTo>
                  <a:cubicBezTo>
                    <a:pt x="17694" y="2"/>
                    <a:pt x="17696" y="0"/>
                    <a:pt x="17698" y="0"/>
                  </a:cubicBezTo>
                  <a:close/>
                  <a:moveTo>
                    <a:pt x="17883" y="0"/>
                  </a:moveTo>
                  <a:lnTo>
                    <a:pt x="17998" y="0"/>
                  </a:lnTo>
                  <a:cubicBezTo>
                    <a:pt x="18000" y="0"/>
                    <a:pt x="18002" y="2"/>
                    <a:pt x="18002" y="4"/>
                  </a:cubicBezTo>
                  <a:cubicBezTo>
                    <a:pt x="18002" y="6"/>
                    <a:pt x="18000" y="8"/>
                    <a:pt x="17998" y="8"/>
                  </a:cubicBezTo>
                  <a:lnTo>
                    <a:pt x="17883" y="8"/>
                  </a:lnTo>
                  <a:cubicBezTo>
                    <a:pt x="17880" y="8"/>
                    <a:pt x="17879" y="6"/>
                    <a:pt x="17879" y="4"/>
                  </a:cubicBezTo>
                  <a:cubicBezTo>
                    <a:pt x="17879" y="2"/>
                    <a:pt x="17880" y="0"/>
                    <a:pt x="17883" y="0"/>
                  </a:cubicBezTo>
                  <a:close/>
                  <a:moveTo>
                    <a:pt x="18067" y="0"/>
                  </a:moveTo>
                  <a:lnTo>
                    <a:pt x="18182" y="0"/>
                  </a:lnTo>
                  <a:cubicBezTo>
                    <a:pt x="18184" y="0"/>
                    <a:pt x="18186" y="2"/>
                    <a:pt x="18186" y="4"/>
                  </a:cubicBezTo>
                  <a:cubicBezTo>
                    <a:pt x="18186" y="6"/>
                    <a:pt x="18184" y="8"/>
                    <a:pt x="18182" y="8"/>
                  </a:cubicBezTo>
                  <a:lnTo>
                    <a:pt x="18067" y="8"/>
                  </a:lnTo>
                  <a:cubicBezTo>
                    <a:pt x="18065" y="8"/>
                    <a:pt x="18063" y="6"/>
                    <a:pt x="18063" y="4"/>
                  </a:cubicBezTo>
                  <a:cubicBezTo>
                    <a:pt x="18063" y="2"/>
                    <a:pt x="18065" y="0"/>
                    <a:pt x="18067" y="0"/>
                  </a:cubicBezTo>
                  <a:close/>
                  <a:moveTo>
                    <a:pt x="18251" y="0"/>
                  </a:moveTo>
                  <a:lnTo>
                    <a:pt x="18366" y="0"/>
                  </a:lnTo>
                  <a:cubicBezTo>
                    <a:pt x="18369" y="0"/>
                    <a:pt x="18370" y="2"/>
                    <a:pt x="18370" y="4"/>
                  </a:cubicBezTo>
                  <a:cubicBezTo>
                    <a:pt x="18370" y="6"/>
                    <a:pt x="18369" y="8"/>
                    <a:pt x="18366" y="8"/>
                  </a:cubicBezTo>
                  <a:lnTo>
                    <a:pt x="18251" y="8"/>
                  </a:lnTo>
                  <a:cubicBezTo>
                    <a:pt x="18249" y="8"/>
                    <a:pt x="18247" y="6"/>
                    <a:pt x="18247" y="4"/>
                  </a:cubicBezTo>
                  <a:cubicBezTo>
                    <a:pt x="18247" y="2"/>
                    <a:pt x="18249" y="0"/>
                    <a:pt x="18251" y="0"/>
                  </a:cubicBezTo>
                  <a:close/>
                  <a:moveTo>
                    <a:pt x="18436" y="0"/>
                  </a:moveTo>
                  <a:lnTo>
                    <a:pt x="18551" y="0"/>
                  </a:lnTo>
                  <a:cubicBezTo>
                    <a:pt x="18553" y="0"/>
                    <a:pt x="18555" y="2"/>
                    <a:pt x="18555" y="4"/>
                  </a:cubicBezTo>
                  <a:cubicBezTo>
                    <a:pt x="18555" y="6"/>
                    <a:pt x="18553" y="8"/>
                    <a:pt x="18551" y="8"/>
                  </a:cubicBezTo>
                  <a:lnTo>
                    <a:pt x="18436" y="8"/>
                  </a:lnTo>
                  <a:cubicBezTo>
                    <a:pt x="18433" y="8"/>
                    <a:pt x="18432" y="6"/>
                    <a:pt x="18432" y="4"/>
                  </a:cubicBezTo>
                  <a:cubicBezTo>
                    <a:pt x="18432" y="2"/>
                    <a:pt x="18433" y="0"/>
                    <a:pt x="18436" y="0"/>
                  </a:cubicBezTo>
                  <a:close/>
                  <a:moveTo>
                    <a:pt x="18620" y="0"/>
                  </a:moveTo>
                  <a:lnTo>
                    <a:pt x="18735" y="0"/>
                  </a:lnTo>
                  <a:cubicBezTo>
                    <a:pt x="18737" y="0"/>
                    <a:pt x="18739" y="2"/>
                    <a:pt x="18739" y="4"/>
                  </a:cubicBezTo>
                  <a:cubicBezTo>
                    <a:pt x="18739" y="6"/>
                    <a:pt x="18737" y="8"/>
                    <a:pt x="18735" y="8"/>
                  </a:cubicBezTo>
                  <a:lnTo>
                    <a:pt x="18620" y="8"/>
                  </a:lnTo>
                  <a:cubicBezTo>
                    <a:pt x="18618" y="8"/>
                    <a:pt x="18616" y="6"/>
                    <a:pt x="18616" y="4"/>
                  </a:cubicBezTo>
                  <a:cubicBezTo>
                    <a:pt x="18616" y="2"/>
                    <a:pt x="18618" y="0"/>
                    <a:pt x="18620" y="0"/>
                  </a:cubicBezTo>
                  <a:close/>
                  <a:moveTo>
                    <a:pt x="18804" y="0"/>
                  </a:moveTo>
                  <a:lnTo>
                    <a:pt x="18919" y="0"/>
                  </a:lnTo>
                  <a:cubicBezTo>
                    <a:pt x="18921" y="0"/>
                    <a:pt x="18923" y="2"/>
                    <a:pt x="18923" y="4"/>
                  </a:cubicBezTo>
                  <a:cubicBezTo>
                    <a:pt x="18923" y="6"/>
                    <a:pt x="18921" y="8"/>
                    <a:pt x="18919" y="8"/>
                  </a:cubicBezTo>
                  <a:lnTo>
                    <a:pt x="18804" y="8"/>
                  </a:lnTo>
                  <a:cubicBezTo>
                    <a:pt x="18802" y="8"/>
                    <a:pt x="18800" y="6"/>
                    <a:pt x="18800" y="4"/>
                  </a:cubicBezTo>
                  <a:cubicBezTo>
                    <a:pt x="18800" y="2"/>
                    <a:pt x="18802" y="0"/>
                    <a:pt x="18804" y="0"/>
                  </a:cubicBezTo>
                  <a:close/>
                  <a:moveTo>
                    <a:pt x="18988" y="0"/>
                  </a:moveTo>
                  <a:lnTo>
                    <a:pt x="19104" y="0"/>
                  </a:lnTo>
                  <a:cubicBezTo>
                    <a:pt x="19106" y="0"/>
                    <a:pt x="19108" y="2"/>
                    <a:pt x="19108" y="4"/>
                  </a:cubicBezTo>
                  <a:cubicBezTo>
                    <a:pt x="19108" y="6"/>
                    <a:pt x="19106" y="8"/>
                    <a:pt x="19104" y="8"/>
                  </a:cubicBezTo>
                  <a:lnTo>
                    <a:pt x="18988" y="8"/>
                  </a:lnTo>
                  <a:cubicBezTo>
                    <a:pt x="18986" y="8"/>
                    <a:pt x="18985" y="6"/>
                    <a:pt x="18985" y="4"/>
                  </a:cubicBezTo>
                  <a:cubicBezTo>
                    <a:pt x="18985" y="2"/>
                    <a:pt x="18986" y="0"/>
                    <a:pt x="18988" y="0"/>
                  </a:cubicBezTo>
                  <a:close/>
                  <a:moveTo>
                    <a:pt x="19173" y="0"/>
                  </a:moveTo>
                  <a:lnTo>
                    <a:pt x="19288" y="0"/>
                  </a:lnTo>
                  <a:cubicBezTo>
                    <a:pt x="19290" y="0"/>
                    <a:pt x="19292" y="2"/>
                    <a:pt x="19292" y="4"/>
                  </a:cubicBezTo>
                  <a:cubicBezTo>
                    <a:pt x="19292" y="6"/>
                    <a:pt x="19290" y="8"/>
                    <a:pt x="19288" y="8"/>
                  </a:cubicBezTo>
                  <a:lnTo>
                    <a:pt x="19173" y="8"/>
                  </a:lnTo>
                  <a:cubicBezTo>
                    <a:pt x="19171" y="8"/>
                    <a:pt x="19169" y="6"/>
                    <a:pt x="19169" y="4"/>
                  </a:cubicBezTo>
                  <a:cubicBezTo>
                    <a:pt x="19169" y="2"/>
                    <a:pt x="19171" y="0"/>
                    <a:pt x="19173" y="0"/>
                  </a:cubicBezTo>
                  <a:close/>
                  <a:moveTo>
                    <a:pt x="19357" y="0"/>
                  </a:moveTo>
                  <a:lnTo>
                    <a:pt x="19472" y="0"/>
                  </a:lnTo>
                  <a:cubicBezTo>
                    <a:pt x="19474" y="0"/>
                    <a:pt x="19476" y="2"/>
                    <a:pt x="19476" y="4"/>
                  </a:cubicBezTo>
                  <a:cubicBezTo>
                    <a:pt x="19476" y="6"/>
                    <a:pt x="19474" y="8"/>
                    <a:pt x="19472" y="8"/>
                  </a:cubicBezTo>
                  <a:lnTo>
                    <a:pt x="19357" y="8"/>
                  </a:lnTo>
                  <a:cubicBezTo>
                    <a:pt x="19355" y="8"/>
                    <a:pt x="19353" y="6"/>
                    <a:pt x="19353" y="4"/>
                  </a:cubicBezTo>
                  <a:cubicBezTo>
                    <a:pt x="19353" y="2"/>
                    <a:pt x="19355" y="0"/>
                    <a:pt x="19357" y="0"/>
                  </a:cubicBezTo>
                  <a:close/>
                  <a:moveTo>
                    <a:pt x="19541" y="0"/>
                  </a:moveTo>
                  <a:lnTo>
                    <a:pt x="19657" y="0"/>
                  </a:lnTo>
                  <a:cubicBezTo>
                    <a:pt x="19659" y="0"/>
                    <a:pt x="19660" y="2"/>
                    <a:pt x="19660" y="4"/>
                  </a:cubicBezTo>
                  <a:cubicBezTo>
                    <a:pt x="19660" y="6"/>
                    <a:pt x="19659" y="8"/>
                    <a:pt x="19657" y="8"/>
                  </a:cubicBezTo>
                  <a:lnTo>
                    <a:pt x="19541" y="8"/>
                  </a:lnTo>
                  <a:cubicBezTo>
                    <a:pt x="19539" y="8"/>
                    <a:pt x="19538" y="6"/>
                    <a:pt x="19538" y="4"/>
                  </a:cubicBezTo>
                  <a:cubicBezTo>
                    <a:pt x="19538" y="2"/>
                    <a:pt x="19539" y="0"/>
                    <a:pt x="19541" y="0"/>
                  </a:cubicBezTo>
                  <a:close/>
                  <a:moveTo>
                    <a:pt x="19726" y="0"/>
                  </a:moveTo>
                  <a:lnTo>
                    <a:pt x="19841" y="0"/>
                  </a:lnTo>
                  <a:cubicBezTo>
                    <a:pt x="19843" y="0"/>
                    <a:pt x="19845" y="2"/>
                    <a:pt x="19845" y="4"/>
                  </a:cubicBezTo>
                  <a:cubicBezTo>
                    <a:pt x="19845" y="6"/>
                    <a:pt x="19843" y="8"/>
                    <a:pt x="19841" y="8"/>
                  </a:cubicBezTo>
                  <a:lnTo>
                    <a:pt x="19726" y="8"/>
                  </a:lnTo>
                  <a:cubicBezTo>
                    <a:pt x="19724" y="8"/>
                    <a:pt x="19722" y="6"/>
                    <a:pt x="19722" y="4"/>
                  </a:cubicBezTo>
                  <a:cubicBezTo>
                    <a:pt x="19722" y="2"/>
                    <a:pt x="19724" y="0"/>
                    <a:pt x="19726" y="0"/>
                  </a:cubicBezTo>
                  <a:close/>
                  <a:moveTo>
                    <a:pt x="19910" y="0"/>
                  </a:moveTo>
                  <a:lnTo>
                    <a:pt x="20025" y="0"/>
                  </a:lnTo>
                  <a:cubicBezTo>
                    <a:pt x="20027" y="0"/>
                    <a:pt x="20029" y="2"/>
                    <a:pt x="20029" y="4"/>
                  </a:cubicBezTo>
                  <a:cubicBezTo>
                    <a:pt x="20029" y="6"/>
                    <a:pt x="20027" y="8"/>
                    <a:pt x="20025" y="8"/>
                  </a:cubicBezTo>
                  <a:lnTo>
                    <a:pt x="19910" y="8"/>
                  </a:lnTo>
                  <a:cubicBezTo>
                    <a:pt x="19908" y="8"/>
                    <a:pt x="19906" y="6"/>
                    <a:pt x="19906" y="4"/>
                  </a:cubicBezTo>
                  <a:cubicBezTo>
                    <a:pt x="19906" y="2"/>
                    <a:pt x="19908" y="0"/>
                    <a:pt x="19910" y="0"/>
                  </a:cubicBezTo>
                  <a:close/>
                  <a:moveTo>
                    <a:pt x="20094" y="0"/>
                  </a:moveTo>
                  <a:lnTo>
                    <a:pt x="20210" y="0"/>
                  </a:lnTo>
                  <a:cubicBezTo>
                    <a:pt x="20212" y="0"/>
                    <a:pt x="20213" y="2"/>
                    <a:pt x="20213" y="4"/>
                  </a:cubicBezTo>
                  <a:cubicBezTo>
                    <a:pt x="20213" y="6"/>
                    <a:pt x="20212" y="8"/>
                    <a:pt x="20210" y="8"/>
                  </a:cubicBezTo>
                  <a:lnTo>
                    <a:pt x="20094" y="8"/>
                  </a:lnTo>
                  <a:cubicBezTo>
                    <a:pt x="20092" y="8"/>
                    <a:pt x="20091" y="6"/>
                    <a:pt x="20091" y="4"/>
                  </a:cubicBezTo>
                  <a:cubicBezTo>
                    <a:pt x="20091" y="2"/>
                    <a:pt x="20092" y="0"/>
                    <a:pt x="20094" y="0"/>
                  </a:cubicBezTo>
                  <a:close/>
                  <a:moveTo>
                    <a:pt x="20279" y="0"/>
                  </a:moveTo>
                  <a:lnTo>
                    <a:pt x="20394" y="0"/>
                  </a:lnTo>
                  <a:cubicBezTo>
                    <a:pt x="20396" y="0"/>
                    <a:pt x="20398" y="2"/>
                    <a:pt x="20398" y="4"/>
                  </a:cubicBezTo>
                  <a:cubicBezTo>
                    <a:pt x="20398" y="6"/>
                    <a:pt x="20396" y="8"/>
                    <a:pt x="20394" y="8"/>
                  </a:cubicBezTo>
                  <a:lnTo>
                    <a:pt x="20279" y="8"/>
                  </a:lnTo>
                  <a:cubicBezTo>
                    <a:pt x="20277" y="8"/>
                    <a:pt x="20275" y="6"/>
                    <a:pt x="20275" y="4"/>
                  </a:cubicBezTo>
                  <a:cubicBezTo>
                    <a:pt x="20275" y="2"/>
                    <a:pt x="20277" y="0"/>
                    <a:pt x="20279" y="0"/>
                  </a:cubicBezTo>
                  <a:close/>
                  <a:moveTo>
                    <a:pt x="20463" y="0"/>
                  </a:moveTo>
                  <a:lnTo>
                    <a:pt x="20578" y="0"/>
                  </a:lnTo>
                  <a:cubicBezTo>
                    <a:pt x="20580" y="0"/>
                    <a:pt x="20582" y="2"/>
                    <a:pt x="20582" y="4"/>
                  </a:cubicBezTo>
                  <a:cubicBezTo>
                    <a:pt x="20582" y="6"/>
                    <a:pt x="20580" y="8"/>
                    <a:pt x="20578" y="8"/>
                  </a:cubicBezTo>
                  <a:lnTo>
                    <a:pt x="20463" y="8"/>
                  </a:lnTo>
                  <a:cubicBezTo>
                    <a:pt x="20461" y="8"/>
                    <a:pt x="20459" y="6"/>
                    <a:pt x="20459" y="4"/>
                  </a:cubicBezTo>
                  <a:cubicBezTo>
                    <a:pt x="20459" y="2"/>
                    <a:pt x="20461" y="0"/>
                    <a:pt x="20463" y="0"/>
                  </a:cubicBezTo>
                  <a:close/>
                  <a:moveTo>
                    <a:pt x="20647" y="0"/>
                  </a:moveTo>
                  <a:lnTo>
                    <a:pt x="20763" y="0"/>
                  </a:lnTo>
                  <a:cubicBezTo>
                    <a:pt x="20765" y="0"/>
                    <a:pt x="20766" y="2"/>
                    <a:pt x="20766" y="4"/>
                  </a:cubicBezTo>
                  <a:cubicBezTo>
                    <a:pt x="20766" y="6"/>
                    <a:pt x="20765" y="8"/>
                    <a:pt x="20763" y="8"/>
                  </a:cubicBezTo>
                  <a:lnTo>
                    <a:pt x="20647" y="8"/>
                  </a:lnTo>
                  <a:cubicBezTo>
                    <a:pt x="20645" y="8"/>
                    <a:pt x="20644" y="6"/>
                    <a:pt x="20644" y="4"/>
                  </a:cubicBezTo>
                  <a:cubicBezTo>
                    <a:pt x="20644" y="2"/>
                    <a:pt x="20645" y="0"/>
                    <a:pt x="20647" y="0"/>
                  </a:cubicBezTo>
                  <a:close/>
                  <a:moveTo>
                    <a:pt x="20832" y="0"/>
                  </a:moveTo>
                  <a:lnTo>
                    <a:pt x="20947" y="0"/>
                  </a:lnTo>
                  <a:cubicBezTo>
                    <a:pt x="20949" y="0"/>
                    <a:pt x="20951" y="2"/>
                    <a:pt x="20951" y="4"/>
                  </a:cubicBezTo>
                  <a:cubicBezTo>
                    <a:pt x="20951" y="6"/>
                    <a:pt x="20949" y="8"/>
                    <a:pt x="20947" y="8"/>
                  </a:cubicBezTo>
                  <a:lnTo>
                    <a:pt x="20832" y="8"/>
                  </a:lnTo>
                  <a:cubicBezTo>
                    <a:pt x="20830" y="8"/>
                    <a:pt x="20828" y="6"/>
                    <a:pt x="20828" y="4"/>
                  </a:cubicBezTo>
                  <a:cubicBezTo>
                    <a:pt x="20828" y="2"/>
                    <a:pt x="20830" y="0"/>
                    <a:pt x="20832" y="0"/>
                  </a:cubicBezTo>
                  <a:close/>
                  <a:moveTo>
                    <a:pt x="21016" y="0"/>
                  </a:moveTo>
                  <a:lnTo>
                    <a:pt x="21131" y="0"/>
                  </a:lnTo>
                  <a:cubicBezTo>
                    <a:pt x="21133" y="0"/>
                    <a:pt x="21135" y="2"/>
                    <a:pt x="21135" y="4"/>
                  </a:cubicBezTo>
                  <a:cubicBezTo>
                    <a:pt x="21135" y="6"/>
                    <a:pt x="21133" y="8"/>
                    <a:pt x="21131" y="8"/>
                  </a:cubicBezTo>
                  <a:lnTo>
                    <a:pt x="21016" y="8"/>
                  </a:lnTo>
                  <a:cubicBezTo>
                    <a:pt x="21014" y="8"/>
                    <a:pt x="21012" y="6"/>
                    <a:pt x="21012" y="4"/>
                  </a:cubicBezTo>
                  <a:cubicBezTo>
                    <a:pt x="21012" y="2"/>
                    <a:pt x="21014" y="0"/>
                    <a:pt x="21016" y="0"/>
                  </a:cubicBezTo>
                  <a:close/>
                  <a:moveTo>
                    <a:pt x="21200" y="0"/>
                  </a:moveTo>
                  <a:lnTo>
                    <a:pt x="21316" y="0"/>
                  </a:lnTo>
                  <a:cubicBezTo>
                    <a:pt x="21318" y="0"/>
                    <a:pt x="21319" y="2"/>
                    <a:pt x="21319" y="4"/>
                  </a:cubicBezTo>
                  <a:cubicBezTo>
                    <a:pt x="21319" y="6"/>
                    <a:pt x="21318" y="8"/>
                    <a:pt x="21316" y="8"/>
                  </a:cubicBezTo>
                  <a:lnTo>
                    <a:pt x="21200" y="8"/>
                  </a:lnTo>
                  <a:cubicBezTo>
                    <a:pt x="21198" y="8"/>
                    <a:pt x="21196" y="6"/>
                    <a:pt x="21196" y="4"/>
                  </a:cubicBezTo>
                  <a:cubicBezTo>
                    <a:pt x="21196" y="2"/>
                    <a:pt x="21198" y="0"/>
                    <a:pt x="21200" y="0"/>
                  </a:cubicBezTo>
                  <a:close/>
                  <a:moveTo>
                    <a:pt x="21385" y="0"/>
                  </a:moveTo>
                  <a:lnTo>
                    <a:pt x="21500" y="0"/>
                  </a:lnTo>
                  <a:cubicBezTo>
                    <a:pt x="21502" y="0"/>
                    <a:pt x="21504" y="2"/>
                    <a:pt x="21504" y="4"/>
                  </a:cubicBezTo>
                  <a:cubicBezTo>
                    <a:pt x="21504" y="6"/>
                    <a:pt x="21502" y="8"/>
                    <a:pt x="21500" y="8"/>
                  </a:cubicBezTo>
                  <a:lnTo>
                    <a:pt x="21385" y="8"/>
                  </a:lnTo>
                  <a:cubicBezTo>
                    <a:pt x="21383" y="8"/>
                    <a:pt x="21381" y="6"/>
                    <a:pt x="21381" y="4"/>
                  </a:cubicBezTo>
                  <a:cubicBezTo>
                    <a:pt x="21381" y="2"/>
                    <a:pt x="21383" y="0"/>
                    <a:pt x="21385" y="0"/>
                  </a:cubicBezTo>
                  <a:close/>
                  <a:moveTo>
                    <a:pt x="21569" y="0"/>
                  </a:moveTo>
                  <a:lnTo>
                    <a:pt x="21684" y="0"/>
                  </a:lnTo>
                  <a:cubicBezTo>
                    <a:pt x="21686" y="0"/>
                    <a:pt x="21688" y="2"/>
                    <a:pt x="21688" y="4"/>
                  </a:cubicBezTo>
                  <a:cubicBezTo>
                    <a:pt x="21688" y="6"/>
                    <a:pt x="21686" y="8"/>
                    <a:pt x="21684" y="8"/>
                  </a:cubicBezTo>
                  <a:lnTo>
                    <a:pt x="21569" y="8"/>
                  </a:lnTo>
                  <a:cubicBezTo>
                    <a:pt x="21567" y="8"/>
                    <a:pt x="21565" y="6"/>
                    <a:pt x="21565" y="4"/>
                  </a:cubicBezTo>
                  <a:cubicBezTo>
                    <a:pt x="21565" y="2"/>
                    <a:pt x="21567" y="0"/>
                    <a:pt x="21569" y="0"/>
                  </a:cubicBezTo>
                  <a:close/>
                  <a:moveTo>
                    <a:pt x="21753" y="0"/>
                  </a:moveTo>
                  <a:lnTo>
                    <a:pt x="21868" y="0"/>
                  </a:lnTo>
                  <a:cubicBezTo>
                    <a:pt x="21871" y="0"/>
                    <a:pt x="21872" y="2"/>
                    <a:pt x="21872" y="4"/>
                  </a:cubicBezTo>
                  <a:cubicBezTo>
                    <a:pt x="21872" y="6"/>
                    <a:pt x="21871" y="8"/>
                    <a:pt x="21868" y="8"/>
                  </a:cubicBezTo>
                  <a:lnTo>
                    <a:pt x="21753" y="8"/>
                  </a:lnTo>
                  <a:cubicBezTo>
                    <a:pt x="21751" y="8"/>
                    <a:pt x="21749" y="6"/>
                    <a:pt x="21749" y="4"/>
                  </a:cubicBezTo>
                  <a:cubicBezTo>
                    <a:pt x="21749" y="2"/>
                    <a:pt x="21751" y="0"/>
                    <a:pt x="21753" y="0"/>
                  </a:cubicBezTo>
                  <a:close/>
                  <a:moveTo>
                    <a:pt x="21938" y="0"/>
                  </a:moveTo>
                  <a:lnTo>
                    <a:pt x="22053" y="0"/>
                  </a:lnTo>
                  <a:cubicBezTo>
                    <a:pt x="22055" y="0"/>
                    <a:pt x="22057" y="2"/>
                    <a:pt x="22057" y="4"/>
                  </a:cubicBezTo>
                  <a:cubicBezTo>
                    <a:pt x="22057" y="6"/>
                    <a:pt x="22055" y="8"/>
                    <a:pt x="22053" y="8"/>
                  </a:cubicBezTo>
                  <a:lnTo>
                    <a:pt x="21938" y="8"/>
                  </a:lnTo>
                  <a:cubicBezTo>
                    <a:pt x="21935" y="8"/>
                    <a:pt x="21934" y="6"/>
                    <a:pt x="21934" y="4"/>
                  </a:cubicBezTo>
                  <a:cubicBezTo>
                    <a:pt x="21934" y="2"/>
                    <a:pt x="21935" y="0"/>
                    <a:pt x="21938" y="0"/>
                  </a:cubicBezTo>
                  <a:close/>
                  <a:moveTo>
                    <a:pt x="22122" y="0"/>
                  </a:moveTo>
                  <a:lnTo>
                    <a:pt x="22237" y="0"/>
                  </a:lnTo>
                  <a:cubicBezTo>
                    <a:pt x="22239" y="0"/>
                    <a:pt x="22241" y="2"/>
                    <a:pt x="22241" y="4"/>
                  </a:cubicBezTo>
                  <a:cubicBezTo>
                    <a:pt x="22241" y="6"/>
                    <a:pt x="22239" y="8"/>
                    <a:pt x="22237" y="8"/>
                  </a:cubicBezTo>
                  <a:lnTo>
                    <a:pt x="22122" y="8"/>
                  </a:lnTo>
                  <a:cubicBezTo>
                    <a:pt x="22120" y="8"/>
                    <a:pt x="22118" y="6"/>
                    <a:pt x="22118" y="4"/>
                  </a:cubicBezTo>
                  <a:cubicBezTo>
                    <a:pt x="22118" y="2"/>
                    <a:pt x="22120" y="0"/>
                    <a:pt x="22122" y="0"/>
                  </a:cubicBezTo>
                  <a:close/>
                  <a:moveTo>
                    <a:pt x="22306" y="0"/>
                  </a:moveTo>
                  <a:lnTo>
                    <a:pt x="22421" y="0"/>
                  </a:lnTo>
                  <a:cubicBezTo>
                    <a:pt x="22424" y="0"/>
                    <a:pt x="22425" y="2"/>
                    <a:pt x="22425" y="4"/>
                  </a:cubicBezTo>
                  <a:cubicBezTo>
                    <a:pt x="22425" y="6"/>
                    <a:pt x="22424" y="8"/>
                    <a:pt x="22421" y="8"/>
                  </a:cubicBezTo>
                  <a:lnTo>
                    <a:pt x="22306" y="8"/>
                  </a:lnTo>
                  <a:cubicBezTo>
                    <a:pt x="22304" y="8"/>
                    <a:pt x="22302" y="6"/>
                    <a:pt x="22302" y="4"/>
                  </a:cubicBezTo>
                  <a:cubicBezTo>
                    <a:pt x="22302" y="2"/>
                    <a:pt x="22304" y="0"/>
                    <a:pt x="22306" y="0"/>
                  </a:cubicBezTo>
                  <a:close/>
                  <a:moveTo>
                    <a:pt x="22491" y="0"/>
                  </a:moveTo>
                  <a:lnTo>
                    <a:pt x="22606" y="0"/>
                  </a:lnTo>
                  <a:cubicBezTo>
                    <a:pt x="22608" y="0"/>
                    <a:pt x="22610" y="2"/>
                    <a:pt x="22610" y="4"/>
                  </a:cubicBezTo>
                  <a:cubicBezTo>
                    <a:pt x="22610" y="6"/>
                    <a:pt x="22608" y="8"/>
                    <a:pt x="22606" y="8"/>
                  </a:cubicBezTo>
                  <a:lnTo>
                    <a:pt x="22491" y="8"/>
                  </a:lnTo>
                  <a:cubicBezTo>
                    <a:pt x="22488" y="8"/>
                    <a:pt x="22487" y="6"/>
                    <a:pt x="22487" y="4"/>
                  </a:cubicBezTo>
                  <a:cubicBezTo>
                    <a:pt x="22487" y="2"/>
                    <a:pt x="22488" y="0"/>
                    <a:pt x="22491" y="0"/>
                  </a:cubicBezTo>
                  <a:close/>
                  <a:moveTo>
                    <a:pt x="22675" y="0"/>
                  </a:moveTo>
                  <a:lnTo>
                    <a:pt x="22790" y="0"/>
                  </a:lnTo>
                  <a:cubicBezTo>
                    <a:pt x="22792" y="0"/>
                    <a:pt x="22794" y="2"/>
                    <a:pt x="22794" y="4"/>
                  </a:cubicBezTo>
                  <a:cubicBezTo>
                    <a:pt x="22794" y="6"/>
                    <a:pt x="22792" y="8"/>
                    <a:pt x="22790" y="8"/>
                  </a:cubicBezTo>
                  <a:lnTo>
                    <a:pt x="22675" y="8"/>
                  </a:lnTo>
                  <a:cubicBezTo>
                    <a:pt x="22673" y="8"/>
                    <a:pt x="22671" y="6"/>
                    <a:pt x="22671" y="4"/>
                  </a:cubicBezTo>
                  <a:cubicBezTo>
                    <a:pt x="22671" y="2"/>
                    <a:pt x="22673" y="0"/>
                    <a:pt x="22675" y="0"/>
                  </a:cubicBezTo>
                  <a:close/>
                  <a:moveTo>
                    <a:pt x="22859" y="0"/>
                  </a:moveTo>
                  <a:lnTo>
                    <a:pt x="22974" y="0"/>
                  </a:lnTo>
                  <a:cubicBezTo>
                    <a:pt x="22977" y="0"/>
                    <a:pt x="22978" y="2"/>
                    <a:pt x="22978" y="4"/>
                  </a:cubicBezTo>
                  <a:cubicBezTo>
                    <a:pt x="22978" y="6"/>
                    <a:pt x="22977" y="8"/>
                    <a:pt x="22974" y="8"/>
                  </a:cubicBezTo>
                  <a:lnTo>
                    <a:pt x="22859" y="8"/>
                  </a:lnTo>
                  <a:cubicBezTo>
                    <a:pt x="22857" y="8"/>
                    <a:pt x="22855" y="6"/>
                    <a:pt x="22855" y="4"/>
                  </a:cubicBezTo>
                  <a:cubicBezTo>
                    <a:pt x="22855" y="2"/>
                    <a:pt x="22857" y="0"/>
                    <a:pt x="22859" y="0"/>
                  </a:cubicBezTo>
                  <a:close/>
                  <a:moveTo>
                    <a:pt x="23044" y="0"/>
                  </a:moveTo>
                  <a:lnTo>
                    <a:pt x="23159" y="0"/>
                  </a:lnTo>
                  <a:cubicBezTo>
                    <a:pt x="23161" y="0"/>
                    <a:pt x="23163" y="2"/>
                    <a:pt x="23163" y="4"/>
                  </a:cubicBezTo>
                  <a:cubicBezTo>
                    <a:pt x="23163" y="6"/>
                    <a:pt x="23161" y="8"/>
                    <a:pt x="23159" y="8"/>
                  </a:cubicBezTo>
                  <a:lnTo>
                    <a:pt x="23044" y="8"/>
                  </a:lnTo>
                  <a:cubicBezTo>
                    <a:pt x="23041" y="8"/>
                    <a:pt x="23040" y="6"/>
                    <a:pt x="23040" y="4"/>
                  </a:cubicBezTo>
                  <a:cubicBezTo>
                    <a:pt x="23040" y="2"/>
                    <a:pt x="23041" y="0"/>
                    <a:pt x="23044" y="0"/>
                  </a:cubicBezTo>
                  <a:close/>
                  <a:moveTo>
                    <a:pt x="23228" y="0"/>
                  </a:moveTo>
                  <a:lnTo>
                    <a:pt x="23343" y="0"/>
                  </a:lnTo>
                  <a:cubicBezTo>
                    <a:pt x="23345" y="0"/>
                    <a:pt x="23347" y="2"/>
                    <a:pt x="23347" y="4"/>
                  </a:cubicBezTo>
                  <a:cubicBezTo>
                    <a:pt x="23347" y="6"/>
                    <a:pt x="23345" y="8"/>
                    <a:pt x="23343" y="8"/>
                  </a:cubicBezTo>
                  <a:lnTo>
                    <a:pt x="23228" y="8"/>
                  </a:lnTo>
                  <a:cubicBezTo>
                    <a:pt x="23226" y="8"/>
                    <a:pt x="23224" y="6"/>
                    <a:pt x="23224" y="4"/>
                  </a:cubicBezTo>
                  <a:cubicBezTo>
                    <a:pt x="23224" y="2"/>
                    <a:pt x="23226" y="0"/>
                    <a:pt x="23228" y="0"/>
                  </a:cubicBezTo>
                  <a:close/>
                  <a:moveTo>
                    <a:pt x="23412" y="0"/>
                  </a:moveTo>
                  <a:lnTo>
                    <a:pt x="23527" y="0"/>
                  </a:lnTo>
                  <a:cubicBezTo>
                    <a:pt x="23529" y="0"/>
                    <a:pt x="23531" y="2"/>
                    <a:pt x="23531" y="4"/>
                  </a:cubicBezTo>
                  <a:cubicBezTo>
                    <a:pt x="23531" y="6"/>
                    <a:pt x="23529" y="8"/>
                    <a:pt x="23527" y="8"/>
                  </a:cubicBezTo>
                  <a:lnTo>
                    <a:pt x="23412" y="8"/>
                  </a:lnTo>
                  <a:cubicBezTo>
                    <a:pt x="23410" y="8"/>
                    <a:pt x="23408" y="6"/>
                    <a:pt x="23408" y="4"/>
                  </a:cubicBezTo>
                  <a:cubicBezTo>
                    <a:pt x="23408" y="2"/>
                    <a:pt x="23410" y="0"/>
                    <a:pt x="23412" y="0"/>
                  </a:cubicBezTo>
                  <a:close/>
                  <a:moveTo>
                    <a:pt x="23596" y="0"/>
                  </a:moveTo>
                  <a:lnTo>
                    <a:pt x="23712" y="0"/>
                  </a:lnTo>
                  <a:cubicBezTo>
                    <a:pt x="23714" y="0"/>
                    <a:pt x="23716" y="2"/>
                    <a:pt x="23716" y="4"/>
                  </a:cubicBezTo>
                  <a:cubicBezTo>
                    <a:pt x="23716" y="6"/>
                    <a:pt x="23714" y="8"/>
                    <a:pt x="23712" y="8"/>
                  </a:cubicBezTo>
                  <a:lnTo>
                    <a:pt x="23596" y="8"/>
                  </a:lnTo>
                  <a:cubicBezTo>
                    <a:pt x="23594" y="8"/>
                    <a:pt x="23593" y="6"/>
                    <a:pt x="23593" y="4"/>
                  </a:cubicBezTo>
                  <a:cubicBezTo>
                    <a:pt x="23593" y="2"/>
                    <a:pt x="23594" y="0"/>
                    <a:pt x="23596" y="0"/>
                  </a:cubicBezTo>
                  <a:close/>
                  <a:moveTo>
                    <a:pt x="23781" y="0"/>
                  </a:moveTo>
                  <a:lnTo>
                    <a:pt x="23896" y="0"/>
                  </a:lnTo>
                  <a:cubicBezTo>
                    <a:pt x="23898" y="0"/>
                    <a:pt x="23900" y="2"/>
                    <a:pt x="23900" y="4"/>
                  </a:cubicBezTo>
                  <a:cubicBezTo>
                    <a:pt x="23900" y="6"/>
                    <a:pt x="23898" y="8"/>
                    <a:pt x="23896" y="8"/>
                  </a:cubicBezTo>
                  <a:lnTo>
                    <a:pt x="23781" y="8"/>
                  </a:lnTo>
                  <a:cubicBezTo>
                    <a:pt x="23779" y="8"/>
                    <a:pt x="23777" y="6"/>
                    <a:pt x="23777" y="4"/>
                  </a:cubicBezTo>
                  <a:cubicBezTo>
                    <a:pt x="23777" y="2"/>
                    <a:pt x="23779" y="0"/>
                    <a:pt x="23781" y="0"/>
                  </a:cubicBezTo>
                  <a:close/>
                  <a:moveTo>
                    <a:pt x="23965" y="0"/>
                  </a:moveTo>
                  <a:lnTo>
                    <a:pt x="24080" y="0"/>
                  </a:lnTo>
                  <a:cubicBezTo>
                    <a:pt x="24082" y="0"/>
                    <a:pt x="24084" y="2"/>
                    <a:pt x="24084" y="4"/>
                  </a:cubicBezTo>
                  <a:cubicBezTo>
                    <a:pt x="24084" y="6"/>
                    <a:pt x="24082" y="8"/>
                    <a:pt x="24080" y="8"/>
                  </a:cubicBezTo>
                  <a:lnTo>
                    <a:pt x="23965" y="8"/>
                  </a:lnTo>
                  <a:cubicBezTo>
                    <a:pt x="23963" y="8"/>
                    <a:pt x="23961" y="6"/>
                    <a:pt x="23961" y="4"/>
                  </a:cubicBezTo>
                  <a:cubicBezTo>
                    <a:pt x="23961" y="2"/>
                    <a:pt x="23963" y="0"/>
                    <a:pt x="23965" y="0"/>
                  </a:cubicBezTo>
                  <a:close/>
                  <a:moveTo>
                    <a:pt x="24149" y="0"/>
                  </a:moveTo>
                  <a:lnTo>
                    <a:pt x="24265" y="0"/>
                  </a:lnTo>
                  <a:cubicBezTo>
                    <a:pt x="24267" y="0"/>
                    <a:pt x="24268" y="2"/>
                    <a:pt x="24268" y="4"/>
                  </a:cubicBezTo>
                  <a:cubicBezTo>
                    <a:pt x="24268" y="6"/>
                    <a:pt x="24267" y="8"/>
                    <a:pt x="24265" y="8"/>
                  </a:cubicBezTo>
                  <a:lnTo>
                    <a:pt x="24149" y="8"/>
                  </a:lnTo>
                  <a:cubicBezTo>
                    <a:pt x="24147" y="8"/>
                    <a:pt x="24146" y="6"/>
                    <a:pt x="24146" y="4"/>
                  </a:cubicBezTo>
                  <a:cubicBezTo>
                    <a:pt x="24146" y="2"/>
                    <a:pt x="24147" y="0"/>
                    <a:pt x="24149" y="0"/>
                  </a:cubicBezTo>
                  <a:close/>
                  <a:moveTo>
                    <a:pt x="24334" y="0"/>
                  </a:moveTo>
                  <a:lnTo>
                    <a:pt x="24449" y="0"/>
                  </a:lnTo>
                  <a:cubicBezTo>
                    <a:pt x="24451" y="0"/>
                    <a:pt x="24453" y="2"/>
                    <a:pt x="24453" y="4"/>
                  </a:cubicBezTo>
                  <a:cubicBezTo>
                    <a:pt x="24453" y="6"/>
                    <a:pt x="24451" y="8"/>
                    <a:pt x="24449" y="8"/>
                  </a:cubicBezTo>
                  <a:lnTo>
                    <a:pt x="24334" y="8"/>
                  </a:lnTo>
                  <a:cubicBezTo>
                    <a:pt x="24332" y="8"/>
                    <a:pt x="24330" y="6"/>
                    <a:pt x="24330" y="4"/>
                  </a:cubicBezTo>
                  <a:cubicBezTo>
                    <a:pt x="24330" y="2"/>
                    <a:pt x="24332" y="0"/>
                    <a:pt x="24334" y="0"/>
                  </a:cubicBezTo>
                  <a:close/>
                  <a:moveTo>
                    <a:pt x="24518" y="0"/>
                  </a:moveTo>
                  <a:lnTo>
                    <a:pt x="24545" y="0"/>
                  </a:lnTo>
                  <a:cubicBezTo>
                    <a:pt x="24547" y="0"/>
                    <a:pt x="24549" y="2"/>
                    <a:pt x="24549" y="4"/>
                  </a:cubicBezTo>
                  <a:cubicBezTo>
                    <a:pt x="24549" y="6"/>
                    <a:pt x="24547" y="8"/>
                    <a:pt x="24545" y="8"/>
                  </a:cubicBezTo>
                  <a:lnTo>
                    <a:pt x="24518" y="8"/>
                  </a:lnTo>
                  <a:cubicBezTo>
                    <a:pt x="24516" y="8"/>
                    <a:pt x="24514" y="6"/>
                    <a:pt x="24514" y="4"/>
                  </a:cubicBezTo>
                  <a:cubicBezTo>
                    <a:pt x="24514" y="2"/>
                    <a:pt x="24516" y="0"/>
                    <a:pt x="24518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36">
              <a:extLst>
                <a:ext uri="{FF2B5EF4-FFF2-40B4-BE49-F238E27FC236}">
                  <a16:creationId xmlns:a16="http://schemas.microsoft.com/office/drawing/2014/main" id="{59F64B27-66EA-43CA-92DE-FD2CA3A8B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9" y="4947"/>
              <a:ext cx="18965" cy="6"/>
            </a:xfrm>
            <a:custGeom>
              <a:avLst/>
              <a:gdLst>
                <a:gd name="T0" fmla="*/ 372 w 24556"/>
                <a:gd name="T1" fmla="*/ 0 h 8"/>
                <a:gd name="T2" fmla="*/ 856 w 24556"/>
                <a:gd name="T3" fmla="*/ 0 h 8"/>
                <a:gd name="T4" fmla="*/ 1228 w 24556"/>
                <a:gd name="T5" fmla="*/ 4 h 8"/>
                <a:gd name="T6" fmla="*/ 1593 w 24556"/>
                <a:gd name="T7" fmla="*/ 8 h 8"/>
                <a:gd name="T8" fmla="*/ 1847 w 24556"/>
                <a:gd name="T9" fmla="*/ 8 h 8"/>
                <a:gd name="T10" fmla="*/ 2212 w 24556"/>
                <a:gd name="T11" fmla="*/ 4 h 8"/>
                <a:gd name="T12" fmla="*/ 2584 w 24556"/>
                <a:gd name="T13" fmla="*/ 0 h 8"/>
                <a:gd name="T14" fmla="*/ 3137 w 24556"/>
                <a:gd name="T15" fmla="*/ 0 h 8"/>
                <a:gd name="T16" fmla="*/ 3621 w 24556"/>
                <a:gd name="T17" fmla="*/ 0 h 8"/>
                <a:gd name="T18" fmla="*/ 3993 w 24556"/>
                <a:gd name="T19" fmla="*/ 4 h 8"/>
                <a:gd name="T20" fmla="*/ 4358 w 24556"/>
                <a:gd name="T21" fmla="*/ 8 h 8"/>
                <a:gd name="T22" fmla="*/ 4612 w 24556"/>
                <a:gd name="T23" fmla="*/ 8 h 8"/>
                <a:gd name="T24" fmla="*/ 4976 w 24556"/>
                <a:gd name="T25" fmla="*/ 4 h 8"/>
                <a:gd name="T26" fmla="*/ 5349 w 24556"/>
                <a:gd name="T27" fmla="*/ 0 h 8"/>
                <a:gd name="T28" fmla="*/ 5902 w 24556"/>
                <a:gd name="T29" fmla="*/ 0 h 8"/>
                <a:gd name="T30" fmla="*/ 6386 w 24556"/>
                <a:gd name="T31" fmla="*/ 0 h 8"/>
                <a:gd name="T32" fmla="*/ 6758 w 24556"/>
                <a:gd name="T33" fmla="*/ 4 h 8"/>
                <a:gd name="T34" fmla="*/ 7123 w 24556"/>
                <a:gd name="T35" fmla="*/ 8 h 8"/>
                <a:gd name="T36" fmla="*/ 7376 w 24556"/>
                <a:gd name="T37" fmla="*/ 8 h 8"/>
                <a:gd name="T38" fmla="*/ 7741 w 24556"/>
                <a:gd name="T39" fmla="*/ 4 h 8"/>
                <a:gd name="T40" fmla="*/ 8114 w 24556"/>
                <a:gd name="T41" fmla="*/ 0 h 8"/>
                <a:gd name="T42" fmla="*/ 8667 w 24556"/>
                <a:gd name="T43" fmla="*/ 0 h 8"/>
                <a:gd name="T44" fmla="*/ 9150 w 24556"/>
                <a:gd name="T45" fmla="*/ 0 h 8"/>
                <a:gd name="T46" fmla="*/ 9523 w 24556"/>
                <a:gd name="T47" fmla="*/ 4 h 8"/>
                <a:gd name="T48" fmla="*/ 9888 w 24556"/>
                <a:gd name="T49" fmla="*/ 8 h 8"/>
                <a:gd name="T50" fmla="*/ 10141 w 24556"/>
                <a:gd name="T51" fmla="*/ 8 h 8"/>
                <a:gd name="T52" fmla="*/ 10506 w 24556"/>
                <a:gd name="T53" fmla="*/ 4 h 8"/>
                <a:gd name="T54" fmla="*/ 10878 w 24556"/>
                <a:gd name="T55" fmla="*/ 0 h 8"/>
                <a:gd name="T56" fmla="*/ 11431 w 24556"/>
                <a:gd name="T57" fmla="*/ 0 h 8"/>
                <a:gd name="T58" fmla="*/ 11915 w 24556"/>
                <a:gd name="T59" fmla="*/ 0 h 8"/>
                <a:gd name="T60" fmla="*/ 12288 w 24556"/>
                <a:gd name="T61" fmla="*/ 4 h 8"/>
                <a:gd name="T62" fmla="*/ 12652 w 24556"/>
                <a:gd name="T63" fmla="*/ 8 h 8"/>
                <a:gd name="T64" fmla="*/ 12906 w 24556"/>
                <a:gd name="T65" fmla="*/ 8 h 8"/>
                <a:gd name="T66" fmla="*/ 13271 w 24556"/>
                <a:gd name="T67" fmla="*/ 4 h 8"/>
                <a:gd name="T68" fmla="*/ 13643 w 24556"/>
                <a:gd name="T69" fmla="*/ 0 h 8"/>
                <a:gd name="T70" fmla="*/ 14196 w 24556"/>
                <a:gd name="T71" fmla="*/ 0 h 8"/>
                <a:gd name="T72" fmla="*/ 14680 w 24556"/>
                <a:gd name="T73" fmla="*/ 0 h 8"/>
                <a:gd name="T74" fmla="*/ 15052 w 24556"/>
                <a:gd name="T75" fmla="*/ 4 h 8"/>
                <a:gd name="T76" fmla="*/ 15417 w 24556"/>
                <a:gd name="T77" fmla="*/ 8 h 8"/>
                <a:gd name="T78" fmla="*/ 15671 w 24556"/>
                <a:gd name="T79" fmla="*/ 8 h 8"/>
                <a:gd name="T80" fmla="*/ 16036 w 24556"/>
                <a:gd name="T81" fmla="*/ 4 h 8"/>
                <a:gd name="T82" fmla="*/ 16408 w 24556"/>
                <a:gd name="T83" fmla="*/ 0 h 8"/>
                <a:gd name="T84" fmla="*/ 16961 w 24556"/>
                <a:gd name="T85" fmla="*/ 0 h 8"/>
                <a:gd name="T86" fmla="*/ 17445 w 24556"/>
                <a:gd name="T87" fmla="*/ 0 h 8"/>
                <a:gd name="T88" fmla="*/ 17817 w 24556"/>
                <a:gd name="T89" fmla="*/ 4 h 8"/>
                <a:gd name="T90" fmla="*/ 18182 w 24556"/>
                <a:gd name="T91" fmla="*/ 8 h 8"/>
                <a:gd name="T92" fmla="*/ 18436 w 24556"/>
                <a:gd name="T93" fmla="*/ 8 h 8"/>
                <a:gd name="T94" fmla="*/ 18800 w 24556"/>
                <a:gd name="T95" fmla="*/ 4 h 8"/>
                <a:gd name="T96" fmla="*/ 19173 w 24556"/>
                <a:gd name="T97" fmla="*/ 0 h 8"/>
                <a:gd name="T98" fmla="*/ 19726 w 24556"/>
                <a:gd name="T99" fmla="*/ 0 h 8"/>
                <a:gd name="T100" fmla="*/ 20210 w 24556"/>
                <a:gd name="T101" fmla="*/ 0 h 8"/>
                <a:gd name="T102" fmla="*/ 20582 w 24556"/>
                <a:gd name="T103" fmla="*/ 4 h 8"/>
                <a:gd name="T104" fmla="*/ 20947 w 24556"/>
                <a:gd name="T105" fmla="*/ 8 h 8"/>
                <a:gd name="T106" fmla="*/ 21200 w 24556"/>
                <a:gd name="T107" fmla="*/ 8 h 8"/>
                <a:gd name="T108" fmla="*/ 21565 w 24556"/>
                <a:gd name="T109" fmla="*/ 4 h 8"/>
                <a:gd name="T110" fmla="*/ 21938 w 24556"/>
                <a:gd name="T111" fmla="*/ 0 h 8"/>
                <a:gd name="T112" fmla="*/ 22491 w 24556"/>
                <a:gd name="T113" fmla="*/ 0 h 8"/>
                <a:gd name="T114" fmla="*/ 22974 w 24556"/>
                <a:gd name="T115" fmla="*/ 0 h 8"/>
                <a:gd name="T116" fmla="*/ 23347 w 24556"/>
                <a:gd name="T117" fmla="*/ 4 h 8"/>
                <a:gd name="T118" fmla="*/ 23712 w 24556"/>
                <a:gd name="T119" fmla="*/ 8 h 8"/>
                <a:gd name="T120" fmla="*/ 23965 w 24556"/>
                <a:gd name="T121" fmla="*/ 8 h 8"/>
                <a:gd name="T122" fmla="*/ 24330 w 24556"/>
                <a:gd name="T1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56" h="8">
                  <a:moveTo>
                    <a:pt x="4" y="0"/>
                  </a:moveTo>
                  <a:lnTo>
                    <a:pt x="119" y="0"/>
                  </a:lnTo>
                  <a:cubicBezTo>
                    <a:pt x="121" y="0"/>
                    <a:pt x="123" y="2"/>
                    <a:pt x="123" y="4"/>
                  </a:cubicBezTo>
                  <a:cubicBezTo>
                    <a:pt x="123" y="6"/>
                    <a:pt x="121" y="8"/>
                    <a:pt x="119" y="8"/>
                  </a:cubicBezTo>
                  <a:lnTo>
                    <a:pt x="4" y="8"/>
                  </a:ln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188" y="0"/>
                  </a:moveTo>
                  <a:lnTo>
                    <a:pt x="303" y="0"/>
                  </a:lnTo>
                  <a:cubicBezTo>
                    <a:pt x="305" y="0"/>
                    <a:pt x="307" y="2"/>
                    <a:pt x="307" y="4"/>
                  </a:cubicBezTo>
                  <a:cubicBezTo>
                    <a:pt x="307" y="6"/>
                    <a:pt x="305" y="8"/>
                    <a:pt x="303" y="8"/>
                  </a:cubicBezTo>
                  <a:lnTo>
                    <a:pt x="188" y="8"/>
                  </a:lnTo>
                  <a:cubicBezTo>
                    <a:pt x="186" y="8"/>
                    <a:pt x="184" y="6"/>
                    <a:pt x="184" y="4"/>
                  </a:cubicBezTo>
                  <a:cubicBezTo>
                    <a:pt x="184" y="2"/>
                    <a:pt x="186" y="0"/>
                    <a:pt x="188" y="0"/>
                  </a:cubicBezTo>
                  <a:close/>
                  <a:moveTo>
                    <a:pt x="372" y="0"/>
                  </a:moveTo>
                  <a:lnTo>
                    <a:pt x="487" y="0"/>
                  </a:lnTo>
                  <a:cubicBezTo>
                    <a:pt x="489" y="0"/>
                    <a:pt x="491" y="2"/>
                    <a:pt x="491" y="4"/>
                  </a:cubicBezTo>
                  <a:cubicBezTo>
                    <a:pt x="491" y="6"/>
                    <a:pt x="489" y="8"/>
                    <a:pt x="487" y="8"/>
                  </a:cubicBezTo>
                  <a:lnTo>
                    <a:pt x="372" y="8"/>
                  </a:lnTo>
                  <a:cubicBezTo>
                    <a:pt x="370" y="8"/>
                    <a:pt x="368" y="6"/>
                    <a:pt x="368" y="4"/>
                  </a:cubicBezTo>
                  <a:cubicBezTo>
                    <a:pt x="368" y="2"/>
                    <a:pt x="370" y="0"/>
                    <a:pt x="372" y="0"/>
                  </a:cubicBezTo>
                  <a:close/>
                  <a:moveTo>
                    <a:pt x="556" y="0"/>
                  </a:moveTo>
                  <a:lnTo>
                    <a:pt x="672" y="0"/>
                  </a:lnTo>
                  <a:cubicBezTo>
                    <a:pt x="674" y="0"/>
                    <a:pt x="676" y="2"/>
                    <a:pt x="676" y="4"/>
                  </a:cubicBezTo>
                  <a:cubicBezTo>
                    <a:pt x="676" y="6"/>
                    <a:pt x="674" y="8"/>
                    <a:pt x="672" y="8"/>
                  </a:cubicBezTo>
                  <a:lnTo>
                    <a:pt x="556" y="8"/>
                  </a:lnTo>
                  <a:cubicBezTo>
                    <a:pt x="554" y="8"/>
                    <a:pt x="553" y="6"/>
                    <a:pt x="553" y="4"/>
                  </a:cubicBezTo>
                  <a:cubicBezTo>
                    <a:pt x="553" y="2"/>
                    <a:pt x="554" y="0"/>
                    <a:pt x="556" y="0"/>
                  </a:cubicBezTo>
                  <a:close/>
                  <a:moveTo>
                    <a:pt x="741" y="0"/>
                  </a:moveTo>
                  <a:lnTo>
                    <a:pt x="856" y="0"/>
                  </a:lnTo>
                  <a:cubicBezTo>
                    <a:pt x="858" y="0"/>
                    <a:pt x="860" y="2"/>
                    <a:pt x="860" y="4"/>
                  </a:cubicBezTo>
                  <a:cubicBezTo>
                    <a:pt x="860" y="6"/>
                    <a:pt x="858" y="8"/>
                    <a:pt x="856" y="8"/>
                  </a:cubicBezTo>
                  <a:lnTo>
                    <a:pt x="741" y="8"/>
                  </a:lnTo>
                  <a:cubicBezTo>
                    <a:pt x="739" y="8"/>
                    <a:pt x="737" y="6"/>
                    <a:pt x="737" y="4"/>
                  </a:cubicBezTo>
                  <a:cubicBezTo>
                    <a:pt x="737" y="2"/>
                    <a:pt x="739" y="0"/>
                    <a:pt x="741" y="0"/>
                  </a:cubicBezTo>
                  <a:close/>
                  <a:moveTo>
                    <a:pt x="925" y="0"/>
                  </a:moveTo>
                  <a:lnTo>
                    <a:pt x="1040" y="0"/>
                  </a:lnTo>
                  <a:cubicBezTo>
                    <a:pt x="1042" y="0"/>
                    <a:pt x="1044" y="2"/>
                    <a:pt x="1044" y="4"/>
                  </a:cubicBezTo>
                  <a:cubicBezTo>
                    <a:pt x="1044" y="6"/>
                    <a:pt x="1042" y="8"/>
                    <a:pt x="1040" y="8"/>
                  </a:cubicBezTo>
                  <a:lnTo>
                    <a:pt x="925" y="8"/>
                  </a:lnTo>
                  <a:cubicBezTo>
                    <a:pt x="923" y="8"/>
                    <a:pt x="921" y="6"/>
                    <a:pt x="921" y="4"/>
                  </a:cubicBezTo>
                  <a:cubicBezTo>
                    <a:pt x="921" y="2"/>
                    <a:pt x="923" y="0"/>
                    <a:pt x="925" y="0"/>
                  </a:cubicBezTo>
                  <a:close/>
                  <a:moveTo>
                    <a:pt x="1109" y="0"/>
                  </a:moveTo>
                  <a:lnTo>
                    <a:pt x="1225" y="0"/>
                  </a:lnTo>
                  <a:cubicBezTo>
                    <a:pt x="1227" y="0"/>
                    <a:pt x="1228" y="2"/>
                    <a:pt x="1228" y="4"/>
                  </a:cubicBezTo>
                  <a:cubicBezTo>
                    <a:pt x="1228" y="6"/>
                    <a:pt x="1227" y="8"/>
                    <a:pt x="1225" y="8"/>
                  </a:cubicBezTo>
                  <a:lnTo>
                    <a:pt x="1109" y="8"/>
                  </a:lnTo>
                  <a:cubicBezTo>
                    <a:pt x="1107" y="8"/>
                    <a:pt x="1106" y="6"/>
                    <a:pt x="1106" y="4"/>
                  </a:cubicBezTo>
                  <a:cubicBezTo>
                    <a:pt x="1106" y="2"/>
                    <a:pt x="1107" y="0"/>
                    <a:pt x="1109" y="0"/>
                  </a:cubicBezTo>
                  <a:close/>
                  <a:moveTo>
                    <a:pt x="1294" y="0"/>
                  </a:moveTo>
                  <a:lnTo>
                    <a:pt x="1409" y="0"/>
                  </a:lnTo>
                  <a:cubicBezTo>
                    <a:pt x="1411" y="0"/>
                    <a:pt x="1413" y="2"/>
                    <a:pt x="1413" y="4"/>
                  </a:cubicBezTo>
                  <a:cubicBezTo>
                    <a:pt x="1413" y="6"/>
                    <a:pt x="1411" y="8"/>
                    <a:pt x="1409" y="8"/>
                  </a:cubicBezTo>
                  <a:lnTo>
                    <a:pt x="1294" y="8"/>
                  </a:lnTo>
                  <a:cubicBezTo>
                    <a:pt x="1292" y="8"/>
                    <a:pt x="1290" y="6"/>
                    <a:pt x="1290" y="4"/>
                  </a:cubicBezTo>
                  <a:cubicBezTo>
                    <a:pt x="1290" y="2"/>
                    <a:pt x="1292" y="0"/>
                    <a:pt x="1294" y="0"/>
                  </a:cubicBezTo>
                  <a:close/>
                  <a:moveTo>
                    <a:pt x="1478" y="0"/>
                  </a:moveTo>
                  <a:lnTo>
                    <a:pt x="1593" y="0"/>
                  </a:lnTo>
                  <a:cubicBezTo>
                    <a:pt x="1595" y="0"/>
                    <a:pt x="1597" y="2"/>
                    <a:pt x="1597" y="4"/>
                  </a:cubicBezTo>
                  <a:cubicBezTo>
                    <a:pt x="1597" y="6"/>
                    <a:pt x="1595" y="8"/>
                    <a:pt x="1593" y="8"/>
                  </a:cubicBezTo>
                  <a:lnTo>
                    <a:pt x="1478" y="8"/>
                  </a:lnTo>
                  <a:cubicBezTo>
                    <a:pt x="1476" y="8"/>
                    <a:pt x="1474" y="6"/>
                    <a:pt x="1474" y="4"/>
                  </a:cubicBezTo>
                  <a:cubicBezTo>
                    <a:pt x="1474" y="2"/>
                    <a:pt x="1476" y="0"/>
                    <a:pt x="1478" y="0"/>
                  </a:cubicBezTo>
                  <a:close/>
                  <a:moveTo>
                    <a:pt x="1662" y="0"/>
                  </a:moveTo>
                  <a:lnTo>
                    <a:pt x="1778" y="0"/>
                  </a:lnTo>
                  <a:cubicBezTo>
                    <a:pt x="1780" y="0"/>
                    <a:pt x="1781" y="2"/>
                    <a:pt x="1781" y="4"/>
                  </a:cubicBezTo>
                  <a:cubicBezTo>
                    <a:pt x="1781" y="6"/>
                    <a:pt x="1780" y="8"/>
                    <a:pt x="1778" y="8"/>
                  </a:cubicBezTo>
                  <a:lnTo>
                    <a:pt x="1662" y="8"/>
                  </a:lnTo>
                  <a:cubicBezTo>
                    <a:pt x="1660" y="8"/>
                    <a:pt x="1659" y="6"/>
                    <a:pt x="1659" y="4"/>
                  </a:cubicBezTo>
                  <a:cubicBezTo>
                    <a:pt x="1659" y="2"/>
                    <a:pt x="1660" y="0"/>
                    <a:pt x="1662" y="0"/>
                  </a:cubicBezTo>
                  <a:close/>
                  <a:moveTo>
                    <a:pt x="1847" y="0"/>
                  </a:moveTo>
                  <a:lnTo>
                    <a:pt x="1962" y="0"/>
                  </a:lnTo>
                  <a:cubicBezTo>
                    <a:pt x="1964" y="0"/>
                    <a:pt x="1966" y="2"/>
                    <a:pt x="1966" y="4"/>
                  </a:cubicBezTo>
                  <a:cubicBezTo>
                    <a:pt x="1966" y="6"/>
                    <a:pt x="1964" y="8"/>
                    <a:pt x="1962" y="8"/>
                  </a:cubicBezTo>
                  <a:lnTo>
                    <a:pt x="1847" y="8"/>
                  </a:lnTo>
                  <a:cubicBezTo>
                    <a:pt x="1845" y="8"/>
                    <a:pt x="1843" y="6"/>
                    <a:pt x="1843" y="4"/>
                  </a:cubicBezTo>
                  <a:cubicBezTo>
                    <a:pt x="1843" y="2"/>
                    <a:pt x="1845" y="0"/>
                    <a:pt x="1847" y="0"/>
                  </a:cubicBezTo>
                  <a:close/>
                  <a:moveTo>
                    <a:pt x="2031" y="0"/>
                  </a:moveTo>
                  <a:lnTo>
                    <a:pt x="2146" y="0"/>
                  </a:lnTo>
                  <a:cubicBezTo>
                    <a:pt x="2148" y="0"/>
                    <a:pt x="2150" y="2"/>
                    <a:pt x="2150" y="4"/>
                  </a:cubicBezTo>
                  <a:cubicBezTo>
                    <a:pt x="2150" y="6"/>
                    <a:pt x="2148" y="8"/>
                    <a:pt x="2146" y="8"/>
                  </a:cubicBezTo>
                  <a:lnTo>
                    <a:pt x="2031" y="8"/>
                  </a:lnTo>
                  <a:cubicBezTo>
                    <a:pt x="2029" y="8"/>
                    <a:pt x="2027" y="6"/>
                    <a:pt x="2027" y="4"/>
                  </a:cubicBezTo>
                  <a:cubicBezTo>
                    <a:pt x="2027" y="2"/>
                    <a:pt x="2029" y="0"/>
                    <a:pt x="2031" y="0"/>
                  </a:cubicBezTo>
                  <a:close/>
                  <a:moveTo>
                    <a:pt x="2215" y="0"/>
                  </a:moveTo>
                  <a:lnTo>
                    <a:pt x="2331" y="0"/>
                  </a:lnTo>
                  <a:cubicBezTo>
                    <a:pt x="2333" y="0"/>
                    <a:pt x="2334" y="2"/>
                    <a:pt x="2334" y="4"/>
                  </a:cubicBezTo>
                  <a:cubicBezTo>
                    <a:pt x="2334" y="6"/>
                    <a:pt x="2333" y="8"/>
                    <a:pt x="2331" y="8"/>
                  </a:cubicBezTo>
                  <a:lnTo>
                    <a:pt x="2215" y="8"/>
                  </a:lnTo>
                  <a:cubicBezTo>
                    <a:pt x="2213" y="8"/>
                    <a:pt x="2212" y="6"/>
                    <a:pt x="2212" y="4"/>
                  </a:cubicBezTo>
                  <a:cubicBezTo>
                    <a:pt x="2212" y="2"/>
                    <a:pt x="2213" y="0"/>
                    <a:pt x="2215" y="0"/>
                  </a:cubicBezTo>
                  <a:close/>
                  <a:moveTo>
                    <a:pt x="2400" y="0"/>
                  </a:moveTo>
                  <a:lnTo>
                    <a:pt x="2515" y="0"/>
                  </a:lnTo>
                  <a:cubicBezTo>
                    <a:pt x="2517" y="0"/>
                    <a:pt x="2519" y="2"/>
                    <a:pt x="2519" y="4"/>
                  </a:cubicBezTo>
                  <a:cubicBezTo>
                    <a:pt x="2519" y="6"/>
                    <a:pt x="2517" y="8"/>
                    <a:pt x="2515" y="8"/>
                  </a:cubicBezTo>
                  <a:lnTo>
                    <a:pt x="2400" y="8"/>
                  </a:lnTo>
                  <a:cubicBezTo>
                    <a:pt x="2398" y="8"/>
                    <a:pt x="2396" y="6"/>
                    <a:pt x="2396" y="4"/>
                  </a:cubicBezTo>
                  <a:cubicBezTo>
                    <a:pt x="2396" y="2"/>
                    <a:pt x="2398" y="0"/>
                    <a:pt x="2400" y="0"/>
                  </a:cubicBezTo>
                  <a:close/>
                  <a:moveTo>
                    <a:pt x="2584" y="0"/>
                  </a:moveTo>
                  <a:lnTo>
                    <a:pt x="2699" y="0"/>
                  </a:lnTo>
                  <a:cubicBezTo>
                    <a:pt x="2701" y="0"/>
                    <a:pt x="2703" y="2"/>
                    <a:pt x="2703" y="4"/>
                  </a:cubicBezTo>
                  <a:cubicBezTo>
                    <a:pt x="2703" y="6"/>
                    <a:pt x="2701" y="8"/>
                    <a:pt x="2699" y="8"/>
                  </a:cubicBezTo>
                  <a:lnTo>
                    <a:pt x="2584" y="8"/>
                  </a:lnTo>
                  <a:cubicBezTo>
                    <a:pt x="2582" y="8"/>
                    <a:pt x="2580" y="6"/>
                    <a:pt x="2580" y="4"/>
                  </a:cubicBezTo>
                  <a:cubicBezTo>
                    <a:pt x="2580" y="2"/>
                    <a:pt x="2582" y="0"/>
                    <a:pt x="2584" y="0"/>
                  </a:cubicBezTo>
                  <a:close/>
                  <a:moveTo>
                    <a:pt x="2768" y="0"/>
                  </a:moveTo>
                  <a:lnTo>
                    <a:pt x="2884" y="0"/>
                  </a:lnTo>
                  <a:cubicBezTo>
                    <a:pt x="2886" y="0"/>
                    <a:pt x="2887" y="2"/>
                    <a:pt x="2887" y="4"/>
                  </a:cubicBezTo>
                  <a:cubicBezTo>
                    <a:pt x="2887" y="6"/>
                    <a:pt x="2886" y="8"/>
                    <a:pt x="2884" y="8"/>
                  </a:cubicBezTo>
                  <a:lnTo>
                    <a:pt x="2768" y="8"/>
                  </a:lnTo>
                  <a:cubicBezTo>
                    <a:pt x="2766" y="8"/>
                    <a:pt x="2764" y="6"/>
                    <a:pt x="2764" y="4"/>
                  </a:cubicBezTo>
                  <a:cubicBezTo>
                    <a:pt x="2764" y="2"/>
                    <a:pt x="2766" y="0"/>
                    <a:pt x="2768" y="0"/>
                  </a:cubicBezTo>
                  <a:close/>
                  <a:moveTo>
                    <a:pt x="2953" y="0"/>
                  </a:moveTo>
                  <a:lnTo>
                    <a:pt x="3068" y="0"/>
                  </a:lnTo>
                  <a:cubicBezTo>
                    <a:pt x="3070" y="0"/>
                    <a:pt x="3072" y="2"/>
                    <a:pt x="3072" y="4"/>
                  </a:cubicBezTo>
                  <a:cubicBezTo>
                    <a:pt x="3072" y="6"/>
                    <a:pt x="3070" y="8"/>
                    <a:pt x="3068" y="8"/>
                  </a:cubicBezTo>
                  <a:lnTo>
                    <a:pt x="2953" y="8"/>
                  </a:lnTo>
                  <a:cubicBezTo>
                    <a:pt x="2951" y="8"/>
                    <a:pt x="2949" y="6"/>
                    <a:pt x="2949" y="4"/>
                  </a:cubicBezTo>
                  <a:cubicBezTo>
                    <a:pt x="2949" y="2"/>
                    <a:pt x="2951" y="0"/>
                    <a:pt x="2953" y="0"/>
                  </a:cubicBezTo>
                  <a:close/>
                  <a:moveTo>
                    <a:pt x="3137" y="0"/>
                  </a:moveTo>
                  <a:lnTo>
                    <a:pt x="3252" y="0"/>
                  </a:lnTo>
                  <a:cubicBezTo>
                    <a:pt x="3254" y="0"/>
                    <a:pt x="3256" y="2"/>
                    <a:pt x="3256" y="4"/>
                  </a:cubicBezTo>
                  <a:cubicBezTo>
                    <a:pt x="3256" y="6"/>
                    <a:pt x="3254" y="8"/>
                    <a:pt x="3252" y="8"/>
                  </a:cubicBezTo>
                  <a:lnTo>
                    <a:pt x="3137" y="8"/>
                  </a:lnTo>
                  <a:cubicBezTo>
                    <a:pt x="3135" y="8"/>
                    <a:pt x="3133" y="6"/>
                    <a:pt x="3133" y="4"/>
                  </a:cubicBezTo>
                  <a:cubicBezTo>
                    <a:pt x="3133" y="2"/>
                    <a:pt x="3135" y="0"/>
                    <a:pt x="3137" y="0"/>
                  </a:cubicBezTo>
                  <a:close/>
                  <a:moveTo>
                    <a:pt x="3321" y="0"/>
                  </a:moveTo>
                  <a:lnTo>
                    <a:pt x="3436" y="0"/>
                  </a:lnTo>
                  <a:cubicBezTo>
                    <a:pt x="3439" y="0"/>
                    <a:pt x="3440" y="2"/>
                    <a:pt x="3440" y="4"/>
                  </a:cubicBezTo>
                  <a:cubicBezTo>
                    <a:pt x="3440" y="6"/>
                    <a:pt x="3439" y="8"/>
                    <a:pt x="3436" y="8"/>
                  </a:cubicBezTo>
                  <a:lnTo>
                    <a:pt x="3321" y="8"/>
                  </a:lnTo>
                  <a:cubicBezTo>
                    <a:pt x="3319" y="8"/>
                    <a:pt x="3317" y="6"/>
                    <a:pt x="3317" y="4"/>
                  </a:cubicBezTo>
                  <a:cubicBezTo>
                    <a:pt x="3317" y="2"/>
                    <a:pt x="3319" y="0"/>
                    <a:pt x="3321" y="0"/>
                  </a:cubicBezTo>
                  <a:close/>
                  <a:moveTo>
                    <a:pt x="3506" y="0"/>
                  </a:moveTo>
                  <a:lnTo>
                    <a:pt x="3621" y="0"/>
                  </a:lnTo>
                  <a:cubicBezTo>
                    <a:pt x="3623" y="0"/>
                    <a:pt x="3625" y="2"/>
                    <a:pt x="3625" y="4"/>
                  </a:cubicBezTo>
                  <a:cubicBezTo>
                    <a:pt x="3625" y="6"/>
                    <a:pt x="3623" y="8"/>
                    <a:pt x="3621" y="8"/>
                  </a:cubicBezTo>
                  <a:lnTo>
                    <a:pt x="3506" y="8"/>
                  </a:lnTo>
                  <a:cubicBezTo>
                    <a:pt x="3503" y="8"/>
                    <a:pt x="3502" y="6"/>
                    <a:pt x="3502" y="4"/>
                  </a:cubicBezTo>
                  <a:cubicBezTo>
                    <a:pt x="3502" y="2"/>
                    <a:pt x="3503" y="0"/>
                    <a:pt x="3506" y="0"/>
                  </a:cubicBezTo>
                  <a:close/>
                  <a:moveTo>
                    <a:pt x="3690" y="0"/>
                  </a:moveTo>
                  <a:lnTo>
                    <a:pt x="3805" y="0"/>
                  </a:lnTo>
                  <a:cubicBezTo>
                    <a:pt x="3807" y="0"/>
                    <a:pt x="3809" y="2"/>
                    <a:pt x="3809" y="4"/>
                  </a:cubicBezTo>
                  <a:cubicBezTo>
                    <a:pt x="3809" y="6"/>
                    <a:pt x="3807" y="8"/>
                    <a:pt x="3805" y="8"/>
                  </a:cubicBezTo>
                  <a:lnTo>
                    <a:pt x="3690" y="8"/>
                  </a:lnTo>
                  <a:cubicBezTo>
                    <a:pt x="3688" y="8"/>
                    <a:pt x="3686" y="6"/>
                    <a:pt x="3686" y="4"/>
                  </a:cubicBezTo>
                  <a:cubicBezTo>
                    <a:pt x="3686" y="2"/>
                    <a:pt x="3688" y="0"/>
                    <a:pt x="3690" y="0"/>
                  </a:cubicBezTo>
                  <a:close/>
                  <a:moveTo>
                    <a:pt x="3874" y="0"/>
                  </a:moveTo>
                  <a:lnTo>
                    <a:pt x="3989" y="0"/>
                  </a:lnTo>
                  <a:cubicBezTo>
                    <a:pt x="3992" y="0"/>
                    <a:pt x="3993" y="2"/>
                    <a:pt x="3993" y="4"/>
                  </a:cubicBezTo>
                  <a:cubicBezTo>
                    <a:pt x="3993" y="6"/>
                    <a:pt x="3992" y="8"/>
                    <a:pt x="3989" y="8"/>
                  </a:cubicBezTo>
                  <a:lnTo>
                    <a:pt x="3874" y="8"/>
                  </a:lnTo>
                  <a:cubicBezTo>
                    <a:pt x="3872" y="8"/>
                    <a:pt x="3870" y="6"/>
                    <a:pt x="3870" y="4"/>
                  </a:cubicBezTo>
                  <a:cubicBezTo>
                    <a:pt x="3870" y="2"/>
                    <a:pt x="3872" y="0"/>
                    <a:pt x="3874" y="0"/>
                  </a:cubicBezTo>
                  <a:close/>
                  <a:moveTo>
                    <a:pt x="4059" y="0"/>
                  </a:moveTo>
                  <a:lnTo>
                    <a:pt x="4174" y="0"/>
                  </a:lnTo>
                  <a:cubicBezTo>
                    <a:pt x="4176" y="0"/>
                    <a:pt x="4178" y="2"/>
                    <a:pt x="4178" y="4"/>
                  </a:cubicBezTo>
                  <a:cubicBezTo>
                    <a:pt x="4178" y="6"/>
                    <a:pt x="4176" y="8"/>
                    <a:pt x="4174" y="8"/>
                  </a:cubicBezTo>
                  <a:lnTo>
                    <a:pt x="4059" y="8"/>
                  </a:lnTo>
                  <a:cubicBezTo>
                    <a:pt x="4056" y="8"/>
                    <a:pt x="4055" y="6"/>
                    <a:pt x="4055" y="4"/>
                  </a:cubicBezTo>
                  <a:cubicBezTo>
                    <a:pt x="4055" y="2"/>
                    <a:pt x="4056" y="0"/>
                    <a:pt x="4059" y="0"/>
                  </a:cubicBezTo>
                  <a:close/>
                  <a:moveTo>
                    <a:pt x="4243" y="0"/>
                  </a:moveTo>
                  <a:lnTo>
                    <a:pt x="4358" y="0"/>
                  </a:lnTo>
                  <a:cubicBezTo>
                    <a:pt x="4360" y="0"/>
                    <a:pt x="4362" y="2"/>
                    <a:pt x="4362" y="4"/>
                  </a:cubicBezTo>
                  <a:cubicBezTo>
                    <a:pt x="4362" y="6"/>
                    <a:pt x="4360" y="8"/>
                    <a:pt x="4358" y="8"/>
                  </a:cubicBezTo>
                  <a:lnTo>
                    <a:pt x="4243" y="8"/>
                  </a:lnTo>
                  <a:cubicBezTo>
                    <a:pt x="4241" y="8"/>
                    <a:pt x="4239" y="6"/>
                    <a:pt x="4239" y="4"/>
                  </a:cubicBezTo>
                  <a:cubicBezTo>
                    <a:pt x="4239" y="2"/>
                    <a:pt x="4241" y="0"/>
                    <a:pt x="4243" y="0"/>
                  </a:cubicBezTo>
                  <a:close/>
                  <a:moveTo>
                    <a:pt x="4427" y="0"/>
                  </a:moveTo>
                  <a:lnTo>
                    <a:pt x="4542" y="0"/>
                  </a:lnTo>
                  <a:cubicBezTo>
                    <a:pt x="4545" y="0"/>
                    <a:pt x="4546" y="2"/>
                    <a:pt x="4546" y="4"/>
                  </a:cubicBezTo>
                  <a:cubicBezTo>
                    <a:pt x="4546" y="6"/>
                    <a:pt x="4545" y="8"/>
                    <a:pt x="4542" y="8"/>
                  </a:cubicBezTo>
                  <a:lnTo>
                    <a:pt x="4427" y="8"/>
                  </a:lnTo>
                  <a:cubicBezTo>
                    <a:pt x="4425" y="8"/>
                    <a:pt x="4423" y="6"/>
                    <a:pt x="4423" y="4"/>
                  </a:cubicBezTo>
                  <a:cubicBezTo>
                    <a:pt x="4423" y="2"/>
                    <a:pt x="4425" y="0"/>
                    <a:pt x="4427" y="0"/>
                  </a:cubicBezTo>
                  <a:close/>
                  <a:moveTo>
                    <a:pt x="4612" y="0"/>
                  </a:moveTo>
                  <a:lnTo>
                    <a:pt x="4727" y="0"/>
                  </a:lnTo>
                  <a:cubicBezTo>
                    <a:pt x="4729" y="0"/>
                    <a:pt x="4731" y="2"/>
                    <a:pt x="4731" y="4"/>
                  </a:cubicBezTo>
                  <a:cubicBezTo>
                    <a:pt x="4731" y="6"/>
                    <a:pt x="4729" y="8"/>
                    <a:pt x="4727" y="8"/>
                  </a:cubicBezTo>
                  <a:lnTo>
                    <a:pt x="4612" y="8"/>
                  </a:lnTo>
                  <a:cubicBezTo>
                    <a:pt x="4609" y="8"/>
                    <a:pt x="4608" y="6"/>
                    <a:pt x="4608" y="4"/>
                  </a:cubicBezTo>
                  <a:cubicBezTo>
                    <a:pt x="4608" y="2"/>
                    <a:pt x="4609" y="0"/>
                    <a:pt x="4612" y="0"/>
                  </a:cubicBezTo>
                  <a:close/>
                  <a:moveTo>
                    <a:pt x="4796" y="0"/>
                  </a:moveTo>
                  <a:lnTo>
                    <a:pt x="4911" y="0"/>
                  </a:lnTo>
                  <a:cubicBezTo>
                    <a:pt x="4913" y="0"/>
                    <a:pt x="4915" y="2"/>
                    <a:pt x="4915" y="4"/>
                  </a:cubicBezTo>
                  <a:cubicBezTo>
                    <a:pt x="4915" y="6"/>
                    <a:pt x="4913" y="8"/>
                    <a:pt x="4911" y="8"/>
                  </a:cubicBezTo>
                  <a:lnTo>
                    <a:pt x="4796" y="8"/>
                  </a:lnTo>
                  <a:cubicBezTo>
                    <a:pt x="4794" y="8"/>
                    <a:pt x="4792" y="6"/>
                    <a:pt x="4792" y="4"/>
                  </a:cubicBezTo>
                  <a:cubicBezTo>
                    <a:pt x="4792" y="2"/>
                    <a:pt x="4794" y="0"/>
                    <a:pt x="4796" y="0"/>
                  </a:cubicBezTo>
                  <a:close/>
                  <a:moveTo>
                    <a:pt x="4980" y="0"/>
                  </a:moveTo>
                  <a:lnTo>
                    <a:pt x="5095" y="0"/>
                  </a:lnTo>
                  <a:cubicBezTo>
                    <a:pt x="5097" y="0"/>
                    <a:pt x="5099" y="2"/>
                    <a:pt x="5099" y="4"/>
                  </a:cubicBezTo>
                  <a:cubicBezTo>
                    <a:pt x="5099" y="6"/>
                    <a:pt x="5097" y="8"/>
                    <a:pt x="5095" y="8"/>
                  </a:cubicBezTo>
                  <a:lnTo>
                    <a:pt x="4980" y="8"/>
                  </a:lnTo>
                  <a:cubicBezTo>
                    <a:pt x="4978" y="8"/>
                    <a:pt x="4976" y="6"/>
                    <a:pt x="4976" y="4"/>
                  </a:cubicBezTo>
                  <a:cubicBezTo>
                    <a:pt x="4976" y="2"/>
                    <a:pt x="4978" y="0"/>
                    <a:pt x="4980" y="0"/>
                  </a:cubicBezTo>
                  <a:close/>
                  <a:moveTo>
                    <a:pt x="5164" y="0"/>
                  </a:moveTo>
                  <a:lnTo>
                    <a:pt x="5280" y="0"/>
                  </a:lnTo>
                  <a:cubicBezTo>
                    <a:pt x="5282" y="0"/>
                    <a:pt x="5284" y="2"/>
                    <a:pt x="5284" y="4"/>
                  </a:cubicBezTo>
                  <a:cubicBezTo>
                    <a:pt x="5284" y="6"/>
                    <a:pt x="5282" y="8"/>
                    <a:pt x="5280" y="8"/>
                  </a:cubicBezTo>
                  <a:lnTo>
                    <a:pt x="5164" y="8"/>
                  </a:lnTo>
                  <a:cubicBezTo>
                    <a:pt x="5162" y="8"/>
                    <a:pt x="5161" y="6"/>
                    <a:pt x="5161" y="4"/>
                  </a:cubicBezTo>
                  <a:cubicBezTo>
                    <a:pt x="5161" y="2"/>
                    <a:pt x="5162" y="0"/>
                    <a:pt x="5164" y="0"/>
                  </a:cubicBezTo>
                  <a:close/>
                  <a:moveTo>
                    <a:pt x="5349" y="0"/>
                  </a:moveTo>
                  <a:lnTo>
                    <a:pt x="5464" y="0"/>
                  </a:lnTo>
                  <a:cubicBezTo>
                    <a:pt x="5466" y="0"/>
                    <a:pt x="5468" y="2"/>
                    <a:pt x="5468" y="4"/>
                  </a:cubicBezTo>
                  <a:cubicBezTo>
                    <a:pt x="5468" y="6"/>
                    <a:pt x="5466" y="8"/>
                    <a:pt x="5464" y="8"/>
                  </a:cubicBezTo>
                  <a:lnTo>
                    <a:pt x="5349" y="8"/>
                  </a:lnTo>
                  <a:cubicBezTo>
                    <a:pt x="5347" y="8"/>
                    <a:pt x="5345" y="6"/>
                    <a:pt x="5345" y="4"/>
                  </a:cubicBezTo>
                  <a:cubicBezTo>
                    <a:pt x="5345" y="2"/>
                    <a:pt x="5347" y="0"/>
                    <a:pt x="5349" y="0"/>
                  </a:cubicBezTo>
                  <a:close/>
                  <a:moveTo>
                    <a:pt x="5533" y="0"/>
                  </a:moveTo>
                  <a:lnTo>
                    <a:pt x="5648" y="0"/>
                  </a:lnTo>
                  <a:cubicBezTo>
                    <a:pt x="5650" y="0"/>
                    <a:pt x="5652" y="2"/>
                    <a:pt x="5652" y="4"/>
                  </a:cubicBezTo>
                  <a:cubicBezTo>
                    <a:pt x="5652" y="6"/>
                    <a:pt x="5650" y="8"/>
                    <a:pt x="5648" y="8"/>
                  </a:cubicBezTo>
                  <a:lnTo>
                    <a:pt x="5533" y="8"/>
                  </a:lnTo>
                  <a:cubicBezTo>
                    <a:pt x="5531" y="8"/>
                    <a:pt x="5529" y="6"/>
                    <a:pt x="5529" y="4"/>
                  </a:cubicBezTo>
                  <a:cubicBezTo>
                    <a:pt x="5529" y="2"/>
                    <a:pt x="5531" y="0"/>
                    <a:pt x="5533" y="0"/>
                  </a:cubicBezTo>
                  <a:close/>
                  <a:moveTo>
                    <a:pt x="5717" y="0"/>
                  </a:moveTo>
                  <a:lnTo>
                    <a:pt x="5833" y="0"/>
                  </a:lnTo>
                  <a:cubicBezTo>
                    <a:pt x="5835" y="0"/>
                    <a:pt x="5836" y="2"/>
                    <a:pt x="5836" y="4"/>
                  </a:cubicBezTo>
                  <a:cubicBezTo>
                    <a:pt x="5836" y="6"/>
                    <a:pt x="5835" y="8"/>
                    <a:pt x="5833" y="8"/>
                  </a:cubicBezTo>
                  <a:lnTo>
                    <a:pt x="5717" y="8"/>
                  </a:lnTo>
                  <a:cubicBezTo>
                    <a:pt x="5715" y="8"/>
                    <a:pt x="5714" y="6"/>
                    <a:pt x="5714" y="4"/>
                  </a:cubicBezTo>
                  <a:cubicBezTo>
                    <a:pt x="5714" y="2"/>
                    <a:pt x="5715" y="0"/>
                    <a:pt x="5717" y="0"/>
                  </a:cubicBezTo>
                  <a:close/>
                  <a:moveTo>
                    <a:pt x="5902" y="0"/>
                  </a:moveTo>
                  <a:lnTo>
                    <a:pt x="6017" y="0"/>
                  </a:lnTo>
                  <a:cubicBezTo>
                    <a:pt x="6019" y="0"/>
                    <a:pt x="6021" y="2"/>
                    <a:pt x="6021" y="4"/>
                  </a:cubicBezTo>
                  <a:cubicBezTo>
                    <a:pt x="6021" y="6"/>
                    <a:pt x="6019" y="8"/>
                    <a:pt x="6017" y="8"/>
                  </a:cubicBezTo>
                  <a:lnTo>
                    <a:pt x="5902" y="8"/>
                  </a:lnTo>
                  <a:cubicBezTo>
                    <a:pt x="5900" y="8"/>
                    <a:pt x="5898" y="6"/>
                    <a:pt x="5898" y="4"/>
                  </a:cubicBezTo>
                  <a:cubicBezTo>
                    <a:pt x="5898" y="2"/>
                    <a:pt x="5900" y="0"/>
                    <a:pt x="5902" y="0"/>
                  </a:cubicBezTo>
                  <a:close/>
                  <a:moveTo>
                    <a:pt x="6086" y="0"/>
                  </a:moveTo>
                  <a:lnTo>
                    <a:pt x="6201" y="0"/>
                  </a:lnTo>
                  <a:cubicBezTo>
                    <a:pt x="6203" y="0"/>
                    <a:pt x="6205" y="2"/>
                    <a:pt x="6205" y="4"/>
                  </a:cubicBezTo>
                  <a:cubicBezTo>
                    <a:pt x="6205" y="6"/>
                    <a:pt x="6203" y="8"/>
                    <a:pt x="6201" y="8"/>
                  </a:cubicBezTo>
                  <a:lnTo>
                    <a:pt x="6086" y="8"/>
                  </a:lnTo>
                  <a:cubicBezTo>
                    <a:pt x="6084" y="8"/>
                    <a:pt x="6082" y="6"/>
                    <a:pt x="6082" y="4"/>
                  </a:cubicBezTo>
                  <a:cubicBezTo>
                    <a:pt x="6082" y="2"/>
                    <a:pt x="6084" y="0"/>
                    <a:pt x="6086" y="0"/>
                  </a:cubicBezTo>
                  <a:close/>
                  <a:moveTo>
                    <a:pt x="6270" y="0"/>
                  </a:moveTo>
                  <a:lnTo>
                    <a:pt x="6386" y="0"/>
                  </a:lnTo>
                  <a:cubicBezTo>
                    <a:pt x="6388" y="0"/>
                    <a:pt x="6389" y="2"/>
                    <a:pt x="6389" y="4"/>
                  </a:cubicBezTo>
                  <a:cubicBezTo>
                    <a:pt x="6389" y="6"/>
                    <a:pt x="6388" y="8"/>
                    <a:pt x="6386" y="8"/>
                  </a:cubicBezTo>
                  <a:lnTo>
                    <a:pt x="6270" y="8"/>
                  </a:lnTo>
                  <a:cubicBezTo>
                    <a:pt x="6268" y="8"/>
                    <a:pt x="6267" y="6"/>
                    <a:pt x="6267" y="4"/>
                  </a:cubicBezTo>
                  <a:cubicBezTo>
                    <a:pt x="6267" y="2"/>
                    <a:pt x="6268" y="0"/>
                    <a:pt x="6270" y="0"/>
                  </a:cubicBezTo>
                  <a:close/>
                  <a:moveTo>
                    <a:pt x="6455" y="0"/>
                  </a:moveTo>
                  <a:lnTo>
                    <a:pt x="6570" y="0"/>
                  </a:lnTo>
                  <a:cubicBezTo>
                    <a:pt x="6572" y="0"/>
                    <a:pt x="6574" y="2"/>
                    <a:pt x="6574" y="4"/>
                  </a:cubicBezTo>
                  <a:cubicBezTo>
                    <a:pt x="6574" y="6"/>
                    <a:pt x="6572" y="8"/>
                    <a:pt x="6570" y="8"/>
                  </a:cubicBezTo>
                  <a:lnTo>
                    <a:pt x="6455" y="8"/>
                  </a:lnTo>
                  <a:cubicBezTo>
                    <a:pt x="6453" y="8"/>
                    <a:pt x="6451" y="6"/>
                    <a:pt x="6451" y="4"/>
                  </a:cubicBezTo>
                  <a:cubicBezTo>
                    <a:pt x="6451" y="2"/>
                    <a:pt x="6453" y="0"/>
                    <a:pt x="6455" y="0"/>
                  </a:cubicBezTo>
                  <a:close/>
                  <a:moveTo>
                    <a:pt x="6639" y="0"/>
                  </a:moveTo>
                  <a:lnTo>
                    <a:pt x="6754" y="0"/>
                  </a:lnTo>
                  <a:cubicBezTo>
                    <a:pt x="6756" y="0"/>
                    <a:pt x="6758" y="2"/>
                    <a:pt x="6758" y="4"/>
                  </a:cubicBezTo>
                  <a:cubicBezTo>
                    <a:pt x="6758" y="6"/>
                    <a:pt x="6756" y="8"/>
                    <a:pt x="6754" y="8"/>
                  </a:cubicBezTo>
                  <a:lnTo>
                    <a:pt x="6639" y="8"/>
                  </a:lnTo>
                  <a:cubicBezTo>
                    <a:pt x="6637" y="8"/>
                    <a:pt x="6635" y="6"/>
                    <a:pt x="6635" y="4"/>
                  </a:cubicBezTo>
                  <a:cubicBezTo>
                    <a:pt x="6635" y="2"/>
                    <a:pt x="6637" y="0"/>
                    <a:pt x="6639" y="0"/>
                  </a:cubicBezTo>
                  <a:close/>
                  <a:moveTo>
                    <a:pt x="6823" y="0"/>
                  </a:moveTo>
                  <a:lnTo>
                    <a:pt x="6939" y="0"/>
                  </a:lnTo>
                  <a:cubicBezTo>
                    <a:pt x="6941" y="0"/>
                    <a:pt x="6942" y="2"/>
                    <a:pt x="6942" y="4"/>
                  </a:cubicBezTo>
                  <a:cubicBezTo>
                    <a:pt x="6942" y="6"/>
                    <a:pt x="6941" y="8"/>
                    <a:pt x="6939" y="8"/>
                  </a:cubicBezTo>
                  <a:lnTo>
                    <a:pt x="6823" y="8"/>
                  </a:lnTo>
                  <a:cubicBezTo>
                    <a:pt x="6821" y="8"/>
                    <a:pt x="6820" y="6"/>
                    <a:pt x="6820" y="4"/>
                  </a:cubicBezTo>
                  <a:cubicBezTo>
                    <a:pt x="6820" y="2"/>
                    <a:pt x="6821" y="0"/>
                    <a:pt x="6823" y="0"/>
                  </a:cubicBezTo>
                  <a:close/>
                  <a:moveTo>
                    <a:pt x="7008" y="0"/>
                  </a:moveTo>
                  <a:lnTo>
                    <a:pt x="7123" y="0"/>
                  </a:lnTo>
                  <a:cubicBezTo>
                    <a:pt x="7125" y="0"/>
                    <a:pt x="7127" y="2"/>
                    <a:pt x="7127" y="4"/>
                  </a:cubicBezTo>
                  <a:cubicBezTo>
                    <a:pt x="7127" y="6"/>
                    <a:pt x="7125" y="8"/>
                    <a:pt x="7123" y="8"/>
                  </a:cubicBezTo>
                  <a:lnTo>
                    <a:pt x="7008" y="8"/>
                  </a:lnTo>
                  <a:cubicBezTo>
                    <a:pt x="7006" y="8"/>
                    <a:pt x="7004" y="6"/>
                    <a:pt x="7004" y="4"/>
                  </a:cubicBezTo>
                  <a:cubicBezTo>
                    <a:pt x="7004" y="2"/>
                    <a:pt x="7006" y="0"/>
                    <a:pt x="7008" y="0"/>
                  </a:cubicBezTo>
                  <a:close/>
                  <a:moveTo>
                    <a:pt x="7192" y="0"/>
                  </a:moveTo>
                  <a:lnTo>
                    <a:pt x="7307" y="0"/>
                  </a:lnTo>
                  <a:cubicBezTo>
                    <a:pt x="7309" y="0"/>
                    <a:pt x="7311" y="2"/>
                    <a:pt x="7311" y="4"/>
                  </a:cubicBezTo>
                  <a:cubicBezTo>
                    <a:pt x="7311" y="6"/>
                    <a:pt x="7309" y="8"/>
                    <a:pt x="7307" y="8"/>
                  </a:cubicBezTo>
                  <a:lnTo>
                    <a:pt x="7192" y="8"/>
                  </a:lnTo>
                  <a:cubicBezTo>
                    <a:pt x="7190" y="8"/>
                    <a:pt x="7188" y="6"/>
                    <a:pt x="7188" y="4"/>
                  </a:cubicBezTo>
                  <a:cubicBezTo>
                    <a:pt x="7188" y="2"/>
                    <a:pt x="7190" y="0"/>
                    <a:pt x="7192" y="0"/>
                  </a:cubicBezTo>
                  <a:close/>
                  <a:moveTo>
                    <a:pt x="7376" y="0"/>
                  </a:moveTo>
                  <a:lnTo>
                    <a:pt x="7492" y="0"/>
                  </a:lnTo>
                  <a:cubicBezTo>
                    <a:pt x="7494" y="0"/>
                    <a:pt x="7495" y="2"/>
                    <a:pt x="7495" y="4"/>
                  </a:cubicBezTo>
                  <a:cubicBezTo>
                    <a:pt x="7495" y="6"/>
                    <a:pt x="7494" y="8"/>
                    <a:pt x="7492" y="8"/>
                  </a:cubicBezTo>
                  <a:lnTo>
                    <a:pt x="7376" y="8"/>
                  </a:lnTo>
                  <a:cubicBezTo>
                    <a:pt x="7374" y="8"/>
                    <a:pt x="7372" y="6"/>
                    <a:pt x="7372" y="4"/>
                  </a:cubicBezTo>
                  <a:cubicBezTo>
                    <a:pt x="7372" y="2"/>
                    <a:pt x="7374" y="0"/>
                    <a:pt x="7376" y="0"/>
                  </a:cubicBezTo>
                  <a:close/>
                  <a:moveTo>
                    <a:pt x="7561" y="0"/>
                  </a:moveTo>
                  <a:lnTo>
                    <a:pt x="7676" y="0"/>
                  </a:lnTo>
                  <a:cubicBezTo>
                    <a:pt x="7678" y="0"/>
                    <a:pt x="7680" y="2"/>
                    <a:pt x="7680" y="4"/>
                  </a:cubicBezTo>
                  <a:cubicBezTo>
                    <a:pt x="7680" y="6"/>
                    <a:pt x="7678" y="8"/>
                    <a:pt x="7676" y="8"/>
                  </a:cubicBezTo>
                  <a:lnTo>
                    <a:pt x="7561" y="8"/>
                  </a:lnTo>
                  <a:cubicBezTo>
                    <a:pt x="7559" y="8"/>
                    <a:pt x="7557" y="6"/>
                    <a:pt x="7557" y="4"/>
                  </a:cubicBezTo>
                  <a:cubicBezTo>
                    <a:pt x="7557" y="2"/>
                    <a:pt x="7559" y="0"/>
                    <a:pt x="7561" y="0"/>
                  </a:cubicBezTo>
                  <a:close/>
                  <a:moveTo>
                    <a:pt x="7745" y="0"/>
                  </a:moveTo>
                  <a:lnTo>
                    <a:pt x="7860" y="0"/>
                  </a:lnTo>
                  <a:cubicBezTo>
                    <a:pt x="7862" y="0"/>
                    <a:pt x="7864" y="2"/>
                    <a:pt x="7864" y="4"/>
                  </a:cubicBezTo>
                  <a:cubicBezTo>
                    <a:pt x="7864" y="6"/>
                    <a:pt x="7862" y="8"/>
                    <a:pt x="7860" y="8"/>
                  </a:cubicBezTo>
                  <a:lnTo>
                    <a:pt x="7745" y="8"/>
                  </a:lnTo>
                  <a:cubicBezTo>
                    <a:pt x="7743" y="8"/>
                    <a:pt x="7741" y="6"/>
                    <a:pt x="7741" y="4"/>
                  </a:cubicBezTo>
                  <a:cubicBezTo>
                    <a:pt x="7741" y="2"/>
                    <a:pt x="7743" y="0"/>
                    <a:pt x="7745" y="0"/>
                  </a:cubicBezTo>
                  <a:close/>
                  <a:moveTo>
                    <a:pt x="7929" y="0"/>
                  </a:moveTo>
                  <a:lnTo>
                    <a:pt x="8044" y="0"/>
                  </a:lnTo>
                  <a:cubicBezTo>
                    <a:pt x="8047" y="0"/>
                    <a:pt x="8048" y="2"/>
                    <a:pt x="8048" y="4"/>
                  </a:cubicBezTo>
                  <a:cubicBezTo>
                    <a:pt x="8048" y="6"/>
                    <a:pt x="8047" y="8"/>
                    <a:pt x="8044" y="8"/>
                  </a:cubicBezTo>
                  <a:lnTo>
                    <a:pt x="7929" y="8"/>
                  </a:lnTo>
                  <a:cubicBezTo>
                    <a:pt x="7927" y="8"/>
                    <a:pt x="7925" y="6"/>
                    <a:pt x="7925" y="4"/>
                  </a:cubicBezTo>
                  <a:cubicBezTo>
                    <a:pt x="7925" y="2"/>
                    <a:pt x="7927" y="0"/>
                    <a:pt x="7929" y="0"/>
                  </a:cubicBezTo>
                  <a:close/>
                  <a:moveTo>
                    <a:pt x="8114" y="0"/>
                  </a:moveTo>
                  <a:lnTo>
                    <a:pt x="8229" y="0"/>
                  </a:lnTo>
                  <a:cubicBezTo>
                    <a:pt x="8231" y="0"/>
                    <a:pt x="8233" y="2"/>
                    <a:pt x="8233" y="4"/>
                  </a:cubicBezTo>
                  <a:cubicBezTo>
                    <a:pt x="8233" y="6"/>
                    <a:pt x="8231" y="8"/>
                    <a:pt x="8229" y="8"/>
                  </a:cubicBezTo>
                  <a:lnTo>
                    <a:pt x="8114" y="8"/>
                  </a:lnTo>
                  <a:cubicBezTo>
                    <a:pt x="8111" y="8"/>
                    <a:pt x="8110" y="6"/>
                    <a:pt x="8110" y="4"/>
                  </a:cubicBezTo>
                  <a:cubicBezTo>
                    <a:pt x="8110" y="2"/>
                    <a:pt x="8111" y="0"/>
                    <a:pt x="8114" y="0"/>
                  </a:cubicBezTo>
                  <a:close/>
                  <a:moveTo>
                    <a:pt x="8298" y="0"/>
                  </a:moveTo>
                  <a:lnTo>
                    <a:pt x="8413" y="0"/>
                  </a:lnTo>
                  <a:cubicBezTo>
                    <a:pt x="8415" y="0"/>
                    <a:pt x="8417" y="2"/>
                    <a:pt x="8417" y="4"/>
                  </a:cubicBezTo>
                  <a:cubicBezTo>
                    <a:pt x="8417" y="6"/>
                    <a:pt x="8415" y="8"/>
                    <a:pt x="8413" y="8"/>
                  </a:cubicBezTo>
                  <a:lnTo>
                    <a:pt x="8298" y="8"/>
                  </a:lnTo>
                  <a:cubicBezTo>
                    <a:pt x="8296" y="8"/>
                    <a:pt x="8294" y="6"/>
                    <a:pt x="8294" y="4"/>
                  </a:cubicBezTo>
                  <a:cubicBezTo>
                    <a:pt x="8294" y="2"/>
                    <a:pt x="8296" y="0"/>
                    <a:pt x="8298" y="0"/>
                  </a:cubicBezTo>
                  <a:close/>
                  <a:moveTo>
                    <a:pt x="8482" y="0"/>
                  </a:moveTo>
                  <a:lnTo>
                    <a:pt x="8597" y="0"/>
                  </a:lnTo>
                  <a:cubicBezTo>
                    <a:pt x="8600" y="0"/>
                    <a:pt x="8601" y="2"/>
                    <a:pt x="8601" y="4"/>
                  </a:cubicBezTo>
                  <a:cubicBezTo>
                    <a:pt x="8601" y="6"/>
                    <a:pt x="8600" y="8"/>
                    <a:pt x="8597" y="8"/>
                  </a:cubicBezTo>
                  <a:lnTo>
                    <a:pt x="8482" y="8"/>
                  </a:lnTo>
                  <a:cubicBezTo>
                    <a:pt x="8480" y="8"/>
                    <a:pt x="8478" y="6"/>
                    <a:pt x="8478" y="4"/>
                  </a:cubicBezTo>
                  <a:cubicBezTo>
                    <a:pt x="8478" y="2"/>
                    <a:pt x="8480" y="0"/>
                    <a:pt x="8482" y="0"/>
                  </a:cubicBezTo>
                  <a:close/>
                  <a:moveTo>
                    <a:pt x="8667" y="0"/>
                  </a:moveTo>
                  <a:lnTo>
                    <a:pt x="8782" y="0"/>
                  </a:lnTo>
                  <a:cubicBezTo>
                    <a:pt x="8784" y="0"/>
                    <a:pt x="8786" y="2"/>
                    <a:pt x="8786" y="4"/>
                  </a:cubicBezTo>
                  <a:cubicBezTo>
                    <a:pt x="8786" y="6"/>
                    <a:pt x="8784" y="8"/>
                    <a:pt x="8782" y="8"/>
                  </a:cubicBezTo>
                  <a:lnTo>
                    <a:pt x="8667" y="8"/>
                  </a:lnTo>
                  <a:cubicBezTo>
                    <a:pt x="8664" y="8"/>
                    <a:pt x="8663" y="6"/>
                    <a:pt x="8663" y="4"/>
                  </a:cubicBezTo>
                  <a:cubicBezTo>
                    <a:pt x="8663" y="2"/>
                    <a:pt x="8664" y="0"/>
                    <a:pt x="8667" y="0"/>
                  </a:cubicBezTo>
                  <a:close/>
                  <a:moveTo>
                    <a:pt x="8851" y="0"/>
                  </a:moveTo>
                  <a:lnTo>
                    <a:pt x="8966" y="0"/>
                  </a:lnTo>
                  <a:cubicBezTo>
                    <a:pt x="8968" y="0"/>
                    <a:pt x="8970" y="2"/>
                    <a:pt x="8970" y="4"/>
                  </a:cubicBezTo>
                  <a:cubicBezTo>
                    <a:pt x="8970" y="6"/>
                    <a:pt x="8968" y="8"/>
                    <a:pt x="8966" y="8"/>
                  </a:cubicBezTo>
                  <a:lnTo>
                    <a:pt x="8851" y="8"/>
                  </a:lnTo>
                  <a:cubicBezTo>
                    <a:pt x="8849" y="8"/>
                    <a:pt x="8847" y="6"/>
                    <a:pt x="8847" y="4"/>
                  </a:cubicBezTo>
                  <a:cubicBezTo>
                    <a:pt x="8847" y="2"/>
                    <a:pt x="8849" y="0"/>
                    <a:pt x="8851" y="0"/>
                  </a:cubicBezTo>
                  <a:close/>
                  <a:moveTo>
                    <a:pt x="9035" y="0"/>
                  </a:moveTo>
                  <a:lnTo>
                    <a:pt x="9150" y="0"/>
                  </a:lnTo>
                  <a:cubicBezTo>
                    <a:pt x="9153" y="0"/>
                    <a:pt x="9154" y="2"/>
                    <a:pt x="9154" y="4"/>
                  </a:cubicBezTo>
                  <a:cubicBezTo>
                    <a:pt x="9154" y="6"/>
                    <a:pt x="9153" y="8"/>
                    <a:pt x="9150" y="8"/>
                  </a:cubicBezTo>
                  <a:lnTo>
                    <a:pt x="9035" y="8"/>
                  </a:lnTo>
                  <a:cubicBezTo>
                    <a:pt x="9033" y="8"/>
                    <a:pt x="9031" y="6"/>
                    <a:pt x="9031" y="4"/>
                  </a:cubicBezTo>
                  <a:cubicBezTo>
                    <a:pt x="9031" y="2"/>
                    <a:pt x="9033" y="0"/>
                    <a:pt x="9035" y="0"/>
                  </a:cubicBezTo>
                  <a:close/>
                  <a:moveTo>
                    <a:pt x="9220" y="0"/>
                  </a:moveTo>
                  <a:lnTo>
                    <a:pt x="9335" y="0"/>
                  </a:lnTo>
                  <a:cubicBezTo>
                    <a:pt x="9337" y="0"/>
                    <a:pt x="9339" y="2"/>
                    <a:pt x="9339" y="4"/>
                  </a:cubicBezTo>
                  <a:cubicBezTo>
                    <a:pt x="9339" y="6"/>
                    <a:pt x="9337" y="8"/>
                    <a:pt x="9335" y="8"/>
                  </a:cubicBezTo>
                  <a:lnTo>
                    <a:pt x="9220" y="8"/>
                  </a:lnTo>
                  <a:cubicBezTo>
                    <a:pt x="9217" y="8"/>
                    <a:pt x="9216" y="6"/>
                    <a:pt x="9216" y="4"/>
                  </a:cubicBezTo>
                  <a:cubicBezTo>
                    <a:pt x="9216" y="2"/>
                    <a:pt x="9217" y="0"/>
                    <a:pt x="9220" y="0"/>
                  </a:cubicBezTo>
                  <a:close/>
                  <a:moveTo>
                    <a:pt x="9404" y="0"/>
                  </a:moveTo>
                  <a:lnTo>
                    <a:pt x="9519" y="0"/>
                  </a:lnTo>
                  <a:cubicBezTo>
                    <a:pt x="9521" y="0"/>
                    <a:pt x="9523" y="2"/>
                    <a:pt x="9523" y="4"/>
                  </a:cubicBezTo>
                  <a:cubicBezTo>
                    <a:pt x="9523" y="6"/>
                    <a:pt x="9521" y="8"/>
                    <a:pt x="9519" y="8"/>
                  </a:cubicBezTo>
                  <a:lnTo>
                    <a:pt x="9404" y="8"/>
                  </a:lnTo>
                  <a:cubicBezTo>
                    <a:pt x="9402" y="8"/>
                    <a:pt x="9400" y="6"/>
                    <a:pt x="9400" y="4"/>
                  </a:cubicBezTo>
                  <a:cubicBezTo>
                    <a:pt x="9400" y="2"/>
                    <a:pt x="9402" y="0"/>
                    <a:pt x="9404" y="0"/>
                  </a:cubicBezTo>
                  <a:close/>
                  <a:moveTo>
                    <a:pt x="9588" y="0"/>
                  </a:moveTo>
                  <a:lnTo>
                    <a:pt x="9703" y="0"/>
                  </a:lnTo>
                  <a:cubicBezTo>
                    <a:pt x="9705" y="0"/>
                    <a:pt x="9707" y="2"/>
                    <a:pt x="9707" y="4"/>
                  </a:cubicBezTo>
                  <a:cubicBezTo>
                    <a:pt x="9707" y="6"/>
                    <a:pt x="9705" y="8"/>
                    <a:pt x="9703" y="8"/>
                  </a:cubicBezTo>
                  <a:lnTo>
                    <a:pt x="9588" y="8"/>
                  </a:lnTo>
                  <a:cubicBezTo>
                    <a:pt x="9586" y="8"/>
                    <a:pt x="9584" y="6"/>
                    <a:pt x="9584" y="4"/>
                  </a:cubicBezTo>
                  <a:cubicBezTo>
                    <a:pt x="9584" y="2"/>
                    <a:pt x="9586" y="0"/>
                    <a:pt x="9588" y="0"/>
                  </a:cubicBezTo>
                  <a:close/>
                  <a:moveTo>
                    <a:pt x="9772" y="0"/>
                  </a:moveTo>
                  <a:lnTo>
                    <a:pt x="9888" y="0"/>
                  </a:lnTo>
                  <a:cubicBezTo>
                    <a:pt x="9890" y="0"/>
                    <a:pt x="9892" y="2"/>
                    <a:pt x="9892" y="4"/>
                  </a:cubicBezTo>
                  <a:cubicBezTo>
                    <a:pt x="9892" y="6"/>
                    <a:pt x="9890" y="8"/>
                    <a:pt x="9888" y="8"/>
                  </a:cubicBezTo>
                  <a:lnTo>
                    <a:pt x="9772" y="8"/>
                  </a:lnTo>
                  <a:cubicBezTo>
                    <a:pt x="9770" y="8"/>
                    <a:pt x="9769" y="6"/>
                    <a:pt x="9769" y="4"/>
                  </a:cubicBezTo>
                  <a:cubicBezTo>
                    <a:pt x="9769" y="2"/>
                    <a:pt x="9770" y="0"/>
                    <a:pt x="9772" y="0"/>
                  </a:cubicBezTo>
                  <a:close/>
                  <a:moveTo>
                    <a:pt x="9957" y="0"/>
                  </a:moveTo>
                  <a:lnTo>
                    <a:pt x="10072" y="0"/>
                  </a:lnTo>
                  <a:cubicBezTo>
                    <a:pt x="10074" y="0"/>
                    <a:pt x="10076" y="2"/>
                    <a:pt x="10076" y="4"/>
                  </a:cubicBezTo>
                  <a:cubicBezTo>
                    <a:pt x="10076" y="6"/>
                    <a:pt x="10074" y="8"/>
                    <a:pt x="10072" y="8"/>
                  </a:cubicBezTo>
                  <a:lnTo>
                    <a:pt x="9957" y="8"/>
                  </a:lnTo>
                  <a:cubicBezTo>
                    <a:pt x="9955" y="8"/>
                    <a:pt x="9953" y="6"/>
                    <a:pt x="9953" y="4"/>
                  </a:cubicBezTo>
                  <a:cubicBezTo>
                    <a:pt x="9953" y="2"/>
                    <a:pt x="9955" y="0"/>
                    <a:pt x="9957" y="0"/>
                  </a:cubicBezTo>
                  <a:close/>
                  <a:moveTo>
                    <a:pt x="10141" y="0"/>
                  </a:moveTo>
                  <a:lnTo>
                    <a:pt x="10256" y="0"/>
                  </a:lnTo>
                  <a:cubicBezTo>
                    <a:pt x="10258" y="0"/>
                    <a:pt x="10260" y="2"/>
                    <a:pt x="10260" y="4"/>
                  </a:cubicBezTo>
                  <a:cubicBezTo>
                    <a:pt x="10260" y="6"/>
                    <a:pt x="10258" y="8"/>
                    <a:pt x="10256" y="8"/>
                  </a:cubicBezTo>
                  <a:lnTo>
                    <a:pt x="10141" y="8"/>
                  </a:lnTo>
                  <a:cubicBezTo>
                    <a:pt x="10139" y="8"/>
                    <a:pt x="10137" y="6"/>
                    <a:pt x="10137" y="4"/>
                  </a:cubicBezTo>
                  <a:cubicBezTo>
                    <a:pt x="10137" y="2"/>
                    <a:pt x="10139" y="0"/>
                    <a:pt x="10141" y="0"/>
                  </a:cubicBezTo>
                  <a:close/>
                  <a:moveTo>
                    <a:pt x="10325" y="0"/>
                  </a:moveTo>
                  <a:lnTo>
                    <a:pt x="10441" y="0"/>
                  </a:lnTo>
                  <a:cubicBezTo>
                    <a:pt x="10443" y="0"/>
                    <a:pt x="10444" y="2"/>
                    <a:pt x="10444" y="4"/>
                  </a:cubicBezTo>
                  <a:cubicBezTo>
                    <a:pt x="10444" y="6"/>
                    <a:pt x="10443" y="8"/>
                    <a:pt x="10441" y="8"/>
                  </a:cubicBezTo>
                  <a:lnTo>
                    <a:pt x="10325" y="8"/>
                  </a:lnTo>
                  <a:cubicBezTo>
                    <a:pt x="10323" y="8"/>
                    <a:pt x="10322" y="6"/>
                    <a:pt x="10322" y="4"/>
                  </a:cubicBezTo>
                  <a:cubicBezTo>
                    <a:pt x="10322" y="2"/>
                    <a:pt x="10323" y="0"/>
                    <a:pt x="10325" y="0"/>
                  </a:cubicBezTo>
                  <a:close/>
                  <a:moveTo>
                    <a:pt x="10510" y="0"/>
                  </a:moveTo>
                  <a:lnTo>
                    <a:pt x="10625" y="0"/>
                  </a:lnTo>
                  <a:cubicBezTo>
                    <a:pt x="10627" y="0"/>
                    <a:pt x="10629" y="2"/>
                    <a:pt x="10629" y="4"/>
                  </a:cubicBezTo>
                  <a:cubicBezTo>
                    <a:pt x="10629" y="6"/>
                    <a:pt x="10627" y="8"/>
                    <a:pt x="10625" y="8"/>
                  </a:cubicBezTo>
                  <a:lnTo>
                    <a:pt x="10510" y="8"/>
                  </a:lnTo>
                  <a:cubicBezTo>
                    <a:pt x="10508" y="8"/>
                    <a:pt x="10506" y="6"/>
                    <a:pt x="10506" y="4"/>
                  </a:cubicBezTo>
                  <a:cubicBezTo>
                    <a:pt x="10506" y="2"/>
                    <a:pt x="10508" y="0"/>
                    <a:pt x="10510" y="0"/>
                  </a:cubicBezTo>
                  <a:close/>
                  <a:moveTo>
                    <a:pt x="10694" y="0"/>
                  </a:moveTo>
                  <a:lnTo>
                    <a:pt x="10809" y="0"/>
                  </a:lnTo>
                  <a:cubicBezTo>
                    <a:pt x="10811" y="0"/>
                    <a:pt x="10813" y="2"/>
                    <a:pt x="10813" y="4"/>
                  </a:cubicBezTo>
                  <a:cubicBezTo>
                    <a:pt x="10813" y="6"/>
                    <a:pt x="10811" y="8"/>
                    <a:pt x="10809" y="8"/>
                  </a:cubicBezTo>
                  <a:lnTo>
                    <a:pt x="10694" y="8"/>
                  </a:lnTo>
                  <a:cubicBezTo>
                    <a:pt x="10692" y="8"/>
                    <a:pt x="10690" y="6"/>
                    <a:pt x="10690" y="4"/>
                  </a:cubicBezTo>
                  <a:cubicBezTo>
                    <a:pt x="10690" y="2"/>
                    <a:pt x="10692" y="0"/>
                    <a:pt x="10694" y="0"/>
                  </a:cubicBezTo>
                  <a:close/>
                  <a:moveTo>
                    <a:pt x="10878" y="0"/>
                  </a:moveTo>
                  <a:lnTo>
                    <a:pt x="10994" y="0"/>
                  </a:lnTo>
                  <a:cubicBezTo>
                    <a:pt x="10996" y="0"/>
                    <a:pt x="10997" y="2"/>
                    <a:pt x="10997" y="4"/>
                  </a:cubicBezTo>
                  <a:cubicBezTo>
                    <a:pt x="10997" y="6"/>
                    <a:pt x="10996" y="8"/>
                    <a:pt x="10994" y="8"/>
                  </a:cubicBezTo>
                  <a:lnTo>
                    <a:pt x="10878" y="8"/>
                  </a:lnTo>
                  <a:cubicBezTo>
                    <a:pt x="10876" y="8"/>
                    <a:pt x="10875" y="6"/>
                    <a:pt x="10875" y="4"/>
                  </a:cubicBezTo>
                  <a:cubicBezTo>
                    <a:pt x="10875" y="2"/>
                    <a:pt x="10876" y="0"/>
                    <a:pt x="10878" y="0"/>
                  </a:cubicBezTo>
                  <a:close/>
                  <a:moveTo>
                    <a:pt x="11063" y="0"/>
                  </a:moveTo>
                  <a:lnTo>
                    <a:pt x="11178" y="0"/>
                  </a:lnTo>
                  <a:cubicBezTo>
                    <a:pt x="11180" y="0"/>
                    <a:pt x="11182" y="2"/>
                    <a:pt x="11182" y="4"/>
                  </a:cubicBezTo>
                  <a:cubicBezTo>
                    <a:pt x="11182" y="6"/>
                    <a:pt x="11180" y="8"/>
                    <a:pt x="11178" y="8"/>
                  </a:cubicBezTo>
                  <a:lnTo>
                    <a:pt x="11063" y="8"/>
                  </a:lnTo>
                  <a:cubicBezTo>
                    <a:pt x="11061" y="8"/>
                    <a:pt x="11059" y="6"/>
                    <a:pt x="11059" y="4"/>
                  </a:cubicBezTo>
                  <a:cubicBezTo>
                    <a:pt x="11059" y="2"/>
                    <a:pt x="11061" y="0"/>
                    <a:pt x="11063" y="0"/>
                  </a:cubicBezTo>
                  <a:close/>
                  <a:moveTo>
                    <a:pt x="11247" y="0"/>
                  </a:moveTo>
                  <a:lnTo>
                    <a:pt x="11362" y="0"/>
                  </a:lnTo>
                  <a:cubicBezTo>
                    <a:pt x="11364" y="0"/>
                    <a:pt x="11366" y="2"/>
                    <a:pt x="11366" y="4"/>
                  </a:cubicBezTo>
                  <a:cubicBezTo>
                    <a:pt x="11366" y="6"/>
                    <a:pt x="11364" y="8"/>
                    <a:pt x="11362" y="8"/>
                  </a:cubicBezTo>
                  <a:lnTo>
                    <a:pt x="11247" y="8"/>
                  </a:lnTo>
                  <a:cubicBezTo>
                    <a:pt x="11245" y="8"/>
                    <a:pt x="11243" y="6"/>
                    <a:pt x="11243" y="4"/>
                  </a:cubicBezTo>
                  <a:cubicBezTo>
                    <a:pt x="11243" y="2"/>
                    <a:pt x="11245" y="0"/>
                    <a:pt x="11247" y="0"/>
                  </a:cubicBezTo>
                  <a:close/>
                  <a:moveTo>
                    <a:pt x="11431" y="0"/>
                  </a:moveTo>
                  <a:lnTo>
                    <a:pt x="11547" y="0"/>
                  </a:lnTo>
                  <a:cubicBezTo>
                    <a:pt x="11549" y="0"/>
                    <a:pt x="11550" y="2"/>
                    <a:pt x="11550" y="4"/>
                  </a:cubicBezTo>
                  <a:cubicBezTo>
                    <a:pt x="11550" y="6"/>
                    <a:pt x="11549" y="8"/>
                    <a:pt x="11547" y="8"/>
                  </a:cubicBezTo>
                  <a:lnTo>
                    <a:pt x="11431" y="8"/>
                  </a:lnTo>
                  <a:cubicBezTo>
                    <a:pt x="11429" y="8"/>
                    <a:pt x="11428" y="6"/>
                    <a:pt x="11428" y="4"/>
                  </a:cubicBezTo>
                  <a:cubicBezTo>
                    <a:pt x="11428" y="2"/>
                    <a:pt x="11429" y="0"/>
                    <a:pt x="11431" y="0"/>
                  </a:cubicBezTo>
                  <a:close/>
                  <a:moveTo>
                    <a:pt x="11616" y="0"/>
                  </a:moveTo>
                  <a:lnTo>
                    <a:pt x="11731" y="0"/>
                  </a:lnTo>
                  <a:cubicBezTo>
                    <a:pt x="11733" y="0"/>
                    <a:pt x="11735" y="2"/>
                    <a:pt x="11735" y="4"/>
                  </a:cubicBezTo>
                  <a:cubicBezTo>
                    <a:pt x="11735" y="6"/>
                    <a:pt x="11733" y="8"/>
                    <a:pt x="11731" y="8"/>
                  </a:cubicBezTo>
                  <a:lnTo>
                    <a:pt x="11616" y="8"/>
                  </a:lnTo>
                  <a:cubicBezTo>
                    <a:pt x="11614" y="8"/>
                    <a:pt x="11612" y="6"/>
                    <a:pt x="11612" y="4"/>
                  </a:cubicBezTo>
                  <a:cubicBezTo>
                    <a:pt x="11612" y="2"/>
                    <a:pt x="11614" y="0"/>
                    <a:pt x="11616" y="0"/>
                  </a:cubicBezTo>
                  <a:close/>
                  <a:moveTo>
                    <a:pt x="11800" y="0"/>
                  </a:moveTo>
                  <a:lnTo>
                    <a:pt x="11915" y="0"/>
                  </a:lnTo>
                  <a:cubicBezTo>
                    <a:pt x="11917" y="0"/>
                    <a:pt x="11919" y="2"/>
                    <a:pt x="11919" y="4"/>
                  </a:cubicBezTo>
                  <a:cubicBezTo>
                    <a:pt x="11919" y="6"/>
                    <a:pt x="11917" y="8"/>
                    <a:pt x="11915" y="8"/>
                  </a:cubicBezTo>
                  <a:lnTo>
                    <a:pt x="11800" y="8"/>
                  </a:lnTo>
                  <a:cubicBezTo>
                    <a:pt x="11798" y="8"/>
                    <a:pt x="11796" y="6"/>
                    <a:pt x="11796" y="4"/>
                  </a:cubicBezTo>
                  <a:cubicBezTo>
                    <a:pt x="11796" y="2"/>
                    <a:pt x="11798" y="0"/>
                    <a:pt x="11800" y="0"/>
                  </a:cubicBezTo>
                  <a:close/>
                  <a:moveTo>
                    <a:pt x="11984" y="0"/>
                  </a:moveTo>
                  <a:lnTo>
                    <a:pt x="12100" y="0"/>
                  </a:lnTo>
                  <a:cubicBezTo>
                    <a:pt x="12102" y="0"/>
                    <a:pt x="12103" y="2"/>
                    <a:pt x="12103" y="4"/>
                  </a:cubicBezTo>
                  <a:cubicBezTo>
                    <a:pt x="12103" y="6"/>
                    <a:pt x="12102" y="8"/>
                    <a:pt x="12100" y="8"/>
                  </a:cubicBezTo>
                  <a:lnTo>
                    <a:pt x="11984" y="8"/>
                  </a:lnTo>
                  <a:cubicBezTo>
                    <a:pt x="11982" y="8"/>
                    <a:pt x="11980" y="6"/>
                    <a:pt x="11980" y="4"/>
                  </a:cubicBezTo>
                  <a:cubicBezTo>
                    <a:pt x="11980" y="2"/>
                    <a:pt x="11982" y="0"/>
                    <a:pt x="11984" y="0"/>
                  </a:cubicBezTo>
                  <a:close/>
                  <a:moveTo>
                    <a:pt x="12169" y="0"/>
                  </a:moveTo>
                  <a:lnTo>
                    <a:pt x="12284" y="0"/>
                  </a:lnTo>
                  <a:cubicBezTo>
                    <a:pt x="12286" y="0"/>
                    <a:pt x="12288" y="2"/>
                    <a:pt x="12288" y="4"/>
                  </a:cubicBezTo>
                  <a:cubicBezTo>
                    <a:pt x="12288" y="6"/>
                    <a:pt x="12286" y="8"/>
                    <a:pt x="12284" y="8"/>
                  </a:cubicBezTo>
                  <a:lnTo>
                    <a:pt x="12169" y="8"/>
                  </a:lnTo>
                  <a:cubicBezTo>
                    <a:pt x="12167" y="8"/>
                    <a:pt x="12165" y="6"/>
                    <a:pt x="12165" y="4"/>
                  </a:cubicBezTo>
                  <a:cubicBezTo>
                    <a:pt x="12165" y="2"/>
                    <a:pt x="12167" y="0"/>
                    <a:pt x="12169" y="0"/>
                  </a:cubicBezTo>
                  <a:close/>
                  <a:moveTo>
                    <a:pt x="12353" y="0"/>
                  </a:moveTo>
                  <a:lnTo>
                    <a:pt x="12468" y="0"/>
                  </a:lnTo>
                  <a:cubicBezTo>
                    <a:pt x="12470" y="0"/>
                    <a:pt x="12472" y="2"/>
                    <a:pt x="12472" y="4"/>
                  </a:cubicBezTo>
                  <a:cubicBezTo>
                    <a:pt x="12472" y="6"/>
                    <a:pt x="12470" y="8"/>
                    <a:pt x="12468" y="8"/>
                  </a:cubicBezTo>
                  <a:lnTo>
                    <a:pt x="12353" y="8"/>
                  </a:lnTo>
                  <a:cubicBezTo>
                    <a:pt x="12351" y="8"/>
                    <a:pt x="12349" y="6"/>
                    <a:pt x="12349" y="4"/>
                  </a:cubicBezTo>
                  <a:cubicBezTo>
                    <a:pt x="12349" y="2"/>
                    <a:pt x="12351" y="0"/>
                    <a:pt x="12353" y="0"/>
                  </a:cubicBezTo>
                  <a:close/>
                  <a:moveTo>
                    <a:pt x="12537" y="0"/>
                  </a:moveTo>
                  <a:lnTo>
                    <a:pt x="12652" y="0"/>
                  </a:lnTo>
                  <a:cubicBezTo>
                    <a:pt x="12655" y="0"/>
                    <a:pt x="12656" y="2"/>
                    <a:pt x="12656" y="4"/>
                  </a:cubicBezTo>
                  <a:cubicBezTo>
                    <a:pt x="12656" y="6"/>
                    <a:pt x="12655" y="8"/>
                    <a:pt x="12652" y="8"/>
                  </a:cubicBezTo>
                  <a:lnTo>
                    <a:pt x="12537" y="8"/>
                  </a:lnTo>
                  <a:cubicBezTo>
                    <a:pt x="12535" y="8"/>
                    <a:pt x="12533" y="6"/>
                    <a:pt x="12533" y="4"/>
                  </a:cubicBezTo>
                  <a:cubicBezTo>
                    <a:pt x="12533" y="2"/>
                    <a:pt x="12535" y="0"/>
                    <a:pt x="12537" y="0"/>
                  </a:cubicBezTo>
                  <a:close/>
                  <a:moveTo>
                    <a:pt x="12722" y="0"/>
                  </a:moveTo>
                  <a:lnTo>
                    <a:pt x="12837" y="0"/>
                  </a:lnTo>
                  <a:cubicBezTo>
                    <a:pt x="12839" y="0"/>
                    <a:pt x="12841" y="2"/>
                    <a:pt x="12841" y="4"/>
                  </a:cubicBezTo>
                  <a:cubicBezTo>
                    <a:pt x="12841" y="6"/>
                    <a:pt x="12839" y="8"/>
                    <a:pt x="12837" y="8"/>
                  </a:cubicBezTo>
                  <a:lnTo>
                    <a:pt x="12722" y="8"/>
                  </a:lnTo>
                  <a:cubicBezTo>
                    <a:pt x="12719" y="8"/>
                    <a:pt x="12718" y="6"/>
                    <a:pt x="12718" y="4"/>
                  </a:cubicBezTo>
                  <a:cubicBezTo>
                    <a:pt x="12718" y="2"/>
                    <a:pt x="12719" y="0"/>
                    <a:pt x="12722" y="0"/>
                  </a:cubicBezTo>
                  <a:close/>
                  <a:moveTo>
                    <a:pt x="12906" y="0"/>
                  </a:moveTo>
                  <a:lnTo>
                    <a:pt x="13021" y="0"/>
                  </a:lnTo>
                  <a:cubicBezTo>
                    <a:pt x="13023" y="0"/>
                    <a:pt x="13025" y="2"/>
                    <a:pt x="13025" y="4"/>
                  </a:cubicBezTo>
                  <a:cubicBezTo>
                    <a:pt x="13025" y="6"/>
                    <a:pt x="13023" y="8"/>
                    <a:pt x="13021" y="8"/>
                  </a:cubicBezTo>
                  <a:lnTo>
                    <a:pt x="12906" y="8"/>
                  </a:lnTo>
                  <a:cubicBezTo>
                    <a:pt x="12904" y="8"/>
                    <a:pt x="12902" y="6"/>
                    <a:pt x="12902" y="4"/>
                  </a:cubicBezTo>
                  <a:cubicBezTo>
                    <a:pt x="12902" y="2"/>
                    <a:pt x="12904" y="0"/>
                    <a:pt x="12906" y="0"/>
                  </a:cubicBezTo>
                  <a:close/>
                  <a:moveTo>
                    <a:pt x="13090" y="0"/>
                  </a:moveTo>
                  <a:lnTo>
                    <a:pt x="13205" y="0"/>
                  </a:lnTo>
                  <a:cubicBezTo>
                    <a:pt x="13208" y="0"/>
                    <a:pt x="13209" y="2"/>
                    <a:pt x="13209" y="4"/>
                  </a:cubicBezTo>
                  <a:cubicBezTo>
                    <a:pt x="13209" y="6"/>
                    <a:pt x="13208" y="8"/>
                    <a:pt x="13205" y="8"/>
                  </a:cubicBezTo>
                  <a:lnTo>
                    <a:pt x="13090" y="8"/>
                  </a:lnTo>
                  <a:cubicBezTo>
                    <a:pt x="13088" y="8"/>
                    <a:pt x="13086" y="6"/>
                    <a:pt x="13086" y="4"/>
                  </a:cubicBezTo>
                  <a:cubicBezTo>
                    <a:pt x="13086" y="2"/>
                    <a:pt x="13088" y="0"/>
                    <a:pt x="13090" y="0"/>
                  </a:cubicBezTo>
                  <a:close/>
                  <a:moveTo>
                    <a:pt x="13275" y="0"/>
                  </a:moveTo>
                  <a:lnTo>
                    <a:pt x="13390" y="0"/>
                  </a:lnTo>
                  <a:cubicBezTo>
                    <a:pt x="13392" y="0"/>
                    <a:pt x="13394" y="2"/>
                    <a:pt x="13394" y="4"/>
                  </a:cubicBezTo>
                  <a:cubicBezTo>
                    <a:pt x="13394" y="6"/>
                    <a:pt x="13392" y="8"/>
                    <a:pt x="13390" y="8"/>
                  </a:cubicBezTo>
                  <a:lnTo>
                    <a:pt x="13275" y="8"/>
                  </a:lnTo>
                  <a:cubicBezTo>
                    <a:pt x="13272" y="8"/>
                    <a:pt x="13271" y="6"/>
                    <a:pt x="13271" y="4"/>
                  </a:cubicBezTo>
                  <a:cubicBezTo>
                    <a:pt x="13271" y="2"/>
                    <a:pt x="13272" y="0"/>
                    <a:pt x="13275" y="0"/>
                  </a:cubicBezTo>
                  <a:close/>
                  <a:moveTo>
                    <a:pt x="13459" y="0"/>
                  </a:moveTo>
                  <a:lnTo>
                    <a:pt x="13574" y="0"/>
                  </a:lnTo>
                  <a:cubicBezTo>
                    <a:pt x="13576" y="0"/>
                    <a:pt x="13578" y="2"/>
                    <a:pt x="13578" y="4"/>
                  </a:cubicBezTo>
                  <a:cubicBezTo>
                    <a:pt x="13578" y="6"/>
                    <a:pt x="13576" y="8"/>
                    <a:pt x="13574" y="8"/>
                  </a:cubicBezTo>
                  <a:lnTo>
                    <a:pt x="13459" y="8"/>
                  </a:lnTo>
                  <a:cubicBezTo>
                    <a:pt x="13457" y="8"/>
                    <a:pt x="13455" y="6"/>
                    <a:pt x="13455" y="4"/>
                  </a:cubicBezTo>
                  <a:cubicBezTo>
                    <a:pt x="13455" y="2"/>
                    <a:pt x="13457" y="0"/>
                    <a:pt x="13459" y="0"/>
                  </a:cubicBezTo>
                  <a:close/>
                  <a:moveTo>
                    <a:pt x="13643" y="0"/>
                  </a:moveTo>
                  <a:lnTo>
                    <a:pt x="13758" y="0"/>
                  </a:lnTo>
                  <a:cubicBezTo>
                    <a:pt x="13761" y="0"/>
                    <a:pt x="13762" y="2"/>
                    <a:pt x="13762" y="4"/>
                  </a:cubicBezTo>
                  <a:cubicBezTo>
                    <a:pt x="13762" y="6"/>
                    <a:pt x="13761" y="8"/>
                    <a:pt x="13758" y="8"/>
                  </a:cubicBezTo>
                  <a:lnTo>
                    <a:pt x="13643" y="8"/>
                  </a:lnTo>
                  <a:cubicBezTo>
                    <a:pt x="13641" y="8"/>
                    <a:pt x="13639" y="6"/>
                    <a:pt x="13639" y="4"/>
                  </a:cubicBezTo>
                  <a:cubicBezTo>
                    <a:pt x="13639" y="2"/>
                    <a:pt x="13641" y="0"/>
                    <a:pt x="13643" y="0"/>
                  </a:cubicBezTo>
                  <a:close/>
                  <a:moveTo>
                    <a:pt x="13828" y="0"/>
                  </a:moveTo>
                  <a:lnTo>
                    <a:pt x="13943" y="0"/>
                  </a:lnTo>
                  <a:cubicBezTo>
                    <a:pt x="13945" y="0"/>
                    <a:pt x="13947" y="2"/>
                    <a:pt x="13947" y="4"/>
                  </a:cubicBezTo>
                  <a:cubicBezTo>
                    <a:pt x="13947" y="6"/>
                    <a:pt x="13945" y="8"/>
                    <a:pt x="13943" y="8"/>
                  </a:cubicBezTo>
                  <a:lnTo>
                    <a:pt x="13828" y="8"/>
                  </a:lnTo>
                  <a:cubicBezTo>
                    <a:pt x="13825" y="8"/>
                    <a:pt x="13824" y="6"/>
                    <a:pt x="13824" y="4"/>
                  </a:cubicBezTo>
                  <a:cubicBezTo>
                    <a:pt x="13824" y="2"/>
                    <a:pt x="13825" y="0"/>
                    <a:pt x="13828" y="0"/>
                  </a:cubicBezTo>
                  <a:close/>
                  <a:moveTo>
                    <a:pt x="14012" y="0"/>
                  </a:moveTo>
                  <a:lnTo>
                    <a:pt x="14127" y="0"/>
                  </a:lnTo>
                  <a:cubicBezTo>
                    <a:pt x="14129" y="0"/>
                    <a:pt x="14131" y="2"/>
                    <a:pt x="14131" y="4"/>
                  </a:cubicBezTo>
                  <a:cubicBezTo>
                    <a:pt x="14131" y="6"/>
                    <a:pt x="14129" y="8"/>
                    <a:pt x="14127" y="8"/>
                  </a:cubicBezTo>
                  <a:lnTo>
                    <a:pt x="14012" y="8"/>
                  </a:lnTo>
                  <a:cubicBezTo>
                    <a:pt x="14010" y="8"/>
                    <a:pt x="14008" y="6"/>
                    <a:pt x="14008" y="4"/>
                  </a:cubicBezTo>
                  <a:cubicBezTo>
                    <a:pt x="14008" y="2"/>
                    <a:pt x="14010" y="0"/>
                    <a:pt x="14012" y="0"/>
                  </a:cubicBezTo>
                  <a:close/>
                  <a:moveTo>
                    <a:pt x="14196" y="0"/>
                  </a:moveTo>
                  <a:lnTo>
                    <a:pt x="14311" y="0"/>
                  </a:lnTo>
                  <a:cubicBezTo>
                    <a:pt x="14313" y="0"/>
                    <a:pt x="14315" y="2"/>
                    <a:pt x="14315" y="4"/>
                  </a:cubicBezTo>
                  <a:cubicBezTo>
                    <a:pt x="14315" y="6"/>
                    <a:pt x="14313" y="8"/>
                    <a:pt x="14311" y="8"/>
                  </a:cubicBezTo>
                  <a:lnTo>
                    <a:pt x="14196" y="8"/>
                  </a:lnTo>
                  <a:cubicBezTo>
                    <a:pt x="14194" y="8"/>
                    <a:pt x="14192" y="6"/>
                    <a:pt x="14192" y="4"/>
                  </a:cubicBezTo>
                  <a:cubicBezTo>
                    <a:pt x="14192" y="2"/>
                    <a:pt x="14194" y="0"/>
                    <a:pt x="14196" y="0"/>
                  </a:cubicBezTo>
                  <a:close/>
                  <a:moveTo>
                    <a:pt x="14380" y="0"/>
                  </a:moveTo>
                  <a:lnTo>
                    <a:pt x="14496" y="0"/>
                  </a:lnTo>
                  <a:cubicBezTo>
                    <a:pt x="14498" y="0"/>
                    <a:pt x="14500" y="2"/>
                    <a:pt x="14500" y="4"/>
                  </a:cubicBezTo>
                  <a:cubicBezTo>
                    <a:pt x="14500" y="6"/>
                    <a:pt x="14498" y="8"/>
                    <a:pt x="14496" y="8"/>
                  </a:cubicBezTo>
                  <a:lnTo>
                    <a:pt x="14380" y="8"/>
                  </a:lnTo>
                  <a:cubicBezTo>
                    <a:pt x="14378" y="8"/>
                    <a:pt x="14377" y="6"/>
                    <a:pt x="14377" y="4"/>
                  </a:cubicBezTo>
                  <a:cubicBezTo>
                    <a:pt x="14377" y="2"/>
                    <a:pt x="14378" y="0"/>
                    <a:pt x="14380" y="0"/>
                  </a:cubicBezTo>
                  <a:close/>
                  <a:moveTo>
                    <a:pt x="14565" y="0"/>
                  </a:moveTo>
                  <a:lnTo>
                    <a:pt x="14680" y="0"/>
                  </a:lnTo>
                  <a:cubicBezTo>
                    <a:pt x="14682" y="0"/>
                    <a:pt x="14684" y="2"/>
                    <a:pt x="14684" y="4"/>
                  </a:cubicBezTo>
                  <a:cubicBezTo>
                    <a:pt x="14684" y="6"/>
                    <a:pt x="14682" y="8"/>
                    <a:pt x="14680" y="8"/>
                  </a:cubicBezTo>
                  <a:lnTo>
                    <a:pt x="14565" y="8"/>
                  </a:lnTo>
                  <a:cubicBezTo>
                    <a:pt x="14563" y="8"/>
                    <a:pt x="14561" y="6"/>
                    <a:pt x="14561" y="4"/>
                  </a:cubicBezTo>
                  <a:cubicBezTo>
                    <a:pt x="14561" y="2"/>
                    <a:pt x="14563" y="0"/>
                    <a:pt x="14565" y="0"/>
                  </a:cubicBezTo>
                  <a:close/>
                  <a:moveTo>
                    <a:pt x="14749" y="0"/>
                  </a:moveTo>
                  <a:lnTo>
                    <a:pt x="14864" y="0"/>
                  </a:lnTo>
                  <a:cubicBezTo>
                    <a:pt x="14866" y="0"/>
                    <a:pt x="14868" y="2"/>
                    <a:pt x="14868" y="4"/>
                  </a:cubicBezTo>
                  <a:cubicBezTo>
                    <a:pt x="14868" y="6"/>
                    <a:pt x="14866" y="8"/>
                    <a:pt x="14864" y="8"/>
                  </a:cubicBezTo>
                  <a:lnTo>
                    <a:pt x="14749" y="8"/>
                  </a:lnTo>
                  <a:cubicBezTo>
                    <a:pt x="14747" y="8"/>
                    <a:pt x="14745" y="6"/>
                    <a:pt x="14745" y="4"/>
                  </a:cubicBezTo>
                  <a:cubicBezTo>
                    <a:pt x="14745" y="2"/>
                    <a:pt x="14747" y="0"/>
                    <a:pt x="14749" y="0"/>
                  </a:cubicBezTo>
                  <a:close/>
                  <a:moveTo>
                    <a:pt x="14933" y="0"/>
                  </a:moveTo>
                  <a:lnTo>
                    <a:pt x="15049" y="0"/>
                  </a:lnTo>
                  <a:cubicBezTo>
                    <a:pt x="15051" y="0"/>
                    <a:pt x="15052" y="2"/>
                    <a:pt x="15052" y="4"/>
                  </a:cubicBezTo>
                  <a:cubicBezTo>
                    <a:pt x="15052" y="6"/>
                    <a:pt x="15051" y="8"/>
                    <a:pt x="15049" y="8"/>
                  </a:cubicBezTo>
                  <a:lnTo>
                    <a:pt x="14933" y="8"/>
                  </a:lnTo>
                  <a:cubicBezTo>
                    <a:pt x="14931" y="8"/>
                    <a:pt x="14930" y="6"/>
                    <a:pt x="14930" y="4"/>
                  </a:cubicBezTo>
                  <a:cubicBezTo>
                    <a:pt x="14930" y="2"/>
                    <a:pt x="14931" y="0"/>
                    <a:pt x="14933" y="0"/>
                  </a:cubicBezTo>
                  <a:close/>
                  <a:moveTo>
                    <a:pt x="15118" y="0"/>
                  </a:moveTo>
                  <a:lnTo>
                    <a:pt x="15233" y="0"/>
                  </a:lnTo>
                  <a:cubicBezTo>
                    <a:pt x="15235" y="0"/>
                    <a:pt x="15237" y="2"/>
                    <a:pt x="15237" y="4"/>
                  </a:cubicBezTo>
                  <a:cubicBezTo>
                    <a:pt x="15237" y="6"/>
                    <a:pt x="15235" y="8"/>
                    <a:pt x="15233" y="8"/>
                  </a:cubicBezTo>
                  <a:lnTo>
                    <a:pt x="15118" y="8"/>
                  </a:lnTo>
                  <a:cubicBezTo>
                    <a:pt x="15116" y="8"/>
                    <a:pt x="15114" y="6"/>
                    <a:pt x="15114" y="4"/>
                  </a:cubicBezTo>
                  <a:cubicBezTo>
                    <a:pt x="15114" y="2"/>
                    <a:pt x="15116" y="0"/>
                    <a:pt x="15118" y="0"/>
                  </a:cubicBezTo>
                  <a:close/>
                  <a:moveTo>
                    <a:pt x="15302" y="0"/>
                  </a:moveTo>
                  <a:lnTo>
                    <a:pt x="15417" y="0"/>
                  </a:lnTo>
                  <a:cubicBezTo>
                    <a:pt x="15419" y="0"/>
                    <a:pt x="15421" y="2"/>
                    <a:pt x="15421" y="4"/>
                  </a:cubicBezTo>
                  <a:cubicBezTo>
                    <a:pt x="15421" y="6"/>
                    <a:pt x="15419" y="8"/>
                    <a:pt x="15417" y="8"/>
                  </a:cubicBezTo>
                  <a:lnTo>
                    <a:pt x="15302" y="8"/>
                  </a:lnTo>
                  <a:cubicBezTo>
                    <a:pt x="15300" y="8"/>
                    <a:pt x="15298" y="6"/>
                    <a:pt x="15298" y="4"/>
                  </a:cubicBezTo>
                  <a:cubicBezTo>
                    <a:pt x="15298" y="2"/>
                    <a:pt x="15300" y="0"/>
                    <a:pt x="15302" y="0"/>
                  </a:cubicBezTo>
                  <a:close/>
                  <a:moveTo>
                    <a:pt x="15486" y="0"/>
                  </a:moveTo>
                  <a:lnTo>
                    <a:pt x="15602" y="0"/>
                  </a:lnTo>
                  <a:cubicBezTo>
                    <a:pt x="15604" y="0"/>
                    <a:pt x="15605" y="2"/>
                    <a:pt x="15605" y="4"/>
                  </a:cubicBezTo>
                  <a:cubicBezTo>
                    <a:pt x="15605" y="6"/>
                    <a:pt x="15604" y="8"/>
                    <a:pt x="15602" y="8"/>
                  </a:cubicBezTo>
                  <a:lnTo>
                    <a:pt x="15486" y="8"/>
                  </a:lnTo>
                  <a:cubicBezTo>
                    <a:pt x="15484" y="8"/>
                    <a:pt x="15483" y="6"/>
                    <a:pt x="15483" y="4"/>
                  </a:cubicBezTo>
                  <a:cubicBezTo>
                    <a:pt x="15483" y="2"/>
                    <a:pt x="15484" y="0"/>
                    <a:pt x="15486" y="0"/>
                  </a:cubicBezTo>
                  <a:close/>
                  <a:moveTo>
                    <a:pt x="15671" y="0"/>
                  </a:moveTo>
                  <a:lnTo>
                    <a:pt x="15786" y="0"/>
                  </a:lnTo>
                  <a:cubicBezTo>
                    <a:pt x="15788" y="0"/>
                    <a:pt x="15790" y="2"/>
                    <a:pt x="15790" y="4"/>
                  </a:cubicBezTo>
                  <a:cubicBezTo>
                    <a:pt x="15790" y="6"/>
                    <a:pt x="15788" y="8"/>
                    <a:pt x="15786" y="8"/>
                  </a:cubicBezTo>
                  <a:lnTo>
                    <a:pt x="15671" y="8"/>
                  </a:lnTo>
                  <a:cubicBezTo>
                    <a:pt x="15669" y="8"/>
                    <a:pt x="15667" y="6"/>
                    <a:pt x="15667" y="4"/>
                  </a:cubicBezTo>
                  <a:cubicBezTo>
                    <a:pt x="15667" y="2"/>
                    <a:pt x="15669" y="0"/>
                    <a:pt x="15671" y="0"/>
                  </a:cubicBezTo>
                  <a:close/>
                  <a:moveTo>
                    <a:pt x="15855" y="0"/>
                  </a:moveTo>
                  <a:lnTo>
                    <a:pt x="15970" y="0"/>
                  </a:lnTo>
                  <a:cubicBezTo>
                    <a:pt x="15972" y="0"/>
                    <a:pt x="15974" y="2"/>
                    <a:pt x="15974" y="4"/>
                  </a:cubicBezTo>
                  <a:cubicBezTo>
                    <a:pt x="15974" y="6"/>
                    <a:pt x="15972" y="8"/>
                    <a:pt x="15970" y="8"/>
                  </a:cubicBezTo>
                  <a:lnTo>
                    <a:pt x="15855" y="8"/>
                  </a:lnTo>
                  <a:cubicBezTo>
                    <a:pt x="15853" y="8"/>
                    <a:pt x="15851" y="6"/>
                    <a:pt x="15851" y="4"/>
                  </a:cubicBezTo>
                  <a:cubicBezTo>
                    <a:pt x="15851" y="2"/>
                    <a:pt x="15853" y="0"/>
                    <a:pt x="15855" y="0"/>
                  </a:cubicBezTo>
                  <a:close/>
                  <a:moveTo>
                    <a:pt x="16039" y="0"/>
                  </a:moveTo>
                  <a:lnTo>
                    <a:pt x="16155" y="0"/>
                  </a:lnTo>
                  <a:cubicBezTo>
                    <a:pt x="16157" y="0"/>
                    <a:pt x="16158" y="2"/>
                    <a:pt x="16158" y="4"/>
                  </a:cubicBezTo>
                  <a:cubicBezTo>
                    <a:pt x="16158" y="6"/>
                    <a:pt x="16157" y="8"/>
                    <a:pt x="16155" y="8"/>
                  </a:cubicBezTo>
                  <a:lnTo>
                    <a:pt x="16039" y="8"/>
                  </a:lnTo>
                  <a:cubicBezTo>
                    <a:pt x="16037" y="8"/>
                    <a:pt x="16036" y="6"/>
                    <a:pt x="16036" y="4"/>
                  </a:cubicBezTo>
                  <a:cubicBezTo>
                    <a:pt x="16036" y="2"/>
                    <a:pt x="16037" y="0"/>
                    <a:pt x="16039" y="0"/>
                  </a:cubicBezTo>
                  <a:close/>
                  <a:moveTo>
                    <a:pt x="16224" y="0"/>
                  </a:moveTo>
                  <a:lnTo>
                    <a:pt x="16339" y="0"/>
                  </a:lnTo>
                  <a:cubicBezTo>
                    <a:pt x="16341" y="0"/>
                    <a:pt x="16343" y="2"/>
                    <a:pt x="16343" y="4"/>
                  </a:cubicBezTo>
                  <a:cubicBezTo>
                    <a:pt x="16343" y="6"/>
                    <a:pt x="16341" y="8"/>
                    <a:pt x="16339" y="8"/>
                  </a:cubicBezTo>
                  <a:lnTo>
                    <a:pt x="16224" y="8"/>
                  </a:lnTo>
                  <a:cubicBezTo>
                    <a:pt x="16222" y="8"/>
                    <a:pt x="16220" y="6"/>
                    <a:pt x="16220" y="4"/>
                  </a:cubicBezTo>
                  <a:cubicBezTo>
                    <a:pt x="16220" y="2"/>
                    <a:pt x="16222" y="0"/>
                    <a:pt x="16224" y="0"/>
                  </a:cubicBezTo>
                  <a:close/>
                  <a:moveTo>
                    <a:pt x="16408" y="0"/>
                  </a:moveTo>
                  <a:lnTo>
                    <a:pt x="16523" y="0"/>
                  </a:lnTo>
                  <a:cubicBezTo>
                    <a:pt x="16525" y="0"/>
                    <a:pt x="16527" y="2"/>
                    <a:pt x="16527" y="4"/>
                  </a:cubicBezTo>
                  <a:cubicBezTo>
                    <a:pt x="16527" y="6"/>
                    <a:pt x="16525" y="8"/>
                    <a:pt x="16523" y="8"/>
                  </a:cubicBezTo>
                  <a:lnTo>
                    <a:pt x="16408" y="8"/>
                  </a:lnTo>
                  <a:cubicBezTo>
                    <a:pt x="16406" y="8"/>
                    <a:pt x="16404" y="6"/>
                    <a:pt x="16404" y="4"/>
                  </a:cubicBezTo>
                  <a:cubicBezTo>
                    <a:pt x="16404" y="2"/>
                    <a:pt x="16406" y="0"/>
                    <a:pt x="16408" y="0"/>
                  </a:cubicBezTo>
                  <a:close/>
                  <a:moveTo>
                    <a:pt x="16592" y="0"/>
                  </a:moveTo>
                  <a:lnTo>
                    <a:pt x="16708" y="0"/>
                  </a:lnTo>
                  <a:cubicBezTo>
                    <a:pt x="16710" y="0"/>
                    <a:pt x="16711" y="2"/>
                    <a:pt x="16711" y="4"/>
                  </a:cubicBezTo>
                  <a:cubicBezTo>
                    <a:pt x="16711" y="6"/>
                    <a:pt x="16710" y="8"/>
                    <a:pt x="16708" y="8"/>
                  </a:cubicBezTo>
                  <a:lnTo>
                    <a:pt x="16592" y="8"/>
                  </a:lnTo>
                  <a:cubicBezTo>
                    <a:pt x="16590" y="8"/>
                    <a:pt x="16588" y="6"/>
                    <a:pt x="16588" y="4"/>
                  </a:cubicBezTo>
                  <a:cubicBezTo>
                    <a:pt x="16588" y="2"/>
                    <a:pt x="16590" y="0"/>
                    <a:pt x="16592" y="0"/>
                  </a:cubicBezTo>
                  <a:close/>
                  <a:moveTo>
                    <a:pt x="16777" y="0"/>
                  </a:moveTo>
                  <a:lnTo>
                    <a:pt x="16892" y="0"/>
                  </a:lnTo>
                  <a:cubicBezTo>
                    <a:pt x="16894" y="0"/>
                    <a:pt x="16896" y="2"/>
                    <a:pt x="16896" y="4"/>
                  </a:cubicBezTo>
                  <a:cubicBezTo>
                    <a:pt x="16896" y="6"/>
                    <a:pt x="16894" y="8"/>
                    <a:pt x="16892" y="8"/>
                  </a:cubicBezTo>
                  <a:lnTo>
                    <a:pt x="16777" y="8"/>
                  </a:lnTo>
                  <a:cubicBezTo>
                    <a:pt x="16775" y="8"/>
                    <a:pt x="16773" y="6"/>
                    <a:pt x="16773" y="4"/>
                  </a:cubicBezTo>
                  <a:cubicBezTo>
                    <a:pt x="16773" y="2"/>
                    <a:pt x="16775" y="0"/>
                    <a:pt x="16777" y="0"/>
                  </a:cubicBezTo>
                  <a:close/>
                  <a:moveTo>
                    <a:pt x="16961" y="0"/>
                  </a:moveTo>
                  <a:lnTo>
                    <a:pt x="17076" y="0"/>
                  </a:lnTo>
                  <a:cubicBezTo>
                    <a:pt x="17078" y="0"/>
                    <a:pt x="17080" y="2"/>
                    <a:pt x="17080" y="4"/>
                  </a:cubicBezTo>
                  <a:cubicBezTo>
                    <a:pt x="17080" y="6"/>
                    <a:pt x="17078" y="8"/>
                    <a:pt x="17076" y="8"/>
                  </a:cubicBezTo>
                  <a:lnTo>
                    <a:pt x="16961" y="8"/>
                  </a:lnTo>
                  <a:cubicBezTo>
                    <a:pt x="16959" y="8"/>
                    <a:pt x="16957" y="6"/>
                    <a:pt x="16957" y="4"/>
                  </a:cubicBezTo>
                  <a:cubicBezTo>
                    <a:pt x="16957" y="2"/>
                    <a:pt x="16959" y="0"/>
                    <a:pt x="16961" y="0"/>
                  </a:cubicBezTo>
                  <a:close/>
                  <a:moveTo>
                    <a:pt x="17145" y="0"/>
                  </a:moveTo>
                  <a:lnTo>
                    <a:pt x="17260" y="0"/>
                  </a:lnTo>
                  <a:cubicBezTo>
                    <a:pt x="17263" y="0"/>
                    <a:pt x="17264" y="2"/>
                    <a:pt x="17264" y="4"/>
                  </a:cubicBezTo>
                  <a:cubicBezTo>
                    <a:pt x="17264" y="6"/>
                    <a:pt x="17263" y="8"/>
                    <a:pt x="17260" y="8"/>
                  </a:cubicBezTo>
                  <a:lnTo>
                    <a:pt x="17145" y="8"/>
                  </a:lnTo>
                  <a:cubicBezTo>
                    <a:pt x="17143" y="8"/>
                    <a:pt x="17141" y="6"/>
                    <a:pt x="17141" y="4"/>
                  </a:cubicBezTo>
                  <a:cubicBezTo>
                    <a:pt x="17141" y="2"/>
                    <a:pt x="17143" y="0"/>
                    <a:pt x="17145" y="0"/>
                  </a:cubicBezTo>
                  <a:close/>
                  <a:moveTo>
                    <a:pt x="17330" y="0"/>
                  </a:moveTo>
                  <a:lnTo>
                    <a:pt x="17445" y="0"/>
                  </a:lnTo>
                  <a:cubicBezTo>
                    <a:pt x="17447" y="0"/>
                    <a:pt x="17449" y="2"/>
                    <a:pt x="17449" y="4"/>
                  </a:cubicBezTo>
                  <a:cubicBezTo>
                    <a:pt x="17449" y="6"/>
                    <a:pt x="17447" y="8"/>
                    <a:pt x="17445" y="8"/>
                  </a:cubicBezTo>
                  <a:lnTo>
                    <a:pt x="17330" y="8"/>
                  </a:lnTo>
                  <a:cubicBezTo>
                    <a:pt x="17327" y="8"/>
                    <a:pt x="17326" y="6"/>
                    <a:pt x="17326" y="4"/>
                  </a:cubicBezTo>
                  <a:cubicBezTo>
                    <a:pt x="17326" y="2"/>
                    <a:pt x="17327" y="0"/>
                    <a:pt x="17330" y="0"/>
                  </a:cubicBezTo>
                  <a:close/>
                  <a:moveTo>
                    <a:pt x="17514" y="0"/>
                  </a:moveTo>
                  <a:lnTo>
                    <a:pt x="17629" y="0"/>
                  </a:lnTo>
                  <a:cubicBezTo>
                    <a:pt x="17631" y="0"/>
                    <a:pt x="17633" y="2"/>
                    <a:pt x="17633" y="4"/>
                  </a:cubicBezTo>
                  <a:cubicBezTo>
                    <a:pt x="17633" y="6"/>
                    <a:pt x="17631" y="8"/>
                    <a:pt x="17629" y="8"/>
                  </a:cubicBezTo>
                  <a:lnTo>
                    <a:pt x="17514" y="8"/>
                  </a:lnTo>
                  <a:cubicBezTo>
                    <a:pt x="17512" y="8"/>
                    <a:pt x="17510" y="6"/>
                    <a:pt x="17510" y="4"/>
                  </a:cubicBezTo>
                  <a:cubicBezTo>
                    <a:pt x="17510" y="2"/>
                    <a:pt x="17512" y="0"/>
                    <a:pt x="17514" y="0"/>
                  </a:cubicBezTo>
                  <a:close/>
                  <a:moveTo>
                    <a:pt x="17698" y="0"/>
                  </a:moveTo>
                  <a:lnTo>
                    <a:pt x="17813" y="0"/>
                  </a:lnTo>
                  <a:cubicBezTo>
                    <a:pt x="17816" y="0"/>
                    <a:pt x="17817" y="2"/>
                    <a:pt x="17817" y="4"/>
                  </a:cubicBezTo>
                  <a:cubicBezTo>
                    <a:pt x="17817" y="6"/>
                    <a:pt x="17816" y="8"/>
                    <a:pt x="17813" y="8"/>
                  </a:cubicBezTo>
                  <a:lnTo>
                    <a:pt x="17698" y="8"/>
                  </a:lnTo>
                  <a:cubicBezTo>
                    <a:pt x="17696" y="8"/>
                    <a:pt x="17694" y="6"/>
                    <a:pt x="17694" y="4"/>
                  </a:cubicBezTo>
                  <a:cubicBezTo>
                    <a:pt x="17694" y="2"/>
                    <a:pt x="17696" y="0"/>
                    <a:pt x="17698" y="0"/>
                  </a:cubicBezTo>
                  <a:close/>
                  <a:moveTo>
                    <a:pt x="17883" y="0"/>
                  </a:moveTo>
                  <a:lnTo>
                    <a:pt x="17998" y="0"/>
                  </a:lnTo>
                  <a:cubicBezTo>
                    <a:pt x="18000" y="0"/>
                    <a:pt x="18002" y="2"/>
                    <a:pt x="18002" y="4"/>
                  </a:cubicBezTo>
                  <a:cubicBezTo>
                    <a:pt x="18002" y="6"/>
                    <a:pt x="18000" y="8"/>
                    <a:pt x="17998" y="8"/>
                  </a:cubicBezTo>
                  <a:lnTo>
                    <a:pt x="17883" y="8"/>
                  </a:lnTo>
                  <a:cubicBezTo>
                    <a:pt x="17880" y="8"/>
                    <a:pt x="17879" y="6"/>
                    <a:pt x="17879" y="4"/>
                  </a:cubicBezTo>
                  <a:cubicBezTo>
                    <a:pt x="17879" y="2"/>
                    <a:pt x="17880" y="0"/>
                    <a:pt x="17883" y="0"/>
                  </a:cubicBezTo>
                  <a:close/>
                  <a:moveTo>
                    <a:pt x="18067" y="0"/>
                  </a:moveTo>
                  <a:lnTo>
                    <a:pt x="18182" y="0"/>
                  </a:lnTo>
                  <a:cubicBezTo>
                    <a:pt x="18184" y="0"/>
                    <a:pt x="18186" y="2"/>
                    <a:pt x="18186" y="4"/>
                  </a:cubicBezTo>
                  <a:cubicBezTo>
                    <a:pt x="18186" y="6"/>
                    <a:pt x="18184" y="8"/>
                    <a:pt x="18182" y="8"/>
                  </a:cubicBezTo>
                  <a:lnTo>
                    <a:pt x="18067" y="8"/>
                  </a:lnTo>
                  <a:cubicBezTo>
                    <a:pt x="18065" y="8"/>
                    <a:pt x="18063" y="6"/>
                    <a:pt x="18063" y="4"/>
                  </a:cubicBezTo>
                  <a:cubicBezTo>
                    <a:pt x="18063" y="2"/>
                    <a:pt x="18065" y="0"/>
                    <a:pt x="18067" y="0"/>
                  </a:cubicBezTo>
                  <a:close/>
                  <a:moveTo>
                    <a:pt x="18251" y="0"/>
                  </a:moveTo>
                  <a:lnTo>
                    <a:pt x="18366" y="0"/>
                  </a:lnTo>
                  <a:cubicBezTo>
                    <a:pt x="18369" y="0"/>
                    <a:pt x="18370" y="2"/>
                    <a:pt x="18370" y="4"/>
                  </a:cubicBezTo>
                  <a:cubicBezTo>
                    <a:pt x="18370" y="6"/>
                    <a:pt x="18369" y="8"/>
                    <a:pt x="18366" y="8"/>
                  </a:cubicBezTo>
                  <a:lnTo>
                    <a:pt x="18251" y="8"/>
                  </a:lnTo>
                  <a:cubicBezTo>
                    <a:pt x="18249" y="8"/>
                    <a:pt x="18247" y="6"/>
                    <a:pt x="18247" y="4"/>
                  </a:cubicBezTo>
                  <a:cubicBezTo>
                    <a:pt x="18247" y="2"/>
                    <a:pt x="18249" y="0"/>
                    <a:pt x="18251" y="0"/>
                  </a:cubicBezTo>
                  <a:close/>
                  <a:moveTo>
                    <a:pt x="18436" y="0"/>
                  </a:moveTo>
                  <a:lnTo>
                    <a:pt x="18551" y="0"/>
                  </a:lnTo>
                  <a:cubicBezTo>
                    <a:pt x="18553" y="0"/>
                    <a:pt x="18555" y="2"/>
                    <a:pt x="18555" y="4"/>
                  </a:cubicBezTo>
                  <a:cubicBezTo>
                    <a:pt x="18555" y="6"/>
                    <a:pt x="18553" y="8"/>
                    <a:pt x="18551" y="8"/>
                  </a:cubicBezTo>
                  <a:lnTo>
                    <a:pt x="18436" y="8"/>
                  </a:lnTo>
                  <a:cubicBezTo>
                    <a:pt x="18433" y="8"/>
                    <a:pt x="18432" y="6"/>
                    <a:pt x="18432" y="4"/>
                  </a:cubicBezTo>
                  <a:cubicBezTo>
                    <a:pt x="18432" y="2"/>
                    <a:pt x="18433" y="0"/>
                    <a:pt x="18436" y="0"/>
                  </a:cubicBezTo>
                  <a:close/>
                  <a:moveTo>
                    <a:pt x="18620" y="0"/>
                  </a:moveTo>
                  <a:lnTo>
                    <a:pt x="18735" y="0"/>
                  </a:lnTo>
                  <a:cubicBezTo>
                    <a:pt x="18737" y="0"/>
                    <a:pt x="18739" y="2"/>
                    <a:pt x="18739" y="4"/>
                  </a:cubicBezTo>
                  <a:cubicBezTo>
                    <a:pt x="18739" y="6"/>
                    <a:pt x="18737" y="8"/>
                    <a:pt x="18735" y="8"/>
                  </a:cubicBezTo>
                  <a:lnTo>
                    <a:pt x="18620" y="8"/>
                  </a:lnTo>
                  <a:cubicBezTo>
                    <a:pt x="18618" y="8"/>
                    <a:pt x="18616" y="6"/>
                    <a:pt x="18616" y="4"/>
                  </a:cubicBezTo>
                  <a:cubicBezTo>
                    <a:pt x="18616" y="2"/>
                    <a:pt x="18618" y="0"/>
                    <a:pt x="18620" y="0"/>
                  </a:cubicBezTo>
                  <a:close/>
                  <a:moveTo>
                    <a:pt x="18804" y="0"/>
                  </a:moveTo>
                  <a:lnTo>
                    <a:pt x="18919" y="0"/>
                  </a:lnTo>
                  <a:cubicBezTo>
                    <a:pt x="18921" y="0"/>
                    <a:pt x="18923" y="2"/>
                    <a:pt x="18923" y="4"/>
                  </a:cubicBezTo>
                  <a:cubicBezTo>
                    <a:pt x="18923" y="6"/>
                    <a:pt x="18921" y="8"/>
                    <a:pt x="18919" y="8"/>
                  </a:cubicBezTo>
                  <a:lnTo>
                    <a:pt x="18804" y="8"/>
                  </a:lnTo>
                  <a:cubicBezTo>
                    <a:pt x="18802" y="8"/>
                    <a:pt x="18800" y="6"/>
                    <a:pt x="18800" y="4"/>
                  </a:cubicBezTo>
                  <a:cubicBezTo>
                    <a:pt x="18800" y="2"/>
                    <a:pt x="18802" y="0"/>
                    <a:pt x="18804" y="0"/>
                  </a:cubicBezTo>
                  <a:close/>
                  <a:moveTo>
                    <a:pt x="18988" y="0"/>
                  </a:moveTo>
                  <a:lnTo>
                    <a:pt x="19104" y="0"/>
                  </a:lnTo>
                  <a:cubicBezTo>
                    <a:pt x="19106" y="0"/>
                    <a:pt x="19108" y="2"/>
                    <a:pt x="19108" y="4"/>
                  </a:cubicBezTo>
                  <a:cubicBezTo>
                    <a:pt x="19108" y="6"/>
                    <a:pt x="19106" y="8"/>
                    <a:pt x="19104" y="8"/>
                  </a:cubicBezTo>
                  <a:lnTo>
                    <a:pt x="18988" y="8"/>
                  </a:lnTo>
                  <a:cubicBezTo>
                    <a:pt x="18986" y="8"/>
                    <a:pt x="18985" y="6"/>
                    <a:pt x="18985" y="4"/>
                  </a:cubicBezTo>
                  <a:cubicBezTo>
                    <a:pt x="18985" y="2"/>
                    <a:pt x="18986" y="0"/>
                    <a:pt x="18988" y="0"/>
                  </a:cubicBezTo>
                  <a:close/>
                  <a:moveTo>
                    <a:pt x="19173" y="0"/>
                  </a:moveTo>
                  <a:lnTo>
                    <a:pt x="19288" y="0"/>
                  </a:lnTo>
                  <a:cubicBezTo>
                    <a:pt x="19290" y="0"/>
                    <a:pt x="19292" y="2"/>
                    <a:pt x="19292" y="4"/>
                  </a:cubicBezTo>
                  <a:cubicBezTo>
                    <a:pt x="19292" y="6"/>
                    <a:pt x="19290" y="8"/>
                    <a:pt x="19288" y="8"/>
                  </a:cubicBezTo>
                  <a:lnTo>
                    <a:pt x="19173" y="8"/>
                  </a:lnTo>
                  <a:cubicBezTo>
                    <a:pt x="19171" y="8"/>
                    <a:pt x="19169" y="6"/>
                    <a:pt x="19169" y="4"/>
                  </a:cubicBezTo>
                  <a:cubicBezTo>
                    <a:pt x="19169" y="2"/>
                    <a:pt x="19171" y="0"/>
                    <a:pt x="19173" y="0"/>
                  </a:cubicBezTo>
                  <a:close/>
                  <a:moveTo>
                    <a:pt x="19357" y="0"/>
                  </a:moveTo>
                  <a:lnTo>
                    <a:pt x="19472" y="0"/>
                  </a:lnTo>
                  <a:cubicBezTo>
                    <a:pt x="19474" y="0"/>
                    <a:pt x="19476" y="2"/>
                    <a:pt x="19476" y="4"/>
                  </a:cubicBezTo>
                  <a:cubicBezTo>
                    <a:pt x="19476" y="6"/>
                    <a:pt x="19474" y="8"/>
                    <a:pt x="19472" y="8"/>
                  </a:cubicBezTo>
                  <a:lnTo>
                    <a:pt x="19357" y="8"/>
                  </a:lnTo>
                  <a:cubicBezTo>
                    <a:pt x="19355" y="8"/>
                    <a:pt x="19353" y="6"/>
                    <a:pt x="19353" y="4"/>
                  </a:cubicBezTo>
                  <a:cubicBezTo>
                    <a:pt x="19353" y="2"/>
                    <a:pt x="19355" y="0"/>
                    <a:pt x="19357" y="0"/>
                  </a:cubicBezTo>
                  <a:close/>
                  <a:moveTo>
                    <a:pt x="19541" y="0"/>
                  </a:moveTo>
                  <a:lnTo>
                    <a:pt x="19657" y="0"/>
                  </a:lnTo>
                  <a:cubicBezTo>
                    <a:pt x="19659" y="0"/>
                    <a:pt x="19660" y="2"/>
                    <a:pt x="19660" y="4"/>
                  </a:cubicBezTo>
                  <a:cubicBezTo>
                    <a:pt x="19660" y="6"/>
                    <a:pt x="19659" y="8"/>
                    <a:pt x="19657" y="8"/>
                  </a:cubicBezTo>
                  <a:lnTo>
                    <a:pt x="19541" y="8"/>
                  </a:lnTo>
                  <a:cubicBezTo>
                    <a:pt x="19539" y="8"/>
                    <a:pt x="19538" y="6"/>
                    <a:pt x="19538" y="4"/>
                  </a:cubicBezTo>
                  <a:cubicBezTo>
                    <a:pt x="19538" y="2"/>
                    <a:pt x="19539" y="0"/>
                    <a:pt x="19541" y="0"/>
                  </a:cubicBezTo>
                  <a:close/>
                  <a:moveTo>
                    <a:pt x="19726" y="0"/>
                  </a:moveTo>
                  <a:lnTo>
                    <a:pt x="19841" y="0"/>
                  </a:lnTo>
                  <a:cubicBezTo>
                    <a:pt x="19843" y="0"/>
                    <a:pt x="19845" y="2"/>
                    <a:pt x="19845" y="4"/>
                  </a:cubicBezTo>
                  <a:cubicBezTo>
                    <a:pt x="19845" y="6"/>
                    <a:pt x="19843" y="8"/>
                    <a:pt x="19841" y="8"/>
                  </a:cubicBezTo>
                  <a:lnTo>
                    <a:pt x="19726" y="8"/>
                  </a:lnTo>
                  <a:cubicBezTo>
                    <a:pt x="19724" y="8"/>
                    <a:pt x="19722" y="6"/>
                    <a:pt x="19722" y="4"/>
                  </a:cubicBezTo>
                  <a:cubicBezTo>
                    <a:pt x="19722" y="2"/>
                    <a:pt x="19724" y="0"/>
                    <a:pt x="19726" y="0"/>
                  </a:cubicBezTo>
                  <a:close/>
                  <a:moveTo>
                    <a:pt x="19910" y="0"/>
                  </a:moveTo>
                  <a:lnTo>
                    <a:pt x="20025" y="0"/>
                  </a:lnTo>
                  <a:cubicBezTo>
                    <a:pt x="20027" y="0"/>
                    <a:pt x="20029" y="2"/>
                    <a:pt x="20029" y="4"/>
                  </a:cubicBezTo>
                  <a:cubicBezTo>
                    <a:pt x="20029" y="6"/>
                    <a:pt x="20027" y="8"/>
                    <a:pt x="20025" y="8"/>
                  </a:cubicBezTo>
                  <a:lnTo>
                    <a:pt x="19910" y="8"/>
                  </a:lnTo>
                  <a:cubicBezTo>
                    <a:pt x="19908" y="8"/>
                    <a:pt x="19906" y="6"/>
                    <a:pt x="19906" y="4"/>
                  </a:cubicBezTo>
                  <a:cubicBezTo>
                    <a:pt x="19906" y="2"/>
                    <a:pt x="19908" y="0"/>
                    <a:pt x="19910" y="0"/>
                  </a:cubicBezTo>
                  <a:close/>
                  <a:moveTo>
                    <a:pt x="20094" y="0"/>
                  </a:moveTo>
                  <a:lnTo>
                    <a:pt x="20210" y="0"/>
                  </a:lnTo>
                  <a:cubicBezTo>
                    <a:pt x="20212" y="0"/>
                    <a:pt x="20213" y="2"/>
                    <a:pt x="20213" y="4"/>
                  </a:cubicBezTo>
                  <a:cubicBezTo>
                    <a:pt x="20213" y="6"/>
                    <a:pt x="20212" y="8"/>
                    <a:pt x="20210" y="8"/>
                  </a:cubicBezTo>
                  <a:lnTo>
                    <a:pt x="20094" y="8"/>
                  </a:lnTo>
                  <a:cubicBezTo>
                    <a:pt x="20092" y="8"/>
                    <a:pt x="20091" y="6"/>
                    <a:pt x="20091" y="4"/>
                  </a:cubicBezTo>
                  <a:cubicBezTo>
                    <a:pt x="20091" y="2"/>
                    <a:pt x="20092" y="0"/>
                    <a:pt x="20094" y="0"/>
                  </a:cubicBezTo>
                  <a:close/>
                  <a:moveTo>
                    <a:pt x="20279" y="0"/>
                  </a:moveTo>
                  <a:lnTo>
                    <a:pt x="20394" y="0"/>
                  </a:lnTo>
                  <a:cubicBezTo>
                    <a:pt x="20396" y="0"/>
                    <a:pt x="20398" y="2"/>
                    <a:pt x="20398" y="4"/>
                  </a:cubicBezTo>
                  <a:cubicBezTo>
                    <a:pt x="20398" y="6"/>
                    <a:pt x="20396" y="8"/>
                    <a:pt x="20394" y="8"/>
                  </a:cubicBezTo>
                  <a:lnTo>
                    <a:pt x="20279" y="8"/>
                  </a:lnTo>
                  <a:cubicBezTo>
                    <a:pt x="20277" y="8"/>
                    <a:pt x="20275" y="6"/>
                    <a:pt x="20275" y="4"/>
                  </a:cubicBezTo>
                  <a:cubicBezTo>
                    <a:pt x="20275" y="2"/>
                    <a:pt x="20277" y="0"/>
                    <a:pt x="20279" y="0"/>
                  </a:cubicBezTo>
                  <a:close/>
                  <a:moveTo>
                    <a:pt x="20463" y="0"/>
                  </a:moveTo>
                  <a:lnTo>
                    <a:pt x="20578" y="0"/>
                  </a:lnTo>
                  <a:cubicBezTo>
                    <a:pt x="20580" y="0"/>
                    <a:pt x="20582" y="2"/>
                    <a:pt x="20582" y="4"/>
                  </a:cubicBezTo>
                  <a:cubicBezTo>
                    <a:pt x="20582" y="6"/>
                    <a:pt x="20580" y="8"/>
                    <a:pt x="20578" y="8"/>
                  </a:cubicBezTo>
                  <a:lnTo>
                    <a:pt x="20463" y="8"/>
                  </a:lnTo>
                  <a:cubicBezTo>
                    <a:pt x="20461" y="8"/>
                    <a:pt x="20459" y="6"/>
                    <a:pt x="20459" y="4"/>
                  </a:cubicBezTo>
                  <a:cubicBezTo>
                    <a:pt x="20459" y="2"/>
                    <a:pt x="20461" y="0"/>
                    <a:pt x="20463" y="0"/>
                  </a:cubicBezTo>
                  <a:close/>
                  <a:moveTo>
                    <a:pt x="20647" y="0"/>
                  </a:moveTo>
                  <a:lnTo>
                    <a:pt x="20763" y="0"/>
                  </a:lnTo>
                  <a:cubicBezTo>
                    <a:pt x="20765" y="0"/>
                    <a:pt x="20766" y="2"/>
                    <a:pt x="20766" y="4"/>
                  </a:cubicBezTo>
                  <a:cubicBezTo>
                    <a:pt x="20766" y="6"/>
                    <a:pt x="20765" y="8"/>
                    <a:pt x="20763" y="8"/>
                  </a:cubicBezTo>
                  <a:lnTo>
                    <a:pt x="20647" y="8"/>
                  </a:lnTo>
                  <a:cubicBezTo>
                    <a:pt x="20645" y="8"/>
                    <a:pt x="20644" y="6"/>
                    <a:pt x="20644" y="4"/>
                  </a:cubicBezTo>
                  <a:cubicBezTo>
                    <a:pt x="20644" y="2"/>
                    <a:pt x="20645" y="0"/>
                    <a:pt x="20647" y="0"/>
                  </a:cubicBezTo>
                  <a:close/>
                  <a:moveTo>
                    <a:pt x="20832" y="0"/>
                  </a:moveTo>
                  <a:lnTo>
                    <a:pt x="20947" y="0"/>
                  </a:lnTo>
                  <a:cubicBezTo>
                    <a:pt x="20949" y="0"/>
                    <a:pt x="20951" y="2"/>
                    <a:pt x="20951" y="4"/>
                  </a:cubicBezTo>
                  <a:cubicBezTo>
                    <a:pt x="20951" y="6"/>
                    <a:pt x="20949" y="8"/>
                    <a:pt x="20947" y="8"/>
                  </a:cubicBezTo>
                  <a:lnTo>
                    <a:pt x="20832" y="8"/>
                  </a:lnTo>
                  <a:cubicBezTo>
                    <a:pt x="20830" y="8"/>
                    <a:pt x="20828" y="6"/>
                    <a:pt x="20828" y="4"/>
                  </a:cubicBezTo>
                  <a:cubicBezTo>
                    <a:pt x="20828" y="2"/>
                    <a:pt x="20830" y="0"/>
                    <a:pt x="20832" y="0"/>
                  </a:cubicBezTo>
                  <a:close/>
                  <a:moveTo>
                    <a:pt x="21016" y="0"/>
                  </a:moveTo>
                  <a:lnTo>
                    <a:pt x="21131" y="0"/>
                  </a:lnTo>
                  <a:cubicBezTo>
                    <a:pt x="21133" y="0"/>
                    <a:pt x="21135" y="2"/>
                    <a:pt x="21135" y="4"/>
                  </a:cubicBezTo>
                  <a:cubicBezTo>
                    <a:pt x="21135" y="6"/>
                    <a:pt x="21133" y="8"/>
                    <a:pt x="21131" y="8"/>
                  </a:cubicBezTo>
                  <a:lnTo>
                    <a:pt x="21016" y="8"/>
                  </a:lnTo>
                  <a:cubicBezTo>
                    <a:pt x="21014" y="8"/>
                    <a:pt x="21012" y="6"/>
                    <a:pt x="21012" y="4"/>
                  </a:cubicBezTo>
                  <a:cubicBezTo>
                    <a:pt x="21012" y="2"/>
                    <a:pt x="21014" y="0"/>
                    <a:pt x="21016" y="0"/>
                  </a:cubicBezTo>
                  <a:close/>
                  <a:moveTo>
                    <a:pt x="21200" y="0"/>
                  </a:moveTo>
                  <a:lnTo>
                    <a:pt x="21316" y="0"/>
                  </a:lnTo>
                  <a:cubicBezTo>
                    <a:pt x="21318" y="0"/>
                    <a:pt x="21319" y="2"/>
                    <a:pt x="21319" y="4"/>
                  </a:cubicBezTo>
                  <a:cubicBezTo>
                    <a:pt x="21319" y="6"/>
                    <a:pt x="21318" y="8"/>
                    <a:pt x="21316" y="8"/>
                  </a:cubicBezTo>
                  <a:lnTo>
                    <a:pt x="21200" y="8"/>
                  </a:lnTo>
                  <a:cubicBezTo>
                    <a:pt x="21198" y="8"/>
                    <a:pt x="21196" y="6"/>
                    <a:pt x="21196" y="4"/>
                  </a:cubicBezTo>
                  <a:cubicBezTo>
                    <a:pt x="21196" y="2"/>
                    <a:pt x="21198" y="0"/>
                    <a:pt x="21200" y="0"/>
                  </a:cubicBezTo>
                  <a:close/>
                  <a:moveTo>
                    <a:pt x="21385" y="0"/>
                  </a:moveTo>
                  <a:lnTo>
                    <a:pt x="21500" y="0"/>
                  </a:lnTo>
                  <a:cubicBezTo>
                    <a:pt x="21502" y="0"/>
                    <a:pt x="21504" y="2"/>
                    <a:pt x="21504" y="4"/>
                  </a:cubicBezTo>
                  <a:cubicBezTo>
                    <a:pt x="21504" y="6"/>
                    <a:pt x="21502" y="8"/>
                    <a:pt x="21500" y="8"/>
                  </a:cubicBezTo>
                  <a:lnTo>
                    <a:pt x="21385" y="8"/>
                  </a:lnTo>
                  <a:cubicBezTo>
                    <a:pt x="21383" y="8"/>
                    <a:pt x="21381" y="6"/>
                    <a:pt x="21381" y="4"/>
                  </a:cubicBezTo>
                  <a:cubicBezTo>
                    <a:pt x="21381" y="2"/>
                    <a:pt x="21383" y="0"/>
                    <a:pt x="21385" y="0"/>
                  </a:cubicBezTo>
                  <a:close/>
                  <a:moveTo>
                    <a:pt x="21569" y="0"/>
                  </a:moveTo>
                  <a:lnTo>
                    <a:pt x="21684" y="0"/>
                  </a:lnTo>
                  <a:cubicBezTo>
                    <a:pt x="21686" y="0"/>
                    <a:pt x="21688" y="2"/>
                    <a:pt x="21688" y="4"/>
                  </a:cubicBezTo>
                  <a:cubicBezTo>
                    <a:pt x="21688" y="6"/>
                    <a:pt x="21686" y="8"/>
                    <a:pt x="21684" y="8"/>
                  </a:cubicBezTo>
                  <a:lnTo>
                    <a:pt x="21569" y="8"/>
                  </a:lnTo>
                  <a:cubicBezTo>
                    <a:pt x="21567" y="8"/>
                    <a:pt x="21565" y="6"/>
                    <a:pt x="21565" y="4"/>
                  </a:cubicBezTo>
                  <a:cubicBezTo>
                    <a:pt x="21565" y="2"/>
                    <a:pt x="21567" y="0"/>
                    <a:pt x="21569" y="0"/>
                  </a:cubicBezTo>
                  <a:close/>
                  <a:moveTo>
                    <a:pt x="21753" y="0"/>
                  </a:moveTo>
                  <a:lnTo>
                    <a:pt x="21868" y="0"/>
                  </a:lnTo>
                  <a:cubicBezTo>
                    <a:pt x="21871" y="0"/>
                    <a:pt x="21872" y="2"/>
                    <a:pt x="21872" y="4"/>
                  </a:cubicBezTo>
                  <a:cubicBezTo>
                    <a:pt x="21872" y="6"/>
                    <a:pt x="21871" y="8"/>
                    <a:pt x="21868" y="8"/>
                  </a:cubicBezTo>
                  <a:lnTo>
                    <a:pt x="21753" y="8"/>
                  </a:lnTo>
                  <a:cubicBezTo>
                    <a:pt x="21751" y="8"/>
                    <a:pt x="21749" y="6"/>
                    <a:pt x="21749" y="4"/>
                  </a:cubicBezTo>
                  <a:cubicBezTo>
                    <a:pt x="21749" y="2"/>
                    <a:pt x="21751" y="0"/>
                    <a:pt x="21753" y="0"/>
                  </a:cubicBezTo>
                  <a:close/>
                  <a:moveTo>
                    <a:pt x="21938" y="0"/>
                  </a:moveTo>
                  <a:lnTo>
                    <a:pt x="22053" y="0"/>
                  </a:lnTo>
                  <a:cubicBezTo>
                    <a:pt x="22055" y="0"/>
                    <a:pt x="22057" y="2"/>
                    <a:pt x="22057" y="4"/>
                  </a:cubicBezTo>
                  <a:cubicBezTo>
                    <a:pt x="22057" y="6"/>
                    <a:pt x="22055" y="8"/>
                    <a:pt x="22053" y="8"/>
                  </a:cubicBezTo>
                  <a:lnTo>
                    <a:pt x="21938" y="8"/>
                  </a:lnTo>
                  <a:cubicBezTo>
                    <a:pt x="21935" y="8"/>
                    <a:pt x="21934" y="6"/>
                    <a:pt x="21934" y="4"/>
                  </a:cubicBezTo>
                  <a:cubicBezTo>
                    <a:pt x="21934" y="2"/>
                    <a:pt x="21935" y="0"/>
                    <a:pt x="21938" y="0"/>
                  </a:cubicBezTo>
                  <a:close/>
                  <a:moveTo>
                    <a:pt x="22122" y="0"/>
                  </a:moveTo>
                  <a:lnTo>
                    <a:pt x="22237" y="0"/>
                  </a:lnTo>
                  <a:cubicBezTo>
                    <a:pt x="22239" y="0"/>
                    <a:pt x="22241" y="2"/>
                    <a:pt x="22241" y="4"/>
                  </a:cubicBezTo>
                  <a:cubicBezTo>
                    <a:pt x="22241" y="6"/>
                    <a:pt x="22239" y="8"/>
                    <a:pt x="22237" y="8"/>
                  </a:cubicBezTo>
                  <a:lnTo>
                    <a:pt x="22122" y="8"/>
                  </a:lnTo>
                  <a:cubicBezTo>
                    <a:pt x="22120" y="8"/>
                    <a:pt x="22118" y="6"/>
                    <a:pt x="22118" y="4"/>
                  </a:cubicBezTo>
                  <a:cubicBezTo>
                    <a:pt x="22118" y="2"/>
                    <a:pt x="22120" y="0"/>
                    <a:pt x="22122" y="0"/>
                  </a:cubicBezTo>
                  <a:close/>
                  <a:moveTo>
                    <a:pt x="22306" y="0"/>
                  </a:moveTo>
                  <a:lnTo>
                    <a:pt x="22421" y="0"/>
                  </a:lnTo>
                  <a:cubicBezTo>
                    <a:pt x="22424" y="0"/>
                    <a:pt x="22425" y="2"/>
                    <a:pt x="22425" y="4"/>
                  </a:cubicBezTo>
                  <a:cubicBezTo>
                    <a:pt x="22425" y="6"/>
                    <a:pt x="22424" y="8"/>
                    <a:pt x="22421" y="8"/>
                  </a:cubicBezTo>
                  <a:lnTo>
                    <a:pt x="22306" y="8"/>
                  </a:lnTo>
                  <a:cubicBezTo>
                    <a:pt x="22304" y="8"/>
                    <a:pt x="22302" y="6"/>
                    <a:pt x="22302" y="4"/>
                  </a:cubicBezTo>
                  <a:cubicBezTo>
                    <a:pt x="22302" y="2"/>
                    <a:pt x="22304" y="0"/>
                    <a:pt x="22306" y="0"/>
                  </a:cubicBezTo>
                  <a:close/>
                  <a:moveTo>
                    <a:pt x="22491" y="0"/>
                  </a:moveTo>
                  <a:lnTo>
                    <a:pt x="22606" y="0"/>
                  </a:lnTo>
                  <a:cubicBezTo>
                    <a:pt x="22608" y="0"/>
                    <a:pt x="22610" y="2"/>
                    <a:pt x="22610" y="4"/>
                  </a:cubicBezTo>
                  <a:cubicBezTo>
                    <a:pt x="22610" y="6"/>
                    <a:pt x="22608" y="8"/>
                    <a:pt x="22606" y="8"/>
                  </a:cubicBezTo>
                  <a:lnTo>
                    <a:pt x="22491" y="8"/>
                  </a:lnTo>
                  <a:cubicBezTo>
                    <a:pt x="22488" y="8"/>
                    <a:pt x="22487" y="6"/>
                    <a:pt x="22487" y="4"/>
                  </a:cubicBezTo>
                  <a:cubicBezTo>
                    <a:pt x="22487" y="2"/>
                    <a:pt x="22488" y="0"/>
                    <a:pt x="22491" y="0"/>
                  </a:cubicBezTo>
                  <a:close/>
                  <a:moveTo>
                    <a:pt x="22675" y="0"/>
                  </a:moveTo>
                  <a:lnTo>
                    <a:pt x="22790" y="0"/>
                  </a:lnTo>
                  <a:cubicBezTo>
                    <a:pt x="22792" y="0"/>
                    <a:pt x="22794" y="2"/>
                    <a:pt x="22794" y="4"/>
                  </a:cubicBezTo>
                  <a:cubicBezTo>
                    <a:pt x="22794" y="6"/>
                    <a:pt x="22792" y="8"/>
                    <a:pt x="22790" y="8"/>
                  </a:cubicBezTo>
                  <a:lnTo>
                    <a:pt x="22675" y="8"/>
                  </a:lnTo>
                  <a:cubicBezTo>
                    <a:pt x="22673" y="8"/>
                    <a:pt x="22671" y="6"/>
                    <a:pt x="22671" y="4"/>
                  </a:cubicBezTo>
                  <a:cubicBezTo>
                    <a:pt x="22671" y="2"/>
                    <a:pt x="22673" y="0"/>
                    <a:pt x="22675" y="0"/>
                  </a:cubicBezTo>
                  <a:close/>
                  <a:moveTo>
                    <a:pt x="22859" y="0"/>
                  </a:moveTo>
                  <a:lnTo>
                    <a:pt x="22974" y="0"/>
                  </a:lnTo>
                  <a:cubicBezTo>
                    <a:pt x="22977" y="0"/>
                    <a:pt x="22978" y="2"/>
                    <a:pt x="22978" y="4"/>
                  </a:cubicBezTo>
                  <a:cubicBezTo>
                    <a:pt x="22978" y="6"/>
                    <a:pt x="22977" y="8"/>
                    <a:pt x="22974" y="8"/>
                  </a:cubicBezTo>
                  <a:lnTo>
                    <a:pt x="22859" y="8"/>
                  </a:lnTo>
                  <a:cubicBezTo>
                    <a:pt x="22857" y="8"/>
                    <a:pt x="22855" y="6"/>
                    <a:pt x="22855" y="4"/>
                  </a:cubicBezTo>
                  <a:cubicBezTo>
                    <a:pt x="22855" y="2"/>
                    <a:pt x="22857" y="0"/>
                    <a:pt x="22859" y="0"/>
                  </a:cubicBezTo>
                  <a:close/>
                  <a:moveTo>
                    <a:pt x="23044" y="0"/>
                  </a:moveTo>
                  <a:lnTo>
                    <a:pt x="23159" y="0"/>
                  </a:lnTo>
                  <a:cubicBezTo>
                    <a:pt x="23161" y="0"/>
                    <a:pt x="23163" y="2"/>
                    <a:pt x="23163" y="4"/>
                  </a:cubicBezTo>
                  <a:cubicBezTo>
                    <a:pt x="23163" y="6"/>
                    <a:pt x="23161" y="8"/>
                    <a:pt x="23159" y="8"/>
                  </a:cubicBezTo>
                  <a:lnTo>
                    <a:pt x="23044" y="8"/>
                  </a:lnTo>
                  <a:cubicBezTo>
                    <a:pt x="23041" y="8"/>
                    <a:pt x="23040" y="6"/>
                    <a:pt x="23040" y="4"/>
                  </a:cubicBezTo>
                  <a:cubicBezTo>
                    <a:pt x="23040" y="2"/>
                    <a:pt x="23041" y="0"/>
                    <a:pt x="23044" y="0"/>
                  </a:cubicBezTo>
                  <a:close/>
                  <a:moveTo>
                    <a:pt x="23228" y="0"/>
                  </a:moveTo>
                  <a:lnTo>
                    <a:pt x="23343" y="0"/>
                  </a:lnTo>
                  <a:cubicBezTo>
                    <a:pt x="23345" y="0"/>
                    <a:pt x="23347" y="2"/>
                    <a:pt x="23347" y="4"/>
                  </a:cubicBezTo>
                  <a:cubicBezTo>
                    <a:pt x="23347" y="6"/>
                    <a:pt x="23345" y="8"/>
                    <a:pt x="23343" y="8"/>
                  </a:cubicBezTo>
                  <a:lnTo>
                    <a:pt x="23228" y="8"/>
                  </a:lnTo>
                  <a:cubicBezTo>
                    <a:pt x="23226" y="8"/>
                    <a:pt x="23224" y="6"/>
                    <a:pt x="23224" y="4"/>
                  </a:cubicBezTo>
                  <a:cubicBezTo>
                    <a:pt x="23224" y="2"/>
                    <a:pt x="23226" y="0"/>
                    <a:pt x="23228" y="0"/>
                  </a:cubicBezTo>
                  <a:close/>
                  <a:moveTo>
                    <a:pt x="23412" y="0"/>
                  </a:moveTo>
                  <a:lnTo>
                    <a:pt x="23527" y="0"/>
                  </a:lnTo>
                  <a:cubicBezTo>
                    <a:pt x="23529" y="0"/>
                    <a:pt x="23531" y="2"/>
                    <a:pt x="23531" y="4"/>
                  </a:cubicBezTo>
                  <a:cubicBezTo>
                    <a:pt x="23531" y="6"/>
                    <a:pt x="23529" y="8"/>
                    <a:pt x="23527" y="8"/>
                  </a:cubicBezTo>
                  <a:lnTo>
                    <a:pt x="23412" y="8"/>
                  </a:lnTo>
                  <a:cubicBezTo>
                    <a:pt x="23410" y="8"/>
                    <a:pt x="23408" y="6"/>
                    <a:pt x="23408" y="4"/>
                  </a:cubicBezTo>
                  <a:cubicBezTo>
                    <a:pt x="23408" y="2"/>
                    <a:pt x="23410" y="0"/>
                    <a:pt x="23412" y="0"/>
                  </a:cubicBezTo>
                  <a:close/>
                  <a:moveTo>
                    <a:pt x="23596" y="0"/>
                  </a:moveTo>
                  <a:lnTo>
                    <a:pt x="23712" y="0"/>
                  </a:lnTo>
                  <a:cubicBezTo>
                    <a:pt x="23714" y="0"/>
                    <a:pt x="23716" y="2"/>
                    <a:pt x="23716" y="4"/>
                  </a:cubicBezTo>
                  <a:cubicBezTo>
                    <a:pt x="23716" y="6"/>
                    <a:pt x="23714" y="8"/>
                    <a:pt x="23712" y="8"/>
                  </a:cubicBezTo>
                  <a:lnTo>
                    <a:pt x="23596" y="8"/>
                  </a:lnTo>
                  <a:cubicBezTo>
                    <a:pt x="23594" y="8"/>
                    <a:pt x="23593" y="6"/>
                    <a:pt x="23593" y="4"/>
                  </a:cubicBezTo>
                  <a:cubicBezTo>
                    <a:pt x="23593" y="2"/>
                    <a:pt x="23594" y="0"/>
                    <a:pt x="23596" y="0"/>
                  </a:cubicBezTo>
                  <a:close/>
                  <a:moveTo>
                    <a:pt x="23781" y="0"/>
                  </a:moveTo>
                  <a:lnTo>
                    <a:pt x="23896" y="0"/>
                  </a:lnTo>
                  <a:cubicBezTo>
                    <a:pt x="23898" y="0"/>
                    <a:pt x="23900" y="2"/>
                    <a:pt x="23900" y="4"/>
                  </a:cubicBezTo>
                  <a:cubicBezTo>
                    <a:pt x="23900" y="6"/>
                    <a:pt x="23898" y="8"/>
                    <a:pt x="23896" y="8"/>
                  </a:cubicBezTo>
                  <a:lnTo>
                    <a:pt x="23781" y="8"/>
                  </a:lnTo>
                  <a:cubicBezTo>
                    <a:pt x="23779" y="8"/>
                    <a:pt x="23777" y="6"/>
                    <a:pt x="23777" y="4"/>
                  </a:cubicBezTo>
                  <a:cubicBezTo>
                    <a:pt x="23777" y="2"/>
                    <a:pt x="23779" y="0"/>
                    <a:pt x="23781" y="0"/>
                  </a:cubicBezTo>
                  <a:close/>
                  <a:moveTo>
                    <a:pt x="23965" y="0"/>
                  </a:moveTo>
                  <a:lnTo>
                    <a:pt x="24080" y="0"/>
                  </a:lnTo>
                  <a:cubicBezTo>
                    <a:pt x="24082" y="0"/>
                    <a:pt x="24084" y="2"/>
                    <a:pt x="24084" y="4"/>
                  </a:cubicBezTo>
                  <a:cubicBezTo>
                    <a:pt x="24084" y="6"/>
                    <a:pt x="24082" y="8"/>
                    <a:pt x="24080" y="8"/>
                  </a:cubicBezTo>
                  <a:lnTo>
                    <a:pt x="23965" y="8"/>
                  </a:lnTo>
                  <a:cubicBezTo>
                    <a:pt x="23963" y="8"/>
                    <a:pt x="23961" y="6"/>
                    <a:pt x="23961" y="4"/>
                  </a:cubicBezTo>
                  <a:cubicBezTo>
                    <a:pt x="23961" y="2"/>
                    <a:pt x="23963" y="0"/>
                    <a:pt x="23965" y="0"/>
                  </a:cubicBezTo>
                  <a:close/>
                  <a:moveTo>
                    <a:pt x="24149" y="0"/>
                  </a:moveTo>
                  <a:lnTo>
                    <a:pt x="24265" y="0"/>
                  </a:lnTo>
                  <a:cubicBezTo>
                    <a:pt x="24267" y="0"/>
                    <a:pt x="24268" y="2"/>
                    <a:pt x="24268" y="4"/>
                  </a:cubicBezTo>
                  <a:cubicBezTo>
                    <a:pt x="24268" y="6"/>
                    <a:pt x="24267" y="8"/>
                    <a:pt x="24265" y="8"/>
                  </a:cubicBezTo>
                  <a:lnTo>
                    <a:pt x="24149" y="8"/>
                  </a:lnTo>
                  <a:cubicBezTo>
                    <a:pt x="24147" y="8"/>
                    <a:pt x="24146" y="6"/>
                    <a:pt x="24146" y="4"/>
                  </a:cubicBezTo>
                  <a:cubicBezTo>
                    <a:pt x="24146" y="2"/>
                    <a:pt x="24147" y="0"/>
                    <a:pt x="24149" y="0"/>
                  </a:cubicBezTo>
                  <a:close/>
                  <a:moveTo>
                    <a:pt x="24334" y="0"/>
                  </a:moveTo>
                  <a:lnTo>
                    <a:pt x="24449" y="0"/>
                  </a:lnTo>
                  <a:cubicBezTo>
                    <a:pt x="24451" y="0"/>
                    <a:pt x="24453" y="2"/>
                    <a:pt x="24453" y="4"/>
                  </a:cubicBezTo>
                  <a:cubicBezTo>
                    <a:pt x="24453" y="6"/>
                    <a:pt x="24451" y="8"/>
                    <a:pt x="24449" y="8"/>
                  </a:cubicBezTo>
                  <a:lnTo>
                    <a:pt x="24334" y="8"/>
                  </a:lnTo>
                  <a:cubicBezTo>
                    <a:pt x="24332" y="8"/>
                    <a:pt x="24330" y="6"/>
                    <a:pt x="24330" y="4"/>
                  </a:cubicBezTo>
                  <a:cubicBezTo>
                    <a:pt x="24330" y="2"/>
                    <a:pt x="24332" y="0"/>
                    <a:pt x="24334" y="0"/>
                  </a:cubicBezTo>
                  <a:close/>
                  <a:moveTo>
                    <a:pt x="24518" y="0"/>
                  </a:moveTo>
                  <a:lnTo>
                    <a:pt x="24553" y="0"/>
                  </a:lnTo>
                  <a:cubicBezTo>
                    <a:pt x="24555" y="0"/>
                    <a:pt x="24556" y="2"/>
                    <a:pt x="24556" y="4"/>
                  </a:cubicBezTo>
                  <a:cubicBezTo>
                    <a:pt x="24556" y="6"/>
                    <a:pt x="24555" y="8"/>
                    <a:pt x="24553" y="8"/>
                  </a:cubicBezTo>
                  <a:lnTo>
                    <a:pt x="24518" y="8"/>
                  </a:lnTo>
                  <a:cubicBezTo>
                    <a:pt x="24516" y="8"/>
                    <a:pt x="24514" y="6"/>
                    <a:pt x="24514" y="4"/>
                  </a:cubicBezTo>
                  <a:cubicBezTo>
                    <a:pt x="24514" y="2"/>
                    <a:pt x="24516" y="0"/>
                    <a:pt x="24518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237">
              <a:extLst>
                <a:ext uri="{FF2B5EF4-FFF2-40B4-BE49-F238E27FC236}">
                  <a16:creationId xmlns:a16="http://schemas.microsoft.com/office/drawing/2014/main" id="{5CFB65E9-E2E2-4B31-952C-8BC8E7FD7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4" y="4704"/>
              <a:ext cx="723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612 Fall of Ninevah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" name="Rectangle 238">
              <a:extLst>
                <a:ext uri="{FF2B5EF4-FFF2-40B4-BE49-F238E27FC236}">
                  <a16:creationId xmlns:a16="http://schemas.microsoft.com/office/drawing/2014/main" id="{E227A154-9F08-49F1-B981-96F346A71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4" y="4803"/>
              <a:ext cx="544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(¶ Nahum 3:7)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" name="Rectangle 239">
              <a:extLst>
                <a:ext uri="{FF2B5EF4-FFF2-40B4-BE49-F238E27FC236}">
                  <a16:creationId xmlns:a16="http://schemas.microsoft.com/office/drawing/2014/main" id="{C1A9B20C-04BC-4AC7-B8D8-F2575B7D4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8" y="4512"/>
              <a:ext cx="23" cy="118"/>
            </a:xfrm>
            <a:prstGeom prst="rect">
              <a:avLst/>
            </a:prstGeom>
            <a:solidFill>
              <a:srgbClr val="9D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240">
              <a:extLst>
                <a:ext uri="{FF2B5EF4-FFF2-40B4-BE49-F238E27FC236}">
                  <a16:creationId xmlns:a16="http://schemas.microsoft.com/office/drawing/2014/main" id="{2C178D92-A8D7-43FD-BC79-8DB680933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8" y="4512"/>
              <a:ext cx="23" cy="118"/>
            </a:xfrm>
            <a:prstGeom prst="rect">
              <a:avLst/>
            </a:prstGeom>
            <a:noFill/>
            <a:ln w="9525" cap="rnd">
              <a:solidFill>
                <a:srgbClr val="9DBB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241">
              <a:extLst>
                <a:ext uri="{FF2B5EF4-FFF2-40B4-BE49-F238E27FC236}">
                  <a16:creationId xmlns:a16="http://schemas.microsoft.com/office/drawing/2014/main" id="{6BF92A9A-01B9-4BB1-A9EB-1E05FC8DC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6" y="4509"/>
              <a:ext cx="454" cy="836"/>
            </a:xfrm>
            <a:prstGeom prst="rect">
              <a:avLst/>
            </a:prstGeom>
            <a:solidFill>
              <a:srgbClr val="9D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242">
              <a:extLst>
                <a:ext uri="{FF2B5EF4-FFF2-40B4-BE49-F238E27FC236}">
                  <a16:creationId xmlns:a16="http://schemas.microsoft.com/office/drawing/2014/main" id="{433772AD-C498-437C-9FA1-EC1B0346A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6" y="4509"/>
              <a:ext cx="454" cy="836"/>
            </a:xfrm>
            <a:prstGeom prst="rect">
              <a:avLst/>
            </a:prstGeom>
            <a:noFill/>
            <a:ln w="9525" cap="rnd">
              <a:solidFill>
                <a:srgbClr val="9DBB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43">
              <a:extLst>
                <a:ext uri="{FF2B5EF4-FFF2-40B4-BE49-F238E27FC236}">
                  <a16:creationId xmlns:a16="http://schemas.microsoft.com/office/drawing/2014/main" id="{0675AF79-9C87-4366-9680-E15F23F19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5" y="4887"/>
              <a:ext cx="15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668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" name="Rectangle 244">
              <a:extLst>
                <a:ext uri="{FF2B5EF4-FFF2-40B4-BE49-F238E27FC236}">
                  <a16:creationId xmlns:a16="http://schemas.microsoft.com/office/drawing/2014/main" id="{FFE256B6-BBCB-465D-B790-B7E6D964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5" y="4887"/>
              <a:ext cx="5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" name="Rectangle 245">
              <a:extLst>
                <a:ext uri="{FF2B5EF4-FFF2-40B4-BE49-F238E27FC236}">
                  <a16:creationId xmlns:a16="http://schemas.microsoft.com/office/drawing/2014/main" id="{8DF3ADE3-9EAB-4608-9E41-F8A08FA96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7" y="4887"/>
              <a:ext cx="15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629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" name="Rectangle 246">
              <a:extLst>
                <a:ext uri="{FF2B5EF4-FFF2-40B4-BE49-F238E27FC236}">
                  <a16:creationId xmlns:a16="http://schemas.microsoft.com/office/drawing/2014/main" id="{1F1BAAF0-7397-406D-8242-3A291F61E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2" y="4509"/>
              <a:ext cx="131" cy="8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247">
              <a:extLst>
                <a:ext uri="{FF2B5EF4-FFF2-40B4-BE49-F238E27FC236}">
                  <a16:creationId xmlns:a16="http://schemas.microsoft.com/office/drawing/2014/main" id="{37BF8712-E8ED-403A-A2FA-749190F66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2" y="4509"/>
              <a:ext cx="131" cy="836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248">
              <a:extLst>
                <a:ext uri="{FF2B5EF4-FFF2-40B4-BE49-F238E27FC236}">
                  <a16:creationId xmlns:a16="http://schemas.microsoft.com/office/drawing/2014/main" id="{613F946A-9AF0-452C-AEE0-6E0644C6A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3" y="4410"/>
              <a:ext cx="494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Assurbanipal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" name="Rectangle 249">
              <a:extLst>
                <a:ext uri="{FF2B5EF4-FFF2-40B4-BE49-F238E27FC236}">
                  <a16:creationId xmlns:a16="http://schemas.microsoft.com/office/drawing/2014/main" id="{1603637A-B4AC-45D9-B83B-35B9A9489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2" y="4296"/>
              <a:ext cx="13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Sin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Rectangle 250">
              <a:extLst>
                <a:ext uri="{FF2B5EF4-FFF2-40B4-BE49-F238E27FC236}">
                  <a16:creationId xmlns:a16="http://schemas.microsoft.com/office/drawing/2014/main" id="{1435CDD1-9003-4FE8-AC37-9CE77A213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8" y="4296"/>
              <a:ext cx="5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" name="Rectangle 251">
              <a:extLst>
                <a:ext uri="{FF2B5EF4-FFF2-40B4-BE49-F238E27FC236}">
                  <a16:creationId xmlns:a16="http://schemas.microsoft.com/office/drawing/2014/main" id="{A512E714-794C-4964-8353-14A9A0865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0" y="4296"/>
              <a:ext cx="17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shar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" name="Rectangle 252">
              <a:extLst>
                <a:ext uri="{FF2B5EF4-FFF2-40B4-BE49-F238E27FC236}">
                  <a16:creationId xmlns:a16="http://schemas.microsoft.com/office/drawing/2014/main" id="{73F0FDAA-B046-4AEF-BB79-8E127401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8" y="4296"/>
              <a:ext cx="5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" name="Rectangle 253">
              <a:extLst>
                <a:ext uri="{FF2B5EF4-FFF2-40B4-BE49-F238E27FC236}">
                  <a16:creationId xmlns:a16="http://schemas.microsoft.com/office/drawing/2014/main" id="{4B97C5F8-9CE1-4D61-890C-4DF1D6295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0" y="4296"/>
              <a:ext cx="191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ishur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" name="Rectangle 254">
              <a:extLst>
                <a:ext uri="{FF2B5EF4-FFF2-40B4-BE49-F238E27FC236}">
                  <a16:creationId xmlns:a16="http://schemas.microsoft.com/office/drawing/2014/main" id="{3C3F3B85-C837-42CD-B6F6-047B301E2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9" y="4413"/>
              <a:ext cx="22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Assur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" name="Rectangle 255">
              <a:extLst>
                <a:ext uri="{FF2B5EF4-FFF2-40B4-BE49-F238E27FC236}">
                  <a16:creationId xmlns:a16="http://schemas.microsoft.com/office/drawing/2014/main" id="{1A5F5E19-65B3-4997-8450-3B3B10972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8" y="4413"/>
              <a:ext cx="5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" name="Rectangle 256">
              <a:extLst>
                <a:ext uri="{FF2B5EF4-FFF2-40B4-BE49-F238E27FC236}">
                  <a16:creationId xmlns:a16="http://schemas.microsoft.com/office/drawing/2014/main" id="{F26F0386-015B-4A79-A579-0D5E4F620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0" y="4413"/>
              <a:ext cx="28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uballit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" name="Rectangle 257">
              <a:extLst>
                <a:ext uri="{FF2B5EF4-FFF2-40B4-BE49-F238E27FC236}">
                  <a16:creationId xmlns:a16="http://schemas.microsoft.com/office/drawing/2014/main" id="{3C2EB6DB-0BEB-435F-9D5F-446A9BBD5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4" y="4509"/>
              <a:ext cx="304" cy="836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258">
              <a:extLst>
                <a:ext uri="{FF2B5EF4-FFF2-40B4-BE49-F238E27FC236}">
                  <a16:creationId xmlns:a16="http://schemas.microsoft.com/office/drawing/2014/main" id="{C2A6F225-1BFC-4C38-9ABB-27F0B6871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4" y="4509"/>
              <a:ext cx="304" cy="836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259">
              <a:extLst>
                <a:ext uri="{FF2B5EF4-FFF2-40B4-BE49-F238E27FC236}">
                  <a16:creationId xmlns:a16="http://schemas.microsoft.com/office/drawing/2014/main" id="{50A1822A-4C09-4841-A64D-35866720D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" y="4900"/>
              <a:ext cx="1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704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" name="Rectangle 260">
              <a:extLst>
                <a:ext uri="{FF2B5EF4-FFF2-40B4-BE49-F238E27FC236}">
                  <a16:creationId xmlns:a16="http://schemas.microsoft.com/office/drawing/2014/main" id="{7E8BDE60-5CBC-4F9D-884C-AE3DC3E02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1" y="4900"/>
              <a:ext cx="4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" name="Rectangle 261">
              <a:extLst>
                <a:ext uri="{FF2B5EF4-FFF2-40B4-BE49-F238E27FC236}">
                  <a16:creationId xmlns:a16="http://schemas.microsoft.com/office/drawing/2014/main" id="{2D344759-3BE6-4B55-8979-76A971F76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" y="4900"/>
              <a:ext cx="1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Arial" panose="020B0604020202020204" pitchFamily="34" charset="0"/>
                </a:rPr>
                <a:t>681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" name="Rectangle 262">
              <a:extLst>
                <a:ext uri="{FF2B5EF4-FFF2-40B4-BE49-F238E27FC236}">
                  <a16:creationId xmlns:a16="http://schemas.microsoft.com/office/drawing/2014/main" id="{2F516658-5624-4170-A8AD-51DFD1F74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1" y="5351"/>
              <a:ext cx="463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Esarhaddon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" name="Rectangle 263">
              <a:extLst>
                <a:ext uri="{FF2B5EF4-FFF2-40B4-BE49-F238E27FC236}">
                  <a16:creationId xmlns:a16="http://schemas.microsoft.com/office/drawing/2014/main" id="{03EAB348-6C52-49D6-BBD3-800B26F29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4" y="4410"/>
              <a:ext cx="482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Sennacherib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" name="Rectangle 264">
              <a:extLst>
                <a:ext uri="{FF2B5EF4-FFF2-40B4-BE49-F238E27FC236}">
                  <a16:creationId xmlns:a16="http://schemas.microsoft.com/office/drawing/2014/main" id="{485932CF-C93D-4E21-B0DD-A6291DF6B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3" y="4561"/>
              <a:ext cx="946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609 End of Assyrian Empire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5" name="Rectangle 265">
              <a:extLst>
                <a:ext uri="{FF2B5EF4-FFF2-40B4-BE49-F238E27FC236}">
                  <a16:creationId xmlns:a16="http://schemas.microsoft.com/office/drawing/2014/main" id="{56C41530-A1FB-4106-879E-255F316F0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6" y="5358"/>
              <a:ext cx="358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Sargon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6" name="Rectangle 266">
              <a:extLst>
                <a:ext uri="{FF2B5EF4-FFF2-40B4-BE49-F238E27FC236}">
                  <a16:creationId xmlns:a16="http://schemas.microsoft.com/office/drawing/2014/main" id="{F4F13FAC-651D-4916-B5EE-9929C0D5C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3" y="4509"/>
              <a:ext cx="59" cy="836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267">
              <a:extLst>
                <a:ext uri="{FF2B5EF4-FFF2-40B4-BE49-F238E27FC236}">
                  <a16:creationId xmlns:a16="http://schemas.microsoft.com/office/drawing/2014/main" id="{A5586826-D652-4504-876D-0061E3DE7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3" y="4509"/>
              <a:ext cx="59" cy="836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68">
              <a:extLst>
                <a:ext uri="{FF2B5EF4-FFF2-40B4-BE49-F238E27FC236}">
                  <a16:creationId xmlns:a16="http://schemas.microsoft.com/office/drawing/2014/main" id="{77A29943-C0A1-4F85-AC8A-7F916C7A1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6" y="4509"/>
              <a:ext cx="233" cy="8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Rectangle 269">
              <a:extLst>
                <a:ext uri="{FF2B5EF4-FFF2-40B4-BE49-F238E27FC236}">
                  <a16:creationId xmlns:a16="http://schemas.microsoft.com/office/drawing/2014/main" id="{1CB4E719-DE9C-42FB-AE29-97C8FDA1E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6" y="4509"/>
              <a:ext cx="233" cy="836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270">
              <a:extLst>
                <a:ext uri="{FF2B5EF4-FFF2-40B4-BE49-F238E27FC236}">
                  <a16:creationId xmlns:a16="http://schemas.microsoft.com/office/drawing/2014/main" id="{D4542167-FA9B-4F77-AF6A-742212E15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6" y="4872"/>
              <a:ext cx="117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745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1" name="Rectangle 271">
              <a:extLst>
                <a:ext uri="{FF2B5EF4-FFF2-40B4-BE49-F238E27FC236}">
                  <a16:creationId xmlns:a16="http://schemas.microsoft.com/office/drawing/2014/main" id="{88C9A24A-49ED-4528-AEB4-19C34BC77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8" y="4872"/>
              <a:ext cx="44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2" name="Rectangle 272">
              <a:extLst>
                <a:ext uri="{FF2B5EF4-FFF2-40B4-BE49-F238E27FC236}">
                  <a16:creationId xmlns:a16="http://schemas.microsoft.com/office/drawing/2014/main" id="{B91C23D2-3B6B-4902-A750-422441DD1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4" y="4931"/>
              <a:ext cx="1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727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" name="Rectangle 273">
              <a:extLst>
                <a:ext uri="{FF2B5EF4-FFF2-40B4-BE49-F238E27FC236}">
                  <a16:creationId xmlns:a16="http://schemas.microsoft.com/office/drawing/2014/main" id="{2AEF063E-5A98-4156-8598-9C5F157DD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7" y="4512"/>
              <a:ext cx="119" cy="118"/>
            </a:xfrm>
            <a:prstGeom prst="rect">
              <a:avLst/>
            </a:prstGeom>
            <a:solidFill>
              <a:srgbClr val="9D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274">
              <a:extLst>
                <a:ext uri="{FF2B5EF4-FFF2-40B4-BE49-F238E27FC236}">
                  <a16:creationId xmlns:a16="http://schemas.microsoft.com/office/drawing/2014/main" id="{ED04336B-DD0B-4758-9A30-DC9E37A3A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7" y="4512"/>
              <a:ext cx="119" cy="118"/>
            </a:xfrm>
            <a:prstGeom prst="rect">
              <a:avLst/>
            </a:prstGeom>
            <a:noFill/>
            <a:ln w="9525" cap="rnd">
              <a:solidFill>
                <a:srgbClr val="9DBB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275">
              <a:extLst>
                <a:ext uri="{FF2B5EF4-FFF2-40B4-BE49-F238E27FC236}">
                  <a16:creationId xmlns:a16="http://schemas.microsoft.com/office/drawing/2014/main" id="{D5189E60-D94D-4E52-AB44-AA32BBBD0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2" y="4337"/>
              <a:ext cx="624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Shalmanesser 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" name="Line 276">
              <a:extLst>
                <a:ext uri="{FF2B5EF4-FFF2-40B4-BE49-F238E27FC236}">
                  <a16:creationId xmlns:a16="http://schemas.microsoft.com/office/drawing/2014/main" id="{778E6D94-56E3-47DD-9C9F-0F8C001FE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95" y="4421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tangle 277">
              <a:extLst>
                <a:ext uri="{FF2B5EF4-FFF2-40B4-BE49-F238E27FC236}">
                  <a16:creationId xmlns:a16="http://schemas.microsoft.com/office/drawing/2014/main" id="{3A3C2AEC-0E46-41FB-AEA8-22C17F0F5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1" y="4818"/>
              <a:ext cx="278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Tiglath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" name="Rectangle 278">
              <a:extLst>
                <a:ext uri="{FF2B5EF4-FFF2-40B4-BE49-F238E27FC236}">
                  <a16:creationId xmlns:a16="http://schemas.microsoft.com/office/drawing/2014/main" id="{E68BB0EE-63FC-45F3-A72A-777CE2938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4" y="4818"/>
              <a:ext cx="62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" name="Rectangle 279">
              <a:extLst>
                <a:ext uri="{FF2B5EF4-FFF2-40B4-BE49-F238E27FC236}">
                  <a16:creationId xmlns:a16="http://schemas.microsoft.com/office/drawing/2014/main" id="{CCE2E908-DBA1-4834-9EB6-3E85D5A25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9" y="4818"/>
              <a:ext cx="358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333399"/>
                  </a:solidFill>
                  <a:effectLst/>
                  <a:latin typeface="Arial" panose="020B0604020202020204" pitchFamily="34" charset="0"/>
                </a:rPr>
                <a:t>pileser III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Line 280">
              <a:extLst>
                <a:ext uri="{FF2B5EF4-FFF2-40B4-BE49-F238E27FC236}">
                  <a16:creationId xmlns:a16="http://schemas.microsoft.com/office/drawing/2014/main" id="{7D733F2B-3EE6-49C2-9620-85CC49AF2C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60" y="4370"/>
              <a:ext cx="68" cy="15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281">
              <a:extLst>
                <a:ext uri="{FF2B5EF4-FFF2-40B4-BE49-F238E27FC236}">
                  <a16:creationId xmlns:a16="http://schemas.microsoft.com/office/drawing/2014/main" id="{D4877572-BF04-458A-9F80-20F2FFD6D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8" y="4413"/>
              <a:ext cx="22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Assur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282">
              <a:extLst>
                <a:ext uri="{FF2B5EF4-FFF2-40B4-BE49-F238E27FC236}">
                  <a16:creationId xmlns:a16="http://schemas.microsoft.com/office/drawing/2014/main" id="{F176FA42-1456-468F-92F4-35AA9A246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7" y="4413"/>
              <a:ext cx="5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" name="Rectangle 283">
              <a:extLst>
                <a:ext uri="{FF2B5EF4-FFF2-40B4-BE49-F238E27FC236}">
                  <a16:creationId xmlns:a16="http://schemas.microsoft.com/office/drawing/2014/main" id="{5102FB5A-7106-4458-9699-566781C90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9" y="4413"/>
              <a:ext cx="290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nirarir V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" name="Rectangle 284">
              <a:extLst>
                <a:ext uri="{FF2B5EF4-FFF2-40B4-BE49-F238E27FC236}">
                  <a16:creationId xmlns:a16="http://schemas.microsoft.com/office/drawing/2014/main" id="{67A82BBC-EABE-4003-94AB-94A384296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8" y="5345"/>
              <a:ext cx="705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80"/>
                  </a:solidFill>
                  <a:effectLst/>
                  <a:latin typeface="Arial" panose="020B0604020202020204" pitchFamily="34" charset="0"/>
                </a:rPr>
                <a:t>Nebuchadnezzar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" name="Rectangle 285">
              <a:extLst>
                <a:ext uri="{FF2B5EF4-FFF2-40B4-BE49-F238E27FC236}">
                  <a16:creationId xmlns:a16="http://schemas.microsoft.com/office/drawing/2014/main" id="{0FE253AC-9DE3-4BFA-A4B4-00C4DDF5F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3" y="5223"/>
              <a:ext cx="238" cy="119"/>
            </a:xfrm>
            <a:prstGeom prst="rect">
              <a:avLst/>
            </a:prstGeom>
            <a:solidFill>
              <a:srgbClr val="9D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angle 286">
              <a:extLst>
                <a:ext uri="{FF2B5EF4-FFF2-40B4-BE49-F238E27FC236}">
                  <a16:creationId xmlns:a16="http://schemas.microsoft.com/office/drawing/2014/main" id="{751F9465-C3E8-43F6-B27F-FB0A23E61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3" y="5223"/>
              <a:ext cx="238" cy="119"/>
            </a:xfrm>
            <a:prstGeom prst="rect">
              <a:avLst/>
            </a:prstGeom>
            <a:noFill/>
            <a:ln w="9525" cap="rnd">
              <a:solidFill>
                <a:srgbClr val="9DBB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Rectangle 287">
              <a:extLst>
                <a:ext uri="{FF2B5EF4-FFF2-40B4-BE49-F238E27FC236}">
                  <a16:creationId xmlns:a16="http://schemas.microsoft.com/office/drawing/2014/main" id="{3309BB48-402F-462C-A901-6055DEC5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8" y="5257"/>
              <a:ext cx="11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625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288">
              <a:extLst>
                <a:ext uri="{FF2B5EF4-FFF2-40B4-BE49-F238E27FC236}">
                  <a16:creationId xmlns:a16="http://schemas.microsoft.com/office/drawing/2014/main" id="{0F8B052A-788D-426D-9F57-AC85C017B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" y="5257"/>
              <a:ext cx="4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289">
              <a:extLst>
                <a:ext uri="{FF2B5EF4-FFF2-40B4-BE49-F238E27FC236}">
                  <a16:creationId xmlns:a16="http://schemas.microsoft.com/office/drawing/2014/main" id="{50CE5C67-4769-4DBB-B8C7-2E80E1D0B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7" y="5257"/>
              <a:ext cx="8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" name="Rectangle 290">
              <a:extLst>
                <a:ext uri="{FF2B5EF4-FFF2-40B4-BE49-F238E27FC236}">
                  <a16:creationId xmlns:a16="http://schemas.microsoft.com/office/drawing/2014/main" id="{3188996D-EB2B-4F53-8DA6-45D0E9F15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3" y="5121"/>
              <a:ext cx="526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Nabopolassar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" name="Rectangle 291">
              <a:extLst>
                <a:ext uri="{FF2B5EF4-FFF2-40B4-BE49-F238E27FC236}">
                  <a16:creationId xmlns:a16="http://schemas.microsoft.com/office/drawing/2014/main" id="{A3C5D2ED-78A0-462D-8D73-1884477B3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5" y="5223"/>
              <a:ext cx="24" cy="119"/>
            </a:xfrm>
            <a:prstGeom prst="rect">
              <a:avLst/>
            </a:pr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292">
              <a:extLst>
                <a:ext uri="{FF2B5EF4-FFF2-40B4-BE49-F238E27FC236}">
                  <a16:creationId xmlns:a16="http://schemas.microsoft.com/office/drawing/2014/main" id="{7F32A0F7-783D-4A22-8825-7D2272864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5" y="5223"/>
              <a:ext cx="24" cy="119"/>
            </a:xfrm>
            <a:prstGeom prst="rect">
              <a:avLst/>
            </a:prstGeom>
            <a:noFill/>
            <a:ln w="9525" cap="rnd">
              <a:solidFill>
                <a:srgbClr val="33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93">
              <a:extLst>
                <a:ext uri="{FF2B5EF4-FFF2-40B4-BE49-F238E27FC236}">
                  <a16:creationId xmlns:a16="http://schemas.microsoft.com/office/drawing/2014/main" id="{E694139B-AF42-4806-A0C3-1E67670BE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2" y="5050"/>
              <a:ext cx="167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80"/>
                  </a:solidFill>
                  <a:effectLst/>
                  <a:latin typeface="Arial" panose="020B0604020202020204" pitchFamily="34" charset="0"/>
                </a:rPr>
                <a:t>Evil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94">
              <a:extLst>
                <a:ext uri="{FF2B5EF4-FFF2-40B4-BE49-F238E27FC236}">
                  <a16:creationId xmlns:a16="http://schemas.microsoft.com/office/drawing/2014/main" id="{F7FE9D5C-883B-404F-A272-8FD54100D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2" y="5050"/>
              <a:ext cx="6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8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95">
              <a:extLst>
                <a:ext uri="{FF2B5EF4-FFF2-40B4-BE49-F238E27FC236}">
                  <a16:creationId xmlns:a16="http://schemas.microsoft.com/office/drawing/2014/main" id="{FFCF01CC-F6B4-4A27-AE1F-D60A024EC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6" y="5050"/>
              <a:ext cx="390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80"/>
                  </a:solidFill>
                  <a:effectLst/>
                  <a:latin typeface="Arial" panose="020B0604020202020204" pitchFamily="34" charset="0"/>
                </a:rPr>
                <a:t>Merodach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96">
              <a:extLst>
                <a:ext uri="{FF2B5EF4-FFF2-40B4-BE49-F238E27FC236}">
                  <a16:creationId xmlns:a16="http://schemas.microsoft.com/office/drawing/2014/main" id="{1BF3459D-E4EB-4AD9-BCD3-37DF89905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1" y="5223"/>
              <a:ext cx="42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Rectangle 297">
              <a:extLst>
                <a:ext uri="{FF2B5EF4-FFF2-40B4-BE49-F238E27FC236}">
                  <a16:creationId xmlns:a16="http://schemas.microsoft.com/office/drawing/2014/main" id="{53BB9FC3-48CE-41B5-B189-DFB784FCF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1" y="5223"/>
              <a:ext cx="42" cy="119"/>
            </a:xfrm>
            <a:prstGeom prst="rect">
              <a:avLst/>
            </a:prstGeom>
            <a:noFill/>
            <a:ln w="9525" cap="rnd">
              <a:solidFill>
                <a:srgbClr val="9DBB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ctangle 298">
              <a:extLst>
                <a:ext uri="{FF2B5EF4-FFF2-40B4-BE49-F238E27FC236}">
                  <a16:creationId xmlns:a16="http://schemas.microsoft.com/office/drawing/2014/main" id="{37D4DF55-6B2D-4EEA-A304-9D8B36A66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3" y="5434"/>
              <a:ext cx="414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Neriglissar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299">
              <a:extLst>
                <a:ext uri="{FF2B5EF4-FFF2-40B4-BE49-F238E27FC236}">
                  <a16:creationId xmlns:a16="http://schemas.microsoft.com/office/drawing/2014/main" id="{03C598D2-BCB5-43AC-9F8F-0DC265678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93" y="5347"/>
              <a:ext cx="71" cy="95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300">
              <a:extLst>
                <a:ext uri="{FF2B5EF4-FFF2-40B4-BE49-F238E27FC236}">
                  <a16:creationId xmlns:a16="http://schemas.microsoft.com/office/drawing/2014/main" id="{A7B648DA-D7EF-43AE-88D4-9CD544836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3" y="5223"/>
              <a:ext cx="12" cy="119"/>
            </a:xfrm>
            <a:prstGeom prst="rect">
              <a:avLst/>
            </a:prstGeom>
            <a:solidFill>
              <a:srgbClr val="9D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301">
              <a:extLst>
                <a:ext uri="{FF2B5EF4-FFF2-40B4-BE49-F238E27FC236}">
                  <a16:creationId xmlns:a16="http://schemas.microsoft.com/office/drawing/2014/main" id="{05C1FAC7-2990-4F51-B270-CC83E420A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3" y="5223"/>
              <a:ext cx="12" cy="119"/>
            </a:xfrm>
            <a:prstGeom prst="rect">
              <a:avLst/>
            </a:prstGeom>
            <a:noFill/>
            <a:ln w="9525" cap="rnd">
              <a:solidFill>
                <a:srgbClr val="9DBB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Line 302">
              <a:extLst>
                <a:ext uri="{FF2B5EF4-FFF2-40B4-BE49-F238E27FC236}">
                  <a16:creationId xmlns:a16="http://schemas.microsoft.com/office/drawing/2014/main" id="{48396D51-0F3D-4F3F-82E7-3E7546AF9D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68" y="5122"/>
              <a:ext cx="155" cy="89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303">
              <a:extLst>
                <a:ext uri="{FF2B5EF4-FFF2-40B4-BE49-F238E27FC236}">
                  <a16:creationId xmlns:a16="http://schemas.microsoft.com/office/drawing/2014/main" id="{AEC66AA8-C84D-49B4-8A21-9B1521308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9" y="4966"/>
              <a:ext cx="315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Labashi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" name="Rectangle 304">
              <a:extLst>
                <a:ext uri="{FF2B5EF4-FFF2-40B4-BE49-F238E27FC236}">
                  <a16:creationId xmlns:a16="http://schemas.microsoft.com/office/drawing/2014/main" id="{B7E83C97-0647-4E21-9598-F24D047C9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9" y="4966"/>
              <a:ext cx="62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" name="Rectangle 305">
              <a:extLst>
                <a:ext uri="{FF2B5EF4-FFF2-40B4-BE49-F238E27FC236}">
                  <a16:creationId xmlns:a16="http://schemas.microsoft.com/office/drawing/2014/main" id="{93663ACA-D4FC-4C9D-8ACF-C5DC296E0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4" y="4966"/>
              <a:ext cx="302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Marduk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" name="Line 306">
              <a:extLst>
                <a:ext uri="{FF2B5EF4-FFF2-40B4-BE49-F238E27FC236}">
                  <a16:creationId xmlns:a16="http://schemas.microsoft.com/office/drawing/2014/main" id="{3A0361E4-93F7-4591-A81F-D5F135868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11" y="5038"/>
              <a:ext cx="76" cy="167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Rectangle 307">
              <a:extLst>
                <a:ext uri="{FF2B5EF4-FFF2-40B4-BE49-F238E27FC236}">
                  <a16:creationId xmlns:a16="http://schemas.microsoft.com/office/drawing/2014/main" id="{EE63843C-187F-4884-9E78-8D1D00717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5" y="5223"/>
              <a:ext cx="199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308">
              <a:extLst>
                <a:ext uri="{FF2B5EF4-FFF2-40B4-BE49-F238E27FC236}">
                  <a16:creationId xmlns:a16="http://schemas.microsoft.com/office/drawing/2014/main" id="{CC4DFE28-2ABC-47B3-BFDF-ADA86F37F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5" y="5223"/>
              <a:ext cx="199" cy="119"/>
            </a:xfrm>
            <a:prstGeom prst="rect">
              <a:avLst/>
            </a:prstGeom>
            <a:noFill/>
            <a:ln w="9525" cap="rnd">
              <a:solidFill>
                <a:srgbClr val="9DBB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Rectangle 309">
              <a:extLst>
                <a:ext uri="{FF2B5EF4-FFF2-40B4-BE49-F238E27FC236}">
                  <a16:creationId xmlns:a16="http://schemas.microsoft.com/office/drawing/2014/main" id="{4E15ED32-3547-4633-A79A-C03839D88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7" y="5226"/>
              <a:ext cx="1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555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" name="Rectangle 310">
              <a:extLst>
                <a:ext uri="{FF2B5EF4-FFF2-40B4-BE49-F238E27FC236}">
                  <a16:creationId xmlns:a16="http://schemas.microsoft.com/office/drawing/2014/main" id="{A4C2E077-83FE-4A65-8757-6DB9FB9DD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0" y="5226"/>
              <a:ext cx="4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" name="Rectangle 311">
              <a:extLst>
                <a:ext uri="{FF2B5EF4-FFF2-40B4-BE49-F238E27FC236}">
                  <a16:creationId xmlns:a16="http://schemas.microsoft.com/office/drawing/2014/main" id="{47C2482B-741D-4F3F-882A-259A67793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6" y="5287"/>
              <a:ext cx="117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539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" name="Rectangle 312">
              <a:extLst>
                <a:ext uri="{FF2B5EF4-FFF2-40B4-BE49-F238E27FC236}">
                  <a16:creationId xmlns:a16="http://schemas.microsoft.com/office/drawing/2014/main" id="{529DE89D-7682-4CE4-8954-D80AC7C26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9" y="5523"/>
              <a:ext cx="42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Nabonidus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grpSp>
          <p:nvGrpSpPr>
            <p:cNvPr id="113" name="Group 513">
              <a:extLst>
                <a:ext uri="{FF2B5EF4-FFF2-40B4-BE49-F238E27FC236}">
                  <a16:creationId xmlns:a16="http://schemas.microsoft.com/office/drawing/2014/main" id="{CB93ABA8-13AF-4EF4-A660-4B0A89FAD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93" y="823"/>
              <a:ext cx="7703" cy="6934"/>
              <a:chOff x="9093" y="823"/>
              <a:chExt cx="7703" cy="6934"/>
            </a:xfrm>
          </p:grpSpPr>
          <p:sp>
            <p:nvSpPr>
              <p:cNvPr id="2500" name="Line 313">
                <a:extLst>
                  <a:ext uri="{FF2B5EF4-FFF2-40B4-BE49-F238E27FC236}">
                    <a16:creationId xmlns:a16="http://schemas.microsoft.com/office/drawing/2014/main" id="{7D0D9C49-E8C7-4AB9-AD6B-2F84BF667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34" y="5359"/>
                <a:ext cx="166" cy="166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1" name="Rectangle 314">
                <a:extLst>
                  <a:ext uri="{FF2B5EF4-FFF2-40B4-BE49-F238E27FC236}">
                    <a16:creationId xmlns:a16="http://schemas.microsoft.com/office/drawing/2014/main" id="{382AF600-46EA-4520-94AD-032929DF0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4" y="5217"/>
                <a:ext cx="106" cy="82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2" name="Rectangle 315">
                <a:extLst>
                  <a:ext uri="{FF2B5EF4-FFF2-40B4-BE49-F238E27FC236}">
                    <a16:creationId xmlns:a16="http://schemas.microsoft.com/office/drawing/2014/main" id="{C184D74D-965E-44F2-917B-F825E400E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4" y="5217"/>
                <a:ext cx="106" cy="82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3" name="Rectangle 316">
                <a:extLst>
                  <a:ext uri="{FF2B5EF4-FFF2-40B4-BE49-F238E27FC236}">
                    <a16:creationId xmlns:a16="http://schemas.microsoft.com/office/drawing/2014/main" id="{8B0999F7-D75E-41FD-AD12-D6B427DEE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6" y="5427"/>
                <a:ext cx="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04" name="Rectangle 317">
                <a:extLst>
                  <a:ext uri="{FF2B5EF4-FFF2-40B4-BE49-F238E27FC236}">
                    <a16:creationId xmlns:a16="http://schemas.microsoft.com/office/drawing/2014/main" id="{5094F513-34F5-4CC0-ADD3-F47D6637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6" y="5488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05" name="Rectangle 318">
                <a:extLst>
                  <a:ext uri="{FF2B5EF4-FFF2-40B4-BE49-F238E27FC236}">
                    <a16:creationId xmlns:a16="http://schemas.microsoft.com/office/drawing/2014/main" id="{0CA6BEB3-1FA0-48D2-BD0B-DEBB60EA7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6" y="5547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06" name="Rectangle 319">
                <a:extLst>
                  <a:ext uri="{FF2B5EF4-FFF2-40B4-BE49-F238E27FC236}">
                    <a16:creationId xmlns:a16="http://schemas.microsoft.com/office/drawing/2014/main" id="{00625461-200D-4AB2-A33C-233F01A29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1" y="5606"/>
                <a:ext cx="4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07" name="Rectangle 320">
                <a:extLst>
                  <a:ext uri="{FF2B5EF4-FFF2-40B4-BE49-F238E27FC236}">
                    <a16:creationId xmlns:a16="http://schemas.microsoft.com/office/drawing/2014/main" id="{E8F2FC9F-C919-44CF-92BD-200D28E3C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6" y="5664"/>
                <a:ext cx="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08" name="Rectangle 321">
                <a:extLst>
                  <a:ext uri="{FF2B5EF4-FFF2-40B4-BE49-F238E27FC236}">
                    <a16:creationId xmlns:a16="http://schemas.microsoft.com/office/drawing/2014/main" id="{F206FB61-56A7-455B-B474-D0BDE32AF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6" y="5725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09" name="Rectangle 322">
                <a:extLst>
                  <a:ext uri="{FF2B5EF4-FFF2-40B4-BE49-F238E27FC236}">
                    <a16:creationId xmlns:a16="http://schemas.microsoft.com/office/drawing/2014/main" id="{90996263-8BF6-419B-ACAD-0467B954B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6" y="5784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0" name="Rectangle 323">
                <a:extLst>
                  <a:ext uri="{FF2B5EF4-FFF2-40B4-BE49-F238E27FC236}">
                    <a16:creationId xmlns:a16="http://schemas.microsoft.com/office/drawing/2014/main" id="{019F295D-02A8-4947-B134-91BE1CAAC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6" y="3741"/>
                <a:ext cx="95" cy="230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1" name="Rectangle 324">
                <a:extLst>
                  <a:ext uri="{FF2B5EF4-FFF2-40B4-BE49-F238E27FC236}">
                    <a16:creationId xmlns:a16="http://schemas.microsoft.com/office/drawing/2014/main" id="{C17EB40C-7B41-4816-91B9-A01808A5A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6" y="3741"/>
                <a:ext cx="95" cy="2305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2" name="Rectangle 325">
                <a:extLst>
                  <a:ext uri="{FF2B5EF4-FFF2-40B4-BE49-F238E27FC236}">
                    <a16:creationId xmlns:a16="http://schemas.microsoft.com/office/drawing/2014/main" id="{CB1272C6-FE3A-48E4-BC2E-70E3E9440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3" y="4691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3" name="Rectangle 326">
                <a:extLst>
                  <a:ext uri="{FF2B5EF4-FFF2-40B4-BE49-F238E27FC236}">
                    <a16:creationId xmlns:a16="http://schemas.microsoft.com/office/drawing/2014/main" id="{6388DF5B-0155-4ABA-8952-4901982EB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3" y="4750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4" name="Rectangle 327">
                <a:extLst>
                  <a:ext uri="{FF2B5EF4-FFF2-40B4-BE49-F238E27FC236}">
                    <a16:creationId xmlns:a16="http://schemas.microsoft.com/office/drawing/2014/main" id="{67B1E5FE-0A70-43F3-B643-E4CCAA566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3" y="4809"/>
                <a:ext cx="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5" name="Rectangle 328">
                <a:extLst>
                  <a:ext uri="{FF2B5EF4-FFF2-40B4-BE49-F238E27FC236}">
                    <a16:creationId xmlns:a16="http://schemas.microsoft.com/office/drawing/2014/main" id="{A0188C69-1215-4EB4-9EC8-EF05BA4C3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8" y="4869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6" name="Rectangle 329">
                <a:extLst>
                  <a:ext uri="{FF2B5EF4-FFF2-40B4-BE49-F238E27FC236}">
                    <a16:creationId xmlns:a16="http://schemas.microsoft.com/office/drawing/2014/main" id="{0F3B8D70-EC6F-4E48-9719-27FF2B417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3" y="4928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7" name="Rectangle 330">
                <a:extLst>
                  <a:ext uri="{FF2B5EF4-FFF2-40B4-BE49-F238E27FC236}">
                    <a16:creationId xmlns:a16="http://schemas.microsoft.com/office/drawing/2014/main" id="{28AE5135-FFFB-4287-9DAA-37203147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3" y="4987"/>
                <a:ext cx="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8" name="Rectangle 331">
                <a:extLst>
                  <a:ext uri="{FF2B5EF4-FFF2-40B4-BE49-F238E27FC236}">
                    <a16:creationId xmlns:a16="http://schemas.microsoft.com/office/drawing/2014/main" id="{F8BEED47-E04F-40E2-B853-95D56962C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3" y="5045"/>
                <a:ext cx="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19" name="Rectangle 332">
                <a:extLst>
                  <a:ext uri="{FF2B5EF4-FFF2-40B4-BE49-F238E27FC236}">
                    <a16:creationId xmlns:a16="http://schemas.microsoft.com/office/drawing/2014/main" id="{E34F958B-47DD-4946-A087-558E5E279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6" y="6063"/>
                <a:ext cx="41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Cambyses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20" name="Rectangle 333">
                <a:extLst>
                  <a:ext uri="{FF2B5EF4-FFF2-40B4-BE49-F238E27FC236}">
                    <a16:creationId xmlns:a16="http://schemas.microsoft.com/office/drawing/2014/main" id="{4855B981-501F-4C27-A49A-2ED2DD9BF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7" y="3741"/>
                <a:ext cx="415" cy="2305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1" name="Rectangle 334">
                <a:extLst>
                  <a:ext uri="{FF2B5EF4-FFF2-40B4-BE49-F238E27FC236}">
                    <a16:creationId xmlns:a16="http://schemas.microsoft.com/office/drawing/2014/main" id="{535E4FF9-7CA9-4BDE-B528-26211124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7" y="3741"/>
                <a:ext cx="415" cy="2305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2" name="Rectangle 335">
                <a:extLst>
                  <a:ext uri="{FF2B5EF4-FFF2-40B4-BE49-F238E27FC236}">
                    <a16:creationId xmlns:a16="http://schemas.microsoft.com/office/drawing/2014/main" id="{6F991231-55D1-4C05-BF60-260F8AC08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" y="4762"/>
                <a:ext cx="31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Darius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23" name="Rectangle 336">
                <a:extLst>
                  <a:ext uri="{FF2B5EF4-FFF2-40B4-BE49-F238E27FC236}">
                    <a16:creationId xmlns:a16="http://schemas.microsoft.com/office/drawing/2014/main" id="{320AB3FB-CBC3-46EC-9842-04FEB68F6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4" y="4857"/>
                <a:ext cx="37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Hystaspes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24" name="Rectangle 337">
                <a:extLst>
                  <a:ext uri="{FF2B5EF4-FFF2-40B4-BE49-F238E27FC236}">
                    <a16:creationId xmlns:a16="http://schemas.microsoft.com/office/drawing/2014/main" id="{9DFCC1C1-A4C8-4AEC-AC6E-C0396CC0D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1" y="4940"/>
                <a:ext cx="16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521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25" name="Rectangle 338">
                <a:extLst>
                  <a:ext uri="{FF2B5EF4-FFF2-40B4-BE49-F238E27FC236}">
                    <a16:creationId xmlns:a16="http://schemas.microsoft.com/office/drawing/2014/main" id="{63CB99E0-2172-40DA-A834-F31343462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5" y="4940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26" name="Rectangle 339">
                <a:extLst>
                  <a:ext uri="{FF2B5EF4-FFF2-40B4-BE49-F238E27FC236}">
                    <a16:creationId xmlns:a16="http://schemas.microsoft.com/office/drawing/2014/main" id="{A3B9B2FC-3175-4EDA-B424-54413BDD8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0" y="4940"/>
                <a:ext cx="16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486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27" name="Rectangle 340">
                <a:extLst>
                  <a:ext uri="{FF2B5EF4-FFF2-40B4-BE49-F238E27FC236}">
                    <a16:creationId xmlns:a16="http://schemas.microsoft.com/office/drawing/2014/main" id="{C5415B69-336C-4AC8-8264-0232E8992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7" y="5233"/>
                <a:ext cx="30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Revolts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28" name="Rectangle 341">
                <a:extLst>
                  <a:ext uri="{FF2B5EF4-FFF2-40B4-BE49-F238E27FC236}">
                    <a16:creationId xmlns:a16="http://schemas.microsoft.com/office/drawing/2014/main" id="{9406EBC2-7DC5-42F7-9154-EA671C637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0" y="5832"/>
                <a:ext cx="24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80"/>
                    </a:solidFill>
                    <a:effectLst/>
                    <a:latin typeface="Arial" panose="020B0604020202020204" pitchFamily="34" charset="0"/>
                  </a:rPr>
                  <a:t>Cyrus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29" name="Rectangle 342">
                <a:extLst>
                  <a:ext uri="{FF2B5EF4-FFF2-40B4-BE49-F238E27FC236}">
                    <a16:creationId xmlns:a16="http://schemas.microsoft.com/office/drawing/2014/main" id="{F28CB23C-C7B8-4B5D-A05B-A78145D46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2" y="5928"/>
                <a:ext cx="142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0" name="Rectangle 343">
                <a:extLst>
                  <a:ext uri="{FF2B5EF4-FFF2-40B4-BE49-F238E27FC236}">
                    <a16:creationId xmlns:a16="http://schemas.microsoft.com/office/drawing/2014/main" id="{D9D699C4-DEAC-4B39-9E81-91369BE1C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2" y="5928"/>
                <a:ext cx="142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1" name="Rectangle 344">
                <a:extLst>
                  <a:ext uri="{FF2B5EF4-FFF2-40B4-BE49-F238E27FC236}">
                    <a16:creationId xmlns:a16="http://schemas.microsoft.com/office/drawing/2014/main" id="{FEA5B3F1-F39E-4436-ADDB-13B5B0009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7" y="6246"/>
                <a:ext cx="472" cy="20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2" name="Rectangle 345">
                <a:extLst>
                  <a:ext uri="{FF2B5EF4-FFF2-40B4-BE49-F238E27FC236}">
                    <a16:creationId xmlns:a16="http://schemas.microsoft.com/office/drawing/2014/main" id="{D085B925-9339-4FC6-AFE3-52D59AEBF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3" y="6262"/>
                <a:ext cx="39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490 Battle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33" name="Rectangle 346">
                <a:extLst>
                  <a:ext uri="{FF2B5EF4-FFF2-40B4-BE49-F238E27FC236}">
                    <a16:creationId xmlns:a16="http://schemas.microsoft.com/office/drawing/2014/main" id="{82CE3B7A-F055-450B-92AD-407D826B6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3" y="6351"/>
                <a:ext cx="46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of Marathon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34" name="Rectangle 347">
                <a:extLst>
                  <a:ext uri="{FF2B5EF4-FFF2-40B4-BE49-F238E27FC236}">
                    <a16:creationId xmlns:a16="http://schemas.microsoft.com/office/drawing/2014/main" id="{3E09EBBB-54DF-4953-9B29-05E7B2087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3" y="6069"/>
                <a:ext cx="28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80"/>
                    </a:solidFill>
                    <a:effectLst/>
                    <a:latin typeface="Arial" panose="020B0604020202020204" pitchFamily="34" charset="0"/>
                  </a:rPr>
                  <a:t>Xerxes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35" name="Rectangle 348">
                <a:extLst>
                  <a:ext uri="{FF2B5EF4-FFF2-40B4-BE49-F238E27FC236}">
                    <a16:creationId xmlns:a16="http://schemas.microsoft.com/office/drawing/2014/main" id="{BC6DB160-6524-4251-8DFF-B674080A5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7" y="6158"/>
                <a:ext cx="46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80"/>
                    </a:solidFill>
                    <a:effectLst/>
                    <a:latin typeface="Arial" panose="020B0604020202020204" pitchFamily="34" charset="0"/>
                  </a:rPr>
                  <a:t>(Ahasuerus)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36" name="Rectangle 349">
                <a:extLst>
                  <a:ext uri="{FF2B5EF4-FFF2-40B4-BE49-F238E27FC236}">
                    <a16:creationId xmlns:a16="http://schemas.microsoft.com/office/drawing/2014/main" id="{01CB1DC4-CA86-428C-A91D-7995B4E50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" y="3741"/>
                <a:ext cx="475" cy="2305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7" name="Rectangle 350">
                <a:extLst>
                  <a:ext uri="{FF2B5EF4-FFF2-40B4-BE49-F238E27FC236}">
                    <a16:creationId xmlns:a16="http://schemas.microsoft.com/office/drawing/2014/main" id="{78090D45-4FEE-4A17-855F-07FA61FED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7" y="3741"/>
                <a:ext cx="475" cy="2305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8" name="Rectangle 351">
                <a:extLst>
                  <a:ext uri="{FF2B5EF4-FFF2-40B4-BE49-F238E27FC236}">
                    <a16:creationId xmlns:a16="http://schemas.microsoft.com/office/drawing/2014/main" id="{ACD24FB5-865D-4B3A-9614-3D0ECCB2E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0" y="4806"/>
                <a:ext cx="46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Artaxerxes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39" name="Rectangle 352">
                <a:extLst>
                  <a:ext uri="{FF2B5EF4-FFF2-40B4-BE49-F238E27FC236}">
                    <a16:creationId xmlns:a16="http://schemas.microsoft.com/office/drawing/2014/main" id="{4C224F15-FF62-4EF9-AD8F-66FEE3C17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1" y="4895"/>
                <a:ext cx="16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464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40" name="Rectangle 353">
                <a:extLst>
                  <a:ext uri="{FF2B5EF4-FFF2-40B4-BE49-F238E27FC236}">
                    <a16:creationId xmlns:a16="http://schemas.microsoft.com/office/drawing/2014/main" id="{A6E9870B-FEA1-4535-A2D3-0E61CBF0F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5" y="4895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41" name="Rectangle 354">
                <a:extLst>
                  <a:ext uri="{FF2B5EF4-FFF2-40B4-BE49-F238E27FC236}">
                    <a16:creationId xmlns:a16="http://schemas.microsoft.com/office/drawing/2014/main" id="{54F0F72E-A1A9-49E1-8C1F-035192577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0" y="4895"/>
                <a:ext cx="16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424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42" name="Rectangle 355">
                <a:extLst>
                  <a:ext uri="{FF2B5EF4-FFF2-40B4-BE49-F238E27FC236}">
                    <a16:creationId xmlns:a16="http://schemas.microsoft.com/office/drawing/2014/main" id="{2B3B3D18-60FC-4B45-B66D-32CBA4069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2" y="5217"/>
                <a:ext cx="12" cy="82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3" name="Rectangle 356">
                <a:extLst>
                  <a:ext uri="{FF2B5EF4-FFF2-40B4-BE49-F238E27FC236}">
                    <a16:creationId xmlns:a16="http://schemas.microsoft.com/office/drawing/2014/main" id="{B33F6C86-4A90-4000-91EE-C3EEF9F09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2" y="5217"/>
                <a:ext cx="12" cy="82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4" name="Rectangle 357">
                <a:extLst>
                  <a:ext uri="{FF2B5EF4-FFF2-40B4-BE49-F238E27FC236}">
                    <a16:creationId xmlns:a16="http://schemas.microsoft.com/office/drawing/2014/main" id="{12875186-A1C9-4F03-A3B9-71E369714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" y="6063"/>
                <a:ext cx="35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Xerxes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45" name="Rectangle 358">
                <a:extLst>
                  <a:ext uri="{FF2B5EF4-FFF2-40B4-BE49-F238E27FC236}">
                    <a16:creationId xmlns:a16="http://schemas.microsoft.com/office/drawing/2014/main" id="{5469B200-C8D2-42FB-8744-34617D384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54" y="3741"/>
                <a:ext cx="219" cy="2305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6" name="Rectangle 359">
                <a:extLst>
                  <a:ext uri="{FF2B5EF4-FFF2-40B4-BE49-F238E27FC236}">
                    <a16:creationId xmlns:a16="http://schemas.microsoft.com/office/drawing/2014/main" id="{F429C845-4103-4CB8-860A-EEC7C2CF8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54" y="3741"/>
                <a:ext cx="219" cy="2305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7" name="Rectangle 360">
                <a:extLst>
                  <a:ext uri="{FF2B5EF4-FFF2-40B4-BE49-F238E27FC236}">
                    <a16:creationId xmlns:a16="http://schemas.microsoft.com/office/drawing/2014/main" id="{85694E10-29A5-4F2F-9EEC-76E25015D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5" y="4780"/>
                <a:ext cx="20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Darius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48" name="Rectangle 361">
                <a:extLst>
                  <a:ext uri="{FF2B5EF4-FFF2-40B4-BE49-F238E27FC236}">
                    <a16:creationId xmlns:a16="http://schemas.microsoft.com/office/drawing/2014/main" id="{C8ECCC0D-4BC2-4CD7-B2DC-038BAA7BE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2" y="4839"/>
                <a:ext cx="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49" name="Rectangle 362">
                <a:extLst>
                  <a:ext uri="{FF2B5EF4-FFF2-40B4-BE49-F238E27FC236}">
                    <a16:creationId xmlns:a16="http://schemas.microsoft.com/office/drawing/2014/main" id="{3BA4BFA4-8447-4E97-914D-7401BB323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7" y="4898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423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50" name="Rectangle 363">
                <a:extLst>
                  <a:ext uri="{FF2B5EF4-FFF2-40B4-BE49-F238E27FC236}">
                    <a16:creationId xmlns:a16="http://schemas.microsoft.com/office/drawing/2014/main" id="{C3CFB660-DD39-4580-98F8-38D106A98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9" y="4898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51" name="Rectangle 364">
                <a:extLst>
                  <a:ext uri="{FF2B5EF4-FFF2-40B4-BE49-F238E27FC236}">
                    <a16:creationId xmlns:a16="http://schemas.microsoft.com/office/drawing/2014/main" id="{2AB8899E-55A9-4B86-8905-5E3BB9261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5" y="495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405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52" name="Rectangle 365">
                <a:extLst>
                  <a:ext uri="{FF2B5EF4-FFF2-40B4-BE49-F238E27FC236}">
                    <a16:creationId xmlns:a16="http://schemas.microsoft.com/office/drawing/2014/main" id="{4EB562E8-2560-4107-A417-6A757AC02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" y="4512"/>
                <a:ext cx="534" cy="153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3" name="Rectangle 366">
                <a:extLst>
                  <a:ext uri="{FF2B5EF4-FFF2-40B4-BE49-F238E27FC236}">
                    <a16:creationId xmlns:a16="http://schemas.microsoft.com/office/drawing/2014/main" id="{D94F4971-BED9-4239-A9D3-B2D90E167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" y="4512"/>
                <a:ext cx="534" cy="1534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4" name="Rectangle 367">
                <a:extLst>
                  <a:ext uri="{FF2B5EF4-FFF2-40B4-BE49-F238E27FC236}">
                    <a16:creationId xmlns:a16="http://schemas.microsoft.com/office/drawing/2014/main" id="{8FB54A67-AFA1-4381-97A8-1BAB38E42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5" y="5197"/>
                <a:ext cx="48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Artaxerxes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55" name="Rectangle 368">
                <a:extLst>
                  <a:ext uri="{FF2B5EF4-FFF2-40B4-BE49-F238E27FC236}">
                    <a16:creationId xmlns:a16="http://schemas.microsoft.com/office/drawing/2014/main" id="{419CAA0C-2474-4BB5-BA3C-F8A27441D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2" y="5284"/>
                <a:ext cx="15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404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56" name="Rectangle 369">
                <a:extLst>
                  <a:ext uri="{FF2B5EF4-FFF2-40B4-BE49-F238E27FC236}">
                    <a16:creationId xmlns:a16="http://schemas.microsoft.com/office/drawing/2014/main" id="{E56E66DB-E367-49A0-8967-5B088ADEC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2" y="5284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57" name="Rectangle 370">
                <a:extLst>
                  <a:ext uri="{FF2B5EF4-FFF2-40B4-BE49-F238E27FC236}">
                    <a16:creationId xmlns:a16="http://schemas.microsoft.com/office/drawing/2014/main" id="{8AB341B6-FD72-4123-926D-73320A5BF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4" y="5284"/>
                <a:ext cx="15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359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58" name="Rectangle 371">
                <a:extLst>
                  <a:ext uri="{FF2B5EF4-FFF2-40B4-BE49-F238E27FC236}">
                    <a16:creationId xmlns:a16="http://schemas.microsoft.com/office/drawing/2014/main" id="{BC4E7574-A252-4E3A-A234-12FD07545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2" y="3741"/>
                <a:ext cx="249" cy="230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9" name="Rectangle 372">
                <a:extLst>
                  <a:ext uri="{FF2B5EF4-FFF2-40B4-BE49-F238E27FC236}">
                    <a16:creationId xmlns:a16="http://schemas.microsoft.com/office/drawing/2014/main" id="{63A64698-3CD9-4E40-92B7-C225B6BCC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2" y="3741"/>
                <a:ext cx="249" cy="2305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0" name="Rectangle 373">
                <a:extLst>
                  <a:ext uri="{FF2B5EF4-FFF2-40B4-BE49-F238E27FC236}">
                    <a16:creationId xmlns:a16="http://schemas.microsoft.com/office/drawing/2014/main" id="{F76A6124-9E19-405C-B4A9-B81899138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74" y="4815"/>
                <a:ext cx="15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485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61" name="Rectangle 374">
                <a:extLst>
                  <a:ext uri="{FF2B5EF4-FFF2-40B4-BE49-F238E27FC236}">
                    <a16:creationId xmlns:a16="http://schemas.microsoft.com/office/drawing/2014/main" id="{7684AB51-271E-4D79-BB04-14C4D70AE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4" y="4815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62" name="Rectangle 375">
                <a:extLst>
                  <a:ext uri="{FF2B5EF4-FFF2-40B4-BE49-F238E27FC236}">
                    <a16:creationId xmlns:a16="http://schemas.microsoft.com/office/drawing/2014/main" id="{AB9E1DD1-C8CF-48B6-80C8-90D50F1A7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5" y="4894"/>
                <a:ext cx="15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465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63" name="Rectangle 376">
                <a:extLst>
                  <a:ext uri="{FF2B5EF4-FFF2-40B4-BE49-F238E27FC236}">
                    <a16:creationId xmlns:a16="http://schemas.microsoft.com/office/drawing/2014/main" id="{26FC2B92-C758-4DFB-919A-323D60112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1" y="5223"/>
                <a:ext cx="504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4" name="Rectangle 377">
                <a:extLst>
                  <a:ext uri="{FF2B5EF4-FFF2-40B4-BE49-F238E27FC236}">
                    <a16:creationId xmlns:a16="http://schemas.microsoft.com/office/drawing/2014/main" id="{1AC1C92D-2907-4627-9CE8-12991E480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1" y="5223"/>
                <a:ext cx="504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5" name="Rectangle 378">
                <a:extLst>
                  <a:ext uri="{FF2B5EF4-FFF2-40B4-BE49-F238E27FC236}">
                    <a16:creationId xmlns:a16="http://schemas.microsoft.com/office/drawing/2014/main" id="{6F6AA6AB-2160-44F5-A3D6-840EB9959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5" y="5257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604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66" name="Rectangle 379">
                <a:extLst>
                  <a:ext uri="{FF2B5EF4-FFF2-40B4-BE49-F238E27FC236}">
                    <a16:creationId xmlns:a16="http://schemas.microsoft.com/office/drawing/2014/main" id="{C3A78A96-C37D-4CA9-8A7E-488C6708F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7" y="5257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67" name="Rectangle 380">
                <a:extLst>
                  <a:ext uri="{FF2B5EF4-FFF2-40B4-BE49-F238E27FC236}">
                    <a16:creationId xmlns:a16="http://schemas.microsoft.com/office/drawing/2014/main" id="{ADF60CFD-32BC-439F-B3B2-A3A42A638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4" y="5257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562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68" name="Freeform 381">
                <a:extLst>
                  <a:ext uri="{FF2B5EF4-FFF2-40B4-BE49-F238E27FC236}">
                    <a16:creationId xmlns:a16="http://schemas.microsoft.com/office/drawing/2014/main" id="{076AF8B2-D843-469A-9422-CCD8A93DA1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93" y="2398"/>
                <a:ext cx="4876" cy="6"/>
              </a:xfrm>
              <a:custGeom>
                <a:avLst/>
                <a:gdLst>
                  <a:gd name="T0" fmla="*/ 119 w 6313"/>
                  <a:gd name="T1" fmla="*/ 8 h 8"/>
                  <a:gd name="T2" fmla="*/ 188 w 6313"/>
                  <a:gd name="T3" fmla="*/ 0 h 8"/>
                  <a:gd name="T4" fmla="*/ 188 w 6313"/>
                  <a:gd name="T5" fmla="*/ 8 h 8"/>
                  <a:gd name="T6" fmla="*/ 487 w 6313"/>
                  <a:gd name="T7" fmla="*/ 0 h 8"/>
                  <a:gd name="T8" fmla="*/ 368 w 6313"/>
                  <a:gd name="T9" fmla="*/ 4 h 8"/>
                  <a:gd name="T10" fmla="*/ 676 w 6313"/>
                  <a:gd name="T11" fmla="*/ 4 h 8"/>
                  <a:gd name="T12" fmla="*/ 556 w 6313"/>
                  <a:gd name="T13" fmla="*/ 0 h 8"/>
                  <a:gd name="T14" fmla="*/ 856 w 6313"/>
                  <a:gd name="T15" fmla="*/ 8 h 8"/>
                  <a:gd name="T16" fmla="*/ 925 w 6313"/>
                  <a:gd name="T17" fmla="*/ 0 h 8"/>
                  <a:gd name="T18" fmla="*/ 925 w 6313"/>
                  <a:gd name="T19" fmla="*/ 8 h 8"/>
                  <a:gd name="T20" fmla="*/ 1225 w 6313"/>
                  <a:gd name="T21" fmla="*/ 0 h 8"/>
                  <a:gd name="T22" fmla="*/ 1106 w 6313"/>
                  <a:gd name="T23" fmla="*/ 4 h 8"/>
                  <a:gd name="T24" fmla="*/ 1413 w 6313"/>
                  <a:gd name="T25" fmla="*/ 4 h 8"/>
                  <a:gd name="T26" fmla="*/ 1294 w 6313"/>
                  <a:gd name="T27" fmla="*/ 0 h 8"/>
                  <a:gd name="T28" fmla="*/ 1593 w 6313"/>
                  <a:gd name="T29" fmla="*/ 8 h 8"/>
                  <a:gd name="T30" fmla="*/ 1662 w 6313"/>
                  <a:gd name="T31" fmla="*/ 0 h 8"/>
                  <a:gd name="T32" fmla="*/ 1662 w 6313"/>
                  <a:gd name="T33" fmla="*/ 8 h 8"/>
                  <a:gd name="T34" fmla="*/ 1962 w 6313"/>
                  <a:gd name="T35" fmla="*/ 0 h 8"/>
                  <a:gd name="T36" fmla="*/ 1843 w 6313"/>
                  <a:gd name="T37" fmla="*/ 4 h 8"/>
                  <a:gd name="T38" fmla="*/ 2150 w 6313"/>
                  <a:gd name="T39" fmla="*/ 4 h 8"/>
                  <a:gd name="T40" fmla="*/ 2031 w 6313"/>
                  <a:gd name="T41" fmla="*/ 0 h 8"/>
                  <a:gd name="T42" fmla="*/ 2331 w 6313"/>
                  <a:gd name="T43" fmla="*/ 8 h 8"/>
                  <a:gd name="T44" fmla="*/ 2400 w 6313"/>
                  <a:gd name="T45" fmla="*/ 0 h 8"/>
                  <a:gd name="T46" fmla="*/ 2400 w 6313"/>
                  <a:gd name="T47" fmla="*/ 8 h 8"/>
                  <a:gd name="T48" fmla="*/ 2699 w 6313"/>
                  <a:gd name="T49" fmla="*/ 0 h 8"/>
                  <a:gd name="T50" fmla="*/ 2580 w 6313"/>
                  <a:gd name="T51" fmla="*/ 4 h 8"/>
                  <a:gd name="T52" fmla="*/ 2887 w 6313"/>
                  <a:gd name="T53" fmla="*/ 4 h 8"/>
                  <a:gd name="T54" fmla="*/ 2768 w 6313"/>
                  <a:gd name="T55" fmla="*/ 0 h 8"/>
                  <a:gd name="T56" fmla="*/ 3068 w 6313"/>
                  <a:gd name="T57" fmla="*/ 8 h 8"/>
                  <a:gd name="T58" fmla="*/ 3137 w 6313"/>
                  <a:gd name="T59" fmla="*/ 0 h 8"/>
                  <a:gd name="T60" fmla="*/ 3137 w 6313"/>
                  <a:gd name="T61" fmla="*/ 8 h 8"/>
                  <a:gd name="T62" fmla="*/ 3436 w 6313"/>
                  <a:gd name="T63" fmla="*/ 0 h 8"/>
                  <a:gd name="T64" fmla="*/ 3317 w 6313"/>
                  <a:gd name="T65" fmla="*/ 4 h 8"/>
                  <a:gd name="T66" fmla="*/ 3625 w 6313"/>
                  <a:gd name="T67" fmla="*/ 4 h 8"/>
                  <a:gd name="T68" fmla="*/ 3506 w 6313"/>
                  <a:gd name="T69" fmla="*/ 0 h 8"/>
                  <a:gd name="T70" fmla="*/ 3805 w 6313"/>
                  <a:gd name="T71" fmla="*/ 8 h 8"/>
                  <a:gd name="T72" fmla="*/ 3874 w 6313"/>
                  <a:gd name="T73" fmla="*/ 0 h 8"/>
                  <a:gd name="T74" fmla="*/ 3874 w 6313"/>
                  <a:gd name="T75" fmla="*/ 8 h 8"/>
                  <a:gd name="T76" fmla="*/ 4174 w 6313"/>
                  <a:gd name="T77" fmla="*/ 0 h 8"/>
                  <a:gd name="T78" fmla="*/ 4055 w 6313"/>
                  <a:gd name="T79" fmla="*/ 4 h 8"/>
                  <a:gd name="T80" fmla="*/ 4362 w 6313"/>
                  <a:gd name="T81" fmla="*/ 4 h 8"/>
                  <a:gd name="T82" fmla="*/ 4243 w 6313"/>
                  <a:gd name="T83" fmla="*/ 0 h 8"/>
                  <a:gd name="T84" fmla="*/ 4542 w 6313"/>
                  <a:gd name="T85" fmla="*/ 8 h 8"/>
                  <a:gd name="T86" fmla="*/ 4612 w 6313"/>
                  <a:gd name="T87" fmla="*/ 0 h 8"/>
                  <a:gd name="T88" fmla="*/ 4612 w 6313"/>
                  <a:gd name="T89" fmla="*/ 8 h 8"/>
                  <a:gd name="T90" fmla="*/ 4911 w 6313"/>
                  <a:gd name="T91" fmla="*/ 0 h 8"/>
                  <a:gd name="T92" fmla="*/ 4792 w 6313"/>
                  <a:gd name="T93" fmla="*/ 4 h 8"/>
                  <a:gd name="T94" fmla="*/ 5099 w 6313"/>
                  <a:gd name="T95" fmla="*/ 4 h 8"/>
                  <a:gd name="T96" fmla="*/ 4980 w 6313"/>
                  <a:gd name="T97" fmla="*/ 0 h 8"/>
                  <a:gd name="T98" fmla="*/ 5280 w 6313"/>
                  <a:gd name="T99" fmla="*/ 8 h 8"/>
                  <a:gd name="T100" fmla="*/ 5349 w 6313"/>
                  <a:gd name="T101" fmla="*/ 0 h 8"/>
                  <a:gd name="T102" fmla="*/ 5349 w 6313"/>
                  <a:gd name="T103" fmla="*/ 8 h 8"/>
                  <a:gd name="T104" fmla="*/ 5648 w 6313"/>
                  <a:gd name="T105" fmla="*/ 0 h 8"/>
                  <a:gd name="T106" fmla="*/ 5529 w 6313"/>
                  <a:gd name="T107" fmla="*/ 4 h 8"/>
                  <a:gd name="T108" fmla="*/ 5836 w 6313"/>
                  <a:gd name="T109" fmla="*/ 4 h 8"/>
                  <a:gd name="T110" fmla="*/ 5717 w 6313"/>
                  <a:gd name="T111" fmla="*/ 0 h 8"/>
                  <a:gd name="T112" fmla="*/ 6017 w 6313"/>
                  <a:gd name="T113" fmla="*/ 8 h 8"/>
                  <a:gd name="T114" fmla="*/ 6086 w 6313"/>
                  <a:gd name="T115" fmla="*/ 0 h 8"/>
                  <a:gd name="T116" fmla="*/ 6086 w 6313"/>
                  <a:gd name="T117" fmla="*/ 8 h 8"/>
                  <a:gd name="T118" fmla="*/ 6309 w 6313"/>
                  <a:gd name="T119" fmla="*/ 0 h 8"/>
                  <a:gd name="T120" fmla="*/ 6267 w 6313"/>
                  <a:gd name="T1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13" h="8">
                    <a:moveTo>
                      <a:pt x="4" y="0"/>
                    </a:moveTo>
                    <a:lnTo>
                      <a:pt x="119" y="0"/>
                    </a:lnTo>
                    <a:cubicBezTo>
                      <a:pt x="121" y="0"/>
                      <a:pt x="123" y="2"/>
                      <a:pt x="123" y="4"/>
                    </a:cubicBezTo>
                    <a:cubicBezTo>
                      <a:pt x="123" y="6"/>
                      <a:pt x="121" y="8"/>
                      <a:pt x="119" y="8"/>
                    </a:cubicBezTo>
                    <a:lnTo>
                      <a:pt x="4" y="8"/>
                    </a:ln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lose/>
                    <a:moveTo>
                      <a:pt x="188" y="0"/>
                    </a:moveTo>
                    <a:lnTo>
                      <a:pt x="303" y="0"/>
                    </a:lnTo>
                    <a:cubicBezTo>
                      <a:pt x="305" y="0"/>
                      <a:pt x="307" y="2"/>
                      <a:pt x="307" y="4"/>
                    </a:cubicBezTo>
                    <a:cubicBezTo>
                      <a:pt x="307" y="6"/>
                      <a:pt x="305" y="8"/>
                      <a:pt x="303" y="8"/>
                    </a:cubicBezTo>
                    <a:lnTo>
                      <a:pt x="188" y="8"/>
                    </a:lnTo>
                    <a:cubicBezTo>
                      <a:pt x="186" y="8"/>
                      <a:pt x="184" y="6"/>
                      <a:pt x="184" y="4"/>
                    </a:cubicBezTo>
                    <a:cubicBezTo>
                      <a:pt x="184" y="2"/>
                      <a:pt x="186" y="0"/>
                      <a:pt x="188" y="0"/>
                    </a:cubicBezTo>
                    <a:close/>
                    <a:moveTo>
                      <a:pt x="372" y="0"/>
                    </a:moveTo>
                    <a:lnTo>
                      <a:pt x="487" y="0"/>
                    </a:lnTo>
                    <a:cubicBezTo>
                      <a:pt x="489" y="0"/>
                      <a:pt x="491" y="2"/>
                      <a:pt x="491" y="4"/>
                    </a:cubicBezTo>
                    <a:cubicBezTo>
                      <a:pt x="491" y="6"/>
                      <a:pt x="489" y="8"/>
                      <a:pt x="487" y="8"/>
                    </a:cubicBezTo>
                    <a:lnTo>
                      <a:pt x="372" y="8"/>
                    </a:lnTo>
                    <a:cubicBezTo>
                      <a:pt x="370" y="8"/>
                      <a:pt x="368" y="6"/>
                      <a:pt x="368" y="4"/>
                    </a:cubicBezTo>
                    <a:cubicBezTo>
                      <a:pt x="368" y="2"/>
                      <a:pt x="370" y="0"/>
                      <a:pt x="372" y="0"/>
                    </a:cubicBezTo>
                    <a:close/>
                    <a:moveTo>
                      <a:pt x="556" y="0"/>
                    </a:moveTo>
                    <a:lnTo>
                      <a:pt x="672" y="0"/>
                    </a:lnTo>
                    <a:cubicBezTo>
                      <a:pt x="674" y="0"/>
                      <a:pt x="676" y="2"/>
                      <a:pt x="676" y="4"/>
                    </a:cubicBezTo>
                    <a:cubicBezTo>
                      <a:pt x="676" y="6"/>
                      <a:pt x="674" y="8"/>
                      <a:pt x="672" y="8"/>
                    </a:cubicBezTo>
                    <a:lnTo>
                      <a:pt x="556" y="8"/>
                    </a:lnTo>
                    <a:cubicBezTo>
                      <a:pt x="554" y="8"/>
                      <a:pt x="553" y="6"/>
                      <a:pt x="553" y="4"/>
                    </a:cubicBezTo>
                    <a:cubicBezTo>
                      <a:pt x="553" y="2"/>
                      <a:pt x="554" y="0"/>
                      <a:pt x="556" y="0"/>
                    </a:cubicBezTo>
                    <a:close/>
                    <a:moveTo>
                      <a:pt x="741" y="0"/>
                    </a:moveTo>
                    <a:lnTo>
                      <a:pt x="856" y="0"/>
                    </a:lnTo>
                    <a:cubicBezTo>
                      <a:pt x="858" y="0"/>
                      <a:pt x="860" y="2"/>
                      <a:pt x="860" y="4"/>
                    </a:cubicBezTo>
                    <a:cubicBezTo>
                      <a:pt x="860" y="6"/>
                      <a:pt x="858" y="8"/>
                      <a:pt x="856" y="8"/>
                    </a:cubicBezTo>
                    <a:lnTo>
                      <a:pt x="741" y="8"/>
                    </a:lnTo>
                    <a:cubicBezTo>
                      <a:pt x="739" y="8"/>
                      <a:pt x="737" y="6"/>
                      <a:pt x="737" y="4"/>
                    </a:cubicBezTo>
                    <a:cubicBezTo>
                      <a:pt x="737" y="2"/>
                      <a:pt x="739" y="0"/>
                      <a:pt x="741" y="0"/>
                    </a:cubicBezTo>
                    <a:close/>
                    <a:moveTo>
                      <a:pt x="925" y="0"/>
                    </a:moveTo>
                    <a:lnTo>
                      <a:pt x="1040" y="0"/>
                    </a:lnTo>
                    <a:cubicBezTo>
                      <a:pt x="1042" y="0"/>
                      <a:pt x="1044" y="2"/>
                      <a:pt x="1044" y="4"/>
                    </a:cubicBezTo>
                    <a:cubicBezTo>
                      <a:pt x="1044" y="6"/>
                      <a:pt x="1042" y="8"/>
                      <a:pt x="1040" y="8"/>
                    </a:cubicBezTo>
                    <a:lnTo>
                      <a:pt x="925" y="8"/>
                    </a:lnTo>
                    <a:cubicBezTo>
                      <a:pt x="923" y="8"/>
                      <a:pt x="921" y="6"/>
                      <a:pt x="921" y="4"/>
                    </a:cubicBezTo>
                    <a:cubicBezTo>
                      <a:pt x="921" y="2"/>
                      <a:pt x="923" y="0"/>
                      <a:pt x="925" y="0"/>
                    </a:cubicBezTo>
                    <a:close/>
                    <a:moveTo>
                      <a:pt x="1109" y="0"/>
                    </a:moveTo>
                    <a:lnTo>
                      <a:pt x="1225" y="0"/>
                    </a:lnTo>
                    <a:cubicBezTo>
                      <a:pt x="1227" y="0"/>
                      <a:pt x="1228" y="2"/>
                      <a:pt x="1228" y="4"/>
                    </a:cubicBezTo>
                    <a:cubicBezTo>
                      <a:pt x="1228" y="6"/>
                      <a:pt x="1227" y="8"/>
                      <a:pt x="1225" y="8"/>
                    </a:cubicBezTo>
                    <a:lnTo>
                      <a:pt x="1109" y="8"/>
                    </a:lnTo>
                    <a:cubicBezTo>
                      <a:pt x="1107" y="8"/>
                      <a:pt x="1106" y="6"/>
                      <a:pt x="1106" y="4"/>
                    </a:cubicBezTo>
                    <a:cubicBezTo>
                      <a:pt x="1106" y="2"/>
                      <a:pt x="1107" y="0"/>
                      <a:pt x="1109" y="0"/>
                    </a:cubicBezTo>
                    <a:close/>
                    <a:moveTo>
                      <a:pt x="1294" y="0"/>
                    </a:moveTo>
                    <a:lnTo>
                      <a:pt x="1409" y="0"/>
                    </a:lnTo>
                    <a:cubicBezTo>
                      <a:pt x="1411" y="0"/>
                      <a:pt x="1413" y="2"/>
                      <a:pt x="1413" y="4"/>
                    </a:cubicBezTo>
                    <a:cubicBezTo>
                      <a:pt x="1413" y="6"/>
                      <a:pt x="1411" y="8"/>
                      <a:pt x="1409" y="8"/>
                    </a:cubicBezTo>
                    <a:lnTo>
                      <a:pt x="1294" y="8"/>
                    </a:lnTo>
                    <a:cubicBezTo>
                      <a:pt x="1292" y="8"/>
                      <a:pt x="1290" y="6"/>
                      <a:pt x="1290" y="4"/>
                    </a:cubicBezTo>
                    <a:cubicBezTo>
                      <a:pt x="1290" y="2"/>
                      <a:pt x="1292" y="0"/>
                      <a:pt x="1294" y="0"/>
                    </a:cubicBezTo>
                    <a:close/>
                    <a:moveTo>
                      <a:pt x="1478" y="0"/>
                    </a:moveTo>
                    <a:lnTo>
                      <a:pt x="1593" y="0"/>
                    </a:lnTo>
                    <a:cubicBezTo>
                      <a:pt x="1595" y="0"/>
                      <a:pt x="1597" y="2"/>
                      <a:pt x="1597" y="4"/>
                    </a:cubicBezTo>
                    <a:cubicBezTo>
                      <a:pt x="1597" y="6"/>
                      <a:pt x="1595" y="8"/>
                      <a:pt x="1593" y="8"/>
                    </a:cubicBezTo>
                    <a:lnTo>
                      <a:pt x="1478" y="8"/>
                    </a:lnTo>
                    <a:cubicBezTo>
                      <a:pt x="1476" y="8"/>
                      <a:pt x="1474" y="6"/>
                      <a:pt x="1474" y="4"/>
                    </a:cubicBezTo>
                    <a:cubicBezTo>
                      <a:pt x="1474" y="2"/>
                      <a:pt x="1476" y="0"/>
                      <a:pt x="1478" y="0"/>
                    </a:cubicBezTo>
                    <a:close/>
                    <a:moveTo>
                      <a:pt x="1662" y="0"/>
                    </a:moveTo>
                    <a:lnTo>
                      <a:pt x="1778" y="0"/>
                    </a:lnTo>
                    <a:cubicBezTo>
                      <a:pt x="1780" y="0"/>
                      <a:pt x="1781" y="2"/>
                      <a:pt x="1781" y="4"/>
                    </a:cubicBezTo>
                    <a:cubicBezTo>
                      <a:pt x="1781" y="6"/>
                      <a:pt x="1780" y="8"/>
                      <a:pt x="1778" y="8"/>
                    </a:cubicBezTo>
                    <a:lnTo>
                      <a:pt x="1662" y="8"/>
                    </a:lnTo>
                    <a:cubicBezTo>
                      <a:pt x="1660" y="8"/>
                      <a:pt x="1659" y="6"/>
                      <a:pt x="1659" y="4"/>
                    </a:cubicBezTo>
                    <a:cubicBezTo>
                      <a:pt x="1659" y="2"/>
                      <a:pt x="1660" y="0"/>
                      <a:pt x="1662" y="0"/>
                    </a:cubicBezTo>
                    <a:close/>
                    <a:moveTo>
                      <a:pt x="1847" y="0"/>
                    </a:moveTo>
                    <a:lnTo>
                      <a:pt x="1962" y="0"/>
                    </a:lnTo>
                    <a:cubicBezTo>
                      <a:pt x="1964" y="0"/>
                      <a:pt x="1966" y="2"/>
                      <a:pt x="1966" y="4"/>
                    </a:cubicBezTo>
                    <a:cubicBezTo>
                      <a:pt x="1966" y="6"/>
                      <a:pt x="1964" y="8"/>
                      <a:pt x="1962" y="8"/>
                    </a:cubicBezTo>
                    <a:lnTo>
                      <a:pt x="1847" y="8"/>
                    </a:lnTo>
                    <a:cubicBezTo>
                      <a:pt x="1845" y="8"/>
                      <a:pt x="1843" y="6"/>
                      <a:pt x="1843" y="4"/>
                    </a:cubicBezTo>
                    <a:cubicBezTo>
                      <a:pt x="1843" y="2"/>
                      <a:pt x="1845" y="0"/>
                      <a:pt x="1847" y="0"/>
                    </a:cubicBezTo>
                    <a:close/>
                    <a:moveTo>
                      <a:pt x="2031" y="0"/>
                    </a:moveTo>
                    <a:lnTo>
                      <a:pt x="2146" y="0"/>
                    </a:lnTo>
                    <a:cubicBezTo>
                      <a:pt x="2148" y="0"/>
                      <a:pt x="2150" y="2"/>
                      <a:pt x="2150" y="4"/>
                    </a:cubicBezTo>
                    <a:cubicBezTo>
                      <a:pt x="2150" y="6"/>
                      <a:pt x="2148" y="8"/>
                      <a:pt x="2146" y="8"/>
                    </a:cubicBezTo>
                    <a:lnTo>
                      <a:pt x="2031" y="8"/>
                    </a:lnTo>
                    <a:cubicBezTo>
                      <a:pt x="2029" y="8"/>
                      <a:pt x="2027" y="6"/>
                      <a:pt x="2027" y="4"/>
                    </a:cubicBezTo>
                    <a:cubicBezTo>
                      <a:pt x="2027" y="2"/>
                      <a:pt x="2029" y="0"/>
                      <a:pt x="2031" y="0"/>
                    </a:cubicBezTo>
                    <a:close/>
                    <a:moveTo>
                      <a:pt x="2215" y="0"/>
                    </a:moveTo>
                    <a:lnTo>
                      <a:pt x="2331" y="0"/>
                    </a:lnTo>
                    <a:cubicBezTo>
                      <a:pt x="2333" y="0"/>
                      <a:pt x="2334" y="2"/>
                      <a:pt x="2334" y="4"/>
                    </a:cubicBezTo>
                    <a:cubicBezTo>
                      <a:pt x="2334" y="6"/>
                      <a:pt x="2333" y="8"/>
                      <a:pt x="2331" y="8"/>
                    </a:cubicBezTo>
                    <a:lnTo>
                      <a:pt x="2215" y="8"/>
                    </a:lnTo>
                    <a:cubicBezTo>
                      <a:pt x="2213" y="8"/>
                      <a:pt x="2212" y="6"/>
                      <a:pt x="2212" y="4"/>
                    </a:cubicBezTo>
                    <a:cubicBezTo>
                      <a:pt x="2212" y="2"/>
                      <a:pt x="2213" y="0"/>
                      <a:pt x="2215" y="0"/>
                    </a:cubicBezTo>
                    <a:close/>
                    <a:moveTo>
                      <a:pt x="2400" y="0"/>
                    </a:moveTo>
                    <a:lnTo>
                      <a:pt x="2515" y="0"/>
                    </a:lnTo>
                    <a:cubicBezTo>
                      <a:pt x="2517" y="0"/>
                      <a:pt x="2519" y="2"/>
                      <a:pt x="2519" y="4"/>
                    </a:cubicBezTo>
                    <a:cubicBezTo>
                      <a:pt x="2519" y="6"/>
                      <a:pt x="2517" y="8"/>
                      <a:pt x="2515" y="8"/>
                    </a:cubicBezTo>
                    <a:lnTo>
                      <a:pt x="2400" y="8"/>
                    </a:lnTo>
                    <a:cubicBezTo>
                      <a:pt x="2398" y="8"/>
                      <a:pt x="2396" y="6"/>
                      <a:pt x="2396" y="4"/>
                    </a:cubicBezTo>
                    <a:cubicBezTo>
                      <a:pt x="2396" y="2"/>
                      <a:pt x="2398" y="0"/>
                      <a:pt x="2400" y="0"/>
                    </a:cubicBezTo>
                    <a:close/>
                    <a:moveTo>
                      <a:pt x="2584" y="0"/>
                    </a:moveTo>
                    <a:lnTo>
                      <a:pt x="2699" y="0"/>
                    </a:lnTo>
                    <a:cubicBezTo>
                      <a:pt x="2701" y="0"/>
                      <a:pt x="2703" y="2"/>
                      <a:pt x="2703" y="4"/>
                    </a:cubicBezTo>
                    <a:cubicBezTo>
                      <a:pt x="2703" y="6"/>
                      <a:pt x="2701" y="8"/>
                      <a:pt x="2699" y="8"/>
                    </a:cubicBezTo>
                    <a:lnTo>
                      <a:pt x="2584" y="8"/>
                    </a:lnTo>
                    <a:cubicBezTo>
                      <a:pt x="2582" y="8"/>
                      <a:pt x="2580" y="6"/>
                      <a:pt x="2580" y="4"/>
                    </a:cubicBezTo>
                    <a:cubicBezTo>
                      <a:pt x="2580" y="2"/>
                      <a:pt x="2582" y="0"/>
                      <a:pt x="2584" y="0"/>
                    </a:cubicBezTo>
                    <a:close/>
                    <a:moveTo>
                      <a:pt x="2768" y="0"/>
                    </a:moveTo>
                    <a:lnTo>
                      <a:pt x="2884" y="0"/>
                    </a:lnTo>
                    <a:cubicBezTo>
                      <a:pt x="2886" y="0"/>
                      <a:pt x="2887" y="2"/>
                      <a:pt x="2887" y="4"/>
                    </a:cubicBezTo>
                    <a:cubicBezTo>
                      <a:pt x="2887" y="6"/>
                      <a:pt x="2886" y="8"/>
                      <a:pt x="2884" y="8"/>
                    </a:cubicBezTo>
                    <a:lnTo>
                      <a:pt x="2768" y="8"/>
                    </a:lnTo>
                    <a:cubicBezTo>
                      <a:pt x="2766" y="8"/>
                      <a:pt x="2764" y="6"/>
                      <a:pt x="2764" y="4"/>
                    </a:cubicBezTo>
                    <a:cubicBezTo>
                      <a:pt x="2764" y="2"/>
                      <a:pt x="2766" y="0"/>
                      <a:pt x="2768" y="0"/>
                    </a:cubicBezTo>
                    <a:close/>
                    <a:moveTo>
                      <a:pt x="2953" y="0"/>
                    </a:moveTo>
                    <a:lnTo>
                      <a:pt x="3068" y="0"/>
                    </a:lnTo>
                    <a:cubicBezTo>
                      <a:pt x="3070" y="0"/>
                      <a:pt x="3072" y="2"/>
                      <a:pt x="3072" y="4"/>
                    </a:cubicBezTo>
                    <a:cubicBezTo>
                      <a:pt x="3072" y="6"/>
                      <a:pt x="3070" y="8"/>
                      <a:pt x="3068" y="8"/>
                    </a:cubicBezTo>
                    <a:lnTo>
                      <a:pt x="2953" y="8"/>
                    </a:lnTo>
                    <a:cubicBezTo>
                      <a:pt x="2951" y="8"/>
                      <a:pt x="2949" y="6"/>
                      <a:pt x="2949" y="4"/>
                    </a:cubicBezTo>
                    <a:cubicBezTo>
                      <a:pt x="2949" y="2"/>
                      <a:pt x="2951" y="0"/>
                      <a:pt x="2953" y="0"/>
                    </a:cubicBezTo>
                    <a:close/>
                    <a:moveTo>
                      <a:pt x="3137" y="0"/>
                    </a:moveTo>
                    <a:lnTo>
                      <a:pt x="3252" y="0"/>
                    </a:lnTo>
                    <a:cubicBezTo>
                      <a:pt x="3254" y="0"/>
                      <a:pt x="3256" y="2"/>
                      <a:pt x="3256" y="4"/>
                    </a:cubicBezTo>
                    <a:cubicBezTo>
                      <a:pt x="3256" y="6"/>
                      <a:pt x="3254" y="8"/>
                      <a:pt x="3252" y="8"/>
                    </a:cubicBezTo>
                    <a:lnTo>
                      <a:pt x="3137" y="8"/>
                    </a:lnTo>
                    <a:cubicBezTo>
                      <a:pt x="3135" y="8"/>
                      <a:pt x="3133" y="6"/>
                      <a:pt x="3133" y="4"/>
                    </a:cubicBezTo>
                    <a:cubicBezTo>
                      <a:pt x="3133" y="2"/>
                      <a:pt x="3135" y="0"/>
                      <a:pt x="3137" y="0"/>
                    </a:cubicBezTo>
                    <a:close/>
                    <a:moveTo>
                      <a:pt x="3321" y="0"/>
                    </a:moveTo>
                    <a:lnTo>
                      <a:pt x="3436" y="0"/>
                    </a:lnTo>
                    <a:cubicBezTo>
                      <a:pt x="3439" y="0"/>
                      <a:pt x="3440" y="2"/>
                      <a:pt x="3440" y="4"/>
                    </a:cubicBezTo>
                    <a:cubicBezTo>
                      <a:pt x="3440" y="6"/>
                      <a:pt x="3439" y="8"/>
                      <a:pt x="3436" y="8"/>
                    </a:cubicBezTo>
                    <a:lnTo>
                      <a:pt x="3321" y="8"/>
                    </a:lnTo>
                    <a:cubicBezTo>
                      <a:pt x="3319" y="8"/>
                      <a:pt x="3317" y="6"/>
                      <a:pt x="3317" y="4"/>
                    </a:cubicBezTo>
                    <a:cubicBezTo>
                      <a:pt x="3317" y="2"/>
                      <a:pt x="3319" y="0"/>
                      <a:pt x="3321" y="0"/>
                    </a:cubicBezTo>
                    <a:close/>
                    <a:moveTo>
                      <a:pt x="3506" y="0"/>
                    </a:moveTo>
                    <a:lnTo>
                      <a:pt x="3621" y="0"/>
                    </a:lnTo>
                    <a:cubicBezTo>
                      <a:pt x="3623" y="0"/>
                      <a:pt x="3625" y="2"/>
                      <a:pt x="3625" y="4"/>
                    </a:cubicBezTo>
                    <a:cubicBezTo>
                      <a:pt x="3625" y="6"/>
                      <a:pt x="3623" y="8"/>
                      <a:pt x="3621" y="8"/>
                    </a:cubicBezTo>
                    <a:lnTo>
                      <a:pt x="3506" y="8"/>
                    </a:lnTo>
                    <a:cubicBezTo>
                      <a:pt x="3503" y="8"/>
                      <a:pt x="3502" y="6"/>
                      <a:pt x="3502" y="4"/>
                    </a:cubicBezTo>
                    <a:cubicBezTo>
                      <a:pt x="3502" y="2"/>
                      <a:pt x="3503" y="0"/>
                      <a:pt x="3506" y="0"/>
                    </a:cubicBezTo>
                    <a:close/>
                    <a:moveTo>
                      <a:pt x="3690" y="0"/>
                    </a:moveTo>
                    <a:lnTo>
                      <a:pt x="3805" y="0"/>
                    </a:lnTo>
                    <a:cubicBezTo>
                      <a:pt x="3807" y="0"/>
                      <a:pt x="3809" y="2"/>
                      <a:pt x="3809" y="4"/>
                    </a:cubicBezTo>
                    <a:cubicBezTo>
                      <a:pt x="3809" y="6"/>
                      <a:pt x="3807" y="8"/>
                      <a:pt x="3805" y="8"/>
                    </a:cubicBezTo>
                    <a:lnTo>
                      <a:pt x="3690" y="8"/>
                    </a:lnTo>
                    <a:cubicBezTo>
                      <a:pt x="3688" y="8"/>
                      <a:pt x="3686" y="6"/>
                      <a:pt x="3686" y="4"/>
                    </a:cubicBezTo>
                    <a:cubicBezTo>
                      <a:pt x="3686" y="2"/>
                      <a:pt x="3688" y="0"/>
                      <a:pt x="3690" y="0"/>
                    </a:cubicBezTo>
                    <a:close/>
                    <a:moveTo>
                      <a:pt x="3874" y="0"/>
                    </a:moveTo>
                    <a:lnTo>
                      <a:pt x="3989" y="0"/>
                    </a:lnTo>
                    <a:cubicBezTo>
                      <a:pt x="3992" y="0"/>
                      <a:pt x="3993" y="2"/>
                      <a:pt x="3993" y="4"/>
                    </a:cubicBezTo>
                    <a:cubicBezTo>
                      <a:pt x="3993" y="6"/>
                      <a:pt x="3992" y="8"/>
                      <a:pt x="3989" y="8"/>
                    </a:cubicBezTo>
                    <a:lnTo>
                      <a:pt x="3874" y="8"/>
                    </a:lnTo>
                    <a:cubicBezTo>
                      <a:pt x="3872" y="8"/>
                      <a:pt x="3870" y="6"/>
                      <a:pt x="3870" y="4"/>
                    </a:cubicBezTo>
                    <a:cubicBezTo>
                      <a:pt x="3870" y="2"/>
                      <a:pt x="3872" y="0"/>
                      <a:pt x="3874" y="0"/>
                    </a:cubicBezTo>
                    <a:close/>
                    <a:moveTo>
                      <a:pt x="4059" y="0"/>
                    </a:moveTo>
                    <a:lnTo>
                      <a:pt x="4174" y="0"/>
                    </a:lnTo>
                    <a:cubicBezTo>
                      <a:pt x="4176" y="0"/>
                      <a:pt x="4178" y="2"/>
                      <a:pt x="4178" y="4"/>
                    </a:cubicBezTo>
                    <a:cubicBezTo>
                      <a:pt x="4178" y="6"/>
                      <a:pt x="4176" y="8"/>
                      <a:pt x="4174" y="8"/>
                    </a:cubicBezTo>
                    <a:lnTo>
                      <a:pt x="4059" y="8"/>
                    </a:lnTo>
                    <a:cubicBezTo>
                      <a:pt x="4056" y="8"/>
                      <a:pt x="4055" y="6"/>
                      <a:pt x="4055" y="4"/>
                    </a:cubicBezTo>
                    <a:cubicBezTo>
                      <a:pt x="4055" y="2"/>
                      <a:pt x="4056" y="0"/>
                      <a:pt x="4059" y="0"/>
                    </a:cubicBezTo>
                    <a:close/>
                    <a:moveTo>
                      <a:pt x="4243" y="0"/>
                    </a:moveTo>
                    <a:lnTo>
                      <a:pt x="4358" y="0"/>
                    </a:lnTo>
                    <a:cubicBezTo>
                      <a:pt x="4360" y="0"/>
                      <a:pt x="4362" y="2"/>
                      <a:pt x="4362" y="4"/>
                    </a:cubicBezTo>
                    <a:cubicBezTo>
                      <a:pt x="4362" y="6"/>
                      <a:pt x="4360" y="8"/>
                      <a:pt x="4358" y="8"/>
                    </a:cubicBezTo>
                    <a:lnTo>
                      <a:pt x="4243" y="8"/>
                    </a:lnTo>
                    <a:cubicBezTo>
                      <a:pt x="4241" y="8"/>
                      <a:pt x="4239" y="6"/>
                      <a:pt x="4239" y="4"/>
                    </a:cubicBezTo>
                    <a:cubicBezTo>
                      <a:pt x="4239" y="2"/>
                      <a:pt x="4241" y="0"/>
                      <a:pt x="4243" y="0"/>
                    </a:cubicBezTo>
                    <a:close/>
                    <a:moveTo>
                      <a:pt x="4427" y="0"/>
                    </a:moveTo>
                    <a:lnTo>
                      <a:pt x="4542" y="0"/>
                    </a:lnTo>
                    <a:cubicBezTo>
                      <a:pt x="4545" y="0"/>
                      <a:pt x="4546" y="2"/>
                      <a:pt x="4546" y="4"/>
                    </a:cubicBezTo>
                    <a:cubicBezTo>
                      <a:pt x="4546" y="6"/>
                      <a:pt x="4545" y="8"/>
                      <a:pt x="4542" y="8"/>
                    </a:cubicBezTo>
                    <a:lnTo>
                      <a:pt x="4427" y="8"/>
                    </a:lnTo>
                    <a:cubicBezTo>
                      <a:pt x="4425" y="8"/>
                      <a:pt x="4423" y="6"/>
                      <a:pt x="4423" y="4"/>
                    </a:cubicBezTo>
                    <a:cubicBezTo>
                      <a:pt x="4423" y="2"/>
                      <a:pt x="4425" y="0"/>
                      <a:pt x="4427" y="0"/>
                    </a:cubicBezTo>
                    <a:close/>
                    <a:moveTo>
                      <a:pt x="4612" y="0"/>
                    </a:moveTo>
                    <a:lnTo>
                      <a:pt x="4727" y="0"/>
                    </a:lnTo>
                    <a:cubicBezTo>
                      <a:pt x="4729" y="0"/>
                      <a:pt x="4731" y="2"/>
                      <a:pt x="4731" y="4"/>
                    </a:cubicBezTo>
                    <a:cubicBezTo>
                      <a:pt x="4731" y="6"/>
                      <a:pt x="4729" y="8"/>
                      <a:pt x="4727" y="8"/>
                    </a:cubicBezTo>
                    <a:lnTo>
                      <a:pt x="4612" y="8"/>
                    </a:lnTo>
                    <a:cubicBezTo>
                      <a:pt x="4609" y="8"/>
                      <a:pt x="4608" y="6"/>
                      <a:pt x="4608" y="4"/>
                    </a:cubicBezTo>
                    <a:cubicBezTo>
                      <a:pt x="4608" y="2"/>
                      <a:pt x="4609" y="0"/>
                      <a:pt x="4612" y="0"/>
                    </a:cubicBezTo>
                    <a:close/>
                    <a:moveTo>
                      <a:pt x="4796" y="0"/>
                    </a:moveTo>
                    <a:lnTo>
                      <a:pt x="4911" y="0"/>
                    </a:lnTo>
                    <a:cubicBezTo>
                      <a:pt x="4913" y="0"/>
                      <a:pt x="4915" y="2"/>
                      <a:pt x="4915" y="4"/>
                    </a:cubicBezTo>
                    <a:cubicBezTo>
                      <a:pt x="4915" y="6"/>
                      <a:pt x="4913" y="8"/>
                      <a:pt x="4911" y="8"/>
                    </a:cubicBezTo>
                    <a:lnTo>
                      <a:pt x="4796" y="8"/>
                    </a:lnTo>
                    <a:cubicBezTo>
                      <a:pt x="4794" y="8"/>
                      <a:pt x="4792" y="6"/>
                      <a:pt x="4792" y="4"/>
                    </a:cubicBezTo>
                    <a:cubicBezTo>
                      <a:pt x="4792" y="2"/>
                      <a:pt x="4794" y="0"/>
                      <a:pt x="4796" y="0"/>
                    </a:cubicBezTo>
                    <a:close/>
                    <a:moveTo>
                      <a:pt x="4980" y="0"/>
                    </a:moveTo>
                    <a:lnTo>
                      <a:pt x="5095" y="0"/>
                    </a:lnTo>
                    <a:cubicBezTo>
                      <a:pt x="5097" y="0"/>
                      <a:pt x="5099" y="2"/>
                      <a:pt x="5099" y="4"/>
                    </a:cubicBezTo>
                    <a:cubicBezTo>
                      <a:pt x="5099" y="6"/>
                      <a:pt x="5097" y="8"/>
                      <a:pt x="5095" y="8"/>
                    </a:cubicBezTo>
                    <a:lnTo>
                      <a:pt x="4980" y="8"/>
                    </a:lnTo>
                    <a:cubicBezTo>
                      <a:pt x="4978" y="8"/>
                      <a:pt x="4976" y="6"/>
                      <a:pt x="4976" y="4"/>
                    </a:cubicBezTo>
                    <a:cubicBezTo>
                      <a:pt x="4976" y="2"/>
                      <a:pt x="4978" y="0"/>
                      <a:pt x="4980" y="0"/>
                    </a:cubicBezTo>
                    <a:close/>
                    <a:moveTo>
                      <a:pt x="5164" y="0"/>
                    </a:moveTo>
                    <a:lnTo>
                      <a:pt x="5280" y="0"/>
                    </a:lnTo>
                    <a:cubicBezTo>
                      <a:pt x="5282" y="0"/>
                      <a:pt x="5284" y="2"/>
                      <a:pt x="5284" y="4"/>
                    </a:cubicBezTo>
                    <a:cubicBezTo>
                      <a:pt x="5284" y="6"/>
                      <a:pt x="5282" y="8"/>
                      <a:pt x="5280" y="8"/>
                    </a:cubicBezTo>
                    <a:lnTo>
                      <a:pt x="5164" y="8"/>
                    </a:lnTo>
                    <a:cubicBezTo>
                      <a:pt x="5162" y="8"/>
                      <a:pt x="5161" y="6"/>
                      <a:pt x="5161" y="4"/>
                    </a:cubicBezTo>
                    <a:cubicBezTo>
                      <a:pt x="5161" y="2"/>
                      <a:pt x="5162" y="0"/>
                      <a:pt x="5164" y="0"/>
                    </a:cubicBezTo>
                    <a:close/>
                    <a:moveTo>
                      <a:pt x="5349" y="0"/>
                    </a:moveTo>
                    <a:lnTo>
                      <a:pt x="5464" y="0"/>
                    </a:lnTo>
                    <a:cubicBezTo>
                      <a:pt x="5466" y="0"/>
                      <a:pt x="5468" y="2"/>
                      <a:pt x="5468" y="4"/>
                    </a:cubicBezTo>
                    <a:cubicBezTo>
                      <a:pt x="5468" y="6"/>
                      <a:pt x="5466" y="8"/>
                      <a:pt x="5464" y="8"/>
                    </a:cubicBezTo>
                    <a:lnTo>
                      <a:pt x="5349" y="8"/>
                    </a:lnTo>
                    <a:cubicBezTo>
                      <a:pt x="5347" y="8"/>
                      <a:pt x="5345" y="6"/>
                      <a:pt x="5345" y="4"/>
                    </a:cubicBezTo>
                    <a:cubicBezTo>
                      <a:pt x="5345" y="2"/>
                      <a:pt x="5347" y="0"/>
                      <a:pt x="5349" y="0"/>
                    </a:cubicBezTo>
                    <a:close/>
                    <a:moveTo>
                      <a:pt x="5533" y="0"/>
                    </a:moveTo>
                    <a:lnTo>
                      <a:pt x="5648" y="0"/>
                    </a:lnTo>
                    <a:cubicBezTo>
                      <a:pt x="5650" y="0"/>
                      <a:pt x="5652" y="2"/>
                      <a:pt x="5652" y="4"/>
                    </a:cubicBezTo>
                    <a:cubicBezTo>
                      <a:pt x="5652" y="6"/>
                      <a:pt x="5650" y="8"/>
                      <a:pt x="5648" y="8"/>
                    </a:cubicBezTo>
                    <a:lnTo>
                      <a:pt x="5533" y="8"/>
                    </a:lnTo>
                    <a:cubicBezTo>
                      <a:pt x="5531" y="8"/>
                      <a:pt x="5529" y="6"/>
                      <a:pt x="5529" y="4"/>
                    </a:cubicBezTo>
                    <a:cubicBezTo>
                      <a:pt x="5529" y="2"/>
                      <a:pt x="5531" y="0"/>
                      <a:pt x="5533" y="0"/>
                    </a:cubicBezTo>
                    <a:close/>
                    <a:moveTo>
                      <a:pt x="5717" y="0"/>
                    </a:moveTo>
                    <a:lnTo>
                      <a:pt x="5833" y="0"/>
                    </a:lnTo>
                    <a:cubicBezTo>
                      <a:pt x="5835" y="0"/>
                      <a:pt x="5836" y="2"/>
                      <a:pt x="5836" y="4"/>
                    </a:cubicBezTo>
                    <a:cubicBezTo>
                      <a:pt x="5836" y="6"/>
                      <a:pt x="5835" y="8"/>
                      <a:pt x="5833" y="8"/>
                    </a:cubicBezTo>
                    <a:lnTo>
                      <a:pt x="5717" y="8"/>
                    </a:lnTo>
                    <a:cubicBezTo>
                      <a:pt x="5715" y="8"/>
                      <a:pt x="5714" y="6"/>
                      <a:pt x="5714" y="4"/>
                    </a:cubicBezTo>
                    <a:cubicBezTo>
                      <a:pt x="5714" y="2"/>
                      <a:pt x="5715" y="0"/>
                      <a:pt x="5717" y="0"/>
                    </a:cubicBezTo>
                    <a:close/>
                    <a:moveTo>
                      <a:pt x="5902" y="0"/>
                    </a:moveTo>
                    <a:lnTo>
                      <a:pt x="6017" y="0"/>
                    </a:lnTo>
                    <a:cubicBezTo>
                      <a:pt x="6019" y="0"/>
                      <a:pt x="6021" y="2"/>
                      <a:pt x="6021" y="4"/>
                    </a:cubicBezTo>
                    <a:cubicBezTo>
                      <a:pt x="6021" y="6"/>
                      <a:pt x="6019" y="8"/>
                      <a:pt x="6017" y="8"/>
                    </a:cubicBezTo>
                    <a:lnTo>
                      <a:pt x="5902" y="8"/>
                    </a:lnTo>
                    <a:cubicBezTo>
                      <a:pt x="5900" y="8"/>
                      <a:pt x="5898" y="6"/>
                      <a:pt x="5898" y="4"/>
                    </a:cubicBezTo>
                    <a:cubicBezTo>
                      <a:pt x="5898" y="2"/>
                      <a:pt x="5900" y="0"/>
                      <a:pt x="5902" y="0"/>
                    </a:cubicBezTo>
                    <a:close/>
                    <a:moveTo>
                      <a:pt x="6086" y="0"/>
                    </a:moveTo>
                    <a:lnTo>
                      <a:pt x="6201" y="0"/>
                    </a:lnTo>
                    <a:cubicBezTo>
                      <a:pt x="6203" y="0"/>
                      <a:pt x="6205" y="2"/>
                      <a:pt x="6205" y="4"/>
                    </a:cubicBezTo>
                    <a:cubicBezTo>
                      <a:pt x="6205" y="6"/>
                      <a:pt x="6203" y="8"/>
                      <a:pt x="6201" y="8"/>
                    </a:cubicBezTo>
                    <a:lnTo>
                      <a:pt x="6086" y="8"/>
                    </a:lnTo>
                    <a:cubicBezTo>
                      <a:pt x="6084" y="8"/>
                      <a:pt x="6082" y="6"/>
                      <a:pt x="6082" y="4"/>
                    </a:cubicBezTo>
                    <a:cubicBezTo>
                      <a:pt x="6082" y="2"/>
                      <a:pt x="6084" y="0"/>
                      <a:pt x="6086" y="0"/>
                    </a:cubicBezTo>
                    <a:close/>
                    <a:moveTo>
                      <a:pt x="6270" y="0"/>
                    </a:moveTo>
                    <a:lnTo>
                      <a:pt x="6309" y="0"/>
                    </a:lnTo>
                    <a:cubicBezTo>
                      <a:pt x="6311" y="0"/>
                      <a:pt x="6313" y="2"/>
                      <a:pt x="6313" y="4"/>
                    </a:cubicBezTo>
                    <a:cubicBezTo>
                      <a:pt x="6313" y="6"/>
                      <a:pt x="6311" y="8"/>
                      <a:pt x="6309" y="8"/>
                    </a:cubicBezTo>
                    <a:lnTo>
                      <a:pt x="6270" y="8"/>
                    </a:lnTo>
                    <a:cubicBezTo>
                      <a:pt x="6268" y="8"/>
                      <a:pt x="6267" y="6"/>
                      <a:pt x="6267" y="4"/>
                    </a:cubicBezTo>
                    <a:cubicBezTo>
                      <a:pt x="6267" y="2"/>
                      <a:pt x="6268" y="0"/>
                      <a:pt x="6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8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9" name="Rectangle 382">
                <a:extLst>
                  <a:ext uri="{FF2B5EF4-FFF2-40B4-BE49-F238E27FC236}">
                    <a16:creationId xmlns:a16="http://schemas.microsoft.com/office/drawing/2014/main" id="{B9B6A3C7-BA24-47FA-A3D0-252139037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77" y="1874"/>
                <a:ext cx="365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" name="Rectangle 383">
                <a:extLst>
                  <a:ext uri="{FF2B5EF4-FFF2-40B4-BE49-F238E27FC236}">
                    <a16:creationId xmlns:a16="http://schemas.microsoft.com/office/drawing/2014/main" id="{4E60FB3B-9FEA-4680-919E-D83090A65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77" y="1874"/>
                <a:ext cx="365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" name="Rectangle 384">
                <a:extLst>
                  <a:ext uri="{FF2B5EF4-FFF2-40B4-BE49-F238E27FC236}">
                    <a16:creationId xmlns:a16="http://schemas.microsoft.com/office/drawing/2014/main" id="{8E8C1A30-A49D-4EBF-8FAB-CCD7A7E87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2" y="190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641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72" name="Rectangle 385">
                <a:extLst>
                  <a:ext uri="{FF2B5EF4-FFF2-40B4-BE49-F238E27FC236}">
                    <a16:creationId xmlns:a16="http://schemas.microsoft.com/office/drawing/2014/main" id="{B44643B1-B258-46EA-97DE-C93F641A6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4" y="190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73" name="Rectangle 386">
                <a:extLst>
                  <a:ext uri="{FF2B5EF4-FFF2-40B4-BE49-F238E27FC236}">
                    <a16:creationId xmlns:a16="http://schemas.microsoft.com/office/drawing/2014/main" id="{5D58106E-ED35-40A0-8DBC-0BA953911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1" y="190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609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74" name="Rectangle 387">
                <a:extLst>
                  <a:ext uri="{FF2B5EF4-FFF2-40B4-BE49-F238E27FC236}">
                    <a16:creationId xmlns:a16="http://schemas.microsoft.com/office/drawing/2014/main" id="{C95B5533-8D4B-404A-BFDD-4F4E9460B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2" y="1772"/>
                <a:ext cx="26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Josiah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75" name="Rectangle 388">
                <a:extLst>
                  <a:ext uri="{FF2B5EF4-FFF2-40B4-BE49-F238E27FC236}">
                    <a16:creationId xmlns:a16="http://schemas.microsoft.com/office/drawing/2014/main" id="{FD962E80-DCEE-4D66-AA4F-9E17474F1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2" y="1874"/>
                <a:ext cx="2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6" name="Rectangle 389">
                <a:extLst>
                  <a:ext uri="{FF2B5EF4-FFF2-40B4-BE49-F238E27FC236}">
                    <a16:creationId xmlns:a16="http://schemas.microsoft.com/office/drawing/2014/main" id="{F6B6963F-73A2-4081-9B0E-085F6C52A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2" y="1874"/>
                <a:ext cx="29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7" name="Rectangle 390">
                <a:extLst>
                  <a:ext uri="{FF2B5EF4-FFF2-40B4-BE49-F238E27FC236}">
                    <a16:creationId xmlns:a16="http://schemas.microsoft.com/office/drawing/2014/main" id="{554C20A6-6AAD-4865-BA00-26CE09A70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" y="1874"/>
                <a:ext cx="653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8" name="Rectangle 391">
                <a:extLst>
                  <a:ext uri="{FF2B5EF4-FFF2-40B4-BE49-F238E27FC236}">
                    <a16:creationId xmlns:a16="http://schemas.microsoft.com/office/drawing/2014/main" id="{FECF1BAA-B2D3-4317-AFE9-11EF8D904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" y="1874"/>
                <a:ext cx="653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9" name="Rectangle 392">
                <a:extLst>
                  <a:ext uri="{FF2B5EF4-FFF2-40B4-BE49-F238E27FC236}">
                    <a16:creationId xmlns:a16="http://schemas.microsoft.com/office/drawing/2014/main" id="{86A38BFF-A43F-495E-A36D-AD205B005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8" y="190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697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80" name="Rectangle 393">
                <a:extLst>
                  <a:ext uri="{FF2B5EF4-FFF2-40B4-BE49-F238E27FC236}">
                    <a16:creationId xmlns:a16="http://schemas.microsoft.com/office/drawing/2014/main" id="{10F8AE0C-8DB0-47D8-9710-AAE8C4447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0" y="190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81" name="Rectangle 394">
                <a:extLst>
                  <a:ext uri="{FF2B5EF4-FFF2-40B4-BE49-F238E27FC236}">
                    <a16:creationId xmlns:a16="http://schemas.microsoft.com/office/drawing/2014/main" id="{38A124DF-3CB2-4597-89D2-E2EC2D279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7" y="190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643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82" name="Rectangle 395">
                <a:extLst>
                  <a:ext uri="{FF2B5EF4-FFF2-40B4-BE49-F238E27FC236}">
                    <a16:creationId xmlns:a16="http://schemas.microsoft.com/office/drawing/2014/main" id="{04315C0F-6127-47EF-9913-F6114BB13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1" y="1874"/>
                <a:ext cx="327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3" name="Rectangle 396">
                <a:extLst>
                  <a:ext uri="{FF2B5EF4-FFF2-40B4-BE49-F238E27FC236}">
                    <a16:creationId xmlns:a16="http://schemas.microsoft.com/office/drawing/2014/main" id="{135E955E-F84B-4AA7-A5EF-2796D7554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1" y="1874"/>
                <a:ext cx="327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4" name="Rectangle 397">
                <a:extLst>
                  <a:ext uri="{FF2B5EF4-FFF2-40B4-BE49-F238E27FC236}">
                    <a16:creationId xmlns:a16="http://schemas.microsoft.com/office/drawing/2014/main" id="{D697F73B-7E71-4D69-8B54-545BEEF82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7" y="190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716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85" name="Rectangle 398">
                <a:extLst>
                  <a:ext uri="{FF2B5EF4-FFF2-40B4-BE49-F238E27FC236}">
                    <a16:creationId xmlns:a16="http://schemas.microsoft.com/office/drawing/2014/main" id="{27520CF9-74A9-4B7B-AA2D-E74372550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0" y="190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86" name="Rectangle 399">
                <a:extLst>
                  <a:ext uri="{FF2B5EF4-FFF2-40B4-BE49-F238E27FC236}">
                    <a16:creationId xmlns:a16="http://schemas.microsoft.com/office/drawing/2014/main" id="{C5E3F16E-FED7-463C-B50B-A4F654370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6" y="190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687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87" name="Rectangle 400">
                <a:extLst>
                  <a:ext uri="{FF2B5EF4-FFF2-40B4-BE49-F238E27FC236}">
                    <a16:creationId xmlns:a16="http://schemas.microsoft.com/office/drawing/2014/main" id="{5B92B937-DE0E-4D75-8DCE-BBEAD959E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9" y="1772"/>
                <a:ext cx="40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Manasseh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88" name="Rectangle 401">
                <a:extLst>
                  <a:ext uri="{FF2B5EF4-FFF2-40B4-BE49-F238E27FC236}">
                    <a16:creationId xmlns:a16="http://schemas.microsoft.com/office/drawing/2014/main" id="{8E128589-FCA2-44D1-818F-8ACEEA7EC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0" y="2025"/>
                <a:ext cx="37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Hezekiah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89" name="Rectangle 402">
                <a:extLst>
                  <a:ext uri="{FF2B5EF4-FFF2-40B4-BE49-F238E27FC236}">
                    <a16:creationId xmlns:a16="http://schemas.microsoft.com/office/drawing/2014/main" id="{53E4D62B-CCC9-4D24-AC43-234EFD4E3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5" y="2025"/>
                <a:ext cx="24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Amon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90" name="Rectangle 403">
                <a:extLst>
                  <a:ext uri="{FF2B5EF4-FFF2-40B4-BE49-F238E27FC236}">
                    <a16:creationId xmlns:a16="http://schemas.microsoft.com/office/drawing/2014/main" id="{A0B67D50-8203-460E-AB51-261449443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5" y="1874"/>
                <a:ext cx="116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Rectangle 404">
                <a:extLst>
                  <a:ext uri="{FF2B5EF4-FFF2-40B4-BE49-F238E27FC236}">
                    <a16:creationId xmlns:a16="http://schemas.microsoft.com/office/drawing/2014/main" id="{3B49AD41-2DA0-4022-AA24-39C41DAA4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5" y="1874"/>
                <a:ext cx="116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Line 405">
                <a:extLst>
                  <a:ext uri="{FF2B5EF4-FFF2-40B4-BE49-F238E27FC236}">
                    <a16:creationId xmlns:a16="http://schemas.microsoft.com/office/drawing/2014/main" id="{140482F3-60AB-4C0A-BD6C-6238E38F4D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59" y="1867"/>
                <a:ext cx="0" cy="119"/>
              </a:xfrm>
              <a:prstGeom prst="line">
                <a:avLst/>
              </a:pr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Rectangle 406">
                <a:extLst>
                  <a:ext uri="{FF2B5EF4-FFF2-40B4-BE49-F238E27FC236}">
                    <a16:creationId xmlns:a16="http://schemas.microsoft.com/office/drawing/2014/main" id="{DFC24D18-3568-4CBB-BF99-EAEA49FBD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7" y="1683"/>
                <a:ext cx="39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Jehoiakim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94" name="Rectangle 407">
                <a:extLst>
                  <a:ext uri="{FF2B5EF4-FFF2-40B4-BE49-F238E27FC236}">
                    <a16:creationId xmlns:a16="http://schemas.microsoft.com/office/drawing/2014/main" id="{959FEC8A-B7F1-4453-99AD-D347C8124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4" y="2025"/>
                <a:ext cx="38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Jehoahaz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595" name="Line 408">
                <a:extLst>
                  <a:ext uri="{FF2B5EF4-FFF2-40B4-BE49-F238E27FC236}">
                    <a16:creationId xmlns:a16="http://schemas.microsoft.com/office/drawing/2014/main" id="{EF07A87D-162C-4B32-B245-E584510BDB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129" y="2004"/>
                <a:ext cx="30" cy="29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Rectangle 409">
                <a:extLst>
                  <a:ext uri="{FF2B5EF4-FFF2-40B4-BE49-F238E27FC236}">
                    <a16:creationId xmlns:a16="http://schemas.microsoft.com/office/drawing/2014/main" id="{AA1890E7-7514-47DB-AB87-BD2AC56EC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5" y="1874"/>
                <a:ext cx="149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Rectangle 410">
                <a:extLst>
                  <a:ext uri="{FF2B5EF4-FFF2-40B4-BE49-F238E27FC236}">
                    <a16:creationId xmlns:a16="http://schemas.microsoft.com/office/drawing/2014/main" id="{B0F118E8-0EFF-4D85-93E1-7AA4990D6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5" y="1874"/>
                <a:ext cx="149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Line 411">
                <a:extLst>
                  <a:ext uri="{FF2B5EF4-FFF2-40B4-BE49-F238E27FC236}">
                    <a16:creationId xmlns:a16="http://schemas.microsoft.com/office/drawing/2014/main" id="{53255075-8132-4158-A110-E177225B5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75" y="1867"/>
                <a:ext cx="0" cy="119"/>
              </a:xfrm>
              <a:prstGeom prst="line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Rectangle 412">
                <a:extLst>
                  <a:ext uri="{FF2B5EF4-FFF2-40B4-BE49-F238E27FC236}">
                    <a16:creationId xmlns:a16="http://schemas.microsoft.com/office/drawing/2014/main" id="{09393926-A88F-415A-8961-9FE750499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3" y="2025"/>
                <a:ext cx="42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Jehoiachin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00" name="Line 413">
                <a:extLst>
                  <a:ext uri="{FF2B5EF4-FFF2-40B4-BE49-F238E27FC236}">
                    <a16:creationId xmlns:a16="http://schemas.microsoft.com/office/drawing/2014/main" id="{658CA464-2AD1-4884-9B0C-DAE597065B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89" y="1998"/>
                <a:ext cx="36" cy="35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Line 414">
                <a:extLst>
                  <a:ext uri="{FF2B5EF4-FFF2-40B4-BE49-F238E27FC236}">
                    <a16:creationId xmlns:a16="http://schemas.microsoft.com/office/drawing/2014/main" id="{99CFC385-22E1-45A6-B335-2CFBA98F7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1" y="1767"/>
                <a:ext cx="41" cy="88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Rectangle 415">
                <a:extLst>
                  <a:ext uri="{FF2B5EF4-FFF2-40B4-BE49-F238E27FC236}">
                    <a16:creationId xmlns:a16="http://schemas.microsoft.com/office/drawing/2014/main" id="{5989C76D-0E97-4FA9-AEC0-5EC710401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8" y="1772"/>
                <a:ext cx="3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Zedekiah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03" name="Rectangle 416">
                <a:extLst>
                  <a:ext uri="{FF2B5EF4-FFF2-40B4-BE49-F238E27FC236}">
                    <a16:creationId xmlns:a16="http://schemas.microsoft.com/office/drawing/2014/main" id="{73A45AE1-868A-45DF-AFE7-6462C947D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4" y="2187"/>
                <a:ext cx="1075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586 Destruction of Jerusalem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04" name="Rectangle 417">
                <a:extLst>
                  <a:ext uri="{FF2B5EF4-FFF2-40B4-BE49-F238E27FC236}">
                    <a16:creationId xmlns:a16="http://schemas.microsoft.com/office/drawing/2014/main" id="{77764D5A-E90E-462B-827B-9717A9E9C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4" y="2285"/>
                <a:ext cx="575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(II Kings 25:8)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05" name="Rectangle 418">
                <a:extLst>
                  <a:ext uri="{FF2B5EF4-FFF2-40B4-BE49-F238E27FC236}">
                    <a16:creationId xmlns:a16="http://schemas.microsoft.com/office/drawing/2014/main" id="{22995F67-41FB-4EE2-B6E1-4B3869193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4" y="1910"/>
                <a:ext cx="100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586 End of Kingdom of Judah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06" name="Rectangle 419">
                <a:extLst>
                  <a:ext uri="{FF2B5EF4-FFF2-40B4-BE49-F238E27FC236}">
                    <a16:creationId xmlns:a16="http://schemas.microsoft.com/office/drawing/2014/main" id="{DFB90E14-90C5-41AE-88E2-EE396B9FA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3" y="2170"/>
                <a:ext cx="65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597 First captivity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07" name="Rectangle 420">
                <a:extLst>
                  <a:ext uri="{FF2B5EF4-FFF2-40B4-BE49-F238E27FC236}">
                    <a16:creationId xmlns:a16="http://schemas.microsoft.com/office/drawing/2014/main" id="{A60DECE2-B983-4516-B88E-E0C46BB45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3" y="2269"/>
                <a:ext cx="57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(II Kings 24:14)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08" name="Rectangle 421">
                <a:extLst>
                  <a:ext uri="{FF2B5EF4-FFF2-40B4-BE49-F238E27FC236}">
                    <a16:creationId xmlns:a16="http://schemas.microsoft.com/office/drawing/2014/main" id="{3EF9033E-50B4-46E1-9768-0D43B73C2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8" y="6231"/>
                <a:ext cx="653" cy="4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Rectangle 422">
                <a:extLst>
                  <a:ext uri="{FF2B5EF4-FFF2-40B4-BE49-F238E27FC236}">
                    <a16:creationId xmlns:a16="http://schemas.microsoft.com/office/drawing/2014/main" id="{F57786C0-4590-4EB1-9755-9235C6C76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4" y="6262"/>
                <a:ext cx="16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480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0" name="Rectangle 423">
                <a:extLst>
                  <a:ext uri="{FF2B5EF4-FFF2-40B4-BE49-F238E27FC236}">
                    <a16:creationId xmlns:a16="http://schemas.microsoft.com/office/drawing/2014/main" id="{279C3E17-5597-4C97-BEB5-B0D7EE871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8" y="6262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1" name="Rectangle 424">
                <a:extLst>
                  <a:ext uri="{FF2B5EF4-FFF2-40B4-BE49-F238E27FC236}">
                    <a16:creationId xmlns:a16="http://schemas.microsoft.com/office/drawing/2014/main" id="{48D19626-D300-4D8E-A73A-DCB2D719C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3" y="6262"/>
                <a:ext cx="38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79 Battles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2" name="Rectangle 425">
                <a:extLst>
                  <a:ext uri="{FF2B5EF4-FFF2-40B4-BE49-F238E27FC236}">
                    <a16:creationId xmlns:a16="http://schemas.microsoft.com/office/drawing/2014/main" id="{1632EE38-9347-4789-8E3F-3E6211067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4" y="6351"/>
                <a:ext cx="61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of Thermopylae,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3" name="Rectangle 426">
                <a:extLst>
                  <a:ext uri="{FF2B5EF4-FFF2-40B4-BE49-F238E27FC236}">
                    <a16:creationId xmlns:a16="http://schemas.microsoft.com/office/drawing/2014/main" id="{4CB10773-550D-4FCD-BAE3-5E75BEC33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4" y="6440"/>
                <a:ext cx="64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Salamis &amp; Platea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4" name="Rectangle 427">
                <a:extLst>
                  <a:ext uri="{FF2B5EF4-FFF2-40B4-BE49-F238E27FC236}">
                    <a16:creationId xmlns:a16="http://schemas.microsoft.com/office/drawing/2014/main" id="{24D40A46-F9D2-4660-B0AA-9D6BBDA13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4" y="6529"/>
                <a:ext cx="55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(¶ Daniel 11:2)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5" name="Rectangle 428">
                <a:extLst>
                  <a:ext uri="{FF2B5EF4-FFF2-40B4-BE49-F238E27FC236}">
                    <a16:creationId xmlns:a16="http://schemas.microsoft.com/office/drawing/2014/main" id="{BEB5DC10-0AED-4790-90D2-DC0D48755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0" y="2153"/>
                <a:ext cx="800" cy="34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Rectangle 429">
                <a:extLst>
                  <a:ext uri="{FF2B5EF4-FFF2-40B4-BE49-F238E27FC236}">
                    <a16:creationId xmlns:a16="http://schemas.microsoft.com/office/drawing/2014/main" id="{2F3A08FF-F0BF-49C4-8E7E-8EC9EED4E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5" y="2168"/>
                <a:ext cx="61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701 Sennacherib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7" name="Rectangle 430">
                <a:extLst>
                  <a:ext uri="{FF2B5EF4-FFF2-40B4-BE49-F238E27FC236}">
                    <a16:creationId xmlns:a16="http://schemas.microsoft.com/office/drawing/2014/main" id="{67F4317A-AA09-4A84-9FBA-8BFB24D50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5" y="2247"/>
                <a:ext cx="69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besieges Jerusalem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8" name="Rectangle 431">
                <a:extLst>
                  <a:ext uri="{FF2B5EF4-FFF2-40B4-BE49-F238E27FC236}">
                    <a16:creationId xmlns:a16="http://schemas.microsoft.com/office/drawing/2014/main" id="{E7BA2597-DD71-4D93-B4B2-C78BE277B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5" y="2326"/>
                <a:ext cx="50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(II Kings 18:13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19" name="Rectangle 432">
                <a:extLst>
                  <a:ext uri="{FF2B5EF4-FFF2-40B4-BE49-F238E27FC236}">
                    <a16:creationId xmlns:a16="http://schemas.microsoft.com/office/drawing/2014/main" id="{D0D0EFFC-D475-4443-A080-489144EEB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0" y="2326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20" name="Rectangle 433">
                <a:extLst>
                  <a:ext uri="{FF2B5EF4-FFF2-40B4-BE49-F238E27FC236}">
                    <a16:creationId xmlns:a16="http://schemas.microsoft.com/office/drawing/2014/main" id="{47D7FB23-D7D8-4C91-A0B4-503D668E3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2" y="2326"/>
                <a:ext cx="24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19:37)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21" name="Rectangle 434">
                <a:extLst>
                  <a:ext uri="{FF2B5EF4-FFF2-40B4-BE49-F238E27FC236}">
                    <a16:creationId xmlns:a16="http://schemas.microsoft.com/office/drawing/2014/main" id="{D9052B60-6B90-4C0C-ACEC-0BDA8069B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5" y="2405"/>
                <a:ext cx="64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(Herodotus II. 141)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22" name="Freeform 435">
                <a:extLst>
                  <a:ext uri="{FF2B5EF4-FFF2-40B4-BE49-F238E27FC236}">
                    <a16:creationId xmlns:a16="http://schemas.microsoft.com/office/drawing/2014/main" id="{D504D70D-A956-4749-9479-701BA34BEC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41" y="2202"/>
                <a:ext cx="6" cy="2128"/>
              </a:xfrm>
              <a:custGeom>
                <a:avLst/>
                <a:gdLst>
                  <a:gd name="T0" fmla="*/ 15 w 15"/>
                  <a:gd name="T1" fmla="*/ 54 h 5514"/>
                  <a:gd name="T2" fmla="*/ 15 w 15"/>
                  <a:gd name="T3" fmla="*/ 146 h 5514"/>
                  <a:gd name="T4" fmla="*/ 15 w 15"/>
                  <a:gd name="T5" fmla="*/ 238 h 5514"/>
                  <a:gd name="T6" fmla="*/ 15 w 15"/>
                  <a:gd name="T7" fmla="*/ 330 h 5514"/>
                  <a:gd name="T8" fmla="*/ 15 w 15"/>
                  <a:gd name="T9" fmla="*/ 422 h 5514"/>
                  <a:gd name="T10" fmla="*/ 15 w 15"/>
                  <a:gd name="T11" fmla="*/ 514 h 5514"/>
                  <a:gd name="T12" fmla="*/ 15 w 15"/>
                  <a:gd name="T13" fmla="*/ 607 h 5514"/>
                  <a:gd name="T14" fmla="*/ 15 w 15"/>
                  <a:gd name="T15" fmla="*/ 699 h 5514"/>
                  <a:gd name="T16" fmla="*/ 15 w 15"/>
                  <a:gd name="T17" fmla="*/ 791 h 5514"/>
                  <a:gd name="T18" fmla="*/ 15 w 15"/>
                  <a:gd name="T19" fmla="*/ 883 h 5514"/>
                  <a:gd name="T20" fmla="*/ 15 w 15"/>
                  <a:gd name="T21" fmla="*/ 975 h 5514"/>
                  <a:gd name="T22" fmla="*/ 15 w 15"/>
                  <a:gd name="T23" fmla="*/ 1067 h 5514"/>
                  <a:gd name="T24" fmla="*/ 15 w 15"/>
                  <a:gd name="T25" fmla="*/ 1160 h 5514"/>
                  <a:gd name="T26" fmla="*/ 15 w 15"/>
                  <a:gd name="T27" fmla="*/ 1252 h 5514"/>
                  <a:gd name="T28" fmla="*/ 15 w 15"/>
                  <a:gd name="T29" fmla="*/ 1344 h 5514"/>
                  <a:gd name="T30" fmla="*/ 15 w 15"/>
                  <a:gd name="T31" fmla="*/ 1436 h 5514"/>
                  <a:gd name="T32" fmla="*/ 15 w 15"/>
                  <a:gd name="T33" fmla="*/ 1528 h 5514"/>
                  <a:gd name="T34" fmla="*/ 15 w 15"/>
                  <a:gd name="T35" fmla="*/ 1620 h 5514"/>
                  <a:gd name="T36" fmla="*/ 15 w 15"/>
                  <a:gd name="T37" fmla="*/ 1713 h 5514"/>
                  <a:gd name="T38" fmla="*/ 15 w 15"/>
                  <a:gd name="T39" fmla="*/ 1805 h 5514"/>
                  <a:gd name="T40" fmla="*/ 15 w 15"/>
                  <a:gd name="T41" fmla="*/ 1897 h 5514"/>
                  <a:gd name="T42" fmla="*/ 15 w 15"/>
                  <a:gd name="T43" fmla="*/ 1989 h 5514"/>
                  <a:gd name="T44" fmla="*/ 15 w 15"/>
                  <a:gd name="T45" fmla="*/ 2081 h 5514"/>
                  <a:gd name="T46" fmla="*/ 15 w 15"/>
                  <a:gd name="T47" fmla="*/ 2173 h 5514"/>
                  <a:gd name="T48" fmla="*/ 15 w 15"/>
                  <a:gd name="T49" fmla="*/ 2265 h 5514"/>
                  <a:gd name="T50" fmla="*/ 15 w 15"/>
                  <a:gd name="T51" fmla="*/ 2358 h 5514"/>
                  <a:gd name="T52" fmla="*/ 15 w 15"/>
                  <a:gd name="T53" fmla="*/ 2450 h 5514"/>
                  <a:gd name="T54" fmla="*/ 15 w 15"/>
                  <a:gd name="T55" fmla="*/ 2542 h 5514"/>
                  <a:gd name="T56" fmla="*/ 15 w 15"/>
                  <a:gd name="T57" fmla="*/ 2634 h 5514"/>
                  <a:gd name="T58" fmla="*/ 15 w 15"/>
                  <a:gd name="T59" fmla="*/ 2726 h 5514"/>
                  <a:gd name="T60" fmla="*/ 15 w 15"/>
                  <a:gd name="T61" fmla="*/ 2818 h 5514"/>
                  <a:gd name="T62" fmla="*/ 15 w 15"/>
                  <a:gd name="T63" fmla="*/ 2911 h 5514"/>
                  <a:gd name="T64" fmla="*/ 15 w 15"/>
                  <a:gd name="T65" fmla="*/ 3003 h 5514"/>
                  <a:gd name="T66" fmla="*/ 15 w 15"/>
                  <a:gd name="T67" fmla="*/ 3095 h 5514"/>
                  <a:gd name="T68" fmla="*/ 15 w 15"/>
                  <a:gd name="T69" fmla="*/ 3187 h 5514"/>
                  <a:gd name="T70" fmla="*/ 15 w 15"/>
                  <a:gd name="T71" fmla="*/ 3279 h 5514"/>
                  <a:gd name="T72" fmla="*/ 15 w 15"/>
                  <a:gd name="T73" fmla="*/ 3371 h 5514"/>
                  <a:gd name="T74" fmla="*/ 15 w 15"/>
                  <a:gd name="T75" fmla="*/ 3464 h 5514"/>
                  <a:gd name="T76" fmla="*/ 15 w 15"/>
                  <a:gd name="T77" fmla="*/ 3556 h 5514"/>
                  <a:gd name="T78" fmla="*/ 15 w 15"/>
                  <a:gd name="T79" fmla="*/ 3648 h 5514"/>
                  <a:gd name="T80" fmla="*/ 15 w 15"/>
                  <a:gd name="T81" fmla="*/ 3740 h 5514"/>
                  <a:gd name="T82" fmla="*/ 15 w 15"/>
                  <a:gd name="T83" fmla="*/ 3832 h 5514"/>
                  <a:gd name="T84" fmla="*/ 15 w 15"/>
                  <a:gd name="T85" fmla="*/ 3924 h 5514"/>
                  <a:gd name="T86" fmla="*/ 15 w 15"/>
                  <a:gd name="T87" fmla="*/ 4017 h 5514"/>
                  <a:gd name="T88" fmla="*/ 15 w 15"/>
                  <a:gd name="T89" fmla="*/ 4109 h 5514"/>
                  <a:gd name="T90" fmla="*/ 15 w 15"/>
                  <a:gd name="T91" fmla="*/ 4201 h 5514"/>
                  <a:gd name="T92" fmla="*/ 15 w 15"/>
                  <a:gd name="T93" fmla="*/ 4293 h 5514"/>
                  <a:gd name="T94" fmla="*/ 15 w 15"/>
                  <a:gd name="T95" fmla="*/ 4385 h 5514"/>
                  <a:gd name="T96" fmla="*/ 15 w 15"/>
                  <a:gd name="T97" fmla="*/ 4477 h 5514"/>
                  <a:gd name="T98" fmla="*/ 15 w 15"/>
                  <a:gd name="T99" fmla="*/ 4569 h 5514"/>
                  <a:gd name="T100" fmla="*/ 15 w 15"/>
                  <a:gd name="T101" fmla="*/ 4662 h 5514"/>
                  <a:gd name="T102" fmla="*/ 15 w 15"/>
                  <a:gd name="T103" fmla="*/ 4754 h 5514"/>
                  <a:gd name="T104" fmla="*/ 15 w 15"/>
                  <a:gd name="T105" fmla="*/ 4846 h 5514"/>
                  <a:gd name="T106" fmla="*/ 15 w 15"/>
                  <a:gd name="T107" fmla="*/ 4938 h 5514"/>
                  <a:gd name="T108" fmla="*/ 15 w 15"/>
                  <a:gd name="T109" fmla="*/ 5030 h 5514"/>
                  <a:gd name="T110" fmla="*/ 15 w 15"/>
                  <a:gd name="T111" fmla="*/ 5122 h 5514"/>
                  <a:gd name="T112" fmla="*/ 15 w 15"/>
                  <a:gd name="T113" fmla="*/ 5215 h 5514"/>
                  <a:gd name="T114" fmla="*/ 15 w 15"/>
                  <a:gd name="T115" fmla="*/ 5307 h 5514"/>
                  <a:gd name="T116" fmla="*/ 15 w 15"/>
                  <a:gd name="T117" fmla="*/ 5399 h 5514"/>
                  <a:gd name="T118" fmla="*/ 15 w 15"/>
                  <a:gd name="T119" fmla="*/ 5491 h 5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" h="5514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8" y="31"/>
                    </a:cubicBezTo>
                    <a:cubicBezTo>
                      <a:pt x="3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8" y="77"/>
                    </a:cubicBezTo>
                    <a:cubicBezTo>
                      <a:pt x="3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49"/>
                      <a:pt x="3" y="46"/>
                      <a:pt x="8" y="46"/>
                    </a:cubicBezTo>
                    <a:cubicBezTo>
                      <a:pt x="12" y="46"/>
                      <a:pt x="15" y="49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19"/>
                      <a:pt x="12" y="123"/>
                      <a:pt x="8" y="123"/>
                    </a:cubicBezTo>
                    <a:cubicBezTo>
                      <a:pt x="3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3" y="92"/>
                      <a:pt x="8" y="92"/>
                    </a:cubicBezTo>
                    <a:cubicBezTo>
                      <a:pt x="12" y="92"/>
                      <a:pt x="15" y="95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5"/>
                      <a:pt x="12" y="169"/>
                      <a:pt x="8" y="169"/>
                    </a:cubicBezTo>
                    <a:cubicBezTo>
                      <a:pt x="3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3" y="138"/>
                      <a:pt x="8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1"/>
                      <a:pt x="12" y="215"/>
                      <a:pt x="8" y="215"/>
                    </a:cubicBezTo>
                    <a:cubicBezTo>
                      <a:pt x="3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8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8"/>
                      <a:pt x="12" y="261"/>
                      <a:pt x="8" y="261"/>
                    </a:cubicBezTo>
                    <a:cubicBezTo>
                      <a:pt x="3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3" y="230"/>
                      <a:pt x="8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299"/>
                    </a:lnTo>
                    <a:cubicBezTo>
                      <a:pt x="15" y="304"/>
                      <a:pt x="12" y="307"/>
                      <a:pt x="8" y="307"/>
                    </a:cubicBezTo>
                    <a:cubicBezTo>
                      <a:pt x="3" y="307"/>
                      <a:pt x="0" y="304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3" y="276"/>
                      <a:pt x="8" y="276"/>
                    </a:cubicBezTo>
                    <a:cubicBezTo>
                      <a:pt x="12" y="276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5"/>
                    </a:lnTo>
                    <a:cubicBezTo>
                      <a:pt x="15" y="350"/>
                      <a:pt x="12" y="353"/>
                      <a:pt x="8" y="353"/>
                    </a:cubicBezTo>
                    <a:cubicBezTo>
                      <a:pt x="3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3" y="322"/>
                      <a:pt x="8" y="322"/>
                    </a:cubicBezTo>
                    <a:cubicBezTo>
                      <a:pt x="12" y="322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8" y="399"/>
                    </a:cubicBezTo>
                    <a:cubicBezTo>
                      <a:pt x="3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3" y="369"/>
                      <a:pt x="8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8"/>
                    </a:lnTo>
                    <a:cubicBezTo>
                      <a:pt x="15" y="442"/>
                      <a:pt x="12" y="445"/>
                      <a:pt x="8" y="445"/>
                    </a:cubicBezTo>
                    <a:cubicBezTo>
                      <a:pt x="3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3" y="415"/>
                      <a:pt x="8" y="415"/>
                    </a:cubicBezTo>
                    <a:cubicBezTo>
                      <a:pt x="12" y="415"/>
                      <a:pt x="15" y="418"/>
                      <a:pt x="15" y="422"/>
                    </a:cubicBezTo>
                    <a:close/>
                    <a:moveTo>
                      <a:pt x="15" y="468"/>
                    </a:moveTo>
                    <a:lnTo>
                      <a:pt x="15" y="484"/>
                    </a:lnTo>
                    <a:cubicBezTo>
                      <a:pt x="15" y="488"/>
                      <a:pt x="12" y="491"/>
                      <a:pt x="8" y="491"/>
                    </a:cubicBezTo>
                    <a:cubicBezTo>
                      <a:pt x="3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3" y="461"/>
                      <a:pt x="8" y="461"/>
                    </a:cubicBezTo>
                    <a:cubicBezTo>
                      <a:pt x="12" y="461"/>
                      <a:pt x="15" y="464"/>
                      <a:pt x="15" y="468"/>
                    </a:cubicBezTo>
                    <a:close/>
                    <a:moveTo>
                      <a:pt x="15" y="514"/>
                    </a:moveTo>
                    <a:lnTo>
                      <a:pt x="15" y="530"/>
                    </a:lnTo>
                    <a:cubicBezTo>
                      <a:pt x="15" y="534"/>
                      <a:pt x="12" y="537"/>
                      <a:pt x="8" y="537"/>
                    </a:cubicBezTo>
                    <a:cubicBezTo>
                      <a:pt x="3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3" y="507"/>
                      <a:pt x="8" y="507"/>
                    </a:cubicBezTo>
                    <a:cubicBezTo>
                      <a:pt x="12" y="507"/>
                      <a:pt x="15" y="510"/>
                      <a:pt x="15" y="514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8" y="584"/>
                    </a:cubicBezTo>
                    <a:cubicBezTo>
                      <a:pt x="3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3" y="553"/>
                      <a:pt x="8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8" y="630"/>
                    </a:cubicBezTo>
                    <a:cubicBezTo>
                      <a:pt x="3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2"/>
                      <a:pt x="3" y="599"/>
                      <a:pt x="8" y="599"/>
                    </a:cubicBezTo>
                    <a:cubicBezTo>
                      <a:pt x="12" y="599"/>
                      <a:pt x="15" y="602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8" y="676"/>
                    </a:cubicBezTo>
                    <a:cubicBezTo>
                      <a:pt x="3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8"/>
                      <a:pt x="3" y="645"/>
                      <a:pt x="8" y="645"/>
                    </a:cubicBezTo>
                    <a:cubicBezTo>
                      <a:pt x="12" y="645"/>
                      <a:pt x="15" y="648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8"/>
                      <a:pt x="12" y="722"/>
                      <a:pt x="8" y="722"/>
                    </a:cubicBezTo>
                    <a:cubicBezTo>
                      <a:pt x="3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3" y="691"/>
                      <a:pt x="8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4"/>
                      <a:pt x="12" y="768"/>
                      <a:pt x="8" y="768"/>
                    </a:cubicBezTo>
                    <a:cubicBezTo>
                      <a:pt x="3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3" y="737"/>
                      <a:pt x="8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1"/>
                      <a:pt x="12" y="814"/>
                      <a:pt x="8" y="814"/>
                    </a:cubicBezTo>
                    <a:cubicBezTo>
                      <a:pt x="3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3" y="783"/>
                      <a:pt x="8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2"/>
                    </a:lnTo>
                    <a:cubicBezTo>
                      <a:pt x="15" y="857"/>
                      <a:pt x="12" y="860"/>
                      <a:pt x="8" y="860"/>
                    </a:cubicBezTo>
                    <a:cubicBezTo>
                      <a:pt x="3" y="860"/>
                      <a:pt x="0" y="857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3" y="829"/>
                      <a:pt x="8" y="829"/>
                    </a:cubicBezTo>
                    <a:cubicBezTo>
                      <a:pt x="12" y="829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8"/>
                    </a:lnTo>
                    <a:cubicBezTo>
                      <a:pt x="15" y="903"/>
                      <a:pt x="12" y="906"/>
                      <a:pt x="8" y="906"/>
                    </a:cubicBezTo>
                    <a:cubicBezTo>
                      <a:pt x="3" y="906"/>
                      <a:pt x="0" y="903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3" y="875"/>
                      <a:pt x="8" y="875"/>
                    </a:cubicBezTo>
                    <a:cubicBezTo>
                      <a:pt x="12" y="875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8" y="952"/>
                    </a:cubicBezTo>
                    <a:cubicBezTo>
                      <a:pt x="3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3" y="921"/>
                      <a:pt x="8" y="921"/>
                    </a:cubicBezTo>
                    <a:cubicBezTo>
                      <a:pt x="12" y="921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8"/>
                      <a:pt x="8" y="998"/>
                    </a:cubicBezTo>
                    <a:cubicBezTo>
                      <a:pt x="3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3" y="968"/>
                      <a:pt x="8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7"/>
                    </a:lnTo>
                    <a:cubicBezTo>
                      <a:pt x="15" y="1041"/>
                      <a:pt x="12" y="1044"/>
                      <a:pt x="8" y="1044"/>
                    </a:cubicBezTo>
                    <a:cubicBezTo>
                      <a:pt x="3" y="1044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3" y="1014"/>
                      <a:pt x="8" y="1014"/>
                    </a:cubicBezTo>
                    <a:cubicBezTo>
                      <a:pt x="12" y="1014"/>
                      <a:pt x="15" y="1017"/>
                      <a:pt x="15" y="1021"/>
                    </a:cubicBezTo>
                    <a:close/>
                    <a:moveTo>
                      <a:pt x="15" y="1067"/>
                    </a:moveTo>
                    <a:lnTo>
                      <a:pt x="15" y="1083"/>
                    </a:lnTo>
                    <a:cubicBezTo>
                      <a:pt x="15" y="1087"/>
                      <a:pt x="12" y="1090"/>
                      <a:pt x="8" y="1090"/>
                    </a:cubicBezTo>
                    <a:cubicBezTo>
                      <a:pt x="3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3" y="1060"/>
                      <a:pt x="8" y="1060"/>
                    </a:cubicBezTo>
                    <a:cubicBezTo>
                      <a:pt x="12" y="1060"/>
                      <a:pt x="15" y="1063"/>
                      <a:pt x="15" y="1067"/>
                    </a:cubicBezTo>
                    <a:close/>
                    <a:moveTo>
                      <a:pt x="15" y="1113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8" y="1137"/>
                    </a:cubicBezTo>
                    <a:cubicBezTo>
                      <a:pt x="3" y="1137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3" y="1106"/>
                      <a:pt x="8" y="1106"/>
                    </a:cubicBezTo>
                    <a:cubicBezTo>
                      <a:pt x="12" y="1106"/>
                      <a:pt x="15" y="1109"/>
                      <a:pt x="15" y="1113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8" y="1183"/>
                    </a:cubicBezTo>
                    <a:cubicBezTo>
                      <a:pt x="3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8" y="1152"/>
                    </a:cubicBezTo>
                    <a:cubicBezTo>
                      <a:pt x="12" y="1152"/>
                      <a:pt x="15" y="1155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8" y="1229"/>
                    </a:cubicBezTo>
                    <a:cubicBezTo>
                      <a:pt x="3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1"/>
                      <a:pt x="3" y="1198"/>
                      <a:pt x="8" y="1198"/>
                    </a:cubicBezTo>
                    <a:cubicBezTo>
                      <a:pt x="12" y="1198"/>
                      <a:pt x="15" y="1201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1"/>
                      <a:pt x="12" y="1275"/>
                      <a:pt x="8" y="1275"/>
                    </a:cubicBezTo>
                    <a:cubicBezTo>
                      <a:pt x="3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3" y="1244"/>
                      <a:pt x="8" y="1244"/>
                    </a:cubicBezTo>
                    <a:cubicBezTo>
                      <a:pt x="12" y="1244"/>
                      <a:pt x="15" y="1247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7"/>
                      <a:pt x="12" y="1321"/>
                      <a:pt x="8" y="1321"/>
                    </a:cubicBezTo>
                    <a:cubicBezTo>
                      <a:pt x="3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3" y="1290"/>
                      <a:pt x="8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3"/>
                      <a:pt x="12" y="1367"/>
                      <a:pt x="8" y="1367"/>
                    </a:cubicBezTo>
                    <a:cubicBezTo>
                      <a:pt x="3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3" y="1336"/>
                      <a:pt x="8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10"/>
                      <a:pt x="12" y="1413"/>
                      <a:pt x="8" y="1413"/>
                    </a:cubicBezTo>
                    <a:cubicBezTo>
                      <a:pt x="3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3" y="1382"/>
                      <a:pt x="8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1"/>
                    </a:lnTo>
                    <a:cubicBezTo>
                      <a:pt x="15" y="1456"/>
                      <a:pt x="12" y="1459"/>
                      <a:pt x="8" y="1459"/>
                    </a:cubicBezTo>
                    <a:cubicBezTo>
                      <a:pt x="3" y="1459"/>
                      <a:pt x="0" y="1456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3" y="1428"/>
                      <a:pt x="8" y="1428"/>
                    </a:cubicBezTo>
                    <a:cubicBezTo>
                      <a:pt x="12" y="1428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7"/>
                    </a:lnTo>
                    <a:cubicBezTo>
                      <a:pt x="15" y="1502"/>
                      <a:pt x="12" y="1505"/>
                      <a:pt x="8" y="1505"/>
                    </a:cubicBezTo>
                    <a:cubicBezTo>
                      <a:pt x="3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3" y="1474"/>
                      <a:pt x="8" y="1474"/>
                    </a:cubicBezTo>
                    <a:cubicBezTo>
                      <a:pt x="12" y="1474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8" y="1551"/>
                    </a:cubicBezTo>
                    <a:cubicBezTo>
                      <a:pt x="3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3" y="1521"/>
                      <a:pt x="8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90"/>
                    </a:lnTo>
                    <a:cubicBezTo>
                      <a:pt x="15" y="1594"/>
                      <a:pt x="12" y="1597"/>
                      <a:pt x="8" y="1597"/>
                    </a:cubicBezTo>
                    <a:cubicBezTo>
                      <a:pt x="3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3" y="1567"/>
                      <a:pt x="8" y="1567"/>
                    </a:cubicBezTo>
                    <a:cubicBezTo>
                      <a:pt x="12" y="1567"/>
                      <a:pt x="15" y="1570"/>
                      <a:pt x="15" y="1574"/>
                    </a:cubicBezTo>
                    <a:close/>
                    <a:moveTo>
                      <a:pt x="15" y="1620"/>
                    </a:moveTo>
                    <a:lnTo>
                      <a:pt x="15" y="1636"/>
                    </a:lnTo>
                    <a:cubicBezTo>
                      <a:pt x="15" y="1640"/>
                      <a:pt x="12" y="1643"/>
                      <a:pt x="8" y="1643"/>
                    </a:cubicBezTo>
                    <a:cubicBezTo>
                      <a:pt x="3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3" y="1613"/>
                      <a:pt x="8" y="1613"/>
                    </a:cubicBezTo>
                    <a:cubicBezTo>
                      <a:pt x="12" y="1613"/>
                      <a:pt x="15" y="1616"/>
                      <a:pt x="15" y="1620"/>
                    </a:cubicBezTo>
                    <a:close/>
                    <a:moveTo>
                      <a:pt x="15" y="1666"/>
                    </a:moveTo>
                    <a:lnTo>
                      <a:pt x="15" y="1682"/>
                    </a:lnTo>
                    <a:cubicBezTo>
                      <a:pt x="15" y="1686"/>
                      <a:pt x="12" y="1689"/>
                      <a:pt x="8" y="1689"/>
                    </a:cubicBezTo>
                    <a:cubicBezTo>
                      <a:pt x="3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3" y="1659"/>
                      <a:pt x="8" y="1659"/>
                    </a:cubicBezTo>
                    <a:cubicBezTo>
                      <a:pt x="12" y="1659"/>
                      <a:pt x="15" y="1662"/>
                      <a:pt x="15" y="1666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2"/>
                      <a:pt x="12" y="1736"/>
                      <a:pt x="8" y="1736"/>
                    </a:cubicBezTo>
                    <a:cubicBezTo>
                      <a:pt x="3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3" y="1705"/>
                      <a:pt x="8" y="1705"/>
                    </a:cubicBezTo>
                    <a:cubicBezTo>
                      <a:pt x="12" y="1705"/>
                      <a:pt x="15" y="1708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8" y="1782"/>
                    </a:cubicBezTo>
                    <a:cubicBezTo>
                      <a:pt x="3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4"/>
                      <a:pt x="3" y="1751"/>
                      <a:pt x="8" y="1751"/>
                    </a:cubicBezTo>
                    <a:cubicBezTo>
                      <a:pt x="12" y="1751"/>
                      <a:pt x="15" y="1754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0"/>
                    </a:lnTo>
                    <a:cubicBezTo>
                      <a:pt x="15" y="1824"/>
                      <a:pt x="12" y="1828"/>
                      <a:pt x="8" y="1828"/>
                    </a:cubicBezTo>
                    <a:cubicBezTo>
                      <a:pt x="3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0"/>
                      <a:pt x="3" y="1797"/>
                      <a:pt x="8" y="1797"/>
                    </a:cubicBezTo>
                    <a:cubicBezTo>
                      <a:pt x="12" y="1797"/>
                      <a:pt x="15" y="1800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0"/>
                      <a:pt x="12" y="1874"/>
                      <a:pt x="8" y="1874"/>
                    </a:cubicBezTo>
                    <a:cubicBezTo>
                      <a:pt x="3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3" y="1843"/>
                      <a:pt x="8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6"/>
                      <a:pt x="12" y="1920"/>
                      <a:pt x="8" y="1920"/>
                    </a:cubicBezTo>
                    <a:cubicBezTo>
                      <a:pt x="3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3" y="1889"/>
                      <a:pt x="8" y="1889"/>
                    </a:cubicBezTo>
                    <a:cubicBezTo>
                      <a:pt x="12" y="1889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3"/>
                      <a:pt x="12" y="1966"/>
                      <a:pt x="8" y="1966"/>
                    </a:cubicBezTo>
                    <a:cubicBezTo>
                      <a:pt x="3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3" y="1935"/>
                      <a:pt x="8" y="1935"/>
                    </a:cubicBezTo>
                    <a:cubicBezTo>
                      <a:pt x="12" y="1935"/>
                      <a:pt x="15" y="1939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4"/>
                    </a:lnTo>
                    <a:cubicBezTo>
                      <a:pt x="15" y="2009"/>
                      <a:pt x="12" y="2012"/>
                      <a:pt x="8" y="2012"/>
                    </a:cubicBezTo>
                    <a:cubicBezTo>
                      <a:pt x="3" y="2012"/>
                      <a:pt x="0" y="2009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3" y="1981"/>
                      <a:pt x="8" y="1981"/>
                    </a:cubicBezTo>
                    <a:cubicBezTo>
                      <a:pt x="12" y="1981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0"/>
                    </a:lnTo>
                    <a:cubicBezTo>
                      <a:pt x="15" y="2055"/>
                      <a:pt x="12" y="2058"/>
                      <a:pt x="8" y="2058"/>
                    </a:cubicBezTo>
                    <a:cubicBezTo>
                      <a:pt x="3" y="2058"/>
                      <a:pt x="0" y="2055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3" y="2027"/>
                      <a:pt x="8" y="2027"/>
                    </a:cubicBezTo>
                    <a:cubicBezTo>
                      <a:pt x="12" y="2027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7"/>
                    </a:lnTo>
                    <a:cubicBezTo>
                      <a:pt x="15" y="2101"/>
                      <a:pt x="12" y="2104"/>
                      <a:pt x="8" y="2104"/>
                    </a:cubicBezTo>
                    <a:cubicBezTo>
                      <a:pt x="3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3" y="2073"/>
                      <a:pt x="8" y="2073"/>
                    </a:cubicBezTo>
                    <a:cubicBezTo>
                      <a:pt x="12" y="2073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3"/>
                    </a:lnTo>
                    <a:cubicBezTo>
                      <a:pt x="15" y="2147"/>
                      <a:pt x="12" y="2150"/>
                      <a:pt x="8" y="2150"/>
                    </a:cubicBezTo>
                    <a:cubicBezTo>
                      <a:pt x="3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3" y="2120"/>
                      <a:pt x="8" y="2120"/>
                    </a:cubicBezTo>
                    <a:cubicBezTo>
                      <a:pt x="12" y="2120"/>
                      <a:pt x="15" y="2123"/>
                      <a:pt x="15" y="2127"/>
                    </a:cubicBezTo>
                    <a:close/>
                    <a:moveTo>
                      <a:pt x="15" y="2173"/>
                    </a:moveTo>
                    <a:lnTo>
                      <a:pt x="15" y="2189"/>
                    </a:lnTo>
                    <a:cubicBezTo>
                      <a:pt x="15" y="2193"/>
                      <a:pt x="12" y="2196"/>
                      <a:pt x="8" y="2196"/>
                    </a:cubicBezTo>
                    <a:cubicBezTo>
                      <a:pt x="3" y="2196"/>
                      <a:pt x="0" y="2193"/>
                      <a:pt x="0" y="2189"/>
                    </a:cubicBezTo>
                    <a:lnTo>
                      <a:pt x="0" y="2173"/>
                    </a:lnTo>
                    <a:cubicBezTo>
                      <a:pt x="0" y="2169"/>
                      <a:pt x="3" y="2166"/>
                      <a:pt x="8" y="2166"/>
                    </a:cubicBezTo>
                    <a:cubicBezTo>
                      <a:pt x="12" y="2166"/>
                      <a:pt x="15" y="2169"/>
                      <a:pt x="15" y="2173"/>
                    </a:cubicBezTo>
                    <a:close/>
                    <a:moveTo>
                      <a:pt x="15" y="2219"/>
                    </a:moveTo>
                    <a:lnTo>
                      <a:pt x="15" y="2235"/>
                    </a:lnTo>
                    <a:cubicBezTo>
                      <a:pt x="15" y="2239"/>
                      <a:pt x="12" y="2242"/>
                      <a:pt x="8" y="2242"/>
                    </a:cubicBezTo>
                    <a:cubicBezTo>
                      <a:pt x="3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3" y="2212"/>
                      <a:pt x="8" y="2212"/>
                    </a:cubicBezTo>
                    <a:cubicBezTo>
                      <a:pt x="12" y="2212"/>
                      <a:pt x="15" y="2215"/>
                      <a:pt x="15" y="2219"/>
                    </a:cubicBezTo>
                    <a:close/>
                    <a:moveTo>
                      <a:pt x="15" y="2265"/>
                    </a:moveTo>
                    <a:lnTo>
                      <a:pt x="15" y="2281"/>
                    </a:lnTo>
                    <a:cubicBezTo>
                      <a:pt x="15" y="2285"/>
                      <a:pt x="12" y="2289"/>
                      <a:pt x="8" y="2289"/>
                    </a:cubicBezTo>
                    <a:cubicBezTo>
                      <a:pt x="3" y="2289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3" y="2258"/>
                      <a:pt x="8" y="2258"/>
                    </a:cubicBezTo>
                    <a:cubicBezTo>
                      <a:pt x="12" y="2258"/>
                      <a:pt x="15" y="2261"/>
                      <a:pt x="15" y="2265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8" y="2335"/>
                    </a:cubicBezTo>
                    <a:cubicBezTo>
                      <a:pt x="3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7"/>
                      <a:pt x="3" y="2304"/>
                      <a:pt x="8" y="2304"/>
                    </a:cubicBezTo>
                    <a:cubicBezTo>
                      <a:pt x="12" y="2304"/>
                      <a:pt x="15" y="2307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3"/>
                    </a:lnTo>
                    <a:cubicBezTo>
                      <a:pt x="15" y="2377"/>
                      <a:pt x="12" y="2381"/>
                      <a:pt x="8" y="2381"/>
                    </a:cubicBezTo>
                    <a:cubicBezTo>
                      <a:pt x="3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3"/>
                      <a:pt x="3" y="2350"/>
                      <a:pt x="8" y="2350"/>
                    </a:cubicBezTo>
                    <a:cubicBezTo>
                      <a:pt x="12" y="2350"/>
                      <a:pt x="15" y="2353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3"/>
                      <a:pt x="12" y="2427"/>
                      <a:pt x="8" y="2427"/>
                    </a:cubicBezTo>
                    <a:cubicBezTo>
                      <a:pt x="3" y="2427"/>
                      <a:pt x="0" y="2423"/>
                      <a:pt x="0" y="2419"/>
                    </a:cubicBezTo>
                    <a:lnTo>
                      <a:pt x="0" y="2404"/>
                    </a:lnTo>
                    <a:cubicBezTo>
                      <a:pt x="0" y="2399"/>
                      <a:pt x="3" y="2396"/>
                      <a:pt x="8" y="2396"/>
                    </a:cubicBezTo>
                    <a:cubicBezTo>
                      <a:pt x="12" y="2396"/>
                      <a:pt x="15" y="2399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69"/>
                      <a:pt x="12" y="2473"/>
                      <a:pt x="8" y="2473"/>
                    </a:cubicBezTo>
                    <a:cubicBezTo>
                      <a:pt x="3" y="2473"/>
                      <a:pt x="0" y="2469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3" y="2442"/>
                      <a:pt x="8" y="2442"/>
                    </a:cubicBezTo>
                    <a:cubicBezTo>
                      <a:pt x="12" y="2442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5"/>
                      <a:pt x="12" y="2519"/>
                      <a:pt x="8" y="2519"/>
                    </a:cubicBezTo>
                    <a:cubicBezTo>
                      <a:pt x="3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3" y="2488"/>
                      <a:pt x="8" y="2488"/>
                    </a:cubicBezTo>
                    <a:cubicBezTo>
                      <a:pt x="12" y="2488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7"/>
                    </a:lnTo>
                    <a:cubicBezTo>
                      <a:pt x="15" y="2562"/>
                      <a:pt x="12" y="2565"/>
                      <a:pt x="8" y="2565"/>
                    </a:cubicBezTo>
                    <a:cubicBezTo>
                      <a:pt x="3" y="2565"/>
                      <a:pt x="0" y="2562"/>
                      <a:pt x="0" y="2557"/>
                    </a:cubicBezTo>
                    <a:lnTo>
                      <a:pt x="0" y="2542"/>
                    </a:lnTo>
                    <a:cubicBezTo>
                      <a:pt x="0" y="2538"/>
                      <a:pt x="3" y="2534"/>
                      <a:pt x="8" y="2534"/>
                    </a:cubicBezTo>
                    <a:cubicBezTo>
                      <a:pt x="12" y="2534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3"/>
                    </a:lnTo>
                    <a:cubicBezTo>
                      <a:pt x="15" y="2608"/>
                      <a:pt x="12" y="2611"/>
                      <a:pt x="8" y="2611"/>
                    </a:cubicBezTo>
                    <a:cubicBezTo>
                      <a:pt x="3" y="2611"/>
                      <a:pt x="0" y="2608"/>
                      <a:pt x="0" y="2603"/>
                    </a:cubicBezTo>
                    <a:lnTo>
                      <a:pt x="0" y="2588"/>
                    </a:lnTo>
                    <a:cubicBezTo>
                      <a:pt x="0" y="2584"/>
                      <a:pt x="3" y="2580"/>
                      <a:pt x="8" y="2580"/>
                    </a:cubicBezTo>
                    <a:cubicBezTo>
                      <a:pt x="12" y="2580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49"/>
                    </a:lnTo>
                    <a:cubicBezTo>
                      <a:pt x="15" y="2654"/>
                      <a:pt x="12" y="2657"/>
                      <a:pt x="8" y="2657"/>
                    </a:cubicBezTo>
                    <a:cubicBezTo>
                      <a:pt x="3" y="2657"/>
                      <a:pt x="0" y="2654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3" y="2626"/>
                      <a:pt x="8" y="2626"/>
                    </a:cubicBezTo>
                    <a:cubicBezTo>
                      <a:pt x="12" y="2626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8" y="2703"/>
                    </a:cubicBezTo>
                    <a:cubicBezTo>
                      <a:pt x="3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3" y="2673"/>
                      <a:pt x="8" y="2673"/>
                    </a:cubicBezTo>
                    <a:cubicBezTo>
                      <a:pt x="12" y="2673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2"/>
                    </a:lnTo>
                    <a:cubicBezTo>
                      <a:pt x="15" y="2746"/>
                      <a:pt x="12" y="2749"/>
                      <a:pt x="8" y="2749"/>
                    </a:cubicBezTo>
                    <a:cubicBezTo>
                      <a:pt x="3" y="2749"/>
                      <a:pt x="0" y="2746"/>
                      <a:pt x="0" y="2742"/>
                    </a:cubicBezTo>
                    <a:lnTo>
                      <a:pt x="0" y="2726"/>
                    </a:lnTo>
                    <a:cubicBezTo>
                      <a:pt x="0" y="2722"/>
                      <a:pt x="3" y="2719"/>
                      <a:pt x="8" y="2719"/>
                    </a:cubicBezTo>
                    <a:cubicBezTo>
                      <a:pt x="12" y="2719"/>
                      <a:pt x="15" y="2722"/>
                      <a:pt x="15" y="2726"/>
                    </a:cubicBezTo>
                    <a:close/>
                    <a:moveTo>
                      <a:pt x="15" y="2772"/>
                    </a:moveTo>
                    <a:lnTo>
                      <a:pt x="15" y="2788"/>
                    </a:lnTo>
                    <a:cubicBezTo>
                      <a:pt x="15" y="2792"/>
                      <a:pt x="12" y="2795"/>
                      <a:pt x="8" y="2795"/>
                    </a:cubicBezTo>
                    <a:cubicBezTo>
                      <a:pt x="3" y="2795"/>
                      <a:pt x="0" y="2792"/>
                      <a:pt x="0" y="2788"/>
                    </a:cubicBezTo>
                    <a:lnTo>
                      <a:pt x="0" y="2772"/>
                    </a:lnTo>
                    <a:cubicBezTo>
                      <a:pt x="0" y="2768"/>
                      <a:pt x="3" y="2765"/>
                      <a:pt x="8" y="2765"/>
                    </a:cubicBezTo>
                    <a:cubicBezTo>
                      <a:pt x="12" y="2765"/>
                      <a:pt x="15" y="2768"/>
                      <a:pt x="15" y="2772"/>
                    </a:cubicBezTo>
                    <a:close/>
                    <a:moveTo>
                      <a:pt x="15" y="2818"/>
                    </a:moveTo>
                    <a:lnTo>
                      <a:pt x="15" y="2834"/>
                    </a:lnTo>
                    <a:cubicBezTo>
                      <a:pt x="15" y="2838"/>
                      <a:pt x="12" y="2841"/>
                      <a:pt x="8" y="2841"/>
                    </a:cubicBezTo>
                    <a:cubicBezTo>
                      <a:pt x="3" y="2841"/>
                      <a:pt x="0" y="2838"/>
                      <a:pt x="0" y="2834"/>
                    </a:cubicBezTo>
                    <a:lnTo>
                      <a:pt x="0" y="2818"/>
                    </a:lnTo>
                    <a:cubicBezTo>
                      <a:pt x="0" y="2814"/>
                      <a:pt x="3" y="2811"/>
                      <a:pt x="8" y="2811"/>
                    </a:cubicBezTo>
                    <a:cubicBezTo>
                      <a:pt x="12" y="2811"/>
                      <a:pt x="15" y="2814"/>
                      <a:pt x="15" y="2818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8" y="2888"/>
                    </a:cubicBezTo>
                    <a:cubicBezTo>
                      <a:pt x="3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0"/>
                      <a:pt x="3" y="2857"/>
                      <a:pt x="8" y="2857"/>
                    </a:cubicBezTo>
                    <a:cubicBezTo>
                      <a:pt x="12" y="2857"/>
                      <a:pt x="15" y="2860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0"/>
                      <a:pt x="12" y="2934"/>
                      <a:pt x="8" y="2934"/>
                    </a:cubicBezTo>
                    <a:cubicBezTo>
                      <a:pt x="3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6"/>
                      <a:pt x="3" y="2903"/>
                      <a:pt x="8" y="2903"/>
                    </a:cubicBezTo>
                    <a:cubicBezTo>
                      <a:pt x="12" y="2903"/>
                      <a:pt x="15" y="2906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2"/>
                    </a:lnTo>
                    <a:cubicBezTo>
                      <a:pt x="15" y="2976"/>
                      <a:pt x="12" y="2980"/>
                      <a:pt x="8" y="2980"/>
                    </a:cubicBezTo>
                    <a:cubicBezTo>
                      <a:pt x="3" y="2980"/>
                      <a:pt x="0" y="2976"/>
                      <a:pt x="0" y="2972"/>
                    </a:cubicBezTo>
                    <a:lnTo>
                      <a:pt x="0" y="2957"/>
                    </a:lnTo>
                    <a:cubicBezTo>
                      <a:pt x="0" y="2952"/>
                      <a:pt x="3" y="2949"/>
                      <a:pt x="8" y="2949"/>
                    </a:cubicBezTo>
                    <a:cubicBezTo>
                      <a:pt x="12" y="2949"/>
                      <a:pt x="15" y="2952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2"/>
                      <a:pt x="12" y="3026"/>
                      <a:pt x="8" y="3026"/>
                    </a:cubicBezTo>
                    <a:cubicBezTo>
                      <a:pt x="3" y="3026"/>
                      <a:pt x="0" y="3022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3" y="2995"/>
                      <a:pt x="8" y="2995"/>
                    </a:cubicBezTo>
                    <a:cubicBezTo>
                      <a:pt x="12" y="2995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8"/>
                      <a:pt x="12" y="3072"/>
                      <a:pt x="8" y="3072"/>
                    </a:cubicBezTo>
                    <a:cubicBezTo>
                      <a:pt x="3" y="3072"/>
                      <a:pt x="0" y="3068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3" y="3041"/>
                      <a:pt x="8" y="3041"/>
                    </a:cubicBezTo>
                    <a:cubicBezTo>
                      <a:pt x="12" y="3041"/>
                      <a:pt x="15" y="3045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0"/>
                    </a:lnTo>
                    <a:cubicBezTo>
                      <a:pt x="15" y="3115"/>
                      <a:pt x="12" y="3118"/>
                      <a:pt x="8" y="3118"/>
                    </a:cubicBezTo>
                    <a:cubicBezTo>
                      <a:pt x="3" y="3118"/>
                      <a:pt x="0" y="3115"/>
                      <a:pt x="0" y="3110"/>
                    </a:cubicBezTo>
                    <a:lnTo>
                      <a:pt x="0" y="3095"/>
                    </a:lnTo>
                    <a:cubicBezTo>
                      <a:pt x="0" y="3091"/>
                      <a:pt x="3" y="3087"/>
                      <a:pt x="8" y="3087"/>
                    </a:cubicBezTo>
                    <a:cubicBezTo>
                      <a:pt x="12" y="3087"/>
                      <a:pt x="15" y="3091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6"/>
                    </a:lnTo>
                    <a:cubicBezTo>
                      <a:pt x="15" y="3161"/>
                      <a:pt x="12" y="3164"/>
                      <a:pt x="8" y="3164"/>
                    </a:cubicBezTo>
                    <a:cubicBezTo>
                      <a:pt x="3" y="3164"/>
                      <a:pt x="0" y="3161"/>
                      <a:pt x="0" y="3156"/>
                    </a:cubicBezTo>
                    <a:lnTo>
                      <a:pt x="0" y="3141"/>
                    </a:lnTo>
                    <a:cubicBezTo>
                      <a:pt x="0" y="3137"/>
                      <a:pt x="3" y="3133"/>
                      <a:pt x="8" y="3133"/>
                    </a:cubicBezTo>
                    <a:cubicBezTo>
                      <a:pt x="12" y="3133"/>
                      <a:pt x="15" y="3137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2"/>
                    </a:lnTo>
                    <a:cubicBezTo>
                      <a:pt x="15" y="3207"/>
                      <a:pt x="12" y="3210"/>
                      <a:pt x="8" y="3210"/>
                    </a:cubicBezTo>
                    <a:cubicBezTo>
                      <a:pt x="3" y="3210"/>
                      <a:pt x="0" y="3207"/>
                      <a:pt x="0" y="3202"/>
                    </a:cubicBezTo>
                    <a:lnTo>
                      <a:pt x="0" y="3187"/>
                    </a:lnTo>
                    <a:cubicBezTo>
                      <a:pt x="0" y="3183"/>
                      <a:pt x="3" y="3179"/>
                      <a:pt x="8" y="3179"/>
                    </a:cubicBezTo>
                    <a:cubicBezTo>
                      <a:pt x="12" y="3179"/>
                      <a:pt x="15" y="3183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9"/>
                    </a:lnTo>
                    <a:cubicBezTo>
                      <a:pt x="15" y="3253"/>
                      <a:pt x="12" y="3256"/>
                      <a:pt x="8" y="3256"/>
                    </a:cubicBezTo>
                    <a:cubicBezTo>
                      <a:pt x="3" y="3256"/>
                      <a:pt x="0" y="3253"/>
                      <a:pt x="0" y="3249"/>
                    </a:cubicBezTo>
                    <a:lnTo>
                      <a:pt x="0" y="3233"/>
                    </a:lnTo>
                    <a:cubicBezTo>
                      <a:pt x="0" y="3229"/>
                      <a:pt x="3" y="3225"/>
                      <a:pt x="8" y="3225"/>
                    </a:cubicBezTo>
                    <a:cubicBezTo>
                      <a:pt x="12" y="3225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5"/>
                    </a:lnTo>
                    <a:cubicBezTo>
                      <a:pt x="15" y="3299"/>
                      <a:pt x="12" y="3302"/>
                      <a:pt x="8" y="3302"/>
                    </a:cubicBezTo>
                    <a:cubicBezTo>
                      <a:pt x="3" y="3302"/>
                      <a:pt x="0" y="3299"/>
                      <a:pt x="0" y="3295"/>
                    </a:cubicBezTo>
                    <a:lnTo>
                      <a:pt x="0" y="3279"/>
                    </a:lnTo>
                    <a:cubicBezTo>
                      <a:pt x="0" y="3275"/>
                      <a:pt x="3" y="3272"/>
                      <a:pt x="8" y="3272"/>
                    </a:cubicBezTo>
                    <a:cubicBezTo>
                      <a:pt x="12" y="3272"/>
                      <a:pt x="15" y="3275"/>
                      <a:pt x="15" y="3279"/>
                    </a:cubicBezTo>
                    <a:close/>
                    <a:moveTo>
                      <a:pt x="15" y="3325"/>
                    </a:moveTo>
                    <a:lnTo>
                      <a:pt x="15" y="3341"/>
                    </a:lnTo>
                    <a:cubicBezTo>
                      <a:pt x="15" y="3345"/>
                      <a:pt x="12" y="3348"/>
                      <a:pt x="8" y="3348"/>
                    </a:cubicBezTo>
                    <a:cubicBezTo>
                      <a:pt x="3" y="3348"/>
                      <a:pt x="0" y="3345"/>
                      <a:pt x="0" y="3341"/>
                    </a:cubicBezTo>
                    <a:lnTo>
                      <a:pt x="0" y="3325"/>
                    </a:lnTo>
                    <a:cubicBezTo>
                      <a:pt x="0" y="3321"/>
                      <a:pt x="3" y="3318"/>
                      <a:pt x="8" y="3318"/>
                    </a:cubicBezTo>
                    <a:cubicBezTo>
                      <a:pt x="12" y="3318"/>
                      <a:pt x="15" y="3321"/>
                      <a:pt x="15" y="3325"/>
                    </a:cubicBezTo>
                    <a:close/>
                    <a:moveTo>
                      <a:pt x="15" y="3371"/>
                    </a:moveTo>
                    <a:lnTo>
                      <a:pt x="15" y="3387"/>
                    </a:lnTo>
                    <a:cubicBezTo>
                      <a:pt x="15" y="3391"/>
                      <a:pt x="12" y="3394"/>
                      <a:pt x="8" y="3394"/>
                    </a:cubicBezTo>
                    <a:cubicBezTo>
                      <a:pt x="3" y="3394"/>
                      <a:pt x="0" y="3391"/>
                      <a:pt x="0" y="3387"/>
                    </a:cubicBezTo>
                    <a:lnTo>
                      <a:pt x="0" y="3371"/>
                    </a:lnTo>
                    <a:cubicBezTo>
                      <a:pt x="0" y="3367"/>
                      <a:pt x="3" y="3364"/>
                      <a:pt x="8" y="3364"/>
                    </a:cubicBezTo>
                    <a:cubicBezTo>
                      <a:pt x="12" y="3364"/>
                      <a:pt x="15" y="3367"/>
                      <a:pt x="15" y="3371"/>
                    </a:cubicBezTo>
                    <a:close/>
                    <a:moveTo>
                      <a:pt x="15" y="3417"/>
                    </a:moveTo>
                    <a:lnTo>
                      <a:pt x="15" y="3433"/>
                    </a:lnTo>
                    <a:cubicBezTo>
                      <a:pt x="15" y="3437"/>
                      <a:pt x="12" y="3441"/>
                      <a:pt x="8" y="3441"/>
                    </a:cubicBezTo>
                    <a:cubicBezTo>
                      <a:pt x="3" y="3441"/>
                      <a:pt x="0" y="3437"/>
                      <a:pt x="0" y="3433"/>
                    </a:cubicBezTo>
                    <a:lnTo>
                      <a:pt x="0" y="3417"/>
                    </a:lnTo>
                    <a:cubicBezTo>
                      <a:pt x="0" y="3413"/>
                      <a:pt x="3" y="3410"/>
                      <a:pt x="8" y="3410"/>
                    </a:cubicBezTo>
                    <a:cubicBezTo>
                      <a:pt x="12" y="3410"/>
                      <a:pt x="15" y="3413"/>
                      <a:pt x="15" y="3417"/>
                    </a:cubicBezTo>
                    <a:close/>
                    <a:moveTo>
                      <a:pt x="15" y="3464"/>
                    </a:moveTo>
                    <a:lnTo>
                      <a:pt x="15" y="3479"/>
                    </a:lnTo>
                    <a:cubicBezTo>
                      <a:pt x="15" y="3483"/>
                      <a:pt x="12" y="3487"/>
                      <a:pt x="8" y="3487"/>
                    </a:cubicBezTo>
                    <a:cubicBezTo>
                      <a:pt x="3" y="3487"/>
                      <a:pt x="0" y="3483"/>
                      <a:pt x="0" y="3479"/>
                    </a:cubicBezTo>
                    <a:lnTo>
                      <a:pt x="0" y="3464"/>
                    </a:lnTo>
                    <a:cubicBezTo>
                      <a:pt x="0" y="3459"/>
                      <a:pt x="3" y="3456"/>
                      <a:pt x="8" y="3456"/>
                    </a:cubicBezTo>
                    <a:cubicBezTo>
                      <a:pt x="12" y="3456"/>
                      <a:pt x="15" y="3459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5"/>
                    </a:lnTo>
                    <a:cubicBezTo>
                      <a:pt x="15" y="3529"/>
                      <a:pt x="12" y="3533"/>
                      <a:pt x="8" y="3533"/>
                    </a:cubicBezTo>
                    <a:cubicBezTo>
                      <a:pt x="3" y="3533"/>
                      <a:pt x="0" y="3529"/>
                      <a:pt x="0" y="3525"/>
                    </a:cubicBezTo>
                    <a:lnTo>
                      <a:pt x="0" y="3510"/>
                    </a:lnTo>
                    <a:cubicBezTo>
                      <a:pt x="0" y="3505"/>
                      <a:pt x="3" y="3502"/>
                      <a:pt x="8" y="3502"/>
                    </a:cubicBezTo>
                    <a:cubicBezTo>
                      <a:pt x="12" y="3502"/>
                      <a:pt x="15" y="3505"/>
                      <a:pt x="15" y="3510"/>
                    </a:cubicBezTo>
                    <a:close/>
                    <a:moveTo>
                      <a:pt x="15" y="3556"/>
                    </a:moveTo>
                    <a:lnTo>
                      <a:pt x="15" y="3571"/>
                    </a:lnTo>
                    <a:cubicBezTo>
                      <a:pt x="15" y="3575"/>
                      <a:pt x="12" y="3579"/>
                      <a:pt x="8" y="3579"/>
                    </a:cubicBezTo>
                    <a:cubicBezTo>
                      <a:pt x="3" y="3579"/>
                      <a:pt x="0" y="3575"/>
                      <a:pt x="0" y="3571"/>
                    </a:cubicBezTo>
                    <a:lnTo>
                      <a:pt x="0" y="3556"/>
                    </a:lnTo>
                    <a:cubicBezTo>
                      <a:pt x="0" y="3551"/>
                      <a:pt x="3" y="3548"/>
                      <a:pt x="8" y="3548"/>
                    </a:cubicBezTo>
                    <a:cubicBezTo>
                      <a:pt x="12" y="3548"/>
                      <a:pt x="15" y="3551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7"/>
                    </a:lnTo>
                    <a:cubicBezTo>
                      <a:pt x="15" y="3621"/>
                      <a:pt x="12" y="3625"/>
                      <a:pt x="8" y="3625"/>
                    </a:cubicBezTo>
                    <a:cubicBezTo>
                      <a:pt x="3" y="3625"/>
                      <a:pt x="0" y="3621"/>
                      <a:pt x="0" y="3617"/>
                    </a:cubicBezTo>
                    <a:lnTo>
                      <a:pt x="0" y="3602"/>
                    </a:lnTo>
                    <a:cubicBezTo>
                      <a:pt x="0" y="3598"/>
                      <a:pt x="3" y="3594"/>
                      <a:pt x="8" y="3594"/>
                    </a:cubicBezTo>
                    <a:cubicBezTo>
                      <a:pt x="12" y="3594"/>
                      <a:pt x="15" y="3598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3"/>
                    </a:lnTo>
                    <a:cubicBezTo>
                      <a:pt x="15" y="3667"/>
                      <a:pt x="12" y="3671"/>
                      <a:pt x="8" y="3671"/>
                    </a:cubicBezTo>
                    <a:cubicBezTo>
                      <a:pt x="3" y="3671"/>
                      <a:pt x="0" y="3667"/>
                      <a:pt x="0" y="3663"/>
                    </a:cubicBezTo>
                    <a:lnTo>
                      <a:pt x="0" y="3648"/>
                    </a:lnTo>
                    <a:cubicBezTo>
                      <a:pt x="0" y="3644"/>
                      <a:pt x="3" y="3640"/>
                      <a:pt x="8" y="3640"/>
                    </a:cubicBezTo>
                    <a:cubicBezTo>
                      <a:pt x="12" y="3640"/>
                      <a:pt x="15" y="3644"/>
                      <a:pt x="15" y="3648"/>
                    </a:cubicBezTo>
                    <a:close/>
                    <a:moveTo>
                      <a:pt x="15" y="3694"/>
                    </a:moveTo>
                    <a:lnTo>
                      <a:pt x="15" y="3709"/>
                    </a:lnTo>
                    <a:cubicBezTo>
                      <a:pt x="15" y="3714"/>
                      <a:pt x="12" y="3717"/>
                      <a:pt x="8" y="3717"/>
                    </a:cubicBezTo>
                    <a:cubicBezTo>
                      <a:pt x="3" y="3717"/>
                      <a:pt x="0" y="3714"/>
                      <a:pt x="0" y="3709"/>
                    </a:cubicBezTo>
                    <a:lnTo>
                      <a:pt x="0" y="3694"/>
                    </a:lnTo>
                    <a:cubicBezTo>
                      <a:pt x="0" y="3690"/>
                      <a:pt x="3" y="3686"/>
                      <a:pt x="8" y="3686"/>
                    </a:cubicBezTo>
                    <a:cubicBezTo>
                      <a:pt x="12" y="3686"/>
                      <a:pt x="15" y="3690"/>
                      <a:pt x="15" y="3694"/>
                    </a:cubicBezTo>
                    <a:close/>
                    <a:moveTo>
                      <a:pt x="15" y="3740"/>
                    </a:moveTo>
                    <a:lnTo>
                      <a:pt x="15" y="3755"/>
                    </a:lnTo>
                    <a:cubicBezTo>
                      <a:pt x="15" y="3760"/>
                      <a:pt x="12" y="3763"/>
                      <a:pt x="8" y="3763"/>
                    </a:cubicBezTo>
                    <a:cubicBezTo>
                      <a:pt x="3" y="3763"/>
                      <a:pt x="0" y="3760"/>
                      <a:pt x="0" y="3755"/>
                    </a:cubicBezTo>
                    <a:lnTo>
                      <a:pt x="0" y="3740"/>
                    </a:lnTo>
                    <a:cubicBezTo>
                      <a:pt x="0" y="3736"/>
                      <a:pt x="3" y="3732"/>
                      <a:pt x="8" y="3732"/>
                    </a:cubicBezTo>
                    <a:cubicBezTo>
                      <a:pt x="12" y="3732"/>
                      <a:pt x="15" y="3736"/>
                      <a:pt x="15" y="3740"/>
                    </a:cubicBezTo>
                    <a:close/>
                    <a:moveTo>
                      <a:pt x="15" y="3786"/>
                    </a:moveTo>
                    <a:lnTo>
                      <a:pt x="15" y="3801"/>
                    </a:lnTo>
                    <a:cubicBezTo>
                      <a:pt x="15" y="3806"/>
                      <a:pt x="12" y="3809"/>
                      <a:pt x="8" y="3809"/>
                    </a:cubicBezTo>
                    <a:cubicBezTo>
                      <a:pt x="3" y="3809"/>
                      <a:pt x="0" y="3806"/>
                      <a:pt x="0" y="3801"/>
                    </a:cubicBezTo>
                    <a:lnTo>
                      <a:pt x="0" y="3786"/>
                    </a:lnTo>
                    <a:cubicBezTo>
                      <a:pt x="0" y="3782"/>
                      <a:pt x="3" y="3778"/>
                      <a:pt x="8" y="3778"/>
                    </a:cubicBezTo>
                    <a:cubicBezTo>
                      <a:pt x="12" y="3778"/>
                      <a:pt x="15" y="3782"/>
                      <a:pt x="15" y="3786"/>
                    </a:cubicBezTo>
                    <a:close/>
                    <a:moveTo>
                      <a:pt x="15" y="3832"/>
                    </a:moveTo>
                    <a:lnTo>
                      <a:pt x="15" y="3848"/>
                    </a:lnTo>
                    <a:cubicBezTo>
                      <a:pt x="15" y="3852"/>
                      <a:pt x="12" y="3855"/>
                      <a:pt x="8" y="3855"/>
                    </a:cubicBezTo>
                    <a:cubicBezTo>
                      <a:pt x="3" y="3855"/>
                      <a:pt x="0" y="3852"/>
                      <a:pt x="0" y="3848"/>
                    </a:cubicBezTo>
                    <a:lnTo>
                      <a:pt x="0" y="3832"/>
                    </a:lnTo>
                    <a:cubicBezTo>
                      <a:pt x="0" y="3828"/>
                      <a:pt x="3" y="3825"/>
                      <a:pt x="8" y="3825"/>
                    </a:cubicBezTo>
                    <a:cubicBezTo>
                      <a:pt x="12" y="3825"/>
                      <a:pt x="15" y="3828"/>
                      <a:pt x="15" y="3832"/>
                    </a:cubicBezTo>
                    <a:close/>
                    <a:moveTo>
                      <a:pt x="15" y="3878"/>
                    </a:moveTo>
                    <a:lnTo>
                      <a:pt x="15" y="3894"/>
                    </a:lnTo>
                    <a:cubicBezTo>
                      <a:pt x="15" y="3898"/>
                      <a:pt x="12" y="3901"/>
                      <a:pt x="8" y="3901"/>
                    </a:cubicBezTo>
                    <a:cubicBezTo>
                      <a:pt x="3" y="3901"/>
                      <a:pt x="0" y="3898"/>
                      <a:pt x="0" y="3894"/>
                    </a:cubicBezTo>
                    <a:lnTo>
                      <a:pt x="0" y="3878"/>
                    </a:lnTo>
                    <a:cubicBezTo>
                      <a:pt x="0" y="3874"/>
                      <a:pt x="3" y="3871"/>
                      <a:pt x="8" y="3871"/>
                    </a:cubicBezTo>
                    <a:cubicBezTo>
                      <a:pt x="12" y="3871"/>
                      <a:pt x="15" y="3874"/>
                      <a:pt x="15" y="3878"/>
                    </a:cubicBezTo>
                    <a:close/>
                    <a:moveTo>
                      <a:pt x="15" y="3924"/>
                    </a:moveTo>
                    <a:lnTo>
                      <a:pt x="15" y="3940"/>
                    </a:lnTo>
                    <a:cubicBezTo>
                      <a:pt x="15" y="3944"/>
                      <a:pt x="12" y="3947"/>
                      <a:pt x="8" y="3947"/>
                    </a:cubicBezTo>
                    <a:cubicBezTo>
                      <a:pt x="3" y="3947"/>
                      <a:pt x="0" y="3944"/>
                      <a:pt x="0" y="3940"/>
                    </a:cubicBezTo>
                    <a:lnTo>
                      <a:pt x="0" y="3924"/>
                    </a:lnTo>
                    <a:cubicBezTo>
                      <a:pt x="0" y="3920"/>
                      <a:pt x="3" y="3917"/>
                      <a:pt x="8" y="3917"/>
                    </a:cubicBezTo>
                    <a:cubicBezTo>
                      <a:pt x="12" y="3917"/>
                      <a:pt x="15" y="3920"/>
                      <a:pt x="15" y="3924"/>
                    </a:cubicBezTo>
                    <a:close/>
                    <a:moveTo>
                      <a:pt x="15" y="3970"/>
                    </a:moveTo>
                    <a:lnTo>
                      <a:pt x="15" y="3986"/>
                    </a:lnTo>
                    <a:cubicBezTo>
                      <a:pt x="15" y="3990"/>
                      <a:pt x="12" y="3993"/>
                      <a:pt x="8" y="3993"/>
                    </a:cubicBezTo>
                    <a:cubicBezTo>
                      <a:pt x="3" y="3993"/>
                      <a:pt x="0" y="3990"/>
                      <a:pt x="0" y="3986"/>
                    </a:cubicBezTo>
                    <a:lnTo>
                      <a:pt x="0" y="3970"/>
                    </a:lnTo>
                    <a:cubicBezTo>
                      <a:pt x="0" y="3966"/>
                      <a:pt x="3" y="3963"/>
                      <a:pt x="8" y="3963"/>
                    </a:cubicBezTo>
                    <a:cubicBezTo>
                      <a:pt x="12" y="3963"/>
                      <a:pt x="15" y="3966"/>
                      <a:pt x="15" y="3970"/>
                    </a:cubicBezTo>
                    <a:close/>
                    <a:moveTo>
                      <a:pt x="15" y="4017"/>
                    </a:moveTo>
                    <a:lnTo>
                      <a:pt x="15" y="4032"/>
                    </a:lnTo>
                    <a:cubicBezTo>
                      <a:pt x="15" y="4036"/>
                      <a:pt x="12" y="4040"/>
                      <a:pt x="8" y="4040"/>
                    </a:cubicBezTo>
                    <a:cubicBezTo>
                      <a:pt x="3" y="4040"/>
                      <a:pt x="0" y="4036"/>
                      <a:pt x="0" y="4032"/>
                    </a:cubicBezTo>
                    <a:lnTo>
                      <a:pt x="0" y="4017"/>
                    </a:lnTo>
                    <a:cubicBezTo>
                      <a:pt x="0" y="4012"/>
                      <a:pt x="3" y="4009"/>
                      <a:pt x="8" y="4009"/>
                    </a:cubicBezTo>
                    <a:cubicBezTo>
                      <a:pt x="12" y="4009"/>
                      <a:pt x="15" y="4012"/>
                      <a:pt x="15" y="4017"/>
                    </a:cubicBezTo>
                    <a:close/>
                    <a:moveTo>
                      <a:pt x="15" y="4063"/>
                    </a:moveTo>
                    <a:lnTo>
                      <a:pt x="15" y="4078"/>
                    </a:lnTo>
                    <a:cubicBezTo>
                      <a:pt x="15" y="4082"/>
                      <a:pt x="12" y="4086"/>
                      <a:pt x="8" y="4086"/>
                    </a:cubicBezTo>
                    <a:cubicBezTo>
                      <a:pt x="3" y="4086"/>
                      <a:pt x="0" y="4082"/>
                      <a:pt x="0" y="4078"/>
                    </a:cubicBezTo>
                    <a:lnTo>
                      <a:pt x="0" y="4063"/>
                    </a:lnTo>
                    <a:cubicBezTo>
                      <a:pt x="0" y="4058"/>
                      <a:pt x="3" y="4055"/>
                      <a:pt x="8" y="4055"/>
                    </a:cubicBezTo>
                    <a:cubicBezTo>
                      <a:pt x="12" y="4055"/>
                      <a:pt x="15" y="4058"/>
                      <a:pt x="15" y="4063"/>
                    </a:cubicBezTo>
                    <a:close/>
                    <a:moveTo>
                      <a:pt x="15" y="4109"/>
                    </a:moveTo>
                    <a:lnTo>
                      <a:pt x="15" y="4124"/>
                    </a:lnTo>
                    <a:cubicBezTo>
                      <a:pt x="15" y="4128"/>
                      <a:pt x="12" y="4132"/>
                      <a:pt x="8" y="4132"/>
                    </a:cubicBezTo>
                    <a:cubicBezTo>
                      <a:pt x="3" y="4132"/>
                      <a:pt x="0" y="4128"/>
                      <a:pt x="0" y="4124"/>
                    </a:cubicBezTo>
                    <a:lnTo>
                      <a:pt x="0" y="4109"/>
                    </a:lnTo>
                    <a:cubicBezTo>
                      <a:pt x="0" y="4104"/>
                      <a:pt x="3" y="4101"/>
                      <a:pt x="8" y="4101"/>
                    </a:cubicBezTo>
                    <a:cubicBezTo>
                      <a:pt x="12" y="4101"/>
                      <a:pt x="15" y="4104"/>
                      <a:pt x="15" y="4109"/>
                    </a:cubicBezTo>
                    <a:close/>
                    <a:moveTo>
                      <a:pt x="15" y="4155"/>
                    </a:moveTo>
                    <a:lnTo>
                      <a:pt x="15" y="4170"/>
                    </a:lnTo>
                    <a:cubicBezTo>
                      <a:pt x="15" y="4174"/>
                      <a:pt x="12" y="4178"/>
                      <a:pt x="8" y="4178"/>
                    </a:cubicBezTo>
                    <a:cubicBezTo>
                      <a:pt x="3" y="4178"/>
                      <a:pt x="0" y="4174"/>
                      <a:pt x="0" y="4170"/>
                    </a:cubicBezTo>
                    <a:lnTo>
                      <a:pt x="0" y="4155"/>
                    </a:lnTo>
                    <a:cubicBezTo>
                      <a:pt x="0" y="4151"/>
                      <a:pt x="3" y="4147"/>
                      <a:pt x="8" y="4147"/>
                    </a:cubicBezTo>
                    <a:cubicBezTo>
                      <a:pt x="12" y="4147"/>
                      <a:pt x="15" y="4151"/>
                      <a:pt x="15" y="4155"/>
                    </a:cubicBezTo>
                    <a:close/>
                    <a:moveTo>
                      <a:pt x="15" y="4201"/>
                    </a:moveTo>
                    <a:lnTo>
                      <a:pt x="15" y="4216"/>
                    </a:lnTo>
                    <a:cubicBezTo>
                      <a:pt x="15" y="4220"/>
                      <a:pt x="12" y="4224"/>
                      <a:pt x="8" y="4224"/>
                    </a:cubicBezTo>
                    <a:cubicBezTo>
                      <a:pt x="3" y="4224"/>
                      <a:pt x="0" y="4220"/>
                      <a:pt x="0" y="4216"/>
                    </a:cubicBezTo>
                    <a:lnTo>
                      <a:pt x="0" y="4201"/>
                    </a:lnTo>
                    <a:cubicBezTo>
                      <a:pt x="0" y="4197"/>
                      <a:pt x="3" y="4193"/>
                      <a:pt x="8" y="4193"/>
                    </a:cubicBezTo>
                    <a:cubicBezTo>
                      <a:pt x="12" y="4193"/>
                      <a:pt x="15" y="4197"/>
                      <a:pt x="15" y="4201"/>
                    </a:cubicBezTo>
                    <a:close/>
                    <a:moveTo>
                      <a:pt x="15" y="4247"/>
                    </a:moveTo>
                    <a:lnTo>
                      <a:pt x="15" y="4262"/>
                    </a:lnTo>
                    <a:cubicBezTo>
                      <a:pt x="15" y="4267"/>
                      <a:pt x="12" y="4270"/>
                      <a:pt x="8" y="4270"/>
                    </a:cubicBezTo>
                    <a:cubicBezTo>
                      <a:pt x="3" y="4270"/>
                      <a:pt x="0" y="4267"/>
                      <a:pt x="0" y="4262"/>
                    </a:cubicBezTo>
                    <a:lnTo>
                      <a:pt x="0" y="4247"/>
                    </a:lnTo>
                    <a:cubicBezTo>
                      <a:pt x="0" y="4243"/>
                      <a:pt x="3" y="4239"/>
                      <a:pt x="8" y="4239"/>
                    </a:cubicBezTo>
                    <a:cubicBezTo>
                      <a:pt x="12" y="4239"/>
                      <a:pt x="15" y="4243"/>
                      <a:pt x="15" y="4247"/>
                    </a:cubicBezTo>
                    <a:close/>
                    <a:moveTo>
                      <a:pt x="15" y="4293"/>
                    </a:moveTo>
                    <a:lnTo>
                      <a:pt x="15" y="4308"/>
                    </a:lnTo>
                    <a:cubicBezTo>
                      <a:pt x="15" y="4313"/>
                      <a:pt x="12" y="4316"/>
                      <a:pt x="8" y="4316"/>
                    </a:cubicBezTo>
                    <a:cubicBezTo>
                      <a:pt x="3" y="4316"/>
                      <a:pt x="0" y="4313"/>
                      <a:pt x="0" y="4308"/>
                    </a:cubicBezTo>
                    <a:lnTo>
                      <a:pt x="0" y="4293"/>
                    </a:lnTo>
                    <a:cubicBezTo>
                      <a:pt x="0" y="4289"/>
                      <a:pt x="3" y="4285"/>
                      <a:pt x="8" y="4285"/>
                    </a:cubicBezTo>
                    <a:cubicBezTo>
                      <a:pt x="12" y="4285"/>
                      <a:pt x="15" y="4289"/>
                      <a:pt x="15" y="4293"/>
                    </a:cubicBezTo>
                    <a:close/>
                    <a:moveTo>
                      <a:pt x="15" y="4339"/>
                    </a:moveTo>
                    <a:lnTo>
                      <a:pt x="15" y="4354"/>
                    </a:lnTo>
                    <a:cubicBezTo>
                      <a:pt x="15" y="4359"/>
                      <a:pt x="12" y="4362"/>
                      <a:pt x="8" y="4362"/>
                    </a:cubicBezTo>
                    <a:cubicBezTo>
                      <a:pt x="3" y="4362"/>
                      <a:pt x="0" y="4359"/>
                      <a:pt x="0" y="4354"/>
                    </a:cubicBezTo>
                    <a:lnTo>
                      <a:pt x="0" y="4339"/>
                    </a:lnTo>
                    <a:cubicBezTo>
                      <a:pt x="0" y="4335"/>
                      <a:pt x="3" y="4331"/>
                      <a:pt x="8" y="4331"/>
                    </a:cubicBezTo>
                    <a:cubicBezTo>
                      <a:pt x="12" y="4331"/>
                      <a:pt x="15" y="4335"/>
                      <a:pt x="15" y="4339"/>
                    </a:cubicBezTo>
                    <a:close/>
                    <a:moveTo>
                      <a:pt x="15" y="4385"/>
                    </a:moveTo>
                    <a:lnTo>
                      <a:pt x="15" y="4401"/>
                    </a:lnTo>
                    <a:cubicBezTo>
                      <a:pt x="15" y="4405"/>
                      <a:pt x="12" y="4408"/>
                      <a:pt x="8" y="4408"/>
                    </a:cubicBezTo>
                    <a:cubicBezTo>
                      <a:pt x="3" y="4408"/>
                      <a:pt x="0" y="4405"/>
                      <a:pt x="0" y="4401"/>
                    </a:cubicBezTo>
                    <a:lnTo>
                      <a:pt x="0" y="4385"/>
                    </a:lnTo>
                    <a:cubicBezTo>
                      <a:pt x="0" y="4381"/>
                      <a:pt x="3" y="4377"/>
                      <a:pt x="8" y="4377"/>
                    </a:cubicBezTo>
                    <a:cubicBezTo>
                      <a:pt x="12" y="4377"/>
                      <a:pt x="15" y="4381"/>
                      <a:pt x="15" y="4385"/>
                    </a:cubicBezTo>
                    <a:close/>
                    <a:moveTo>
                      <a:pt x="15" y="4431"/>
                    </a:moveTo>
                    <a:lnTo>
                      <a:pt x="15" y="4447"/>
                    </a:lnTo>
                    <a:cubicBezTo>
                      <a:pt x="15" y="4451"/>
                      <a:pt x="12" y="4454"/>
                      <a:pt x="8" y="4454"/>
                    </a:cubicBezTo>
                    <a:cubicBezTo>
                      <a:pt x="3" y="4454"/>
                      <a:pt x="0" y="4451"/>
                      <a:pt x="0" y="4447"/>
                    </a:cubicBezTo>
                    <a:lnTo>
                      <a:pt x="0" y="4431"/>
                    </a:lnTo>
                    <a:cubicBezTo>
                      <a:pt x="0" y="4427"/>
                      <a:pt x="3" y="4424"/>
                      <a:pt x="8" y="4424"/>
                    </a:cubicBezTo>
                    <a:cubicBezTo>
                      <a:pt x="12" y="4424"/>
                      <a:pt x="15" y="4427"/>
                      <a:pt x="15" y="4431"/>
                    </a:cubicBezTo>
                    <a:close/>
                    <a:moveTo>
                      <a:pt x="15" y="4477"/>
                    </a:moveTo>
                    <a:lnTo>
                      <a:pt x="15" y="4493"/>
                    </a:lnTo>
                    <a:cubicBezTo>
                      <a:pt x="15" y="4497"/>
                      <a:pt x="12" y="4500"/>
                      <a:pt x="8" y="4500"/>
                    </a:cubicBezTo>
                    <a:cubicBezTo>
                      <a:pt x="3" y="4500"/>
                      <a:pt x="0" y="4497"/>
                      <a:pt x="0" y="4493"/>
                    </a:cubicBezTo>
                    <a:lnTo>
                      <a:pt x="0" y="4477"/>
                    </a:lnTo>
                    <a:cubicBezTo>
                      <a:pt x="0" y="4473"/>
                      <a:pt x="3" y="4470"/>
                      <a:pt x="8" y="4470"/>
                    </a:cubicBezTo>
                    <a:cubicBezTo>
                      <a:pt x="12" y="4470"/>
                      <a:pt x="15" y="4473"/>
                      <a:pt x="15" y="4477"/>
                    </a:cubicBezTo>
                    <a:close/>
                    <a:moveTo>
                      <a:pt x="15" y="4523"/>
                    </a:moveTo>
                    <a:lnTo>
                      <a:pt x="15" y="4539"/>
                    </a:lnTo>
                    <a:cubicBezTo>
                      <a:pt x="15" y="4543"/>
                      <a:pt x="12" y="4546"/>
                      <a:pt x="8" y="4546"/>
                    </a:cubicBezTo>
                    <a:cubicBezTo>
                      <a:pt x="3" y="4546"/>
                      <a:pt x="0" y="4543"/>
                      <a:pt x="0" y="4539"/>
                    </a:cubicBezTo>
                    <a:lnTo>
                      <a:pt x="0" y="4523"/>
                    </a:lnTo>
                    <a:cubicBezTo>
                      <a:pt x="0" y="4519"/>
                      <a:pt x="3" y="4516"/>
                      <a:pt x="8" y="4516"/>
                    </a:cubicBezTo>
                    <a:cubicBezTo>
                      <a:pt x="12" y="4516"/>
                      <a:pt x="15" y="4519"/>
                      <a:pt x="15" y="4523"/>
                    </a:cubicBezTo>
                    <a:close/>
                    <a:moveTo>
                      <a:pt x="15" y="4569"/>
                    </a:moveTo>
                    <a:lnTo>
                      <a:pt x="15" y="4585"/>
                    </a:lnTo>
                    <a:cubicBezTo>
                      <a:pt x="15" y="4589"/>
                      <a:pt x="12" y="4593"/>
                      <a:pt x="8" y="4593"/>
                    </a:cubicBezTo>
                    <a:cubicBezTo>
                      <a:pt x="3" y="4593"/>
                      <a:pt x="0" y="4589"/>
                      <a:pt x="0" y="4585"/>
                    </a:cubicBezTo>
                    <a:lnTo>
                      <a:pt x="0" y="4569"/>
                    </a:lnTo>
                    <a:cubicBezTo>
                      <a:pt x="0" y="4565"/>
                      <a:pt x="3" y="4562"/>
                      <a:pt x="8" y="4562"/>
                    </a:cubicBezTo>
                    <a:cubicBezTo>
                      <a:pt x="12" y="4562"/>
                      <a:pt x="15" y="4565"/>
                      <a:pt x="15" y="4569"/>
                    </a:cubicBezTo>
                    <a:close/>
                    <a:moveTo>
                      <a:pt x="15" y="4616"/>
                    </a:moveTo>
                    <a:lnTo>
                      <a:pt x="15" y="4631"/>
                    </a:lnTo>
                    <a:cubicBezTo>
                      <a:pt x="15" y="4635"/>
                      <a:pt x="12" y="4639"/>
                      <a:pt x="8" y="4639"/>
                    </a:cubicBezTo>
                    <a:cubicBezTo>
                      <a:pt x="3" y="4639"/>
                      <a:pt x="0" y="4635"/>
                      <a:pt x="0" y="4631"/>
                    </a:cubicBezTo>
                    <a:lnTo>
                      <a:pt x="0" y="4616"/>
                    </a:lnTo>
                    <a:cubicBezTo>
                      <a:pt x="0" y="4611"/>
                      <a:pt x="3" y="4608"/>
                      <a:pt x="8" y="4608"/>
                    </a:cubicBezTo>
                    <a:cubicBezTo>
                      <a:pt x="12" y="4608"/>
                      <a:pt x="15" y="4611"/>
                      <a:pt x="15" y="4616"/>
                    </a:cubicBezTo>
                    <a:close/>
                    <a:moveTo>
                      <a:pt x="15" y="4662"/>
                    </a:moveTo>
                    <a:lnTo>
                      <a:pt x="15" y="4677"/>
                    </a:lnTo>
                    <a:cubicBezTo>
                      <a:pt x="15" y="4681"/>
                      <a:pt x="12" y="4685"/>
                      <a:pt x="8" y="4685"/>
                    </a:cubicBezTo>
                    <a:cubicBezTo>
                      <a:pt x="3" y="4685"/>
                      <a:pt x="0" y="4681"/>
                      <a:pt x="0" y="4677"/>
                    </a:cubicBezTo>
                    <a:lnTo>
                      <a:pt x="0" y="4662"/>
                    </a:lnTo>
                    <a:cubicBezTo>
                      <a:pt x="0" y="4657"/>
                      <a:pt x="3" y="4654"/>
                      <a:pt x="8" y="4654"/>
                    </a:cubicBezTo>
                    <a:cubicBezTo>
                      <a:pt x="12" y="4654"/>
                      <a:pt x="15" y="4657"/>
                      <a:pt x="15" y="4662"/>
                    </a:cubicBezTo>
                    <a:close/>
                    <a:moveTo>
                      <a:pt x="15" y="4708"/>
                    </a:moveTo>
                    <a:lnTo>
                      <a:pt x="15" y="4723"/>
                    </a:lnTo>
                    <a:cubicBezTo>
                      <a:pt x="15" y="4727"/>
                      <a:pt x="12" y="4731"/>
                      <a:pt x="8" y="4731"/>
                    </a:cubicBezTo>
                    <a:cubicBezTo>
                      <a:pt x="3" y="4731"/>
                      <a:pt x="0" y="4727"/>
                      <a:pt x="0" y="4723"/>
                    </a:cubicBezTo>
                    <a:lnTo>
                      <a:pt x="0" y="4708"/>
                    </a:lnTo>
                    <a:cubicBezTo>
                      <a:pt x="0" y="4703"/>
                      <a:pt x="3" y="4700"/>
                      <a:pt x="8" y="4700"/>
                    </a:cubicBezTo>
                    <a:cubicBezTo>
                      <a:pt x="12" y="4700"/>
                      <a:pt x="15" y="4703"/>
                      <a:pt x="15" y="4708"/>
                    </a:cubicBezTo>
                    <a:close/>
                    <a:moveTo>
                      <a:pt x="15" y="4754"/>
                    </a:moveTo>
                    <a:lnTo>
                      <a:pt x="15" y="4769"/>
                    </a:lnTo>
                    <a:cubicBezTo>
                      <a:pt x="15" y="4773"/>
                      <a:pt x="12" y="4777"/>
                      <a:pt x="8" y="4777"/>
                    </a:cubicBezTo>
                    <a:cubicBezTo>
                      <a:pt x="3" y="4777"/>
                      <a:pt x="0" y="4773"/>
                      <a:pt x="0" y="4769"/>
                    </a:cubicBezTo>
                    <a:lnTo>
                      <a:pt x="0" y="4754"/>
                    </a:lnTo>
                    <a:cubicBezTo>
                      <a:pt x="0" y="4750"/>
                      <a:pt x="3" y="4746"/>
                      <a:pt x="8" y="4746"/>
                    </a:cubicBezTo>
                    <a:cubicBezTo>
                      <a:pt x="12" y="4746"/>
                      <a:pt x="15" y="4750"/>
                      <a:pt x="15" y="4754"/>
                    </a:cubicBezTo>
                    <a:close/>
                    <a:moveTo>
                      <a:pt x="15" y="4800"/>
                    </a:moveTo>
                    <a:lnTo>
                      <a:pt x="15" y="4815"/>
                    </a:lnTo>
                    <a:cubicBezTo>
                      <a:pt x="15" y="4819"/>
                      <a:pt x="12" y="4823"/>
                      <a:pt x="8" y="4823"/>
                    </a:cubicBezTo>
                    <a:cubicBezTo>
                      <a:pt x="3" y="4823"/>
                      <a:pt x="0" y="4819"/>
                      <a:pt x="0" y="4815"/>
                    </a:cubicBezTo>
                    <a:lnTo>
                      <a:pt x="0" y="4800"/>
                    </a:lnTo>
                    <a:cubicBezTo>
                      <a:pt x="0" y="4796"/>
                      <a:pt x="3" y="4792"/>
                      <a:pt x="8" y="4792"/>
                    </a:cubicBezTo>
                    <a:cubicBezTo>
                      <a:pt x="12" y="4792"/>
                      <a:pt x="15" y="4796"/>
                      <a:pt x="15" y="4800"/>
                    </a:cubicBezTo>
                    <a:close/>
                    <a:moveTo>
                      <a:pt x="15" y="4846"/>
                    </a:moveTo>
                    <a:lnTo>
                      <a:pt x="15" y="4861"/>
                    </a:lnTo>
                    <a:cubicBezTo>
                      <a:pt x="15" y="4866"/>
                      <a:pt x="12" y="4869"/>
                      <a:pt x="8" y="4869"/>
                    </a:cubicBezTo>
                    <a:cubicBezTo>
                      <a:pt x="3" y="4869"/>
                      <a:pt x="0" y="4866"/>
                      <a:pt x="0" y="4861"/>
                    </a:cubicBezTo>
                    <a:lnTo>
                      <a:pt x="0" y="4846"/>
                    </a:lnTo>
                    <a:cubicBezTo>
                      <a:pt x="0" y="4842"/>
                      <a:pt x="3" y="4838"/>
                      <a:pt x="8" y="4838"/>
                    </a:cubicBezTo>
                    <a:cubicBezTo>
                      <a:pt x="12" y="4838"/>
                      <a:pt x="15" y="4842"/>
                      <a:pt x="15" y="4846"/>
                    </a:cubicBezTo>
                    <a:close/>
                    <a:moveTo>
                      <a:pt x="15" y="4892"/>
                    </a:moveTo>
                    <a:lnTo>
                      <a:pt x="15" y="4907"/>
                    </a:lnTo>
                    <a:cubicBezTo>
                      <a:pt x="15" y="4912"/>
                      <a:pt x="12" y="4915"/>
                      <a:pt x="8" y="4915"/>
                    </a:cubicBezTo>
                    <a:cubicBezTo>
                      <a:pt x="3" y="4915"/>
                      <a:pt x="0" y="4912"/>
                      <a:pt x="0" y="4907"/>
                    </a:cubicBezTo>
                    <a:lnTo>
                      <a:pt x="0" y="4892"/>
                    </a:lnTo>
                    <a:cubicBezTo>
                      <a:pt x="0" y="4888"/>
                      <a:pt x="3" y="4884"/>
                      <a:pt x="8" y="4884"/>
                    </a:cubicBezTo>
                    <a:cubicBezTo>
                      <a:pt x="12" y="4884"/>
                      <a:pt x="15" y="4888"/>
                      <a:pt x="15" y="4892"/>
                    </a:cubicBezTo>
                    <a:close/>
                    <a:moveTo>
                      <a:pt x="15" y="4938"/>
                    </a:moveTo>
                    <a:lnTo>
                      <a:pt x="15" y="4953"/>
                    </a:lnTo>
                    <a:cubicBezTo>
                      <a:pt x="15" y="4958"/>
                      <a:pt x="12" y="4961"/>
                      <a:pt x="8" y="4961"/>
                    </a:cubicBezTo>
                    <a:cubicBezTo>
                      <a:pt x="3" y="4961"/>
                      <a:pt x="0" y="4958"/>
                      <a:pt x="0" y="4953"/>
                    </a:cubicBezTo>
                    <a:lnTo>
                      <a:pt x="0" y="4938"/>
                    </a:lnTo>
                    <a:cubicBezTo>
                      <a:pt x="0" y="4934"/>
                      <a:pt x="3" y="4930"/>
                      <a:pt x="8" y="4930"/>
                    </a:cubicBezTo>
                    <a:cubicBezTo>
                      <a:pt x="12" y="4930"/>
                      <a:pt x="15" y="4934"/>
                      <a:pt x="15" y="4938"/>
                    </a:cubicBezTo>
                    <a:close/>
                    <a:moveTo>
                      <a:pt x="15" y="4984"/>
                    </a:moveTo>
                    <a:lnTo>
                      <a:pt x="15" y="5000"/>
                    </a:lnTo>
                    <a:cubicBezTo>
                      <a:pt x="15" y="5004"/>
                      <a:pt x="12" y="5007"/>
                      <a:pt x="8" y="5007"/>
                    </a:cubicBezTo>
                    <a:cubicBezTo>
                      <a:pt x="3" y="5007"/>
                      <a:pt x="0" y="5004"/>
                      <a:pt x="0" y="5000"/>
                    </a:cubicBezTo>
                    <a:lnTo>
                      <a:pt x="0" y="4984"/>
                    </a:lnTo>
                    <a:cubicBezTo>
                      <a:pt x="0" y="4980"/>
                      <a:pt x="3" y="4977"/>
                      <a:pt x="8" y="4977"/>
                    </a:cubicBezTo>
                    <a:cubicBezTo>
                      <a:pt x="12" y="4977"/>
                      <a:pt x="15" y="4980"/>
                      <a:pt x="15" y="4984"/>
                    </a:cubicBezTo>
                    <a:close/>
                    <a:moveTo>
                      <a:pt x="15" y="5030"/>
                    </a:moveTo>
                    <a:lnTo>
                      <a:pt x="15" y="5046"/>
                    </a:lnTo>
                    <a:cubicBezTo>
                      <a:pt x="15" y="5050"/>
                      <a:pt x="12" y="5053"/>
                      <a:pt x="8" y="5053"/>
                    </a:cubicBezTo>
                    <a:cubicBezTo>
                      <a:pt x="3" y="5053"/>
                      <a:pt x="0" y="5050"/>
                      <a:pt x="0" y="5046"/>
                    </a:cubicBezTo>
                    <a:lnTo>
                      <a:pt x="0" y="5030"/>
                    </a:lnTo>
                    <a:cubicBezTo>
                      <a:pt x="0" y="5026"/>
                      <a:pt x="3" y="5023"/>
                      <a:pt x="8" y="5023"/>
                    </a:cubicBezTo>
                    <a:cubicBezTo>
                      <a:pt x="12" y="5023"/>
                      <a:pt x="15" y="5026"/>
                      <a:pt x="15" y="5030"/>
                    </a:cubicBezTo>
                    <a:close/>
                    <a:moveTo>
                      <a:pt x="15" y="5076"/>
                    </a:moveTo>
                    <a:lnTo>
                      <a:pt x="15" y="5092"/>
                    </a:lnTo>
                    <a:cubicBezTo>
                      <a:pt x="15" y="5096"/>
                      <a:pt x="12" y="5099"/>
                      <a:pt x="8" y="5099"/>
                    </a:cubicBezTo>
                    <a:cubicBezTo>
                      <a:pt x="3" y="5099"/>
                      <a:pt x="0" y="5096"/>
                      <a:pt x="0" y="5092"/>
                    </a:cubicBezTo>
                    <a:lnTo>
                      <a:pt x="0" y="5076"/>
                    </a:lnTo>
                    <a:cubicBezTo>
                      <a:pt x="0" y="5072"/>
                      <a:pt x="3" y="5069"/>
                      <a:pt x="8" y="5069"/>
                    </a:cubicBezTo>
                    <a:cubicBezTo>
                      <a:pt x="12" y="5069"/>
                      <a:pt x="15" y="5072"/>
                      <a:pt x="15" y="5076"/>
                    </a:cubicBezTo>
                    <a:close/>
                    <a:moveTo>
                      <a:pt x="15" y="5122"/>
                    </a:moveTo>
                    <a:lnTo>
                      <a:pt x="15" y="5138"/>
                    </a:lnTo>
                    <a:cubicBezTo>
                      <a:pt x="15" y="5142"/>
                      <a:pt x="12" y="5145"/>
                      <a:pt x="8" y="5145"/>
                    </a:cubicBezTo>
                    <a:cubicBezTo>
                      <a:pt x="3" y="5145"/>
                      <a:pt x="0" y="5142"/>
                      <a:pt x="0" y="5138"/>
                    </a:cubicBezTo>
                    <a:lnTo>
                      <a:pt x="0" y="5122"/>
                    </a:lnTo>
                    <a:cubicBezTo>
                      <a:pt x="0" y="5118"/>
                      <a:pt x="3" y="5115"/>
                      <a:pt x="8" y="5115"/>
                    </a:cubicBezTo>
                    <a:cubicBezTo>
                      <a:pt x="12" y="5115"/>
                      <a:pt x="15" y="5118"/>
                      <a:pt x="15" y="5122"/>
                    </a:cubicBezTo>
                    <a:close/>
                    <a:moveTo>
                      <a:pt x="15" y="5169"/>
                    </a:moveTo>
                    <a:lnTo>
                      <a:pt x="15" y="5184"/>
                    </a:lnTo>
                    <a:cubicBezTo>
                      <a:pt x="15" y="5188"/>
                      <a:pt x="12" y="5192"/>
                      <a:pt x="8" y="5192"/>
                    </a:cubicBezTo>
                    <a:cubicBezTo>
                      <a:pt x="3" y="5192"/>
                      <a:pt x="0" y="5188"/>
                      <a:pt x="0" y="5184"/>
                    </a:cubicBezTo>
                    <a:lnTo>
                      <a:pt x="0" y="5169"/>
                    </a:lnTo>
                    <a:cubicBezTo>
                      <a:pt x="0" y="5164"/>
                      <a:pt x="3" y="5161"/>
                      <a:pt x="8" y="5161"/>
                    </a:cubicBezTo>
                    <a:cubicBezTo>
                      <a:pt x="12" y="5161"/>
                      <a:pt x="15" y="5164"/>
                      <a:pt x="15" y="5169"/>
                    </a:cubicBezTo>
                    <a:close/>
                    <a:moveTo>
                      <a:pt x="15" y="5215"/>
                    </a:moveTo>
                    <a:lnTo>
                      <a:pt x="15" y="5230"/>
                    </a:lnTo>
                    <a:cubicBezTo>
                      <a:pt x="15" y="5234"/>
                      <a:pt x="12" y="5238"/>
                      <a:pt x="8" y="5238"/>
                    </a:cubicBezTo>
                    <a:cubicBezTo>
                      <a:pt x="3" y="5238"/>
                      <a:pt x="0" y="5234"/>
                      <a:pt x="0" y="5230"/>
                    </a:cubicBezTo>
                    <a:lnTo>
                      <a:pt x="0" y="5215"/>
                    </a:lnTo>
                    <a:cubicBezTo>
                      <a:pt x="0" y="5210"/>
                      <a:pt x="3" y="5207"/>
                      <a:pt x="8" y="5207"/>
                    </a:cubicBezTo>
                    <a:cubicBezTo>
                      <a:pt x="12" y="5207"/>
                      <a:pt x="15" y="5210"/>
                      <a:pt x="15" y="5215"/>
                    </a:cubicBezTo>
                    <a:close/>
                    <a:moveTo>
                      <a:pt x="15" y="5261"/>
                    </a:moveTo>
                    <a:lnTo>
                      <a:pt x="15" y="5276"/>
                    </a:lnTo>
                    <a:cubicBezTo>
                      <a:pt x="15" y="5280"/>
                      <a:pt x="12" y="5284"/>
                      <a:pt x="8" y="5284"/>
                    </a:cubicBezTo>
                    <a:cubicBezTo>
                      <a:pt x="3" y="5284"/>
                      <a:pt x="0" y="5280"/>
                      <a:pt x="0" y="5276"/>
                    </a:cubicBezTo>
                    <a:lnTo>
                      <a:pt x="0" y="5261"/>
                    </a:lnTo>
                    <a:cubicBezTo>
                      <a:pt x="0" y="5256"/>
                      <a:pt x="3" y="5253"/>
                      <a:pt x="8" y="5253"/>
                    </a:cubicBezTo>
                    <a:cubicBezTo>
                      <a:pt x="12" y="5253"/>
                      <a:pt x="15" y="5256"/>
                      <a:pt x="15" y="5261"/>
                    </a:cubicBezTo>
                    <a:close/>
                    <a:moveTo>
                      <a:pt x="15" y="5307"/>
                    </a:moveTo>
                    <a:lnTo>
                      <a:pt x="15" y="5322"/>
                    </a:lnTo>
                    <a:cubicBezTo>
                      <a:pt x="15" y="5326"/>
                      <a:pt x="12" y="5330"/>
                      <a:pt x="8" y="5330"/>
                    </a:cubicBezTo>
                    <a:cubicBezTo>
                      <a:pt x="3" y="5330"/>
                      <a:pt x="0" y="5326"/>
                      <a:pt x="0" y="5322"/>
                    </a:cubicBezTo>
                    <a:lnTo>
                      <a:pt x="0" y="5307"/>
                    </a:lnTo>
                    <a:cubicBezTo>
                      <a:pt x="0" y="5303"/>
                      <a:pt x="3" y="5299"/>
                      <a:pt x="8" y="5299"/>
                    </a:cubicBezTo>
                    <a:cubicBezTo>
                      <a:pt x="12" y="5299"/>
                      <a:pt x="15" y="5303"/>
                      <a:pt x="15" y="5307"/>
                    </a:cubicBezTo>
                    <a:close/>
                    <a:moveTo>
                      <a:pt x="15" y="5353"/>
                    </a:moveTo>
                    <a:lnTo>
                      <a:pt x="15" y="5368"/>
                    </a:lnTo>
                    <a:cubicBezTo>
                      <a:pt x="15" y="5372"/>
                      <a:pt x="12" y="5376"/>
                      <a:pt x="8" y="5376"/>
                    </a:cubicBezTo>
                    <a:cubicBezTo>
                      <a:pt x="3" y="5376"/>
                      <a:pt x="0" y="5372"/>
                      <a:pt x="0" y="5368"/>
                    </a:cubicBezTo>
                    <a:lnTo>
                      <a:pt x="0" y="5353"/>
                    </a:lnTo>
                    <a:cubicBezTo>
                      <a:pt x="0" y="5349"/>
                      <a:pt x="3" y="5345"/>
                      <a:pt x="8" y="5345"/>
                    </a:cubicBezTo>
                    <a:cubicBezTo>
                      <a:pt x="12" y="5345"/>
                      <a:pt x="15" y="5349"/>
                      <a:pt x="15" y="5353"/>
                    </a:cubicBezTo>
                    <a:close/>
                    <a:moveTo>
                      <a:pt x="15" y="5399"/>
                    </a:moveTo>
                    <a:lnTo>
                      <a:pt x="15" y="5414"/>
                    </a:lnTo>
                    <a:cubicBezTo>
                      <a:pt x="15" y="5419"/>
                      <a:pt x="12" y="5422"/>
                      <a:pt x="8" y="5422"/>
                    </a:cubicBezTo>
                    <a:cubicBezTo>
                      <a:pt x="3" y="5422"/>
                      <a:pt x="0" y="5419"/>
                      <a:pt x="0" y="5414"/>
                    </a:cubicBezTo>
                    <a:lnTo>
                      <a:pt x="0" y="5399"/>
                    </a:lnTo>
                    <a:cubicBezTo>
                      <a:pt x="0" y="5395"/>
                      <a:pt x="3" y="5391"/>
                      <a:pt x="8" y="5391"/>
                    </a:cubicBezTo>
                    <a:cubicBezTo>
                      <a:pt x="12" y="5391"/>
                      <a:pt x="15" y="5395"/>
                      <a:pt x="15" y="5399"/>
                    </a:cubicBezTo>
                    <a:close/>
                    <a:moveTo>
                      <a:pt x="15" y="5445"/>
                    </a:moveTo>
                    <a:lnTo>
                      <a:pt x="15" y="5460"/>
                    </a:lnTo>
                    <a:cubicBezTo>
                      <a:pt x="15" y="5465"/>
                      <a:pt x="12" y="5468"/>
                      <a:pt x="8" y="5468"/>
                    </a:cubicBezTo>
                    <a:cubicBezTo>
                      <a:pt x="3" y="5468"/>
                      <a:pt x="0" y="5465"/>
                      <a:pt x="0" y="5460"/>
                    </a:cubicBezTo>
                    <a:lnTo>
                      <a:pt x="0" y="5445"/>
                    </a:lnTo>
                    <a:cubicBezTo>
                      <a:pt x="0" y="5441"/>
                      <a:pt x="3" y="5437"/>
                      <a:pt x="8" y="5437"/>
                    </a:cubicBezTo>
                    <a:cubicBezTo>
                      <a:pt x="12" y="5437"/>
                      <a:pt x="15" y="5441"/>
                      <a:pt x="15" y="5445"/>
                    </a:cubicBezTo>
                    <a:close/>
                    <a:moveTo>
                      <a:pt x="15" y="5491"/>
                    </a:moveTo>
                    <a:lnTo>
                      <a:pt x="15" y="5506"/>
                    </a:lnTo>
                    <a:cubicBezTo>
                      <a:pt x="15" y="5511"/>
                      <a:pt x="12" y="5514"/>
                      <a:pt x="8" y="5514"/>
                    </a:cubicBezTo>
                    <a:cubicBezTo>
                      <a:pt x="3" y="5514"/>
                      <a:pt x="0" y="5511"/>
                      <a:pt x="0" y="5506"/>
                    </a:cubicBezTo>
                    <a:lnTo>
                      <a:pt x="0" y="5491"/>
                    </a:lnTo>
                    <a:cubicBezTo>
                      <a:pt x="0" y="5487"/>
                      <a:pt x="3" y="5483"/>
                      <a:pt x="8" y="5483"/>
                    </a:cubicBezTo>
                    <a:cubicBezTo>
                      <a:pt x="12" y="5483"/>
                      <a:pt x="15" y="5487"/>
                      <a:pt x="15" y="5491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Rectangle 436">
                <a:extLst>
                  <a:ext uri="{FF2B5EF4-FFF2-40B4-BE49-F238E27FC236}">
                    <a16:creationId xmlns:a16="http://schemas.microsoft.com/office/drawing/2014/main" id="{FF83A4DD-9628-4482-986C-2233417F9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4" y="1874"/>
                <a:ext cx="44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Rectangle 437">
                <a:extLst>
                  <a:ext uri="{FF2B5EF4-FFF2-40B4-BE49-F238E27FC236}">
                    <a16:creationId xmlns:a16="http://schemas.microsoft.com/office/drawing/2014/main" id="{A797BBCF-2767-4D76-BFF4-332AC3504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4" y="1874"/>
                <a:ext cx="44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Rectangle 438">
                <a:extLst>
                  <a:ext uri="{FF2B5EF4-FFF2-40B4-BE49-F238E27FC236}">
                    <a16:creationId xmlns:a16="http://schemas.microsoft.com/office/drawing/2014/main" id="{5408AD28-410D-4BF9-8F5D-0ACAF3E6D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6" y="1772"/>
                <a:ext cx="21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Ahaz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26" name="Rectangle 439">
                <a:extLst>
                  <a:ext uri="{FF2B5EF4-FFF2-40B4-BE49-F238E27FC236}">
                    <a16:creationId xmlns:a16="http://schemas.microsoft.com/office/drawing/2014/main" id="{B17E1755-A8A5-4EB2-BAFA-99DA8CFB9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6" y="2704"/>
                <a:ext cx="101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Rectangle 440">
                <a:extLst>
                  <a:ext uri="{FF2B5EF4-FFF2-40B4-BE49-F238E27FC236}">
                    <a16:creationId xmlns:a16="http://schemas.microsoft.com/office/drawing/2014/main" id="{BEA4A334-ACC3-49CE-A454-405493C4E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6" y="2704"/>
                <a:ext cx="101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Rectangle 441">
                <a:extLst>
                  <a:ext uri="{FF2B5EF4-FFF2-40B4-BE49-F238E27FC236}">
                    <a16:creationId xmlns:a16="http://schemas.microsoft.com/office/drawing/2014/main" id="{6C44EC54-554D-4860-B827-8EDC0F797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4" y="2850"/>
                <a:ext cx="30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Hoshea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29" name="Freeform 442">
                <a:extLst>
                  <a:ext uri="{FF2B5EF4-FFF2-40B4-BE49-F238E27FC236}">
                    <a16:creationId xmlns:a16="http://schemas.microsoft.com/office/drawing/2014/main" id="{7E3AEAE1-3758-4C24-A5B0-9DF07CCB0E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810" y="3047"/>
                <a:ext cx="5" cy="1464"/>
              </a:xfrm>
              <a:custGeom>
                <a:avLst/>
                <a:gdLst>
                  <a:gd name="T0" fmla="*/ 7 w 15"/>
                  <a:gd name="T1" fmla="*/ 76 h 3795"/>
                  <a:gd name="T2" fmla="*/ 7 w 15"/>
                  <a:gd name="T3" fmla="*/ 92 h 3795"/>
                  <a:gd name="T4" fmla="*/ 15 w 15"/>
                  <a:gd name="T5" fmla="*/ 207 h 3795"/>
                  <a:gd name="T6" fmla="*/ 0 w 15"/>
                  <a:gd name="T7" fmla="*/ 238 h 3795"/>
                  <a:gd name="T8" fmla="*/ 15 w 15"/>
                  <a:gd name="T9" fmla="*/ 330 h 3795"/>
                  <a:gd name="T10" fmla="*/ 0 w 15"/>
                  <a:gd name="T11" fmla="*/ 391 h 3795"/>
                  <a:gd name="T12" fmla="*/ 15 w 15"/>
                  <a:gd name="T13" fmla="*/ 422 h 3795"/>
                  <a:gd name="T14" fmla="*/ 7 w 15"/>
                  <a:gd name="T15" fmla="*/ 537 h 3795"/>
                  <a:gd name="T16" fmla="*/ 7 w 15"/>
                  <a:gd name="T17" fmla="*/ 553 h 3795"/>
                  <a:gd name="T18" fmla="*/ 15 w 15"/>
                  <a:gd name="T19" fmla="*/ 668 h 3795"/>
                  <a:gd name="T20" fmla="*/ 0 w 15"/>
                  <a:gd name="T21" fmla="*/ 699 h 3795"/>
                  <a:gd name="T22" fmla="*/ 15 w 15"/>
                  <a:gd name="T23" fmla="*/ 791 h 3795"/>
                  <a:gd name="T24" fmla="*/ 0 w 15"/>
                  <a:gd name="T25" fmla="*/ 852 h 3795"/>
                  <a:gd name="T26" fmla="*/ 15 w 15"/>
                  <a:gd name="T27" fmla="*/ 883 h 3795"/>
                  <a:gd name="T28" fmla="*/ 7 w 15"/>
                  <a:gd name="T29" fmla="*/ 998 h 3795"/>
                  <a:gd name="T30" fmla="*/ 7 w 15"/>
                  <a:gd name="T31" fmla="*/ 1013 h 3795"/>
                  <a:gd name="T32" fmla="*/ 15 w 15"/>
                  <a:gd name="T33" fmla="*/ 1129 h 3795"/>
                  <a:gd name="T34" fmla="*/ 0 w 15"/>
                  <a:gd name="T35" fmla="*/ 1159 h 3795"/>
                  <a:gd name="T36" fmla="*/ 15 w 15"/>
                  <a:gd name="T37" fmla="*/ 1252 h 3795"/>
                  <a:gd name="T38" fmla="*/ 0 w 15"/>
                  <a:gd name="T39" fmla="*/ 1313 h 3795"/>
                  <a:gd name="T40" fmla="*/ 15 w 15"/>
                  <a:gd name="T41" fmla="*/ 1344 h 3795"/>
                  <a:gd name="T42" fmla="*/ 7 w 15"/>
                  <a:gd name="T43" fmla="*/ 1459 h 3795"/>
                  <a:gd name="T44" fmla="*/ 7 w 15"/>
                  <a:gd name="T45" fmla="*/ 1474 h 3795"/>
                  <a:gd name="T46" fmla="*/ 15 w 15"/>
                  <a:gd name="T47" fmla="*/ 1589 h 3795"/>
                  <a:gd name="T48" fmla="*/ 0 w 15"/>
                  <a:gd name="T49" fmla="*/ 1620 h 3795"/>
                  <a:gd name="T50" fmla="*/ 15 w 15"/>
                  <a:gd name="T51" fmla="*/ 1712 h 3795"/>
                  <a:gd name="T52" fmla="*/ 0 w 15"/>
                  <a:gd name="T53" fmla="*/ 1774 h 3795"/>
                  <a:gd name="T54" fmla="*/ 15 w 15"/>
                  <a:gd name="T55" fmla="*/ 1804 h 3795"/>
                  <a:gd name="T56" fmla="*/ 7 w 15"/>
                  <a:gd name="T57" fmla="*/ 1920 h 3795"/>
                  <a:gd name="T58" fmla="*/ 7 w 15"/>
                  <a:gd name="T59" fmla="*/ 1935 h 3795"/>
                  <a:gd name="T60" fmla="*/ 15 w 15"/>
                  <a:gd name="T61" fmla="*/ 2050 h 3795"/>
                  <a:gd name="T62" fmla="*/ 0 w 15"/>
                  <a:gd name="T63" fmla="*/ 2081 h 3795"/>
                  <a:gd name="T64" fmla="*/ 15 w 15"/>
                  <a:gd name="T65" fmla="*/ 2173 h 3795"/>
                  <a:gd name="T66" fmla="*/ 0 w 15"/>
                  <a:gd name="T67" fmla="*/ 2235 h 3795"/>
                  <a:gd name="T68" fmla="*/ 15 w 15"/>
                  <a:gd name="T69" fmla="*/ 2265 h 3795"/>
                  <a:gd name="T70" fmla="*/ 7 w 15"/>
                  <a:gd name="T71" fmla="*/ 2380 h 3795"/>
                  <a:gd name="T72" fmla="*/ 7 w 15"/>
                  <a:gd name="T73" fmla="*/ 2396 h 3795"/>
                  <a:gd name="T74" fmla="*/ 15 w 15"/>
                  <a:gd name="T75" fmla="*/ 2511 h 3795"/>
                  <a:gd name="T76" fmla="*/ 0 w 15"/>
                  <a:gd name="T77" fmla="*/ 2542 h 3795"/>
                  <a:gd name="T78" fmla="*/ 15 w 15"/>
                  <a:gd name="T79" fmla="*/ 2634 h 3795"/>
                  <a:gd name="T80" fmla="*/ 0 w 15"/>
                  <a:gd name="T81" fmla="*/ 2695 h 3795"/>
                  <a:gd name="T82" fmla="*/ 15 w 15"/>
                  <a:gd name="T83" fmla="*/ 2726 h 3795"/>
                  <a:gd name="T84" fmla="*/ 7 w 15"/>
                  <a:gd name="T85" fmla="*/ 2841 h 3795"/>
                  <a:gd name="T86" fmla="*/ 7 w 15"/>
                  <a:gd name="T87" fmla="*/ 2857 h 3795"/>
                  <a:gd name="T88" fmla="*/ 15 w 15"/>
                  <a:gd name="T89" fmla="*/ 2972 h 3795"/>
                  <a:gd name="T90" fmla="*/ 0 w 15"/>
                  <a:gd name="T91" fmla="*/ 3003 h 3795"/>
                  <a:gd name="T92" fmla="*/ 15 w 15"/>
                  <a:gd name="T93" fmla="*/ 3095 h 3795"/>
                  <a:gd name="T94" fmla="*/ 0 w 15"/>
                  <a:gd name="T95" fmla="*/ 3156 h 3795"/>
                  <a:gd name="T96" fmla="*/ 15 w 15"/>
                  <a:gd name="T97" fmla="*/ 3187 h 3795"/>
                  <a:gd name="T98" fmla="*/ 7 w 15"/>
                  <a:gd name="T99" fmla="*/ 3302 h 3795"/>
                  <a:gd name="T100" fmla="*/ 7 w 15"/>
                  <a:gd name="T101" fmla="*/ 3317 h 3795"/>
                  <a:gd name="T102" fmla="*/ 15 w 15"/>
                  <a:gd name="T103" fmla="*/ 3433 h 3795"/>
                  <a:gd name="T104" fmla="*/ 0 w 15"/>
                  <a:gd name="T105" fmla="*/ 3463 h 3795"/>
                  <a:gd name="T106" fmla="*/ 15 w 15"/>
                  <a:gd name="T107" fmla="*/ 3556 h 3795"/>
                  <a:gd name="T108" fmla="*/ 0 w 15"/>
                  <a:gd name="T109" fmla="*/ 3617 h 3795"/>
                  <a:gd name="T110" fmla="*/ 15 w 15"/>
                  <a:gd name="T111" fmla="*/ 3648 h 3795"/>
                  <a:gd name="T112" fmla="*/ 7 w 15"/>
                  <a:gd name="T113" fmla="*/ 3763 h 3795"/>
                  <a:gd name="T114" fmla="*/ 7 w 15"/>
                  <a:gd name="T115" fmla="*/ 3778 h 3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" h="3795">
                    <a:moveTo>
                      <a:pt x="15" y="7"/>
                    </a:moveTo>
                    <a:lnTo>
                      <a:pt x="15" y="23"/>
                    </a:lnTo>
                    <a:cubicBezTo>
                      <a:pt x="15" y="27"/>
                      <a:pt x="12" y="30"/>
                      <a:pt x="7" y="30"/>
                    </a:cubicBezTo>
                    <a:cubicBezTo>
                      <a:pt x="3" y="30"/>
                      <a:pt x="0" y="27"/>
                      <a:pt x="0" y="23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  <a:moveTo>
                      <a:pt x="15" y="53"/>
                    </a:moveTo>
                    <a:lnTo>
                      <a:pt x="15" y="69"/>
                    </a:lnTo>
                    <a:cubicBezTo>
                      <a:pt x="15" y="73"/>
                      <a:pt x="12" y="76"/>
                      <a:pt x="7" y="76"/>
                    </a:cubicBezTo>
                    <a:cubicBezTo>
                      <a:pt x="3" y="76"/>
                      <a:pt x="0" y="73"/>
                      <a:pt x="0" y="69"/>
                    </a:cubicBezTo>
                    <a:lnTo>
                      <a:pt x="0" y="53"/>
                    </a:lnTo>
                    <a:cubicBezTo>
                      <a:pt x="0" y="49"/>
                      <a:pt x="3" y="46"/>
                      <a:pt x="7" y="46"/>
                    </a:cubicBezTo>
                    <a:cubicBezTo>
                      <a:pt x="12" y="46"/>
                      <a:pt x="15" y="49"/>
                      <a:pt x="15" y="53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19"/>
                      <a:pt x="12" y="123"/>
                      <a:pt x="7" y="123"/>
                    </a:cubicBezTo>
                    <a:cubicBezTo>
                      <a:pt x="3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3" y="92"/>
                      <a:pt x="7" y="92"/>
                    </a:cubicBezTo>
                    <a:cubicBezTo>
                      <a:pt x="12" y="92"/>
                      <a:pt x="15" y="95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5"/>
                      <a:pt x="12" y="169"/>
                      <a:pt x="7" y="169"/>
                    </a:cubicBezTo>
                    <a:cubicBezTo>
                      <a:pt x="3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1"/>
                      <a:pt x="3" y="138"/>
                      <a:pt x="7" y="138"/>
                    </a:cubicBezTo>
                    <a:cubicBezTo>
                      <a:pt x="12" y="138"/>
                      <a:pt x="15" y="141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1"/>
                      <a:pt x="12" y="215"/>
                      <a:pt x="7" y="215"/>
                    </a:cubicBezTo>
                    <a:cubicBezTo>
                      <a:pt x="3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7"/>
                      <a:pt x="3" y="184"/>
                      <a:pt x="7" y="184"/>
                    </a:cubicBezTo>
                    <a:cubicBezTo>
                      <a:pt x="12" y="184"/>
                      <a:pt x="15" y="187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7"/>
                      <a:pt x="12" y="261"/>
                      <a:pt x="7" y="261"/>
                    </a:cubicBezTo>
                    <a:cubicBezTo>
                      <a:pt x="3" y="261"/>
                      <a:pt x="0" y="257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3" y="230"/>
                      <a:pt x="7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299"/>
                    </a:lnTo>
                    <a:cubicBezTo>
                      <a:pt x="15" y="303"/>
                      <a:pt x="12" y="307"/>
                      <a:pt x="7" y="307"/>
                    </a:cubicBezTo>
                    <a:cubicBezTo>
                      <a:pt x="3" y="307"/>
                      <a:pt x="0" y="303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3" y="276"/>
                      <a:pt x="7" y="276"/>
                    </a:cubicBezTo>
                    <a:cubicBezTo>
                      <a:pt x="12" y="276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5"/>
                    </a:lnTo>
                    <a:cubicBezTo>
                      <a:pt x="15" y="350"/>
                      <a:pt x="12" y="353"/>
                      <a:pt x="7" y="353"/>
                    </a:cubicBezTo>
                    <a:cubicBezTo>
                      <a:pt x="3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3" y="322"/>
                      <a:pt x="7" y="322"/>
                    </a:cubicBezTo>
                    <a:cubicBezTo>
                      <a:pt x="12" y="322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1"/>
                    </a:lnTo>
                    <a:cubicBezTo>
                      <a:pt x="15" y="396"/>
                      <a:pt x="12" y="399"/>
                      <a:pt x="7" y="399"/>
                    </a:cubicBezTo>
                    <a:cubicBezTo>
                      <a:pt x="3" y="399"/>
                      <a:pt x="0" y="396"/>
                      <a:pt x="0" y="391"/>
                    </a:cubicBezTo>
                    <a:lnTo>
                      <a:pt x="0" y="376"/>
                    </a:lnTo>
                    <a:cubicBezTo>
                      <a:pt x="0" y="372"/>
                      <a:pt x="3" y="368"/>
                      <a:pt x="7" y="368"/>
                    </a:cubicBezTo>
                    <a:cubicBezTo>
                      <a:pt x="12" y="368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7"/>
                    </a:lnTo>
                    <a:cubicBezTo>
                      <a:pt x="15" y="442"/>
                      <a:pt x="12" y="445"/>
                      <a:pt x="7" y="445"/>
                    </a:cubicBezTo>
                    <a:cubicBezTo>
                      <a:pt x="3" y="445"/>
                      <a:pt x="0" y="442"/>
                      <a:pt x="0" y="437"/>
                    </a:cubicBezTo>
                    <a:lnTo>
                      <a:pt x="0" y="422"/>
                    </a:lnTo>
                    <a:cubicBezTo>
                      <a:pt x="0" y="418"/>
                      <a:pt x="3" y="414"/>
                      <a:pt x="7" y="414"/>
                    </a:cubicBezTo>
                    <a:cubicBezTo>
                      <a:pt x="12" y="414"/>
                      <a:pt x="15" y="418"/>
                      <a:pt x="15" y="422"/>
                    </a:cubicBezTo>
                    <a:close/>
                    <a:moveTo>
                      <a:pt x="15" y="468"/>
                    </a:moveTo>
                    <a:lnTo>
                      <a:pt x="15" y="484"/>
                    </a:lnTo>
                    <a:cubicBezTo>
                      <a:pt x="15" y="488"/>
                      <a:pt x="12" y="491"/>
                      <a:pt x="7" y="491"/>
                    </a:cubicBezTo>
                    <a:cubicBezTo>
                      <a:pt x="3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3" y="460"/>
                      <a:pt x="7" y="460"/>
                    </a:cubicBezTo>
                    <a:cubicBezTo>
                      <a:pt x="12" y="460"/>
                      <a:pt x="15" y="464"/>
                      <a:pt x="15" y="468"/>
                    </a:cubicBezTo>
                    <a:close/>
                    <a:moveTo>
                      <a:pt x="15" y="514"/>
                    </a:moveTo>
                    <a:lnTo>
                      <a:pt x="15" y="530"/>
                    </a:lnTo>
                    <a:cubicBezTo>
                      <a:pt x="15" y="534"/>
                      <a:pt x="12" y="537"/>
                      <a:pt x="7" y="537"/>
                    </a:cubicBezTo>
                    <a:cubicBezTo>
                      <a:pt x="3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3" y="507"/>
                      <a:pt x="7" y="507"/>
                    </a:cubicBezTo>
                    <a:cubicBezTo>
                      <a:pt x="12" y="507"/>
                      <a:pt x="15" y="510"/>
                      <a:pt x="15" y="514"/>
                    </a:cubicBezTo>
                    <a:close/>
                    <a:moveTo>
                      <a:pt x="15" y="560"/>
                    </a:moveTo>
                    <a:lnTo>
                      <a:pt x="15" y="576"/>
                    </a:lnTo>
                    <a:cubicBezTo>
                      <a:pt x="15" y="580"/>
                      <a:pt x="12" y="583"/>
                      <a:pt x="7" y="583"/>
                    </a:cubicBezTo>
                    <a:cubicBezTo>
                      <a:pt x="3" y="583"/>
                      <a:pt x="0" y="580"/>
                      <a:pt x="0" y="576"/>
                    </a:cubicBezTo>
                    <a:lnTo>
                      <a:pt x="0" y="560"/>
                    </a:lnTo>
                    <a:cubicBezTo>
                      <a:pt x="0" y="556"/>
                      <a:pt x="3" y="553"/>
                      <a:pt x="7" y="553"/>
                    </a:cubicBezTo>
                    <a:cubicBezTo>
                      <a:pt x="12" y="553"/>
                      <a:pt x="15" y="556"/>
                      <a:pt x="15" y="560"/>
                    </a:cubicBezTo>
                    <a:close/>
                    <a:moveTo>
                      <a:pt x="15" y="606"/>
                    </a:moveTo>
                    <a:lnTo>
                      <a:pt x="15" y="622"/>
                    </a:lnTo>
                    <a:cubicBezTo>
                      <a:pt x="15" y="626"/>
                      <a:pt x="12" y="629"/>
                      <a:pt x="7" y="629"/>
                    </a:cubicBezTo>
                    <a:cubicBezTo>
                      <a:pt x="3" y="629"/>
                      <a:pt x="0" y="626"/>
                      <a:pt x="0" y="622"/>
                    </a:cubicBezTo>
                    <a:lnTo>
                      <a:pt x="0" y="606"/>
                    </a:lnTo>
                    <a:cubicBezTo>
                      <a:pt x="0" y="602"/>
                      <a:pt x="3" y="599"/>
                      <a:pt x="7" y="599"/>
                    </a:cubicBezTo>
                    <a:cubicBezTo>
                      <a:pt x="12" y="599"/>
                      <a:pt x="15" y="602"/>
                      <a:pt x="15" y="606"/>
                    </a:cubicBezTo>
                    <a:close/>
                    <a:moveTo>
                      <a:pt x="15" y="652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7" y="676"/>
                    </a:cubicBezTo>
                    <a:cubicBezTo>
                      <a:pt x="3" y="676"/>
                      <a:pt x="0" y="672"/>
                      <a:pt x="0" y="668"/>
                    </a:cubicBezTo>
                    <a:lnTo>
                      <a:pt x="0" y="652"/>
                    </a:lnTo>
                    <a:cubicBezTo>
                      <a:pt x="0" y="648"/>
                      <a:pt x="3" y="645"/>
                      <a:pt x="7" y="645"/>
                    </a:cubicBezTo>
                    <a:cubicBezTo>
                      <a:pt x="12" y="645"/>
                      <a:pt x="15" y="648"/>
                      <a:pt x="15" y="652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8"/>
                      <a:pt x="12" y="722"/>
                      <a:pt x="7" y="722"/>
                    </a:cubicBezTo>
                    <a:cubicBezTo>
                      <a:pt x="3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4"/>
                      <a:pt x="3" y="691"/>
                      <a:pt x="7" y="691"/>
                    </a:cubicBezTo>
                    <a:cubicBezTo>
                      <a:pt x="12" y="691"/>
                      <a:pt x="15" y="694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4"/>
                      <a:pt x="12" y="768"/>
                      <a:pt x="7" y="768"/>
                    </a:cubicBezTo>
                    <a:cubicBezTo>
                      <a:pt x="3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0"/>
                      <a:pt x="3" y="737"/>
                      <a:pt x="7" y="737"/>
                    </a:cubicBezTo>
                    <a:cubicBezTo>
                      <a:pt x="12" y="737"/>
                      <a:pt x="15" y="740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0"/>
                      <a:pt x="12" y="814"/>
                      <a:pt x="7" y="814"/>
                    </a:cubicBezTo>
                    <a:cubicBezTo>
                      <a:pt x="3" y="814"/>
                      <a:pt x="0" y="810"/>
                      <a:pt x="0" y="806"/>
                    </a:cubicBezTo>
                    <a:lnTo>
                      <a:pt x="0" y="791"/>
                    </a:lnTo>
                    <a:cubicBezTo>
                      <a:pt x="0" y="786"/>
                      <a:pt x="3" y="783"/>
                      <a:pt x="7" y="783"/>
                    </a:cubicBezTo>
                    <a:cubicBezTo>
                      <a:pt x="12" y="783"/>
                      <a:pt x="15" y="786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2"/>
                    </a:lnTo>
                    <a:cubicBezTo>
                      <a:pt x="15" y="856"/>
                      <a:pt x="12" y="860"/>
                      <a:pt x="7" y="860"/>
                    </a:cubicBezTo>
                    <a:cubicBezTo>
                      <a:pt x="3" y="860"/>
                      <a:pt x="0" y="856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3" y="829"/>
                      <a:pt x="7" y="829"/>
                    </a:cubicBezTo>
                    <a:cubicBezTo>
                      <a:pt x="12" y="829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8"/>
                    </a:lnTo>
                    <a:cubicBezTo>
                      <a:pt x="15" y="902"/>
                      <a:pt x="12" y="906"/>
                      <a:pt x="7" y="906"/>
                    </a:cubicBezTo>
                    <a:cubicBezTo>
                      <a:pt x="3" y="906"/>
                      <a:pt x="0" y="902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3" y="875"/>
                      <a:pt x="7" y="875"/>
                    </a:cubicBezTo>
                    <a:cubicBezTo>
                      <a:pt x="12" y="875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4"/>
                    </a:lnTo>
                    <a:cubicBezTo>
                      <a:pt x="15" y="949"/>
                      <a:pt x="12" y="952"/>
                      <a:pt x="7" y="952"/>
                    </a:cubicBezTo>
                    <a:cubicBezTo>
                      <a:pt x="3" y="952"/>
                      <a:pt x="0" y="949"/>
                      <a:pt x="0" y="944"/>
                    </a:cubicBezTo>
                    <a:lnTo>
                      <a:pt x="0" y="929"/>
                    </a:lnTo>
                    <a:cubicBezTo>
                      <a:pt x="0" y="925"/>
                      <a:pt x="3" y="921"/>
                      <a:pt x="7" y="921"/>
                    </a:cubicBezTo>
                    <a:cubicBezTo>
                      <a:pt x="12" y="921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0"/>
                    </a:lnTo>
                    <a:cubicBezTo>
                      <a:pt x="15" y="995"/>
                      <a:pt x="12" y="998"/>
                      <a:pt x="7" y="998"/>
                    </a:cubicBezTo>
                    <a:cubicBezTo>
                      <a:pt x="3" y="998"/>
                      <a:pt x="0" y="995"/>
                      <a:pt x="0" y="990"/>
                    </a:cubicBezTo>
                    <a:lnTo>
                      <a:pt x="0" y="975"/>
                    </a:lnTo>
                    <a:cubicBezTo>
                      <a:pt x="0" y="971"/>
                      <a:pt x="3" y="967"/>
                      <a:pt x="7" y="967"/>
                    </a:cubicBezTo>
                    <a:cubicBezTo>
                      <a:pt x="12" y="967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6"/>
                    </a:lnTo>
                    <a:cubicBezTo>
                      <a:pt x="15" y="1041"/>
                      <a:pt x="12" y="1044"/>
                      <a:pt x="7" y="1044"/>
                    </a:cubicBezTo>
                    <a:cubicBezTo>
                      <a:pt x="3" y="1044"/>
                      <a:pt x="0" y="1041"/>
                      <a:pt x="0" y="1036"/>
                    </a:cubicBezTo>
                    <a:lnTo>
                      <a:pt x="0" y="1021"/>
                    </a:lnTo>
                    <a:cubicBezTo>
                      <a:pt x="0" y="1017"/>
                      <a:pt x="3" y="1013"/>
                      <a:pt x="7" y="1013"/>
                    </a:cubicBezTo>
                    <a:cubicBezTo>
                      <a:pt x="12" y="1013"/>
                      <a:pt x="15" y="1017"/>
                      <a:pt x="15" y="1021"/>
                    </a:cubicBezTo>
                    <a:close/>
                    <a:moveTo>
                      <a:pt x="15" y="1067"/>
                    </a:moveTo>
                    <a:lnTo>
                      <a:pt x="15" y="1083"/>
                    </a:lnTo>
                    <a:cubicBezTo>
                      <a:pt x="15" y="1087"/>
                      <a:pt x="12" y="1090"/>
                      <a:pt x="7" y="1090"/>
                    </a:cubicBezTo>
                    <a:cubicBezTo>
                      <a:pt x="3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3" y="1060"/>
                      <a:pt x="7" y="1060"/>
                    </a:cubicBezTo>
                    <a:cubicBezTo>
                      <a:pt x="12" y="1060"/>
                      <a:pt x="15" y="1063"/>
                      <a:pt x="15" y="1067"/>
                    </a:cubicBezTo>
                    <a:close/>
                    <a:moveTo>
                      <a:pt x="15" y="1113"/>
                    </a:moveTo>
                    <a:lnTo>
                      <a:pt x="15" y="1129"/>
                    </a:lnTo>
                    <a:cubicBezTo>
                      <a:pt x="15" y="1133"/>
                      <a:pt x="12" y="1136"/>
                      <a:pt x="7" y="1136"/>
                    </a:cubicBezTo>
                    <a:cubicBezTo>
                      <a:pt x="3" y="1136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3" y="1106"/>
                      <a:pt x="7" y="1106"/>
                    </a:cubicBezTo>
                    <a:cubicBezTo>
                      <a:pt x="12" y="1106"/>
                      <a:pt x="15" y="1109"/>
                      <a:pt x="15" y="1113"/>
                    </a:cubicBezTo>
                    <a:close/>
                    <a:moveTo>
                      <a:pt x="15" y="1159"/>
                    </a:moveTo>
                    <a:lnTo>
                      <a:pt x="15" y="1175"/>
                    </a:lnTo>
                    <a:cubicBezTo>
                      <a:pt x="15" y="1179"/>
                      <a:pt x="12" y="1182"/>
                      <a:pt x="7" y="1182"/>
                    </a:cubicBezTo>
                    <a:cubicBezTo>
                      <a:pt x="3" y="1182"/>
                      <a:pt x="0" y="1179"/>
                      <a:pt x="0" y="1175"/>
                    </a:cubicBezTo>
                    <a:lnTo>
                      <a:pt x="0" y="1159"/>
                    </a:lnTo>
                    <a:cubicBezTo>
                      <a:pt x="0" y="1155"/>
                      <a:pt x="3" y="1152"/>
                      <a:pt x="7" y="1152"/>
                    </a:cubicBezTo>
                    <a:cubicBezTo>
                      <a:pt x="12" y="1152"/>
                      <a:pt x="15" y="1155"/>
                      <a:pt x="15" y="1159"/>
                    </a:cubicBezTo>
                    <a:close/>
                    <a:moveTo>
                      <a:pt x="15" y="1205"/>
                    </a:moveTo>
                    <a:lnTo>
                      <a:pt x="15" y="1221"/>
                    </a:lnTo>
                    <a:cubicBezTo>
                      <a:pt x="15" y="1225"/>
                      <a:pt x="12" y="1228"/>
                      <a:pt x="7" y="1228"/>
                    </a:cubicBezTo>
                    <a:cubicBezTo>
                      <a:pt x="3" y="1228"/>
                      <a:pt x="0" y="1225"/>
                      <a:pt x="0" y="1221"/>
                    </a:cubicBezTo>
                    <a:lnTo>
                      <a:pt x="0" y="1205"/>
                    </a:lnTo>
                    <a:cubicBezTo>
                      <a:pt x="0" y="1201"/>
                      <a:pt x="3" y="1198"/>
                      <a:pt x="7" y="1198"/>
                    </a:cubicBezTo>
                    <a:cubicBezTo>
                      <a:pt x="12" y="1198"/>
                      <a:pt x="15" y="1201"/>
                      <a:pt x="15" y="1205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1"/>
                      <a:pt x="12" y="1275"/>
                      <a:pt x="7" y="1275"/>
                    </a:cubicBezTo>
                    <a:cubicBezTo>
                      <a:pt x="3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3" y="1244"/>
                      <a:pt x="7" y="1244"/>
                    </a:cubicBezTo>
                    <a:cubicBezTo>
                      <a:pt x="12" y="1244"/>
                      <a:pt x="15" y="1247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7"/>
                      <a:pt x="12" y="1321"/>
                      <a:pt x="7" y="1321"/>
                    </a:cubicBezTo>
                    <a:cubicBezTo>
                      <a:pt x="3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3"/>
                      <a:pt x="3" y="1290"/>
                      <a:pt x="7" y="1290"/>
                    </a:cubicBezTo>
                    <a:cubicBezTo>
                      <a:pt x="12" y="1290"/>
                      <a:pt x="15" y="1293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3"/>
                      <a:pt x="12" y="1367"/>
                      <a:pt x="7" y="1367"/>
                    </a:cubicBezTo>
                    <a:cubicBezTo>
                      <a:pt x="3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39"/>
                      <a:pt x="3" y="1336"/>
                      <a:pt x="7" y="1336"/>
                    </a:cubicBezTo>
                    <a:cubicBezTo>
                      <a:pt x="12" y="1336"/>
                      <a:pt x="15" y="1339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09"/>
                      <a:pt x="12" y="1413"/>
                      <a:pt x="7" y="1413"/>
                    </a:cubicBezTo>
                    <a:cubicBezTo>
                      <a:pt x="3" y="1413"/>
                      <a:pt x="0" y="1409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3" y="1382"/>
                      <a:pt x="7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1"/>
                    </a:lnTo>
                    <a:cubicBezTo>
                      <a:pt x="15" y="1455"/>
                      <a:pt x="12" y="1459"/>
                      <a:pt x="7" y="1459"/>
                    </a:cubicBezTo>
                    <a:cubicBezTo>
                      <a:pt x="3" y="1459"/>
                      <a:pt x="0" y="1455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3" y="1428"/>
                      <a:pt x="7" y="1428"/>
                    </a:cubicBezTo>
                    <a:cubicBezTo>
                      <a:pt x="12" y="1428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7"/>
                    </a:lnTo>
                    <a:cubicBezTo>
                      <a:pt x="15" y="1502"/>
                      <a:pt x="12" y="1505"/>
                      <a:pt x="7" y="1505"/>
                    </a:cubicBezTo>
                    <a:cubicBezTo>
                      <a:pt x="3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3" y="1474"/>
                      <a:pt x="7" y="1474"/>
                    </a:cubicBezTo>
                    <a:cubicBezTo>
                      <a:pt x="12" y="1474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3"/>
                    </a:lnTo>
                    <a:cubicBezTo>
                      <a:pt x="15" y="1548"/>
                      <a:pt x="12" y="1551"/>
                      <a:pt x="7" y="1551"/>
                    </a:cubicBezTo>
                    <a:cubicBezTo>
                      <a:pt x="3" y="1551"/>
                      <a:pt x="0" y="1548"/>
                      <a:pt x="0" y="1543"/>
                    </a:cubicBezTo>
                    <a:lnTo>
                      <a:pt x="0" y="1528"/>
                    </a:lnTo>
                    <a:cubicBezTo>
                      <a:pt x="0" y="1524"/>
                      <a:pt x="3" y="1520"/>
                      <a:pt x="7" y="1520"/>
                    </a:cubicBezTo>
                    <a:cubicBezTo>
                      <a:pt x="12" y="1520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89"/>
                    </a:lnTo>
                    <a:cubicBezTo>
                      <a:pt x="15" y="1594"/>
                      <a:pt x="12" y="1597"/>
                      <a:pt x="7" y="1597"/>
                    </a:cubicBezTo>
                    <a:cubicBezTo>
                      <a:pt x="3" y="1597"/>
                      <a:pt x="0" y="1594"/>
                      <a:pt x="0" y="1589"/>
                    </a:cubicBezTo>
                    <a:lnTo>
                      <a:pt x="0" y="1574"/>
                    </a:lnTo>
                    <a:cubicBezTo>
                      <a:pt x="0" y="1570"/>
                      <a:pt x="3" y="1566"/>
                      <a:pt x="7" y="1566"/>
                    </a:cubicBezTo>
                    <a:cubicBezTo>
                      <a:pt x="12" y="1566"/>
                      <a:pt x="15" y="1570"/>
                      <a:pt x="15" y="1574"/>
                    </a:cubicBezTo>
                    <a:close/>
                    <a:moveTo>
                      <a:pt x="15" y="1620"/>
                    </a:moveTo>
                    <a:lnTo>
                      <a:pt x="15" y="1636"/>
                    </a:lnTo>
                    <a:cubicBezTo>
                      <a:pt x="15" y="1640"/>
                      <a:pt x="12" y="1643"/>
                      <a:pt x="7" y="1643"/>
                    </a:cubicBezTo>
                    <a:cubicBezTo>
                      <a:pt x="3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3" y="1612"/>
                      <a:pt x="7" y="1612"/>
                    </a:cubicBezTo>
                    <a:cubicBezTo>
                      <a:pt x="12" y="1612"/>
                      <a:pt x="15" y="1616"/>
                      <a:pt x="15" y="1620"/>
                    </a:cubicBezTo>
                    <a:close/>
                    <a:moveTo>
                      <a:pt x="15" y="1666"/>
                    </a:moveTo>
                    <a:lnTo>
                      <a:pt x="15" y="1682"/>
                    </a:lnTo>
                    <a:cubicBezTo>
                      <a:pt x="15" y="1686"/>
                      <a:pt x="12" y="1689"/>
                      <a:pt x="7" y="1689"/>
                    </a:cubicBezTo>
                    <a:cubicBezTo>
                      <a:pt x="3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3" y="1659"/>
                      <a:pt x="7" y="1659"/>
                    </a:cubicBezTo>
                    <a:cubicBezTo>
                      <a:pt x="12" y="1659"/>
                      <a:pt x="15" y="1662"/>
                      <a:pt x="15" y="1666"/>
                    </a:cubicBezTo>
                    <a:close/>
                    <a:moveTo>
                      <a:pt x="15" y="1712"/>
                    </a:moveTo>
                    <a:lnTo>
                      <a:pt x="15" y="1728"/>
                    </a:lnTo>
                    <a:cubicBezTo>
                      <a:pt x="15" y="1732"/>
                      <a:pt x="12" y="1735"/>
                      <a:pt x="7" y="1735"/>
                    </a:cubicBezTo>
                    <a:cubicBezTo>
                      <a:pt x="3" y="1735"/>
                      <a:pt x="0" y="1732"/>
                      <a:pt x="0" y="1728"/>
                    </a:cubicBezTo>
                    <a:lnTo>
                      <a:pt x="0" y="1712"/>
                    </a:lnTo>
                    <a:cubicBezTo>
                      <a:pt x="0" y="1708"/>
                      <a:pt x="3" y="1705"/>
                      <a:pt x="7" y="1705"/>
                    </a:cubicBezTo>
                    <a:cubicBezTo>
                      <a:pt x="12" y="1705"/>
                      <a:pt x="15" y="1708"/>
                      <a:pt x="15" y="1712"/>
                    </a:cubicBezTo>
                    <a:close/>
                    <a:moveTo>
                      <a:pt x="15" y="1758"/>
                    </a:moveTo>
                    <a:lnTo>
                      <a:pt x="15" y="1774"/>
                    </a:lnTo>
                    <a:cubicBezTo>
                      <a:pt x="15" y="1778"/>
                      <a:pt x="12" y="1781"/>
                      <a:pt x="7" y="1781"/>
                    </a:cubicBezTo>
                    <a:cubicBezTo>
                      <a:pt x="3" y="1781"/>
                      <a:pt x="0" y="1778"/>
                      <a:pt x="0" y="1774"/>
                    </a:cubicBezTo>
                    <a:lnTo>
                      <a:pt x="0" y="1758"/>
                    </a:lnTo>
                    <a:cubicBezTo>
                      <a:pt x="0" y="1754"/>
                      <a:pt x="3" y="1751"/>
                      <a:pt x="7" y="1751"/>
                    </a:cubicBezTo>
                    <a:cubicBezTo>
                      <a:pt x="12" y="1751"/>
                      <a:pt x="15" y="1754"/>
                      <a:pt x="15" y="1758"/>
                    </a:cubicBezTo>
                    <a:close/>
                    <a:moveTo>
                      <a:pt x="15" y="1804"/>
                    </a:moveTo>
                    <a:lnTo>
                      <a:pt x="15" y="1820"/>
                    </a:lnTo>
                    <a:cubicBezTo>
                      <a:pt x="15" y="1824"/>
                      <a:pt x="12" y="1828"/>
                      <a:pt x="7" y="1828"/>
                    </a:cubicBezTo>
                    <a:cubicBezTo>
                      <a:pt x="3" y="1828"/>
                      <a:pt x="0" y="1824"/>
                      <a:pt x="0" y="1820"/>
                    </a:cubicBezTo>
                    <a:lnTo>
                      <a:pt x="0" y="1804"/>
                    </a:lnTo>
                    <a:cubicBezTo>
                      <a:pt x="0" y="1800"/>
                      <a:pt x="3" y="1797"/>
                      <a:pt x="7" y="1797"/>
                    </a:cubicBezTo>
                    <a:cubicBezTo>
                      <a:pt x="12" y="1797"/>
                      <a:pt x="15" y="1800"/>
                      <a:pt x="15" y="1804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0"/>
                      <a:pt x="12" y="1874"/>
                      <a:pt x="7" y="1874"/>
                    </a:cubicBezTo>
                    <a:cubicBezTo>
                      <a:pt x="3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6"/>
                      <a:pt x="3" y="1843"/>
                      <a:pt x="7" y="1843"/>
                    </a:cubicBezTo>
                    <a:cubicBezTo>
                      <a:pt x="12" y="1843"/>
                      <a:pt x="15" y="1846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6"/>
                      <a:pt x="12" y="1920"/>
                      <a:pt x="7" y="1920"/>
                    </a:cubicBezTo>
                    <a:cubicBezTo>
                      <a:pt x="3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2"/>
                      <a:pt x="3" y="1889"/>
                      <a:pt x="7" y="1889"/>
                    </a:cubicBezTo>
                    <a:cubicBezTo>
                      <a:pt x="12" y="1889"/>
                      <a:pt x="15" y="1892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2"/>
                      <a:pt x="12" y="1966"/>
                      <a:pt x="7" y="1966"/>
                    </a:cubicBezTo>
                    <a:cubicBezTo>
                      <a:pt x="3" y="1966"/>
                      <a:pt x="0" y="1962"/>
                      <a:pt x="0" y="1958"/>
                    </a:cubicBezTo>
                    <a:lnTo>
                      <a:pt x="0" y="1943"/>
                    </a:lnTo>
                    <a:cubicBezTo>
                      <a:pt x="0" y="1938"/>
                      <a:pt x="3" y="1935"/>
                      <a:pt x="7" y="1935"/>
                    </a:cubicBezTo>
                    <a:cubicBezTo>
                      <a:pt x="12" y="1935"/>
                      <a:pt x="15" y="1938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4"/>
                    </a:lnTo>
                    <a:cubicBezTo>
                      <a:pt x="15" y="2008"/>
                      <a:pt x="12" y="2012"/>
                      <a:pt x="7" y="2012"/>
                    </a:cubicBezTo>
                    <a:cubicBezTo>
                      <a:pt x="3" y="2012"/>
                      <a:pt x="0" y="2008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3" y="1981"/>
                      <a:pt x="7" y="1981"/>
                    </a:cubicBezTo>
                    <a:cubicBezTo>
                      <a:pt x="12" y="1981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0"/>
                    </a:lnTo>
                    <a:cubicBezTo>
                      <a:pt x="15" y="2054"/>
                      <a:pt x="12" y="2058"/>
                      <a:pt x="7" y="2058"/>
                    </a:cubicBezTo>
                    <a:cubicBezTo>
                      <a:pt x="3" y="2058"/>
                      <a:pt x="0" y="2054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3" y="2027"/>
                      <a:pt x="7" y="2027"/>
                    </a:cubicBezTo>
                    <a:cubicBezTo>
                      <a:pt x="12" y="2027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6"/>
                    </a:lnTo>
                    <a:cubicBezTo>
                      <a:pt x="15" y="2101"/>
                      <a:pt x="12" y="2104"/>
                      <a:pt x="7" y="2104"/>
                    </a:cubicBezTo>
                    <a:cubicBezTo>
                      <a:pt x="3" y="2104"/>
                      <a:pt x="0" y="2101"/>
                      <a:pt x="0" y="2096"/>
                    </a:cubicBezTo>
                    <a:lnTo>
                      <a:pt x="0" y="2081"/>
                    </a:lnTo>
                    <a:cubicBezTo>
                      <a:pt x="0" y="2077"/>
                      <a:pt x="3" y="2073"/>
                      <a:pt x="7" y="2073"/>
                    </a:cubicBezTo>
                    <a:cubicBezTo>
                      <a:pt x="12" y="2073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2"/>
                    </a:lnTo>
                    <a:cubicBezTo>
                      <a:pt x="15" y="2147"/>
                      <a:pt x="12" y="2150"/>
                      <a:pt x="7" y="2150"/>
                    </a:cubicBezTo>
                    <a:cubicBezTo>
                      <a:pt x="3" y="2150"/>
                      <a:pt x="0" y="2147"/>
                      <a:pt x="0" y="2142"/>
                    </a:cubicBezTo>
                    <a:lnTo>
                      <a:pt x="0" y="2127"/>
                    </a:lnTo>
                    <a:cubicBezTo>
                      <a:pt x="0" y="2123"/>
                      <a:pt x="3" y="2119"/>
                      <a:pt x="7" y="2119"/>
                    </a:cubicBezTo>
                    <a:cubicBezTo>
                      <a:pt x="12" y="2119"/>
                      <a:pt x="15" y="2123"/>
                      <a:pt x="15" y="2127"/>
                    </a:cubicBezTo>
                    <a:close/>
                    <a:moveTo>
                      <a:pt x="15" y="2173"/>
                    </a:moveTo>
                    <a:lnTo>
                      <a:pt x="15" y="2188"/>
                    </a:lnTo>
                    <a:cubicBezTo>
                      <a:pt x="15" y="2193"/>
                      <a:pt x="12" y="2196"/>
                      <a:pt x="7" y="2196"/>
                    </a:cubicBezTo>
                    <a:cubicBezTo>
                      <a:pt x="3" y="2196"/>
                      <a:pt x="0" y="2193"/>
                      <a:pt x="0" y="2188"/>
                    </a:cubicBezTo>
                    <a:lnTo>
                      <a:pt x="0" y="2173"/>
                    </a:lnTo>
                    <a:cubicBezTo>
                      <a:pt x="0" y="2169"/>
                      <a:pt x="3" y="2165"/>
                      <a:pt x="7" y="2165"/>
                    </a:cubicBezTo>
                    <a:cubicBezTo>
                      <a:pt x="12" y="2165"/>
                      <a:pt x="15" y="2169"/>
                      <a:pt x="15" y="2173"/>
                    </a:cubicBezTo>
                    <a:close/>
                    <a:moveTo>
                      <a:pt x="15" y="2219"/>
                    </a:moveTo>
                    <a:lnTo>
                      <a:pt x="15" y="2235"/>
                    </a:lnTo>
                    <a:cubicBezTo>
                      <a:pt x="15" y="2239"/>
                      <a:pt x="12" y="2242"/>
                      <a:pt x="7" y="2242"/>
                    </a:cubicBezTo>
                    <a:cubicBezTo>
                      <a:pt x="3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3" y="2212"/>
                      <a:pt x="7" y="2212"/>
                    </a:cubicBezTo>
                    <a:cubicBezTo>
                      <a:pt x="12" y="2212"/>
                      <a:pt x="15" y="2215"/>
                      <a:pt x="15" y="2219"/>
                    </a:cubicBezTo>
                    <a:close/>
                    <a:moveTo>
                      <a:pt x="15" y="2265"/>
                    </a:moveTo>
                    <a:lnTo>
                      <a:pt x="15" y="2281"/>
                    </a:lnTo>
                    <a:cubicBezTo>
                      <a:pt x="15" y="2285"/>
                      <a:pt x="12" y="2288"/>
                      <a:pt x="7" y="2288"/>
                    </a:cubicBezTo>
                    <a:cubicBezTo>
                      <a:pt x="3" y="2288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3" y="2258"/>
                      <a:pt x="7" y="2258"/>
                    </a:cubicBezTo>
                    <a:cubicBezTo>
                      <a:pt x="12" y="2258"/>
                      <a:pt x="15" y="2261"/>
                      <a:pt x="15" y="2265"/>
                    </a:cubicBezTo>
                    <a:close/>
                    <a:moveTo>
                      <a:pt x="15" y="2311"/>
                    </a:moveTo>
                    <a:lnTo>
                      <a:pt x="15" y="2327"/>
                    </a:lnTo>
                    <a:cubicBezTo>
                      <a:pt x="15" y="2331"/>
                      <a:pt x="12" y="2334"/>
                      <a:pt x="7" y="2334"/>
                    </a:cubicBezTo>
                    <a:cubicBezTo>
                      <a:pt x="3" y="2334"/>
                      <a:pt x="0" y="2331"/>
                      <a:pt x="0" y="2327"/>
                    </a:cubicBezTo>
                    <a:lnTo>
                      <a:pt x="0" y="2311"/>
                    </a:lnTo>
                    <a:cubicBezTo>
                      <a:pt x="0" y="2307"/>
                      <a:pt x="3" y="2304"/>
                      <a:pt x="7" y="2304"/>
                    </a:cubicBezTo>
                    <a:cubicBezTo>
                      <a:pt x="12" y="2304"/>
                      <a:pt x="15" y="2307"/>
                      <a:pt x="15" y="2311"/>
                    </a:cubicBezTo>
                    <a:close/>
                    <a:moveTo>
                      <a:pt x="15" y="2357"/>
                    </a:moveTo>
                    <a:lnTo>
                      <a:pt x="15" y="2373"/>
                    </a:lnTo>
                    <a:cubicBezTo>
                      <a:pt x="15" y="2377"/>
                      <a:pt x="12" y="2380"/>
                      <a:pt x="7" y="2380"/>
                    </a:cubicBezTo>
                    <a:cubicBezTo>
                      <a:pt x="3" y="2380"/>
                      <a:pt x="0" y="2377"/>
                      <a:pt x="0" y="2373"/>
                    </a:cubicBezTo>
                    <a:lnTo>
                      <a:pt x="0" y="2357"/>
                    </a:lnTo>
                    <a:cubicBezTo>
                      <a:pt x="0" y="2353"/>
                      <a:pt x="3" y="2350"/>
                      <a:pt x="7" y="2350"/>
                    </a:cubicBezTo>
                    <a:cubicBezTo>
                      <a:pt x="12" y="2350"/>
                      <a:pt x="15" y="2353"/>
                      <a:pt x="15" y="2357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3"/>
                      <a:pt x="12" y="2427"/>
                      <a:pt x="7" y="2427"/>
                    </a:cubicBezTo>
                    <a:cubicBezTo>
                      <a:pt x="3" y="2427"/>
                      <a:pt x="0" y="2423"/>
                      <a:pt x="0" y="2419"/>
                    </a:cubicBezTo>
                    <a:lnTo>
                      <a:pt x="0" y="2404"/>
                    </a:lnTo>
                    <a:cubicBezTo>
                      <a:pt x="0" y="2399"/>
                      <a:pt x="3" y="2396"/>
                      <a:pt x="7" y="2396"/>
                    </a:cubicBezTo>
                    <a:cubicBezTo>
                      <a:pt x="12" y="2396"/>
                      <a:pt x="15" y="2399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69"/>
                      <a:pt x="12" y="2473"/>
                      <a:pt x="7" y="2473"/>
                    </a:cubicBezTo>
                    <a:cubicBezTo>
                      <a:pt x="3" y="2473"/>
                      <a:pt x="0" y="2469"/>
                      <a:pt x="0" y="2465"/>
                    </a:cubicBezTo>
                    <a:lnTo>
                      <a:pt x="0" y="2450"/>
                    </a:lnTo>
                    <a:cubicBezTo>
                      <a:pt x="0" y="2445"/>
                      <a:pt x="3" y="2442"/>
                      <a:pt x="7" y="2442"/>
                    </a:cubicBezTo>
                    <a:cubicBezTo>
                      <a:pt x="12" y="2442"/>
                      <a:pt x="15" y="2445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5"/>
                      <a:pt x="12" y="2519"/>
                      <a:pt x="7" y="2519"/>
                    </a:cubicBezTo>
                    <a:cubicBezTo>
                      <a:pt x="3" y="2519"/>
                      <a:pt x="0" y="2515"/>
                      <a:pt x="0" y="2511"/>
                    </a:cubicBezTo>
                    <a:lnTo>
                      <a:pt x="0" y="2496"/>
                    </a:lnTo>
                    <a:cubicBezTo>
                      <a:pt x="0" y="2491"/>
                      <a:pt x="3" y="2488"/>
                      <a:pt x="7" y="2488"/>
                    </a:cubicBezTo>
                    <a:cubicBezTo>
                      <a:pt x="12" y="2488"/>
                      <a:pt x="15" y="2491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7"/>
                    </a:lnTo>
                    <a:cubicBezTo>
                      <a:pt x="15" y="2561"/>
                      <a:pt x="12" y="2565"/>
                      <a:pt x="7" y="2565"/>
                    </a:cubicBezTo>
                    <a:cubicBezTo>
                      <a:pt x="3" y="2565"/>
                      <a:pt x="0" y="2561"/>
                      <a:pt x="0" y="2557"/>
                    </a:cubicBezTo>
                    <a:lnTo>
                      <a:pt x="0" y="2542"/>
                    </a:lnTo>
                    <a:cubicBezTo>
                      <a:pt x="0" y="2538"/>
                      <a:pt x="3" y="2534"/>
                      <a:pt x="7" y="2534"/>
                    </a:cubicBezTo>
                    <a:cubicBezTo>
                      <a:pt x="12" y="2534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3"/>
                    </a:lnTo>
                    <a:cubicBezTo>
                      <a:pt x="15" y="2607"/>
                      <a:pt x="12" y="2611"/>
                      <a:pt x="7" y="2611"/>
                    </a:cubicBezTo>
                    <a:cubicBezTo>
                      <a:pt x="3" y="2611"/>
                      <a:pt x="0" y="2607"/>
                      <a:pt x="0" y="2603"/>
                    </a:cubicBezTo>
                    <a:lnTo>
                      <a:pt x="0" y="2588"/>
                    </a:lnTo>
                    <a:cubicBezTo>
                      <a:pt x="0" y="2584"/>
                      <a:pt x="3" y="2580"/>
                      <a:pt x="7" y="2580"/>
                    </a:cubicBezTo>
                    <a:cubicBezTo>
                      <a:pt x="12" y="2580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49"/>
                    </a:lnTo>
                    <a:cubicBezTo>
                      <a:pt x="15" y="2654"/>
                      <a:pt x="12" y="2657"/>
                      <a:pt x="7" y="2657"/>
                    </a:cubicBezTo>
                    <a:cubicBezTo>
                      <a:pt x="3" y="2657"/>
                      <a:pt x="0" y="2654"/>
                      <a:pt x="0" y="2649"/>
                    </a:cubicBezTo>
                    <a:lnTo>
                      <a:pt x="0" y="2634"/>
                    </a:lnTo>
                    <a:cubicBezTo>
                      <a:pt x="0" y="2630"/>
                      <a:pt x="3" y="2626"/>
                      <a:pt x="7" y="2626"/>
                    </a:cubicBezTo>
                    <a:cubicBezTo>
                      <a:pt x="12" y="2626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5"/>
                    </a:lnTo>
                    <a:cubicBezTo>
                      <a:pt x="15" y="2700"/>
                      <a:pt x="12" y="2703"/>
                      <a:pt x="7" y="2703"/>
                    </a:cubicBezTo>
                    <a:cubicBezTo>
                      <a:pt x="3" y="2703"/>
                      <a:pt x="0" y="2700"/>
                      <a:pt x="0" y="2695"/>
                    </a:cubicBezTo>
                    <a:lnTo>
                      <a:pt x="0" y="2680"/>
                    </a:lnTo>
                    <a:cubicBezTo>
                      <a:pt x="0" y="2676"/>
                      <a:pt x="3" y="2672"/>
                      <a:pt x="7" y="2672"/>
                    </a:cubicBezTo>
                    <a:cubicBezTo>
                      <a:pt x="12" y="2672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1"/>
                    </a:lnTo>
                    <a:cubicBezTo>
                      <a:pt x="15" y="2746"/>
                      <a:pt x="12" y="2749"/>
                      <a:pt x="7" y="2749"/>
                    </a:cubicBezTo>
                    <a:cubicBezTo>
                      <a:pt x="3" y="2749"/>
                      <a:pt x="0" y="2746"/>
                      <a:pt x="0" y="2741"/>
                    </a:cubicBezTo>
                    <a:lnTo>
                      <a:pt x="0" y="2726"/>
                    </a:lnTo>
                    <a:cubicBezTo>
                      <a:pt x="0" y="2722"/>
                      <a:pt x="3" y="2718"/>
                      <a:pt x="7" y="2718"/>
                    </a:cubicBezTo>
                    <a:cubicBezTo>
                      <a:pt x="12" y="2718"/>
                      <a:pt x="15" y="2722"/>
                      <a:pt x="15" y="2726"/>
                    </a:cubicBezTo>
                    <a:close/>
                    <a:moveTo>
                      <a:pt x="15" y="2772"/>
                    </a:moveTo>
                    <a:lnTo>
                      <a:pt x="15" y="2788"/>
                    </a:lnTo>
                    <a:cubicBezTo>
                      <a:pt x="15" y="2792"/>
                      <a:pt x="12" y="2795"/>
                      <a:pt x="7" y="2795"/>
                    </a:cubicBezTo>
                    <a:cubicBezTo>
                      <a:pt x="3" y="2795"/>
                      <a:pt x="0" y="2792"/>
                      <a:pt x="0" y="2788"/>
                    </a:cubicBezTo>
                    <a:lnTo>
                      <a:pt x="0" y="2772"/>
                    </a:lnTo>
                    <a:cubicBezTo>
                      <a:pt x="0" y="2768"/>
                      <a:pt x="3" y="2764"/>
                      <a:pt x="7" y="2764"/>
                    </a:cubicBezTo>
                    <a:cubicBezTo>
                      <a:pt x="12" y="2764"/>
                      <a:pt x="15" y="2768"/>
                      <a:pt x="15" y="2772"/>
                    </a:cubicBezTo>
                    <a:close/>
                    <a:moveTo>
                      <a:pt x="15" y="2818"/>
                    </a:moveTo>
                    <a:lnTo>
                      <a:pt x="15" y="2834"/>
                    </a:lnTo>
                    <a:cubicBezTo>
                      <a:pt x="15" y="2838"/>
                      <a:pt x="12" y="2841"/>
                      <a:pt x="7" y="2841"/>
                    </a:cubicBezTo>
                    <a:cubicBezTo>
                      <a:pt x="3" y="2841"/>
                      <a:pt x="0" y="2838"/>
                      <a:pt x="0" y="2834"/>
                    </a:cubicBezTo>
                    <a:lnTo>
                      <a:pt x="0" y="2818"/>
                    </a:lnTo>
                    <a:cubicBezTo>
                      <a:pt x="0" y="2814"/>
                      <a:pt x="3" y="2811"/>
                      <a:pt x="7" y="2811"/>
                    </a:cubicBezTo>
                    <a:cubicBezTo>
                      <a:pt x="12" y="2811"/>
                      <a:pt x="15" y="2814"/>
                      <a:pt x="15" y="2818"/>
                    </a:cubicBezTo>
                    <a:close/>
                    <a:moveTo>
                      <a:pt x="15" y="2864"/>
                    </a:moveTo>
                    <a:lnTo>
                      <a:pt x="15" y="2880"/>
                    </a:lnTo>
                    <a:cubicBezTo>
                      <a:pt x="15" y="2884"/>
                      <a:pt x="12" y="2887"/>
                      <a:pt x="7" y="2887"/>
                    </a:cubicBezTo>
                    <a:cubicBezTo>
                      <a:pt x="3" y="2887"/>
                      <a:pt x="0" y="2884"/>
                      <a:pt x="0" y="2880"/>
                    </a:cubicBezTo>
                    <a:lnTo>
                      <a:pt x="0" y="2864"/>
                    </a:lnTo>
                    <a:cubicBezTo>
                      <a:pt x="0" y="2860"/>
                      <a:pt x="3" y="2857"/>
                      <a:pt x="7" y="2857"/>
                    </a:cubicBezTo>
                    <a:cubicBezTo>
                      <a:pt x="12" y="2857"/>
                      <a:pt x="15" y="2860"/>
                      <a:pt x="15" y="2864"/>
                    </a:cubicBezTo>
                    <a:close/>
                    <a:moveTo>
                      <a:pt x="15" y="2910"/>
                    </a:moveTo>
                    <a:lnTo>
                      <a:pt x="15" y="2926"/>
                    </a:lnTo>
                    <a:cubicBezTo>
                      <a:pt x="15" y="2930"/>
                      <a:pt x="12" y="2933"/>
                      <a:pt x="7" y="2933"/>
                    </a:cubicBezTo>
                    <a:cubicBezTo>
                      <a:pt x="3" y="2933"/>
                      <a:pt x="0" y="2930"/>
                      <a:pt x="0" y="2926"/>
                    </a:cubicBezTo>
                    <a:lnTo>
                      <a:pt x="0" y="2910"/>
                    </a:lnTo>
                    <a:cubicBezTo>
                      <a:pt x="0" y="2906"/>
                      <a:pt x="3" y="2903"/>
                      <a:pt x="7" y="2903"/>
                    </a:cubicBezTo>
                    <a:cubicBezTo>
                      <a:pt x="12" y="2903"/>
                      <a:pt x="15" y="2906"/>
                      <a:pt x="15" y="2910"/>
                    </a:cubicBezTo>
                    <a:close/>
                    <a:moveTo>
                      <a:pt x="15" y="2956"/>
                    </a:moveTo>
                    <a:lnTo>
                      <a:pt x="15" y="2972"/>
                    </a:lnTo>
                    <a:cubicBezTo>
                      <a:pt x="15" y="2976"/>
                      <a:pt x="12" y="2980"/>
                      <a:pt x="7" y="2980"/>
                    </a:cubicBezTo>
                    <a:cubicBezTo>
                      <a:pt x="3" y="2980"/>
                      <a:pt x="0" y="2976"/>
                      <a:pt x="0" y="2972"/>
                    </a:cubicBezTo>
                    <a:lnTo>
                      <a:pt x="0" y="2956"/>
                    </a:lnTo>
                    <a:cubicBezTo>
                      <a:pt x="0" y="2952"/>
                      <a:pt x="3" y="2949"/>
                      <a:pt x="7" y="2949"/>
                    </a:cubicBezTo>
                    <a:cubicBezTo>
                      <a:pt x="12" y="2949"/>
                      <a:pt x="15" y="2952"/>
                      <a:pt x="15" y="2956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2"/>
                      <a:pt x="12" y="3026"/>
                      <a:pt x="7" y="3026"/>
                    </a:cubicBezTo>
                    <a:cubicBezTo>
                      <a:pt x="3" y="3026"/>
                      <a:pt x="0" y="3022"/>
                      <a:pt x="0" y="3018"/>
                    </a:cubicBezTo>
                    <a:lnTo>
                      <a:pt x="0" y="3003"/>
                    </a:lnTo>
                    <a:cubicBezTo>
                      <a:pt x="0" y="2998"/>
                      <a:pt x="3" y="2995"/>
                      <a:pt x="7" y="2995"/>
                    </a:cubicBezTo>
                    <a:cubicBezTo>
                      <a:pt x="12" y="2995"/>
                      <a:pt x="15" y="2998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8"/>
                      <a:pt x="12" y="3072"/>
                      <a:pt x="7" y="3072"/>
                    </a:cubicBezTo>
                    <a:cubicBezTo>
                      <a:pt x="3" y="3072"/>
                      <a:pt x="0" y="3068"/>
                      <a:pt x="0" y="3064"/>
                    </a:cubicBezTo>
                    <a:lnTo>
                      <a:pt x="0" y="3049"/>
                    </a:lnTo>
                    <a:cubicBezTo>
                      <a:pt x="0" y="3044"/>
                      <a:pt x="3" y="3041"/>
                      <a:pt x="7" y="3041"/>
                    </a:cubicBezTo>
                    <a:cubicBezTo>
                      <a:pt x="12" y="3041"/>
                      <a:pt x="15" y="3044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0"/>
                    </a:lnTo>
                    <a:cubicBezTo>
                      <a:pt x="15" y="3114"/>
                      <a:pt x="12" y="3118"/>
                      <a:pt x="7" y="3118"/>
                    </a:cubicBezTo>
                    <a:cubicBezTo>
                      <a:pt x="3" y="3118"/>
                      <a:pt x="0" y="3114"/>
                      <a:pt x="0" y="3110"/>
                    </a:cubicBezTo>
                    <a:lnTo>
                      <a:pt x="0" y="3095"/>
                    </a:lnTo>
                    <a:cubicBezTo>
                      <a:pt x="0" y="3090"/>
                      <a:pt x="3" y="3087"/>
                      <a:pt x="7" y="3087"/>
                    </a:cubicBezTo>
                    <a:cubicBezTo>
                      <a:pt x="12" y="3087"/>
                      <a:pt x="15" y="3090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6"/>
                    </a:lnTo>
                    <a:cubicBezTo>
                      <a:pt x="15" y="3160"/>
                      <a:pt x="12" y="3164"/>
                      <a:pt x="7" y="3164"/>
                    </a:cubicBezTo>
                    <a:cubicBezTo>
                      <a:pt x="3" y="3164"/>
                      <a:pt x="0" y="3160"/>
                      <a:pt x="0" y="3156"/>
                    </a:cubicBezTo>
                    <a:lnTo>
                      <a:pt x="0" y="3141"/>
                    </a:lnTo>
                    <a:cubicBezTo>
                      <a:pt x="0" y="3137"/>
                      <a:pt x="3" y="3133"/>
                      <a:pt x="7" y="3133"/>
                    </a:cubicBezTo>
                    <a:cubicBezTo>
                      <a:pt x="12" y="3133"/>
                      <a:pt x="15" y="3137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2"/>
                    </a:lnTo>
                    <a:cubicBezTo>
                      <a:pt x="15" y="3206"/>
                      <a:pt x="12" y="3210"/>
                      <a:pt x="7" y="3210"/>
                    </a:cubicBezTo>
                    <a:cubicBezTo>
                      <a:pt x="3" y="3210"/>
                      <a:pt x="0" y="3206"/>
                      <a:pt x="0" y="3202"/>
                    </a:cubicBezTo>
                    <a:lnTo>
                      <a:pt x="0" y="3187"/>
                    </a:lnTo>
                    <a:cubicBezTo>
                      <a:pt x="0" y="3183"/>
                      <a:pt x="3" y="3179"/>
                      <a:pt x="7" y="3179"/>
                    </a:cubicBezTo>
                    <a:cubicBezTo>
                      <a:pt x="12" y="3179"/>
                      <a:pt x="15" y="3183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8"/>
                    </a:lnTo>
                    <a:cubicBezTo>
                      <a:pt x="15" y="3253"/>
                      <a:pt x="12" y="3256"/>
                      <a:pt x="7" y="3256"/>
                    </a:cubicBezTo>
                    <a:cubicBezTo>
                      <a:pt x="3" y="3256"/>
                      <a:pt x="0" y="3253"/>
                      <a:pt x="0" y="3248"/>
                    </a:cubicBezTo>
                    <a:lnTo>
                      <a:pt x="0" y="3233"/>
                    </a:lnTo>
                    <a:cubicBezTo>
                      <a:pt x="0" y="3229"/>
                      <a:pt x="3" y="3225"/>
                      <a:pt x="7" y="3225"/>
                    </a:cubicBezTo>
                    <a:cubicBezTo>
                      <a:pt x="12" y="3225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4"/>
                    </a:lnTo>
                    <a:cubicBezTo>
                      <a:pt x="15" y="3299"/>
                      <a:pt x="12" y="3302"/>
                      <a:pt x="7" y="3302"/>
                    </a:cubicBezTo>
                    <a:cubicBezTo>
                      <a:pt x="3" y="3302"/>
                      <a:pt x="0" y="3299"/>
                      <a:pt x="0" y="3294"/>
                    </a:cubicBezTo>
                    <a:lnTo>
                      <a:pt x="0" y="3279"/>
                    </a:lnTo>
                    <a:cubicBezTo>
                      <a:pt x="0" y="3275"/>
                      <a:pt x="3" y="3271"/>
                      <a:pt x="7" y="3271"/>
                    </a:cubicBezTo>
                    <a:cubicBezTo>
                      <a:pt x="12" y="3271"/>
                      <a:pt x="15" y="3275"/>
                      <a:pt x="15" y="3279"/>
                    </a:cubicBezTo>
                    <a:close/>
                    <a:moveTo>
                      <a:pt x="15" y="3325"/>
                    </a:moveTo>
                    <a:lnTo>
                      <a:pt x="15" y="3340"/>
                    </a:lnTo>
                    <a:cubicBezTo>
                      <a:pt x="15" y="3345"/>
                      <a:pt x="12" y="3348"/>
                      <a:pt x="7" y="3348"/>
                    </a:cubicBezTo>
                    <a:cubicBezTo>
                      <a:pt x="3" y="3348"/>
                      <a:pt x="0" y="3345"/>
                      <a:pt x="0" y="3340"/>
                    </a:cubicBezTo>
                    <a:lnTo>
                      <a:pt x="0" y="3325"/>
                    </a:lnTo>
                    <a:cubicBezTo>
                      <a:pt x="0" y="3321"/>
                      <a:pt x="3" y="3317"/>
                      <a:pt x="7" y="3317"/>
                    </a:cubicBezTo>
                    <a:cubicBezTo>
                      <a:pt x="12" y="3317"/>
                      <a:pt x="15" y="3321"/>
                      <a:pt x="15" y="3325"/>
                    </a:cubicBezTo>
                    <a:close/>
                    <a:moveTo>
                      <a:pt x="15" y="3371"/>
                    </a:moveTo>
                    <a:lnTo>
                      <a:pt x="15" y="3387"/>
                    </a:lnTo>
                    <a:cubicBezTo>
                      <a:pt x="15" y="3391"/>
                      <a:pt x="12" y="3394"/>
                      <a:pt x="7" y="3394"/>
                    </a:cubicBezTo>
                    <a:cubicBezTo>
                      <a:pt x="3" y="3394"/>
                      <a:pt x="0" y="3391"/>
                      <a:pt x="0" y="3387"/>
                    </a:cubicBezTo>
                    <a:lnTo>
                      <a:pt x="0" y="3371"/>
                    </a:lnTo>
                    <a:cubicBezTo>
                      <a:pt x="0" y="3367"/>
                      <a:pt x="3" y="3364"/>
                      <a:pt x="7" y="3364"/>
                    </a:cubicBezTo>
                    <a:cubicBezTo>
                      <a:pt x="12" y="3364"/>
                      <a:pt x="15" y="3367"/>
                      <a:pt x="15" y="3371"/>
                    </a:cubicBezTo>
                    <a:close/>
                    <a:moveTo>
                      <a:pt x="15" y="3417"/>
                    </a:moveTo>
                    <a:lnTo>
                      <a:pt x="15" y="3433"/>
                    </a:lnTo>
                    <a:cubicBezTo>
                      <a:pt x="15" y="3437"/>
                      <a:pt x="12" y="3440"/>
                      <a:pt x="7" y="3440"/>
                    </a:cubicBezTo>
                    <a:cubicBezTo>
                      <a:pt x="3" y="3440"/>
                      <a:pt x="0" y="3437"/>
                      <a:pt x="0" y="3433"/>
                    </a:cubicBezTo>
                    <a:lnTo>
                      <a:pt x="0" y="3417"/>
                    </a:lnTo>
                    <a:cubicBezTo>
                      <a:pt x="0" y="3413"/>
                      <a:pt x="3" y="3410"/>
                      <a:pt x="7" y="3410"/>
                    </a:cubicBezTo>
                    <a:cubicBezTo>
                      <a:pt x="12" y="3410"/>
                      <a:pt x="15" y="3413"/>
                      <a:pt x="15" y="3417"/>
                    </a:cubicBezTo>
                    <a:close/>
                    <a:moveTo>
                      <a:pt x="15" y="3463"/>
                    </a:moveTo>
                    <a:lnTo>
                      <a:pt x="15" y="3479"/>
                    </a:lnTo>
                    <a:cubicBezTo>
                      <a:pt x="15" y="3483"/>
                      <a:pt x="12" y="3486"/>
                      <a:pt x="7" y="3486"/>
                    </a:cubicBezTo>
                    <a:cubicBezTo>
                      <a:pt x="3" y="3486"/>
                      <a:pt x="0" y="3483"/>
                      <a:pt x="0" y="3479"/>
                    </a:cubicBezTo>
                    <a:lnTo>
                      <a:pt x="0" y="3463"/>
                    </a:lnTo>
                    <a:cubicBezTo>
                      <a:pt x="0" y="3459"/>
                      <a:pt x="3" y="3456"/>
                      <a:pt x="7" y="3456"/>
                    </a:cubicBezTo>
                    <a:cubicBezTo>
                      <a:pt x="12" y="3456"/>
                      <a:pt x="15" y="3459"/>
                      <a:pt x="15" y="3463"/>
                    </a:cubicBezTo>
                    <a:close/>
                    <a:moveTo>
                      <a:pt x="15" y="3509"/>
                    </a:moveTo>
                    <a:lnTo>
                      <a:pt x="15" y="3525"/>
                    </a:lnTo>
                    <a:cubicBezTo>
                      <a:pt x="15" y="3529"/>
                      <a:pt x="12" y="3532"/>
                      <a:pt x="7" y="3532"/>
                    </a:cubicBezTo>
                    <a:cubicBezTo>
                      <a:pt x="3" y="3532"/>
                      <a:pt x="0" y="3529"/>
                      <a:pt x="0" y="3525"/>
                    </a:cubicBezTo>
                    <a:lnTo>
                      <a:pt x="0" y="3509"/>
                    </a:lnTo>
                    <a:cubicBezTo>
                      <a:pt x="0" y="3505"/>
                      <a:pt x="3" y="3502"/>
                      <a:pt x="7" y="3502"/>
                    </a:cubicBezTo>
                    <a:cubicBezTo>
                      <a:pt x="12" y="3502"/>
                      <a:pt x="15" y="3505"/>
                      <a:pt x="15" y="3509"/>
                    </a:cubicBezTo>
                    <a:close/>
                    <a:moveTo>
                      <a:pt x="15" y="3556"/>
                    </a:moveTo>
                    <a:lnTo>
                      <a:pt x="15" y="3571"/>
                    </a:lnTo>
                    <a:cubicBezTo>
                      <a:pt x="15" y="3575"/>
                      <a:pt x="12" y="3579"/>
                      <a:pt x="7" y="3579"/>
                    </a:cubicBezTo>
                    <a:cubicBezTo>
                      <a:pt x="3" y="3579"/>
                      <a:pt x="0" y="3575"/>
                      <a:pt x="0" y="3571"/>
                    </a:cubicBezTo>
                    <a:lnTo>
                      <a:pt x="0" y="3556"/>
                    </a:lnTo>
                    <a:cubicBezTo>
                      <a:pt x="0" y="3551"/>
                      <a:pt x="3" y="3548"/>
                      <a:pt x="7" y="3548"/>
                    </a:cubicBezTo>
                    <a:cubicBezTo>
                      <a:pt x="12" y="3548"/>
                      <a:pt x="15" y="3551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7"/>
                    </a:lnTo>
                    <a:cubicBezTo>
                      <a:pt x="15" y="3621"/>
                      <a:pt x="12" y="3625"/>
                      <a:pt x="7" y="3625"/>
                    </a:cubicBezTo>
                    <a:cubicBezTo>
                      <a:pt x="3" y="3625"/>
                      <a:pt x="0" y="3621"/>
                      <a:pt x="0" y="3617"/>
                    </a:cubicBezTo>
                    <a:lnTo>
                      <a:pt x="0" y="3602"/>
                    </a:lnTo>
                    <a:cubicBezTo>
                      <a:pt x="0" y="3597"/>
                      <a:pt x="3" y="3594"/>
                      <a:pt x="7" y="3594"/>
                    </a:cubicBezTo>
                    <a:cubicBezTo>
                      <a:pt x="12" y="3594"/>
                      <a:pt x="15" y="3597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3"/>
                    </a:lnTo>
                    <a:cubicBezTo>
                      <a:pt x="15" y="3667"/>
                      <a:pt x="12" y="3671"/>
                      <a:pt x="7" y="3671"/>
                    </a:cubicBezTo>
                    <a:cubicBezTo>
                      <a:pt x="3" y="3671"/>
                      <a:pt x="0" y="3667"/>
                      <a:pt x="0" y="3663"/>
                    </a:cubicBezTo>
                    <a:lnTo>
                      <a:pt x="0" y="3648"/>
                    </a:lnTo>
                    <a:cubicBezTo>
                      <a:pt x="0" y="3643"/>
                      <a:pt x="3" y="3640"/>
                      <a:pt x="7" y="3640"/>
                    </a:cubicBezTo>
                    <a:cubicBezTo>
                      <a:pt x="12" y="3640"/>
                      <a:pt x="15" y="3643"/>
                      <a:pt x="15" y="3648"/>
                    </a:cubicBezTo>
                    <a:close/>
                    <a:moveTo>
                      <a:pt x="15" y="3694"/>
                    </a:moveTo>
                    <a:lnTo>
                      <a:pt x="15" y="3709"/>
                    </a:lnTo>
                    <a:cubicBezTo>
                      <a:pt x="15" y="3713"/>
                      <a:pt x="12" y="3717"/>
                      <a:pt x="7" y="3717"/>
                    </a:cubicBezTo>
                    <a:cubicBezTo>
                      <a:pt x="3" y="3717"/>
                      <a:pt x="0" y="3713"/>
                      <a:pt x="0" y="3709"/>
                    </a:cubicBezTo>
                    <a:lnTo>
                      <a:pt x="0" y="3694"/>
                    </a:lnTo>
                    <a:cubicBezTo>
                      <a:pt x="0" y="3690"/>
                      <a:pt x="3" y="3686"/>
                      <a:pt x="7" y="3686"/>
                    </a:cubicBezTo>
                    <a:cubicBezTo>
                      <a:pt x="12" y="3686"/>
                      <a:pt x="15" y="3690"/>
                      <a:pt x="15" y="3694"/>
                    </a:cubicBezTo>
                    <a:close/>
                    <a:moveTo>
                      <a:pt x="15" y="3740"/>
                    </a:moveTo>
                    <a:lnTo>
                      <a:pt x="15" y="3755"/>
                    </a:lnTo>
                    <a:cubicBezTo>
                      <a:pt x="15" y="3759"/>
                      <a:pt x="12" y="3763"/>
                      <a:pt x="7" y="3763"/>
                    </a:cubicBezTo>
                    <a:cubicBezTo>
                      <a:pt x="3" y="3763"/>
                      <a:pt x="0" y="3759"/>
                      <a:pt x="0" y="3755"/>
                    </a:cubicBezTo>
                    <a:lnTo>
                      <a:pt x="0" y="3740"/>
                    </a:lnTo>
                    <a:cubicBezTo>
                      <a:pt x="0" y="3736"/>
                      <a:pt x="3" y="3732"/>
                      <a:pt x="7" y="3732"/>
                    </a:cubicBezTo>
                    <a:cubicBezTo>
                      <a:pt x="12" y="3732"/>
                      <a:pt x="15" y="3736"/>
                      <a:pt x="15" y="3740"/>
                    </a:cubicBezTo>
                    <a:close/>
                    <a:moveTo>
                      <a:pt x="15" y="3786"/>
                    </a:moveTo>
                    <a:lnTo>
                      <a:pt x="15" y="3788"/>
                    </a:lnTo>
                    <a:cubicBezTo>
                      <a:pt x="15" y="3792"/>
                      <a:pt x="12" y="3795"/>
                      <a:pt x="7" y="3795"/>
                    </a:cubicBezTo>
                    <a:cubicBezTo>
                      <a:pt x="3" y="3795"/>
                      <a:pt x="0" y="3792"/>
                      <a:pt x="0" y="3788"/>
                    </a:cubicBezTo>
                    <a:lnTo>
                      <a:pt x="0" y="3786"/>
                    </a:lnTo>
                    <a:cubicBezTo>
                      <a:pt x="0" y="3782"/>
                      <a:pt x="3" y="3778"/>
                      <a:pt x="7" y="3778"/>
                    </a:cubicBezTo>
                    <a:cubicBezTo>
                      <a:pt x="12" y="3778"/>
                      <a:pt x="15" y="3782"/>
                      <a:pt x="15" y="3786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Rectangle 443">
                <a:extLst>
                  <a:ext uri="{FF2B5EF4-FFF2-40B4-BE49-F238E27FC236}">
                    <a16:creationId xmlns:a16="http://schemas.microsoft.com/office/drawing/2014/main" id="{D952EB95-77D7-4698-9277-DECD38AA8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7" y="2740"/>
                <a:ext cx="98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723 End of Kingdom of Israel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31" name="Rectangle 444">
                <a:extLst>
                  <a:ext uri="{FF2B5EF4-FFF2-40B4-BE49-F238E27FC236}">
                    <a16:creationId xmlns:a16="http://schemas.microsoft.com/office/drawing/2014/main" id="{78552082-0124-4ABE-8635-BE68ECEC7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0" y="3015"/>
                <a:ext cx="113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723 Israel carried into captivity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32" name="Rectangle 445">
                <a:extLst>
                  <a:ext uri="{FF2B5EF4-FFF2-40B4-BE49-F238E27FC236}">
                    <a16:creationId xmlns:a16="http://schemas.microsoft.com/office/drawing/2014/main" id="{F450FC7B-9868-468D-BFF8-E817B17FB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0" y="3114"/>
                <a:ext cx="72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by Shalmanessar 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33" name="Rectangle 446">
                <a:extLst>
                  <a:ext uri="{FF2B5EF4-FFF2-40B4-BE49-F238E27FC236}">
                    <a16:creationId xmlns:a16="http://schemas.microsoft.com/office/drawing/2014/main" id="{8BAA06C4-0D75-4E87-BDF3-EC4D34C58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0" y="3212"/>
                <a:ext cx="575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(II Kings 17:6)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34" name="Rectangle 447">
                <a:extLst>
                  <a:ext uri="{FF2B5EF4-FFF2-40B4-BE49-F238E27FC236}">
                    <a16:creationId xmlns:a16="http://schemas.microsoft.com/office/drawing/2014/main" id="{69B29A21-E9BF-4A60-BDDD-56A41E2CF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8" y="2666"/>
                <a:ext cx="87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538 Decree of Cyrus to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35" name="Rectangle 448">
                <a:extLst>
                  <a:ext uri="{FF2B5EF4-FFF2-40B4-BE49-F238E27FC236}">
                    <a16:creationId xmlns:a16="http://schemas.microsoft.com/office/drawing/2014/main" id="{96E58DD5-259D-483C-ACBF-E250FDC27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8" y="2765"/>
                <a:ext cx="66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rebuild Jerusalem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36" name="Rectangle 449">
                <a:extLst>
                  <a:ext uri="{FF2B5EF4-FFF2-40B4-BE49-F238E27FC236}">
                    <a16:creationId xmlns:a16="http://schemas.microsoft.com/office/drawing/2014/main" id="{36715DF6-10C6-4F1E-9836-D61C63622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8" y="2864"/>
                <a:ext cx="58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(¶ Isaiah 44:28)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37" name="Rectangle 450">
                <a:extLst>
                  <a:ext uri="{FF2B5EF4-FFF2-40B4-BE49-F238E27FC236}">
                    <a16:creationId xmlns:a16="http://schemas.microsoft.com/office/drawing/2014/main" id="{471E8ACB-9EC5-468C-86A6-106C04883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5" y="1156"/>
                <a:ext cx="593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Rectangle 451">
                <a:extLst>
                  <a:ext uri="{FF2B5EF4-FFF2-40B4-BE49-F238E27FC236}">
                    <a16:creationId xmlns:a16="http://schemas.microsoft.com/office/drawing/2014/main" id="{BE592664-A697-4164-B96D-C9077A9D5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5" y="1156"/>
                <a:ext cx="593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Rectangle 452">
                <a:extLst>
                  <a:ext uri="{FF2B5EF4-FFF2-40B4-BE49-F238E27FC236}">
                    <a16:creationId xmlns:a16="http://schemas.microsoft.com/office/drawing/2014/main" id="{42BDEFB2-4386-494A-9FD4-C218E4620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8" y="1054"/>
                <a:ext cx="24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Isaiah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40" name="Rectangle 453">
                <a:extLst>
                  <a:ext uri="{FF2B5EF4-FFF2-40B4-BE49-F238E27FC236}">
                    <a16:creationId xmlns:a16="http://schemas.microsoft.com/office/drawing/2014/main" id="{59C96478-3F57-445F-93C3-3C06CFC64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9" y="919"/>
                <a:ext cx="326" cy="11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Rectangle 454">
                <a:extLst>
                  <a:ext uri="{FF2B5EF4-FFF2-40B4-BE49-F238E27FC236}">
                    <a16:creationId xmlns:a16="http://schemas.microsoft.com/office/drawing/2014/main" id="{5AAA3FFA-7EE7-4D5A-BEA9-E5E6EC798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9" y="919"/>
                <a:ext cx="326" cy="11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Rectangle 455">
                <a:extLst>
                  <a:ext uri="{FF2B5EF4-FFF2-40B4-BE49-F238E27FC236}">
                    <a16:creationId xmlns:a16="http://schemas.microsoft.com/office/drawing/2014/main" id="{7F25E88F-43D3-4E36-A24E-249552348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8" y="823"/>
                <a:ext cx="3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Jeremiah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43" name="Rectangle 456">
                <a:extLst>
                  <a:ext uri="{FF2B5EF4-FFF2-40B4-BE49-F238E27FC236}">
                    <a16:creationId xmlns:a16="http://schemas.microsoft.com/office/drawing/2014/main" id="{002CE6CB-D0CF-457C-ABE4-48DF32B1D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3" y="2664"/>
                <a:ext cx="105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445 Decree of Artaxerxes to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44" name="Rectangle 457">
                <a:extLst>
                  <a:ext uri="{FF2B5EF4-FFF2-40B4-BE49-F238E27FC236}">
                    <a16:creationId xmlns:a16="http://schemas.microsoft.com/office/drawing/2014/main" id="{680611B4-C217-4241-9DEF-60A4A7370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3" y="2763"/>
                <a:ext cx="71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rebuild the walls of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45" name="Rectangle 458">
                <a:extLst>
                  <a:ext uri="{FF2B5EF4-FFF2-40B4-BE49-F238E27FC236}">
                    <a16:creationId xmlns:a16="http://schemas.microsoft.com/office/drawing/2014/main" id="{5D442B4B-3FAA-406D-ABA4-E780FC3D7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3" y="2862"/>
                <a:ext cx="95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Jerusalem (Nehemiah 2:1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46" name="Rectangle 459">
                <a:extLst>
                  <a:ext uri="{FF2B5EF4-FFF2-40B4-BE49-F238E27FC236}">
                    <a16:creationId xmlns:a16="http://schemas.microsoft.com/office/drawing/2014/main" id="{E0D351D2-A7A4-4E67-9E61-F0C011777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6" y="2862"/>
                <a:ext cx="6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47" name="Rectangle 460">
                <a:extLst>
                  <a:ext uri="{FF2B5EF4-FFF2-40B4-BE49-F238E27FC236}">
                    <a16:creationId xmlns:a16="http://schemas.microsoft.com/office/drawing/2014/main" id="{F976266F-89AC-4890-861F-A36577123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4" y="2862"/>
                <a:ext cx="105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48" name="Rectangle 461">
                <a:extLst>
                  <a:ext uri="{FF2B5EF4-FFF2-40B4-BE49-F238E27FC236}">
                    <a16:creationId xmlns:a16="http://schemas.microsoft.com/office/drawing/2014/main" id="{5C3B3485-6124-49D1-8547-797AD9F75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3" y="2959"/>
                <a:ext cx="600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(¶ Daniel 9:25)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49" name="Rectangle 462">
                <a:extLst>
                  <a:ext uri="{FF2B5EF4-FFF2-40B4-BE49-F238E27FC236}">
                    <a16:creationId xmlns:a16="http://schemas.microsoft.com/office/drawing/2014/main" id="{B35B1501-6455-4E32-92A2-AEE45DCD6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7" y="5045"/>
                <a:ext cx="1095" cy="165"/>
              </a:xfrm>
              <a:prstGeom prst="rect">
                <a:avLst/>
              </a:prstGeom>
              <a:solidFill>
                <a:srgbClr val="DB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Rectangle 463">
                <a:extLst>
                  <a:ext uri="{FF2B5EF4-FFF2-40B4-BE49-F238E27FC236}">
                    <a16:creationId xmlns:a16="http://schemas.microsoft.com/office/drawing/2014/main" id="{45148959-1E99-4F3B-BCCA-C93D2C3A3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3" y="5081"/>
                <a:ext cx="16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539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51" name="Rectangle 464">
                <a:extLst>
                  <a:ext uri="{FF2B5EF4-FFF2-40B4-BE49-F238E27FC236}">
                    <a16:creationId xmlns:a16="http://schemas.microsoft.com/office/drawing/2014/main" id="{D26D1257-EBF8-4ADF-A53A-F68922BAB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0" y="5081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52" name="Rectangle 465">
                <a:extLst>
                  <a:ext uri="{FF2B5EF4-FFF2-40B4-BE49-F238E27FC236}">
                    <a16:creationId xmlns:a16="http://schemas.microsoft.com/office/drawing/2014/main" id="{02E7C8AE-4EA3-4971-97D9-FF2638375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8" y="5081"/>
                <a:ext cx="84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 Conquest of Babylon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53" name="Rectangle 466">
                <a:extLst>
                  <a:ext uri="{FF2B5EF4-FFF2-40B4-BE49-F238E27FC236}">
                    <a16:creationId xmlns:a16="http://schemas.microsoft.com/office/drawing/2014/main" id="{F7EC9944-474E-4967-A1D6-63EA2F76F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3" y="7548"/>
                <a:ext cx="491" cy="16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Rectangle 467">
                <a:extLst>
                  <a:ext uri="{FF2B5EF4-FFF2-40B4-BE49-F238E27FC236}">
                    <a16:creationId xmlns:a16="http://schemas.microsoft.com/office/drawing/2014/main" id="{ED5C327D-0670-4C8C-9115-B0E82F29E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9" y="7535"/>
                <a:ext cx="42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753 Rome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55" name="Rectangle 468">
                <a:extLst>
                  <a:ext uri="{FF2B5EF4-FFF2-40B4-BE49-F238E27FC236}">
                    <a16:creationId xmlns:a16="http://schemas.microsoft.com/office/drawing/2014/main" id="{B7BA6DB7-407A-4B48-B6A9-B5D8AAF72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9" y="7633"/>
                <a:ext cx="352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founded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56" name="Rectangle 469">
                <a:extLst>
                  <a:ext uri="{FF2B5EF4-FFF2-40B4-BE49-F238E27FC236}">
                    <a16:creationId xmlns:a16="http://schemas.microsoft.com/office/drawing/2014/main" id="{654913EE-C23E-4C8E-8035-CD0EA1DD2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2" y="3741"/>
                <a:ext cx="12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Rectangle 470">
                <a:extLst>
                  <a:ext uri="{FF2B5EF4-FFF2-40B4-BE49-F238E27FC236}">
                    <a16:creationId xmlns:a16="http://schemas.microsoft.com/office/drawing/2014/main" id="{57F43C7A-C62F-4914-A05D-1B1EA2226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2" y="3741"/>
                <a:ext cx="12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Rectangle 471">
                <a:extLst>
                  <a:ext uri="{FF2B5EF4-FFF2-40B4-BE49-F238E27FC236}">
                    <a16:creationId xmlns:a16="http://schemas.microsoft.com/office/drawing/2014/main" id="{57B85A98-FB64-4356-A1F7-ECFCBB021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" y="4512"/>
                <a:ext cx="249" cy="1535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Rectangle 472">
                <a:extLst>
                  <a:ext uri="{FF2B5EF4-FFF2-40B4-BE49-F238E27FC236}">
                    <a16:creationId xmlns:a16="http://schemas.microsoft.com/office/drawing/2014/main" id="{DEA959B0-D8F1-4A90-BF92-902C8DA8B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" y="4512"/>
                <a:ext cx="249" cy="1535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Rectangle 473">
                <a:extLst>
                  <a:ext uri="{FF2B5EF4-FFF2-40B4-BE49-F238E27FC236}">
                    <a16:creationId xmlns:a16="http://schemas.microsoft.com/office/drawing/2014/main" id="{5028042A-2CDE-4640-A90F-07268BF7A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4" y="5202"/>
                <a:ext cx="1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359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61" name="Rectangle 474">
                <a:extLst>
                  <a:ext uri="{FF2B5EF4-FFF2-40B4-BE49-F238E27FC236}">
                    <a16:creationId xmlns:a16="http://schemas.microsoft.com/office/drawing/2014/main" id="{5D0F62E5-8BD4-4DB9-B4F3-29E055755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4" y="5202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62" name="Rectangle 475">
                <a:extLst>
                  <a:ext uri="{FF2B5EF4-FFF2-40B4-BE49-F238E27FC236}">
                    <a16:creationId xmlns:a16="http://schemas.microsoft.com/office/drawing/2014/main" id="{DB9D7DAF-0C16-4A55-8F84-D4C8F863E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5" y="5281"/>
                <a:ext cx="1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338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63" name="Rectangle 476">
                <a:extLst>
                  <a:ext uri="{FF2B5EF4-FFF2-40B4-BE49-F238E27FC236}">
                    <a16:creationId xmlns:a16="http://schemas.microsoft.com/office/drawing/2014/main" id="{61AA0A30-BEC3-403B-B3A5-FE3AAAC45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8" y="4410"/>
                <a:ext cx="50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Artaxerxes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64" name="Rectangle 477">
                <a:extLst>
                  <a:ext uri="{FF2B5EF4-FFF2-40B4-BE49-F238E27FC236}">
                    <a16:creationId xmlns:a16="http://schemas.microsoft.com/office/drawing/2014/main" id="{269CA3F4-9D1C-4C19-BD5E-416B9840C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2" y="3741"/>
                <a:ext cx="23" cy="230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Rectangle 478">
                <a:extLst>
                  <a:ext uri="{FF2B5EF4-FFF2-40B4-BE49-F238E27FC236}">
                    <a16:creationId xmlns:a16="http://schemas.microsoft.com/office/drawing/2014/main" id="{641F31CC-742D-4ADC-A054-4374DC05C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2" y="3741"/>
                <a:ext cx="23" cy="230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Rectangle 479">
                <a:extLst>
                  <a:ext uri="{FF2B5EF4-FFF2-40B4-BE49-F238E27FC236}">
                    <a16:creationId xmlns:a16="http://schemas.microsoft.com/office/drawing/2014/main" id="{B00A3B89-0BAE-41D1-93DC-495C70258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6" y="6063"/>
                <a:ext cx="24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Arses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67" name="Rectangle 480">
                <a:extLst>
                  <a:ext uri="{FF2B5EF4-FFF2-40B4-BE49-F238E27FC236}">
                    <a16:creationId xmlns:a16="http://schemas.microsoft.com/office/drawing/2014/main" id="{6B708A04-2868-4636-B945-7D4D58A41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2" y="3741"/>
                <a:ext cx="53" cy="2306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Rectangle 481">
                <a:extLst>
                  <a:ext uri="{FF2B5EF4-FFF2-40B4-BE49-F238E27FC236}">
                    <a16:creationId xmlns:a16="http://schemas.microsoft.com/office/drawing/2014/main" id="{37121421-469B-4507-9230-26095A9B9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2" y="3741"/>
                <a:ext cx="53" cy="2306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Line 482">
                <a:extLst>
                  <a:ext uri="{FF2B5EF4-FFF2-40B4-BE49-F238E27FC236}">
                    <a16:creationId xmlns:a16="http://schemas.microsoft.com/office/drawing/2014/main" id="{F1FAB38F-0837-43FE-91D7-832BDFDEB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380" y="5116"/>
                <a:ext cx="41" cy="95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Rectangle 483">
                <a:extLst>
                  <a:ext uri="{FF2B5EF4-FFF2-40B4-BE49-F238E27FC236}">
                    <a16:creationId xmlns:a16="http://schemas.microsoft.com/office/drawing/2014/main" id="{0DE338A9-33AA-4B26-866E-7EC460C9C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1" y="3741"/>
                <a:ext cx="83" cy="296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Rectangle 484">
                <a:extLst>
                  <a:ext uri="{FF2B5EF4-FFF2-40B4-BE49-F238E27FC236}">
                    <a16:creationId xmlns:a16="http://schemas.microsoft.com/office/drawing/2014/main" id="{5C5ACA8C-A8C4-434A-9BC3-0641EE4B9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1" y="3741"/>
                <a:ext cx="83" cy="2964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Rectangle 485">
                <a:extLst>
                  <a:ext uri="{FF2B5EF4-FFF2-40B4-BE49-F238E27FC236}">
                    <a16:creationId xmlns:a16="http://schemas.microsoft.com/office/drawing/2014/main" id="{A43DD0E5-CCB9-4B5F-B62B-287173B4B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7" y="5020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73" name="Rectangle 486">
                <a:extLst>
                  <a:ext uri="{FF2B5EF4-FFF2-40B4-BE49-F238E27FC236}">
                    <a16:creationId xmlns:a16="http://schemas.microsoft.com/office/drawing/2014/main" id="{E4EE34C6-CE4D-4B30-8F3D-509985B4B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7" y="5079"/>
                <a:ext cx="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74" name="Rectangle 487">
                <a:extLst>
                  <a:ext uri="{FF2B5EF4-FFF2-40B4-BE49-F238E27FC236}">
                    <a16:creationId xmlns:a16="http://schemas.microsoft.com/office/drawing/2014/main" id="{B8EA365A-FD89-4E84-9857-7DEFE29BF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7" y="5139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75" name="Rectangle 488">
                <a:extLst>
                  <a:ext uri="{FF2B5EF4-FFF2-40B4-BE49-F238E27FC236}">
                    <a16:creationId xmlns:a16="http://schemas.microsoft.com/office/drawing/2014/main" id="{BE9A73E4-4663-46BA-9A51-52AD2823A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7" y="519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76" name="Rectangle 489">
                <a:extLst>
                  <a:ext uri="{FF2B5EF4-FFF2-40B4-BE49-F238E27FC236}">
                    <a16:creationId xmlns:a16="http://schemas.microsoft.com/office/drawing/2014/main" id="{1B824C18-35A7-4C96-A956-2E4658CA8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7" y="5257"/>
                <a:ext cx="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77" name="Rectangle 490">
                <a:extLst>
                  <a:ext uri="{FF2B5EF4-FFF2-40B4-BE49-F238E27FC236}">
                    <a16:creationId xmlns:a16="http://schemas.microsoft.com/office/drawing/2014/main" id="{4ED931BC-5D8F-40F5-AEED-7CA23DEF9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7" y="5315"/>
                <a:ext cx="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78" name="Rectangle 491">
                <a:extLst>
                  <a:ext uri="{FF2B5EF4-FFF2-40B4-BE49-F238E27FC236}">
                    <a16:creationId xmlns:a16="http://schemas.microsoft.com/office/drawing/2014/main" id="{80126A30-55F4-4869-A0A8-E3C613DEE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7" y="5376"/>
                <a:ext cx="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79" name="Rectangle 492">
                <a:extLst>
                  <a:ext uri="{FF2B5EF4-FFF2-40B4-BE49-F238E27FC236}">
                    <a16:creationId xmlns:a16="http://schemas.microsoft.com/office/drawing/2014/main" id="{CE16750C-E27D-44AA-BFB8-56EEC7B27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3" y="6810"/>
                <a:ext cx="48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Alexander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80" name="Rectangle 493">
                <a:extLst>
                  <a:ext uri="{FF2B5EF4-FFF2-40B4-BE49-F238E27FC236}">
                    <a16:creationId xmlns:a16="http://schemas.microsoft.com/office/drawing/2014/main" id="{7325286B-6092-4516-82D8-0EE84BEA7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8" y="6899"/>
                <a:ext cx="45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of Macedon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81" name="Rectangle 494">
                <a:extLst>
                  <a:ext uri="{FF2B5EF4-FFF2-40B4-BE49-F238E27FC236}">
                    <a16:creationId xmlns:a16="http://schemas.microsoft.com/office/drawing/2014/main" id="{B8A7A703-70A5-415B-B635-FA53A2C7E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6" y="6988"/>
                <a:ext cx="53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(¶ Daniel 11:3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82" name="Rectangle 495">
                <a:extLst>
                  <a:ext uri="{FF2B5EF4-FFF2-40B4-BE49-F238E27FC236}">
                    <a16:creationId xmlns:a16="http://schemas.microsoft.com/office/drawing/2014/main" id="{1AC0871F-B83C-452F-9F50-7A9D27923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6" y="6988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83" name="Rectangle 496">
                <a:extLst>
                  <a:ext uri="{FF2B5EF4-FFF2-40B4-BE49-F238E27FC236}">
                    <a16:creationId xmlns:a16="http://schemas.microsoft.com/office/drawing/2014/main" id="{9A19C1E5-3CC1-4E8E-94F3-DF9E9443E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1" y="6988"/>
                <a:ext cx="10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84" name="Rectangle 497">
                <a:extLst>
                  <a:ext uri="{FF2B5EF4-FFF2-40B4-BE49-F238E27FC236}">
                    <a16:creationId xmlns:a16="http://schemas.microsoft.com/office/drawing/2014/main" id="{B1C0ADC0-3463-401F-BE3B-FB2B278A8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2" y="3741"/>
                <a:ext cx="98" cy="1364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Rectangle 498">
                <a:extLst>
                  <a:ext uri="{FF2B5EF4-FFF2-40B4-BE49-F238E27FC236}">
                    <a16:creationId xmlns:a16="http://schemas.microsoft.com/office/drawing/2014/main" id="{D4E62CD6-1B12-4A81-86AD-708637689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2" y="3741"/>
                <a:ext cx="98" cy="1364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Rectangle 499">
                <a:extLst>
                  <a:ext uri="{FF2B5EF4-FFF2-40B4-BE49-F238E27FC236}">
                    <a16:creationId xmlns:a16="http://schemas.microsoft.com/office/drawing/2014/main" id="{983C15F1-FD44-4E60-A268-0234F7690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9" y="3586"/>
                <a:ext cx="50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Artaxerxes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87" name="Rectangle 500">
                <a:extLst>
                  <a:ext uri="{FF2B5EF4-FFF2-40B4-BE49-F238E27FC236}">
                    <a16:creationId xmlns:a16="http://schemas.microsoft.com/office/drawing/2014/main" id="{E45CCCA2-05DD-4A20-A248-826BEA694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7" y="3741"/>
                <a:ext cx="124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Rectangle 501">
                <a:extLst>
                  <a:ext uri="{FF2B5EF4-FFF2-40B4-BE49-F238E27FC236}">
                    <a16:creationId xmlns:a16="http://schemas.microsoft.com/office/drawing/2014/main" id="{5833FFC2-0C5A-4CB2-862D-5C0082C93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7" y="3741"/>
                <a:ext cx="124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Rectangle 502">
                <a:extLst>
                  <a:ext uri="{FF2B5EF4-FFF2-40B4-BE49-F238E27FC236}">
                    <a16:creationId xmlns:a16="http://schemas.microsoft.com/office/drawing/2014/main" id="{CFAB6F4F-D24D-4696-BC41-FE8D7733B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4" y="3958"/>
                <a:ext cx="46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Nektanebos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90" name="Rectangle 503">
                <a:extLst>
                  <a:ext uri="{FF2B5EF4-FFF2-40B4-BE49-F238E27FC236}">
                    <a16:creationId xmlns:a16="http://schemas.microsoft.com/office/drawing/2014/main" id="{0A5766E5-09E5-4DDF-8C02-4204FC4AA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4" y="4047"/>
                <a:ext cx="53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Last Egyptian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91" name="Rectangle 504">
                <a:extLst>
                  <a:ext uri="{FF2B5EF4-FFF2-40B4-BE49-F238E27FC236}">
                    <a16:creationId xmlns:a16="http://schemas.microsoft.com/office/drawing/2014/main" id="{436F8C8F-8583-4BD2-9B63-86C47AF75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4" y="4136"/>
                <a:ext cx="48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to rule Egypt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92" name="Line 505">
                <a:extLst>
                  <a:ext uri="{FF2B5EF4-FFF2-40B4-BE49-F238E27FC236}">
                    <a16:creationId xmlns:a16="http://schemas.microsoft.com/office/drawing/2014/main" id="{9CB41035-5E7A-4A10-940B-C7ABC8D6D3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166" y="3878"/>
                <a:ext cx="29" cy="83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Rectangle 506">
                <a:extLst>
                  <a:ext uri="{FF2B5EF4-FFF2-40B4-BE49-F238E27FC236}">
                    <a16:creationId xmlns:a16="http://schemas.microsoft.com/office/drawing/2014/main" id="{FFB94BAC-839F-4D60-9291-9E830F134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" y="3741"/>
                <a:ext cx="24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Rectangle 507">
                <a:extLst>
                  <a:ext uri="{FF2B5EF4-FFF2-40B4-BE49-F238E27FC236}">
                    <a16:creationId xmlns:a16="http://schemas.microsoft.com/office/drawing/2014/main" id="{B947FE01-D5F2-4756-AFDB-61EF18F31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3" y="3741"/>
                <a:ext cx="24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Line 508">
                <a:extLst>
                  <a:ext uri="{FF2B5EF4-FFF2-40B4-BE49-F238E27FC236}">
                    <a16:creationId xmlns:a16="http://schemas.microsoft.com/office/drawing/2014/main" id="{67259A8A-F469-40C4-927F-AB98E1DF48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61" y="3575"/>
                <a:ext cx="190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Rectangle 509">
                <a:extLst>
                  <a:ext uri="{FF2B5EF4-FFF2-40B4-BE49-F238E27FC236}">
                    <a16:creationId xmlns:a16="http://schemas.microsoft.com/office/drawing/2014/main" id="{661EA7DF-498B-4BBB-A61D-E1E0281F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0" y="3546"/>
                <a:ext cx="113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Rectangle 510">
                <a:extLst>
                  <a:ext uri="{FF2B5EF4-FFF2-40B4-BE49-F238E27FC236}">
                    <a16:creationId xmlns:a16="http://schemas.microsoft.com/office/drawing/2014/main" id="{5420AE62-1083-40E2-9246-835B8A01E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2" y="3550"/>
                <a:ext cx="1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XXXI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698" name="Line 511">
                <a:extLst>
                  <a:ext uri="{FF2B5EF4-FFF2-40B4-BE49-F238E27FC236}">
                    <a16:creationId xmlns:a16="http://schemas.microsoft.com/office/drawing/2014/main" id="{2A83BBC4-8ABB-4C52-85E2-C443CDEFF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61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Line 512">
                <a:extLst>
                  <a:ext uri="{FF2B5EF4-FFF2-40B4-BE49-F238E27FC236}">
                    <a16:creationId xmlns:a16="http://schemas.microsoft.com/office/drawing/2014/main" id="{55C89A72-187C-407C-84D4-325D799CB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51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4" name="Group 714">
              <a:extLst>
                <a:ext uri="{FF2B5EF4-FFF2-40B4-BE49-F238E27FC236}">
                  <a16:creationId xmlns:a16="http://schemas.microsoft.com/office/drawing/2014/main" id="{C14015FC-B449-402B-B0A1-2A5B971CCA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29" y="2026"/>
              <a:ext cx="9152" cy="4679"/>
              <a:chOff x="11229" y="2026"/>
              <a:chExt cx="9152" cy="4679"/>
            </a:xfrm>
          </p:grpSpPr>
          <p:sp>
            <p:nvSpPr>
              <p:cNvPr id="2300" name="Line 514">
                <a:extLst>
                  <a:ext uri="{FF2B5EF4-FFF2-40B4-BE49-F238E27FC236}">
                    <a16:creationId xmlns:a16="http://schemas.microsoft.com/office/drawing/2014/main" id="{58D41001-3B33-4890-A24B-15DB76C351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58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Line 515">
                <a:extLst>
                  <a:ext uri="{FF2B5EF4-FFF2-40B4-BE49-F238E27FC236}">
                    <a16:creationId xmlns:a16="http://schemas.microsoft.com/office/drawing/2014/main" id="{48D1EB59-E923-4985-B4F7-7DB1298BB8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58" y="3575"/>
                <a:ext cx="40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Rectangle 516">
                <a:extLst>
                  <a:ext uri="{FF2B5EF4-FFF2-40B4-BE49-F238E27FC236}">
                    <a16:creationId xmlns:a16="http://schemas.microsoft.com/office/drawing/2014/main" id="{3A937C54-7FB6-42F7-A3D1-F535E7694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0" y="3546"/>
                <a:ext cx="9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Rectangle 517">
                <a:extLst>
                  <a:ext uri="{FF2B5EF4-FFF2-40B4-BE49-F238E27FC236}">
                    <a16:creationId xmlns:a16="http://schemas.microsoft.com/office/drawing/2014/main" id="{A0DA5749-356E-4ECC-93E4-A93435ECB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3" y="3550"/>
                <a:ext cx="13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XXX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04" name="Line 518">
                <a:extLst>
                  <a:ext uri="{FF2B5EF4-FFF2-40B4-BE49-F238E27FC236}">
                    <a16:creationId xmlns:a16="http://schemas.microsoft.com/office/drawing/2014/main" id="{B6252345-396E-4C9B-991E-85BE428FB5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73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Line 519">
                <a:extLst>
                  <a:ext uri="{FF2B5EF4-FFF2-40B4-BE49-F238E27FC236}">
                    <a16:creationId xmlns:a16="http://schemas.microsoft.com/office/drawing/2014/main" id="{D9E0FD17-79C6-4915-BD27-C045F2BEB9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138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Line 520">
                <a:extLst>
                  <a:ext uri="{FF2B5EF4-FFF2-40B4-BE49-F238E27FC236}">
                    <a16:creationId xmlns:a16="http://schemas.microsoft.com/office/drawing/2014/main" id="{718F096C-2341-428E-867D-B7358C966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138" y="3575"/>
                <a:ext cx="1437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Rectangle 521">
                <a:extLst>
                  <a:ext uri="{FF2B5EF4-FFF2-40B4-BE49-F238E27FC236}">
                    <a16:creationId xmlns:a16="http://schemas.microsoft.com/office/drawing/2014/main" id="{0B3C875C-CD9B-4231-9584-B91A2996A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6" y="3546"/>
                <a:ext cx="50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Rectangle 522">
                <a:extLst>
                  <a:ext uri="{FF2B5EF4-FFF2-40B4-BE49-F238E27FC236}">
                    <a16:creationId xmlns:a16="http://schemas.microsoft.com/office/drawing/2014/main" id="{6273E3E1-C298-41C6-9C51-C0214B06E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9" y="3550"/>
                <a:ext cx="59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XXVII: 8 Persian Kings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09" name="Line 523">
                <a:extLst>
                  <a:ext uri="{FF2B5EF4-FFF2-40B4-BE49-F238E27FC236}">
                    <a16:creationId xmlns:a16="http://schemas.microsoft.com/office/drawing/2014/main" id="{BD1E06D1-C716-4EEA-86CD-5A1044A30B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85" y="3670"/>
                <a:ext cx="29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Rectangle 524">
                <a:extLst>
                  <a:ext uri="{FF2B5EF4-FFF2-40B4-BE49-F238E27FC236}">
                    <a16:creationId xmlns:a16="http://schemas.microsoft.com/office/drawing/2014/main" id="{11813C1E-2406-42FE-8A76-143916DE9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5" y="3662"/>
                <a:ext cx="21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Teos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11" name="Rectangle 525">
                <a:extLst>
                  <a:ext uri="{FF2B5EF4-FFF2-40B4-BE49-F238E27FC236}">
                    <a16:creationId xmlns:a16="http://schemas.microsoft.com/office/drawing/2014/main" id="{95A1A642-C5C9-4E8A-8A80-62CC4F157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8" y="3741"/>
                <a:ext cx="25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Rectangle 526">
                <a:extLst>
                  <a:ext uri="{FF2B5EF4-FFF2-40B4-BE49-F238E27FC236}">
                    <a16:creationId xmlns:a16="http://schemas.microsoft.com/office/drawing/2014/main" id="{2B893857-DF39-4B96-B5BE-4FEA2647F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8" y="3741"/>
                <a:ext cx="25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Rectangle 527">
                <a:extLst>
                  <a:ext uri="{FF2B5EF4-FFF2-40B4-BE49-F238E27FC236}">
                    <a16:creationId xmlns:a16="http://schemas.microsoft.com/office/drawing/2014/main" id="{B2B32EFB-BA0A-4BFA-9CB0-1830CFEA2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4" y="3883"/>
                <a:ext cx="43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Nektanebis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14" name="Rectangle 528">
                <a:extLst>
                  <a:ext uri="{FF2B5EF4-FFF2-40B4-BE49-F238E27FC236}">
                    <a16:creationId xmlns:a16="http://schemas.microsoft.com/office/drawing/2014/main" id="{DFCDD7DB-1F07-40CE-A36B-F05697AEF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1" y="3741"/>
                <a:ext cx="237" cy="119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Freeform 529">
                <a:extLst>
                  <a:ext uri="{FF2B5EF4-FFF2-40B4-BE49-F238E27FC236}">
                    <a16:creationId xmlns:a16="http://schemas.microsoft.com/office/drawing/2014/main" id="{90E68D30-F180-4177-A608-F9E74FF3CB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18" y="3739"/>
                <a:ext cx="243" cy="124"/>
              </a:xfrm>
              <a:custGeom>
                <a:avLst/>
                <a:gdLst>
                  <a:gd name="T0" fmla="*/ 0 w 315"/>
                  <a:gd name="T1" fmla="*/ 11 h 161"/>
                  <a:gd name="T2" fmla="*/ 4 w 315"/>
                  <a:gd name="T3" fmla="*/ 46 h 161"/>
                  <a:gd name="T4" fmla="*/ 7 w 315"/>
                  <a:gd name="T5" fmla="*/ 57 h 161"/>
                  <a:gd name="T6" fmla="*/ 4 w 315"/>
                  <a:gd name="T7" fmla="*/ 53 h 161"/>
                  <a:gd name="T8" fmla="*/ 0 w 315"/>
                  <a:gd name="T9" fmla="*/ 88 h 161"/>
                  <a:gd name="T10" fmla="*/ 7 w 315"/>
                  <a:gd name="T11" fmla="*/ 111 h 161"/>
                  <a:gd name="T12" fmla="*/ 7 w 315"/>
                  <a:gd name="T13" fmla="*/ 103 h 161"/>
                  <a:gd name="T14" fmla="*/ 0 w 315"/>
                  <a:gd name="T15" fmla="*/ 126 h 161"/>
                  <a:gd name="T16" fmla="*/ 4 w 315"/>
                  <a:gd name="T17" fmla="*/ 161 h 161"/>
                  <a:gd name="T18" fmla="*/ 19 w 315"/>
                  <a:gd name="T19" fmla="*/ 153 h 161"/>
                  <a:gd name="T20" fmla="*/ 15 w 315"/>
                  <a:gd name="T21" fmla="*/ 157 h 161"/>
                  <a:gd name="T22" fmla="*/ 50 w 315"/>
                  <a:gd name="T23" fmla="*/ 161 h 161"/>
                  <a:gd name="T24" fmla="*/ 73 w 315"/>
                  <a:gd name="T25" fmla="*/ 153 h 161"/>
                  <a:gd name="T26" fmla="*/ 65 w 315"/>
                  <a:gd name="T27" fmla="*/ 153 h 161"/>
                  <a:gd name="T28" fmla="*/ 88 w 315"/>
                  <a:gd name="T29" fmla="*/ 161 h 161"/>
                  <a:gd name="T30" fmla="*/ 123 w 315"/>
                  <a:gd name="T31" fmla="*/ 157 h 161"/>
                  <a:gd name="T32" fmla="*/ 134 w 315"/>
                  <a:gd name="T33" fmla="*/ 153 h 161"/>
                  <a:gd name="T34" fmla="*/ 130 w 315"/>
                  <a:gd name="T35" fmla="*/ 157 h 161"/>
                  <a:gd name="T36" fmla="*/ 165 w 315"/>
                  <a:gd name="T37" fmla="*/ 161 h 161"/>
                  <a:gd name="T38" fmla="*/ 188 w 315"/>
                  <a:gd name="T39" fmla="*/ 153 h 161"/>
                  <a:gd name="T40" fmla="*/ 180 w 315"/>
                  <a:gd name="T41" fmla="*/ 153 h 161"/>
                  <a:gd name="T42" fmla="*/ 203 w 315"/>
                  <a:gd name="T43" fmla="*/ 161 h 161"/>
                  <a:gd name="T44" fmla="*/ 238 w 315"/>
                  <a:gd name="T45" fmla="*/ 157 h 161"/>
                  <a:gd name="T46" fmla="*/ 249 w 315"/>
                  <a:gd name="T47" fmla="*/ 153 h 161"/>
                  <a:gd name="T48" fmla="*/ 245 w 315"/>
                  <a:gd name="T49" fmla="*/ 157 h 161"/>
                  <a:gd name="T50" fmla="*/ 280 w 315"/>
                  <a:gd name="T51" fmla="*/ 161 h 161"/>
                  <a:gd name="T52" fmla="*/ 303 w 315"/>
                  <a:gd name="T53" fmla="*/ 153 h 161"/>
                  <a:gd name="T54" fmla="*/ 295 w 315"/>
                  <a:gd name="T55" fmla="*/ 153 h 161"/>
                  <a:gd name="T56" fmla="*/ 315 w 315"/>
                  <a:gd name="T57" fmla="*/ 149 h 161"/>
                  <a:gd name="T58" fmla="*/ 311 w 315"/>
                  <a:gd name="T59" fmla="*/ 115 h 161"/>
                  <a:gd name="T60" fmla="*/ 307 w 315"/>
                  <a:gd name="T61" fmla="*/ 103 h 161"/>
                  <a:gd name="T62" fmla="*/ 311 w 315"/>
                  <a:gd name="T63" fmla="*/ 107 h 161"/>
                  <a:gd name="T64" fmla="*/ 315 w 315"/>
                  <a:gd name="T65" fmla="*/ 73 h 161"/>
                  <a:gd name="T66" fmla="*/ 307 w 315"/>
                  <a:gd name="T67" fmla="*/ 49 h 161"/>
                  <a:gd name="T68" fmla="*/ 307 w 315"/>
                  <a:gd name="T69" fmla="*/ 57 h 161"/>
                  <a:gd name="T70" fmla="*/ 315 w 315"/>
                  <a:gd name="T71" fmla="*/ 34 h 161"/>
                  <a:gd name="T72" fmla="*/ 311 w 315"/>
                  <a:gd name="T73" fmla="*/ 7 h 161"/>
                  <a:gd name="T74" fmla="*/ 315 w 315"/>
                  <a:gd name="T75" fmla="*/ 3 h 161"/>
                  <a:gd name="T76" fmla="*/ 288 w 315"/>
                  <a:gd name="T77" fmla="*/ 7 h 161"/>
                  <a:gd name="T78" fmla="*/ 295 w 315"/>
                  <a:gd name="T79" fmla="*/ 7 h 161"/>
                  <a:gd name="T80" fmla="*/ 272 w 315"/>
                  <a:gd name="T81" fmla="*/ 0 h 161"/>
                  <a:gd name="T82" fmla="*/ 238 w 315"/>
                  <a:gd name="T83" fmla="*/ 3 h 161"/>
                  <a:gd name="T84" fmla="*/ 226 w 315"/>
                  <a:gd name="T85" fmla="*/ 7 h 161"/>
                  <a:gd name="T86" fmla="*/ 230 w 315"/>
                  <a:gd name="T87" fmla="*/ 3 h 161"/>
                  <a:gd name="T88" fmla="*/ 196 w 315"/>
                  <a:gd name="T89" fmla="*/ 0 h 161"/>
                  <a:gd name="T90" fmla="*/ 172 w 315"/>
                  <a:gd name="T91" fmla="*/ 7 h 161"/>
                  <a:gd name="T92" fmla="*/ 180 w 315"/>
                  <a:gd name="T93" fmla="*/ 7 h 161"/>
                  <a:gd name="T94" fmla="*/ 157 w 315"/>
                  <a:gd name="T95" fmla="*/ 0 h 161"/>
                  <a:gd name="T96" fmla="*/ 123 w 315"/>
                  <a:gd name="T97" fmla="*/ 3 h 161"/>
                  <a:gd name="T98" fmla="*/ 111 w 315"/>
                  <a:gd name="T99" fmla="*/ 7 h 161"/>
                  <a:gd name="T100" fmla="*/ 115 w 315"/>
                  <a:gd name="T101" fmla="*/ 3 h 161"/>
                  <a:gd name="T102" fmla="*/ 80 w 315"/>
                  <a:gd name="T103" fmla="*/ 0 h 161"/>
                  <a:gd name="T104" fmla="*/ 57 w 315"/>
                  <a:gd name="T105" fmla="*/ 7 h 161"/>
                  <a:gd name="T106" fmla="*/ 65 w 315"/>
                  <a:gd name="T107" fmla="*/ 7 h 161"/>
                  <a:gd name="T108" fmla="*/ 42 w 315"/>
                  <a:gd name="T109" fmla="*/ 0 h 161"/>
                  <a:gd name="T110" fmla="*/ 7 w 315"/>
                  <a:gd name="T111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5" h="161">
                    <a:moveTo>
                      <a:pt x="7" y="11"/>
                    </a:moveTo>
                    <a:lnTo>
                      <a:pt x="7" y="19"/>
                    </a:lnTo>
                    <a:cubicBezTo>
                      <a:pt x="7" y="21"/>
                      <a:pt x="6" y="23"/>
                      <a:pt x="4" y="23"/>
                    </a:cubicBezTo>
                    <a:cubicBezTo>
                      <a:pt x="1" y="23"/>
                      <a:pt x="0" y="21"/>
                      <a:pt x="0" y="19"/>
                    </a:cubicBezTo>
                    <a:lnTo>
                      <a:pt x="0" y="11"/>
                    </a:lnTo>
                    <a:cubicBezTo>
                      <a:pt x="0" y="9"/>
                      <a:pt x="1" y="7"/>
                      <a:pt x="4" y="7"/>
                    </a:cubicBezTo>
                    <a:cubicBezTo>
                      <a:pt x="6" y="7"/>
                      <a:pt x="7" y="9"/>
                      <a:pt x="7" y="11"/>
                    </a:cubicBezTo>
                    <a:close/>
                    <a:moveTo>
                      <a:pt x="7" y="34"/>
                    </a:moveTo>
                    <a:lnTo>
                      <a:pt x="7" y="42"/>
                    </a:lnTo>
                    <a:cubicBezTo>
                      <a:pt x="7" y="44"/>
                      <a:pt x="6" y="46"/>
                      <a:pt x="4" y="46"/>
                    </a:cubicBezTo>
                    <a:cubicBezTo>
                      <a:pt x="1" y="46"/>
                      <a:pt x="0" y="44"/>
                      <a:pt x="0" y="42"/>
                    </a:cubicBezTo>
                    <a:lnTo>
                      <a:pt x="0" y="34"/>
                    </a:lnTo>
                    <a:cubicBezTo>
                      <a:pt x="0" y="32"/>
                      <a:pt x="1" y="30"/>
                      <a:pt x="4" y="30"/>
                    </a:cubicBezTo>
                    <a:cubicBezTo>
                      <a:pt x="6" y="30"/>
                      <a:pt x="7" y="32"/>
                      <a:pt x="7" y="34"/>
                    </a:cubicBezTo>
                    <a:close/>
                    <a:moveTo>
                      <a:pt x="7" y="57"/>
                    </a:moveTo>
                    <a:lnTo>
                      <a:pt x="7" y="65"/>
                    </a:lnTo>
                    <a:cubicBezTo>
                      <a:pt x="7" y="67"/>
                      <a:pt x="6" y="69"/>
                      <a:pt x="4" y="69"/>
                    </a:cubicBezTo>
                    <a:cubicBezTo>
                      <a:pt x="1" y="69"/>
                      <a:pt x="0" y="67"/>
                      <a:pt x="0" y="65"/>
                    </a:cubicBezTo>
                    <a:lnTo>
                      <a:pt x="0" y="57"/>
                    </a:lnTo>
                    <a:cubicBezTo>
                      <a:pt x="0" y="55"/>
                      <a:pt x="1" y="53"/>
                      <a:pt x="4" y="53"/>
                    </a:cubicBezTo>
                    <a:cubicBezTo>
                      <a:pt x="6" y="53"/>
                      <a:pt x="7" y="55"/>
                      <a:pt x="7" y="57"/>
                    </a:cubicBezTo>
                    <a:close/>
                    <a:moveTo>
                      <a:pt x="7" y="80"/>
                    </a:moveTo>
                    <a:lnTo>
                      <a:pt x="7" y="88"/>
                    </a:lnTo>
                    <a:cubicBezTo>
                      <a:pt x="7" y="90"/>
                      <a:pt x="6" y="92"/>
                      <a:pt x="4" y="92"/>
                    </a:cubicBezTo>
                    <a:cubicBezTo>
                      <a:pt x="1" y="92"/>
                      <a:pt x="0" y="90"/>
                      <a:pt x="0" y="88"/>
                    </a:cubicBezTo>
                    <a:lnTo>
                      <a:pt x="0" y="80"/>
                    </a:lnTo>
                    <a:cubicBezTo>
                      <a:pt x="0" y="78"/>
                      <a:pt x="1" y="76"/>
                      <a:pt x="4" y="76"/>
                    </a:cubicBezTo>
                    <a:cubicBezTo>
                      <a:pt x="6" y="76"/>
                      <a:pt x="7" y="78"/>
                      <a:pt x="7" y="80"/>
                    </a:cubicBezTo>
                    <a:close/>
                    <a:moveTo>
                      <a:pt x="7" y="103"/>
                    </a:moveTo>
                    <a:lnTo>
                      <a:pt x="7" y="111"/>
                    </a:lnTo>
                    <a:cubicBezTo>
                      <a:pt x="7" y="113"/>
                      <a:pt x="6" y="115"/>
                      <a:pt x="4" y="115"/>
                    </a:cubicBezTo>
                    <a:cubicBezTo>
                      <a:pt x="1" y="115"/>
                      <a:pt x="0" y="113"/>
                      <a:pt x="0" y="111"/>
                    </a:cubicBezTo>
                    <a:lnTo>
                      <a:pt x="0" y="103"/>
                    </a:lnTo>
                    <a:cubicBezTo>
                      <a:pt x="0" y="101"/>
                      <a:pt x="1" y="99"/>
                      <a:pt x="4" y="99"/>
                    </a:cubicBezTo>
                    <a:cubicBezTo>
                      <a:pt x="6" y="99"/>
                      <a:pt x="7" y="101"/>
                      <a:pt x="7" y="103"/>
                    </a:cubicBezTo>
                    <a:close/>
                    <a:moveTo>
                      <a:pt x="7" y="126"/>
                    </a:moveTo>
                    <a:lnTo>
                      <a:pt x="7" y="134"/>
                    </a:lnTo>
                    <a:cubicBezTo>
                      <a:pt x="7" y="136"/>
                      <a:pt x="6" y="138"/>
                      <a:pt x="4" y="138"/>
                    </a:cubicBezTo>
                    <a:cubicBezTo>
                      <a:pt x="1" y="138"/>
                      <a:pt x="0" y="136"/>
                      <a:pt x="0" y="134"/>
                    </a:cubicBezTo>
                    <a:lnTo>
                      <a:pt x="0" y="126"/>
                    </a:lnTo>
                    <a:cubicBezTo>
                      <a:pt x="0" y="124"/>
                      <a:pt x="1" y="122"/>
                      <a:pt x="4" y="122"/>
                    </a:cubicBezTo>
                    <a:cubicBezTo>
                      <a:pt x="6" y="122"/>
                      <a:pt x="7" y="124"/>
                      <a:pt x="7" y="126"/>
                    </a:cubicBezTo>
                    <a:close/>
                    <a:moveTo>
                      <a:pt x="7" y="149"/>
                    </a:moveTo>
                    <a:lnTo>
                      <a:pt x="7" y="157"/>
                    </a:lnTo>
                    <a:cubicBezTo>
                      <a:pt x="7" y="159"/>
                      <a:pt x="6" y="161"/>
                      <a:pt x="4" y="161"/>
                    </a:cubicBezTo>
                    <a:cubicBezTo>
                      <a:pt x="1" y="161"/>
                      <a:pt x="0" y="159"/>
                      <a:pt x="0" y="157"/>
                    </a:cubicBezTo>
                    <a:lnTo>
                      <a:pt x="0" y="149"/>
                    </a:lnTo>
                    <a:cubicBezTo>
                      <a:pt x="0" y="147"/>
                      <a:pt x="1" y="145"/>
                      <a:pt x="4" y="145"/>
                    </a:cubicBezTo>
                    <a:cubicBezTo>
                      <a:pt x="6" y="145"/>
                      <a:pt x="7" y="147"/>
                      <a:pt x="7" y="149"/>
                    </a:cubicBezTo>
                    <a:close/>
                    <a:moveTo>
                      <a:pt x="19" y="153"/>
                    </a:moveTo>
                    <a:lnTo>
                      <a:pt x="27" y="153"/>
                    </a:lnTo>
                    <a:cubicBezTo>
                      <a:pt x="29" y="153"/>
                      <a:pt x="30" y="155"/>
                      <a:pt x="30" y="157"/>
                    </a:cubicBezTo>
                    <a:cubicBezTo>
                      <a:pt x="30" y="159"/>
                      <a:pt x="29" y="161"/>
                      <a:pt x="27" y="161"/>
                    </a:cubicBezTo>
                    <a:lnTo>
                      <a:pt x="19" y="161"/>
                    </a:lnTo>
                    <a:cubicBezTo>
                      <a:pt x="17" y="161"/>
                      <a:pt x="15" y="159"/>
                      <a:pt x="15" y="157"/>
                    </a:cubicBezTo>
                    <a:cubicBezTo>
                      <a:pt x="15" y="155"/>
                      <a:pt x="17" y="153"/>
                      <a:pt x="19" y="153"/>
                    </a:cubicBezTo>
                    <a:close/>
                    <a:moveTo>
                      <a:pt x="42" y="153"/>
                    </a:moveTo>
                    <a:lnTo>
                      <a:pt x="50" y="153"/>
                    </a:lnTo>
                    <a:cubicBezTo>
                      <a:pt x="52" y="153"/>
                      <a:pt x="53" y="155"/>
                      <a:pt x="53" y="157"/>
                    </a:cubicBezTo>
                    <a:cubicBezTo>
                      <a:pt x="53" y="159"/>
                      <a:pt x="52" y="161"/>
                      <a:pt x="50" y="161"/>
                    </a:cubicBezTo>
                    <a:lnTo>
                      <a:pt x="42" y="161"/>
                    </a:lnTo>
                    <a:cubicBezTo>
                      <a:pt x="40" y="161"/>
                      <a:pt x="38" y="159"/>
                      <a:pt x="38" y="157"/>
                    </a:cubicBezTo>
                    <a:cubicBezTo>
                      <a:pt x="38" y="155"/>
                      <a:pt x="40" y="153"/>
                      <a:pt x="42" y="153"/>
                    </a:cubicBezTo>
                    <a:close/>
                    <a:moveTo>
                      <a:pt x="65" y="153"/>
                    </a:moveTo>
                    <a:lnTo>
                      <a:pt x="73" y="153"/>
                    </a:lnTo>
                    <a:cubicBezTo>
                      <a:pt x="75" y="153"/>
                      <a:pt x="76" y="155"/>
                      <a:pt x="76" y="157"/>
                    </a:cubicBezTo>
                    <a:cubicBezTo>
                      <a:pt x="76" y="159"/>
                      <a:pt x="75" y="161"/>
                      <a:pt x="73" y="161"/>
                    </a:cubicBezTo>
                    <a:lnTo>
                      <a:pt x="65" y="161"/>
                    </a:lnTo>
                    <a:cubicBezTo>
                      <a:pt x="63" y="161"/>
                      <a:pt x="61" y="159"/>
                      <a:pt x="61" y="157"/>
                    </a:cubicBezTo>
                    <a:cubicBezTo>
                      <a:pt x="61" y="155"/>
                      <a:pt x="63" y="153"/>
                      <a:pt x="65" y="153"/>
                    </a:cubicBezTo>
                    <a:close/>
                    <a:moveTo>
                      <a:pt x="88" y="153"/>
                    </a:moveTo>
                    <a:lnTo>
                      <a:pt x="96" y="153"/>
                    </a:lnTo>
                    <a:cubicBezTo>
                      <a:pt x="98" y="153"/>
                      <a:pt x="100" y="155"/>
                      <a:pt x="100" y="157"/>
                    </a:cubicBezTo>
                    <a:cubicBezTo>
                      <a:pt x="100" y="159"/>
                      <a:pt x="98" y="161"/>
                      <a:pt x="96" y="161"/>
                    </a:cubicBezTo>
                    <a:lnTo>
                      <a:pt x="88" y="161"/>
                    </a:lnTo>
                    <a:cubicBezTo>
                      <a:pt x="86" y="161"/>
                      <a:pt x="84" y="159"/>
                      <a:pt x="84" y="157"/>
                    </a:cubicBezTo>
                    <a:cubicBezTo>
                      <a:pt x="84" y="155"/>
                      <a:pt x="86" y="153"/>
                      <a:pt x="88" y="153"/>
                    </a:cubicBezTo>
                    <a:close/>
                    <a:moveTo>
                      <a:pt x="111" y="153"/>
                    </a:moveTo>
                    <a:lnTo>
                      <a:pt x="119" y="153"/>
                    </a:lnTo>
                    <a:cubicBezTo>
                      <a:pt x="121" y="153"/>
                      <a:pt x="123" y="155"/>
                      <a:pt x="123" y="157"/>
                    </a:cubicBezTo>
                    <a:cubicBezTo>
                      <a:pt x="123" y="159"/>
                      <a:pt x="121" y="161"/>
                      <a:pt x="119" y="161"/>
                    </a:cubicBezTo>
                    <a:lnTo>
                      <a:pt x="111" y="161"/>
                    </a:lnTo>
                    <a:cubicBezTo>
                      <a:pt x="109" y="161"/>
                      <a:pt x="107" y="159"/>
                      <a:pt x="107" y="157"/>
                    </a:cubicBezTo>
                    <a:cubicBezTo>
                      <a:pt x="107" y="155"/>
                      <a:pt x="109" y="153"/>
                      <a:pt x="111" y="153"/>
                    </a:cubicBezTo>
                    <a:close/>
                    <a:moveTo>
                      <a:pt x="134" y="153"/>
                    </a:moveTo>
                    <a:lnTo>
                      <a:pt x="142" y="153"/>
                    </a:lnTo>
                    <a:cubicBezTo>
                      <a:pt x="144" y="153"/>
                      <a:pt x="146" y="155"/>
                      <a:pt x="146" y="157"/>
                    </a:cubicBezTo>
                    <a:cubicBezTo>
                      <a:pt x="146" y="159"/>
                      <a:pt x="144" y="161"/>
                      <a:pt x="142" y="161"/>
                    </a:cubicBezTo>
                    <a:lnTo>
                      <a:pt x="134" y="161"/>
                    </a:lnTo>
                    <a:cubicBezTo>
                      <a:pt x="132" y="161"/>
                      <a:pt x="130" y="159"/>
                      <a:pt x="130" y="157"/>
                    </a:cubicBezTo>
                    <a:cubicBezTo>
                      <a:pt x="130" y="155"/>
                      <a:pt x="132" y="153"/>
                      <a:pt x="134" y="153"/>
                    </a:cubicBezTo>
                    <a:close/>
                    <a:moveTo>
                      <a:pt x="157" y="153"/>
                    </a:moveTo>
                    <a:lnTo>
                      <a:pt x="165" y="153"/>
                    </a:lnTo>
                    <a:cubicBezTo>
                      <a:pt x="167" y="153"/>
                      <a:pt x="169" y="155"/>
                      <a:pt x="169" y="157"/>
                    </a:cubicBezTo>
                    <a:cubicBezTo>
                      <a:pt x="169" y="159"/>
                      <a:pt x="167" y="161"/>
                      <a:pt x="165" y="161"/>
                    </a:cubicBezTo>
                    <a:lnTo>
                      <a:pt x="157" y="161"/>
                    </a:lnTo>
                    <a:cubicBezTo>
                      <a:pt x="155" y="161"/>
                      <a:pt x="153" y="159"/>
                      <a:pt x="153" y="157"/>
                    </a:cubicBezTo>
                    <a:cubicBezTo>
                      <a:pt x="153" y="155"/>
                      <a:pt x="155" y="153"/>
                      <a:pt x="157" y="153"/>
                    </a:cubicBezTo>
                    <a:close/>
                    <a:moveTo>
                      <a:pt x="180" y="153"/>
                    </a:moveTo>
                    <a:lnTo>
                      <a:pt x="188" y="153"/>
                    </a:lnTo>
                    <a:cubicBezTo>
                      <a:pt x="190" y="153"/>
                      <a:pt x="192" y="155"/>
                      <a:pt x="192" y="157"/>
                    </a:cubicBezTo>
                    <a:cubicBezTo>
                      <a:pt x="192" y="159"/>
                      <a:pt x="190" y="161"/>
                      <a:pt x="188" y="161"/>
                    </a:cubicBezTo>
                    <a:lnTo>
                      <a:pt x="180" y="161"/>
                    </a:lnTo>
                    <a:cubicBezTo>
                      <a:pt x="178" y="161"/>
                      <a:pt x="176" y="159"/>
                      <a:pt x="176" y="157"/>
                    </a:cubicBezTo>
                    <a:cubicBezTo>
                      <a:pt x="176" y="155"/>
                      <a:pt x="178" y="153"/>
                      <a:pt x="180" y="153"/>
                    </a:cubicBezTo>
                    <a:close/>
                    <a:moveTo>
                      <a:pt x="203" y="153"/>
                    </a:moveTo>
                    <a:lnTo>
                      <a:pt x="211" y="153"/>
                    </a:lnTo>
                    <a:cubicBezTo>
                      <a:pt x="213" y="153"/>
                      <a:pt x="215" y="155"/>
                      <a:pt x="215" y="157"/>
                    </a:cubicBezTo>
                    <a:cubicBezTo>
                      <a:pt x="215" y="159"/>
                      <a:pt x="213" y="161"/>
                      <a:pt x="211" y="161"/>
                    </a:cubicBezTo>
                    <a:lnTo>
                      <a:pt x="203" y="161"/>
                    </a:lnTo>
                    <a:cubicBezTo>
                      <a:pt x="201" y="161"/>
                      <a:pt x="199" y="159"/>
                      <a:pt x="199" y="157"/>
                    </a:cubicBezTo>
                    <a:cubicBezTo>
                      <a:pt x="199" y="155"/>
                      <a:pt x="201" y="153"/>
                      <a:pt x="203" y="153"/>
                    </a:cubicBezTo>
                    <a:close/>
                    <a:moveTo>
                      <a:pt x="226" y="153"/>
                    </a:moveTo>
                    <a:lnTo>
                      <a:pt x="234" y="153"/>
                    </a:lnTo>
                    <a:cubicBezTo>
                      <a:pt x="236" y="153"/>
                      <a:pt x="238" y="155"/>
                      <a:pt x="238" y="157"/>
                    </a:cubicBezTo>
                    <a:cubicBezTo>
                      <a:pt x="238" y="159"/>
                      <a:pt x="236" y="161"/>
                      <a:pt x="234" y="161"/>
                    </a:cubicBezTo>
                    <a:lnTo>
                      <a:pt x="226" y="161"/>
                    </a:lnTo>
                    <a:cubicBezTo>
                      <a:pt x="224" y="161"/>
                      <a:pt x="222" y="159"/>
                      <a:pt x="222" y="157"/>
                    </a:cubicBezTo>
                    <a:cubicBezTo>
                      <a:pt x="222" y="155"/>
                      <a:pt x="224" y="153"/>
                      <a:pt x="226" y="153"/>
                    </a:cubicBezTo>
                    <a:close/>
                    <a:moveTo>
                      <a:pt x="249" y="153"/>
                    </a:moveTo>
                    <a:lnTo>
                      <a:pt x="257" y="153"/>
                    </a:lnTo>
                    <a:cubicBezTo>
                      <a:pt x="259" y="153"/>
                      <a:pt x="261" y="155"/>
                      <a:pt x="261" y="157"/>
                    </a:cubicBezTo>
                    <a:cubicBezTo>
                      <a:pt x="261" y="159"/>
                      <a:pt x="259" y="161"/>
                      <a:pt x="257" y="161"/>
                    </a:cubicBezTo>
                    <a:lnTo>
                      <a:pt x="249" y="161"/>
                    </a:lnTo>
                    <a:cubicBezTo>
                      <a:pt x="247" y="161"/>
                      <a:pt x="245" y="159"/>
                      <a:pt x="245" y="157"/>
                    </a:cubicBezTo>
                    <a:cubicBezTo>
                      <a:pt x="245" y="155"/>
                      <a:pt x="247" y="153"/>
                      <a:pt x="249" y="153"/>
                    </a:cubicBezTo>
                    <a:close/>
                    <a:moveTo>
                      <a:pt x="272" y="153"/>
                    </a:moveTo>
                    <a:lnTo>
                      <a:pt x="280" y="153"/>
                    </a:lnTo>
                    <a:cubicBezTo>
                      <a:pt x="282" y="153"/>
                      <a:pt x="284" y="155"/>
                      <a:pt x="284" y="157"/>
                    </a:cubicBezTo>
                    <a:cubicBezTo>
                      <a:pt x="284" y="159"/>
                      <a:pt x="282" y="161"/>
                      <a:pt x="280" y="161"/>
                    </a:cubicBezTo>
                    <a:lnTo>
                      <a:pt x="272" y="161"/>
                    </a:lnTo>
                    <a:cubicBezTo>
                      <a:pt x="270" y="161"/>
                      <a:pt x="268" y="159"/>
                      <a:pt x="268" y="157"/>
                    </a:cubicBezTo>
                    <a:cubicBezTo>
                      <a:pt x="268" y="155"/>
                      <a:pt x="270" y="153"/>
                      <a:pt x="272" y="153"/>
                    </a:cubicBezTo>
                    <a:close/>
                    <a:moveTo>
                      <a:pt x="295" y="153"/>
                    </a:moveTo>
                    <a:lnTo>
                      <a:pt x="303" y="153"/>
                    </a:lnTo>
                    <a:cubicBezTo>
                      <a:pt x="305" y="153"/>
                      <a:pt x="307" y="155"/>
                      <a:pt x="307" y="157"/>
                    </a:cubicBezTo>
                    <a:cubicBezTo>
                      <a:pt x="307" y="159"/>
                      <a:pt x="305" y="161"/>
                      <a:pt x="303" y="161"/>
                    </a:cubicBezTo>
                    <a:lnTo>
                      <a:pt x="295" y="161"/>
                    </a:lnTo>
                    <a:cubicBezTo>
                      <a:pt x="293" y="161"/>
                      <a:pt x="292" y="159"/>
                      <a:pt x="292" y="157"/>
                    </a:cubicBezTo>
                    <a:cubicBezTo>
                      <a:pt x="292" y="155"/>
                      <a:pt x="293" y="153"/>
                      <a:pt x="295" y="153"/>
                    </a:cubicBezTo>
                    <a:close/>
                    <a:moveTo>
                      <a:pt x="307" y="149"/>
                    </a:moveTo>
                    <a:lnTo>
                      <a:pt x="307" y="142"/>
                    </a:lnTo>
                    <a:cubicBezTo>
                      <a:pt x="307" y="140"/>
                      <a:pt x="309" y="138"/>
                      <a:pt x="311" y="138"/>
                    </a:cubicBezTo>
                    <a:cubicBezTo>
                      <a:pt x="313" y="138"/>
                      <a:pt x="315" y="140"/>
                      <a:pt x="315" y="142"/>
                    </a:cubicBezTo>
                    <a:lnTo>
                      <a:pt x="315" y="149"/>
                    </a:lnTo>
                    <a:cubicBezTo>
                      <a:pt x="315" y="151"/>
                      <a:pt x="313" y="153"/>
                      <a:pt x="311" y="153"/>
                    </a:cubicBezTo>
                    <a:cubicBezTo>
                      <a:pt x="309" y="153"/>
                      <a:pt x="307" y="151"/>
                      <a:pt x="307" y="149"/>
                    </a:cubicBezTo>
                    <a:close/>
                    <a:moveTo>
                      <a:pt x="307" y="126"/>
                    </a:moveTo>
                    <a:lnTo>
                      <a:pt x="307" y="119"/>
                    </a:lnTo>
                    <a:cubicBezTo>
                      <a:pt x="307" y="116"/>
                      <a:pt x="309" y="115"/>
                      <a:pt x="311" y="115"/>
                    </a:cubicBezTo>
                    <a:cubicBezTo>
                      <a:pt x="313" y="115"/>
                      <a:pt x="315" y="116"/>
                      <a:pt x="315" y="119"/>
                    </a:cubicBezTo>
                    <a:lnTo>
                      <a:pt x="315" y="126"/>
                    </a:lnTo>
                    <a:cubicBezTo>
                      <a:pt x="315" y="128"/>
                      <a:pt x="313" y="130"/>
                      <a:pt x="311" y="130"/>
                    </a:cubicBezTo>
                    <a:cubicBezTo>
                      <a:pt x="309" y="130"/>
                      <a:pt x="307" y="128"/>
                      <a:pt x="307" y="126"/>
                    </a:cubicBezTo>
                    <a:close/>
                    <a:moveTo>
                      <a:pt x="307" y="103"/>
                    </a:moveTo>
                    <a:lnTo>
                      <a:pt x="307" y="96"/>
                    </a:lnTo>
                    <a:cubicBezTo>
                      <a:pt x="307" y="93"/>
                      <a:pt x="309" y="92"/>
                      <a:pt x="311" y="92"/>
                    </a:cubicBezTo>
                    <a:cubicBezTo>
                      <a:pt x="313" y="92"/>
                      <a:pt x="315" y="93"/>
                      <a:pt x="315" y="96"/>
                    </a:cubicBezTo>
                    <a:lnTo>
                      <a:pt x="315" y="103"/>
                    </a:lnTo>
                    <a:cubicBezTo>
                      <a:pt x="315" y="105"/>
                      <a:pt x="313" y="107"/>
                      <a:pt x="311" y="107"/>
                    </a:cubicBezTo>
                    <a:cubicBezTo>
                      <a:pt x="309" y="107"/>
                      <a:pt x="307" y="105"/>
                      <a:pt x="307" y="103"/>
                    </a:cubicBezTo>
                    <a:close/>
                    <a:moveTo>
                      <a:pt x="307" y="80"/>
                    </a:moveTo>
                    <a:lnTo>
                      <a:pt x="307" y="73"/>
                    </a:lnTo>
                    <a:cubicBezTo>
                      <a:pt x="307" y="70"/>
                      <a:pt x="309" y="69"/>
                      <a:pt x="311" y="69"/>
                    </a:cubicBezTo>
                    <a:cubicBezTo>
                      <a:pt x="313" y="69"/>
                      <a:pt x="315" y="70"/>
                      <a:pt x="315" y="73"/>
                    </a:cubicBezTo>
                    <a:lnTo>
                      <a:pt x="315" y="80"/>
                    </a:lnTo>
                    <a:cubicBezTo>
                      <a:pt x="315" y="82"/>
                      <a:pt x="313" y="84"/>
                      <a:pt x="311" y="84"/>
                    </a:cubicBezTo>
                    <a:cubicBezTo>
                      <a:pt x="309" y="84"/>
                      <a:pt x="307" y="82"/>
                      <a:pt x="307" y="80"/>
                    </a:cubicBezTo>
                    <a:close/>
                    <a:moveTo>
                      <a:pt x="307" y="57"/>
                    </a:moveTo>
                    <a:lnTo>
                      <a:pt x="307" y="49"/>
                    </a:lnTo>
                    <a:cubicBezTo>
                      <a:pt x="307" y="47"/>
                      <a:pt x="309" y="46"/>
                      <a:pt x="311" y="46"/>
                    </a:cubicBezTo>
                    <a:cubicBezTo>
                      <a:pt x="313" y="46"/>
                      <a:pt x="315" y="47"/>
                      <a:pt x="315" y="49"/>
                    </a:cubicBezTo>
                    <a:lnTo>
                      <a:pt x="315" y="57"/>
                    </a:lnTo>
                    <a:cubicBezTo>
                      <a:pt x="315" y="59"/>
                      <a:pt x="313" y="61"/>
                      <a:pt x="311" y="61"/>
                    </a:cubicBezTo>
                    <a:cubicBezTo>
                      <a:pt x="309" y="61"/>
                      <a:pt x="307" y="59"/>
                      <a:pt x="307" y="57"/>
                    </a:cubicBezTo>
                    <a:close/>
                    <a:moveTo>
                      <a:pt x="307" y="34"/>
                    </a:moveTo>
                    <a:lnTo>
                      <a:pt x="307" y="26"/>
                    </a:lnTo>
                    <a:cubicBezTo>
                      <a:pt x="307" y="24"/>
                      <a:pt x="309" y="23"/>
                      <a:pt x="311" y="23"/>
                    </a:cubicBezTo>
                    <a:cubicBezTo>
                      <a:pt x="313" y="23"/>
                      <a:pt x="315" y="24"/>
                      <a:pt x="315" y="26"/>
                    </a:cubicBezTo>
                    <a:lnTo>
                      <a:pt x="315" y="34"/>
                    </a:lnTo>
                    <a:cubicBezTo>
                      <a:pt x="315" y="36"/>
                      <a:pt x="313" y="38"/>
                      <a:pt x="311" y="38"/>
                    </a:cubicBezTo>
                    <a:cubicBezTo>
                      <a:pt x="309" y="38"/>
                      <a:pt x="307" y="36"/>
                      <a:pt x="307" y="34"/>
                    </a:cubicBezTo>
                    <a:close/>
                    <a:moveTo>
                      <a:pt x="307" y="11"/>
                    </a:moveTo>
                    <a:lnTo>
                      <a:pt x="307" y="3"/>
                    </a:lnTo>
                    <a:lnTo>
                      <a:pt x="311" y="7"/>
                    </a:lnTo>
                    <a:lnTo>
                      <a:pt x="311" y="7"/>
                    </a:lnTo>
                    <a:cubicBezTo>
                      <a:pt x="309" y="7"/>
                      <a:pt x="307" y="6"/>
                      <a:pt x="307" y="3"/>
                    </a:cubicBezTo>
                    <a:cubicBezTo>
                      <a:pt x="307" y="1"/>
                      <a:pt x="309" y="0"/>
                      <a:pt x="311" y="0"/>
                    </a:cubicBezTo>
                    <a:lnTo>
                      <a:pt x="311" y="0"/>
                    </a:lnTo>
                    <a:cubicBezTo>
                      <a:pt x="313" y="0"/>
                      <a:pt x="315" y="1"/>
                      <a:pt x="315" y="3"/>
                    </a:cubicBezTo>
                    <a:lnTo>
                      <a:pt x="315" y="11"/>
                    </a:lnTo>
                    <a:cubicBezTo>
                      <a:pt x="315" y="13"/>
                      <a:pt x="313" y="15"/>
                      <a:pt x="311" y="15"/>
                    </a:cubicBezTo>
                    <a:cubicBezTo>
                      <a:pt x="309" y="15"/>
                      <a:pt x="307" y="13"/>
                      <a:pt x="307" y="11"/>
                    </a:cubicBezTo>
                    <a:close/>
                    <a:moveTo>
                      <a:pt x="295" y="7"/>
                    </a:moveTo>
                    <a:lnTo>
                      <a:pt x="288" y="7"/>
                    </a:lnTo>
                    <a:cubicBezTo>
                      <a:pt x="286" y="7"/>
                      <a:pt x="284" y="6"/>
                      <a:pt x="284" y="3"/>
                    </a:cubicBezTo>
                    <a:cubicBezTo>
                      <a:pt x="284" y="1"/>
                      <a:pt x="286" y="0"/>
                      <a:pt x="288" y="0"/>
                    </a:cubicBezTo>
                    <a:lnTo>
                      <a:pt x="295" y="0"/>
                    </a:lnTo>
                    <a:cubicBezTo>
                      <a:pt x="297" y="0"/>
                      <a:pt x="299" y="1"/>
                      <a:pt x="299" y="3"/>
                    </a:cubicBezTo>
                    <a:cubicBezTo>
                      <a:pt x="299" y="6"/>
                      <a:pt x="297" y="7"/>
                      <a:pt x="295" y="7"/>
                    </a:cubicBezTo>
                    <a:close/>
                    <a:moveTo>
                      <a:pt x="272" y="7"/>
                    </a:moveTo>
                    <a:lnTo>
                      <a:pt x="265" y="7"/>
                    </a:lnTo>
                    <a:cubicBezTo>
                      <a:pt x="263" y="7"/>
                      <a:pt x="261" y="6"/>
                      <a:pt x="261" y="3"/>
                    </a:cubicBezTo>
                    <a:cubicBezTo>
                      <a:pt x="261" y="1"/>
                      <a:pt x="263" y="0"/>
                      <a:pt x="265" y="0"/>
                    </a:cubicBezTo>
                    <a:lnTo>
                      <a:pt x="272" y="0"/>
                    </a:lnTo>
                    <a:cubicBezTo>
                      <a:pt x="274" y="0"/>
                      <a:pt x="276" y="1"/>
                      <a:pt x="276" y="3"/>
                    </a:cubicBezTo>
                    <a:cubicBezTo>
                      <a:pt x="276" y="6"/>
                      <a:pt x="274" y="7"/>
                      <a:pt x="272" y="7"/>
                    </a:cubicBezTo>
                    <a:close/>
                    <a:moveTo>
                      <a:pt x="249" y="7"/>
                    </a:moveTo>
                    <a:lnTo>
                      <a:pt x="242" y="7"/>
                    </a:lnTo>
                    <a:cubicBezTo>
                      <a:pt x="239" y="7"/>
                      <a:pt x="238" y="6"/>
                      <a:pt x="238" y="3"/>
                    </a:cubicBezTo>
                    <a:cubicBezTo>
                      <a:pt x="238" y="1"/>
                      <a:pt x="239" y="0"/>
                      <a:pt x="242" y="0"/>
                    </a:cubicBezTo>
                    <a:lnTo>
                      <a:pt x="249" y="0"/>
                    </a:lnTo>
                    <a:cubicBezTo>
                      <a:pt x="251" y="0"/>
                      <a:pt x="253" y="1"/>
                      <a:pt x="253" y="3"/>
                    </a:cubicBezTo>
                    <a:cubicBezTo>
                      <a:pt x="253" y="6"/>
                      <a:pt x="251" y="7"/>
                      <a:pt x="249" y="7"/>
                    </a:cubicBezTo>
                    <a:close/>
                    <a:moveTo>
                      <a:pt x="226" y="7"/>
                    </a:moveTo>
                    <a:lnTo>
                      <a:pt x="219" y="7"/>
                    </a:lnTo>
                    <a:cubicBezTo>
                      <a:pt x="216" y="7"/>
                      <a:pt x="215" y="6"/>
                      <a:pt x="215" y="3"/>
                    </a:cubicBezTo>
                    <a:cubicBezTo>
                      <a:pt x="215" y="1"/>
                      <a:pt x="216" y="0"/>
                      <a:pt x="219" y="0"/>
                    </a:cubicBezTo>
                    <a:lnTo>
                      <a:pt x="226" y="0"/>
                    </a:lnTo>
                    <a:cubicBezTo>
                      <a:pt x="228" y="0"/>
                      <a:pt x="230" y="1"/>
                      <a:pt x="230" y="3"/>
                    </a:cubicBezTo>
                    <a:cubicBezTo>
                      <a:pt x="230" y="6"/>
                      <a:pt x="228" y="7"/>
                      <a:pt x="226" y="7"/>
                    </a:cubicBezTo>
                    <a:close/>
                    <a:moveTo>
                      <a:pt x="203" y="7"/>
                    </a:moveTo>
                    <a:lnTo>
                      <a:pt x="196" y="7"/>
                    </a:lnTo>
                    <a:cubicBezTo>
                      <a:pt x="193" y="7"/>
                      <a:pt x="192" y="6"/>
                      <a:pt x="192" y="3"/>
                    </a:cubicBezTo>
                    <a:cubicBezTo>
                      <a:pt x="192" y="1"/>
                      <a:pt x="193" y="0"/>
                      <a:pt x="196" y="0"/>
                    </a:cubicBezTo>
                    <a:lnTo>
                      <a:pt x="203" y="0"/>
                    </a:lnTo>
                    <a:cubicBezTo>
                      <a:pt x="205" y="0"/>
                      <a:pt x="207" y="1"/>
                      <a:pt x="207" y="3"/>
                    </a:cubicBezTo>
                    <a:cubicBezTo>
                      <a:pt x="207" y="6"/>
                      <a:pt x="205" y="7"/>
                      <a:pt x="203" y="7"/>
                    </a:cubicBezTo>
                    <a:close/>
                    <a:moveTo>
                      <a:pt x="180" y="7"/>
                    </a:moveTo>
                    <a:lnTo>
                      <a:pt x="172" y="7"/>
                    </a:lnTo>
                    <a:cubicBezTo>
                      <a:pt x="170" y="7"/>
                      <a:pt x="169" y="6"/>
                      <a:pt x="169" y="3"/>
                    </a:cubicBezTo>
                    <a:cubicBezTo>
                      <a:pt x="169" y="1"/>
                      <a:pt x="170" y="0"/>
                      <a:pt x="172" y="0"/>
                    </a:cubicBezTo>
                    <a:lnTo>
                      <a:pt x="180" y="0"/>
                    </a:lnTo>
                    <a:cubicBezTo>
                      <a:pt x="182" y="0"/>
                      <a:pt x="184" y="1"/>
                      <a:pt x="184" y="3"/>
                    </a:cubicBezTo>
                    <a:cubicBezTo>
                      <a:pt x="184" y="6"/>
                      <a:pt x="182" y="7"/>
                      <a:pt x="180" y="7"/>
                    </a:cubicBezTo>
                    <a:close/>
                    <a:moveTo>
                      <a:pt x="157" y="7"/>
                    </a:moveTo>
                    <a:lnTo>
                      <a:pt x="149" y="7"/>
                    </a:lnTo>
                    <a:cubicBezTo>
                      <a:pt x="147" y="7"/>
                      <a:pt x="146" y="6"/>
                      <a:pt x="146" y="3"/>
                    </a:cubicBezTo>
                    <a:cubicBezTo>
                      <a:pt x="146" y="1"/>
                      <a:pt x="147" y="0"/>
                      <a:pt x="149" y="0"/>
                    </a:cubicBezTo>
                    <a:lnTo>
                      <a:pt x="157" y="0"/>
                    </a:lnTo>
                    <a:cubicBezTo>
                      <a:pt x="159" y="0"/>
                      <a:pt x="161" y="1"/>
                      <a:pt x="161" y="3"/>
                    </a:cubicBezTo>
                    <a:cubicBezTo>
                      <a:pt x="161" y="6"/>
                      <a:pt x="159" y="7"/>
                      <a:pt x="157" y="7"/>
                    </a:cubicBezTo>
                    <a:close/>
                    <a:moveTo>
                      <a:pt x="134" y="7"/>
                    </a:moveTo>
                    <a:lnTo>
                      <a:pt x="126" y="7"/>
                    </a:lnTo>
                    <a:cubicBezTo>
                      <a:pt x="124" y="7"/>
                      <a:pt x="123" y="6"/>
                      <a:pt x="123" y="3"/>
                    </a:cubicBezTo>
                    <a:cubicBezTo>
                      <a:pt x="123" y="1"/>
                      <a:pt x="124" y="0"/>
                      <a:pt x="126" y="0"/>
                    </a:cubicBezTo>
                    <a:lnTo>
                      <a:pt x="134" y="0"/>
                    </a:lnTo>
                    <a:cubicBezTo>
                      <a:pt x="136" y="0"/>
                      <a:pt x="138" y="1"/>
                      <a:pt x="138" y="3"/>
                    </a:cubicBezTo>
                    <a:cubicBezTo>
                      <a:pt x="138" y="6"/>
                      <a:pt x="136" y="7"/>
                      <a:pt x="134" y="7"/>
                    </a:cubicBezTo>
                    <a:close/>
                    <a:moveTo>
                      <a:pt x="111" y="7"/>
                    </a:moveTo>
                    <a:lnTo>
                      <a:pt x="103" y="7"/>
                    </a:lnTo>
                    <a:cubicBezTo>
                      <a:pt x="101" y="7"/>
                      <a:pt x="100" y="6"/>
                      <a:pt x="100" y="3"/>
                    </a:cubicBezTo>
                    <a:cubicBezTo>
                      <a:pt x="100" y="1"/>
                      <a:pt x="101" y="0"/>
                      <a:pt x="103" y="0"/>
                    </a:cubicBezTo>
                    <a:lnTo>
                      <a:pt x="111" y="0"/>
                    </a:lnTo>
                    <a:cubicBezTo>
                      <a:pt x="113" y="0"/>
                      <a:pt x="115" y="1"/>
                      <a:pt x="115" y="3"/>
                    </a:cubicBezTo>
                    <a:cubicBezTo>
                      <a:pt x="115" y="6"/>
                      <a:pt x="113" y="7"/>
                      <a:pt x="111" y="7"/>
                    </a:cubicBezTo>
                    <a:close/>
                    <a:moveTo>
                      <a:pt x="88" y="7"/>
                    </a:moveTo>
                    <a:lnTo>
                      <a:pt x="80" y="7"/>
                    </a:lnTo>
                    <a:cubicBezTo>
                      <a:pt x="78" y="7"/>
                      <a:pt x="76" y="6"/>
                      <a:pt x="76" y="3"/>
                    </a:cubicBezTo>
                    <a:cubicBezTo>
                      <a:pt x="76" y="1"/>
                      <a:pt x="78" y="0"/>
                      <a:pt x="80" y="0"/>
                    </a:cubicBezTo>
                    <a:lnTo>
                      <a:pt x="88" y="0"/>
                    </a:lnTo>
                    <a:cubicBezTo>
                      <a:pt x="90" y="0"/>
                      <a:pt x="92" y="1"/>
                      <a:pt x="92" y="3"/>
                    </a:cubicBezTo>
                    <a:cubicBezTo>
                      <a:pt x="92" y="6"/>
                      <a:pt x="90" y="7"/>
                      <a:pt x="88" y="7"/>
                    </a:cubicBezTo>
                    <a:close/>
                    <a:moveTo>
                      <a:pt x="65" y="7"/>
                    </a:moveTo>
                    <a:lnTo>
                      <a:pt x="57" y="7"/>
                    </a:lnTo>
                    <a:cubicBezTo>
                      <a:pt x="55" y="7"/>
                      <a:pt x="53" y="6"/>
                      <a:pt x="53" y="3"/>
                    </a:cubicBezTo>
                    <a:cubicBezTo>
                      <a:pt x="53" y="1"/>
                      <a:pt x="55" y="0"/>
                      <a:pt x="57" y="0"/>
                    </a:cubicBezTo>
                    <a:lnTo>
                      <a:pt x="65" y="0"/>
                    </a:lnTo>
                    <a:cubicBezTo>
                      <a:pt x="67" y="0"/>
                      <a:pt x="69" y="1"/>
                      <a:pt x="69" y="3"/>
                    </a:cubicBezTo>
                    <a:cubicBezTo>
                      <a:pt x="69" y="6"/>
                      <a:pt x="67" y="7"/>
                      <a:pt x="65" y="7"/>
                    </a:cubicBezTo>
                    <a:close/>
                    <a:moveTo>
                      <a:pt x="42" y="7"/>
                    </a:moveTo>
                    <a:lnTo>
                      <a:pt x="34" y="7"/>
                    </a:lnTo>
                    <a:cubicBezTo>
                      <a:pt x="32" y="7"/>
                      <a:pt x="30" y="6"/>
                      <a:pt x="30" y="3"/>
                    </a:cubicBezTo>
                    <a:cubicBezTo>
                      <a:pt x="30" y="1"/>
                      <a:pt x="32" y="0"/>
                      <a:pt x="34" y="0"/>
                    </a:cubicBezTo>
                    <a:lnTo>
                      <a:pt x="42" y="0"/>
                    </a:lnTo>
                    <a:cubicBezTo>
                      <a:pt x="44" y="0"/>
                      <a:pt x="46" y="1"/>
                      <a:pt x="46" y="3"/>
                    </a:cubicBezTo>
                    <a:cubicBezTo>
                      <a:pt x="46" y="6"/>
                      <a:pt x="44" y="7"/>
                      <a:pt x="42" y="7"/>
                    </a:cubicBezTo>
                    <a:close/>
                    <a:moveTo>
                      <a:pt x="19" y="7"/>
                    </a:moveTo>
                    <a:lnTo>
                      <a:pt x="11" y="7"/>
                    </a:lnTo>
                    <a:cubicBezTo>
                      <a:pt x="9" y="7"/>
                      <a:pt x="7" y="6"/>
                      <a:pt x="7" y="3"/>
                    </a:cubicBezTo>
                    <a:cubicBezTo>
                      <a:pt x="7" y="1"/>
                      <a:pt x="9" y="0"/>
                      <a:pt x="11" y="0"/>
                    </a:cubicBezTo>
                    <a:lnTo>
                      <a:pt x="19" y="0"/>
                    </a:lnTo>
                    <a:cubicBezTo>
                      <a:pt x="21" y="0"/>
                      <a:pt x="23" y="1"/>
                      <a:pt x="23" y="3"/>
                    </a:cubicBezTo>
                    <a:cubicBezTo>
                      <a:pt x="23" y="6"/>
                      <a:pt x="21" y="7"/>
                      <a:pt x="19" y="7"/>
                    </a:cubicBezTo>
                    <a:close/>
                  </a:path>
                </a:pathLst>
              </a:custGeom>
              <a:pattFill prst="wdDnDiag">
                <a:fgClr>
                  <a:srgbClr val="969696"/>
                </a:fgClr>
                <a:bgClr>
                  <a:schemeClr val="bg1"/>
                </a:bgClr>
              </a:patt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6" name="Line 530">
                <a:extLst>
                  <a:ext uri="{FF2B5EF4-FFF2-40B4-BE49-F238E27FC236}">
                    <a16:creationId xmlns:a16="http://schemas.microsoft.com/office/drawing/2014/main" id="{4C4959BF-DE80-4F0F-9484-C730D51F33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21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7" name="Line 531">
                <a:extLst>
                  <a:ext uri="{FF2B5EF4-FFF2-40B4-BE49-F238E27FC236}">
                    <a16:creationId xmlns:a16="http://schemas.microsoft.com/office/drawing/2014/main" id="{921D82B4-3A7A-4C0A-A823-50E4803CCC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621" y="3575"/>
                <a:ext cx="237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Rectangle 532">
                <a:extLst>
                  <a:ext uri="{FF2B5EF4-FFF2-40B4-BE49-F238E27FC236}">
                    <a16:creationId xmlns:a16="http://schemas.microsoft.com/office/drawing/2014/main" id="{0EC07397-76E5-4AC8-99A1-53D52481C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3" y="3546"/>
                <a:ext cx="112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Rectangle 533">
                <a:extLst>
                  <a:ext uri="{FF2B5EF4-FFF2-40B4-BE49-F238E27FC236}">
                    <a16:creationId xmlns:a16="http://schemas.microsoft.com/office/drawing/2014/main" id="{6F38B142-5929-4996-BA12-396669916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6" y="3550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XXIX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0" name="Rectangle 534">
                <a:extLst>
                  <a:ext uri="{FF2B5EF4-FFF2-40B4-BE49-F238E27FC236}">
                    <a16:creationId xmlns:a16="http://schemas.microsoft.com/office/drawing/2014/main" id="{78F0F7D1-FDE6-4A2F-AE8A-5ACFF851C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4" y="3639"/>
                <a:ext cx="29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 kings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1" name="Rectangle 535">
                <a:extLst>
                  <a:ext uri="{FF2B5EF4-FFF2-40B4-BE49-F238E27FC236}">
                    <a16:creationId xmlns:a16="http://schemas.microsoft.com/office/drawing/2014/main" id="{9A5ED41C-1374-4CC0-8F01-887E76CB5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0" y="3741"/>
                <a:ext cx="51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Rectangle 536">
                <a:extLst>
                  <a:ext uri="{FF2B5EF4-FFF2-40B4-BE49-F238E27FC236}">
                    <a16:creationId xmlns:a16="http://schemas.microsoft.com/office/drawing/2014/main" id="{7BD63F86-1B6A-4699-AC08-2A146CF74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0" y="3741"/>
                <a:ext cx="51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Rectangle 537">
                <a:extLst>
                  <a:ext uri="{FF2B5EF4-FFF2-40B4-BE49-F238E27FC236}">
                    <a16:creationId xmlns:a16="http://schemas.microsoft.com/office/drawing/2014/main" id="{48517E5D-3545-41BB-B13E-7915F56E1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9" y="3972"/>
                <a:ext cx="38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Amyrtaios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4" name="Line 538">
                <a:extLst>
                  <a:ext uri="{FF2B5EF4-FFF2-40B4-BE49-F238E27FC236}">
                    <a16:creationId xmlns:a16="http://schemas.microsoft.com/office/drawing/2014/main" id="{E51DDE68-87F5-4B49-A999-8CD75BA85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573" y="3878"/>
                <a:ext cx="29" cy="10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5" name="Rectangle 539">
                <a:extLst>
                  <a:ext uri="{FF2B5EF4-FFF2-40B4-BE49-F238E27FC236}">
                    <a16:creationId xmlns:a16="http://schemas.microsoft.com/office/drawing/2014/main" id="{D25C6C41-71BE-4E27-868F-9F06C0A17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0" y="3741"/>
                <a:ext cx="18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6" name="Rectangle 540">
                <a:extLst>
                  <a:ext uri="{FF2B5EF4-FFF2-40B4-BE49-F238E27FC236}">
                    <a16:creationId xmlns:a16="http://schemas.microsoft.com/office/drawing/2014/main" id="{691209CA-3500-4E51-9EAD-276027947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0" y="3741"/>
                <a:ext cx="18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7" name="Rectangle 541">
                <a:extLst>
                  <a:ext uri="{FF2B5EF4-FFF2-40B4-BE49-F238E27FC236}">
                    <a16:creationId xmlns:a16="http://schemas.microsoft.com/office/drawing/2014/main" id="{7937E8BC-707D-4857-B2D2-3E166113E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" y="3741"/>
                <a:ext cx="516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8" name="Rectangle 542">
                <a:extLst>
                  <a:ext uri="{FF2B5EF4-FFF2-40B4-BE49-F238E27FC236}">
                    <a16:creationId xmlns:a16="http://schemas.microsoft.com/office/drawing/2014/main" id="{6222EE8D-7133-4AB1-860B-10AC4723D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4" y="3741"/>
                <a:ext cx="516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9" name="Rectangle 543">
                <a:extLst>
                  <a:ext uri="{FF2B5EF4-FFF2-40B4-BE49-F238E27FC236}">
                    <a16:creationId xmlns:a16="http://schemas.microsoft.com/office/drawing/2014/main" id="{774BE5EB-7363-42FA-B579-1250D54BC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44" y="3761"/>
                <a:ext cx="15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570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0" name="Rectangle 544">
                <a:extLst>
                  <a:ext uri="{FF2B5EF4-FFF2-40B4-BE49-F238E27FC236}">
                    <a16:creationId xmlns:a16="http://schemas.microsoft.com/office/drawing/2014/main" id="{96E48B2D-6C92-4BF7-97F5-B900E21BB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4" y="3761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1" name="Rectangle 545">
                <a:extLst>
                  <a:ext uri="{FF2B5EF4-FFF2-40B4-BE49-F238E27FC236}">
                    <a16:creationId xmlns:a16="http://schemas.microsoft.com/office/drawing/2014/main" id="{99D7DF74-25F4-4E29-9E77-9FBD2FBB9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6" y="3761"/>
                <a:ext cx="15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526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2" name="Rectangle 546">
                <a:extLst>
                  <a:ext uri="{FF2B5EF4-FFF2-40B4-BE49-F238E27FC236}">
                    <a16:creationId xmlns:a16="http://schemas.microsoft.com/office/drawing/2014/main" id="{A1110508-EE60-4687-9C88-7F19724ED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9" y="3603"/>
                <a:ext cx="45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Psametik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3" name="Line 547">
                <a:extLst>
                  <a:ext uri="{FF2B5EF4-FFF2-40B4-BE49-F238E27FC236}">
                    <a16:creationId xmlns:a16="http://schemas.microsoft.com/office/drawing/2014/main" id="{3123F4FE-E00A-424E-AAD6-B24251C102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72" y="3682"/>
                <a:ext cx="48" cy="47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4" name="Rectangle 548">
                <a:extLst>
                  <a:ext uri="{FF2B5EF4-FFF2-40B4-BE49-F238E27FC236}">
                    <a16:creationId xmlns:a16="http://schemas.microsoft.com/office/drawing/2014/main" id="{AD2CDE18-9C8A-4FBF-93C6-B02CE283A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9" y="3741"/>
                <a:ext cx="225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5" name="Rectangle 549">
                <a:extLst>
                  <a:ext uri="{FF2B5EF4-FFF2-40B4-BE49-F238E27FC236}">
                    <a16:creationId xmlns:a16="http://schemas.microsoft.com/office/drawing/2014/main" id="{97CED8E9-4404-4D8D-940D-CDA90A4AD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9" y="3741"/>
                <a:ext cx="225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6" name="Rectangle 550">
                <a:extLst>
                  <a:ext uri="{FF2B5EF4-FFF2-40B4-BE49-F238E27FC236}">
                    <a16:creationId xmlns:a16="http://schemas.microsoft.com/office/drawing/2014/main" id="{CB971B96-348B-4F7D-B872-557467599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5" y="3746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589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7" name="Rectangle 551">
                <a:extLst>
                  <a:ext uri="{FF2B5EF4-FFF2-40B4-BE49-F238E27FC236}">
                    <a16:creationId xmlns:a16="http://schemas.microsoft.com/office/drawing/2014/main" id="{9786268A-A3E1-44FD-B363-499E221A5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7" y="37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8" name="Rectangle 552">
                <a:extLst>
                  <a:ext uri="{FF2B5EF4-FFF2-40B4-BE49-F238E27FC236}">
                    <a16:creationId xmlns:a16="http://schemas.microsoft.com/office/drawing/2014/main" id="{2BB46DD4-9634-4130-BD65-EEC6A26A9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3" y="3805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570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39" name="Rectangle 553">
                <a:extLst>
                  <a:ext uri="{FF2B5EF4-FFF2-40B4-BE49-F238E27FC236}">
                    <a16:creationId xmlns:a16="http://schemas.microsoft.com/office/drawing/2014/main" id="{AD202EAB-D19C-4C63-8DAF-B7B3F6433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3" y="3883"/>
                <a:ext cx="29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Amosis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0" name="Rectangle 554">
                <a:extLst>
                  <a:ext uri="{FF2B5EF4-FFF2-40B4-BE49-F238E27FC236}">
                    <a16:creationId xmlns:a16="http://schemas.microsoft.com/office/drawing/2014/main" id="{67A0E419-2668-46DD-80DB-91B6B94B3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1" y="3646"/>
                <a:ext cx="51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Haibre Apries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1" name="Rectangle 555">
                <a:extLst>
                  <a:ext uri="{FF2B5EF4-FFF2-40B4-BE49-F238E27FC236}">
                    <a16:creationId xmlns:a16="http://schemas.microsoft.com/office/drawing/2014/main" id="{B6C12146-3942-4567-AB66-B7858D0D4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7" y="3741"/>
                <a:ext cx="72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2" name="Rectangle 556">
                <a:extLst>
                  <a:ext uri="{FF2B5EF4-FFF2-40B4-BE49-F238E27FC236}">
                    <a16:creationId xmlns:a16="http://schemas.microsoft.com/office/drawing/2014/main" id="{B72C62BD-ABC3-4518-BABD-8536F0D21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7" y="3741"/>
                <a:ext cx="72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3" name="Rectangle 557">
                <a:extLst>
                  <a:ext uri="{FF2B5EF4-FFF2-40B4-BE49-F238E27FC236}">
                    <a16:creationId xmlns:a16="http://schemas.microsoft.com/office/drawing/2014/main" id="{E7767A2F-1D1F-4BB2-8EBA-142E56FC4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5" y="3883"/>
                <a:ext cx="43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Psametik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4" name="Rectangle 558">
                <a:extLst>
                  <a:ext uri="{FF2B5EF4-FFF2-40B4-BE49-F238E27FC236}">
                    <a16:creationId xmlns:a16="http://schemas.microsoft.com/office/drawing/2014/main" id="{3C1A4441-3E6C-4D41-8712-03D22D918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9" y="3741"/>
                <a:ext cx="178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Rectangle 559">
                <a:extLst>
                  <a:ext uri="{FF2B5EF4-FFF2-40B4-BE49-F238E27FC236}">
                    <a16:creationId xmlns:a16="http://schemas.microsoft.com/office/drawing/2014/main" id="{0F3DB912-E9B8-4C65-BE21-B742B6415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9" y="3741"/>
                <a:ext cx="178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6" name="Rectangle 560">
                <a:extLst>
                  <a:ext uri="{FF2B5EF4-FFF2-40B4-BE49-F238E27FC236}">
                    <a16:creationId xmlns:a16="http://schemas.microsoft.com/office/drawing/2014/main" id="{5188605E-F9C0-46E8-9669-AAD24A155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2" y="3746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610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7" name="Rectangle 561">
                <a:extLst>
                  <a:ext uri="{FF2B5EF4-FFF2-40B4-BE49-F238E27FC236}">
                    <a16:creationId xmlns:a16="http://schemas.microsoft.com/office/drawing/2014/main" id="{EF379526-777B-4691-AC3E-25E415586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4" y="37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8" name="Rectangle 562">
                <a:extLst>
                  <a:ext uri="{FF2B5EF4-FFF2-40B4-BE49-F238E27FC236}">
                    <a16:creationId xmlns:a16="http://schemas.microsoft.com/office/drawing/2014/main" id="{F382F6B9-871A-4C7A-9A89-5DD158274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0" y="3805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595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49" name="Rectangle 563">
                <a:extLst>
                  <a:ext uri="{FF2B5EF4-FFF2-40B4-BE49-F238E27FC236}">
                    <a16:creationId xmlns:a16="http://schemas.microsoft.com/office/drawing/2014/main" id="{42ACB9BA-9518-4343-AE71-C1FC43E56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5" y="3741"/>
                <a:ext cx="654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0" name="Rectangle 564">
                <a:extLst>
                  <a:ext uri="{FF2B5EF4-FFF2-40B4-BE49-F238E27FC236}">
                    <a16:creationId xmlns:a16="http://schemas.microsoft.com/office/drawing/2014/main" id="{6F1BCE35-9FF4-4EDE-891B-DAB4184A0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5" y="3741"/>
                <a:ext cx="654" cy="5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1" name="Rectangle 565">
                <a:extLst>
                  <a:ext uri="{FF2B5EF4-FFF2-40B4-BE49-F238E27FC236}">
                    <a16:creationId xmlns:a16="http://schemas.microsoft.com/office/drawing/2014/main" id="{DCEA7C24-33F8-444D-9160-3567ADB87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4" y="3746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664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2" name="Rectangle 566">
                <a:extLst>
                  <a:ext uri="{FF2B5EF4-FFF2-40B4-BE49-F238E27FC236}">
                    <a16:creationId xmlns:a16="http://schemas.microsoft.com/office/drawing/2014/main" id="{D044425B-9006-4687-9EB5-82BC3812A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7" y="37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3" name="Rectangle 567">
                <a:extLst>
                  <a:ext uri="{FF2B5EF4-FFF2-40B4-BE49-F238E27FC236}">
                    <a16:creationId xmlns:a16="http://schemas.microsoft.com/office/drawing/2014/main" id="{3C654566-3331-44E5-8B56-B9A9539B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3" y="3746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4" name="Rectangle 568">
                <a:extLst>
                  <a:ext uri="{FF2B5EF4-FFF2-40B4-BE49-F238E27FC236}">
                    <a16:creationId xmlns:a16="http://schemas.microsoft.com/office/drawing/2014/main" id="{D7D3D4A2-76C4-427B-B737-667DF45EB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6" y="3810"/>
                <a:ext cx="40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Psametik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5" name="Rectangle 569">
                <a:extLst>
                  <a:ext uri="{FF2B5EF4-FFF2-40B4-BE49-F238E27FC236}">
                    <a16:creationId xmlns:a16="http://schemas.microsoft.com/office/drawing/2014/main" id="{560CA749-C538-4355-8A96-654548A5B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8" y="3609"/>
                <a:ext cx="61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Nekhao (Necho)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56" name="Line 570">
                <a:extLst>
                  <a:ext uri="{FF2B5EF4-FFF2-40B4-BE49-F238E27FC236}">
                    <a16:creationId xmlns:a16="http://schemas.microsoft.com/office/drawing/2014/main" id="{A306605D-F192-4949-8E85-974CD4965B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171" y="3688"/>
                <a:ext cx="35" cy="35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Line 571">
                <a:extLst>
                  <a:ext uri="{FF2B5EF4-FFF2-40B4-BE49-F238E27FC236}">
                    <a16:creationId xmlns:a16="http://schemas.microsoft.com/office/drawing/2014/main" id="{7F5EF5FF-E24F-41BA-A3A8-7921805631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48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Line 572">
                <a:extLst>
                  <a:ext uri="{FF2B5EF4-FFF2-40B4-BE49-F238E27FC236}">
                    <a16:creationId xmlns:a16="http://schemas.microsoft.com/office/drawing/2014/main" id="{0425EE04-77DF-402A-B0FD-F27BA5C75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48" y="3575"/>
                <a:ext cx="1591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Rectangle 573">
                <a:extLst>
                  <a:ext uri="{FF2B5EF4-FFF2-40B4-BE49-F238E27FC236}">
                    <a16:creationId xmlns:a16="http://schemas.microsoft.com/office/drawing/2014/main" id="{77031137-2136-474F-9EFA-A1DFAF992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0" y="3545"/>
                <a:ext cx="527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Rectangle 574">
                <a:extLst>
                  <a:ext uri="{FF2B5EF4-FFF2-40B4-BE49-F238E27FC236}">
                    <a16:creationId xmlns:a16="http://schemas.microsoft.com/office/drawing/2014/main" id="{DBAD01A6-D123-4FF5-8A5F-9F166B2E4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3" y="3550"/>
                <a:ext cx="62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XXVI: 6 Kings from Sais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1" name="Rectangle 575">
                <a:extLst>
                  <a:ext uri="{FF2B5EF4-FFF2-40B4-BE49-F238E27FC236}">
                    <a16:creationId xmlns:a16="http://schemas.microsoft.com/office/drawing/2014/main" id="{B4C22123-DE17-45DE-B40F-1AAFD5B8E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6" y="2416"/>
                <a:ext cx="79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609 Josiah slain by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2" name="Rectangle 576">
                <a:extLst>
                  <a:ext uri="{FF2B5EF4-FFF2-40B4-BE49-F238E27FC236}">
                    <a16:creationId xmlns:a16="http://schemas.microsoft.com/office/drawing/2014/main" id="{A4AAA560-AFEC-4F43-B689-C578F141A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6" y="2515"/>
                <a:ext cx="58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Pharoah Necho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3" name="Rectangle 577">
                <a:extLst>
                  <a:ext uri="{FF2B5EF4-FFF2-40B4-BE49-F238E27FC236}">
                    <a16:creationId xmlns:a16="http://schemas.microsoft.com/office/drawing/2014/main" id="{7B2BD3FA-3651-4890-ADB8-97D1BE72C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6" y="2614"/>
                <a:ext cx="57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(II Kings 23:29)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4" name="Rectangle 578">
                <a:extLst>
                  <a:ext uri="{FF2B5EF4-FFF2-40B4-BE49-F238E27FC236}">
                    <a16:creationId xmlns:a16="http://schemas.microsoft.com/office/drawing/2014/main" id="{8E29032B-46B6-46DD-A552-4696C943D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0" y="3652"/>
                <a:ext cx="295" cy="8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Rectangle 579">
                <a:extLst>
                  <a:ext uri="{FF2B5EF4-FFF2-40B4-BE49-F238E27FC236}">
                    <a16:creationId xmlns:a16="http://schemas.microsoft.com/office/drawing/2014/main" id="{E2C91CB1-E87C-485A-9B77-1BE7AEB67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0" y="3652"/>
                <a:ext cx="295" cy="8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Rectangle 580">
                <a:extLst>
                  <a:ext uri="{FF2B5EF4-FFF2-40B4-BE49-F238E27FC236}">
                    <a16:creationId xmlns:a16="http://schemas.microsoft.com/office/drawing/2014/main" id="{3B957CC7-941C-4F9D-BB53-9AF4EDFE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0" y="367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690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7" name="Rectangle 581">
                <a:extLst>
                  <a:ext uri="{FF2B5EF4-FFF2-40B4-BE49-F238E27FC236}">
                    <a16:creationId xmlns:a16="http://schemas.microsoft.com/office/drawing/2014/main" id="{BA80E176-E8F8-40D9-A3F1-C4A56E9B3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2" y="3670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8" name="Rectangle 582">
                <a:extLst>
                  <a:ext uri="{FF2B5EF4-FFF2-40B4-BE49-F238E27FC236}">
                    <a16:creationId xmlns:a16="http://schemas.microsoft.com/office/drawing/2014/main" id="{436FD881-6907-4C97-B6A6-21B85C363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39" y="367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664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69" name="Rectangle 583">
                <a:extLst>
                  <a:ext uri="{FF2B5EF4-FFF2-40B4-BE49-F238E27FC236}">
                    <a16:creationId xmlns:a16="http://schemas.microsoft.com/office/drawing/2014/main" id="{CCD48060-58C7-473F-AB31-0B33F49BC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9" y="3596"/>
                <a:ext cx="229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Taharko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0" name="Rectangle 584">
                <a:extLst>
                  <a:ext uri="{FF2B5EF4-FFF2-40B4-BE49-F238E27FC236}">
                    <a16:creationId xmlns:a16="http://schemas.microsoft.com/office/drawing/2014/main" id="{29AD42D7-8970-42BF-A275-DA48147D4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0" y="3623"/>
                <a:ext cx="119" cy="8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Rectangle 585">
                <a:extLst>
                  <a:ext uri="{FF2B5EF4-FFF2-40B4-BE49-F238E27FC236}">
                    <a16:creationId xmlns:a16="http://schemas.microsoft.com/office/drawing/2014/main" id="{FA1E51AA-A46E-41C8-9DDA-3DF715723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0" y="3623"/>
                <a:ext cx="119" cy="8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Rectangle 586">
                <a:extLst>
                  <a:ext uri="{FF2B5EF4-FFF2-40B4-BE49-F238E27FC236}">
                    <a16:creationId xmlns:a16="http://schemas.microsoft.com/office/drawing/2014/main" id="{AFAA8270-B2A4-467C-B342-C5257847D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1" y="2444"/>
                <a:ext cx="23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Herod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3" name="Rectangle 587">
                <a:extLst>
                  <a:ext uri="{FF2B5EF4-FFF2-40B4-BE49-F238E27FC236}">
                    <a16:creationId xmlns:a16="http://schemas.microsoft.com/office/drawing/2014/main" id="{02774C7F-0069-4FDA-9F2B-E116CBBEB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1" y="2523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³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4" name="Rectangle 588">
                <a:extLst>
                  <a:ext uri="{FF2B5EF4-FFF2-40B4-BE49-F238E27FC236}">
                    <a16:creationId xmlns:a16="http://schemas.microsoft.com/office/drawing/2014/main" id="{36E02027-A4CD-446D-B9C9-C67C313C2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3" y="2523"/>
                <a:ext cx="36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The Great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5" name="Rectangle 589">
                <a:extLst>
                  <a:ext uri="{FF2B5EF4-FFF2-40B4-BE49-F238E27FC236}">
                    <a16:creationId xmlns:a16="http://schemas.microsoft.com/office/drawing/2014/main" id="{04BC06CA-859A-4D12-86E7-3E923E99D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9" y="2523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´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6" name="Rectangle 590">
                <a:extLst>
                  <a:ext uri="{FF2B5EF4-FFF2-40B4-BE49-F238E27FC236}">
                    <a16:creationId xmlns:a16="http://schemas.microsoft.com/office/drawing/2014/main" id="{91FCC52C-A5AB-4A65-8ED1-7FCD5EF26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5" y="2602"/>
                <a:ext cx="42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d. Mar 4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77" name="Rectangle 591">
                <a:extLst>
                  <a:ext uri="{FF2B5EF4-FFF2-40B4-BE49-F238E27FC236}">
                    <a16:creationId xmlns:a16="http://schemas.microsoft.com/office/drawing/2014/main" id="{2318ACBE-31B8-4984-A948-FB7F7BF38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4" y="3741"/>
                <a:ext cx="352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8" name="Rectangle 592">
                <a:extLst>
                  <a:ext uri="{FF2B5EF4-FFF2-40B4-BE49-F238E27FC236}">
                    <a16:creationId xmlns:a16="http://schemas.microsoft.com/office/drawing/2014/main" id="{2F7CC11A-4DE2-4BE3-ADBD-B537B6787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4" y="3741"/>
                <a:ext cx="352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9" name="Rectangle 593">
                <a:extLst>
                  <a:ext uri="{FF2B5EF4-FFF2-40B4-BE49-F238E27FC236}">
                    <a16:creationId xmlns:a16="http://schemas.microsoft.com/office/drawing/2014/main" id="{9B00E440-C58C-4BB7-85FF-0DAEB74C0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2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311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80" name="Rectangle 594">
                <a:extLst>
                  <a:ext uri="{FF2B5EF4-FFF2-40B4-BE49-F238E27FC236}">
                    <a16:creationId xmlns:a16="http://schemas.microsoft.com/office/drawing/2014/main" id="{D802A751-162C-4906-949C-1E42CBDC1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4" y="3775"/>
                <a:ext cx="4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81" name="Rectangle 595">
                <a:extLst>
                  <a:ext uri="{FF2B5EF4-FFF2-40B4-BE49-F238E27FC236}">
                    <a16:creationId xmlns:a16="http://schemas.microsoft.com/office/drawing/2014/main" id="{FB848797-76F4-4EF0-96C7-A9A513FCA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1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282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82" name="Line 596">
                <a:extLst>
                  <a:ext uri="{FF2B5EF4-FFF2-40B4-BE49-F238E27FC236}">
                    <a16:creationId xmlns:a16="http://schemas.microsoft.com/office/drawing/2014/main" id="{3D64E34C-3682-41EB-8EF8-DCEF63703B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29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Line 597">
                <a:extLst>
                  <a:ext uri="{FF2B5EF4-FFF2-40B4-BE49-F238E27FC236}">
                    <a16:creationId xmlns:a16="http://schemas.microsoft.com/office/drawing/2014/main" id="{3803A047-5E5C-4CE8-B4CB-10ECD304F2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31" y="3575"/>
                <a:ext cx="1317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Rectangle 598">
                <a:extLst>
                  <a:ext uri="{FF2B5EF4-FFF2-40B4-BE49-F238E27FC236}">
                    <a16:creationId xmlns:a16="http://schemas.microsoft.com/office/drawing/2014/main" id="{3941F8AF-942B-437E-B4D6-377FCE665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0" y="3545"/>
                <a:ext cx="759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Rectangle 599">
                <a:extLst>
                  <a:ext uri="{FF2B5EF4-FFF2-40B4-BE49-F238E27FC236}">
                    <a16:creationId xmlns:a16="http://schemas.microsoft.com/office/drawing/2014/main" id="{38765956-83B7-476F-A312-B8ECA683A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3" y="3550"/>
                <a:ext cx="89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XXV: 6 Kings from Ethiopia (Cush)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86" name="Rectangle 600">
                <a:extLst>
                  <a:ext uri="{FF2B5EF4-FFF2-40B4-BE49-F238E27FC236}">
                    <a16:creationId xmlns:a16="http://schemas.microsoft.com/office/drawing/2014/main" id="{26C37F9F-31EF-45E2-8E7F-5912076EB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9" y="2704"/>
                <a:ext cx="237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Rectangle 601">
                <a:extLst>
                  <a:ext uri="{FF2B5EF4-FFF2-40B4-BE49-F238E27FC236}">
                    <a16:creationId xmlns:a16="http://schemas.microsoft.com/office/drawing/2014/main" id="{7AFF1F92-2D3A-4861-AD72-DA1C2BC92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9" y="2704"/>
                <a:ext cx="237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Rectangle 602">
                <a:extLst>
                  <a:ext uri="{FF2B5EF4-FFF2-40B4-BE49-F238E27FC236}">
                    <a16:creationId xmlns:a16="http://schemas.microsoft.com/office/drawing/2014/main" id="{B3D4BE0D-387F-4113-85A9-B023A77B9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1" y="2708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750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89" name="Rectangle 603">
                <a:extLst>
                  <a:ext uri="{FF2B5EF4-FFF2-40B4-BE49-F238E27FC236}">
                    <a16:creationId xmlns:a16="http://schemas.microsoft.com/office/drawing/2014/main" id="{A611E937-BDB0-47E8-9611-92AD13243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3" y="2708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90" name="Rectangle 604">
                <a:extLst>
                  <a:ext uri="{FF2B5EF4-FFF2-40B4-BE49-F238E27FC236}">
                    <a16:creationId xmlns:a16="http://schemas.microsoft.com/office/drawing/2014/main" id="{99786BE3-206B-4C56-A7BD-3AAD3F176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9" y="276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730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91" name="Rectangle 605">
                <a:extLst>
                  <a:ext uri="{FF2B5EF4-FFF2-40B4-BE49-F238E27FC236}">
                    <a16:creationId xmlns:a16="http://schemas.microsoft.com/office/drawing/2014/main" id="{0F290C07-4E89-46B8-9C0E-67207ECCF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7" y="2026"/>
                <a:ext cx="29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Jotham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92" name="Rectangle 606">
                <a:extLst>
                  <a:ext uri="{FF2B5EF4-FFF2-40B4-BE49-F238E27FC236}">
                    <a16:creationId xmlns:a16="http://schemas.microsoft.com/office/drawing/2014/main" id="{DBC0CA92-42D0-4994-8706-18B38C274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8" y="5928"/>
                <a:ext cx="404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3" name="Rectangle 607">
                <a:extLst>
                  <a:ext uri="{FF2B5EF4-FFF2-40B4-BE49-F238E27FC236}">
                    <a16:creationId xmlns:a16="http://schemas.microsoft.com/office/drawing/2014/main" id="{BEDD2FC5-E74B-47D3-A5D7-0CA397A35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8" y="5928"/>
                <a:ext cx="404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4" name="Rectangle 608">
                <a:extLst>
                  <a:ext uri="{FF2B5EF4-FFF2-40B4-BE49-F238E27FC236}">
                    <a16:creationId xmlns:a16="http://schemas.microsoft.com/office/drawing/2014/main" id="{1644B24A-543D-4ED7-B99F-B0529F96F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2" y="5961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584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95" name="Rectangle 609">
                <a:extLst>
                  <a:ext uri="{FF2B5EF4-FFF2-40B4-BE49-F238E27FC236}">
                    <a16:creationId xmlns:a16="http://schemas.microsoft.com/office/drawing/2014/main" id="{18A0EF1B-DE1F-4E48-B4E2-D9A62E466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4" y="5961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96" name="Rectangle 610">
                <a:extLst>
                  <a:ext uri="{FF2B5EF4-FFF2-40B4-BE49-F238E27FC236}">
                    <a16:creationId xmlns:a16="http://schemas.microsoft.com/office/drawing/2014/main" id="{B1EC550B-CD2F-4AC3-92F0-714A4B3A5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0" y="5961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550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97" name="Rectangle 611">
                <a:extLst>
                  <a:ext uri="{FF2B5EF4-FFF2-40B4-BE49-F238E27FC236}">
                    <a16:creationId xmlns:a16="http://schemas.microsoft.com/office/drawing/2014/main" id="{CB0B9D5F-38DF-4B58-93C2-C177AFFED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4" y="6046"/>
                <a:ext cx="36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Astyages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98" name="Rectangle 612">
                <a:extLst>
                  <a:ext uri="{FF2B5EF4-FFF2-40B4-BE49-F238E27FC236}">
                    <a16:creationId xmlns:a16="http://schemas.microsoft.com/office/drawing/2014/main" id="{8CE1522A-9272-4697-8A61-D5786A83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3" y="5928"/>
                <a:ext cx="475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9" name="Rectangle 613">
                <a:extLst>
                  <a:ext uri="{FF2B5EF4-FFF2-40B4-BE49-F238E27FC236}">
                    <a16:creationId xmlns:a16="http://schemas.microsoft.com/office/drawing/2014/main" id="{0A9E0A54-3C2D-43D5-9840-C906206BD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3" y="5928"/>
                <a:ext cx="475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0" name="Rectangle 614">
                <a:extLst>
                  <a:ext uri="{FF2B5EF4-FFF2-40B4-BE49-F238E27FC236}">
                    <a16:creationId xmlns:a16="http://schemas.microsoft.com/office/drawing/2014/main" id="{9262F8D7-4180-4D1E-8C7A-163A9302C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3" y="5961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624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01" name="Rectangle 615">
                <a:extLst>
                  <a:ext uri="{FF2B5EF4-FFF2-40B4-BE49-F238E27FC236}">
                    <a16:creationId xmlns:a16="http://schemas.microsoft.com/office/drawing/2014/main" id="{DE88FDDB-0FE9-4E92-BCFD-16DA0CB0B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5" y="5961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02" name="Rectangle 616">
                <a:extLst>
                  <a:ext uri="{FF2B5EF4-FFF2-40B4-BE49-F238E27FC236}">
                    <a16:creationId xmlns:a16="http://schemas.microsoft.com/office/drawing/2014/main" id="{F0F2D506-15F1-4236-8D8E-D16657ED9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2" y="5961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585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03" name="Rectangle 617">
                <a:extLst>
                  <a:ext uri="{FF2B5EF4-FFF2-40B4-BE49-F238E27FC236}">
                    <a16:creationId xmlns:a16="http://schemas.microsoft.com/office/drawing/2014/main" id="{10CD27DE-5BD3-4F56-8DB0-E4D558A54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6" y="5832"/>
                <a:ext cx="37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Kyaxares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04" name="Rectangle 618">
                <a:extLst>
                  <a:ext uri="{FF2B5EF4-FFF2-40B4-BE49-F238E27FC236}">
                    <a16:creationId xmlns:a16="http://schemas.microsoft.com/office/drawing/2014/main" id="{AF7344DA-9A6B-4246-BBCF-DFFE56E9B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2" y="5928"/>
                <a:ext cx="261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5" name="Rectangle 619">
                <a:extLst>
                  <a:ext uri="{FF2B5EF4-FFF2-40B4-BE49-F238E27FC236}">
                    <a16:creationId xmlns:a16="http://schemas.microsoft.com/office/drawing/2014/main" id="{0744ED1A-23D8-4B50-800E-7FC5D7A6D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2" y="5928"/>
                <a:ext cx="261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6" name="Rectangle 620">
                <a:extLst>
                  <a:ext uri="{FF2B5EF4-FFF2-40B4-BE49-F238E27FC236}">
                    <a16:creationId xmlns:a16="http://schemas.microsoft.com/office/drawing/2014/main" id="{EBB99380-E723-4683-A159-FEFF5EA61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7" y="5933"/>
                <a:ext cx="16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 646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07" name="Rectangle 621">
                <a:extLst>
                  <a:ext uri="{FF2B5EF4-FFF2-40B4-BE49-F238E27FC236}">
                    <a16:creationId xmlns:a16="http://schemas.microsoft.com/office/drawing/2014/main" id="{6F1562E9-6D03-401C-8BD0-E1B31E191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8" y="5933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08" name="Rectangle 622">
                <a:extLst>
                  <a:ext uri="{FF2B5EF4-FFF2-40B4-BE49-F238E27FC236}">
                    <a16:creationId xmlns:a16="http://schemas.microsoft.com/office/drawing/2014/main" id="{6C5ED9BC-48BE-47A4-85C2-10A5A688E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4" y="5992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624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09" name="Rectangle 623">
                <a:extLst>
                  <a:ext uri="{FF2B5EF4-FFF2-40B4-BE49-F238E27FC236}">
                    <a16:creationId xmlns:a16="http://schemas.microsoft.com/office/drawing/2014/main" id="{779B4A49-F595-477E-9FB8-92E2B6E17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5" y="6046"/>
                <a:ext cx="38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Phraortes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10" name="Rectangle 624">
                <a:extLst>
                  <a:ext uri="{FF2B5EF4-FFF2-40B4-BE49-F238E27FC236}">
                    <a16:creationId xmlns:a16="http://schemas.microsoft.com/office/drawing/2014/main" id="{2E37FA0F-6BBA-4EF4-A524-4F3AC0DEB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3" y="5928"/>
                <a:ext cx="629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1" name="Rectangle 625">
                <a:extLst>
                  <a:ext uri="{FF2B5EF4-FFF2-40B4-BE49-F238E27FC236}">
                    <a16:creationId xmlns:a16="http://schemas.microsoft.com/office/drawing/2014/main" id="{0974EB95-A1D1-4512-8AC9-933BA73EE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3" y="5928"/>
                <a:ext cx="629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2" name="Rectangle 626">
                <a:extLst>
                  <a:ext uri="{FF2B5EF4-FFF2-40B4-BE49-F238E27FC236}">
                    <a16:creationId xmlns:a16="http://schemas.microsoft.com/office/drawing/2014/main" id="{DBE7FECE-3C92-49C7-AE9E-582B8646C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1" y="5961"/>
                <a:ext cx="16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 699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13" name="Rectangle 627">
                <a:extLst>
                  <a:ext uri="{FF2B5EF4-FFF2-40B4-BE49-F238E27FC236}">
                    <a16:creationId xmlns:a16="http://schemas.microsoft.com/office/drawing/2014/main" id="{2FDC3F4E-8D57-4579-9E8E-08D64CE97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2" y="5961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14" name="Rectangle 628">
                <a:extLst>
                  <a:ext uri="{FF2B5EF4-FFF2-40B4-BE49-F238E27FC236}">
                    <a16:creationId xmlns:a16="http://schemas.microsoft.com/office/drawing/2014/main" id="{DB3779F1-FC9C-4D7C-8419-E7D79CB71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8" y="5961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15" name="Rectangle 629">
                <a:extLst>
                  <a:ext uri="{FF2B5EF4-FFF2-40B4-BE49-F238E27FC236}">
                    <a16:creationId xmlns:a16="http://schemas.microsoft.com/office/drawing/2014/main" id="{72F707A3-0804-4A96-96BA-A8004BE75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1" y="5832"/>
                <a:ext cx="32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Deiokes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16" name="Rectangle 630">
                <a:extLst>
                  <a:ext uri="{FF2B5EF4-FFF2-40B4-BE49-F238E27FC236}">
                    <a16:creationId xmlns:a16="http://schemas.microsoft.com/office/drawing/2014/main" id="{FCA3354A-A1B0-4A78-8088-51D2ABE12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0" y="3741"/>
                <a:ext cx="71" cy="2964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7" name="Rectangle 631">
                <a:extLst>
                  <a:ext uri="{FF2B5EF4-FFF2-40B4-BE49-F238E27FC236}">
                    <a16:creationId xmlns:a16="http://schemas.microsoft.com/office/drawing/2014/main" id="{E652968E-11E9-4A90-8CD4-8E5DDB95C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0" y="3741"/>
                <a:ext cx="71" cy="2964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8" name="Rectangle 632">
                <a:extLst>
                  <a:ext uri="{FF2B5EF4-FFF2-40B4-BE49-F238E27FC236}">
                    <a16:creationId xmlns:a16="http://schemas.microsoft.com/office/drawing/2014/main" id="{F0E3D096-4098-4916-AB07-A2E134F24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1" y="3741"/>
                <a:ext cx="66" cy="296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9" name="Rectangle 633">
                <a:extLst>
                  <a:ext uri="{FF2B5EF4-FFF2-40B4-BE49-F238E27FC236}">
                    <a16:creationId xmlns:a16="http://schemas.microsoft.com/office/drawing/2014/main" id="{7C428C44-9855-4596-AF9C-379E2FFA0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1" y="3741"/>
                <a:ext cx="66" cy="2964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0" name="Rectangle 634">
                <a:extLst>
                  <a:ext uri="{FF2B5EF4-FFF2-40B4-BE49-F238E27FC236}">
                    <a16:creationId xmlns:a16="http://schemas.microsoft.com/office/drawing/2014/main" id="{1F0B141B-8C43-4D17-91B6-21E3A039B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1" y="5957"/>
                <a:ext cx="63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Philip Arrhidaeus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21" name="Rectangle 635">
                <a:extLst>
                  <a:ext uri="{FF2B5EF4-FFF2-40B4-BE49-F238E27FC236}">
                    <a16:creationId xmlns:a16="http://schemas.microsoft.com/office/drawing/2014/main" id="{5CA98232-C04F-4291-AAF0-4A02D74A5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0" y="6129"/>
                <a:ext cx="49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Alexander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22" name="Line 636">
                <a:extLst>
                  <a:ext uri="{FF2B5EF4-FFF2-40B4-BE49-F238E27FC236}">
                    <a16:creationId xmlns:a16="http://schemas.microsoft.com/office/drawing/2014/main" id="{CC912205-634F-4BE7-9A36-C88AB475E6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569" y="5999"/>
                <a:ext cx="143" cy="143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3" name="Line 637">
                <a:extLst>
                  <a:ext uri="{FF2B5EF4-FFF2-40B4-BE49-F238E27FC236}">
                    <a16:creationId xmlns:a16="http://schemas.microsoft.com/office/drawing/2014/main" id="{725AD84E-50EA-4CFE-A87A-6CE073692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650" y="6169"/>
                <a:ext cx="68" cy="6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4" name="Rectangle 638">
                <a:extLst>
                  <a:ext uri="{FF2B5EF4-FFF2-40B4-BE49-F238E27FC236}">
                    <a16:creationId xmlns:a16="http://schemas.microsoft.com/office/drawing/2014/main" id="{5D7CC8E4-3EC9-493C-A57A-C4DAEE845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4" y="3741"/>
                <a:ext cx="427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5" name="Rectangle 639">
                <a:extLst>
                  <a:ext uri="{FF2B5EF4-FFF2-40B4-BE49-F238E27FC236}">
                    <a16:creationId xmlns:a16="http://schemas.microsoft.com/office/drawing/2014/main" id="{53F6CBCC-0CF8-4EA9-A920-47BB1080E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4" y="3741"/>
                <a:ext cx="42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6" name="Rectangle 640">
                <a:extLst>
                  <a:ext uri="{FF2B5EF4-FFF2-40B4-BE49-F238E27FC236}">
                    <a16:creationId xmlns:a16="http://schemas.microsoft.com/office/drawing/2014/main" id="{B66A5A16-9E58-45C8-A4B5-7E5F44A0C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0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282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27" name="Rectangle 641">
                <a:extLst>
                  <a:ext uri="{FF2B5EF4-FFF2-40B4-BE49-F238E27FC236}">
                    <a16:creationId xmlns:a16="http://schemas.microsoft.com/office/drawing/2014/main" id="{9885274A-55FE-4FFF-AE02-8FFAB6D64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2" y="3775"/>
                <a:ext cx="4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28" name="Rectangle 642">
                <a:extLst>
                  <a:ext uri="{FF2B5EF4-FFF2-40B4-BE49-F238E27FC236}">
                    <a16:creationId xmlns:a16="http://schemas.microsoft.com/office/drawing/2014/main" id="{75BB9FF5-1224-4879-A383-80644CED7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9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29" name="Rectangle 643">
                <a:extLst>
                  <a:ext uri="{FF2B5EF4-FFF2-40B4-BE49-F238E27FC236}">
                    <a16:creationId xmlns:a16="http://schemas.microsoft.com/office/drawing/2014/main" id="{920D3A68-13BA-41D8-8810-2CF7160E7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1" y="3741"/>
                <a:ext cx="297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0" name="Rectangle 644">
                <a:extLst>
                  <a:ext uri="{FF2B5EF4-FFF2-40B4-BE49-F238E27FC236}">
                    <a16:creationId xmlns:a16="http://schemas.microsoft.com/office/drawing/2014/main" id="{46DD4FD8-9A72-491B-8792-137CBE5AF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1" y="3741"/>
                <a:ext cx="29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1" name="Rectangle 645">
                <a:extLst>
                  <a:ext uri="{FF2B5EF4-FFF2-40B4-BE49-F238E27FC236}">
                    <a16:creationId xmlns:a16="http://schemas.microsoft.com/office/drawing/2014/main" id="{51081F23-8DB7-42CD-A880-ADC69BE73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2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32" name="Rectangle 646">
                <a:extLst>
                  <a:ext uri="{FF2B5EF4-FFF2-40B4-BE49-F238E27FC236}">
                    <a16:creationId xmlns:a16="http://schemas.microsoft.com/office/drawing/2014/main" id="{8FD9D5C7-259A-46B2-ACE6-D14EA244A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4" y="3775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33" name="Rectangle 647">
                <a:extLst>
                  <a:ext uri="{FF2B5EF4-FFF2-40B4-BE49-F238E27FC236}">
                    <a16:creationId xmlns:a16="http://schemas.microsoft.com/office/drawing/2014/main" id="{D886D5CF-C20E-4548-BCDA-DFA7E5700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1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222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34" name="Rectangle 648">
                <a:extLst>
                  <a:ext uri="{FF2B5EF4-FFF2-40B4-BE49-F238E27FC236}">
                    <a16:creationId xmlns:a16="http://schemas.microsoft.com/office/drawing/2014/main" id="{1F8CAB91-2993-4A62-AC3C-E2D3A9D98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1" y="3616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III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35" name="Rectangle 649">
                <a:extLst>
                  <a:ext uri="{FF2B5EF4-FFF2-40B4-BE49-F238E27FC236}">
                    <a16:creationId xmlns:a16="http://schemas.microsoft.com/office/drawing/2014/main" id="{8B38E7EE-D9A5-4918-ABAC-148822BDD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19" y="3660"/>
                <a:ext cx="40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Euergetes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36" name="Line 650">
                <a:extLst>
                  <a:ext uri="{FF2B5EF4-FFF2-40B4-BE49-F238E27FC236}">
                    <a16:creationId xmlns:a16="http://schemas.microsoft.com/office/drawing/2014/main" id="{3C8409CF-8877-4BC2-956D-A66151865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77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7" name="Line 651">
                <a:extLst>
                  <a:ext uri="{FF2B5EF4-FFF2-40B4-BE49-F238E27FC236}">
                    <a16:creationId xmlns:a16="http://schemas.microsoft.com/office/drawing/2014/main" id="{220D2E1C-1EC6-4C55-9F1D-5B1B31B1A6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77" y="3575"/>
                <a:ext cx="333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8" name="Rectangle 652">
                <a:extLst>
                  <a:ext uri="{FF2B5EF4-FFF2-40B4-BE49-F238E27FC236}">
                    <a16:creationId xmlns:a16="http://schemas.microsoft.com/office/drawing/2014/main" id="{2977019B-27EC-43B5-931A-1DF089EEC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9" y="3546"/>
                <a:ext cx="40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9" name="Rectangle 653">
                <a:extLst>
                  <a:ext uri="{FF2B5EF4-FFF2-40B4-BE49-F238E27FC236}">
                    <a16:creationId xmlns:a16="http://schemas.microsoft.com/office/drawing/2014/main" id="{557F45E1-AB0A-4446-8ED3-232BBD79F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1" y="3550"/>
                <a:ext cx="48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Ptolemaic Dynasty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40" name="Rectangle 654">
                <a:extLst>
                  <a:ext uri="{FF2B5EF4-FFF2-40B4-BE49-F238E27FC236}">
                    <a16:creationId xmlns:a16="http://schemas.microsoft.com/office/drawing/2014/main" id="{316F34AE-FEFF-42A0-AFFD-EAE21A395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8" y="3741"/>
                <a:ext cx="196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1" name="Rectangle 655">
                <a:extLst>
                  <a:ext uri="{FF2B5EF4-FFF2-40B4-BE49-F238E27FC236}">
                    <a16:creationId xmlns:a16="http://schemas.microsoft.com/office/drawing/2014/main" id="{B7C5E90D-C2A5-4A9E-8C4E-F103086D3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8" y="3741"/>
                <a:ext cx="196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2" name="Rectangle 656">
                <a:extLst>
                  <a:ext uri="{FF2B5EF4-FFF2-40B4-BE49-F238E27FC236}">
                    <a16:creationId xmlns:a16="http://schemas.microsoft.com/office/drawing/2014/main" id="{C584B2D9-AFEB-41B1-BE30-32FEA4478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9" y="3746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222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43" name="Rectangle 657">
                <a:extLst>
                  <a:ext uri="{FF2B5EF4-FFF2-40B4-BE49-F238E27FC236}">
                    <a16:creationId xmlns:a16="http://schemas.microsoft.com/office/drawing/2014/main" id="{72F4DF2D-1397-42DC-B0F6-CA9C23DF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2" y="37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44" name="Rectangle 658">
                <a:extLst>
                  <a:ext uri="{FF2B5EF4-FFF2-40B4-BE49-F238E27FC236}">
                    <a16:creationId xmlns:a16="http://schemas.microsoft.com/office/drawing/2014/main" id="{13DC586D-C550-427E-A0B8-D6EB771C2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7" y="3805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205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45" name="Rectangle 659">
                <a:extLst>
                  <a:ext uri="{FF2B5EF4-FFF2-40B4-BE49-F238E27FC236}">
                    <a16:creationId xmlns:a16="http://schemas.microsoft.com/office/drawing/2014/main" id="{BEA1ACA1-BA30-42B6-A2C7-23787FCCD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4" y="3741"/>
                <a:ext cx="296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6" name="Rectangle 660">
                <a:extLst>
                  <a:ext uri="{FF2B5EF4-FFF2-40B4-BE49-F238E27FC236}">
                    <a16:creationId xmlns:a16="http://schemas.microsoft.com/office/drawing/2014/main" id="{181C3D61-7F55-4701-9271-2BC3D648F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4" y="3741"/>
                <a:ext cx="296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7" name="Rectangle 661">
                <a:extLst>
                  <a:ext uri="{FF2B5EF4-FFF2-40B4-BE49-F238E27FC236}">
                    <a16:creationId xmlns:a16="http://schemas.microsoft.com/office/drawing/2014/main" id="{F694C229-29E4-48F2-A735-87DFEA5BA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4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205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48" name="Rectangle 662">
                <a:extLst>
                  <a:ext uri="{FF2B5EF4-FFF2-40B4-BE49-F238E27FC236}">
                    <a16:creationId xmlns:a16="http://schemas.microsoft.com/office/drawing/2014/main" id="{E113CA0A-9087-49A9-8E40-4A47FC54D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7" y="3775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49" name="Rectangle 663">
                <a:extLst>
                  <a:ext uri="{FF2B5EF4-FFF2-40B4-BE49-F238E27FC236}">
                    <a16:creationId xmlns:a16="http://schemas.microsoft.com/office/drawing/2014/main" id="{01608C6E-5347-43A9-BE1C-52C291ED2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3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180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0" name="Rectangle 664">
                <a:extLst>
                  <a:ext uri="{FF2B5EF4-FFF2-40B4-BE49-F238E27FC236}">
                    <a16:creationId xmlns:a16="http://schemas.microsoft.com/office/drawing/2014/main" id="{394BF44D-FD79-404C-92C4-B2A6FAC9E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5" y="3615"/>
                <a:ext cx="25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1" name="Rectangle 665">
                <a:extLst>
                  <a:ext uri="{FF2B5EF4-FFF2-40B4-BE49-F238E27FC236}">
                    <a16:creationId xmlns:a16="http://schemas.microsoft.com/office/drawing/2014/main" id="{30993061-7E4C-4947-8B2C-38E6675EB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1" y="3657"/>
                <a:ext cx="24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Soter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2" name="Rectangle 666">
                <a:extLst>
                  <a:ext uri="{FF2B5EF4-FFF2-40B4-BE49-F238E27FC236}">
                    <a16:creationId xmlns:a16="http://schemas.microsoft.com/office/drawing/2014/main" id="{06FFCF06-B7B2-499F-B8F7-83B43E507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7" y="3888"/>
                <a:ext cx="27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3" name="Rectangle 667">
                <a:extLst>
                  <a:ext uri="{FF2B5EF4-FFF2-40B4-BE49-F238E27FC236}">
                    <a16:creationId xmlns:a16="http://schemas.microsoft.com/office/drawing/2014/main" id="{6E1DDC03-5314-4FD4-A39D-1A363E4BE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8" y="3932"/>
                <a:ext cx="45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Philadelphus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4" name="Rectangle 668">
                <a:extLst>
                  <a:ext uri="{FF2B5EF4-FFF2-40B4-BE49-F238E27FC236}">
                    <a16:creationId xmlns:a16="http://schemas.microsoft.com/office/drawing/2014/main" id="{96121D83-85BD-4911-B0B0-16778EF1D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8" y="3888"/>
                <a:ext cx="29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5" name="Rectangle 669">
                <a:extLst>
                  <a:ext uri="{FF2B5EF4-FFF2-40B4-BE49-F238E27FC236}">
                    <a16:creationId xmlns:a16="http://schemas.microsoft.com/office/drawing/2014/main" id="{A46FE4CC-2FBB-4591-887E-7E84C84A7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9" y="3932"/>
                <a:ext cx="36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Philopater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6" name="Rectangle 670">
                <a:extLst>
                  <a:ext uri="{FF2B5EF4-FFF2-40B4-BE49-F238E27FC236}">
                    <a16:creationId xmlns:a16="http://schemas.microsoft.com/office/drawing/2014/main" id="{5D27FC7D-361C-4E02-A96D-FC5D1FA42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2" y="3615"/>
                <a:ext cx="29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V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7" name="Rectangle 671">
                <a:extLst>
                  <a:ext uri="{FF2B5EF4-FFF2-40B4-BE49-F238E27FC236}">
                    <a16:creationId xmlns:a16="http://schemas.microsoft.com/office/drawing/2014/main" id="{35E960AC-EAA9-4109-A771-44E0A77D8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9" y="3657"/>
                <a:ext cx="37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Epiphanes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58" name="Rectangle 672">
                <a:extLst>
                  <a:ext uri="{FF2B5EF4-FFF2-40B4-BE49-F238E27FC236}">
                    <a16:creationId xmlns:a16="http://schemas.microsoft.com/office/drawing/2014/main" id="{860E1208-BFD5-452D-9F80-C1001EF1F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0" y="3741"/>
                <a:ext cx="415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" name="Rectangle 673">
                <a:extLst>
                  <a:ext uri="{FF2B5EF4-FFF2-40B4-BE49-F238E27FC236}">
                    <a16:creationId xmlns:a16="http://schemas.microsoft.com/office/drawing/2014/main" id="{94777244-809C-4B2C-8C1E-D74DFCC58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0" y="3741"/>
                <a:ext cx="415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0" name="Rectangle 674">
                <a:extLst>
                  <a:ext uri="{FF2B5EF4-FFF2-40B4-BE49-F238E27FC236}">
                    <a16:creationId xmlns:a16="http://schemas.microsoft.com/office/drawing/2014/main" id="{0B261384-2636-4230-874D-6B1C88047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9" y="3880"/>
                <a:ext cx="29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VI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61" name="Rectangle 675">
                <a:extLst>
                  <a:ext uri="{FF2B5EF4-FFF2-40B4-BE49-F238E27FC236}">
                    <a16:creationId xmlns:a16="http://schemas.microsoft.com/office/drawing/2014/main" id="{1BC57874-C7CE-4307-9A86-4636A5E6F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1" y="3924"/>
                <a:ext cx="38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Philometor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62" name="Rectangle 676">
                <a:extLst>
                  <a:ext uri="{FF2B5EF4-FFF2-40B4-BE49-F238E27FC236}">
                    <a16:creationId xmlns:a16="http://schemas.microsoft.com/office/drawing/2014/main" id="{8556CB71-23C9-4938-95FB-28003D8CD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49" y="3741"/>
                <a:ext cx="83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3" name="Rectangle 677">
                <a:extLst>
                  <a:ext uri="{FF2B5EF4-FFF2-40B4-BE49-F238E27FC236}">
                    <a16:creationId xmlns:a16="http://schemas.microsoft.com/office/drawing/2014/main" id="{B368251F-D743-4703-8C0C-A234D3FCD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49" y="3741"/>
                <a:ext cx="83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4" name="Rectangle 678">
                <a:extLst>
                  <a:ext uri="{FF2B5EF4-FFF2-40B4-BE49-F238E27FC236}">
                    <a16:creationId xmlns:a16="http://schemas.microsoft.com/office/drawing/2014/main" id="{71FF6AB9-A53E-49CA-B012-AD3EECC21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5" y="3741"/>
                <a:ext cx="345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5" name="Rectangle 679">
                <a:extLst>
                  <a:ext uri="{FF2B5EF4-FFF2-40B4-BE49-F238E27FC236}">
                    <a16:creationId xmlns:a16="http://schemas.microsoft.com/office/drawing/2014/main" id="{70F6CFED-7D6B-4914-AAF0-6A69ACD6C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5" y="3741"/>
                <a:ext cx="345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6" name="Rectangle 680">
                <a:extLst>
                  <a:ext uri="{FF2B5EF4-FFF2-40B4-BE49-F238E27FC236}">
                    <a16:creationId xmlns:a16="http://schemas.microsoft.com/office/drawing/2014/main" id="{560D7A06-5AB5-4B6B-AF03-D7765A2E8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0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145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67" name="Rectangle 681">
                <a:extLst>
                  <a:ext uri="{FF2B5EF4-FFF2-40B4-BE49-F238E27FC236}">
                    <a16:creationId xmlns:a16="http://schemas.microsoft.com/office/drawing/2014/main" id="{49D1AE10-2EA8-41A1-B175-E84756830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2" y="3775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68" name="Rectangle 682">
                <a:extLst>
                  <a:ext uri="{FF2B5EF4-FFF2-40B4-BE49-F238E27FC236}">
                    <a16:creationId xmlns:a16="http://schemas.microsoft.com/office/drawing/2014/main" id="{92813621-9556-4ABA-A44A-2C9C8E623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8" y="3775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116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69" name="Rectangle 683">
                <a:extLst>
                  <a:ext uri="{FF2B5EF4-FFF2-40B4-BE49-F238E27FC236}">
                    <a16:creationId xmlns:a16="http://schemas.microsoft.com/office/drawing/2014/main" id="{4CD17797-DB3D-48CD-9206-134B34521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0" y="3880"/>
                <a:ext cx="32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VIII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70" name="Rectangle 684">
                <a:extLst>
                  <a:ext uri="{FF2B5EF4-FFF2-40B4-BE49-F238E27FC236}">
                    <a16:creationId xmlns:a16="http://schemas.microsoft.com/office/drawing/2014/main" id="{0921D0ED-7811-4D40-B233-E43D44AFD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6" y="3924"/>
                <a:ext cx="43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Euergetes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71" name="Line 685">
                <a:extLst>
                  <a:ext uri="{FF2B5EF4-FFF2-40B4-BE49-F238E27FC236}">
                    <a16:creationId xmlns:a16="http://schemas.microsoft.com/office/drawing/2014/main" id="{B26253F2-378C-4238-84AA-3A70AD3BE3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08" y="3771"/>
                <a:ext cx="250" cy="13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2" name="Line 686">
                <a:extLst>
                  <a:ext uri="{FF2B5EF4-FFF2-40B4-BE49-F238E27FC236}">
                    <a16:creationId xmlns:a16="http://schemas.microsoft.com/office/drawing/2014/main" id="{57F2023D-EA39-4B6F-8D9C-DFF66B1E19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658" y="3831"/>
                <a:ext cx="40" cy="7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3" name="Rectangle 687">
                <a:extLst>
                  <a:ext uri="{FF2B5EF4-FFF2-40B4-BE49-F238E27FC236}">
                    <a16:creationId xmlns:a16="http://schemas.microsoft.com/office/drawing/2014/main" id="{D6EEEE85-AFB0-4319-B167-40F242E60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2" y="3598"/>
                <a:ext cx="321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VII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74" name="Rectangle 688">
                <a:extLst>
                  <a:ext uri="{FF2B5EF4-FFF2-40B4-BE49-F238E27FC236}">
                    <a16:creationId xmlns:a16="http://schemas.microsoft.com/office/drawing/2014/main" id="{70FBB405-6AFD-4503-97F6-8DD5EC9E3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2" y="3641"/>
                <a:ext cx="37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Epiphanes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75" name="Line 689">
                <a:extLst>
                  <a:ext uri="{FF2B5EF4-FFF2-40B4-BE49-F238E27FC236}">
                    <a16:creationId xmlns:a16="http://schemas.microsoft.com/office/drawing/2014/main" id="{F98AD59E-D1B4-4E66-B0C0-93B35CCA7E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616" y="3718"/>
                <a:ext cx="25" cy="25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6" name="Rectangle 690">
                <a:extLst>
                  <a:ext uri="{FF2B5EF4-FFF2-40B4-BE49-F238E27FC236}">
                    <a16:creationId xmlns:a16="http://schemas.microsoft.com/office/drawing/2014/main" id="{C75D063C-EB5C-46E2-885E-F45E2434A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0" y="3741"/>
                <a:ext cx="427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7" name="Rectangle 691">
                <a:extLst>
                  <a:ext uri="{FF2B5EF4-FFF2-40B4-BE49-F238E27FC236}">
                    <a16:creationId xmlns:a16="http://schemas.microsoft.com/office/drawing/2014/main" id="{27360B89-17D8-4745-897A-DAEE957C5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0" y="3741"/>
                <a:ext cx="42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8" name="Rectangle 692">
                <a:extLst>
                  <a:ext uri="{FF2B5EF4-FFF2-40B4-BE49-F238E27FC236}">
                    <a16:creationId xmlns:a16="http://schemas.microsoft.com/office/drawing/2014/main" id="{1F0E027D-AAC4-4C75-8DE9-6D8C5F595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5" y="3598"/>
                <a:ext cx="291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IX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79" name="Rectangle 693">
                <a:extLst>
                  <a:ext uri="{FF2B5EF4-FFF2-40B4-BE49-F238E27FC236}">
                    <a16:creationId xmlns:a16="http://schemas.microsoft.com/office/drawing/2014/main" id="{14D4E9A3-568E-4ED5-9A20-9A9B72E2C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9" y="3641"/>
                <a:ext cx="27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Soter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80" name="Rectangle 694">
                <a:extLst>
                  <a:ext uri="{FF2B5EF4-FFF2-40B4-BE49-F238E27FC236}">
                    <a16:creationId xmlns:a16="http://schemas.microsoft.com/office/drawing/2014/main" id="{49C05D7A-CC22-4A3B-8706-4ADB6E724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1" y="3771"/>
                <a:ext cx="17" cy="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1" name="Rectangle 695">
                <a:extLst>
                  <a:ext uri="{FF2B5EF4-FFF2-40B4-BE49-F238E27FC236}">
                    <a16:creationId xmlns:a16="http://schemas.microsoft.com/office/drawing/2014/main" id="{88A17FE1-A3C0-4A84-BA2A-C57FA9DFB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1" y="3771"/>
                <a:ext cx="17" cy="8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2" name="Rectangle 696">
                <a:extLst>
                  <a:ext uri="{FF2B5EF4-FFF2-40B4-BE49-F238E27FC236}">
                    <a16:creationId xmlns:a16="http://schemas.microsoft.com/office/drawing/2014/main" id="{6144DD6F-6055-4F63-82AB-3C06CF241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2" y="3771"/>
                <a:ext cx="220" cy="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3" name="Rectangle 697">
                <a:extLst>
                  <a:ext uri="{FF2B5EF4-FFF2-40B4-BE49-F238E27FC236}">
                    <a16:creationId xmlns:a16="http://schemas.microsoft.com/office/drawing/2014/main" id="{68EDCA6B-E1E2-4EDF-8630-75C155FBC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2" y="3771"/>
                <a:ext cx="220" cy="8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4" name="Rectangle 698">
                <a:extLst>
                  <a:ext uri="{FF2B5EF4-FFF2-40B4-BE49-F238E27FC236}">
                    <a16:creationId xmlns:a16="http://schemas.microsoft.com/office/drawing/2014/main" id="{D5C90B98-31D7-4404-9CB1-FF95253BE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5" y="3880"/>
                <a:ext cx="27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X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85" name="Rectangle 699">
                <a:extLst>
                  <a:ext uri="{FF2B5EF4-FFF2-40B4-BE49-F238E27FC236}">
                    <a16:creationId xmlns:a16="http://schemas.microsoft.com/office/drawing/2014/main" id="{B1368969-EA53-4403-99BB-28236D9B6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1" y="3924"/>
                <a:ext cx="40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Alexander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86" name="Rectangle 700">
                <a:extLst>
                  <a:ext uri="{FF2B5EF4-FFF2-40B4-BE49-F238E27FC236}">
                    <a16:creationId xmlns:a16="http://schemas.microsoft.com/office/drawing/2014/main" id="{5898D9B3-1469-4B14-8A55-685EDC7E9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7" y="3741"/>
                <a:ext cx="343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7" name="Rectangle 701">
                <a:extLst>
                  <a:ext uri="{FF2B5EF4-FFF2-40B4-BE49-F238E27FC236}">
                    <a16:creationId xmlns:a16="http://schemas.microsoft.com/office/drawing/2014/main" id="{EF5AD20D-9FEE-4138-9D98-F8A8E2302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7" y="3741"/>
                <a:ext cx="343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8" name="Rectangle 702">
                <a:extLst>
                  <a:ext uri="{FF2B5EF4-FFF2-40B4-BE49-F238E27FC236}">
                    <a16:creationId xmlns:a16="http://schemas.microsoft.com/office/drawing/2014/main" id="{8DE508E2-245E-4220-8F22-C539DDC0B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8" y="3775"/>
                <a:ext cx="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89" name="Rectangle 703">
                <a:extLst>
                  <a:ext uri="{FF2B5EF4-FFF2-40B4-BE49-F238E27FC236}">
                    <a16:creationId xmlns:a16="http://schemas.microsoft.com/office/drawing/2014/main" id="{976D7858-7D09-4FEC-9D2B-2AD2FF453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3" y="3775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90" name="Rectangle 704">
                <a:extLst>
                  <a:ext uri="{FF2B5EF4-FFF2-40B4-BE49-F238E27FC236}">
                    <a16:creationId xmlns:a16="http://schemas.microsoft.com/office/drawing/2014/main" id="{5296DFCA-D375-4CB1-A009-77AAEC5E1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0" y="3775"/>
                <a:ext cx="8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91" name="Rectangle 705">
                <a:extLst>
                  <a:ext uri="{FF2B5EF4-FFF2-40B4-BE49-F238E27FC236}">
                    <a16:creationId xmlns:a16="http://schemas.microsoft.com/office/drawing/2014/main" id="{2D8BA756-6ED1-4EE5-92CE-B727C3A4A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8" y="3741"/>
                <a:ext cx="35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2" name="Rectangle 706">
                <a:extLst>
                  <a:ext uri="{FF2B5EF4-FFF2-40B4-BE49-F238E27FC236}">
                    <a16:creationId xmlns:a16="http://schemas.microsoft.com/office/drawing/2014/main" id="{68CCCE97-4B67-4E5F-8827-FF9281EB8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8" y="3741"/>
                <a:ext cx="35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3" name="Rectangle 707">
                <a:extLst>
                  <a:ext uri="{FF2B5EF4-FFF2-40B4-BE49-F238E27FC236}">
                    <a16:creationId xmlns:a16="http://schemas.microsoft.com/office/drawing/2014/main" id="{A6E99B02-EB26-4C79-B4B9-50BD88B17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8" y="3890"/>
                <a:ext cx="30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XII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94" name="Rectangle 708">
                <a:extLst>
                  <a:ext uri="{FF2B5EF4-FFF2-40B4-BE49-F238E27FC236}">
                    <a16:creationId xmlns:a16="http://schemas.microsoft.com/office/drawing/2014/main" id="{A84C0CF0-B2A5-4636-9D7D-F18173CDC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8" y="3939"/>
                <a:ext cx="40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Neos Dionysos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95" name="Line 709">
                <a:extLst>
                  <a:ext uri="{FF2B5EF4-FFF2-40B4-BE49-F238E27FC236}">
                    <a16:creationId xmlns:a16="http://schemas.microsoft.com/office/drawing/2014/main" id="{D177C80D-7D0D-450D-9DBE-5B99FECFC8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65" y="3848"/>
                <a:ext cx="29" cy="3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6" name="Line 710">
                <a:extLst>
                  <a:ext uri="{FF2B5EF4-FFF2-40B4-BE49-F238E27FC236}">
                    <a16:creationId xmlns:a16="http://schemas.microsoft.com/office/drawing/2014/main" id="{E6EBDF1A-9B79-4A5B-A48E-3FCF03779A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94" y="3848"/>
                <a:ext cx="149" cy="3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7" name="Rectangle 711">
                <a:extLst>
                  <a:ext uri="{FF2B5EF4-FFF2-40B4-BE49-F238E27FC236}">
                    <a16:creationId xmlns:a16="http://schemas.microsoft.com/office/drawing/2014/main" id="{6A24BD39-DD43-48BC-B50A-78943DB95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4" y="3598"/>
                <a:ext cx="29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Ptolemy XI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98" name="Rectangle 712">
                <a:extLst>
                  <a:ext uri="{FF2B5EF4-FFF2-40B4-BE49-F238E27FC236}">
                    <a16:creationId xmlns:a16="http://schemas.microsoft.com/office/drawing/2014/main" id="{CB7E185F-59F3-4FE6-8F45-FE3C66BA4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7" y="3641"/>
                <a:ext cx="42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Alexander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499" name="Line 713">
                <a:extLst>
                  <a:ext uri="{FF2B5EF4-FFF2-40B4-BE49-F238E27FC236}">
                    <a16:creationId xmlns:a16="http://schemas.microsoft.com/office/drawing/2014/main" id="{E4C8167A-B487-48CC-8314-2218618DE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417" y="3712"/>
                <a:ext cx="29" cy="2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5" name="Group 915">
              <a:extLst>
                <a:ext uri="{FF2B5EF4-FFF2-40B4-BE49-F238E27FC236}">
                  <a16:creationId xmlns:a16="http://schemas.microsoft.com/office/drawing/2014/main" id="{B7AC0109-1E51-4380-B72B-E7680794D4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54" y="291"/>
              <a:ext cx="12970" cy="7753"/>
              <a:chOff x="8854" y="291"/>
              <a:chExt cx="12970" cy="7753"/>
            </a:xfrm>
          </p:grpSpPr>
          <p:sp>
            <p:nvSpPr>
              <p:cNvPr id="2100" name="Rectangle 715">
                <a:extLst>
                  <a:ext uri="{FF2B5EF4-FFF2-40B4-BE49-F238E27FC236}">
                    <a16:creationId xmlns:a16="http://schemas.microsoft.com/office/drawing/2014/main" id="{72F6E90F-8854-4236-B180-119F1F5AC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1" y="3598"/>
                <a:ext cx="191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Queen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1" name="Rectangle 716">
                <a:extLst>
                  <a:ext uri="{FF2B5EF4-FFF2-40B4-BE49-F238E27FC236}">
                    <a16:creationId xmlns:a16="http://schemas.microsoft.com/office/drawing/2014/main" id="{D20715FE-6F60-4F48-9380-138BB008D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3" y="3641"/>
                <a:ext cx="37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Bernice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2" name="Line 717">
                <a:extLst>
                  <a:ext uri="{FF2B5EF4-FFF2-40B4-BE49-F238E27FC236}">
                    <a16:creationId xmlns:a16="http://schemas.microsoft.com/office/drawing/2014/main" id="{AFAA50EA-ED9E-4B65-8C64-E4B668960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683" y="3712"/>
                <a:ext cx="30" cy="2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3" name="Rectangle 718">
                <a:extLst>
                  <a:ext uri="{FF2B5EF4-FFF2-40B4-BE49-F238E27FC236}">
                    <a16:creationId xmlns:a16="http://schemas.microsoft.com/office/drawing/2014/main" id="{14901A75-89D5-4D44-831B-21A03A76E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0" y="3741"/>
                <a:ext cx="250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4" name="Rectangle 719">
                <a:extLst>
                  <a:ext uri="{FF2B5EF4-FFF2-40B4-BE49-F238E27FC236}">
                    <a16:creationId xmlns:a16="http://schemas.microsoft.com/office/drawing/2014/main" id="{D24FC4C1-4B26-4815-9800-421101439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0" y="3741"/>
                <a:ext cx="250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5" name="Rectangle 720">
                <a:extLst>
                  <a:ext uri="{FF2B5EF4-FFF2-40B4-BE49-F238E27FC236}">
                    <a16:creationId xmlns:a16="http://schemas.microsoft.com/office/drawing/2014/main" id="{3D8FD25A-71C6-403F-B185-569BD6ED5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5" y="3775"/>
                <a:ext cx="8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6" name="Rectangle 721">
                <a:extLst>
                  <a:ext uri="{FF2B5EF4-FFF2-40B4-BE49-F238E27FC236}">
                    <a16:creationId xmlns:a16="http://schemas.microsoft.com/office/drawing/2014/main" id="{DEAF4470-416E-40D5-82E4-BC5B8CBA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0" y="3775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7" name="Rectangle 722">
                <a:extLst>
                  <a:ext uri="{FF2B5EF4-FFF2-40B4-BE49-F238E27FC236}">
                    <a16:creationId xmlns:a16="http://schemas.microsoft.com/office/drawing/2014/main" id="{C792625D-2BE0-4D7A-AB99-F3ACAFCAC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6" y="3775"/>
                <a:ext cx="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8" name="Rectangle 723">
                <a:extLst>
                  <a:ext uri="{FF2B5EF4-FFF2-40B4-BE49-F238E27FC236}">
                    <a16:creationId xmlns:a16="http://schemas.microsoft.com/office/drawing/2014/main" id="{C6D4BE9C-C827-4864-9708-6B9C21A47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8" y="3598"/>
                <a:ext cx="19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Queen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09" name="Rectangle 724">
                <a:extLst>
                  <a:ext uri="{FF2B5EF4-FFF2-40B4-BE49-F238E27FC236}">
                    <a16:creationId xmlns:a16="http://schemas.microsoft.com/office/drawing/2014/main" id="{136A729E-11C8-48AE-ABB9-1E19F5112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0" y="3641"/>
                <a:ext cx="46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Cleopatra VII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0" name="Line 725">
                <a:extLst>
                  <a:ext uri="{FF2B5EF4-FFF2-40B4-BE49-F238E27FC236}">
                    <a16:creationId xmlns:a16="http://schemas.microsoft.com/office/drawing/2014/main" id="{9CA393B4-DBC5-4073-8DC5-82DE8D8161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010" y="3712"/>
                <a:ext cx="29" cy="2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1" name="Rectangle 726">
                <a:extLst>
                  <a:ext uri="{FF2B5EF4-FFF2-40B4-BE49-F238E27FC236}">
                    <a16:creationId xmlns:a16="http://schemas.microsoft.com/office/drawing/2014/main" id="{9F22B6FF-DBFA-4519-81B2-330B3C939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5" y="3876"/>
                <a:ext cx="133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 Aug 30 Cleopatra commits suicide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2" name="Rectangle 727">
                <a:extLst>
                  <a:ext uri="{FF2B5EF4-FFF2-40B4-BE49-F238E27FC236}">
                    <a16:creationId xmlns:a16="http://schemas.microsoft.com/office/drawing/2014/main" id="{D81A04AD-F533-4C1E-9426-45E9FC72E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5" y="3975"/>
                <a:ext cx="112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ending Egyptian independence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3" name="Rectangle 728">
                <a:extLst>
                  <a:ext uri="{FF2B5EF4-FFF2-40B4-BE49-F238E27FC236}">
                    <a16:creationId xmlns:a16="http://schemas.microsoft.com/office/drawing/2014/main" id="{8FE6F179-BE0E-42C0-8878-996C767B4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2" y="4090"/>
                <a:ext cx="121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 Sep 31 Anthony and Cleopatra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4" name="Rectangle 729">
                <a:extLst>
                  <a:ext uri="{FF2B5EF4-FFF2-40B4-BE49-F238E27FC236}">
                    <a16:creationId xmlns:a16="http://schemas.microsoft.com/office/drawing/2014/main" id="{EB1DABCF-BDC2-416A-9FE5-C1F1B345F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2" y="4189"/>
                <a:ext cx="115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defeated by Augustus at Actium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5" name="Rectangle 730">
                <a:extLst>
                  <a:ext uri="{FF2B5EF4-FFF2-40B4-BE49-F238E27FC236}">
                    <a16:creationId xmlns:a16="http://schemas.microsoft.com/office/drawing/2014/main" id="{06F0C5B0-5568-4C2E-B0B4-FDF92BCD1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3" y="7387"/>
                <a:ext cx="504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6" name="Rectangle 731">
                <a:extLst>
                  <a:ext uri="{FF2B5EF4-FFF2-40B4-BE49-F238E27FC236}">
                    <a16:creationId xmlns:a16="http://schemas.microsoft.com/office/drawing/2014/main" id="{1C57AAD4-5740-4A77-95C9-E67223D2C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3" y="7387"/>
                <a:ext cx="504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7" name="Rectangle 732">
                <a:extLst>
                  <a:ext uri="{FF2B5EF4-FFF2-40B4-BE49-F238E27FC236}">
                    <a16:creationId xmlns:a16="http://schemas.microsoft.com/office/drawing/2014/main" id="{611AF79D-851B-4414-9157-D4A9FC5FA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4" y="7408"/>
                <a:ext cx="23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27 BC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8" name="Rectangle 733">
                <a:extLst>
                  <a:ext uri="{FF2B5EF4-FFF2-40B4-BE49-F238E27FC236}">
                    <a16:creationId xmlns:a16="http://schemas.microsoft.com/office/drawing/2014/main" id="{42509DAD-E2BE-461D-84B8-E900A40B5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7" y="7408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19" name="Rectangle 734">
                <a:extLst>
                  <a:ext uri="{FF2B5EF4-FFF2-40B4-BE49-F238E27FC236}">
                    <a16:creationId xmlns:a16="http://schemas.microsoft.com/office/drawing/2014/main" id="{B3607E00-0E18-434E-BDFD-3277AA386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9" y="7408"/>
                <a:ext cx="23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14 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0" name="Rectangle 735">
                <a:extLst>
                  <a:ext uri="{FF2B5EF4-FFF2-40B4-BE49-F238E27FC236}">
                    <a16:creationId xmlns:a16="http://schemas.microsoft.com/office/drawing/2014/main" id="{24EE7BF2-473A-47E6-94FA-1503800A7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3" y="7217"/>
                <a:ext cx="31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Caesar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1" name="Rectangle 736">
                <a:extLst>
                  <a:ext uri="{FF2B5EF4-FFF2-40B4-BE49-F238E27FC236}">
                    <a16:creationId xmlns:a16="http://schemas.microsoft.com/office/drawing/2014/main" id="{312F9740-9CA8-4312-9A3B-D97015756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8" y="7306"/>
                <a:ext cx="37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Augustus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2" name="Freeform 737">
                <a:extLst>
                  <a:ext uri="{FF2B5EF4-FFF2-40B4-BE49-F238E27FC236}">
                    <a16:creationId xmlns:a16="http://schemas.microsoft.com/office/drawing/2014/main" id="{8DA86C47-672C-4A38-B1C1-70C4376C6B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37" y="4183"/>
                <a:ext cx="6" cy="3213"/>
              </a:xfrm>
              <a:custGeom>
                <a:avLst/>
                <a:gdLst>
                  <a:gd name="T0" fmla="*/ 4 w 8"/>
                  <a:gd name="T1" fmla="*/ 46 h 4162"/>
                  <a:gd name="T2" fmla="*/ 0 w 8"/>
                  <a:gd name="T3" fmla="*/ 119 h 4162"/>
                  <a:gd name="T4" fmla="*/ 0 w 8"/>
                  <a:gd name="T5" fmla="*/ 195 h 4162"/>
                  <a:gd name="T6" fmla="*/ 4 w 8"/>
                  <a:gd name="T7" fmla="*/ 268 h 4162"/>
                  <a:gd name="T8" fmla="*/ 8 w 8"/>
                  <a:gd name="T9" fmla="*/ 334 h 4162"/>
                  <a:gd name="T10" fmla="*/ 8 w 8"/>
                  <a:gd name="T11" fmla="*/ 395 h 4162"/>
                  <a:gd name="T12" fmla="*/ 8 w 8"/>
                  <a:gd name="T13" fmla="*/ 441 h 4162"/>
                  <a:gd name="T14" fmla="*/ 4 w 8"/>
                  <a:gd name="T15" fmla="*/ 506 h 4162"/>
                  <a:gd name="T16" fmla="*/ 0 w 8"/>
                  <a:gd name="T17" fmla="*/ 579 h 4162"/>
                  <a:gd name="T18" fmla="*/ 0 w 8"/>
                  <a:gd name="T19" fmla="*/ 656 h 4162"/>
                  <a:gd name="T20" fmla="*/ 4 w 8"/>
                  <a:gd name="T21" fmla="*/ 729 h 4162"/>
                  <a:gd name="T22" fmla="*/ 8 w 8"/>
                  <a:gd name="T23" fmla="*/ 794 h 4162"/>
                  <a:gd name="T24" fmla="*/ 8 w 8"/>
                  <a:gd name="T25" fmla="*/ 856 h 4162"/>
                  <a:gd name="T26" fmla="*/ 8 w 8"/>
                  <a:gd name="T27" fmla="*/ 902 h 4162"/>
                  <a:gd name="T28" fmla="*/ 4 w 8"/>
                  <a:gd name="T29" fmla="*/ 967 h 4162"/>
                  <a:gd name="T30" fmla="*/ 0 w 8"/>
                  <a:gd name="T31" fmla="*/ 1040 h 4162"/>
                  <a:gd name="T32" fmla="*/ 0 w 8"/>
                  <a:gd name="T33" fmla="*/ 1117 h 4162"/>
                  <a:gd name="T34" fmla="*/ 4 w 8"/>
                  <a:gd name="T35" fmla="*/ 1190 h 4162"/>
                  <a:gd name="T36" fmla="*/ 8 w 8"/>
                  <a:gd name="T37" fmla="*/ 1255 h 4162"/>
                  <a:gd name="T38" fmla="*/ 8 w 8"/>
                  <a:gd name="T39" fmla="*/ 1317 h 4162"/>
                  <a:gd name="T40" fmla="*/ 8 w 8"/>
                  <a:gd name="T41" fmla="*/ 1363 h 4162"/>
                  <a:gd name="T42" fmla="*/ 4 w 8"/>
                  <a:gd name="T43" fmla="*/ 1428 h 4162"/>
                  <a:gd name="T44" fmla="*/ 0 w 8"/>
                  <a:gd name="T45" fmla="*/ 1501 h 4162"/>
                  <a:gd name="T46" fmla="*/ 0 w 8"/>
                  <a:gd name="T47" fmla="*/ 1578 h 4162"/>
                  <a:gd name="T48" fmla="*/ 4 w 8"/>
                  <a:gd name="T49" fmla="*/ 1651 h 4162"/>
                  <a:gd name="T50" fmla="*/ 8 w 8"/>
                  <a:gd name="T51" fmla="*/ 1716 h 4162"/>
                  <a:gd name="T52" fmla="*/ 8 w 8"/>
                  <a:gd name="T53" fmla="*/ 1777 h 4162"/>
                  <a:gd name="T54" fmla="*/ 8 w 8"/>
                  <a:gd name="T55" fmla="*/ 1824 h 4162"/>
                  <a:gd name="T56" fmla="*/ 4 w 8"/>
                  <a:gd name="T57" fmla="*/ 1889 h 4162"/>
                  <a:gd name="T58" fmla="*/ 0 w 8"/>
                  <a:gd name="T59" fmla="*/ 1962 h 4162"/>
                  <a:gd name="T60" fmla="*/ 0 w 8"/>
                  <a:gd name="T61" fmla="*/ 2039 h 4162"/>
                  <a:gd name="T62" fmla="*/ 4 w 8"/>
                  <a:gd name="T63" fmla="*/ 2112 h 4162"/>
                  <a:gd name="T64" fmla="*/ 8 w 8"/>
                  <a:gd name="T65" fmla="*/ 2177 h 4162"/>
                  <a:gd name="T66" fmla="*/ 8 w 8"/>
                  <a:gd name="T67" fmla="*/ 2238 h 4162"/>
                  <a:gd name="T68" fmla="*/ 8 w 8"/>
                  <a:gd name="T69" fmla="*/ 2284 h 4162"/>
                  <a:gd name="T70" fmla="*/ 4 w 8"/>
                  <a:gd name="T71" fmla="*/ 2350 h 4162"/>
                  <a:gd name="T72" fmla="*/ 0 w 8"/>
                  <a:gd name="T73" fmla="*/ 2423 h 4162"/>
                  <a:gd name="T74" fmla="*/ 0 w 8"/>
                  <a:gd name="T75" fmla="*/ 2499 h 4162"/>
                  <a:gd name="T76" fmla="*/ 4 w 8"/>
                  <a:gd name="T77" fmla="*/ 2572 h 4162"/>
                  <a:gd name="T78" fmla="*/ 8 w 8"/>
                  <a:gd name="T79" fmla="*/ 2638 h 4162"/>
                  <a:gd name="T80" fmla="*/ 8 w 8"/>
                  <a:gd name="T81" fmla="*/ 2699 h 4162"/>
                  <a:gd name="T82" fmla="*/ 8 w 8"/>
                  <a:gd name="T83" fmla="*/ 2745 h 4162"/>
                  <a:gd name="T84" fmla="*/ 4 w 8"/>
                  <a:gd name="T85" fmla="*/ 2810 h 4162"/>
                  <a:gd name="T86" fmla="*/ 0 w 8"/>
                  <a:gd name="T87" fmla="*/ 2883 h 4162"/>
                  <a:gd name="T88" fmla="*/ 0 w 8"/>
                  <a:gd name="T89" fmla="*/ 2960 h 4162"/>
                  <a:gd name="T90" fmla="*/ 4 w 8"/>
                  <a:gd name="T91" fmla="*/ 3033 h 4162"/>
                  <a:gd name="T92" fmla="*/ 8 w 8"/>
                  <a:gd name="T93" fmla="*/ 3098 h 4162"/>
                  <a:gd name="T94" fmla="*/ 8 w 8"/>
                  <a:gd name="T95" fmla="*/ 3160 h 4162"/>
                  <a:gd name="T96" fmla="*/ 8 w 8"/>
                  <a:gd name="T97" fmla="*/ 3206 h 4162"/>
                  <a:gd name="T98" fmla="*/ 4 w 8"/>
                  <a:gd name="T99" fmla="*/ 3271 h 4162"/>
                  <a:gd name="T100" fmla="*/ 0 w 8"/>
                  <a:gd name="T101" fmla="*/ 3344 h 4162"/>
                  <a:gd name="T102" fmla="*/ 0 w 8"/>
                  <a:gd name="T103" fmla="*/ 3421 h 4162"/>
                  <a:gd name="T104" fmla="*/ 4 w 8"/>
                  <a:gd name="T105" fmla="*/ 3494 h 4162"/>
                  <a:gd name="T106" fmla="*/ 8 w 8"/>
                  <a:gd name="T107" fmla="*/ 3559 h 4162"/>
                  <a:gd name="T108" fmla="*/ 8 w 8"/>
                  <a:gd name="T109" fmla="*/ 3621 h 4162"/>
                  <a:gd name="T110" fmla="*/ 8 w 8"/>
                  <a:gd name="T111" fmla="*/ 3667 h 4162"/>
                  <a:gd name="T112" fmla="*/ 4 w 8"/>
                  <a:gd name="T113" fmla="*/ 3732 h 4162"/>
                  <a:gd name="T114" fmla="*/ 0 w 8"/>
                  <a:gd name="T115" fmla="*/ 3805 h 4162"/>
                  <a:gd name="T116" fmla="*/ 0 w 8"/>
                  <a:gd name="T117" fmla="*/ 3882 h 4162"/>
                  <a:gd name="T118" fmla="*/ 4 w 8"/>
                  <a:gd name="T119" fmla="*/ 3955 h 4162"/>
                  <a:gd name="T120" fmla="*/ 8 w 8"/>
                  <a:gd name="T121" fmla="*/ 4020 h 4162"/>
                  <a:gd name="T122" fmla="*/ 8 w 8"/>
                  <a:gd name="T123" fmla="*/ 4081 h 4162"/>
                  <a:gd name="T124" fmla="*/ 8 w 8"/>
                  <a:gd name="T125" fmla="*/ 4128 h 4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" h="4162">
                    <a:moveTo>
                      <a:pt x="8" y="3"/>
                    </a:moveTo>
                    <a:lnTo>
                      <a:pt x="8" y="11"/>
                    </a:lnTo>
                    <a:cubicBezTo>
                      <a:pt x="8" y="13"/>
                      <a:pt x="6" y="15"/>
                      <a:pt x="4" y="15"/>
                    </a:cubicBezTo>
                    <a:cubicBezTo>
                      <a:pt x="2" y="15"/>
                      <a:pt x="0" y="13"/>
                      <a:pt x="0" y="11"/>
                    </a:cubicBezTo>
                    <a:lnTo>
                      <a:pt x="0" y="3"/>
                    </a:ln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  <a:moveTo>
                      <a:pt x="8" y="26"/>
                    </a:moveTo>
                    <a:lnTo>
                      <a:pt x="8" y="34"/>
                    </a:lnTo>
                    <a:cubicBezTo>
                      <a:pt x="8" y="36"/>
                      <a:pt x="6" y="38"/>
                      <a:pt x="4" y="38"/>
                    </a:cubicBezTo>
                    <a:cubicBezTo>
                      <a:pt x="2" y="38"/>
                      <a:pt x="0" y="36"/>
                      <a:pt x="0" y="34"/>
                    </a:cubicBezTo>
                    <a:lnTo>
                      <a:pt x="0" y="26"/>
                    </a:lnTo>
                    <a:cubicBezTo>
                      <a:pt x="0" y="24"/>
                      <a:pt x="2" y="23"/>
                      <a:pt x="4" y="23"/>
                    </a:cubicBezTo>
                    <a:cubicBezTo>
                      <a:pt x="6" y="23"/>
                      <a:pt x="8" y="24"/>
                      <a:pt x="8" y="26"/>
                    </a:cubicBezTo>
                    <a:close/>
                    <a:moveTo>
                      <a:pt x="8" y="49"/>
                    </a:moveTo>
                    <a:lnTo>
                      <a:pt x="8" y="57"/>
                    </a:lnTo>
                    <a:cubicBezTo>
                      <a:pt x="8" y="59"/>
                      <a:pt x="6" y="61"/>
                      <a:pt x="4" y="61"/>
                    </a:cubicBezTo>
                    <a:cubicBezTo>
                      <a:pt x="2" y="61"/>
                      <a:pt x="0" y="59"/>
                      <a:pt x="0" y="57"/>
                    </a:cubicBezTo>
                    <a:lnTo>
                      <a:pt x="0" y="49"/>
                    </a:lnTo>
                    <a:cubicBezTo>
                      <a:pt x="0" y="47"/>
                      <a:pt x="2" y="46"/>
                      <a:pt x="4" y="46"/>
                    </a:cubicBezTo>
                    <a:cubicBezTo>
                      <a:pt x="6" y="46"/>
                      <a:pt x="8" y="47"/>
                      <a:pt x="8" y="49"/>
                    </a:cubicBezTo>
                    <a:close/>
                    <a:moveTo>
                      <a:pt x="8" y="73"/>
                    </a:moveTo>
                    <a:lnTo>
                      <a:pt x="8" y="80"/>
                    </a:lnTo>
                    <a:cubicBezTo>
                      <a:pt x="8" y="82"/>
                      <a:pt x="6" y="84"/>
                      <a:pt x="4" y="84"/>
                    </a:cubicBezTo>
                    <a:cubicBezTo>
                      <a:pt x="2" y="84"/>
                      <a:pt x="0" y="82"/>
                      <a:pt x="0" y="80"/>
                    </a:cubicBezTo>
                    <a:lnTo>
                      <a:pt x="0" y="73"/>
                    </a:lnTo>
                    <a:cubicBezTo>
                      <a:pt x="0" y="70"/>
                      <a:pt x="2" y="69"/>
                      <a:pt x="4" y="69"/>
                    </a:cubicBezTo>
                    <a:cubicBezTo>
                      <a:pt x="6" y="69"/>
                      <a:pt x="8" y="70"/>
                      <a:pt x="8" y="73"/>
                    </a:cubicBezTo>
                    <a:close/>
                    <a:moveTo>
                      <a:pt x="8" y="96"/>
                    </a:moveTo>
                    <a:lnTo>
                      <a:pt x="8" y="103"/>
                    </a:lnTo>
                    <a:cubicBezTo>
                      <a:pt x="8" y="105"/>
                      <a:pt x="6" y="107"/>
                      <a:pt x="4" y="107"/>
                    </a:cubicBezTo>
                    <a:cubicBezTo>
                      <a:pt x="2" y="107"/>
                      <a:pt x="0" y="105"/>
                      <a:pt x="0" y="103"/>
                    </a:cubicBezTo>
                    <a:lnTo>
                      <a:pt x="0" y="96"/>
                    </a:lnTo>
                    <a:cubicBezTo>
                      <a:pt x="0" y="93"/>
                      <a:pt x="2" y="92"/>
                      <a:pt x="4" y="92"/>
                    </a:cubicBezTo>
                    <a:cubicBezTo>
                      <a:pt x="6" y="92"/>
                      <a:pt x="8" y="93"/>
                      <a:pt x="8" y="96"/>
                    </a:cubicBezTo>
                    <a:close/>
                    <a:moveTo>
                      <a:pt x="8" y="119"/>
                    </a:moveTo>
                    <a:lnTo>
                      <a:pt x="8" y="126"/>
                    </a:lnTo>
                    <a:cubicBezTo>
                      <a:pt x="8" y="128"/>
                      <a:pt x="6" y="130"/>
                      <a:pt x="4" y="130"/>
                    </a:cubicBezTo>
                    <a:cubicBezTo>
                      <a:pt x="2" y="130"/>
                      <a:pt x="0" y="128"/>
                      <a:pt x="0" y="126"/>
                    </a:cubicBezTo>
                    <a:lnTo>
                      <a:pt x="0" y="119"/>
                    </a:lnTo>
                    <a:cubicBezTo>
                      <a:pt x="0" y="116"/>
                      <a:pt x="2" y="115"/>
                      <a:pt x="4" y="115"/>
                    </a:cubicBezTo>
                    <a:cubicBezTo>
                      <a:pt x="6" y="115"/>
                      <a:pt x="8" y="116"/>
                      <a:pt x="8" y="119"/>
                    </a:cubicBezTo>
                    <a:close/>
                    <a:moveTo>
                      <a:pt x="8" y="142"/>
                    </a:moveTo>
                    <a:lnTo>
                      <a:pt x="8" y="149"/>
                    </a:lnTo>
                    <a:cubicBezTo>
                      <a:pt x="8" y="151"/>
                      <a:pt x="6" y="153"/>
                      <a:pt x="4" y="153"/>
                    </a:cubicBezTo>
                    <a:cubicBezTo>
                      <a:pt x="2" y="153"/>
                      <a:pt x="0" y="151"/>
                      <a:pt x="0" y="149"/>
                    </a:cubicBezTo>
                    <a:lnTo>
                      <a:pt x="0" y="142"/>
                    </a:lnTo>
                    <a:cubicBezTo>
                      <a:pt x="0" y="140"/>
                      <a:pt x="2" y="138"/>
                      <a:pt x="4" y="138"/>
                    </a:cubicBezTo>
                    <a:cubicBezTo>
                      <a:pt x="6" y="138"/>
                      <a:pt x="8" y="140"/>
                      <a:pt x="8" y="142"/>
                    </a:cubicBezTo>
                    <a:close/>
                    <a:moveTo>
                      <a:pt x="8" y="165"/>
                    </a:moveTo>
                    <a:lnTo>
                      <a:pt x="8" y="172"/>
                    </a:lnTo>
                    <a:cubicBezTo>
                      <a:pt x="8" y="174"/>
                      <a:pt x="6" y="176"/>
                      <a:pt x="4" y="176"/>
                    </a:cubicBezTo>
                    <a:cubicBezTo>
                      <a:pt x="2" y="176"/>
                      <a:pt x="0" y="174"/>
                      <a:pt x="0" y="172"/>
                    </a:cubicBezTo>
                    <a:lnTo>
                      <a:pt x="0" y="165"/>
                    </a:lnTo>
                    <a:cubicBezTo>
                      <a:pt x="0" y="163"/>
                      <a:pt x="2" y="161"/>
                      <a:pt x="4" y="161"/>
                    </a:cubicBezTo>
                    <a:cubicBezTo>
                      <a:pt x="6" y="161"/>
                      <a:pt x="8" y="163"/>
                      <a:pt x="8" y="165"/>
                    </a:cubicBezTo>
                    <a:close/>
                    <a:moveTo>
                      <a:pt x="8" y="188"/>
                    </a:moveTo>
                    <a:lnTo>
                      <a:pt x="8" y="195"/>
                    </a:lnTo>
                    <a:cubicBezTo>
                      <a:pt x="8" y="198"/>
                      <a:pt x="6" y="199"/>
                      <a:pt x="4" y="199"/>
                    </a:cubicBezTo>
                    <a:cubicBezTo>
                      <a:pt x="2" y="199"/>
                      <a:pt x="0" y="198"/>
                      <a:pt x="0" y="195"/>
                    </a:cubicBezTo>
                    <a:lnTo>
                      <a:pt x="0" y="188"/>
                    </a:lnTo>
                    <a:cubicBezTo>
                      <a:pt x="0" y="186"/>
                      <a:pt x="2" y="184"/>
                      <a:pt x="4" y="184"/>
                    </a:cubicBezTo>
                    <a:cubicBezTo>
                      <a:pt x="6" y="184"/>
                      <a:pt x="8" y="186"/>
                      <a:pt x="8" y="188"/>
                    </a:cubicBezTo>
                    <a:close/>
                    <a:moveTo>
                      <a:pt x="8" y="211"/>
                    </a:moveTo>
                    <a:lnTo>
                      <a:pt x="8" y="218"/>
                    </a:lnTo>
                    <a:cubicBezTo>
                      <a:pt x="8" y="221"/>
                      <a:pt x="6" y="222"/>
                      <a:pt x="4" y="222"/>
                    </a:cubicBezTo>
                    <a:cubicBezTo>
                      <a:pt x="2" y="222"/>
                      <a:pt x="0" y="221"/>
                      <a:pt x="0" y="218"/>
                    </a:cubicBezTo>
                    <a:lnTo>
                      <a:pt x="0" y="211"/>
                    </a:lnTo>
                    <a:cubicBezTo>
                      <a:pt x="0" y="209"/>
                      <a:pt x="2" y="207"/>
                      <a:pt x="4" y="207"/>
                    </a:cubicBezTo>
                    <a:cubicBezTo>
                      <a:pt x="6" y="207"/>
                      <a:pt x="8" y="209"/>
                      <a:pt x="8" y="211"/>
                    </a:cubicBezTo>
                    <a:close/>
                    <a:moveTo>
                      <a:pt x="8" y="234"/>
                    </a:moveTo>
                    <a:lnTo>
                      <a:pt x="8" y="241"/>
                    </a:lnTo>
                    <a:cubicBezTo>
                      <a:pt x="8" y="244"/>
                      <a:pt x="6" y="245"/>
                      <a:pt x="4" y="245"/>
                    </a:cubicBezTo>
                    <a:cubicBezTo>
                      <a:pt x="2" y="245"/>
                      <a:pt x="0" y="244"/>
                      <a:pt x="0" y="241"/>
                    </a:cubicBezTo>
                    <a:lnTo>
                      <a:pt x="0" y="234"/>
                    </a:lnTo>
                    <a:cubicBezTo>
                      <a:pt x="0" y="232"/>
                      <a:pt x="2" y="230"/>
                      <a:pt x="4" y="230"/>
                    </a:cubicBezTo>
                    <a:cubicBezTo>
                      <a:pt x="6" y="230"/>
                      <a:pt x="8" y="232"/>
                      <a:pt x="8" y="234"/>
                    </a:cubicBezTo>
                    <a:close/>
                    <a:moveTo>
                      <a:pt x="8" y="257"/>
                    </a:moveTo>
                    <a:lnTo>
                      <a:pt x="8" y="265"/>
                    </a:lnTo>
                    <a:cubicBezTo>
                      <a:pt x="8" y="267"/>
                      <a:pt x="6" y="268"/>
                      <a:pt x="4" y="268"/>
                    </a:cubicBezTo>
                    <a:cubicBezTo>
                      <a:pt x="2" y="268"/>
                      <a:pt x="0" y="267"/>
                      <a:pt x="0" y="265"/>
                    </a:cubicBezTo>
                    <a:lnTo>
                      <a:pt x="0" y="257"/>
                    </a:lnTo>
                    <a:cubicBezTo>
                      <a:pt x="0" y="255"/>
                      <a:pt x="2" y="253"/>
                      <a:pt x="4" y="253"/>
                    </a:cubicBezTo>
                    <a:cubicBezTo>
                      <a:pt x="6" y="253"/>
                      <a:pt x="8" y="255"/>
                      <a:pt x="8" y="257"/>
                    </a:cubicBezTo>
                    <a:close/>
                    <a:moveTo>
                      <a:pt x="8" y="280"/>
                    </a:moveTo>
                    <a:lnTo>
                      <a:pt x="8" y="288"/>
                    </a:lnTo>
                    <a:cubicBezTo>
                      <a:pt x="8" y="290"/>
                      <a:pt x="6" y="291"/>
                      <a:pt x="4" y="291"/>
                    </a:cubicBezTo>
                    <a:cubicBezTo>
                      <a:pt x="2" y="291"/>
                      <a:pt x="0" y="290"/>
                      <a:pt x="0" y="288"/>
                    </a:cubicBezTo>
                    <a:lnTo>
                      <a:pt x="0" y="280"/>
                    </a:lnTo>
                    <a:cubicBezTo>
                      <a:pt x="0" y="278"/>
                      <a:pt x="2" y="276"/>
                      <a:pt x="4" y="276"/>
                    </a:cubicBezTo>
                    <a:cubicBezTo>
                      <a:pt x="6" y="276"/>
                      <a:pt x="8" y="278"/>
                      <a:pt x="8" y="280"/>
                    </a:cubicBezTo>
                    <a:close/>
                    <a:moveTo>
                      <a:pt x="8" y="303"/>
                    </a:moveTo>
                    <a:lnTo>
                      <a:pt x="8" y="311"/>
                    </a:lnTo>
                    <a:cubicBezTo>
                      <a:pt x="8" y="313"/>
                      <a:pt x="6" y="314"/>
                      <a:pt x="4" y="314"/>
                    </a:cubicBezTo>
                    <a:cubicBezTo>
                      <a:pt x="2" y="314"/>
                      <a:pt x="0" y="313"/>
                      <a:pt x="0" y="311"/>
                    </a:cubicBezTo>
                    <a:lnTo>
                      <a:pt x="0" y="303"/>
                    </a:lnTo>
                    <a:cubicBezTo>
                      <a:pt x="0" y="301"/>
                      <a:pt x="2" y="299"/>
                      <a:pt x="4" y="299"/>
                    </a:cubicBezTo>
                    <a:cubicBezTo>
                      <a:pt x="6" y="299"/>
                      <a:pt x="8" y="301"/>
                      <a:pt x="8" y="303"/>
                    </a:cubicBezTo>
                    <a:close/>
                    <a:moveTo>
                      <a:pt x="8" y="326"/>
                    </a:moveTo>
                    <a:lnTo>
                      <a:pt x="8" y="334"/>
                    </a:lnTo>
                    <a:cubicBezTo>
                      <a:pt x="8" y="336"/>
                      <a:pt x="6" y="337"/>
                      <a:pt x="4" y="337"/>
                    </a:cubicBezTo>
                    <a:cubicBezTo>
                      <a:pt x="2" y="337"/>
                      <a:pt x="0" y="336"/>
                      <a:pt x="0" y="334"/>
                    </a:cubicBezTo>
                    <a:lnTo>
                      <a:pt x="0" y="326"/>
                    </a:lnTo>
                    <a:cubicBezTo>
                      <a:pt x="0" y="324"/>
                      <a:pt x="2" y="322"/>
                      <a:pt x="4" y="322"/>
                    </a:cubicBezTo>
                    <a:cubicBezTo>
                      <a:pt x="6" y="322"/>
                      <a:pt x="8" y="324"/>
                      <a:pt x="8" y="326"/>
                    </a:cubicBezTo>
                    <a:close/>
                    <a:moveTo>
                      <a:pt x="8" y="349"/>
                    </a:moveTo>
                    <a:lnTo>
                      <a:pt x="8" y="357"/>
                    </a:lnTo>
                    <a:cubicBezTo>
                      <a:pt x="8" y="359"/>
                      <a:pt x="6" y="361"/>
                      <a:pt x="4" y="361"/>
                    </a:cubicBezTo>
                    <a:cubicBezTo>
                      <a:pt x="2" y="361"/>
                      <a:pt x="0" y="359"/>
                      <a:pt x="0" y="357"/>
                    </a:cubicBezTo>
                    <a:lnTo>
                      <a:pt x="0" y="349"/>
                    </a:lnTo>
                    <a:cubicBezTo>
                      <a:pt x="0" y="347"/>
                      <a:pt x="2" y="345"/>
                      <a:pt x="4" y="345"/>
                    </a:cubicBezTo>
                    <a:cubicBezTo>
                      <a:pt x="6" y="345"/>
                      <a:pt x="8" y="347"/>
                      <a:pt x="8" y="349"/>
                    </a:cubicBezTo>
                    <a:close/>
                    <a:moveTo>
                      <a:pt x="8" y="372"/>
                    </a:moveTo>
                    <a:lnTo>
                      <a:pt x="8" y="380"/>
                    </a:lnTo>
                    <a:cubicBezTo>
                      <a:pt x="8" y="382"/>
                      <a:pt x="6" y="384"/>
                      <a:pt x="4" y="384"/>
                    </a:cubicBezTo>
                    <a:cubicBezTo>
                      <a:pt x="2" y="384"/>
                      <a:pt x="0" y="382"/>
                      <a:pt x="0" y="380"/>
                    </a:cubicBezTo>
                    <a:lnTo>
                      <a:pt x="0" y="372"/>
                    </a:lnTo>
                    <a:cubicBezTo>
                      <a:pt x="0" y="370"/>
                      <a:pt x="2" y="368"/>
                      <a:pt x="4" y="368"/>
                    </a:cubicBezTo>
                    <a:cubicBezTo>
                      <a:pt x="6" y="368"/>
                      <a:pt x="8" y="370"/>
                      <a:pt x="8" y="372"/>
                    </a:cubicBezTo>
                    <a:close/>
                    <a:moveTo>
                      <a:pt x="8" y="395"/>
                    </a:moveTo>
                    <a:lnTo>
                      <a:pt x="8" y="403"/>
                    </a:lnTo>
                    <a:cubicBezTo>
                      <a:pt x="8" y="405"/>
                      <a:pt x="6" y="407"/>
                      <a:pt x="4" y="407"/>
                    </a:cubicBezTo>
                    <a:cubicBezTo>
                      <a:pt x="2" y="407"/>
                      <a:pt x="0" y="405"/>
                      <a:pt x="0" y="403"/>
                    </a:cubicBezTo>
                    <a:lnTo>
                      <a:pt x="0" y="395"/>
                    </a:lnTo>
                    <a:cubicBezTo>
                      <a:pt x="0" y="393"/>
                      <a:pt x="2" y="391"/>
                      <a:pt x="4" y="391"/>
                    </a:cubicBezTo>
                    <a:cubicBezTo>
                      <a:pt x="6" y="391"/>
                      <a:pt x="8" y="393"/>
                      <a:pt x="8" y="395"/>
                    </a:cubicBezTo>
                    <a:close/>
                    <a:moveTo>
                      <a:pt x="8" y="418"/>
                    </a:moveTo>
                    <a:lnTo>
                      <a:pt x="8" y="426"/>
                    </a:lnTo>
                    <a:cubicBezTo>
                      <a:pt x="8" y="428"/>
                      <a:pt x="6" y="430"/>
                      <a:pt x="4" y="430"/>
                    </a:cubicBezTo>
                    <a:cubicBezTo>
                      <a:pt x="2" y="430"/>
                      <a:pt x="0" y="428"/>
                      <a:pt x="0" y="426"/>
                    </a:cubicBezTo>
                    <a:lnTo>
                      <a:pt x="0" y="418"/>
                    </a:lnTo>
                    <a:cubicBezTo>
                      <a:pt x="0" y="416"/>
                      <a:pt x="2" y="414"/>
                      <a:pt x="4" y="414"/>
                    </a:cubicBezTo>
                    <a:cubicBezTo>
                      <a:pt x="6" y="414"/>
                      <a:pt x="8" y="416"/>
                      <a:pt x="8" y="418"/>
                    </a:cubicBezTo>
                    <a:close/>
                    <a:moveTo>
                      <a:pt x="8" y="441"/>
                    </a:moveTo>
                    <a:lnTo>
                      <a:pt x="8" y="449"/>
                    </a:lnTo>
                    <a:cubicBezTo>
                      <a:pt x="8" y="451"/>
                      <a:pt x="6" y="453"/>
                      <a:pt x="4" y="453"/>
                    </a:cubicBezTo>
                    <a:cubicBezTo>
                      <a:pt x="2" y="453"/>
                      <a:pt x="0" y="451"/>
                      <a:pt x="0" y="449"/>
                    </a:cubicBezTo>
                    <a:lnTo>
                      <a:pt x="0" y="441"/>
                    </a:lnTo>
                    <a:cubicBezTo>
                      <a:pt x="0" y="439"/>
                      <a:pt x="2" y="437"/>
                      <a:pt x="4" y="437"/>
                    </a:cubicBezTo>
                    <a:cubicBezTo>
                      <a:pt x="6" y="437"/>
                      <a:pt x="8" y="439"/>
                      <a:pt x="8" y="441"/>
                    </a:cubicBezTo>
                    <a:close/>
                    <a:moveTo>
                      <a:pt x="8" y="464"/>
                    </a:moveTo>
                    <a:lnTo>
                      <a:pt x="8" y="472"/>
                    </a:lnTo>
                    <a:cubicBezTo>
                      <a:pt x="8" y="474"/>
                      <a:pt x="6" y="476"/>
                      <a:pt x="4" y="476"/>
                    </a:cubicBezTo>
                    <a:cubicBezTo>
                      <a:pt x="2" y="476"/>
                      <a:pt x="0" y="474"/>
                      <a:pt x="0" y="472"/>
                    </a:cubicBezTo>
                    <a:lnTo>
                      <a:pt x="0" y="464"/>
                    </a:lnTo>
                    <a:cubicBezTo>
                      <a:pt x="0" y="462"/>
                      <a:pt x="2" y="460"/>
                      <a:pt x="4" y="460"/>
                    </a:cubicBezTo>
                    <a:cubicBezTo>
                      <a:pt x="6" y="460"/>
                      <a:pt x="8" y="462"/>
                      <a:pt x="8" y="464"/>
                    </a:cubicBezTo>
                    <a:close/>
                    <a:moveTo>
                      <a:pt x="8" y="487"/>
                    </a:moveTo>
                    <a:lnTo>
                      <a:pt x="8" y="495"/>
                    </a:lnTo>
                    <a:cubicBezTo>
                      <a:pt x="8" y="497"/>
                      <a:pt x="6" y="499"/>
                      <a:pt x="4" y="499"/>
                    </a:cubicBezTo>
                    <a:cubicBezTo>
                      <a:pt x="2" y="499"/>
                      <a:pt x="0" y="497"/>
                      <a:pt x="0" y="495"/>
                    </a:cubicBezTo>
                    <a:lnTo>
                      <a:pt x="0" y="487"/>
                    </a:lnTo>
                    <a:cubicBezTo>
                      <a:pt x="0" y="485"/>
                      <a:pt x="2" y="483"/>
                      <a:pt x="4" y="483"/>
                    </a:cubicBezTo>
                    <a:cubicBezTo>
                      <a:pt x="6" y="483"/>
                      <a:pt x="8" y="485"/>
                      <a:pt x="8" y="487"/>
                    </a:cubicBezTo>
                    <a:close/>
                    <a:moveTo>
                      <a:pt x="8" y="510"/>
                    </a:moveTo>
                    <a:lnTo>
                      <a:pt x="8" y="518"/>
                    </a:lnTo>
                    <a:cubicBezTo>
                      <a:pt x="8" y="520"/>
                      <a:pt x="6" y="522"/>
                      <a:pt x="4" y="522"/>
                    </a:cubicBezTo>
                    <a:cubicBezTo>
                      <a:pt x="2" y="522"/>
                      <a:pt x="0" y="520"/>
                      <a:pt x="0" y="518"/>
                    </a:cubicBezTo>
                    <a:lnTo>
                      <a:pt x="0" y="510"/>
                    </a:lnTo>
                    <a:cubicBezTo>
                      <a:pt x="0" y="508"/>
                      <a:pt x="2" y="506"/>
                      <a:pt x="4" y="506"/>
                    </a:cubicBezTo>
                    <a:cubicBezTo>
                      <a:pt x="6" y="506"/>
                      <a:pt x="8" y="508"/>
                      <a:pt x="8" y="510"/>
                    </a:cubicBezTo>
                    <a:close/>
                    <a:moveTo>
                      <a:pt x="8" y="533"/>
                    </a:moveTo>
                    <a:lnTo>
                      <a:pt x="8" y="541"/>
                    </a:lnTo>
                    <a:cubicBezTo>
                      <a:pt x="8" y="543"/>
                      <a:pt x="6" y="545"/>
                      <a:pt x="4" y="545"/>
                    </a:cubicBezTo>
                    <a:cubicBezTo>
                      <a:pt x="2" y="545"/>
                      <a:pt x="0" y="543"/>
                      <a:pt x="0" y="541"/>
                    </a:cubicBezTo>
                    <a:lnTo>
                      <a:pt x="0" y="533"/>
                    </a:lnTo>
                    <a:cubicBezTo>
                      <a:pt x="0" y="531"/>
                      <a:pt x="2" y="529"/>
                      <a:pt x="4" y="529"/>
                    </a:cubicBezTo>
                    <a:cubicBezTo>
                      <a:pt x="6" y="529"/>
                      <a:pt x="8" y="531"/>
                      <a:pt x="8" y="533"/>
                    </a:cubicBezTo>
                    <a:close/>
                    <a:moveTo>
                      <a:pt x="8" y="556"/>
                    </a:moveTo>
                    <a:lnTo>
                      <a:pt x="8" y="564"/>
                    </a:lnTo>
                    <a:cubicBezTo>
                      <a:pt x="8" y="566"/>
                      <a:pt x="6" y="568"/>
                      <a:pt x="4" y="568"/>
                    </a:cubicBezTo>
                    <a:cubicBezTo>
                      <a:pt x="2" y="568"/>
                      <a:pt x="0" y="566"/>
                      <a:pt x="0" y="564"/>
                    </a:cubicBezTo>
                    <a:lnTo>
                      <a:pt x="0" y="556"/>
                    </a:lnTo>
                    <a:cubicBezTo>
                      <a:pt x="0" y="554"/>
                      <a:pt x="2" y="553"/>
                      <a:pt x="4" y="553"/>
                    </a:cubicBezTo>
                    <a:cubicBezTo>
                      <a:pt x="6" y="553"/>
                      <a:pt x="8" y="554"/>
                      <a:pt x="8" y="556"/>
                    </a:cubicBezTo>
                    <a:close/>
                    <a:moveTo>
                      <a:pt x="8" y="579"/>
                    </a:moveTo>
                    <a:lnTo>
                      <a:pt x="8" y="587"/>
                    </a:lnTo>
                    <a:cubicBezTo>
                      <a:pt x="8" y="589"/>
                      <a:pt x="6" y="591"/>
                      <a:pt x="4" y="591"/>
                    </a:cubicBezTo>
                    <a:cubicBezTo>
                      <a:pt x="2" y="591"/>
                      <a:pt x="0" y="589"/>
                      <a:pt x="0" y="587"/>
                    </a:cubicBezTo>
                    <a:lnTo>
                      <a:pt x="0" y="579"/>
                    </a:lnTo>
                    <a:cubicBezTo>
                      <a:pt x="0" y="577"/>
                      <a:pt x="2" y="576"/>
                      <a:pt x="4" y="576"/>
                    </a:cubicBezTo>
                    <a:cubicBezTo>
                      <a:pt x="6" y="576"/>
                      <a:pt x="8" y="577"/>
                      <a:pt x="8" y="579"/>
                    </a:cubicBezTo>
                    <a:close/>
                    <a:moveTo>
                      <a:pt x="8" y="602"/>
                    </a:moveTo>
                    <a:lnTo>
                      <a:pt x="8" y="610"/>
                    </a:lnTo>
                    <a:cubicBezTo>
                      <a:pt x="8" y="612"/>
                      <a:pt x="6" y="614"/>
                      <a:pt x="4" y="614"/>
                    </a:cubicBezTo>
                    <a:cubicBezTo>
                      <a:pt x="2" y="614"/>
                      <a:pt x="0" y="612"/>
                      <a:pt x="0" y="610"/>
                    </a:cubicBezTo>
                    <a:lnTo>
                      <a:pt x="0" y="602"/>
                    </a:lnTo>
                    <a:cubicBezTo>
                      <a:pt x="0" y="600"/>
                      <a:pt x="2" y="599"/>
                      <a:pt x="4" y="599"/>
                    </a:cubicBezTo>
                    <a:cubicBezTo>
                      <a:pt x="6" y="599"/>
                      <a:pt x="8" y="600"/>
                      <a:pt x="8" y="602"/>
                    </a:cubicBezTo>
                    <a:close/>
                    <a:moveTo>
                      <a:pt x="8" y="625"/>
                    </a:moveTo>
                    <a:lnTo>
                      <a:pt x="8" y="633"/>
                    </a:lnTo>
                    <a:cubicBezTo>
                      <a:pt x="8" y="635"/>
                      <a:pt x="6" y="637"/>
                      <a:pt x="4" y="637"/>
                    </a:cubicBezTo>
                    <a:cubicBezTo>
                      <a:pt x="2" y="637"/>
                      <a:pt x="0" y="635"/>
                      <a:pt x="0" y="633"/>
                    </a:cubicBezTo>
                    <a:lnTo>
                      <a:pt x="0" y="625"/>
                    </a:lnTo>
                    <a:cubicBezTo>
                      <a:pt x="0" y="623"/>
                      <a:pt x="2" y="622"/>
                      <a:pt x="4" y="622"/>
                    </a:cubicBezTo>
                    <a:cubicBezTo>
                      <a:pt x="6" y="622"/>
                      <a:pt x="8" y="623"/>
                      <a:pt x="8" y="625"/>
                    </a:cubicBezTo>
                    <a:close/>
                    <a:moveTo>
                      <a:pt x="8" y="649"/>
                    </a:moveTo>
                    <a:lnTo>
                      <a:pt x="8" y="656"/>
                    </a:lnTo>
                    <a:cubicBezTo>
                      <a:pt x="8" y="658"/>
                      <a:pt x="6" y="660"/>
                      <a:pt x="4" y="660"/>
                    </a:cubicBezTo>
                    <a:cubicBezTo>
                      <a:pt x="2" y="660"/>
                      <a:pt x="0" y="658"/>
                      <a:pt x="0" y="656"/>
                    </a:cubicBezTo>
                    <a:lnTo>
                      <a:pt x="0" y="649"/>
                    </a:lnTo>
                    <a:cubicBezTo>
                      <a:pt x="0" y="646"/>
                      <a:pt x="2" y="645"/>
                      <a:pt x="4" y="645"/>
                    </a:cubicBezTo>
                    <a:cubicBezTo>
                      <a:pt x="6" y="645"/>
                      <a:pt x="8" y="646"/>
                      <a:pt x="8" y="649"/>
                    </a:cubicBezTo>
                    <a:close/>
                    <a:moveTo>
                      <a:pt x="8" y="672"/>
                    </a:moveTo>
                    <a:lnTo>
                      <a:pt x="8" y="679"/>
                    </a:lnTo>
                    <a:cubicBezTo>
                      <a:pt x="8" y="681"/>
                      <a:pt x="6" y="683"/>
                      <a:pt x="4" y="683"/>
                    </a:cubicBezTo>
                    <a:cubicBezTo>
                      <a:pt x="2" y="683"/>
                      <a:pt x="0" y="681"/>
                      <a:pt x="0" y="679"/>
                    </a:cubicBezTo>
                    <a:lnTo>
                      <a:pt x="0" y="672"/>
                    </a:lnTo>
                    <a:cubicBezTo>
                      <a:pt x="0" y="669"/>
                      <a:pt x="2" y="668"/>
                      <a:pt x="4" y="668"/>
                    </a:cubicBezTo>
                    <a:cubicBezTo>
                      <a:pt x="6" y="668"/>
                      <a:pt x="8" y="669"/>
                      <a:pt x="8" y="672"/>
                    </a:cubicBezTo>
                    <a:close/>
                    <a:moveTo>
                      <a:pt x="8" y="695"/>
                    </a:moveTo>
                    <a:lnTo>
                      <a:pt x="8" y="702"/>
                    </a:lnTo>
                    <a:cubicBezTo>
                      <a:pt x="8" y="704"/>
                      <a:pt x="6" y="706"/>
                      <a:pt x="4" y="706"/>
                    </a:cubicBezTo>
                    <a:cubicBezTo>
                      <a:pt x="2" y="706"/>
                      <a:pt x="0" y="704"/>
                      <a:pt x="0" y="702"/>
                    </a:cubicBezTo>
                    <a:lnTo>
                      <a:pt x="0" y="695"/>
                    </a:lnTo>
                    <a:cubicBezTo>
                      <a:pt x="0" y="692"/>
                      <a:pt x="2" y="691"/>
                      <a:pt x="4" y="691"/>
                    </a:cubicBezTo>
                    <a:cubicBezTo>
                      <a:pt x="6" y="691"/>
                      <a:pt x="8" y="692"/>
                      <a:pt x="8" y="695"/>
                    </a:cubicBezTo>
                    <a:close/>
                    <a:moveTo>
                      <a:pt x="8" y="718"/>
                    </a:moveTo>
                    <a:lnTo>
                      <a:pt x="8" y="725"/>
                    </a:lnTo>
                    <a:cubicBezTo>
                      <a:pt x="8" y="727"/>
                      <a:pt x="6" y="729"/>
                      <a:pt x="4" y="729"/>
                    </a:cubicBezTo>
                    <a:cubicBezTo>
                      <a:pt x="2" y="729"/>
                      <a:pt x="0" y="727"/>
                      <a:pt x="0" y="725"/>
                    </a:cubicBezTo>
                    <a:lnTo>
                      <a:pt x="0" y="718"/>
                    </a:lnTo>
                    <a:cubicBezTo>
                      <a:pt x="0" y="716"/>
                      <a:pt x="2" y="714"/>
                      <a:pt x="4" y="714"/>
                    </a:cubicBezTo>
                    <a:cubicBezTo>
                      <a:pt x="6" y="714"/>
                      <a:pt x="8" y="716"/>
                      <a:pt x="8" y="718"/>
                    </a:cubicBezTo>
                    <a:close/>
                    <a:moveTo>
                      <a:pt x="8" y="741"/>
                    </a:moveTo>
                    <a:lnTo>
                      <a:pt x="8" y="748"/>
                    </a:lnTo>
                    <a:cubicBezTo>
                      <a:pt x="8" y="750"/>
                      <a:pt x="6" y="752"/>
                      <a:pt x="4" y="752"/>
                    </a:cubicBezTo>
                    <a:cubicBezTo>
                      <a:pt x="2" y="752"/>
                      <a:pt x="0" y="750"/>
                      <a:pt x="0" y="748"/>
                    </a:cubicBezTo>
                    <a:lnTo>
                      <a:pt x="0" y="741"/>
                    </a:lnTo>
                    <a:cubicBezTo>
                      <a:pt x="0" y="739"/>
                      <a:pt x="2" y="737"/>
                      <a:pt x="4" y="737"/>
                    </a:cubicBezTo>
                    <a:cubicBezTo>
                      <a:pt x="6" y="737"/>
                      <a:pt x="8" y="739"/>
                      <a:pt x="8" y="741"/>
                    </a:cubicBezTo>
                    <a:close/>
                    <a:moveTo>
                      <a:pt x="8" y="764"/>
                    </a:moveTo>
                    <a:lnTo>
                      <a:pt x="8" y="771"/>
                    </a:lnTo>
                    <a:cubicBezTo>
                      <a:pt x="8" y="774"/>
                      <a:pt x="6" y="775"/>
                      <a:pt x="4" y="775"/>
                    </a:cubicBezTo>
                    <a:cubicBezTo>
                      <a:pt x="2" y="775"/>
                      <a:pt x="0" y="774"/>
                      <a:pt x="0" y="771"/>
                    </a:cubicBezTo>
                    <a:lnTo>
                      <a:pt x="0" y="764"/>
                    </a:lnTo>
                    <a:cubicBezTo>
                      <a:pt x="0" y="762"/>
                      <a:pt x="2" y="760"/>
                      <a:pt x="4" y="760"/>
                    </a:cubicBezTo>
                    <a:cubicBezTo>
                      <a:pt x="6" y="760"/>
                      <a:pt x="8" y="762"/>
                      <a:pt x="8" y="764"/>
                    </a:cubicBezTo>
                    <a:close/>
                    <a:moveTo>
                      <a:pt x="8" y="787"/>
                    </a:moveTo>
                    <a:lnTo>
                      <a:pt x="8" y="794"/>
                    </a:lnTo>
                    <a:cubicBezTo>
                      <a:pt x="8" y="797"/>
                      <a:pt x="6" y="798"/>
                      <a:pt x="4" y="798"/>
                    </a:cubicBezTo>
                    <a:cubicBezTo>
                      <a:pt x="2" y="798"/>
                      <a:pt x="0" y="797"/>
                      <a:pt x="0" y="794"/>
                    </a:cubicBezTo>
                    <a:lnTo>
                      <a:pt x="0" y="787"/>
                    </a:lnTo>
                    <a:cubicBezTo>
                      <a:pt x="0" y="785"/>
                      <a:pt x="2" y="783"/>
                      <a:pt x="4" y="783"/>
                    </a:cubicBezTo>
                    <a:cubicBezTo>
                      <a:pt x="6" y="783"/>
                      <a:pt x="8" y="785"/>
                      <a:pt x="8" y="787"/>
                    </a:cubicBezTo>
                    <a:close/>
                    <a:moveTo>
                      <a:pt x="8" y="810"/>
                    </a:moveTo>
                    <a:lnTo>
                      <a:pt x="8" y="817"/>
                    </a:lnTo>
                    <a:cubicBezTo>
                      <a:pt x="8" y="820"/>
                      <a:pt x="6" y="821"/>
                      <a:pt x="4" y="821"/>
                    </a:cubicBezTo>
                    <a:cubicBezTo>
                      <a:pt x="2" y="821"/>
                      <a:pt x="0" y="820"/>
                      <a:pt x="0" y="817"/>
                    </a:cubicBezTo>
                    <a:lnTo>
                      <a:pt x="0" y="810"/>
                    </a:lnTo>
                    <a:cubicBezTo>
                      <a:pt x="0" y="808"/>
                      <a:pt x="2" y="806"/>
                      <a:pt x="4" y="806"/>
                    </a:cubicBezTo>
                    <a:cubicBezTo>
                      <a:pt x="6" y="806"/>
                      <a:pt x="8" y="808"/>
                      <a:pt x="8" y="810"/>
                    </a:cubicBezTo>
                    <a:close/>
                    <a:moveTo>
                      <a:pt x="8" y="833"/>
                    </a:moveTo>
                    <a:lnTo>
                      <a:pt x="8" y="841"/>
                    </a:lnTo>
                    <a:cubicBezTo>
                      <a:pt x="8" y="843"/>
                      <a:pt x="6" y="844"/>
                      <a:pt x="4" y="844"/>
                    </a:cubicBezTo>
                    <a:cubicBezTo>
                      <a:pt x="2" y="844"/>
                      <a:pt x="0" y="843"/>
                      <a:pt x="0" y="841"/>
                    </a:cubicBezTo>
                    <a:lnTo>
                      <a:pt x="0" y="833"/>
                    </a:lnTo>
                    <a:cubicBezTo>
                      <a:pt x="0" y="831"/>
                      <a:pt x="2" y="829"/>
                      <a:pt x="4" y="829"/>
                    </a:cubicBezTo>
                    <a:cubicBezTo>
                      <a:pt x="6" y="829"/>
                      <a:pt x="8" y="831"/>
                      <a:pt x="8" y="833"/>
                    </a:cubicBezTo>
                    <a:close/>
                    <a:moveTo>
                      <a:pt x="8" y="856"/>
                    </a:moveTo>
                    <a:lnTo>
                      <a:pt x="8" y="864"/>
                    </a:lnTo>
                    <a:cubicBezTo>
                      <a:pt x="8" y="866"/>
                      <a:pt x="6" y="867"/>
                      <a:pt x="4" y="867"/>
                    </a:cubicBezTo>
                    <a:cubicBezTo>
                      <a:pt x="2" y="867"/>
                      <a:pt x="0" y="866"/>
                      <a:pt x="0" y="864"/>
                    </a:cubicBezTo>
                    <a:lnTo>
                      <a:pt x="0" y="856"/>
                    </a:lnTo>
                    <a:cubicBezTo>
                      <a:pt x="0" y="854"/>
                      <a:pt x="2" y="852"/>
                      <a:pt x="4" y="852"/>
                    </a:cubicBezTo>
                    <a:cubicBezTo>
                      <a:pt x="6" y="852"/>
                      <a:pt x="8" y="854"/>
                      <a:pt x="8" y="856"/>
                    </a:cubicBezTo>
                    <a:close/>
                    <a:moveTo>
                      <a:pt x="8" y="879"/>
                    </a:moveTo>
                    <a:lnTo>
                      <a:pt x="8" y="887"/>
                    </a:lnTo>
                    <a:cubicBezTo>
                      <a:pt x="8" y="889"/>
                      <a:pt x="6" y="890"/>
                      <a:pt x="4" y="890"/>
                    </a:cubicBezTo>
                    <a:cubicBezTo>
                      <a:pt x="2" y="890"/>
                      <a:pt x="0" y="889"/>
                      <a:pt x="0" y="887"/>
                    </a:cubicBezTo>
                    <a:lnTo>
                      <a:pt x="0" y="879"/>
                    </a:lnTo>
                    <a:cubicBezTo>
                      <a:pt x="0" y="877"/>
                      <a:pt x="2" y="875"/>
                      <a:pt x="4" y="875"/>
                    </a:cubicBezTo>
                    <a:cubicBezTo>
                      <a:pt x="6" y="875"/>
                      <a:pt x="8" y="877"/>
                      <a:pt x="8" y="879"/>
                    </a:cubicBezTo>
                    <a:close/>
                    <a:moveTo>
                      <a:pt x="8" y="902"/>
                    </a:moveTo>
                    <a:lnTo>
                      <a:pt x="8" y="910"/>
                    </a:lnTo>
                    <a:cubicBezTo>
                      <a:pt x="8" y="912"/>
                      <a:pt x="6" y="913"/>
                      <a:pt x="4" y="913"/>
                    </a:cubicBezTo>
                    <a:cubicBezTo>
                      <a:pt x="2" y="913"/>
                      <a:pt x="0" y="912"/>
                      <a:pt x="0" y="910"/>
                    </a:cubicBezTo>
                    <a:lnTo>
                      <a:pt x="0" y="902"/>
                    </a:lnTo>
                    <a:cubicBezTo>
                      <a:pt x="0" y="900"/>
                      <a:pt x="2" y="898"/>
                      <a:pt x="4" y="898"/>
                    </a:cubicBezTo>
                    <a:cubicBezTo>
                      <a:pt x="6" y="898"/>
                      <a:pt x="8" y="900"/>
                      <a:pt x="8" y="902"/>
                    </a:cubicBezTo>
                    <a:close/>
                    <a:moveTo>
                      <a:pt x="8" y="925"/>
                    </a:moveTo>
                    <a:lnTo>
                      <a:pt x="8" y="933"/>
                    </a:lnTo>
                    <a:cubicBezTo>
                      <a:pt x="8" y="935"/>
                      <a:pt x="6" y="937"/>
                      <a:pt x="4" y="937"/>
                    </a:cubicBezTo>
                    <a:cubicBezTo>
                      <a:pt x="2" y="937"/>
                      <a:pt x="0" y="935"/>
                      <a:pt x="0" y="933"/>
                    </a:cubicBezTo>
                    <a:lnTo>
                      <a:pt x="0" y="925"/>
                    </a:lnTo>
                    <a:cubicBezTo>
                      <a:pt x="0" y="923"/>
                      <a:pt x="2" y="921"/>
                      <a:pt x="4" y="921"/>
                    </a:cubicBezTo>
                    <a:cubicBezTo>
                      <a:pt x="6" y="921"/>
                      <a:pt x="8" y="923"/>
                      <a:pt x="8" y="925"/>
                    </a:cubicBezTo>
                    <a:close/>
                    <a:moveTo>
                      <a:pt x="8" y="948"/>
                    </a:moveTo>
                    <a:lnTo>
                      <a:pt x="8" y="956"/>
                    </a:lnTo>
                    <a:cubicBezTo>
                      <a:pt x="8" y="958"/>
                      <a:pt x="6" y="960"/>
                      <a:pt x="4" y="960"/>
                    </a:cubicBezTo>
                    <a:cubicBezTo>
                      <a:pt x="2" y="960"/>
                      <a:pt x="0" y="958"/>
                      <a:pt x="0" y="956"/>
                    </a:cubicBezTo>
                    <a:lnTo>
                      <a:pt x="0" y="948"/>
                    </a:lnTo>
                    <a:cubicBezTo>
                      <a:pt x="0" y="946"/>
                      <a:pt x="2" y="944"/>
                      <a:pt x="4" y="944"/>
                    </a:cubicBezTo>
                    <a:cubicBezTo>
                      <a:pt x="6" y="944"/>
                      <a:pt x="8" y="946"/>
                      <a:pt x="8" y="948"/>
                    </a:cubicBezTo>
                    <a:close/>
                    <a:moveTo>
                      <a:pt x="8" y="971"/>
                    </a:moveTo>
                    <a:lnTo>
                      <a:pt x="8" y="979"/>
                    </a:lnTo>
                    <a:cubicBezTo>
                      <a:pt x="8" y="981"/>
                      <a:pt x="6" y="983"/>
                      <a:pt x="4" y="983"/>
                    </a:cubicBezTo>
                    <a:cubicBezTo>
                      <a:pt x="2" y="983"/>
                      <a:pt x="0" y="981"/>
                      <a:pt x="0" y="979"/>
                    </a:cubicBezTo>
                    <a:lnTo>
                      <a:pt x="0" y="971"/>
                    </a:lnTo>
                    <a:cubicBezTo>
                      <a:pt x="0" y="969"/>
                      <a:pt x="2" y="967"/>
                      <a:pt x="4" y="967"/>
                    </a:cubicBezTo>
                    <a:cubicBezTo>
                      <a:pt x="6" y="967"/>
                      <a:pt x="8" y="969"/>
                      <a:pt x="8" y="971"/>
                    </a:cubicBezTo>
                    <a:close/>
                    <a:moveTo>
                      <a:pt x="8" y="994"/>
                    </a:moveTo>
                    <a:lnTo>
                      <a:pt x="8" y="1002"/>
                    </a:lnTo>
                    <a:cubicBezTo>
                      <a:pt x="8" y="1004"/>
                      <a:pt x="6" y="1006"/>
                      <a:pt x="4" y="1006"/>
                    </a:cubicBezTo>
                    <a:cubicBezTo>
                      <a:pt x="2" y="1006"/>
                      <a:pt x="0" y="1004"/>
                      <a:pt x="0" y="1002"/>
                    </a:cubicBezTo>
                    <a:lnTo>
                      <a:pt x="0" y="994"/>
                    </a:lnTo>
                    <a:cubicBezTo>
                      <a:pt x="0" y="992"/>
                      <a:pt x="2" y="990"/>
                      <a:pt x="4" y="990"/>
                    </a:cubicBezTo>
                    <a:cubicBezTo>
                      <a:pt x="6" y="990"/>
                      <a:pt x="8" y="992"/>
                      <a:pt x="8" y="994"/>
                    </a:cubicBezTo>
                    <a:close/>
                    <a:moveTo>
                      <a:pt x="8" y="1017"/>
                    </a:moveTo>
                    <a:lnTo>
                      <a:pt x="8" y="1025"/>
                    </a:lnTo>
                    <a:cubicBezTo>
                      <a:pt x="8" y="1027"/>
                      <a:pt x="6" y="1029"/>
                      <a:pt x="4" y="1029"/>
                    </a:cubicBezTo>
                    <a:cubicBezTo>
                      <a:pt x="2" y="1029"/>
                      <a:pt x="0" y="1027"/>
                      <a:pt x="0" y="1025"/>
                    </a:cubicBezTo>
                    <a:lnTo>
                      <a:pt x="0" y="1017"/>
                    </a:lnTo>
                    <a:cubicBezTo>
                      <a:pt x="0" y="1015"/>
                      <a:pt x="2" y="1013"/>
                      <a:pt x="4" y="1013"/>
                    </a:cubicBezTo>
                    <a:cubicBezTo>
                      <a:pt x="6" y="1013"/>
                      <a:pt x="8" y="1015"/>
                      <a:pt x="8" y="1017"/>
                    </a:cubicBezTo>
                    <a:close/>
                    <a:moveTo>
                      <a:pt x="8" y="1040"/>
                    </a:moveTo>
                    <a:lnTo>
                      <a:pt x="8" y="1048"/>
                    </a:lnTo>
                    <a:cubicBezTo>
                      <a:pt x="8" y="1050"/>
                      <a:pt x="6" y="1052"/>
                      <a:pt x="4" y="1052"/>
                    </a:cubicBezTo>
                    <a:cubicBezTo>
                      <a:pt x="2" y="1052"/>
                      <a:pt x="0" y="1050"/>
                      <a:pt x="0" y="1048"/>
                    </a:cubicBezTo>
                    <a:lnTo>
                      <a:pt x="0" y="1040"/>
                    </a:lnTo>
                    <a:cubicBezTo>
                      <a:pt x="0" y="1038"/>
                      <a:pt x="2" y="1036"/>
                      <a:pt x="4" y="1036"/>
                    </a:cubicBezTo>
                    <a:cubicBezTo>
                      <a:pt x="6" y="1036"/>
                      <a:pt x="8" y="1038"/>
                      <a:pt x="8" y="1040"/>
                    </a:cubicBezTo>
                    <a:close/>
                    <a:moveTo>
                      <a:pt x="8" y="1063"/>
                    </a:moveTo>
                    <a:lnTo>
                      <a:pt x="8" y="1071"/>
                    </a:lnTo>
                    <a:cubicBezTo>
                      <a:pt x="8" y="1073"/>
                      <a:pt x="6" y="1075"/>
                      <a:pt x="4" y="1075"/>
                    </a:cubicBezTo>
                    <a:cubicBezTo>
                      <a:pt x="2" y="1075"/>
                      <a:pt x="0" y="1073"/>
                      <a:pt x="0" y="1071"/>
                    </a:cubicBezTo>
                    <a:lnTo>
                      <a:pt x="0" y="1063"/>
                    </a:lnTo>
                    <a:cubicBezTo>
                      <a:pt x="0" y="1061"/>
                      <a:pt x="2" y="1059"/>
                      <a:pt x="4" y="1059"/>
                    </a:cubicBezTo>
                    <a:cubicBezTo>
                      <a:pt x="6" y="1059"/>
                      <a:pt x="8" y="1061"/>
                      <a:pt x="8" y="1063"/>
                    </a:cubicBezTo>
                    <a:close/>
                    <a:moveTo>
                      <a:pt x="8" y="1086"/>
                    </a:moveTo>
                    <a:lnTo>
                      <a:pt x="8" y="1094"/>
                    </a:lnTo>
                    <a:cubicBezTo>
                      <a:pt x="8" y="1096"/>
                      <a:pt x="6" y="1098"/>
                      <a:pt x="4" y="1098"/>
                    </a:cubicBezTo>
                    <a:cubicBezTo>
                      <a:pt x="2" y="1098"/>
                      <a:pt x="0" y="1096"/>
                      <a:pt x="0" y="1094"/>
                    </a:cubicBezTo>
                    <a:lnTo>
                      <a:pt x="0" y="1086"/>
                    </a:lnTo>
                    <a:cubicBezTo>
                      <a:pt x="0" y="1084"/>
                      <a:pt x="2" y="1082"/>
                      <a:pt x="4" y="1082"/>
                    </a:cubicBezTo>
                    <a:cubicBezTo>
                      <a:pt x="6" y="1082"/>
                      <a:pt x="8" y="1084"/>
                      <a:pt x="8" y="1086"/>
                    </a:cubicBezTo>
                    <a:close/>
                    <a:moveTo>
                      <a:pt x="8" y="1109"/>
                    </a:moveTo>
                    <a:lnTo>
                      <a:pt x="8" y="1117"/>
                    </a:lnTo>
                    <a:cubicBezTo>
                      <a:pt x="8" y="1119"/>
                      <a:pt x="6" y="1121"/>
                      <a:pt x="4" y="1121"/>
                    </a:cubicBezTo>
                    <a:cubicBezTo>
                      <a:pt x="2" y="1121"/>
                      <a:pt x="0" y="1119"/>
                      <a:pt x="0" y="1117"/>
                    </a:cubicBezTo>
                    <a:lnTo>
                      <a:pt x="0" y="1109"/>
                    </a:lnTo>
                    <a:cubicBezTo>
                      <a:pt x="0" y="1107"/>
                      <a:pt x="2" y="1105"/>
                      <a:pt x="4" y="1105"/>
                    </a:cubicBezTo>
                    <a:cubicBezTo>
                      <a:pt x="6" y="1105"/>
                      <a:pt x="8" y="1107"/>
                      <a:pt x="8" y="1109"/>
                    </a:cubicBezTo>
                    <a:close/>
                    <a:moveTo>
                      <a:pt x="8" y="1132"/>
                    </a:moveTo>
                    <a:lnTo>
                      <a:pt x="8" y="1140"/>
                    </a:lnTo>
                    <a:cubicBezTo>
                      <a:pt x="8" y="1142"/>
                      <a:pt x="6" y="1144"/>
                      <a:pt x="4" y="1144"/>
                    </a:cubicBezTo>
                    <a:cubicBezTo>
                      <a:pt x="2" y="1144"/>
                      <a:pt x="0" y="1142"/>
                      <a:pt x="0" y="1140"/>
                    </a:cubicBezTo>
                    <a:lnTo>
                      <a:pt x="0" y="1132"/>
                    </a:lnTo>
                    <a:cubicBezTo>
                      <a:pt x="0" y="1130"/>
                      <a:pt x="2" y="1129"/>
                      <a:pt x="4" y="1129"/>
                    </a:cubicBezTo>
                    <a:cubicBezTo>
                      <a:pt x="6" y="1129"/>
                      <a:pt x="8" y="1130"/>
                      <a:pt x="8" y="1132"/>
                    </a:cubicBezTo>
                    <a:close/>
                    <a:moveTo>
                      <a:pt x="8" y="1155"/>
                    </a:moveTo>
                    <a:lnTo>
                      <a:pt x="8" y="1163"/>
                    </a:lnTo>
                    <a:cubicBezTo>
                      <a:pt x="8" y="1165"/>
                      <a:pt x="6" y="1167"/>
                      <a:pt x="4" y="1167"/>
                    </a:cubicBezTo>
                    <a:cubicBezTo>
                      <a:pt x="2" y="1167"/>
                      <a:pt x="0" y="1165"/>
                      <a:pt x="0" y="1163"/>
                    </a:cubicBezTo>
                    <a:lnTo>
                      <a:pt x="0" y="1155"/>
                    </a:lnTo>
                    <a:cubicBezTo>
                      <a:pt x="0" y="1153"/>
                      <a:pt x="2" y="1152"/>
                      <a:pt x="4" y="1152"/>
                    </a:cubicBezTo>
                    <a:cubicBezTo>
                      <a:pt x="6" y="1152"/>
                      <a:pt x="8" y="1153"/>
                      <a:pt x="8" y="1155"/>
                    </a:cubicBezTo>
                    <a:close/>
                    <a:moveTo>
                      <a:pt x="8" y="1178"/>
                    </a:moveTo>
                    <a:lnTo>
                      <a:pt x="8" y="1186"/>
                    </a:lnTo>
                    <a:cubicBezTo>
                      <a:pt x="8" y="1188"/>
                      <a:pt x="6" y="1190"/>
                      <a:pt x="4" y="1190"/>
                    </a:cubicBezTo>
                    <a:cubicBezTo>
                      <a:pt x="2" y="1190"/>
                      <a:pt x="0" y="1188"/>
                      <a:pt x="0" y="1186"/>
                    </a:cubicBezTo>
                    <a:lnTo>
                      <a:pt x="0" y="1178"/>
                    </a:lnTo>
                    <a:cubicBezTo>
                      <a:pt x="0" y="1176"/>
                      <a:pt x="2" y="1175"/>
                      <a:pt x="4" y="1175"/>
                    </a:cubicBezTo>
                    <a:cubicBezTo>
                      <a:pt x="6" y="1175"/>
                      <a:pt x="8" y="1176"/>
                      <a:pt x="8" y="1178"/>
                    </a:cubicBezTo>
                    <a:close/>
                    <a:moveTo>
                      <a:pt x="8" y="1201"/>
                    </a:moveTo>
                    <a:lnTo>
                      <a:pt x="8" y="1209"/>
                    </a:lnTo>
                    <a:cubicBezTo>
                      <a:pt x="8" y="1211"/>
                      <a:pt x="6" y="1213"/>
                      <a:pt x="4" y="1213"/>
                    </a:cubicBezTo>
                    <a:cubicBezTo>
                      <a:pt x="2" y="1213"/>
                      <a:pt x="0" y="1211"/>
                      <a:pt x="0" y="1209"/>
                    </a:cubicBezTo>
                    <a:lnTo>
                      <a:pt x="0" y="1201"/>
                    </a:lnTo>
                    <a:cubicBezTo>
                      <a:pt x="0" y="1199"/>
                      <a:pt x="2" y="1198"/>
                      <a:pt x="4" y="1198"/>
                    </a:cubicBezTo>
                    <a:cubicBezTo>
                      <a:pt x="6" y="1198"/>
                      <a:pt x="8" y="1199"/>
                      <a:pt x="8" y="1201"/>
                    </a:cubicBezTo>
                    <a:close/>
                    <a:moveTo>
                      <a:pt x="8" y="1225"/>
                    </a:moveTo>
                    <a:lnTo>
                      <a:pt x="8" y="1232"/>
                    </a:lnTo>
                    <a:cubicBezTo>
                      <a:pt x="8" y="1234"/>
                      <a:pt x="6" y="1236"/>
                      <a:pt x="4" y="1236"/>
                    </a:cubicBezTo>
                    <a:cubicBezTo>
                      <a:pt x="2" y="1236"/>
                      <a:pt x="0" y="1234"/>
                      <a:pt x="0" y="1232"/>
                    </a:cubicBezTo>
                    <a:lnTo>
                      <a:pt x="0" y="1225"/>
                    </a:lnTo>
                    <a:cubicBezTo>
                      <a:pt x="0" y="1222"/>
                      <a:pt x="2" y="1221"/>
                      <a:pt x="4" y="1221"/>
                    </a:cubicBezTo>
                    <a:cubicBezTo>
                      <a:pt x="6" y="1221"/>
                      <a:pt x="8" y="1222"/>
                      <a:pt x="8" y="1225"/>
                    </a:cubicBezTo>
                    <a:close/>
                    <a:moveTo>
                      <a:pt x="8" y="1248"/>
                    </a:moveTo>
                    <a:lnTo>
                      <a:pt x="8" y="1255"/>
                    </a:lnTo>
                    <a:cubicBezTo>
                      <a:pt x="8" y="1257"/>
                      <a:pt x="6" y="1259"/>
                      <a:pt x="4" y="1259"/>
                    </a:cubicBezTo>
                    <a:cubicBezTo>
                      <a:pt x="2" y="1259"/>
                      <a:pt x="0" y="1257"/>
                      <a:pt x="0" y="1255"/>
                    </a:cubicBezTo>
                    <a:lnTo>
                      <a:pt x="0" y="1248"/>
                    </a:lnTo>
                    <a:cubicBezTo>
                      <a:pt x="0" y="1245"/>
                      <a:pt x="2" y="1244"/>
                      <a:pt x="4" y="1244"/>
                    </a:cubicBezTo>
                    <a:cubicBezTo>
                      <a:pt x="6" y="1244"/>
                      <a:pt x="8" y="1245"/>
                      <a:pt x="8" y="1248"/>
                    </a:cubicBezTo>
                    <a:close/>
                    <a:moveTo>
                      <a:pt x="8" y="1271"/>
                    </a:moveTo>
                    <a:lnTo>
                      <a:pt x="8" y="1278"/>
                    </a:lnTo>
                    <a:cubicBezTo>
                      <a:pt x="8" y="1280"/>
                      <a:pt x="6" y="1282"/>
                      <a:pt x="4" y="1282"/>
                    </a:cubicBezTo>
                    <a:cubicBezTo>
                      <a:pt x="2" y="1282"/>
                      <a:pt x="0" y="1280"/>
                      <a:pt x="0" y="1278"/>
                    </a:cubicBezTo>
                    <a:lnTo>
                      <a:pt x="0" y="1271"/>
                    </a:lnTo>
                    <a:cubicBezTo>
                      <a:pt x="0" y="1268"/>
                      <a:pt x="2" y="1267"/>
                      <a:pt x="4" y="1267"/>
                    </a:cubicBezTo>
                    <a:cubicBezTo>
                      <a:pt x="6" y="1267"/>
                      <a:pt x="8" y="1268"/>
                      <a:pt x="8" y="1271"/>
                    </a:cubicBezTo>
                    <a:close/>
                    <a:moveTo>
                      <a:pt x="8" y="1294"/>
                    </a:moveTo>
                    <a:lnTo>
                      <a:pt x="8" y="1301"/>
                    </a:lnTo>
                    <a:cubicBezTo>
                      <a:pt x="8" y="1303"/>
                      <a:pt x="6" y="1305"/>
                      <a:pt x="4" y="1305"/>
                    </a:cubicBezTo>
                    <a:cubicBezTo>
                      <a:pt x="2" y="1305"/>
                      <a:pt x="0" y="1303"/>
                      <a:pt x="0" y="1301"/>
                    </a:cubicBezTo>
                    <a:lnTo>
                      <a:pt x="0" y="1294"/>
                    </a:lnTo>
                    <a:cubicBezTo>
                      <a:pt x="0" y="1292"/>
                      <a:pt x="2" y="1290"/>
                      <a:pt x="4" y="1290"/>
                    </a:cubicBezTo>
                    <a:cubicBezTo>
                      <a:pt x="6" y="1290"/>
                      <a:pt x="8" y="1292"/>
                      <a:pt x="8" y="1294"/>
                    </a:cubicBezTo>
                    <a:close/>
                    <a:moveTo>
                      <a:pt x="8" y="1317"/>
                    </a:moveTo>
                    <a:lnTo>
                      <a:pt x="8" y="1324"/>
                    </a:lnTo>
                    <a:cubicBezTo>
                      <a:pt x="8" y="1326"/>
                      <a:pt x="6" y="1328"/>
                      <a:pt x="4" y="1328"/>
                    </a:cubicBezTo>
                    <a:cubicBezTo>
                      <a:pt x="2" y="1328"/>
                      <a:pt x="0" y="1326"/>
                      <a:pt x="0" y="1324"/>
                    </a:cubicBezTo>
                    <a:lnTo>
                      <a:pt x="0" y="1317"/>
                    </a:lnTo>
                    <a:cubicBezTo>
                      <a:pt x="0" y="1315"/>
                      <a:pt x="2" y="1313"/>
                      <a:pt x="4" y="1313"/>
                    </a:cubicBezTo>
                    <a:cubicBezTo>
                      <a:pt x="6" y="1313"/>
                      <a:pt x="8" y="1315"/>
                      <a:pt x="8" y="1317"/>
                    </a:cubicBezTo>
                    <a:close/>
                    <a:moveTo>
                      <a:pt x="8" y="1340"/>
                    </a:moveTo>
                    <a:lnTo>
                      <a:pt x="8" y="1347"/>
                    </a:lnTo>
                    <a:cubicBezTo>
                      <a:pt x="8" y="1350"/>
                      <a:pt x="6" y="1351"/>
                      <a:pt x="4" y="1351"/>
                    </a:cubicBezTo>
                    <a:cubicBezTo>
                      <a:pt x="2" y="1351"/>
                      <a:pt x="0" y="1350"/>
                      <a:pt x="0" y="1347"/>
                    </a:cubicBezTo>
                    <a:lnTo>
                      <a:pt x="0" y="1340"/>
                    </a:lnTo>
                    <a:cubicBezTo>
                      <a:pt x="0" y="1338"/>
                      <a:pt x="2" y="1336"/>
                      <a:pt x="4" y="1336"/>
                    </a:cubicBezTo>
                    <a:cubicBezTo>
                      <a:pt x="6" y="1336"/>
                      <a:pt x="8" y="1338"/>
                      <a:pt x="8" y="1340"/>
                    </a:cubicBezTo>
                    <a:close/>
                    <a:moveTo>
                      <a:pt x="8" y="1363"/>
                    </a:moveTo>
                    <a:lnTo>
                      <a:pt x="8" y="1370"/>
                    </a:lnTo>
                    <a:cubicBezTo>
                      <a:pt x="8" y="1373"/>
                      <a:pt x="6" y="1374"/>
                      <a:pt x="4" y="1374"/>
                    </a:cubicBezTo>
                    <a:cubicBezTo>
                      <a:pt x="2" y="1374"/>
                      <a:pt x="0" y="1373"/>
                      <a:pt x="0" y="1370"/>
                    </a:cubicBezTo>
                    <a:lnTo>
                      <a:pt x="0" y="1363"/>
                    </a:lnTo>
                    <a:cubicBezTo>
                      <a:pt x="0" y="1361"/>
                      <a:pt x="2" y="1359"/>
                      <a:pt x="4" y="1359"/>
                    </a:cubicBezTo>
                    <a:cubicBezTo>
                      <a:pt x="6" y="1359"/>
                      <a:pt x="8" y="1361"/>
                      <a:pt x="8" y="1363"/>
                    </a:cubicBezTo>
                    <a:close/>
                    <a:moveTo>
                      <a:pt x="8" y="1386"/>
                    </a:moveTo>
                    <a:lnTo>
                      <a:pt x="8" y="1393"/>
                    </a:lnTo>
                    <a:cubicBezTo>
                      <a:pt x="8" y="1396"/>
                      <a:pt x="6" y="1397"/>
                      <a:pt x="4" y="1397"/>
                    </a:cubicBezTo>
                    <a:cubicBezTo>
                      <a:pt x="2" y="1397"/>
                      <a:pt x="0" y="1396"/>
                      <a:pt x="0" y="1393"/>
                    </a:cubicBezTo>
                    <a:lnTo>
                      <a:pt x="0" y="1386"/>
                    </a:lnTo>
                    <a:cubicBezTo>
                      <a:pt x="0" y="1384"/>
                      <a:pt x="2" y="1382"/>
                      <a:pt x="4" y="1382"/>
                    </a:cubicBezTo>
                    <a:cubicBezTo>
                      <a:pt x="6" y="1382"/>
                      <a:pt x="8" y="1384"/>
                      <a:pt x="8" y="1386"/>
                    </a:cubicBezTo>
                    <a:close/>
                    <a:moveTo>
                      <a:pt x="8" y="1409"/>
                    </a:moveTo>
                    <a:lnTo>
                      <a:pt x="8" y="1417"/>
                    </a:lnTo>
                    <a:cubicBezTo>
                      <a:pt x="8" y="1419"/>
                      <a:pt x="6" y="1420"/>
                      <a:pt x="4" y="1420"/>
                    </a:cubicBezTo>
                    <a:cubicBezTo>
                      <a:pt x="2" y="1420"/>
                      <a:pt x="0" y="1419"/>
                      <a:pt x="0" y="1417"/>
                    </a:cubicBezTo>
                    <a:lnTo>
                      <a:pt x="0" y="1409"/>
                    </a:lnTo>
                    <a:cubicBezTo>
                      <a:pt x="0" y="1407"/>
                      <a:pt x="2" y="1405"/>
                      <a:pt x="4" y="1405"/>
                    </a:cubicBezTo>
                    <a:cubicBezTo>
                      <a:pt x="6" y="1405"/>
                      <a:pt x="8" y="1407"/>
                      <a:pt x="8" y="1409"/>
                    </a:cubicBezTo>
                    <a:close/>
                    <a:moveTo>
                      <a:pt x="8" y="1432"/>
                    </a:moveTo>
                    <a:lnTo>
                      <a:pt x="8" y="1440"/>
                    </a:lnTo>
                    <a:cubicBezTo>
                      <a:pt x="8" y="1442"/>
                      <a:pt x="6" y="1443"/>
                      <a:pt x="4" y="1443"/>
                    </a:cubicBezTo>
                    <a:cubicBezTo>
                      <a:pt x="2" y="1443"/>
                      <a:pt x="0" y="1442"/>
                      <a:pt x="0" y="1440"/>
                    </a:cubicBezTo>
                    <a:lnTo>
                      <a:pt x="0" y="1432"/>
                    </a:lnTo>
                    <a:cubicBezTo>
                      <a:pt x="0" y="1430"/>
                      <a:pt x="2" y="1428"/>
                      <a:pt x="4" y="1428"/>
                    </a:cubicBezTo>
                    <a:cubicBezTo>
                      <a:pt x="6" y="1428"/>
                      <a:pt x="8" y="1430"/>
                      <a:pt x="8" y="1432"/>
                    </a:cubicBezTo>
                    <a:close/>
                    <a:moveTo>
                      <a:pt x="8" y="1455"/>
                    </a:moveTo>
                    <a:lnTo>
                      <a:pt x="8" y="1463"/>
                    </a:lnTo>
                    <a:cubicBezTo>
                      <a:pt x="8" y="1465"/>
                      <a:pt x="6" y="1466"/>
                      <a:pt x="4" y="1466"/>
                    </a:cubicBezTo>
                    <a:cubicBezTo>
                      <a:pt x="2" y="1466"/>
                      <a:pt x="0" y="1465"/>
                      <a:pt x="0" y="1463"/>
                    </a:cubicBezTo>
                    <a:lnTo>
                      <a:pt x="0" y="1455"/>
                    </a:lnTo>
                    <a:cubicBezTo>
                      <a:pt x="0" y="1453"/>
                      <a:pt x="2" y="1451"/>
                      <a:pt x="4" y="1451"/>
                    </a:cubicBezTo>
                    <a:cubicBezTo>
                      <a:pt x="6" y="1451"/>
                      <a:pt x="8" y="1453"/>
                      <a:pt x="8" y="1455"/>
                    </a:cubicBezTo>
                    <a:close/>
                    <a:moveTo>
                      <a:pt x="8" y="1478"/>
                    </a:moveTo>
                    <a:lnTo>
                      <a:pt x="8" y="1486"/>
                    </a:lnTo>
                    <a:cubicBezTo>
                      <a:pt x="8" y="1488"/>
                      <a:pt x="6" y="1489"/>
                      <a:pt x="4" y="1489"/>
                    </a:cubicBezTo>
                    <a:cubicBezTo>
                      <a:pt x="2" y="1489"/>
                      <a:pt x="0" y="1488"/>
                      <a:pt x="0" y="1486"/>
                    </a:cubicBezTo>
                    <a:lnTo>
                      <a:pt x="0" y="1478"/>
                    </a:lnTo>
                    <a:cubicBezTo>
                      <a:pt x="0" y="1476"/>
                      <a:pt x="2" y="1474"/>
                      <a:pt x="4" y="1474"/>
                    </a:cubicBezTo>
                    <a:cubicBezTo>
                      <a:pt x="6" y="1474"/>
                      <a:pt x="8" y="1476"/>
                      <a:pt x="8" y="1478"/>
                    </a:cubicBezTo>
                    <a:close/>
                    <a:moveTo>
                      <a:pt x="8" y="1501"/>
                    </a:moveTo>
                    <a:lnTo>
                      <a:pt x="8" y="1509"/>
                    </a:lnTo>
                    <a:cubicBezTo>
                      <a:pt x="8" y="1511"/>
                      <a:pt x="6" y="1513"/>
                      <a:pt x="4" y="1513"/>
                    </a:cubicBezTo>
                    <a:cubicBezTo>
                      <a:pt x="2" y="1513"/>
                      <a:pt x="0" y="1511"/>
                      <a:pt x="0" y="1509"/>
                    </a:cubicBezTo>
                    <a:lnTo>
                      <a:pt x="0" y="1501"/>
                    </a:lnTo>
                    <a:cubicBezTo>
                      <a:pt x="0" y="1499"/>
                      <a:pt x="2" y="1497"/>
                      <a:pt x="4" y="1497"/>
                    </a:cubicBezTo>
                    <a:cubicBezTo>
                      <a:pt x="6" y="1497"/>
                      <a:pt x="8" y="1499"/>
                      <a:pt x="8" y="1501"/>
                    </a:cubicBezTo>
                    <a:close/>
                    <a:moveTo>
                      <a:pt x="8" y="1524"/>
                    </a:moveTo>
                    <a:lnTo>
                      <a:pt x="8" y="1532"/>
                    </a:lnTo>
                    <a:cubicBezTo>
                      <a:pt x="8" y="1534"/>
                      <a:pt x="6" y="1536"/>
                      <a:pt x="4" y="1536"/>
                    </a:cubicBezTo>
                    <a:cubicBezTo>
                      <a:pt x="2" y="1536"/>
                      <a:pt x="0" y="1534"/>
                      <a:pt x="0" y="1532"/>
                    </a:cubicBezTo>
                    <a:lnTo>
                      <a:pt x="0" y="1524"/>
                    </a:lnTo>
                    <a:cubicBezTo>
                      <a:pt x="0" y="1522"/>
                      <a:pt x="2" y="1520"/>
                      <a:pt x="4" y="1520"/>
                    </a:cubicBezTo>
                    <a:cubicBezTo>
                      <a:pt x="6" y="1520"/>
                      <a:pt x="8" y="1522"/>
                      <a:pt x="8" y="1524"/>
                    </a:cubicBezTo>
                    <a:close/>
                    <a:moveTo>
                      <a:pt x="8" y="1547"/>
                    </a:moveTo>
                    <a:lnTo>
                      <a:pt x="8" y="1555"/>
                    </a:lnTo>
                    <a:cubicBezTo>
                      <a:pt x="8" y="1557"/>
                      <a:pt x="6" y="1559"/>
                      <a:pt x="4" y="1559"/>
                    </a:cubicBezTo>
                    <a:cubicBezTo>
                      <a:pt x="2" y="1559"/>
                      <a:pt x="0" y="1557"/>
                      <a:pt x="0" y="1555"/>
                    </a:cubicBezTo>
                    <a:lnTo>
                      <a:pt x="0" y="1547"/>
                    </a:lnTo>
                    <a:cubicBezTo>
                      <a:pt x="0" y="1545"/>
                      <a:pt x="2" y="1543"/>
                      <a:pt x="4" y="1543"/>
                    </a:cubicBezTo>
                    <a:cubicBezTo>
                      <a:pt x="6" y="1543"/>
                      <a:pt x="8" y="1545"/>
                      <a:pt x="8" y="1547"/>
                    </a:cubicBezTo>
                    <a:close/>
                    <a:moveTo>
                      <a:pt x="8" y="1570"/>
                    </a:moveTo>
                    <a:lnTo>
                      <a:pt x="8" y="1578"/>
                    </a:lnTo>
                    <a:cubicBezTo>
                      <a:pt x="8" y="1580"/>
                      <a:pt x="6" y="1582"/>
                      <a:pt x="4" y="1582"/>
                    </a:cubicBezTo>
                    <a:cubicBezTo>
                      <a:pt x="2" y="1582"/>
                      <a:pt x="0" y="1580"/>
                      <a:pt x="0" y="1578"/>
                    </a:cubicBezTo>
                    <a:lnTo>
                      <a:pt x="0" y="1570"/>
                    </a:lnTo>
                    <a:cubicBezTo>
                      <a:pt x="0" y="1568"/>
                      <a:pt x="2" y="1566"/>
                      <a:pt x="4" y="1566"/>
                    </a:cubicBezTo>
                    <a:cubicBezTo>
                      <a:pt x="6" y="1566"/>
                      <a:pt x="8" y="1568"/>
                      <a:pt x="8" y="1570"/>
                    </a:cubicBezTo>
                    <a:close/>
                    <a:moveTo>
                      <a:pt x="8" y="1593"/>
                    </a:moveTo>
                    <a:lnTo>
                      <a:pt x="8" y="1601"/>
                    </a:lnTo>
                    <a:cubicBezTo>
                      <a:pt x="8" y="1603"/>
                      <a:pt x="6" y="1605"/>
                      <a:pt x="4" y="1605"/>
                    </a:cubicBezTo>
                    <a:cubicBezTo>
                      <a:pt x="2" y="1605"/>
                      <a:pt x="0" y="1603"/>
                      <a:pt x="0" y="1601"/>
                    </a:cubicBezTo>
                    <a:lnTo>
                      <a:pt x="0" y="1593"/>
                    </a:lnTo>
                    <a:cubicBezTo>
                      <a:pt x="0" y="1591"/>
                      <a:pt x="2" y="1589"/>
                      <a:pt x="4" y="1589"/>
                    </a:cubicBezTo>
                    <a:cubicBezTo>
                      <a:pt x="6" y="1589"/>
                      <a:pt x="8" y="1591"/>
                      <a:pt x="8" y="1593"/>
                    </a:cubicBezTo>
                    <a:close/>
                    <a:moveTo>
                      <a:pt x="8" y="1616"/>
                    </a:moveTo>
                    <a:lnTo>
                      <a:pt x="8" y="1624"/>
                    </a:lnTo>
                    <a:cubicBezTo>
                      <a:pt x="8" y="1626"/>
                      <a:pt x="6" y="1628"/>
                      <a:pt x="4" y="1628"/>
                    </a:cubicBezTo>
                    <a:cubicBezTo>
                      <a:pt x="2" y="1628"/>
                      <a:pt x="0" y="1626"/>
                      <a:pt x="0" y="1624"/>
                    </a:cubicBezTo>
                    <a:lnTo>
                      <a:pt x="0" y="1616"/>
                    </a:lnTo>
                    <a:cubicBezTo>
                      <a:pt x="0" y="1614"/>
                      <a:pt x="2" y="1612"/>
                      <a:pt x="4" y="1612"/>
                    </a:cubicBezTo>
                    <a:cubicBezTo>
                      <a:pt x="6" y="1612"/>
                      <a:pt x="8" y="1614"/>
                      <a:pt x="8" y="1616"/>
                    </a:cubicBezTo>
                    <a:close/>
                    <a:moveTo>
                      <a:pt x="8" y="1639"/>
                    </a:moveTo>
                    <a:lnTo>
                      <a:pt x="8" y="1647"/>
                    </a:lnTo>
                    <a:cubicBezTo>
                      <a:pt x="8" y="1649"/>
                      <a:pt x="6" y="1651"/>
                      <a:pt x="4" y="1651"/>
                    </a:cubicBezTo>
                    <a:cubicBezTo>
                      <a:pt x="2" y="1651"/>
                      <a:pt x="0" y="1649"/>
                      <a:pt x="0" y="1647"/>
                    </a:cubicBezTo>
                    <a:lnTo>
                      <a:pt x="0" y="1639"/>
                    </a:lnTo>
                    <a:cubicBezTo>
                      <a:pt x="0" y="1637"/>
                      <a:pt x="2" y="1635"/>
                      <a:pt x="4" y="1635"/>
                    </a:cubicBezTo>
                    <a:cubicBezTo>
                      <a:pt x="6" y="1635"/>
                      <a:pt x="8" y="1637"/>
                      <a:pt x="8" y="1639"/>
                    </a:cubicBezTo>
                    <a:close/>
                    <a:moveTo>
                      <a:pt x="8" y="1662"/>
                    </a:moveTo>
                    <a:lnTo>
                      <a:pt x="8" y="1670"/>
                    </a:lnTo>
                    <a:cubicBezTo>
                      <a:pt x="8" y="1672"/>
                      <a:pt x="6" y="1674"/>
                      <a:pt x="4" y="1674"/>
                    </a:cubicBezTo>
                    <a:cubicBezTo>
                      <a:pt x="2" y="1674"/>
                      <a:pt x="0" y="1672"/>
                      <a:pt x="0" y="1670"/>
                    </a:cubicBezTo>
                    <a:lnTo>
                      <a:pt x="0" y="1662"/>
                    </a:lnTo>
                    <a:cubicBezTo>
                      <a:pt x="0" y="1660"/>
                      <a:pt x="2" y="1658"/>
                      <a:pt x="4" y="1658"/>
                    </a:cubicBezTo>
                    <a:cubicBezTo>
                      <a:pt x="6" y="1658"/>
                      <a:pt x="8" y="1660"/>
                      <a:pt x="8" y="1662"/>
                    </a:cubicBezTo>
                    <a:close/>
                    <a:moveTo>
                      <a:pt x="8" y="1685"/>
                    </a:moveTo>
                    <a:lnTo>
                      <a:pt x="8" y="1693"/>
                    </a:lnTo>
                    <a:cubicBezTo>
                      <a:pt x="8" y="1695"/>
                      <a:pt x="6" y="1697"/>
                      <a:pt x="4" y="1697"/>
                    </a:cubicBezTo>
                    <a:cubicBezTo>
                      <a:pt x="2" y="1697"/>
                      <a:pt x="0" y="1695"/>
                      <a:pt x="0" y="1693"/>
                    </a:cubicBezTo>
                    <a:lnTo>
                      <a:pt x="0" y="1685"/>
                    </a:lnTo>
                    <a:cubicBezTo>
                      <a:pt x="0" y="1683"/>
                      <a:pt x="2" y="1681"/>
                      <a:pt x="4" y="1681"/>
                    </a:cubicBezTo>
                    <a:cubicBezTo>
                      <a:pt x="6" y="1681"/>
                      <a:pt x="8" y="1683"/>
                      <a:pt x="8" y="1685"/>
                    </a:cubicBezTo>
                    <a:close/>
                    <a:moveTo>
                      <a:pt x="8" y="1708"/>
                    </a:moveTo>
                    <a:lnTo>
                      <a:pt x="8" y="1716"/>
                    </a:lnTo>
                    <a:cubicBezTo>
                      <a:pt x="8" y="1718"/>
                      <a:pt x="6" y="1720"/>
                      <a:pt x="4" y="1720"/>
                    </a:cubicBezTo>
                    <a:cubicBezTo>
                      <a:pt x="2" y="1720"/>
                      <a:pt x="0" y="1718"/>
                      <a:pt x="0" y="1716"/>
                    </a:cubicBezTo>
                    <a:lnTo>
                      <a:pt x="0" y="1708"/>
                    </a:lnTo>
                    <a:cubicBezTo>
                      <a:pt x="0" y="1706"/>
                      <a:pt x="2" y="1705"/>
                      <a:pt x="4" y="1705"/>
                    </a:cubicBezTo>
                    <a:cubicBezTo>
                      <a:pt x="6" y="1705"/>
                      <a:pt x="8" y="1706"/>
                      <a:pt x="8" y="1708"/>
                    </a:cubicBezTo>
                    <a:close/>
                    <a:moveTo>
                      <a:pt x="8" y="1731"/>
                    </a:moveTo>
                    <a:lnTo>
                      <a:pt x="8" y="1739"/>
                    </a:lnTo>
                    <a:cubicBezTo>
                      <a:pt x="8" y="1741"/>
                      <a:pt x="6" y="1743"/>
                      <a:pt x="4" y="1743"/>
                    </a:cubicBezTo>
                    <a:cubicBezTo>
                      <a:pt x="2" y="1743"/>
                      <a:pt x="0" y="1741"/>
                      <a:pt x="0" y="1739"/>
                    </a:cubicBezTo>
                    <a:lnTo>
                      <a:pt x="0" y="1731"/>
                    </a:lnTo>
                    <a:cubicBezTo>
                      <a:pt x="0" y="1729"/>
                      <a:pt x="2" y="1728"/>
                      <a:pt x="4" y="1728"/>
                    </a:cubicBezTo>
                    <a:cubicBezTo>
                      <a:pt x="6" y="1728"/>
                      <a:pt x="8" y="1729"/>
                      <a:pt x="8" y="1731"/>
                    </a:cubicBezTo>
                    <a:close/>
                    <a:moveTo>
                      <a:pt x="8" y="1754"/>
                    </a:moveTo>
                    <a:lnTo>
                      <a:pt x="8" y="1762"/>
                    </a:lnTo>
                    <a:cubicBezTo>
                      <a:pt x="8" y="1764"/>
                      <a:pt x="6" y="1766"/>
                      <a:pt x="4" y="1766"/>
                    </a:cubicBezTo>
                    <a:cubicBezTo>
                      <a:pt x="2" y="1766"/>
                      <a:pt x="0" y="1764"/>
                      <a:pt x="0" y="1762"/>
                    </a:cubicBezTo>
                    <a:lnTo>
                      <a:pt x="0" y="1754"/>
                    </a:lnTo>
                    <a:cubicBezTo>
                      <a:pt x="0" y="1752"/>
                      <a:pt x="2" y="1751"/>
                      <a:pt x="4" y="1751"/>
                    </a:cubicBezTo>
                    <a:cubicBezTo>
                      <a:pt x="6" y="1751"/>
                      <a:pt x="8" y="1752"/>
                      <a:pt x="8" y="1754"/>
                    </a:cubicBezTo>
                    <a:close/>
                    <a:moveTo>
                      <a:pt x="8" y="1777"/>
                    </a:moveTo>
                    <a:lnTo>
                      <a:pt x="8" y="1785"/>
                    </a:lnTo>
                    <a:cubicBezTo>
                      <a:pt x="8" y="1787"/>
                      <a:pt x="6" y="1789"/>
                      <a:pt x="4" y="1789"/>
                    </a:cubicBezTo>
                    <a:cubicBezTo>
                      <a:pt x="2" y="1789"/>
                      <a:pt x="0" y="1787"/>
                      <a:pt x="0" y="1785"/>
                    </a:cubicBezTo>
                    <a:lnTo>
                      <a:pt x="0" y="1777"/>
                    </a:lnTo>
                    <a:cubicBezTo>
                      <a:pt x="0" y="1775"/>
                      <a:pt x="2" y="1774"/>
                      <a:pt x="4" y="1774"/>
                    </a:cubicBezTo>
                    <a:cubicBezTo>
                      <a:pt x="6" y="1774"/>
                      <a:pt x="8" y="1775"/>
                      <a:pt x="8" y="1777"/>
                    </a:cubicBezTo>
                    <a:close/>
                    <a:moveTo>
                      <a:pt x="8" y="1801"/>
                    </a:moveTo>
                    <a:lnTo>
                      <a:pt x="8" y="1808"/>
                    </a:lnTo>
                    <a:cubicBezTo>
                      <a:pt x="8" y="1810"/>
                      <a:pt x="6" y="1812"/>
                      <a:pt x="4" y="1812"/>
                    </a:cubicBezTo>
                    <a:cubicBezTo>
                      <a:pt x="2" y="1812"/>
                      <a:pt x="0" y="1810"/>
                      <a:pt x="0" y="1808"/>
                    </a:cubicBezTo>
                    <a:lnTo>
                      <a:pt x="0" y="1801"/>
                    </a:lnTo>
                    <a:cubicBezTo>
                      <a:pt x="0" y="1798"/>
                      <a:pt x="2" y="1797"/>
                      <a:pt x="4" y="1797"/>
                    </a:cubicBezTo>
                    <a:cubicBezTo>
                      <a:pt x="6" y="1797"/>
                      <a:pt x="8" y="1798"/>
                      <a:pt x="8" y="1801"/>
                    </a:cubicBezTo>
                    <a:close/>
                    <a:moveTo>
                      <a:pt x="8" y="1824"/>
                    </a:moveTo>
                    <a:lnTo>
                      <a:pt x="8" y="1831"/>
                    </a:lnTo>
                    <a:cubicBezTo>
                      <a:pt x="8" y="1833"/>
                      <a:pt x="6" y="1835"/>
                      <a:pt x="4" y="1835"/>
                    </a:cubicBezTo>
                    <a:cubicBezTo>
                      <a:pt x="2" y="1835"/>
                      <a:pt x="0" y="1833"/>
                      <a:pt x="0" y="1831"/>
                    </a:cubicBezTo>
                    <a:lnTo>
                      <a:pt x="0" y="1824"/>
                    </a:lnTo>
                    <a:cubicBezTo>
                      <a:pt x="0" y="1821"/>
                      <a:pt x="2" y="1820"/>
                      <a:pt x="4" y="1820"/>
                    </a:cubicBezTo>
                    <a:cubicBezTo>
                      <a:pt x="6" y="1820"/>
                      <a:pt x="8" y="1821"/>
                      <a:pt x="8" y="1824"/>
                    </a:cubicBezTo>
                    <a:close/>
                    <a:moveTo>
                      <a:pt x="8" y="1847"/>
                    </a:moveTo>
                    <a:lnTo>
                      <a:pt x="8" y="1854"/>
                    </a:lnTo>
                    <a:cubicBezTo>
                      <a:pt x="8" y="1856"/>
                      <a:pt x="6" y="1858"/>
                      <a:pt x="4" y="1858"/>
                    </a:cubicBezTo>
                    <a:cubicBezTo>
                      <a:pt x="2" y="1858"/>
                      <a:pt x="0" y="1856"/>
                      <a:pt x="0" y="1854"/>
                    </a:cubicBezTo>
                    <a:lnTo>
                      <a:pt x="0" y="1847"/>
                    </a:lnTo>
                    <a:cubicBezTo>
                      <a:pt x="0" y="1844"/>
                      <a:pt x="2" y="1843"/>
                      <a:pt x="4" y="1843"/>
                    </a:cubicBezTo>
                    <a:cubicBezTo>
                      <a:pt x="6" y="1843"/>
                      <a:pt x="8" y="1844"/>
                      <a:pt x="8" y="1847"/>
                    </a:cubicBezTo>
                    <a:close/>
                    <a:moveTo>
                      <a:pt x="8" y="1870"/>
                    </a:moveTo>
                    <a:lnTo>
                      <a:pt x="8" y="1877"/>
                    </a:lnTo>
                    <a:cubicBezTo>
                      <a:pt x="8" y="1879"/>
                      <a:pt x="6" y="1881"/>
                      <a:pt x="4" y="1881"/>
                    </a:cubicBezTo>
                    <a:cubicBezTo>
                      <a:pt x="2" y="1881"/>
                      <a:pt x="0" y="1879"/>
                      <a:pt x="0" y="1877"/>
                    </a:cubicBezTo>
                    <a:lnTo>
                      <a:pt x="0" y="1870"/>
                    </a:lnTo>
                    <a:cubicBezTo>
                      <a:pt x="0" y="1868"/>
                      <a:pt x="2" y="1866"/>
                      <a:pt x="4" y="1866"/>
                    </a:cubicBezTo>
                    <a:cubicBezTo>
                      <a:pt x="6" y="1866"/>
                      <a:pt x="8" y="1868"/>
                      <a:pt x="8" y="1870"/>
                    </a:cubicBezTo>
                    <a:close/>
                    <a:moveTo>
                      <a:pt x="8" y="1893"/>
                    </a:moveTo>
                    <a:lnTo>
                      <a:pt x="8" y="1900"/>
                    </a:lnTo>
                    <a:cubicBezTo>
                      <a:pt x="8" y="1902"/>
                      <a:pt x="6" y="1904"/>
                      <a:pt x="4" y="1904"/>
                    </a:cubicBezTo>
                    <a:cubicBezTo>
                      <a:pt x="2" y="1904"/>
                      <a:pt x="0" y="1902"/>
                      <a:pt x="0" y="1900"/>
                    </a:cubicBezTo>
                    <a:lnTo>
                      <a:pt x="0" y="1893"/>
                    </a:lnTo>
                    <a:cubicBezTo>
                      <a:pt x="0" y="1891"/>
                      <a:pt x="2" y="1889"/>
                      <a:pt x="4" y="1889"/>
                    </a:cubicBezTo>
                    <a:cubicBezTo>
                      <a:pt x="6" y="1889"/>
                      <a:pt x="8" y="1891"/>
                      <a:pt x="8" y="1893"/>
                    </a:cubicBezTo>
                    <a:close/>
                    <a:moveTo>
                      <a:pt x="8" y="1916"/>
                    </a:moveTo>
                    <a:lnTo>
                      <a:pt x="8" y="1923"/>
                    </a:lnTo>
                    <a:cubicBezTo>
                      <a:pt x="8" y="1926"/>
                      <a:pt x="6" y="1927"/>
                      <a:pt x="4" y="1927"/>
                    </a:cubicBezTo>
                    <a:cubicBezTo>
                      <a:pt x="2" y="1927"/>
                      <a:pt x="0" y="1926"/>
                      <a:pt x="0" y="1923"/>
                    </a:cubicBezTo>
                    <a:lnTo>
                      <a:pt x="0" y="1916"/>
                    </a:lnTo>
                    <a:cubicBezTo>
                      <a:pt x="0" y="1914"/>
                      <a:pt x="2" y="1912"/>
                      <a:pt x="4" y="1912"/>
                    </a:cubicBezTo>
                    <a:cubicBezTo>
                      <a:pt x="6" y="1912"/>
                      <a:pt x="8" y="1914"/>
                      <a:pt x="8" y="1916"/>
                    </a:cubicBezTo>
                    <a:close/>
                    <a:moveTo>
                      <a:pt x="8" y="1939"/>
                    </a:moveTo>
                    <a:lnTo>
                      <a:pt x="8" y="1946"/>
                    </a:lnTo>
                    <a:cubicBezTo>
                      <a:pt x="8" y="1949"/>
                      <a:pt x="6" y="1950"/>
                      <a:pt x="4" y="1950"/>
                    </a:cubicBezTo>
                    <a:cubicBezTo>
                      <a:pt x="2" y="1950"/>
                      <a:pt x="0" y="1949"/>
                      <a:pt x="0" y="1946"/>
                    </a:cubicBezTo>
                    <a:lnTo>
                      <a:pt x="0" y="1939"/>
                    </a:lnTo>
                    <a:cubicBezTo>
                      <a:pt x="0" y="1937"/>
                      <a:pt x="2" y="1935"/>
                      <a:pt x="4" y="1935"/>
                    </a:cubicBezTo>
                    <a:cubicBezTo>
                      <a:pt x="6" y="1935"/>
                      <a:pt x="8" y="1937"/>
                      <a:pt x="8" y="1939"/>
                    </a:cubicBezTo>
                    <a:close/>
                    <a:moveTo>
                      <a:pt x="8" y="1962"/>
                    </a:moveTo>
                    <a:lnTo>
                      <a:pt x="8" y="1969"/>
                    </a:lnTo>
                    <a:cubicBezTo>
                      <a:pt x="8" y="1972"/>
                      <a:pt x="6" y="1973"/>
                      <a:pt x="4" y="1973"/>
                    </a:cubicBezTo>
                    <a:cubicBezTo>
                      <a:pt x="2" y="1973"/>
                      <a:pt x="0" y="1972"/>
                      <a:pt x="0" y="1969"/>
                    </a:cubicBezTo>
                    <a:lnTo>
                      <a:pt x="0" y="1962"/>
                    </a:lnTo>
                    <a:cubicBezTo>
                      <a:pt x="0" y="1960"/>
                      <a:pt x="2" y="1958"/>
                      <a:pt x="4" y="1958"/>
                    </a:cubicBezTo>
                    <a:cubicBezTo>
                      <a:pt x="6" y="1958"/>
                      <a:pt x="8" y="1960"/>
                      <a:pt x="8" y="1962"/>
                    </a:cubicBezTo>
                    <a:close/>
                    <a:moveTo>
                      <a:pt x="8" y="1985"/>
                    </a:moveTo>
                    <a:lnTo>
                      <a:pt x="8" y="1993"/>
                    </a:lnTo>
                    <a:cubicBezTo>
                      <a:pt x="8" y="1995"/>
                      <a:pt x="6" y="1996"/>
                      <a:pt x="4" y="1996"/>
                    </a:cubicBezTo>
                    <a:cubicBezTo>
                      <a:pt x="2" y="1996"/>
                      <a:pt x="0" y="1995"/>
                      <a:pt x="0" y="1993"/>
                    </a:cubicBezTo>
                    <a:lnTo>
                      <a:pt x="0" y="1985"/>
                    </a:lnTo>
                    <a:cubicBezTo>
                      <a:pt x="0" y="1983"/>
                      <a:pt x="2" y="1981"/>
                      <a:pt x="4" y="1981"/>
                    </a:cubicBezTo>
                    <a:cubicBezTo>
                      <a:pt x="6" y="1981"/>
                      <a:pt x="8" y="1983"/>
                      <a:pt x="8" y="1985"/>
                    </a:cubicBezTo>
                    <a:close/>
                    <a:moveTo>
                      <a:pt x="8" y="2008"/>
                    </a:moveTo>
                    <a:lnTo>
                      <a:pt x="8" y="2016"/>
                    </a:lnTo>
                    <a:cubicBezTo>
                      <a:pt x="8" y="2018"/>
                      <a:pt x="6" y="2019"/>
                      <a:pt x="4" y="2019"/>
                    </a:cubicBezTo>
                    <a:cubicBezTo>
                      <a:pt x="2" y="2019"/>
                      <a:pt x="0" y="2018"/>
                      <a:pt x="0" y="2016"/>
                    </a:cubicBezTo>
                    <a:lnTo>
                      <a:pt x="0" y="2008"/>
                    </a:lnTo>
                    <a:cubicBezTo>
                      <a:pt x="0" y="2006"/>
                      <a:pt x="2" y="2004"/>
                      <a:pt x="4" y="2004"/>
                    </a:cubicBezTo>
                    <a:cubicBezTo>
                      <a:pt x="6" y="2004"/>
                      <a:pt x="8" y="2006"/>
                      <a:pt x="8" y="2008"/>
                    </a:cubicBezTo>
                    <a:close/>
                    <a:moveTo>
                      <a:pt x="8" y="2031"/>
                    </a:moveTo>
                    <a:lnTo>
                      <a:pt x="8" y="2039"/>
                    </a:lnTo>
                    <a:cubicBezTo>
                      <a:pt x="8" y="2041"/>
                      <a:pt x="6" y="2042"/>
                      <a:pt x="4" y="2042"/>
                    </a:cubicBezTo>
                    <a:cubicBezTo>
                      <a:pt x="2" y="2042"/>
                      <a:pt x="0" y="2041"/>
                      <a:pt x="0" y="2039"/>
                    </a:cubicBezTo>
                    <a:lnTo>
                      <a:pt x="0" y="2031"/>
                    </a:lnTo>
                    <a:cubicBezTo>
                      <a:pt x="0" y="2029"/>
                      <a:pt x="2" y="2027"/>
                      <a:pt x="4" y="2027"/>
                    </a:cubicBezTo>
                    <a:cubicBezTo>
                      <a:pt x="6" y="2027"/>
                      <a:pt x="8" y="2029"/>
                      <a:pt x="8" y="2031"/>
                    </a:cubicBezTo>
                    <a:close/>
                    <a:moveTo>
                      <a:pt x="8" y="2054"/>
                    </a:moveTo>
                    <a:lnTo>
                      <a:pt x="8" y="2062"/>
                    </a:lnTo>
                    <a:cubicBezTo>
                      <a:pt x="8" y="2064"/>
                      <a:pt x="6" y="2065"/>
                      <a:pt x="4" y="2065"/>
                    </a:cubicBezTo>
                    <a:cubicBezTo>
                      <a:pt x="2" y="2065"/>
                      <a:pt x="0" y="2064"/>
                      <a:pt x="0" y="2062"/>
                    </a:cubicBezTo>
                    <a:lnTo>
                      <a:pt x="0" y="2054"/>
                    </a:lnTo>
                    <a:cubicBezTo>
                      <a:pt x="0" y="2052"/>
                      <a:pt x="2" y="2050"/>
                      <a:pt x="4" y="2050"/>
                    </a:cubicBezTo>
                    <a:cubicBezTo>
                      <a:pt x="6" y="2050"/>
                      <a:pt x="8" y="2052"/>
                      <a:pt x="8" y="2054"/>
                    </a:cubicBezTo>
                    <a:close/>
                    <a:moveTo>
                      <a:pt x="8" y="2077"/>
                    </a:moveTo>
                    <a:lnTo>
                      <a:pt x="8" y="2085"/>
                    </a:lnTo>
                    <a:cubicBezTo>
                      <a:pt x="8" y="2087"/>
                      <a:pt x="6" y="2089"/>
                      <a:pt x="4" y="2089"/>
                    </a:cubicBezTo>
                    <a:cubicBezTo>
                      <a:pt x="2" y="2089"/>
                      <a:pt x="0" y="2087"/>
                      <a:pt x="0" y="2085"/>
                    </a:cubicBezTo>
                    <a:lnTo>
                      <a:pt x="0" y="2077"/>
                    </a:lnTo>
                    <a:cubicBezTo>
                      <a:pt x="0" y="2075"/>
                      <a:pt x="2" y="2073"/>
                      <a:pt x="4" y="2073"/>
                    </a:cubicBezTo>
                    <a:cubicBezTo>
                      <a:pt x="6" y="2073"/>
                      <a:pt x="8" y="2075"/>
                      <a:pt x="8" y="2077"/>
                    </a:cubicBezTo>
                    <a:close/>
                    <a:moveTo>
                      <a:pt x="8" y="2100"/>
                    </a:moveTo>
                    <a:lnTo>
                      <a:pt x="8" y="2108"/>
                    </a:lnTo>
                    <a:cubicBezTo>
                      <a:pt x="8" y="2110"/>
                      <a:pt x="6" y="2112"/>
                      <a:pt x="4" y="2112"/>
                    </a:cubicBezTo>
                    <a:cubicBezTo>
                      <a:pt x="2" y="2112"/>
                      <a:pt x="0" y="2110"/>
                      <a:pt x="0" y="2108"/>
                    </a:cubicBezTo>
                    <a:lnTo>
                      <a:pt x="0" y="2100"/>
                    </a:lnTo>
                    <a:cubicBezTo>
                      <a:pt x="0" y="2098"/>
                      <a:pt x="2" y="2096"/>
                      <a:pt x="4" y="2096"/>
                    </a:cubicBezTo>
                    <a:cubicBezTo>
                      <a:pt x="6" y="2096"/>
                      <a:pt x="8" y="2098"/>
                      <a:pt x="8" y="2100"/>
                    </a:cubicBezTo>
                    <a:close/>
                    <a:moveTo>
                      <a:pt x="8" y="2123"/>
                    </a:moveTo>
                    <a:lnTo>
                      <a:pt x="8" y="2131"/>
                    </a:lnTo>
                    <a:cubicBezTo>
                      <a:pt x="8" y="2133"/>
                      <a:pt x="6" y="2135"/>
                      <a:pt x="4" y="2135"/>
                    </a:cubicBezTo>
                    <a:cubicBezTo>
                      <a:pt x="2" y="2135"/>
                      <a:pt x="0" y="2133"/>
                      <a:pt x="0" y="2131"/>
                    </a:cubicBezTo>
                    <a:lnTo>
                      <a:pt x="0" y="2123"/>
                    </a:lnTo>
                    <a:cubicBezTo>
                      <a:pt x="0" y="2121"/>
                      <a:pt x="2" y="2119"/>
                      <a:pt x="4" y="2119"/>
                    </a:cubicBezTo>
                    <a:cubicBezTo>
                      <a:pt x="6" y="2119"/>
                      <a:pt x="8" y="2121"/>
                      <a:pt x="8" y="2123"/>
                    </a:cubicBezTo>
                    <a:close/>
                    <a:moveTo>
                      <a:pt x="8" y="2146"/>
                    </a:moveTo>
                    <a:lnTo>
                      <a:pt x="8" y="2154"/>
                    </a:lnTo>
                    <a:cubicBezTo>
                      <a:pt x="8" y="2156"/>
                      <a:pt x="6" y="2158"/>
                      <a:pt x="4" y="2158"/>
                    </a:cubicBezTo>
                    <a:cubicBezTo>
                      <a:pt x="2" y="2158"/>
                      <a:pt x="0" y="2156"/>
                      <a:pt x="0" y="2154"/>
                    </a:cubicBezTo>
                    <a:lnTo>
                      <a:pt x="0" y="2146"/>
                    </a:lnTo>
                    <a:cubicBezTo>
                      <a:pt x="0" y="2144"/>
                      <a:pt x="2" y="2142"/>
                      <a:pt x="4" y="2142"/>
                    </a:cubicBezTo>
                    <a:cubicBezTo>
                      <a:pt x="6" y="2142"/>
                      <a:pt x="8" y="2144"/>
                      <a:pt x="8" y="2146"/>
                    </a:cubicBezTo>
                    <a:close/>
                    <a:moveTo>
                      <a:pt x="8" y="2169"/>
                    </a:moveTo>
                    <a:lnTo>
                      <a:pt x="8" y="2177"/>
                    </a:lnTo>
                    <a:cubicBezTo>
                      <a:pt x="8" y="2179"/>
                      <a:pt x="6" y="2181"/>
                      <a:pt x="4" y="2181"/>
                    </a:cubicBezTo>
                    <a:cubicBezTo>
                      <a:pt x="2" y="2181"/>
                      <a:pt x="0" y="2179"/>
                      <a:pt x="0" y="2177"/>
                    </a:cubicBezTo>
                    <a:lnTo>
                      <a:pt x="0" y="2169"/>
                    </a:lnTo>
                    <a:cubicBezTo>
                      <a:pt x="0" y="2167"/>
                      <a:pt x="2" y="2165"/>
                      <a:pt x="4" y="2165"/>
                    </a:cubicBezTo>
                    <a:cubicBezTo>
                      <a:pt x="6" y="2165"/>
                      <a:pt x="8" y="2167"/>
                      <a:pt x="8" y="2169"/>
                    </a:cubicBezTo>
                    <a:close/>
                    <a:moveTo>
                      <a:pt x="8" y="2192"/>
                    </a:moveTo>
                    <a:lnTo>
                      <a:pt x="8" y="2200"/>
                    </a:lnTo>
                    <a:cubicBezTo>
                      <a:pt x="8" y="2202"/>
                      <a:pt x="6" y="2204"/>
                      <a:pt x="4" y="2204"/>
                    </a:cubicBezTo>
                    <a:cubicBezTo>
                      <a:pt x="2" y="2204"/>
                      <a:pt x="0" y="2202"/>
                      <a:pt x="0" y="2200"/>
                    </a:cubicBezTo>
                    <a:lnTo>
                      <a:pt x="0" y="2192"/>
                    </a:lnTo>
                    <a:cubicBezTo>
                      <a:pt x="0" y="2190"/>
                      <a:pt x="2" y="2188"/>
                      <a:pt x="4" y="2188"/>
                    </a:cubicBezTo>
                    <a:cubicBezTo>
                      <a:pt x="6" y="2188"/>
                      <a:pt x="8" y="2190"/>
                      <a:pt x="8" y="2192"/>
                    </a:cubicBezTo>
                    <a:close/>
                    <a:moveTo>
                      <a:pt x="8" y="2215"/>
                    </a:moveTo>
                    <a:lnTo>
                      <a:pt x="8" y="2223"/>
                    </a:lnTo>
                    <a:cubicBezTo>
                      <a:pt x="8" y="2225"/>
                      <a:pt x="6" y="2227"/>
                      <a:pt x="4" y="2227"/>
                    </a:cubicBezTo>
                    <a:cubicBezTo>
                      <a:pt x="2" y="2227"/>
                      <a:pt x="0" y="2225"/>
                      <a:pt x="0" y="2223"/>
                    </a:cubicBezTo>
                    <a:lnTo>
                      <a:pt x="0" y="2215"/>
                    </a:lnTo>
                    <a:cubicBezTo>
                      <a:pt x="0" y="2213"/>
                      <a:pt x="2" y="2211"/>
                      <a:pt x="4" y="2211"/>
                    </a:cubicBezTo>
                    <a:cubicBezTo>
                      <a:pt x="6" y="2211"/>
                      <a:pt x="8" y="2213"/>
                      <a:pt x="8" y="2215"/>
                    </a:cubicBezTo>
                    <a:close/>
                    <a:moveTo>
                      <a:pt x="8" y="2238"/>
                    </a:moveTo>
                    <a:lnTo>
                      <a:pt x="8" y="2246"/>
                    </a:lnTo>
                    <a:cubicBezTo>
                      <a:pt x="8" y="2248"/>
                      <a:pt x="6" y="2250"/>
                      <a:pt x="4" y="2250"/>
                    </a:cubicBezTo>
                    <a:cubicBezTo>
                      <a:pt x="2" y="2250"/>
                      <a:pt x="0" y="2248"/>
                      <a:pt x="0" y="2246"/>
                    </a:cubicBezTo>
                    <a:lnTo>
                      <a:pt x="0" y="2238"/>
                    </a:lnTo>
                    <a:cubicBezTo>
                      <a:pt x="0" y="2236"/>
                      <a:pt x="2" y="2234"/>
                      <a:pt x="4" y="2234"/>
                    </a:cubicBezTo>
                    <a:cubicBezTo>
                      <a:pt x="6" y="2234"/>
                      <a:pt x="8" y="2236"/>
                      <a:pt x="8" y="2238"/>
                    </a:cubicBezTo>
                    <a:close/>
                    <a:moveTo>
                      <a:pt x="8" y="2261"/>
                    </a:moveTo>
                    <a:lnTo>
                      <a:pt x="8" y="2269"/>
                    </a:lnTo>
                    <a:cubicBezTo>
                      <a:pt x="8" y="2271"/>
                      <a:pt x="6" y="2273"/>
                      <a:pt x="4" y="2273"/>
                    </a:cubicBezTo>
                    <a:cubicBezTo>
                      <a:pt x="2" y="2273"/>
                      <a:pt x="0" y="2271"/>
                      <a:pt x="0" y="2269"/>
                    </a:cubicBezTo>
                    <a:lnTo>
                      <a:pt x="0" y="2261"/>
                    </a:lnTo>
                    <a:cubicBezTo>
                      <a:pt x="0" y="2259"/>
                      <a:pt x="2" y="2257"/>
                      <a:pt x="4" y="2257"/>
                    </a:cubicBezTo>
                    <a:cubicBezTo>
                      <a:pt x="6" y="2257"/>
                      <a:pt x="8" y="2259"/>
                      <a:pt x="8" y="2261"/>
                    </a:cubicBezTo>
                    <a:close/>
                    <a:moveTo>
                      <a:pt x="8" y="2284"/>
                    </a:moveTo>
                    <a:lnTo>
                      <a:pt x="8" y="2292"/>
                    </a:lnTo>
                    <a:cubicBezTo>
                      <a:pt x="8" y="2294"/>
                      <a:pt x="6" y="2296"/>
                      <a:pt x="4" y="2296"/>
                    </a:cubicBezTo>
                    <a:cubicBezTo>
                      <a:pt x="2" y="2296"/>
                      <a:pt x="0" y="2294"/>
                      <a:pt x="0" y="2292"/>
                    </a:cubicBezTo>
                    <a:lnTo>
                      <a:pt x="0" y="2284"/>
                    </a:lnTo>
                    <a:cubicBezTo>
                      <a:pt x="0" y="2282"/>
                      <a:pt x="2" y="2281"/>
                      <a:pt x="4" y="2281"/>
                    </a:cubicBezTo>
                    <a:cubicBezTo>
                      <a:pt x="6" y="2281"/>
                      <a:pt x="8" y="2282"/>
                      <a:pt x="8" y="2284"/>
                    </a:cubicBezTo>
                    <a:close/>
                    <a:moveTo>
                      <a:pt x="8" y="2307"/>
                    </a:moveTo>
                    <a:lnTo>
                      <a:pt x="8" y="2315"/>
                    </a:lnTo>
                    <a:cubicBezTo>
                      <a:pt x="8" y="2317"/>
                      <a:pt x="6" y="2319"/>
                      <a:pt x="4" y="2319"/>
                    </a:cubicBezTo>
                    <a:cubicBezTo>
                      <a:pt x="2" y="2319"/>
                      <a:pt x="0" y="2317"/>
                      <a:pt x="0" y="2315"/>
                    </a:cubicBezTo>
                    <a:lnTo>
                      <a:pt x="0" y="2307"/>
                    </a:lnTo>
                    <a:cubicBezTo>
                      <a:pt x="0" y="2305"/>
                      <a:pt x="2" y="2304"/>
                      <a:pt x="4" y="2304"/>
                    </a:cubicBezTo>
                    <a:cubicBezTo>
                      <a:pt x="6" y="2304"/>
                      <a:pt x="8" y="2305"/>
                      <a:pt x="8" y="2307"/>
                    </a:cubicBezTo>
                    <a:close/>
                    <a:moveTo>
                      <a:pt x="8" y="2330"/>
                    </a:moveTo>
                    <a:lnTo>
                      <a:pt x="8" y="2338"/>
                    </a:lnTo>
                    <a:cubicBezTo>
                      <a:pt x="8" y="2340"/>
                      <a:pt x="6" y="2342"/>
                      <a:pt x="4" y="2342"/>
                    </a:cubicBezTo>
                    <a:cubicBezTo>
                      <a:pt x="2" y="2342"/>
                      <a:pt x="0" y="2340"/>
                      <a:pt x="0" y="2338"/>
                    </a:cubicBezTo>
                    <a:lnTo>
                      <a:pt x="0" y="2330"/>
                    </a:lnTo>
                    <a:cubicBezTo>
                      <a:pt x="0" y="2328"/>
                      <a:pt x="2" y="2327"/>
                      <a:pt x="4" y="2327"/>
                    </a:cubicBezTo>
                    <a:cubicBezTo>
                      <a:pt x="6" y="2327"/>
                      <a:pt x="8" y="2328"/>
                      <a:pt x="8" y="2330"/>
                    </a:cubicBezTo>
                    <a:close/>
                    <a:moveTo>
                      <a:pt x="8" y="2353"/>
                    </a:moveTo>
                    <a:lnTo>
                      <a:pt x="8" y="2361"/>
                    </a:lnTo>
                    <a:cubicBezTo>
                      <a:pt x="8" y="2363"/>
                      <a:pt x="6" y="2365"/>
                      <a:pt x="4" y="2365"/>
                    </a:cubicBezTo>
                    <a:cubicBezTo>
                      <a:pt x="2" y="2365"/>
                      <a:pt x="0" y="2363"/>
                      <a:pt x="0" y="2361"/>
                    </a:cubicBezTo>
                    <a:lnTo>
                      <a:pt x="0" y="2353"/>
                    </a:lnTo>
                    <a:cubicBezTo>
                      <a:pt x="0" y="2351"/>
                      <a:pt x="2" y="2350"/>
                      <a:pt x="4" y="2350"/>
                    </a:cubicBezTo>
                    <a:cubicBezTo>
                      <a:pt x="6" y="2350"/>
                      <a:pt x="8" y="2351"/>
                      <a:pt x="8" y="2353"/>
                    </a:cubicBezTo>
                    <a:close/>
                    <a:moveTo>
                      <a:pt x="8" y="2377"/>
                    </a:moveTo>
                    <a:lnTo>
                      <a:pt x="8" y="2384"/>
                    </a:lnTo>
                    <a:cubicBezTo>
                      <a:pt x="8" y="2386"/>
                      <a:pt x="6" y="2388"/>
                      <a:pt x="4" y="2388"/>
                    </a:cubicBezTo>
                    <a:cubicBezTo>
                      <a:pt x="2" y="2388"/>
                      <a:pt x="0" y="2386"/>
                      <a:pt x="0" y="2384"/>
                    </a:cubicBezTo>
                    <a:lnTo>
                      <a:pt x="0" y="2377"/>
                    </a:lnTo>
                    <a:cubicBezTo>
                      <a:pt x="0" y="2374"/>
                      <a:pt x="2" y="2373"/>
                      <a:pt x="4" y="2373"/>
                    </a:cubicBezTo>
                    <a:cubicBezTo>
                      <a:pt x="6" y="2373"/>
                      <a:pt x="8" y="2374"/>
                      <a:pt x="8" y="2377"/>
                    </a:cubicBezTo>
                    <a:close/>
                    <a:moveTo>
                      <a:pt x="8" y="2400"/>
                    </a:moveTo>
                    <a:lnTo>
                      <a:pt x="8" y="2407"/>
                    </a:lnTo>
                    <a:cubicBezTo>
                      <a:pt x="8" y="2409"/>
                      <a:pt x="6" y="2411"/>
                      <a:pt x="4" y="2411"/>
                    </a:cubicBezTo>
                    <a:cubicBezTo>
                      <a:pt x="2" y="2411"/>
                      <a:pt x="0" y="2409"/>
                      <a:pt x="0" y="2407"/>
                    </a:cubicBezTo>
                    <a:lnTo>
                      <a:pt x="0" y="2400"/>
                    </a:lnTo>
                    <a:cubicBezTo>
                      <a:pt x="0" y="2397"/>
                      <a:pt x="2" y="2396"/>
                      <a:pt x="4" y="2396"/>
                    </a:cubicBezTo>
                    <a:cubicBezTo>
                      <a:pt x="6" y="2396"/>
                      <a:pt x="8" y="2397"/>
                      <a:pt x="8" y="2400"/>
                    </a:cubicBezTo>
                    <a:close/>
                    <a:moveTo>
                      <a:pt x="8" y="2423"/>
                    </a:moveTo>
                    <a:lnTo>
                      <a:pt x="8" y="2430"/>
                    </a:lnTo>
                    <a:cubicBezTo>
                      <a:pt x="8" y="2432"/>
                      <a:pt x="6" y="2434"/>
                      <a:pt x="4" y="2434"/>
                    </a:cubicBezTo>
                    <a:cubicBezTo>
                      <a:pt x="2" y="2434"/>
                      <a:pt x="0" y="2432"/>
                      <a:pt x="0" y="2430"/>
                    </a:cubicBezTo>
                    <a:lnTo>
                      <a:pt x="0" y="2423"/>
                    </a:lnTo>
                    <a:cubicBezTo>
                      <a:pt x="0" y="2420"/>
                      <a:pt x="2" y="2419"/>
                      <a:pt x="4" y="2419"/>
                    </a:cubicBezTo>
                    <a:cubicBezTo>
                      <a:pt x="6" y="2419"/>
                      <a:pt x="8" y="2420"/>
                      <a:pt x="8" y="2423"/>
                    </a:cubicBezTo>
                    <a:close/>
                    <a:moveTo>
                      <a:pt x="8" y="2446"/>
                    </a:moveTo>
                    <a:lnTo>
                      <a:pt x="8" y="2453"/>
                    </a:lnTo>
                    <a:cubicBezTo>
                      <a:pt x="8" y="2455"/>
                      <a:pt x="6" y="2457"/>
                      <a:pt x="4" y="2457"/>
                    </a:cubicBezTo>
                    <a:cubicBezTo>
                      <a:pt x="2" y="2457"/>
                      <a:pt x="0" y="2455"/>
                      <a:pt x="0" y="2453"/>
                    </a:cubicBezTo>
                    <a:lnTo>
                      <a:pt x="0" y="2446"/>
                    </a:lnTo>
                    <a:cubicBezTo>
                      <a:pt x="0" y="2444"/>
                      <a:pt x="2" y="2442"/>
                      <a:pt x="4" y="2442"/>
                    </a:cubicBezTo>
                    <a:cubicBezTo>
                      <a:pt x="6" y="2442"/>
                      <a:pt x="8" y="2444"/>
                      <a:pt x="8" y="2446"/>
                    </a:cubicBezTo>
                    <a:close/>
                    <a:moveTo>
                      <a:pt x="8" y="2469"/>
                    </a:moveTo>
                    <a:lnTo>
                      <a:pt x="8" y="2476"/>
                    </a:lnTo>
                    <a:cubicBezTo>
                      <a:pt x="8" y="2478"/>
                      <a:pt x="6" y="2480"/>
                      <a:pt x="4" y="2480"/>
                    </a:cubicBezTo>
                    <a:cubicBezTo>
                      <a:pt x="2" y="2480"/>
                      <a:pt x="0" y="2478"/>
                      <a:pt x="0" y="2476"/>
                    </a:cubicBezTo>
                    <a:lnTo>
                      <a:pt x="0" y="2469"/>
                    </a:lnTo>
                    <a:cubicBezTo>
                      <a:pt x="0" y="2467"/>
                      <a:pt x="2" y="2465"/>
                      <a:pt x="4" y="2465"/>
                    </a:cubicBezTo>
                    <a:cubicBezTo>
                      <a:pt x="6" y="2465"/>
                      <a:pt x="8" y="2467"/>
                      <a:pt x="8" y="2469"/>
                    </a:cubicBezTo>
                    <a:close/>
                    <a:moveTo>
                      <a:pt x="8" y="2492"/>
                    </a:moveTo>
                    <a:lnTo>
                      <a:pt x="8" y="2499"/>
                    </a:lnTo>
                    <a:cubicBezTo>
                      <a:pt x="8" y="2502"/>
                      <a:pt x="6" y="2503"/>
                      <a:pt x="4" y="2503"/>
                    </a:cubicBezTo>
                    <a:cubicBezTo>
                      <a:pt x="2" y="2503"/>
                      <a:pt x="0" y="2502"/>
                      <a:pt x="0" y="2499"/>
                    </a:cubicBezTo>
                    <a:lnTo>
                      <a:pt x="0" y="2492"/>
                    </a:lnTo>
                    <a:cubicBezTo>
                      <a:pt x="0" y="2490"/>
                      <a:pt x="2" y="2488"/>
                      <a:pt x="4" y="2488"/>
                    </a:cubicBezTo>
                    <a:cubicBezTo>
                      <a:pt x="6" y="2488"/>
                      <a:pt x="8" y="2490"/>
                      <a:pt x="8" y="2492"/>
                    </a:cubicBezTo>
                    <a:close/>
                    <a:moveTo>
                      <a:pt x="8" y="2515"/>
                    </a:moveTo>
                    <a:lnTo>
                      <a:pt x="8" y="2522"/>
                    </a:lnTo>
                    <a:cubicBezTo>
                      <a:pt x="8" y="2525"/>
                      <a:pt x="6" y="2526"/>
                      <a:pt x="4" y="2526"/>
                    </a:cubicBezTo>
                    <a:cubicBezTo>
                      <a:pt x="2" y="2526"/>
                      <a:pt x="0" y="2525"/>
                      <a:pt x="0" y="2522"/>
                    </a:cubicBezTo>
                    <a:lnTo>
                      <a:pt x="0" y="2515"/>
                    </a:lnTo>
                    <a:cubicBezTo>
                      <a:pt x="0" y="2513"/>
                      <a:pt x="2" y="2511"/>
                      <a:pt x="4" y="2511"/>
                    </a:cubicBezTo>
                    <a:cubicBezTo>
                      <a:pt x="6" y="2511"/>
                      <a:pt x="8" y="2513"/>
                      <a:pt x="8" y="2515"/>
                    </a:cubicBezTo>
                    <a:close/>
                    <a:moveTo>
                      <a:pt x="8" y="2538"/>
                    </a:moveTo>
                    <a:lnTo>
                      <a:pt x="8" y="2545"/>
                    </a:lnTo>
                    <a:cubicBezTo>
                      <a:pt x="8" y="2548"/>
                      <a:pt x="6" y="2549"/>
                      <a:pt x="4" y="2549"/>
                    </a:cubicBezTo>
                    <a:cubicBezTo>
                      <a:pt x="2" y="2549"/>
                      <a:pt x="0" y="2548"/>
                      <a:pt x="0" y="2545"/>
                    </a:cubicBezTo>
                    <a:lnTo>
                      <a:pt x="0" y="2538"/>
                    </a:lnTo>
                    <a:cubicBezTo>
                      <a:pt x="0" y="2536"/>
                      <a:pt x="2" y="2534"/>
                      <a:pt x="4" y="2534"/>
                    </a:cubicBezTo>
                    <a:cubicBezTo>
                      <a:pt x="6" y="2534"/>
                      <a:pt x="8" y="2536"/>
                      <a:pt x="8" y="2538"/>
                    </a:cubicBezTo>
                    <a:close/>
                    <a:moveTo>
                      <a:pt x="8" y="2561"/>
                    </a:moveTo>
                    <a:lnTo>
                      <a:pt x="8" y="2569"/>
                    </a:lnTo>
                    <a:cubicBezTo>
                      <a:pt x="8" y="2571"/>
                      <a:pt x="6" y="2572"/>
                      <a:pt x="4" y="2572"/>
                    </a:cubicBezTo>
                    <a:cubicBezTo>
                      <a:pt x="2" y="2572"/>
                      <a:pt x="0" y="2571"/>
                      <a:pt x="0" y="2569"/>
                    </a:cubicBezTo>
                    <a:lnTo>
                      <a:pt x="0" y="2561"/>
                    </a:lnTo>
                    <a:cubicBezTo>
                      <a:pt x="0" y="2559"/>
                      <a:pt x="2" y="2557"/>
                      <a:pt x="4" y="2557"/>
                    </a:cubicBezTo>
                    <a:cubicBezTo>
                      <a:pt x="6" y="2557"/>
                      <a:pt x="8" y="2559"/>
                      <a:pt x="8" y="2561"/>
                    </a:cubicBezTo>
                    <a:close/>
                    <a:moveTo>
                      <a:pt x="8" y="2584"/>
                    </a:moveTo>
                    <a:lnTo>
                      <a:pt x="8" y="2592"/>
                    </a:lnTo>
                    <a:cubicBezTo>
                      <a:pt x="8" y="2594"/>
                      <a:pt x="6" y="2595"/>
                      <a:pt x="4" y="2595"/>
                    </a:cubicBezTo>
                    <a:cubicBezTo>
                      <a:pt x="2" y="2595"/>
                      <a:pt x="0" y="2594"/>
                      <a:pt x="0" y="2592"/>
                    </a:cubicBezTo>
                    <a:lnTo>
                      <a:pt x="0" y="2584"/>
                    </a:lnTo>
                    <a:cubicBezTo>
                      <a:pt x="0" y="2582"/>
                      <a:pt x="2" y="2580"/>
                      <a:pt x="4" y="2580"/>
                    </a:cubicBezTo>
                    <a:cubicBezTo>
                      <a:pt x="6" y="2580"/>
                      <a:pt x="8" y="2582"/>
                      <a:pt x="8" y="2584"/>
                    </a:cubicBezTo>
                    <a:close/>
                    <a:moveTo>
                      <a:pt x="8" y="2607"/>
                    </a:moveTo>
                    <a:lnTo>
                      <a:pt x="8" y="2615"/>
                    </a:lnTo>
                    <a:cubicBezTo>
                      <a:pt x="8" y="2617"/>
                      <a:pt x="6" y="2618"/>
                      <a:pt x="4" y="2618"/>
                    </a:cubicBezTo>
                    <a:cubicBezTo>
                      <a:pt x="2" y="2618"/>
                      <a:pt x="0" y="2617"/>
                      <a:pt x="0" y="2615"/>
                    </a:cubicBezTo>
                    <a:lnTo>
                      <a:pt x="0" y="2607"/>
                    </a:lnTo>
                    <a:cubicBezTo>
                      <a:pt x="0" y="2605"/>
                      <a:pt x="2" y="2603"/>
                      <a:pt x="4" y="2603"/>
                    </a:cubicBezTo>
                    <a:cubicBezTo>
                      <a:pt x="6" y="2603"/>
                      <a:pt x="8" y="2605"/>
                      <a:pt x="8" y="2607"/>
                    </a:cubicBezTo>
                    <a:close/>
                    <a:moveTo>
                      <a:pt x="8" y="2630"/>
                    </a:moveTo>
                    <a:lnTo>
                      <a:pt x="8" y="2638"/>
                    </a:lnTo>
                    <a:cubicBezTo>
                      <a:pt x="8" y="2640"/>
                      <a:pt x="6" y="2641"/>
                      <a:pt x="4" y="2641"/>
                    </a:cubicBezTo>
                    <a:cubicBezTo>
                      <a:pt x="2" y="2641"/>
                      <a:pt x="0" y="2640"/>
                      <a:pt x="0" y="2638"/>
                    </a:cubicBezTo>
                    <a:lnTo>
                      <a:pt x="0" y="2630"/>
                    </a:lnTo>
                    <a:cubicBezTo>
                      <a:pt x="0" y="2628"/>
                      <a:pt x="2" y="2626"/>
                      <a:pt x="4" y="2626"/>
                    </a:cubicBezTo>
                    <a:cubicBezTo>
                      <a:pt x="6" y="2626"/>
                      <a:pt x="8" y="2628"/>
                      <a:pt x="8" y="2630"/>
                    </a:cubicBezTo>
                    <a:close/>
                    <a:moveTo>
                      <a:pt x="8" y="2653"/>
                    </a:moveTo>
                    <a:lnTo>
                      <a:pt x="8" y="2661"/>
                    </a:lnTo>
                    <a:cubicBezTo>
                      <a:pt x="8" y="2663"/>
                      <a:pt x="6" y="2665"/>
                      <a:pt x="4" y="2665"/>
                    </a:cubicBezTo>
                    <a:cubicBezTo>
                      <a:pt x="2" y="2665"/>
                      <a:pt x="0" y="2663"/>
                      <a:pt x="0" y="2661"/>
                    </a:cubicBezTo>
                    <a:lnTo>
                      <a:pt x="0" y="2653"/>
                    </a:lnTo>
                    <a:cubicBezTo>
                      <a:pt x="0" y="2651"/>
                      <a:pt x="2" y="2649"/>
                      <a:pt x="4" y="2649"/>
                    </a:cubicBezTo>
                    <a:cubicBezTo>
                      <a:pt x="6" y="2649"/>
                      <a:pt x="8" y="2651"/>
                      <a:pt x="8" y="2653"/>
                    </a:cubicBezTo>
                    <a:close/>
                    <a:moveTo>
                      <a:pt x="8" y="2676"/>
                    </a:moveTo>
                    <a:lnTo>
                      <a:pt x="8" y="2684"/>
                    </a:lnTo>
                    <a:cubicBezTo>
                      <a:pt x="8" y="2686"/>
                      <a:pt x="6" y="2688"/>
                      <a:pt x="4" y="2688"/>
                    </a:cubicBezTo>
                    <a:cubicBezTo>
                      <a:pt x="2" y="2688"/>
                      <a:pt x="0" y="2686"/>
                      <a:pt x="0" y="2684"/>
                    </a:cubicBezTo>
                    <a:lnTo>
                      <a:pt x="0" y="2676"/>
                    </a:lnTo>
                    <a:cubicBezTo>
                      <a:pt x="0" y="2674"/>
                      <a:pt x="2" y="2672"/>
                      <a:pt x="4" y="2672"/>
                    </a:cubicBezTo>
                    <a:cubicBezTo>
                      <a:pt x="6" y="2672"/>
                      <a:pt x="8" y="2674"/>
                      <a:pt x="8" y="2676"/>
                    </a:cubicBezTo>
                    <a:close/>
                    <a:moveTo>
                      <a:pt x="8" y="2699"/>
                    </a:moveTo>
                    <a:lnTo>
                      <a:pt x="8" y="2707"/>
                    </a:lnTo>
                    <a:cubicBezTo>
                      <a:pt x="8" y="2709"/>
                      <a:pt x="6" y="2711"/>
                      <a:pt x="4" y="2711"/>
                    </a:cubicBezTo>
                    <a:cubicBezTo>
                      <a:pt x="2" y="2711"/>
                      <a:pt x="0" y="2709"/>
                      <a:pt x="0" y="2707"/>
                    </a:cubicBezTo>
                    <a:lnTo>
                      <a:pt x="0" y="2699"/>
                    </a:lnTo>
                    <a:cubicBezTo>
                      <a:pt x="0" y="2697"/>
                      <a:pt x="2" y="2695"/>
                      <a:pt x="4" y="2695"/>
                    </a:cubicBezTo>
                    <a:cubicBezTo>
                      <a:pt x="6" y="2695"/>
                      <a:pt x="8" y="2697"/>
                      <a:pt x="8" y="2699"/>
                    </a:cubicBezTo>
                    <a:close/>
                    <a:moveTo>
                      <a:pt x="8" y="2722"/>
                    </a:moveTo>
                    <a:lnTo>
                      <a:pt x="8" y="2730"/>
                    </a:lnTo>
                    <a:cubicBezTo>
                      <a:pt x="8" y="2732"/>
                      <a:pt x="6" y="2734"/>
                      <a:pt x="4" y="2734"/>
                    </a:cubicBezTo>
                    <a:cubicBezTo>
                      <a:pt x="2" y="2734"/>
                      <a:pt x="0" y="2732"/>
                      <a:pt x="0" y="2730"/>
                    </a:cubicBezTo>
                    <a:lnTo>
                      <a:pt x="0" y="2722"/>
                    </a:lnTo>
                    <a:cubicBezTo>
                      <a:pt x="0" y="2720"/>
                      <a:pt x="2" y="2718"/>
                      <a:pt x="4" y="2718"/>
                    </a:cubicBezTo>
                    <a:cubicBezTo>
                      <a:pt x="6" y="2718"/>
                      <a:pt x="8" y="2720"/>
                      <a:pt x="8" y="2722"/>
                    </a:cubicBezTo>
                    <a:close/>
                    <a:moveTo>
                      <a:pt x="8" y="2745"/>
                    </a:moveTo>
                    <a:lnTo>
                      <a:pt x="8" y="2753"/>
                    </a:lnTo>
                    <a:cubicBezTo>
                      <a:pt x="8" y="2755"/>
                      <a:pt x="6" y="2757"/>
                      <a:pt x="4" y="2757"/>
                    </a:cubicBezTo>
                    <a:cubicBezTo>
                      <a:pt x="2" y="2757"/>
                      <a:pt x="0" y="2755"/>
                      <a:pt x="0" y="2753"/>
                    </a:cubicBezTo>
                    <a:lnTo>
                      <a:pt x="0" y="2745"/>
                    </a:lnTo>
                    <a:cubicBezTo>
                      <a:pt x="0" y="2743"/>
                      <a:pt x="2" y="2741"/>
                      <a:pt x="4" y="2741"/>
                    </a:cubicBezTo>
                    <a:cubicBezTo>
                      <a:pt x="6" y="2741"/>
                      <a:pt x="8" y="2743"/>
                      <a:pt x="8" y="2745"/>
                    </a:cubicBezTo>
                    <a:close/>
                    <a:moveTo>
                      <a:pt x="8" y="2768"/>
                    </a:moveTo>
                    <a:lnTo>
                      <a:pt x="8" y="2776"/>
                    </a:lnTo>
                    <a:cubicBezTo>
                      <a:pt x="8" y="2778"/>
                      <a:pt x="6" y="2780"/>
                      <a:pt x="4" y="2780"/>
                    </a:cubicBezTo>
                    <a:cubicBezTo>
                      <a:pt x="2" y="2780"/>
                      <a:pt x="0" y="2778"/>
                      <a:pt x="0" y="2776"/>
                    </a:cubicBezTo>
                    <a:lnTo>
                      <a:pt x="0" y="2768"/>
                    </a:lnTo>
                    <a:cubicBezTo>
                      <a:pt x="0" y="2766"/>
                      <a:pt x="2" y="2764"/>
                      <a:pt x="4" y="2764"/>
                    </a:cubicBezTo>
                    <a:cubicBezTo>
                      <a:pt x="6" y="2764"/>
                      <a:pt x="8" y="2766"/>
                      <a:pt x="8" y="2768"/>
                    </a:cubicBezTo>
                    <a:close/>
                    <a:moveTo>
                      <a:pt x="8" y="2791"/>
                    </a:moveTo>
                    <a:lnTo>
                      <a:pt x="8" y="2799"/>
                    </a:lnTo>
                    <a:cubicBezTo>
                      <a:pt x="8" y="2801"/>
                      <a:pt x="6" y="2803"/>
                      <a:pt x="4" y="2803"/>
                    </a:cubicBezTo>
                    <a:cubicBezTo>
                      <a:pt x="2" y="2803"/>
                      <a:pt x="0" y="2801"/>
                      <a:pt x="0" y="2799"/>
                    </a:cubicBezTo>
                    <a:lnTo>
                      <a:pt x="0" y="2791"/>
                    </a:lnTo>
                    <a:cubicBezTo>
                      <a:pt x="0" y="2789"/>
                      <a:pt x="2" y="2787"/>
                      <a:pt x="4" y="2787"/>
                    </a:cubicBezTo>
                    <a:cubicBezTo>
                      <a:pt x="6" y="2787"/>
                      <a:pt x="8" y="2789"/>
                      <a:pt x="8" y="2791"/>
                    </a:cubicBezTo>
                    <a:close/>
                    <a:moveTo>
                      <a:pt x="8" y="2814"/>
                    </a:moveTo>
                    <a:lnTo>
                      <a:pt x="8" y="2822"/>
                    </a:lnTo>
                    <a:cubicBezTo>
                      <a:pt x="8" y="2824"/>
                      <a:pt x="6" y="2826"/>
                      <a:pt x="4" y="2826"/>
                    </a:cubicBezTo>
                    <a:cubicBezTo>
                      <a:pt x="2" y="2826"/>
                      <a:pt x="0" y="2824"/>
                      <a:pt x="0" y="2822"/>
                    </a:cubicBezTo>
                    <a:lnTo>
                      <a:pt x="0" y="2814"/>
                    </a:lnTo>
                    <a:cubicBezTo>
                      <a:pt x="0" y="2812"/>
                      <a:pt x="2" y="2810"/>
                      <a:pt x="4" y="2810"/>
                    </a:cubicBezTo>
                    <a:cubicBezTo>
                      <a:pt x="6" y="2810"/>
                      <a:pt x="8" y="2812"/>
                      <a:pt x="8" y="2814"/>
                    </a:cubicBezTo>
                    <a:close/>
                    <a:moveTo>
                      <a:pt x="8" y="2837"/>
                    </a:moveTo>
                    <a:lnTo>
                      <a:pt x="8" y="2845"/>
                    </a:lnTo>
                    <a:cubicBezTo>
                      <a:pt x="8" y="2847"/>
                      <a:pt x="6" y="2849"/>
                      <a:pt x="4" y="2849"/>
                    </a:cubicBezTo>
                    <a:cubicBezTo>
                      <a:pt x="2" y="2849"/>
                      <a:pt x="0" y="2847"/>
                      <a:pt x="0" y="2845"/>
                    </a:cubicBezTo>
                    <a:lnTo>
                      <a:pt x="0" y="2837"/>
                    </a:lnTo>
                    <a:cubicBezTo>
                      <a:pt x="0" y="2835"/>
                      <a:pt x="2" y="2833"/>
                      <a:pt x="4" y="2833"/>
                    </a:cubicBezTo>
                    <a:cubicBezTo>
                      <a:pt x="6" y="2833"/>
                      <a:pt x="8" y="2835"/>
                      <a:pt x="8" y="2837"/>
                    </a:cubicBezTo>
                    <a:close/>
                    <a:moveTo>
                      <a:pt x="8" y="2860"/>
                    </a:moveTo>
                    <a:lnTo>
                      <a:pt x="8" y="2868"/>
                    </a:lnTo>
                    <a:cubicBezTo>
                      <a:pt x="8" y="2870"/>
                      <a:pt x="6" y="2872"/>
                      <a:pt x="4" y="2872"/>
                    </a:cubicBezTo>
                    <a:cubicBezTo>
                      <a:pt x="2" y="2872"/>
                      <a:pt x="0" y="2870"/>
                      <a:pt x="0" y="2868"/>
                    </a:cubicBezTo>
                    <a:lnTo>
                      <a:pt x="0" y="2860"/>
                    </a:lnTo>
                    <a:cubicBezTo>
                      <a:pt x="0" y="2858"/>
                      <a:pt x="2" y="2857"/>
                      <a:pt x="4" y="2857"/>
                    </a:cubicBezTo>
                    <a:cubicBezTo>
                      <a:pt x="6" y="2857"/>
                      <a:pt x="8" y="2858"/>
                      <a:pt x="8" y="2860"/>
                    </a:cubicBezTo>
                    <a:close/>
                    <a:moveTo>
                      <a:pt x="8" y="2883"/>
                    </a:moveTo>
                    <a:lnTo>
                      <a:pt x="8" y="2891"/>
                    </a:lnTo>
                    <a:cubicBezTo>
                      <a:pt x="8" y="2893"/>
                      <a:pt x="6" y="2895"/>
                      <a:pt x="4" y="2895"/>
                    </a:cubicBezTo>
                    <a:cubicBezTo>
                      <a:pt x="2" y="2895"/>
                      <a:pt x="0" y="2893"/>
                      <a:pt x="0" y="2891"/>
                    </a:cubicBezTo>
                    <a:lnTo>
                      <a:pt x="0" y="2883"/>
                    </a:lnTo>
                    <a:cubicBezTo>
                      <a:pt x="0" y="2881"/>
                      <a:pt x="2" y="2880"/>
                      <a:pt x="4" y="2880"/>
                    </a:cubicBezTo>
                    <a:cubicBezTo>
                      <a:pt x="6" y="2880"/>
                      <a:pt x="8" y="2881"/>
                      <a:pt x="8" y="2883"/>
                    </a:cubicBezTo>
                    <a:close/>
                    <a:moveTo>
                      <a:pt x="8" y="2906"/>
                    </a:moveTo>
                    <a:lnTo>
                      <a:pt x="8" y="2914"/>
                    </a:lnTo>
                    <a:cubicBezTo>
                      <a:pt x="8" y="2916"/>
                      <a:pt x="6" y="2918"/>
                      <a:pt x="4" y="2918"/>
                    </a:cubicBezTo>
                    <a:cubicBezTo>
                      <a:pt x="2" y="2918"/>
                      <a:pt x="0" y="2916"/>
                      <a:pt x="0" y="2914"/>
                    </a:cubicBezTo>
                    <a:lnTo>
                      <a:pt x="0" y="2906"/>
                    </a:lnTo>
                    <a:cubicBezTo>
                      <a:pt x="0" y="2904"/>
                      <a:pt x="2" y="2903"/>
                      <a:pt x="4" y="2903"/>
                    </a:cubicBezTo>
                    <a:cubicBezTo>
                      <a:pt x="6" y="2903"/>
                      <a:pt x="8" y="2904"/>
                      <a:pt x="8" y="2906"/>
                    </a:cubicBezTo>
                    <a:close/>
                    <a:moveTo>
                      <a:pt x="8" y="2929"/>
                    </a:moveTo>
                    <a:lnTo>
                      <a:pt x="8" y="2937"/>
                    </a:lnTo>
                    <a:cubicBezTo>
                      <a:pt x="8" y="2939"/>
                      <a:pt x="6" y="2941"/>
                      <a:pt x="4" y="2941"/>
                    </a:cubicBezTo>
                    <a:cubicBezTo>
                      <a:pt x="2" y="2941"/>
                      <a:pt x="0" y="2939"/>
                      <a:pt x="0" y="2937"/>
                    </a:cubicBezTo>
                    <a:lnTo>
                      <a:pt x="0" y="2929"/>
                    </a:lnTo>
                    <a:cubicBezTo>
                      <a:pt x="0" y="2927"/>
                      <a:pt x="2" y="2926"/>
                      <a:pt x="4" y="2926"/>
                    </a:cubicBezTo>
                    <a:cubicBezTo>
                      <a:pt x="6" y="2926"/>
                      <a:pt x="8" y="2927"/>
                      <a:pt x="8" y="2929"/>
                    </a:cubicBezTo>
                    <a:close/>
                    <a:moveTo>
                      <a:pt x="8" y="2953"/>
                    </a:moveTo>
                    <a:lnTo>
                      <a:pt x="8" y="2960"/>
                    </a:lnTo>
                    <a:cubicBezTo>
                      <a:pt x="8" y="2962"/>
                      <a:pt x="6" y="2964"/>
                      <a:pt x="4" y="2964"/>
                    </a:cubicBezTo>
                    <a:cubicBezTo>
                      <a:pt x="2" y="2964"/>
                      <a:pt x="0" y="2962"/>
                      <a:pt x="0" y="2960"/>
                    </a:cubicBezTo>
                    <a:lnTo>
                      <a:pt x="0" y="2953"/>
                    </a:lnTo>
                    <a:cubicBezTo>
                      <a:pt x="0" y="2950"/>
                      <a:pt x="2" y="2949"/>
                      <a:pt x="4" y="2949"/>
                    </a:cubicBezTo>
                    <a:cubicBezTo>
                      <a:pt x="6" y="2949"/>
                      <a:pt x="8" y="2950"/>
                      <a:pt x="8" y="2953"/>
                    </a:cubicBezTo>
                    <a:close/>
                    <a:moveTo>
                      <a:pt x="8" y="2976"/>
                    </a:moveTo>
                    <a:lnTo>
                      <a:pt x="8" y="2983"/>
                    </a:lnTo>
                    <a:cubicBezTo>
                      <a:pt x="8" y="2985"/>
                      <a:pt x="6" y="2987"/>
                      <a:pt x="4" y="2987"/>
                    </a:cubicBezTo>
                    <a:cubicBezTo>
                      <a:pt x="2" y="2987"/>
                      <a:pt x="0" y="2985"/>
                      <a:pt x="0" y="2983"/>
                    </a:cubicBezTo>
                    <a:lnTo>
                      <a:pt x="0" y="2976"/>
                    </a:lnTo>
                    <a:cubicBezTo>
                      <a:pt x="0" y="2973"/>
                      <a:pt x="2" y="2972"/>
                      <a:pt x="4" y="2972"/>
                    </a:cubicBezTo>
                    <a:cubicBezTo>
                      <a:pt x="6" y="2972"/>
                      <a:pt x="8" y="2973"/>
                      <a:pt x="8" y="2976"/>
                    </a:cubicBezTo>
                    <a:close/>
                    <a:moveTo>
                      <a:pt x="8" y="2999"/>
                    </a:moveTo>
                    <a:lnTo>
                      <a:pt x="8" y="3006"/>
                    </a:lnTo>
                    <a:cubicBezTo>
                      <a:pt x="8" y="3008"/>
                      <a:pt x="6" y="3010"/>
                      <a:pt x="4" y="3010"/>
                    </a:cubicBezTo>
                    <a:cubicBezTo>
                      <a:pt x="2" y="3010"/>
                      <a:pt x="0" y="3008"/>
                      <a:pt x="0" y="3006"/>
                    </a:cubicBezTo>
                    <a:lnTo>
                      <a:pt x="0" y="2999"/>
                    </a:lnTo>
                    <a:cubicBezTo>
                      <a:pt x="0" y="2996"/>
                      <a:pt x="2" y="2995"/>
                      <a:pt x="4" y="2995"/>
                    </a:cubicBezTo>
                    <a:cubicBezTo>
                      <a:pt x="6" y="2995"/>
                      <a:pt x="8" y="2996"/>
                      <a:pt x="8" y="2999"/>
                    </a:cubicBezTo>
                    <a:close/>
                    <a:moveTo>
                      <a:pt x="8" y="3022"/>
                    </a:moveTo>
                    <a:lnTo>
                      <a:pt x="8" y="3029"/>
                    </a:lnTo>
                    <a:cubicBezTo>
                      <a:pt x="8" y="3031"/>
                      <a:pt x="6" y="3033"/>
                      <a:pt x="4" y="3033"/>
                    </a:cubicBezTo>
                    <a:cubicBezTo>
                      <a:pt x="2" y="3033"/>
                      <a:pt x="0" y="3031"/>
                      <a:pt x="0" y="3029"/>
                    </a:cubicBezTo>
                    <a:lnTo>
                      <a:pt x="0" y="3022"/>
                    </a:lnTo>
                    <a:cubicBezTo>
                      <a:pt x="0" y="3020"/>
                      <a:pt x="2" y="3018"/>
                      <a:pt x="4" y="3018"/>
                    </a:cubicBezTo>
                    <a:cubicBezTo>
                      <a:pt x="6" y="3018"/>
                      <a:pt x="8" y="3020"/>
                      <a:pt x="8" y="3022"/>
                    </a:cubicBezTo>
                    <a:close/>
                    <a:moveTo>
                      <a:pt x="8" y="3045"/>
                    </a:moveTo>
                    <a:lnTo>
                      <a:pt x="8" y="3052"/>
                    </a:lnTo>
                    <a:cubicBezTo>
                      <a:pt x="8" y="3054"/>
                      <a:pt x="6" y="3056"/>
                      <a:pt x="4" y="3056"/>
                    </a:cubicBezTo>
                    <a:cubicBezTo>
                      <a:pt x="2" y="3056"/>
                      <a:pt x="0" y="3054"/>
                      <a:pt x="0" y="3052"/>
                    </a:cubicBezTo>
                    <a:lnTo>
                      <a:pt x="0" y="3045"/>
                    </a:lnTo>
                    <a:cubicBezTo>
                      <a:pt x="0" y="3043"/>
                      <a:pt x="2" y="3041"/>
                      <a:pt x="4" y="3041"/>
                    </a:cubicBezTo>
                    <a:cubicBezTo>
                      <a:pt x="6" y="3041"/>
                      <a:pt x="8" y="3043"/>
                      <a:pt x="8" y="3045"/>
                    </a:cubicBezTo>
                    <a:close/>
                    <a:moveTo>
                      <a:pt x="8" y="3068"/>
                    </a:moveTo>
                    <a:lnTo>
                      <a:pt x="8" y="3075"/>
                    </a:lnTo>
                    <a:cubicBezTo>
                      <a:pt x="8" y="3078"/>
                      <a:pt x="6" y="3079"/>
                      <a:pt x="4" y="3079"/>
                    </a:cubicBezTo>
                    <a:cubicBezTo>
                      <a:pt x="2" y="3079"/>
                      <a:pt x="0" y="3078"/>
                      <a:pt x="0" y="3075"/>
                    </a:cubicBezTo>
                    <a:lnTo>
                      <a:pt x="0" y="3068"/>
                    </a:lnTo>
                    <a:cubicBezTo>
                      <a:pt x="0" y="3066"/>
                      <a:pt x="2" y="3064"/>
                      <a:pt x="4" y="3064"/>
                    </a:cubicBezTo>
                    <a:cubicBezTo>
                      <a:pt x="6" y="3064"/>
                      <a:pt x="8" y="3066"/>
                      <a:pt x="8" y="3068"/>
                    </a:cubicBezTo>
                    <a:close/>
                    <a:moveTo>
                      <a:pt x="8" y="3091"/>
                    </a:moveTo>
                    <a:lnTo>
                      <a:pt x="8" y="3098"/>
                    </a:lnTo>
                    <a:cubicBezTo>
                      <a:pt x="8" y="3101"/>
                      <a:pt x="6" y="3102"/>
                      <a:pt x="4" y="3102"/>
                    </a:cubicBezTo>
                    <a:cubicBezTo>
                      <a:pt x="2" y="3102"/>
                      <a:pt x="0" y="3101"/>
                      <a:pt x="0" y="3098"/>
                    </a:cubicBezTo>
                    <a:lnTo>
                      <a:pt x="0" y="3091"/>
                    </a:lnTo>
                    <a:cubicBezTo>
                      <a:pt x="0" y="3089"/>
                      <a:pt x="2" y="3087"/>
                      <a:pt x="4" y="3087"/>
                    </a:cubicBezTo>
                    <a:cubicBezTo>
                      <a:pt x="6" y="3087"/>
                      <a:pt x="8" y="3089"/>
                      <a:pt x="8" y="3091"/>
                    </a:cubicBezTo>
                    <a:close/>
                    <a:moveTo>
                      <a:pt x="8" y="3114"/>
                    </a:moveTo>
                    <a:lnTo>
                      <a:pt x="8" y="3121"/>
                    </a:lnTo>
                    <a:cubicBezTo>
                      <a:pt x="8" y="3124"/>
                      <a:pt x="6" y="3125"/>
                      <a:pt x="4" y="3125"/>
                    </a:cubicBezTo>
                    <a:cubicBezTo>
                      <a:pt x="2" y="3125"/>
                      <a:pt x="0" y="3124"/>
                      <a:pt x="0" y="3121"/>
                    </a:cubicBezTo>
                    <a:lnTo>
                      <a:pt x="0" y="3114"/>
                    </a:lnTo>
                    <a:cubicBezTo>
                      <a:pt x="0" y="3112"/>
                      <a:pt x="2" y="3110"/>
                      <a:pt x="4" y="3110"/>
                    </a:cubicBezTo>
                    <a:cubicBezTo>
                      <a:pt x="6" y="3110"/>
                      <a:pt x="8" y="3112"/>
                      <a:pt x="8" y="3114"/>
                    </a:cubicBezTo>
                    <a:close/>
                    <a:moveTo>
                      <a:pt x="8" y="3137"/>
                    </a:moveTo>
                    <a:lnTo>
                      <a:pt x="8" y="3145"/>
                    </a:lnTo>
                    <a:cubicBezTo>
                      <a:pt x="8" y="3147"/>
                      <a:pt x="6" y="3148"/>
                      <a:pt x="4" y="3148"/>
                    </a:cubicBezTo>
                    <a:cubicBezTo>
                      <a:pt x="2" y="3148"/>
                      <a:pt x="0" y="3147"/>
                      <a:pt x="0" y="3145"/>
                    </a:cubicBezTo>
                    <a:lnTo>
                      <a:pt x="0" y="3137"/>
                    </a:lnTo>
                    <a:cubicBezTo>
                      <a:pt x="0" y="3135"/>
                      <a:pt x="2" y="3133"/>
                      <a:pt x="4" y="3133"/>
                    </a:cubicBezTo>
                    <a:cubicBezTo>
                      <a:pt x="6" y="3133"/>
                      <a:pt x="8" y="3135"/>
                      <a:pt x="8" y="3137"/>
                    </a:cubicBezTo>
                    <a:close/>
                    <a:moveTo>
                      <a:pt x="8" y="3160"/>
                    </a:moveTo>
                    <a:lnTo>
                      <a:pt x="8" y="3168"/>
                    </a:lnTo>
                    <a:cubicBezTo>
                      <a:pt x="8" y="3170"/>
                      <a:pt x="6" y="3171"/>
                      <a:pt x="4" y="3171"/>
                    </a:cubicBezTo>
                    <a:cubicBezTo>
                      <a:pt x="2" y="3171"/>
                      <a:pt x="0" y="3170"/>
                      <a:pt x="0" y="3168"/>
                    </a:cubicBezTo>
                    <a:lnTo>
                      <a:pt x="0" y="3160"/>
                    </a:lnTo>
                    <a:cubicBezTo>
                      <a:pt x="0" y="3158"/>
                      <a:pt x="2" y="3156"/>
                      <a:pt x="4" y="3156"/>
                    </a:cubicBezTo>
                    <a:cubicBezTo>
                      <a:pt x="6" y="3156"/>
                      <a:pt x="8" y="3158"/>
                      <a:pt x="8" y="3160"/>
                    </a:cubicBezTo>
                    <a:close/>
                    <a:moveTo>
                      <a:pt x="8" y="3183"/>
                    </a:moveTo>
                    <a:lnTo>
                      <a:pt x="8" y="3191"/>
                    </a:lnTo>
                    <a:cubicBezTo>
                      <a:pt x="8" y="3193"/>
                      <a:pt x="6" y="3194"/>
                      <a:pt x="4" y="3194"/>
                    </a:cubicBezTo>
                    <a:cubicBezTo>
                      <a:pt x="2" y="3194"/>
                      <a:pt x="0" y="3193"/>
                      <a:pt x="0" y="3191"/>
                    </a:cubicBezTo>
                    <a:lnTo>
                      <a:pt x="0" y="3183"/>
                    </a:lnTo>
                    <a:cubicBezTo>
                      <a:pt x="0" y="3181"/>
                      <a:pt x="2" y="3179"/>
                      <a:pt x="4" y="3179"/>
                    </a:cubicBezTo>
                    <a:cubicBezTo>
                      <a:pt x="6" y="3179"/>
                      <a:pt x="8" y="3181"/>
                      <a:pt x="8" y="3183"/>
                    </a:cubicBezTo>
                    <a:close/>
                    <a:moveTo>
                      <a:pt x="8" y="3206"/>
                    </a:moveTo>
                    <a:lnTo>
                      <a:pt x="8" y="3214"/>
                    </a:lnTo>
                    <a:cubicBezTo>
                      <a:pt x="8" y="3216"/>
                      <a:pt x="6" y="3217"/>
                      <a:pt x="4" y="3217"/>
                    </a:cubicBezTo>
                    <a:cubicBezTo>
                      <a:pt x="2" y="3217"/>
                      <a:pt x="0" y="3216"/>
                      <a:pt x="0" y="3214"/>
                    </a:cubicBezTo>
                    <a:lnTo>
                      <a:pt x="0" y="3206"/>
                    </a:lnTo>
                    <a:cubicBezTo>
                      <a:pt x="0" y="3204"/>
                      <a:pt x="2" y="3202"/>
                      <a:pt x="4" y="3202"/>
                    </a:cubicBezTo>
                    <a:cubicBezTo>
                      <a:pt x="6" y="3202"/>
                      <a:pt x="8" y="3204"/>
                      <a:pt x="8" y="3206"/>
                    </a:cubicBezTo>
                    <a:close/>
                    <a:moveTo>
                      <a:pt x="8" y="3229"/>
                    </a:moveTo>
                    <a:lnTo>
                      <a:pt x="8" y="3237"/>
                    </a:lnTo>
                    <a:cubicBezTo>
                      <a:pt x="8" y="3239"/>
                      <a:pt x="6" y="3241"/>
                      <a:pt x="4" y="3241"/>
                    </a:cubicBezTo>
                    <a:cubicBezTo>
                      <a:pt x="2" y="3241"/>
                      <a:pt x="0" y="3239"/>
                      <a:pt x="0" y="3237"/>
                    </a:cubicBezTo>
                    <a:lnTo>
                      <a:pt x="0" y="3229"/>
                    </a:lnTo>
                    <a:cubicBezTo>
                      <a:pt x="0" y="3227"/>
                      <a:pt x="2" y="3225"/>
                      <a:pt x="4" y="3225"/>
                    </a:cubicBezTo>
                    <a:cubicBezTo>
                      <a:pt x="6" y="3225"/>
                      <a:pt x="8" y="3227"/>
                      <a:pt x="8" y="3229"/>
                    </a:cubicBezTo>
                    <a:close/>
                    <a:moveTo>
                      <a:pt x="8" y="3252"/>
                    </a:moveTo>
                    <a:lnTo>
                      <a:pt x="8" y="3260"/>
                    </a:lnTo>
                    <a:cubicBezTo>
                      <a:pt x="8" y="3262"/>
                      <a:pt x="6" y="3264"/>
                      <a:pt x="4" y="3264"/>
                    </a:cubicBezTo>
                    <a:cubicBezTo>
                      <a:pt x="2" y="3264"/>
                      <a:pt x="0" y="3262"/>
                      <a:pt x="0" y="3260"/>
                    </a:cubicBezTo>
                    <a:lnTo>
                      <a:pt x="0" y="3252"/>
                    </a:lnTo>
                    <a:cubicBezTo>
                      <a:pt x="0" y="3250"/>
                      <a:pt x="2" y="3248"/>
                      <a:pt x="4" y="3248"/>
                    </a:cubicBezTo>
                    <a:cubicBezTo>
                      <a:pt x="6" y="3248"/>
                      <a:pt x="8" y="3250"/>
                      <a:pt x="8" y="3252"/>
                    </a:cubicBezTo>
                    <a:close/>
                    <a:moveTo>
                      <a:pt x="8" y="3275"/>
                    </a:moveTo>
                    <a:lnTo>
                      <a:pt x="8" y="3283"/>
                    </a:lnTo>
                    <a:cubicBezTo>
                      <a:pt x="8" y="3285"/>
                      <a:pt x="6" y="3287"/>
                      <a:pt x="4" y="3287"/>
                    </a:cubicBezTo>
                    <a:cubicBezTo>
                      <a:pt x="2" y="3287"/>
                      <a:pt x="0" y="3285"/>
                      <a:pt x="0" y="3283"/>
                    </a:cubicBezTo>
                    <a:lnTo>
                      <a:pt x="0" y="3275"/>
                    </a:lnTo>
                    <a:cubicBezTo>
                      <a:pt x="0" y="3273"/>
                      <a:pt x="2" y="3271"/>
                      <a:pt x="4" y="3271"/>
                    </a:cubicBezTo>
                    <a:cubicBezTo>
                      <a:pt x="6" y="3271"/>
                      <a:pt x="8" y="3273"/>
                      <a:pt x="8" y="3275"/>
                    </a:cubicBezTo>
                    <a:close/>
                    <a:moveTo>
                      <a:pt x="8" y="3298"/>
                    </a:moveTo>
                    <a:lnTo>
                      <a:pt x="8" y="3306"/>
                    </a:lnTo>
                    <a:cubicBezTo>
                      <a:pt x="8" y="3308"/>
                      <a:pt x="6" y="3310"/>
                      <a:pt x="4" y="3310"/>
                    </a:cubicBezTo>
                    <a:cubicBezTo>
                      <a:pt x="2" y="3310"/>
                      <a:pt x="0" y="3308"/>
                      <a:pt x="0" y="3306"/>
                    </a:cubicBezTo>
                    <a:lnTo>
                      <a:pt x="0" y="3298"/>
                    </a:lnTo>
                    <a:cubicBezTo>
                      <a:pt x="0" y="3296"/>
                      <a:pt x="2" y="3294"/>
                      <a:pt x="4" y="3294"/>
                    </a:cubicBezTo>
                    <a:cubicBezTo>
                      <a:pt x="6" y="3294"/>
                      <a:pt x="8" y="3296"/>
                      <a:pt x="8" y="3298"/>
                    </a:cubicBezTo>
                    <a:close/>
                    <a:moveTo>
                      <a:pt x="8" y="3321"/>
                    </a:moveTo>
                    <a:lnTo>
                      <a:pt x="8" y="3329"/>
                    </a:lnTo>
                    <a:cubicBezTo>
                      <a:pt x="8" y="3331"/>
                      <a:pt x="6" y="3333"/>
                      <a:pt x="4" y="3333"/>
                    </a:cubicBezTo>
                    <a:cubicBezTo>
                      <a:pt x="2" y="3333"/>
                      <a:pt x="0" y="3331"/>
                      <a:pt x="0" y="3329"/>
                    </a:cubicBezTo>
                    <a:lnTo>
                      <a:pt x="0" y="3321"/>
                    </a:lnTo>
                    <a:cubicBezTo>
                      <a:pt x="0" y="3319"/>
                      <a:pt x="2" y="3317"/>
                      <a:pt x="4" y="3317"/>
                    </a:cubicBezTo>
                    <a:cubicBezTo>
                      <a:pt x="6" y="3317"/>
                      <a:pt x="8" y="3319"/>
                      <a:pt x="8" y="3321"/>
                    </a:cubicBezTo>
                    <a:close/>
                    <a:moveTo>
                      <a:pt x="8" y="3344"/>
                    </a:moveTo>
                    <a:lnTo>
                      <a:pt x="8" y="3352"/>
                    </a:lnTo>
                    <a:cubicBezTo>
                      <a:pt x="8" y="3354"/>
                      <a:pt x="6" y="3356"/>
                      <a:pt x="4" y="3356"/>
                    </a:cubicBezTo>
                    <a:cubicBezTo>
                      <a:pt x="2" y="3356"/>
                      <a:pt x="0" y="3354"/>
                      <a:pt x="0" y="3352"/>
                    </a:cubicBezTo>
                    <a:lnTo>
                      <a:pt x="0" y="3344"/>
                    </a:lnTo>
                    <a:cubicBezTo>
                      <a:pt x="0" y="3342"/>
                      <a:pt x="2" y="3340"/>
                      <a:pt x="4" y="3340"/>
                    </a:cubicBezTo>
                    <a:cubicBezTo>
                      <a:pt x="6" y="3340"/>
                      <a:pt x="8" y="3342"/>
                      <a:pt x="8" y="3344"/>
                    </a:cubicBezTo>
                    <a:close/>
                    <a:moveTo>
                      <a:pt x="8" y="3367"/>
                    </a:moveTo>
                    <a:lnTo>
                      <a:pt x="8" y="3375"/>
                    </a:lnTo>
                    <a:cubicBezTo>
                      <a:pt x="8" y="3377"/>
                      <a:pt x="6" y="3379"/>
                      <a:pt x="4" y="3379"/>
                    </a:cubicBezTo>
                    <a:cubicBezTo>
                      <a:pt x="2" y="3379"/>
                      <a:pt x="0" y="3377"/>
                      <a:pt x="0" y="3375"/>
                    </a:cubicBezTo>
                    <a:lnTo>
                      <a:pt x="0" y="3367"/>
                    </a:lnTo>
                    <a:cubicBezTo>
                      <a:pt x="0" y="3365"/>
                      <a:pt x="2" y="3363"/>
                      <a:pt x="4" y="3363"/>
                    </a:cubicBezTo>
                    <a:cubicBezTo>
                      <a:pt x="6" y="3363"/>
                      <a:pt x="8" y="3365"/>
                      <a:pt x="8" y="3367"/>
                    </a:cubicBezTo>
                    <a:close/>
                    <a:moveTo>
                      <a:pt x="8" y="3390"/>
                    </a:moveTo>
                    <a:lnTo>
                      <a:pt x="8" y="3398"/>
                    </a:lnTo>
                    <a:cubicBezTo>
                      <a:pt x="8" y="3400"/>
                      <a:pt x="6" y="3402"/>
                      <a:pt x="4" y="3402"/>
                    </a:cubicBezTo>
                    <a:cubicBezTo>
                      <a:pt x="2" y="3402"/>
                      <a:pt x="0" y="3400"/>
                      <a:pt x="0" y="3398"/>
                    </a:cubicBezTo>
                    <a:lnTo>
                      <a:pt x="0" y="3390"/>
                    </a:lnTo>
                    <a:cubicBezTo>
                      <a:pt x="0" y="3388"/>
                      <a:pt x="2" y="3386"/>
                      <a:pt x="4" y="3386"/>
                    </a:cubicBezTo>
                    <a:cubicBezTo>
                      <a:pt x="6" y="3386"/>
                      <a:pt x="8" y="3388"/>
                      <a:pt x="8" y="3390"/>
                    </a:cubicBezTo>
                    <a:close/>
                    <a:moveTo>
                      <a:pt x="8" y="3413"/>
                    </a:moveTo>
                    <a:lnTo>
                      <a:pt x="8" y="3421"/>
                    </a:lnTo>
                    <a:cubicBezTo>
                      <a:pt x="8" y="3423"/>
                      <a:pt x="6" y="3425"/>
                      <a:pt x="4" y="3425"/>
                    </a:cubicBezTo>
                    <a:cubicBezTo>
                      <a:pt x="2" y="3425"/>
                      <a:pt x="0" y="3423"/>
                      <a:pt x="0" y="3421"/>
                    </a:cubicBezTo>
                    <a:lnTo>
                      <a:pt x="0" y="3413"/>
                    </a:lnTo>
                    <a:cubicBezTo>
                      <a:pt x="0" y="3411"/>
                      <a:pt x="2" y="3409"/>
                      <a:pt x="4" y="3409"/>
                    </a:cubicBezTo>
                    <a:cubicBezTo>
                      <a:pt x="6" y="3409"/>
                      <a:pt x="8" y="3411"/>
                      <a:pt x="8" y="3413"/>
                    </a:cubicBezTo>
                    <a:close/>
                    <a:moveTo>
                      <a:pt x="8" y="3436"/>
                    </a:moveTo>
                    <a:lnTo>
                      <a:pt x="8" y="3444"/>
                    </a:lnTo>
                    <a:cubicBezTo>
                      <a:pt x="8" y="3446"/>
                      <a:pt x="6" y="3448"/>
                      <a:pt x="4" y="3448"/>
                    </a:cubicBezTo>
                    <a:cubicBezTo>
                      <a:pt x="2" y="3448"/>
                      <a:pt x="0" y="3446"/>
                      <a:pt x="0" y="3444"/>
                    </a:cubicBezTo>
                    <a:lnTo>
                      <a:pt x="0" y="3436"/>
                    </a:lnTo>
                    <a:cubicBezTo>
                      <a:pt x="0" y="3434"/>
                      <a:pt x="2" y="3433"/>
                      <a:pt x="4" y="3433"/>
                    </a:cubicBezTo>
                    <a:cubicBezTo>
                      <a:pt x="6" y="3433"/>
                      <a:pt x="8" y="3434"/>
                      <a:pt x="8" y="3436"/>
                    </a:cubicBezTo>
                    <a:close/>
                    <a:moveTo>
                      <a:pt x="8" y="3459"/>
                    </a:moveTo>
                    <a:lnTo>
                      <a:pt x="8" y="3467"/>
                    </a:lnTo>
                    <a:cubicBezTo>
                      <a:pt x="8" y="3469"/>
                      <a:pt x="6" y="3471"/>
                      <a:pt x="4" y="3471"/>
                    </a:cubicBezTo>
                    <a:cubicBezTo>
                      <a:pt x="2" y="3471"/>
                      <a:pt x="0" y="3469"/>
                      <a:pt x="0" y="3467"/>
                    </a:cubicBezTo>
                    <a:lnTo>
                      <a:pt x="0" y="3459"/>
                    </a:lnTo>
                    <a:cubicBezTo>
                      <a:pt x="0" y="3457"/>
                      <a:pt x="2" y="3456"/>
                      <a:pt x="4" y="3456"/>
                    </a:cubicBezTo>
                    <a:cubicBezTo>
                      <a:pt x="6" y="3456"/>
                      <a:pt x="8" y="3457"/>
                      <a:pt x="8" y="3459"/>
                    </a:cubicBezTo>
                    <a:close/>
                    <a:moveTo>
                      <a:pt x="8" y="3482"/>
                    </a:moveTo>
                    <a:lnTo>
                      <a:pt x="8" y="3490"/>
                    </a:lnTo>
                    <a:cubicBezTo>
                      <a:pt x="8" y="3492"/>
                      <a:pt x="6" y="3494"/>
                      <a:pt x="4" y="3494"/>
                    </a:cubicBezTo>
                    <a:cubicBezTo>
                      <a:pt x="2" y="3494"/>
                      <a:pt x="0" y="3492"/>
                      <a:pt x="0" y="3490"/>
                    </a:cubicBezTo>
                    <a:lnTo>
                      <a:pt x="0" y="3482"/>
                    </a:lnTo>
                    <a:cubicBezTo>
                      <a:pt x="0" y="3480"/>
                      <a:pt x="2" y="3479"/>
                      <a:pt x="4" y="3479"/>
                    </a:cubicBezTo>
                    <a:cubicBezTo>
                      <a:pt x="6" y="3479"/>
                      <a:pt x="8" y="3480"/>
                      <a:pt x="8" y="3482"/>
                    </a:cubicBezTo>
                    <a:close/>
                    <a:moveTo>
                      <a:pt x="8" y="3505"/>
                    </a:moveTo>
                    <a:lnTo>
                      <a:pt x="8" y="3513"/>
                    </a:lnTo>
                    <a:cubicBezTo>
                      <a:pt x="8" y="3515"/>
                      <a:pt x="6" y="3517"/>
                      <a:pt x="4" y="3517"/>
                    </a:cubicBezTo>
                    <a:cubicBezTo>
                      <a:pt x="2" y="3517"/>
                      <a:pt x="0" y="3515"/>
                      <a:pt x="0" y="3513"/>
                    </a:cubicBezTo>
                    <a:lnTo>
                      <a:pt x="0" y="3505"/>
                    </a:lnTo>
                    <a:cubicBezTo>
                      <a:pt x="0" y="3503"/>
                      <a:pt x="2" y="3502"/>
                      <a:pt x="4" y="3502"/>
                    </a:cubicBezTo>
                    <a:cubicBezTo>
                      <a:pt x="6" y="3502"/>
                      <a:pt x="8" y="3503"/>
                      <a:pt x="8" y="3505"/>
                    </a:cubicBezTo>
                    <a:close/>
                    <a:moveTo>
                      <a:pt x="8" y="3529"/>
                    </a:moveTo>
                    <a:lnTo>
                      <a:pt x="8" y="3536"/>
                    </a:lnTo>
                    <a:cubicBezTo>
                      <a:pt x="8" y="3538"/>
                      <a:pt x="6" y="3540"/>
                      <a:pt x="4" y="3540"/>
                    </a:cubicBezTo>
                    <a:cubicBezTo>
                      <a:pt x="2" y="3540"/>
                      <a:pt x="0" y="3538"/>
                      <a:pt x="0" y="3536"/>
                    </a:cubicBezTo>
                    <a:lnTo>
                      <a:pt x="0" y="3529"/>
                    </a:lnTo>
                    <a:cubicBezTo>
                      <a:pt x="0" y="3526"/>
                      <a:pt x="2" y="3525"/>
                      <a:pt x="4" y="3525"/>
                    </a:cubicBezTo>
                    <a:cubicBezTo>
                      <a:pt x="6" y="3525"/>
                      <a:pt x="8" y="3526"/>
                      <a:pt x="8" y="3529"/>
                    </a:cubicBezTo>
                    <a:close/>
                    <a:moveTo>
                      <a:pt x="8" y="3552"/>
                    </a:moveTo>
                    <a:lnTo>
                      <a:pt x="8" y="3559"/>
                    </a:lnTo>
                    <a:cubicBezTo>
                      <a:pt x="8" y="3561"/>
                      <a:pt x="6" y="3563"/>
                      <a:pt x="4" y="3563"/>
                    </a:cubicBezTo>
                    <a:cubicBezTo>
                      <a:pt x="2" y="3563"/>
                      <a:pt x="0" y="3561"/>
                      <a:pt x="0" y="3559"/>
                    </a:cubicBezTo>
                    <a:lnTo>
                      <a:pt x="0" y="3552"/>
                    </a:lnTo>
                    <a:cubicBezTo>
                      <a:pt x="0" y="3549"/>
                      <a:pt x="2" y="3548"/>
                      <a:pt x="4" y="3548"/>
                    </a:cubicBezTo>
                    <a:cubicBezTo>
                      <a:pt x="6" y="3548"/>
                      <a:pt x="8" y="3549"/>
                      <a:pt x="8" y="3552"/>
                    </a:cubicBezTo>
                    <a:close/>
                    <a:moveTo>
                      <a:pt x="8" y="3575"/>
                    </a:moveTo>
                    <a:lnTo>
                      <a:pt x="8" y="3582"/>
                    </a:lnTo>
                    <a:cubicBezTo>
                      <a:pt x="8" y="3584"/>
                      <a:pt x="6" y="3586"/>
                      <a:pt x="4" y="3586"/>
                    </a:cubicBezTo>
                    <a:cubicBezTo>
                      <a:pt x="2" y="3586"/>
                      <a:pt x="0" y="3584"/>
                      <a:pt x="0" y="3582"/>
                    </a:cubicBezTo>
                    <a:lnTo>
                      <a:pt x="0" y="3575"/>
                    </a:lnTo>
                    <a:cubicBezTo>
                      <a:pt x="0" y="3572"/>
                      <a:pt x="2" y="3571"/>
                      <a:pt x="4" y="3571"/>
                    </a:cubicBezTo>
                    <a:cubicBezTo>
                      <a:pt x="6" y="3571"/>
                      <a:pt x="8" y="3572"/>
                      <a:pt x="8" y="3575"/>
                    </a:cubicBezTo>
                    <a:close/>
                    <a:moveTo>
                      <a:pt x="8" y="3598"/>
                    </a:moveTo>
                    <a:lnTo>
                      <a:pt x="8" y="3605"/>
                    </a:lnTo>
                    <a:cubicBezTo>
                      <a:pt x="8" y="3607"/>
                      <a:pt x="6" y="3609"/>
                      <a:pt x="4" y="3609"/>
                    </a:cubicBezTo>
                    <a:cubicBezTo>
                      <a:pt x="2" y="3609"/>
                      <a:pt x="0" y="3607"/>
                      <a:pt x="0" y="3605"/>
                    </a:cubicBezTo>
                    <a:lnTo>
                      <a:pt x="0" y="3598"/>
                    </a:lnTo>
                    <a:cubicBezTo>
                      <a:pt x="0" y="3596"/>
                      <a:pt x="2" y="3594"/>
                      <a:pt x="4" y="3594"/>
                    </a:cubicBezTo>
                    <a:cubicBezTo>
                      <a:pt x="6" y="3594"/>
                      <a:pt x="8" y="3596"/>
                      <a:pt x="8" y="3598"/>
                    </a:cubicBezTo>
                    <a:close/>
                    <a:moveTo>
                      <a:pt x="8" y="3621"/>
                    </a:moveTo>
                    <a:lnTo>
                      <a:pt x="8" y="3628"/>
                    </a:lnTo>
                    <a:cubicBezTo>
                      <a:pt x="8" y="3630"/>
                      <a:pt x="6" y="3632"/>
                      <a:pt x="4" y="3632"/>
                    </a:cubicBezTo>
                    <a:cubicBezTo>
                      <a:pt x="2" y="3632"/>
                      <a:pt x="0" y="3630"/>
                      <a:pt x="0" y="3628"/>
                    </a:cubicBezTo>
                    <a:lnTo>
                      <a:pt x="0" y="3621"/>
                    </a:lnTo>
                    <a:cubicBezTo>
                      <a:pt x="0" y="3619"/>
                      <a:pt x="2" y="3617"/>
                      <a:pt x="4" y="3617"/>
                    </a:cubicBezTo>
                    <a:cubicBezTo>
                      <a:pt x="6" y="3617"/>
                      <a:pt x="8" y="3619"/>
                      <a:pt x="8" y="3621"/>
                    </a:cubicBezTo>
                    <a:close/>
                    <a:moveTo>
                      <a:pt x="8" y="3644"/>
                    </a:moveTo>
                    <a:lnTo>
                      <a:pt x="8" y="3651"/>
                    </a:lnTo>
                    <a:cubicBezTo>
                      <a:pt x="8" y="3654"/>
                      <a:pt x="6" y="3655"/>
                      <a:pt x="4" y="3655"/>
                    </a:cubicBezTo>
                    <a:cubicBezTo>
                      <a:pt x="2" y="3655"/>
                      <a:pt x="0" y="3654"/>
                      <a:pt x="0" y="3651"/>
                    </a:cubicBezTo>
                    <a:lnTo>
                      <a:pt x="0" y="3644"/>
                    </a:lnTo>
                    <a:cubicBezTo>
                      <a:pt x="0" y="3642"/>
                      <a:pt x="2" y="3640"/>
                      <a:pt x="4" y="3640"/>
                    </a:cubicBezTo>
                    <a:cubicBezTo>
                      <a:pt x="6" y="3640"/>
                      <a:pt x="8" y="3642"/>
                      <a:pt x="8" y="3644"/>
                    </a:cubicBezTo>
                    <a:close/>
                    <a:moveTo>
                      <a:pt x="8" y="3667"/>
                    </a:moveTo>
                    <a:lnTo>
                      <a:pt x="8" y="3674"/>
                    </a:lnTo>
                    <a:cubicBezTo>
                      <a:pt x="8" y="3677"/>
                      <a:pt x="6" y="3678"/>
                      <a:pt x="4" y="3678"/>
                    </a:cubicBezTo>
                    <a:cubicBezTo>
                      <a:pt x="2" y="3678"/>
                      <a:pt x="0" y="3677"/>
                      <a:pt x="0" y="3674"/>
                    </a:cubicBezTo>
                    <a:lnTo>
                      <a:pt x="0" y="3667"/>
                    </a:lnTo>
                    <a:cubicBezTo>
                      <a:pt x="0" y="3665"/>
                      <a:pt x="2" y="3663"/>
                      <a:pt x="4" y="3663"/>
                    </a:cubicBezTo>
                    <a:cubicBezTo>
                      <a:pt x="6" y="3663"/>
                      <a:pt x="8" y="3665"/>
                      <a:pt x="8" y="3667"/>
                    </a:cubicBezTo>
                    <a:close/>
                    <a:moveTo>
                      <a:pt x="8" y="3690"/>
                    </a:moveTo>
                    <a:lnTo>
                      <a:pt x="8" y="3697"/>
                    </a:lnTo>
                    <a:cubicBezTo>
                      <a:pt x="8" y="3700"/>
                      <a:pt x="6" y="3701"/>
                      <a:pt x="4" y="3701"/>
                    </a:cubicBezTo>
                    <a:cubicBezTo>
                      <a:pt x="2" y="3701"/>
                      <a:pt x="0" y="3700"/>
                      <a:pt x="0" y="3697"/>
                    </a:cubicBezTo>
                    <a:lnTo>
                      <a:pt x="0" y="3690"/>
                    </a:lnTo>
                    <a:cubicBezTo>
                      <a:pt x="0" y="3688"/>
                      <a:pt x="2" y="3686"/>
                      <a:pt x="4" y="3686"/>
                    </a:cubicBezTo>
                    <a:cubicBezTo>
                      <a:pt x="6" y="3686"/>
                      <a:pt x="8" y="3688"/>
                      <a:pt x="8" y="3690"/>
                    </a:cubicBezTo>
                    <a:close/>
                    <a:moveTo>
                      <a:pt x="8" y="3713"/>
                    </a:moveTo>
                    <a:lnTo>
                      <a:pt x="8" y="3721"/>
                    </a:lnTo>
                    <a:cubicBezTo>
                      <a:pt x="8" y="3723"/>
                      <a:pt x="6" y="3724"/>
                      <a:pt x="4" y="3724"/>
                    </a:cubicBezTo>
                    <a:cubicBezTo>
                      <a:pt x="2" y="3724"/>
                      <a:pt x="0" y="3723"/>
                      <a:pt x="0" y="3721"/>
                    </a:cubicBezTo>
                    <a:lnTo>
                      <a:pt x="0" y="3713"/>
                    </a:lnTo>
                    <a:cubicBezTo>
                      <a:pt x="0" y="3711"/>
                      <a:pt x="2" y="3709"/>
                      <a:pt x="4" y="3709"/>
                    </a:cubicBezTo>
                    <a:cubicBezTo>
                      <a:pt x="6" y="3709"/>
                      <a:pt x="8" y="3711"/>
                      <a:pt x="8" y="3713"/>
                    </a:cubicBezTo>
                    <a:close/>
                    <a:moveTo>
                      <a:pt x="8" y="3736"/>
                    </a:moveTo>
                    <a:lnTo>
                      <a:pt x="8" y="3744"/>
                    </a:lnTo>
                    <a:cubicBezTo>
                      <a:pt x="8" y="3746"/>
                      <a:pt x="6" y="3747"/>
                      <a:pt x="4" y="3747"/>
                    </a:cubicBezTo>
                    <a:cubicBezTo>
                      <a:pt x="2" y="3747"/>
                      <a:pt x="0" y="3746"/>
                      <a:pt x="0" y="3744"/>
                    </a:cubicBezTo>
                    <a:lnTo>
                      <a:pt x="0" y="3736"/>
                    </a:lnTo>
                    <a:cubicBezTo>
                      <a:pt x="0" y="3734"/>
                      <a:pt x="2" y="3732"/>
                      <a:pt x="4" y="3732"/>
                    </a:cubicBezTo>
                    <a:cubicBezTo>
                      <a:pt x="6" y="3732"/>
                      <a:pt x="8" y="3734"/>
                      <a:pt x="8" y="3736"/>
                    </a:cubicBezTo>
                    <a:close/>
                    <a:moveTo>
                      <a:pt x="8" y="3759"/>
                    </a:moveTo>
                    <a:lnTo>
                      <a:pt x="8" y="3767"/>
                    </a:lnTo>
                    <a:cubicBezTo>
                      <a:pt x="8" y="3769"/>
                      <a:pt x="6" y="3770"/>
                      <a:pt x="4" y="3770"/>
                    </a:cubicBezTo>
                    <a:cubicBezTo>
                      <a:pt x="2" y="3770"/>
                      <a:pt x="0" y="3769"/>
                      <a:pt x="0" y="3767"/>
                    </a:cubicBezTo>
                    <a:lnTo>
                      <a:pt x="0" y="3759"/>
                    </a:lnTo>
                    <a:cubicBezTo>
                      <a:pt x="0" y="3757"/>
                      <a:pt x="2" y="3755"/>
                      <a:pt x="4" y="3755"/>
                    </a:cubicBezTo>
                    <a:cubicBezTo>
                      <a:pt x="6" y="3755"/>
                      <a:pt x="8" y="3757"/>
                      <a:pt x="8" y="3759"/>
                    </a:cubicBezTo>
                    <a:close/>
                    <a:moveTo>
                      <a:pt x="8" y="3782"/>
                    </a:moveTo>
                    <a:lnTo>
                      <a:pt x="8" y="3790"/>
                    </a:lnTo>
                    <a:cubicBezTo>
                      <a:pt x="8" y="3792"/>
                      <a:pt x="6" y="3793"/>
                      <a:pt x="4" y="3793"/>
                    </a:cubicBezTo>
                    <a:cubicBezTo>
                      <a:pt x="2" y="3793"/>
                      <a:pt x="0" y="3792"/>
                      <a:pt x="0" y="3790"/>
                    </a:cubicBezTo>
                    <a:lnTo>
                      <a:pt x="0" y="3782"/>
                    </a:lnTo>
                    <a:cubicBezTo>
                      <a:pt x="0" y="3780"/>
                      <a:pt x="2" y="3778"/>
                      <a:pt x="4" y="3778"/>
                    </a:cubicBezTo>
                    <a:cubicBezTo>
                      <a:pt x="6" y="3778"/>
                      <a:pt x="8" y="3780"/>
                      <a:pt x="8" y="3782"/>
                    </a:cubicBezTo>
                    <a:close/>
                    <a:moveTo>
                      <a:pt x="8" y="3805"/>
                    </a:moveTo>
                    <a:lnTo>
                      <a:pt x="8" y="3813"/>
                    </a:lnTo>
                    <a:cubicBezTo>
                      <a:pt x="8" y="3815"/>
                      <a:pt x="6" y="3817"/>
                      <a:pt x="4" y="3817"/>
                    </a:cubicBezTo>
                    <a:cubicBezTo>
                      <a:pt x="2" y="3817"/>
                      <a:pt x="0" y="3815"/>
                      <a:pt x="0" y="3813"/>
                    </a:cubicBezTo>
                    <a:lnTo>
                      <a:pt x="0" y="3805"/>
                    </a:lnTo>
                    <a:cubicBezTo>
                      <a:pt x="0" y="3803"/>
                      <a:pt x="2" y="3801"/>
                      <a:pt x="4" y="3801"/>
                    </a:cubicBezTo>
                    <a:cubicBezTo>
                      <a:pt x="6" y="3801"/>
                      <a:pt x="8" y="3803"/>
                      <a:pt x="8" y="3805"/>
                    </a:cubicBezTo>
                    <a:close/>
                    <a:moveTo>
                      <a:pt x="8" y="3828"/>
                    </a:moveTo>
                    <a:lnTo>
                      <a:pt x="8" y="3836"/>
                    </a:lnTo>
                    <a:cubicBezTo>
                      <a:pt x="8" y="3838"/>
                      <a:pt x="6" y="3840"/>
                      <a:pt x="4" y="3840"/>
                    </a:cubicBezTo>
                    <a:cubicBezTo>
                      <a:pt x="2" y="3840"/>
                      <a:pt x="0" y="3838"/>
                      <a:pt x="0" y="3836"/>
                    </a:cubicBezTo>
                    <a:lnTo>
                      <a:pt x="0" y="3828"/>
                    </a:lnTo>
                    <a:cubicBezTo>
                      <a:pt x="0" y="3826"/>
                      <a:pt x="2" y="3824"/>
                      <a:pt x="4" y="3824"/>
                    </a:cubicBezTo>
                    <a:cubicBezTo>
                      <a:pt x="6" y="3824"/>
                      <a:pt x="8" y="3826"/>
                      <a:pt x="8" y="3828"/>
                    </a:cubicBezTo>
                    <a:close/>
                    <a:moveTo>
                      <a:pt x="8" y="3851"/>
                    </a:moveTo>
                    <a:lnTo>
                      <a:pt x="8" y="3859"/>
                    </a:lnTo>
                    <a:cubicBezTo>
                      <a:pt x="8" y="3861"/>
                      <a:pt x="6" y="3863"/>
                      <a:pt x="4" y="3863"/>
                    </a:cubicBezTo>
                    <a:cubicBezTo>
                      <a:pt x="2" y="3863"/>
                      <a:pt x="0" y="3861"/>
                      <a:pt x="0" y="3859"/>
                    </a:cubicBezTo>
                    <a:lnTo>
                      <a:pt x="0" y="3851"/>
                    </a:lnTo>
                    <a:cubicBezTo>
                      <a:pt x="0" y="3849"/>
                      <a:pt x="2" y="3847"/>
                      <a:pt x="4" y="3847"/>
                    </a:cubicBezTo>
                    <a:cubicBezTo>
                      <a:pt x="6" y="3847"/>
                      <a:pt x="8" y="3849"/>
                      <a:pt x="8" y="3851"/>
                    </a:cubicBezTo>
                    <a:close/>
                    <a:moveTo>
                      <a:pt x="8" y="3874"/>
                    </a:moveTo>
                    <a:lnTo>
                      <a:pt x="8" y="3882"/>
                    </a:lnTo>
                    <a:cubicBezTo>
                      <a:pt x="8" y="3884"/>
                      <a:pt x="6" y="3886"/>
                      <a:pt x="4" y="3886"/>
                    </a:cubicBezTo>
                    <a:cubicBezTo>
                      <a:pt x="2" y="3886"/>
                      <a:pt x="0" y="3884"/>
                      <a:pt x="0" y="3882"/>
                    </a:cubicBezTo>
                    <a:lnTo>
                      <a:pt x="0" y="3874"/>
                    </a:lnTo>
                    <a:cubicBezTo>
                      <a:pt x="0" y="3872"/>
                      <a:pt x="2" y="3870"/>
                      <a:pt x="4" y="3870"/>
                    </a:cubicBezTo>
                    <a:cubicBezTo>
                      <a:pt x="6" y="3870"/>
                      <a:pt x="8" y="3872"/>
                      <a:pt x="8" y="3874"/>
                    </a:cubicBezTo>
                    <a:close/>
                    <a:moveTo>
                      <a:pt x="8" y="3897"/>
                    </a:moveTo>
                    <a:lnTo>
                      <a:pt x="8" y="3905"/>
                    </a:lnTo>
                    <a:cubicBezTo>
                      <a:pt x="8" y="3907"/>
                      <a:pt x="6" y="3909"/>
                      <a:pt x="4" y="3909"/>
                    </a:cubicBezTo>
                    <a:cubicBezTo>
                      <a:pt x="2" y="3909"/>
                      <a:pt x="0" y="3907"/>
                      <a:pt x="0" y="3905"/>
                    </a:cubicBezTo>
                    <a:lnTo>
                      <a:pt x="0" y="3897"/>
                    </a:lnTo>
                    <a:cubicBezTo>
                      <a:pt x="0" y="3895"/>
                      <a:pt x="2" y="3893"/>
                      <a:pt x="4" y="3893"/>
                    </a:cubicBezTo>
                    <a:cubicBezTo>
                      <a:pt x="6" y="3893"/>
                      <a:pt x="8" y="3895"/>
                      <a:pt x="8" y="3897"/>
                    </a:cubicBezTo>
                    <a:close/>
                    <a:moveTo>
                      <a:pt x="8" y="3920"/>
                    </a:moveTo>
                    <a:lnTo>
                      <a:pt x="8" y="3928"/>
                    </a:lnTo>
                    <a:cubicBezTo>
                      <a:pt x="8" y="3930"/>
                      <a:pt x="6" y="3932"/>
                      <a:pt x="4" y="3932"/>
                    </a:cubicBezTo>
                    <a:cubicBezTo>
                      <a:pt x="2" y="3932"/>
                      <a:pt x="0" y="3930"/>
                      <a:pt x="0" y="3928"/>
                    </a:cubicBezTo>
                    <a:lnTo>
                      <a:pt x="0" y="3920"/>
                    </a:lnTo>
                    <a:cubicBezTo>
                      <a:pt x="0" y="3918"/>
                      <a:pt x="2" y="3916"/>
                      <a:pt x="4" y="3916"/>
                    </a:cubicBezTo>
                    <a:cubicBezTo>
                      <a:pt x="6" y="3916"/>
                      <a:pt x="8" y="3918"/>
                      <a:pt x="8" y="3920"/>
                    </a:cubicBezTo>
                    <a:close/>
                    <a:moveTo>
                      <a:pt x="8" y="3943"/>
                    </a:moveTo>
                    <a:lnTo>
                      <a:pt x="8" y="3951"/>
                    </a:lnTo>
                    <a:cubicBezTo>
                      <a:pt x="8" y="3953"/>
                      <a:pt x="6" y="3955"/>
                      <a:pt x="4" y="3955"/>
                    </a:cubicBezTo>
                    <a:cubicBezTo>
                      <a:pt x="2" y="3955"/>
                      <a:pt x="0" y="3953"/>
                      <a:pt x="0" y="3951"/>
                    </a:cubicBezTo>
                    <a:lnTo>
                      <a:pt x="0" y="3943"/>
                    </a:lnTo>
                    <a:cubicBezTo>
                      <a:pt x="0" y="3941"/>
                      <a:pt x="2" y="3939"/>
                      <a:pt x="4" y="3939"/>
                    </a:cubicBezTo>
                    <a:cubicBezTo>
                      <a:pt x="6" y="3939"/>
                      <a:pt x="8" y="3941"/>
                      <a:pt x="8" y="3943"/>
                    </a:cubicBezTo>
                    <a:close/>
                    <a:moveTo>
                      <a:pt x="8" y="3966"/>
                    </a:moveTo>
                    <a:lnTo>
                      <a:pt x="8" y="3974"/>
                    </a:lnTo>
                    <a:cubicBezTo>
                      <a:pt x="8" y="3976"/>
                      <a:pt x="6" y="3978"/>
                      <a:pt x="4" y="3978"/>
                    </a:cubicBezTo>
                    <a:cubicBezTo>
                      <a:pt x="2" y="3978"/>
                      <a:pt x="0" y="3976"/>
                      <a:pt x="0" y="3974"/>
                    </a:cubicBezTo>
                    <a:lnTo>
                      <a:pt x="0" y="3966"/>
                    </a:lnTo>
                    <a:cubicBezTo>
                      <a:pt x="0" y="3964"/>
                      <a:pt x="2" y="3962"/>
                      <a:pt x="4" y="3962"/>
                    </a:cubicBezTo>
                    <a:cubicBezTo>
                      <a:pt x="6" y="3962"/>
                      <a:pt x="8" y="3964"/>
                      <a:pt x="8" y="3966"/>
                    </a:cubicBezTo>
                    <a:close/>
                    <a:moveTo>
                      <a:pt x="8" y="3989"/>
                    </a:moveTo>
                    <a:lnTo>
                      <a:pt x="8" y="3997"/>
                    </a:lnTo>
                    <a:cubicBezTo>
                      <a:pt x="8" y="3999"/>
                      <a:pt x="6" y="4001"/>
                      <a:pt x="4" y="4001"/>
                    </a:cubicBezTo>
                    <a:cubicBezTo>
                      <a:pt x="2" y="4001"/>
                      <a:pt x="0" y="3999"/>
                      <a:pt x="0" y="3997"/>
                    </a:cubicBezTo>
                    <a:lnTo>
                      <a:pt x="0" y="3989"/>
                    </a:lnTo>
                    <a:cubicBezTo>
                      <a:pt x="0" y="3987"/>
                      <a:pt x="2" y="3985"/>
                      <a:pt x="4" y="3985"/>
                    </a:cubicBezTo>
                    <a:cubicBezTo>
                      <a:pt x="6" y="3985"/>
                      <a:pt x="8" y="3987"/>
                      <a:pt x="8" y="3989"/>
                    </a:cubicBezTo>
                    <a:close/>
                    <a:moveTo>
                      <a:pt x="8" y="4012"/>
                    </a:moveTo>
                    <a:lnTo>
                      <a:pt x="8" y="4020"/>
                    </a:lnTo>
                    <a:cubicBezTo>
                      <a:pt x="8" y="4022"/>
                      <a:pt x="6" y="4024"/>
                      <a:pt x="4" y="4024"/>
                    </a:cubicBezTo>
                    <a:cubicBezTo>
                      <a:pt x="2" y="4024"/>
                      <a:pt x="0" y="4022"/>
                      <a:pt x="0" y="4020"/>
                    </a:cubicBezTo>
                    <a:lnTo>
                      <a:pt x="0" y="4012"/>
                    </a:lnTo>
                    <a:cubicBezTo>
                      <a:pt x="0" y="4010"/>
                      <a:pt x="2" y="4009"/>
                      <a:pt x="4" y="4009"/>
                    </a:cubicBezTo>
                    <a:cubicBezTo>
                      <a:pt x="6" y="4009"/>
                      <a:pt x="8" y="4010"/>
                      <a:pt x="8" y="4012"/>
                    </a:cubicBezTo>
                    <a:close/>
                    <a:moveTo>
                      <a:pt x="8" y="4035"/>
                    </a:moveTo>
                    <a:lnTo>
                      <a:pt x="8" y="4043"/>
                    </a:lnTo>
                    <a:cubicBezTo>
                      <a:pt x="8" y="4045"/>
                      <a:pt x="6" y="4047"/>
                      <a:pt x="4" y="4047"/>
                    </a:cubicBezTo>
                    <a:cubicBezTo>
                      <a:pt x="2" y="4047"/>
                      <a:pt x="0" y="4045"/>
                      <a:pt x="0" y="4043"/>
                    </a:cubicBezTo>
                    <a:lnTo>
                      <a:pt x="0" y="4035"/>
                    </a:lnTo>
                    <a:cubicBezTo>
                      <a:pt x="0" y="4033"/>
                      <a:pt x="2" y="4032"/>
                      <a:pt x="4" y="4032"/>
                    </a:cubicBezTo>
                    <a:cubicBezTo>
                      <a:pt x="6" y="4032"/>
                      <a:pt x="8" y="4033"/>
                      <a:pt x="8" y="4035"/>
                    </a:cubicBezTo>
                    <a:close/>
                    <a:moveTo>
                      <a:pt x="8" y="4058"/>
                    </a:moveTo>
                    <a:lnTo>
                      <a:pt x="8" y="4066"/>
                    </a:lnTo>
                    <a:cubicBezTo>
                      <a:pt x="8" y="4068"/>
                      <a:pt x="6" y="4070"/>
                      <a:pt x="4" y="4070"/>
                    </a:cubicBezTo>
                    <a:cubicBezTo>
                      <a:pt x="2" y="4070"/>
                      <a:pt x="0" y="4068"/>
                      <a:pt x="0" y="4066"/>
                    </a:cubicBezTo>
                    <a:lnTo>
                      <a:pt x="0" y="4058"/>
                    </a:lnTo>
                    <a:cubicBezTo>
                      <a:pt x="0" y="4056"/>
                      <a:pt x="2" y="4055"/>
                      <a:pt x="4" y="4055"/>
                    </a:cubicBezTo>
                    <a:cubicBezTo>
                      <a:pt x="6" y="4055"/>
                      <a:pt x="8" y="4056"/>
                      <a:pt x="8" y="4058"/>
                    </a:cubicBezTo>
                    <a:close/>
                    <a:moveTo>
                      <a:pt x="8" y="4081"/>
                    </a:moveTo>
                    <a:lnTo>
                      <a:pt x="8" y="4089"/>
                    </a:lnTo>
                    <a:cubicBezTo>
                      <a:pt x="8" y="4091"/>
                      <a:pt x="6" y="4093"/>
                      <a:pt x="4" y="4093"/>
                    </a:cubicBezTo>
                    <a:cubicBezTo>
                      <a:pt x="2" y="4093"/>
                      <a:pt x="0" y="4091"/>
                      <a:pt x="0" y="4089"/>
                    </a:cubicBezTo>
                    <a:lnTo>
                      <a:pt x="0" y="4081"/>
                    </a:lnTo>
                    <a:cubicBezTo>
                      <a:pt x="0" y="4079"/>
                      <a:pt x="2" y="4078"/>
                      <a:pt x="4" y="4078"/>
                    </a:cubicBezTo>
                    <a:cubicBezTo>
                      <a:pt x="6" y="4078"/>
                      <a:pt x="8" y="4079"/>
                      <a:pt x="8" y="4081"/>
                    </a:cubicBezTo>
                    <a:close/>
                    <a:moveTo>
                      <a:pt x="8" y="4105"/>
                    </a:moveTo>
                    <a:lnTo>
                      <a:pt x="8" y="4112"/>
                    </a:lnTo>
                    <a:cubicBezTo>
                      <a:pt x="8" y="4114"/>
                      <a:pt x="6" y="4116"/>
                      <a:pt x="4" y="4116"/>
                    </a:cubicBezTo>
                    <a:cubicBezTo>
                      <a:pt x="2" y="4116"/>
                      <a:pt x="0" y="4114"/>
                      <a:pt x="0" y="4112"/>
                    </a:cubicBezTo>
                    <a:lnTo>
                      <a:pt x="0" y="4105"/>
                    </a:lnTo>
                    <a:cubicBezTo>
                      <a:pt x="0" y="4102"/>
                      <a:pt x="2" y="4101"/>
                      <a:pt x="4" y="4101"/>
                    </a:cubicBezTo>
                    <a:cubicBezTo>
                      <a:pt x="6" y="4101"/>
                      <a:pt x="8" y="4102"/>
                      <a:pt x="8" y="4105"/>
                    </a:cubicBezTo>
                    <a:close/>
                    <a:moveTo>
                      <a:pt x="8" y="4128"/>
                    </a:moveTo>
                    <a:lnTo>
                      <a:pt x="8" y="4135"/>
                    </a:lnTo>
                    <a:cubicBezTo>
                      <a:pt x="8" y="4137"/>
                      <a:pt x="6" y="4139"/>
                      <a:pt x="4" y="4139"/>
                    </a:cubicBezTo>
                    <a:cubicBezTo>
                      <a:pt x="2" y="4139"/>
                      <a:pt x="0" y="4137"/>
                      <a:pt x="0" y="4135"/>
                    </a:cubicBezTo>
                    <a:lnTo>
                      <a:pt x="0" y="4128"/>
                    </a:lnTo>
                    <a:cubicBezTo>
                      <a:pt x="0" y="4125"/>
                      <a:pt x="2" y="4124"/>
                      <a:pt x="4" y="4124"/>
                    </a:cubicBezTo>
                    <a:cubicBezTo>
                      <a:pt x="6" y="4124"/>
                      <a:pt x="8" y="4125"/>
                      <a:pt x="8" y="4128"/>
                    </a:cubicBezTo>
                    <a:close/>
                    <a:moveTo>
                      <a:pt x="8" y="4151"/>
                    </a:moveTo>
                    <a:lnTo>
                      <a:pt x="8" y="4158"/>
                    </a:lnTo>
                    <a:cubicBezTo>
                      <a:pt x="8" y="4160"/>
                      <a:pt x="6" y="4162"/>
                      <a:pt x="4" y="4162"/>
                    </a:cubicBezTo>
                    <a:cubicBezTo>
                      <a:pt x="2" y="4162"/>
                      <a:pt x="0" y="4160"/>
                      <a:pt x="0" y="4158"/>
                    </a:cubicBezTo>
                    <a:lnTo>
                      <a:pt x="0" y="4151"/>
                    </a:lnTo>
                    <a:cubicBezTo>
                      <a:pt x="0" y="4148"/>
                      <a:pt x="2" y="4147"/>
                      <a:pt x="4" y="4147"/>
                    </a:cubicBezTo>
                    <a:cubicBezTo>
                      <a:pt x="6" y="4147"/>
                      <a:pt x="8" y="4148"/>
                      <a:pt x="8" y="4151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3" name="Line 738">
                <a:extLst>
                  <a:ext uri="{FF2B5EF4-FFF2-40B4-BE49-F238E27FC236}">
                    <a16:creationId xmlns:a16="http://schemas.microsoft.com/office/drawing/2014/main" id="{C41C36E5-2A8C-463D-BB77-9CDDB11FAC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010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4" name="Rectangle 739">
                <a:extLst>
                  <a:ext uri="{FF2B5EF4-FFF2-40B4-BE49-F238E27FC236}">
                    <a16:creationId xmlns:a16="http://schemas.microsoft.com/office/drawing/2014/main" id="{2532DBA1-8750-4394-B6B4-94BB5F89B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19" y="3000"/>
                <a:ext cx="98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63 Conquest of Jerusalem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5" name="Rectangle 740">
                <a:extLst>
                  <a:ext uri="{FF2B5EF4-FFF2-40B4-BE49-F238E27FC236}">
                    <a16:creationId xmlns:a16="http://schemas.microsoft.com/office/drawing/2014/main" id="{3F3B39E8-72CC-45F8-8088-73C2008E6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19" y="3099"/>
                <a:ext cx="43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by Pompeii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26" name="Rectangle 741">
                <a:extLst>
                  <a:ext uri="{FF2B5EF4-FFF2-40B4-BE49-F238E27FC236}">
                    <a16:creationId xmlns:a16="http://schemas.microsoft.com/office/drawing/2014/main" id="{B751445B-3256-486E-93F3-352D4A60E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6" y="7387"/>
                <a:ext cx="53" cy="118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7" name="Rectangle 742">
                <a:extLst>
                  <a:ext uri="{FF2B5EF4-FFF2-40B4-BE49-F238E27FC236}">
                    <a16:creationId xmlns:a16="http://schemas.microsoft.com/office/drawing/2014/main" id="{BBFA107C-1340-44BD-9A64-C0B6F6F2F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6" y="7387"/>
                <a:ext cx="53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8" name="Rectangle 743">
                <a:extLst>
                  <a:ext uri="{FF2B5EF4-FFF2-40B4-BE49-F238E27FC236}">
                    <a16:creationId xmlns:a16="http://schemas.microsoft.com/office/drawing/2014/main" id="{6AA95C0F-01BC-4EDB-91D9-904D55040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9" y="2704"/>
                <a:ext cx="371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9" name="Rectangle 744">
                <a:extLst>
                  <a:ext uri="{FF2B5EF4-FFF2-40B4-BE49-F238E27FC236}">
                    <a16:creationId xmlns:a16="http://schemas.microsoft.com/office/drawing/2014/main" id="{EF3FAE8E-8B81-48C7-81C5-60A76B71F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9" y="2704"/>
                <a:ext cx="371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0" name="Rectangle 745">
                <a:extLst>
                  <a:ext uri="{FF2B5EF4-FFF2-40B4-BE49-F238E27FC236}">
                    <a16:creationId xmlns:a16="http://schemas.microsoft.com/office/drawing/2014/main" id="{11507C33-628E-43CF-B427-E61CD7C39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6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312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1" name="Rectangle 746">
                <a:extLst>
                  <a:ext uri="{FF2B5EF4-FFF2-40B4-BE49-F238E27FC236}">
                    <a16:creationId xmlns:a16="http://schemas.microsoft.com/office/drawing/2014/main" id="{CA05033D-8B4A-49FD-80B3-3058548A5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8" y="2738"/>
                <a:ext cx="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2" name="Rectangle 747">
                <a:extLst>
                  <a:ext uri="{FF2B5EF4-FFF2-40B4-BE49-F238E27FC236}">
                    <a16:creationId xmlns:a16="http://schemas.microsoft.com/office/drawing/2014/main" id="{1E33CCA9-3422-4915-87AC-D486A577F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5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281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3" name="Rectangle 748">
                <a:extLst>
                  <a:ext uri="{FF2B5EF4-FFF2-40B4-BE49-F238E27FC236}">
                    <a16:creationId xmlns:a16="http://schemas.microsoft.com/office/drawing/2014/main" id="{FBFA408B-3D34-4A00-A2A6-2DA797647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3" y="2576"/>
                <a:ext cx="25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Selucus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4" name="Rectangle 749">
                <a:extLst>
                  <a:ext uri="{FF2B5EF4-FFF2-40B4-BE49-F238E27FC236}">
                    <a16:creationId xmlns:a16="http://schemas.microsoft.com/office/drawing/2014/main" id="{3FD86FB2-97A7-4E7B-9A93-F45417B3C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1" y="2620"/>
                <a:ext cx="26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Nicator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5" name="Rectangle 750">
                <a:extLst>
                  <a:ext uri="{FF2B5EF4-FFF2-40B4-BE49-F238E27FC236}">
                    <a16:creationId xmlns:a16="http://schemas.microsoft.com/office/drawing/2014/main" id="{C3406793-B6A7-4553-B243-EAC207717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2" y="2704"/>
                <a:ext cx="23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6" name="Rectangle 751">
                <a:extLst>
                  <a:ext uri="{FF2B5EF4-FFF2-40B4-BE49-F238E27FC236}">
                    <a16:creationId xmlns:a16="http://schemas.microsoft.com/office/drawing/2014/main" id="{53D3D750-2105-42F2-91B0-9A28628A4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2" y="2704"/>
                <a:ext cx="23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7" name="Rectangle 752">
                <a:extLst>
                  <a:ext uri="{FF2B5EF4-FFF2-40B4-BE49-F238E27FC236}">
                    <a16:creationId xmlns:a16="http://schemas.microsoft.com/office/drawing/2014/main" id="{CCD8B3DE-C1B8-4FE6-B7EA-F8EB7DDF0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4" y="2708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281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8" name="Rectangle 753">
                <a:extLst>
                  <a:ext uri="{FF2B5EF4-FFF2-40B4-BE49-F238E27FC236}">
                    <a16:creationId xmlns:a16="http://schemas.microsoft.com/office/drawing/2014/main" id="{E0ACA396-A674-4927-BAE7-D2F1597C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7" y="2708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39" name="Rectangle 754">
                <a:extLst>
                  <a:ext uri="{FF2B5EF4-FFF2-40B4-BE49-F238E27FC236}">
                    <a16:creationId xmlns:a16="http://schemas.microsoft.com/office/drawing/2014/main" id="{2A3D1679-E2C8-4BD1-9A94-0194400ED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2" y="276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261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0" name="Rectangle 755">
                <a:extLst>
                  <a:ext uri="{FF2B5EF4-FFF2-40B4-BE49-F238E27FC236}">
                    <a16:creationId xmlns:a16="http://schemas.microsoft.com/office/drawing/2014/main" id="{25B16DE6-11C1-4365-9EEC-B44A42AD8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0" y="2704"/>
                <a:ext cx="248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1" name="Rectangle 756">
                <a:extLst>
                  <a:ext uri="{FF2B5EF4-FFF2-40B4-BE49-F238E27FC236}">
                    <a16:creationId xmlns:a16="http://schemas.microsoft.com/office/drawing/2014/main" id="{393B4281-9099-452B-AE51-292AAEAE0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0" y="2704"/>
                <a:ext cx="24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2" name="Rectangle 757">
                <a:extLst>
                  <a:ext uri="{FF2B5EF4-FFF2-40B4-BE49-F238E27FC236}">
                    <a16:creationId xmlns:a16="http://schemas.microsoft.com/office/drawing/2014/main" id="{E25A50A7-1FD4-4BC2-B615-3D3A080A7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6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261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3" name="Rectangle 758">
                <a:extLst>
                  <a:ext uri="{FF2B5EF4-FFF2-40B4-BE49-F238E27FC236}">
                    <a16:creationId xmlns:a16="http://schemas.microsoft.com/office/drawing/2014/main" id="{566C668F-8317-4905-9F4A-4532B34A2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9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4" name="Rectangle 759">
                <a:extLst>
                  <a:ext uri="{FF2B5EF4-FFF2-40B4-BE49-F238E27FC236}">
                    <a16:creationId xmlns:a16="http://schemas.microsoft.com/office/drawing/2014/main" id="{34257BF0-DEB4-4F1A-918D-19B0FCF2D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5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5" name="Rectangle 760">
                <a:extLst>
                  <a:ext uri="{FF2B5EF4-FFF2-40B4-BE49-F238E27FC236}">
                    <a16:creationId xmlns:a16="http://schemas.microsoft.com/office/drawing/2014/main" id="{355061F3-C6C2-49CF-9463-188104965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8" y="2704"/>
                <a:ext cx="166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6" name="Rectangle 761">
                <a:extLst>
                  <a:ext uri="{FF2B5EF4-FFF2-40B4-BE49-F238E27FC236}">
                    <a16:creationId xmlns:a16="http://schemas.microsoft.com/office/drawing/2014/main" id="{330D8C68-AEF0-4415-A0CA-C0E62DAF3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8" y="2704"/>
                <a:ext cx="166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7" name="Rectangle 762">
                <a:extLst>
                  <a:ext uri="{FF2B5EF4-FFF2-40B4-BE49-F238E27FC236}">
                    <a16:creationId xmlns:a16="http://schemas.microsoft.com/office/drawing/2014/main" id="{908A952A-6D7C-4BDF-9116-204EECBFB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5" y="2708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8" name="Rectangle 763">
                <a:extLst>
                  <a:ext uri="{FF2B5EF4-FFF2-40B4-BE49-F238E27FC236}">
                    <a16:creationId xmlns:a16="http://schemas.microsoft.com/office/drawing/2014/main" id="{D53C8DD9-2859-41A2-AD6A-47819D6D4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7" y="2708"/>
                <a:ext cx="4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49" name="Rectangle 764">
                <a:extLst>
                  <a:ext uri="{FF2B5EF4-FFF2-40B4-BE49-F238E27FC236}">
                    <a16:creationId xmlns:a16="http://schemas.microsoft.com/office/drawing/2014/main" id="{F1392B8B-8FFD-4148-BD20-05ADB6038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3" y="276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226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0" name="Rectangle 765">
                <a:extLst>
                  <a:ext uri="{FF2B5EF4-FFF2-40B4-BE49-F238E27FC236}">
                    <a16:creationId xmlns:a16="http://schemas.microsoft.com/office/drawing/2014/main" id="{B4C3D605-CC3F-47EB-91D8-9FC1CE0B8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6" y="2851"/>
                <a:ext cx="30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1" name="Rectangle 766">
                <a:extLst>
                  <a:ext uri="{FF2B5EF4-FFF2-40B4-BE49-F238E27FC236}">
                    <a16:creationId xmlns:a16="http://schemas.microsoft.com/office/drawing/2014/main" id="{F4BDA115-2933-476E-BC99-8DE8A76CC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9" y="2893"/>
                <a:ext cx="21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Soter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2" name="Rectangle 767">
                <a:extLst>
                  <a:ext uri="{FF2B5EF4-FFF2-40B4-BE49-F238E27FC236}">
                    <a16:creationId xmlns:a16="http://schemas.microsoft.com/office/drawing/2014/main" id="{5C54A2E1-2E0D-46E5-8241-10DBDC404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4" y="2704"/>
                <a:ext cx="42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3" name="Rectangle 768">
                <a:extLst>
                  <a:ext uri="{FF2B5EF4-FFF2-40B4-BE49-F238E27FC236}">
                    <a16:creationId xmlns:a16="http://schemas.microsoft.com/office/drawing/2014/main" id="{5280CF8A-FDEF-4A23-8918-FAE305BB1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4" y="2704"/>
                <a:ext cx="42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4" name="Rectangle 769">
                <a:extLst>
                  <a:ext uri="{FF2B5EF4-FFF2-40B4-BE49-F238E27FC236}">
                    <a16:creationId xmlns:a16="http://schemas.microsoft.com/office/drawing/2014/main" id="{8B5CA837-E24F-4EFB-8CF7-EF722358C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6" y="2704"/>
                <a:ext cx="416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5" name="Rectangle 770">
                <a:extLst>
                  <a:ext uri="{FF2B5EF4-FFF2-40B4-BE49-F238E27FC236}">
                    <a16:creationId xmlns:a16="http://schemas.microsoft.com/office/drawing/2014/main" id="{99F2AF29-B972-4C91-885A-2C98141FC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6" y="2704"/>
                <a:ext cx="416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6" name="Rectangle 771">
                <a:extLst>
                  <a:ext uri="{FF2B5EF4-FFF2-40B4-BE49-F238E27FC236}">
                    <a16:creationId xmlns:a16="http://schemas.microsoft.com/office/drawing/2014/main" id="{4012C749-72C8-41B7-A4AF-F1ABC3CF2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6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223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7" name="Rectangle 772">
                <a:extLst>
                  <a:ext uri="{FF2B5EF4-FFF2-40B4-BE49-F238E27FC236}">
                    <a16:creationId xmlns:a16="http://schemas.microsoft.com/office/drawing/2014/main" id="{90CD53D8-99C3-455F-AC48-FFF43125A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8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8" name="Rectangle 773">
                <a:extLst>
                  <a:ext uri="{FF2B5EF4-FFF2-40B4-BE49-F238E27FC236}">
                    <a16:creationId xmlns:a16="http://schemas.microsoft.com/office/drawing/2014/main" id="{FDD074CA-0884-4D43-B2AF-64800BF59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5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187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59" name="Rectangle 774">
                <a:extLst>
                  <a:ext uri="{FF2B5EF4-FFF2-40B4-BE49-F238E27FC236}">
                    <a16:creationId xmlns:a16="http://schemas.microsoft.com/office/drawing/2014/main" id="{FC567F70-C74A-4883-B031-1CBDBBE4E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8" y="2857"/>
                <a:ext cx="33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0" name="Rectangle 775">
                <a:extLst>
                  <a:ext uri="{FF2B5EF4-FFF2-40B4-BE49-F238E27FC236}">
                    <a16:creationId xmlns:a16="http://schemas.microsoft.com/office/drawing/2014/main" id="{F3A02630-1EA6-47CF-8333-51D96CB12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6" y="2900"/>
                <a:ext cx="36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 Great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1" name="Rectangle 776">
                <a:extLst>
                  <a:ext uri="{FF2B5EF4-FFF2-40B4-BE49-F238E27FC236}">
                    <a16:creationId xmlns:a16="http://schemas.microsoft.com/office/drawing/2014/main" id="{7C32BF57-C3FA-40E3-AEA3-FAB1BB380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6" y="2561"/>
                <a:ext cx="28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Selucus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2" name="Rectangle 777">
                <a:extLst>
                  <a:ext uri="{FF2B5EF4-FFF2-40B4-BE49-F238E27FC236}">
                    <a16:creationId xmlns:a16="http://schemas.microsoft.com/office/drawing/2014/main" id="{A0FFB447-99C0-46DD-84DF-0A19291F8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8" y="2605"/>
                <a:ext cx="35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Ceraunus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3" name="Rectangle 778">
                <a:extLst>
                  <a:ext uri="{FF2B5EF4-FFF2-40B4-BE49-F238E27FC236}">
                    <a16:creationId xmlns:a16="http://schemas.microsoft.com/office/drawing/2014/main" id="{BA5D8517-8AB0-4577-B221-D7EAEFF8B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2" y="2704"/>
                <a:ext cx="148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4" name="Rectangle 779">
                <a:extLst>
                  <a:ext uri="{FF2B5EF4-FFF2-40B4-BE49-F238E27FC236}">
                    <a16:creationId xmlns:a16="http://schemas.microsoft.com/office/drawing/2014/main" id="{5297B562-FE6D-4427-8F16-652A542F2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2" y="2704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5" name="Rectangle 780">
                <a:extLst>
                  <a:ext uri="{FF2B5EF4-FFF2-40B4-BE49-F238E27FC236}">
                    <a16:creationId xmlns:a16="http://schemas.microsoft.com/office/drawing/2014/main" id="{0BE52494-761C-4553-AF95-2E1739755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9" y="2561"/>
                <a:ext cx="29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Selucus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6" name="Rectangle 781">
                <a:extLst>
                  <a:ext uri="{FF2B5EF4-FFF2-40B4-BE49-F238E27FC236}">
                    <a16:creationId xmlns:a16="http://schemas.microsoft.com/office/drawing/2014/main" id="{9F6CC09B-60C7-4010-9213-41D35E8A3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8" y="2605"/>
                <a:ext cx="36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Philopater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67" name="Rectangle 782">
                <a:extLst>
                  <a:ext uri="{FF2B5EF4-FFF2-40B4-BE49-F238E27FC236}">
                    <a16:creationId xmlns:a16="http://schemas.microsoft.com/office/drawing/2014/main" id="{711D2C0B-588C-41E0-9588-84A7E62A6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0" y="2704"/>
                <a:ext cx="11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8" name="Rectangle 783">
                <a:extLst>
                  <a:ext uri="{FF2B5EF4-FFF2-40B4-BE49-F238E27FC236}">
                    <a16:creationId xmlns:a16="http://schemas.microsoft.com/office/drawing/2014/main" id="{565AED23-3FB9-4496-A5E7-28913FDB9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0" y="2704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9" name="Rectangle 784">
                <a:extLst>
                  <a:ext uri="{FF2B5EF4-FFF2-40B4-BE49-F238E27FC236}">
                    <a16:creationId xmlns:a16="http://schemas.microsoft.com/office/drawing/2014/main" id="{F2070067-36E0-499E-8742-61ABE5187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7" y="2857"/>
                <a:ext cx="34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0" name="Rectangle 785">
                <a:extLst>
                  <a:ext uri="{FF2B5EF4-FFF2-40B4-BE49-F238E27FC236}">
                    <a16:creationId xmlns:a16="http://schemas.microsoft.com/office/drawing/2014/main" id="{CD6B1F7E-90D3-46CF-B675-2DF67E4BC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0" y="2900"/>
                <a:ext cx="37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Epiphanes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1" name="Rectangle 786">
                <a:extLst>
                  <a:ext uri="{FF2B5EF4-FFF2-40B4-BE49-F238E27FC236}">
                    <a16:creationId xmlns:a16="http://schemas.microsoft.com/office/drawing/2014/main" id="{A78D736A-24C8-4915-B9A3-24D66AAF5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4" y="3003"/>
                <a:ext cx="692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168 Desecration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2" name="Rectangle 787">
                <a:extLst>
                  <a:ext uri="{FF2B5EF4-FFF2-40B4-BE49-F238E27FC236}">
                    <a16:creationId xmlns:a16="http://schemas.microsoft.com/office/drawing/2014/main" id="{6BF2C829-7B66-4AEA-A775-4C36EC61F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4" y="3102"/>
                <a:ext cx="54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of the Temple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3" name="Rectangle 788">
                <a:extLst>
                  <a:ext uri="{FF2B5EF4-FFF2-40B4-BE49-F238E27FC236}">
                    <a16:creationId xmlns:a16="http://schemas.microsoft.com/office/drawing/2014/main" id="{2CE40A79-9277-4A78-B61F-DE2E110C8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4" y="3201"/>
                <a:ext cx="59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(¶ Daniel 11:31)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4" name="Rectangle 789">
                <a:extLst>
                  <a:ext uri="{FF2B5EF4-FFF2-40B4-BE49-F238E27FC236}">
                    <a16:creationId xmlns:a16="http://schemas.microsoft.com/office/drawing/2014/main" id="{A7C1F1E9-F8F7-4851-91D8-E1FEAAE5D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3" y="3112"/>
                <a:ext cx="62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165 Maccabean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5" name="Rectangle 790">
                <a:extLst>
                  <a:ext uri="{FF2B5EF4-FFF2-40B4-BE49-F238E27FC236}">
                    <a16:creationId xmlns:a16="http://schemas.microsoft.com/office/drawing/2014/main" id="{CD6C05C7-EC52-44DD-948A-3BE552F4F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3" y="3211"/>
                <a:ext cx="26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Revolt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6" name="Rectangle 791">
                <a:extLst>
                  <a:ext uri="{FF2B5EF4-FFF2-40B4-BE49-F238E27FC236}">
                    <a16:creationId xmlns:a16="http://schemas.microsoft.com/office/drawing/2014/main" id="{9C793AA3-0DA0-4865-9D00-BE2A24739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8" y="2704"/>
                <a:ext cx="60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7" name="Rectangle 792">
                <a:extLst>
                  <a:ext uri="{FF2B5EF4-FFF2-40B4-BE49-F238E27FC236}">
                    <a16:creationId xmlns:a16="http://schemas.microsoft.com/office/drawing/2014/main" id="{F90750D1-E029-4ADA-AC7E-67CE8B8B4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8" y="2704"/>
                <a:ext cx="60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8" name="Rectangle 793">
                <a:extLst>
                  <a:ext uri="{FF2B5EF4-FFF2-40B4-BE49-F238E27FC236}">
                    <a16:creationId xmlns:a16="http://schemas.microsoft.com/office/drawing/2014/main" id="{02690D57-6920-43FE-9D28-AF3ED73A8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9" y="2602"/>
                <a:ext cx="22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Judas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79" name="Rectangle 794">
                <a:extLst>
                  <a:ext uri="{FF2B5EF4-FFF2-40B4-BE49-F238E27FC236}">
                    <a16:creationId xmlns:a16="http://schemas.microsoft.com/office/drawing/2014/main" id="{C24EBEA3-F5DC-4A68-808B-E8DC50657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4" y="1869"/>
                <a:ext cx="425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0" name="Rectangle 795">
                <a:extLst>
                  <a:ext uri="{FF2B5EF4-FFF2-40B4-BE49-F238E27FC236}">
                    <a16:creationId xmlns:a16="http://schemas.microsoft.com/office/drawing/2014/main" id="{A66256F2-8585-4F97-8EB0-D218B7262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4" y="1869"/>
                <a:ext cx="425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1" name="Rectangle 796">
                <a:extLst>
                  <a:ext uri="{FF2B5EF4-FFF2-40B4-BE49-F238E27FC236}">
                    <a16:creationId xmlns:a16="http://schemas.microsoft.com/office/drawing/2014/main" id="{BAA3CD57-455C-4DCD-B9B8-D174F8902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0" y="1902"/>
                <a:ext cx="55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82" name="Rectangle 797">
                <a:extLst>
                  <a:ext uri="{FF2B5EF4-FFF2-40B4-BE49-F238E27FC236}">
                    <a16:creationId xmlns:a16="http://schemas.microsoft.com/office/drawing/2014/main" id="{D98C14BD-0D0E-4E90-A21D-C4ACFAA95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7" y="1902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83" name="Rectangle 798">
                <a:extLst>
                  <a:ext uri="{FF2B5EF4-FFF2-40B4-BE49-F238E27FC236}">
                    <a16:creationId xmlns:a16="http://schemas.microsoft.com/office/drawing/2014/main" id="{AFD8BF62-EF6F-4BA2-8F35-918044A0B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4" y="1902"/>
                <a:ext cx="8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33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84" name="Rectangle 799">
                <a:extLst>
                  <a:ext uri="{FF2B5EF4-FFF2-40B4-BE49-F238E27FC236}">
                    <a16:creationId xmlns:a16="http://schemas.microsoft.com/office/drawing/2014/main" id="{C6A8F49A-318A-4CB6-AFDF-5724AFC3D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9" y="1694"/>
                <a:ext cx="24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Jesus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85" name="Rectangle 800">
                <a:extLst>
                  <a:ext uri="{FF2B5EF4-FFF2-40B4-BE49-F238E27FC236}">
                    <a16:creationId xmlns:a16="http://schemas.microsoft.com/office/drawing/2014/main" id="{ABFF66A2-E94E-4D52-8238-AE001AF4F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4" y="1781"/>
                <a:ext cx="40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The Christ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86" name="Rectangle 801">
                <a:extLst>
                  <a:ext uri="{FF2B5EF4-FFF2-40B4-BE49-F238E27FC236}">
                    <a16:creationId xmlns:a16="http://schemas.microsoft.com/office/drawing/2014/main" id="{B0EA0D86-B8B9-43EF-A31C-B3FC267EA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0" y="1742"/>
                <a:ext cx="29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Joseph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87" name="Rectangle 802">
                <a:extLst>
                  <a:ext uri="{FF2B5EF4-FFF2-40B4-BE49-F238E27FC236}">
                    <a16:creationId xmlns:a16="http://schemas.microsoft.com/office/drawing/2014/main" id="{1259873A-06A0-4A8D-B92A-07AC7302E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6" y="452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8" name="Rectangle 803">
                <a:extLst>
                  <a:ext uri="{FF2B5EF4-FFF2-40B4-BE49-F238E27FC236}">
                    <a16:creationId xmlns:a16="http://schemas.microsoft.com/office/drawing/2014/main" id="{A8DD181E-A80D-4397-A358-494654BD2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6" y="452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9" name="Rectangle 804">
                <a:extLst>
                  <a:ext uri="{FF2B5EF4-FFF2-40B4-BE49-F238E27FC236}">
                    <a16:creationId xmlns:a16="http://schemas.microsoft.com/office/drawing/2014/main" id="{3D3AFE51-2CBA-48E1-AC64-6761094F9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1" y="291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100 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0" name="Rectangle 805">
                <a:extLst>
                  <a:ext uri="{FF2B5EF4-FFF2-40B4-BE49-F238E27FC236}">
                    <a16:creationId xmlns:a16="http://schemas.microsoft.com/office/drawing/2014/main" id="{B41AFBC7-9301-4798-940A-D2C39D8D3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1" y="985"/>
                <a:ext cx="341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1" name="Rectangle 806">
                <a:extLst>
                  <a:ext uri="{FF2B5EF4-FFF2-40B4-BE49-F238E27FC236}">
                    <a16:creationId xmlns:a16="http://schemas.microsoft.com/office/drawing/2014/main" id="{73FB7CC8-0664-4288-A5AC-2255D4059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1" y="985"/>
                <a:ext cx="341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2" name="Rectangle 807">
                <a:extLst>
                  <a:ext uri="{FF2B5EF4-FFF2-40B4-BE49-F238E27FC236}">
                    <a16:creationId xmlns:a16="http://schemas.microsoft.com/office/drawing/2014/main" id="{CD0D8CEB-2A5F-4C8E-A15A-9775AAA9B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7" y="809"/>
                <a:ext cx="210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John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3" name="Rectangle 808">
                <a:extLst>
                  <a:ext uri="{FF2B5EF4-FFF2-40B4-BE49-F238E27FC236}">
                    <a16:creationId xmlns:a16="http://schemas.microsoft.com/office/drawing/2014/main" id="{A4481FE9-D867-4A2F-97CD-2426C308E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9" y="899"/>
                <a:ext cx="43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The Baptist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4" name="Rectangle 809">
                <a:extLst>
                  <a:ext uri="{FF2B5EF4-FFF2-40B4-BE49-F238E27FC236}">
                    <a16:creationId xmlns:a16="http://schemas.microsoft.com/office/drawing/2014/main" id="{FA8B73D4-0A7D-4583-BEF2-593897DE3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4" y="1163"/>
                <a:ext cx="947" cy="11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5" name="Rectangle 810">
                <a:extLst>
                  <a:ext uri="{FF2B5EF4-FFF2-40B4-BE49-F238E27FC236}">
                    <a16:creationId xmlns:a16="http://schemas.microsoft.com/office/drawing/2014/main" id="{CB22D49F-509E-4C79-946E-42EA9204F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4" y="1163"/>
                <a:ext cx="947" cy="11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6" name="Rectangle 811">
                <a:extLst>
                  <a:ext uri="{FF2B5EF4-FFF2-40B4-BE49-F238E27FC236}">
                    <a16:creationId xmlns:a16="http://schemas.microsoft.com/office/drawing/2014/main" id="{2E41CDC8-EBEC-4E84-9B4A-72AE69066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1" y="993"/>
                <a:ext cx="21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John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7" name="Rectangle 812">
                <a:extLst>
                  <a:ext uri="{FF2B5EF4-FFF2-40B4-BE49-F238E27FC236}">
                    <a16:creationId xmlns:a16="http://schemas.microsoft.com/office/drawing/2014/main" id="{A0EC6005-3F78-499A-B2AC-866D3D711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6" y="1082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³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8" name="Rectangle 813">
                <a:extLst>
                  <a:ext uri="{FF2B5EF4-FFF2-40B4-BE49-F238E27FC236}">
                    <a16:creationId xmlns:a16="http://schemas.microsoft.com/office/drawing/2014/main" id="{544A906C-A413-40F4-B317-786FE8A76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1" y="1082"/>
                <a:ext cx="38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The Elder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199" name="Rectangle 814">
                <a:extLst>
                  <a:ext uri="{FF2B5EF4-FFF2-40B4-BE49-F238E27FC236}">
                    <a16:creationId xmlns:a16="http://schemas.microsoft.com/office/drawing/2014/main" id="{CAD03DC7-1170-453C-8628-B7CD7D48B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2" y="1082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´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00" name="Rectangle 815">
                <a:extLst>
                  <a:ext uri="{FF2B5EF4-FFF2-40B4-BE49-F238E27FC236}">
                    <a16:creationId xmlns:a16="http://schemas.microsoft.com/office/drawing/2014/main" id="{931E3FF5-75BF-47F0-A8B0-6557AF223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6" y="7796"/>
                <a:ext cx="118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1" name="Rectangle 816">
                <a:extLst>
                  <a:ext uri="{FF2B5EF4-FFF2-40B4-BE49-F238E27FC236}">
                    <a16:creationId xmlns:a16="http://schemas.microsoft.com/office/drawing/2014/main" id="{92B9F033-FE45-47B2-9B15-E9FB7574B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6" y="7796"/>
                <a:ext cx="118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2" name="Rectangle 817">
                <a:extLst>
                  <a:ext uri="{FF2B5EF4-FFF2-40B4-BE49-F238E27FC236}">
                    <a16:creationId xmlns:a16="http://schemas.microsoft.com/office/drawing/2014/main" id="{AEA0103F-4CEE-4351-89C2-0B49340EA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1" y="7865"/>
                <a:ext cx="463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100 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03" name="Rectangle 818">
                <a:extLst>
                  <a:ext uri="{FF2B5EF4-FFF2-40B4-BE49-F238E27FC236}">
                    <a16:creationId xmlns:a16="http://schemas.microsoft.com/office/drawing/2014/main" id="{D18F35C6-5514-43CB-9ED1-407CC5557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0" y="6797"/>
                <a:ext cx="80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 Battle of Teutoburg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04" name="Rectangle 819">
                <a:extLst>
                  <a:ext uri="{FF2B5EF4-FFF2-40B4-BE49-F238E27FC236}">
                    <a16:creationId xmlns:a16="http://schemas.microsoft.com/office/drawing/2014/main" id="{7E530045-65AE-4360-B281-F4D72D8C5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0" y="6896"/>
                <a:ext cx="72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Wald. Beginning of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05" name="Rectangle 820">
                <a:extLst>
                  <a:ext uri="{FF2B5EF4-FFF2-40B4-BE49-F238E27FC236}">
                    <a16:creationId xmlns:a16="http://schemas.microsoft.com/office/drawing/2014/main" id="{BACCE1CE-20C2-4780-AD67-D4C13C574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0" y="6995"/>
                <a:ext cx="58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Roman Decline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06" name="Rectangle 821">
                <a:extLst>
                  <a:ext uri="{FF2B5EF4-FFF2-40B4-BE49-F238E27FC236}">
                    <a16:creationId xmlns:a16="http://schemas.microsoft.com/office/drawing/2014/main" id="{3977C1A0-F8B9-400A-A49D-D8AA64BBF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3" y="1683"/>
                <a:ext cx="34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Shealtiel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07" name="Rectangle 822">
                <a:extLst>
                  <a:ext uri="{FF2B5EF4-FFF2-40B4-BE49-F238E27FC236}">
                    <a16:creationId xmlns:a16="http://schemas.microsoft.com/office/drawing/2014/main" id="{00F0CB43-BACB-473C-807E-6FC242D77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16" y="1742"/>
                <a:ext cx="43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Zerubbabel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08" name="Rectangle 823">
                <a:extLst>
                  <a:ext uri="{FF2B5EF4-FFF2-40B4-BE49-F238E27FC236}">
                    <a16:creationId xmlns:a16="http://schemas.microsoft.com/office/drawing/2014/main" id="{C0310C30-5E91-4961-B301-06E5A8639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4" y="1742"/>
                <a:ext cx="24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Abiud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09" name="Rectangle 824">
                <a:extLst>
                  <a:ext uri="{FF2B5EF4-FFF2-40B4-BE49-F238E27FC236}">
                    <a16:creationId xmlns:a16="http://schemas.microsoft.com/office/drawing/2014/main" id="{8DFA94BF-5590-4E54-9956-A22F30487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5" y="1742"/>
                <a:ext cx="29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Eliakim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0" name="Rectangle 825">
                <a:extLst>
                  <a:ext uri="{FF2B5EF4-FFF2-40B4-BE49-F238E27FC236}">
                    <a16:creationId xmlns:a16="http://schemas.microsoft.com/office/drawing/2014/main" id="{FEEF74D7-833E-4FD2-8957-27F8D65E4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4" y="1742"/>
                <a:ext cx="19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Azor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1" name="Rectangle 826">
                <a:extLst>
                  <a:ext uri="{FF2B5EF4-FFF2-40B4-BE49-F238E27FC236}">
                    <a16:creationId xmlns:a16="http://schemas.microsoft.com/office/drawing/2014/main" id="{D37138DC-427B-429F-AE8D-BB9DFC67C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3" y="1742"/>
                <a:ext cx="26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Zadok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2" name="Rectangle 827">
                <a:extLst>
                  <a:ext uri="{FF2B5EF4-FFF2-40B4-BE49-F238E27FC236}">
                    <a16:creationId xmlns:a16="http://schemas.microsoft.com/office/drawing/2014/main" id="{69E8C3D9-D219-4D81-94A7-A2A26C223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9" y="1742"/>
                <a:ext cx="25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Achim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3" name="Rectangle 828">
                <a:extLst>
                  <a:ext uri="{FF2B5EF4-FFF2-40B4-BE49-F238E27FC236}">
                    <a16:creationId xmlns:a16="http://schemas.microsoft.com/office/drawing/2014/main" id="{5DADEB4B-6BF5-4C6C-8463-BA40D6BD5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5" y="1742"/>
                <a:ext cx="21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Eliud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4" name="Rectangle 829">
                <a:extLst>
                  <a:ext uri="{FF2B5EF4-FFF2-40B4-BE49-F238E27FC236}">
                    <a16:creationId xmlns:a16="http://schemas.microsoft.com/office/drawing/2014/main" id="{4ECA4A37-8DB2-4435-971C-8E7CC1308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7" y="1742"/>
                <a:ext cx="30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Eleazar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5" name="Rectangle 830">
                <a:extLst>
                  <a:ext uri="{FF2B5EF4-FFF2-40B4-BE49-F238E27FC236}">
                    <a16:creationId xmlns:a16="http://schemas.microsoft.com/office/drawing/2014/main" id="{F408B415-699C-4DFB-9FBF-B5A1E0F7A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5" y="1742"/>
                <a:ext cx="27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Mattan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6" name="Rectangle 831">
                <a:extLst>
                  <a:ext uri="{FF2B5EF4-FFF2-40B4-BE49-F238E27FC236}">
                    <a16:creationId xmlns:a16="http://schemas.microsoft.com/office/drawing/2014/main" id="{3B99A53C-6D13-4A4D-BAAA-A61D1BAA1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5" y="1742"/>
                <a:ext cx="24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Jacob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17" name="Freeform 832">
                <a:extLst>
                  <a:ext uri="{FF2B5EF4-FFF2-40B4-BE49-F238E27FC236}">
                    <a16:creationId xmlns:a16="http://schemas.microsoft.com/office/drawing/2014/main" id="{9178CEC0-585A-4EFE-A0A4-6B3E0BA9AB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4" y="1516"/>
                <a:ext cx="11483" cy="361"/>
              </a:xfrm>
              <a:custGeom>
                <a:avLst/>
                <a:gdLst>
                  <a:gd name="T0" fmla="*/ 7 w 14868"/>
                  <a:gd name="T1" fmla="*/ 280 h 468"/>
                  <a:gd name="T2" fmla="*/ 61 w 14868"/>
                  <a:gd name="T3" fmla="*/ 3 h 468"/>
                  <a:gd name="T4" fmla="*/ 280 w 14868"/>
                  <a:gd name="T5" fmla="*/ 0 h 468"/>
                  <a:gd name="T6" fmla="*/ 461 w 14868"/>
                  <a:gd name="T7" fmla="*/ 3 h 468"/>
                  <a:gd name="T8" fmla="*/ 795 w 14868"/>
                  <a:gd name="T9" fmla="*/ 7 h 468"/>
                  <a:gd name="T10" fmla="*/ 1071 w 14868"/>
                  <a:gd name="T11" fmla="*/ 0 h 468"/>
                  <a:gd name="T12" fmla="*/ 1202 w 14868"/>
                  <a:gd name="T13" fmla="*/ 0 h 468"/>
                  <a:gd name="T14" fmla="*/ 1478 w 14868"/>
                  <a:gd name="T15" fmla="*/ 7 h 468"/>
                  <a:gd name="T16" fmla="*/ 1812 w 14868"/>
                  <a:gd name="T17" fmla="*/ 3 h 468"/>
                  <a:gd name="T18" fmla="*/ 2031 w 14868"/>
                  <a:gd name="T19" fmla="*/ 0 h 468"/>
                  <a:gd name="T20" fmla="*/ 2212 w 14868"/>
                  <a:gd name="T21" fmla="*/ 3 h 468"/>
                  <a:gd name="T22" fmla="*/ 2546 w 14868"/>
                  <a:gd name="T23" fmla="*/ 7 h 468"/>
                  <a:gd name="T24" fmla="*/ 2822 w 14868"/>
                  <a:gd name="T25" fmla="*/ 0 h 468"/>
                  <a:gd name="T26" fmla="*/ 2953 w 14868"/>
                  <a:gd name="T27" fmla="*/ 0 h 468"/>
                  <a:gd name="T28" fmla="*/ 3229 w 14868"/>
                  <a:gd name="T29" fmla="*/ 7 h 468"/>
                  <a:gd name="T30" fmla="*/ 3563 w 14868"/>
                  <a:gd name="T31" fmla="*/ 3 h 468"/>
                  <a:gd name="T32" fmla="*/ 3782 w 14868"/>
                  <a:gd name="T33" fmla="*/ 0 h 468"/>
                  <a:gd name="T34" fmla="*/ 3963 w 14868"/>
                  <a:gd name="T35" fmla="*/ 3 h 468"/>
                  <a:gd name="T36" fmla="*/ 4297 w 14868"/>
                  <a:gd name="T37" fmla="*/ 7 h 468"/>
                  <a:gd name="T38" fmla="*/ 4573 w 14868"/>
                  <a:gd name="T39" fmla="*/ 0 h 468"/>
                  <a:gd name="T40" fmla="*/ 4704 w 14868"/>
                  <a:gd name="T41" fmla="*/ 0 h 468"/>
                  <a:gd name="T42" fmla="*/ 4980 w 14868"/>
                  <a:gd name="T43" fmla="*/ 7 h 468"/>
                  <a:gd name="T44" fmla="*/ 5314 w 14868"/>
                  <a:gd name="T45" fmla="*/ 3 h 468"/>
                  <a:gd name="T46" fmla="*/ 5533 w 14868"/>
                  <a:gd name="T47" fmla="*/ 0 h 468"/>
                  <a:gd name="T48" fmla="*/ 5714 w 14868"/>
                  <a:gd name="T49" fmla="*/ 3 h 468"/>
                  <a:gd name="T50" fmla="*/ 6048 w 14868"/>
                  <a:gd name="T51" fmla="*/ 7 h 468"/>
                  <a:gd name="T52" fmla="*/ 6324 w 14868"/>
                  <a:gd name="T53" fmla="*/ 0 h 468"/>
                  <a:gd name="T54" fmla="*/ 6455 w 14868"/>
                  <a:gd name="T55" fmla="*/ 0 h 468"/>
                  <a:gd name="T56" fmla="*/ 6731 w 14868"/>
                  <a:gd name="T57" fmla="*/ 7 h 468"/>
                  <a:gd name="T58" fmla="*/ 7065 w 14868"/>
                  <a:gd name="T59" fmla="*/ 3 h 468"/>
                  <a:gd name="T60" fmla="*/ 7284 w 14868"/>
                  <a:gd name="T61" fmla="*/ 0 h 468"/>
                  <a:gd name="T62" fmla="*/ 7465 w 14868"/>
                  <a:gd name="T63" fmla="*/ 3 h 468"/>
                  <a:gd name="T64" fmla="*/ 7799 w 14868"/>
                  <a:gd name="T65" fmla="*/ 7 h 468"/>
                  <a:gd name="T66" fmla="*/ 8075 w 14868"/>
                  <a:gd name="T67" fmla="*/ 0 h 468"/>
                  <a:gd name="T68" fmla="*/ 8206 w 14868"/>
                  <a:gd name="T69" fmla="*/ 0 h 468"/>
                  <a:gd name="T70" fmla="*/ 8482 w 14868"/>
                  <a:gd name="T71" fmla="*/ 7 h 468"/>
                  <a:gd name="T72" fmla="*/ 8816 w 14868"/>
                  <a:gd name="T73" fmla="*/ 3 h 468"/>
                  <a:gd name="T74" fmla="*/ 9035 w 14868"/>
                  <a:gd name="T75" fmla="*/ 0 h 468"/>
                  <a:gd name="T76" fmla="*/ 9216 w 14868"/>
                  <a:gd name="T77" fmla="*/ 3 h 468"/>
                  <a:gd name="T78" fmla="*/ 9550 w 14868"/>
                  <a:gd name="T79" fmla="*/ 7 h 468"/>
                  <a:gd name="T80" fmla="*/ 9826 w 14868"/>
                  <a:gd name="T81" fmla="*/ 0 h 468"/>
                  <a:gd name="T82" fmla="*/ 9957 w 14868"/>
                  <a:gd name="T83" fmla="*/ 0 h 468"/>
                  <a:gd name="T84" fmla="*/ 10233 w 14868"/>
                  <a:gd name="T85" fmla="*/ 7 h 468"/>
                  <a:gd name="T86" fmla="*/ 10567 w 14868"/>
                  <a:gd name="T87" fmla="*/ 3 h 468"/>
                  <a:gd name="T88" fmla="*/ 10786 w 14868"/>
                  <a:gd name="T89" fmla="*/ 0 h 468"/>
                  <a:gd name="T90" fmla="*/ 10967 w 14868"/>
                  <a:gd name="T91" fmla="*/ 3 h 468"/>
                  <a:gd name="T92" fmla="*/ 11301 w 14868"/>
                  <a:gd name="T93" fmla="*/ 7 h 468"/>
                  <a:gd name="T94" fmla="*/ 11577 w 14868"/>
                  <a:gd name="T95" fmla="*/ 0 h 468"/>
                  <a:gd name="T96" fmla="*/ 11708 w 14868"/>
                  <a:gd name="T97" fmla="*/ 0 h 468"/>
                  <a:gd name="T98" fmla="*/ 11984 w 14868"/>
                  <a:gd name="T99" fmla="*/ 7 h 468"/>
                  <a:gd name="T100" fmla="*/ 12318 w 14868"/>
                  <a:gd name="T101" fmla="*/ 3 h 468"/>
                  <a:gd name="T102" fmla="*/ 12537 w 14868"/>
                  <a:gd name="T103" fmla="*/ 0 h 468"/>
                  <a:gd name="T104" fmla="*/ 12718 w 14868"/>
                  <a:gd name="T105" fmla="*/ 3 h 468"/>
                  <a:gd name="T106" fmla="*/ 13052 w 14868"/>
                  <a:gd name="T107" fmla="*/ 7 h 468"/>
                  <a:gd name="T108" fmla="*/ 13328 w 14868"/>
                  <a:gd name="T109" fmla="*/ 0 h 468"/>
                  <a:gd name="T110" fmla="*/ 13459 w 14868"/>
                  <a:gd name="T111" fmla="*/ 0 h 468"/>
                  <a:gd name="T112" fmla="*/ 13735 w 14868"/>
                  <a:gd name="T113" fmla="*/ 7 h 468"/>
                  <a:gd name="T114" fmla="*/ 14070 w 14868"/>
                  <a:gd name="T115" fmla="*/ 3 h 468"/>
                  <a:gd name="T116" fmla="*/ 14288 w 14868"/>
                  <a:gd name="T117" fmla="*/ 0 h 468"/>
                  <a:gd name="T118" fmla="*/ 14469 w 14868"/>
                  <a:gd name="T119" fmla="*/ 3 h 468"/>
                  <a:gd name="T120" fmla="*/ 14803 w 14868"/>
                  <a:gd name="T121" fmla="*/ 7 h 468"/>
                  <a:gd name="T122" fmla="*/ 14861 w 14868"/>
                  <a:gd name="T123" fmla="*/ 73 h 468"/>
                  <a:gd name="T124" fmla="*/ 14864 w 14868"/>
                  <a:gd name="T125" fmla="*/ 407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868" h="468">
                    <a:moveTo>
                      <a:pt x="0" y="464"/>
                    </a:moveTo>
                    <a:lnTo>
                      <a:pt x="0" y="410"/>
                    </a:lnTo>
                    <a:cubicBezTo>
                      <a:pt x="0" y="408"/>
                      <a:pt x="1" y="407"/>
                      <a:pt x="4" y="407"/>
                    </a:cubicBezTo>
                    <a:cubicBezTo>
                      <a:pt x="6" y="407"/>
                      <a:pt x="7" y="408"/>
                      <a:pt x="7" y="410"/>
                    </a:cubicBezTo>
                    <a:lnTo>
                      <a:pt x="7" y="464"/>
                    </a:lnTo>
                    <a:cubicBezTo>
                      <a:pt x="7" y="466"/>
                      <a:pt x="6" y="468"/>
                      <a:pt x="4" y="468"/>
                    </a:cubicBezTo>
                    <a:cubicBezTo>
                      <a:pt x="1" y="468"/>
                      <a:pt x="0" y="466"/>
                      <a:pt x="0" y="464"/>
                    </a:cubicBezTo>
                    <a:close/>
                    <a:moveTo>
                      <a:pt x="0" y="372"/>
                    </a:moveTo>
                    <a:lnTo>
                      <a:pt x="0" y="318"/>
                    </a:lnTo>
                    <a:cubicBezTo>
                      <a:pt x="0" y="316"/>
                      <a:pt x="1" y="314"/>
                      <a:pt x="4" y="314"/>
                    </a:cubicBezTo>
                    <a:cubicBezTo>
                      <a:pt x="6" y="314"/>
                      <a:pt x="7" y="316"/>
                      <a:pt x="7" y="318"/>
                    </a:cubicBezTo>
                    <a:lnTo>
                      <a:pt x="7" y="372"/>
                    </a:lnTo>
                    <a:cubicBezTo>
                      <a:pt x="7" y="374"/>
                      <a:pt x="6" y="376"/>
                      <a:pt x="4" y="376"/>
                    </a:cubicBezTo>
                    <a:cubicBezTo>
                      <a:pt x="1" y="376"/>
                      <a:pt x="0" y="374"/>
                      <a:pt x="0" y="372"/>
                    </a:cubicBezTo>
                    <a:close/>
                    <a:moveTo>
                      <a:pt x="0" y="280"/>
                    </a:moveTo>
                    <a:lnTo>
                      <a:pt x="0" y="226"/>
                    </a:lnTo>
                    <a:cubicBezTo>
                      <a:pt x="0" y="224"/>
                      <a:pt x="1" y="222"/>
                      <a:pt x="4" y="222"/>
                    </a:cubicBezTo>
                    <a:cubicBezTo>
                      <a:pt x="6" y="222"/>
                      <a:pt x="7" y="224"/>
                      <a:pt x="7" y="226"/>
                    </a:cubicBezTo>
                    <a:lnTo>
                      <a:pt x="7" y="280"/>
                    </a:lnTo>
                    <a:cubicBezTo>
                      <a:pt x="7" y="282"/>
                      <a:pt x="6" y="284"/>
                      <a:pt x="4" y="284"/>
                    </a:cubicBezTo>
                    <a:cubicBezTo>
                      <a:pt x="1" y="284"/>
                      <a:pt x="0" y="282"/>
                      <a:pt x="0" y="280"/>
                    </a:cubicBezTo>
                    <a:close/>
                    <a:moveTo>
                      <a:pt x="0" y="188"/>
                    </a:moveTo>
                    <a:lnTo>
                      <a:pt x="0" y="134"/>
                    </a:lnTo>
                    <a:cubicBezTo>
                      <a:pt x="0" y="132"/>
                      <a:pt x="1" y="130"/>
                      <a:pt x="4" y="130"/>
                    </a:cubicBezTo>
                    <a:cubicBezTo>
                      <a:pt x="6" y="130"/>
                      <a:pt x="7" y="132"/>
                      <a:pt x="7" y="134"/>
                    </a:cubicBezTo>
                    <a:lnTo>
                      <a:pt x="7" y="188"/>
                    </a:lnTo>
                    <a:cubicBezTo>
                      <a:pt x="7" y="190"/>
                      <a:pt x="6" y="192"/>
                      <a:pt x="4" y="192"/>
                    </a:cubicBezTo>
                    <a:cubicBezTo>
                      <a:pt x="1" y="192"/>
                      <a:pt x="0" y="190"/>
                      <a:pt x="0" y="188"/>
                    </a:cubicBezTo>
                    <a:close/>
                    <a:moveTo>
                      <a:pt x="0" y="96"/>
                    </a:moveTo>
                    <a:lnTo>
                      <a:pt x="0" y="42"/>
                    </a:lnTo>
                    <a:cubicBezTo>
                      <a:pt x="0" y="40"/>
                      <a:pt x="1" y="38"/>
                      <a:pt x="4" y="38"/>
                    </a:cubicBezTo>
                    <a:cubicBezTo>
                      <a:pt x="6" y="38"/>
                      <a:pt x="7" y="40"/>
                      <a:pt x="7" y="42"/>
                    </a:cubicBezTo>
                    <a:lnTo>
                      <a:pt x="7" y="96"/>
                    </a:lnTo>
                    <a:cubicBezTo>
                      <a:pt x="7" y="98"/>
                      <a:pt x="6" y="99"/>
                      <a:pt x="4" y="99"/>
                    </a:cubicBezTo>
                    <a:cubicBezTo>
                      <a:pt x="1" y="99"/>
                      <a:pt x="0" y="98"/>
                      <a:pt x="0" y="96"/>
                    </a:cubicBezTo>
                    <a:close/>
                    <a:moveTo>
                      <a:pt x="4" y="0"/>
                    </a:moveTo>
                    <a:lnTo>
                      <a:pt x="57" y="0"/>
                    </a:lnTo>
                    <a:cubicBezTo>
                      <a:pt x="59" y="0"/>
                      <a:pt x="61" y="1"/>
                      <a:pt x="61" y="3"/>
                    </a:cubicBezTo>
                    <a:cubicBezTo>
                      <a:pt x="61" y="6"/>
                      <a:pt x="59" y="7"/>
                      <a:pt x="57" y="7"/>
                    </a:cubicBezTo>
                    <a:lnTo>
                      <a:pt x="4" y="7"/>
                    </a:lnTo>
                    <a:cubicBezTo>
                      <a:pt x="1" y="7"/>
                      <a:pt x="0" y="6"/>
                      <a:pt x="0" y="3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  <a:moveTo>
                      <a:pt x="96" y="0"/>
                    </a:moveTo>
                    <a:lnTo>
                      <a:pt x="150" y="0"/>
                    </a:lnTo>
                    <a:cubicBezTo>
                      <a:pt x="152" y="0"/>
                      <a:pt x="153" y="1"/>
                      <a:pt x="153" y="3"/>
                    </a:cubicBezTo>
                    <a:cubicBezTo>
                      <a:pt x="153" y="6"/>
                      <a:pt x="152" y="7"/>
                      <a:pt x="150" y="7"/>
                    </a:cubicBezTo>
                    <a:lnTo>
                      <a:pt x="96" y="7"/>
                    </a:lnTo>
                    <a:cubicBezTo>
                      <a:pt x="94" y="7"/>
                      <a:pt x="92" y="6"/>
                      <a:pt x="92" y="3"/>
                    </a:cubicBezTo>
                    <a:cubicBezTo>
                      <a:pt x="92" y="1"/>
                      <a:pt x="94" y="0"/>
                      <a:pt x="96" y="0"/>
                    </a:cubicBezTo>
                    <a:close/>
                    <a:moveTo>
                      <a:pt x="188" y="0"/>
                    </a:moveTo>
                    <a:lnTo>
                      <a:pt x="242" y="0"/>
                    </a:lnTo>
                    <a:cubicBezTo>
                      <a:pt x="244" y="0"/>
                      <a:pt x="246" y="1"/>
                      <a:pt x="246" y="3"/>
                    </a:cubicBezTo>
                    <a:cubicBezTo>
                      <a:pt x="246" y="6"/>
                      <a:pt x="244" y="7"/>
                      <a:pt x="242" y="7"/>
                    </a:cubicBezTo>
                    <a:lnTo>
                      <a:pt x="188" y="7"/>
                    </a:lnTo>
                    <a:cubicBezTo>
                      <a:pt x="186" y="7"/>
                      <a:pt x="184" y="6"/>
                      <a:pt x="184" y="3"/>
                    </a:cubicBezTo>
                    <a:cubicBezTo>
                      <a:pt x="184" y="1"/>
                      <a:pt x="186" y="0"/>
                      <a:pt x="188" y="0"/>
                    </a:cubicBezTo>
                    <a:close/>
                    <a:moveTo>
                      <a:pt x="280" y="0"/>
                    </a:moveTo>
                    <a:lnTo>
                      <a:pt x="334" y="0"/>
                    </a:lnTo>
                    <a:cubicBezTo>
                      <a:pt x="336" y="0"/>
                      <a:pt x="338" y="1"/>
                      <a:pt x="338" y="3"/>
                    </a:cubicBezTo>
                    <a:cubicBezTo>
                      <a:pt x="338" y="6"/>
                      <a:pt x="336" y="7"/>
                      <a:pt x="334" y="7"/>
                    </a:cubicBezTo>
                    <a:lnTo>
                      <a:pt x="280" y="7"/>
                    </a:lnTo>
                    <a:cubicBezTo>
                      <a:pt x="278" y="7"/>
                      <a:pt x="276" y="6"/>
                      <a:pt x="276" y="3"/>
                    </a:cubicBezTo>
                    <a:cubicBezTo>
                      <a:pt x="276" y="1"/>
                      <a:pt x="278" y="0"/>
                      <a:pt x="280" y="0"/>
                    </a:cubicBezTo>
                    <a:close/>
                    <a:moveTo>
                      <a:pt x="372" y="0"/>
                    </a:moveTo>
                    <a:lnTo>
                      <a:pt x="426" y="0"/>
                    </a:lnTo>
                    <a:cubicBezTo>
                      <a:pt x="428" y="0"/>
                      <a:pt x="430" y="1"/>
                      <a:pt x="430" y="3"/>
                    </a:cubicBezTo>
                    <a:cubicBezTo>
                      <a:pt x="430" y="6"/>
                      <a:pt x="428" y="7"/>
                      <a:pt x="426" y="7"/>
                    </a:cubicBezTo>
                    <a:lnTo>
                      <a:pt x="372" y="7"/>
                    </a:lnTo>
                    <a:cubicBezTo>
                      <a:pt x="370" y="7"/>
                      <a:pt x="368" y="6"/>
                      <a:pt x="368" y="3"/>
                    </a:cubicBezTo>
                    <a:cubicBezTo>
                      <a:pt x="368" y="1"/>
                      <a:pt x="370" y="0"/>
                      <a:pt x="372" y="0"/>
                    </a:cubicBezTo>
                    <a:close/>
                    <a:moveTo>
                      <a:pt x="464" y="0"/>
                    </a:moveTo>
                    <a:lnTo>
                      <a:pt x="518" y="0"/>
                    </a:lnTo>
                    <a:cubicBezTo>
                      <a:pt x="520" y="0"/>
                      <a:pt x="522" y="1"/>
                      <a:pt x="522" y="3"/>
                    </a:cubicBezTo>
                    <a:cubicBezTo>
                      <a:pt x="522" y="6"/>
                      <a:pt x="520" y="7"/>
                      <a:pt x="518" y="7"/>
                    </a:cubicBezTo>
                    <a:lnTo>
                      <a:pt x="464" y="7"/>
                    </a:lnTo>
                    <a:cubicBezTo>
                      <a:pt x="462" y="7"/>
                      <a:pt x="461" y="6"/>
                      <a:pt x="461" y="3"/>
                    </a:cubicBezTo>
                    <a:cubicBezTo>
                      <a:pt x="461" y="1"/>
                      <a:pt x="462" y="0"/>
                      <a:pt x="464" y="0"/>
                    </a:cubicBezTo>
                    <a:close/>
                    <a:moveTo>
                      <a:pt x="557" y="0"/>
                    </a:moveTo>
                    <a:lnTo>
                      <a:pt x="610" y="0"/>
                    </a:lnTo>
                    <a:cubicBezTo>
                      <a:pt x="612" y="0"/>
                      <a:pt x="614" y="1"/>
                      <a:pt x="614" y="3"/>
                    </a:cubicBezTo>
                    <a:cubicBezTo>
                      <a:pt x="614" y="6"/>
                      <a:pt x="612" y="7"/>
                      <a:pt x="610" y="7"/>
                    </a:cubicBezTo>
                    <a:lnTo>
                      <a:pt x="557" y="7"/>
                    </a:lnTo>
                    <a:cubicBezTo>
                      <a:pt x="554" y="7"/>
                      <a:pt x="553" y="6"/>
                      <a:pt x="553" y="3"/>
                    </a:cubicBezTo>
                    <a:cubicBezTo>
                      <a:pt x="553" y="1"/>
                      <a:pt x="554" y="0"/>
                      <a:pt x="557" y="0"/>
                    </a:cubicBezTo>
                    <a:close/>
                    <a:moveTo>
                      <a:pt x="649" y="0"/>
                    </a:moveTo>
                    <a:lnTo>
                      <a:pt x="702" y="0"/>
                    </a:lnTo>
                    <a:cubicBezTo>
                      <a:pt x="705" y="0"/>
                      <a:pt x="706" y="1"/>
                      <a:pt x="706" y="3"/>
                    </a:cubicBezTo>
                    <a:cubicBezTo>
                      <a:pt x="706" y="6"/>
                      <a:pt x="705" y="7"/>
                      <a:pt x="702" y="7"/>
                    </a:cubicBezTo>
                    <a:lnTo>
                      <a:pt x="649" y="7"/>
                    </a:lnTo>
                    <a:cubicBezTo>
                      <a:pt x="647" y="7"/>
                      <a:pt x="645" y="6"/>
                      <a:pt x="645" y="3"/>
                    </a:cubicBezTo>
                    <a:cubicBezTo>
                      <a:pt x="645" y="1"/>
                      <a:pt x="647" y="0"/>
                      <a:pt x="649" y="0"/>
                    </a:cubicBezTo>
                    <a:close/>
                    <a:moveTo>
                      <a:pt x="741" y="0"/>
                    </a:moveTo>
                    <a:lnTo>
                      <a:pt x="795" y="0"/>
                    </a:lnTo>
                    <a:cubicBezTo>
                      <a:pt x="797" y="0"/>
                      <a:pt x="798" y="1"/>
                      <a:pt x="798" y="3"/>
                    </a:cubicBezTo>
                    <a:cubicBezTo>
                      <a:pt x="798" y="6"/>
                      <a:pt x="797" y="7"/>
                      <a:pt x="795" y="7"/>
                    </a:cubicBezTo>
                    <a:lnTo>
                      <a:pt x="741" y="7"/>
                    </a:lnTo>
                    <a:cubicBezTo>
                      <a:pt x="739" y="7"/>
                      <a:pt x="737" y="6"/>
                      <a:pt x="737" y="3"/>
                    </a:cubicBezTo>
                    <a:cubicBezTo>
                      <a:pt x="737" y="1"/>
                      <a:pt x="739" y="0"/>
                      <a:pt x="741" y="0"/>
                    </a:cubicBezTo>
                    <a:close/>
                    <a:moveTo>
                      <a:pt x="833" y="0"/>
                    </a:moveTo>
                    <a:lnTo>
                      <a:pt x="887" y="0"/>
                    </a:lnTo>
                    <a:cubicBezTo>
                      <a:pt x="889" y="0"/>
                      <a:pt x="891" y="1"/>
                      <a:pt x="891" y="3"/>
                    </a:cubicBezTo>
                    <a:cubicBezTo>
                      <a:pt x="891" y="6"/>
                      <a:pt x="889" y="7"/>
                      <a:pt x="887" y="7"/>
                    </a:cubicBezTo>
                    <a:lnTo>
                      <a:pt x="833" y="7"/>
                    </a:lnTo>
                    <a:cubicBezTo>
                      <a:pt x="831" y="7"/>
                      <a:pt x="829" y="6"/>
                      <a:pt x="829" y="3"/>
                    </a:cubicBezTo>
                    <a:cubicBezTo>
                      <a:pt x="829" y="1"/>
                      <a:pt x="831" y="0"/>
                      <a:pt x="833" y="0"/>
                    </a:cubicBezTo>
                    <a:close/>
                    <a:moveTo>
                      <a:pt x="925" y="0"/>
                    </a:moveTo>
                    <a:lnTo>
                      <a:pt x="979" y="0"/>
                    </a:lnTo>
                    <a:cubicBezTo>
                      <a:pt x="981" y="0"/>
                      <a:pt x="983" y="1"/>
                      <a:pt x="983" y="3"/>
                    </a:cubicBezTo>
                    <a:cubicBezTo>
                      <a:pt x="983" y="6"/>
                      <a:pt x="981" y="7"/>
                      <a:pt x="979" y="7"/>
                    </a:cubicBezTo>
                    <a:lnTo>
                      <a:pt x="925" y="7"/>
                    </a:lnTo>
                    <a:cubicBezTo>
                      <a:pt x="923" y="7"/>
                      <a:pt x="921" y="6"/>
                      <a:pt x="921" y="3"/>
                    </a:cubicBezTo>
                    <a:cubicBezTo>
                      <a:pt x="921" y="1"/>
                      <a:pt x="923" y="0"/>
                      <a:pt x="925" y="0"/>
                    </a:cubicBezTo>
                    <a:close/>
                    <a:moveTo>
                      <a:pt x="1017" y="0"/>
                    </a:moveTo>
                    <a:lnTo>
                      <a:pt x="1071" y="0"/>
                    </a:lnTo>
                    <a:cubicBezTo>
                      <a:pt x="1073" y="0"/>
                      <a:pt x="1075" y="1"/>
                      <a:pt x="1075" y="3"/>
                    </a:cubicBezTo>
                    <a:cubicBezTo>
                      <a:pt x="1075" y="6"/>
                      <a:pt x="1073" y="7"/>
                      <a:pt x="1071" y="7"/>
                    </a:cubicBezTo>
                    <a:lnTo>
                      <a:pt x="1017" y="7"/>
                    </a:lnTo>
                    <a:cubicBezTo>
                      <a:pt x="1015" y="7"/>
                      <a:pt x="1014" y="6"/>
                      <a:pt x="1014" y="3"/>
                    </a:cubicBezTo>
                    <a:cubicBezTo>
                      <a:pt x="1014" y="1"/>
                      <a:pt x="1015" y="0"/>
                      <a:pt x="1017" y="0"/>
                    </a:cubicBezTo>
                    <a:close/>
                    <a:moveTo>
                      <a:pt x="1110" y="0"/>
                    </a:moveTo>
                    <a:lnTo>
                      <a:pt x="1163" y="0"/>
                    </a:lnTo>
                    <a:cubicBezTo>
                      <a:pt x="1165" y="0"/>
                      <a:pt x="1167" y="1"/>
                      <a:pt x="1167" y="3"/>
                    </a:cubicBezTo>
                    <a:cubicBezTo>
                      <a:pt x="1167" y="6"/>
                      <a:pt x="1165" y="7"/>
                      <a:pt x="1163" y="7"/>
                    </a:cubicBezTo>
                    <a:lnTo>
                      <a:pt x="1110" y="7"/>
                    </a:lnTo>
                    <a:cubicBezTo>
                      <a:pt x="1107" y="7"/>
                      <a:pt x="1106" y="6"/>
                      <a:pt x="1106" y="3"/>
                    </a:cubicBezTo>
                    <a:cubicBezTo>
                      <a:pt x="1106" y="1"/>
                      <a:pt x="1107" y="0"/>
                      <a:pt x="1110" y="0"/>
                    </a:cubicBezTo>
                    <a:close/>
                    <a:moveTo>
                      <a:pt x="1202" y="0"/>
                    </a:moveTo>
                    <a:lnTo>
                      <a:pt x="1255" y="0"/>
                    </a:lnTo>
                    <a:cubicBezTo>
                      <a:pt x="1258" y="0"/>
                      <a:pt x="1259" y="1"/>
                      <a:pt x="1259" y="3"/>
                    </a:cubicBezTo>
                    <a:cubicBezTo>
                      <a:pt x="1259" y="6"/>
                      <a:pt x="1258" y="7"/>
                      <a:pt x="1255" y="7"/>
                    </a:cubicBezTo>
                    <a:lnTo>
                      <a:pt x="1202" y="7"/>
                    </a:lnTo>
                    <a:cubicBezTo>
                      <a:pt x="1200" y="7"/>
                      <a:pt x="1198" y="6"/>
                      <a:pt x="1198" y="3"/>
                    </a:cubicBezTo>
                    <a:cubicBezTo>
                      <a:pt x="1198" y="1"/>
                      <a:pt x="1200" y="0"/>
                      <a:pt x="1202" y="0"/>
                    </a:cubicBezTo>
                    <a:close/>
                    <a:moveTo>
                      <a:pt x="1294" y="0"/>
                    </a:moveTo>
                    <a:lnTo>
                      <a:pt x="1348" y="0"/>
                    </a:lnTo>
                    <a:cubicBezTo>
                      <a:pt x="1350" y="0"/>
                      <a:pt x="1351" y="1"/>
                      <a:pt x="1351" y="3"/>
                    </a:cubicBezTo>
                    <a:cubicBezTo>
                      <a:pt x="1351" y="6"/>
                      <a:pt x="1350" y="7"/>
                      <a:pt x="1348" y="7"/>
                    </a:cubicBezTo>
                    <a:lnTo>
                      <a:pt x="1294" y="7"/>
                    </a:lnTo>
                    <a:cubicBezTo>
                      <a:pt x="1292" y="7"/>
                      <a:pt x="1290" y="6"/>
                      <a:pt x="1290" y="3"/>
                    </a:cubicBezTo>
                    <a:cubicBezTo>
                      <a:pt x="1290" y="1"/>
                      <a:pt x="1292" y="0"/>
                      <a:pt x="1294" y="0"/>
                    </a:cubicBezTo>
                    <a:close/>
                    <a:moveTo>
                      <a:pt x="1386" y="0"/>
                    </a:moveTo>
                    <a:lnTo>
                      <a:pt x="1440" y="0"/>
                    </a:lnTo>
                    <a:cubicBezTo>
                      <a:pt x="1442" y="0"/>
                      <a:pt x="1444" y="1"/>
                      <a:pt x="1444" y="3"/>
                    </a:cubicBezTo>
                    <a:cubicBezTo>
                      <a:pt x="1444" y="6"/>
                      <a:pt x="1442" y="7"/>
                      <a:pt x="1440" y="7"/>
                    </a:cubicBezTo>
                    <a:lnTo>
                      <a:pt x="1386" y="7"/>
                    </a:lnTo>
                    <a:cubicBezTo>
                      <a:pt x="1384" y="7"/>
                      <a:pt x="1382" y="6"/>
                      <a:pt x="1382" y="3"/>
                    </a:cubicBezTo>
                    <a:cubicBezTo>
                      <a:pt x="1382" y="1"/>
                      <a:pt x="1384" y="0"/>
                      <a:pt x="1386" y="0"/>
                    </a:cubicBezTo>
                    <a:close/>
                    <a:moveTo>
                      <a:pt x="1478" y="0"/>
                    </a:moveTo>
                    <a:lnTo>
                      <a:pt x="1532" y="0"/>
                    </a:lnTo>
                    <a:cubicBezTo>
                      <a:pt x="1534" y="0"/>
                      <a:pt x="1536" y="1"/>
                      <a:pt x="1536" y="3"/>
                    </a:cubicBezTo>
                    <a:cubicBezTo>
                      <a:pt x="1536" y="6"/>
                      <a:pt x="1534" y="7"/>
                      <a:pt x="1532" y="7"/>
                    </a:cubicBezTo>
                    <a:lnTo>
                      <a:pt x="1478" y="7"/>
                    </a:lnTo>
                    <a:cubicBezTo>
                      <a:pt x="1476" y="7"/>
                      <a:pt x="1474" y="6"/>
                      <a:pt x="1474" y="3"/>
                    </a:cubicBezTo>
                    <a:cubicBezTo>
                      <a:pt x="1474" y="1"/>
                      <a:pt x="1476" y="0"/>
                      <a:pt x="1478" y="0"/>
                    </a:cubicBezTo>
                    <a:close/>
                    <a:moveTo>
                      <a:pt x="1570" y="0"/>
                    </a:moveTo>
                    <a:lnTo>
                      <a:pt x="1624" y="0"/>
                    </a:lnTo>
                    <a:cubicBezTo>
                      <a:pt x="1626" y="0"/>
                      <a:pt x="1628" y="1"/>
                      <a:pt x="1628" y="3"/>
                    </a:cubicBezTo>
                    <a:cubicBezTo>
                      <a:pt x="1628" y="6"/>
                      <a:pt x="1626" y="7"/>
                      <a:pt x="1624" y="7"/>
                    </a:cubicBezTo>
                    <a:lnTo>
                      <a:pt x="1570" y="7"/>
                    </a:lnTo>
                    <a:cubicBezTo>
                      <a:pt x="1568" y="7"/>
                      <a:pt x="1566" y="6"/>
                      <a:pt x="1566" y="3"/>
                    </a:cubicBezTo>
                    <a:cubicBezTo>
                      <a:pt x="1566" y="1"/>
                      <a:pt x="1568" y="0"/>
                      <a:pt x="1570" y="0"/>
                    </a:cubicBezTo>
                    <a:close/>
                    <a:moveTo>
                      <a:pt x="1662" y="0"/>
                    </a:moveTo>
                    <a:lnTo>
                      <a:pt x="1716" y="0"/>
                    </a:lnTo>
                    <a:cubicBezTo>
                      <a:pt x="1718" y="0"/>
                      <a:pt x="1720" y="1"/>
                      <a:pt x="1720" y="3"/>
                    </a:cubicBezTo>
                    <a:cubicBezTo>
                      <a:pt x="1720" y="6"/>
                      <a:pt x="1718" y="7"/>
                      <a:pt x="1716" y="7"/>
                    </a:cubicBezTo>
                    <a:lnTo>
                      <a:pt x="1662" y="7"/>
                    </a:lnTo>
                    <a:cubicBezTo>
                      <a:pt x="1660" y="7"/>
                      <a:pt x="1659" y="6"/>
                      <a:pt x="1659" y="3"/>
                    </a:cubicBezTo>
                    <a:cubicBezTo>
                      <a:pt x="1659" y="1"/>
                      <a:pt x="1660" y="0"/>
                      <a:pt x="1662" y="0"/>
                    </a:cubicBezTo>
                    <a:close/>
                    <a:moveTo>
                      <a:pt x="1755" y="0"/>
                    </a:moveTo>
                    <a:lnTo>
                      <a:pt x="1808" y="0"/>
                    </a:lnTo>
                    <a:cubicBezTo>
                      <a:pt x="1811" y="0"/>
                      <a:pt x="1812" y="1"/>
                      <a:pt x="1812" y="3"/>
                    </a:cubicBezTo>
                    <a:cubicBezTo>
                      <a:pt x="1812" y="6"/>
                      <a:pt x="1811" y="7"/>
                      <a:pt x="1808" y="7"/>
                    </a:cubicBezTo>
                    <a:lnTo>
                      <a:pt x="1755" y="7"/>
                    </a:lnTo>
                    <a:cubicBezTo>
                      <a:pt x="1753" y="7"/>
                      <a:pt x="1751" y="6"/>
                      <a:pt x="1751" y="3"/>
                    </a:cubicBezTo>
                    <a:cubicBezTo>
                      <a:pt x="1751" y="1"/>
                      <a:pt x="1753" y="0"/>
                      <a:pt x="1755" y="0"/>
                    </a:cubicBezTo>
                    <a:close/>
                    <a:moveTo>
                      <a:pt x="1847" y="0"/>
                    </a:moveTo>
                    <a:lnTo>
                      <a:pt x="1901" y="0"/>
                    </a:lnTo>
                    <a:cubicBezTo>
                      <a:pt x="1903" y="0"/>
                      <a:pt x="1904" y="1"/>
                      <a:pt x="1904" y="3"/>
                    </a:cubicBezTo>
                    <a:cubicBezTo>
                      <a:pt x="1904" y="6"/>
                      <a:pt x="1903" y="7"/>
                      <a:pt x="1901" y="7"/>
                    </a:cubicBezTo>
                    <a:lnTo>
                      <a:pt x="1847" y="7"/>
                    </a:lnTo>
                    <a:cubicBezTo>
                      <a:pt x="1845" y="7"/>
                      <a:pt x="1843" y="6"/>
                      <a:pt x="1843" y="3"/>
                    </a:cubicBezTo>
                    <a:cubicBezTo>
                      <a:pt x="1843" y="1"/>
                      <a:pt x="1845" y="0"/>
                      <a:pt x="1847" y="0"/>
                    </a:cubicBezTo>
                    <a:close/>
                    <a:moveTo>
                      <a:pt x="1939" y="0"/>
                    </a:moveTo>
                    <a:lnTo>
                      <a:pt x="1993" y="0"/>
                    </a:lnTo>
                    <a:cubicBezTo>
                      <a:pt x="1995" y="0"/>
                      <a:pt x="1997" y="1"/>
                      <a:pt x="1997" y="3"/>
                    </a:cubicBezTo>
                    <a:cubicBezTo>
                      <a:pt x="1997" y="6"/>
                      <a:pt x="1995" y="7"/>
                      <a:pt x="1993" y="7"/>
                    </a:cubicBezTo>
                    <a:lnTo>
                      <a:pt x="1939" y="7"/>
                    </a:lnTo>
                    <a:cubicBezTo>
                      <a:pt x="1937" y="7"/>
                      <a:pt x="1935" y="6"/>
                      <a:pt x="1935" y="3"/>
                    </a:cubicBezTo>
                    <a:cubicBezTo>
                      <a:pt x="1935" y="1"/>
                      <a:pt x="1937" y="0"/>
                      <a:pt x="1939" y="0"/>
                    </a:cubicBezTo>
                    <a:close/>
                    <a:moveTo>
                      <a:pt x="2031" y="0"/>
                    </a:moveTo>
                    <a:lnTo>
                      <a:pt x="2085" y="0"/>
                    </a:lnTo>
                    <a:cubicBezTo>
                      <a:pt x="2087" y="0"/>
                      <a:pt x="2089" y="1"/>
                      <a:pt x="2089" y="3"/>
                    </a:cubicBezTo>
                    <a:cubicBezTo>
                      <a:pt x="2089" y="6"/>
                      <a:pt x="2087" y="7"/>
                      <a:pt x="2085" y="7"/>
                    </a:cubicBezTo>
                    <a:lnTo>
                      <a:pt x="2031" y="7"/>
                    </a:lnTo>
                    <a:cubicBezTo>
                      <a:pt x="2029" y="7"/>
                      <a:pt x="2027" y="6"/>
                      <a:pt x="2027" y="3"/>
                    </a:cubicBezTo>
                    <a:cubicBezTo>
                      <a:pt x="2027" y="1"/>
                      <a:pt x="2029" y="0"/>
                      <a:pt x="2031" y="0"/>
                    </a:cubicBezTo>
                    <a:close/>
                    <a:moveTo>
                      <a:pt x="2123" y="0"/>
                    </a:moveTo>
                    <a:lnTo>
                      <a:pt x="2177" y="0"/>
                    </a:lnTo>
                    <a:cubicBezTo>
                      <a:pt x="2179" y="0"/>
                      <a:pt x="2181" y="1"/>
                      <a:pt x="2181" y="3"/>
                    </a:cubicBezTo>
                    <a:cubicBezTo>
                      <a:pt x="2181" y="6"/>
                      <a:pt x="2179" y="7"/>
                      <a:pt x="2177" y="7"/>
                    </a:cubicBezTo>
                    <a:lnTo>
                      <a:pt x="2123" y="7"/>
                    </a:lnTo>
                    <a:cubicBezTo>
                      <a:pt x="2121" y="7"/>
                      <a:pt x="2119" y="6"/>
                      <a:pt x="2119" y="3"/>
                    </a:cubicBezTo>
                    <a:cubicBezTo>
                      <a:pt x="2119" y="1"/>
                      <a:pt x="2121" y="0"/>
                      <a:pt x="2123" y="0"/>
                    </a:cubicBezTo>
                    <a:close/>
                    <a:moveTo>
                      <a:pt x="2215" y="0"/>
                    </a:moveTo>
                    <a:lnTo>
                      <a:pt x="2269" y="0"/>
                    </a:lnTo>
                    <a:cubicBezTo>
                      <a:pt x="2271" y="0"/>
                      <a:pt x="2273" y="1"/>
                      <a:pt x="2273" y="3"/>
                    </a:cubicBezTo>
                    <a:cubicBezTo>
                      <a:pt x="2273" y="6"/>
                      <a:pt x="2271" y="7"/>
                      <a:pt x="2269" y="7"/>
                    </a:cubicBezTo>
                    <a:lnTo>
                      <a:pt x="2215" y="7"/>
                    </a:lnTo>
                    <a:cubicBezTo>
                      <a:pt x="2213" y="7"/>
                      <a:pt x="2212" y="6"/>
                      <a:pt x="2212" y="3"/>
                    </a:cubicBezTo>
                    <a:cubicBezTo>
                      <a:pt x="2212" y="1"/>
                      <a:pt x="2213" y="0"/>
                      <a:pt x="2215" y="0"/>
                    </a:cubicBezTo>
                    <a:close/>
                    <a:moveTo>
                      <a:pt x="2308" y="0"/>
                    </a:moveTo>
                    <a:lnTo>
                      <a:pt x="2361" y="0"/>
                    </a:lnTo>
                    <a:cubicBezTo>
                      <a:pt x="2363" y="0"/>
                      <a:pt x="2365" y="1"/>
                      <a:pt x="2365" y="3"/>
                    </a:cubicBezTo>
                    <a:cubicBezTo>
                      <a:pt x="2365" y="6"/>
                      <a:pt x="2363" y="7"/>
                      <a:pt x="2361" y="7"/>
                    </a:cubicBezTo>
                    <a:lnTo>
                      <a:pt x="2308" y="7"/>
                    </a:lnTo>
                    <a:cubicBezTo>
                      <a:pt x="2305" y="7"/>
                      <a:pt x="2304" y="6"/>
                      <a:pt x="2304" y="3"/>
                    </a:cubicBezTo>
                    <a:cubicBezTo>
                      <a:pt x="2304" y="1"/>
                      <a:pt x="2305" y="0"/>
                      <a:pt x="2308" y="0"/>
                    </a:cubicBezTo>
                    <a:close/>
                    <a:moveTo>
                      <a:pt x="2400" y="0"/>
                    </a:moveTo>
                    <a:lnTo>
                      <a:pt x="2454" y="0"/>
                    </a:lnTo>
                    <a:cubicBezTo>
                      <a:pt x="2456" y="0"/>
                      <a:pt x="2457" y="1"/>
                      <a:pt x="2457" y="3"/>
                    </a:cubicBezTo>
                    <a:cubicBezTo>
                      <a:pt x="2457" y="6"/>
                      <a:pt x="2456" y="7"/>
                      <a:pt x="2454" y="7"/>
                    </a:cubicBezTo>
                    <a:lnTo>
                      <a:pt x="2400" y="7"/>
                    </a:lnTo>
                    <a:cubicBezTo>
                      <a:pt x="2398" y="7"/>
                      <a:pt x="2396" y="6"/>
                      <a:pt x="2396" y="3"/>
                    </a:cubicBezTo>
                    <a:cubicBezTo>
                      <a:pt x="2396" y="1"/>
                      <a:pt x="2398" y="0"/>
                      <a:pt x="2400" y="0"/>
                    </a:cubicBezTo>
                    <a:close/>
                    <a:moveTo>
                      <a:pt x="2492" y="0"/>
                    </a:moveTo>
                    <a:lnTo>
                      <a:pt x="2546" y="0"/>
                    </a:lnTo>
                    <a:cubicBezTo>
                      <a:pt x="2548" y="0"/>
                      <a:pt x="2550" y="1"/>
                      <a:pt x="2550" y="3"/>
                    </a:cubicBezTo>
                    <a:cubicBezTo>
                      <a:pt x="2550" y="6"/>
                      <a:pt x="2548" y="7"/>
                      <a:pt x="2546" y="7"/>
                    </a:cubicBezTo>
                    <a:lnTo>
                      <a:pt x="2492" y="7"/>
                    </a:lnTo>
                    <a:cubicBezTo>
                      <a:pt x="2490" y="7"/>
                      <a:pt x="2488" y="6"/>
                      <a:pt x="2488" y="3"/>
                    </a:cubicBezTo>
                    <a:cubicBezTo>
                      <a:pt x="2488" y="1"/>
                      <a:pt x="2490" y="0"/>
                      <a:pt x="2492" y="0"/>
                    </a:cubicBezTo>
                    <a:close/>
                    <a:moveTo>
                      <a:pt x="2584" y="0"/>
                    </a:moveTo>
                    <a:lnTo>
                      <a:pt x="2638" y="0"/>
                    </a:lnTo>
                    <a:cubicBezTo>
                      <a:pt x="2640" y="0"/>
                      <a:pt x="2642" y="1"/>
                      <a:pt x="2642" y="3"/>
                    </a:cubicBezTo>
                    <a:cubicBezTo>
                      <a:pt x="2642" y="6"/>
                      <a:pt x="2640" y="7"/>
                      <a:pt x="2638" y="7"/>
                    </a:cubicBezTo>
                    <a:lnTo>
                      <a:pt x="2584" y="7"/>
                    </a:lnTo>
                    <a:cubicBezTo>
                      <a:pt x="2582" y="7"/>
                      <a:pt x="2580" y="6"/>
                      <a:pt x="2580" y="3"/>
                    </a:cubicBezTo>
                    <a:cubicBezTo>
                      <a:pt x="2580" y="1"/>
                      <a:pt x="2582" y="0"/>
                      <a:pt x="2584" y="0"/>
                    </a:cubicBezTo>
                    <a:close/>
                    <a:moveTo>
                      <a:pt x="2676" y="0"/>
                    </a:moveTo>
                    <a:lnTo>
                      <a:pt x="2730" y="0"/>
                    </a:lnTo>
                    <a:cubicBezTo>
                      <a:pt x="2732" y="0"/>
                      <a:pt x="2734" y="1"/>
                      <a:pt x="2734" y="3"/>
                    </a:cubicBezTo>
                    <a:cubicBezTo>
                      <a:pt x="2734" y="6"/>
                      <a:pt x="2732" y="7"/>
                      <a:pt x="2730" y="7"/>
                    </a:cubicBezTo>
                    <a:lnTo>
                      <a:pt x="2676" y="7"/>
                    </a:lnTo>
                    <a:cubicBezTo>
                      <a:pt x="2674" y="7"/>
                      <a:pt x="2672" y="6"/>
                      <a:pt x="2672" y="3"/>
                    </a:cubicBezTo>
                    <a:cubicBezTo>
                      <a:pt x="2672" y="1"/>
                      <a:pt x="2674" y="0"/>
                      <a:pt x="2676" y="0"/>
                    </a:cubicBezTo>
                    <a:close/>
                    <a:moveTo>
                      <a:pt x="2768" y="0"/>
                    </a:moveTo>
                    <a:lnTo>
                      <a:pt x="2822" y="0"/>
                    </a:lnTo>
                    <a:cubicBezTo>
                      <a:pt x="2824" y="0"/>
                      <a:pt x="2826" y="1"/>
                      <a:pt x="2826" y="3"/>
                    </a:cubicBezTo>
                    <a:cubicBezTo>
                      <a:pt x="2826" y="6"/>
                      <a:pt x="2824" y="7"/>
                      <a:pt x="2822" y="7"/>
                    </a:cubicBezTo>
                    <a:lnTo>
                      <a:pt x="2768" y="7"/>
                    </a:lnTo>
                    <a:cubicBezTo>
                      <a:pt x="2766" y="7"/>
                      <a:pt x="2765" y="6"/>
                      <a:pt x="2765" y="3"/>
                    </a:cubicBezTo>
                    <a:cubicBezTo>
                      <a:pt x="2765" y="1"/>
                      <a:pt x="2766" y="0"/>
                      <a:pt x="2768" y="0"/>
                    </a:cubicBezTo>
                    <a:close/>
                    <a:moveTo>
                      <a:pt x="2861" y="0"/>
                    </a:moveTo>
                    <a:lnTo>
                      <a:pt x="2914" y="0"/>
                    </a:lnTo>
                    <a:cubicBezTo>
                      <a:pt x="2916" y="0"/>
                      <a:pt x="2918" y="1"/>
                      <a:pt x="2918" y="3"/>
                    </a:cubicBezTo>
                    <a:cubicBezTo>
                      <a:pt x="2918" y="6"/>
                      <a:pt x="2916" y="7"/>
                      <a:pt x="2914" y="7"/>
                    </a:cubicBezTo>
                    <a:lnTo>
                      <a:pt x="2861" y="7"/>
                    </a:lnTo>
                    <a:cubicBezTo>
                      <a:pt x="2858" y="7"/>
                      <a:pt x="2857" y="6"/>
                      <a:pt x="2857" y="3"/>
                    </a:cubicBezTo>
                    <a:cubicBezTo>
                      <a:pt x="2857" y="1"/>
                      <a:pt x="2858" y="0"/>
                      <a:pt x="2861" y="0"/>
                    </a:cubicBezTo>
                    <a:close/>
                    <a:moveTo>
                      <a:pt x="2953" y="0"/>
                    </a:moveTo>
                    <a:lnTo>
                      <a:pt x="3006" y="0"/>
                    </a:lnTo>
                    <a:cubicBezTo>
                      <a:pt x="3009" y="0"/>
                      <a:pt x="3010" y="1"/>
                      <a:pt x="3010" y="3"/>
                    </a:cubicBezTo>
                    <a:cubicBezTo>
                      <a:pt x="3010" y="6"/>
                      <a:pt x="3009" y="7"/>
                      <a:pt x="3006" y="7"/>
                    </a:cubicBezTo>
                    <a:lnTo>
                      <a:pt x="2953" y="7"/>
                    </a:lnTo>
                    <a:cubicBezTo>
                      <a:pt x="2951" y="7"/>
                      <a:pt x="2949" y="6"/>
                      <a:pt x="2949" y="3"/>
                    </a:cubicBezTo>
                    <a:cubicBezTo>
                      <a:pt x="2949" y="1"/>
                      <a:pt x="2951" y="0"/>
                      <a:pt x="2953" y="0"/>
                    </a:cubicBezTo>
                    <a:close/>
                    <a:moveTo>
                      <a:pt x="3045" y="0"/>
                    </a:moveTo>
                    <a:lnTo>
                      <a:pt x="3099" y="0"/>
                    </a:lnTo>
                    <a:cubicBezTo>
                      <a:pt x="3101" y="0"/>
                      <a:pt x="3102" y="1"/>
                      <a:pt x="3102" y="3"/>
                    </a:cubicBezTo>
                    <a:cubicBezTo>
                      <a:pt x="3102" y="6"/>
                      <a:pt x="3101" y="7"/>
                      <a:pt x="3099" y="7"/>
                    </a:cubicBezTo>
                    <a:lnTo>
                      <a:pt x="3045" y="7"/>
                    </a:lnTo>
                    <a:cubicBezTo>
                      <a:pt x="3043" y="7"/>
                      <a:pt x="3041" y="6"/>
                      <a:pt x="3041" y="3"/>
                    </a:cubicBezTo>
                    <a:cubicBezTo>
                      <a:pt x="3041" y="1"/>
                      <a:pt x="3043" y="0"/>
                      <a:pt x="3045" y="0"/>
                    </a:cubicBezTo>
                    <a:close/>
                    <a:moveTo>
                      <a:pt x="3137" y="0"/>
                    </a:moveTo>
                    <a:lnTo>
                      <a:pt x="3191" y="0"/>
                    </a:lnTo>
                    <a:cubicBezTo>
                      <a:pt x="3193" y="0"/>
                      <a:pt x="3195" y="1"/>
                      <a:pt x="3195" y="3"/>
                    </a:cubicBezTo>
                    <a:cubicBezTo>
                      <a:pt x="3195" y="6"/>
                      <a:pt x="3193" y="7"/>
                      <a:pt x="3191" y="7"/>
                    </a:cubicBezTo>
                    <a:lnTo>
                      <a:pt x="3137" y="7"/>
                    </a:lnTo>
                    <a:cubicBezTo>
                      <a:pt x="3135" y="7"/>
                      <a:pt x="3133" y="6"/>
                      <a:pt x="3133" y="3"/>
                    </a:cubicBezTo>
                    <a:cubicBezTo>
                      <a:pt x="3133" y="1"/>
                      <a:pt x="3135" y="0"/>
                      <a:pt x="3137" y="0"/>
                    </a:cubicBezTo>
                    <a:close/>
                    <a:moveTo>
                      <a:pt x="3229" y="0"/>
                    </a:moveTo>
                    <a:lnTo>
                      <a:pt x="3283" y="0"/>
                    </a:lnTo>
                    <a:cubicBezTo>
                      <a:pt x="3285" y="0"/>
                      <a:pt x="3287" y="1"/>
                      <a:pt x="3287" y="3"/>
                    </a:cubicBezTo>
                    <a:cubicBezTo>
                      <a:pt x="3287" y="6"/>
                      <a:pt x="3285" y="7"/>
                      <a:pt x="3283" y="7"/>
                    </a:cubicBezTo>
                    <a:lnTo>
                      <a:pt x="3229" y="7"/>
                    </a:lnTo>
                    <a:cubicBezTo>
                      <a:pt x="3227" y="7"/>
                      <a:pt x="3225" y="6"/>
                      <a:pt x="3225" y="3"/>
                    </a:cubicBezTo>
                    <a:cubicBezTo>
                      <a:pt x="3225" y="1"/>
                      <a:pt x="3227" y="0"/>
                      <a:pt x="3229" y="0"/>
                    </a:cubicBezTo>
                    <a:close/>
                    <a:moveTo>
                      <a:pt x="3321" y="0"/>
                    </a:moveTo>
                    <a:lnTo>
                      <a:pt x="3375" y="0"/>
                    </a:lnTo>
                    <a:cubicBezTo>
                      <a:pt x="3377" y="0"/>
                      <a:pt x="3379" y="1"/>
                      <a:pt x="3379" y="3"/>
                    </a:cubicBezTo>
                    <a:cubicBezTo>
                      <a:pt x="3379" y="6"/>
                      <a:pt x="3377" y="7"/>
                      <a:pt x="3375" y="7"/>
                    </a:cubicBezTo>
                    <a:lnTo>
                      <a:pt x="3321" y="7"/>
                    </a:lnTo>
                    <a:cubicBezTo>
                      <a:pt x="3319" y="7"/>
                      <a:pt x="3318" y="6"/>
                      <a:pt x="3318" y="3"/>
                    </a:cubicBezTo>
                    <a:cubicBezTo>
                      <a:pt x="3318" y="1"/>
                      <a:pt x="3319" y="0"/>
                      <a:pt x="3321" y="0"/>
                    </a:cubicBezTo>
                    <a:close/>
                    <a:moveTo>
                      <a:pt x="3414" y="0"/>
                    </a:moveTo>
                    <a:lnTo>
                      <a:pt x="3467" y="0"/>
                    </a:lnTo>
                    <a:cubicBezTo>
                      <a:pt x="3469" y="0"/>
                      <a:pt x="3471" y="1"/>
                      <a:pt x="3471" y="3"/>
                    </a:cubicBezTo>
                    <a:cubicBezTo>
                      <a:pt x="3471" y="6"/>
                      <a:pt x="3469" y="7"/>
                      <a:pt x="3467" y="7"/>
                    </a:cubicBezTo>
                    <a:lnTo>
                      <a:pt x="3414" y="7"/>
                    </a:lnTo>
                    <a:cubicBezTo>
                      <a:pt x="3411" y="7"/>
                      <a:pt x="3410" y="6"/>
                      <a:pt x="3410" y="3"/>
                    </a:cubicBezTo>
                    <a:cubicBezTo>
                      <a:pt x="3410" y="1"/>
                      <a:pt x="3411" y="0"/>
                      <a:pt x="3414" y="0"/>
                    </a:cubicBezTo>
                    <a:close/>
                    <a:moveTo>
                      <a:pt x="3506" y="0"/>
                    </a:moveTo>
                    <a:lnTo>
                      <a:pt x="3559" y="0"/>
                    </a:lnTo>
                    <a:cubicBezTo>
                      <a:pt x="3562" y="0"/>
                      <a:pt x="3563" y="1"/>
                      <a:pt x="3563" y="3"/>
                    </a:cubicBezTo>
                    <a:cubicBezTo>
                      <a:pt x="3563" y="6"/>
                      <a:pt x="3562" y="7"/>
                      <a:pt x="3559" y="7"/>
                    </a:cubicBezTo>
                    <a:lnTo>
                      <a:pt x="3506" y="7"/>
                    </a:lnTo>
                    <a:cubicBezTo>
                      <a:pt x="3504" y="7"/>
                      <a:pt x="3502" y="6"/>
                      <a:pt x="3502" y="3"/>
                    </a:cubicBezTo>
                    <a:cubicBezTo>
                      <a:pt x="3502" y="1"/>
                      <a:pt x="3504" y="0"/>
                      <a:pt x="3506" y="0"/>
                    </a:cubicBezTo>
                    <a:close/>
                    <a:moveTo>
                      <a:pt x="3598" y="0"/>
                    </a:moveTo>
                    <a:lnTo>
                      <a:pt x="3652" y="0"/>
                    </a:lnTo>
                    <a:cubicBezTo>
                      <a:pt x="3654" y="0"/>
                      <a:pt x="3655" y="1"/>
                      <a:pt x="3655" y="3"/>
                    </a:cubicBezTo>
                    <a:cubicBezTo>
                      <a:pt x="3655" y="6"/>
                      <a:pt x="3654" y="7"/>
                      <a:pt x="3652" y="7"/>
                    </a:cubicBezTo>
                    <a:lnTo>
                      <a:pt x="3598" y="7"/>
                    </a:lnTo>
                    <a:cubicBezTo>
                      <a:pt x="3596" y="7"/>
                      <a:pt x="3594" y="6"/>
                      <a:pt x="3594" y="3"/>
                    </a:cubicBezTo>
                    <a:cubicBezTo>
                      <a:pt x="3594" y="1"/>
                      <a:pt x="3596" y="0"/>
                      <a:pt x="3598" y="0"/>
                    </a:cubicBezTo>
                    <a:close/>
                    <a:moveTo>
                      <a:pt x="3690" y="0"/>
                    </a:moveTo>
                    <a:lnTo>
                      <a:pt x="3744" y="0"/>
                    </a:lnTo>
                    <a:cubicBezTo>
                      <a:pt x="3746" y="0"/>
                      <a:pt x="3748" y="1"/>
                      <a:pt x="3748" y="3"/>
                    </a:cubicBezTo>
                    <a:cubicBezTo>
                      <a:pt x="3748" y="6"/>
                      <a:pt x="3746" y="7"/>
                      <a:pt x="3744" y="7"/>
                    </a:cubicBezTo>
                    <a:lnTo>
                      <a:pt x="3690" y="7"/>
                    </a:lnTo>
                    <a:cubicBezTo>
                      <a:pt x="3688" y="7"/>
                      <a:pt x="3686" y="6"/>
                      <a:pt x="3686" y="3"/>
                    </a:cubicBezTo>
                    <a:cubicBezTo>
                      <a:pt x="3686" y="1"/>
                      <a:pt x="3688" y="0"/>
                      <a:pt x="3690" y="0"/>
                    </a:cubicBezTo>
                    <a:close/>
                    <a:moveTo>
                      <a:pt x="3782" y="0"/>
                    </a:moveTo>
                    <a:lnTo>
                      <a:pt x="3836" y="0"/>
                    </a:lnTo>
                    <a:cubicBezTo>
                      <a:pt x="3838" y="0"/>
                      <a:pt x="3840" y="1"/>
                      <a:pt x="3840" y="3"/>
                    </a:cubicBezTo>
                    <a:cubicBezTo>
                      <a:pt x="3840" y="6"/>
                      <a:pt x="3838" y="7"/>
                      <a:pt x="3836" y="7"/>
                    </a:cubicBezTo>
                    <a:lnTo>
                      <a:pt x="3782" y="7"/>
                    </a:lnTo>
                    <a:cubicBezTo>
                      <a:pt x="3780" y="7"/>
                      <a:pt x="3778" y="6"/>
                      <a:pt x="3778" y="3"/>
                    </a:cubicBezTo>
                    <a:cubicBezTo>
                      <a:pt x="3778" y="1"/>
                      <a:pt x="3780" y="0"/>
                      <a:pt x="3782" y="0"/>
                    </a:cubicBezTo>
                    <a:close/>
                    <a:moveTo>
                      <a:pt x="3874" y="0"/>
                    </a:moveTo>
                    <a:lnTo>
                      <a:pt x="3928" y="0"/>
                    </a:lnTo>
                    <a:cubicBezTo>
                      <a:pt x="3930" y="0"/>
                      <a:pt x="3932" y="1"/>
                      <a:pt x="3932" y="3"/>
                    </a:cubicBezTo>
                    <a:cubicBezTo>
                      <a:pt x="3932" y="6"/>
                      <a:pt x="3930" y="7"/>
                      <a:pt x="3928" y="7"/>
                    </a:cubicBezTo>
                    <a:lnTo>
                      <a:pt x="3874" y="7"/>
                    </a:lnTo>
                    <a:cubicBezTo>
                      <a:pt x="3872" y="7"/>
                      <a:pt x="3870" y="6"/>
                      <a:pt x="3870" y="3"/>
                    </a:cubicBezTo>
                    <a:cubicBezTo>
                      <a:pt x="3870" y="1"/>
                      <a:pt x="3872" y="0"/>
                      <a:pt x="3874" y="0"/>
                    </a:cubicBezTo>
                    <a:close/>
                    <a:moveTo>
                      <a:pt x="3966" y="0"/>
                    </a:moveTo>
                    <a:lnTo>
                      <a:pt x="4020" y="0"/>
                    </a:lnTo>
                    <a:cubicBezTo>
                      <a:pt x="4022" y="0"/>
                      <a:pt x="4024" y="1"/>
                      <a:pt x="4024" y="3"/>
                    </a:cubicBezTo>
                    <a:cubicBezTo>
                      <a:pt x="4024" y="6"/>
                      <a:pt x="4022" y="7"/>
                      <a:pt x="4020" y="7"/>
                    </a:cubicBezTo>
                    <a:lnTo>
                      <a:pt x="3966" y="7"/>
                    </a:lnTo>
                    <a:cubicBezTo>
                      <a:pt x="3964" y="7"/>
                      <a:pt x="3963" y="6"/>
                      <a:pt x="3963" y="3"/>
                    </a:cubicBezTo>
                    <a:cubicBezTo>
                      <a:pt x="3963" y="1"/>
                      <a:pt x="3964" y="0"/>
                      <a:pt x="3966" y="0"/>
                    </a:cubicBezTo>
                    <a:close/>
                    <a:moveTo>
                      <a:pt x="4059" y="0"/>
                    </a:moveTo>
                    <a:lnTo>
                      <a:pt x="4112" y="0"/>
                    </a:lnTo>
                    <a:cubicBezTo>
                      <a:pt x="4115" y="0"/>
                      <a:pt x="4116" y="1"/>
                      <a:pt x="4116" y="3"/>
                    </a:cubicBezTo>
                    <a:cubicBezTo>
                      <a:pt x="4116" y="6"/>
                      <a:pt x="4115" y="7"/>
                      <a:pt x="4112" y="7"/>
                    </a:cubicBezTo>
                    <a:lnTo>
                      <a:pt x="4059" y="7"/>
                    </a:lnTo>
                    <a:cubicBezTo>
                      <a:pt x="4057" y="7"/>
                      <a:pt x="4055" y="6"/>
                      <a:pt x="4055" y="3"/>
                    </a:cubicBezTo>
                    <a:cubicBezTo>
                      <a:pt x="4055" y="1"/>
                      <a:pt x="4057" y="0"/>
                      <a:pt x="4059" y="0"/>
                    </a:cubicBezTo>
                    <a:close/>
                    <a:moveTo>
                      <a:pt x="4151" y="0"/>
                    </a:moveTo>
                    <a:lnTo>
                      <a:pt x="4205" y="0"/>
                    </a:lnTo>
                    <a:cubicBezTo>
                      <a:pt x="4207" y="0"/>
                      <a:pt x="4208" y="1"/>
                      <a:pt x="4208" y="3"/>
                    </a:cubicBezTo>
                    <a:cubicBezTo>
                      <a:pt x="4208" y="6"/>
                      <a:pt x="4207" y="7"/>
                      <a:pt x="4205" y="7"/>
                    </a:cubicBezTo>
                    <a:lnTo>
                      <a:pt x="4151" y="7"/>
                    </a:lnTo>
                    <a:cubicBezTo>
                      <a:pt x="4149" y="7"/>
                      <a:pt x="4147" y="6"/>
                      <a:pt x="4147" y="3"/>
                    </a:cubicBezTo>
                    <a:cubicBezTo>
                      <a:pt x="4147" y="1"/>
                      <a:pt x="4149" y="0"/>
                      <a:pt x="4151" y="0"/>
                    </a:cubicBezTo>
                    <a:close/>
                    <a:moveTo>
                      <a:pt x="4243" y="0"/>
                    </a:moveTo>
                    <a:lnTo>
                      <a:pt x="4297" y="0"/>
                    </a:lnTo>
                    <a:cubicBezTo>
                      <a:pt x="4299" y="0"/>
                      <a:pt x="4301" y="1"/>
                      <a:pt x="4301" y="3"/>
                    </a:cubicBezTo>
                    <a:cubicBezTo>
                      <a:pt x="4301" y="6"/>
                      <a:pt x="4299" y="7"/>
                      <a:pt x="4297" y="7"/>
                    </a:cubicBezTo>
                    <a:lnTo>
                      <a:pt x="4243" y="7"/>
                    </a:lnTo>
                    <a:cubicBezTo>
                      <a:pt x="4241" y="7"/>
                      <a:pt x="4239" y="6"/>
                      <a:pt x="4239" y="3"/>
                    </a:cubicBezTo>
                    <a:cubicBezTo>
                      <a:pt x="4239" y="1"/>
                      <a:pt x="4241" y="0"/>
                      <a:pt x="4243" y="0"/>
                    </a:cubicBezTo>
                    <a:close/>
                    <a:moveTo>
                      <a:pt x="4335" y="0"/>
                    </a:moveTo>
                    <a:lnTo>
                      <a:pt x="4389" y="0"/>
                    </a:lnTo>
                    <a:cubicBezTo>
                      <a:pt x="4391" y="0"/>
                      <a:pt x="4393" y="1"/>
                      <a:pt x="4393" y="3"/>
                    </a:cubicBezTo>
                    <a:cubicBezTo>
                      <a:pt x="4393" y="6"/>
                      <a:pt x="4391" y="7"/>
                      <a:pt x="4389" y="7"/>
                    </a:cubicBezTo>
                    <a:lnTo>
                      <a:pt x="4335" y="7"/>
                    </a:lnTo>
                    <a:cubicBezTo>
                      <a:pt x="4333" y="7"/>
                      <a:pt x="4331" y="6"/>
                      <a:pt x="4331" y="3"/>
                    </a:cubicBezTo>
                    <a:cubicBezTo>
                      <a:pt x="4331" y="1"/>
                      <a:pt x="4333" y="0"/>
                      <a:pt x="4335" y="0"/>
                    </a:cubicBezTo>
                    <a:close/>
                    <a:moveTo>
                      <a:pt x="4427" y="0"/>
                    </a:moveTo>
                    <a:lnTo>
                      <a:pt x="4481" y="0"/>
                    </a:lnTo>
                    <a:cubicBezTo>
                      <a:pt x="4483" y="0"/>
                      <a:pt x="4485" y="1"/>
                      <a:pt x="4485" y="3"/>
                    </a:cubicBezTo>
                    <a:cubicBezTo>
                      <a:pt x="4485" y="6"/>
                      <a:pt x="4483" y="7"/>
                      <a:pt x="4481" y="7"/>
                    </a:cubicBezTo>
                    <a:lnTo>
                      <a:pt x="4427" y="7"/>
                    </a:lnTo>
                    <a:cubicBezTo>
                      <a:pt x="4425" y="7"/>
                      <a:pt x="4423" y="6"/>
                      <a:pt x="4423" y="3"/>
                    </a:cubicBezTo>
                    <a:cubicBezTo>
                      <a:pt x="4423" y="1"/>
                      <a:pt x="4425" y="0"/>
                      <a:pt x="4427" y="0"/>
                    </a:cubicBezTo>
                    <a:close/>
                    <a:moveTo>
                      <a:pt x="4519" y="0"/>
                    </a:moveTo>
                    <a:lnTo>
                      <a:pt x="4573" y="0"/>
                    </a:lnTo>
                    <a:cubicBezTo>
                      <a:pt x="4575" y="0"/>
                      <a:pt x="4577" y="1"/>
                      <a:pt x="4577" y="3"/>
                    </a:cubicBezTo>
                    <a:cubicBezTo>
                      <a:pt x="4577" y="6"/>
                      <a:pt x="4575" y="7"/>
                      <a:pt x="4573" y="7"/>
                    </a:cubicBezTo>
                    <a:lnTo>
                      <a:pt x="4519" y="7"/>
                    </a:lnTo>
                    <a:cubicBezTo>
                      <a:pt x="4517" y="7"/>
                      <a:pt x="4516" y="6"/>
                      <a:pt x="4516" y="3"/>
                    </a:cubicBezTo>
                    <a:cubicBezTo>
                      <a:pt x="4516" y="1"/>
                      <a:pt x="4517" y="0"/>
                      <a:pt x="4519" y="0"/>
                    </a:cubicBezTo>
                    <a:close/>
                    <a:moveTo>
                      <a:pt x="4612" y="0"/>
                    </a:moveTo>
                    <a:lnTo>
                      <a:pt x="4665" y="0"/>
                    </a:lnTo>
                    <a:cubicBezTo>
                      <a:pt x="4667" y="0"/>
                      <a:pt x="4669" y="1"/>
                      <a:pt x="4669" y="3"/>
                    </a:cubicBezTo>
                    <a:cubicBezTo>
                      <a:pt x="4669" y="6"/>
                      <a:pt x="4667" y="7"/>
                      <a:pt x="4665" y="7"/>
                    </a:cubicBezTo>
                    <a:lnTo>
                      <a:pt x="4612" y="7"/>
                    </a:lnTo>
                    <a:cubicBezTo>
                      <a:pt x="4609" y="7"/>
                      <a:pt x="4608" y="6"/>
                      <a:pt x="4608" y="3"/>
                    </a:cubicBezTo>
                    <a:cubicBezTo>
                      <a:pt x="4608" y="1"/>
                      <a:pt x="4609" y="0"/>
                      <a:pt x="4612" y="0"/>
                    </a:cubicBezTo>
                    <a:close/>
                    <a:moveTo>
                      <a:pt x="4704" y="0"/>
                    </a:moveTo>
                    <a:lnTo>
                      <a:pt x="4758" y="0"/>
                    </a:lnTo>
                    <a:cubicBezTo>
                      <a:pt x="4760" y="0"/>
                      <a:pt x="4761" y="1"/>
                      <a:pt x="4761" y="3"/>
                    </a:cubicBezTo>
                    <a:cubicBezTo>
                      <a:pt x="4761" y="6"/>
                      <a:pt x="4760" y="7"/>
                      <a:pt x="4758" y="7"/>
                    </a:cubicBezTo>
                    <a:lnTo>
                      <a:pt x="4704" y="7"/>
                    </a:lnTo>
                    <a:cubicBezTo>
                      <a:pt x="4702" y="7"/>
                      <a:pt x="4700" y="6"/>
                      <a:pt x="4700" y="3"/>
                    </a:cubicBezTo>
                    <a:cubicBezTo>
                      <a:pt x="4700" y="1"/>
                      <a:pt x="4702" y="0"/>
                      <a:pt x="4704" y="0"/>
                    </a:cubicBezTo>
                    <a:close/>
                    <a:moveTo>
                      <a:pt x="4796" y="0"/>
                    </a:moveTo>
                    <a:lnTo>
                      <a:pt x="4850" y="0"/>
                    </a:lnTo>
                    <a:cubicBezTo>
                      <a:pt x="4852" y="0"/>
                      <a:pt x="4854" y="1"/>
                      <a:pt x="4854" y="3"/>
                    </a:cubicBezTo>
                    <a:cubicBezTo>
                      <a:pt x="4854" y="6"/>
                      <a:pt x="4852" y="7"/>
                      <a:pt x="4850" y="7"/>
                    </a:cubicBezTo>
                    <a:lnTo>
                      <a:pt x="4796" y="7"/>
                    </a:lnTo>
                    <a:cubicBezTo>
                      <a:pt x="4794" y="7"/>
                      <a:pt x="4792" y="6"/>
                      <a:pt x="4792" y="3"/>
                    </a:cubicBezTo>
                    <a:cubicBezTo>
                      <a:pt x="4792" y="1"/>
                      <a:pt x="4794" y="0"/>
                      <a:pt x="4796" y="0"/>
                    </a:cubicBezTo>
                    <a:close/>
                    <a:moveTo>
                      <a:pt x="4888" y="0"/>
                    </a:moveTo>
                    <a:lnTo>
                      <a:pt x="4942" y="0"/>
                    </a:lnTo>
                    <a:cubicBezTo>
                      <a:pt x="4944" y="0"/>
                      <a:pt x="4946" y="1"/>
                      <a:pt x="4946" y="3"/>
                    </a:cubicBezTo>
                    <a:cubicBezTo>
                      <a:pt x="4946" y="6"/>
                      <a:pt x="4944" y="7"/>
                      <a:pt x="4942" y="7"/>
                    </a:cubicBezTo>
                    <a:lnTo>
                      <a:pt x="4888" y="7"/>
                    </a:lnTo>
                    <a:cubicBezTo>
                      <a:pt x="4886" y="7"/>
                      <a:pt x="4884" y="6"/>
                      <a:pt x="4884" y="3"/>
                    </a:cubicBezTo>
                    <a:cubicBezTo>
                      <a:pt x="4884" y="1"/>
                      <a:pt x="4886" y="0"/>
                      <a:pt x="4888" y="0"/>
                    </a:cubicBezTo>
                    <a:close/>
                    <a:moveTo>
                      <a:pt x="4980" y="0"/>
                    </a:moveTo>
                    <a:lnTo>
                      <a:pt x="5034" y="0"/>
                    </a:lnTo>
                    <a:cubicBezTo>
                      <a:pt x="5036" y="0"/>
                      <a:pt x="5038" y="1"/>
                      <a:pt x="5038" y="3"/>
                    </a:cubicBezTo>
                    <a:cubicBezTo>
                      <a:pt x="5038" y="6"/>
                      <a:pt x="5036" y="7"/>
                      <a:pt x="5034" y="7"/>
                    </a:cubicBezTo>
                    <a:lnTo>
                      <a:pt x="4980" y="7"/>
                    </a:lnTo>
                    <a:cubicBezTo>
                      <a:pt x="4978" y="7"/>
                      <a:pt x="4976" y="6"/>
                      <a:pt x="4976" y="3"/>
                    </a:cubicBezTo>
                    <a:cubicBezTo>
                      <a:pt x="4976" y="1"/>
                      <a:pt x="4978" y="0"/>
                      <a:pt x="4980" y="0"/>
                    </a:cubicBezTo>
                    <a:close/>
                    <a:moveTo>
                      <a:pt x="5072" y="0"/>
                    </a:moveTo>
                    <a:lnTo>
                      <a:pt x="5126" y="0"/>
                    </a:lnTo>
                    <a:cubicBezTo>
                      <a:pt x="5128" y="0"/>
                      <a:pt x="5130" y="1"/>
                      <a:pt x="5130" y="3"/>
                    </a:cubicBezTo>
                    <a:cubicBezTo>
                      <a:pt x="5130" y="6"/>
                      <a:pt x="5128" y="7"/>
                      <a:pt x="5126" y="7"/>
                    </a:cubicBezTo>
                    <a:lnTo>
                      <a:pt x="5072" y="7"/>
                    </a:lnTo>
                    <a:cubicBezTo>
                      <a:pt x="5070" y="7"/>
                      <a:pt x="5069" y="6"/>
                      <a:pt x="5069" y="3"/>
                    </a:cubicBezTo>
                    <a:cubicBezTo>
                      <a:pt x="5069" y="1"/>
                      <a:pt x="5070" y="0"/>
                      <a:pt x="5072" y="0"/>
                    </a:cubicBezTo>
                    <a:close/>
                    <a:moveTo>
                      <a:pt x="5165" y="0"/>
                    </a:moveTo>
                    <a:lnTo>
                      <a:pt x="5218" y="0"/>
                    </a:lnTo>
                    <a:cubicBezTo>
                      <a:pt x="5220" y="0"/>
                      <a:pt x="5222" y="1"/>
                      <a:pt x="5222" y="3"/>
                    </a:cubicBezTo>
                    <a:cubicBezTo>
                      <a:pt x="5222" y="6"/>
                      <a:pt x="5220" y="7"/>
                      <a:pt x="5218" y="7"/>
                    </a:cubicBezTo>
                    <a:lnTo>
                      <a:pt x="5165" y="7"/>
                    </a:lnTo>
                    <a:cubicBezTo>
                      <a:pt x="5162" y="7"/>
                      <a:pt x="5161" y="6"/>
                      <a:pt x="5161" y="3"/>
                    </a:cubicBezTo>
                    <a:cubicBezTo>
                      <a:pt x="5161" y="1"/>
                      <a:pt x="5162" y="0"/>
                      <a:pt x="5165" y="0"/>
                    </a:cubicBezTo>
                    <a:close/>
                    <a:moveTo>
                      <a:pt x="5257" y="0"/>
                    </a:moveTo>
                    <a:lnTo>
                      <a:pt x="5310" y="0"/>
                    </a:lnTo>
                    <a:cubicBezTo>
                      <a:pt x="5313" y="0"/>
                      <a:pt x="5314" y="1"/>
                      <a:pt x="5314" y="3"/>
                    </a:cubicBezTo>
                    <a:cubicBezTo>
                      <a:pt x="5314" y="6"/>
                      <a:pt x="5313" y="7"/>
                      <a:pt x="5310" y="7"/>
                    </a:cubicBezTo>
                    <a:lnTo>
                      <a:pt x="5257" y="7"/>
                    </a:lnTo>
                    <a:cubicBezTo>
                      <a:pt x="5255" y="7"/>
                      <a:pt x="5253" y="6"/>
                      <a:pt x="5253" y="3"/>
                    </a:cubicBezTo>
                    <a:cubicBezTo>
                      <a:pt x="5253" y="1"/>
                      <a:pt x="5255" y="0"/>
                      <a:pt x="5257" y="0"/>
                    </a:cubicBezTo>
                    <a:close/>
                    <a:moveTo>
                      <a:pt x="5349" y="0"/>
                    </a:moveTo>
                    <a:lnTo>
                      <a:pt x="5403" y="0"/>
                    </a:lnTo>
                    <a:cubicBezTo>
                      <a:pt x="5405" y="0"/>
                      <a:pt x="5406" y="1"/>
                      <a:pt x="5406" y="3"/>
                    </a:cubicBezTo>
                    <a:cubicBezTo>
                      <a:pt x="5406" y="6"/>
                      <a:pt x="5405" y="7"/>
                      <a:pt x="5403" y="7"/>
                    </a:cubicBezTo>
                    <a:lnTo>
                      <a:pt x="5349" y="7"/>
                    </a:lnTo>
                    <a:cubicBezTo>
                      <a:pt x="5347" y="7"/>
                      <a:pt x="5345" y="6"/>
                      <a:pt x="5345" y="3"/>
                    </a:cubicBezTo>
                    <a:cubicBezTo>
                      <a:pt x="5345" y="1"/>
                      <a:pt x="5347" y="0"/>
                      <a:pt x="5349" y="0"/>
                    </a:cubicBezTo>
                    <a:close/>
                    <a:moveTo>
                      <a:pt x="5441" y="0"/>
                    </a:moveTo>
                    <a:lnTo>
                      <a:pt x="5495" y="0"/>
                    </a:lnTo>
                    <a:cubicBezTo>
                      <a:pt x="5497" y="0"/>
                      <a:pt x="5499" y="1"/>
                      <a:pt x="5499" y="3"/>
                    </a:cubicBezTo>
                    <a:cubicBezTo>
                      <a:pt x="5499" y="6"/>
                      <a:pt x="5497" y="7"/>
                      <a:pt x="5495" y="7"/>
                    </a:cubicBezTo>
                    <a:lnTo>
                      <a:pt x="5441" y="7"/>
                    </a:lnTo>
                    <a:cubicBezTo>
                      <a:pt x="5439" y="7"/>
                      <a:pt x="5437" y="6"/>
                      <a:pt x="5437" y="3"/>
                    </a:cubicBezTo>
                    <a:cubicBezTo>
                      <a:pt x="5437" y="1"/>
                      <a:pt x="5439" y="0"/>
                      <a:pt x="5441" y="0"/>
                    </a:cubicBezTo>
                    <a:close/>
                    <a:moveTo>
                      <a:pt x="5533" y="0"/>
                    </a:moveTo>
                    <a:lnTo>
                      <a:pt x="5587" y="0"/>
                    </a:lnTo>
                    <a:cubicBezTo>
                      <a:pt x="5589" y="0"/>
                      <a:pt x="5591" y="1"/>
                      <a:pt x="5591" y="3"/>
                    </a:cubicBezTo>
                    <a:cubicBezTo>
                      <a:pt x="5591" y="6"/>
                      <a:pt x="5589" y="7"/>
                      <a:pt x="5587" y="7"/>
                    </a:cubicBezTo>
                    <a:lnTo>
                      <a:pt x="5533" y="7"/>
                    </a:lnTo>
                    <a:cubicBezTo>
                      <a:pt x="5531" y="7"/>
                      <a:pt x="5529" y="6"/>
                      <a:pt x="5529" y="3"/>
                    </a:cubicBezTo>
                    <a:cubicBezTo>
                      <a:pt x="5529" y="1"/>
                      <a:pt x="5531" y="0"/>
                      <a:pt x="5533" y="0"/>
                    </a:cubicBezTo>
                    <a:close/>
                    <a:moveTo>
                      <a:pt x="5625" y="0"/>
                    </a:moveTo>
                    <a:lnTo>
                      <a:pt x="5679" y="0"/>
                    </a:lnTo>
                    <a:cubicBezTo>
                      <a:pt x="5681" y="0"/>
                      <a:pt x="5683" y="1"/>
                      <a:pt x="5683" y="3"/>
                    </a:cubicBezTo>
                    <a:cubicBezTo>
                      <a:pt x="5683" y="6"/>
                      <a:pt x="5681" y="7"/>
                      <a:pt x="5679" y="7"/>
                    </a:cubicBezTo>
                    <a:lnTo>
                      <a:pt x="5625" y="7"/>
                    </a:lnTo>
                    <a:cubicBezTo>
                      <a:pt x="5623" y="7"/>
                      <a:pt x="5622" y="6"/>
                      <a:pt x="5622" y="3"/>
                    </a:cubicBezTo>
                    <a:cubicBezTo>
                      <a:pt x="5622" y="1"/>
                      <a:pt x="5623" y="0"/>
                      <a:pt x="5625" y="0"/>
                    </a:cubicBezTo>
                    <a:close/>
                    <a:moveTo>
                      <a:pt x="5718" y="0"/>
                    </a:moveTo>
                    <a:lnTo>
                      <a:pt x="5771" y="0"/>
                    </a:lnTo>
                    <a:cubicBezTo>
                      <a:pt x="5773" y="0"/>
                      <a:pt x="5775" y="1"/>
                      <a:pt x="5775" y="3"/>
                    </a:cubicBezTo>
                    <a:cubicBezTo>
                      <a:pt x="5775" y="6"/>
                      <a:pt x="5773" y="7"/>
                      <a:pt x="5771" y="7"/>
                    </a:cubicBezTo>
                    <a:lnTo>
                      <a:pt x="5718" y="7"/>
                    </a:lnTo>
                    <a:cubicBezTo>
                      <a:pt x="5715" y="7"/>
                      <a:pt x="5714" y="6"/>
                      <a:pt x="5714" y="3"/>
                    </a:cubicBezTo>
                    <a:cubicBezTo>
                      <a:pt x="5714" y="1"/>
                      <a:pt x="5715" y="0"/>
                      <a:pt x="5718" y="0"/>
                    </a:cubicBezTo>
                    <a:close/>
                    <a:moveTo>
                      <a:pt x="5810" y="0"/>
                    </a:moveTo>
                    <a:lnTo>
                      <a:pt x="5863" y="0"/>
                    </a:lnTo>
                    <a:cubicBezTo>
                      <a:pt x="5866" y="0"/>
                      <a:pt x="5867" y="1"/>
                      <a:pt x="5867" y="3"/>
                    </a:cubicBezTo>
                    <a:cubicBezTo>
                      <a:pt x="5867" y="6"/>
                      <a:pt x="5866" y="7"/>
                      <a:pt x="5863" y="7"/>
                    </a:cubicBezTo>
                    <a:lnTo>
                      <a:pt x="5810" y="7"/>
                    </a:lnTo>
                    <a:cubicBezTo>
                      <a:pt x="5808" y="7"/>
                      <a:pt x="5806" y="6"/>
                      <a:pt x="5806" y="3"/>
                    </a:cubicBezTo>
                    <a:cubicBezTo>
                      <a:pt x="5806" y="1"/>
                      <a:pt x="5808" y="0"/>
                      <a:pt x="5810" y="0"/>
                    </a:cubicBezTo>
                    <a:close/>
                    <a:moveTo>
                      <a:pt x="5902" y="0"/>
                    </a:moveTo>
                    <a:lnTo>
                      <a:pt x="5956" y="0"/>
                    </a:lnTo>
                    <a:cubicBezTo>
                      <a:pt x="5958" y="0"/>
                      <a:pt x="5959" y="1"/>
                      <a:pt x="5959" y="3"/>
                    </a:cubicBezTo>
                    <a:cubicBezTo>
                      <a:pt x="5959" y="6"/>
                      <a:pt x="5958" y="7"/>
                      <a:pt x="5956" y="7"/>
                    </a:cubicBezTo>
                    <a:lnTo>
                      <a:pt x="5902" y="7"/>
                    </a:lnTo>
                    <a:cubicBezTo>
                      <a:pt x="5900" y="7"/>
                      <a:pt x="5898" y="6"/>
                      <a:pt x="5898" y="3"/>
                    </a:cubicBezTo>
                    <a:cubicBezTo>
                      <a:pt x="5898" y="1"/>
                      <a:pt x="5900" y="0"/>
                      <a:pt x="5902" y="0"/>
                    </a:cubicBezTo>
                    <a:close/>
                    <a:moveTo>
                      <a:pt x="5994" y="0"/>
                    </a:moveTo>
                    <a:lnTo>
                      <a:pt x="6048" y="0"/>
                    </a:lnTo>
                    <a:cubicBezTo>
                      <a:pt x="6050" y="0"/>
                      <a:pt x="6052" y="1"/>
                      <a:pt x="6052" y="3"/>
                    </a:cubicBezTo>
                    <a:cubicBezTo>
                      <a:pt x="6052" y="6"/>
                      <a:pt x="6050" y="7"/>
                      <a:pt x="6048" y="7"/>
                    </a:cubicBezTo>
                    <a:lnTo>
                      <a:pt x="5994" y="7"/>
                    </a:lnTo>
                    <a:cubicBezTo>
                      <a:pt x="5992" y="7"/>
                      <a:pt x="5990" y="6"/>
                      <a:pt x="5990" y="3"/>
                    </a:cubicBezTo>
                    <a:cubicBezTo>
                      <a:pt x="5990" y="1"/>
                      <a:pt x="5992" y="0"/>
                      <a:pt x="5994" y="0"/>
                    </a:cubicBezTo>
                    <a:close/>
                    <a:moveTo>
                      <a:pt x="6086" y="0"/>
                    </a:moveTo>
                    <a:lnTo>
                      <a:pt x="6140" y="0"/>
                    </a:lnTo>
                    <a:cubicBezTo>
                      <a:pt x="6142" y="0"/>
                      <a:pt x="6144" y="1"/>
                      <a:pt x="6144" y="3"/>
                    </a:cubicBezTo>
                    <a:cubicBezTo>
                      <a:pt x="6144" y="6"/>
                      <a:pt x="6142" y="7"/>
                      <a:pt x="6140" y="7"/>
                    </a:cubicBezTo>
                    <a:lnTo>
                      <a:pt x="6086" y="7"/>
                    </a:lnTo>
                    <a:cubicBezTo>
                      <a:pt x="6084" y="7"/>
                      <a:pt x="6082" y="6"/>
                      <a:pt x="6082" y="3"/>
                    </a:cubicBezTo>
                    <a:cubicBezTo>
                      <a:pt x="6082" y="1"/>
                      <a:pt x="6084" y="0"/>
                      <a:pt x="6086" y="0"/>
                    </a:cubicBezTo>
                    <a:close/>
                    <a:moveTo>
                      <a:pt x="6178" y="0"/>
                    </a:moveTo>
                    <a:lnTo>
                      <a:pt x="6232" y="0"/>
                    </a:lnTo>
                    <a:cubicBezTo>
                      <a:pt x="6234" y="0"/>
                      <a:pt x="6236" y="1"/>
                      <a:pt x="6236" y="3"/>
                    </a:cubicBezTo>
                    <a:cubicBezTo>
                      <a:pt x="6236" y="6"/>
                      <a:pt x="6234" y="7"/>
                      <a:pt x="6232" y="7"/>
                    </a:cubicBezTo>
                    <a:lnTo>
                      <a:pt x="6178" y="7"/>
                    </a:lnTo>
                    <a:cubicBezTo>
                      <a:pt x="6176" y="7"/>
                      <a:pt x="6174" y="6"/>
                      <a:pt x="6174" y="3"/>
                    </a:cubicBezTo>
                    <a:cubicBezTo>
                      <a:pt x="6174" y="1"/>
                      <a:pt x="6176" y="0"/>
                      <a:pt x="6178" y="0"/>
                    </a:cubicBezTo>
                    <a:close/>
                    <a:moveTo>
                      <a:pt x="6270" y="0"/>
                    </a:moveTo>
                    <a:lnTo>
                      <a:pt x="6324" y="0"/>
                    </a:lnTo>
                    <a:cubicBezTo>
                      <a:pt x="6326" y="0"/>
                      <a:pt x="6328" y="1"/>
                      <a:pt x="6328" y="3"/>
                    </a:cubicBezTo>
                    <a:cubicBezTo>
                      <a:pt x="6328" y="6"/>
                      <a:pt x="6326" y="7"/>
                      <a:pt x="6324" y="7"/>
                    </a:cubicBezTo>
                    <a:lnTo>
                      <a:pt x="6270" y="7"/>
                    </a:lnTo>
                    <a:cubicBezTo>
                      <a:pt x="6268" y="7"/>
                      <a:pt x="6267" y="6"/>
                      <a:pt x="6267" y="3"/>
                    </a:cubicBezTo>
                    <a:cubicBezTo>
                      <a:pt x="6267" y="1"/>
                      <a:pt x="6268" y="0"/>
                      <a:pt x="6270" y="0"/>
                    </a:cubicBezTo>
                    <a:close/>
                    <a:moveTo>
                      <a:pt x="6363" y="0"/>
                    </a:moveTo>
                    <a:lnTo>
                      <a:pt x="6416" y="0"/>
                    </a:lnTo>
                    <a:cubicBezTo>
                      <a:pt x="6419" y="0"/>
                      <a:pt x="6420" y="1"/>
                      <a:pt x="6420" y="3"/>
                    </a:cubicBezTo>
                    <a:cubicBezTo>
                      <a:pt x="6420" y="6"/>
                      <a:pt x="6419" y="7"/>
                      <a:pt x="6416" y="7"/>
                    </a:cubicBezTo>
                    <a:lnTo>
                      <a:pt x="6363" y="7"/>
                    </a:lnTo>
                    <a:cubicBezTo>
                      <a:pt x="6361" y="7"/>
                      <a:pt x="6359" y="6"/>
                      <a:pt x="6359" y="3"/>
                    </a:cubicBezTo>
                    <a:cubicBezTo>
                      <a:pt x="6359" y="1"/>
                      <a:pt x="6361" y="0"/>
                      <a:pt x="6363" y="0"/>
                    </a:cubicBezTo>
                    <a:close/>
                    <a:moveTo>
                      <a:pt x="6455" y="0"/>
                    </a:moveTo>
                    <a:lnTo>
                      <a:pt x="6509" y="0"/>
                    </a:lnTo>
                    <a:cubicBezTo>
                      <a:pt x="6511" y="0"/>
                      <a:pt x="6512" y="1"/>
                      <a:pt x="6512" y="3"/>
                    </a:cubicBezTo>
                    <a:cubicBezTo>
                      <a:pt x="6512" y="6"/>
                      <a:pt x="6511" y="7"/>
                      <a:pt x="6509" y="7"/>
                    </a:cubicBezTo>
                    <a:lnTo>
                      <a:pt x="6455" y="7"/>
                    </a:lnTo>
                    <a:cubicBezTo>
                      <a:pt x="6453" y="7"/>
                      <a:pt x="6451" y="6"/>
                      <a:pt x="6451" y="3"/>
                    </a:cubicBezTo>
                    <a:cubicBezTo>
                      <a:pt x="6451" y="1"/>
                      <a:pt x="6453" y="0"/>
                      <a:pt x="6455" y="0"/>
                    </a:cubicBezTo>
                    <a:close/>
                    <a:moveTo>
                      <a:pt x="6547" y="0"/>
                    </a:moveTo>
                    <a:lnTo>
                      <a:pt x="6601" y="0"/>
                    </a:lnTo>
                    <a:cubicBezTo>
                      <a:pt x="6603" y="0"/>
                      <a:pt x="6605" y="1"/>
                      <a:pt x="6605" y="3"/>
                    </a:cubicBezTo>
                    <a:cubicBezTo>
                      <a:pt x="6605" y="6"/>
                      <a:pt x="6603" y="7"/>
                      <a:pt x="6601" y="7"/>
                    </a:cubicBezTo>
                    <a:lnTo>
                      <a:pt x="6547" y="7"/>
                    </a:lnTo>
                    <a:cubicBezTo>
                      <a:pt x="6545" y="7"/>
                      <a:pt x="6543" y="6"/>
                      <a:pt x="6543" y="3"/>
                    </a:cubicBezTo>
                    <a:cubicBezTo>
                      <a:pt x="6543" y="1"/>
                      <a:pt x="6545" y="0"/>
                      <a:pt x="6547" y="0"/>
                    </a:cubicBezTo>
                    <a:close/>
                    <a:moveTo>
                      <a:pt x="6639" y="0"/>
                    </a:moveTo>
                    <a:lnTo>
                      <a:pt x="6693" y="0"/>
                    </a:lnTo>
                    <a:cubicBezTo>
                      <a:pt x="6695" y="0"/>
                      <a:pt x="6697" y="1"/>
                      <a:pt x="6697" y="3"/>
                    </a:cubicBezTo>
                    <a:cubicBezTo>
                      <a:pt x="6697" y="6"/>
                      <a:pt x="6695" y="7"/>
                      <a:pt x="6693" y="7"/>
                    </a:cubicBezTo>
                    <a:lnTo>
                      <a:pt x="6639" y="7"/>
                    </a:lnTo>
                    <a:cubicBezTo>
                      <a:pt x="6637" y="7"/>
                      <a:pt x="6635" y="6"/>
                      <a:pt x="6635" y="3"/>
                    </a:cubicBezTo>
                    <a:cubicBezTo>
                      <a:pt x="6635" y="1"/>
                      <a:pt x="6637" y="0"/>
                      <a:pt x="6639" y="0"/>
                    </a:cubicBezTo>
                    <a:close/>
                    <a:moveTo>
                      <a:pt x="6731" y="0"/>
                    </a:moveTo>
                    <a:lnTo>
                      <a:pt x="6785" y="0"/>
                    </a:lnTo>
                    <a:cubicBezTo>
                      <a:pt x="6787" y="0"/>
                      <a:pt x="6789" y="1"/>
                      <a:pt x="6789" y="3"/>
                    </a:cubicBezTo>
                    <a:cubicBezTo>
                      <a:pt x="6789" y="6"/>
                      <a:pt x="6787" y="7"/>
                      <a:pt x="6785" y="7"/>
                    </a:cubicBezTo>
                    <a:lnTo>
                      <a:pt x="6731" y="7"/>
                    </a:lnTo>
                    <a:cubicBezTo>
                      <a:pt x="6729" y="7"/>
                      <a:pt x="6727" y="6"/>
                      <a:pt x="6727" y="3"/>
                    </a:cubicBezTo>
                    <a:cubicBezTo>
                      <a:pt x="6727" y="1"/>
                      <a:pt x="6729" y="0"/>
                      <a:pt x="6731" y="0"/>
                    </a:cubicBezTo>
                    <a:close/>
                    <a:moveTo>
                      <a:pt x="6823" y="0"/>
                    </a:moveTo>
                    <a:lnTo>
                      <a:pt x="6877" y="0"/>
                    </a:lnTo>
                    <a:cubicBezTo>
                      <a:pt x="6879" y="0"/>
                      <a:pt x="6881" y="1"/>
                      <a:pt x="6881" y="3"/>
                    </a:cubicBezTo>
                    <a:cubicBezTo>
                      <a:pt x="6881" y="6"/>
                      <a:pt x="6879" y="7"/>
                      <a:pt x="6877" y="7"/>
                    </a:cubicBezTo>
                    <a:lnTo>
                      <a:pt x="6823" y="7"/>
                    </a:lnTo>
                    <a:cubicBezTo>
                      <a:pt x="6821" y="7"/>
                      <a:pt x="6820" y="6"/>
                      <a:pt x="6820" y="3"/>
                    </a:cubicBezTo>
                    <a:cubicBezTo>
                      <a:pt x="6820" y="1"/>
                      <a:pt x="6821" y="0"/>
                      <a:pt x="6823" y="0"/>
                    </a:cubicBezTo>
                    <a:close/>
                    <a:moveTo>
                      <a:pt x="6916" y="0"/>
                    </a:moveTo>
                    <a:lnTo>
                      <a:pt x="6969" y="0"/>
                    </a:lnTo>
                    <a:cubicBezTo>
                      <a:pt x="6971" y="0"/>
                      <a:pt x="6973" y="1"/>
                      <a:pt x="6973" y="3"/>
                    </a:cubicBezTo>
                    <a:cubicBezTo>
                      <a:pt x="6973" y="6"/>
                      <a:pt x="6971" y="7"/>
                      <a:pt x="6969" y="7"/>
                    </a:cubicBezTo>
                    <a:lnTo>
                      <a:pt x="6916" y="7"/>
                    </a:lnTo>
                    <a:cubicBezTo>
                      <a:pt x="6913" y="7"/>
                      <a:pt x="6912" y="6"/>
                      <a:pt x="6912" y="3"/>
                    </a:cubicBezTo>
                    <a:cubicBezTo>
                      <a:pt x="6912" y="1"/>
                      <a:pt x="6913" y="0"/>
                      <a:pt x="6916" y="0"/>
                    </a:cubicBezTo>
                    <a:close/>
                    <a:moveTo>
                      <a:pt x="7008" y="0"/>
                    </a:moveTo>
                    <a:lnTo>
                      <a:pt x="7062" y="0"/>
                    </a:lnTo>
                    <a:cubicBezTo>
                      <a:pt x="7064" y="0"/>
                      <a:pt x="7065" y="1"/>
                      <a:pt x="7065" y="3"/>
                    </a:cubicBezTo>
                    <a:cubicBezTo>
                      <a:pt x="7065" y="6"/>
                      <a:pt x="7064" y="7"/>
                      <a:pt x="7062" y="7"/>
                    </a:cubicBezTo>
                    <a:lnTo>
                      <a:pt x="7008" y="7"/>
                    </a:lnTo>
                    <a:cubicBezTo>
                      <a:pt x="7006" y="7"/>
                      <a:pt x="7004" y="6"/>
                      <a:pt x="7004" y="3"/>
                    </a:cubicBezTo>
                    <a:cubicBezTo>
                      <a:pt x="7004" y="1"/>
                      <a:pt x="7006" y="0"/>
                      <a:pt x="7008" y="0"/>
                    </a:cubicBezTo>
                    <a:close/>
                    <a:moveTo>
                      <a:pt x="7100" y="0"/>
                    </a:moveTo>
                    <a:lnTo>
                      <a:pt x="7154" y="0"/>
                    </a:lnTo>
                    <a:cubicBezTo>
                      <a:pt x="7156" y="0"/>
                      <a:pt x="7158" y="1"/>
                      <a:pt x="7158" y="3"/>
                    </a:cubicBezTo>
                    <a:cubicBezTo>
                      <a:pt x="7158" y="6"/>
                      <a:pt x="7156" y="7"/>
                      <a:pt x="7154" y="7"/>
                    </a:cubicBezTo>
                    <a:lnTo>
                      <a:pt x="7100" y="7"/>
                    </a:lnTo>
                    <a:cubicBezTo>
                      <a:pt x="7098" y="7"/>
                      <a:pt x="7096" y="6"/>
                      <a:pt x="7096" y="3"/>
                    </a:cubicBezTo>
                    <a:cubicBezTo>
                      <a:pt x="7096" y="1"/>
                      <a:pt x="7098" y="0"/>
                      <a:pt x="7100" y="0"/>
                    </a:cubicBezTo>
                    <a:close/>
                    <a:moveTo>
                      <a:pt x="7192" y="0"/>
                    </a:moveTo>
                    <a:lnTo>
                      <a:pt x="7246" y="0"/>
                    </a:lnTo>
                    <a:cubicBezTo>
                      <a:pt x="7248" y="0"/>
                      <a:pt x="7250" y="1"/>
                      <a:pt x="7250" y="3"/>
                    </a:cubicBezTo>
                    <a:cubicBezTo>
                      <a:pt x="7250" y="6"/>
                      <a:pt x="7248" y="7"/>
                      <a:pt x="7246" y="7"/>
                    </a:cubicBezTo>
                    <a:lnTo>
                      <a:pt x="7192" y="7"/>
                    </a:lnTo>
                    <a:cubicBezTo>
                      <a:pt x="7190" y="7"/>
                      <a:pt x="7188" y="6"/>
                      <a:pt x="7188" y="3"/>
                    </a:cubicBezTo>
                    <a:cubicBezTo>
                      <a:pt x="7188" y="1"/>
                      <a:pt x="7190" y="0"/>
                      <a:pt x="7192" y="0"/>
                    </a:cubicBezTo>
                    <a:close/>
                    <a:moveTo>
                      <a:pt x="7284" y="0"/>
                    </a:moveTo>
                    <a:lnTo>
                      <a:pt x="7338" y="0"/>
                    </a:lnTo>
                    <a:cubicBezTo>
                      <a:pt x="7340" y="0"/>
                      <a:pt x="7342" y="1"/>
                      <a:pt x="7342" y="3"/>
                    </a:cubicBezTo>
                    <a:cubicBezTo>
                      <a:pt x="7342" y="6"/>
                      <a:pt x="7340" y="7"/>
                      <a:pt x="7338" y="7"/>
                    </a:cubicBezTo>
                    <a:lnTo>
                      <a:pt x="7284" y="7"/>
                    </a:lnTo>
                    <a:cubicBezTo>
                      <a:pt x="7282" y="7"/>
                      <a:pt x="7280" y="6"/>
                      <a:pt x="7280" y="3"/>
                    </a:cubicBezTo>
                    <a:cubicBezTo>
                      <a:pt x="7280" y="1"/>
                      <a:pt x="7282" y="0"/>
                      <a:pt x="7284" y="0"/>
                    </a:cubicBezTo>
                    <a:close/>
                    <a:moveTo>
                      <a:pt x="7376" y="0"/>
                    </a:moveTo>
                    <a:lnTo>
                      <a:pt x="7430" y="0"/>
                    </a:lnTo>
                    <a:cubicBezTo>
                      <a:pt x="7432" y="0"/>
                      <a:pt x="7434" y="1"/>
                      <a:pt x="7434" y="3"/>
                    </a:cubicBezTo>
                    <a:cubicBezTo>
                      <a:pt x="7434" y="6"/>
                      <a:pt x="7432" y="7"/>
                      <a:pt x="7430" y="7"/>
                    </a:cubicBezTo>
                    <a:lnTo>
                      <a:pt x="7376" y="7"/>
                    </a:lnTo>
                    <a:cubicBezTo>
                      <a:pt x="7374" y="7"/>
                      <a:pt x="7373" y="6"/>
                      <a:pt x="7373" y="3"/>
                    </a:cubicBezTo>
                    <a:cubicBezTo>
                      <a:pt x="7373" y="1"/>
                      <a:pt x="7374" y="0"/>
                      <a:pt x="7376" y="0"/>
                    </a:cubicBezTo>
                    <a:close/>
                    <a:moveTo>
                      <a:pt x="7469" y="0"/>
                    </a:moveTo>
                    <a:lnTo>
                      <a:pt x="7522" y="0"/>
                    </a:lnTo>
                    <a:cubicBezTo>
                      <a:pt x="7524" y="0"/>
                      <a:pt x="7526" y="1"/>
                      <a:pt x="7526" y="3"/>
                    </a:cubicBezTo>
                    <a:cubicBezTo>
                      <a:pt x="7526" y="6"/>
                      <a:pt x="7524" y="7"/>
                      <a:pt x="7522" y="7"/>
                    </a:cubicBezTo>
                    <a:lnTo>
                      <a:pt x="7469" y="7"/>
                    </a:lnTo>
                    <a:cubicBezTo>
                      <a:pt x="7466" y="7"/>
                      <a:pt x="7465" y="6"/>
                      <a:pt x="7465" y="3"/>
                    </a:cubicBezTo>
                    <a:cubicBezTo>
                      <a:pt x="7465" y="1"/>
                      <a:pt x="7466" y="0"/>
                      <a:pt x="7469" y="0"/>
                    </a:cubicBezTo>
                    <a:close/>
                    <a:moveTo>
                      <a:pt x="7561" y="0"/>
                    </a:moveTo>
                    <a:lnTo>
                      <a:pt x="7614" y="0"/>
                    </a:lnTo>
                    <a:cubicBezTo>
                      <a:pt x="7617" y="0"/>
                      <a:pt x="7618" y="1"/>
                      <a:pt x="7618" y="3"/>
                    </a:cubicBezTo>
                    <a:cubicBezTo>
                      <a:pt x="7618" y="6"/>
                      <a:pt x="7617" y="7"/>
                      <a:pt x="7614" y="7"/>
                    </a:cubicBezTo>
                    <a:lnTo>
                      <a:pt x="7561" y="7"/>
                    </a:lnTo>
                    <a:cubicBezTo>
                      <a:pt x="7559" y="7"/>
                      <a:pt x="7557" y="6"/>
                      <a:pt x="7557" y="3"/>
                    </a:cubicBezTo>
                    <a:cubicBezTo>
                      <a:pt x="7557" y="1"/>
                      <a:pt x="7559" y="0"/>
                      <a:pt x="7561" y="0"/>
                    </a:cubicBezTo>
                    <a:close/>
                    <a:moveTo>
                      <a:pt x="7653" y="0"/>
                    </a:moveTo>
                    <a:lnTo>
                      <a:pt x="7707" y="0"/>
                    </a:lnTo>
                    <a:cubicBezTo>
                      <a:pt x="7709" y="0"/>
                      <a:pt x="7710" y="1"/>
                      <a:pt x="7710" y="3"/>
                    </a:cubicBezTo>
                    <a:cubicBezTo>
                      <a:pt x="7710" y="6"/>
                      <a:pt x="7709" y="7"/>
                      <a:pt x="7707" y="7"/>
                    </a:cubicBezTo>
                    <a:lnTo>
                      <a:pt x="7653" y="7"/>
                    </a:lnTo>
                    <a:cubicBezTo>
                      <a:pt x="7651" y="7"/>
                      <a:pt x="7649" y="6"/>
                      <a:pt x="7649" y="3"/>
                    </a:cubicBezTo>
                    <a:cubicBezTo>
                      <a:pt x="7649" y="1"/>
                      <a:pt x="7651" y="0"/>
                      <a:pt x="7653" y="0"/>
                    </a:cubicBezTo>
                    <a:close/>
                    <a:moveTo>
                      <a:pt x="7745" y="0"/>
                    </a:moveTo>
                    <a:lnTo>
                      <a:pt x="7799" y="0"/>
                    </a:lnTo>
                    <a:cubicBezTo>
                      <a:pt x="7801" y="0"/>
                      <a:pt x="7803" y="1"/>
                      <a:pt x="7803" y="3"/>
                    </a:cubicBezTo>
                    <a:cubicBezTo>
                      <a:pt x="7803" y="6"/>
                      <a:pt x="7801" y="7"/>
                      <a:pt x="7799" y="7"/>
                    </a:cubicBezTo>
                    <a:lnTo>
                      <a:pt x="7745" y="7"/>
                    </a:lnTo>
                    <a:cubicBezTo>
                      <a:pt x="7743" y="7"/>
                      <a:pt x="7741" y="6"/>
                      <a:pt x="7741" y="3"/>
                    </a:cubicBezTo>
                    <a:cubicBezTo>
                      <a:pt x="7741" y="1"/>
                      <a:pt x="7743" y="0"/>
                      <a:pt x="7745" y="0"/>
                    </a:cubicBezTo>
                    <a:close/>
                    <a:moveTo>
                      <a:pt x="7837" y="0"/>
                    </a:moveTo>
                    <a:lnTo>
                      <a:pt x="7891" y="0"/>
                    </a:lnTo>
                    <a:cubicBezTo>
                      <a:pt x="7893" y="0"/>
                      <a:pt x="7895" y="1"/>
                      <a:pt x="7895" y="3"/>
                    </a:cubicBezTo>
                    <a:cubicBezTo>
                      <a:pt x="7895" y="6"/>
                      <a:pt x="7893" y="7"/>
                      <a:pt x="7891" y="7"/>
                    </a:cubicBezTo>
                    <a:lnTo>
                      <a:pt x="7837" y="7"/>
                    </a:lnTo>
                    <a:cubicBezTo>
                      <a:pt x="7835" y="7"/>
                      <a:pt x="7833" y="6"/>
                      <a:pt x="7833" y="3"/>
                    </a:cubicBezTo>
                    <a:cubicBezTo>
                      <a:pt x="7833" y="1"/>
                      <a:pt x="7835" y="0"/>
                      <a:pt x="7837" y="0"/>
                    </a:cubicBezTo>
                    <a:close/>
                    <a:moveTo>
                      <a:pt x="7929" y="0"/>
                    </a:moveTo>
                    <a:lnTo>
                      <a:pt x="7983" y="0"/>
                    </a:lnTo>
                    <a:cubicBezTo>
                      <a:pt x="7985" y="0"/>
                      <a:pt x="7987" y="1"/>
                      <a:pt x="7987" y="3"/>
                    </a:cubicBezTo>
                    <a:cubicBezTo>
                      <a:pt x="7987" y="6"/>
                      <a:pt x="7985" y="7"/>
                      <a:pt x="7983" y="7"/>
                    </a:cubicBezTo>
                    <a:lnTo>
                      <a:pt x="7929" y="7"/>
                    </a:lnTo>
                    <a:cubicBezTo>
                      <a:pt x="7927" y="7"/>
                      <a:pt x="7926" y="6"/>
                      <a:pt x="7926" y="3"/>
                    </a:cubicBezTo>
                    <a:cubicBezTo>
                      <a:pt x="7926" y="1"/>
                      <a:pt x="7927" y="0"/>
                      <a:pt x="7929" y="0"/>
                    </a:cubicBezTo>
                    <a:close/>
                    <a:moveTo>
                      <a:pt x="8022" y="0"/>
                    </a:moveTo>
                    <a:lnTo>
                      <a:pt x="8075" y="0"/>
                    </a:lnTo>
                    <a:cubicBezTo>
                      <a:pt x="8077" y="0"/>
                      <a:pt x="8079" y="1"/>
                      <a:pt x="8079" y="3"/>
                    </a:cubicBezTo>
                    <a:cubicBezTo>
                      <a:pt x="8079" y="6"/>
                      <a:pt x="8077" y="7"/>
                      <a:pt x="8075" y="7"/>
                    </a:cubicBezTo>
                    <a:lnTo>
                      <a:pt x="8022" y="7"/>
                    </a:lnTo>
                    <a:cubicBezTo>
                      <a:pt x="8019" y="7"/>
                      <a:pt x="8018" y="6"/>
                      <a:pt x="8018" y="3"/>
                    </a:cubicBezTo>
                    <a:cubicBezTo>
                      <a:pt x="8018" y="1"/>
                      <a:pt x="8019" y="0"/>
                      <a:pt x="8022" y="0"/>
                    </a:cubicBezTo>
                    <a:close/>
                    <a:moveTo>
                      <a:pt x="8114" y="0"/>
                    </a:moveTo>
                    <a:lnTo>
                      <a:pt x="8167" y="0"/>
                    </a:lnTo>
                    <a:cubicBezTo>
                      <a:pt x="8170" y="0"/>
                      <a:pt x="8171" y="1"/>
                      <a:pt x="8171" y="3"/>
                    </a:cubicBezTo>
                    <a:cubicBezTo>
                      <a:pt x="8171" y="6"/>
                      <a:pt x="8170" y="7"/>
                      <a:pt x="8167" y="7"/>
                    </a:cubicBezTo>
                    <a:lnTo>
                      <a:pt x="8114" y="7"/>
                    </a:lnTo>
                    <a:cubicBezTo>
                      <a:pt x="8112" y="7"/>
                      <a:pt x="8110" y="6"/>
                      <a:pt x="8110" y="3"/>
                    </a:cubicBezTo>
                    <a:cubicBezTo>
                      <a:pt x="8110" y="1"/>
                      <a:pt x="8112" y="0"/>
                      <a:pt x="8114" y="0"/>
                    </a:cubicBezTo>
                    <a:close/>
                    <a:moveTo>
                      <a:pt x="8206" y="0"/>
                    </a:moveTo>
                    <a:lnTo>
                      <a:pt x="8260" y="0"/>
                    </a:lnTo>
                    <a:cubicBezTo>
                      <a:pt x="8262" y="0"/>
                      <a:pt x="8263" y="1"/>
                      <a:pt x="8263" y="3"/>
                    </a:cubicBezTo>
                    <a:cubicBezTo>
                      <a:pt x="8263" y="6"/>
                      <a:pt x="8262" y="7"/>
                      <a:pt x="8260" y="7"/>
                    </a:cubicBezTo>
                    <a:lnTo>
                      <a:pt x="8206" y="7"/>
                    </a:lnTo>
                    <a:cubicBezTo>
                      <a:pt x="8204" y="7"/>
                      <a:pt x="8202" y="6"/>
                      <a:pt x="8202" y="3"/>
                    </a:cubicBezTo>
                    <a:cubicBezTo>
                      <a:pt x="8202" y="1"/>
                      <a:pt x="8204" y="0"/>
                      <a:pt x="8206" y="0"/>
                    </a:cubicBezTo>
                    <a:close/>
                    <a:moveTo>
                      <a:pt x="8298" y="0"/>
                    </a:moveTo>
                    <a:lnTo>
                      <a:pt x="8352" y="0"/>
                    </a:lnTo>
                    <a:cubicBezTo>
                      <a:pt x="8354" y="0"/>
                      <a:pt x="8356" y="1"/>
                      <a:pt x="8356" y="3"/>
                    </a:cubicBezTo>
                    <a:cubicBezTo>
                      <a:pt x="8356" y="6"/>
                      <a:pt x="8354" y="7"/>
                      <a:pt x="8352" y="7"/>
                    </a:cubicBezTo>
                    <a:lnTo>
                      <a:pt x="8298" y="7"/>
                    </a:lnTo>
                    <a:cubicBezTo>
                      <a:pt x="8296" y="7"/>
                      <a:pt x="8294" y="6"/>
                      <a:pt x="8294" y="3"/>
                    </a:cubicBezTo>
                    <a:cubicBezTo>
                      <a:pt x="8294" y="1"/>
                      <a:pt x="8296" y="0"/>
                      <a:pt x="8298" y="0"/>
                    </a:cubicBezTo>
                    <a:close/>
                    <a:moveTo>
                      <a:pt x="8390" y="0"/>
                    </a:moveTo>
                    <a:lnTo>
                      <a:pt x="8444" y="0"/>
                    </a:lnTo>
                    <a:cubicBezTo>
                      <a:pt x="8446" y="0"/>
                      <a:pt x="8448" y="1"/>
                      <a:pt x="8448" y="3"/>
                    </a:cubicBezTo>
                    <a:cubicBezTo>
                      <a:pt x="8448" y="6"/>
                      <a:pt x="8446" y="7"/>
                      <a:pt x="8444" y="7"/>
                    </a:cubicBezTo>
                    <a:lnTo>
                      <a:pt x="8390" y="7"/>
                    </a:lnTo>
                    <a:cubicBezTo>
                      <a:pt x="8388" y="7"/>
                      <a:pt x="8386" y="6"/>
                      <a:pt x="8386" y="3"/>
                    </a:cubicBezTo>
                    <a:cubicBezTo>
                      <a:pt x="8386" y="1"/>
                      <a:pt x="8388" y="0"/>
                      <a:pt x="8390" y="0"/>
                    </a:cubicBezTo>
                    <a:close/>
                    <a:moveTo>
                      <a:pt x="8482" y="0"/>
                    </a:moveTo>
                    <a:lnTo>
                      <a:pt x="8536" y="0"/>
                    </a:lnTo>
                    <a:cubicBezTo>
                      <a:pt x="8538" y="0"/>
                      <a:pt x="8540" y="1"/>
                      <a:pt x="8540" y="3"/>
                    </a:cubicBezTo>
                    <a:cubicBezTo>
                      <a:pt x="8540" y="6"/>
                      <a:pt x="8538" y="7"/>
                      <a:pt x="8536" y="7"/>
                    </a:cubicBezTo>
                    <a:lnTo>
                      <a:pt x="8482" y="7"/>
                    </a:lnTo>
                    <a:cubicBezTo>
                      <a:pt x="8480" y="7"/>
                      <a:pt x="8478" y="6"/>
                      <a:pt x="8478" y="3"/>
                    </a:cubicBezTo>
                    <a:cubicBezTo>
                      <a:pt x="8478" y="1"/>
                      <a:pt x="8480" y="0"/>
                      <a:pt x="8482" y="0"/>
                    </a:cubicBezTo>
                    <a:close/>
                    <a:moveTo>
                      <a:pt x="8574" y="0"/>
                    </a:moveTo>
                    <a:lnTo>
                      <a:pt x="8628" y="0"/>
                    </a:lnTo>
                    <a:cubicBezTo>
                      <a:pt x="8630" y="0"/>
                      <a:pt x="8632" y="1"/>
                      <a:pt x="8632" y="3"/>
                    </a:cubicBezTo>
                    <a:cubicBezTo>
                      <a:pt x="8632" y="6"/>
                      <a:pt x="8630" y="7"/>
                      <a:pt x="8628" y="7"/>
                    </a:cubicBezTo>
                    <a:lnTo>
                      <a:pt x="8574" y="7"/>
                    </a:lnTo>
                    <a:cubicBezTo>
                      <a:pt x="8572" y="7"/>
                      <a:pt x="8571" y="6"/>
                      <a:pt x="8571" y="3"/>
                    </a:cubicBezTo>
                    <a:cubicBezTo>
                      <a:pt x="8571" y="1"/>
                      <a:pt x="8572" y="0"/>
                      <a:pt x="8574" y="0"/>
                    </a:cubicBezTo>
                    <a:close/>
                    <a:moveTo>
                      <a:pt x="8667" y="0"/>
                    </a:moveTo>
                    <a:lnTo>
                      <a:pt x="8720" y="0"/>
                    </a:lnTo>
                    <a:cubicBezTo>
                      <a:pt x="8723" y="0"/>
                      <a:pt x="8724" y="1"/>
                      <a:pt x="8724" y="3"/>
                    </a:cubicBezTo>
                    <a:cubicBezTo>
                      <a:pt x="8724" y="6"/>
                      <a:pt x="8723" y="7"/>
                      <a:pt x="8720" y="7"/>
                    </a:cubicBezTo>
                    <a:lnTo>
                      <a:pt x="8667" y="7"/>
                    </a:lnTo>
                    <a:cubicBezTo>
                      <a:pt x="8665" y="7"/>
                      <a:pt x="8663" y="6"/>
                      <a:pt x="8663" y="3"/>
                    </a:cubicBezTo>
                    <a:cubicBezTo>
                      <a:pt x="8663" y="1"/>
                      <a:pt x="8665" y="0"/>
                      <a:pt x="8667" y="0"/>
                    </a:cubicBezTo>
                    <a:close/>
                    <a:moveTo>
                      <a:pt x="8759" y="0"/>
                    </a:moveTo>
                    <a:lnTo>
                      <a:pt x="8813" y="0"/>
                    </a:lnTo>
                    <a:cubicBezTo>
                      <a:pt x="8815" y="0"/>
                      <a:pt x="8816" y="1"/>
                      <a:pt x="8816" y="3"/>
                    </a:cubicBezTo>
                    <a:cubicBezTo>
                      <a:pt x="8816" y="6"/>
                      <a:pt x="8815" y="7"/>
                      <a:pt x="8813" y="7"/>
                    </a:cubicBezTo>
                    <a:lnTo>
                      <a:pt x="8759" y="7"/>
                    </a:lnTo>
                    <a:cubicBezTo>
                      <a:pt x="8757" y="7"/>
                      <a:pt x="8755" y="6"/>
                      <a:pt x="8755" y="3"/>
                    </a:cubicBezTo>
                    <a:cubicBezTo>
                      <a:pt x="8755" y="1"/>
                      <a:pt x="8757" y="0"/>
                      <a:pt x="8759" y="0"/>
                    </a:cubicBezTo>
                    <a:close/>
                    <a:moveTo>
                      <a:pt x="8851" y="0"/>
                    </a:moveTo>
                    <a:lnTo>
                      <a:pt x="8905" y="0"/>
                    </a:lnTo>
                    <a:cubicBezTo>
                      <a:pt x="8907" y="0"/>
                      <a:pt x="8909" y="1"/>
                      <a:pt x="8909" y="3"/>
                    </a:cubicBezTo>
                    <a:cubicBezTo>
                      <a:pt x="8909" y="6"/>
                      <a:pt x="8907" y="7"/>
                      <a:pt x="8905" y="7"/>
                    </a:cubicBezTo>
                    <a:lnTo>
                      <a:pt x="8851" y="7"/>
                    </a:lnTo>
                    <a:cubicBezTo>
                      <a:pt x="8849" y="7"/>
                      <a:pt x="8847" y="6"/>
                      <a:pt x="8847" y="3"/>
                    </a:cubicBezTo>
                    <a:cubicBezTo>
                      <a:pt x="8847" y="1"/>
                      <a:pt x="8849" y="0"/>
                      <a:pt x="8851" y="0"/>
                    </a:cubicBezTo>
                    <a:close/>
                    <a:moveTo>
                      <a:pt x="8943" y="0"/>
                    </a:moveTo>
                    <a:lnTo>
                      <a:pt x="8997" y="0"/>
                    </a:lnTo>
                    <a:cubicBezTo>
                      <a:pt x="8999" y="0"/>
                      <a:pt x="9001" y="1"/>
                      <a:pt x="9001" y="3"/>
                    </a:cubicBezTo>
                    <a:cubicBezTo>
                      <a:pt x="9001" y="6"/>
                      <a:pt x="8999" y="7"/>
                      <a:pt x="8997" y="7"/>
                    </a:cubicBezTo>
                    <a:lnTo>
                      <a:pt x="8943" y="7"/>
                    </a:lnTo>
                    <a:cubicBezTo>
                      <a:pt x="8941" y="7"/>
                      <a:pt x="8939" y="6"/>
                      <a:pt x="8939" y="3"/>
                    </a:cubicBezTo>
                    <a:cubicBezTo>
                      <a:pt x="8939" y="1"/>
                      <a:pt x="8941" y="0"/>
                      <a:pt x="8943" y="0"/>
                    </a:cubicBezTo>
                    <a:close/>
                    <a:moveTo>
                      <a:pt x="9035" y="0"/>
                    </a:moveTo>
                    <a:lnTo>
                      <a:pt x="9089" y="0"/>
                    </a:lnTo>
                    <a:cubicBezTo>
                      <a:pt x="9091" y="0"/>
                      <a:pt x="9093" y="1"/>
                      <a:pt x="9093" y="3"/>
                    </a:cubicBezTo>
                    <a:cubicBezTo>
                      <a:pt x="9093" y="6"/>
                      <a:pt x="9091" y="7"/>
                      <a:pt x="9089" y="7"/>
                    </a:cubicBezTo>
                    <a:lnTo>
                      <a:pt x="9035" y="7"/>
                    </a:lnTo>
                    <a:cubicBezTo>
                      <a:pt x="9033" y="7"/>
                      <a:pt x="9031" y="6"/>
                      <a:pt x="9031" y="3"/>
                    </a:cubicBezTo>
                    <a:cubicBezTo>
                      <a:pt x="9031" y="1"/>
                      <a:pt x="9033" y="0"/>
                      <a:pt x="9035" y="0"/>
                    </a:cubicBezTo>
                    <a:close/>
                    <a:moveTo>
                      <a:pt x="9127" y="0"/>
                    </a:moveTo>
                    <a:lnTo>
                      <a:pt x="9181" y="0"/>
                    </a:lnTo>
                    <a:cubicBezTo>
                      <a:pt x="9183" y="0"/>
                      <a:pt x="9185" y="1"/>
                      <a:pt x="9185" y="3"/>
                    </a:cubicBezTo>
                    <a:cubicBezTo>
                      <a:pt x="9185" y="6"/>
                      <a:pt x="9183" y="7"/>
                      <a:pt x="9181" y="7"/>
                    </a:cubicBezTo>
                    <a:lnTo>
                      <a:pt x="9127" y="7"/>
                    </a:lnTo>
                    <a:cubicBezTo>
                      <a:pt x="9125" y="7"/>
                      <a:pt x="9124" y="6"/>
                      <a:pt x="9124" y="3"/>
                    </a:cubicBezTo>
                    <a:cubicBezTo>
                      <a:pt x="9124" y="1"/>
                      <a:pt x="9125" y="0"/>
                      <a:pt x="9127" y="0"/>
                    </a:cubicBezTo>
                    <a:close/>
                    <a:moveTo>
                      <a:pt x="9220" y="0"/>
                    </a:moveTo>
                    <a:lnTo>
                      <a:pt x="9273" y="0"/>
                    </a:lnTo>
                    <a:cubicBezTo>
                      <a:pt x="9275" y="0"/>
                      <a:pt x="9277" y="1"/>
                      <a:pt x="9277" y="3"/>
                    </a:cubicBezTo>
                    <a:cubicBezTo>
                      <a:pt x="9277" y="6"/>
                      <a:pt x="9275" y="7"/>
                      <a:pt x="9273" y="7"/>
                    </a:cubicBezTo>
                    <a:lnTo>
                      <a:pt x="9220" y="7"/>
                    </a:lnTo>
                    <a:cubicBezTo>
                      <a:pt x="9217" y="7"/>
                      <a:pt x="9216" y="6"/>
                      <a:pt x="9216" y="3"/>
                    </a:cubicBezTo>
                    <a:cubicBezTo>
                      <a:pt x="9216" y="1"/>
                      <a:pt x="9217" y="0"/>
                      <a:pt x="9220" y="0"/>
                    </a:cubicBezTo>
                    <a:close/>
                    <a:moveTo>
                      <a:pt x="9312" y="0"/>
                    </a:moveTo>
                    <a:lnTo>
                      <a:pt x="9366" y="0"/>
                    </a:lnTo>
                    <a:cubicBezTo>
                      <a:pt x="9368" y="0"/>
                      <a:pt x="9369" y="1"/>
                      <a:pt x="9369" y="3"/>
                    </a:cubicBezTo>
                    <a:cubicBezTo>
                      <a:pt x="9369" y="6"/>
                      <a:pt x="9368" y="7"/>
                      <a:pt x="9366" y="7"/>
                    </a:cubicBezTo>
                    <a:lnTo>
                      <a:pt x="9312" y="7"/>
                    </a:lnTo>
                    <a:cubicBezTo>
                      <a:pt x="9310" y="7"/>
                      <a:pt x="9308" y="6"/>
                      <a:pt x="9308" y="3"/>
                    </a:cubicBezTo>
                    <a:cubicBezTo>
                      <a:pt x="9308" y="1"/>
                      <a:pt x="9310" y="0"/>
                      <a:pt x="9312" y="0"/>
                    </a:cubicBezTo>
                    <a:close/>
                    <a:moveTo>
                      <a:pt x="9404" y="0"/>
                    </a:moveTo>
                    <a:lnTo>
                      <a:pt x="9458" y="0"/>
                    </a:lnTo>
                    <a:cubicBezTo>
                      <a:pt x="9460" y="0"/>
                      <a:pt x="9462" y="1"/>
                      <a:pt x="9462" y="3"/>
                    </a:cubicBezTo>
                    <a:cubicBezTo>
                      <a:pt x="9462" y="6"/>
                      <a:pt x="9460" y="7"/>
                      <a:pt x="9458" y="7"/>
                    </a:cubicBezTo>
                    <a:lnTo>
                      <a:pt x="9404" y="7"/>
                    </a:lnTo>
                    <a:cubicBezTo>
                      <a:pt x="9402" y="7"/>
                      <a:pt x="9400" y="6"/>
                      <a:pt x="9400" y="3"/>
                    </a:cubicBezTo>
                    <a:cubicBezTo>
                      <a:pt x="9400" y="1"/>
                      <a:pt x="9402" y="0"/>
                      <a:pt x="9404" y="0"/>
                    </a:cubicBezTo>
                    <a:close/>
                    <a:moveTo>
                      <a:pt x="9496" y="0"/>
                    </a:moveTo>
                    <a:lnTo>
                      <a:pt x="9550" y="0"/>
                    </a:lnTo>
                    <a:cubicBezTo>
                      <a:pt x="9552" y="0"/>
                      <a:pt x="9554" y="1"/>
                      <a:pt x="9554" y="3"/>
                    </a:cubicBezTo>
                    <a:cubicBezTo>
                      <a:pt x="9554" y="6"/>
                      <a:pt x="9552" y="7"/>
                      <a:pt x="9550" y="7"/>
                    </a:cubicBezTo>
                    <a:lnTo>
                      <a:pt x="9496" y="7"/>
                    </a:lnTo>
                    <a:cubicBezTo>
                      <a:pt x="9494" y="7"/>
                      <a:pt x="9492" y="6"/>
                      <a:pt x="9492" y="3"/>
                    </a:cubicBezTo>
                    <a:cubicBezTo>
                      <a:pt x="9492" y="1"/>
                      <a:pt x="9494" y="0"/>
                      <a:pt x="9496" y="0"/>
                    </a:cubicBezTo>
                    <a:close/>
                    <a:moveTo>
                      <a:pt x="9588" y="0"/>
                    </a:moveTo>
                    <a:lnTo>
                      <a:pt x="9642" y="0"/>
                    </a:lnTo>
                    <a:cubicBezTo>
                      <a:pt x="9644" y="0"/>
                      <a:pt x="9646" y="1"/>
                      <a:pt x="9646" y="3"/>
                    </a:cubicBezTo>
                    <a:cubicBezTo>
                      <a:pt x="9646" y="6"/>
                      <a:pt x="9644" y="7"/>
                      <a:pt x="9642" y="7"/>
                    </a:cubicBezTo>
                    <a:lnTo>
                      <a:pt x="9588" y="7"/>
                    </a:lnTo>
                    <a:cubicBezTo>
                      <a:pt x="9586" y="7"/>
                      <a:pt x="9584" y="6"/>
                      <a:pt x="9584" y="3"/>
                    </a:cubicBezTo>
                    <a:cubicBezTo>
                      <a:pt x="9584" y="1"/>
                      <a:pt x="9586" y="0"/>
                      <a:pt x="9588" y="0"/>
                    </a:cubicBezTo>
                    <a:close/>
                    <a:moveTo>
                      <a:pt x="9680" y="0"/>
                    </a:moveTo>
                    <a:lnTo>
                      <a:pt x="9734" y="0"/>
                    </a:lnTo>
                    <a:cubicBezTo>
                      <a:pt x="9736" y="0"/>
                      <a:pt x="9738" y="1"/>
                      <a:pt x="9738" y="3"/>
                    </a:cubicBezTo>
                    <a:cubicBezTo>
                      <a:pt x="9738" y="6"/>
                      <a:pt x="9736" y="7"/>
                      <a:pt x="9734" y="7"/>
                    </a:cubicBezTo>
                    <a:lnTo>
                      <a:pt x="9680" y="7"/>
                    </a:lnTo>
                    <a:cubicBezTo>
                      <a:pt x="9678" y="7"/>
                      <a:pt x="9677" y="6"/>
                      <a:pt x="9677" y="3"/>
                    </a:cubicBezTo>
                    <a:cubicBezTo>
                      <a:pt x="9677" y="1"/>
                      <a:pt x="9678" y="0"/>
                      <a:pt x="9680" y="0"/>
                    </a:cubicBezTo>
                    <a:close/>
                    <a:moveTo>
                      <a:pt x="9773" y="0"/>
                    </a:moveTo>
                    <a:lnTo>
                      <a:pt x="9826" y="0"/>
                    </a:lnTo>
                    <a:cubicBezTo>
                      <a:pt x="9828" y="0"/>
                      <a:pt x="9830" y="1"/>
                      <a:pt x="9830" y="3"/>
                    </a:cubicBezTo>
                    <a:cubicBezTo>
                      <a:pt x="9830" y="6"/>
                      <a:pt x="9828" y="7"/>
                      <a:pt x="9826" y="7"/>
                    </a:cubicBezTo>
                    <a:lnTo>
                      <a:pt x="9773" y="7"/>
                    </a:lnTo>
                    <a:cubicBezTo>
                      <a:pt x="9770" y="7"/>
                      <a:pt x="9769" y="6"/>
                      <a:pt x="9769" y="3"/>
                    </a:cubicBezTo>
                    <a:cubicBezTo>
                      <a:pt x="9769" y="1"/>
                      <a:pt x="9770" y="0"/>
                      <a:pt x="9773" y="0"/>
                    </a:cubicBezTo>
                    <a:close/>
                    <a:moveTo>
                      <a:pt x="9865" y="0"/>
                    </a:moveTo>
                    <a:lnTo>
                      <a:pt x="9918" y="0"/>
                    </a:lnTo>
                    <a:cubicBezTo>
                      <a:pt x="9921" y="0"/>
                      <a:pt x="9922" y="1"/>
                      <a:pt x="9922" y="3"/>
                    </a:cubicBezTo>
                    <a:cubicBezTo>
                      <a:pt x="9922" y="6"/>
                      <a:pt x="9921" y="7"/>
                      <a:pt x="9918" y="7"/>
                    </a:cubicBezTo>
                    <a:lnTo>
                      <a:pt x="9865" y="7"/>
                    </a:lnTo>
                    <a:cubicBezTo>
                      <a:pt x="9863" y="7"/>
                      <a:pt x="9861" y="6"/>
                      <a:pt x="9861" y="3"/>
                    </a:cubicBezTo>
                    <a:cubicBezTo>
                      <a:pt x="9861" y="1"/>
                      <a:pt x="9863" y="0"/>
                      <a:pt x="9865" y="0"/>
                    </a:cubicBezTo>
                    <a:close/>
                    <a:moveTo>
                      <a:pt x="9957" y="0"/>
                    </a:moveTo>
                    <a:lnTo>
                      <a:pt x="10011" y="0"/>
                    </a:lnTo>
                    <a:cubicBezTo>
                      <a:pt x="10013" y="0"/>
                      <a:pt x="10014" y="1"/>
                      <a:pt x="10014" y="3"/>
                    </a:cubicBezTo>
                    <a:cubicBezTo>
                      <a:pt x="10014" y="6"/>
                      <a:pt x="10013" y="7"/>
                      <a:pt x="10011" y="7"/>
                    </a:cubicBezTo>
                    <a:lnTo>
                      <a:pt x="9957" y="7"/>
                    </a:lnTo>
                    <a:cubicBezTo>
                      <a:pt x="9955" y="7"/>
                      <a:pt x="9953" y="6"/>
                      <a:pt x="9953" y="3"/>
                    </a:cubicBezTo>
                    <a:cubicBezTo>
                      <a:pt x="9953" y="1"/>
                      <a:pt x="9955" y="0"/>
                      <a:pt x="9957" y="0"/>
                    </a:cubicBezTo>
                    <a:close/>
                    <a:moveTo>
                      <a:pt x="10049" y="0"/>
                    </a:moveTo>
                    <a:lnTo>
                      <a:pt x="10103" y="0"/>
                    </a:lnTo>
                    <a:cubicBezTo>
                      <a:pt x="10105" y="0"/>
                      <a:pt x="10107" y="1"/>
                      <a:pt x="10107" y="3"/>
                    </a:cubicBezTo>
                    <a:cubicBezTo>
                      <a:pt x="10107" y="6"/>
                      <a:pt x="10105" y="7"/>
                      <a:pt x="10103" y="7"/>
                    </a:cubicBezTo>
                    <a:lnTo>
                      <a:pt x="10049" y="7"/>
                    </a:lnTo>
                    <a:cubicBezTo>
                      <a:pt x="10047" y="7"/>
                      <a:pt x="10045" y="6"/>
                      <a:pt x="10045" y="3"/>
                    </a:cubicBezTo>
                    <a:cubicBezTo>
                      <a:pt x="10045" y="1"/>
                      <a:pt x="10047" y="0"/>
                      <a:pt x="10049" y="0"/>
                    </a:cubicBezTo>
                    <a:close/>
                    <a:moveTo>
                      <a:pt x="10141" y="0"/>
                    </a:moveTo>
                    <a:lnTo>
                      <a:pt x="10195" y="0"/>
                    </a:lnTo>
                    <a:cubicBezTo>
                      <a:pt x="10197" y="0"/>
                      <a:pt x="10199" y="1"/>
                      <a:pt x="10199" y="3"/>
                    </a:cubicBezTo>
                    <a:cubicBezTo>
                      <a:pt x="10199" y="6"/>
                      <a:pt x="10197" y="7"/>
                      <a:pt x="10195" y="7"/>
                    </a:cubicBezTo>
                    <a:lnTo>
                      <a:pt x="10141" y="7"/>
                    </a:lnTo>
                    <a:cubicBezTo>
                      <a:pt x="10139" y="7"/>
                      <a:pt x="10137" y="6"/>
                      <a:pt x="10137" y="3"/>
                    </a:cubicBezTo>
                    <a:cubicBezTo>
                      <a:pt x="10137" y="1"/>
                      <a:pt x="10139" y="0"/>
                      <a:pt x="10141" y="0"/>
                    </a:cubicBezTo>
                    <a:close/>
                    <a:moveTo>
                      <a:pt x="10233" y="0"/>
                    </a:moveTo>
                    <a:lnTo>
                      <a:pt x="10287" y="0"/>
                    </a:lnTo>
                    <a:cubicBezTo>
                      <a:pt x="10289" y="0"/>
                      <a:pt x="10291" y="1"/>
                      <a:pt x="10291" y="3"/>
                    </a:cubicBezTo>
                    <a:cubicBezTo>
                      <a:pt x="10291" y="6"/>
                      <a:pt x="10289" y="7"/>
                      <a:pt x="10287" y="7"/>
                    </a:cubicBezTo>
                    <a:lnTo>
                      <a:pt x="10233" y="7"/>
                    </a:lnTo>
                    <a:cubicBezTo>
                      <a:pt x="10231" y="7"/>
                      <a:pt x="10230" y="6"/>
                      <a:pt x="10230" y="3"/>
                    </a:cubicBezTo>
                    <a:cubicBezTo>
                      <a:pt x="10230" y="1"/>
                      <a:pt x="10231" y="0"/>
                      <a:pt x="10233" y="0"/>
                    </a:cubicBezTo>
                    <a:close/>
                    <a:moveTo>
                      <a:pt x="10326" y="0"/>
                    </a:moveTo>
                    <a:lnTo>
                      <a:pt x="10379" y="0"/>
                    </a:lnTo>
                    <a:cubicBezTo>
                      <a:pt x="10381" y="0"/>
                      <a:pt x="10383" y="1"/>
                      <a:pt x="10383" y="3"/>
                    </a:cubicBezTo>
                    <a:cubicBezTo>
                      <a:pt x="10383" y="6"/>
                      <a:pt x="10381" y="7"/>
                      <a:pt x="10379" y="7"/>
                    </a:cubicBezTo>
                    <a:lnTo>
                      <a:pt x="10326" y="7"/>
                    </a:lnTo>
                    <a:cubicBezTo>
                      <a:pt x="10323" y="7"/>
                      <a:pt x="10322" y="6"/>
                      <a:pt x="10322" y="3"/>
                    </a:cubicBezTo>
                    <a:cubicBezTo>
                      <a:pt x="10322" y="1"/>
                      <a:pt x="10323" y="0"/>
                      <a:pt x="10326" y="0"/>
                    </a:cubicBezTo>
                    <a:close/>
                    <a:moveTo>
                      <a:pt x="10418" y="0"/>
                    </a:moveTo>
                    <a:lnTo>
                      <a:pt x="10471" y="0"/>
                    </a:lnTo>
                    <a:cubicBezTo>
                      <a:pt x="10474" y="0"/>
                      <a:pt x="10475" y="1"/>
                      <a:pt x="10475" y="3"/>
                    </a:cubicBezTo>
                    <a:cubicBezTo>
                      <a:pt x="10475" y="6"/>
                      <a:pt x="10474" y="7"/>
                      <a:pt x="10471" y="7"/>
                    </a:cubicBezTo>
                    <a:lnTo>
                      <a:pt x="10418" y="7"/>
                    </a:lnTo>
                    <a:cubicBezTo>
                      <a:pt x="10416" y="7"/>
                      <a:pt x="10414" y="6"/>
                      <a:pt x="10414" y="3"/>
                    </a:cubicBezTo>
                    <a:cubicBezTo>
                      <a:pt x="10414" y="1"/>
                      <a:pt x="10416" y="0"/>
                      <a:pt x="10418" y="0"/>
                    </a:cubicBezTo>
                    <a:close/>
                    <a:moveTo>
                      <a:pt x="10510" y="0"/>
                    </a:moveTo>
                    <a:lnTo>
                      <a:pt x="10564" y="0"/>
                    </a:lnTo>
                    <a:cubicBezTo>
                      <a:pt x="10566" y="0"/>
                      <a:pt x="10567" y="1"/>
                      <a:pt x="10567" y="3"/>
                    </a:cubicBezTo>
                    <a:cubicBezTo>
                      <a:pt x="10567" y="6"/>
                      <a:pt x="10566" y="7"/>
                      <a:pt x="10564" y="7"/>
                    </a:cubicBezTo>
                    <a:lnTo>
                      <a:pt x="10510" y="7"/>
                    </a:lnTo>
                    <a:cubicBezTo>
                      <a:pt x="10508" y="7"/>
                      <a:pt x="10506" y="6"/>
                      <a:pt x="10506" y="3"/>
                    </a:cubicBezTo>
                    <a:cubicBezTo>
                      <a:pt x="10506" y="1"/>
                      <a:pt x="10508" y="0"/>
                      <a:pt x="10510" y="0"/>
                    </a:cubicBezTo>
                    <a:close/>
                    <a:moveTo>
                      <a:pt x="10602" y="0"/>
                    </a:moveTo>
                    <a:lnTo>
                      <a:pt x="10656" y="0"/>
                    </a:lnTo>
                    <a:cubicBezTo>
                      <a:pt x="10658" y="0"/>
                      <a:pt x="10660" y="1"/>
                      <a:pt x="10660" y="3"/>
                    </a:cubicBezTo>
                    <a:cubicBezTo>
                      <a:pt x="10660" y="6"/>
                      <a:pt x="10658" y="7"/>
                      <a:pt x="10656" y="7"/>
                    </a:cubicBezTo>
                    <a:lnTo>
                      <a:pt x="10602" y="7"/>
                    </a:lnTo>
                    <a:cubicBezTo>
                      <a:pt x="10600" y="7"/>
                      <a:pt x="10598" y="6"/>
                      <a:pt x="10598" y="3"/>
                    </a:cubicBezTo>
                    <a:cubicBezTo>
                      <a:pt x="10598" y="1"/>
                      <a:pt x="10600" y="0"/>
                      <a:pt x="10602" y="0"/>
                    </a:cubicBezTo>
                    <a:close/>
                    <a:moveTo>
                      <a:pt x="10694" y="0"/>
                    </a:moveTo>
                    <a:lnTo>
                      <a:pt x="10748" y="0"/>
                    </a:lnTo>
                    <a:cubicBezTo>
                      <a:pt x="10750" y="0"/>
                      <a:pt x="10752" y="1"/>
                      <a:pt x="10752" y="3"/>
                    </a:cubicBezTo>
                    <a:cubicBezTo>
                      <a:pt x="10752" y="6"/>
                      <a:pt x="10750" y="7"/>
                      <a:pt x="10748" y="7"/>
                    </a:cubicBezTo>
                    <a:lnTo>
                      <a:pt x="10694" y="7"/>
                    </a:lnTo>
                    <a:cubicBezTo>
                      <a:pt x="10692" y="7"/>
                      <a:pt x="10690" y="6"/>
                      <a:pt x="10690" y="3"/>
                    </a:cubicBezTo>
                    <a:cubicBezTo>
                      <a:pt x="10690" y="1"/>
                      <a:pt x="10692" y="0"/>
                      <a:pt x="10694" y="0"/>
                    </a:cubicBezTo>
                    <a:close/>
                    <a:moveTo>
                      <a:pt x="10786" y="0"/>
                    </a:moveTo>
                    <a:lnTo>
                      <a:pt x="10840" y="0"/>
                    </a:lnTo>
                    <a:cubicBezTo>
                      <a:pt x="10842" y="0"/>
                      <a:pt x="10844" y="1"/>
                      <a:pt x="10844" y="3"/>
                    </a:cubicBezTo>
                    <a:cubicBezTo>
                      <a:pt x="10844" y="6"/>
                      <a:pt x="10842" y="7"/>
                      <a:pt x="10840" y="7"/>
                    </a:cubicBezTo>
                    <a:lnTo>
                      <a:pt x="10786" y="7"/>
                    </a:lnTo>
                    <a:cubicBezTo>
                      <a:pt x="10784" y="7"/>
                      <a:pt x="10782" y="6"/>
                      <a:pt x="10782" y="3"/>
                    </a:cubicBezTo>
                    <a:cubicBezTo>
                      <a:pt x="10782" y="1"/>
                      <a:pt x="10784" y="0"/>
                      <a:pt x="10786" y="0"/>
                    </a:cubicBezTo>
                    <a:close/>
                    <a:moveTo>
                      <a:pt x="10878" y="0"/>
                    </a:moveTo>
                    <a:lnTo>
                      <a:pt x="10932" y="0"/>
                    </a:lnTo>
                    <a:cubicBezTo>
                      <a:pt x="10934" y="0"/>
                      <a:pt x="10936" y="1"/>
                      <a:pt x="10936" y="3"/>
                    </a:cubicBezTo>
                    <a:cubicBezTo>
                      <a:pt x="10936" y="6"/>
                      <a:pt x="10934" y="7"/>
                      <a:pt x="10932" y="7"/>
                    </a:cubicBezTo>
                    <a:lnTo>
                      <a:pt x="10878" y="7"/>
                    </a:lnTo>
                    <a:cubicBezTo>
                      <a:pt x="10876" y="7"/>
                      <a:pt x="10875" y="6"/>
                      <a:pt x="10875" y="3"/>
                    </a:cubicBezTo>
                    <a:cubicBezTo>
                      <a:pt x="10875" y="1"/>
                      <a:pt x="10876" y="0"/>
                      <a:pt x="10878" y="0"/>
                    </a:cubicBezTo>
                    <a:close/>
                    <a:moveTo>
                      <a:pt x="10971" y="0"/>
                    </a:moveTo>
                    <a:lnTo>
                      <a:pt x="11024" y="0"/>
                    </a:lnTo>
                    <a:cubicBezTo>
                      <a:pt x="11027" y="0"/>
                      <a:pt x="11028" y="1"/>
                      <a:pt x="11028" y="3"/>
                    </a:cubicBezTo>
                    <a:cubicBezTo>
                      <a:pt x="11028" y="6"/>
                      <a:pt x="11027" y="7"/>
                      <a:pt x="11024" y="7"/>
                    </a:cubicBezTo>
                    <a:lnTo>
                      <a:pt x="10971" y="7"/>
                    </a:lnTo>
                    <a:cubicBezTo>
                      <a:pt x="10969" y="7"/>
                      <a:pt x="10967" y="6"/>
                      <a:pt x="10967" y="3"/>
                    </a:cubicBezTo>
                    <a:cubicBezTo>
                      <a:pt x="10967" y="1"/>
                      <a:pt x="10969" y="0"/>
                      <a:pt x="10971" y="0"/>
                    </a:cubicBezTo>
                    <a:close/>
                    <a:moveTo>
                      <a:pt x="11063" y="0"/>
                    </a:moveTo>
                    <a:lnTo>
                      <a:pt x="11117" y="0"/>
                    </a:lnTo>
                    <a:cubicBezTo>
                      <a:pt x="11119" y="0"/>
                      <a:pt x="11120" y="1"/>
                      <a:pt x="11120" y="3"/>
                    </a:cubicBezTo>
                    <a:cubicBezTo>
                      <a:pt x="11120" y="6"/>
                      <a:pt x="11119" y="7"/>
                      <a:pt x="11117" y="7"/>
                    </a:cubicBezTo>
                    <a:lnTo>
                      <a:pt x="11063" y="7"/>
                    </a:lnTo>
                    <a:cubicBezTo>
                      <a:pt x="11061" y="7"/>
                      <a:pt x="11059" y="6"/>
                      <a:pt x="11059" y="3"/>
                    </a:cubicBezTo>
                    <a:cubicBezTo>
                      <a:pt x="11059" y="1"/>
                      <a:pt x="11061" y="0"/>
                      <a:pt x="11063" y="0"/>
                    </a:cubicBezTo>
                    <a:close/>
                    <a:moveTo>
                      <a:pt x="11155" y="0"/>
                    </a:moveTo>
                    <a:lnTo>
                      <a:pt x="11209" y="0"/>
                    </a:lnTo>
                    <a:cubicBezTo>
                      <a:pt x="11211" y="0"/>
                      <a:pt x="11213" y="1"/>
                      <a:pt x="11213" y="3"/>
                    </a:cubicBezTo>
                    <a:cubicBezTo>
                      <a:pt x="11213" y="6"/>
                      <a:pt x="11211" y="7"/>
                      <a:pt x="11209" y="7"/>
                    </a:cubicBezTo>
                    <a:lnTo>
                      <a:pt x="11155" y="7"/>
                    </a:lnTo>
                    <a:cubicBezTo>
                      <a:pt x="11153" y="7"/>
                      <a:pt x="11151" y="6"/>
                      <a:pt x="11151" y="3"/>
                    </a:cubicBezTo>
                    <a:cubicBezTo>
                      <a:pt x="11151" y="1"/>
                      <a:pt x="11153" y="0"/>
                      <a:pt x="11155" y="0"/>
                    </a:cubicBezTo>
                    <a:close/>
                    <a:moveTo>
                      <a:pt x="11247" y="0"/>
                    </a:moveTo>
                    <a:lnTo>
                      <a:pt x="11301" y="0"/>
                    </a:lnTo>
                    <a:cubicBezTo>
                      <a:pt x="11303" y="0"/>
                      <a:pt x="11305" y="1"/>
                      <a:pt x="11305" y="3"/>
                    </a:cubicBezTo>
                    <a:cubicBezTo>
                      <a:pt x="11305" y="6"/>
                      <a:pt x="11303" y="7"/>
                      <a:pt x="11301" y="7"/>
                    </a:cubicBezTo>
                    <a:lnTo>
                      <a:pt x="11247" y="7"/>
                    </a:lnTo>
                    <a:cubicBezTo>
                      <a:pt x="11245" y="7"/>
                      <a:pt x="11243" y="6"/>
                      <a:pt x="11243" y="3"/>
                    </a:cubicBezTo>
                    <a:cubicBezTo>
                      <a:pt x="11243" y="1"/>
                      <a:pt x="11245" y="0"/>
                      <a:pt x="11247" y="0"/>
                    </a:cubicBezTo>
                    <a:close/>
                    <a:moveTo>
                      <a:pt x="11339" y="0"/>
                    </a:moveTo>
                    <a:lnTo>
                      <a:pt x="11393" y="0"/>
                    </a:lnTo>
                    <a:cubicBezTo>
                      <a:pt x="11395" y="0"/>
                      <a:pt x="11397" y="1"/>
                      <a:pt x="11397" y="3"/>
                    </a:cubicBezTo>
                    <a:cubicBezTo>
                      <a:pt x="11397" y="6"/>
                      <a:pt x="11395" y="7"/>
                      <a:pt x="11393" y="7"/>
                    </a:cubicBezTo>
                    <a:lnTo>
                      <a:pt x="11339" y="7"/>
                    </a:lnTo>
                    <a:cubicBezTo>
                      <a:pt x="11337" y="7"/>
                      <a:pt x="11335" y="6"/>
                      <a:pt x="11335" y="3"/>
                    </a:cubicBezTo>
                    <a:cubicBezTo>
                      <a:pt x="11335" y="1"/>
                      <a:pt x="11337" y="0"/>
                      <a:pt x="11339" y="0"/>
                    </a:cubicBezTo>
                    <a:close/>
                    <a:moveTo>
                      <a:pt x="11431" y="0"/>
                    </a:moveTo>
                    <a:lnTo>
                      <a:pt x="11485" y="0"/>
                    </a:lnTo>
                    <a:cubicBezTo>
                      <a:pt x="11487" y="0"/>
                      <a:pt x="11489" y="1"/>
                      <a:pt x="11489" y="3"/>
                    </a:cubicBezTo>
                    <a:cubicBezTo>
                      <a:pt x="11489" y="6"/>
                      <a:pt x="11487" y="7"/>
                      <a:pt x="11485" y="7"/>
                    </a:cubicBezTo>
                    <a:lnTo>
                      <a:pt x="11431" y="7"/>
                    </a:lnTo>
                    <a:cubicBezTo>
                      <a:pt x="11429" y="7"/>
                      <a:pt x="11428" y="6"/>
                      <a:pt x="11428" y="3"/>
                    </a:cubicBezTo>
                    <a:cubicBezTo>
                      <a:pt x="11428" y="1"/>
                      <a:pt x="11429" y="0"/>
                      <a:pt x="11431" y="0"/>
                    </a:cubicBezTo>
                    <a:close/>
                    <a:moveTo>
                      <a:pt x="11524" y="0"/>
                    </a:moveTo>
                    <a:lnTo>
                      <a:pt x="11577" y="0"/>
                    </a:lnTo>
                    <a:cubicBezTo>
                      <a:pt x="11579" y="0"/>
                      <a:pt x="11581" y="1"/>
                      <a:pt x="11581" y="3"/>
                    </a:cubicBezTo>
                    <a:cubicBezTo>
                      <a:pt x="11581" y="6"/>
                      <a:pt x="11579" y="7"/>
                      <a:pt x="11577" y="7"/>
                    </a:cubicBezTo>
                    <a:lnTo>
                      <a:pt x="11524" y="7"/>
                    </a:lnTo>
                    <a:cubicBezTo>
                      <a:pt x="11521" y="7"/>
                      <a:pt x="11520" y="6"/>
                      <a:pt x="11520" y="3"/>
                    </a:cubicBezTo>
                    <a:cubicBezTo>
                      <a:pt x="11520" y="1"/>
                      <a:pt x="11521" y="0"/>
                      <a:pt x="11524" y="0"/>
                    </a:cubicBezTo>
                    <a:close/>
                    <a:moveTo>
                      <a:pt x="11616" y="0"/>
                    </a:moveTo>
                    <a:lnTo>
                      <a:pt x="11670" y="0"/>
                    </a:lnTo>
                    <a:cubicBezTo>
                      <a:pt x="11672" y="0"/>
                      <a:pt x="11673" y="1"/>
                      <a:pt x="11673" y="3"/>
                    </a:cubicBezTo>
                    <a:cubicBezTo>
                      <a:pt x="11673" y="6"/>
                      <a:pt x="11672" y="7"/>
                      <a:pt x="11670" y="7"/>
                    </a:cubicBezTo>
                    <a:lnTo>
                      <a:pt x="11616" y="7"/>
                    </a:lnTo>
                    <a:cubicBezTo>
                      <a:pt x="11614" y="7"/>
                      <a:pt x="11612" y="6"/>
                      <a:pt x="11612" y="3"/>
                    </a:cubicBezTo>
                    <a:cubicBezTo>
                      <a:pt x="11612" y="1"/>
                      <a:pt x="11614" y="0"/>
                      <a:pt x="11616" y="0"/>
                    </a:cubicBezTo>
                    <a:close/>
                    <a:moveTo>
                      <a:pt x="11708" y="0"/>
                    </a:moveTo>
                    <a:lnTo>
                      <a:pt x="11762" y="0"/>
                    </a:lnTo>
                    <a:cubicBezTo>
                      <a:pt x="11764" y="0"/>
                      <a:pt x="11766" y="1"/>
                      <a:pt x="11766" y="3"/>
                    </a:cubicBezTo>
                    <a:cubicBezTo>
                      <a:pt x="11766" y="6"/>
                      <a:pt x="11764" y="7"/>
                      <a:pt x="11762" y="7"/>
                    </a:cubicBezTo>
                    <a:lnTo>
                      <a:pt x="11708" y="7"/>
                    </a:lnTo>
                    <a:cubicBezTo>
                      <a:pt x="11706" y="7"/>
                      <a:pt x="11704" y="6"/>
                      <a:pt x="11704" y="3"/>
                    </a:cubicBezTo>
                    <a:cubicBezTo>
                      <a:pt x="11704" y="1"/>
                      <a:pt x="11706" y="0"/>
                      <a:pt x="11708" y="0"/>
                    </a:cubicBezTo>
                    <a:close/>
                    <a:moveTo>
                      <a:pt x="11800" y="0"/>
                    </a:moveTo>
                    <a:lnTo>
                      <a:pt x="11854" y="0"/>
                    </a:lnTo>
                    <a:cubicBezTo>
                      <a:pt x="11856" y="0"/>
                      <a:pt x="11858" y="1"/>
                      <a:pt x="11858" y="3"/>
                    </a:cubicBezTo>
                    <a:cubicBezTo>
                      <a:pt x="11858" y="6"/>
                      <a:pt x="11856" y="7"/>
                      <a:pt x="11854" y="7"/>
                    </a:cubicBezTo>
                    <a:lnTo>
                      <a:pt x="11800" y="7"/>
                    </a:lnTo>
                    <a:cubicBezTo>
                      <a:pt x="11798" y="7"/>
                      <a:pt x="11796" y="6"/>
                      <a:pt x="11796" y="3"/>
                    </a:cubicBezTo>
                    <a:cubicBezTo>
                      <a:pt x="11796" y="1"/>
                      <a:pt x="11798" y="0"/>
                      <a:pt x="11800" y="0"/>
                    </a:cubicBezTo>
                    <a:close/>
                    <a:moveTo>
                      <a:pt x="11892" y="0"/>
                    </a:moveTo>
                    <a:lnTo>
                      <a:pt x="11946" y="0"/>
                    </a:lnTo>
                    <a:cubicBezTo>
                      <a:pt x="11948" y="0"/>
                      <a:pt x="11950" y="1"/>
                      <a:pt x="11950" y="3"/>
                    </a:cubicBezTo>
                    <a:cubicBezTo>
                      <a:pt x="11950" y="6"/>
                      <a:pt x="11948" y="7"/>
                      <a:pt x="11946" y="7"/>
                    </a:cubicBezTo>
                    <a:lnTo>
                      <a:pt x="11892" y="7"/>
                    </a:lnTo>
                    <a:cubicBezTo>
                      <a:pt x="11890" y="7"/>
                      <a:pt x="11888" y="6"/>
                      <a:pt x="11888" y="3"/>
                    </a:cubicBezTo>
                    <a:cubicBezTo>
                      <a:pt x="11888" y="1"/>
                      <a:pt x="11890" y="0"/>
                      <a:pt x="11892" y="0"/>
                    </a:cubicBezTo>
                    <a:close/>
                    <a:moveTo>
                      <a:pt x="11984" y="0"/>
                    </a:moveTo>
                    <a:lnTo>
                      <a:pt x="12038" y="0"/>
                    </a:lnTo>
                    <a:cubicBezTo>
                      <a:pt x="12040" y="0"/>
                      <a:pt x="12042" y="1"/>
                      <a:pt x="12042" y="3"/>
                    </a:cubicBezTo>
                    <a:cubicBezTo>
                      <a:pt x="12042" y="6"/>
                      <a:pt x="12040" y="7"/>
                      <a:pt x="12038" y="7"/>
                    </a:cubicBezTo>
                    <a:lnTo>
                      <a:pt x="11984" y="7"/>
                    </a:lnTo>
                    <a:cubicBezTo>
                      <a:pt x="11982" y="7"/>
                      <a:pt x="11981" y="6"/>
                      <a:pt x="11981" y="3"/>
                    </a:cubicBezTo>
                    <a:cubicBezTo>
                      <a:pt x="11981" y="1"/>
                      <a:pt x="11982" y="0"/>
                      <a:pt x="11984" y="0"/>
                    </a:cubicBezTo>
                    <a:close/>
                    <a:moveTo>
                      <a:pt x="12077" y="0"/>
                    </a:moveTo>
                    <a:lnTo>
                      <a:pt x="12130" y="0"/>
                    </a:lnTo>
                    <a:cubicBezTo>
                      <a:pt x="12132" y="0"/>
                      <a:pt x="12134" y="1"/>
                      <a:pt x="12134" y="3"/>
                    </a:cubicBezTo>
                    <a:cubicBezTo>
                      <a:pt x="12134" y="6"/>
                      <a:pt x="12132" y="7"/>
                      <a:pt x="12130" y="7"/>
                    </a:cubicBezTo>
                    <a:lnTo>
                      <a:pt x="12077" y="7"/>
                    </a:lnTo>
                    <a:cubicBezTo>
                      <a:pt x="12074" y="7"/>
                      <a:pt x="12073" y="6"/>
                      <a:pt x="12073" y="3"/>
                    </a:cubicBezTo>
                    <a:cubicBezTo>
                      <a:pt x="12073" y="1"/>
                      <a:pt x="12074" y="0"/>
                      <a:pt x="12077" y="0"/>
                    </a:cubicBezTo>
                    <a:close/>
                    <a:moveTo>
                      <a:pt x="12169" y="0"/>
                    </a:moveTo>
                    <a:lnTo>
                      <a:pt x="12222" y="0"/>
                    </a:lnTo>
                    <a:cubicBezTo>
                      <a:pt x="12225" y="0"/>
                      <a:pt x="12226" y="1"/>
                      <a:pt x="12226" y="3"/>
                    </a:cubicBezTo>
                    <a:cubicBezTo>
                      <a:pt x="12226" y="6"/>
                      <a:pt x="12225" y="7"/>
                      <a:pt x="12222" y="7"/>
                    </a:cubicBezTo>
                    <a:lnTo>
                      <a:pt x="12169" y="7"/>
                    </a:lnTo>
                    <a:cubicBezTo>
                      <a:pt x="12167" y="7"/>
                      <a:pt x="12165" y="6"/>
                      <a:pt x="12165" y="3"/>
                    </a:cubicBezTo>
                    <a:cubicBezTo>
                      <a:pt x="12165" y="1"/>
                      <a:pt x="12167" y="0"/>
                      <a:pt x="12169" y="0"/>
                    </a:cubicBezTo>
                    <a:close/>
                    <a:moveTo>
                      <a:pt x="12261" y="0"/>
                    </a:moveTo>
                    <a:lnTo>
                      <a:pt x="12315" y="0"/>
                    </a:lnTo>
                    <a:cubicBezTo>
                      <a:pt x="12317" y="0"/>
                      <a:pt x="12318" y="1"/>
                      <a:pt x="12318" y="3"/>
                    </a:cubicBezTo>
                    <a:cubicBezTo>
                      <a:pt x="12318" y="6"/>
                      <a:pt x="12317" y="7"/>
                      <a:pt x="12315" y="7"/>
                    </a:cubicBezTo>
                    <a:lnTo>
                      <a:pt x="12261" y="7"/>
                    </a:lnTo>
                    <a:cubicBezTo>
                      <a:pt x="12259" y="7"/>
                      <a:pt x="12257" y="6"/>
                      <a:pt x="12257" y="3"/>
                    </a:cubicBezTo>
                    <a:cubicBezTo>
                      <a:pt x="12257" y="1"/>
                      <a:pt x="12259" y="0"/>
                      <a:pt x="12261" y="0"/>
                    </a:cubicBezTo>
                    <a:close/>
                    <a:moveTo>
                      <a:pt x="12353" y="0"/>
                    </a:moveTo>
                    <a:lnTo>
                      <a:pt x="12407" y="0"/>
                    </a:lnTo>
                    <a:cubicBezTo>
                      <a:pt x="12409" y="0"/>
                      <a:pt x="12411" y="1"/>
                      <a:pt x="12411" y="3"/>
                    </a:cubicBezTo>
                    <a:cubicBezTo>
                      <a:pt x="12411" y="6"/>
                      <a:pt x="12409" y="7"/>
                      <a:pt x="12407" y="7"/>
                    </a:cubicBezTo>
                    <a:lnTo>
                      <a:pt x="12353" y="7"/>
                    </a:lnTo>
                    <a:cubicBezTo>
                      <a:pt x="12351" y="7"/>
                      <a:pt x="12349" y="6"/>
                      <a:pt x="12349" y="3"/>
                    </a:cubicBezTo>
                    <a:cubicBezTo>
                      <a:pt x="12349" y="1"/>
                      <a:pt x="12351" y="0"/>
                      <a:pt x="12353" y="0"/>
                    </a:cubicBezTo>
                    <a:close/>
                    <a:moveTo>
                      <a:pt x="12445" y="0"/>
                    </a:moveTo>
                    <a:lnTo>
                      <a:pt x="12499" y="0"/>
                    </a:lnTo>
                    <a:cubicBezTo>
                      <a:pt x="12501" y="0"/>
                      <a:pt x="12503" y="1"/>
                      <a:pt x="12503" y="3"/>
                    </a:cubicBezTo>
                    <a:cubicBezTo>
                      <a:pt x="12503" y="6"/>
                      <a:pt x="12501" y="7"/>
                      <a:pt x="12499" y="7"/>
                    </a:cubicBezTo>
                    <a:lnTo>
                      <a:pt x="12445" y="7"/>
                    </a:lnTo>
                    <a:cubicBezTo>
                      <a:pt x="12443" y="7"/>
                      <a:pt x="12441" y="6"/>
                      <a:pt x="12441" y="3"/>
                    </a:cubicBezTo>
                    <a:cubicBezTo>
                      <a:pt x="12441" y="1"/>
                      <a:pt x="12443" y="0"/>
                      <a:pt x="12445" y="0"/>
                    </a:cubicBezTo>
                    <a:close/>
                    <a:moveTo>
                      <a:pt x="12537" y="0"/>
                    </a:moveTo>
                    <a:lnTo>
                      <a:pt x="12591" y="0"/>
                    </a:lnTo>
                    <a:cubicBezTo>
                      <a:pt x="12593" y="0"/>
                      <a:pt x="12595" y="1"/>
                      <a:pt x="12595" y="3"/>
                    </a:cubicBezTo>
                    <a:cubicBezTo>
                      <a:pt x="12595" y="6"/>
                      <a:pt x="12593" y="7"/>
                      <a:pt x="12591" y="7"/>
                    </a:cubicBezTo>
                    <a:lnTo>
                      <a:pt x="12537" y="7"/>
                    </a:lnTo>
                    <a:cubicBezTo>
                      <a:pt x="12535" y="7"/>
                      <a:pt x="12534" y="6"/>
                      <a:pt x="12534" y="3"/>
                    </a:cubicBezTo>
                    <a:cubicBezTo>
                      <a:pt x="12534" y="1"/>
                      <a:pt x="12535" y="0"/>
                      <a:pt x="12537" y="0"/>
                    </a:cubicBezTo>
                    <a:close/>
                    <a:moveTo>
                      <a:pt x="12630" y="0"/>
                    </a:moveTo>
                    <a:lnTo>
                      <a:pt x="12683" y="0"/>
                    </a:lnTo>
                    <a:cubicBezTo>
                      <a:pt x="12685" y="0"/>
                      <a:pt x="12687" y="1"/>
                      <a:pt x="12687" y="3"/>
                    </a:cubicBezTo>
                    <a:cubicBezTo>
                      <a:pt x="12687" y="6"/>
                      <a:pt x="12685" y="7"/>
                      <a:pt x="12683" y="7"/>
                    </a:cubicBezTo>
                    <a:lnTo>
                      <a:pt x="12630" y="7"/>
                    </a:lnTo>
                    <a:cubicBezTo>
                      <a:pt x="12627" y="7"/>
                      <a:pt x="12626" y="6"/>
                      <a:pt x="12626" y="3"/>
                    </a:cubicBezTo>
                    <a:cubicBezTo>
                      <a:pt x="12626" y="1"/>
                      <a:pt x="12627" y="0"/>
                      <a:pt x="12630" y="0"/>
                    </a:cubicBezTo>
                    <a:close/>
                    <a:moveTo>
                      <a:pt x="12722" y="0"/>
                    </a:moveTo>
                    <a:lnTo>
                      <a:pt x="12775" y="0"/>
                    </a:lnTo>
                    <a:cubicBezTo>
                      <a:pt x="12778" y="0"/>
                      <a:pt x="12779" y="1"/>
                      <a:pt x="12779" y="3"/>
                    </a:cubicBezTo>
                    <a:cubicBezTo>
                      <a:pt x="12779" y="6"/>
                      <a:pt x="12778" y="7"/>
                      <a:pt x="12775" y="7"/>
                    </a:cubicBezTo>
                    <a:lnTo>
                      <a:pt x="12722" y="7"/>
                    </a:lnTo>
                    <a:cubicBezTo>
                      <a:pt x="12720" y="7"/>
                      <a:pt x="12718" y="6"/>
                      <a:pt x="12718" y="3"/>
                    </a:cubicBezTo>
                    <a:cubicBezTo>
                      <a:pt x="12718" y="1"/>
                      <a:pt x="12720" y="0"/>
                      <a:pt x="12722" y="0"/>
                    </a:cubicBezTo>
                    <a:close/>
                    <a:moveTo>
                      <a:pt x="12814" y="0"/>
                    </a:moveTo>
                    <a:lnTo>
                      <a:pt x="12868" y="0"/>
                    </a:lnTo>
                    <a:cubicBezTo>
                      <a:pt x="12870" y="0"/>
                      <a:pt x="12871" y="1"/>
                      <a:pt x="12871" y="3"/>
                    </a:cubicBezTo>
                    <a:cubicBezTo>
                      <a:pt x="12871" y="6"/>
                      <a:pt x="12870" y="7"/>
                      <a:pt x="12868" y="7"/>
                    </a:cubicBezTo>
                    <a:lnTo>
                      <a:pt x="12814" y="7"/>
                    </a:lnTo>
                    <a:cubicBezTo>
                      <a:pt x="12812" y="7"/>
                      <a:pt x="12810" y="6"/>
                      <a:pt x="12810" y="3"/>
                    </a:cubicBezTo>
                    <a:cubicBezTo>
                      <a:pt x="12810" y="1"/>
                      <a:pt x="12812" y="0"/>
                      <a:pt x="12814" y="0"/>
                    </a:cubicBezTo>
                    <a:close/>
                    <a:moveTo>
                      <a:pt x="12906" y="0"/>
                    </a:moveTo>
                    <a:lnTo>
                      <a:pt x="12960" y="0"/>
                    </a:lnTo>
                    <a:cubicBezTo>
                      <a:pt x="12962" y="0"/>
                      <a:pt x="12964" y="1"/>
                      <a:pt x="12964" y="3"/>
                    </a:cubicBezTo>
                    <a:cubicBezTo>
                      <a:pt x="12964" y="6"/>
                      <a:pt x="12962" y="7"/>
                      <a:pt x="12960" y="7"/>
                    </a:cubicBezTo>
                    <a:lnTo>
                      <a:pt x="12906" y="7"/>
                    </a:lnTo>
                    <a:cubicBezTo>
                      <a:pt x="12904" y="7"/>
                      <a:pt x="12902" y="6"/>
                      <a:pt x="12902" y="3"/>
                    </a:cubicBezTo>
                    <a:cubicBezTo>
                      <a:pt x="12902" y="1"/>
                      <a:pt x="12904" y="0"/>
                      <a:pt x="12906" y="0"/>
                    </a:cubicBezTo>
                    <a:close/>
                    <a:moveTo>
                      <a:pt x="12998" y="0"/>
                    </a:moveTo>
                    <a:lnTo>
                      <a:pt x="13052" y="0"/>
                    </a:lnTo>
                    <a:cubicBezTo>
                      <a:pt x="13054" y="0"/>
                      <a:pt x="13056" y="1"/>
                      <a:pt x="13056" y="3"/>
                    </a:cubicBezTo>
                    <a:cubicBezTo>
                      <a:pt x="13056" y="6"/>
                      <a:pt x="13054" y="7"/>
                      <a:pt x="13052" y="7"/>
                    </a:cubicBezTo>
                    <a:lnTo>
                      <a:pt x="12998" y="7"/>
                    </a:lnTo>
                    <a:cubicBezTo>
                      <a:pt x="12996" y="7"/>
                      <a:pt x="12994" y="6"/>
                      <a:pt x="12994" y="3"/>
                    </a:cubicBezTo>
                    <a:cubicBezTo>
                      <a:pt x="12994" y="1"/>
                      <a:pt x="12996" y="0"/>
                      <a:pt x="12998" y="0"/>
                    </a:cubicBezTo>
                    <a:close/>
                    <a:moveTo>
                      <a:pt x="13090" y="0"/>
                    </a:moveTo>
                    <a:lnTo>
                      <a:pt x="13144" y="0"/>
                    </a:lnTo>
                    <a:cubicBezTo>
                      <a:pt x="13146" y="0"/>
                      <a:pt x="13148" y="1"/>
                      <a:pt x="13148" y="3"/>
                    </a:cubicBezTo>
                    <a:cubicBezTo>
                      <a:pt x="13148" y="6"/>
                      <a:pt x="13146" y="7"/>
                      <a:pt x="13144" y="7"/>
                    </a:cubicBezTo>
                    <a:lnTo>
                      <a:pt x="13090" y="7"/>
                    </a:lnTo>
                    <a:cubicBezTo>
                      <a:pt x="13088" y="7"/>
                      <a:pt x="13086" y="6"/>
                      <a:pt x="13086" y="3"/>
                    </a:cubicBezTo>
                    <a:cubicBezTo>
                      <a:pt x="13086" y="1"/>
                      <a:pt x="13088" y="0"/>
                      <a:pt x="13090" y="0"/>
                    </a:cubicBezTo>
                    <a:close/>
                    <a:moveTo>
                      <a:pt x="13182" y="0"/>
                    </a:moveTo>
                    <a:lnTo>
                      <a:pt x="13236" y="0"/>
                    </a:lnTo>
                    <a:cubicBezTo>
                      <a:pt x="13238" y="0"/>
                      <a:pt x="13240" y="1"/>
                      <a:pt x="13240" y="3"/>
                    </a:cubicBezTo>
                    <a:cubicBezTo>
                      <a:pt x="13240" y="6"/>
                      <a:pt x="13238" y="7"/>
                      <a:pt x="13236" y="7"/>
                    </a:cubicBezTo>
                    <a:lnTo>
                      <a:pt x="13182" y="7"/>
                    </a:lnTo>
                    <a:cubicBezTo>
                      <a:pt x="13180" y="7"/>
                      <a:pt x="13179" y="6"/>
                      <a:pt x="13179" y="3"/>
                    </a:cubicBezTo>
                    <a:cubicBezTo>
                      <a:pt x="13179" y="1"/>
                      <a:pt x="13180" y="0"/>
                      <a:pt x="13182" y="0"/>
                    </a:cubicBezTo>
                    <a:close/>
                    <a:moveTo>
                      <a:pt x="13275" y="0"/>
                    </a:moveTo>
                    <a:lnTo>
                      <a:pt x="13328" y="0"/>
                    </a:lnTo>
                    <a:cubicBezTo>
                      <a:pt x="13331" y="0"/>
                      <a:pt x="13332" y="1"/>
                      <a:pt x="13332" y="3"/>
                    </a:cubicBezTo>
                    <a:cubicBezTo>
                      <a:pt x="13332" y="6"/>
                      <a:pt x="13331" y="7"/>
                      <a:pt x="13328" y="7"/>
                    </a:cubicBezTo>
                    <a:lnTo>
                      <a:pt x="13275" y="7"/>
                    </a:lnTo>
                    <a:cubicBezTo>
                      <a:pt x="13273" y="7"/>
                      <a:pt x="13271" y="6"/>
                      <a:pt x="13271" y="3"/>
                    </a:cubicBezTo>
                    <a:cubicBezTo>
                      <a:pt x="13271" y="1"/>
                      <a:pt x="13273" y="0"/>
                      <a:pt x="13275" y="0"/>
                    </a:cubicBezTo>
                    <a:close/>
                    <a:moveTo>
                      <a:pt x="13367" y="0"/>
                    </a:moveTo>
                    <a:lnTo>
                      <a:pt x="13421" y="0"/>
                    </a:lnTo>
                    <a:cubicBezTo>
                      <a:pt x="13423" y="0"/>
                      <a:pt x="13424" y="1"/>
                      <a:pt x="13424" y="3"/>
                    </a:cubicBezTo>
                    <a:cubicBezTo>
                      <a:pt x="13424" y="6"/>
                      <a:pt x="13423" y="7"/>
                      <a:pt x="13421" y="7"/>
                    </a:cubicBezTo>
                    <a:lnTo>
                      <a:pt x="13367" y="7"/>
                    </a:lnTo>
                    <a:cubicBezTo>
                      <a:pt x="13365" y="7"/>
                      <a:pt x="13363" y="6"/>
                      <a:pt x="13363" y="3"/>
                    </a:cubicBezTo>
                    <a:cubicBezTo>
                      <a:pt x="13363" y="1"/>
                      <a:pt x="13365" y="0"/>
                      <a:pt x="13367" y="0"/>
                    </a:cubicBezTo>
                    <a:close/>
                    <a:moveTo>
                      <a:pt x="13459" y="0"/>
                    </a:moveTo>
                    <a:lnTo>
                      <a:pt x="13513" y="0"/>
                    </a:lnTo>
                    <a:cubicBezTo>
                      <a:pt x="13515" y="0"/>
                      <a:pt x="13517" y="1"/>
                      <a:pt x="13517" y="3"/>
                    </a:cubicBezTo>
                    <a:cubicBezTo>
                      <a:pt x="13517" y="6"/>
                      <a:pt x="13515" y="7"/>
                      <a:pt x="13513" y="7"/>
                    </a:cubicBezTo>
                    <a:lnTo>
                      <a:pt x="13459" y="7"/>
                    </a:lnTo>
                    <a:cubicBezTo>
                      <a:pt x="13457" y="7"/>
                      <a:pt x="13455" y="6"/>
                      <a:pt x="13455" y="3"/>
                    </a:cubicBezTo>
                    <a:cubicBezTo>
                      <a:pt x="13455" y="1"/>
                      <a:pt x="13457" y="0"/>
                      <a:pt x="13459" y="0"/>
                    </a:cubicBezTo>
                    <a:close/>
                    <a:moveTo>
                      <a:pt x="13551" y="0"/>
                    </a:moveTo>
                    <a:lnTo>
                      <a:pt x="13605" y="0"/>
                    </a:lnTo>
                    <a:cubicBezTo>
                      <a:pt x="13607" y="0"/>
                      <a:pt x="13609" y="1"/>
                      <a:pt x="13609" y="3"/>
                    </a:cubicBezTo>
                    <a:cubicBezTo>
                      <a:pt x="13609" y="6"/>
                      <a:pt x="13607" y="7"/>
                      <a:pt x="13605" y="7"/>
                    </a:cubicBezTo>
                    <a:lnTo>
                      <a:pt x="13551" y="7"/>
                    </a:lnTo>
                    <a:cubicBezTo>
                      <a:pt x="13549" y="7"/>
                      <a:pt x="13547" y="6"/>
                      <a:pt x="13547" y="3"/>
                    </a:cubicBezTo>
                    <a:cubicBezTo>
                      <a:pt x="13547" y="1"/>
                      <a:pt x="13549" y="0"/>
                      <a:pt x="13551" y="0"/>
                    </a:cubicBezTo>
                    <a:close/>
                    <a:moveTo>
                      <a:pt x="13643" y="0"/>
                    </a:moveTo>
                    <a:lnTo>
                      <a:pt x="13697" y="0"/>
                    </a:lnTo>
                    <a:cubicBezTo>
                      <a:pt x="13699" y="0"/>
                      <a:pt x="13701" y="1"/>
                      <a:pt x="13701" y="3"/>
                    </a:cubicBezTo>
                    <a:cubicBezTo>
                      <a:pt x="13701" y="6"/>
                      <a:pt x="13699" y="7"/>
                      <a:pt x="13697" y="7"/>
                    </a:cubicBezTo>
                    <a:lnTo>
                      <a:pt x="13643" y="7"/>
                    </a:lnTo>
                    <a:cubicBezTo>
                      <a:pt x="13641" y="7"/>
                      <a:pt x="13639" y="6"/>
                      <a:pt x="13639" y="3"/>
                    </a:cubicBezTo>
                    <a:cubicBezTo>
                      <a:pt x="13639" y="1"/>
                      <a:pt x="13641" y="0"/>
                      <a:pt x="13643" y="0"/>
                    </a:cubicBezTo>
                    <a:close/>
                    <a:moveTo>
                      <a:pt x="13735" y="0"/>
                    </a:moveTo>
                    <a:lnTo>
                      <a:pt x="13789" y="0"/>
                    </a:lnTo>
                    <a:cubicBezTo>
                      <a:pt x="13791" y="0"/>
                      <a:pt x="13793" y="1"/>
                      <a:pt x="13793" y="3"/>
                    </a:cubicBezTo>
                    <a:cubicBezTo>
                      <a:pt x="13793" y="6"/>
                      <a:pt x="13791" y="7"/>
                      <a:pt x="13789" y="7"/>
                    </a:cubicBezTo>
                    <a:lnTo>
                      <a:pt x="13735" y="7"/>
                    </a:lnTo>
                    <a:cubicBezTo>
                      <a:pt x="13733" y="7"/>
                      <a:pt x="13732" y="6"/>
                      <a:pt x="13732" y="3"/>
                    </a:cubicBezTo>
                    <a:cubicBezTo>
                      <a:pt x="13732" y="1"/>
                      <a:pt x="13733" y="0"/>
                      <a:pt x="13735" y="0"/>
                    </a:cubicBezTo>
                    <a:close/>
                    <a:moveTo>
                      <a:pt x="13828" y="0"/>
                    </a:moveTo>
                    <a:lnTo>
                      <a:pt x="13881" y="0"/>
                    </a:lnTo>
                    <a:cubicBezTo>
                      <a:pt x="13883" y="0"/>
                      <a:pt x="13885" y="1"/>
                      <a:pt x="13885" y="3"/>
                    </a:cubicBezTo>
                    <a:cubicBezTo>
                      <a:pt x="13885" y="6"/>
                      <a:pt x="13883" y="7"/>
                      <a:pt x="13881" y="7"/>
                    </a:cubicBezTo>
                    <a:lnTo>
                      <a:pt x="13828" y="7"/>
                    </a:lnTo>
                    <a:cubicBezTo>
                      <a:pt x="13825" y="7"/>
                      <a:pt x="13824" y="6"/>
                      <a:pt x="13824" y="3"/>
                    </a:cubicBezTo>
                    <a:cubicBezTo>
                      <a:pt x="13824" y="1"/>
                      <a:pt x="13825" y="0"/>
                      <a:pt x="13828" y="0"/>
                    </a:cubicBezTo>
                    <a:close/>
                    <a:moveTo>
                      <a:pt x="13920" y="0"/>
                    </a:moveTo>
                    <a:lnTo>
                      <a:pt x="13974" y="0"/>
                    </a:lnTo>
                    <a:cubicBezTo>
                      <a:pt x="13976" y="0"/>
                      <a:pt x="13977" y="1"/>
                      <a:pt x="13977" y="3"/>
                    </a:cubicBezTo>
                    <a:cubicBezTo>
                      <a:pt x="13977" y="6"/>
                      <a:pt x="13976" y="7"/>
                      <a:pt x="13974" y="7"/>
                    </a:cubicBezTo>
                    <a:lnTo>
                      <a:pt x="13920" y="7"/>
                    </a:lnTo>
                    <a:cubicBezTo>
                      <a:pt x="13918" y="7"/>
                      <a:pt x="13916" y="6"/>
                      <a:pt x="13916" y="3"/>
                    </a:cubicBezTo>
                    <a:cubicBezTo>
                      <a:pt x="13916" y="1"/>
                      <a:pt x="13918" y="0"/>
                      <a:pt x="13920" y="0"/>
                    </a:cubicBezTo>
                    <a:close/>
                    <a:moveTo>
                      <a:pt x="14012" y="0"/>
                    </a:moveTo>
                    <a:lnTo>
                      <a:pt x="14066" y="0"/>
                    </a:lnTo>
                    <a:cubicBezTo>
                      <a:pt x="14068" y="0"/>
                      <a:pt x="14070" y="1"/>
                      <a:pt x="14070" y="3"/>
                    </a:cubicBezTo>
                    <a:cubicBezTo>
                      <a:pt x="14070" y="6"/>
                      <a:pt x="14068" y="7"/>
                      <a:pt x="14066" y="7"/>
                    </a:cubicBezTo>
                    <a:lnTo>
                      <a:pt x="14012" y="7"/>
                    </a:lnTo>
                    <a:cubicBezTo>
                      <a:pt x="14010" y="7"/>
                      <a:pt x="14008" y="6"/>
                      <a:pt x="14008" y="3"/>
                    </a:cubicBezTo>
                    <a:cubicBezTo>
                      <a:pt x="14008" y="1"/>
                      <a:pt x="14010" y="0"/>
                      <a:pt x="14012" y="0"/>
                    </a:cubicBezTo>
                    <a:close/>
                    <a:moveTo>
                      <a:pt x="14104" y="0"/>
                    </a:moveTo>
                    <a:lnTo>
                      <a:pt x="14158" y="0"/>
                    </a:lnTo>
                    <a:cubicBezTo>
                      <a:pt x="14160" y="0"/>
                      <a:pt x="14162" y="1"/>
                      <a:pt x="14162" y="3"/>
                    </a:cubicBezTo>
                    <a:cubicBezTo>
                      <a:pt x="14162" y="6"/>
                      <a:pt x="14160" y="7"/>
                      <a:pt x="14158" y="7"/>
                    </a:cubicBezTo>
                    <a:lnTo>
                      <a:pt x="14104" y="7"/>
                    </a:lnTo>
                    <a:cubicBezTo>
                      <a:pt x="14102" y="7"/>
                      <a:pt x="14100" y="6"/>
                      <a:pt x="14100" y="3"/>
                    </a:cubicBezTo>
                    <a:cubicBezTo>
                      <a:pt x="14100" y="1"/>
                      <a:pt x="14102" y="0"/>
                      <a:pt x="14104" y="0"/>
                    </a:cubicBezTo>
                    <a:close/>
                    <a:moveTo>
                      <a:pt x="14196" y="0"/>
                    </a:moveTo>
                    <a:lnTo>
                      <a:pt x="14250" y="0"/>
                    </a:lnTo>
                    <a:cubicBezTo>
                      <a:pt x="14252" y="0"/>
                      <a:pt x="14254" y="1"/>
                      <a:pt x="14254" y="3"/>
                    </a:cubicBezTo>
                    <a:cubicBezTo>
                      <a:pt x="14254" y="6"/>
                      <a:pt x="14252" y="7"/>
                      <a:pt x="14250" y="7"/>
                    </a:cubicBezTo>
                    <a:lnTo>
                      <a:pt x="14196" y="7"/>
                    </a:lnTo>
                    <a:cubicBezTo>
                      <a:pt x="14194" y="7"/>
                      <a:pt x="14192" y="6"/>
                      <a:pt x="14192" y="3"/>
                    </a:cubicBezTo>
                    <a:cubicBezTo>
                      <a:pt x="14192" y="1"/>
                      <a:pt x="14194" y="0"/>
                      <a:pt x="14196" y="0"/>
                    </a:cubicBezTo>
                    <a:close/>
                    <a:moveTo>
                      <a:pt x="14288" y="0"/>
                    </a:moveTo>
                    <a:lnTo>
                      <a:pt x="14342" y="0"/>
                    </a:lnTo>
                    <a:cubicBezTo>
                      <a:pt x="14344" y="0"/>
                      <a:pt x="14346" y="1"/>
                      <a:pt x="14346" y="3"/>
                    </a:cubicBezTo>
                    <a:cubicBezTo>
                      <a:pt x="14346" y="6"/>
                      <a:pt x="14344" y="7"/>
                      <a:pt x="14342" y="7"/>
                    </a:cubicBezTo>
                    <a:lnTo>
                      <a:pt x="14288" y="7"/>
                    </a:lnTo>
                    <a:cubicBezTo>
                      <a:pt x="14286" y="7"/>
                      <a:pt x="14285" y="6"/>
                      <a:pt x="14285" y="3"/>
                    </a:cubicBezTo>
                    <a:cubicBezTo>
                      <a:pt x="14285" y="1"/>
                      <a:pt x="14286" y="0"/>
                      <a:pt x="14288" y="0"/>
                    </a:cubicBezTo>
                    <a:close/>
                    <a:moveTo>
                      <a:pt x="14381" y="0"/>
                    </a:moveTo>
                    <a:lnTo>
                      <a:pt x="14434" y="0"/>
                    </a:lnTo>
                    <a:cubicBezTo>
                      <a:pt x="14436" y="0"/>
                      <a:pt x="14438" y="1"/>
                      <a:pt x="14438" y="3"/>
                    </a:cubicBezTo>
                    <a:cubicBezTo>
                      <a:pt x="14438" y="6"/>
                      <a:pt x="14436" y="7"/>
                      <a:pt x="14434" y="7"/>
                    </a:cubicBezTo>
                    <a:lnTo>
                      <a:pt x="14381" y="7"/>
                    </a:lnTo>
                    <a:cubicBezTo>
                      <a:pt x="14378" y="7"/>
                      <a:pt x="14377" y="6"/>
                      <a:pt x="14377" y="3"/>
                    </a:cubicBezTo>
                    <a:cubicBezTo>
                      <a:pt x="14377" y="1"/>
                      <a:pt x="14378" y="0"/>
                      <a:pt x="14381" y="0"/>
                    </a:cubicBezTo>
                    <a:close/>
                    <a:moveTo>
                      <a:pt x="14473" y="0"/>
                    </a:moveTo>
                    <a:lnTo>
                      <a:pt x="14526" y="0"/>
                    </a:lnTo>
                    <a:cubicBezTo>
                      <a:pt x="14529" y="0"/>
                      <a:pt x="14530" y="1"/>
                      <a:pt x="14530" y="3"/>
                    </a:cubicBezTo>
                    <a:cubicBezTo>
                      <a:pt x="14530" y="6"/>
                      <a:pt x="14529" y="7"/>
                      <a:pt x="14526" y="7"/>
                    </a:cubicBezTo>
                    <a:lnTo>
                      <a:pt x="14473" y="7"/>
                    </a:lnTo>
                    <a:cubicBezTo>
                      <a:pt x="14471" y="7"/>
                      <a:pt x="14469" y="6"/>
                      <a:pt x="14469" y="3"/>
                    </a:cubicBezTo>
                    <a:cubicBezTo>
                      <a:pt x="14469" y="1"/>
                      <a:pt x="14471" y="0"/>
                      <a:pt x="14473" y="0"/>
                    </a:cubicBezTo>
                    <a:close/>
                    <a:moveTo>
                      <a:pt x="14565" y="0"/>
                    </a:moveTo>
                    <a:lnTo>
                      <a:pt x="14619" y="0"/>
                    </a:lnTo>
                    <a:cubicBezTo>
                      <a:pt x="14621" y="0"/>
                      <a:pt x="14622" y="1"/>
                      <a:pt x="14622" y="3"/>
                    </a:cubicBezTo>
                    <a:cubicBezTo>
                      <a:pt x="14622" y="6"/>
                      <a:pt x="14621" y="7"/>
                      <a:pt x="14619" y="7"/>
                    </a:cubicBezTo>
                    <a:lnTo>
                      <a:pt x="14565" y="7"/>
                    </a:lnTo>
                    <a:cubicBezTo>
                      <a:pt x="14563" y="7"/>
                      <a:pt x="14561" y="6"/>
                      <a:pt x="14561" y="3"/>
                    </a:cubicBezTo>
                    <a:cubicBezTo>
                      <a:pt x="14561" y="1"/>
                      <a:pt x="14563" y="0"/>
                      <a:pt x="14565" y="0"/>
                    </a:cubicBezTo>
                    <a:close/>
                    <a:moveTo>
                      <a:pt x="14657" y="0"/>
                    </a:moveTo>
                    <a:lnTo>
                      <a:pt x="14711" y="0"/>
                    </a:lnTo>
                    <a:cubicBezTo>
                      <a:pt x="14713" y="0"/>
                      <a:pt x="14715" y="1"/>
                      <a:pt x="14715" y="3"/>
                    </a:cubicBezTo>
                    <a:cubicBezTo>
                      <a:pt x="14715" y="6"/>
                      <a:pt x="14713" y="7"/>
                      <a:pt x="14711" y="7"/>
                    </a:cubicBezTo>
                    <a:lnTo>
                      <a:pt x="14657" y="7"/>
                    </a:lnTo>
                    <a:cubicBezTo>
                      <a:pt x="14655" y="7"/>
                      <a:pt x="14653" y="6"/>
                      <a:pt x="14653" y="3"/>
                    </a:cubicBezTo>
                    <a:cubicBezTo>
                      <a:pt x="14653" y="1"/>
                      <a:pt x="14655" y="0"/>
                      <a:pt x="14657" y="0"/>
                    </a:cubicBezTo>
                    <a:close/>
                    <a:moveTo>
                      <a:pt x="14749" y="0"/>
                    </a:moveTo>
                    <a:lnTo>
                      <a:pt x="14803" y="0"/>
                    </a:lnTo>
                    <a:cubicBezTo>
                      <a:pt x="14805" y="0"/>
                      <a:pt x="14807" y="1"/>
                      <a:pt x="14807" y="3"/>
                    </a:cubicBezTo>
                    <a:cubicBezTo>
                      <a:pt x="14807" y="6"/>
                      <a:pt x="14805" y="7"/>
                      <a:pt x="14803" y="7"/>
                    </a:cubicBezTo>
                    <a:lnTo>
                      <a:pt x="14749" y="7"/>
                    </a:lnTo>
                    <a:cubicBezTo>
                      <a:pt x="14747" y="7"/>
                      <a:pt x="14745" y="6"/>
                      <a:pt x="14745" y="3"/>
                    </a:cubicBezTo>
                    <a:cubicBezTo>
                      <a:pt x="14745" y="1"/>
                      <a:pt x="14747" y="0"/>
                      <a:pt x="14749" y="0"/>
                    </a:cubicBezTo>
                    <a:close/>
                    <a:moveTo>
                      <a:pt x="14841" y="0"/>
                    </a:moveTo>
                    <a:lnTo>
                      <a:pt x="14864" y="0"/>
                    </a:lnTo>
                    <a:cubicBezTo>
                      <a:pt x="14867" y="0"/>
                      <a:pt x="14868" y="1"/>
                      <a:pt x="14868" y="3"/>
                    </a:cubicBezTo>
                    <a:lnTo>
                      <a:pt x="14868" y="34"/>
                    </a:lnTo>
                    <a:cubicBezTo>
                      <a:pt x="14868" y="36"/>
                      <a:pt x="14867" y="38"/>
                      <a:pt x="14864" y="38"/>
                    </a:cubicBezTo>
                    <a:cubicBezTo>
                      <a:pt x="14862" y="38"/>
                      <a:pt x="14861" y="36"/>
                      <a:pt x="14861" y="34"/>
                    </a:cubicBezTo>
                    <a:lnTo>
                      <a:pt x="14861" y="3"/>
                    </a:lnTo>
                    <a:lnTo>
                      <a:pt x="14864" y="7"/>
                    </a:lnTo>
                    <a:lnTo>
                      <a:pt x="14841" y="7"/>
                    </a:lnTo>
                    <a:cubicBezTo>
                      <a:pt x="14839" y="7"/>
                      <a:pt x="14838" y="6"/>
                      <a:pt x="14838" y="3"/>
                    </a:cubicBezTo>
                    <a:cubicBezTo>
                      <a:pt x="14838" y="1"/>
                      <a:pt x="14839" y="0"/>
                      <a:pt x="14841" y="0"/>
                    </a:cubicBezTo>
                    <a:close/>
                    <a:moveTo>
                      <a:pt x="14868" y="73"/>
                    </a:moveTo>
                    <a:lnTo>
                      <a:pt x="14868" y="126"/>
                    </a:lnTo>
                    <a:cubicBezTo>
                      <a:pt x="14868" y="128"/>
                      <a:pt x="14867" y="130"/>
                      <a:pt x="14864" y="130"/>
                    </a:cubicBezTo>
                    <a:cubicBezTo>
                      <a:pt x="14862" y="130"/>
                      <a:pt x="14861" y="128"/>
                      <a:pt x="14861" y="126"/>
                    </a:cubicBezTo>
                    <a:lnTo>
                      <a:pt x="14861" y="73"/>
                    </a:lnTo>
                    <a:cubicBezTo>
                      <a:pt x="14861" y="70"/>
                      <a:pt x="14862" y="69"/>
                      <a:pt x="14864" y="69"/>
                    </a:cubicBezTo>
                    <a:cubicBezTo>
                      <a:pt x="14867" y="69"/>
                      <a:pt x="14868" y="70"/>
                      <a:pt x="14868" y="73"/>
                    </a:cubicBezTo>
                    <a:close/>
                    <a:moveTo>
                      <a:pt x="14868" y="165"/>
                    </a:moveTo>
                    <a:lnTo>
                      <a:pt x="14868" y="218"/>
                    </a:lnTo>
                    <a:cubicBezTo>
                      <a:pt x="14868" y="221"/>
                      <a:pt x="14867" y="222"/>
                      <a:pt x="14864" y="222"/>
                    </a:cubicBezTo>
                    <a:cubicBezTo>
                      <a:pt x="14862" y="222"/>
                      <a:pt x="14861" y="221"/>
                      <a:pt x="14861" y="218"/>
                    </a:cubicBezTo>
                    <a:lnTo>
                      <a:pt x="14861" y="165"/>
                    </a:lnTo>
                    <a:cubicBezTo>
                      <a:pt x="14861" y="163"/>
                      <a:pt x="14862" y="161"/>
                      <a:pt x="14864" y="161"/>
                    </a:cubicBezTo>
                    <a:cubicBezTo>
                      <a:pt x="14867" y="161"/>
                      <a:pt x="14868" y="163"/>
                      <a:pt x="14868" y="165"/>
                    </a:cubicBezTo>
                    <a:close/>
                    <a:moveTo>
                      <a:pt x="14868" y="257"/>
                    </a:moveTo>
                    <a:lnTo>
                      <a:pt x="14868" y="311"/>
                    </a:lnTo>
                    <a:cubicBezTo>
                      <a:pt x="14868" y="313"/>
                      <a:pt x="14867" y="314"/>
                      <a:pt x="14864" y="314"/>
                    </a:cubicBezTo>
                    <a:cubicBezTo>
                      <a:pt x="14862" y="314"/>
                      <a:pt x="14861" y="313"/>
                      <a:pt x="14861" y="311"/>
                    </a:cubicBezTo>
                    <a:lnTo>
                      <a:pt x="14861" y="257"/>
                    </a:lnTo>
                    <a:cubicBezTo>
                      <a:pt x="14861" y="255"/>
                      <a:pt x="14862" y="253"/>
                      <a:pt x="14864" y="253"/>
                    </a:cubicBezTo>
                    <a:cubicBezTo>
                      <a:pt x="14867" y="253"/>
                      <a:pt x="14868" y="255"/>
                      <a:pt x="14868" y="257"/>
                    </a:cubicBezTo>
                    <a:close/>
                    <a:moveTo>
                      <a:pt x="14868" y="349"/>
                    </a:moveTo>
                    <a:lnTo>
                      <a:pt x="14868" y="403"/>
                    </a:lnTo>
                    <a:cubicBezTo>
                      <a:pt x="14868" y="405"/>
                      <a:pt x="14867" y="407"/>
                      <a:pt x="14864" y="407"/>
                    </a:cubicBezTo>
                    <a:cubicBezTo>
                      <a:pt x="14862" y="407"/>
                      <a:pt x="14861" y="405"/>
                      <a:pt x="14861" y="403"/>
                    </a:cubicBezTo>
                    <a:lnTo>
                      <a:pt x="14861" y="349"/>
                    </a:lnTo>
                    <a:cubicBezTo>
                      <a:pt x="14861" y="347"/>
                      <a:pt x="14862" y="345"/>
                      <a:pt x="14864" y="345"/>
                    </a:cubicBezTo>
                    <a:cubicBezTo>
                      <a:pt x="14867" y="345"/>
                      <a:pt x="14868" y="347"/>
                      <a:pt x="14868" y="349"/>
                    </a:cubicBezTo>
                    <a:close/>
                    <a:moveTo>
                      <a:pt x="14868" y="441"/>
                    </a:moveTo>
                    <a:lnTo>
                      <a:pt x="14868" y="464"/>
                    </a:lnTo>
                    <a:cubicBezTo>
                      <a:pt x="14868" y="466"/>
                      <a:pt x="14867" y="468"/>
                      <a:pt x="14864" y="468"/>
                    </a:cubicBezTo>
                    <a:cubicBezTo>
                      <a:pt x="14862" y="468"/>
                      <a:pt x="14861" y="466"/>
                      <a:pt x="14861" y="464"/>
                    </a:cubicBezTo>
                    <a:lnTo>
                      <a:pt x="14861" y="441"/>
                    </a:lnTo>
                    <a:cubicBezTo>
                      <a:pt x="14861" y="439"/>
                      <a:pt x="14862" y="437"/>
                      <a:pt x="14864" y="437"/>
                    </a:cubicBezTo>
                    <a:cubicBezTo>
                      <a:pt x="14867" y="437"/>
                      <a:pt x="14868" y="439"/>
                      <a:pt x="14868" y="441"/>
                    </a:cubicBezTo>
                    <a:close/>
                  </a:path>
                </a:pathLst>
              </a:custGeom>
              <a:solidFill>
                <a:srgbClr val="800080"/>
              </a:solidFill>
              <a:ln w="1588" cap="flat">
                <a:solidFill>
                  <a:srgbClr val="800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Freeform 833">
                <a:extLst>
                  <a:ext uri="{FF2B5EF4-FFF2-40B4-BE49-F238E27FC236}">
                    <a16:creationId xmlns:a16="http://schemas.microsoft.com/office/drawing/2014/main" id="{CB377F8E-185B-4A8A-AFB7-D8C327391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6" y="2200"/>
                <a:ext cx="5692" cy="119"/>
              </a:xfrm>
              <a:custGeom>
                <a:avLst/>
                <a:gdLst>
                  <a:gd name="T0" fmla="*/ 0 w 5692"/>
                  <a:gd name="T1" fmla="*/ 59 h 119"/>
                  <a:gd name="T2" fmla="*/ 60 w 5692"/>
                  <a:gd name="T3" fmla="*/ 0 h 119"/>
                  <a:gd name="T4" fmla="*/ 60 w 5692"/>
                  <a:gd name="T5" fmla="*/ 39 h 119"/>
                  <a:gd name="T6" fmla="*/ 5634 w 5692"/>
                  <a:gd name="T7" fmla="*/ 39 h 119"/>
                  <a:gd name="T8" fmla="*/ 5634 w 5692"/>
                  <a:gd name="T9" fmla="*/ 0 h 119"/>
                  <a:gd name="T10" fmla="*/ 5692 w 5692"/>
                  <a:gd name="T11" fmla="*/ 59 h 119"/>
                  <a:gd name="T12" fmla="*/ 5634 w 5692"/>
                  <a:gd name="T13" fmla="*/ 119 h 119"/>
                  <a:gd name="T14" fmla="*/ 5634 w 5692"/>
                  <a:gd name="T15" fmla="*/ 80 h 119"/>
                  <a:gd name="T16" fmla="*/ 60 w 5692"/>
                  <a:gd name="T17" fmla="*/ 80 h 119"/>
                  <a:gd name="T18" fmla="*/ 60 w 5692"/>
                  <a:gd name="T19" fmla="*/ 119 h 119"/>
                  <a:gd name="T20" fmla="*/ 0 w 5692"/>
                  <a:gd name="T21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92" h="119">
                    <a:moveTo>
                      <a:pt x="0" y="59"/>
                    </a:moveTo>
                    <a:lnTo>
                      <a:pt x="60" y="0"/>
                    </a:lnTo>
                    <a:lnTo>
                      <a:pt x="60" y="39"/>
                    </a:lnTo>
                    <a:lnTo>
                      <a:pt x="5634" y="39"/>
                    </a:lnTo>
                    <a:lnTo>
                      <a:pt x="5634" y="0"/>
                    </a:lnTo>
                    <a:lnTo>
                      <a:pt x="5692" y="59"/>
                    </a:lnTo>
                    <a:lnTo>
                      <a:pt x="5634" y="119"/>
                    </a:lnTo>
                    <a:lnTo>
                      <a:pt x="5634" y="80"/>
                    </a:lnTo>
                    <a:lnTo>
                      <a:pt x="60" y="80"/>
                    </a:lnTo>
                    <a:lnTo>
                      <a:pt x="60" y="11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Freeform 834">
                <a:extLst>
                  <a:ext uri="{FF2B5EF4-FFF2-40B4-BE49-F238E27FC236}">
                    <a16:creationId xmlns:a16="http://schemas.microsoft.com/office/drawing/2014/main" id="{FD48C303-EF7D-4D68-9EA2-D648465CB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6" y="2200"/>
                <a:ext cx="5692" cy="119"/>
              </a:xfrm>
              <a:custGeom>
                <a:avLst/>
                <a:gdLst>
                  <a:gd name="T0" fmla="*/ 0 w 5692"/>
                  <a:gd name="T1" fmla="*/ 59 h 119"/>
                  <a:gd name="T2" fmla="*/ 60 w 5692"/>
                  <a:gd name="T3" fmla="*/ 0 h 119"/>
                  <a:gd name="T4" fmla="*/ 60 w 5692"/>
                  <a:gd name="T5" fmla="*/ 39 h 119"/>
                  <a:gd name="T6" fmla="*/ 5634 w 5692"/>
                  <a:gd name="T7" fmla="*/ 39 h 119"/>
                  <a:gd name="T8" fmla="*/ 5634 w 5692"/>
                  <a:gd name="T9" fmla="*/ 0 h 119"/>
                  <a:gd name="T10" fmla="*/ 5692 w 5692"/>
                  <a:gd name="T11" fmla="*/ 59 h 119"/>
                  <a:gd name="T12" fmla="*/ 5634 w 5692"/>
                  <a:gd name="T13" fmla="*/ 119 h 119"/>
                  <a:gd name="T14" fmla="*/ 5634 w 5692"/>
                  <a:gd name="T15" fmla="*/ 80 h 119"/>
                  <a:gd name="T16" fmla="*/ 60 w 5692"/>
                  <a:gd name="T17" fmla="*/ 80 h 119"/>
                  <a:gd name="T18" fmla="*/ 60 w 5692"/>
                  <a:gd name="T19" fmla="*/ 119 h 119"/>
                  <a:gd name="T20" fmla="*/ 0 w 5692"/>
                  <a:gd name="T21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92" h="119">
                    <a:moveTo>
                      <a:pt x="0" y="59"/>
                    </a:moveTo>
                    <a:lnTo>
                      <a:pt x="60" y="0"/>
                    </a:lnTo>
                    <a:lnTo>
                      <a:pt x="60" y="39"/>
                    </a:lnTo>
                    <a:lnTo>
                      <a:pt x="5634" y="39"/>
                    </a:lnTo>
                    <a:lnTo>
                      <a:pt x="5634" y="0"/>
                    </a:lnTo>
                    <a:lnTo>
                      <a:pt x="5692" y="59"/>
                    </a:lnTo>
                    <a:lnTo>
                      <a:pt x="5634" y="119"/>
                    </a:lnTo>
                    <a:lnTo>
                      <a:pt x="5634" y="80"/>
                    </a:lnTo>
                    <a:lnTo>
                      <a:pt x="60" y="80"/>
                    </a:lnTo>
                    <a:lnTo>
                      <a:pt x="60" y="119"/>
                    </a:lnTo>
                    <a:lnTo>
                      <a:pt x="0" y="59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0" name="Rectangle 835">
                <a:extLst>
                  <a:ext uri="{FF2B5EF4-FFF2-40B4-BE49-F238E27FC236}">
                    <a16:creationId xmlns:a16="http://schemas.microsoft.com/office/drawing/2014/main" id="{CD5A8D03-D82F-4361-9CA6-9BDD5601E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1" y="2308"/>
                <a:ext cx="642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Seven and sixty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1" name="Rectangle 836">
                <a:extLst>
                  <a:ext uri="{FF2B5EF4-FFF2-40B4-BE49-F238E27FC236}">
                    <a16:creationId xmlns:a16="http://schemas.microsoft.com/office/drawing/2014/main" id="{AC5DFF38-7C57-4710-A51D-7A4E2FD1F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2" y="2308"/>
                <a:ext cx="68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2" name="Rectangle 837">
                <a:extLst>
                  <a:ext uri="{FF2B5EF4-FFF2-40B4-BE49-F238E27FC236}">
                    <a16:creationId xmlns:a16="http://schemas.microsoft.com/office/drawing/2014/main" id="{497F31F0-3757-4CD4-AD71-765328576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0" y="2308"/>
                <a:ext cx="1328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two weeks of years (¶ Daniel 9:25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3" name="Rectangle 838">
                <a:extLst>
                  <a:ext uri="{FF2B5EF4-FFF2-40B4-BE49-F238E27FC236}">
                    <a16:creationId xmlns:a16="http://schemas.microsoft.com/office/drawing/2014/main" id="{DCC27933-8DCB-4A0E-BF8F-4DD874178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4" y="2308"/>
                <a:ext cx="68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4" name="Rectangle 839">
                <a:extLst>
                  <a:ext uri="{FF2B5EF4-FFF2-40B4-BE49-F238E27FC236}">
                    <a16:creationId xmlns:a16="http://schemas.microsoft.com/office/drawing/2014/main" id="{603B057D-6AAB-4A95-AFF5-AC2E0A4AB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2" y="2308"/>
                <a:ext cx="160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26)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5" name="Line 840">
                <a:extLst>
                  <a:ext uri="{FF2B5EF4-FFF2-40B4-BE49-F238E27FC236}">
                    <a16:creationId xmlns:a16="http://schemas.microsoft.com/office/drawing/2014/main" id="{9B83F0B8-F308-46D6-8234-7DDCC84D9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59" y="2526"/>
                <a:ext cx="1749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6" name="Rectangle 841">
                <a:extLst>
                  <a:ext uri="{FF2B5EF4-FFF2-40B4-BE49-F238E27FC236}">
                    <a16:creationId xmlns:a16="http://schemas.microsoft.com/office/drawing/2014/main" id="{631F23C3-D29F-4032-B999-D3E98A391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7" y="2497"/>
                <a:ext cx="333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7" name="Rectangle 842">
                <a:extLst>
                  <a:ext uri="{FF2B5EF4-FFF2-40B4-BE49-F238E27FC236}">
                    <a16:creationId xmlns:a16="http://schemas.microsoft.com/office/drawing/2014/main" id="{357C7EBB-F4F8-4F4D-99FB-174A6D5A3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0" y="2501"/>
                <a:ext cx="40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Selucid Empire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28" name="Line 843">
                <a:extLst>
                  <a:ext uri="{FF2B5EF4-FFF2-40B4-BE49-F238E27FC236}">
                    <a16:creationId xmlns:a16="http://schemas.microsoft.com/office/drawing/2014/main" id="{C25B3FBA-E937-4F43-9E07-6C3898AAA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59" y="2502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9" name="Line 844">
                <a:extLst>
                  <a:ext uri="{FF2B5EF4-FFF2-40B4-BE49-F238E27FC236}">
                    <a16:creationId xmlns:a16="http://schemas.microsoft.com/office/drawing/2014/main" id="{04BFB946-EC99-4090-B9B9-53C987315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08" y="2502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0" name="Line 845">
                <a:extLst>
                  <a:ext uri="{FF2B5EF4-FFF2-40B4-BE49-F238E27FC236}">
                    <a16:creationId xmlns:a16="http://schemas.microsoft.com/office/drawing/2014/main" id="{66F7AEA1-42B9-46DB-A75F-3F68CA71C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08" y="2526"/>
                <a:ext cx="151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1" name="Rectangle 846">
                <a:extLst>
                  <a:ext uri="{FF2B5EF4-FFF2-40B4-BE49-F238E27FC236}">
                    <a16:creationId xmlns:a16="http://schemas.microsoft.com/office/drawing/2014/main" id="{8873AB42-F094-43A7-BDE6-E29831A73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7" y="2497"/>
                <a:ext cx="615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2" name="Rectangle 847">
                <a:extLst>
                  <a:ext uri="{FF2B5EF4-FFF2-40B4-BE49-F238E27FC236}">
                    <a16:creationId xmlns:a16="http://schemas.microsoft.com/office/drawing/2014/main" id="{54F129B4-06A2-44E6-8D73-4D7BD394B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0" y="2501"/>
                <a:ext cx="72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Maccabees or Hasmoneans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33" name="Line 848">
                <a:extLst>
                  <a:ext uri="{FF2B5EF4-FFF2-40B4-BE49-F238E27FC236}">
                    <a16:creationId xmlns:a16="http://schemas.microsoft.com/office/drawing/2014/main" id="{4C7CF5A0-FAA3-410E-B058-11B586153D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921" y="2502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4" name="Freeform 849">
                <a:extLst>
                  <a:ext uri="{FF2B5EF4-FFF2-40B4-BE49-F238E27FC236}">
                    <a16:creationId xmlns:a16="http://schemas.microsoft.com/office/drawing/2014/main" id="{BBA9C458-CE8A-42EE-9951-C2BE412E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7" y="2763"/>
                <a:ext cx="683" cy="119"/>
              </a:xfrm>
              <a:custGeom>
                <a:avLst/>
                <a:gdLst>
                  <a:gd name="T0" fmla="*/ 0 w 683"/>
                  <a:gd name="T1" fmla="*/ 60 h 119"/>
                  <a:gd name="T2" fmla="*/ 60 w 683"/>
                  <a:gd name="T3" fmla="*/ 0 h 119"/>
                  <a:gd name="T4" fmla="*/ 60 w 683"/>
                  <a:gd name="T5" fmla="*/ 39 h 119"/>
                  <a:gd name="T6" fmla="*/ 623 w 683"/>
                  <a:gd name="T7" fmla="*/ 39 h 119"/>
                  <a:gd name="T8" fmla="*/ 623 w 683"/>
                  <a:gd name="T9" fmla="*/ 0 h 119"/>
                  <a:gd name="T10" fmla="*/ 683 w 683"/>
                  <a:gd name="T11" fmla="*/ 60 h 119"/>
                  <a:gd name="T12" fmla="*/ 623 w 683"/>
                  <a:gd name="T13" fmla="*/ 119 h 119"/>
                  <a:gd name="T14" fmla="*/ 623 w 683"/>
                  <a:gd name="T15" fmla="*/ 80 h 119"/>
                  <a:gd name="T16" fmla="*/ 60 w 683"/>
                  <a:gd name="T17" fmla="*/ 80 h 119"/>
                  <a:gd name="T18" fmla="*/ 60 w 683"/>
                  <a:gd name="T19" fmla="*/ 119 h 119"/>
                  <a:gd name="T20" fmla="*/ 0 w 683"/>
                  <a:gd name="T21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3" h="119">
                    <a:moveTo>
                      <a:pt x="0" y="60"/>
                    </a:moveTo>
                    <a:lnTo>
                      <a:pt x="60" y="0"/>
                    </a:lnTo>
                    <a:lnTo>
                      <a:pt x="60" y="39"/>
                    </a:lnTo>
                    <a:lnTo>
                      <a:pt x="623" y="39"/>
                    </a:lnTo>
                    <a:lnTo>
                      <a:pt x="623" y="0"/>
                    </a:lnTo>
                    <a:lnTo>
                      <a:pt x="683" y="60"/>
                    </a:lnTo>
                    <a:lnTo>
                      <a:pt x="623" y="119"/>
                    </a:lnTo>
                    <a:lnTo>
                      <a:pt x="623" y="80"/>
                    </a:lnTo>
                    <a:lnTo>
                      <a:pt x="60" y="80"/>
                    </a:lnTo>
                    <a:lnTo>
                      <a:pt x="60" y="119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5" name="Freeform 850">
                <a:extLst>
                  <a:ext uri="{FF2B5EF4-FFF2-40B4-BE49-F238E27FC236}">
                    <a16:creationId xmlns:a16="http://schemas.microsoft.com/office/drawing/2014/main" id="{74BFD8F3-4D0A-4E7D-A27D-2C4639C47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7" y="2763"/>
                <a:ext cx="683" cy="119"/>
              </a:xfrm>
              <a:custGeom>
                <a:avLst/>
                <a:gdLst>
                  <a:gd name="T0" fmla="*/ 0 w 683"/>
                  <a:gd name="T1" fmla="*/ 60 h 119"/>
                  <a:gd name="T2" fmla="*/ 60 w 683"/>
                  <a:gd name="T3" fmla="*/ 0 h 119"/>
                  <a:gd name="T4" fmla="*/ 60 w 683"/>
                  <a:gd name="T5" fmla="*/ 39 h 119"/>
                  <a:gd name="T6" fmla="*/ 623 w 683"/>
                  <a:gd name="T7" fmla="*/ 39 h 119"/>
                  <a:gd name="T8" fmla="*/ 623 w 683"/>
                  <a:gd name="T9" fmla="*/ 0 h 119"/>
                  <a:gd name="T10" fmla="*/ 683 w 683"/>
                  <a:gd name="T11" fmla="*/ 60 h 119"/>
                  <a:gd name="T12" fmla="*/ 623 w 683"/>
                  <a:gd name="T13" fmla="*/ 119 h 119"/>
                  <a:gd name="T14" fmla="*/ 623 w 683"/>
                  <a:gd name="T15" fmla="*/ 80 h 119"/>
                  <a:gd name="T16" fmla="*/ 60 w 683"/>
                  <a:gd name="T17" fmla="*/ 80 h 119"/>
                  <a:gd name="T18" fmla="*/ 60 w 683"/>
                  <a:gd name="T19" fmla="*/ 119 h 119"/>
                  <a:gd name="T20" fmla="*/ 0 w 683"/>
                  <a:gd name="T21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3" h="119">
                    <a:moveTo>
                      <a:pt x="0" y="60"/>
                    </a:moveTo>
                    <a:lnTo>
                      <a:pt x="60" y="0"/>
                    </a:lnTo>
                    <a:lnTo>
                      <a:pt x="60" y="39"/>
                    </a:lnTo>
                    <a:lnTo>
                      <a:pt x="623" y="39"/>
                    </a:lnTo>
                    <a:lnTo>
                      <a:pt x="623" y="0"/>
                    </a:lnTo>
                    <a:lnTo>
                      <a:pt x="683" y="60"/>
                    </a:lnTo>
                    <a:lnTo>
                      <a:pt x="623" y="119"/>
                    </a:lnTo>
                    <a:lnTo>
                      <a:pt x="623" y="80"/>
                    </a:lnTo>
                    <a:lnTo>
                      <a:pt x="60" y="80"/>
                    </a:lnTo>
                    <a:lnTo>
                      <a:pt x="60" y="119"/>
                    </a:lnTo>
                    <a:lnTo>
                      <a:pt x="0" y="60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6" name="Rectangle 851">
                <a:extLst>
                  <a:ext uri="{FF2B5EF4-FFF2-40B4-BE49-F238E27FC236}">
                    <a16:creationId xmlns:a16="http://schemas.microsoft.com/office/drawing/2014/main" id="{B3C0901B-184C-48A7-A758-4A0129C94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9" y="2893"/>
                <a:ext cx="79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70 years in captivity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37" name="Rectangle 852">
                <a:extLst>
                  <a:ext uri="{FF2B5EF4-FFF2-40B4-BE49-F238E27FC236}">
                    <a16:creationId xmlns:a16="http://schemas.microsoft.com/office/drawing/2014/main" id="{D6BB0B60-5F5C-4B92-8D46-57547A2D6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0" y="2992"/>
                <a:ext cx="63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(¶ Jeremiah 25:9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38" name="Rectangle 853">
                <a:extLst>
                  <a:ext uri="{FF2B5EF4-FFF2-40B4-BE49-F238E27FC236}">
                    <a16:creationId xmlns:a16="http://schemas.microsoft.com/office/drawing/2014/main" id="{A871E8E9-6EA4-465B-9173-309348CA8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6" y="2992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39" name="Rectangle 854">
                <a:extLst>
                  <a:ext uri="{FF2B5EF4-FFF2-40B4-BE49-F238E27FC236}">
                    <a16:creationId xmlns:a16="http://schemas.microsoft.com/office/drawing/2014/main" id="{DD5DB3CA-953E-4E36-BDF4-3ABF9EF11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4" y="2992"/>
                <a:ext cx="15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11)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40" name="Rectangle 855">
                <a:extLst>
                  <a:ext uri="{FF2B5EF4-FFF2-40B4-BE49-F238E27FC236}">
                    <a16:creationId xmlns:a16="http://schemas.microsoft.com/office/drawing/2014/main" id="{D68A3B71-EFCE-41FC-B317-06DAF3126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5" y="675"/>
                <a:ext cx="118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1" name="Rectangle 856">
                <a:extLst>
                  <a:ext uri="{FF2B5EF4-FFF2-40B4-BE49-F238E27FC236}">
                    <a16:creationId xmlns:a16="http://schemas.microsoft.com/office/drawing/2014/main" id="{6F8A8769-6B5B-4EA2-89DB-317CC26A7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5" y="675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2" name="Rectangle 857">
                <a:extLst>
                  <a:ext uri="{FF2B5EF4-FFF2-40B4-BE49-F238E27FC236}">
                    <a16:creationId xmlns:a16="http://schemas.microsoft.com/office/drawing/2014/main" id="{FD7F8874-EA8A-4DFB-ACA1-14D8F8F91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7" y="580"/>
                <a:ext cx="29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Ezekiel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43" name="Rectangle 858">
                <a:extLst>
                  <a:ext uri="{FF2B5EF4-FFF2-40B4-BE49-F238E27FC236}">
                    <a16:creationId xmlns:a16="http://schemas.microsoft.com/office/drawing/2014/main" id="{11059097-2451-4869-B051-656191ADC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7" y="1150"/>
                <a:ext cx="683" cy="11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Rectangle 859">
                <a:extLst>
                  <a:ext uri="{FF2B5EF4-FFF2-40B4-BE49-F238E27FC236}">
                    <a16:creationId xmlns:a16="http://schemas.microsoft.com/office/drawing/2014/main" id="{405B6C8E-1682-4CC0-B966-7D5EBD77C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7" y="1150"/>
                <a:ext cx="683" cy="11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Rectangle 860">
                <a:extLst>
                  <a:ext uri="{FF2B5EF4-FFF2-40B4-BE49-F238E27FC236}">
                    <a16:creationId xmlns:a16="http://schemas.microsoft.com/office/drawing/2014/main" id="{F6DB47FB-2A72-4756-AB99-3A4D664A9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1" y="1048"/>
                <a:ext cx="26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Daniel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46" name="Rectangle 861">
                <a:extLst>
                  <a:ext uri="{FF2B5EF4-FFF2-40B4-BE49-F238E27FC236}">
                    <a16:creationId xmlns:a16="http://schemas.microsoft.com/office/drawing/2014/main" id="{C377D030-57EB-41F2-B219-59B9FA22B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7" y="3277"/>
                <a:ext cx="2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Esther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47" name="Rectangle 862">
                <a:extLst>
                  <a:ext uri="{FF2B5EF4-FFF2-40B4-BE49-F238E27FC236}">
                    <a16:creationId xmlns:a16="http://schemas.microsoft.com/office/drawing/2014/main" id="{E6CAF482-BD9E-4BC4-9157-05A11F5AB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8" y="2704"/>
                <a:ext cx="207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Rectangle 863">
                <a:extLst>
                  <a:ext uri="{FF2B5EF4-FFF2-40B4-BE49-F238E27FC236}">
                    <a16:creationId xmlns:a16="http://schemas.microsoft.com/office/drawing/2014/main" id="{A077530B-74D2-4459-B2FB-A4D37D3BD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8" y="2704"/>
                <a:ext cx="20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Rectangle 864">
                <a:extLst>
                  <a:ext uri="{FF2B5EF4-FFF2-40B4-BE49-F238E27FC236}">
                    <a16:creationId xmlns:a16="http://schemas.microsoft.com/office/drawing/2014/main" id="{5388ECC0-521D-4CF1-A4C8-B2DB6B001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5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50" name="Rectangle 865">
                <a:extLst>
                  <a:ext uri="{FF2B5EF4-FFF2-40B4-BE49-F238E27FC236}">
                    <a16:creationId xmlns:a16="http://schemas.microsoft.com/office/drawing/2014/main" id="{A58211B6-E4CA-4746-8618-8FA0AC090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1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143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51" name="Rectangle 866">
                <a:extLst>
                  <a:ext uri="{FF2B5EF4-FFF2-40B4-BE49-F238E27FC236}">
                    <a16:creationId xmlns:a16="http://schemas.microsoft.com/office/drawing/2014/main" id="{CA8C881F-9AEA-47FC-9D1C-A1232183E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5" y="2704"/>
                <a:ext cx="101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Rectangle 867">
                <a:extLst>
                  <a:ext uri="{FF2B5EF4-FFF2-40B4-BE49-F238E27FC236}">
                    <a16:creationId xmlns:a16="http://schemas.microsoft.com/office/drawing/2014/main" id="{062F7749-9231-4010-8EE0-2CC1F5052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5" y="2704"/>
                <a:ext cx="101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Rectangle 868">
                <a:extLst>
                  <a:ext uri="{FF2B5EF4-FFF2-40B4-BE49-F238E27FC236}">
                    <a16:creationId xmlns:a16="http://schemas.microsoft.com/office/drawing/2014/main" id="{5E5525E9-9B62-45BC-A1FB-A2845BD66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9" y="3004"/>
                <a:ext cx="33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Jonathan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54" name="Line 869">
                <a:extLst>
                  <a:ext uri="{FF2B5EF4-FFF2-40B4-BE49-F238E27FC236}">
                    <a16:creationId xmlns:a16="http://schemas.microsoft.com/office/drawing/2014/main" id="{3BCA517C-CB28-4152-BAB5-2C3C6C4B60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587" y="2823"/>
                <a:ext cx="0" cy="177"/>
              </a:xfrm>
              <a:prstGeom prst="line">
                <a:avLst/>
              </a:prstGeom>
              <a:noFill/>
              <a:ln w="9525" cap="rnd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Rectangle 870">
                <a:extLst>
                  <a:ext uri="{FF2B5EF4-FFF2-40B4-BE49-F238E27FC236}">
                    <a16:creationId xmlns:a16="http://schemas.microsoft.com/office/drawing/2014/main" id="{A9DC3475-4100-4DA0-9645-84084D5B9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9" y="2704"/>
                <a:ext cx="353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Rectangle 871">
                <a:extLst>
                  <a:ext uri="{FF2B5EF4-FFF2-40B4-BE49-F238E27FC236}">
                    <a16:creationId xmlns:a16="http://schemas.microsoft.com/office/drawing/2014/main" id="{B21761BB-CD24-470C-B095-A82290E36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9" y="2704"/>
                <a:ext cx="353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Rectangle 872">
                <a:extLst>
                  <a:ext uri="{FF2B5EF4-FFF2-40B4-BE49-F238E27FC236}">
                    <a16:creationId xmlns:a16="http://schemas.microsoft.com/office/drawing/2014/main" id="{EBB30B48-40C5-4E86-9016-99A946477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7" y="273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134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58" name="Rectangle 873">
                <a:extLst>
                  <a:ext uri="{FF2B5EF4-FFF2-40B4-BE49-F238E27FC236}">
                    <a16:creationId xmlns:a16="http://schemas.microsoft.com/office/drawing/2014/main" id="{BEFE37F7-ECE8-469A-911C-F7C363F44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0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59" name="Rectangle 874">
                <a:extLst>
                  <a:ext uri="{FF2B5EF4-FFF2-40B4-BE49-F238E27FC236}">
                    <a16:creationId xmlns:a16="http://schemas.microsoft.com/office/drawing/2014/main" id="{D5C7EFD4-91D4-4293-A455-BDC3FA0F6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6" y="273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0" name="Rectangle 875">
                <a:extLst>
                  <a:ext uri="{FF2B5EF4-FFF2-40B4-BE49-F238E27FC236}">
                    <a16:creationId xmlns:a16="http://schemas.microsoft.com/office/drawing/2014/main" id="{ABAB2D98-1172-492D-AF2B-C7DAC1BDE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2" y="2602"/>
                <a:ext cx="24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Simon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1" name="Rectangle 876">
                <a:extLst>
                  <a:ext uri="{FF2B5EF4-FFF2-40B4-BE49-F238E27FC236}">
                    <a16:creationId xmlns:a16="http://schemas.microsoft.com/office/drawing/2014/main" id="{1D666F63-D090-4EFF-BA32-6CB71AD33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1" y="2837"/>
                <a:ext cx="19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John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2" name="Rectangle 877">
                <a:extLst>
                  <a:ext uri="{FF2B5EF4-FFF2-40B4-BE49-F238E27FC236}">
                    <a16:creationId xmlns:a16="http://schemas.microsoft.com/office/drawing/2014/main" id="{8730A5FB-9A32-46F6-9428-9FBFCC59F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3" y="2903"/>
                <a:ext cx="34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Hyrcanus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3" name="Rectangle 878">
                <a:extLst>
                  <a:ext uri="{FF2B5EF4-FFF2-40B4-BE49-F238E27FC236}">
                    <a16:creationId xmlns:a16="http://schemas.microsoft.com/office/drawing/2014/main" id="{87CA8BDB-F9CD-4C8D-ABF5-20E97BBEF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2" y="2704"/>
                <a:ext cx="18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Rectangle 879">
                <a:extLst>
                  <a:ext uri="{FF2B5EF4-FFF2-40B4-BE49-F238E27FC236}">
                    <a16:creationId xmlns:a16="http://schemas.microsoft.com/office/drawing/2014/main" id="{530E52AC-C7B8-4B4D-B7C8-DC5C92C88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2" y="2704"/>
                <a:ext cx="1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Rectangle 880">
                <a:extLst>
                  <a:ext uri="{FF2B5EF4-FFF2-40B4-BE49-F238E27FC236}">
                    <a16:creationId xmlns:a16="http://schemas.microsoft.com/office/drawing/2014/main" id="{BD8F4568-A804-4E8A-A5A3-B536CC480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4" y="2610"/>
                <a:ext cx="43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Aristobulus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6" name="Rectangle 881">
                <a:extLst>
                  <a:ext uri="{FF2B5EF4-FFF2-40B4-BE49-F238E27FC236}">
                    <a16:creationId xmlns:a16="http://schemas.microsoft.com/office/drawing/2014/main" id="{05551975-B0F7-404B-B008-96AF2850C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0" y="2704"/>
                <a:ext cx="314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Rectangle 882">
                <a:extLst>
                  <a:ext uri="{FF2B5EF4-FFF2-40B4-BE49-F238E27FC236}">
                    <a16:creationId xmlns:a16="http://schemas.microsoft.com/office/drawing/2014/main" id="{83B9DA4D-B906-4545-8839-0E38BE2AE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0" y="2704"/>
                <a:ext cx="314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Rectangle 883">
                <a:extLst>
                  <a:ext uri="{FF2B5EF4-FFF2-40B4-BE49-F238E27FC236}">
                    <a16:creationId xmlns:a16="http://schemas.microsoft.com/office/drawing/2014/main" id="{2B991FE9-BA0F-4382-ADC0-37A89C554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3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69" name="Rectangle 884">
                <a:extLst>
                  <a:ext uri="{FF2B5EF4-FFF2-40B4-BE49-F238E27FC236}">
                    <a16:creationId xmlns:a16="http://schemas.microsoft.com/office/drawing/2014/main" id="{BA36E9EA-B046-44B5-A2A2-9985EB32A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15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0" name="Rectangle 885">
                <a:extLst>
                  <a:ext uri="{FF2B5EF4-FFF2-40B4-BE49-F238E27FC236}">
                    <a16:creationId xmlns:a16="http://schemas.microsoft.com/office/drawing/2014/main" id="{E0C5B868-6FD9-47EC-92C7-B27F646BC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2" y="2738"/>
                <a:ext cx="8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1" name="Rectangle 886">
                <a:extLst>
                  <a:ext uri="{FF2B5EF4-FFF2-40B4-BE49-F238E27FC236}">
                    <a16:creationId xmlns:a16="http://schemas.microsoft.com/office/drawing/2014/main" id="{AB18DF30-A7DC-4B23-ACA3-A73053E2E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4" y="2704"/>
                <a:ext cx="279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Rectangle 887">
                <a:extLst>
                  <a:ext uri="{FF2B5EF4-FFF2-40B4-BE49-F238E27FC236}">
                    <a16:creationId xmlns:a16="http://schemas.microsoft.com/office/drawing/2014/main" id="{28043762-39A3-4212-A06F-A3E83A5BD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4" y="2704"/>
                <a:ext cx="27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Rectangle 888">
                <a:extLst>
                  <a:ext uri="{FF2B5EF4-FFF2-40B4-BE49-F238E27FC236}">
                    <a16:creationId xmlns:a16="http://schemas.microsoft.com/office/drawing/2014/main" id="{3CB30CB6-6F8F-4FF2-ACEA-EE20F5D8A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3" y="2738"/>
                <a:ext cx="8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4" name="Rectangle 889">
                <a:extLst>
                  <a:ext uri="{FF2B5EF4-FFF2-40B4-BE49-F238E27FC236}">
                    <a16:creationId xmlns:a16="http://schemas.microsoft.com/office/drawing/2014/main" id="{C48E7E86-4429-4DF5-8116-2CE04CBA4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8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5" name="Rectangle 890">
                <a:extLst>
                  <a:ext uri="{FF2B5EF4-FFF2-40B4-BE49-F238E27FC236}">
                    <a16:creationId xmlns:a16="http://schemas.microsoft.com/office/drawing/2014/main" id="{7DCCCF7B-1256-4959-A34C-E57BF0140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4" y="2738"/>
                <a:ext cx="8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6" name="Rectangle 891">
                <a:extLst>
                  <a:ext uri="{FF2B5EF4-FFF2-40B4-BE49-F238E27FC236}">
                    <a16:creationId xmlns:a16="http://schemas.microsoft.com/office/drawing/2014/main" id="{0828334A-41EC-4270-BFB5-388DF2550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9" y="2837"/>
                <a:ext cx="36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Alexander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7" name="Rectangle 892">
                <a:extLst>
                  <a:ext uri="{FF2B5EF4-FFF2-40B4-BE49-F238E27FC236}">
                    <a16:creationId xmlns:a16="http://schemas.microsoft.com/office/drawing/2014/main" id="{40D0B16D-E3DC-4088-934B-7E56CBE8B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2" y="2903"/>
                <a:ext cx="30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Janneus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78" name="Rectangle 893">
                <a:extLst>
                  <a:ext uri="{FF2B5EF4-FFF2-40B4-BE49-F238E27FC236}">
                    <a16:creationId xmlns:a16="http://schemas.microsoft.com/office/drawing/2014/main" id="{0380A50A-33F6-4BBC-A606-8B577703D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3" y="2704"/>
                <a:ext cx="17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Rectangle 894">
                <a:extLst>
                  <a:ext uri="{FF2B5EF4-FFF2-40B4-BE49-F238E27FC236}">
                    <a16:creationId xmlns:a16="http://schemas.microsoft.com/office/drawing/2014/main" id="{CD611C9F-CFBF-4FEB-B67A-45A594B65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3" y="2704"/>
                <a:ext cx="17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Rectangle 895">
                <a:extLst>
                  <a:ext uri="{FF2B5EF4-FFF2-40B4-BE49-F238E27FC236}">
                    <a16:creationId xmlns:a16="http://schemas.microsoft.com/office/drawing/2014/main" id="{EEE132B0-BE67-4CEF-9629-0A0560F2A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9" y="2610"/>
                <a:ext cx="45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Aristobulus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1" name="Rectangle 896">
                <a:extLst>
                  <a:ext uri="{FF2B5EF4-FFF2-40B4-BE49-F238E27FC236}">
                    <a16:creationId xmlns:a16="http://schemas.microsoft.com/office/drawing/2014/main" id="{4A5E2C2E-BCCF-419A-B30A-F208D01A7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5" y="2874"/>
                <a:ext cx="35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Antigonus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2" name="Rectangle 897">
                <a:extLst>
                  <a:ext uri="{FF2B5EF4-FFF2-40B4-BE49-F238E27FC236}">
                    <a16:creationId xmlns:a16="http://schemas.microsoft.com/office/drawing/2014/main" id="{68F1AC14-C0F0-4945-B5DD-F9E736F56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6" y="2674"/>
                <a:ext cx="119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Rectangle 898">
                <a:extLst>
                  <a:ext uri="{FF2B5EF4-FFF2-40B4-BE49-F238E27FC236}">
                    <a16:creationId xmlns:a16="http://schemas.microsoft.com/office/drawing/2014/main" id="{6E791521-1044-4816-AA01-1A47F16C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6" y="2674"/>
                <a:ext cx="119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Rectangle 899">
                <a:extLst>
                  <a:ext uri="{FF2B5EF4-FFF2-40B4-BE49-F238E27FC236}">
                    <a16:creationId xmlns:a16="http://schemas.microsoft.com/office/drawing/2014/main" id="{BA168217-032A-41A8-89B1-38102C162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1" y="2705"/>
                <a:ext cx="397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Rectangle 900">
                <a:extLst>
                  <a:ext uri="{FF2B5EF4-FFF2-40B4-BE49-F238E27FC236}">
                    <a16:creationId xmlns:a16="http://schemas.microsoft.com/office/drawing/2014/main" id="{263E8045-8C40-4808-9886-7341A2432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1" y="2705"/>
                <a:ext cx="397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Rectangle 901">
                <a:extLst>
                  <a:ext uri="{FF2B5EF4-FFF2-40B4-BE49-F238E27FC236}">
                    <a16:creationId xmlns:a16="http://schemas.microsoft.com/office/drawing/2014/main" id="{315CA3C6-423F-4934-828A-C81964751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3" y="2739"/>
                <a:ext cx="8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37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7" name="Rectangle 902">
                <a:extLst>
                  <a:ext uri="{FF2B5EF4-FFF2-40B4-BE49-F238E27FC236}">
                    <a16:creationId xmlns:a16="http://schemas.microsoft.com/office/drawing/2014/main" id="{78710025-1616-4310-9EC5-5E77B2E6B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8" y="2739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8" name="Rectangle 903">
                <a:extLst>
                  <a:ext uri="{FF2B5EF4-FFF2-40B4-BE49-F238E27FC236}">
                    <a16:creationId xmlns:a16="http://schemas.microsoft.com/office/drawing/2014/main" id="{A92A23AF-4B2E-4891-9120-71BBDF436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4" y="2739"/>
                <a:ext cx="5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9" name="Rectangle 904">
                <a:extLst>
                  <a:ext uri="{FF2B5EF4-FFF2-40B4-BE49-F238E27FC236}">
                    <a16:creationId xmlns:a16="http://schemas.microsoft.com/office/drawing/2014/main" id="{C423753A-635A-4FB5-89EA-2F56FA7D0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8" y="2572"/>
                <a:ext cx="35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Archelaus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90" name="Rectangle 905">
                <a:extLst>
                  <a:ext uri="{FF2B5EF4-FFF2-40B4-BE49-F238E27FC236}">
                    <a16:creationId xmlns:a16="http://schemas.microsoft.com/office/drawing/2014/main" id="{83DFACA4-6C7A-427E-BCF4-0E53F3E07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4" y="3238"/>
                <a:ext cx="38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Rectangle 906">
                <a:extLst>
                  <a:ext uri="{FF2B5EF4-FFF2-40B4-BE49-F238E27FC236}">
                    <a16:creationId xmlns:a16="http://schemas.microsoft.com/office/drawing/2014/main" id="{0FB98EC0-073B-474B-A3AE-33ACF8F9A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4" y="3238"/>
                <a:ext cx="38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Rectangle 907">
                <a:extLst>
                  <a:ext uri="{FF2B5EF4-FFF2-40B4-BE49-F238E27FC236}">
                    <a16:creationId xmlns:a16="http://schemas.microsoft.com/office/drawing/2014/main" id="{9AD6C1A3-343C-45AC-A89E-C71FE319F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2" y="3238"/>
                <a:ext cx="42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Rectangle 908">
                <a:extLst>
                  <a:ext uri="{FF2B5EF4-FFF2-40B4-BE49-F238E27FC236}">
                    <a16:creationId xmlns:a16="http://schemas.microsoft.com/office/drawing/2014/main" id="{EFB222F3-1CF0-44D1-9A9D-09A9C6393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2" y="3238"/>
                <a:ext cx="42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Rectangle 909">
                <a:extLst>
                  <a:ext uri="{FF2B5EF4-FFF2-40B4-BE49-F238E27FC236}">
                    <a16:creationId xmlns:a16="http://schemas.microsoft.com/office/drawing/2014/main" id="{2AF52750-849D-4CF7-B5AF-4FFD9DA21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4" y="3238"/>
                <a:ext cx="30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Rectangle 910">
                <a:extLst>
                  <a:ext uri="{FF2B5EF4-FFF2-40B4-BE49-F238E27FC236}">
                    <a16:creationId xmlns:a16="http://schemas.microsoft.com/office/drawing/2014/main" id="{0B4E8E8D-01D2-4E23-A79F-95628A5A1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4" y="3238"/>
                <a:ext cx="3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Rectangle 911">
                <a:extLst>
                  <a:ext uri="{FF2B5EF4-FFF2-40B4-BE49-F238E27FC236}">
                    <a16:creationId xmlns:a16="http://schemas.microsoft.com/office/drawing/2014/main" id="{7A0BD28C-DF80-489F-A36C-17DF2FB68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4" y="3238"/>
                <a:ext cx="130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Rectangle 912">
                <a:extLst>
                  <a:ext uri="{FF2B5EF4-FFF2-40B4-BE49-F238E27FC236}">
                    <a16:creationId xmlns:a16="http://schemas.microsoft.com/office/drawing/2014/main" id="{C637A64A-D753-45D6-A62D-7C07C3B07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4" y="3238"/>
                <a:ext cx="13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8" name="Rectangle 913">
                <a:extLst>
                  <a:ext uri="{FF2B5EF4-FFF2-40B4-BE49-F238E27FC236}">
                    <a16:creationId xmlns:a16="http://schemas.microsoft.com/office/drawing/2014/main" id="{1BDC8359-0F70-468F-B306-13C46FFC9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6" y="3076"/>
                <a:ext cx="27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Pontius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99" name="Rectangle 914">
                <a:extLst>
                  <a:ext uri="{FF2B5EF4-FFF2-40B4-BE49-F238E27FC236}">
                    <a16:creationId xmlns:a16="http://schemas.microsoft.com/office/drawing/2014/main" id="{DC5F2EE9-CF29-4CD4-A1CD-6D25165CE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4" y="3155"/>
                <a:ext cx="21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Pilate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16" name="Group 1116">
              <a:extLst>
                <a:ext uri="{FF2B5EF4-FFF2-40B4-BE49-F238E27FC236}">
                  <a16:creationId xmlns:a16="http://schemas.microsoft.com/office/drawing/2014/main" id="{C349F1F6-289F-4417-B54F-B56E75BFD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0" y="629"/>
              <a:ext cx="20532" cy="7074"/>
              <a:chOff x="1000" y="629"/>
              <a:chExt cx="20532" cy="7074"/>
            </a:xfrm>
          </p:grpSpPr>
          <p:sp>
            <p:nvSpPr>
              <p:cNvPr id="1900" name="Rectangle 916">
                <a:extLst>
                  <a:ext uri="{FF2B5EF4-FFF2-40B4-BE49-F238E27FC236}">
                    <a16:creationId xmlns:a16="http://schemas.microsoft.com/office/drawing/2014/main" id="{E95661A3-B98D-4E6C-87FE-DB91A3F5E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2" y="3238"/>
                <a:ext cx="1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Rectangle 917">
                <a:extLst>
                  <a:ext uri="{FF2B5EF4-FFF2-40B4-BE49-F238E27FC236}">
                    <a16:creationId xmlns:a16="http://schemas.microsoft.com/office/drawing/2014/main" id="{61FD584C-4530-494D-B922-00FFC792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2" y="3238"/>
                <a:ext cx="1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Rectangle 918">
                <a:extLst>
                  <a:ext uri="{FF2B5EF4-FFF2-40B4-BE49-F238E27FC236}">
                    <a16:creationId xmlns:a16="http://schemas.microsoft.com/office/drawing/2014/main" id="{16294629-C258-417A-81F6-723557680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4" y="3238"/>
                <a:ext cx="118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Rectangle 919">
                <a:extLst>
                  <a:ext uri="{FF2B5EF4-FFF2-40B4-BE49-F238E27FC236}">
                    <a16:creationId xmlns:a16="http://schemas.microsoft.com/office/drawing/2014/main" id="{3860DD61-C555-43A2-966D-CF9E1416D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4" y="3238"/>
                <a:ext cx="118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Rectangle 920">
                <a:extLst>
                  <a:ext uri="{FF2B5EF4-FFF2-40B4-BE49-F238E27FC236}">
                    <a16:creationId xmlns:a16="http://schemas.microsoft.com/office/drawing/2014/main" id="{5A61006F-4874-4A50-929A-47E2CD226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1" y="3238"/>
                <a:ext cx="41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Rectangle 921">
                <a:extLst>
                  <a:ext uri="{FF2B5EF4-FFF2-40B4-BE49-F238E27FC236}">
                    <a16:creationId xmlns:a16="http://schemas.microsoft.com/office/drawing/2014/main" id="{88E06794-D0E6-43FF-BA29-CCE660C11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1" y="3238"/>
                <a:ext cx="41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Rectangle 922">
                <a:extLst>
                  <a:ext uri="{FF2B5EF4-FFF2-40B4-BE49-F238E27FC236}">
                    <a16:creationId xmlns:a16="http://schemas.microsoft.com/office/drawing/2014/main" id="{EDADF080-EE72-4B02-BE4A-760B2410A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6" y="3238"/>
                <a:ext cx="41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Rectangle 923">
                <a:extLst>
                  <a:ext uri="{FF2B5EF4-FFF2-40B4-BE49-F238E27FC236}">
                    <a16:creationId xmlns:a16="http://schemas.microsoft.com/office/drawing/2014/main" id="{CDC90575-4088-4561-ACD1-C6781D70B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6" y="3238"/>
                <a:ext cx="41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Rectangle 924">
                <a:extLst>
                  <a:ext uri="{FF2B5EF4-FFF2-40B4-BE49-F238E27FC236}">
                    <a16:creationId xmlns:a16="http://schemas.microsoft.com/office/drawing/2014/main" id="{104CE3DC-F79A-40F7-810A-CCD9E551C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7" y="3238"/>
                <a:ext cx="24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Rectangle 925">
                <a:extLst>
                  <a:ext uri="{FF2B5EF4-FFF2-40B4-BE49-F238E27FC236}">
                    <a16:creationId xmlns:a16="http://schemas.microsoft.com/office/drawing/2014/main" id="{57445527-188F-4C40-BFDE-7846A515F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7" y="3238"/>
                <a:ext cx="24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Rectangle 926">
                <a:extLst>
                  <a:ext uri="{FF2B5EF4-FFF2-40B4-BE49-F238E27FC236}">
                    <a16:creationId xmlns:a16="http://schemas.microsoft.com/office/drawing/2014/main" id="{98B33F49-1F21-486A-BBFD-D7517FBFF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4" y="3238"/>
                <a:ext cx="26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Rectangle 927">
                <a:extLst>
                  <a:ext uri="{FF2B5EF4-FFF2-40B4-BE49-F238E27FC236}">
                    <a16:creationId xmlns:a16="http://schemas.microsoft.com/office/drawing/2014/main" id="{507D5ADB-36BE-4E42-A1F5-1E9EE71C3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4" y="3238"/>
                <a:ext cx="26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Rectangle 928">
                <a:extLst>
                  <a:ext uri="{FF2B5EF4-FFF2-40B4-BE49-F238E27FC236}">
                    <a16:creationId xmlns:a16="http://schemas.microsoft.com/office/drawing/2014/main" id="{CC04C438-DE9C-494E-A851-DEB317815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0" y="3238"/>
                <a:ext cx="42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Rectangle 929">
                <a:extLst>
                  <a:ext uri="{FF2B5EF4-FFF2-40B4-BE49-F238E27FC236}">
                    <a16:creationId xmlns:a16="http://schemas.microsoft.com/office/drawing/2014/main" id="{EDF222BE-9ACC-4879-863F-642EDBDFC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0" y="3238"/>
                <a:ext cx="42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Rectangle 930">
                <a:extLst>
                  <a:ext uri="{FF2B5EF4-FFF2-40B4-BE49-F238E27FC236}">
                    <a16:creationId xmlns:a16="http://schemas.microsoft.com/office/drawing/2014/main" id="{DEEB7E2C-8A26-42E9-9757-C9FFEA31B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5" y="3238"/>
                <a:ext cx="81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Rectangle 931">
                <a:extLst>
                  <a:ext uri="{FF2B5EF4-FFF2-40B4-BE49-F238E27FC236}">
                    <a16:creationId xmlns:a16="http://schemas.microsoft.com/office/drawing/2014/main" id="{9D5CACBE-484E-444C-A3C3-B68FD334D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5" y="3238"/>
                <a:ext cx="81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Rectangle 932">
                <a:extLst>
                  <a:ext uri="{FF2B5EF4-FFF2-40B4-BE49-F238E27FC236}">
                    <a16:creationId xmlns:a16="http://schemas.microsoft.com/office/drawing/2014/main" id="{79579B9D-8B2B-4830-B03F-08CF3AE59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4" y="3393"/>
                <a:ext cx="31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Antonius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7" name="Rectangle 933">
                <a:extLst>
                  <a:ext uri="{FF2B5EF4-FFF2-40B4-BE49-F238E27FC236}">
                    <a16:creationId xmlns:a16="http://schemas.microsoft.com/office/drawing/2014/main" id="{487C9CED-C374-4DEB-9B47-6D6C34875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3" y="3459"/>
                <a:ext cx="18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Felix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8" name="Rectangle 934">
                <a:extLst>
                  <a:ext uri="{FF2B5EF4-FFF2-40B4-BE49-F238E27FC236}">
                    <a16:creationId xmlns:a16="http://schemas.microsoft.com/office/drawing/2014/main" id="{D9186368-637F-4407-835E-73CEED921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3" y="3523"/>
                <a:ext cx="7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+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19" name="Rectangle 935">
                <a:extLst>
                  <a:ext uri="{FF2B5EF4-FFF2-40B4-BE49-F238E27FC236}">
                    <a16:creationId xmlns:a16="http://schemas.microsoft.com/office/drawing/2014/main" id="{05CFA4D7-60E0-49D0-AFFF-7427F7AFC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2" y="3589"/>
                <a:ext cx="27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Drusilla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0" name="Rectangle 936">
                <a:extLst>
                  <a:ext uri="{FF2B5EF4-FFF2-40B4-BE49-F238E27FC236}">
                    <a16:creationId xmlns:a16="http://schemas.microsoft.com/office/drawing/2014/main" id="{50638D12-EACE-40CB-99C4-81E0B3360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5" y="3096"/>
                <a:ext cx="25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Portius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1" name="Rectangle 937">
                <a:extLst>
                  <a:ext uri="{FF2B5EF4-FFF2-40B4-BE49-F238E27FC236}">
                    <a16:creationId xmlns:a16="http://schemas.microsoft.com/office/drawing/2014/main" id="{D1F874C4-1EF7-4B10-A51A-F11D6900B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9" y="3163"/>
                <a:ext cx="25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Festus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2" name="Rectangle 938">
                <a:extLst>
                  <a:ext uri="{FF2B5EF4-FFF2-40B4-BE49-F238E27FC236}">
                    <a16:creationId xmlns:a16="http://schemas.microsoft.com/office/drawing/2014/main" id="{EEE91393-672C-45D5-A443-849EB9B22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5" y="3238"/>
                <a:ext cx="30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Rectangle 939">
                <a:extLst>
                  <a:ext uri="{FF2B5EF4-FFF2-40B4-BE49-F238E27FC236}">
                    <a16:creationId xmlns:a16="http://schemas.microsoft.com/office/drawing/2014/main" id="{5B84C400-54CB-4B61-88A3-69AEC2D09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5" y="3238"/>
                <a:ext cx="3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Rectangle 940">
                <a:extLst>
                  <a:ext uri="{FF2B5EF4-FFF2-40B4-BE49-F238E27FC236}">
                    <a16:creationId xmlns:a16="http://schemas.microsoft.com/office/drawing/2014/main" id="{F74D7826-66B7-4D5E-9BDC-480ABEDD6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" y="3238"/>
                <a:ext cx="29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Rectangle 941">
                <a:extLst>
                  <a:ext uri="{FF2B5EF4-FFF2-40B4-BE49-F238E27FC236}">
                    <a16:creationId xmlns:a16="http://schemas.microsoft.com/office/drawing/2014/main" id="{900488E4-404A-46AB-9F49-9430D3656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" y="3238"/>
                <a:ext cx="29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Rectangle 942">
                <a:extLst>
                  <a:ext uri="{FF2B5EF4-FFF2-40B4-BE49-F238E27FC236}">
                    <a16:creationId xmlns:a16="http://schemas.microsoft.com/office/drawing/2014/main" id="{10D962F6-34A2-422A-8661-08A3A529F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7" y="3402"/>
                <a:ext cx="27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Albinus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7" name="Line 943">
                <a:extLst>
                  <a:ext uri="{FF2B5EF4-FFF2-40B4-BE49-F238E27FC236}">
                    <a16:creationId xmlns:a16="http://schemas.microsoft.com/office/drawing/2014/main" id="{94B52CC6-76BD-4A28-9A7A-63E706F18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07" y="3368"/>
                <a:ext cx="101" cy="3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Rectangle 944">
                <a:extLst>
                  <a:ext uri="{FF2B5EF4-FFF2-40B4-BE49-F238E27FC236}">
                    <a16:creationId xmlns:a16="http://schemas.microsoft.com/office/drawing/2014/main" id="{8B2D9B7D-699D-40A0-B14F-F1F677BBB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5" y="3132"/>
                <a:ext cx="29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Gessius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29" name="Rectangle 945">
                <a:extLst>
                  <a:ext uri="{FF2B5EF4-FFF2-40B4-BE49-F238E27FC236}">
                    <a16:creationId xmlns:a16="http://schemas.microsoft.com/office/drawing/2014/main" id="{3EA603C1-B996-43DF-AB5D-2D60FF079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63" y="3198"/>
                <a:ext cx="23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Florus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0" name="Line 946">
                <a:extLst>
                  <a:ext uri="{FF2B5EF4-FFF2-40B4-BE49-F238E27FC236}">
                    <a16:creationId xmlns:a16="http://schemas.microsoft.com/office/drawing/2014/main" id="{33BB3131-9F3E-446D-8BAA-FDEECE6FA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166" y="3238"/>
                <a:ext cx="59" cy="2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Freeform 947">
                <a:extLst>
                  <a:ext uri="{FF2B5EF4-FFF2-40B4-BE49-F238E27FC236}">
                    <a16:creationId xmlns:a16="http://schemas.microsoft.com/office/drawing/2014/main" id="{207566FC-B361-4BBE-83A0-1634552BD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07" y="3797"/>
                <a:ext cx="1015" cy="7"/>
              </a:xfrm>
              <a:custGeom>
                <a:avLst/>
                <a:gdLst>
                  <a:gd name="T0" fmla="*/ 57 w 1314"/>
                  <a:gd name="T1" fmla="*/ 0 h 8"/>
                  <a:gd name="T2" fmla="*/ 57 w 1314"/>
                  <a:gd name="T3" fmla="*/ 8 h 8"/>
                  <a:gd name="T4" fmla="*/ 0 w 1314"/>
                  <a:gd name="T5" fmla="*/ 4 h 8"/>
                  <a:gd name="T6" fmla="*/ 96 w 1314"/>
                  <a:gd name="T7" fmla="*/ 0 h 8"/>
                  <a:gd name="T8" fmla="*/ 153 w 1314"/>
                  <a:gd name="T9" fmla="*/ 4 h 8"/>
                  <a:gd name="T10" fmla="*/ 96 w 1314"/>
                  <a:gd name="T11" fmla="*/ 8 h 8"/>
                  <a:gd name="T12" fmla="*/ 96 w 1314"/>
                  <a:gd name="T13" fmla="*/ 0 h 8"/>
                  <a:gd name="T14" fmla="*/ 242 w 1314"/>
                  <a:gd name="T15" fmla="*/ 0 h 8"/>
                  <a:gd name="T16" fmla="*/ 242 w 1314"/>
                  <a:gd name="T17" fmla="*/ 8 h 8"/>
                  <a:gd name="T18" fmla="*/ 184 w 1314"/>
                  <a:gd name="T19" fmla="*/ 4 h 8"/>
                  <a:gd name="T20" fmla="*/ 280 w 1314"/>
                  <a:gd name="T21" fmla="*/ 0 h 8"/>
                  <a:gd name="T22" fmla="*/ 338 w 1314"/>
                  <a:gd name="T23" fmla="*/ 4 h 8"/>
                  <a:gd name="T24" fmla="*/ 280 w 1314"/>
                  <a:gd name="T25" fmla="*/ 8 h 8"/>
                  <a:gd name="T26" fmla="*/ 280 w 1314"/>
                  <a:gd name="T27" fmla="*/ 0 h 8"/>
                  <a:gd name="T28" fmla="*/ 426 w 1314"/>
                  <a:gd name="T29" fmla="*/ 0 h 8"/>
                  <a:gd name="T30" fmla="*/ 426 w 1314"/>
                  <a:gd name="T31" fmla="*/ 8 h 8"/>
                  <a:gd name="T32" fmla="*/ 369 w 1314"/>
                  <a:gd name="T33" fmla="*/ 4 h 8"/>
                  <a:gd name="T34" fmla="*/ 465 w 1314"/>
                  <a:gd name="T35" fmla="*/ 0 h 8"/>
                  <a:gd name="T36" fmla="*/ 522 w 1314"/>
                  <a:gd name="T37" fmla="*/ 4 h 8"/>
                  <a:gd name="T38" fmla="*/ 465 w 1314"/>
                  <a:gd name="T39" fmla="*/ 8 h 8"/>
                  <a:gd name="T40" fmla="*/ 465 w 1314"/>
                  <a:gd name="T41" fmla="*/ 0 h 8"/>
                  <a:gd name="T42" fmla="*/ 610 w 1314"/>
                  <a:gd name="T43" fmla="*/ 0 h 8"/>
                  <a:gd name="T44" fmla="*/ 610 w 1314"/>
                  <a:gd name="T45" fmla="*/ 8 h 8"/>
                  <a:gd name="T46" fmla="*/ 553 w 1314"/>
                  <a:gd name="T47" fmla="*/ 4 h 8"/>
                  <a:gd name="T48" fmla="*/ 649 w 1314"/>
                  <a:gd name="T49" fmla="*/ 0 h 8"/>
                  <a:gd name="T50" fmla="*/ 706 w 1314"/>
                  <a:gd name="T51" fmla="*/ 4 h 8"/>
                  <a:gd name="T52" fmla="*/ 649 w 1314"/>
                  <a:gd name="T53" fmla="*/ 8 h 8"/>
                  <a:gd name="T54" fmla="*/ 649 w 1314"/>
                  <a:gd name="T55" fmla="*/ 0 h 8"/>
                  <a:gd name="T56" fmla="*/ 795 w 1314"/>
                  <a:gd name="T57" fmla="*/ 0 h 8"/>
                  <a:gd name="T58" fmla="*/ 795 w 1314"/>
                  <a:gd name="T59" fmla="*/ 8 h 8"/>
                  <a:gd name="T60" fmla="*/ 737 w 1314"/>
                  <a:gd name="T61" fmla="*/ 4 h 8"/>
                  <a:gd name="T62" fmla="*/ 833 w 1314"/>
                  <a:gd name="T63" fmla="*/ 0 h 8"/>
                  <a:gd name="T64" fmla="*/ 891 w 1314"/>
                  <a:gd name="T65" fmla="*/ 4 h 8"/>
                  <a:gd name="T66" fmla="*/ 833 w 1314"/>
                  <a:gd name="T67" fmla="*/ 8 h 8"/>
                  <a:gd name="T68" fmla="*/ 833 w 1314"/>
                  <a:gd name="T69" fmla="*/ 0 h 8"/>
                  <a:gd name="T70" fmla="*/ 979 w 1314"/>
                  <a:gd name="T71" fmla="*/ 0 h 8"/>
                  <a:gd name="T72" fmla="*/ 979 w 1314"/>
                  <a:gd name="T73" fmla="*/ 8 h 8"/>
                  <a:gd name="T74" fmla="*/ 921 w 1314"/>
                  <a:gd name="T75" fmla="*/ 4 h 8"/>
                  <a:gd name="T76" fmla="*/ 1017 w 1314"/>
                  <a:gd name="T77" fmla="*/ 0 h 8"/>
                  <a:gd name="T78" fmla="*/ 1075 w 1314"/>
                  <a:gd name="T79" fmla="*/ 4 h 8"/>
                  <a:gd name="T80" fmla="*/ 1017 w 1314"/>
                  <a:gd name="T81" fmla="*/ 8 h 8"/>
                  <a:gd name="T82" fmla="*/ 1017 w 1314"/>
                  <a:gd name="T83" fmla="*/ 0 h 8"/>
                  <a:gd name="T84" fmla="*/ 1163 w 1314"/>
                  <a:gd name="T85" fmla="*/ 0 h 8"/>
                  <a:gd name="T86" fmla="*/ 1163 w 1314"/>
                  <a:gd name="T87" fmla="*/ 8 h 8"/>
                  <a:gd name="T88" fmla="*/ 1106 w 1314"/>
                  <a:gd name="T89" fmla="*/ 4 h 8"/>
                  <a:gd name="T90" fmla="*/ 1202 w 1314"/>
                  <a:gd name="T91" fmla="*/ 0 h 8"/>
                  <a:gd name="T92" fmla="*/ 1259 w 1314"/>
                  <a:gd name="T93" fmla="*/ 4 h 8"/>
                  <a:gd name="T94" fmla="*/ 1202 w 1314"/>
                  <a:gd name="T95" fmla="*/ 8 h 8"/>
                  <a:gd name="T96" fmla="*/ 1202 w 1314"/>
                  <a:gd name="T97" fmla="*/ 0 h 8"/>
                  <a:gd name="T98" fmla="*/ 1309 w 1314"/>
                  <a:gd name="T99" fmla="*/ 0 h 8"/>
                  <a:gd name="T100" fmla="*/ 1314 w 1314"/>
                  <a:gd name="T101" fmla="*/ 8 h 8"/>
                  <a:gd name="T102" fmla="*/ 1267 w 1314"/>
                  <a:gd name="T103" fmla="*/ 4 h 8"/>
                  <a:gd name="T104" fmla="*/ 1309 w 1314"/>
                  <a:gd name="T105" fmla="*/ 0 h 8"/>
                  <a:gd name="T106" fmla="*/ 1294 w 1314"/>
                  <a:gd name="T107" fmla="*/ 8 h 8"/>
                  <a:gd name="T108" fmla="*/ 1294 w 1314"/>
                  <a:gd name="T10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14" h="8">
                    <a:moveTo>
                      <a:pt x="4" y="0"/>
                    </a:moveTo>
                    <a:lnTo>
                      <a:pt x="57" y="0"/>
                    </a:lnTo>
                    <a:cubicBezTo>
                      <a:pt x="60" y="0"/>
                      <a:pt x="61" y="2"/>
                      <a:pt x="61" y="4"/>
                    </a:cubicBezTo>
                    <a:cubicBezTo>
                      <a:pt x="61" y="6"/>
                      <a:pt x="60" y="8"/>
                      <a:pt x="57" y="8"/>
                    </a:cubicBezTo>
                    <a:lnTo>
                      <a:pt x="4" y="8"/>
                    </a:ln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  <a:moveTo>
                      <a:pt x="96" y="0"/>
                    </a:moveTo>
                    <a:lnTo>
                      <a:pt x="150" y="0"/>
                    </a:lnTo>
                    <a:cubicBezTo>
                      <a:pt x="152" y="0"/>
                      <a:pt x="153" y="2"/>
                      <a:pt x="153" y="4"/>
                    </a:cubicBezTo>
                    <a:cubicBezTo>
                      <a:pt x="153" y="6"/>
                      <a:pt x="152" y="8"/>
                      <a:pt x="150" y="8"/>
                    </a:cubicBezTo>
                    <a:lnTo>
                      <a:pt x="96" y="8"/>
                    </a:lnTo>
                    <a:cubicBezTo>
                      <a:pt x="94" y="8"/>
                      <a:pt x="92" y="6"/>
                      <a:pt x="92" y="4"/>
                    </a:cubicBezTo>
                    <a:cubicBezTo>
                      <a:pt x="92" y="2"/>
                      <a:pt x="94" y="0"/>
                      <a:pt x="96" y="0"/>
                    </a:cubicBezTo>
                    <a:close/>
                    <a:moveTo>
                      <a:pt x="188" y="0"/>
                    </a:moveTo>
                    <a:lnTo>
                      <a:pt x="242" y="0"/>
                    </a:lnTo>
                    <a:cubicBezTo>
                      <a:pt x="244" y="0"/>
                      <a:pt x="246" y="2"/>
                      <a:pt x="246" y="4"/>
                    </a:cubicBezTo>
                    <a:cubicBezTo>
                      <a:pt x="246" y="6"/>
                      <a:pt x="244" y="8"/>
                      <a:pt x="242" y="8"/>
                    </a:cubicBezTo>
                    <a:lnTo>
                      <a:pt x="188" y="8"/>
                    </a:lnTo>
                    <a:cubicBezTo>
                      <a:pt x="186" y="8"/>
                      <a:pt x="184" y="6"/>
                      <a:pt x="184" y="4"/>
                    </a:cubicBezTo>
                    <a:cubicBezTo>
                      <a:pt x="184" y="2"/>
                      <a:pt x="186" y="0"/>
                      <a:pt x="188" y="0"/>
                    </a:cubicBezTo>
                    <a:close/>
                    <a:moveTo>
                      <a:pt x="280" y="0"/>
                    </a:moveTo>
                    <a:lnTo>
                      <a:pt x="334" y="0"/>
                    </a:lnTo>
                    <a:cubicBezTo>
                      <a:pt x="336" y="0"/>
                      <a:pt x="338" y="2"/>
                      <a:pt x="338" y="4"/>
                    </a:cubicBezTo>
                    <a:cubicBezTo>
                      <a:pt x="338" y="6"/>
                      <a:pt x="336" y="8"/>
                      <a:pt x="334" y="8"/>
                    </a:cubicBezTo>
                    <a:lnTo>
                      <a:pt x="280" y="8"/>
                    </a:lnTo>
                    <a:cubicBezTo>
                      <a:pt x="278" y="8"/>
                      <a:pt x="276" y="6"/>
                      <a:pt x="276" y="4"/>
                    </a:cubicBezTo>
                    <a:cubicBezTo>
                      <a:pt x="276" y="2"/>
                      <a:pt x="278" y="0"/>
                      <a:pt x="280" y="0"/>
                    </a:cubicBezTo>
                    <a:close/>
                    <a:moveTo>
                      <a:pt x="372" y="0"/>
                    </a:moveTo>
                    <a:lnTo>
                      <a:pt x="426" y="0"/>
                    </a:lnTo>
                    <a:cubicBezTo>
                      <a:pt x="428" y="0"/>
                      <a:pt x="430" y="2"/>
                      <a:pt x="430" y="4"/>
                    </a:cubicBezTo>
                    <a:cubicBezTo>
                      <a:pt x="430" y="6"/>
                      <a:pt x="428" y="8"/>
                      <a:pt x="426" y="8"/>
                    </a:cubicBezTo>
                    <a:lnTo>
                      <a:pt x="372" y="8"/>
                    </a:lnTo>
                    <a:cubicBezTo>
                      <a:pt x="370" y="8"/>
                      <a:pt x="369" y="6"/>
                      <a:pt x="369" y="4"/>
                    </a:cubicBezTo>
                    <a:cubicBezTo>
                      <a:pt x="369" y="2"/>
                      <a:pt x="370" y="0"/>
                      <a:pt x="372" y="0"/>
                    </a:cubicBezTo>
                    <a:close/>
                    <a:moveTo>
                      <a:pt x="465" y="0"/>
                    </a:moveTo>
                    <a:lnTo>
                      <a:pt x="518" y="0"/>
                    </a:lnTo>
                    <a:cubicBezTo>
                      <a:pt x="520" y="0"/>
                      <a:pt x="522" y="2"/>
                      <a:pt x="522" y="4"/>
                    </a:cubicBezTo>
                    <a:cubicBezTo>
                      <a:pt x="522" y="6"/>
                      <a:pt x="520" y="8"/>
                      <a:pt x="518" y="8"/>
                    </a:cubicBezTo>
                    <a:lnTo>
                      <a:pt x="465" y="8"/>
                    </a:lnTo>
                    <a:cubicBezTo>
                      <a:pt x="462" y="8"/>
                      <a:pt x="461" y="6"/>
                      <a:pt x="461" y="4"/>
                    </a:cubicBezTo>
                    <a:cubicBezTo>
                      <a:pt x="461" y="2"/>
                      <a:pt x="462" y="0"/>
                      <a:pt x="465" y="0"/>
                    </a:cubicBezTo>
                    <a:close/>
                    <a:moveTo>
                      <a:pt x="557" y="0"/>
                    </a:moveTo>
                    <a:lnTo>
                      <a:pt x="610" y="0"/>
                    </a:lnTo>
                    <a:cubicBezTo>
                      <a:pt x="613" y="0"/>
                      <a:pt x="614" y="2"/>
                      <a:pt x="614" y="4"/>
                    </a:cubicBezTo>
                    <a:cubicBezTo>
                      <a:pt x="614" y="6"/>
                      <a:pt x="613" y="8"/>
                      <a:pt x="610" y="8"/>
                    </a:cubicBezTo>
                    <a:lnTo>
                      <a:pt x="557" y="8"/>
                    </a:lnTo>
                    <a:cubicBezTo>
                      <a:pt x="555" y="8"/>
                      <a:pt x="553" y="6"/>
                      <a:pt x="553" y="4"/>
                    </a:cubicBezTo>
                    <a:cubicBezTo>
                      <a:pt x="553" y="2"/>
                      <a:pt x="555" y="0"/>
                      <a:pt x="557" y="0"/>
                    </a:cubicBezTo>
                    <a:close/>
                    <a:moveTo>
                      <a:pt x="649" y="0"/>
                    </a:moveTo>
                    <a:lnTo>
                      <a:pt x="703" y="0"/>
                    </a:lnTo>
                    <a:cubicBezTo>
                      <a:pt x="705" y="0"/>
                      <a:pt x="706" y="2"/>
                      <a:pt x="706" y="4"/>
                    </a:cubicBezTo>
                    <a:cubicBezTo>
                      <a:pt x="706" y="6"/>
                      <a:pt x="705" y="8"/>
                      <a:pt x="703" y="8"/>
                    </a:cubicBezTo>
                    <a:lnTo>
                      <a:pt x="649" y="8"/>
                    </a:lnTo>
                    <a:cubicBezTo>
                      <a:pt x="647" y="8"/>
                      <a:pt x="645" y="6"/>
                      <a:pt x="645" y="4"/>
                    </a:cubicBezTo>
                    <a:cubicBezTo>
                      <a:pt x="645" y="2"/>
                      <a:pt x="647" y="0"/>
                      <a:pt x="649" y="0"/>
                    </a:cubicBezTo>
                    <a:close/>
                    <a:moveTo>
                      <a:pt x="741" y="0"/>
                    </a:moveTo>
                    <a:lnTo>
                      <a:pt x="795" y="0"/>
                    </a:lnTo>
                    <a:cubicBezTo>
                      <a:pt x="797" y="0"/>
                      <a:pt x="799" y="2"/>
                      <a:pt x="799" y="4"/>
                    </a:cubicBezTo>
                    <a:cubicBezTo>
                      <a:pt x="799" y="6"/>
                      <a:pt x="797" y="8"/>
                      <a:pt x="795" y="8"/>
                    </a:cubicBezTo>
                    <a:lnTo>
                      <a:pt x="741" y="8"/>
                    </a:lnTo>
                    <a:cubicBezTo>
                      <a:pt x="739" y="8"/>
                      <a:pt x="737" y="6"/>
                      <a:pt x="737" y="4"/>
                    </a:cubicBezTo>
                    <a:cubicBezTo>
                      <a:pt x="737" y="2"/>
                      <a:pt x="739" y="0"/>
                      <a:pt x="741" y="0"/>
                    </a:cubicBezTo>
                    <a:close/>
                    <a:moveTo>
                      <a:pt x="833" y="0"/>
                    </a:moveTo>
                    <a:lnTo>
                      <a:pt x="887" y="0"/>
                    </a:lnTo>
                    <a:cubicBezTo>
                      <a:pt x="889" y="0"/>
                      <a:pt x="891" y="2"/>
                      <a:pt x="891" y="4"/>
                    </a:cubicBezTo>
                    <a:cubicBezTo>
                      <a:pt x="891" y="6"/>
                      <a:pt x="889" y="8"/>
                      <a:pt x="887" y="8"/>
                    </a:cubicBezTo>
                    <a:lnTo>
                      <a:pt x="833" y="8"/>
                    </a:lnTo>
                    <a:cubicBezTo>
                      <a:pt x="831" y="8"/>
                      <a:pt x="829" y="6"/>
                      <a:pt x="829" y="4"/>
                    </a:cubicBezTo>
                    <a:cubicBezTo>
                      <a:pt x="829" y="2"/>
                      <a:pt x="831" y="0"/>
                      <a:pt x="833" y="0"/>
                    </a:cubicBezTo>
                    <a:close/>
                    <a:moveTo>
                      <a:pt x="925" y="0"/>
                    </a:moveTo>
                    <a:lnTo>
                      <a:pt x="979" y="0"/>
                    </a:lnTo>
                    <a:cubicBezTo>
                      <a:pt x="981" y="0"/>
                      <a:pt x="983" y="2"/>
                      <a:pt x="983" y="4"/>
                    </a:cubicBezTo>
                    <a:cubicBezTo>
                      <a:pt x="983" y="6"/>
                      <a:pt x="981" y="8"/>
                      <a:pt x="979" y="8"/>
                    </a:cubicBezTo>
                    <a:lnTo>
                      <a:pt x="925" y="8"/>
                    </a:lnTo>
                    <a:cubicBezTo>
                      <a:pt x="923" y="8"/>
                      <a:pt x="921" y="6"/>
                      <a:pt x="921" y="4"/>
                    </a:cubicBezTo>
                    <a:cubicBezTo>
                      <a:pt x="921" y="2"/>
                      <a:pt x="923" y="0"/>
                      <a:pt x="925" y="0"/>
                    </a:cubicBezTo>
                    <a:close/>
                    <a:moveTo>
                      <a:pt x="1017" y="0"/>
                    </a:moveTo>
                    <a:lnTo>
                      <a:pt x="1071" y="0"/>
                    </a:lnTo>
                    <a:cubicBezTo>
                      <a:pt x="1073" y="0"/>
                      <a:pt x="1075" y="2"/>
                      <a:pt x="1075" y="4"/>
                    </a:cubicBezTo>
                    <a:cubicBezTo>
                      <a:pt x="1075" y="6"/>
                      <a:pt x="1073" y="8"/>
                      <a:pt x="1071" y="8"/>
                    </a:cubicBezTo>
                    <a:lnTo>
                      <a:pt x="1017" y="8"/>
                    </a:lnTo>
                    <a:cubicBezTo>
                      <a:pt x="1015" y="8"/>
                      <a:pt x="1014" y="6"/>
                      <a:pt x="1014" y="4"/>
                    </a:cubicBezTo>
                    <a:cubicBezTo>
                      <a:pt x="1014" y="2"/>
                      <a:pt x="1015" y="0"/>
                      <a:pt x="1017" y="0"/>
                    </a:cubicBezTo>
                    <a:close/>
                    <a:moveTo>
                      <a:pt x="1110" y="0"/>
                    </a:moveTo>
                    <a:lnTo>
                      <a:pt x="1163" y="0"/>
                    </a:lnTo>
                    <a:cubicBezTo>
                      <a:pt x="1166" y="0"/>
                      <a:pt x="1167" y="2"/>
                      <a:pt x="1167" y="4"/>
                    </a:cubicBezTo>
                    <a:cubicBezTo>
                      <a:pt x="1167" y="6"/>
                      <a:pt x="1166" y="8"/>
                      <a:pt x="1163" y="8"/>
                    </a:cubicBezTo>
                    <a:lnTo>
                      <a:pt x="1110" y="8"/>
                    </a:lnTo>
                    <a:cubicBezTo>
                      <a:pt x="1108" y="8"/>
                      <a:pt x="1106" y="6"/>
                      <a:pt x="1106" y="4"/>
                    </a:cubicBezTo>
                    <a:cubicBezTo>
                      <a:pt x="1106" y="2"/>
                      <a:pt x="1108" y="0"/>
                      <a:pt x="1110" y="0"/>
                    </a:cubicBezTo>
                    <a:close/>
                    <a:moveTo>
                      <a:pt x="1202" y="0"/>
                    </a:moveTo>
                    <a:lnTo>
                      <a:pt x="1256" y="0"/>
                    </a:lnTo>
                    <a:cubicBezTo>
                      <a:pt x="1258" y="0"/>
                      <a:pt x="1259" y="2"/>
                      <a:pt x="1259" y="4"/>
                    </a:cubicBezTo>
                    <a:cubicBezTo>
                      <a:pt x="1259" y="6"/>
                      <a:pt x="1258" y="8"/>
                      <a:pt x="1256" y="8"/>
                    </a:cubicBezTo>
                    <a:lnTo>
                      <a:pt x="1202" y="8"/>
                    </a:lnTo>
                    <a:cubicBezTo>
                      <a:pt x="1200" y="8"/>
                      <a:pt x="1198" y="6"/>
                      <a:pt x="1198" y="4"/>
                    </a:cubicBezTo>
                    <a:cubicBezTo>
                      <a:pt x="1198" y="2"/>
                      <a:pt x="1200" y="0"/>
                      <a:pt x="1202" y="0"/>
                    </a:cubicBezTo>
                    <a:close/>
                    <a:moveTo>
                      <a:pt x="1294" y="0"/>
                    </a:moveTo>
                    <a:lnTo>
                      <a:pt x="1309" y="0"/>
                    </a:lnTo>
                    <a:lnTo>
                      <a:pt x="1314" y="0"/>
                    </a:lnTo>
                    <a:lnTo>
                      <a:pt x="1314" y="8"/>
                    </a:lnTo>
                    <a:lnTo>
                      <a:pt x="1271" y="8"/>
                    </a:lnTo>
                    <a:cubicBezTo>
                      <a:pt x="1269" y="8"/>
                      <a:pt x="1267" y="6"/>
                      <a:pt x="1267" y="4"/>
                    </a:cubicBezTo>
                    <a:cubicBezTo>
                      <a:pt x="1267" y="2"/>
                      <a:pt x="1269" y="0"/>
                      <a:pt x="1271" y="0"/>
                    </a:cubicBezTo>
                    <a:lnTo>
                      <a:pt x="1309" y="0"/>
                    </a:lnTo>
                    <a:lnTo>
                      <a:pt x="1309" y="8"/>
                    </a:lnTo>
                    <a:lnTo>
                      <a:pt x="1294" y="8"/>
                    </a:lnTo>
                    <a:cubicBezTo>
                      <a:pt x="1292" y="8"/>
                      <a:pt x="1290" y="6"/>
                      <a:pt x="1290" y="4"/>
                    </a:cubicBezTo>
                    <a:cubicBezTo>
                      <a:pt x="1290" y="2"/>
                      <a:pt x="1292" y="0"/>
                      <a:pt x="1294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Freeform 948">
                <a:extLst>
                  <a:ext uri="{FF2B5EF4-FFF2-40B4-BE49-F238E27FC236}">
                    <a16:creationId xmlns:a16="http://schemas.microsoft.com/office/drawing/2014/main" id="{1C813224-FEA1-4EE9-8562-89CE1BBC77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15" y="3655"/>
                <a:ext cx="6" cy="119"/>
              </a:xfrm>
              <a:custGeom>
                <a:avLst/>
                <a:gdLst>
                  <a:gd name="T0" fmla="*/ 8 w 8"/>
                  <a:gd name="T1" fmla="*/ 4 h 154"/>
                  <a:gd name="T2" fmla="*/ 8 w 8"/>
                  <a:gd name="T3" fmla="*/ 58 h 154"/>
                  <a:gd name="T4" fmla="*/ 4 w 8"/>
                  <a:gd name="T5" fmla="*/ 61 h 154"/>
                  <a:gd name="T6" fmla="*/ 0 w 8"/>
                  <a:gd name="T7" fmla="*/ 58 h 154"/>
                  <a:gd name="T8" fmla="*/ 0 w 8"/>
                  <a:gd name="T9" fmla="*/ 4 h 154"/>
                  <a:gd name="T10" fmla="*/ 4 w 8"/>
                  <a:gd name="T11" fmla="*/ 0 h 154"/>
                  <a:gd name="T12" fmla="*/ 8 w 8"/>
                  <a:gd name="T13" fmla="*/ 4 h 154"/>
                  <a:gd name="T14" fmla="*/ 8 w 8"/>
                  <a:gd name="T15" fmla="*/ 96 h 154"/>
                  <a:gd name="T16" fmla="*/ 8 w 8"/>
                  <a:gd name="T17" fmla="*/ 150 h 154"/>
                  <a:gd name="T18" fmla="*/ 4 w 8"/>
                  <a:gd name="T19" fmla="*/ 154 h 154"/>
                  <a:gd name="T20" fmla="*/ 0 w 8"/>
                  <a:gd name="T21" fmla="*/ 150 h 154"/>
                  <a:gd name="T22" fmla="*/ 0 w 8"/>
                  <a:gd name="T23" fmla="*/ 96 h 154"/>
                  <a:gd name="T24" fmla="*/ 4 w 8"/>
                  <a:gd name="T25" fmla="*/ 92 h 154"/>
                  <a:gd name="T26" fmla="*/ 8 w 8"/>
                  <a:gd name="T27" fmla="*/ 9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54">
                    <a:moveTo>
                      <a:pt x="8" y="4"/>
                    </a:moveTo>
                    <a:lnTo>
                      <a:pt x="8" y="58"/>
                    </a:lnTo>
                    <a:cubicBezTo>
                      <a:pt x="8" y="60"/>
                      <a:pt x="6" y="61"/>
                      <a:pt x="4" y="61"/>
                    </a:cubicBezTo>
                    <a:cubicBezTo>
                      <a:pt x="2" y="61"/>
                      <a:pt x="0" y="60"/>
                      <a:pt x="0" y="58"/>
                    </a:cubicBez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96"/>
                    </a:moveTo>
                    <a:lnTo>
                      <a:pt x="8" y="150"/>
                    </a:lnTo>
                    <a:cubicBezTo>
                      <a:pt x="8" y="152"/>
                      <a:pt x="6" y="154"/>
                      <a:pt x="4" y="154"/>
                    </a:cubicBezTo>
                    <a:cubicBezTo>
                      <a:pt x="2" y="154"/>
                      <a:pt x="0" y="152"/>
                      <a:pt x="0" y="150"/>
                    </a:cubicBezTo>
                    <a:lnTo>
                      <a:pt x="0" y="96"/>
                    </a:lnTo>
                    <a:cubicBezTo>
                      <a:pt x="0" y="94"/>
                      <a:pt x="2" y="92"/>
                      <a:pt x="4" y="92"/>
                    </a:cubicBezTo>
                    <a:cubicBezTo>
                      <a:pt x="6" y="92"/>
                      <a:pt x="8" y="94"/>
                      <a:pt x="8" y="96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Rectangle 949">
                <a:extLst>
                  <a:ext uri="{FF2B5EF4-FFF2-40B4-BE49-F238E27FC236}">
                    <a16:creationId xmlns:a16="http://schemas.microsoft.com/office/drawing/2014/main" id="{D7FB9CAA-0271-4D97-9BB2-A10BE9571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8" y="2936"/>
                <a:ext cx="33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Ventidius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4" name="Rectangle 950">
                <a:extLst>
                  <a:ext uri="{FF2B5EF4-FFF2-40B4-BE49-F238E27FC236}">
                    <a16:creationId xmlns:a16="http://schemas.microsoft.com/office/drawing/2014/main" id="{654E1CBA-6415-4C61-841F-8C94490D0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2" y="3003"/>
                <a:ext cx="34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Cumanus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5" name="Freeform 951">
                <a:extLst>
                  <a:ext uri="{FF2B5EF4-FFF2-40B4-BE49-F238E27FC236}">
                    <a16:creationId xmlns:a16="http://schemas.microsoft.com/office/drawing/2014/main" id="{D8212753-1ACB-4807-A4F2-0027A4BD8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9" y="3060"/>
                <a:ext cx="29" cy="178"/>
              </a:xfrm>
              <a:custGeom>
                <a:avLst/>
                <a:gdLst>
                  <a:gd name="T0" fmla="*/ 0 w 29"/>
                  <a:gd name="T1" fmla="*/ 178 h 178"/>
                  <a:gd name="T2" fmla="*/ 0 w 29"/>
                  <a:gd name="T3" fmla="*/ 30 h 178"/>
                  <a:gd name="T4" fmla="*/ 29 w 29"/>
                  <a:gd name="T5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78">
                    <a:moveTo>
                      <a:pt x="0" y="178"/>
                    </a:moveTo>
                    <a:lnTo>
                      <a:pt x="0" y="30"/>
                    </a:lnTo>
                    <a:lnTo>
                      <a:pt x="29" y="0"/>
                    </a:lnTo>
                  </a:path>
                </a:pathLst>
              </a:cu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Rectangle 952">
                <a:extLst>
                  <a:ext uri="{FF2B5EF4-FFF2-40B4-BE49-F238E27FC236}">
                    <a16:creationId xmlns:a16="http://schemas.microsoft.com/office/drawing/2014/main" id="{9EC543F2-5970-4F97-AD73-BF9F5F58A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2" y="7387"/>
                <a:ext cx="27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Rectangle 953">
                <a:extLst>
                  <a:ext uri="{FF2B5EF4-FFF2-40B4-BE49-F238E27FC236}">
                    <a16:creationId xmlns:a16="http://schemas.microsoft.com/office/drawing/2014/main" id="{434E83E5-13A1-4C1B-8AA6-15C7C2332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2" y="7387"/>
                <a:ext cx="27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Rectangle 954">
                <a:extLst>
                  <a:ext uri="{FF2B5EF4-FFF2-40B4-BE49-F238E27FC236}">
                    <a16:creationId xmlns:a16="http://schemas.microsoft.com/office/drawing/2014/main" id="{86C20971-1FB0-47B5-8E2D-D78C8206E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9" y="7408"/>
                <a:ext cx="11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39" name="Rectangle 955">
                <a:extLst>
                  <a:ext uri="{FF2B5EF4-FFF2-40B4-BE49-F238E27FC236}">
                    <a16:creationId xmlns:a16="http://schemas.microsoft.com/office/drawing/2014/main" id="{FC77294A-9943-4BA5-86AD-6A2DD5581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3" y="7408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0" name="Rectangle 956">
                <a:extLst>
                  <a:ext uri="{FF2B5EF4-FFF2-40B4-BE49-F238E27FC236}">
                    <a16:creationId xmlns:a16="http://schemas.microsoft.com/office/drawing/2014/main" id="{B1081805-842D-43EC-82B8-C7DCA0FA2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5" y="7408"/>
                <a:ext cx="11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1" name="Rectangle 957">
                <a:extLst>
                  <a:ext uri="{FF2B5EF4-FFF2-40B4-BE49-F238E27FC236}">
                    <a16:creationId xmlns:a16="http://schemas.microsoft.com/office/drawing/2014/main" id="{40B3E5BA-5A4E-4558-83C3-1910C52E6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3" y="7522"/>
                <a:ext cx="32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Tiberius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2" name="Rectangle 958">
                <a:extLst>
                  <a:ext uri="{FF2B5EF4-FFF2-40B4-BE49-F238E27FC236}">
                    <a16:creationId xmlns:a16="http://schemas.microsoft.com/office/drawing/2014/main" id="{B7071236-277A-4694-9A88-32BDE4A79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3" y="7387"/>
                <a:ext cx="45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Rectangle 959">
                <a:extLst>
                  <a:ext uri="{FF2B5EF4-FFF2-40B4-BE49-F238E27FC236}">
                    <a16:creationId xmlns:a16="http://schemas.microsoft.com/office/drawing/2014/main" id="{B9FA27A9-F758-4307-B739-AD16F1668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3" y="7387"/>
                <a:ext cx="45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Rectangle 960">
                <a:extLst>
                  <a:ext uri="{FF2B5EF4-FFF2-40B4-BE49-F238E27FC236}">
                    <a16:creationId xmlns:a16="http://schemas.microsoft.com/office/drawing/2014/main" id="{84D14289-1988-4645-92E3-981C1BC5F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8" y="7387"/>
                <a:ext cx="148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Rectangle 961">
                <a:extLst>
                  <a:ext uri="{FF2B5EF4-FFF2-40B4-BE49-F238E27FC236}">
                    <a16:creationId xmlns:a16="http://schemas.microsoft.com/office/drawing/2014/main" id="{0AE7DD7F-BB81-42C4-9A67-D117A35CD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8" y="7387"/>
                <a:ext cx="148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Rectangle 962">
                <a:extLst>
                  <a:ext uri="{FF2B5EF4-FFF2-40B4-BE49-F238E27FC236}">
                    <a16:creationId xmlns:a16="http://schemas.microsoft.com/office/drawing/2014/main" id="{025B0F5F-08B3-45EE-9485-65C9192EF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3" y="7387"/>
                <a:ext cx="163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Rectangle 963">
                <a:extLst>
                  <a:ext uri="{FF2B5EF4-FFF2-40B4-BE49-F238E27FC236}">
                    <a16:creationId xmlns:a16="http://schemas.microsoft.com/office/drawing/2014/main" id="{53EADE2E-DB6A-49F8-8AAE-EB1EC4584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3" y="7387"/>
                <a:ext cx="163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Rectangle 964">
                <a:extLst>
                  <a:ext uri="{FF2B5EF4-FFF2-40B4-BE49-F238E27FC236}">
                    <a16:creationId xmlns:a16="http://schemas.microsoft.com/office/drawing/2014/main" id="{00846976-32D5-4693-B001-3DF88AB86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7" y="7204"/>
                <a:ext cx="24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Gaius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49" name="Rectangle 965">
                <a:extLst>
                  <a:ext uri="{FF2B5EF4-FFF2-40B4-BE49-F238E27FC236}">
                    <a16:creationId xmlns:a16="http://schemas.microsoft.com/office/drawing/2014/main" id="{F5206EED-D850-4619-A487-AB6B0C956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5" y="7293"/>
                <a:ext cx="37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(Caligula)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0" name="Rectangle 966">
                <a:extLst>
                  <a:ext uri="{FF2B5EF4-FFF2-40B4-BE49-F238E27FC236}">
                    <a16:creationId xmlns:a16="http://schemas.microsoft.com/office/drawing/2014/main" id="{73FF6119-9542-4259-A64A-5D217DC36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8" y="7604"/>
                <a:ext cx="34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Claudius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1" name="Line 967">
                <a:extLst>
                  <a:ext uri="{FF2B5EF4-FFF2-40B4-BE49-F238E27FC236}">
                    <a16:creationId xmlns:a16="http://schemas.microsoft.com/office/drawing/2014/main" id="{BF73557F-AFBA-4F9F-9076-60538BD6F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24" y="7109"/>
                <a:ext cx="0" cy="4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Line 968">
                <a:extLst>
                  <a:ext uri="{FF2B5EF4-FFF2-40B4-BE49-F238E27FC236}">
                    <a16:creationId xmlns:a16="http://schemas.microsoft.com/office/drawing/2014/main" id="{0F195667-F7D7-4587-97EE-48278D7604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24" y="7132"/>
                <a:ext cx="151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Rectangle 969">
                <a:extLst>
                  <a:ext uri="{FF2B5EF4-FFF2-40B4-BE49-F238E27FC236}">
                    <a16:creationId xmlns:a16="http://schemas.microsoft.com/office/drawing/2014/main" id="{153A3EE5-8BEE-4AAC-BE1A-6818CC0A3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7" y="7102"/>
                <a:ext cx="506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Rectangle 970">
                <a:extLst>
                  <a:ext uri="{FF2B5EF4-FFF2-40B4-BE49-F238E27FC236}">
                    <a16:creationId xmlns:a16="http://schemas.microsoft.com/office/drawing/2014/main" id="{B7230584-50C5-4147-9C54-32F68DE3D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0" y="7107"/>
                <a:ext cx="13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Julio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5" name="Rectangle 971">
                <a:extLst>
                  <a:ext uri="{FF2B5EF4-FFF2-40B4-BE49-F238E27FC236}">
                    <a16:creationId xmlns:a16="http://schemas.microsoft.com/office/drawing/2014/main" id="{80BB128D-618F-4C54-9037-A23660856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2" y="7107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6" name="Rectangle 972">
                <a:extLst>
                  <a:ext uri="{FF2B5EF4-FFF2-40B4-BE49-F238E27FC236}">
                    <a16:creationId xmlns:a16="http://schemas.microsoft.com/office/drawing/2014/main" id="{5BD3200B-1871-4A7F-8685-3E8A214CF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8" y="7107"/>
                <a:ext cx="45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Claudian Dynasty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7" name="Line 973">
                <a:extLst>
                  <a:ext uri="{FF2B5EF4-FFF2-40B4-BE49-F238E27FC236}">
                    <a16:creationId xmlns:a16="http://schemas.microsoft.com/office/drawing/2014/main" id="{8AD5CE82-F772-4C97-A6E3-DCF76B9770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37" y="7109"/>
                <a:ext cx="0" cy="4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Rectangle 974">
                <a:extLst>
                  <a:ext uri="{FF2B5EF4-FFF2-40B4-BE49-F238E27FC236}">
                    <a16:creationId xmlns:a16="http://schemas.microsoft.com/office/drawing/2014/main" id="{9F8AEF0F-F3E4-4396-A648-FF9D0E53C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0" y="7309"/>
                <a:ext cx="210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Nero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59" name="Rectangle 975">
                <a:extLst>
                  <a:ext uri="{FF2B5EF4-FFF2-40B4-BE49-F238E27FC236}">
                    <a16:creationId xmlns:a16="http://schemas.microsoft.com/office/drawing/2014/main" id="{2C70DC8B-972E-45A8-B312-FE0483999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6" y="7387"/>
                <a:ext cx="18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Rectangle 976">
                <a:extLst>
                  <a:ext uri="{FF2B5EF4-FFF2-40B4-BE49-F238E27FC236}">
                    <a16:creationId xmlns:a16="http://schemas.microsoft.com/office/drawing/2014/main" id="{95C97CAC-D884-4CE6-A18A-99B988700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6" y="7387"/>
                <a:ext cx="18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Rectangle 977">
                <a:extLst>
                  <a:ext uri="{FF2B5EF4-FFF2-40B4-BE49-F238E27FC236}">
                    <a16:creationId xmlns:a16="http://schemas.microsoft.com/office/drawing/2014/main" id="{CAC42365-780D-4701-9482-BD6F83FEE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7" y="7387"/>
                <a:ext cx="116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Rectangle 978">
                <a:extLst>
                  <a:ext uri="{FF2B5EF4-FFF2-40B4-BE49-F238E27FC236}">
                    <a16:creationId xmlns:a16="http://schemas.microsoft.com/office/drawing/2014/main" id="{A50362EB-732B-4020-B9E0-89876D94F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7" y="7387"/>
                <a:ext cx="116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Rectangle 979">
                <a:extLst>
                  <a:ext uri="{FF2B5EF4-FFF2-40B4-BE49-F238E27FC236}">
                    <a16:creationId xmlns:a16="http://schemas.microsoft.com/office/drawing/2014/main" id="{12F95125-0E4D-4447-903F-ABA160F8E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5" y="7225"/>
                <a:ext cx="40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Vespasian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4" name="Rectangle 980">
                <a:extLst>
                  <a:ext uri="{FF2B5EF4-FFF2-40B4-BE49-F238E27FC236}">
                    <a16:creationId xmlns:a16="http://schemas.microsoft.com/office/drawing/2014/main" id="{055415E9-0A06-445E-A4E9-73C991FD8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" y="629"/>
                <a:ext cx="227" cy="284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Rectangle 981">
                <a:extLst>
                  <a:ext uri="{FF2B5EF4-FFF2-40B4-BE49-F238E27FC236}">
                    <a16:creationId xmlns:a16="http://schemas.microsoft.com/office/drawing/2014/main" id="{5BD87E26-CAEC-4331-88B6-91AF8FCC1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" y="629"/>
                <a:ext cx="227" cy="2845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Rectangle 982">
                <a:extLst>
                  <a:ext uri="{FF2B5EF4-FFF2-40B4-BE49-F238E27FC236}">
                    <a16:creationId xmlns:a16="http://schemas.microsoft.com/office/drawing/2014/main" id="{3ABD9533-171D-4AE5-986E-75328FCF1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93" y="2007"/>
                <a:ext cx="455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66"/>
                    </a:solidFill>
                    <a:effectLst/>
                    <a:latin typeface="Arial Black" panose="020B0A04020102020204" pitchFamily="34" charset="0"/>
                  </a:rPr>
                  <a:t>Israel</a:t>
                </a:r>
                <a:endParaRPr kumimoji="0" lang="en-US" altLang="en-US" sz="2400" b="0" i="0" u="none" strike="noStrike" cap="none" normalizeH="0" baseline="0" dirty="0">
                  <a:ln>
                    <a:noFill/>
                  </a:ln>
                  <a:solidFill>
                    <a:srgbClr val="000066"/>
                  </a:solidFill>
                  <a:effectLst/>
                </a:endParaRPr>
              </a:p>
            </p:txBody>
          </p:sp>
          <p:sp>
            <p:nvSpPr>
              <p:cNvPr id="1967" name="Rectangle 983">
                <a:extLst>
                  <a:ext uri="{FF2B5EF4-FFF2-40B4-BE49-F238E27FC236}">
                    <a16:creationId xmlns:a16="http://schemas.microsoft.com/office/drawing/2014/main" id="{CE266276-28CC-45D5-A44D-3E884A289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1796"/>
                <a:ext cx="1062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Judges, Kings, &amp;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8" name="Rectangle 984">
                <a:extLst>
                  <a:ext uri="{FF2B5EF4-FFF2-40B4-BE49-F238E27FC236}">
                    <a16:creationId xmlns:a16="http://schemas.microsoft.com/office/drawing/2014/main" id="{65472918-BF66-4893-99AC-3D76B62EB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1914"/>
                <a:ext cx="426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 Black" panose="020B0A04020102020204" pitchFamily="34" charset="0"/>
                  </a:rPr>
                  <a:t>Rulers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69" name="Rectangle 985">
                <a:extLst>
                  <a:ext uri="{FF2B5EF4-FFF2-40B4-BE49-F238E27FC236}">
                    <a16:creationId xmlns:a16="http://schemas.microsoft.com/office/drawing/2014/main" id="{48042E82-9A68-4ACD-9884-BCF549B4A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" y="5094"/>
                <a:ext cx="210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0" name="Rectangle 986">
                <a:extLst>
                  <a:ext uri="{FF2B5EF4-FFF2-40B4-BE49-F238E27FC236}">
                    <a16:creationId xmlns:a16="http://schemas.microsoft.com/office/drawing/2014/main" id="{DC470D8A-C2C4-4AD8-83AD-4E98351BD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5094"/>
                <a:ext cx="68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³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1" name="Rectangle 987">
                <a:extLst>
                  <a:ext uri="{FF2B5EF4-FFF2-40B4-BE49-F238E27FC236}">
                    <a16:creationId xmlns:a16="http://schemas.microsoft.com/office/drawing/2014/main" id="{22456F80-2446-4E99-AF2F-8EB530F63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5094"/>
                <a:ext cx="513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head of gold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2" name="Rectangle 988">
                <a:extLst>
                  <a:ext uri="{FF2B5EF4-FFF2-40B4-BE49-F238E27FC236}">
                    <a16:creationId xmlns:a16="http://schemas.microsoft.com/office/drawing/2014/main" id="{E9E1D542-0FD7-4AA8-A1DC-486E050F1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5094"/>
                <a:ext cx="11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´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3" name="Rectangle 989">
                <a:extLst>
                  <a:ext uri="{FF2B5EF4-FFF2-40B4-BE49-F238E27FC236}">
                    <a16:creationId xmlns:a16="http://schemas.microsoft.com/office/drawing/2014/main" id="{405DFE53-FC13-4140-8065-52943C24F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" y="5094"/>
                <a:ext cx="53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(Daniel 2:32)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4" name="Rectangle 990">
                <a:extLst>
                  <a:ext uri="{FF2B5EF4-FFF2-40B4-BE49-F238E27FC236}">
                    <a16:creationId xmlns:a16="http://schemas.microsoft.com/office/drawing/2014/main" id="{B464F3BF-7E84-45EC-921B-93FC5940D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5793"/>
                <a:ext cx="19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5" name="Rectangle 991">
                <a:extLst>
                  <a:ext uri="{FF2B5EF4-FFF2-40B4-BE49-F238E27FC236}">
                    <a16:creationId xmlns:a16="http://schemas.microsoft.com/office/drawing/2014/main" id="{AD37F56D-543F-4703-9678-027085446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5793"/>
                <a:ext cx="6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³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6" name="Rectangle 992">
                <a:extLst>
                  <a:ext uri="{FF2B5EF4-FFF2-40B4-BE49-F238E27FC236}">
                    <a16:creationId xmlns:a16="http://schemas.microsoft.com/office/drawing/2014/main" id="{9011AD50-CB0D-4A1A-9E55-B8B031D3E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5793"/>
                <a:ext cx="87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chest and arms of silver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7" name="Rectangle 993">
                <a:extLst>
                  <a:ext uri="{FF2B5EF4-FFF2-40B4-BE49-F238E27FC236}">
                    <a16:creationId xmlns:a16="http://schemas.microsoft.com/office/drawing/2014/main" id="{6C91145B-E4B9-4289-90AE-6807CA375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5793"/>
                <a:ext cx="9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´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8" name="Rectangle 994">
                <a:extLst>
                  <a:ext uri="{FF2B5EF4-FFF2-40B4-BE49-F238E27FC236}">
                    <a16:creationId xmlns:a16="http://schemas.microsoft.com/office/drawing/2014/main" id="{DE167641-AFD1-40C8-8431-23FD103C0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5891"/>
                <a:ext cx="53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(Daniel 2:32)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79" name="Rectangle 995">
                <a:extLst>
                  <a:ext uri="{FF2B5EF4-FFF2-40B4-BE49-F238E27FC236}">
                    <a16:creationId xmlns:a16="http://schemas.microsoft.com/office/drawing/2014/main" id="{E5DC5B62-D92D-47BF-B82E-9541D6A41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5990"/>
                <a:ext cx="116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 ram with two horns (Daniel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0" name="Rectangle 996">
                <a:extLst>
                  <a:ext uri="{FF2B5EF4-FFF2-40B4-BE49-F238E27FC236}">
                    <a16:creationId xmlns:a16="http://schemas.microsoft.com/office/drawing/2014/main" id="{E8F3E3A9-B325-4321-9AD3-37CD24DFF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6089"/>
                <a:ext cx="14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8:3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1" name="Rectangle 997">
                <a:extLst>
                  <a:ext uri="{FF2B5EF4-FFF2-40B4-BE49-F238E27FC236}">
                    <a16:creationId xmlns:a16="http://schemas.microsoft.com/office/drawing/2014/main" id="{BD598796-6F09-421E-871C-BC8FC1861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7" y="6089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2" name="Rectangle 998">
                <a:extLst>
                  <a:ext uri="{FF2B5EF4-FFF2-40B4-BE49-F238E27FC236}">
                    <a16:creationId xmlns:a16="http://schemas.microsoft.com/office/drawing/2014/main" id="{5D2A2932-63ED-4611-A355-FDFFE4750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6089"/>
                <a:ext cx="10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3" name="Rectangle 999">
                <a:extLst>
                  <a:ext uri="{FF2B5EF4-FFF2-40B4-BE49-F238E27FC236}">
                    <a16:creationId xmlns:a16="http://schemas.microsoft.com/office/drawing/2014/main" id="{0F7273FD-1B5E-4F68-94E0-4DCBE125B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" y="6501"/>
                <a:ext cx="19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4" name="Rectangle 1000">
                <a:extLst>
                  <a:ext uri="{FF2B5EF4-FFF2-40B4-BE49-F238E27FC236}">
                    <a16:creationId xmlns:a16="http://schemas.microsoft.com/office/drawing/2014/main" id="{4D9567BD-6706-4CEE-A4BE-E95FCC39C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" y="6501"/>
                <a:ext cx="6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³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5" name="Rectangle 1001">
                <a:extLst>
                  <a:ext uri="{FF2B5EF4-FFF2-40B4-BE49-F238E27FC236}">
                    <a16:creationId xmlns:a16="http://schemas.microsoft.com/office/drawing/2014/main" id="{12DA8ED2-14B7-4BB5-A84C-EE75B8557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6501"/>
                <a:ext cx="95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Belly and thighs of bronze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6" name="Rectangle 1002">
                <a:extLst>
                  <a:ext uri="{FF2B5EF4-FFF2-40B4-BE49-F238E27FC236}">
                    <a16:creationId xmlns:a16="http://schemas.microsoft.com/office/drawing/2014/main" id="{2DBF1D2F-9396-4AE4-81D9-03C223297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" y="6501"/>
                <a:ext cx="9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´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7" name="Rectangle 1003">
                <a:extLst>
                  <a:ext uri="{FF2B5EF4-FFF2-40B4-BE49-F238E27FC236}">
                    <a16:creationId xmlns:a16="http://schemas.microsoft.com/office/drawing/2014/main" id="{BF424D45-BD86-48CD-8A1E-7BA0C2D34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" y="6599"/>
                <a:ext cx="53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(Daniel 2:32)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8" name="Rectangle 1004">
                <a:extLst>
                  <a:ext uri="{FF2B5EF4-FFF2-40B4-BE49-F238E27FC236}">
                    <a16:creationId xmlns:a16="http://schemas.microsoft.com/office/drawing/2014/main" id="{91E2F5F6-EE23-43EA-9B8E-F7E3B41BC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" y="6698"/>
                <a:ext cx="95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 male goat (Daniel 8:5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89" name="Rectangle 1005">
                <a:extLst>
                  <a:ext uri="{FF2B5EF4-FFF2-40B4-BE49-F238E27FC236}">
                    <a16:creationId xmlns:a16="http://schemas.microsoft.com/office/drawing/2014/main" id="{3652C9D8-BE94-4C2C-9F1A-FC8D33EB5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6698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0" name="Rectangle 1006">
                <a:extLst>
                  <a:ext uri="{FF2B5EF4-FFF2-40B4-BE49-F238E27FC236}">
                    <a16:creationId xmlns:a16="http://schemas.microsoft.com/office/drawing/2014/main" id="{5EF354AA-F2CE-40C7-AB93-A5F95B200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8" y="6698"/>
                <a:ext cx="10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1" name="Rectangle 1007">
                <a:extLst>
                  <a:ext uri="{FF2B5EF4-FFF2-40B4-BE49-F238E27FC236}">
                    <a16:creationId xmlns:a16="http://schemas.microsoft.com/office/drawing/2014/main" id="{53F40F75-64B1-495B-A550-80B06462B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" y="7228"/>
                <a:ext cx="210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2" name="Rectangle 1008">
                <a:extLst>
                  <a:ext uri="{FF2B5EF4-FFF2-40B4-BE49-F238E27FC236}">
                    <a16:creationId xmlns:a16="http://schemas.microsoft.com/office/drawing/2014/main" id="{19C2B026-CA23-4303-9F25-AE9F1C720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" y="7228"/>
                <a:ext cx="68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³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3" name="Rectangle 1009">
                <a:extLst>
                  <a:ext uri="{FF2B5EF4-FFF2-40B4-BE49-F238E27FC236}">
                    <a16:creationId xmlns:a16="http://schemas.microsoft.com/office/drawing/2014/main" id="{2473ACBB-7F9C-40F8-91F3-3DBF717E9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7228"/>
                <a:ext cx="488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Legs of iron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4" name="Rectangle 1010">
                <a:extLst>
                  <a:ext uri="{FF2B5EF4-FFF2-40B4-BE49-F238E27FC236}">
                    <a16:creationId xmlns:a16="http://schemas.microsoft.com/office/drawing/2014/main" id="{B7949D11-137D-4800-95E3-F0C91595B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" y="7228"/>
                <a:ext cx="11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´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5" name="Rectangle 1011">
                <a:extLst>
                  <a:ext uri="{FF2B5EF4-FFF2-40B4-BE49-F238E27FC236}">
                    <a16:creationId xmlns:a16="http://schemas.microsoft.com/office/drawing/2014/main" id="{29D30364-4A1A-45D9-8887-14D55E802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" y="7228"/>
                <a:ext cx="53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(Daniel 2:33)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6" name="Rectangle 1012">
                <a:extLst>
                  <a:ext uri="{FF2B5EF4-FFF2-40B4-BE49-F238E27FC236}">
                    <a16:creationId xmlns:a16="http://schemas.microsoft.com/office/drawing/2014/main" id="{8F0C9FC5-B9B4-4CF9-9A1E-9EC243721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9" y="1874"/>
                <a:ext cx="207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7" name="Rectangle 1013">
                <a:extLst>
                  <a:ext uri="{FF2B5EF4-FFF2-40B4-BE49-F238E27FC236}">
                    <a16:creationId xmlns:a16="http://schemas.microsoft.com/office/drawing/2014/main" id="{CB3C5579-4EB5-40D9-A53F-6E9870269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9" y="1874"/>
                <a:ext cx="207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8" name="Rectangle 1014">
                <a:extLst>
                  <a:ext uri="{FF2B5EF4-FFF2-40B4-BE49-F238E27FC236}">
                    <a16:creationId xmlns:a16="http://schemas.microsoft.com/office/drawing/2014/main" id="{6E23FC1C-AC8D-4279-B436-94336CF25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6" y="1877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792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999" name="Rectangle 1015">
                <a:extLst>
                  <a:ext uri="{FF2B5EF4-FFF2-40B4-BE49-F238E27FC236}">
                    <a16:creationId xmlns:a16="http://schemas.microsoft.com/office/drawing/2014/main" id="{EE475040-9422-4405-88FD-149A2430B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9" y="1877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0" name="Rectangle 1016">
                <a:extLst>
                  <a:ext uri="{FF2B5EF4-FFF2-40B4-BE49-F238E27FC236}">
                    <a16:creationId xmlns:a16="http://schemas.microsoft.com/office/drawing/2014/main" id="{FB00E9C2-0281-4A11-9A53-9D5EE3E0F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4" y="193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740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1" name="Rectangle 1017">
                <a:extLst>
                  <a:ext uri="{FF2B5EF4-FFF2-40B4-BE49-F238E27FC236}">
                    <a16:creationId xmlns:a16="http://schemas.microsoft.com/office/drawing/2014/main" id="{7876979E-F048-46F2-9680-D311844CB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7" y="1675"/>
                <a:ext cx="30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Uzziah/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2" name="Rectangle 1018">
                <a:extLst>
                  <a:ext uri="{FF2B5EF4-FFF2-40B4-BE49-F238E27FC236}">
                    <a16:creationId xmlns:a16="http://schemas.microsoft.com/office/drawing/2014/main" id="{CF92B72A-9801-4F89-8880-31681067F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5" y="1764"/>
                <a:ext cx="30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Azariah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3" name="Rectangle 1019">
                <a:extLst>
                  <a:ext uri="{FF2B5EF4-FFF2-40B4-BE49-F238E27FC236}">
                    <a16:creationId xmlns:a16="http://schemas.microsoft.com/office/drawing/2014/main" id="{4DC5E865-4B60-48F4-A44C-82B1A2512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3" y="1874"/>
                <a:ext cx="356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4" name="Rectangle 1020">
                <a:extLst>
                  <a:ext uri="{FF2B5EF4-FFF2-40B4-BE49-F238E27FC236}">
                    <a16:creationId xmlns:a16="http://schemas.microsoft.com/office/drawing/2014/main" id="{EC1C368F-5CE5-4DE8-A278-16C181A5F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3" y="1874"/>
                <a:ext cx="356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5" name="Rectangle 1021">
                <a:extLst>
                  <a:ext uri="{FF2B5EF4-FFF2-40B4-BE49-F238E27FC236}">
                    <a16:creationId xmlns:a16="http://schemas.microsoft.com/office/drawing/2014/main" id="{B22E3C10-DD4E-4731-B467-323C4FD81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1" y="2032"/>
                <a:ext cx="34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Amaziah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6" name="Rectangle 1022">
                <a:extLst>
                  <a:ext uri="{FF2B5EF4-FFF2-40B4-BE49-F238E27FC236}">
                    <a16:creationId xmlns:a16="http://schemas.microsoft.com/office/drawing/2014/main" id="{F8A721D1-0C60-4F14-8F6C-7A8E2C279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8" y="1874"/>
                <a:ext cx="475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7" name="Rectangle 1023">
                <a:extLst>
                  <a:ext uri="{FF2B5EF4-FFF2-40B4-BE49-F238E27FC236}">
                    <a16:creationId xmlns:a16="http://schemas.microsoft.com/office/drawing/2014/main" id="{07715274-5459-467E-AF64-FFCA02441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8" y="1874"/>
                <a:ext cx="475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8" name="Rectangle 1024">
                <a:extLst>
                  <a:ext uri="{FF2B5EF4-FFF2-40B4-BE49-F238E27FC236}">
                    <a16:creationId xmlns:a16="http://schemas.microsoft.com/office/drawing/2014/main" id="{B63BF8FD-34F5-4264-A1CF-AD59911E0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8" y="190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836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09" name="Rectangle 1025">
                <a:extLst>
                  <a:ext uri="{FF2B5EF4-FFF2-40B4-BE49-F238E27FC236}">
                    <a16:creationId xmlns:a16="http://schemas.microsoft.com/office/drawing/2014/main" id="{853B34DA-4FBF-44DF-B7B6-167F07CB9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0" y="1908"/>
                <a:ext cx="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10" name="Rectangle 1026">
                <a:extLst>
                  <a:ext uri="{FF2B5EF4-FFF2-40B4-BE49-F238E27FC236}">
                    <a16:creationId xmlns:a16="http://schemas.microsoft.com/office/drawing/2014/main" id="{FB487432-D837-47B7-BA8C-B56BE2D32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7" y="190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797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11" name="Rectangle 1027">
                <a:extLst>
                  <a:ext uri="{FF2B5EF4-FFF2-40B4-BE49-F238E27FC236}">
                    <a16:creationId xmlns:a16="http://schemas.microsoft.com/office/drawing/2014/main" id="{CB405169-A2EC-4ECB-AA80-2F1C1CFB6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9" y="1765"/>
                <a:ext cx="24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Joash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12" name="Rectangle 1028">
                <a:extLst>
                  <a:ext uri="{FF2B5EF4-FFF2-40B4-BE49-F238E27FC236}">
                    <a16:creationId xmlns:a16="http://schemas.microsoft.com/office/drawing/2014/main" id="{D0306E7B-24E1-448E-A81B-5350073B5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9" y="1874"/>
                <a:ext cx="5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3" name="Rectangle 1029">
                <a:extLst>
                  <a:ext uri="{FF2B5EF4-FFF2-40B4-BE49-F238E27FC236}">
                    <a16:creationId xmlns:a16="http://schemas.microsoft.com/office/drawing/2014/main" id="{787DAF81-CAC9-4DCE-9005-768E082F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9" y="1874"/>
                <a:ext cx="59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4" name="Rectangle 1030">
                <a:extLst>
                  <a:ext uri="{FF2B5EF4-FFF2-40B4-BE49-F238E27FC236}">
                    <a16:creationId xmlns:a16="http://schemas.microsoft.com/office/drawing/2014/main" id="{5FE95F07-A479-4400-A625-3853D6A9B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6" y="2032"/>
                <a:ext cx="32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Athaliah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15" name="Rectangle 1031">
                <a:extLst>
                  <a:ext uri="{FF2B5EF4-FFF2-40B4-BE49-F238E27FC236}">
                    <a16:creationId xmlns:a16="http://schemas.microsoft.com/office/drawing/2014/main" id="{AE36CB91-9044-4941-A0B3-B4D1D63F4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9" y="1874"/>
                <a:ext cx="6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6" name="Rectangle 1032">
                <a:extLst>
                  <a:ext uri="{FF2B5EF4-FFF2-40B4-BE49-F238E27FC236}">
                    <a16:creationId xmlns:a16="http://schemas.microsoft.com/office/drawing/2014/main" id="{71120F60-47C7-4426-9DBC-B2230D337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9" y="1874"/>
                <a:ext cx="6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7" name="Rectangle 1033">
                <a:extLst>
                  <a:ext uri="{FF2B5EF4-FFF2-40B4-BE49-F238E27FC236}">
                    <a16:creationId xmlns:a16="http://schemas.microsoft.com/office/drawing/2014/main" id="{D5BAC6D3-4809-4BBD-83C1-AC3D4C325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0" y="1874"/>
                <a:ext cx="5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8" name="Rectangle 1034">
                <a:extLst>
                  <a:ext uri="{FF2B5EF4-FFF2-40B4-BE49-F238E27FC236}">
                    <a16:creationId xmlns:a16="http://schemas.microsoft.com/office/drawing/2014/main" id="{D3F2796C-2870-4907-AB9D-E4136C753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0" y="1874"/>
                <a:ext cx="59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9" name="Rectangle 1035">
                <a:extLst>
                  <a:ext uri="{FF2B5EF4-FFF2-40B4-BE49-F238E27FC236}">
                    <a16:creationId xmlns:a16="http://schemas.microsoft.com/office/drawing/2014/main" id="{34E29976-078D-42D9-ADD8-8A107A32B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8" y="1689"/>
                <a:ext cx="32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Ahaziah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0" name="Rectangle 1036">
                <a:extLst>
                  <a:ext uri="{FF2B5EF4-FFF2-40B4-BE49-F238E27FC236}">
                    <a16:creationId xmlns:a16="http://schemas.microsoft.com/office/drawing/2014/main" id="{579E116D-BE20-4219-A7BD-344BC686C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1" y="2032"/>
                <a:ext cx="34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Jehoram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1" name="Rectangle 1037">
                <a:extLst>
                  <a:ext uri="{FF2B5EF4-FFF2-40B4-BE49-F238E27FC236}">
                    <a16:creationId xmlns:a16="http://schemas.microsoft.com/office/drawing/2014/main" id="{1D22AE29-AEE8-4E68-BA2D-F4B9A8507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3" y="1874"/>
                <a:ext cx="267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2" name="Rectangle 1038">
                <a:extLst>
                  <a:ext uri="{FF2B5EF4-FFF2-40B4-BE49-F238E27FC236}">
                    <a16:creationId xmlns:a16="http://schemas.microsoft.com/office/drawing/2014/main" id="{8D4F8EF1-C40D-4511-9407-AF20FA200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3" y="1874"/>
                <a:ext cx="267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3" name="Rectangle 1039">
                <a:extLst>
                  <a:ext uri="{FF2B5EF4-FFF2-40B4-BE49-F238E27FC236}">
                    <a16:creationId xmlns:a16="http://schemas.microsoft.com/office/drawing/2014/main" id="{BA09E0A0-E347-400E-89EA-92C50300B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9" y="190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872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4" name="Rectangle 1040">
                <a:extLst>
                  <a:ext uri="{FF2B5EF4-FFF2-40B4-BE49-F238E27FC236}">
                    <a16:creationId xmlns:a16="http://schemas.microsoft.com/office/drawing/2014/main" id="{E7E97C1A-E166-4137-8D89-B80CDAF6D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1" y="190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5" name="Rectangle 1041">
                <a:extLst>
                  <a:ext uri="{FF2B5EF4-FFF2-40B4-BE49-F238E27FC236}">
                    <a16:creationId xmlns:a16="http://schemas.microsoft.com/office/drawing/2014/main" id="{B68C5A6E-4C58-4A0F-B01D-E7AA924D5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8" y="190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847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6" name="Rectangle 1042">
                <a:extLst>
                  <a:ext uri="{FF2B5EF4-FFF2-40B4-BE49-F238E27FC236}">
                    <a16:creationId xmlns:a16="http://schemas.microsoft.com/office/drawing/2014/main" id="{26DA41FD-628B-4D94-92C6-403A56EA5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2" y="1765"/>
                <a:ext cx="48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Jehoshaphat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27" name="Freeform 1043">
                <a:extLst>
                  <a:ext uri="{FF2B5EF4-FFF2-40B4-BE49-F238E27FC236}">
                    <a16:creationId xmlns:a16="http://schemas.microsoft.com/office/drawing/2014/main" id="{D897BBD0-1090-428C-B4D1-9C37F64D57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82" y="1225"/>
                <a:ext cx="6" cy="634"/>
              </a:xfrm>
              <a:custGeom>
                <a:avLst/>
                <a:gdLst>
                  <a:gd name="T0" fmla="*/ 0 w 15"/>
                  <a:gd name="T1" fmla="*/ 23 h 1644"/>
                  <a:gd name="T2" fmla="*/ 15 w 15"/>
                  <a:gd name="T3" fmla="*/ 54 h 1644"/>
                  <a:gd name="T4" fmla="*/ 0 w 15"/>
                  <a:gd name="T5" fmla="*/ 54 h 1644"/>
                  <a:gd name="T6" fmla="*/ 15 w 15"/>
                  <a:gd name="T7" fmla="*/ 115 h 1644"/>
                  <a:gd name="T8" fmla="*/ 7 w 15"/>
                  <a:gd name="T9" fmla="*/ 92 h 1644"/>
                  <a:gd name="T10" fmla="*/ 7 w 15"/>
                  <a:gd name="T11" fmla="*/ 169 h 1644"/>
                  <a:gd name="T12" fmla="*/ 15 w 15"/>
                  <a:gd name="T13" fmla="*/ 146 h 1644"/>
                  <a:gd name="T14" fmla="*/ 0 w 15"/>
                  <a:gd name="T15" fmla="*/ 207 h 1644"/>
                  <a:gd name="T16" fmla="*/ 15 w 15"/>
                  <a:gd name="T17" fmla="*/ 238 h 1644"/>
                  <a:gd name="T18" fmla="*/ 0 w 15"/>
                  <a:gd name="T19" fmla="*/ 238 h 1644"/>
                  <a:gd name="T20" fmla="*/ 15 w 15"/>
                  <a:gd name="T21" fmla="*/ 300 h 1644"/>
                  <a:gd name="T22" fmla="*/ 7 w 15"/>
                  <a:gd name="T23" fmla="*/ 277 h 1644"/>
                  <a:gd name="T24" fmla="*/ 7 w 15"/>
                  <a:gd name="T25" fmla="*/ 353 h 1644"/>
                  <a:gd name="T26" fmla="*/ 15 w 15"/>
                  <a:gd name="T27" fmla="*/ 330 h 1644"/>
                  <a:gd name="T28" fmla="*/ 0 w 15"/>
                  <a:gd name="T29" fmla="*/ 392 h 1644"/>
                  <a:gd name="T30" fmla="*/ 15 w 15"/>
                  <a:gd name="T31" fmla="*/ 422 h 1644"/>
                  <a:gd name="T32" fmla="*/ 0 w 15"/>
                  <a:gd name="T33" fmla="*/ 422 h 1644"/>
                  <a:gd name="T34" fmla="*/ 15 w 15"/>
                  <a:gd name="T35" fmla="*/ 484 h 1644"/>
                  <a:gd name="T36" fmla="*/ 7 w 15"/>
                  <a:gd name="T37" fmla="*/ 461 h 1644"/>
                  <a:gd name="T38" fmla="*/ 7 w 15"/>
                  <a:gd name="T39" fmla="*/ 538 h 1644"/>
                  <a:gd name="T40" fmla="*/ 15 w 15"/>
                  <a:gd name="T41" fmla="*/ 515 h 1644"/>
                  <a:gd name="T42" fmla="*/ 0 w 15"/>
                  <a:gd name="T43" fmla="*/ 576 h 1644"/>
                  <a:gd name="T44" fmla="*/ 15 w 15"/>
                  <a:gd name="T45" fmla="*/ 607 h 1644"/>
                  <a:gd name="T46" fmla="*/ 0 w 15"/>
                  <a:gd name="T47" fmla="*/ 607 h 1644"/>
                  <a:gd name="T48" fmla="*/ 15 w 15"/>
                  <a:gd name="T49" fmla="*/ 668 h 1644"/>
                  <a:gd name="T50" fmla="*/ 7 w 15"/>
                  <a:gd name="T51" fmla="*/ 645 h 1644"/>
                  <a:gd name="T52" fmla="*/ 7 w 15"/>
                  <a:gd name="T53" fmla="*/ 722 h 1644"/>
                  <a:gd name="T54" fmla="*/ 15 w 15"/>
                  <a:gd name="T55" fmla="*/ 699 h 1644"/>
                  <a:gd name="T56" fmla="*/ 0 w 15"/>
                  <a:gd name="T57" fmla="*/ 760 h 1644"/>
                  <a:gd name="T58" fmla="*/ 15 w 15"/>
                  <a:gd name="T59" fmla="*/ 791 h 1644"/>
                  <a:gd name="T60" fmla="*/ 0 w 15"/>
                  <a:gd name="T61" fmla="*/ 791 h 1644"/>
                  <a:gd name="T62" fmla="*/ 15 w 15"/>
                  <a:gd name="T63" fmla="*/ 853 h 1644"/>
                  <a:gd name="T64" fmla="*/ 7 w 15"/>
                  <a:gd name="T65" fmla="*/ 829 h 1644"/>
                  <a:gd name="T66" fmla="*/ 7 w 15"/>
                  <a:gd name="T67" fmla="*/ 906 h 1644"/>
                  <a:gd name="T68" fmla="*/ 15 w 15"/>
                  <a:gd name="T69" fmla="*/ 883 h 1644"/>
                  <a:gd name="T70" fmla="*/ 0 w 15"/>
                  <a:gd name="T71" fmla="*/ 945 h 1644"/>
                  <a:gd name="T72" fmla="*/ 15 w 15"/>
                  <a:gd name="T73" fmla="*/ 975 h 1644"/>
                  <a:gd name="T74" fmla="*/ 0 w 15"/>
                  <a:gd name="T75" fmla="*/ 975 h 1644"/>
                  <a:gd name="T76" fmla="*/ 15 w 15"/>
                  <a:gd name="T77" fmla="*/ 1037 h 1644"/>
                  <a:gd name="T78" fmla="*/ 7 w 15"/>
                  <a:gd name="T79" fmla="*/ 1014 h 1644"/>
                  <a:gd name="T80" fmla="*/ 7 w 15"/>
                  <a:gd name="T81" fmla="*/ 1091 h 1644"/>
                  <a:gd name="T82" fmla="*/ 15 w 15"/>
                  <a:gd name="T83" fmla="*/ 1068 h 1644"/>
                  <a:gd name="T84" fmla="*/ 0 w 15"/>
                  <a:gd name="T85" fmla="*/ 1129 h 1644"/>
                  <a:gd name="T86" fmla="*/ 15 w 15"/>
                  <a:gd name="T87" fmla="*/ 1160 h 1644"/>
                  <a:gd name="T88" fmla="*/ 0 w 15"/>
                  <a:gd name="T89" fmla="*/ 1160 h 1644"/>
                  <a:gd name="T90" fmla="*/ 15 w 15"/>
                  <a:gd name="T91" fmla="*/ 1221 h 1644"/>
                  <a:gd name="T92" fmla="*/ 7 w 15"/>
                  <a:gd name="T93" fmla="*/ 1198 h 1644"/>
                  <a:gd name="T94" fmla="*/ 7 w 15"/>
                  <a:gd name="T95" fmla="*/ 1275 h 1644"/>
                  <a:gd name="T96" fmla="*/ 15 w 15"/>
                  <a:gd name="T97" fmla="*/ 1252 h 1644"/>
                  <a:gd name="T98" fmla="*/ 0 w 15"/>
                  <a:gd name="T99" fmla="*/ 1313 h 1644"/>
                  <a:gd name="T100" fmla="*/ 15 w 15"/>
                  <a:gd name="T101" fmla="*/ 1344 h 1644"/>
                  <a:gd name="T102" fmla="*/ 0 w 15"/>
                  <a:gd name="T103" fmla="*/ 1344 h 1644"/>
                  <a:gd name="T104" fmla="*/ 15 w 15"/>
                  <a:gd name="T105" fmla="*/ 1405 h 1644"/>
                  <a:gd name="T106" fmla="*/ 7 w 15"/>
                  <a:gd name="T107" fmla="*/ 1382 h 1644"/>
                  <a:gd name="T108" fmla="*/ 7 w 15"/>
                  <a:gd name="T109" fmla="*/ 1459 h 1644"/>
                  <a:gd name="T110" fmla="*/ 15 w 15"/>
                  <a:gd name="T111" fmla="*/ 1436 h 1644"/>
                  <a:gd name="T112" fmla="*/ 0 w 15"/>
                  <a:gd name="T113" fmla="*/ 1498 h 1644"/>
                  <a:gd name="T114" fmla="*/ 15 w 15"/>
                  <a:gd name="T115" fmla="*/ 1528 h 1644"/>
                  <a:gd name="T116" fmla="*/ 0 w 15"/>
                  <a:gd name="T117" fmla="*/ 1528 h 1644"/>
                  <a:gd name="T118" fmla="*/ 15 w 15"/>
                  <a:gd name="T119" fmla="*/ 1590 h 1644"/>
                  <a:gd name="T120" fmla="*/ 7 w 15"/>
                  <a:gd name="T121" fmla="*/ 1567 h 1644"/>
                  <a:gd name="T122" fmla="*/ 7 w 15"/>
                  <a:gd name="T123" fmla="*/ 1644 h 1644"/>
                  <a:gd name="T124" fmla="*/ 15 w 15"/>
                  <a:gd name="T125" fmla="*/ 1621 h 1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1644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7" y="31"/>
                    </a:cubicBezTo>
                    <a:cubicBezTo>
                      <a:pt x="3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2" y="0"/>
                      <a:pt x="15" y="3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7" y="77"/>
                    </a:cubicBezTo>
                    <a:cubicBezTo>
                      <a:pt x="3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50"/>
                      <a:pt x="3" y="46"/>
                      <a:pt x="7" y="46"/>
                    </a:cubicBezTo>
                    <a:cubicBezTo>
                      <a:pt x="12" y="46"/>
                      <a:pt x="15" y="50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19"/>
                      <a:pt x="12" y="123"/>
                      <a:pt x="7" y="123"/>
                    </a:cubicBezTo>
                    <a:cubicBezTo>
                      <a:pt x="3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6"/>
                      <a:pt x="3" y="92"/>
                      <a:pt x="7" y="92"/>
                    </a:cubicBezTo>
                    <a:cubicBezTo>
                      <a:pt x="12" y="92"/>
                      <a:pt x="15" y="96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6"/>
                      <a:pt x="12" y="169"/>
                      <a:pt x="7" y="169"/>
                    </a:cubicBezTo>
                    <a:cubicBezTo>
                      <a:pt x="3" y="169"/>
                      <a:pt x="0" y="166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3" y="138"/>
                      <a:pt x="7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2"/>
                      <a:pt x="12" y="215"/>
                      <a:pt x="7" y="215"/>
                    </a:cubicBezTo>
                    <a:cubicBezTo>
                      <a:pt x="3" y="215"/>
                      <a:pt x="0" y="212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3" y="184"/>
                      <a:pt x="7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3"/>
                    </a:lnTo>
                    <a:cubicBezTo>
                      <a:pt x="15" y="258"/>
                      <a:pt x="12" y="261"/>
                      <a:pt x="7" y="261"/>
                    </a:cubicBezTo>
                    <a:cubicBezTo>
                      <a:pt x="3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3" y="230"/>
                      <a:pt x="7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300"/>
                    </a:lnTo>
                    <a:cubicBezTo>
                      <a:pt x="15" y="304"/>
                      <a:pt x="12" y="307"/>
                      <a:pt x="7" y="307"/>
                    </a:cubicBezTo>
                    <a:cubicBezTo>
                      <a:pt x="3" y="307"/>
                      <a:pt x="0" y="304"/>
                      <a:pt x="0" y="300"/>
                    </a:cubicBezTo>
                    <a:lnTo>
                      <a:pt x="0" y="284"/>
                    </a:lnTo>
                    <a:cubicBezTo>
                      <a:pt x="0" y="280"/>
                      <a:pt x="3" y="277"/>
                      <a:pt x="7" y="277"/>
                    </a:cubicBezTo>
                    <a:cubicBezTo>
                      <a:pt x="12" y="277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6"/>
                    </a:lnTo>
                    <a:cubicBezTo>
                      <a:pt x="15" y="350"/>
                      <a:pt x="12" y="353"/>
                      <a:pt x="7" y="353"/>
                    </a:cubicBezTo>
                    <a:cubicBezTo>
                      <a:pt x="3" y="353"/>
                      <a:pt x="0" y="350"/>
                      <a:pt x="0" y="346"/>
                    </a:cubicBezTo>
                    <a:lnTo>
                      <a:pt x="0" y="330"/>
                    </a:lnTo>
                    <a:cubicBezTo>
                      <a:pt x="0" y="326"/>
                      <a:pt x="3" y="323"/>
                      <a:pt x="7" y="323"/>
                    </a:cubicBezTo>
                    <a:cubicBezTo>
                      <a:pt x="12" y="323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7" y="399"/>
                    </a:cubicBezTo>
                    <a:cubicBezTo>
                      <a:pt x="3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3" y="369"/>
                      <a:pt x="7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8"/>
                    </a:lnTo>
                    <a:cubicBezTo>
                      <a:pt x="15" y="442"/>
                      <a:pt x="12" y="445"/>
                      <a:pt x="7" y="445"/>
                    </a:cubicBezTo>
                    <a:cubicBezTo>
                      <a:pt x="3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3" y="415"/>
                      <a:pt x="7" y="415"/>
                    </a:cubicBezTo>
                    <a:cubicBezTo>
                      <a:pt x="12" y="415"/>
                      <a:pt x="15" y="418"/>
                      <a:pt x="15" y="422"/>
                    </a:cubicBezTo>
                    <a:close/>
                    <a:moveTo>
                      <a:pt x="15" y="469"/>
                    </a:moveTo>
                    <a:lnTo>
                      <a:pt x="15" y="484"/>
                    </a:lnTo>
                    <a:cubicBezTo>
                      <a:pt x="15" y="488"/>
                      <a:pt x="12" y="492"/>
                      <a:pt x="7" y="492"/>
                    </a:cubicBezTo>
                    <a:cubicBezTo>
                      <a:pt x="3" y="492"/>
                      <a:pt x="0" y="488"/>
                      <a:pt x="0" y="484"/>
                    </a:cubicBezTo>
                    <a:lnTo>
                      <a:pt x="0" y="469"/>
                    </a:lnTo>
                    <a:cubicBezTo>
                      <a:pt x="0" y="464"/>
                      <a:pt x="3" y="461"/>
                      <a:pt x="7" y="461"/>
                    </a:cubicBezTo>
                    <a:cubicBezTo>
                      <a:pt x="12" y="461"/>
                      <a:pt x="15" y="464"/>
                      <a:pt x="15" y="469"/>
                    </a:cubicBezTo>
                    <a:close/>
                    <a:moveTo>
                      <a:pt x="15" y="515"/>
                    </a:moveTo>
                    <a:lnTo>
                      <a:pt x="15" y="530"/>
                    </a:lnTo>
                    <a:cubicBezTo>
                      <a:pt x="15" y="534"/>
                      <a:pt x="12" y="538"/>
                      <a:pt x="7" y="538"/>
                    </a:cubicBezTo>
                    <a:cubicBezTo>
                      <a:pt x="3" y="538"/>
                      <a:pt x="0" y="534"/>
                      <a:pt x="0" y="530"/>
                    </a:cubicBezTo>
                    <a:lnTo>
                      <a:pt x="0" y="515"/>
                    </a:lnTo>
                    <a:cubicBezTo>
                      <a:pt x="0" y="510"/>
                      <a:pt x="3" y="507"/>
                      <a:pt x="7" y="507"/>
                    </a:cubicBezTo>
                    <a:cubicBezTo>
                      <a:pt x="12" y="507"/>
                      <a:pt x="15" y="510"/>
                      <a:pt x="15" y="515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7" y="584"/>
                    </a:cubicBezTo>
                    <a:cubicBezTo>
                      <a:pt x="3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3" y="553"/>
                      <a:pt x="7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7" y="630"/>
                    </a:cubicBezTo>
                    <a:cubicBezTo>
                      <a:pt x="3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3"/>
                      <a:pt x="3" y="599"/>
                      <a:pt x="7" y="599"/>
                    </a:cubicBezTo>
                    <a:cubicBezTo>
                      <a:pt x="12" y="599"/>
                      <a:pt x="15" y="603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7" y="676"/>
                    </a:cubicBezTo>
                    <a:cubicBezTo>
                      <a:pt x="3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9"/>
                      <a:pt x="3" y="645"/>
                      <a:pt x="7" y="645"/>
                    </a:cubicBezTo>
                    <a:cubicBezTo>
                      <a:pt x="12" y="645"/>
                      <a:pt x="15" y="649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9"/>
                      <a:pt x="12" y="722"/>
                      <a:pt x="7" y="722"/>
                    </a:cubicBezTo>
                    <a:cubicBezTo>
                      <a:pt x="3" y="722"/>
                      <a:pt x="0" y="719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3" y="691"/>
                      <a:pt x="7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5"/>
                      <a:pt x="12" y="768"/>
                      <a:pt x="7" y="768"/>
                    </a:cubicBezTo>
                    <a:cubicBezTo>
                      <a:pt x="3" y="768"/>
                      <a:pt x="0" y="765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3" y="737"/>
                      <a:pt x="7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1"/>
                      <a:pt x="12" y="814"/>
                      <a:pt x="7" y="814"/>
                    </a:cubicBezTo>
                    <a:cubicBezTo>
                      <a:pt x="3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3" y="783"/>
                      <a:pt x="7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3"/>
                    </a:lnTo>
                    <a:cubicBezTo>
                      <a:pt x="15" y="857"/>
                      <a:pt x="12" y="860"/>
                      <a:pt x="7" y="860"/>
                    </a:cubicBezTo>
                    <a:cubicBezTo>
                      <a:pt x="3" y="860"/>
                      <a:pt x="0" y="857"/>
                      <a:pt x="0" y="853"/>
                    </a:cubicBezTo>
                    <a:lnTo>
                      <a:pt x="0" y="837"/>
                    </a:lnTo>
                    <a:cubicBezTo>
                      <a:pt x="0" y="833"/>
                      <a:pt x="3" y="829"/>
                      <a:pt x="7" y="829"/>
                    </a:cubicBezTo>
                    <a:cubicBezTo>
                      <a:pt x="12" y="829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9"/>
                    </a:lnTo>
                    <a:cubicBezTo>
                      <a:pt x="15" y="903"/>
                      <a:pt x="12" y="906"/>
                      <a:pt x="7" y="906"/>
                    </a:cubicBezTo>
                    <a:cubicBezTo>
                      <a:pt x="3" y="906"/>
                      <a:pt x="0" y="903"/>
                      <a:pt x="0" y="899"/>
                    </a:cubicBezTo>
                    <a:lnTo>
                      <a:pt x="0" y="883"/>
                    </a:lnTo>
                    <a:cubicBezTo>
                      <a:pt x="0" y="879"/>
                      <a:pt x="3" y="876"/>
                      <a:pt x="7" y="876"/>
                    </a:cubicBezTo>
                    <a:cubicBezTo>
                      <a:pt x="12" y="876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7" y="952"/>
                    </a:cubicBezTo>
                    <a:cubicBezTo>
                      <a:pt x="3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3" y="922"/>
                      <a:pt x="7" y="922"/>
                    </a:cubicBezTo>
                    <a:cubicBezTo>
                      <a:pt x="12" y="922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8"/>
                      <a:pt x="7" y="998"/>
                    </a:cubicBezTo>
                    <a:cubicBezTo>
                      <a:pt x="3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3" y="968"/>
                      <a:pt x="7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1"/>
                    </a:moveTo>
                    <a:lnTo>
                      <a:pt x="15" y="1037"/>
                    </a:lnTo>
                    <a:cubicBezTo>
                      <a:pt x="15" y="1041"/>
                      <a:pt x="12" y="1045"/>
                      <a:pt x="7" y="1045"/>
                    </a:cubicBezTo>
                    <a:cubicBezTo>
                      <a:pt x="3" y="1045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3" y="1014"/>
                      <a:pt x="7" y="1014"/>
                    </a:cubicBezTo>
                    <a:cubicBezTo>
                      <a:pt x="12" y="1014"/>
                      <a:pt x="15" y="1017"/>
                      <a:pt x="15" y="1021"/>
                    </a:cubicBezTo>
                    <a:close/>
                    <a:moveTo>
                      <a:pt x="15" y="1068"/>
                    </a:moveTo>
                    <a:lnTo>
                      <a:pt x="15" y="1083"/>
                    </a:lnTo>
                    <a:cubicBezTo>
                      <a:pt x="15" y="1087"/>
                      <a:pt x="12" y="1091"/>
                      <a:pt x="7" y="1091"/>
                    </a:cubicBezTo>
                    <a:cubicBezTo>
                      <a:pt x="3" y="1091"/>
                      <a:pt x="0" y="1087"/>
                      <a:pt x="0" y="1083"/>
                    </a:cubicBezTo>
                    <a:lnTo>
                      <a:pt x="0" y="1068"/>
                    </a:lnTo>
                    <a:cubicBezTo>
                      <a:pt x="0" y="1063"/>
                      <a:pt x="3" y="1060"/>
                      <a:pt x="7" y="1060"/>
                    </a:cubicBezTo>
                    <a:cubicBezTo>
                      <a:pt x="12" y="1060"/>
                      <a:pt x="15" y="1063"/>
                      <a:pt x="15" y="1068"/>
                    </a:cubicBezTo>
                    <a:close/>
                    <a:moveTo>
                      <a:pt x="15" y="1114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7" y="1137"/>
                    </a:cubicBezTo>
                    <a:cubicBezTo>
                      <a:pt x="3" y="1137"/>
                      <a:pt x="0" y="1133"/>
                      <a:pt x="0" y="1129"/>
                    </a:cubicBezTo>
                    <a:lnTo>
                      <a:pt x="0" y="1114"/>
                    </a:lnTo>
                    <a:cubicBezTo>
                      <a:pt x="0" y="1109"/>
                      <a:pt x="3" y="1106"/>
                      <a:pt x="7" y="1106"/>
                    </a:cubicBezTo>
                    <a:cubicBezTo>
                      <a:pt x="12" y="1106"/>
                      <a:pt x="15" y="1109"/>
                      <a:pt x="15" y="1114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7" y="1183"/>
                    </a:cubicBezTo>
                    <a:cubicBezTo>
                      <a:pt x="3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7" y="1152"/>
                    </a:cubicBezTo>
                    <a:cubicBezTo>
                      <a:pt x="12" y="1152"/>
                      <a:pt x="15" y="1155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7" y="1229"/>
                    </a:cubicBezTo>
                    <a:cubicBezTo>
                      <a:pt x="3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2"/>
                      <a:pt x="3" y="1198"/>
                      <a:pt x="7" y="1198"/>
                    </a:cubicBezTo>
                    <a:cubicBezTo>
                      <a:pt x="12" y="1198"/>
                      <a:pt x="15" y="1202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1"/>
                      <a:pt x="12" y="1275"/>
                      <a:pt x="7" y="1275"/>
                    </a:cubicBezTo>
                    <a:cubicBezTo>
                      <a:pt x="3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8"/>
                      <a:pt x="3" y="1244"/>
                      <a:pt x="7" y="1244"/>
                    </a:cubicBezTo>
                    <a:cubicBezTo>
                      <a:pt x="12" y="1244"/>
                      <a:pt x="15" y="1248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8"/>
                      <a:pt x="12" y="1321"/>
                      <a:pt x="7" y="1321"/>
                    </a:cubicBezTo>
                    <a:cubicBezTo>
                      <a:pt x="3" y="1321"/>
                      <a:pt x="0" y="1318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3" y="1290"/>
                      <a:pt x="7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4"/>
                      <a:pt x="12" y="1367"/>
                      <a:pt x="7" y="1367"/>
                    </a:cubicBezTo>
                    <a:cubicBezTo>
                      <a:pt x="3" y="1367"/>
                      <a:pt x="0" y="1364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3" y="1336"/>
                      <a:pt x="7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5"/>
                    </a:lnTo>
                    <a:cubicBezTo>
                      <a:pt x="15" y="1410"/>
                      <a:pt x="12" y="1413"/>
                      <a:pt x="7" y="1413"/>
                    </a:cubicBezTo>
                    <a:cubicBezTo>
                      <a:pt x="3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3" y="1382"/>
                      <a:pt x="7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2"/>
                    </a:lnTo>
                    <a:cubicBezTo>
                      <a:pt x="15" y="1456"/>
                      <a:pt x="12" y="1459"/>
                      <a:pt x="7" y="1459"/>
                    </a:cubicBezTo>
                    <a:cubicBezTo>
                      <a:pt x="3" y="1459"/>
                      <a:pt x="0" y="1456"/>
                      <a:pt x="0" y="1452"/>
                    </a:cubicBezTo>
                    <a:lnTo>
                      <a:pt x="0" y="1436"/>
                    </a:lnTo>
                    <a:cubicBezTo>
                      <a:pt x="0" y="1432"/>
                      <a:pt x="3" y="1429"/>
                      <a:pt x="7" y="1429"/>
                    </a:cubicBezTo>
                    <a:cubicBezTo>
                      <a:pt x="12" y="1429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8"/>
                    </a:lnTo>
                    <a:cubicBezTo>
                      <a:pt x="15" y="1502"/>
                      <a:pt x="12" y="1505"/>
                      <a:pt x="7" y="1505"/>
                    </a:cubicBezTo>
                    <a:cubicBezTo>
                      <a:pt x="3" y="1505"/>
                      <a:pt x="0" y="1502"/>
                      <a:pt x="0" y="1498"/>
                    </a:cubicBezTo>
                    <a:lnTo>
                      <a:pt x="0" y="1482"/>
                    </a:lnTo>
                    <a:cubicBezTo>
                      <a:pt x="0" y="1478"/>
                      <a:pt x="3" y="1475"/>
                      <a:pt x="7" y="1475"/>
                    </a:cubicBezTo>
                    <a:cubicBezTo>
                      <a:pt x="12" y="1475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7" y="1551"/>
                    </a:cubicBezTo>
                    <a:cubicBezTo>
                      <a:pt x="3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3" y="1521"/>
                      <a:pt x="7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90"/>
                    </a:lnTo>
                    <a:cubicBezTo>
                      <a:pt x="15" y="1594"/>
                      <a:pt x="12" y="1597"/>
                      <a:pt x="7" y="1597"/>
                    </a:cubicBezTo>
                    <a:cubicBezTo>
                      <a:pt x="3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3" y="1567"/>
                      <a:pt x="7" y="1567"/>
                    </a:cubicBezTo>
                    <a:cubicBezTo>
                      <a:pt x="12" y="1567"/>
                      <a:pt x="15" y="1570"/>
                      <a:pt x="15" y="1574"/>
                    </a:cubicBezTo>
                    <a:close/>
                    <a:moveTo>
                      <a:pt x="15" y="1621"/>
                    </a:moveTo>
                    <a:lnTo>
                      <a:pt x="15" y="1636"/>
                    </a:lnTo>
                    <a:cubicBezTo>
                      <a:pt x="15" y="1640"/>
                      <a:pt x="12" y="1644"/>
                      <a:pt x="7" y="1644"/>
                    </a:cubicBezTo>
                    <a:cubicBezTo>
                      <a:pt x="3" y="1644"/>
                      <a:pt x="0" y="1640"/>
                      <a:pt x="0" y="1636"/>
                    </a:cubicBezTo>
                    <a:lnTo>
                      <a:pt x="0" y="1621"/>
                    </a:lnTo>
                    <a:cubicBezTo>
                      <a:pt x="0" y="1616"/>
                      <a:pt x="3" y="1613"/>
                      <a:pt x="7" y="1613"/>
                    </a:cubicBezTo>
                    <a:cubicBezTo>
                      <a:pt x="12" y="1613"/>
                      <a:pt x="15" y="1616"/>
                      <a:pt x="15" y="1621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8" name="Rectangle 1044">
                <a:extLst>
                  <a:ext uri="{FF2B5EF4-FFF2-40B4-BE49-F238E27FC236}">
                    <a16:creationId xmlns:a16="http://schemas.microsoft.com/office/drawing/2014/main" id="{8E373684-9E32-49F7-BABE-5244E6EF9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8" y="1874"/>
                <a:ext cx="472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9" name="Rectangle 1045">
                <a:extLst>
                  <a:ext uri="{FF2B5EF4-FFF2-40B4-BE49-F238E27FC236}">
                    <a16:creationId xmlns:a16="http://schemas.microsoft.com/office/drawing/2014/main" id="{C13A4121-91F8-4637-A23D-B86350797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8" y="1874"/>
                <a:ext cx="472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0" name="Rectangle 1046">
                <a:extLst>
                  <a:ext uri="{FF2B5EF4-FFF2-40B4-BE49-F238E27FC236}">
                    <a16:creationId xmlns:a16="http://schemas.microsoft.com/office/drawing/2014/main" id="{CEC9715F-F570-40B2-A888-533CC0D44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6" y="190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911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31" name="Rectangle 1047">
                <a:extLst>
                  <a:ext uri="{FF2B5EF4-FFF2-40B4-BE49-F238E27FC236}">
                    <a16:creationId xmlns:a16="http://schemas.microsoft.com/office/drawing/2014/main" id="{A982E7B9-C84E-4CF8-BB3D-A26D93BB6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9" y="190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32" name="Rectangle 1048">
                <a:extLst>
                  <a:ext uri="{FF2B5EF4-FFF2-40B4-BE49-F238E27FC236}">
                    <a16:creationId xmlns:a16="http://schemas.microsoft.com/office/drawing/2014/main" id="{7C374151-EC92-4634-A3A9-0CC446D39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5" y="190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870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33" name="Rectangle 1049">
                <a:extLst>
                  <a:ext uri="{FF2B5EF4-FFF2-40B4-BE49-F238E27FC236}">
                    <a16:creationId xmlns:a16="http://schemas.microsoft.com/office/drawing/2014/main" id="{1FE8B412-C589-487C-A02D-16EE204CE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4" y="2032"/>
                <a:ext cx="17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Asa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34" name="Rectangle 1050">
                <a:extLst>
                  <a:ext uri="{FF2B5EF4-FFF2-40B4-BE49-F238E27FC236}">
                    <a16:creationId xmlns:a16="http://schemas.microsoft.com/office/drawing/2014/main" id="{54CC9527-AF91-481C-8831-73B6C6269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7" y="1874"/>
                <a:ext cx="41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5" name="Rectangle 1051">
                <a:extLst>
                  <a:ext uri="{FF2B5EF4-FFF2-40B4-BE49-F238E27FC236}">
                    <a16:creationId xmlns:a16="http://schemas.microsoft.com/office/drawing/2014/main" id="{C6D63169-07E0-443F-85FE-62FC627C7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7" y="1874"/>
                <a:ext cx="41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6" name="Rectangle 1052">
                <a:extLst>
                  <a:ext uri="{FF2B5EF4-FFF2-40B4-BE49-F238E27FC236}">
                    <a16:creationId xmlns:a16="http://schemas.microsoft.com/office/drawing/2014/main" id="{2257D4A2-2A92-4979-B399-D39FF4629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1" y="1874"/>
                <a:ext cx="187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7" name="Rectangle 1053">
                <a:extLst>
                  <a:ext uri="{FF2B5EF4-FFF2-40B4-BE49-F238E27FC236}">
                    <a16:creationId xmlns:a16="http://schemas.microsoft.com/office/drawing/2014/main" id="{6D452A94-C198-46A7-899A-8D45F942C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1" y="1874"/>
                <a:ext cx="187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8" name="Rectangle 1054">
                <a:extLst>
                  <a:ext uri="{FF2B5EF4-FFF2-40B4-BE49-F238E27FC236}">
                    <a16:creationId xmlns:a16="http://schemas.microsoft.com/office/drawing/2014/main" id="{B3AAF5D4-C396-46F3-9932-B4B05EF05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8" y="1877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931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39" name="Rectangle 1055">
                <a:extLst>
                  <a:ext uri="{FF2B5EF4-FFF2-40B4-BE49-F238E27FC236}">
                    <a16:creationId xmlns:a16="http://schemas.microsoft.com/office/drawing/2014/main" id="{3AAED5A0-DD70-4FFA-97B4-F3069291A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1" y="1877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0" name="Rectangle 1056">
                <a:extLst>
                  <a:ext uri="{FF2B5EF4-FFF2-40B4-BE49-F238E27FC236}">
                    <a16:creationId xmlns:a16="http://schemas.microsoft.com/office/drawing/2014/main" id="{BFE94398-B336-452E-9F18-BCE11E8FA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6" y="193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915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1" name="Rectangle 1057">
                <a:extLst>
                  <a:ext uri="{FF2B5EF4-FFF2-40B4-BE49-F238E27FC236}">
                    <a16:creationId xmlns:a16="http://schemas.microsoft.com/office/drawing/2014/main" id="{11FBC1AD-8E8D-4F58-BF7A-89E41DDF7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8" y="1765"/>
                <a:ext cx="25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Abijah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2" name="Rectangle 1058">
                <a:extLst>
                  <a:ext uri="{FF2B5EF4-FFF2-40B4-BE49-F238E27FC236}">
                    <a16:creationId xmlns:a16="http://schemas.microsoft.com/office/drawing/2014/main" id="{C3BD8E8A-EB19-41A3-AD1A-4162F208F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1" y="2032"/>
                <a:ext cx="42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Rehoboam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3" name="Rectangle 1059">
                <a:extLst>
                  <a:ext uri="{FF2B5EF4-FFF2-40B4-BE49-F238E27FC236}">
                    <a16:creationId xmlns:a16="http://schemas.microsoft.com/office/drawing/2014/main" id="{67815EF4-4D15-484B-8F73-19DE84CF9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7" y="1874"/>
                <a:ext cx="471" cy="94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4" name="Rectangle 1060">
                <a:extLst>
                  <a:ext uri="{FF2B5EF4-FFF2-40B4-BE49-F238E27FC236}">
                    <a16:creationId xmlns:a16="http://schemas.microsoft.com/office/drawing/2014/main" id="{6AD814DA-FD49-430D-B027-80E29F8EE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7" y="1874"/>
                <a:ext cx="471" cy="949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5" name="Rectangle 1061">
                <a:extLst>
                  <a:ext uri="{FF2B5EF4-FFF2-40B4-BE49-F238E27FC236}">
                    <a16:creationId xmlns:a16="http://schemas.microsoft.com/office/drawing/2014/main" id="{BC38D0F2-BF09-4ED2-9164-72FDB947D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5" y="2323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970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6" name="Rectangle 1062">
                <a:extLst>
                  <a:ext uri="{FF2B5EF4-FFF2-40B4-BE49-F238E27FC236}">
                    <a16:creationId xmlns:a16="http://schemas.microsoft.com/office/drawing/2014/main" id="{FFB9509A-072A-42E4-AE2F-0C73B6BCF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7" y="2323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7" name="Rectangle 1063">
                <a:extLst>
                  <a:ext uri="{FF2B5EF4-FFF2-40B4-BE49-F238E27FC236}">
                    <a16:creationId xmlns:a16="http://schemas.microsoft.com/office/drawing/2014/main" id="{8ADFF6F4-8244-4E58-92B4-A0239D60B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4" y="2323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930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8" name="Rectangle 1064">
                <a:extLst>
                  <a:ext uri="{FF2B5EF4-FFF2-40B4-BE49-F238E27FC236}">
                    <a16:creationId xmlns:a16="http://schemas.microsoft.com/office/drawing/2014/main" id="{836E5962-A70A-4B32-B12F-B5F3309B8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9" y="1765"/>
                <a:ext cx="35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Solomon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49" name="Rectangle 1065">
                <a:extLst>
                  <a:ext uri="{FF2B5EF4-FFF2-40B4-BE49-F238E27FC236}">
                    <a16:creationId xmlns:a16="http://schemas.microsoft.com/office/drawing/2014/main" id="{5A91FF01-D5B9-4073-9680-668E13F6B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8" y="2839"/>
                <a:ext cx="24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David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50" name="Rectangle 1066">
                <a:extLst>
                  <a:ext uri="{FF2B5EF4-FFF2-40B4-BE49-F238E27FC236}">
                    <a16:creationId xmlns:a16="http://schemas.microsoft.com/office/drawing/2014/main" id="{EC4000EA-46F4-4961-8C7D-6626FF4E7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2" y="2596"/>
                <a:ext cx="26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Pekah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51" name="Rectangle 1067">
                <a:extLst>
                  <a:ext uri="{FF2B5EF4-FFF2-40B4-BE49-F238E27FC236}">
                    <a16:creationId xmlns:a16="http://schemas.microsoft.com/office/drawing/2014/main" id="{D4D30028-F2D5-47B9-9109-5583730B7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6" y="2704"/>
                <a:ext cx="2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2" name="Rectangle 1068">
                <a:extLst>
                  <a:ext uri="{FF2B5EF4-FFF2-40B4-BE49-F238E27FC236}">
                    <a16:creationId xmlns:a16="http://schemas.microsoft.com/office/drawing/2014/main" id="{10E0BEFB-2D6B-45FF-890F-FD587C016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6" y="2704"/>
                <a:ext cx="29" cy="5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3" name="Rectangle 1069">
                <a:extLst>
                  <a:ext uri="{FF2B5EF4-FFF2-40B4-BE49-F238E27FC236}">
                    <a16:creationId xmlns:a16="http://schemas.microsoft.com/office/drawing/2014/main" id="{2FCEA4DA-1D7E-47F8-ACED-A070BB8D1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7" y="2704"/>
                <a:ext cx="124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" name="Rectangle 1070">
                <a:extLst>
                  <a:ext uri="{FF2B5EF4-FFF2-40B4-BE49-F238E27FC236}">
                    <a16:creationId xmlns:a16="http://schemas.microsoft.com/office/drawing/2014/main" id="{C1C5D27C-FFBD-48B4-B029-3B1695228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7" y="2704"/>
                <a:ext cx="124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Rectangle 1071">
                <a:extLst>
                  <a:ext uri="{FF2B5EF4-FFF2-40B4-BE49-F238E27FC236}">
                    <a16:creationId xmlns:a16="http://schemas.microsoft.com/office/drawing/2014/main" id="{D8F41569-52D6-4579-AC8B-4CC5B20E0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05" y="2933"/>
                <a:ext cx="37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Pekahiah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56" name="Rectangle 1072">
                <a:extLst>
                  <a:ext uri="{FF2B5EF4-FFF2-40B4-BE49-F238E27FC236}">
                    <a16:creationId xmlns:a16="http://schemas.microsoft.com/office/drawing/2014/main" id="{E5D08A8C-6422-436F-95F5-8A7550A7B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4" y="2532"/>
                <a:ext cx="389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Menahem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57" name="Rectangle 1073">
                <a:extLst>
                  <a:ext uri="{FF2B5EF4-FFF2-40B4-BE49-F238E27FC236}">
                    <a16:creationId xmlns:a16="http://schemas.microsoft.com/office/drawing/2014/main" id="{7FBCF08B-3BED-4DA2-911D-54AA1583D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2" y="2704"/>
                <a:ext cx="475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Rectangle 1074">
                <a:extLst>
                  <a:ext uri="{FF2B5EF4-FFF2-40B4-BE49-F238E27FC236}">
                    <a16:creationId xmlns:a16="http://schemas.microsoft.com/office/drawing/2014/main" id="{83B91937-7B7B-4C27-8AB1-39829896A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2" y="2704"/>
                <a:ext cx="475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Rectangle 1075">
                <a:extLst>
                  <a:ext uri="{FF2B5EF4-FFF2-40B4-BE49-F238E27FC236}">
                    <a16:creationId xmlns:a16="http://schemas.microsoft.com/office/drawing/2014/main" id="{D69849DB-2FA0-448C-84EA-A0E5476BA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2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793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0" name="Rectangle 1076">
                <a:extLst>
                  <a:ext uri="{FF2B5EF4-FFF2-40B4-BE49-F238E27FC236}">
                    <a16:creationId xmlns:a16="http://schemas.microsoft.com/office/drawing/2014/main" id="{4DAB6CE9-D8F0-40E3-A52F-1DFEFCC78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4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1" name="Rectangle 1077">
                <a:extLst>
                  <a:ext uri="{FF2B5EF4-FFF2-40B4-BE49-F238E27FC236}">
                    <a16:creationId xmlns:a16="http://schemas.microsoft.com/office/drawing/2014/main" id="{066B1706-85BF-45A5-A8E4-78E7B9416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1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753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2" name="Rectangle 1078">
                <a:extLst>
                  <a:ext uri="{FF2B5EF4-FFF2-40B4-BE49-F238E27FC236}">
                    <a16:creationId xmlns:a16="http://schemas.microsoft.com/office/drawing/2014/main" id="{3B6DB738-B2E0-45CE-9504-7F96DD611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6" y="2850"/>
                <a:ext cx="45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Jeroboam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3" name="Rectangle 1079">
                <a:extLst>
                  <a:ext uri="{FF2B5EF4-FFF2-40B4-BE49-F238E27FC236}">
                    <a16:creationId xmlns:a16="http://schemas.microsoft.com/office/drawing/2014/main" id="{8A7F39F9-9194-4706-B250-E21E5A1BD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9" y="2432"/>
                <a:ext cx="32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Shallum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4" name="Rectangle 1080">
                <a:extLst>
                  <a:ext uri="{FF2B5EF4-FFF2-40B4-BE49-F238E27FC236}">
                    <a16:creationId xmlns:a16="http://schemas.microsoft.com/office/drawing/2014/main" id="{5B986CA8-BC1A-49A9-8646-2227ABBB4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9" y="2521"/>
                <a:ext cx="38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Zechariah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65" name="Line 1081">
                <a:extLst>
                  <a:ext uri="{FF2B5EF4-FFF2-40B4-BE49-F238E27FC236}">
                    <a16:creationId xmlns:a16="http://schemas.microsoft.com/office/drawing/2014/main" id="{ED6474A1-D4D3-4612-A08C-FFDF7E2893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3" y="2573"/>
                <a:ext cx="324" cy="131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6" name="Line 1082">
                <a:extLst>
                  <a:ext uri="{FF2B5EF4-FFF2-40B4-BE49-F238E27FC236}">
                    <a16:creationId xmlns:a16="http://schemas.microsoft.com/office/drawing/2014/main" id="{1F0C02C6-E682-4CF5-AB53-C99BA990E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65" y="2490"/>
                <a:ext cx="372" cy="214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7" name="Rectangle 1083">
                <a:extLst>
                  <a:ext uri="{FF2B5EF4-FFF2-40B4-BE49-F238E27FC236}">
                    <a16:creationId xmlns:a16="http://schemas.microsoft.com/office/drawing/2014/main" id="{08FFEF6F-50FD-43F0-9A1C-60EBF0AE4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3" y="2704"/>
                <a:ext cx="59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8" name="Rectangle 1084">
                <a:extLst>
                  <a:ext uri="{FF2B5EF4-FFF2-40B4-BE49-F238E27FC236}">
                    <a16:creationId xmlns:a16="http://schemas.microsoft.com/office/drawing/2014/main" id="{377101B4-A23D-4C32-8376-D5B1D7F78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3" y="2704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9" name="Rectangle 1085">
                <a:extLst>
                  <a:ext uri="{FF2B5EF4-FFF2-40B4-BE49-F238E27FC236}">
                    <a16:creationId xmlns:a16="http://schemas.microsoft.com/office/drawing/2014/main" id="{133DEE5C-2E85-4963-BB56-DD958277D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5" y="2704"/>
                <a:ext cx="20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0" name="Rectangle 1086">
                <a:extLst>
                  <a:ext uri="{FF2B5EF4-FFF2-40B4-BE49-F238E27FC236}">
                    <a16:creationId xmlns:a16="http://schemas.microsoft.com/office/drawing/2014/main" id="{09F65001-D821-45E3-BDFE-F68DC9BE7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5" y="2704"/>
                <a:ext cx="208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Rectangle 1087">
                <a:extLst>
                  <a:ext uri="{FF2B5EF4-FFF2-40B4-BE49-F238E27FC236}">
                    <a16:creationId xmlns:a16="http://schemas.microsoft.com/office/drawing/2014/main" id="{7C4A5097-80E9-448D-9FAC-30955B6A0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3" y="2708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814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2" name="Rectangle 1088">
                <a:extLst>
                  <a:ext uri="{FF2B5EF4-FFF2-40B4-BE49-F238E27FC236}">
                    <a16:creationId xmlns:a16="http://schemas.microsoft.com/office/drawing/2014/main" id="{8F85DFC4-F574-4EF3-8416-B5E177979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5" y="2708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3" name="Rectangle 1089">
                <a:extLst>
                  <a:ext uri="{FF2B5EF4-FFF2-40B4-BE49-F238E27FC236}">
                    <a16:creationId xmlns:a16="http://schemas.microsoft.com/office/drawing/2014/main" id="{E7E301F5-03A8-4789-84DD-B28CC0902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1" y="276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798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4" name="Rectangle 1090">
                <a:extLst>
                  <a:ext uri="{FF2B5EF4-FFF2-40B4-BE49-F238E27FC236}">
                    <a16:creationId xmlns:a16="http://schemas.microsoft.com/office/drawing/2014/main" id="{851D9BFF-26D4-4EEE-AD27-19B4435A1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5" y="2596"/>
                <a:ext cx="34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Jehoash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5" name="Rectangle 1091">
                <a:extLst>
                  <a:ext uri="{FF2B5EF4-FFF2-40B4-BE49-F238E27FC236}">
                    <a16:creationId xmlns:a16="http://schemas.microsoft.com/office/drawing/2014/main" id="{09E6A76C-118F-43FA-9BD2-AB79B177C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0" y="4087"/>
                <a:ext cx="40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Shoshenk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6" name="Rectangle 1092">
                <a:extLst>
                  <a:ext uri="{FF2B5EF4-FFF2-40B4-BE49-F238E27FC236}">
                    <a16:creationId xmlns:a16="http://schemas.microsoft.com/office/drawing/2014/main" id="{BA9D8E9A-A098-46E2-B172-5DA9523EB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6" y="2850"/>
                <a:ext cx="38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Jehoahaz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77" name="Rectangle 1093">
                <a:extLst>
                  <a:ext uri="{FF2B5EF4-FFF2-40B4-BE49-F238E27FC236}">
                    <a16:creationId xmlns:a16="http://schemas.microsoft.com/office/drawing/2014/main" id="{8CBC6DD2-776D-4554-A6B6-D76CA1496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1" y="2704"/>
                <a:ext cx="314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8" name="Rectangle 1094">
                <a:extLst>
                  <a:ext uri="{FF2B5EF4-FFF2-40B4-BE49-F238E27FC236}">
                    <a16:creationId xmlns:a16="http://schemas.microsoft.com/office/drawing/2014/main" id="{11D29BD7-F7EF-4601-9F55-8DDD176B8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1" y="2704"/>
                <a:ext cx="314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9" name="Rectangle 1095">
                <a:extLst>
                  <a:ext uri="{FF2B5EF4-FFF2-40B4-BE49-F238E27FC236}">
                    <a16:creationId xmlns:a16="http://schemas.microsoft.com/office/drawing/2014/main" id="{F077E0E5-B410-4518-8A7C-390B800B6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0" y="273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841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80" name="Rectangle 1096">
                <a:extLst>
                  <a:ext uri="{FF2B5EF4-FFF2-40B4-BE49-F238E27FC236}">
                    <a16:creationId xmlns:a16="http://schemas.microsoft.com/office/drawing/2014/main" id="{BE520E92-5198-4540-9103-0C6D9F92A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3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81" name="Rectangle 1097">
                <a:extLst>
                  <a:ext uri="{FF2B5EF4-FFF2-40B4-BE49-F238E27FC236}">
                    <a16:creationId xmlns:a16="http://schemas.microsoft.com/office/drawing/2014/main" id="{BFAE04D8-67BB-46D1-B385-62B21FAC3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9" y="273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814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82" name="Rectangle 1098">
                <a:extLst>
                  <a:ext uri="{FF2B5EF4-FFF2-40B4-BE49-F238E27FC236}">
                    <a16:creationId xmlns:a16="http://schemas.microsoft.com/office/drawing/2014/main" id="{A3924D02-417B-46E7-8EA6-30BFD0D18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40" y="2596"/>
                <a:ext cx="21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Jehu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83" name="Rectangle 1099">
                <a:extLst>
                  <a:ext uri="{FF2B5EF4-FFF2-40B4-BE49-F238E27FC236}">
                    <a16:creationId xmlns:a16="http://schemas.microsoft.com/office/drawing/2014/main" id="{F9482779-6FC9-490C-870B-BBB700903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0" y="2704"/>
                <a:ext cx="131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4" name="Rectangle 1100">
                <a:extLst>
                  <a:ext uri="{FF2B5EF4-FFF2-40B4-BE49-F238E27FC236}">
                    <a16:creationId xmlns:a16="http://schemas.microsoft.com/office/drawing/2014/main" id="{D2487206-DD2A-4537-AC6D-7BCB860F6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0" y="2704"/>
                <a:ext cx="131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5" name="Rectangle 1101">
                <a:extLst>
                  <a:ext uri="{FF2B5EF4-FFF2-40B4-BE49-F238E27FC236}">
                    <a16:creationId xmlns:a16="http://schemas.microsoft.com/office/drawing/2014/main" id="{BDDABC52-4292-4EBE-8CA5-06ABD2ED0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5" y="2704"/>
                <a:ext cx="12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6" name="Rectangle 1102">
                <a:extLst>
                  <a:ext uri="{FF2B5EF4-FFF2-40B4-BE49-F238E27FC236}">
                    <a16:creationId xmlns:a16="http://schemas.microsoft.com/office/drawing/2014/main" id="{10581D1A-E099-41A0-867C-07F750ABB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5" y="2704"/>
                <a:ext cx="12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7" name="Rectangle 1103">
                <a:extLst>
                  <a:ext uri="{FF2B5EF4-FFF2-40B4-BE49-F238E27FC236}">
                    <a16:creationId xmlns:a16="http://schemas.microsoft.com/office/drawing/2014/main" id="{4FA5592F-DF98-47A2-8086-C1AE6F9A1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1" y="2704"/>
                <a:ext cx="24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8" name="Rectangle 1104">
                <a:extLst>
                  <a:ext uri="{FF2B5EF4-FFF2-40B4-BE49-F238E27FC236}">
                    <a16:creationId xmlns:a16="http://schemas.microsoft.com/office/drawing/2014/main" id="{8407E258-6287-4B58-9060-174A6E0E4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1" y="2704"/>
                <a:ext cx="249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9" name="Rectangle 1105">
                <a:extLst>
                  <a:ext uri="{FF2B5EF4-FFF2-40B4-BE49-F238E27FC236}">
                    <a16:creationId xmlns:a16="http://schemas.microsoft.com/office/drawing/2014/main" id="{0F09E8A8-CB21-43B8-9788-E394CC21E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8" y="273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874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0" name="Rectangle 1106">
                <a:extLst>
                  <a:ext uri="{FF2B5EF4-FFF2-40B4-BE49-F238E27FC236}">
                    <a16:creationId xmlns:a16="http://schemas.microsoft.com/office/drawing/2014/main" id="{BCB492E2-7665-4141-9FE1-DCEDD9DD5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1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1" name="Rectangle 1107">
                <a:extLst>
                  <a:ext uri="{FF2B5EF4-FFF2-40B4-BE49-F238E27FC236}">
                    <a16:creationId xmlns:a16="http://schemas.microsoft.com/office/drawing/2014/main" id="{1AF37CAA-880D-4144-A085-336DA7C73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7" y="273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853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2" name="Rectangle 1108">
                <a:extLst>
                  <a:ext uri="{FF2B5EF4-FFF2-40B4-BE49-F238E27FC236}">
                    <a16:creationId xmlns:a16="http://schemas.microsoft.com/office/drawing/2014/main" id="{5921EE20-9161-41C2-93B0-C94CF7F02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8" y="2845"/>
                <a:ext cx="22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Ahab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3" name="Rectangle 1109">
                <a:extLst>
                  <a:ext uri="{FF2B5EF4-FFF2-40B4-BE49-F238E27FC236}">
                    <a16:creationId xmlns:a16="http://schemas.microsoft.com/office/drawing/2014/main" id="{6AD099F6-CA2B-45ED-8499-4958B6CD7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0" y="2933"/>
                <a:ext cx="25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Joram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4" name="Rectangle 1110">
                <a:extLst>
                  <a:ext uri="{FF2B5EF4-FFF2-40B4-BE49-F238E27FC236}">
                    <a16:creationId xmlns:a16="http://schemas.microsoft.com/office/drawing/2014/main" id="{16B2FE33-C4AE-411F-9D23-A6AF317DC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9" y="2595"/>
                <a:ext cx="32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Ahaziah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5" name="Rectangle 1111">
                <a:extLst>
                  <a:ext uri="{FF2B5EF4-FFF2-40B4-BE49-F238E27FC236}">
                    <a16:creationId xmlns:a16="http://schemas.microsoft.com/office/drawing/2014/main" id="{2980AE01-962D-412D-A559-8154BBAE3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1" y="2596"/>
                <a:ext cx="21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Omri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096" name="Freeform 1112">
                <a:extLst>
                  <a:ext uri="{FF2B5EF4-FFF2-40B4-BE49-F238E27FC236}">
                    <a16:creationId xmlns:a16="http://schemas.microsoft.com/office/drawing/2014/main" id="{C68CC4EC-1E02-48D2-BCFE-EAED9CCC0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7" y="2704"/>
                <a:ext cx="0" cy="119"/>
              </a:xfrm>
              <a:custGeom>
                <a:avLst/>
                <a:gdLst>
                  <a:gd name="T0" fmla="*/ 119 h 119"/>
                  <a:gd name="T1" fmla="*/ 0 h 119"/>
                  <a:gd name="T2" fmla="*/ 119 h 11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19">
                    <a:moveTo>
                      <a:pt x="0" y="119"/>
                    </a:moveTo>
                    <a:lnTo>
                      <a:pt x="0" y="0"/>
                    </a:lnTo>
                    <a:lnTo>
                      <a:pt x="0" y="119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7" name="Rectangle 1113">
                <a:extLst>
                  <a:ext uri="{FF2B5EF4-FFF2-40B4-BE49-F238E27FC236}">
                    <a16:creationId xmlns:a16="http://schemas.microsoft.com/office/drawing/2014/main" id="{AB4CD29B-DD3D-4F00-B1E1-DC7462694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3" y="2704"/>
                <a:ext cx="24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8" name="Rectangle 1114">
                <a:extLst>
                  <a:ext uri="{FF2B5EF4-FFF2-40B4-BE49-F238E27FC236}">
                    <a16:creationId xmlns:a16="http://schemas.microsoft.com/office/drawing/2014/main" id="{FA308C8D-BCC3-4AE2-B556-C18CA4C69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3" y="2704"/>
                <a:ext cx="24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9" name="Rectangle 1115">
                <a:extLst>
                  <a:ext uri="{FF2B5EF4-FFF2-40B4-BE49-F238E27FC236}">
                    <a16:creationId xmlns:a16="http://schemas.microsoft.com/office/drawing/2014/main" id="{2E0D56BC-3D60-4C8B-9623-7241C8456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3" y="2704"/>
                <a:ext cx="276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7" name="Group 1317">
              <a:extLst>
                <a:ext uri="{FF2B5EF4-FFF2-40B4-BE49-F238E27FC236}">
                  <a16:creationId xmlns:a16="http://schemas.microsoft.com/office/drawing/2014/main" id="{D7C1E52A-1871-4469-9DFB-C9D18673C6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9" y="586"/>
              <a:ext cx="17113" cy="3511"/>
              <a:chOff x="3219" y="586"/>
              <a:chExt cx="17113" cy="3511"/>
            </a:xfrm>
          </p:grpSpPr>
          <p:sp>
            <p:nvSpPr>
              <p:cNvPr id="1700" name="Rectangle 1117">
                <a:extLst>
                  <a:ext uri="{FF2B5EF4-FFF2-40B4-BE49-F238E27FC236}">
                    <a16:creationId xmlns:a16="http://schemas.microsoft.com/office/drawing/2014/main" id="{239131D9-B93D-4BF5-9DD8-D67FAEA0C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3" y="2704"/>
                <a:ext cx="276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Rectangle 1118">
                <a:extLst>
                  <a:ext uri="{FF2B5EF4-FFF2-40B4-BE49-F238E27FC236}">
                    <a16:creationId xmlns:a16="http://schemas.microsoft.com/office/drawing/2014/main" id="{776BA849-76F9-4DB1-A1C6-54A1A23F2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3" y="273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909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2" name="Rectangle 1119">
                <a:extLst>
                  <a:ext uri="{FF2B5EF4-FFF2-40B4-BE49-F238E27FC236}">
                    <a16:creationId xmlns:a16="http://schemas.microsoft.com/office/drawing/2014/main" id="{72223970-9B29-4562-BD13-9472485CB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6" y="2738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3" name="Rectangle 1120">
                <a:extLst>
                  <a:ext uri="{FF2B5EF4-FFF2-40B4-BE49-F238E27FC236}">
                    <a16:creationId xmlns:a16="http://schemas.microsoft.com/office/drawing/2014/main" id="{DD93542B-5368-41E0-86E6-99822A4B6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2" y="2738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886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4" name="Rectangle 1121">
                <a:extLst>
                  <a:ext uri="{FF2B5EF4-FFF2-40B4-BE49-F238E27FC236}">
                    <a16:creationId xmlns:a16="http://schemas.microsoft.com/office/drawing/2014/main" id="{B1454935-3F09-46DA-8957-D3D819B51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1" y="2704"/>
                <a:ext cx="22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Rectangle 1122">
                <a:extLst>
                  <a:ext uri="{FF2B5EF4-FFF2-40B4-BE49-F238E27FC236}">
                    <a16:creationId xmlns:a16="http://schemas.microsoft.com/office/drawing/2014/main" id="{228A4C14-6558-401C-9DA4-04BDFE7CD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1" y="2704"/>
                <a:ext cx="220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Rectangle 1123">
                <a:extLst>
                  <a:ext uri="{FF2B5EF4-FFF2-40B4-BE49-F238E27FC236}">
                    <a16:creationId xmlns:a16="http://schemas.microsoft.com/office/drawing/2014/main" id="{925BC0CC-7A38-4DD4-BEED-2772B3D2F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4" y="2708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931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7" name="Rectangle 1124">
                <a:extLst>
                  <a:ext uri="{FF2B5EF4-FFF2-40B4-BE49-F238E27FC236}">
                    <a16:creationId xmlns:a16="http://schemas.microsoft.com/office/drawing/2014/main" id="{529726CE-A69D-498A-8E32-CC5EFE737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7" y="2708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8" name="Rectangle 1125">
                <a:extLst>
                  <a:ext uri="{FF2B5EF4-FFF2-40B4-BE49-F238E27FC236}">
                    <a16:creationId xmlns:a16="http://schemas.microsoft.com/office/drawing/2014/main" id="{EB6502CA-E533-48E1-97E7-FB85EE8E6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3" y="2768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910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09" name="Rectangle 1126">
                <a:extLst>
                  <a:ext uri="{FF2B5EF4-FFF2-40B4-BE49-F238E27FC236}">
                    <a16:creationId xmlns:a16="http://schemas.microsoft.com/office/drawing/2014/main" id="{31BFD421-9193-42E2-B8A9-94862A996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7" y="2845"/>
                <a:ext cx="43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Jeroboam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0" name="Rectangle 1127">
                <a:extLst>
                  <a:ext uri="{FF2B5EF4-FFF2-40B4-BE49-F238E27FC236}">
                    <a16:creationId xmlns:a16="http://schemas.microsoft.com/office/drawing/2014/main" id="{71185643-F2E6-4688-9F9E-9659314F0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4" y="2704"/>
                <a:ext cx="26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Rectangle 1128">
                <a:extLst>
                  <a:ext uri="{FF2B5EF4-FFF2-40B4-BE49-F238E27FC236}">
                    <a16:creationId xmlns:a16="http://schemas.microsoft.com/office/drawing/2014/main" id="{3DCDABF5-469A-4ECA-BB4C-79C6A02EF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4" y="2704"/>
                <a:ext cx="26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Rectangle 1129">
                <a:extLst>
                  <a:ext uri="{FF2B5EF4-FFF2-40B4-BE49-F238E27FC236}">
                    <a16:creationId xmlns:a16="http://schemas.microsoft.com/office/drawing/2014/main" id="{9FDEA9DB-53A7-41E0-8108-D964D44E4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2" y="2595"/>
                <a:ext cx="27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Nadab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3" name="Rectangle 1130">
                <a:extLst>
                  <a:ext uri="{FF2B5EF4-FFF2-40B4-BE49-F238E27FC236}">
                    <a16:creationId xmlns:a16="http://schemas.microsoft.com/office/drawing/2014/main" id="{685A7EC3-3FD3-448F-B867-ECB1CB6DF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4" y="2933"/>
                <a:ext cx="30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Baasha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4" name="Rectangle 1131">
                <a:extLst>
                  <a:ext uri="{FF2B5EF4-FFF2-40B4-BE49-F238E27FC236}">
                    <a16:creationId xmlns:a16="http://schemas.microsoft.com/office/drawing/2014/main" id="{38C16FB9-2F6D-46E4-950E-CB7CC1FFB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0" y="2530"/>
                <a:ext cx="19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Elah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5" name="Rectangle 1132">
                <a:extLst>
                  <a:ext uri="{FF2B5EF4-FFF2-40B4-BE49-F238E27FC236}">
                    <a16:creationId xmlns:a16="http://schemas.microsoft.com/office/drawing/2014/main" id="{75904EA8-1E2A-44AD-A4C2-AFFCA7FF4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5" y="2845"/>
                <a:ext cx="21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Zimri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6" name="Freeform 1133">
                <a:extLst>
                  <a:ext uri="{FF2B5EF4-FFF2-40B4-BE49-F238E27FC236}">
                    <a16:creationId xmlns:a16="http://schemas.microsoft.com/office/drawing/2014/main" id="{8C24052C-2155-41EA-96D0-0EE2195EC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941"/>
                <a:ext cx="5682" cy="119"/>
              </a:xfrm>
              <a:custGeom>
                <a:avLst/>
                <a:gdLst>
                  <a:gd name="T0" fmla="*/ 0 w 5682"/>
                  <a:gd name="T1" fmla="*/ 59 h 119"/>
                  <a:gd name="T2" fmla="*/ 59 w 5682"/>
                  <a:gd name="T3" fmla="*/ 0 h 119"/>
                  <a:gd name="T4" fmla="*/ 59 w 5682"/>
                  <a:gd name="T5" fmla="*/ 39 h 119"/>
                  <a:gd name="T6" fmla="*/ 5623 w 5682"/>
                  <a:gd name="T7" fmla="*/ 39 h 119"/>
                  <a:gd name="T8" fmla="*/ 5623 w 5682"/>
                  <a:gd name="T9" fmla="*/ 0 h 119"/>
                  <a:gd name="T10" fmla="*/ 5682 w 5682"/>
                  <a:gd name="T11" fmla="*/ 59 h 119"/>
                  <a:gd name="T12" fmla="*/ 5623 w 5682"/>
                  <a:gd name="T13" fmla="*/ 119 h 119"/>
                  <a:gd name="T14" fmla="*/ 5623 w 5682"/>
                  <a:gd name="T15" fmla="*/ 80 h 119"/>
                  <a:gd name="T16" fmla="*/ 59 w 5682"/>
                  <a:gd name="T17" fmla="*/ 80 h 119"/>
                  <a:gd name="T18" fmla="*/ 59 w 5682"/>
                  <a:gd name="T19" fmla="*/ 119 h 119"/>
                  <a:gd name="T20" fmla="*/ 0 w 5682"/>
                  <a:gd name="T21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82" h="119">
                    <a:moveTo>
                      <a:pt x="0" y="59"/>
                    </a:moveTo>
                    <a:lnTo>
                      <a:pt x="59" y="0"/>
                    </a:lnTo>
                    <a:lnTo>
                      <a:pt x="59" y="39"/>
                    </a:lnTo>
                    <a:lnTo>
                      <a:pt x="5623" y="39"/>
                    </a:lnTo>
                    <a:lnTo>
                      <a:pt x="5623" y="0"/>
                    </a:lnTo>
                    <a:lnTo>
                      <a:pt x="5682" y="59"/>
                    </a:lnTo>
                    <a:lnTo>
                      <a:pt x="5623" y="119"/>
                    </a:lnTo>
                    <a:lnTo>
                      <a:pt x="5623" y="80"/>
                    </a:lnTo>
                    <a:lnTo>
                      <a:pt x="59" y="80"/>
                    </a:lnTo>
                    <a:lnTo>
                      <a:pt x="59" y="11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1134">
                <a:extLst>
                  <a:ext uri="{FF2B5EF4-FFF2-40B4-BE49-F238E27FC236}">
                    <a16:creationId xmlns:a16="http://schemas.microsoft.com/office/drawing/2014/main" id="{F2596D40-BDBE-436F-ACBE-651C79CE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941"/>
                <a:ext cx="5682" cy="119"/>
              </a:xfrm>
              <a:custGeom>
                <a:avLst/>
                <a:gdLst>
                  <a:gd name="T0" fmla="*/ 0 w 5682"/>
                  <a:gd name="T1" fmla="*/ 59 h 119"/>
                  <a:gd name="T2" fmla="*/ 59 w 5682"/>
                  <a:gd name="T3" fmla="*/ 0 h 119"/>
                  <a:gd name="T4" fmla="*/ 59 w 5682"/>
                  <a:gd name="T5" fmla="*/ 39 h 119"/>
                  <a:gd name="T6" fmla="*/ 5623 w 5682"/>
                  <a:gd name="T7" fmla="*/ 39 h 119"/>
                  <a:gd name="T8" fmla="*/ 5623 w 5682"/>
                  <a:gd name="T9" fmla="*/ 0 h 119"/>
                  <a:gd name="T10" fmla="*/ 5682 w 5682"/>
                  <a:gd name="T11" fmla="*/ 59 h 119"/>
                  <a:gd name="T12" fmla="*/ 5623 w 5682"/>
                  <a:gd name="T13" fmla="*/ 119 h 119"/>
                  <a:gd name="T14" fmla="*/ 5623 w 5682"/>
                  <a:gd name="T15" fmla="*/ 80 h 119"/>
                  <a:gd name="T16" fmla="*/ 59 w 5682"/>
                  <a:gd name="T17" fmla="*/ 80 h 119"/>
                  <a:gd name="T18" fmla="*/ 59 w 5682"/>
                  <a:gd name="T19" fmla="*/ 119 h 119"/>
                  <a:gd name="T20" fmla="*/ 0 w 5682"/>
                  <a:gd name="T21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82" h="119">
                    <a:moveTo>
                      <a:pt x="0" y="59"/>
                    </a:moveTo>
                    <a:lnTo>
                      <a:pt x="59" y="0"/>
                    </a:lnTo>
                    <a:lnTo>
                      <a:pt x="59" y="39"/>
                    </a:lnTo>
                    <a:lnTo>
                      <a:pt x="5623" y="39"/>
                    </a:lnTo>
                    <a:lnTo>
                      <a:pt x="5623" y="0"/>
                    </a:lnTo>
                    <a:lnTo>
                      <a:pt x="5682" y="59"/>
                    </a:lnTo>
                    <a:lnTo>
                      <a:pt x="5623" y="119"/>
                    </a:lnTo>
                    <a:lnTo>
                      <a:pt x="5623" y="80"/>
                    </a:lnTo>
                    <a:lnTo>
                      <a:pt x="59" y="80"/>
                    </a:lnTo>
                    <a:lnTo>
                      <a:pt x="59" y="119"/>
                    </a:lnTo>
                    <a:lnTo>
                      <a:pt x="0" y="59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Rectangle 1135">
                <a:extLst>
                  <a:ext uri="{FF2B5EF4-FFF2-40B4-BE49-F238E27FC236}">
                    <a16:creationId xmlns:a16="http://schemas.microsoft.com/office/drawing/2014/main" id="{04E49229-1CD3-49E9-8036-B998FA28B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3" y="3072"/>
                <a:ext cx="2477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Four hundred eighty years from Exodus to year four of Solomon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19" name="Rectangle 1136">
                <a:extLst>
                  <a:ext uri="{FF2B5EF4-FFF2-40B4-BE49-F238E27FC236}">
                    <a16:creationId xmlns:a16="http://schemas.microsoft.com/office/drawing/2014/main" id="{93C50C9F-F65C-42C5-8F0F-59E82DC31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9" y="3072"/>
                <a:ext cx="80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¶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0" name="Rectangle 1137">
                <a:extLst>
                  <a:ext uri="{FF2B5EF4-FFF2-40B4-BE49-F238E27FC236}">
                    <a16:creationId xmlns:a16="http://schemas.microsoft.com/office/drawing/2014/main" id="{0678FF5E-FED0-4B05-B6C9-F33664AC6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7" y="3072"/>
                <a:ext cx="785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 reign (I Kings 6:1)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1" name="Rectangle 1138">
                <a:extLst>
                  <a:ext uri="{FF2B5EF4-FFF2-40B4-BE49-F238E27FC236}">
                    <a16:creationId xmlns:a16="http://schemas.microsoft.com/office/drawing/2014/main" id="{D8EEEE38-542D-41A2-8262-ED22C0F1E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985"/>
                <a:ext cx="475" cy="183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Rectangle 1139">
                <a:extLst>
                  <a:ext uri="{FF2B5EF4-FFF2-40B4-BE49-F238E27FC236}">
                    <a16:creationId xmlns:a16="http://schemas.microsoft.com/office/drawing/2014/main" id="{40D70BC2-7702-45F2-8593-77B4580D6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985"/>
                <a:ext cx="475" cy="183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Rectangle 1140">
                <a:extLst>
                  <a:ext uri="{FF2B5EF4-FFF2-40B4-BE49-F238E27FC236}">
                    <a16:creationId xmlns:a16="http://schemas.microsoft.com/office/drawing/2014/main" id="{41433BD0-7415-4532-A84E-6C3C4401F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6" y="1877"/>
                <a:ext cx="19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C1446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4" name="Rectangle 1141">
                <a:extLst>
                  <a:ext uri="{FF2B5EF4-FFF2-40B4-BE49-F238E27FC236}">
                    <a16:creationId xmlns:a16="http://schemas.microsoft.com/office/drawing/2014/main" id="{10963632-E188-4E33-B0B1-B19934B80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877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5" name="Rectangle 1142">
                <a:extLst>
                  <a:ext uri="{FF2B5EF4-FFF2-40B4-BE49-F238E27FC236}">
                    <a16:creationId xmlns:a16="http://schemas.microsoft.com/office/drawing/2014/main" id="{8B29127E-9728-462A-AF26-94275BD6F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8" y="1877"/>
                <a:ext cx="149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1406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6" name="Rectangle 1143">
                <a:extLst>
                  <a:ext uri="{FF2B5EF4-FFF2-40B4-BE49-F238E27FC236}">
                    <a16:creationId xmlns:a16="http://schemas.microsoft.com/office/drawing/2014/main" id="{9B333E0A-9193-49AD-A152-445B2DAB1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853"/>
                <a:ext cx="27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Moses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27" name="Freeform 1144">
                <a:extLst>
                  <a:ext uri="{FF2B5EF4-FFF2-40B4-BE49-F238E27FC236}">
                    <a16:creationId xmlns:a16="http://schemas.microsoft.com/office/drawing/2014/main" id="{D56955D9-BE51-48C0-A5D8-D0BF0E68A6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9" y="1456"/>
                <a:ext cx="6" cy="2199"/>
              </a:xfrm>
              <a:custGeom>
                <a:avLst/>
                <a:gdLst>
                  <a:gd name="T0" fmla="*/ 15 w 15"/>
                  <a:gd name="T1" fmla="*/ 54 h 5699"/>
                  <a:gd name="T2" fmla="*/ 15 w 15"/>
                  <a:gd name="T3" fmla="*/ 146 h 5699"/>
                  <a:gd name="T4" fmla="*/ 15 w 15"/>
                  <a:gd name="T5" fmla="*/ 238 h 5699"/>
                  <a:gd name="T6" fmla="*/ 15 w 15"/>
                  <a:gd name="T7" fmla="*/ 330 h 5699"/>
                  <a:gd name="T8" fmla="*/ 15 w 15"/>
                  <a:gd name="T9" fmla="*/ 422 h 5699"/>
                  <a:gd name="T10" fmla="*/ 15 w 15"/>
                  <a:gd name="T11" fmla="*/ 515 h 5699"/>
                  <a:gd name="T12" fmla="*/ 15 w 15"/>
                  <a:gd name="T13" fmla="*/ 607 h 5699"/>
                  <a:gd name="T14" fmla="*/ 15 w 15"/>
                  <a:gd name="T15" fmla="*/ 699 h 5699"/>
                  <a:gd name="T16" fmla="*/ 15 w 15"/>
                  <a:gd name="T17" fmla="*/ 791 h 5699"/>
                  <a:gd name="T18" fmla="*/ 15 w 15"/>
                  <a:gd name="T19" fmla="*/ 883 h 5699"/>
                  <a:gd name="T20" fmla="*/ 15 w 15"/>
                  <a:gd name="T21" fmla="*/ 975 h 5699"/>
                  <a:gd name="T22" fmla="*/ 15 w 15"/>
                  <a:gd name="T23" fmla="*/ 1068 h 5699"/>
                  <a:gd name="T24" fmla="*/ 15 w 15"/>
                  <a:gd name="T25" fmla="*/ 1160 h 5699"/>
                  <a:gd name="T26" fmla="*/ 15 w 15"/>
                  <a:gd name="T27" fmla="*/ 1252 h 5699"/>
                  <a:gd name="T28" fmla="*/ 15 w 15"/>
                  <a:gd name="T29" fmla="*/ 1344 h 5699"/>
                  <a:gd name="T30" fmla="*/ 15 w 15"/>
                  <a:gd name="T31" fmla="*/ 1436 h 5699"/>
                  <a:gd name="T32" fmla="*/ 15 w 15"/>
                  <a:gd name="T33" fmla="*/ 1528 h 5699"/>
                  <a:gd name="T34" fmla="*/ 15 w 15"/>
                  <a:gd name="T35" fmla="*/ 1621 h 5699"/>
                  <a:gd name="T36" fmla="*/ 15 w 15"/>
                  <a:gd name="T37" fmla="*/ 1713 h 5699"/>
                  <a:gd name="T38" fmla="*/ 15 w 15"/>
                  <a:gd name="T39" fmla="*/ 1805 h 5699"/>
                  <a:gd name="T40" fmla="*/ 15 w 15"/>
                  <a:gd name="T41" fmla="*/ 1897 h 5699"/>
                  <a:gd name="T42" fmla="*/ 15 w 15"/>
                  <a:gd name="T43" fmla="*/ 1989 h 5699"/>
                  <a:gd name="T44" fmla="*/ 15 w 15"/>
                  <a:gd name="T45" fmla="*/ 2081 h 5699"/>
                  <a:gd name="T46" fmla="*/ 15 w 15"/>
                  <a:gd name="T47" fmla="*/ 2174 h 5699"/>
                  <a:gd name="T48" fmla="*/ 15 w 15"/>
                  <a:gd name="T49" fmla="*/ 2266 h 5699"/>
                  <a:gd name="T50" fmla="*/ 15 w 15"/>
                  <a:gd name="T51" fmla="*/ 2358 h 5699"/>
                  <a:gd name="T52" fmla="*/ 15 w 15"/>
                  <a:gd name="T53" fmla="*/ 2450 h 5699"/>
                  <a:gd name="T54" fmla="*/ 15 w 15"/>
                  <a:gd name="T55" fmla="*/ 2542 h 5699"/>
                  <a:gd name="T56" fmla="*/ 15 w 15"/>
                  <a:gd name="T57" fmla="*/ 2634 h 5699"/>
                  <a:gd name="T58" fmla="*/ 15 w 15"/>
                  <a:gd name="T59" fmla="*/ 2726 h 5699"/>
                  <a:gd name="T60" fmla="*/ 15 w 15"/>
                  <a:gd name="T61" fmla="*/ 2819 h 5699"/>
                  <a:gd name="T62" fmla="*/ 15 w 15"/>
                  <a:gd name="T63" fmla="*/ 2911 h 5699"/>
                  <a:gd name="T64" fmla="*/ 15 w 15"/>
                  <a:gd name="T65" fmla="*/ 3003 h 5699"/>
                  <a:gd name="T66" fmla="*/ 15 w 15"/>
                  <a:gd name="T67" fmla="*/ 3095 h 5699"/>
                  <a:gd name="T68" fmla="*/ 15 w 15"/>
                  <a:gd name="T69" fmla="*/ 3187 h 5699"/>
                  <a:gd name="T70" fmla="*/ 15 w 15"/>
                  <a:gd name="T71" fmla="*/ 3279 h 5699"/>
                  <a:gd name="T72" fmla="*/ 15 w 15"/>
                  <a:gd name="T73" fmla="*/ 3372 h 5699"/>
                  <a:gd name="T74" fmla="*/ 15 w 15"/>
                  <a:gd name="T75" fmla="*/ 3464 h 5699"/>
                  <a:gd name="T76" fmla="*/ 15 w 15"/>
                  <a:gd name="T77" fmla="*/ 3556 h 5699"/>
                  <a:gd name="T78" fmla="*/ 15 w 15"/>
                  <a:gd name="T79" fmla="*/ 3648 h 5699"/>
                  <a:gd name="T80" fmla="*/ 15 w 15"/>
                  <a:gd name="T81" fmla="*/ 3740 h 5699"/>
                  <a:gd name="T82" fmla="*/ 15 w 15"/>
                  <a:gd name="T83" fmla="*/ 3832 h 5699"/>
                  <a:gd name="T84" fmla="*/ 15 w 15"/>
                  <a:gd name="T85" fmla="*/ 3925 h 5699"/>
                  <a:gd name="T86" fmla="*/ 15 w 15"/>
                  <a:gd name="T87" fmla="*/ 4017 h 5699"/>
                  <a:gd name="T88" fmla="*/ 15 w 15"/>
                  <a:gd name="T89" fmla="*/ 4109 h 5699"/>
                  <a:gd name="T90" fmla="*/ 15 w 15"/>
                  <a:gd name="T91" fmla="*/ 4201 h 5699"/>
                  <a:gd name="T92" fmla="*/ 15 w 15"/>
                  <a:gd name="T93" fmla="*/ 4293 h 5699"/>
                  <a:gd name="T94" fmla="*/ 15 w 15"/>
                  <a:gd name="T95" fmla="*/ 4385 h 5699"/>
                  <a:gd name="T96" fmla="*/ 15 w 15"/>
                  <a:gd name="T97" fmla="*/ 4478 h 5699"/>
                  <a:gd name="T98" fmla="*/ 15 w 15"/>
                  <a:gd name="T99" fmla="*/ 4570 h 5699"/>
                  <a:gd name="T100" fmla="*/ 15 w 15"/>
                  <a:gd name="T101" fmla="*/ 4662 h 5699"/>
                  <a:gd name="T102" fmla="*/ 15 w 15"/>
                  <a:gd name="T103" fmla="*/ 4754 h 5699"/>
                  <a:gd name="T104" fmla="*/ 15 w 15"/>
                  <a:gd name="T105" fmla="*/ 4846 h 5699"/>
                  <a:gd name="T106" fmla="*/ 15 w 15"/>
                  <a:gd name="T107" fmla="*/ 4938 h 5699"/>
                  <a:gd name="T108" fmla="*/ 15 w 15"/>
                  <a:gd name="T109" fmla="*/ 5030 h 5699"/>
                  <a:gd name="T110" fmla="*/ 15 w 15"/>
                  <a:gd name="T111" fmla="*/ 5123 h 5699"/>
                  <a:gd name="T112" fmla="*/ 15 w 15"/>
                  <a:gd name="T113" fmla="*/ 5215 h 5699"/>
                  <a:gd name="T114" fmla="*/ 15 w 15"/>
                  <a:gd name="T115" fmla="*/ 5307 h 5699"/>
                  <a:gd name="T116" fmla="*/ 15 w 15"/>
                  <a:gd name="T117" fmla="*/ 5399 h 5699"/>
                  <a:gd name="T118" fmla="*/ 15 w 15"/>
                  <a:gd name="T119" fmla="*/ 5491 h 5699"/>
                  <a:gd name="T120" fmla="*/ 15 w 15"/>
                  <a:gd name="T121" fmla="*/ 5583 h 5699"/>
                  <a:gd name="T122" fmla="*/ 15 w 15"/>
                  <a:gd name="T123" fmla="*/ 5676 h 5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" h="5699">
                    <a:moveTo>
                      <a:pt x="15" y="8"/>
                    </a:moveTo>
                    <a:lnTo>
                      <a:pt x="15" y="23"/>
                    </a:lnTo>
                    <a:cubicBezTo>
                      <a:pt x="15" y="27"/>
                      <a:pt x="12" y="31"/>
                      <a:pt x="8" y="31"/>
                    </a:cubicBezTo>
                    <a:cubicBezTo>
                      <a:pt x="4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5" y="4"/>
                      <a:pt x="15" y="8"/>
                    </a:cubicBezTo>
                    <a:close/>
                    <a:moveTo>
                      <a:pt x="15" y="54"/>
                    </a:moveTo>
                    <a:lnTo>
                      <a:pt x="15" y="69"/>
                    </a:lnTo>
                    <a:cubicBezTo>
                      <a:pt x="15" y="73"/>
                      <a:pt x="12" y="77"/>
                      <a:pt x="8" y="77"/>
                    </a:cubicBezTo>
                    <a:cubicBezTo>
                      <a:pt x="4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50"/>
                      <a:pt x="4" y="46"/>
                      <a:pt x="8" y="46"/>
                    </a:cubicBezTo>
                    <a:cubicBezTo>
                      <a:pt x="12" y="46"/>
                      <a:pt x="15" y="50"/>
                      <a:pt x="15" y="54"/>
                    </a:cubicBezTo>
                    <a:close/>
                    <a:moveTo>
                      <a:pt x="15" y="100"/>
                    </a:moveTo>
                    <a:lnTo>
                      <a:pt x="15" y="115"/>
                    </a:lnTo>
                    <a:cubicBezTo>
                      <a:pt x="15" y="120"/>
                      <a:pt x="12" y="123"/>
                      <a:pt x="8" y="123"/>
                    </a:cubicBezTo>
                    <a:cubicBezTo>
                      <a:pt x="4" y="123"/>
                      <a:pt x="0" y="120"/>
                      <a:pt x="0" y="115"/>
                    </a:cubicBezTo>
                    <a:lnTo>
                      <a:pt x="0" y="100"/>
                    </a:lnTo>
                    <a:cubicBezTo>
                      <a:pt x="0" y="96"/>
                      <a:pt x="4" y="92"/>
                      <a:pt x="8" y="92"/>
                    </a:cubicBezTo>
                    <a:cubicBezTo>
                      <a:pt x="12" y="92"/>
                      <a:pt x="15" y="96"/>
                      <a:pt x="15" y="100"/>
                    </a:cubicBezTo>
                    <a:close/>
                    <a:moveTo>
                      <a:pt x="15" y="146"/>
                    </a:moveTo>
                    <a:lnTo>
                      <a:pt x="15" y="161"/>
                    </a:lnTo>
                    <a:cubicBezTo>
                      <a:pt x="15" y="166"/>
                      <a:pt x="12" y="169"/>
                      <a:pt x="8" y="169"/>
                    </a:cubicBezTo>
                    <a:cubicBezTo>
                      <a:pt x="4" y="169"/>
                      <a:pt x="0" y="166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4" y="138"/>
                      <a:pt x="8" y="138"/>
                    </a:cubicBezTo>
                    <a:cubicBezTo>
                      <a:pt x="12" y="138"/>
                      <a:pt x="15" y="142"/>
                      <a:pt x="15" y="146"/>
                    </a:cubicBezTo>
                    <a:close/>
                    <a:moveTo>
                      <a:pt x="15" y="192"/>
                    </a:moveTo>
                    <a:lnTo>
                      <a:pt x="15" y="207"/>
                    </a:lnTo>
                    <a:cubicBezTo>
                      <a:pt x="15" y="212"/>
                      <a:pt x="12" y="215"/>
                      <a:pt x="8" y="215"/>
                    </a:cubicBezTo>
                    <a:cubicBezTo>
                      <a:pt x="4" y="215"/>
                      <a:pt x="0" y="212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4" y="184"/>
                      <a:pt x="8" y="184"/>
                    </a:cubicBezTo>
                    <a:cubicBezTo>
                      <a:pt x="12" y="184"/>
                      <a:pt x="15" y="188"/>
                      <a:pt x="15" y="192"/>
                    </a:cubicBezTo>
                    <a:close/>
                    <a:moveTo>
                      <a:pt x="15" y="238"/>
                    </a:moveTo>
                    <a:lnTo>
                      <a:pt x="15" y="254"/>
                    </a:lnTo>
                    <a:cubicBezTo>
                      <a:pt x="15" y="258"/>
                      <a:pt x="12" y="261"/>
                      <a:pt x="8" y="261"/>
                    </a:cubicBezTo>
                    <a:cubicBezTo>
                      <a:pt x="4" y="261"/>
                      <a:pt x="0" y="258"/>
                      <a:pt x="0" y="254"/>
                    </a:cubicBezTo>
                    <a:lnTo>
                      <a:pt x="0" y="238"/>
                    </a:lnTo>
                    <a:cubicBezTo>
                      <a:pt x="0" y="234"/>
                      <a:pt x="4" y="230"/>
                      <a:pt x="8" y="230"/>
                    </a:cubicBezTo>
                    <a:cubicBezTo>
                      <a:pt x="12" y="230"/>
                      <a:pt x="15" y="234"/>
                      <a:pt x="15" y="238"/>
                    </a:cubicBezTo>
                    <a:close/>
                    <a:moveTo>
                      <a:pt x="15" y="284"/>
                    </a:moveTo>
                    <a:lnTo>
                      <a:pt x="15" y="300"/>
                    </a:lnTo>
                    <a:cubicBezTo>
                      <a:pt x="15" y="304"/>
                      <a:pt x="12" y="307"/>
                      <a:pt x="8" y="307"/>
                    </a:cubicBezTo>
                    <a:cubicBezTo>
                      <a:pt x="4" y="307"/>
                      <a:pt x="0" y="304"/>
                      <a:pt x="0" y="300"/>
                    </a:cubicBezTo>
                    <a:lnTo>
                      <a:pt x="0" y="284"/>
                    </a:lnTo>
                    <a:cubicBezTo>
                      <a:pt x="0" y="280"/>
                      <a:pt x="4" y="277"/>
                      <a:pt x="8" y="277"/>
                    </a:cubicBezTo>
                    <a:cubicBezTo>
                      <a:pt x="12" y="277"/>
                      <a:pt x="15" y="280"/>
                      <a:pt x="15" y="284"/>
                    </a:cubicBezTo>
                    <a:close/>
                    <a:moveTo>
                      <a:pt x="15" y="330"/>
                    </a:moveTo>
                    <a:lnTo>
                      <a:pt x="15" y="346"/>
                    </a:lnTo>
                    <a:cubicBezTo>
                      <a:pt x="15" y="350"/>
                      <a:pt x="12" y="353"/>
                      <a:pt x="8" y="353"/>
                    </a:cubicBezTo>
                    <a:cubicBezTo>
                      <a:pt x="4" y="353"/>
                      <a:pt x="0" y="350"/>
                      <a:pt x="0" y="346"/>
                    </a:cubicBezTo>
                    <a:lnTo>
                      <a:pt x="0" y="330"/>
                    </a:lnTo>
                    <a:cubicBezTo>
                      <a:pt x="0" y="326"/>
                      <a:pt x="4" y="323"/>
                      <a:pt x="8" y="323"/>
                    </a:cubicBezTo>
                    <a:cubicBezTo>
                      <a:pt x="12" y="323"/>
                      <a:pt x="15" y="326"/>
                      <a:pt x="15" y="330"/>
                    </a:cubicBezTo>
                    <a:close/>
                    <a:moveTo>
                      <a:pt x="15" y="376"/>
                    </a:moveTo>
                    <a:lnTo>
                      <a:pt x="15" y="392"/>
                    </a:lnTo>
                    <a:cubicBezTo>
                      <a:pt x="15" y="396"/>
                      <a:pt x="12" y="399"/>
                      <a:pt x="8" y="399"/>
                    </a:cubicBezTo>
                    <a:cubicBezTo>
                      <a:pt x="4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4" y="369"/>
                      <a:pt x="8" y="369"/>
                    </a:cubicBezTo>
                    <a:cubicBezTo>
                      <a:pt x="12" y="369"/>
                      <a:pt x="15" y="372"/>
                      <a:pt x="15" y="376"/>
                    </a:cubicBezTo>
                    <a:close/>
                    <a:moveTo>
                      <a:pt x="15" y="422"/>
                    </a:moveTo>
                    <a:lnTo>
                      <a:pt x="15" y="438"/>
                    </a:lnTo>
                    <a:cubicBezTo>
                      <a:pt x="15" y="442"/>
                      <a:pt x="12" y="446"/>
                      <a:pt x="8" y="446"/>
                    </a:cubicBezTo>
                    <a:cubicBezTo>
                      <a:pt x="4" y="446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4" y="415"/>
                      <a:pt x="8" y="415"/>
                    </a:cubicBezTo>
                    <a:cubicBezTo>
                      <a:pt x="12" y="415"/>
                      <a:pt x="15" y="418"/>
                      <a:pt x="15" y="422"/>
                    </a:cubicBezTo>
                    <a:close/>
                    <a:moveTo>
                      <a:pt x="15" y="469"/>
                    </a:moveTo>
                    <a:lnTo>
                      <a:pt x="15" y="484"/>
                    </a:lnTo>
                    <a:cubicBezTo>
                      <a:pt x="15" y="488"/>
                      <a:pt x="12" y="492"/>
                      <a:pt x="8" y="492"/>
                    </a:cubicBezTo>
                    <a:cubicBezTo>
                      <a:pt x="4" y="492"/>
                      <a:pt x="0" y="488"/>
                      <a:pt x="0" y="484"/>
                    </a:cubicBezTo>
                    <a:lnTo>
                      <a:pt x="0" y="469"/>
                    </a:lnTo>
                    <a:cubicBezTo>
                      <a:pt x="0" y="464"/>
                      <a:pt x="4" y="461"/>
                      <a:pt x="8" y="461"/>
                    </a:cubicBezTo>
                    <a:cubicBezTo>
                      <a:pt x="12" y="461"/>
                      <a:pt x="15" y="464"/>
                      <a:pt x="15" y="469"/>
                    </a:cubicBezTo>
                    <a:close/>
                    <a:moveTo>
                      <a:pt x="15" y="515"/>
                    </a:moveTo>
                    <a:lnTo>
                      <a:pt x="15" y="530"/>
                    </a:lnTo>
                    <a:cubicBezTo>
                      <a:pt x="15" y="534"/>
                      <a:pt x="12" y="538"/>
                      <a:pt x="8" y="538"/>
                    </a:cubicBezTo>
                    <a:cubicBezTo>
                      <a:pt x="4" y="538"/>
                      <a:pt x="0" y="534"/>
                      <a:pt x="0" y="530"/>
                    </a:cubicBezTo>
                    <a:lnTo>
                      <a:pt x="0" y="515"/>
                    </a:lnTo>
                    <a:cubicBezTo>
                      <a:pt x="0" y="510"/>
                      <a:pt x="4" y="507"/>
                      <a:pt x="8" y="507"/>
                    </a:cubicBezTo>
                    <a:cubicBezTo>
                      <a:pt x="12" y="507"/>
                      <a:pt x="15" y="510"/>
                      <a:pt x="15" y="515"/>
                    </a:cubicBezTo>
                    <a:close/>
                    <a:moveTo>
                      <a:pt x="15" y="561"/>
                    </a:moveTo>
                    <a:lnTo>
                      <a:pt x="15" y="576"/>
                    </a:lnTo>
                    <a:cubicBezTo>
                      <a:pt x="15" y="580"/>
                      <a:pt x="12" y="584"/>
                      <a:pt x="8" y="584"/>
                    </a:cubicBezTo>
                    <a:cubicBezTo>
                      <a:pt x="4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4" y="553"/>
                      <a:pt x="8" y="553"/>
                    </a:cubicBezTo>
                    <a:cubicBezTo>
                      <a:pt x="12" y="553"/>
                      <a:pt x="15" y="556"/>
                      <a:pt x="15" y="561"/>
                    </a:cubicBezTo>
                    <a:close/>
                    <a:moveTo>
                      <a:pt x="15" y="607"/>
                    </a:moveTo>
                    <a:lnTo>
                      <a:pt x="15" y="622"/>
                    </a:lnTo>
                    <a:cubicBezTo>
                      <a:pt x="15" y="626"/>
                      <a:pt x="12" y="630"/>
                      <a:pt x="8" y="630"/>
                    </a:cubicBezTo>
                    <a:cubicBezTo>
                      <a:pt x="4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3"/>
                      <a:pt x="4" y="599"/>
                      <a:pt x="8" y="599"/>
                    </a:cubicBezTo>
                    <a:cubicBezTo>
                      <a:pt x="12" y="599"/>
                      <a:pt x="15" y="603"/>
                      <a:pt x="15" y="607"/>
                    </a:cubicBezTo>
                    <a:close/>
                    <a:moveTo>
                      <a:pt x="15" y="653"/>
                    </a:moveTo>
                    <a:lnTo>
                      <a:pt x="15" y="668"/>
                    </a:lnTo>
                    <a:cubicBezTo>
                      <a:pt x="15" y="672"/>
                      <a:pt x="12" y="676"/>
                      <a:pt x="8" y="676"/>
                    </a:cubicBezTo>
                    <a:cubicBezTo>
                      <a:pt x="4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9"/>
                      <a:pt x="4" y="645"/>
                      <a:pt x="8" y="645"/>
                    </a:cubicBezTo>
                    <a:cubicBezTo>
                      <a:pt x="12" y="645"/>
                      <a:pt x="15" y="649"/>
                      <a:pt x="15" y="653"/>
                    </a:cubicBezTo>
                    <a:close/>
                    <a:moveTo>
                      <a:pt x="15" y="699"/>
                    </a:moveTo>
                    <a:lnTo>
                      <a:pt x="15" y="714"/>
                    </a:lnTo>
                    <a:cubicBezTo>
                      <a:pt x="15" y="719"/>
                      <a:pt x="12" y="722"/>
                      <a:pt x="8" y="722"/>
                    </a:cubicBezTo>
                    <a:cubicBezTo>
                      <a:pt x="4" y="722"/>
                      <a:pt x="0" y="719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4" y="691"/>
                      <a:pt x="8" y="691"/>
                    </a:cubicBezTo>
                    <a:cubicBezTo>
                      <a:pt x="12" y="691"/>
                      <a:pt x="15" y="695"/>
                      <a:pt x="15" y="699"/>
                    </a:cubicBezTo>
                    <a:close/>
                    <a:moveTo>
                      <a:pt x="15" y="745"/>
                    </a:moveTo>
                    <a:lnTo>
                      <a:pt x="15" y="760"/>
                    </a:lnTo>
                    <a:cubicBezTo>
                      <a:pt x="15" y="765"/>
                      <a:pt x="12" y="768"/>
                      <a:pt x="8" y="768"/>
                    </a:cubicBezTo>
                    <a:cubicBezTo>
                      <a:pt x="4" y="768"/>
                      <a:pt x="0" y="765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4" y="737"/>
                      <a:pt x="8" y="737"/>
                    </a:cubicBezTo>
                    <a:cubicBezTo>
                      <a:pt x="12" y="737"/>
                      <a:pt x="15" y="741"/>
                      <a:pt x="15" y="745"/>
                    </a:cubicBezTo>
                    <a:close/>
                    <a:moveTo>
                      <a:pt x="15" y="791"/>
                    </a:moveTo>
                    <a:lnTo>
                      <a:pt x="15" y="806"/>
                    </a:lnTo>
                    <a:cubicBezTo>
                      <a:pt x="15" y="811"/>
                      <a:pt x="12" y="814"/>
                      <a:pt x="8" y="814"/>
                    </a:cubicBezTo>
                    <a:cubicBezTo>
                      <a:pt x="4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4" y="783"/>
                      <a:pt x="8" y="783"/>
                    </a:cubicBezTo>
                    <a:cubicBezTo>
                      <a:pt x="12" y="783"/>
                      <a:pt x="15" y="787"/>
                      <a:pt x="15" y="791"/>
                    </a:cubicBezTo>
                    <a:close/>
                    <a:moveTo>
                      <a:pt x="15" y="837"/>
                    </a:moveTo>
                    <a:lnTo>
                      <a:pt x="15" y="853"/>
                    </a:lnTo>
                    <a:cubicBezTo>
                      <a:pt x="15" y="857"/>
                      <a:pt x="12" y="860"/>
                      <a:pt x="8" y="860"/>
                    </a:cubicBezTo>
                    <a:cubicBezTo>
                      <a:pt x="4" y="860"/>
                      <a:pt x="0" y="857"/>
                      <a:pt x="0" y="853"/>
                    </a:cubicBezTo>
                    <a:lnTo>
                      <a:pt x="0" y="837"/>
                    </a:lnTo>
                    <a:cubicBezTo>
                      <a:pt x="0" y="833"/>
                      <a:pt x="4" y="830"/>
                      <a:pt x="8" y="830"/>
                    </a:cubicBezTo>
                    <a:cubicBezTo>
                      <a:pt x="12" y="830"/>
                      <a:pt x="15" y="833"/>
                      <a:pt x="15" y="837"/>
                    </a:cubicBezTo>
                    <a:close/>
                    <a:moveTo>
                      <a:pt x="15" y="883"/>
                    </a:moveTo>
                    <a:lnTo>
                      <a:pt x="15" y="899"/>
                    </a:lnTo>
                    <a:cubicBezTo>
                      <a:pt x="15" y="903"/>
                      <a:pt x="12" y="906"/>
                      <a:pt x="8" y="906"/>
                    </a:cubicBezTo>
                    <a:cubicBezTo>
                      <a:pt x="4" y="906"/>
                      <a:pt x="0" y="903"/>
                      <a:pt x="0" y="899"/>
                    </a:cubicBezTo>
                    <a:lnTo>
                      <a:pt x="0" y="883"/>
                    </a:lnTo>
                    <a:cubicBezTo>
                      <a:pt x="0" y="879"/>
                      <a:pt x="4" y="876"/>
                      <a:pt x="8" y="876"/>
                    </a:cubicBezTo>
                    <a:cubicBezTo>
                      <a:pt x="12" y="876"/>
                      <a:pt x="15" y="879"/>
                      <a:pt x="15" y="883"/>
                    </a:cubicBezTo>
                    <a:close/>
                    <a:moveTo>
                      <a:pt x="15" y="929"/>
                    </a:moveTo>
                    <a:lnTo>
                      <a:pt x="15" y="945"/>
                    </a:lnTo>
                    <a:cubicBezTo>
                      <a:pt x="15" y="949"/>
                      <a:pt x="12" y="952"/>
                      <a:pt x="8" y="952"/>
                    </a:cubicBezTo>
                    <a:cubicBezTo>
                      <a:pt x="4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4" y="922"/>
                      <a:pt x="8" y="922"/>
                    </a:cubicBezTo>
                    <a:cubicBezTo>
                      <a:pt x="12" y="922"/>
                      <a:pt x="15" y="925"/>
                      <a:pt x="15" y="929"/>
                    </a:cubicBezTo>
                    <a:close/>
                    <a:moveTo>
                      <a:pt x="15" y="975"/>
                    </a:moveTo>
                    <a:lnTo>
                      <a:pt x="15" y="991"/>
                    </a:lnTo>
                    <a:cubicBezTo>
                      <a:pt x="15" y="995"/>
                      <a:pt x="12" y="998"/>
                      <a:pt x="8" y="998"/>
                    </a:cubicBezTo>
                    <a:cubicBezTo>
                      <a:pt x="4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4" y="968"/>
                      <a:pt x="8" y="968"/>
                    </a:cubicBezTo>
                    <a:cubicBezTo>
                      <a:pt x="12" y="968"/>
                      <a:pt x="15" y="971"/>
                      <a:pt x="15" y="975"/>
                    </a:cubicBezTo>
                    <a:close/>
                    <a:moveTo>
                      <a:pt x="15" y="1022"/>
                    </a:moveTo>
                    <a:lnTo>
                      <a:pt x="15" y="1037"/>
                    </a:lnTo>
                    <a:cubicBezTo>
                      <a:pt x="15" y="1041"/>
                      <a:pt x="12" y="1045"/>
                      <a:pt x="8" y="1045"/>
                    </a:cubicBezTo>
                    <a:cubicBezTo>
                      <a:pt x="4" y="1045"/>
                      <a:pt x="0" y="1041"/>
                      <a:pt x="0" y="1037"/>
                    </a:cubicBezTo>
                    <a:lnTo>
                      <a:pt x="0" y="1022"/>
                    </a:lnTo>
                    <a:cubicBezTo>
                      <a:pt x="0" y="1017"/>
                      <a:pt x="4" y="1014"/>
                      <a:pt x="8" y="1014"/>
                    </a:cubicBezTo>
                    <a:cubicBezTo>
                      <a:pt x="12" y="1014"/>
                      <a:pt x="15" y="1017"/>
                      <a:pt x="15" y="1022"/>
                    </a:cubicBezTo>
                    <a:close/>
                    <a:moveTo>
                      <a:pt x="15" y="1068"/>
                    </a:moveTo>
                    <a:lnTo>
                      <a:pt x="15" y="1083"/>
                    </a:lnTo>
                    <a:cubicBezTo>
                      <a:pt x="15" y="1087"/>
                      <a:pt x="12" y="1091"/>
                      <a:pt x="8" y="1091"/>
                    </a:cubicBezTo>
                    <a:cubicBezTo>
                      <a:pt x="4" y="1091"/>
                      <a:pt x="0" y="1087"/>
                      <a:pt x="0" y="1083"/>
                    </a:cubicBezTo>
                    <a:lnTo>
                      <a:pt x="0" y="1068"/>
                    </a:lnTo>
                    <a:cubicBezTo>
                      <a:pt x="0" y="1063"/>
                      <a:pt x="4" y="1060"/>
                      <a:pt x="8" y="1060"/>
                    </a:cubicBezTo>
                    <a:cubicBezTo>
                      <a:pt x="12" y="1060"/>
                      <a:pt x="15" y="1063"/>
                      <a:pt x="15" y="1068"/>
                    </a:cubicBezTo>
                    <a:close/>
                    <a:moveTo>
                      <a:pt x="15" y="1114"/>
                    </a:moveTo>
                    <a:lnTo>
                      <a:pt x="15" y="1129"/>
                    </a:lnTo>
                    <a:cubicBezTo>
                      <a:pt x="15" y="1133"/>
                      <a:pt x="12" y="1137"/>
                      <a:pt x="8" y="1137"/>
                    </a:cubicBezTo>
                    <a:cubicBezTo>
                      <a:pt x="4" y="1137"/>
                      <a:pt x="0" y="1133"/>
                      <a:pt x="0" y="1129"/>
                    </a:cubicBezTo>
                    <a:lnTo>
                      <a:pt x="0" y="1114"/>
                    </a:lnTo>
                    <a:cubicBezTo>
                      <a:pt x="0" y="1109"/>
                      <a:pt x="4" y="1106"/>
                      <a:pt x="8" y="1106"/>
                    </a:cubicBezTo>
                    <a:cubicBezTo>
                      <a:pt x="12" y="1106"/>
                      <a:pt x="15" y="1109"/>
                      <a:pt x="15" y="1114"/>
                    </a:cubicBezTo>
                    <a:close/>
                    <a:moveTo>
                      <a:pt x="15" y="1160"/>
                    </a:moveTo>
                    <a:lnTo>
                      <a:pt x="15" y="1175"/>
                    </a:lnTo>
                    <a:cubicBezTo>
                      <a:pt x="15" y="1179"/>
                      <a:pt x="12" y="1183"/>
                      <a:pt x="8" y="1183"/>
                    </a:cubicBezTo>
                    <a:cubicBezTo>
                      <a:pt x="4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6"/>
                      <a:pt x="4" y="1152"/>
                      <a:pt x="8" y="1152"/>
                    </a:cubicBezTo>
                    <a:cubicBezTo>
                      <a:pt x="12" y="1152"/>
                      <a:pt x="15" y="1156"/>
                      <a:pt x="15" y="1160"/>
                    </a:cubicBezTo>
                    <a:close/>
                    <a:moveTo>
                      <a:pt x="15" y="1206"/>
                    </a:moveTo>
                    <a:lnTo>
                      <a:pt x="15" y="1221"/>
                    </a:lnTo>
                    <a:cubicBezTo>
                      <a:pt x="15" y="1225"/>
                      <a:pt x="12" y="1229"/>
                      <a:pt x="8" y="1229"/>
                    </a:cubicBezTo>
                    <a:cubicBezTo>
                      <a:pt x="4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2"/>
                      <a:pt x="4" y="1198"/>
                      <a:pt x="8" y="1198"/>
                    </a:cubicBezTo>
                    <a:cubicBezTo>
                      <a:pt x="12" y="1198"/>
                      <a:pt x="15" y="1202"/>
                      <a:pt x="15" y="1206"/>
                    </a:cubicBezTo>
                    <a:close/>
                    <a:moveTo>
                      <a:pt x="15" y="1252"/>
                    </a:moveTo>
                    <a:lnTo>
                      <a:pt x="15" y="1267"/>
                    </a:lnTo>
                    <a:cubicBezTo>
                      <a:pt x="15" y="1272"/>
                      <a:pt x="12" y="1275"/>
                      <a:pt x="8" y="1275"/>
                    </a:cubicBezTo>
                    <a:cubicBezTo>
                      <a:pt x="4" y="1275"/>
                      <a:pt x="0" y="1272"/>
                      <a:pt x="0" y="1267"/>
                    </a:cubicBezTo>
                    <a:lnTo>
                      <a:pt x="0" y="1252"/>
                    </a:lnTo>
                    <a:cubicBezTo>
                      <a:pt x="0" y="1248"/>
                      <a:pt x="4" y="1244"/>
                      <a:pt x="8" y="1244"/>
                    </a:cubicBezTo>
                    <a:cubicBezTo>
                      <a:pt x="12" y="1244"/>
                      <a:pt x="15" y="1248"/>
                      <a:pt x="15" y="1252"/>
                    </a:cubicBezTo>
                    <a:close/>
                    <a:moveTo>
                      <a:pt x="15" y="1298"/>
                    </a:moveTo>
                    <a:lnTo>
                      <a:pt x="15" y="1313"/>
                    </a:lnTo>
                    <a:cubicBezTo>
                      <a:pt x="15" y="1318"/>
                      <a:pt x="12" y="1321"/>
                      <a:pt x="8" y="1321"/>
                    </a:cubicBezTo>
                    <a:cubicBezTo>
                      <a:pt x="4" y="1321"/>
                      <a:pt x="0" y="1318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4" y="1290"/>
                      <a:pt x="8" y="1290"/>
                    </a:cubicBezTo>
                    <a:cubicBezTo>
                      <a:pt x="12" y="1290"/>
                      <a:pt x="15" y="1294"/>
                      <a:pt x="15" y="1298"/>
                    </a:cubicBezTo>
                    <a:close/>
                    <a:moveTo>
                      <a:pt x="15" y="1344"/>
                    </a:moveTo>
                    <a:lnTo>
                      <a:pt x="15" y="1359"/>
                    </a:lnTo>
                    <a:cubicBezTo>
                      <a:pt x="15" y="1364"/>
                      <a:pt x="12" y="1367"/>
                      <a:pt x="8" y="1367"/>
                    </a:cubicBezTo>
                    <a:cubicBezTo>
                      <a:pt x="4" y="1367"/>
                      <a:pt x="0" y="1364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4" y="1336"/>
                      <a:pt x="8" y="1336"/>
                    </a:cubicBezTo>
                    <a:cubicBezTo>
                      <a:pt x="12" y="1336"/>
                      <a:pt x="15" y="1340"/>
                      <a:pt x="15" y="1344"/>
                    </a:cubicBezTo>
                    <a:close/>
                    <a:moveTo>
                      <a:pt x="15" y="1390"/>
                    </a:moveTo>
                    <a:lnTo>
                      <a:pt x="15" y="1406"/>
                    </a:lnTo>
                    <a:cubicBezTo>
                      <a:pt x="15" y="1410"/>
                      <a:pt x="12" y="1413"/>
                      <a:pt x="8" y="1413"/>
                    </a:cubicBezTo>
                    <a:cubicBezTo>
                      <a:pt x="4" y="1413"/>
                      <a:pt x="0" y="1410"/>
                      <a:pt x="0" y="1406"/>
                    </a:cubicBezTo>
                    <a:lnTo>
                      <a:pt x="0" y="1390"/>
                    </a:lnTo>
                    <a:cubicBezTo>
                      <a:pt x="0" y="1386"/>
                      <a:pt x="4" y="1382"/>
                      <a:pt x="8" y="1382"/>
                    </a:cubicBezTo>
                    <a:cubicBezTo>
                      <a:pt x="12" y="1382"/>
                      <a:pt x="15" y="1386"/>
                      <a:pt x="15" y="1390"/>
                    </a:cubicBezTo>
                    <a:close/>
                    <a:moveTo>
                      <a:pt x="15" y="1436"/>
                    </a:moveTo>
                    <a:lnTo>
                      <a:pt x="15" y="1452"/>
                    </a:lnTo>
                    <a:cubicBezTo>
                      <a:pt x="15" y="1456"/>
                      <a:pt x="12" y="1459"/>
                      <a:pt x="8" y="1459"/>
                    </a:cubicBezTo>
                    <a:cubicBezTo>
                      <a:pt x="4" y="1459"/>
                      <a:pt x="0" y="1456"/>
                      <a:pt x="0" y="1452"/>
                    </a:cubicBezTo>
                    <a:lnTo>
                      <a:pt x="0" y="1436"/>
                    </a:lnTo>
                    <a:cubicBezTo>
                      <a:pt x="0" y="1432"/>
                      <a:pt x="4" y="1429"/>
                      <a:pt x="8" y="1429"/>
                    </a:cubicBezTo>
                    <a:cubicBezTo>
                      <a:pt x="12" y="1429"/>
                      <a:pt x="15" y="1432"/>
                      <a:pt x="15" y="1436"/>
                    </a:cubicBezTo>
                    <a:close/>
                    <a:moveTo>
                      <a:pt x="15" y="1482"/>
                    </a:moveTo>
                    <a:lnTo>
                      <a:pt x="15" y="1498"/>
                    </a:lnTo>
                    <a:cubicBezTo>
                      <a:pt x="15" y="1502"/>
                      <a:pt x="12" y="1505"/>
                      <a:pt x="8" y="1505"/>
                    </a:cubicBezTo>
                    <a:cubicBezTo>
                      <a:pt x="4" y="1505"/>
                      <a:pt x="0" y="1502"/>
                      <a:pt x="0" y="1498"/>
                    </a:cubicBezTo>
                    <a:lnTo>
                      <a:pt x="0" y="1482"/>
                    </a:lnTo>
                    <a:cubicBezTo>
                      <a:pt x="0" y="1478"/>
                      <a:pt x="4" y="1475"/>
                      <a:pt x="8" y="1475"/>
                    </a:cubicBezTo>
                    <a:cubicBezTo>
                      <a:pt x="12" y="1475"/>
                      <a:pt x="15" y="1478"/>
                      <a:pt x="15" y="1482"/>
                    </a:cubicBezTo>
                    <a:close/>
                    <a:moveTo>
                      <a:pt x="15" y="1528"/>
                    </a:moveTo>
                    <a:lnTo>
                      <a:pt x="15" y="1544"/>
                    </a:lnTo>
                    <a:cubicBezTo>
                      <a:pt x="15" y="1548"/>
                      <a:pt x="12" y="1551"/>
                      <a:pt x="8" y="1551"/>
                    </a:cubicBezTo>
                    <a:cubicBezTo>
                      <a:pt x="4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4" y="1521"/>
                      <a:pt x="8" y="1521"/>
                    </a:cubicBezTo>
                    <a:cubicBezTo>
                      <a:pt x="12" y="1521"/>
                      <a:pt x="15" y="1524"/>
                      <a:pt x="15" y="1528"/>
                    </a:cubicBezTo>
                    <a:close/>
                    <a:moveTo>
                      <a:pt x="15" y="1574"/>
                    </a:moveTo>
                    <a:lnTo>
                      <a:pt x="15" y="1590"/>
                    </a:lnTo>
                    <a:cubicBezTo>
                      <a:pt x="15" y="1594"/>
                      <a:pt x="12" y="1598"/>
                      <a:pt x="8" y="1598"/>
                    </a:cubicBezTo>
                    <a:cubicBezTo>
                      <a:pt x="4" y="1598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4" y="1567"/>
                      <a:pt x="8" y="1567"/>
                    </a:cubicBezTo>
                    <a:cubicBezTo>
                      <a:pt x="12" y="1567"/>
                      <a:pt x="15" y="1570"/>
                      <a:pt x="15" y="1574"/>
                    </a:cubicBezTo>
                    <a:close/>
                    <a:moveTo>
                      <a:pt x="15" y="1621"/>
                    </a:moveTo>
                    <a:lnTo>
                      <a:pt x="15" y="1636"/>
                    </a:lnTo>
                    <a:cubicBezTo>
                      <a:pt x="15" y="1640"/>
                      <a:pt x="12" y="1644"/>
                      <a:pt x="8" y="1644"/>
                    </a:cubicBezTo>
                    <a:cubicBezTo>
                      <a:pt x="4" y="1644"/>
                      <a:pt x="0" y="1640"/>
                      <a:pt x="0" y="1636"/>
                    </a:cubicBezTo>
                    <a:lnTo>
                      <a:pt x="0" y="1621"/>
                    </a:lnTo>
                    <a:cubicBezTo>
                      <a:pt x="0" y="1616"/>
                      <a:pt x="4" y="1613"/>
                      <a:pt x="8" y="1613"/>
                    </a:cubicBezTo>
                    <a:cubicBezTo>
                      <a:pt x="12" y="1613"/>
                      <a:pt x="15" y="1616"/>
                      <a:pt x="15" y="1621"/>
                    </a:cubicBezTo>
                    <a:close/>
                    <a:moveTo>
                      <a:pt x="15" y="1667"/>
                    </a:moveTo>
                    <a:lnTo>
                      <a:pt x="15" y="1682"/>
                    </a:lnTo>
                    <a:cubicBezTo>
                      <a:pt x="15" y="1686"/>
                      <a:pt x="12" y="1690"/>
                      <a:pt x="8" y="1690"/>
                    </a:cubicBezTo>
                    <a:cubicBezTo>
                      <a:pt x="4" y="1690"/>
                      <a:pt x="0" y="1686"/>
                      <a:pt x="0" y="1682"/>
                    </a:cubicBezTo>
                    <a:lnTo>
                      <a:pt x="0" y="1667"/>
                    </a:lnTo>
                    <a:cubicBezTo>
                      <a:pt x="0" y="1662"/>
                      <a:pt x="4" y="1659"/>
                      <a:pt x="8" y="1659"/>
                    </a:cubicBezTo>
                    <a:cubicBezTo>
                      <a:pt x="12" y="1659"/>
                      <a:pt x="15" y="1662"/>
                      <a:pt x="15" y="1667"/>
                    </a:cubicBezTo>
                    <a:close/>
                    <a:moveTo>
                      <a:pt x="15" y="1713"/>
                    </a:moveTo>
                    <a:lnTo>
                      <a:pt x="15" y="1728"/>
                    </a:lnTo>
                    <a:cubicBezTo>
                      <a:pt x="15" y="1732"/>
                      <a:pt x="12" y="1736"/>
                      <a:pt x="8" y="1736"/>
                    </a:cubicBezTo>
                    <a:cubicBezTo>
                      <a:pt x="4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4" y="1705"/>
                      <a:pt x="8" y="1705"/>
                    </a:cubicBezTo>
                    <a:cubicBezTo>
                      <a:pt x="12" y="1705"/>
                      <a:pt x="15" y="1708"/>
                      <a:pt x="15" y="1713"/>
                    </a:cubicBezTo>
                    <a:close/>
                    <a:moveTo>
                      <a:pt x="15" y="1759"/>
                    </a:moveTo>
                    <a:lnTo>
                      <a:pt x="15" y="1774"/>
                    </a:lnTo>
                    <a:cubicBezTo>
                      <a:pt x="15" y="1778"/>
                      <a:pt x="12" y="1782"/>
                      <a:pt x="8" y="1782"/>
                    </a:cubicBezTo>
                    <a:cubicBezTo>
                      <a:pt x="4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5"/>
                      <a:pt x="4" y="1751"/>
                      <a:pt x="8" y="1751"/>
                    </a:cubicBezTo>
                    <a:cubicBezTo>
                      <a:pt x="12" y="1751"/>
                      <a:pt x="15" y="1755"/>
                      <a:pt x="15" y="1759"/>
                    </a:cubicBezTo>
                    <a:close/>
                    <a:moveTo>
                      <a:pt x="15" y="1805"/>
                    </a:moveTo>
                    <a:lnTo>
                      <a:pt x="15" y="1820"/>
                    </a:lnTo>
                    <a:cubicBezTo>
                      <a:pt x="15" y="1824"/>
                      <a:pt x="12" y="1828"/>
                      <a:pt x="8" y="1828"/>
                    </a:cubicBezTo>
                    <a:cubicBezTo>
                      <a:pt x="4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1"/>
                      <a:pt x="4" y="1797"/>
                      <a:pt x="8" y="1797"/>
                    </a:cubicBezTo>
                    <a:cubicBezTo>
                      <a:pt x="12" y="1797"/>
                      <a:pt x="15" y="1801"/>
                      <a:pt x="15" y="1805"/>
                    </a:cubicBezTo>
                    <a:close/>
                    <a:moveTo>
                      <a:pt x="15" y="1851"/>
                    </a:moveTo>
                    <a:lnTo>
                      <a:pt x="15" y="1866"/>
                    </a:lnTo>
                    <a:cubicBezTo>
                      <a:pt x="15" y="1871"/>
                      <a:pt x="12" y="1874"/>
                      <a:pt x="8" y="1874"/>
                    </a:cubicBezTo>
                    <a:cubicBezTo>
                      <a:pt x="4" y="1874"/>
                      <a:pt x="0" y="1871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4" y="1843"/>
                      <a:pt x="8" y="1843"/>
                    </a:cubicBezTo>
                    <a:cubicBezTo>
                      <a:pt x="12" y="1843"/>
                      <a:pt x="15" y="1847"/>
                      <a:pt x="15" y="1851"/>
                    </a:cubicBezTo>
                    <a:close/>
                    <a:moveTo>
                      <a:pt x="15" y="1897"/>
                    </a:moveTo>
                    <a:lnTo>
                      <a:pt x="15" y="1912"/>
                    </a:lnTo>
                    <a:cubicBezTo>
                      <a:pt x="15" y="1917"/>
                      <a:pt x="12" y="1920"/>
                      <a:pt x="8" y="1920"/>
                    </a:cubicBezTo>
                    <a:cubicBezTo>
                      <a:pt x="4" y="1920"/>
                      <a:pt x="0" y="1917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4" y="1889"/>
                      <a:pt x="8" y="1889"/>
                    </a:cubicBezTo>
                    <a:cubicBezTo>
                      <a:pt x="12" y="1889"/>
                      <a:pt x="15" y="1893"/>
                      <a:pt x="15" y="1897"/>
                    </a:cubicBezTo>
                    <a:close/>
                    <a:moveTo>
                      <a:pt x="15" y="1943"/>
                    </a:moveTo>
                    <a:lnTo>
                      <a:pt x="15" y="1958"/>
                    </a:lnTo>
                    <a:cubicBezTo>
                      <a:pt x="15" y="1963"/>
                      <a:pt x="12" y="1966"/>
                      <a:pt x="8" y="1966"/>
                    </a:cubicBezTo>
                    <a:cubicBezTo>
                      <a:pt x="4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4" y="1935"/>
                      <a:pt x="8" y="1935"/>
                    </a:cubicBezTo>
                    <a:cubicBezTo>
                      <a:pt x="12" y="1935"/>
                      <a:pt x="15" y="1939"/>
                      <a:pt x="15" y="1943"/>
                    </a:cubicBezTo>
                    <a:close/>
                    <a:moveTo>
                      <a:pt x="15" y="1989"/>
                    </a:moveTo>
                    <a:lnTo>
                      <a:pt x="15" y="2005"/>
                    </a:lnTo>
                    <a:cubicBezTo>
                      <a:pt x="15" y="2009"/>
                      <a:pt x="12" y="2012"/>
                      <a:pt x="8" y="2012"/>
                    </a:cubicBezTo>
                    <a:cubicBezTo>
                      <a:pt x="4" y="2012"/>
                      <a:pt x="0" y="2009"/>
                      <a:pt x="0" y="2005"/>
                    </a:cubicBezTo>
                    <a:lnTo>
                      <a:pt x="0" y="1989"/>
                    </a:lnTo>
                    <a:cubicBezTo>
                      <a:pt x="0" y="1985"/>
                      <a:pt x="4" y="1982"/>
                      <a:pt x="8" y="1982"/>
                    </a:cubicBezTo>
                    <a:cubicBezTo>
                      <a:pt x="12" y="1982"/>
                      <a:pt x="15" y="1985"/>
                      <a:pt x="15" y="1989"/>
                    </a:cubicBezTo>
                    <a:close/>
                    <a:moveTo>
                      <a:pt x="15" y="2035"/>
                    </a:moveTo>
                    <a:lnTo>
                      <a:pt x="15" y="2051"/>
                    </a:lnTo>
                    <a:cubicBezTo>
                      <a:pt x="15" y="2055"/>
                      <a:pt x="12" y="2058"/>
                      <a:pt x="8" y="2058"/>
                    </a:cubicBezTo>
                    <a:cubicBezTo>
                      <a:pt x="4" y="2058"/>
                      <a:pt x="0" y="2055"/>
                      <a:pt x="0" y="2051"/>
                    </a:cubicBezTo>
                    <a:lnTo>
                      <a:pt x="0" y="2035"/>
                    </a:lnTo>
                    <a:cubicBezTo>
                      <a:pt x="0" y="2031"/>
                      <a:pt x="4" y="2028"/>
                      <a:pt x="8" y="2028"/>
                    </a:cubicBezTo>
                    <a:cubicBezTo>
                      <a:pt x="12" y="2028"/>
                      <a:pt x="15" y="2031"/>
                      <a:pt x="15" y="2035"/>
                    </a:cubicBezTo>
                    <a:close/>
                    <a:moveTo>
                      <a:pt x="15" y="2081"/>
                    </a:moveTo>
                    <a:lnTo>
                      <a:pt x="15" y="2097"/>
                    </a:lnTo>
                    <a:cubicBezTo>
                      <a:pt x="15" y="2101"/>
                      <a:pt x="12" y="2104"/>
                      <a:pt x="8" y="2104"/>
                    </a:cubicBezTo>
                    <a:cubicBezTo>
                      <a:pt x="4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4" y="2074"/>
                      <a:pt x="8" y="2074"/>
                    </a:cubicBezTo>
                    <a:cubicBezTo>
                      <a:pt x="12" y="2074"/>
                      <a:pt x="15" y="2077"/>
                      <a:pt x="15" y="2081"/>
                    </a:cubicBezTo>
                    <a:close/>
                    <a:moveTo>
                      <a:pt x="15" y="2127"/>
                    </a:moveTo>
                    <a:lnTo>
                      <a:pt x="15" y="2143"/>
                    </a:lnTo>
                    <a:cubicBezTo>
                      <a:pt x="15" y="2147"/>
                      <a:pt x="12" y="2150"/>
                      <a:pt x="8" y="2150"/>
                    </a:cubicBezTo>
                    <a:cubicBezTo>
                      <a:pt x="4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4" y="2120"/>
                      <a:pt x="8" y="2120"/>
                    </a:cubicBezTo>
                    <a:cubicBezTo>
                      <a:pt x="12" y="2120"/>
                      <a:pt x="15" y="2123"/>
                      <a:pt x="15" y="2127"/>
                    </a:cubicBezTo>
                    <a:close/>
                    <a:moveTo>
                      <a:pt x="15" y="2174"/>
                    </a:moveTo>
                    <a:lnTo>
                      <a:pt x="15" y="2189"/>
                    </a:lnTo>
                    <a:cubicBezTo>
                      <a:pt x="15" y="2193"/>
                      <a:pt x="12" y="2197"/>
                      <a:pt x="8" y="2197"/>
                    </a:cubicBezTo>
                    <a:cubicBezTo>
                      <a:pt x="4" y="2197"/>
                      <a:pt x="0" y="2193"/>
                      <a:pt x="0" y="2189"/>
                    </a:cubicBezTo>
                    <a:lnTo>
                      <a:pt x="0" y="2174"/>
                    </a:lnTo>
                    <a:cubicBezTo>
                      <a:pt x="0" y="2169"/>
                      <a:pt x="4" y="2166"/>
                      <a:pt x="8" y="2166"/>
                    </a:cubicBezTo>
                    <a:cubicBezTo>
                      <a:pt x="12" y="2166"/>
                      <a:pt x="15" y="2169"/>
                      <a:pt x="15" y="2174"/>
                    </a:cubicBezTo>
                    <a:close/>
                    <a:moveTo>
                      <a:pt x="15" y="2220"/>
                    </a:moveTo>
                    <a:lnTo>
                      <a:pt x="15" y="2235"/>
                    </a:lnTo>
                    <a:cubicBezTo>
                      <a:pt x="15" y="2239"/>
                      <a:pt x="12" y="2243"/>
                      <a:pt x="8" y="2243"/>
                    </a:cubicBezTo>
                    <a:cubicBezTo>
                      <a:pt x="4" y="2243"/>
                      <a:pt x="0" y="2239"/>
                      <a:pt x="0" y="2235"/>
                    </a:cubicBezTo>
                    <a:lnTo>
                      <a:pt x="0" y="2220"/>
                    </a:lnTo>
                    <a:cubicBezTo>
                      <a:pt x="0" y="2215"/>
                      <a:pt x="4" y="2212"/>
                      <a:pt x="8" y="2212"/>
                    </a:cubicBezTo>
                    <a:cubicBezTo>
                      <a:pt x="12" y="2212"/>
                      <a:pt x="15" y="2215"/>
                      <a:pt x="15" y="2220"/>
                    </a:cubicBezTo>
                    <a:close/>
                    <a:moveTo>
                      <a:pt x="15" y="2266"/>
                    </a:moveTo>
                    <a:lnTo>
                      <a:pt x="15" y="2281"/>
                    </a:lnTo>
                    <a:cubicBezTo>
                      <a:pt x="15" y="2285"/>
                      <a:pt x="12" y="2289"/>
                      <a:pt x="8" y="2289"/>
                    </a:cubicBezTo>
                    <a:cubicBezTo>
                      <a:pt x="4" y="2289"/>
                      <a:pt x="0" y="2285"/>
                      <a:pt x="0" y="2281"/>
                    </a:cubicBezTo>
                    <a:lnTo>
                      <a:pt x="0" y="2266"/>
                    </a:lnTo>
                    <a:cubicBezTo>
                      <a:pt x="0" y="2261"/>
                      <a:pt x="4" y="2258"/>
                      <a:pt x="8" y="2258"/>
                    </a:cubicBezTo>
                    <a:cubicBezTo>
                      <a:pt x="12" y="2258"/>
                      <a:pt x="15" y="2261"/>
                      <a:pt x="15" y="2266"/>
                    </a:cubicBezTo>
                    <a:close/>
                    <a:moveTo>
                      <a:pt x="15" y="2312"/>
                    </a:moveTo>
                    <a:lnTo>
                      <a:pt x="15" y="2327"/>
                    </a:lnTo>
                    <a:cubicBezTo>
                      <a:pt x="15" y="2331"/>
                      <a:pt x="12" y="2335"/>
                      <a:pt x="8" y="2335"/>
                    </a:cubicBezTo>
                    <a:cubicBezTo>
                      <a:pt x="4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8"/>
                      <a:pt x="4" y="2304"/>
                      <a:pt x="8" y="2304"/>
                    </a:cubicBezTo>
                    <a:cubicBezTo>
                      <a:pt x="12" y="2304"/>
                      <a:pt x="15" y="2308"/>
                      <a:pt x="15" y="2312"/>
                    </a:cubicBezTo>
                    <a:close/>
                    <a:moveTo>
                      <a:pt x="15" y="2358"/>
                    </a:moveTo>
                    <a:lnTo>
                      <a:pt x="15" y="2373"/>
                    </a:lnTo>
                    <a:cubicBezTo>
                      <a:pt x="15" y="2377"/>
                      <a:pt x="12" y="2381"/>
                      <a:pt x="8" y="2381"/>
                    </a:cubicBezTo>
                    <a:cubicBezTo>
                      <a:pt x="4" y="2381"/>
                      <a:pt x="0" y="2377"/>
                      <a:pt x="0" y="2373"/>
                    </a:cubicBezTo>
                    <a:lnTo>
                      <a:pt x="0" y="2358"/>
                    </a:lnTo>
                    <a:cubicBezTo>
                      <a:pt x="0" y="2354"/>
                      <a:pt x="4" y="2350"/>
                      <a:pt x="8" y="2350"/>
                    </a:cubicBezTo>
                    <a:cubicBezTo>
                      <a:pt x="12" y="2350"/>
                      <a:pt x="15" y="2354"/>
                      <a:pt x="15" y="2358"/>
                    </a:cubicBezTo>
                    <a:close/>
                    <a:moveTo>
                      <a:pt x="15" y="2404"/>
                    </a:moveTo>
                    <a:lnTo>
                      <a:pt x="15" y="2419"/>
                    </a:lnTo>
                    <a:cubicBezTo>
                      <a:pt x="15" y="2424"/>
                      <a:pt x="12" y="2427"/>
                      <a:pt x="8" y="2427"/>
                    </a:cubicBezTo>
                    <a:cubicBezTo>
                      <a:pt x="4" y="2427"/>
                      <a:pt x="0" y="2424"/>
                      <a:pt x="0" y="2419"/>
                    </a:cubicBezTo>
                    <a:lnTo>
                      <a:pt x="0" y="2404"/>
                    </a:lnTo>
                    <a:cubicBezTo>
                      <a:pt x="0" y="2400"/>
                      <a:pt x="4" y="2396"/>
                      <a:pt x="8" y="2396"/>
                    </a:cubicBezTo>
                    <a:cubicBezTo>
                      <a:pt x="12" y="2396"/>
                      <a:pt x="15" y="2400"/>
                      <a:pt x="15" y="2404"/>
                    </a:cubicBezTo>
                    <a:close/>
                    <a:moveTo>
                      <a:pt x="15" y="2450"/>
                    </a:moveTo>
                    <a:lnTo>
                      <a:pt x="15" y="2465"/>
                    </a:lnTo>
                    <a:cubicBezTo>
                      <a:pt x="15" y="2470"/>
                      <a:pt x="12" y="2473"/>
                      <a:pt x="8" y="2473"/>
                    </a:cubicBezTo>
                    <a:cubicBezTo>
                      <a:pt x="4" y="2473"/>
                      <a:pt x="0" y="2470"/>
                      <a:pt x="0" y="2465"/>
                    </a:cubicBezTo>
                    <a:lnTo>
                      <a:pt x="0" y="2450"/>
                    </a:lnTo>
                    <a:cubicBezTo>
                      <a:pt x="0" y="2446"/>
                      <a:pt x="4" y="2442"/>
                      <a:pt x="8" y="2442"/>
                    </a:cubicBezTo>
                    <a:cubicBezTo>
                      <a:pt x="12" y="2442"/>
                      <a:pt x="15" y="2446"/>
                      <a:pt x="15" y="2450"/>
                    </a:cubicBezTo>
                    <a:close/>
                    <a:moveTo>
                      <a:pt x="15" y="2496"/>
                    </a:moveTo>
                    <a:lnTo>
                      <a:pt x="15" y="2511"/>
                    </a:lnTo>
                    <a:cubicBezTo>
                      <a:pt x="15" y="2516"/>
                      <a:pt x="12" y="2519"/>
                      <a:pt x="8" y="2519"/>
                    </a:cubicBezTo>
                    <a:cubicBezTo>
                      <a:pt x="4" y="2519"/>
                      <a:pt x="0" y="2516"/>
                      <a:pt x="0" y="2511"/>
                    </a:cubicBezTo>
                    <a:lnTo>
                      <a:pt x="0" y="2496"/>
                    </a:lnTo>
                    <a:cubicBezTo>
                      <a:pt x="0" y="2492"/>
                      <a:pt x="4" y="2488"/>
                      <a:pt x="8" y="2488"/>
                    </a:cubicBezTo>
                    <a:cubicBezTo>
                      <a:pt x="12" y="2488"/>
                      <a:pt x="15" y="2492"/>
                      <a:pt x="15" y="2496"/>
                    </a:cubicBezTo>
                    <a:close/>
                    <a:moveTo>
                      <a:pt x="15" y="2542"/>
                    </a:moveTo>
                    <a:lnTo>
                      <a:pt x="15" y="2558"/>
                    </a:lnTo>
                    <a:cubicBezTo>
                      <a:pt x="15" y="2562"/>
                      <a:pt x="12" y="2565"/>
                      <a:pt x="8" y="2565"/>
                    </a:cubicBezTo>
                    <a:cubicBezTo>
                      <a:pt x="4" y="2565"/>
                      <a:pt x="0" y="2562"/>
                      <a:pt x="0" y="2558"/>
                    </a:cubicBezTo>
                    <a:lnTo>
                      <a:pt x="0" y="2542"/>
                    </a:lnTo>
                    <a:cubicBezTo>
                      <a:pt x="0" y="2538"/>
                      <a:pt x="4" y="2534"/>
                      <a:pt x="8" y="2534"/>
                    </a:cubicBezTo>
                    <a:cubicBezTo>
                      <a:pt x="12" y="2534"/>
                      <a:pt x="15" y="2538"/>
                      <a:pt x="15" y="2542"/>
                    </a:cubicBezTo>
                    <a:close/>
                    <a:moveTo>
                      <a:pt x="15" y="2588"/>
                    </a:moveTo>
                    <a:lnTo>
                      <a:pt x="15" y="2604"/>
                    </a:lnTo>
                    <a:cubicBezTo>
                      <a:pt x="15" y="2608"/>
                      <a:pt x="12" y="2611"/>
                      <a:pt x="8" y="2611"/>
                    </a:cubicBezTo>
                    <a:cubicBezTo>
                      <a:pt x="4" y="2611"/>
                      <a:pt x="0" y="2608"/>
                      <a:pt x="0" y="2604"/>
                    </a:cubicBezTo>
                    <a:lnTo>
                      <a:pt x="0" y="2588"/>
                    </a:lnTo>
                    <a:cubicBezTo>
                      <a:pt x="0" y="2584"/>
                      <a:pt x="4" y="2581"/>
                      <a:pt x="8" y="2581"/>
                    </a:cubicBezTo>
                    <a:cubicBezTo>
                      <a:pt x="12" y="2581"/>
                      <a:pt x="15" y="2584"/>
                      <a:pt x="15" y="2588"/>
                    </a:cubicBezTo>
                    <a:close/>
                    <a:moveTo>
                      <a:pt x="15" y="2634"/>
                    </a:moveTo>
                    <a:lnTo>
                      <a:pt x="15" y="2650"/>
                    </a:lnTo>
                    <a:cubicBezTo>
                      <a:pt x="15" y="2654"/>
                      <a:pt x="12" y="2657"/>
                      <a:pt x="8" y="2657"/>
                    </a:cubicBezTo>
                    <a:cubicBezTo>
                      <a:pt x="4" y="2657"/>
                      <a:pt x="0" y="2654"/>
                      <a:pt x="0" y="2650"/>
                    </a:cubicBezTo>
                    <a:lnTo>
                      <a:pt x="0" y="2634"/>
                    </a:lnTo>
                    <a:cubicBezTo>
                      <a:pt x="0" y="2630"/>
                      <a:pt x="4" y="2627"/>
                      <a:pt x="8" y="2627"/>
                    </a:cubicBezTo>
                    <a:cubicBezTo>
                      <a:pt x="12" y="2627"/>
                      <a:pt x="15" y="2630"/>
                      <a:pt x="15" y="2634"/>
                    </a:cubicBezTo>
                    <a:close/>
                    <a:moveTo>
                      <a:pt x="15" y="2680"/>
                    </a:moveTo>
                    <a:lnTo>
                      <a:pt x="15" y="2696"/>
                    </a:lnTo>
                    <a:cubicBezTo>
                      <a:pt x="15" y="2700"/>
                      <a:pt x="12" y="2703"/>
                      <a:pt x="8" y="2703"/>
                    </a:cubicBezTo>
                    <a:cubicBezTo>
                      <a:pt x="4" y="2703"/>
                      <a:pt x="0" y="2700"/>
                      <a:pt x="0" y="2696"/>
                    </a:cubicBezTo>
                    <a:lnTo>
                      <a:pt x="0" y="2680"/>
                    </a:lnTo>
                    <a:cubicBezTo>
                      <a:pt x="0" y="2676"/>
                      <a:pt x="4" y="2673"/>
                      <a:pt x="8" y="2673"/>
                    </a:cubicBezTo>
                    <a:cubicBezTo>
                      <a:pt x="12" y="2673"/>
                      <a:pt x="15" y="2676"/>
                      <a:pt x="15" y="2680"/>
                    </a:cubicBezTo>
                    <a:close/>
                    <a:moveTo>
                      <a:pt x="15" y="2726"/>
                    </a:moveTo>
                    <a:lnTo>
                      <a:pt x="15" y="2742"/>
                    </a:lnTo>
                    <a:cubicBezTo>
                      <a:pt x="15" y="2746"/>
                      <a:pt x="12" y="2750"/>
                      <a:pt x="8" y="2750"/>
                    </a:cubicBezTo>
                    <a:cubicBezTo>
                      <a:pt x="4" y="2750"/>
                      <a:pt x="0" y="2746"/>
                      <a:pt x="0" y="2742"/>
                    </a:cubicBezTo>
                    <a:lnTo>
                      <a:pt x="0" y="2726"/>
                    </a:lnTo>
                    <a:cubicBezTo>
                      <a:pt x="0" y="2722"/>
                      <a:pt x="4" y="2719"/>
                      <a:pt x="8" y="2719"/>
                    </a:cubicBezTo>
                    <a:cubicBezTo>
                      <a:pt x="12" y="2719"/>
                      <a:pt x="15" y="2722"/>
                      <a:pt x="15" y="2726"/>
                    </a:cubicBezTo>
                    <a:close/>
                    <a:moveTo>
                      <a:pt x="15" y="2773"/>
                    </a:moveTo>
                    <a:lnTo>
                      <a:pt x="15" y="2788"/>
                    </a:lnTo>
                    <a:cubicBezTo>
                      <a:pt x="15" y="2792"/>
                      <a:pt x="12" y="2796"/>
                      <a:pt x="8" y="2796"/>
                    </a:cubicBezTo>
                    <a:cubicBezTo>
                      <a:pt x="4" y="2796"/>
                      <a:pt x="0" y="2792"/>
                      <a:pt x="0" y="2788"/>
                    </a:cubicBezTo>
                    <a:lnTo>
                      <a:pt x="0" y="2773"/>
                    </a:lnTo>
                    <a:cubicBezTo>
                      <a:pt x="0" y="2768"/>
                      <a:pt x="4" y="2765"/>
                      <a:pt x="8" y="2765"/>
                    </a:cubicBezTo>
                    <a:cubicBezTo>
                      <a:pt x="12" y="2765"/>
                      <a:pt x="15" y="2768"/>
                      <a:pt x="15" y="2773"/>
                    </a:cubicBezTo>
                    <a:close/>
                    <a:moveTo>
                      <a:pt x="15" y="2819"/>
                    </a:moveTo>
                    <a:lnTo>
                      <a:pt x="15" y="2834"/>
                    </a:lnTo>
                    <a:cubicBezTo>
                      <a:pt x="15" y="2838"/>
                      <a:pt x="12" y="2842"/>
                      <a:pt x="8" y="2842"/>
                    </a:cubicBezTo>
                    <a:cubicBezTo>
                      <a:pt x="4" y="2842"/>
                      <a:pt x="0" y="2838"/>
                      <a:pt x="0" y="2834"/>
                    </a:cubicBezTo>
                    <a:lnTo>
                      <a:pt x="0" y="2819"/>
                    </a:lnTo>
                    <a:cubicBezTo>
                      <a:pt x="0" y="2814"/>
                      <a:pt x="4" y="2811"/>
                      <a:pt x="8" y="2811"/>
                    </a:cubicBezTo>
                    <a:cubicBezTo>
                      <a:pt x="12" y="2811"/>
                      <a:pt x="15" y="2814"/>
                      <a:pt x="15" y="2819"/>
                    </a:cubicBezTo>
                    <a:close/>
                    <a:moveTo>
                      <a:pt x="15" y="2865"/>
                    </a:moveTo>
                    <a:lnTo>
                      <a:pt x="15" y="2880"/>
                    </a:lnTo>
                    <a:cubicBezTo>
                      <a:pt x="15" y="2884"/>
                      <a:pt x="12" y="2888"/>
                      <a:pt x="8" y="2888"/>
                    </a:cubicBezTo>
                    <a:cubicBezTo>
                      <a:pt x="4" y="2888"/>
                      <a:pt x="0" y="2884"/>
                      <a:pt x="0" y="2880"/>
                    </a:cubicBezTo>
                    <a:lnTo>
                      <a:pt x="0" y="2865"/>
                    </a:lnTo>
                    <a:cubicBezTo>
                      <a:pt x="0" y="2860"/>
                      <a:pt x="4" y="2857"/>
                      <a:pt x="8" y="2857"/>
                    </a:cubicBezTo>
                    <a:cubicBezTo>
                      <a:pt x="12" y="2857"/>
                      <a:pt x="15" y="2860"/>
                      <a:pt x="15" y="2865"/>
                    </a:cubicBezTo>
                    <a:close/>
                    <a:moveTo>
                      <a:pt x="15" y="2911"/>
                    </a:moveTo>
                    <a:lnTo>
                      <a:pt x="15" y="2926"/>
                    </a:lnTo>
                    <a:cubicBezTo>
                      <a:pt x="15" y="2930"/>
                      <a:pt x="12" y="2934"/>
                      <a:pt x="8" y="2934"/>
                    </a:cubicBezTo>
                    <a:cubicBezTo>
                      <a:pt x="4" y="2934"/>
                      <a:pt x="0" y="2930"/>
                      <a:pt x="0" y="2926"/>
                    </a:cubicBezTo>
                    <a:lnTo>
                      <a:pt x="0" y="2911"/>
                    </a:lnTo>
                    <a:cubicBezTo>
                      <a:pt x="0" y="2907"/>
                      <a:pt x="4" y="2903"/>
                      <a:pt x="8" y="2903"/>
                    </a:cubicBezTo>
                    <a:cubicBezTo>
                      <a:pt x="12" y="2903"/>
                      <a:pt x="15" y="2907"/>
                      <a:pt x="15" y="2911"/>
                    </a:cubicBezTo>
                    <a:close/>
                    <a:moveTo>
                      <a:pt x="15" y="2957"/>
                    </a:moveTo>
                    <a:lnTo>
                      <a:pt x="15" y="2972"/>
                    </a:lnTo>
                    <a:cubicBezTo>
                      <a:pt x="15" y="2976"/>
                      <a:pt x="12" y="2980"/>
                      <a:pt x="8" y="2980"/>
                    </a:cubicBezTo>
                    <a:cubicBezTo>
                      <a:pt x="4" y="2980"/>
                      <a:pt x="0" y="2976"/>
                      <a:pt x="0" y="2972"/>
                    </a:cubicBezTo>
                    <a:lnTo>
                      <a:pt x="0" y="2957"/>
                    </a:lnTo>
                    <a:cubicBezTo>
                      <a:pt x="0" y="2953"/>
                      <a:pt x="4" y="2949"/>
                      <a:pt x="8" y="2949"/>
                    </a:cubicBezTo>
                    <a:cubicBezTo>
                      <a:pt x="12" y="2949"/>
                      <a:pt x="15" y="2953"/>
                      <a:pt x="15" y="2957"/>
                    </a:cubicBezTo>
                    <a:close/>
                    <a:moveTo>
                      <a:pt x="15" y="3003"/>
                    </a:moveTo>
                    <a:lnTo>
                      <a:pt x="15" y="3018"/>
                    </a:lnTo>
                    <a:cubicBezTo>
                      <a:pt x="15" y="3023"/>
                      <a:pt x="12" y="3026"/>
                      <a:pt x="8" y="3026"/>
                    </a:cubicBezTo>
                    <a:cubicBezTo>
                      <a:pt x="4" y="3026"/>
                      <a:pt x="0" y="3023"/>
                      <a:pt x="0" y="3018"/>
                    </a:cubicBezTo>
                    <a:lnTo>
                      <a:pt x="0" y="3003"/>
                    </a:lnTo>
                    <a:cubicBezTo>
                      <a:pt x="0" y="2999"/>
                      <a:pt x="4" y="2995"/>
                      <a:pt x="8" y="2995"/>
                    </a:cubicBezTo>
                    <a:cubicBezTo>
                      <a:pt x="12" y="2995"/>
                      <a:pt x="15" y="2999"/>
                      <a:pt x="15" y="3003"/>
                    </a:cubicBezTo>
                    <a:close/>
                    <a:moveTo>
                      <a:pt x="15" y="3049"/>
                    </a:moveTo>
                    <a:lnTo>
                      <a:pt x="15" y="3064"/>
                    </a:lnTo>
                    <a:cubicBezTo>
                      <a:pt x="15" y="3069"/>
                      <a:pt x="12" y="3072"/>
                      <a:pt x="8" y="3072"/>
                    </a:cubicBezTo>
                    <a:cubicBezTo>
                      <a:pt x="4" y="3072"/>
                      <a:pt x="0" y="3069"/>
                      <a:pt x="0" y="3064"/>
                    </a:cubicBezTo>
                    <a:lnTo>
                      <a:pt x="0" y="3049"/>
                    </a:lnTo>
                    <a:cubicBezTo>
                      <a:pt x="0" y="3045"/>
                      <a:pt x="4" y="3041"/>
                      <a:pt x="8" y="3041"/>
                    </a:cubicBezTo>
                    <a:cubicBezTo>
                      <a:pt x="12" y="3041"/>
                      <a:pt x="15" y="3045"/>
                      <a:pt x="15" y="3049"/>
                    </a:cubicBezTo>
                    <a:close/>
                    <a:moveTo>
                      <a:pt x="15" y="3095"/>
                    </a:moveTo>
                    <a:lnTo>
                      <a:pt x="15" y="3110"/>
                    </a:lnTo>
                    <a:cubicBezTo>
                      <a:pt x="15" y="3115"/>
                      <a:pt x="12" y="3118"/>
                      <a:pt x="8" y="3118"/>
                    </a:cubicBezTo>
                    <a:cubicBezTo>
                      <a:pt x="4" y="3118"/>
                      <a:pt x="0" y="3115"/>
                      <a:pt x="0" y="3110"/>
                    </a:cubicBezTo>
                    <a:lnTo>
                      <a:pt x="0" y="3095"/>
                    </a:lnTo>
                    <a:cubicBezTo>
                      <a:pt x="0" y="3091"/>
                      <a:pt x="4" y="3087"/>
                      <a:pt x="8" y="3087"/>
                    </a:cubicBezTo>
                    <a:cubicBezTo>
                      <a:pt x="12" y="3087"/>
                      <a:pt x="15" y="3091"/>
                      <a:pt x="15" y="3095"/>
                    </a:cubicBezTo>
                    <a:close/>
                    <a:moveTo>
                      <a:pt x="15" y="3141"/>
                    </a:moveTo>
                    <a:lnTo>
                      <a:pt x="15" y="3157"/>
                    </a:lnTo>
                    <a:cubicBezTo>
                      <a:pt x="15" y="3161"/>
                      <a:pt x="12" y="3164"/>
                      <a:pt x="8" y="3164"/>
                    </a:cubicBezTo>
                    <a:cubicBezTo>
                      <a:pt x="4" y="3164"/>
                      <a:pt x="0" y="3161"/>
                      <a:pt x="0" y="3157"/>
                    </a:cubicBezTo>
                    <a:lnTo>
                      <a:pt x="0" y="3141"/>
                    </a:lnTo>
                    <a:cubicBezTo>
                      <a:pt x="0" y="3137"/>
                      <a:pt x="4" y="3134"/>
                      <a:pt x="8" y="3134"/>
                    </a:cubicBezTo>
                    <a:cubicBezTo>
                      <a:pt x="12" y="3134"/>
                      <a:pt x="15" y="3137"/>
                      <a:pt x="15" y="3141"/>
                    </a:cubicBezTo>
                    <a:close/>
                    <a:moveTo>
                      <a:pt x="15" y="3187"/>
                    </a:moveTo>
                    <a:lnTo>
                      <a:pt x="15" y="3203"/>
                    </a:lnTo>
                    <a:cubicBezTo>
                      <a:pt x="15" y="3207"/>
                      <a:pt x="12" y="3210"/>
                      <a:pt x="8" y="3210"/>
                    </a:cubicBezTo>
                    <a:cubicBezTo>
                      <a:pt x="4" y="3210"/>
                      <a:pt x="0" y="3207"/>
                      <a:pt x="0" y="3203"/>
                    </a:cubicBezTo>
                    <a:lnTo>
                      <a:pt x="0" y="3187"/>
                    </a:lnTo>
                    <a:cubicBezTo>
                      <a:pt x="0" y="3183"/>
                      <a:pt x="4" y="3180"/>
                      <a:pt x="8" y="3180"/>
                    </a:cubicBezTo>
                    <a:cubicBezTo>
                      <a:pt x="12" y="3180"/>
                      <a:pt x="15" y="3183"/>
                      <a:pt x="15" y="3187"/>
                    </a:cubicBezTo>
                    <a:close/>
                    <a:moveTo>
                      <a:pt x="15" y="3233"/>
                    </a:moveTo>
                    <a:lnTo>
                      <a:pt x="15" y="3249"/>
                    </a:lnTo>
                    <a:cubicBezTo>
                      <a:pt x="15" y="3253"/>
                      <a:pt x="12" y="3256"/>
                      <a:pt x="8" y="3256"/>
                    </a:cubicBezTo>
                    <a:cubicBezTo>
                      <a:pt x="4" y="3256"/>
                      <a:pt x="0" y="3253"/>
                      <a:pt x="0" y="3249"/>
                    </a:cubicBezTo>
                    <a:lnTo>
                      <a:pt x="0" y="3233"/>
                    </a:lnTo>
                    <a:cubicBezTo>
                      <a:pt x="0" y="3229"/>
                      <a:pt x="4" y="3226"/>
                      <a:pt x="8" y="3226"/>
                    </a:cubicBezTo>
                    <a:cubicBezTo>
                      <a:pt x="12" y="3226"/>
                      <a:pt x="15" y="3229"/>
                      <a:pt x="15" y="3233"/>
                    </a:cubicBezTo>
                    <a:close/>
                    <a:moveTo>
                      <a:pt x="15" y="3279"/>
                    </a:moveTo>
                    <a:lnTo>
                      <a:pt x="15" y="3295"/>
                    </a:lnTo>
                    <a:cubicBezTo>
                      <a:pt x="15" y="3299"/>
                      <a:pt x="12" y="3302"/>
                      <a:pt x="8" y="3302"/>
                    </a:cubicBezTo>
                    <a:cubicBezTo>
                      <a:pt x="4" y="3302"/>
                      <a:pt x="0" y="3299"/>
                      <a:pt x="0" y="3295"/>
                    </a:cubicBezTo>
                    <a:lnTo>
                      <a:pt x="0" y="3279"/>
                    </a:lnTo>
                    <a:cubicBezTo>
                      <a:pt x="0" y="3275"/>
                      <a:pt x="4" y="3272"/>
                      <a:pt x="8" y="3272"/>
                    </a:cubicBezTo>
                    <a:cubicBezTo>
                      <a:pt x="12" y="3272"/>
                      <a:pt x="15" y="3275"/>
                      <a:pt x="15" y="3279"/>
                    </a:cubicBezTo>
                    <a:close/>
                    <a:moveTo>
                      <a:pt x="15" y="3326"/>
                    </a:moveTo>
                    <a:lnTo>
                      <a:pt x="15" y="3341"/>
                    </a:lnTo>
                    <a:cubicBezTo>
                      <a:pt x="15" y="3345"/>
                      <a:pt x="12" y="3349"/>
                      <a:pt x="8" y="3349"/>
                    </a:cubicBezTo>
                    <a:cubicBezTo>
                      <a:pt x="4" y="3349"/>
                      <a:pt x="0" y="3345"/>
                      <a:pt x="0" y="3341"/>
                    </a:cubicBezTo>
                    <a:lnTo>
                      <a:pt x="0" y="3326"/>
                    </a:lnTo>
                    <a:cubicBezTo>
                      <a:pt x="0" y="3321"/>
                      <a:pt x="4" y="3318"/>
                      <a:pt x="8" y="3318"/>
                    </a:cubicBezTo>
                    <a:cubicBezTo>
                      <a:pt x="12" y="3318"/>
                      <a:pt x="15" y="3321"/>
                      <a:pt x="15" y="3326"/>
                    </a:cubicBezTo>
                    <a:close/>
                    <a:moveTo>
                      <a:pt x="15" y="3372"/>
                    </a:moveTo>
                    <a:lnTo>
                      <a:pt x="15" y="3387"/>
                    </a:lnTo>
                    <a:cubicBezTo>
                      <a:pt x="15" y="3391"/>
                      <a:pt x="12" y="3395"/>
                      <a:pt x="8" y="3395"/>
                    </a:cubicBezTo>
                    <a:cubicBezTo>
                      <a:pt x="4" y="3395"/>
                      <a:pt x="0" y="3391"/>
                      <a:pt x="0" y="3387"/>
                    </a:cubicBezTo>
                    <a:lnTo>
                      <a:pt x="0" y="3372"/>
                    </a:lnTo>
                    <a:cubicBezTo>
                      <a:pt x="0" y="3367"/>
                      <a:pt x="4" y="3364"/>
                      <a:pt x="8" y="3364"/>
                    </a:cubicBezTo>
                    <a:cubicBezTo>
                      <a:pt x="12" y="3364"/>
                      <a:pt x="15" y="3367"/>
                      <a:pt x="15" y="3372"/>
                    </a:cubicBezTo>
                    <a:close/>
                    <a:moveTo>
                      <a:pt x="15" y="3418"/>
                    </a:moveTo>
                    <a:lnTo>
                      <a:pt x="15" y="3433"/>
                    </a:lnTo>
                    <a:cubicBezTo>
                      <a:pt x="15" y="3437"/>
                      <a:pt x="12" y="3441"/>
                      <a:pt x="8" y="3441"/>
                    </a:cubicBezTo>
                    <a:cubicBezTo>
                      <a:pt x="4" y="3441"/>
                      <a:pt x="0" y="3437"/>
                      <a:pt x="0" y="3433"/>
                    </a:cubicBezTo>
                    <a:lnTo>
                      <a:pt x="0" y="3418"/>
                    </a:lnTo>
                    <a:cubicBezTo>
                      <a:pt x="0" y="3413"/>
                      <a:pt x="4" y="3410"/>
                      <a:pt x="8" y="3410"/>
                    </a:cubicBezTo>
                    <a:cubicBezTo>
                      <a:pt x="12" y="3410"/>
                      <a:pt x="15" y="3413"/>
                      <a:pt x="15" y="3418"/>
                    </a:cubicBezTo>
                    <a:close/>
                    <a:moveTo>
                      <a:pt x="15" y="3464"/>
                    </a:moveTo>
                    <a:lnTo>
                      <a:pt x="15" y="3479"/>
                    </a:lnTo>
                    <a:cubicBezTo>
                      <a:pt x="15" y="3483"/>
                      <a:pt x="12" y="3487"/>
                      <a:pt x="8" y="3487"/>
                    </a:cubicBezTo>
                    <a:cubicBezTo>
                      <a:pt x="4" y="3487"/>
                      <a:pt x="0" y="3483"/>
                      <a:pt x="0" y="3479"/>
                    </a:cubicBezTo>
                    <a:lnTo>
                      <a:pt x="0" y="3464"/>
                    </a:lnTo>
                    <a:cubicBezTo>
                      <a:pt x="0" y="3460"/>
                      <a:pt x="4" y="3456"/>
                      <a:pt x="8" y="3456"/>
                    </a:cubicBezTo>
                    <a:cubicBezTo>
                      <a:pt x="12" y="3456"/>
                      <a:pt x="15" y="3460"/>
                      <a:pt x="15" y="3464"/>
                    </a:cubicBezTo>
                    <a:close/>
                    <a:moveTo>
                      <a:pt x="15" y="3510"/>
                    </a:moveTo>
                    <a:lnTo>
                      <a:pt x="15" y="3525"/>
                    </a:lnTo>
                    <a:cubicBezTo>
                      <a:pt x="15" y="3529"/>
                      <a:pt x="12" y="3533"/>
                      <a:pt x="8" y="3533"/>
                    </a:cubicBezTo>
                    <a:cubicBezTo>
                      <a:pt x="4" y="3533"/>
                      <a:pt x="0" y="3529"/>
                      <a:pt x="0" y="3525"/>
                    </a:cubicBezTo>
                    <a:lnTo>
                      <a:pt x="0" y="3510"/>
                    </a:lnTo>
                    <a:cubicBezTo>
                      <a:pt x="0" y="3506"/>
                      <a:pt x="4" y="3502"/>
                      <a:pt x="8" y="3502"/>
                    </a:cubicBezTo>
                    <a:cubicBezTo>
                      <a:pt x="12" y="3502"/>
                      <a:pt x="15" y="3506"/>
                      <a:pt x="15" y="3510"/>
                    </a:cubicBezTo>
                    <a:close/>
                    <a:moveTo>
                      <a:pt x="15" y="3556"/>
                    </a:moveTo>
                    <a:lnTo>
                      <a:pt x="15" y="3571"/>
                    </a:lnTo>
                    <a:cubicBezTo>
                      <a:pt x="15" y="3576"/>
                      <a:pt x="12" y="3579"/>
                      <a:pt x="8" y="3579"/>
                    </a:cubicBezTo>
                    <a:cubicBezTo>
                      <a:pt x="4" y="3579"/>
                      <a:pt x="0" y="3576"/>
                      <a:pt x="0" y="3571"/>
                    </a:cubicBezTo>
                    <a:lnTo>
                      <a:pt x="0" y="3556"/>
                    </a:lnTo>
                    <a:cubicBezTo>
                      <a:pt x="0" y="3552"/>
                      <a:pt x="4" y="3548"/>
                      <a:pt x="8" y="3548"/>
                    </a:cubicBezTo>
                    <a:cubicBezTo>
                      <a:pt x="12" y="3548"/>
                      <a:pt x="15" y="3552"/>
                      <a:pt x="15" y="3556"/>
                    </a:cubicBezTo>
                    <a:close/>
                    <a:moveTo>
                      <a:pt x="15" y="3602"/>
                    </a:moveTo>
                    <a:lnTo>
                      <a:pt x="15" y="3617"/>
                    </a:lnTo>
                    <a:cubicBezTo>
                      <a:pt x="15" y="3622"/>
                      <a:pt x="12" y="3625"/>
                      <a:pt x="8" y="3625"/>
                    </a:cubicBezTo>
                    <a:cubicBezTo>
                      <a:pt x="4" y="3625"/>
                      <a:pt x="0" y="3622"/>
                      <a:pt x="0" y="3617"/>
                    </a:cubicBezTo>
                    <a:lnTo>
                      <a:pt x="0" y="3602"/>
                    </a:lnTo>
                    <a:cubicBezTo>
                      <a:pt x="0" y="3598"/>
                      <a:pt x="4" y="3594"/>
                      <a:pt x="8" y="3594"/>
                    </a:cubicBezTo>
                    <a:cubicBezTo>
                      <a:pt x="12" y="3594"/>
                      <a:pt x="15" y="3598"/>
                      <a:pt x="15" y="3602"/>
                    </a:cubicBezTo>
                    <a:close/>
                    <a:moveTo>
                      <a:pt x="15" y="3648"/>
                    </a:moveTo>
                    <a:lnTo>
                      <a:pt x="15" y="3663"/>
                    </a:lnTo>
                    <a:cubicBezTo>
                      <a:pt x="15" y="3668"/>
                      <a:pt x="12" y="3671"/>
                      <a:pt x="8" y="3671"/>
                    </a:cubicBezTo>
                    <a:cubicBezTo>
                      <a:pt x="4" y="3671"/>
                      <a:pt x="0" y="3668"/>
                      <a:pt x="0" y="3663"/>
                    </a:cubicBezTo>
                    <a:lnTo>
                      <a:pt x="0" y="3648"/>
                    </a:lnTo>
                    <a:cubicBezTo>
                      <a:pt x="0" y="3644"/>
                      <a:pt x="4" y="3640"/>
                      <a:pt x="8" y="3640"/>
                    </a:cubicBezTo>
                    <a:cubicBezTo>
                      <a:pt x="12" y="3640"/>
                      <a:pt x="15" y="3644"/>
                      <a:pt x="15" y="3648"/>
                    </a:cubicBezTo>
                    <a:close/>
                    <a:moveTo>
                      <a:pt x="15" y="3694"/>
                    </a:moveTo>
                    <a:lnTo>
                      <a:pt x="15" y="3710"/>
                    </a:lnTo>
                    <a:cubicBezTo>
                      <a:pt x="15" y="3714"/>
                      <a:pt x="12" y="3717"/>
                      <a:pt x="8" y="3717"/>
                    </a:cubicBezTo>
                    <a:cubicBezTo>
                      <a:pt x="4" y="3717"/>
                      <a:pt x="0" y="3714"/>
                      <a:pt x="0" y="3710"/>
                    </a:cubicBezTo>
                    <a:lnTo>
                      <a:pt x="0" y="3694"/>
                    </a:lnTo>
                    <a:cubicBezTo>
                      <a:pt x="0" y="3690"/>
                      <a:pt x="4" y="3686"/>
                      <a:pt x="8" y="3686"/>
                    </a:cubicBezTo>
                    <a:cubicBezTo>
                      <a:pt x="12" y="3686"/>
                      <a:pt x="15" y="3690"/>
                      <a:pt x="15" y="3694"/>
                    </a:cubicBezTo>
                    <a:close/>
                    <a:moveTo>
                      <a:pt x="15" y="3740"/>
                    </a:moveTo>
                    <a:lnTo>
                      <a:pt x="15" y="3756"/>
                    </a:lnTo>
                    <a:cubicBezTo>
                      <a:pt x="15" y="3760"/>
                      <a:pt x="12" y="3763"/>
                      <a:pt x="8" y="3763"/>
                    </a:cubicBezTo>
                    <a:cubicBezTo>
                      <a:pt x="4" y="3763"/>
                      <a:pt x="0" y="3760"/>
                      <a:pt x="0" y="3756"/>
                    </a:cubicBezTo>
                    <a:lnTo>
                      <a:pt x="0" y="3740"/>
                    </a:lnTo>
                    <a:cubicBezTo>
                      <a:pt x="0" y="3736"/>
                      <a:pt x="4" y="3733"/>
                      <a:pt x="8" y="3733"/>
                    </a:cubicBezTo>
                    <a:cubicBezTo>
                      <a:pt x="12" y="3733"/>
                      <a:pt x="15" y="3736"/>
                      <a:pt x="15" y="3740"/>
                    </a:cubicBezTo>
                    <a:close/>
                    <a:moveTo>
                      <a:pt x="15" y="3786"/>
                    </a:moveTo>
                    <a:lnTo>
                      <a:pt x="15" y="3802"/>
                    </a:lnTo>
                    <a:cubicBezTo>
                      <a:pt x="15" y="3806"/>
                      <a:pt x="12" y="3809"/>
                      <a:pt x="8" y="3809"/>
                    </a:cubicBezTo>
                    <a:cubicBezTo>
                      <a:pt x="4" y="3809"/>
                      <a:pt x="0" y="3806"/>
                      <a:pt x="0" y="3802"/>
                    </a:cubicBezTo>
                    <a:lnTo>
                      <a:pt x="0" y="3786"/>
                    </a:lnTo>
                    <a:cubicBezTo>
                      <a:pt x="0" y="3782"/>
                      <a:pt x="4" y="3779"/>
                      <a:pt x="8" y="3779"/>
                    </a:cubicBezTo>
                    <a:cubicBezTo>
                      <a:pt x="12" y="3779"/>
                      <a:pt x="15" y="3782"/>
                      <a:pt x="15" y="3786"/>
                    </a:cubicBezTo>
                    <a:close/>
                    <a:moveTo>
                      <a:pt x="15" y="3832"/>
                    </a:moveTo>
                    <a:lnTo>
                      <a:pt x="15" y="3848"/>
                    </a:lnTo>
                    <a:cubicBezTo>
                      <a:pt x="15" y="3852"/>
                      <a:pt x="12" y="3855"/>
                      <a:pt x="8" y="3855"/>
                    </a:cubicBezTo>
                    <a:cubicBezTo>
                      <a:pt x="4" y="3855"/>
                      <a:pt x="0" y="3852"/>
                      <a:pt x="0" y="3848"/>
                    </a:cubicBezTo>
                    <a:lnTo>
                      <a:pt x="0" y="3832"/>
                    </a:lnTo>
                    <a:cubicBezTo>
                      <a:pt x="0" y="3828"/>
                      <a:pt x="4" y="3825"/>
                      <a:pt x="8" y="3825"/>
                    </a:cubicBezTo>
                    <a:cubicBezTo>
                      <a:pt x="12" y="3825"/>
                      <a:pt x="15" y="3828"/>
                      <a:pt x="15" y="3832"/>
                    </a:cubicBezTo>
                    <a:close/>
                    <a:moveTo>
                      <a:pt x="15" y="3878"/>
                    </a:moveTo>
                    <a:lnTo>
                      <a:pt x="15" y="3894"/>
                    </a:lnTo>
                    <a:cubicBezTo>
                      <a:pt x="15" y="3898"/>
                      <a:pt x="12" y="3902"/>
                      <a:pt x="8" y="3902"/>
                    </a:cubicBezTo>
                    <a:cubicBezTo>
                      <a:pt x="4" y="3902"/>
                      <a:pt x="0" y="3898"/>
                      <a:pt x="0" y="3894"/>
                    </a:cubicBezTo>
                    <a:lnTo>
                      <a:pt x="0" y="3878"/>
                    </a:lnTo>
                    <a:cubicBezTo>
                      <a:pt x="0" y="3874"/>
                      <a:pt x="4" y="3871"/>
                      <a:pt x="8" y="3871"/>
                    </a:cubicBezTo>
                    <a:cubicBezTo>
                      <a:pt x="12" y="3871"/>
                      <a:pt x="15" y="3874"/>
                      <a:pt x="15" y="3878"/>
                    </a:cubicBezTo>
                    <a:close/>
                    <a:moveTo>
                      <a:pt x="15" y="3925"/>
                    </a:moveTo>
                    <a:lnTo>
                      <a:pt x="15" y="3940"/>
                    </a:lnTo>
                    <a:cubicBezTo>
                      <a:pt x="15" y="3944"/>
                      <a:pt x="12" y="3948"/>
                      <a:pt x="8" y="3948"/>
                    </a:cubicBezTo>
                    <a:cubicBezTo>
                      <a:pt x="4" y="3948"/>
                      <a:pt x="0" y="3944"/>
                      <a:pt x="0" y="3940"/>
                    </a:cubicBezTo>
                    <a:lnTo>
                      <a:pt x="0" y="3925"/>
                    </a:lnTo>
                    <a:cubicBezTo>
                      <a:pt x="0" y="3920"/>
                      <a:pt x="4" y="3917"/>
                      <a:pt x="8" y="3917"/>
                    </a:cubicBezTo>
                    <a:cubicBezTo>
                      <a:pt x="12" y="3917"/>
                      <a:pt x="15" y="3920"/>
                      <a:pt x="15" y="3925"/>
                    </a:cubicBezTo>
                    <a:close/>
                    <a:moveTo>
                      <a:pt x="15" y="3971"/>
                    </a:moveTo>
                    <a:lnTo>
                      <a:pt x="15" y="3986"/>
                    </a:lnTo>
                    <a:cubicBezTo>
                      <a:pt x="15" y="3990"/>
                      <a:pt x="12" y="3994"/>
                      <a:pt x="8" y="3994"/>
                    </a:cubicBezTo>
                    <a:cubicBezTo>
                      <a:pt x="4" y="3994"/>
                      <a:pt x="0" y="3990"/>
                      <a:pt x="0" y="3986"/>
                    </a:cubicBezTo>
                    <a:lnTo>
                      <a:pt x="0" y="3971"/>
                    </a:lnTo>
                    <a:cubicBezTo>
                      <a:pt x="0" y="3966"/>
                      <a:pt x="4" y="3963"/>
                      <a:pt x="8" y="3963"/>
                    </a:cubicBezTo>
                    <a:cubicBezTo>
                      <a:pt x="12" y="3963"/>
                      <a:pt x="15" y="3966"/>
                      <a:pt x="15" y="3971"/>
                    </a:cubicBezTo>
                    <a:close/>
                    <a:moveTo>
                      <a:pt x="15" y="4017"/>
                    </a:moveTo>
                    <a:lnTo>
                      <a:pt x="15" y="4032"/>
                    </a:lnTo>
                    <a:cubicBezTo>
                      <a:pt x="15" y="4036"/>
                      <a:pt x="12" y="4040"/>
                      <a:pt x="8" y="4040"/>
                    </a:cubicBezTo>
                    <a:cubicBezTo>
                      <a:pt x="4" y="4040"/>
                      <a:pt x="0" y="4036"/>
                      <a:pt x="0" y="4032"/>
                    </a:cubicBezTo>
                    <a:lnTo>
                      <a:pt x="0" y="4017"/>
                    </a:lnTo>
                    <a:cubicBezTo>
                      <a:pt x="0" y="4012"/>
                      <a:pt x="4" y="4009"/>
                      <a:pt x="8" y="4009"/>
                    </a:cubicBezTo>
                    <a:cubicBezTo>
                      <a:pt x="12" y="4009"/>
                      <a:pt x="15" y="4012"/>
                      <a:pt x="15" y="4017"/>
                    </a:cubicBezTo>
                    <a:close/>
                    <a:moveTo>
                      <a:pt x="15" y="4063"/>
                    </a:moveTo>
                    <a:lnTo>
                      <a:pt x="15" y="4078"/>
                    </a:lnTo>
                    <a:cubicBezTo>
                      <a:pt x="15" y="4082"/>
                      <a:pt x="12" y="4086"/>
                      <a:pt x="8" y="4086"/>
                    </a:cubicBezTo>
                    <a:cubicBezTo>
                      <a:pt x="4" y="4086"/>
                      <a:pt x="0" y="4082"/>
                      <a:pt x="0" y="4078"/>
                    </a:cubicBezTo>
                    <a:lnTo>
                      <a:pt x="0" y="4063"/>
                    </a:lnTo>
                    <a:cubicBezTo>
                      <a:pt x="0" y="4059"/>
                      <a:pt x="4" y="4055"/>
                      <a:pt x="8" y="4055"/>
                    </a:cubicBezTo>
                    <a:cubicBezTo>
                      <a:pt x="12" y="4055"/>
                      <a:pt x="15" y="4059"/>
                      <a:pt x="15" y="4063"/>
                    </a:cubicBezTo>
                    <a:close/>
                    <a:moveTo>
                      <a:pt x="15" y="4109"/>
                    </a:moveTo>
                    <a:lnTo>
                      <a:pt x="15" y="4124"/>
                    </a:lnTo>
                    <a:cubicBezTo>
                      <a:pt x="15" y="4128"/>
                      <a:pt x="12" y="4132"/>
                      <a:pt x="8" y="4132"/>
                    </a:cubicBezTo>
                    <a:cubicBezTo>
                      <a:pt x="4" y="4132"/>
                      <a:pt x="0" y="4128"/>
                      <a:pt x="0" y="4124"/>
                    </a:cubicBezTo>
                    <a:lnTo>
                      <a:pt x="0" y="4109"/>
                    </a:lnTo>
                    <a:cubicBezTo>
                      <a:pt x="0" y="4105"/>
                      <a:pt x="4" y="4101"/>
                      <a:pt x="8" y="4101"/>
                    </a:cubicBezTo>
                    <a:cubicBezTo>
                      <a:pt x="12" y="4101"/>
                      <a:pt x="15" y="4105"/>
                      <a:pt x="15" y="4109"/>
                    </a:cubicBezTo>
                    <a:close/>
                    <a:moveTo>
                      <a:pt x="15" y="4155"/>
                    </a:moveTo>
                    <a:lnTo>
                      <a:pt x="15" y="4170"/>
                    </a:lnTo>
                    <a:cubicBezTo>
                      <a:pt x="15" y="4175"/>
                      <a:pt x="12" y="4178"/>
                      <a:pt x="8" y="4178"/>
                    </a:cubicBezTo>
                    <a:cubicBezTo>
                      <a:pt x="4" y="4178"/>
                      <a:pt x="0" y="4175"/>
                      <a:pt x="0" y="4170"/>
                    </a:cubicBezTo>
                    <a:lnTo>
                      <a:pt x="0" y="4155"/>
                    </a:lnTo>
                    <a:cubicBezTo>
                      <a:pt x="0" y="4151"/>
                      <a:pt x="4" y="4147"/>
                      <a:pt x="8" y="4147"/>
                    </a:cubicBezTo>
                    <a:cubicBezTo>
                      <a:pt x="12" y="4147"/>
                      <a:pt x="15" y="4151"/>
                      <a:pt x="15" y="4155"/>
                    </a:cubicBezTo>
                    <a:close/>
                    <a:moveTo>
                      <a:pt x="15" y="4201"/>
                    </a:moveTo>
                    <a:lnTo>
                      <a:pt x="15" y="4216"/>
                    </a:lnTo>
                    <a:cubicBezTo>
                      <a:pt x="15" y="4221"/>
                      <a:pt x="12" y="4224"/>
                      <a:pt x="8" y="4224"/>
                    </a:cubicBezTo>
                    <a:cubicBezTo>
                      <a:pt x="4" y="4224"/>
                      <a:pt x="0" y="4221"/>
                      <a:pt x="0" y="4216"/>
                    </a:cubicBezTo>
                    <a:lnTo>
                      <a:pt x="0" y="4201"/>
                    </a:lnTo>
                    <a:cubicBezTo>
                      <a:pt x="0" y="4197"/>
                      <a:pt x="4" y="4193"/>
                      <a:pt x="8" y="4193"/>
                    </a:cubicBezTo>
                    <a:cubicBezTo>
                      <a:pt x="12" y="4193"/>
                      <a:pt x="15" y="4197"/>
                      <a:pt x="15" y="4201"/>
                    </a:cubicBezTo>
                    <a:close/>
                    <a:moveTo>
                      <a:pt x="15" y="4247"/>
                    </a:moveTo>
                    <a:lnTo>
                      <a:pt x="15" y="4262"/>
                    </a:lnTo>
                    <a:cubicBezTo>
                      <a:pt x="15" y="4267"/>
                      <a:pt x="12" y="4270"/>
                      <a:pt x="8" y="4270"/>
                    </a:cubicBezTo>
                    <a:cubicBezTo>
                      <a:pt x="4" y="4270"/>
                      <a:pt x="0" y="4267"/>
                      <a:pt x="0" y="4262"/>
                    </a:cubicBezTo>
                    <a:lnTo>
                      <a:pt x="0" y="4247"/>
                    </a:lnTo>
                    <a:cubicBezTo>
                      <a:pt x="0" y="4243"/>
                      <a:pt x="4" y="4239"/>
                      <a:pt x="8" y="4239"/>
                    </a:cubicBezTo>
                    <a:cubicBezTo>
                      <a:pt x="12" y="4239"/>
                      <a:pt x="15" y="4243"/>
                      <a:pt x="15" y="4247"/>
                    </a:cubicBezTo>
                    <a:close/>
                    <a:moveTo>
                      <a:pt x="15" y="4293"/>
                    </a:moveTo>
                    <a:lnTo>
                      <a:pt x="15" y="4309"/>
                    </a:lnTo>
                    <a:cubicBezTo>
                      <a:pt x="15" y="4313"/>
                      <a:pt x="12" y="4316"/>
                      <a:pt x="8" y="4316"/>
                    </a:cubicBezTo>
                    <a:cubicBezTo>
                      <a:pt x="4" y="4316"/>
                      <a:pt x="0" y="4313"/>
                      <a:pt x="0" y="4309"/>
                    </a:cubicBezTo>
                    <a:lnTo>
                      <a:pt x="0" y="4293"/>
                    </a:lnTo>
                    <a:cubicBezTo>
                      <a:pt x="0" y="4289"/>
                      <a:pt x="4" y="4286"/>
                      <a:pt x="8" y="4286"/>
                    </a:cubicBezTo>
                    <a:cubicBezTo>
                      <a:pt x="12" y="4286"/>
                      <a:pt x="15" y="4289"/>
                      <a:pt x="15" y="4293"/>
                    </a:cubicBezTo>
                    <a:close/>
                    <a:moveTo>
                      <a:pt x="15" y="4339"/>
                    </a:moveTo>
                    <a:lnTo>
                      <a:pt x="15" y="4355"/>
                    </a:lnTo>
                    <a:cubicBezTo>
                      <a:pt x="15" y="4359"/>
                      <a:pt x="12" y="4362"/>
                      <a:pt x="8" y="4362"/>
                    </a:cubicBezTo>
                    <a:cubicBezTo>
                      <a:pt x="4" y="4362"/>
                      <a:pt x="0" y="4359"/>
                      <a:pt x="0" y="4355"/>
                    </a:cubicBezTo>
                    <a:lnTo>
                      <a:pt x="0" y="4339"/>
                    </a:lnTo>
                    <a:cubicBezTo>
                      <a:pt x="0" y="4335"/>
                      <a:pt x="4" y="4332"/>
                      <a:pt x="8" y="4332"/>
                    </a:cubicBezTo>
                    <a:cubicBezTo>
                      <a:pt x="12" y="4332"/>
                      <a:pt x="15" y="4335"/>
                      <a:pt x="15" y="4339"/>
                    </a:cubicBezTo>
                    <a:close/>
                    <a:moveTo>
                      <a:pt x="15" y="4385"/>
                    </a:moveTo>
                    <a:lnTo>
                      <a:pt x="15" y="4401"/>
                    </a:lnTo>
                    <a:cubicBezTo>
                      <a:pt x="15" y="4405"/>
                      <a:pt x="12" y="4408"/>
                      <a:pt x="8" y="4408"/>
                    </a:cubicBezTo>
                    <a:cubicBezTo>
                      <a:pt x="4" y="4408"/>
                      <a:pt x="0" y="4405"/>
                      <a:pt x="0" y="4401"/>
                    </a:cubicBezTo>
                    <a:lnTo>
                      <a:pt x="0" y="4385"/>
                    </a:lnTo>
                    <a:cubicBezTo>
                      <a:pt x="0" y="4381"/>
                      <a:pt x="4" y="4378"/>
                      <a:pt x="8" y="4378"/>
                    </a:cubicBezTo>
                    <a:cubicBezTo>
                      <a:pt x="12" y="4378"/>
                      <a:pt x="15" y="4381"/>
                      <a:pt x="15" y="4385"/>
                    </a:cubicBezTo>
                    <a:close/>
                    <a:moveTo>
                      <a:pt x="15" y="4431"/>
                    </a:moveTo>
                    <a:lnTo>
                      <a:pt x="15" y="4447"/>
                    </a:lnTo>
                    <a:cubicBezTo>
                      <a:pt x="15" y="4451"/>
                      <a:pt x="12" y="4454"/>
                      <a:pt x="8" y="4454"/>
                    </a:cubicBezTo>
                    <a:cubicBezTo>
                      <a:pt x="4" y="4454"/>
                      <a:pt x="0" y="4451"/>
                      <a:pt x="0" y="4447"/>
                    </a:cubicBezTo>
                    <a:lnTo>
                      <a:pt x="0" y="4431"/>
                    </a:lnTo>
                    <a:cubicBezTo>
                      <a:pt x="0" y="4427"/>
                      <a:pt x="4" y="4424"/>
                      <a:pt x="8" y="4424"/>
                    </a:cubicBezTo>
                    <a:cubicBezTo>
                      <a:pt x="12" y="4424"/>
                      <a:pt x="15" y="4427"/>
                      <a:pt x="15" y="4431"/>
                    </a:cubicBezTo>
                    <a:close/>
                    <a:moveTo>
                      <a:pt x="15" y="4478"/>
                    </a:moveTo>
                    <a:lnTo>
                      <a:pt x="15" y="4493"/>
                    </a:lnTo>
                    <a:cubicBezTo>
                      <a:pt x="15" y="4497"/>
                      <a:pt x="12" y="4501"/>
                      <a:pt x="8" y="4501"/>
                    </a:cubicBezTo>
                    <a:cubicBezTo>
                      <a:pt x="4" y="4501"/>
                      <a:pt x="0" y="4497"/>
                      <a:pt x="0" y="4493"/>
                    </a:cubicBezTo>
                    <a:lnTo>
                      <a:pt x="0" y="4478"/>
                    </a:lnTo>
                    <a:cubicBezTo>
                      <a:pt x="0" y="4473"/>
                      <a:pt x="4" y="4470"/>
                      <a:pt x="8" y="4470"/>
                    </a:cubicBezTo>
                    <a:cubicBezTo>
                      <a:pt x="12" y="4470"/>
                      <a:pt x="15" y="4473"/>
                      <a:pt x="15" y="4478"/>
                    </a:cubicBezTo>
                    <a:close/>
                    <a:moveTo>
                      <a:pt x="15" y="4524"/>
                    </a:moveTo>
                    <a:lnTo>
                      <a:pt x="15" y="4539"/>
                    </a:lnTo>
                    <a:cubicBezTo>
                      <a:pt x="15" y="4543"/>
                      <a:pt x="12" y="4547"/>
                      <a:pt x="8" y="4547"/>
                    </a:cubicBezTo>
                    <a:cubicBezTo>
                      <a:pt x="4" y="4547"/>
                      <a:pt x="0" y="4543"/>
                      <a:pt x="0" y="4539"/>
                    </a:cubicBezTo>
                    <a:lnTo>
                      <a:pt x="0" y="4524"/>
                    </a:lnTo>
                    <a:cubicBezTo>
                      <a:pt x="0" y="4519"/>
                      <a:pt x="4" y="4516"/>
                      <a:pt x="8" y="4516"/>
                    </a:cubicBezTo>
                    <a:cubicBezTo>
                      <a:pt x="12" y="4516"/>
                      <a:pt x="15" y="4519"/>
                      <a:pt x="15" y="4524"/>
                    </a:cubicBezTo>
                    <a:close/>
                    <a:moveTo>
                      <a:pt x="15" y="4570"/>
                    </a:moveTo>
                    <a:lnTo>
                      <a:pt x="15" y="4585"/>
                    </a:lnTo>
                    <a:cubicBezTo>
                      <a:pt x="15" y="4589"/>
                      <a:pt x="12" y="4593"/>
                      <a:pt x="8" y="4593"/>
                    </a:cubicBezTo>
                    <a:cubicBezTo>
                      <a:pt x="4" y="4593"/>
                      <a:pt x="0" y="4589"/>
                      <a:pt x="0" y="4585"/>
                    </a:cubicBezTo>
                    <a:lnTo>
                      <a:pt x="0" y="4570"/>
                    </a:lnTo>
                    <a:cubicBezTo>
                      <a:pt x="0" y="4565"/>
                      <a:pt x="4" y="4562"/>
                      <a:pt x="8" y="4562"/>
                    </a:cubicBezTo>
                    <a:cubicBezTo>
                      <a:pt x="12" y="4562"/>
                      <a:pt x="15" y="4565"/>
                      <a:pt x="15" y="4570"/>
                    </a:cubicBezTo>
                    <a:close/>
                    <a:moveTo>
                      <a:pt x="15" y="4616"/>
                    </a:moveTo>
                    <a:lnTo>
                      <a:pt x="15" y="4631"/>
                    </a:lnTo>
                    <a:cubicBezTo>
                      <a:pt x="15" y="4635"/>
                      <a:pt x="12" y="4639"/>
                      <a:pt x="8" y="4639"/>
                    </a:cubicBezTo>
                    <a:cubicBezTo>
                      <a:pt x="4" y="4639"/>
                      <a:pt x="0" y="4635"/>
                      <a:pt x="0" y="4631"/>
                    </a:cubicBezTo>
                    <a:lnTo>
                      <a:pt x="0" y="4616"/>
                    </a:lnTo>
                    <a:cubicBezTo>
                      <a:pt x="0" y="4612"/>
                      <a:pt x="4" y="4608"/>
                      <a:pt x="8" y="4608"/>
                    </a:cubicBezTo>
                    <a:cubicBezTo>
                      <a:pt x="12" y="4608"/>
                      <a:pt x="15" y="4612"/>
                      <a:pt x="15" y="4616"/>
                    </a:cubicBezTo>
                    <a:close/>
                    <a:moveTo>
                      <a:pt x="15" y="4662"/>
                    </a:moveTo>
                    <a:lnTo>
                      <a:pt x="15" y="4677"/>
                    </a:lnTo>
                    <a:cubicBezTo>
                      <a:pt x="15" y="4681"/>
                      <a:pt x="12" y="4685"/>
                      <a:pt x="8" y="4685"/>
                    </a:cubicBezTo>
                    <a:cubicBezTo>
                      <a:pt x="4" y="4685"/>
                      <a:pt x="0" y="4681"/>
                      <a:pt x="0" y="4677"/>
                    </a:cubicBezTo>
                    <a:lnTo>
                      <a:pt x="0" y="4662"/>
                    </a:lnTo>
                    <a:cubicBezTo>
                      <a:pt x="0" y="4658"/>
                      <a:pt x="4" y="4654"/>
                      <a:pt x="8" y="4654"/>
                    </a:cubicBezTo>
                    <a:cubicBezTo>
                      <a:pt x="12" y="4654"/>
                      <a:pt x="15" y="4658"/>
                      <a:pt x="15" y="4662"/>
                    </a:cubicBezTo>
                    <a:close/>
                    <a:moveTo>
                      <a:pt x="15" y="4708"/>
                    </a:moveTo>
                    <a:lnTo>
                      <a:pt x="15" y="4723"/>
                    </a:lnTo>
                    <a:cubicBezTo>
                      <a:pt x="15" y="4728"/>
                      <a:pt x="12" y="4731"/>
                      <a:pt x="8" y="4731"/>
                    </a:cubicBezTo>
                    <a:cubicBezTo>
                      <a:pt x="4" y="4731"/>
                      <a:pt x="0" y="4728"/>
                      <a:pt x="0" y="4723"/>
                    </a:cubicBezTo>
                    <a:lnTo>
                      <a:pt x="0" y="4708"/>
                    </a:lnTo>
                    <a:cubicBezTo>
                      <a:pt x="0" y="4704"/>
                      <a:pt x="4" y="4700"/>
                      <a:pt x="8" y="4700"/>
                    </a:cubicBezTo>
                    <a:cubicBezTo>
                      <a:pt x="12" y="4700"/>
                      <a:pt x="15" y="4704"/>
                      <a:pt x="15" y="4708"/>
                    </a:cubicBezTo>
                    <a:close/>
                    <a:moveTo>
                      <a:pt x="15" y="4754"/>
                    </a:moveTo>
                    <a:lnTo>
                      <a:pt x="15" y="4769"/>
                    </a:lnTo>
                    <a:cubicBezTo>
                      <a:pt x="15" y="4774"/>
                      <a:pt x="12" y="4777"/>
                      <a:pt x="8" y="4777"/>
                    </a:cubicBezTo>
                    <a:cubicBezTo>
                      <a:pt x="4" y="4777"/>
                      <a:pt x="0" y="4774"/>
                      <a:pt x="0" y="4769"/>
                    </a:cubicBezTo>
                    <a:lnTo>
                      <a:pt x="0" y="4754"/>
                    </a:lnTo>
                    <a:cubicBezTo>
                      <a:pt x="0" y="4750"/>
                      <a:pt x="4" y="4746"/>
                      <a:pt x="8" y="4746"/>
                    </a:cubicBezTo>
                    <a:cubicBezTo>
                      <a:pt x="12" y="4746"/>
                      <a:pt x="15" y="4750"/>
                      <a:pt x="15" y="4754"/>
                    </a:cubicBezTo>
                    <a:close/>
                    <a:moveTo>
                      <a:pt x="15" y="4800"/>
                    </a:moveTo>
                    <a:lnTo>
                      <a:pt x="15" y="4815"/>
                    </a:lnTo>
                    <a:cubicBezTo>
                      <a:pt x="15" y="4820"/>
                      <a:pt x="12" y="4823"/>
                      <a:pt x="8" y="4823"/>
                    </a:cubicBezTo>
                    <a:cubicBezTo>
                      <a:pt x="4" y="4823"/>
                      <a:pt x="0" y="4820"/>
                      <a:pt x="0" y="4815"/>
                    </a:cubicBezTo>
                    <a:lnTo>
                      <a:pt x="0" y="4800"/>
                    </a:lnTo>
                    <a:cubicBezTo>
                      <a:pt x="0" y="4796"/>
                      <a:pt x="4" y="4792"/>
                      <a:pt x="8" y="4792"/>
                    </a:cubicBezTo>
                    <a:cubicBezTo>
                      <a:pt x="12" y="4792"/>
                      <a:pt x="15" y="4796"/>
                      <a:pt x="15" y="4800"/>
                    </a:cubicBezTo>
                    <a:close/>
                    <a:moveTo>
                      <a:pt x="15" y="4846"/>
                    </a:moveTo>
                    <a:lnTo>
                      <a:pt x="15" y="4862"/>
                    </a:lnTo>
                    <a:cubicBezTo>
                      <a:pt x="15" y="4866"/>
                      <a:pt x="12" y="4869"/>
                      <a:pt x="8" y="4869"/>
                    </a:cubicBezTo>
                    <a:cubicBezTo>
                      <a:pt x="4" y="4869"/>
                      <a:pt x="0" y="4866"/>
                      <a:pt x="0" y="4862"/>
                    </a:cubicBezTo>
                    <a:lnTo>
                      <a:pt x="0" y="4846"/>
                    </a:lnTo>
                    <a:cubicBezTo>
                      <a:pt x="0" y="4842"/>
                      <a:pt x="4" y="4838"/>
                      <a:pt x="8" y="4838"/>
                    </a:cubicBezTo>
                    <a:cubicBezTo>
                      <a:pt x="12" y="4838"/>
                      <a:pt x="15" y="4842"/>
                      <a:pt x="15" y="4846"/>
                    </a:cubicBezTo>
                    <a:close/>
                    <a:moveTo>
                      <a:pt x="15" y="4892"/>
                    </a:moveTo>
                    <a:lnTo>
                      <a:pt x="15" y="4908"/>
                    </a:lnTo>
                    <a:cubicBezTo>
                      <a:pt x="15" y="4912"/>
                      <a:pt x="12" y="4915"/>
                      <a:pt x="8" y="4915"/>
                    </a:cubicBezTo>
                    <a:cubicBezTo>
                      <a:pt x="4" y="4915"/>
                      <a:pt x="0" y="4912"/>
                      <a:pt x="0" y="4908"/>
                    </a:cubicBezTo>
                    <a:lnTo>
                      <a:pt x="0" y="4892"/>
                    </a:lnTo>
                    <a:cubicBezTo>
                      <a:pt x="0" y="4888"/>
                      <a:pt x="4" y="4885"/>
                      <a:pt x="8" y="4885"/>
                    </a:cubicBezTo>
                    <a:cubicBezTo>
                      <a:pt x="12" y="4885"/>
                      <a:pt x="15" y="4888"/>
                      <a:pt x="15" y="4892"/>
                    </a:cubicBezTo>
                    <a:close/>
                    <a:moveTo>
                      <a:pt x="15" y="4938"/>
                    </a:moveTo>
                    <a:lnTo>
                      <a:pt x="15" y="4954"/>
                    </a:lnTo>
                    <a:cubicBezTo>
                      <a:pt x="15" y="4958"/>
                      <a:pt x="12" y="4961"/>
                      <a:pt x="8" y="4961"/>
                    </a:cubicBezTo>
                    <a:cubicBezTo>
                      <a:pt x="4" y="4961"/>
                      <a:pt x="0" y="4958"/>
                      <a:pt x="0" y="4954"/>
                    </a:cubicBezTo>
                    <a:lnTo>
                      <a:pt x="0" y="4938"/>
                    </a:lnTo>
                    <a:cubicBezTo>
                      <a:pt x="0" y="4934"/>
                      <a:pt x="4" y="4931"/>
                      <a:pt x="8" y="4931"/>
                    </a:cubicBezTo>
                    <a:cubicBezTo>
                      <a:pt x="12" y="4931"/>
                      <a:pt x="15" y="4934"/>
                      <a:pt x="15" y="4938"/>
                    </a:cubicBezTo>
                    <a:close/>
                    <a:moveTo>
                      <a:pt x="15" y="4984"/>
                    </a:moveTo>
                    <a:lnTo>
                      <a:pt x="15" y="5000"/>
                    </a:lnTo>
                    <a:cubicBezTo>
                      <a:pt x="15" y="5004"/>
                      <a:pt x="12" y="5007"/>
                      <a:pt x="8" y="5007"/>
                    </a:cubicBezTo>
                    <a:cubicBezTo>
                      <a:pt x="4" y="5007"/>
                      <a:pt x="0" y="5004"/>
                      <a:pt x="0" y="5000"/>
                    </a:cubicBezTo>
                    <a:lnTo>
                      <a:pt x="0" y="4984"/>
                    </a:lnTo>
                    <a:cubicBezTo>
                      <a:pt x="0" y="4980"/>
                      <a:pt x="4" y="4977"/>
                      <a:pt x="8" y="4977"/>
                    </a:cubicBezTo>
                    <a:cubicBezTo>
                      <a:pt x="12" y="4977"/>
                      <a:pt x="15" y="4980"/>
                      <a:pt x="15" y="4984"/>
                    </a:cubicBezTo>
                    <a:close/>
                    <a:moveTo>
                      <a:pt x="15" y="5030"/>
                    </a:moveTo>
                    <a:lnTo>
                      <a:pt x="15" y="5046"/>
                    </a:lnTo>
                    <a:cubicBezTo>
                      <a:pt x="15" y="5050"/>
                      <a:pt x="12" y="5054"/>
                      <a:pt x="8" y="5054"/>
                    </a:cubicBezTo>
                    <a:cubicBezTo>
                      <a:pt x="4" y="5054"/>
                      <a:pt x="0" y="5050"/>
                      <a:pt x="0" y="5046"/>
                    </a:cubicBezTo>
                    <a:lnTo>
                      <a:pt x="0" y="5030"/>
                    </a:lnTo>
                    <a:cubicBezTo>
                      <a:pt x="0" y="5026"/>
                      <a:pt x="4" y="5023"/>
                      <a:pt x="8" y="5023"/>
                    </a:cubicBezTo>
                    <a:cubicBezTo>
                      <a:pt x="12" y="5023"/>
                      <a:pt x="15" y="5026"/>
                      <a:pt x="15" y="5030"/>
                    </a:cubicBezTo>
                    <a:close/>
                    <a:moveTo>
                      <a:pt x="15" y="5077"/>
                    </a:moveTo>
                    <a:lnTo>
                      <a:pt x="15" y="5092"/>
                    </a:lnTo>
                    <a:cubicBezTo>
                      <a:pt x="15" y="5096"/>
                      <a:pt x="12" y="5100"/>
                      <a:pt x="8" y="5100"/>
                    </a:cubicBezTo>
                    <a:cubicBezTo>
                      <a:pt x="4" y="5100"/>
                      <a:pt x="0" y="5096"/>
                      <a:pt x="0" y="5092"/>
                    </a:cubicBezTo>
                    <a:lnTo>
                      <a:pt x="0" y="5077"/>
                    </a:lnTo>
                    <a:cubicBezTo>
                      <a:pt x="0" y="5072"/>
                      <a:pt x="4" y="5069"/>
                      <a:pt x="8" y="5069"/>
                    </a:cubicBezTo>
                    <a:cubicBezTo>
                      <a:pt x="12" y="5069"/>
                      <a:pt x="15" y="5072"/>
                      <a:pt x="15" y="5077"/>
                    </a:cubicBezTo>
                    <a:close/>
                    <a:moveTo>
                      <a:pt x="15" y="5123"/>
                    </a:moveTo>
                    <a:lnTo>
                      <a:pt x="15" y="5138"/>
                    </a:lnTo>
                    <a:cubicBezTo>
                      <a:pt x="15" y="5142"/>
                      <a:pt x="12" y="5146"/>
                      <a:pt x="8" y="5146"/>
                    </a:cubicBezTo>
                    <a:cubicBezTo>
                      <a:pt x="4" y="5146"/>
                      <a:pt x="0" y="5142"/>
                      <a:pt x="0" y="5138"/>
                    </a:cubicBezTo>
                    <a:lnTo>
                      <a:pt x="0" y="5123"/>
                    </a:lnTo>
                    <a:cubicBezTo>
                      <a:pt x="0" y="5118"/>
                      <a:pt x="4" y="5115"/>
                      <a:pt x="8" y="5115"/>
                    </a:cubicBezTo>
                    <a:cubicBezTo>
                      <a:pt x="12" y="5115"/>
                      <a:pt x="15" y="5118"/>
                      <a:pt x="15" y="5123"/>
                    </a:cubicBezTo>
                    <a:close/>
                    <a:moveTo>
                      <a:pt x="15" y="5169"/>
                    </a:moveTo>
                    <a:lnTo>
                      <a:pt x="15" y="5184"/>
                    </a:lnTo>
                    <a:cubicBezTo>
                      <a:pt x="15" y="5188"/>
                      <a:pt x="12" y="5192"/>
                      <a:pt x="8" y="5192"/>
                    </a:cubicBezTo>
                    <a:cubicBezTo>
                      <a:pt x="4" y="5192"/>
                      <a:pt x="0" y="5188"/>
                      <a:pt x="0" y="5184"/>
                    </a:cubicBezTo>
                    <a:lnTo>
                      <a:pt x="0" y="5169"/>
                    </a:lnTo>
                    <a:cubicBezTo>
                      <a:pt x="0" y="5164"/>
                      <a:pt x="4" y="5161"/>
                      <a:pt x="8" y="5161"/>
                    </a:cubicBezTo>
                    <a:cubicBezTo>
                      <a:pt x="12" y="5161"/>
                      <a:pt x="15" y="5164"/>
                      <a:pt x="15" y="5169"/>
                    </a:cubicBezTo>
                    <a:close/>
                    <a:moveTo>
                      <a:pt x="15" y="5215"/>
                    </a:moveTo>
                    <a:lnTo>
                      <a:pt x="15" y="5230"/>
                    </a:lnTo>
                    <a:cubicBezTo>
                      <a:pt x="15" y="5234"/>
                      <a:pt x="12" y="5238"/>
                      <a:pt x="8" y="5238"/>
                    </a:cubicBezTo>
                    <a:cubicBezTo>
                      <a:pt x="4" y="5238"/>
                      <a:pt x="0" y="5234"/>
                      <a:pt x="0" y="5230"/>
                    </a:cubicBezTo>
                    <a:lnTo>
                      <a:pt x="0" y="5215"/>
                    </a:lnTo>
                    <a:cubicBezTo>
                      <a:pt x="0" y="5211"/>
                      <a:pt x="4" y="5207"/>
                      <a:pt x="8" y="5207"/>
                    </a:cubicBezTo>
                    <a:cubicBezTo>
                      <a:pt x="12" y="5207"/>
                      <a:pt x="15" y="5211"/>
                      <a:pt x="15" y="5215"/>
                    </a:cubicBezTo>
                    <a:close/>
                    <a:moveTo>
                      <a:pt x="15" y="5261"/>
                    </a:moveTo>
                    <a:lnTo>
                      <a:pt x="15" y="5276"/>
                    </a:lnTo>
                    <a:cubicBezTo>
                      <a:pt x="15" y="5280"/>
                      <a:pt x="12" y="5284"/>
                      <a:pt x="8" y="5284"/>
                    </a:cubicBezTo>
                    <a:cubicBezTo>
                      <a:pt x="4" y="5284"/>
                      <a:pt x="0" y="5280"/>
                      <a:pt x="0" y="5276"/>
                    </a:cubicBezTo>
                    <a:lnTo>
                      <a:pt x="0" y="5261"/>
                    </a:lnTo>
                    <a:cubicBezTo>
                      <a:pt x="0" y="5257"/>
                      <a:pt x="4" y="5253"/>
                      <a:pt x="8" y="5253"/>
                    </a:cubicBezTo>
                    <a:cubicBezTo>
                      <a:pt x="12" y="5253"/>
                      <a:pt x="15" y="5257"/>
                      <a:pt x="15" y="5261"/>
                    </a:cubicBezTo>
                    <a:close/>
                    <a:moveTo>
                      <a:pt x="15" y="5307"/>
                    </a:moveTo>
                    <a:lnTo>
                      <a:pt x="15" y="5322"/>
                    </a:lnTo>
                    <a:cubicBezTo>
                      <a:pt x="15" y="5327"/>
                      <a:pt x="12" y="5330"/>
                      <a:pt x="8" y="5330"/>
                    </a:cubicBezTo>
                    <a:cubicBezTo>
                      <a:pt x="4" y="5330"/>
                      <a:pt x="0" y="5327"/>
                      <a:pt x="0" y="5322"/>
                    </a:cubicBezTo>
                    <a:lnTo>
                      <a:pt x="0" y="5307"/>
                    </a:lnTo>
                    <a:cubicBezTo>
                      <a:pt x="0" y="5303"/>
                      <a:pt x="4" y="5299"/>
                      <a:pt x="8" y="5299"/>
                    </a:cubicBezTo>
                    <a:cubicBezTo>
                      <a:pt x="12" y="5299"/>
                      <a:pt x="15" y="5303"/>
                      <a:pt x="15" y="5307"/>
                    </a:cubicBezTo>
                    <a:close/>
                    <a:moveTo>
                      <a:pt x="15" y="5353"/>
                    </a:moveTo>
                    <a:lnTo>
                      <a:pt x="15" y="5368"/>
                    </a:lnTo>
                    <a:cubicBezTo>
                      <a:pt x="15" y="5373"/>
                      <a:pt x="12" y="5376"/>
                      <a:pt x="8" y="5376"/>
                    </a:cubicBezTo>
                    <a:cubicBezTo>
                      <a:pt x="4" y="5376"/>
                      <a:pt x="0" y="5373"/>
                      <a:pt x="0" y="5368"/>
                    </a:cubicBezTo>
                    <a:lnTo>
                      <a:pt x="0" y="5353"/>
                    </a:lnTo>
                    <a:cubicBezTo>
                      <a:pt x="0" y="5349"/>
                      <a:pt x="4" y="5345"/>
                      <a:pt x="8" y="5345"/>
                    </a:cubicBezTo>
                    <a:cubicBezTo>
                      <a:pt x="12" y="5345"/>
                      <a:pt x="15" y="5349"/>
                      <a:pt x="15" y="5353"/>
                    </a:cubicBezTo>
                    <a:close/>
                    <a:moveTo>
                      <a:pt x="15" y="5399"/>
                    </a:moveTo>
                    <a:lnTo>
                      <a:pt x="15" y="5414"/>
                    </a:lnTo>
                    <a:cubicBezTo>
                      <a:pt x="15" y="5419"/>
                      <a:pt x="12" y="5422"/>
                      <a:pt x="8" y="5422"/>
                    </a:cubicBezTo>
                    <a:cubicBezTo>
                      <a:pt x="4" y="5422"/>
                      <a:pt x="0" y="5419"/>
                      <a:pt x="0" y="5414"/>
                    </a:cubicBezTo>
                    <a:lnTo>
                      <a:pt x="0" y="5399"/>
                    </a:lnTo>
                    <a:cubicBezTo>
                      <a:pt x="0" y="5395"/>
                      <a:pt x="4" y="5391"/>
                      <a:pt x="8" y="5391"/>
                    </a:cubicBezTo>
                    <a:cubicBezTo>
                      <a:pt x="12" y="5391"/>
                      <a:pt x="15" y="5395"/>
                      <a:pt x="15" y="5399"/>
                    </a:cubicBezTo>
                    <a:close/>
                    <a:moveTo>
                      <a:pt x="15" y="5445"/>
                    </a:moveTo>
                    <a:lnTo>
                      <a:pt x="15" y="5461"/>
                    </a:lnTo>
                    <a:cubicBezTo>
                      <a:pt x="15" y="5465"/>
                      <a:pt x="12" y="5468"/>
                      <a:pt x="8" y="5468"/>
                    </a:cubicBezTo>
                    <a:cubicBezTo>
                      <a:pt x="4" y="5468"/>
                      <a:pt x="0" y="5465"/>
                      <a:pt x="0" y="5461"/>
                    </a:cubicBezTo>
                    <a:lnTo>
                      <a:pt x="0" y="5445"/>
                    </a:lnTo>
                    <a:cubicBezTo>
                      <a:pt x="0" y="5441"/>
                      <a:pt x="4" y="5438"/>
                      <a:pt x="8" y="5438"/>
                    </a:cubicBezTo>
                    <a:cubicBezTo>
                      <a:pt x="12" y="5438"/>
                      <a:pt x="15" y="5441"/>
                      <a:pt x="15" y="5445"/>
                    </a:cubicBezTo>
                    <a:close/>
                    <a:moveTo>
                      <a:pt x="15" y="5491"/>
                    </a:moveTo>
                    <a:lnTo>
                      <a:pt x="15" y="5507"/>
                    </a:lnTo>
                    <a:cubicBezTo>
                      <a:pt x="15" y="5511"/>
                      <a:pt x="12" y="5514"/>
                      <a:pt x="8" y="5514"/>
                    </a:cubicBezTo>
                    <a:cubicBezTo>
                      <a:pt x="4" y="5514"/>
                      <a:pt x="0" y="5511"/>
                      <a:pt x="0" y="5507"/>
                    </a:cubicBezTo>
                    <a:lnTo>
                      <a:pt x="0" y="5491"/>
                    </a:lnTo>
                    <a:cubicBezTo>
                      <a:pt x="0" y="5487"/>
                      <a:pt x="4" y="5484"/>
                      <a:pt x="8" y="5484"/>
                    </a:cubicBezTo>
                    <a:cubicBezTo>
                      <a:pt x="12" y="5484"/>
                      <a:pt x="15" y="5487"/>
                      <a:pt x="15" y="5491"/>
                    </a:cubicBezTo>
                    <a:close/>
                    <a:moveTo>
                      <a:pt x="15" y="5537"/>
                    </a:moveTo>
                    <a:lnTo>
                      <a:pt x="15" y="5553"/>
                    </a:lnTo>
                    <a:cubicBezTo>
                      <a:pt x="15" y="5557"/>
                      <a:pt x="12" y="5560"/>
                      <a:pt x="8" y="5560"/>
                    </a:cubicBezTo>
                    <a:cubicBezTo>
                      <a:pt x="4" y="5560"/>
                      <a:pt x="0" y="5557"/>
                      <a:pt x="0" y="5553"/>
                    </a:cubicBezTo>
                    <a:lnTo>
                      <a:pt x="0" y="5537"/>
                    </a:lnTo>
                    <a:cubicBezTo>
                      <a:pt x="0" y="5533"/>
                      <a:pt x="4" y="5530"/>
                      <a:pt x="8" y="5530"/>
                    </a:cubicBezTo>
                    <a:cubicBezTo>
                      <a:pt x="12" y="5530"/>
                      <a:pt x="15" y="5533"/>
                      <a:pt x="15" y="5537"/>
                    </a:cubicBezTo>
                    <a:close/>
                    <a:moveTo>
                      <a:pt x="15" y="5583"/>
                    </a:moveTo>
                    <a:lnTo>
                      <a:pt x="15" y="5599"/>
                    </a:lnTo>
                    <a:cubicBezTo>
                      <a:pt x="15" y="5603"/>
                      <a:pt x="12" y="5606"/>
                      <a:pt x="8" y="5606"/>
                    </a:cubicBezTo>
                    <a:cubicBezTo>
                      <a:pt x="4" y="5606"/>
                      <a:pt x="0" y="5603"/>
                      <a:pt x="0" y="5599"/>
                    </a:cubicBezTo>
                    <a:lnTo>
                      <a:pt x="0" y="5583"/>
                    </a:lnTo>
                    <a:cubicBezTo>
                      <a:pt x="0" y="5579"/>
                      <a:pt x="4" y="5576"/>
                      <a:pt x="8" y="5576"/>
                    </a:cubicBezTo>
                    <a:cubicBezTo>
                      <a:pt x="12" y="5576"/>
                      <a:pt x="15" y="5579"/>
                      <a:pt x="15" y="5583"/>
                    </a:cubicBezTo>
                    <a:close/>
                    <a:moveTo>
                      <a:pt x="15" y="5630"/>
                    </a:moveTo>
                    <a:lnTo>
                      <a:pt x="15" y="5645"/>
                    </a:lnTo>
                    <a:cubicBezTo>
                      <a:pt x="15" y="5649"/>
                      <a:pt x="12" y="5653"/>
                      <a:pt x="8" y="5653"/>
                    </a:cubicBezTo>
                    <a:cubicBezTo>
                      <a:pt x="4" y="5653"/>
                      <a:pt x="0" y="5649"/>
                      <a:pt x="0" y="5645"/>
                    </a:cubicBezTo>
                    <a:lnTo>
                      <a:pt x="0" y="5630"/>
                    </a:lnTo>
                    <a:cubicBezTo>
                      <a:pt x="0" y="5625"/>
                      <a:pt x="4" y="5622"/>
                      <a:pt x="8" y="5622"/>
                    </a:cubicBezTo>
                    <a:cubicBezTo>
                      <a:pt x="12" y="5622"/>
                      <a:pt x="15" y="5625"/>
                      <a:pt x="15" y="5630"/>
                    </a:cubicBezTo>
                    <a:close/>
                    <a:moveTo>
                      <a:pt x="15" y="5676"/>
                    </a:moveTo>
                    <a:lnTo>
                      <a:pt x="15" y="5691"/>
                    </a:lnTo>
                    <a:cubicBezTo>
                      <a:pt x="15" y="5695"/>
                      <a:pt x="12" y="5699"/>
                      <a:pt x="8" y="5699"/>
                    </a:cubicBezTo>
                    <a:cubicBezTo>
                      <a:pt x="4" y="5699"/>
                      <a:pt x="0" y="5695"/>
                      <a:pt x="0" y="5691"/>
                    </a:cubicBezTo>
                    <a:lnTo>
                      <a:pt x="0" y="5676"/>
                    </a:lnTo>
                    <a:cubicBezTo>
                      <a:pt x="0" y="5671"/>
                      <a:pt x="4" y="5668"/>
                      <a:pt x="8" y="5668"/>
                    </a:cubicBezTo>
                    <a:cubicBezTo>
                      <a:pt x="12" y="5668"/>
                      <a:pt x="15" y="5671"/>
                      <a:pt x="15" y="5676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1145">
                <a:extLst>
                  <a:ext uri="{FF2B5EF4-FFF2-40B4-BE49-F238E27FC236}">
                    <a16:creationId xmlns:a16="http://schemas.microsoft.com/office/drawing/2014/main" id="{3855DE34-C73A-411E-8A84-791F88F3B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3178"/>
                <a:ext cx="480" cy="118"/>
              </a:xfrm>
              <a:custGeom>
                <a:avLst/>
                <a:gdLst>
                  <a:gd name="T0" fmla="*/ 0 w 480"/>
                  <a:gd name="T1" fmla="*/ 59 h 118"/>
                  <a:gd name="T2" fmla="*/ 59 w 480"/>
                  <a:gd name="T3" fmla="*/ 0 h 118"/>
                  <a:gd name="T4" fmla="*/ 59 w 480"/>
                  <a:gd name="T5" fmla="*/ 39 h 118"/>
                  <a:gd name="T6" fmla="*/ 421 w 480"/>
                  <a:gd name="T7" fmla="*/ 39 h 118"/>
                  <a:gd name="T8" fmla="*/ 421 w 480"/>
                  <a:gd name="T9" fmla="*/ 0 h 118"/>
                  <a:gd name="T10" fmla="*/ 480 w 480"/>
                  <a:gd name="T11" fmla="*/ 59 h 118"/>
                  <a:gd name="T12" fmla="*/ 421 w 480"/>
                  <a:gd name="T13" fmla="*/ 118 h 118"/>
                  <a:gd name="T14" fmla="*/ 421 w 480"/>
                  <a:gd name="T15" fmla="*/ 79 h 118"/>
                  <a:gd name="T16" fmla="*/ 59 w 480"/>
                  <a:gd name="T17" fmla="*/ 79 h 118"/>
                  <a:gd name="T18" fmla="*/ 59 w 480"/>
                  <a:gd name="T19" fmla="*/ 118 h 118"/>
                  <a:gd name="T20" fmla="*/ 0 w 480"/>
                  <a:gd name="T21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0" h="118">
                    <a:moveTo>
                      <a:pt x="0" y="59"/>
                    </a:moveTo>
                    <a:lnTo>
                      <a:pt x="59" y="0"/>
                    </a:lnTo>
                    <a:lnTo>
                      <a:pt x="59" y="39"/>
                    </a:lnTo>
                    <a:lnTo>
                      <a:pt x="421" y="39"/>
                    </a:lnTo>
                    <a:lnTo>
                      <a:pt x="421" y="0"/>
                    </a:lnTo>
                    <a:lnTo>
                      <a:pt x="480" y="59"/>
                    </a:lnTo>
                    <a:lnTo>
                      <a:pt x="421" y="118"/>
                    </a:lnTo>
                    <a:lnTo>
                      <a:pt x="421" y="79"/>
                    </a:lnTo>
                    <a:lnTo>
                      <a:pt x="59" y="79"/>
                    </a:lnTo>
                    <a:lnTo>
                      <a:pt x="59" y="11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1146">
                <a:extLst>
                  <a:ext uri="{FF2B5EF4-FFF2-40B4-BE49-F238E27FC236}">
                    <a16:creationId xmlns:a16="http://schemas.microsoft.com/office/drawing/2014/main" id="{38259BB6-6043-49BA-904E-91DF7AE48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3178"/>
                <a:ext cx="480" cy="118"/>
              </a:xfrm>
              <a:custGeom>
                <a:avLst/>
                <a:gdLst>
                  <a:gd name="T0" fmla="*/ 0 w 480"/>
                  <a:gd name="T1" fmla="*/ 59 h 118"/>
                  <a:gd name="T2" fmla="*/ 59 w 480"/>
                  <a:gd name="T3" fmla="*/ 0 h 118"/>
                  <a:gd name="T4" fmla="*/ 59 w 480"/>
                  <a:gd name="T5" fmla="*/ 39 h 118"/>
                  <a:gd name="T6" fmla="*/ 421 w 480"/>
                  <a:gd name="T7" fmla="*/ 39 h 118"/>
                  <a:gd name="T8" fmla="*/ 421 w 480"/>
                  <a:gd name="T9" fmla="*/ 0 h 118"/>
                  <a:gd name="T10" fmla="*/ 480 w 480"/>
                  <a:gd name="T11" fmla="*/ 59 h 118"/>
                  <a:gd name="T12" fmla="*/ 421 w 480"/>
                  <a:gd name="T13" fmla="*/ 118 h 118"/>
                  <a:gd name="T14" fmla="*/ 421 w 480"/>
                  <a:gd name="T15" fmla="*/ 79 h 118"/>
                  <a:gd name="T16" fmla="*/ 59 w 480"/>
                  <a:gd name="T17" fmla="*/ 79 h 118"/>
                  <a:gd name="T18" fmla="*/ 59 w 480"/>
                  <a:gd name="T19" fmla="*/ 118 h 118"/>
                  <a:gd name="T20" fmla="*/ 0 w 480"/>
                  <a:gd name="T21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0" h="118">
                    <a:moveTo>
                      <a:pt x="0" y="59"/>
                    </a:moveTo>
                    <a:lnTo>
                      <a:pt x="59" y="0"/>
                    </a:lnTo>
                    <a:lnTo>
                      <a:pt x="59" y="39"/>
                    </a:lnTo>
                    <a:lnTo>
                      <a:pt x="421" y="39"/>
                    </a:lnTo>
                    <a:lnTo>
                      <a:pt x="421" y="0"/>
                    </a:lnTo>
                    <a:lnTo>
                      <a:pt x="480" y="59"/>
                    </a:lnTo>
                    <a:lnTo>
                      <a:pt x="421" y="118"/>
                    </a:lnTo>
                    <a:lnTo>
                      <a:pt x="421" y="79"/>
                    </a:lnTo>
                    <a:lnTo>
                      <a:pt x="59" y="79"/>
                    </a:lnTo>
                    <a:lnTo>
                      <a:pt x="59" y="118"/>
                    </a:lnTo>
                    <a:lnTo>
                      <a:pt x="0" y="59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1147">
                <a:extLst>
                  <a:ext uri="{FF2B5EF4-FFF2-40B4-BE49-F238E27FC236}">
                    <a16:creationId xmlns:a16="http://schemas.microsoft.com/office/drawing/2014/main" id="{EE16021E-D6FF-4E27-8F67-97858BFAC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135"/>
                <a:ext cx="45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Wilderness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1" name="Rectangle 1148">
                <a:extLst>
                  <a:ext uri="{FF2B5EF4-FFF2-40B4-BE49-F238E27FC236}">
                    <a16:creationId xmlns:a16="http://schemas.microsoft.com/office/drawing/2014/main" id="{86462F78-C5E6-4C48-AA20-966499001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8" y="3234"/>
                <a:ext cx="2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Period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2" name="Rectangle 1149">
                <a:extLst>
                  <a:ext uri="{FF2B5EF4-FFF2-40B4-BE49-F238E27FC236}">
                    <a16:creationId xmlns:a16="http://schemas.microsoft.com/office/drawing/2014/main" id="{49A1825C-9441-4D9D-BE52-971D0BCE6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7" y="1874"/>
                <a:ext cx="472" cy="94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Rectangle 1150">
                <a:extLst>
                  <a:ext uri="{FF2B5EF4-FFF2-40B4-BE49-F238E27FC236}">
                    <a16:creationId xmlns:a16="http://schemas.microsoft.com/office/drawing/2014/main" id="{4B15DCC1-BAE1-4335-9243-895FE4E03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7" y="1874"/>
                <a:ext cx="472" cy="94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Rectangle 1151">
                <a:extLst>
                  <a:ext uri="{FF2B5EF4-FFF2-40B4-BE49-F238E27FC236}">
                    <a16:creationId xmlns:a16="http://schemas.microsoft.com/office/drawing/2014/main" id="{5F09F1FC-0975-449A-9B69-2AB443965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8" y="2323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1049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5" name="Rectangle 1152">
                <a:extLst>
                  <a:ext uri="{FF2B5EF4-FFF2-40B4-BE49-F238E27FC236}">
                    <a16:creationId xmlns:a16="http://schemas.microsoft.com/office/drawing/2014/main" id="{15E14122-4A10-4F6B-8FF4-2FD2A5466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8" y="2323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6" name="Rectangle 1153">
                <a:extLst>
                  <a:ext uri="{FF2B5EF4-FFF2-40B4-BE49-F238E27FC236}">
                    <a16:creationId xmlns:a16="http://schemas.microsoft.com/office/drawing/2014/main" id="{3BF38CA7-E768-43B6-A636-9E51D50FA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84" y="2323"/>
                <a:ext cx="1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1009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7" name="Rectangle 1154">
                <a:extLst>
                  <a:ext uri="{FF2B5EF4-FFF2-40B4-BE49-F238E27FC236}">
                    <a16:creationId xmlns:a16="http://schemas.microsoft.com/office/drawing/2014/main" id="{A7F8E08A-F5A3-4156-AEB4-F41929161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3" y="1765"/>
                <a:ext cx="19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Saul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38" name="Rectangle 1155">
                <a:extLst>
                  <a:ext uri="{FF2B5EF4-FFF2-40B4-BE49-F238E27FC236}">
                    <a16:creationId xmlns:a16="http://schemas.microsoft.com/office/drawing/2014/main" id="{C9355BE4-4D3E-4860-8911-31D6547BF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" y="1156"/>
                <a:ext cx="528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Rectangle 1156">
                <a:extLst>
                  <a:ext uri="{FF2B5EF4-FFF2-40B4-BE49-F238E27FC236}">
                    <a16:creationId xmlns:a16="http://schemas.microsoft.com/office/drawing/2014/main" id="{3815439C-35F1-4876-8BAF-816277DAC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" y="1156"/>
                <a:ext cx="528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Rectangle 1157">
                <a:extLst>
                  <a:ext uri="{FF2B5EF4-FFF2-40B4-BE49-F238E27FC236}">
                    <a16:creationId xmlns:a16="http://schemas.microsoft.com/office/drawing/2014/main" id="{0D4992A2-514C-4E34-8466-DF9AAD7D6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4" y="1054"/>
                <a:ext cx="30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Samuel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41" name="Rectangle 1158">
                <a:extLst>
                  <a:ext uri="{FF2B5EF4-FFF2-40B4-BE49-F238E27FC236}">
                    <a16:creationId xmlns:a16="http://schemas.microsoft.com/office/drawing/2014/main" id="{8C412BF5-2304-4792-A3BD-5E0A643D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7" y="1874"/>
                <a:ext cx="385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Rectangle 1159">
                <a:extLst>
                  <a:ext uri="{FF2B5EF4-FFF2-40B4-BE49-F238E27FC236}">
                    <a16:creationId xmlns:a16="http://schemas.microsoft.com/office/drawing/2014/main" id="{FD2088AC-D0CC-4681-97D9-FBBE0A317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7" y="1874"/>
                <a:ext cx="385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Rectangle 1160">
                <a:extLst>
                  <a:ext uri="{FF2B5EF4-FFF2-40B4-BE49-F238E27FC236}">
                    <a16:creationId xmlns:a16="http://schemas.microsoft.com/office/drawing/2014/main" id="{4CA23527-0AB9-413A-BCFC-7CEEE2738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2" y="2017"/>
                <a:ext cx="38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Joshua &amp;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44" name="Rectangle 1161">
                <a:extLst>
                  <a:ext uri="{FF2B5EF4-FFF2-40B4-BE49-F238E27FC236}">
                    <a16:creationId xmlns:a16="http://schemas.microsoft.com/office/drawing/2014/main" id="{97CE6AA9-F022-42FA-860E-DBD197C21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2106"/>
                <a:ext cx="2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Elders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45" name="Rectangle 1162">
                <a:extLst>
                  <a:ext uri="{FF2B5EF4-FFF2-40B4-BE49-F238E27FC236}">
                    <a16:creationId xmlns:a16="http://schemas.microsoft.com/office/drawing/2014/main" id="{609377BB-F132-46CC-A5C1-281717C4D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4" y="1156"/>
                <a:ext cx="207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Rectangle 1163">
                <a:extLst>
                  <a:ext uri="{FF2B5EF4-FFF2-40B4-BE49-F238E27FC236}">
                    <a16:creationId xmlns:a16="http://schemas.microsoft.com/office/drawing/2014/main" id="{EFB64446-F958-4209-9603-022E1FA7E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4" y="1156"/>
                <a:ext cx="207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Rectangle 1164">
                <a:extLst>
                  <a:ext uri="{FF2B5EF4-FFF2-40B4-BE49-F238E27FC236}">
                    <a16:creationId xmlns:a16="http://schemas.microsoft.com/office/drawing/2014/main" id="{9BD33F9A-6DE1-4E9F-BA8D-3AEA2CD6C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" y="919"/>
                <a:ext cx="208" cy="11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Rectangle 1165">
                <a:extLst>
                  <a:ext uri="{FF2B5EF4-FFF2-40B4-BE49-F238E27FC236}">
                    <a16:creationId xmlns:a16="http://schemas.microsoft.com/office/drawing/2014/main" id="{DBD2C5D0-C56A-4DAA-A81B-BA040530D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" y="919"/>
                <a:ext cx="208" cy="11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Rectangle 1166">
                <a:extLst>
                  <a:ext uri="{FF2B5EF4-FFF2-40B4-BE49-F238E27FC236}">
                    <a16:creationId xmlns:a16="http://schemas.microsoft.com/office/drawing/2014/main" id="{3FF1C2C2-5BCB-4D3B-9DEC-42C4FDE0E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0" y="1062"/>
                <a:ext cx="22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Elijah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0" name="Rectangle 1167">
                <a:extLst>
                  <a:ext uri="{FF2B5EF4-FFF2-40B4-BE49-F238E27FC236}">
                    <a16:creationId xmlns:a16="http://schemas.microsoft.com/office/drawing/2014/main" id="{384E979D-2832-43F9-813E-0A276550A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8" y="817"/>
                <a:ext cx="25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Elisha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1" name="Rectangle 1168">
                <a:extLst>
                  <a:ext uri="{FF2B5EF4-FFF2-40B4-BE49-F238E27FC236}">
                    <a16:creationId xmlns:a16="http://schemas.microsoft.com/office/drawing/2014/main" id="{CA2BA6D3-65AE-468D-A869-8E6FCFE13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3" y="1887"/>
                <a:ext cx="46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Matthew 1:1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2" name="Rectangle 1169">
                <a:extLst>
                  <a:ext uri="{FF2B5EF4-FFF2-40B4-BE49-F238E27FC236}">
                    <a16:creationId xmlns:a16="http://schemas.microsoft.com/office/drawing/2014/main" id="{8278DF90-6F30-42E3-8C01-4AE084555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1" y="1887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3" name="Rectangle 1170">
                <a:extLst>
                  <a:ext uri="{FF2B5EF4-FFF2-40B4-BE49-F238E27FC236}">
                    <a16:creationId xmlns:a16="http://schemas.microsoft.com/office/drawing/2014/main" id="{FD0804B7-CE87-4375-8EEE-9BFAC8AD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9" y="1887"/>
                <a:ext cx="12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4" name="Rectangle 1171">
                <a:extLst>
                  <a:ext uri="{FF2B5EF4-FFF2-40B4-BE49-F238E27FC236}">
                    <a16:creationId xmlns:a16="http://schemas.microsoft.com/office/drawing/2014/main" id="{33736422-6E97-482F-9381-63C7BAAB5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6" y="1566"/>
                <a:ext cx="420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Luke 3:23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5" name="Rectangle 1172">
                <a:extLst>
                  <a:ext uri="{FF2B5EF4-FFF2-40B4-BE49-F238E27FC236}">
                    <a16:creationId xmlns:a16="http://schemas.microsoft.com/office/drawing/2014/main" id="{3EE16875-6B3B-41E2-A636-7E765D696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8" y="1566"/>
                <a:ext cx="68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6" name="Rectangle 1173">
                <a:extLst>
                  <a:ext uri="{FF2B5EF4-FFF2-40B4-BE49-F238E27FC236}">
                    <a16:creationId xmlns:a16="http://schemas.microsoft.com/office/drawing/2014/main" id="{AB36C150-40D2-4E20-8037-4DFF4B771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5" y="1566"/>
                <a:ext cx="136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7" name="Rectangle 1174">
                <a:extLst>
                  <a:ext uri="{FF2B5EF4-FFF2-40B4-BE49-F238E27FC236}">
                    <a16:creationId xmlns:a16="http://schemas.microsoft.com/office/drawing/2014/main" id="{6FBA2361-20CC-4331-BF9A-A8BAC3727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1" y="1393"/>
                <a:ext cx="29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Joseph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8" name="Rectangle 1175">
                <a:extLst>
                  <a:ext uri="{FF2B5EF4-FFF2-40B4-BE49-F238E27FC236}">
                    <a16:creationId xmlns:a16="http://schemas.microsoft.com/office/drawing/2014/main" id="{3D585357-CB25-4B8B-B135-3EA61EB9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89" y="1393"/>
                <a:ext cx="17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Heli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59" name="Rectangle 1176">
                <a:extLst>
                  <a:ext uri="{FF2B5EF4-FFF2-40B4-BE49-F238E27FC236}">
                    <a16:creationId xmlns:a16="http://schemas.microsoft.com/office/drawing/2014/main" id="{7AAA6707-A4BA-4323-ACEE-1B0B49A9B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1" y="1393"/>
                <a:ext cx="30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Matthat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0" name="Rectangle 1177">
                <a:extLst>
                  <a:ext uri="{FF2B5EF4-FFF2-40B4-BE49-F238E27FC236}">
                    <a16:creationId xmlns:a16="http://schemas.microsoft.com/office/drawing/2014/main" id="{69E748A4-0EAE-4D7F-8281-37FCF05CE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8" y="1393"/>
                <a:ext cx="18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Levi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1" name="Rectangle 1178">
                <a:extLst>
                  <a:ext uri="{FF2B5EF4-FFF2-40B4-BE49-F238E27FC236}">
                    <a16:creationId xmlns:a16="http://schemas.microsoft.com/office/drawing/2014/main" id="{99743169-C8DB-442C-B7A0-F8D90FD8F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0" y="1528"/>
                <a:ext cx="26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Melchi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2" name="Rectangle 1179">
                <a:extLst>
                  <a:ext uri="{FF2B5EF4-FFF2-40B4-BE49-F238E27FC236}">
                    <a16:creationId xmlns:a16="http://schemas.microsoft.com/office/drawing/2014/main" id="{5CE4DF43-8EDE-4A35-A093-5AB79C6FF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18" y="1393"/>
                <a:ext cx="25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Janna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3" name="Rectangle 1180">
                <a:extLst>
                  <a:ext uri="{FF2B5EF4-FFF2-40B4-BE49-F238E27FC236}">
                    <a16:creationId xmlns:a16="http://schemas.microsoft.com/office/drawing/2014/main" id="{CF2CF0CF-3AE0-4191-B056-52AFA404C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2" y="1528"/>
                <a:ext cx="29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Joseph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4" name="Rectangle 1181">
                <a:extLst>
                  <a:ext uri="{FF2B5EF4-FFF2-40B4-BE49-F238E27FC236}">
                    <a16:creationId xmlns:a16="http://schemas.microsoft.com/office/drawing/2014/main" id="{689B93FC-1D3A-4619-9A55-6759B5F4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0" y="1393"/>
                <a:ext cx="40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Mattathiah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5" name="Rectangle 1182">
                <a:extLst>
                  <a:ext uri="{FF2B5EF4-FFF2-40B4-BE49-F238E27FC236}">
                    <a16:creationId xmlns:a16="http://schemas.microsoft.com/office/drawing/2014/main" id="{E93E44D7-97E4-45E0-9660-0401DB574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0" y="1535"/>
                <a:ext cx="24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Amos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6" name="Rectangle 1183">
                <a:extLst>
                  <a:ext uri="{FF2B5EF4-FFF2-40B4-BE49-F238E27FC236}">
                    <a16:creationId xmlns:a16="http://schemas.microsoft.com/office/drawing/2014/main" id="{CD7C5668-BB52-42A9-B9A1-8A46FB670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7" y="1393"/>
                <a:ext cx="29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Nahum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7" name="Rectangle 1184">
                <a:extLst>
                  <a:ext uri="{FF2B5EF4-FFF2-40B4-BE49-F238E27FC236}">
                    <a16:creationId xmlns:a16="http://schemas.microsoft.com/office/drawing/2014/main" id="{04F9B66B-6EE0-461D-B007-BD2709FC2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8" y="1535"/>
                <a:ext cx="16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Esli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8" name="Rectangle 1185">
                <a:extLst>
                  <a:ext uri="{FF2B5EF4-FFF2-40B4-BE49-F238E27FC236}">
                    <a16:creationId xmlns:a16="http://schemas.microsoft.com/office/drawing/2014/main" id="{1E611BFD-527C-417F-A9BB-896C6FB02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3" y="1393"/>
                <a:ext cx="24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Naggi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69" name="Rectangle 1186">
                <a:extLst>
                  <a:ext uri="{FF2B5EF4-FFF2-40B4-BE49-F238E27FC236}">
                    <a16:creationId xmlns:a16="http://schemas.microsoft.com/office/drawing/2014/main" id="{98223201-50F3-4D12-80E1-4B0BC2676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8" y="1535"/>
                <a:ext cx="26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Maath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0" name="Rectangle 1187">
                <a:extLst>
                  <a:ext uri="{FF2B5EF4-FFF2-40B4-BE49-F238E27FC236}">
                    <a16:creationId xmlns:a16="http://schemas.microsoft.com/office/drawing/2014/main" id="{197B60E2-4E70-4326-92F9-970BA778C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0" y="1393"/>
                <a:ext cx="40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Mattathiah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1" name="Rectangle 1188">
                <a:extLst>
                  <a:ext uri="{FF2B5EF4-FFF2-40B4-BE49-F238E27FC236}">
                    <a16:creationId xmlns:a16="http://schemas.microsoft.com/office/drawing/2014/main" id="{41215EE9-548B-42F2-A8FC-22567646A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0" y="1535"/>
                <a:ext cx="2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Semei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2" name="Rectangle 1189">
                <a:extLst>
                  <a:ext uri="{FF2B5EF4-FFF2-40B4-BE49-F238E27FC236}">
                    <a16:creationId xmlns:a16="http://schemas.microsoft.com/office/drawing/2014/main" id="{23C84F70-889B-4950-8BD1-A08F7936D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7" y="1393"/>
                <a:ext cx="29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Joseph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3" name="Rectangle 1190">
                <a:extLst>
                  <a:ext uri="{FF2B5EF4-FFF2-40B4-BE49-F238E27FC236}">
                    <a16:creationId xmlns:a16="http://schemas.microsoft.com/office/drawing/2014/main" id="{3E4B37FB-CAC8-4FEC-A9B7-077C3F00A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7" y="1535"/>
                <a:ext cx="25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Judah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4" name="Rectangle 1191">
                <a:extLst>
                  <a:ext uri="{FF2B5EF4-FFF2-40B4-BE49-F238E27FC236}">
                    <a16:creationId xmlns:a16="http://schemas.microsoft.com/office/drawing/2014/main" id="{6794996E-1F4C-4A38-BA4C-D86018849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0" y="1393"/>
                <a:ext cx="34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Joannes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5" name="Rectangle 1192">
                <a:extLst>
                  <a:ext uri="{FF2B5EF4-FFF2-40B4-BE49-F238E27FC236}">
                    <a16:creationId xmlns:a16="http://schemas.microsoft.com/office/drawing/2014/main" id="{ED883FFC-D42A-4AD6-A2A2-79EE70EA5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5" y="1535"/>
                <a:ext cx="2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Rhesa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6" name="Rectangle 1193">
                <a:extLst>
                  <a:ext uri="{FF2B5EF4-FFF2-40B4-BE49-F238E27FC236}">
                    <a16:creationId xmlns:a16="http://schemas.microsoft.com/office/drawing/2014/main" id="{1D9ED5B7-630B-43DB-B264-4F2AB77D9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16" y="1393"/>
                <a:ext cx="43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Zerubbabel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7" name="Rectangle 1194">
                <a:extLst>
                  <a:ext uri="{FF2B5EF4-FFF2-40B4-BE49-F238E27FC236}">
                    <a16:creationId xmlns:a16="http://schemas.microsoft.com/office/drawing/2014/main" id="{3E52782E-7AC0-47FF-AE1C-EE85C8EEF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3" y="1393"/>
                <a:ext cx="34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Shealtiel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8" name="Rectangle 1195">
                <a:extLst>
                  <a:ext uri="{FF2B5EF4-FFF2-40B4-BE49-F238E27FC236}">
                    <a16:creationId xmlns:a16="http://schemas.microsoft.com/office/drawing/2014/main" id="{C4318C64-3D8A-4733-835E-2D9EF54B6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3" y="1558"/>
                <a:ext cx="18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Neri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79" name="Rectangle 1196">
                <a:extLst>
                  <a:ext uri="{FF2B5EF4-FFF2-40B4-BE49-F238E27FC236}">
                    <a16:creationId xmlns:a16="http://schemas.microsoft.com/office/drawing/2014/main" id="{490396E3-05D3-460B-9492-6DA5F19F1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6" y="1393"/>
                <a:ext cx="26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Melchi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0" name="Rectangle 1197">
                <a:extLst>
                  <a:ext uri="{FF2B5EF4-FFF2-40B4-BE49-F238E27FC236}">
                    <a16:creationId xmlns:a16="http://schemas.microsoft.com/office/drawing/2014/main" id="{79D261E4-4CC1-4560-BF87-8BC23D680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2" y="1558"/>
                <a:ext cx="19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Addi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1" name="Rectangle 1198">
                <a:extLst>
                  <a:ext uri="{FF2B5EF4-FFF2-40B4-BE49-F238E27FC236}">
                    <a16:creationId xmlns:a16="http://schemas.microsoft.com/office/drawing/2014/main" id="{A3C03B12-7317-4A71-BFE9-01D07BEA1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2" y="1393"/>
                <a:ext cx="29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Cosam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2" name="Rectangle 1199">
                <a:extLst>
                  <a:ext uri="{FF2B5EF4-FFF2-40B4-BE49-F238E27FC236}">
                    <a16:creationId xmlns:a16="http://schemas.microsoft.com/office/drawing/2014/main" id="{00196B81-24CA-4F96-BAF4-4D90A2E7C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5" y="1558"/>
                <a:ext cx="37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Elmodam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3" name="Rectangle 1200">
                <a:extLst>
                  <a:ext uri="{FF2B5EF4-FFF2-40B4-BE49-F238E27FC236}">
                    <a16:creationId xmlns:a16="http://schemas.microsoft.com/office/drawing/2014/main" id="{CA2C7673-EB72-46B5-A684-9DB43B3D7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7" y="1393"/>
                <a:ext cx="11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4" name="Rectangle 1201">
                <a:extLst>
                  <a:ext uri="{FF2B5EF4-FFF2-40B4-BE49-F238E27FC236}">
                    <a16:creationId xmlns:a16="http://schemas.microsoft.com/office/drawing/2014/main" id="{E9DD6DCD-4E60-40D3-ABC3-2BEC44FF1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9" y="1558"/>
                <a:ext cx="20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Jose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5" name="Rectangle 1202">
                <a:extLst>
                  <a:ext uri="{FF2B5EF4-FFF2-40B4-BE49-F238E27FC236}">
                    <a16:creationId xmlns:a16="http://schemas.microsoft.com/office/drawing/2014/main" id="{484FCBA1-13D4-4F34-9992-793733278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7" y="1393"/>
                <a:ext cx="27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Eliezer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6" name="Rectangle 1203">
                <a:extLst>
                  <a:ext uri="{FF2B5EF4-FFF2-40B4-BE49-F238E27FC236}">
                    <a16:creationId xmlns:a16="http://schemas.microsoft.com/office/drawing/2014/main" id="{5E9E64D3-E1BA-4633-B429-20B279246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75" y="1558"/>
                <a:ext cx="23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Jorim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7" name="Rectangle 1204">
                <a:extLst>
                  <a:ext uri="{FF2B5EF4-FFF2-40B4-BE49-F238E27FC236}">
                    <a16:creationId xmlns:a16="http://schemas.microsoft.com/office/drawing/2014/main" id="{3AC7C904-97B0-49A5-94AA-75F8E89F3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5" y="1393"/>
                <a:ext cx="30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Matthat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8" name="Rectangle 1205">
                <a:extLst>
                  <a:ext uri="{FF2B5EF4-FFF2-40B4-BE49-F238E27FC236}">
                    <a16:creationId xmlns:a16="http://schemas.microsoft.com/office/drawing/2014/main" id="{0ABCF498-17C4-401E-8DDD-6767D0CB4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8" y="1558"/>
                <a:ext cx="18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Levi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89" name="Rectangle 1206">
                <a:extLst>
                  <a:ext uri="{FF2B5EF4-FFF2-40B4-BE49-F238E27FC236}">
                    <a16:creationId xmlns:a16="http://schemas.microsoft.com/office/drawing/2014/main" id="{66CCF789-0D61-41B4-A158-5E803EF99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8" y="1393"/>
                <a:ext cx="30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Simeon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0" name="Rectangle 1207">
                <a:extLst>
                  <a:ext uri="{FF2B5EF4-FFF2-40B4-BE49-F238E27FC236}">
                    <a16:creationId xmlns:a16="http://schemas.microsoft.com/office/drawing/2014/main" id="{8FFA4128-D48B-42DE-89C8-E1D249879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5" y="1558"/>
                <a:ext cx="25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Judah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1" name="Rectangle 1208">
                <a:extLst>
                  <a:ext uri="{FF2B5EF4-FFF2-40B4-BE49-F238E27FC236}">
                    <a16:creationId xmlns:a16="http://schemas.microsoft.com/office/drawing/2014/main" id="{7B56429A-6904-4177-ABFE-AD20D8A2D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4" y="1393"/>
                <a:ext cx="29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Joseph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2" name="Rectangle 1209">
                <a:extLst>
                  <a:ext uri="{FF2B5EF4-FFF2-40B4-BE49-F238E27FC236}">
                    <a16:creationId xmlns:a16="http://schemas.microsoft.com/office/drawing/2014/main" id="{F1C46363-CBAC-48BE-89E8-EDA69640A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6" y="1558"/>
                <a:ext cx="25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Jonah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3" name="Rectangle 1210">
                <a:extLst>
                  <a:ext uri="{FF2B5EF4-FFF2-40B4-BE49-F238E27FC236}">
                    <a16:creationId xmlns:a16="http://schemas.microsoft.com/office/drawing/2014/main" id="{B1594AC5-0942-4D24-B745-F18A3F067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5" y="1393"/>
                <a:ext cx="29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Eliakim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4" name="Rectangle 1211">
                <a:extLst>
                  <a:ext uri="{FF2B5EF4-FFF2-40B4-BE49-F238E27FC236}">
                    <a16:creationId xmlns:a16="http://schemas.microsoft.com/office/drawing/2014/main" id="{686DE185-8D53-4DD6-BA44-7862EF6FB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6" y="1558"/>
                <a:ext cx="25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Melea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5" name="Rectangle 1212">
                <a:extLst>
                  <a:ext uri="{FF2B5EF4-FFF2-40B4-BE49-F238E27FC236}">
                    <a16:creationId xmlns:a16="http://schemas.microsoft.com/office/drawing/2014/main" id="{0F7DC398-0831-4FEC-8443-76B0066C6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6" y="1393"/>
                <a:ext cx="27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Menan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6" name="Rectangle 1213">
                <a:extLst>
                  <a:ext uri="{FF2B5EF4-FFF2-40B4-BE49-F238E27FC236}">
                    <a16:creationId xmlns:a16="http://schemas.microsoft.com/office/drawing/2014/main" id="{5C5D1B52-70EF-4FF9-96EC-4EB7A2775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8" y="1558"/>
                <a:ext cx="38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Mattathah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7" name="Rectangle 1214">
                <a:extLst>
                  <a:ext uri="{FF2B5EF4-FFF2-40B4-BE49-F238E27FC236}">
                    <a16:creationId xmlns:a16="http://schemas.microsoft.com/office/drawing/2014/main" id="{6DBA6EC1-DF71-42D8-B7E7-19722B289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5" y="1393"/>
                <a:ext cx="29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Nathan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798" name="Rectangle 1215">
                <a:extLst>
                  <a:ext uri="{FF2B5EF4-FFF2-40B4-BE49-F238E27FC236}">
                    <a16:creationId xmlns:a16="http://schemas.microsoft.com/office/drawing/2014/main" id="{EF62F0BB-E08B-4B53-9FE6-201D9A745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6" y="1156"/>
                <a:ext cx="118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Rectangle 1216">
                <a:extLst>
                  <a:ext uri="{FF2B5EF4-FFF2-40B4-BE49-F238E27FC236}">
                    <a16:creationId xmlns:a16="http://schemas.microsoft.com/office/drawing/2014/main" id="{5628A249-7FDC-46BE-B674-89DCC85EC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6" y="1156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Rectangle 1217">
                <a:extLst>
                  <a:ext uri="{FF2B5EF4-FFF2-40B4-BE49-F238E27FC236}">
                    <a16:creationId xmlns:a16="http://schemas.microsoft.com/office/drawing/2014/main" id="{F6E00AC5-3350-4C6B-8ACF-B5E2E7B89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7" y="1054"/>
                <a:ext cx="25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Jonah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01" name="Rectangle 1218">
                <a:extLst>
                  <a:ext uri="{FF2B5EF4-FFF2-40B4-BE49-F238E27FC236}">
                    <a16:creationId xmlns:a16="http://schemas.microsoft.com/office/drawing/2014/main" id="{659CF820-B9EB-45A1-B3B3-AF9EA3574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8" y="919"/>
                <a:ext cx="593" cy="11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Rectangle 1219">
                <a:extLst>
                  <a:ext uri="{FF2B5EF4-FFF2-40B4-BE49-F238E27FC236}">
                    <a16:creationId xmlns:a16="http://schemas.microsoft.com/office/drawing/2014/main" id="{E08E6F13-2B36-4AD4-B4F1-237F8EE1A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8" y="919"/>
                <a:ext cx="593" cy="11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Rectangle 1220">
                <a:extLst>
                  <a:ext uri="{FF2B5EF4-FFF2-40B4-BE49-F238E27FC236}">
                    <a16:creationId xmlns:a16="http://schemas.microsoft.com/office/drawing/2014/main" id="{141BE270-BA3C-4EB2-AEC5-3EA76F3F7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8" y="840"/>
                <a:ext cx="24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Micah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04" name="Rectangle 1221">
                <a:extLst>
                  <a:ext uri="{FF2B5EF4-FFF2-40B4-BE49-F238E27FC236}">
                    <a16:creationId xmlns:a16="http://schemas.microsoft.com/office/drawing/2014/main" id="{BBD2C58F-411D-4854-99DD-D0306C8D8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7" y="1156"/>
                <a:ext cx="119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Rectangle 1222">
                <a:extLst>
                  <a:ext uri="{FF2B5EF4-FFF2-40B4-BE49-F238E27FC236}">
                    <a16:creationId xmlns:a16="http://schemas.microsoft.com/office/drawing/2014/main" id="{1DFA3FAC-BADA-4CF9-AF11-C8FD8E67E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7" y="1156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Rectangle 1223">
                <a:extLst>
                  <a:ext uri="{FF2B5EF4-FFF2-40B4-BE49-F238E27FC236}">
                    <a16:creationId xmlns:a16="http://schemas.microsoft.com/office/drawing/2014/main" id="{812B644F-35CD-485F-85A9-05C2F3B3A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0" y="1054"/>
                <a:ext cx="29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Nahum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07" name="Rectangle 1224">
                <a:extLst>
                  <a:ext uri="{FF2B5EF4-FFF2-40B4-BE49-F238E27FC236}">
                    <a16:creationId xmlns:a16="http://schemas.microsoft.com/office/drawing/2014/main" id="{4C97762B-4F27-4F43-9A27-B41FC7983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2" y="1156"/>
                <a:ext cx="267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Rectangle 1225">
                <a:extLst>
                  <a:ext uri="{FF2B5EF4-FFF2-40B4-BE49-F238E27FC236}">
                    <a16:creationId xmlns:a16="http://schemas.microsoft.com/office/drawing/2014/main" id="{67FF4476-C553-421B-B81C-281F33021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2" y="1156"/>
                <a:ext cx="267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Rectangle 1226">
                <a:extLst>
                  <a:ext uri="{FF2B5EF4-FFF2-40B4-BE49-F238E27FC236}">
                    <a16:creationId xmlns:a16="http://schemas.microsoft.com/office/drawing/2014/main" id="{1ED32D28-44DF-4F68-B2E2-487E11C9F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8" y="1062"/>
                <a:ext cx="41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Zephaniah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10" name="Rectangle 1227">
                <a:extLst>
                  <a:ext uri="{FF2B5EF4-FFF2-40B4-BE49-F238E27FC236}">
                    <a16:creationId xmlns:a16="http://schemas.microsoft.com/office/drawing/2014/main" id="{9330C3E0-9B2C-4274-8CFC-720CC5851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7" y="1156"/>
                <a:ext cx="118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Rectangle 1228">
                <a:extLst>
                  <a:ext uri="{FF2B5EF4-FFF2-40B4-BE49-F238E27FC236}">
                    <a16:creationId xmlns:a16="http://schemas.microsoft.com/office/drawing/2014/main" id="{D5375AAA-34A5-4CA2-BE2A-C825A5CF7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7" y="1156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Rectangle 1229">
                <a:extLst>
                  <a:ext uri="{FF2B5EF4-FFF2-40B4-BE49-F238E27FC236}">
                    <a16:creationId xmlns:a16="http://schemas.microsoft.com/office/drawing/2014/main" id="{72BE5E84-8DBA-40AF-9795-0F63D3BCF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71" y="1054"/>
                <a:ext cx="29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Haggai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13" name="Rectangle 1230">
                <a:extLst>
                  <a:ext uri="{FF2B5EF4-FFF2-40B4-BE49-F238E27FC236}">
                    <a16:creationId xmlns:a16="http://schemas.microsoft.com/office/drawing/2014/main" id="{3282FDD7-E72E-46C2-BC4C-8DEFF1D78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7" y="912"/>
                <a:ext cx="118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Rectangle 1231">
                <a:extLst>
                  <a:ext uri="{FF2B5EF4-FFF2-40B4-BE49-F238E27FC236}">
                    <a16:creationId xmlns:a16="http://schemas.microsoft.com/office/drawing/2014/main" id="{001403DC-1C96-4F4C-B992-8E98F645D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7" y="912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Rectangle 1232">
                <a:extLst>
                  <a:ext uri="{FF2B5EF4-FFF2-40B4-BE49-F238E27FC236}">
                    <a16:creationId xmlns:a16="http://schemas.microsoft.com/office/drawing/2014/main" id="{A21E06B3-2758-4520-A838-15FCDD5C7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4" y="810"/>
                <a:ext cx="38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Zechariah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16" name="Rectangle 1233">
                <a:extLst>
                  <a:ext uri="{FF2B5EF4-FFF2-40B4-BE49-F238E27FC236}">
                    <a16:creationId xmlns:a16="http://schemas.microsoft.com/office/drawing/2014/main" id="{6836BC40-9E6D-41EC-867B-7BDDFE215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7" y="682"/>
                <a:ext cx="118" cy="11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Rectangle 1234">
                <a:extLst>
                  <a:ext uri="{FF2B5EF4-FFF2-40B4-BE49-F238E27FC236}">
                    <a16:creationId xmlns:a16="http://schemas.microsoft.com/office/drawing/2014/main" id="{40A8DB0E-A687-4520-9169-8E3EF6ADF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7" y="682"/>
                <a:ext cx="118" cy="11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Rectangle 1235">
                <a:extLst>
                  <a:ext uri="{FF2B5EF4-FFF2-40B4-BE49-F238E27FC236}">
                    <a16:creationId xmlns:a16="http://schemas.microsoft.com/office/drawing/2014/main" id="{DE693B59-25D1-47CB-9BE1-96A561675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1" y="705"/>
                <a:ext cx="34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Obadiah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19" name="Rectangle 1236">
                <a:extLst>
                  <a:ext uri="{FF2B5EF4-FFF2-40B4-BE49-F238E27FC236}">
                    <a16:creationId xmlns:a16="http://schemas.microsoft.com/office/drawing/2014/main" id="{9710B6E4-D9CB-4094-88A7-B36FF0FA9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5" y="919"/>
                <a:ext cx="356" cy="11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Rectangle 1237">
                <a:extLst>
                  <a:ext uri="{FF2B5EF4-FFF2-40B4-BE49-F238E27FC236}">
                    <a16:creationId xmlns:a16="http://schemas.microsoft.com/office/drawing/2014/main" id="{A885BB4F-00FD-4FDA-A7E8-9AFB20CFB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5" y="919"/>
                <a:ext cx="356" cy="11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Rectangle 1238">
                <a:extLst>
                  <a:ext uri="{FF2B5EF4-FFF2-40B4-BE49-F238E27FC236}">
                    <a16:creationId xmlns:a16="http://schemas.microsoft.com/office/drawing/2014/main" id="{39194FC1-EF0E-4164-BBBF-BAE08548D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1" y="817"/>
                <a:ext cx="24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Amos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2" name="Rectangle 1239">
                <a:extLst>
                  <a:ext uri="{FF2B5EF4-FFF2-40B4-BE49-F238E27FC236}">
                    <a16:creationId xmlns:a16="http://schemas.microsoft.com/office/drawing/2014/main" id="{2FF61DB2-9983-4657-9DEB-9CD0569A3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1" y="1156"/>
                <a:ext cx="119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Rectangle 1240">
                <a:extLst>
                  <a:ext uri="{FF2B5EF4-FFF2-40B4-BE49-F238E27FC236}">
                    <a16:creationId xmlns:a16="http://schemas.microsoft.com/office/drawing/2014/main" id="{82CAAFC3-61A8-4B20-B696-E529F4A9E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1" y="1156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Rectangle 1241">
                <a:extLst>
                  <a:ext uri="{FF2B5EF4-FFF2-40B4-BE49-F238E27FC236}">
                    <a16:creationId xmlns:a16="http://schemas.microsoft.com/office/drawing/2014/main" id="{4D673533-E50C-45FE-8267-52BD4336E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5" y="1062"/>
                <a:ext cx="22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Joel?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5" name="Rectangle 1242">
                <a:extLst>
                  <a:ext uri="{FF2B5EF4-FFF2-40B4-BE49-F238E27FC236}">
                    <a16:creationId xmlns:a16="http://schemas.microsoft.com/office/drawing/2014/main" id="{6C416B69-1A4E-4221-909E-C05143526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" y="682"/>
                <a:ext cx="593" cy="11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Rectangle 1243">
                <a:extLst>
                  <a:ext uri="{FF2B5EF4-FFF2-40B4-BE49-F238E27FC236}">
                    <a16:creationId xmlns:a16="http://schemas.microsoft.com/office/drawing/2014/main" id="{A28F088C-FFB1-4775-9F60-4EB9A1A1F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" y="682"/>
                <a:ext cx="593" cy="11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Rectangle 1244">
                <a:extLst>
                  <a:ext uri="{FF2B5EF4-FFF2-40B4-BE49-F238E27FC236}">
                    <a16:creationId xmlns:a16="http://schemas.microsoft.com/office/drawing/2014/main" id="{E8D1D7E6-1F5F-4C75-8030-7BB271A97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4" y="586"/>
                <a:ext cx="26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Hosea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8" name="Rectangle 1245">
                <a:extLst>
                  <a:ext uri="{FF2B5EF4-FFF2-40B4-BE49-F238E27FC236}">
                    <a16:creationId xmlns:a16="http://schemas.microsoft.com/office/drawing/2014/main" id="{4B54FAC5-AFC2-4DAD-A04A-936973754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557"/>
                <a:ext cx="76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Servitude to Cushan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29" name="Rectangle 1246">
                <a:extLst>
                  <a:ext uri="{FF2B5EF4-FFF2-40B4-BE49-F238E27FC236}">
                    <a16:creationId xmlns:a16="http://schemas.microsoft.com/office/drawing/2014/main" id="{F3B3A157-F849-4A32-8F59-7EE49C74F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6" y="1557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0" name="Rectangle 1247">
                <a:extLst>
                  <a:ext uri="{FF2B5EF4-FFF2-40B4-BE49-F238E27FC236}">
                    <a16:creationId xmlns:a16="http://schemas.microsoft.com/office/drawing/2014/main" id="{8B4FDA1F-9A31-4564-9D5D-4E3864746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646"/>
                <a:ext cx="71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Rishathaim king of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1" name="Rectangle 1248">
                <a:extLst>
                  <a:ext uri="{FF2B5EF4-FFF2-40B4-BE49-F238E27FC236}">
                    <a16:creationId xmlns:a16="http://schemas.microsoft.com/office/drawing/2014/main" id="{358F5546-DD79-4100-AA74-E51FB4DE7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4" y="1735"/>
                <a:ext cx="53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Mesopotamia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2" name="Rectangle 1249">
                <a:extLst>
                  <a:ext uri="{FF2B5EF4-FFF2-40B4-BE49-F238E27FC236}">
                    <a16:creationId xmlns:a16="http://schemas.microsoft.com/office/drawing/2014/main" id="{6EBAB878-5856-4193-AD44-EBD90CB9A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1735"/>
                <a:ext cx="6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3" name="Rectangle 1250">
                <a:extLst>
                  <a:ext uri="{FF2B5EF4-FFF2-40B4-BE49-F238E27FC236}">
                    <a16:creationId xmlns:a16="http://schemas.microsoft.com/office/drawing/2014/main" id="{FBE9F210-35B7-4C61-930B-12638CB06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1735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4" name="Rectangle 1251">
                <a:extLst>
                  <a:ext uri="{FF2B5EF4-FFF2-40B4-BE49-F238E27FC236}">
                    <a16:creationId xmlns:a16="http://schemas.microsoft.com/office/drawing/2014/main" id="{F22208A3-B88B-4CB1-A0FB-11CCF7D27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1735"/>
                <a:ext cx="29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8 years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5" name="Rectangle 1252">
                <a:extLst>
                  <a:ext uri="{FF2B5EF4-FFF2-40B4-BE49-F238E27FC236}">
                    <a16:creationId xmlns:a16="http://schemas.microsoft.com/office/drawing/2014/main" id="{89B2520E-E530-4570-98A4-0CFB71811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2009"/>
                <a:ext cx="29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Othniel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6" name="Rectangle 1253">
                <a:extLst>
                  <a:ext uri="{FF2B5EF4-FFF2-40B4-BE49-F238E27FC236}">
                    <a16:creationId xmlns:a16="http://schemas.microsoft.com/office/drawing/2014/main" id="{81704018-7FDD-4A6E-974B-08F2EE4FC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098"/>
                <a:ext cx="51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40 years rest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7" name="Rectangle 1254">
                <a:extLst>
                  <a:ext uri="{FF2B5EF4-FFF2-40B4-BE49-F238E27FC236}">
                    <a16:creationId xmlns:a16="http://schemas.microsoft.com/office/drawing/2014/main" id="{A685ED00-2C55-43C5-8BA4-BBCA145DE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187"/>
                <a:ext cx="52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(Judges 3:11)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8" name="Rectangle 1255">
                <a:extLst>
                  <a:ext uri="{FF2B5EF4-FFF2-40B4-BE49-F238E27FC236}">
                    <a16:creationId xmlns:a16="http://schemas.microsoft.com/office/drawing/2014/main" id="{1D24E6AB-46EF-456B-8E43-44C3FBFAD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" y="2320"/>
                <a:ext cx="87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Servitude to Eglon king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9" name="Rectangle 1256">
                <a:extLst>
                  <a:ext uri="{FF2B5EF4-FFF2-40B4-BE49-F238E27FC236}">
                    <a16:creationId xmlns:a16="http://schemas.microsoft.com/office/drawing/2014/main" id="{E90F0A6C-063C-4384-A07A-8BE11875F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2409"/>
                <a:ext cx="34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of Moab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0" name="Rectangle 1257">
                <a:extLst>
                  <a:ext uri="{FF2B5EF4-FFF2-40B4-BE49-F238E27FC236}">
                    <a16:creationId xmlns:a16="http://schemas.microsoft.com/office/drawing/2014/main" id="{CBB989A2-6825-4AA5-A2E4-DA81E6F74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409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1" name="Rectangle 1258">
                <a:extLst>
                  <a:ext uri="{FF2B5EF4-FFF2-40B4-BE49-F238E27FC236}">
                    <a16:creationId xmlns:a16="http://schemas.microsoft.com/office/drawing/2014/main" id="{57752DEE-E7CF-4C6F-9B23-ECD38DA21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409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2" name="Rectangle 1259">
                <a:extLst>
                  <a:ext uri="{FF2B5EF4-FFF2-40B4-BE49-F238E27FC236}">
                    <a16:creationId xmlns:a16="http://schemas.microsoft.com/office/drawing/2014/main" id="{7A299647-4AA8-4A68-80C0-8814936DE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409"/>
                <a:ext cx="33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18 years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3" name="Rectangle 1260">
                <a:extLst>
                  <a:ext uri="{FF2B5EF4-FFF2-40B4-BE49-F238E27FC236}">
                    <a16:creationId xmlns:a16="http://schemas.microsoft.com/office/drawing/2014/main" id="{10C6D72A-D8C3-4876-8754-0842D5526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579"/>
                <a:ext cx="495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80 years rest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4" name="Rectangle 1261">
                <a:extLst>
                  <a:ext uri="{FF2B5EF4-FFF2-40B4-BE49-F238E27FC236}">
                    <a16:creationId xmlns:a16="http://schemas.microsoft.com/office/drawing/2014/main" id="{5154DC40-6835-46A1-8F22-05CB7A8FA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2140"/>
                <a:ext cx="69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Servitude to Jabin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5" name="Rectangle 1262">
                <a:extLst>
                  <a:ext uri="{FF2B5EF4-FFF2-40B4-BE49-F238E27FC236}">
                    <a16:creationId xmlns:a16="http://schemas.microsoft.com/office/drawing/2014/main" id="{3688C1F0-9457-4DD6-BDE7-C688F42BA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2229"/>
                <a:ext cx="59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king of Caanan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6" name="Rectangle 1263">
                <a:extLst>
                  <a:ext uri="{FF2B5EF4-FFF2-40B4-BE49-F238E27FC236}">
                    <a16:creationId xmlns:a16="http://schemas.microsoft.com/office/drawing/2014/main" id="{B501A0E7-1FCD-435A-A160-99566FD82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" y="2229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7" name="Rectangle 1264">
                <a:extLst>
                  <a:ext uri="{FF2B5EF4-FFF2-40B4-BE49-F238E27FC236}">
                    <a16:creationId xmlns:a16="http://schemas.microsoft.com/office/drawing/2014/main" id="{BCA6EC43-E062-407F-B631-01F0AB9FD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0" y="2229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8" name="Rectangle 1265">
                <a:extLst>
                  <a:ext uri="{FF2B5EF4-FFF2-40B4-BE49-F238E27FC236}">
                    <a16:creationId xmlns:a16="http://schemas.microsoft.com/office/drawing/2014/main" id="{6CB68651-1E38-44B4-8294-FABACDA7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1" y="2229"/>
                <a:ext cx="14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20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9" name="Rectangle 1266">
                <a:extLst>
                  <a:ext uri="{FF2B5EF4-FFF2-40B4-BE49-F238E27FC236}">
                    <a16:creationId xmlns:a16="http://schemas.microsoft.com/office/drawing/2014/main" id="{16AF81E2-95C6-4FF7-84A2-24C7071C8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2318"/>
                <a:ext cx="22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years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0" name="Rectangle 1267">
                <a:extLst>
                  <a:ext uri="{FF2B5EF4-FFF2-40B4-BE49-F238E27FC236}">
                    <a16:creationId xmlns:a16="http://schemas.microsoft.com/office/drawing/2014/main" id="{286AC44C-8590-4DD0-806E-F4342206D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8" y="2595"/>
                <a:ext cx="49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40 years rest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1" name="Rectangle 1268">
                <a:extLst>
                  <a:ext uri="{FF2B5EF4-FFF2-40B4-BE49-F238E27FC236}">
                    <a16:creationId xmlns:a16="http://schemas.microsoft.com/office/drawing/2014/main" id="{0C4518DC-3FB3-4F70-A27D-03C628A6B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4" y="2315"/>
                <a:ext cx="74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Servitude to Midian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2" name="Rectangle 1269">
                <a:extLst>
                  <a:ext uri="{FF2B5EF4-FFF2-40B4-BE49-F238E27FC236}">
                    <a16:creationId xmlns:a16="http://schemas.microsoft.com/office/drawing/2014/main" id="{CF466FC6-6EEE-4F14-BA92-FA09C088F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04" y="2402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3" name="Rectangle 1270">
                <a:extLst>
                  <a:ext uri="{FF2B5EF4-FFF2-40B4-BE49-F238E27FC236}">
                    <a16:creationId xmlns:a16="http://schemas.microsoft.com/office/drawing/2014/main" id="{854DF77D-CCD2-4BB2-82AE-75D20877D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9" y="2402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4" name="Rectangle 1271">
                <a:extLst>
                  <a:ext uri="{FF2B5EF4-FFF2-40B4-BE49-F238E27FC236}">
                    <a16:creationId xmlns:a16="http://schemas.microsoft.com/office/drawing/2014/main" id="{D64029E7-900C-4650-93C9-9A955B084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9" y="2402"/>
                <a:ext cx="29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7 years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5" name="Rectangle 1272">
                <a:extLst>
                  <a:ext uri="{FF2B5EF4-FFF2-40B4-BE49-F238E27FC236}">
                    <a16:creationId xmlns:a16="http://schemas.microsoft.com/office/drawing/2014/main" id="{53693D51-B63B-4747-A543-34B37B47A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" y="1269"/>
                <a:ext cx="175" cy="718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Rectangle 1273">
                <a:extLst>
                  <a:ext uri="{FF2B5EF4-FFF2-40B4-BE49-F238E27FC236}">
                    <a16:creationId xmlns:a16="http://schemas.microsoft.com/office/drawing/2014/main" id="{3667636C-A09E-48E0-97AB-6F7F0629E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" y="1269"/>
                <a:ext cx="175" cy="718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Rectangle 1274">
                <a:extLst>
                  <a:ext uri="{FF2B5EF4-FFF2-40B4-BE49-F238E27FC236}">
                    <a16:creationId xmlns:a16="http://schemas.microsoft.com/office/drawing/2014/main" id="{62614BA3-3393-436C-9CB7-FB934233D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5" y="1874"/>
                <a:ext cx="474" cy="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Rectangle 1275">
                <a:extLst>
                  <a:ext uri="{FF2B5EF4-FFF2-40B4-BE49-F238E27FC236}">
                    <a16:creationId xmlns:a16="http://schemas.microsoft.com/office/drawing/2014/main" id="{560AF925-B238-4CB8-96EB-87720677D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5" y="1874"/>
                <a:ext cx="474" cy="113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Rectangle 1276">
                <a:extLst>
                  <a:ext uri="{FF2B5EF4-FFF2-40B4-BE49-F238E27FC236}">
                    <a16:creationId xmlns:a16="http://schemas.microsoft.com/office/drawing/2014/main" id="{DC5360F5-7F9E-462B-8F6F-E7C25CFCF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4" y="1778"/>
                <a:ext cx="12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Eli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0" name="Rectangle 1277">
                <a:extLst>
                  <a:ext uri="{FF2B5EF4-FFF2-40B4-BE49-F238E27FC236}">
                    <a16:creationId xmlns:a16="http://schemas.microsoft.com/office/drawing/2014/main" id="{024F5E7A-4096-4B6C-984C-788B563B5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9" y="2343"/>
                <a:ext cx="48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Servitude to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1" name="Rectangle 1278">
                <a:extLst>
                  <a:ext uri="{FF2B5EF4-FFF2-40B4-BE49-F238E27FC236}">
                    <a16:creationId xmlns:a16="http://schemas.microsoft.com/office/drawing/2014/main" id="{7E654921-E4CC-44B2-9FE2-3D64F985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9" y="2432"/>
                <a:ext cx="42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Philistines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2" name="Rectangle 1279">
                <a:extLst>
                  <a:ext uri="{FF2B5EF4-FFF2-40B4-BE49-F238E27FC236}">
                    <a16:creationId xmlns:a16="http://schemas.microsoft.com/office/drawing/2014/main" id="{0DB8B9E9-DC0C-4A8D-A6C0-2BE119B14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4" y="2432"/>
                <a:ext cx="6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3" name="Rectangle 1280">
                <a:extLst>
                  <a:ext uri="{FF2B5EF4-FFF2-40B4-BE49-F238E27FC236}">
                    <a16:creationId xmlns:a16="http://schemas.microsoft.com/office/drawing/2014/main" id="{343C5C10-19BE-4509-A894-5BB873E9C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8" y="2432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4" name="Rectangle 1281">
                <a:extLst>
                  <a:ext uri="{FF2B5EF4-FFF2-40B4-BE49-F238E27FC236}">
                    <a16:creationId xmlns:a16="http://schemas.microsoft.com/office/drawing/2014/main" id="{C8C8688F-5F6E-491B-9543-10E0FAAA6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9" y="2432"/>
                <a:ext cx="34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40 years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5" name="Rectangle 1282">
                <a:extLst>
                  <a:ext uri="{FF2B5EF4-FFF2-40B4-BE49-F238E27FC236}">
                    <a16:creationId xmlns:a16="http://schemas.microsoft.com/office/drawing/2014/main" id="{86168CBA-74C4-4829-99F3-0B9D7D8FD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5" y="2704"/>
                <a:ext cx="59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Rectangle 1283">
                <a:extLst>
                  <a:ext uri="{FF2B5EF4-FFF2-40B4-BE49-F238E27FC236}">
                    <a16:creationId xmlns:a16="http://schemas.microsoft.com/office/drawing/2014/main" id="{C4FB60DF-541B-448B-A42F-2825F15A0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5" y="2704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Rectangle 1284">
                <a:extLst>
                  <a:ext uri="{FF2B5EF4-FFF2-40B4-BE49-F238E27FC236}">
                    <a16:creationId xmlns:a16="http://schemas.microsoft.com/office/drawing/2014/main" id="{E84D7FB7-97A2-4C0B-9FB6-529603E34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5" y="2608"/>
                <a:ext cx="3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Jephthah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68" name="Line 1285">
                <a:extLst>
                  <a:ext uri="{FF2B5EF4-FFF2-40B4-BE49-F238E27FC236}">
                    <a16:creationId xmlns:a16="http://schemas.microsoft.com/office/drawing/2014/main" id="{F3F4AA03-6EBB-4BEA-9E0E-4EDC2A7A0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84" y="2240"/>
                <a:ext cx="30" cy="79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Rectangle 1286">
                <a:extLst>
                  <a:ext uri="{FF2B5EF4-FFF2-40B4-BE49-F238E27FC236}">
                    <a16:creationId xmlns:a16="http://schemas.microsoft.com/office/drawing/2014/main" id="{825456FD-7726-4C16-B5C2-4FBA8D40E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6" y="2133"/>
                <a:ext cx="124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925 Shishak besieges Jerusalem,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0" name="Rectangle 1287">
                <a:extLst>
                  <a:ext uri="{FF2B5EF4-FFF2-40B4-BE49-F238E27FC236}">
                    <a16:creationId xmlns:a16="http://schemas.microsoft.com/office/drawing/2014/main" id="{BAF10F12-A4EB-4545-88E9-C35501532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6" y="2222"/>
                <a:ext cx="114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carries away treasures (I Kings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1" name="Rectangle 1288">
                <a:extLst>
                  <a:ext uri="{FF2B5EF4-FFF2-40B4-BE49-F238E27FC236}">
                    <a16:creationId xmlns:a16="http://schemas.microsoft.com/office/drawing/2014/main" id="{169CAA40-2D9C-4643-8A0C-B08C7CC94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6" y="2311"/>
                <a:ext cx="23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14:25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2" name="Rectangle 1289">
                <a:extLst>
                  <a:ext uri="{FF2B5EF4-FFF2-40B4-BE49-F238E27FC236}">
                    <a16:creationId xmlns:a16="http://schemas.microsoft.com/office/drawing/2014/main" id="{1E7A2D85-7E4F-4083-B39D-5EC2DF170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1" y="2311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3" name="Rectangle 1290">
                <a:extLst>
                  <a:ext uri="{FF2B5EF4-FFF2-40B4-BE49-F238E27FC236}">
                    <a16:creationId xmlns:a16="http://schemas.microsoft.com/office/drawing/2014/main" id="{473BCE95-4E57-4AFE-B2C7-F999E0431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6" y="2311"/>
                <a:ext cx="15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26)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4" name="Line 1291">
                <a:extLst>
                  <a:ext uri="{FF2B5EF4-FFF2-40B4-BE49-F238E27FC236}">
                    <a16:creationId xmlns:a16="http://schemas.microsoft.com/office/drawing/2014/main" id="{7E546764-FAE3-4E59-BEAE-556FF4F3B5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102" y="3548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Rectangle 1292">
                <a:extLst>
                  <a:ext uri="{FF2B5EF4-FFF2-40B4-BE49-F238E27FC236}">
                    <a16:creationId xmlns:a16="http://schemas.microsoft.com/office/drawing/2014/main" id="{EE205B9B-726F-459D-82A9-440A1A8A1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6" y="3682"/>
                <a:ext cx="35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Rectangle 1293">
                <a:extLst>
                  <a:ext uri="{FF2B5EF4-FFF2-40B4-BE49-F238E27FC236}">
                    <a16:creationId xmlns:a16="http://schemas.microsoft.com/office/drawing/2014/main" id="{27E6CD63-1474-4F18-90EA-A62D7DFC9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6" y="3682"/>
                <a:ext cx="35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Line 1294">
                <a:extLst>
                  <a:ext uri="{FF2B5EF4-FFF2-40B4-BE49-F238E27FC236}">
                    <a16:creationId xmlns:a16="http://schemas.microsoft.com/office/drawing/2014/main" id="{D21252F6-C65D-43E7-9CC6-6B66519B20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46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1295">
                <a:extLst>
                  <a:ext uri="{FF2B5EF4-FFF2-40B4-BE49-F238E27FC236}">
                    <a16:creationId xmlns:a16="http://schemas.microsoft.com/office/drawing/2014/main" id="{F359B060-FBCB-43EE-BB86-3459929E1E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06" y="1545"/>
                <a:ext cx="6" cy="332"/>
              </a:xfrm>
              <a:custGeom>
                <a:avLst/>
                <a:gdLst>
                  <a:gd name="T0" fmla="*/ 0 w 16"/>
                  <a:gd name="T1" fmla="*/ 853 h 861"/>
                  <a:gd name="T2" fmla="*/ 0 w 16"/>
                  <a:gd name="T3" fmla="*/ 745 h 861"/>
                  <a:gd name="T4" fmla="*/ 8 w 16"/>
                  <a:gd name="T5" fmla="*/ 738 h 861"/>
                  <a:gd name="T6" fmla="*/ 16 w 16"/>
                  <a:gd name="T7" fmla="*/ 745 h 861"/>
                  <a:gd name="T8" fmla="*/ 16 w 16"/>
                  <a:gd name="T9" fmla="*/ 853 h 861"/>
                  <a:gd name="T10" fmla="*/ 8 w 16"/>
                  <a:gd name="T11" fmla="*/ 861 h 861"/>
                  <a:gd name="T12" fmla="*/ 0 w 16"/>
                  <a:gd name="T13" fmla="*/ 853 h 861"/>
                  <a:gd name="T14" fmla="*/ 0 w 16"/>
                  <a:gd name="T15" fmla="*/ 669 h 861"/>
                  <a:gd name="T16" fmla="*/ 0 w 16"/>
                  <a:gd name="T17" fmla="*/ 561 h 861"/>
                  <a:gd name="T18" fmla="*/ 8 w 16"/>
                  <a:gd name="T19" fmla="*/ 553 h 861"/>
                  <a:gd name="T20" fmla="*/ 16 w 16"/>
                  <a:gd name="T21" fmla="*/ 561 h 861"/>
                  <a:gd name="T22" fmla="*/ 16 w 16"/>
                  <a:gd name="T23" fmla="*/ 669 h 861"/>
                  <a:gd name="T24" fmla="*/ 8 w 16"/>
                  <a:gd name="T25" fmla="*/ 676 h 861"/>
                  <a:gd name="T26" fmla="*/ 0 w 16"/>
                  <a:gd name="T27" fmla="*/ 669 h 861"/>
                  <a:gd name="T28" fmla="*/ 0 w 16"/>
                  <a:gd name="T29" fmla="*/ 484 h 861"/>
                  <a:gd name="T30" fmla="*/ 0 w 16"/>
                  <a:gd name="T31" fmla="*/ 377 h 861"/>
                  <a:gd name="T32" fmla="*/ 8 w 16"/>
                  <a:gd name="T33" fmla="*/ 369 h 861"/>
                  <a:gd name="T34" fmla="*/ 16 w 16"/>
                  <a:gd name="T35" fmla="*/ 377 h 861"/>
                  <a:gd name="T36" fmla="*/ 16 w 16"/>
                  <a:gd name="T37" fmla="*/ 484 h 861"/>
                  <a:gd name="T38" fmla="*/ 8 w 16"/>
                  <a:gd name="T39" fmla="*/ 492 h 861"/>
                  <a:gd name="T40" fmla="*/ 0 w 16"/>
                  <a:gd name="T41" fmla="*/ 484 h 861"/>
                  <a:gd name="T42" fmla="*/ 0 w 16"/>
                  <a:gd name="T43" fmla="*/ 300 h 861"/>
                  <a:gd name="T44" fmla="*/ 0 w 16"/>
                  <a:gd name="T45" fmla="*/ 192 h 861"/>
                  <a:gd name="T46" fmla="*/ 8 w 16"/>
                  <a:gd name="T47" fmla="*/ 185 h 861"/>
                  <a:gd name="T48" fmla="*/ 16 w 16"/>
                  <a:gd name="T49" fmla="*/ 192 h 861"/>
                  <a:gd name="T50" fmla="*/ 16 w 16"/>
                  <a:gd name="T51" fmla="*/ 300 h 861"/>
                  <a:gd name="T52" fmla="*/ 8 w 16"/>
                  <a:gd name="T53" fmla="*/ 308 h 861"/>
                  <a:gd name="T54" fmla="*/ 0 w 16"/>
                  <a:gd name="T55" fmla="*/ 300 h 861"/>
                  <a:gd name="T56" fmla="*/ 0 w 16"/>
                  <a:gd name="T57" fmla="*/ 116 h 861"/>
                  <a:gd name="T58" fmla="*/ 0 w 16"/>
                  <a:gd name="T59" fmla="*/ 8 h 861"/>
                  <a:gd name="T60" fmla="*/ 8 w 16"/>
                  <a:gd name="T61" fmla="*/ 0 h 861"/>
                  <a:gd name="T62" fmla="*/ 16 w 16"/>
                  <a:gd name="T63" fmla="*/ 8 h 861"/>
                  <a:gd name="T64" fmla="*/ 16 w 16"/>
                  <a:gd name="T65" fmla="*/ 116 h 861"/>
                  <a:gd name="T66" fmla="*/ 8 w 16"/>
                  <a:gd name="T67" fmla="*/ 123 h 861"/>
                  <a:gd name="T68" fmla="*/ 0 w 16"/>
                  <a:gd name="T69" fmla="*/ 116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861">
                    <a:moveTo>
                      <a:pt x="0" y="853"/>
                    </a:moveTo>
                    <a:lnTo>
                      <a:pt x="0" y="745"/>
                    </a:lnTo>
                    <a:cubicBezTo>
                      <a:pt x="0" y="741"/>
                      <a:pt x="4" y="738"/>
                      <a:pt x="8" y="738"/>
                    </a:cubicBezTo>
                    <a:cubicBezTo>
                      <a:pt x="12" y="738"/>
                      <a:pt x="16" y="741"/>
                      <a:pt x="16" y="745"/>
                    </a:cubicBezTo>
                    <a:lnTo>
                      <a:pt x="16" y="853"/>
                    </a:lnTo>
                    <a:cubicBezTo>
                      <a:pt x="16" y="857"/>
                      <a:pt x="12" y="861"/>
                      <a:pt x="8" y="861"/>
                    </a:cubicBezTo>
                    <a:cubicBezTo>
                      <a:pt x="4" y="861"/>
                      <a:pt x="0" y="857"/>
                      <a:pt x="0" y="853"/>
                    </a:cubicBezTo>
                    <a:close/>
                    <a:moveTo>
                      <a:pt x="0" y="669"/>
                    </a:moveTo>
                    <a:lnTo>
                      <a:pt x="0" y="561"/>
                    </a:lnTo>
                    <a:cubicBezTo>
                      <a:pt x="0" y="557"/>
                      <a:pt x="4" y="553"/>
                      <a:pt x="8" y="553"/>
                    </a:cubicBezTo>
                    <a:cubicBezTo>
                      <a:pt x="12" y="553"/>
                      <a:pt x="16" y="557"/>
                      <a:pt x="16" y="561"/>
                    </a:cubicBezTo>
                    <a:lnTo>
                      <a:pt x="16" y="669"/>
                    </a:lnTo>
                    <a:cubicBezTo>
                      <a:pt x="16" y="673"/>
                      <a:pt x="12" y="676"/>
                      <a:pt x="8" y="676"/>
                    </a:cubicBezTo>
                    <a:cubicBezTo>
                      <a:pt x="4" y="676"/>
                      <a:pt x="0" y="673"/>
                      <a:pt x="0" y="669"/>
                    </a:cubicBezTo>
                    <a:close/>
                    <a:moveTo>
                      <a:pt x="0" y="484"/>
                    </a:moveTo>
                    <a:lnTo>
                      <a:pt x="0" y="377"/>
                    </a:lnTo>
                    <a:cubicBezTo>
                      <a:pt x="0" y="373"/>
                      <a:pt x="4" y="369"/>
                      <a:pt x="8" y="369"/>
                    </a:cubicBezTo>
                    <a:cubicBezTo>
                      <a:pt x="12" y="369"/>
                      <a:pt x="16" y="373"/>
                      <a:pt x="16" y="377"/>
                    </a:cubicBezTo>
                    <a:lnTo>
                      <a:pt x="16" y="484"/>
                    </a:lnTo>
                    <a:cubicBezTo>
                      <a:pt x="16" y="489"/>
                      <a:pt x="12" y="492"/>
                      <a:pt x="8" y="492"/>
                    </a:cubicBezTo>
                    <a:cubicBezTo>
                      <a:pt x="4" y="492"/>
                      <a:pt x="0" y="489"/>
                      <a:pt x="0" y="484"/>
                    </a:cubicBezTo>
                    <a:close/>
                    <a:moveTo>
                      <a:pt x="0" y="300"/>
                    </a:moveTo>
                    <a:lnTo>
                      <a:pt x="0" y="192"/>
                    </a:lnTo>
                    <a:cubicBezTo>
                      <a:pt x="0" y="188"/>
                      <a:pt x="4" y="185"/>
                      <a:pt x="8" y="185"/>
                    </a:cubicBezTo>
                    <a:cubicBezTo>
                      <a:pt x="12" y="185"/>
                      <a:pt x="16" y="188"/>
                      <a:pt x="16" y="192"/>
                    </a:cubicBezTo>
                    <a:lnTo>
                      <a:pt x="16" y="300"/>
                    </a:lnTo>
                    <a:cubicBezTo>
                      <a:pt x="16" y="304"/>
                      <a:pt x="12" y="308"/>
                      <a:pt x="8" y="308"/>
                    </a:cubicBezTo>
                    <a:cubicBezTo>
                      <a:pt x="4" y="308"/>
                      <a:pt x="0" y="304"/>
                      <a:pt x="0" y="300"/>
                    </a:cubicBezTo>
                    <a:close/>
                    <a:moveTo>
                      <a:pt x="0" y="116"/>
                    </a:move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lnTo>
                      <a:pt x="16" y="116"/>
                    </a:lnTo>
                    <a:cubicBezTo>
                      <a:pt x="16" y="120"/>
                      <a:pt x="12" y="123"/>
                      <a:pt x="8" y="123"/>
                    </a:cubicBezTo>
                    <a:cubicBezTo>
                      <a:pt x="4" y="123"/>
                      <a:pt x="0" y="120"/>
                      <a:pt x="0" y="116"/>
                    </a:cubicBezTo>
                    <a:close/>
                  </a:path>
                </a:pathLst>
              </a:custGeom>
              <a:solidFill>
                <a:srgbClr val="800080"/>
              </a:solidFill>
              <a:ln w="0" cap="flat">
                <a:solidFill>
                  <a:srgbClr val="800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1296">
                <a:extLst>
                  <a:ext uri="{FF2B5EF4-FFF2-40B4-BE49-F238E27FC236}">
                    <a16:creationId xmlns:a16="http://schemas.microsoft.com/office/drawing/2014/main" id="{5949999B-26F3-467E-80D9-21E21D6333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0" y="1515"/>
                <a:ext cx="5172" cy="6"/>
              </a:xfrm>
              <a:custGeom>
                <a:avLst/>
                <a:gdLst>
                  <a:gd name="T0" fmla="*/ 13202 w 13394"/>
                  <a:gd name="T1" fmla="*/ 15 h 15"/>
                  <a:gd name="T2" fmla="*/ 12910 w 13394"/>
                  <a:gd name="T3" fmla="*/ 15 h 15"/>
                  <a:gd name="T4" fmla="*/ 12718 w 13394"/>
                  <a:gd name="T5" fmla="*/ 7 h 15"/>
                  <a:gd name="T6" fmla="*/ 12541 w 13394"/>
                  <a:gd name="T7" fmla="*/ 0 h 15"/>
                  <a:gd name="T8" fmla="*/ 12464 w 13394"/>
                  <a:gd name="T9" fmla="*/ 0 h 15"/>
                  <a:gd name="T10" fmla="*/ 12288 w 13394"/>
                  <a:gd name="T11" fmla="*/ 7 h 15"/>
                  <a:gd name="T12" fmla="*/ 12096 w 13394"/>
                  <a:gd name="T13" fmla="*/ 15 h 15"/>
                  <a:gd name="T14" fmla="*/ 11727 w 13394"/>
                  <a:gd name="T15" fmla="*/ 15 h 15"/>
                  <a:gd name="T16" fmla="*/ 11435 w 13394"/>
                  <a:gd name="T17" fmla="*/ 15 h 15"/>
                  <a:gd name="T18" fmla="*/ 11243 w 13394"/>
                  <a:gd name="T19" fmla="*/ 7 h 15"/>
                  <a:gd name="T20" fmla="*/ 11067 w 13394"/>
                  <a:gd name="T21" fmla="*/ 0 h 15"/>
                  <a:gd name="T22" fmla="*/ 10990 w 13394"/>
                  <a:gd name="T23" fmla="*/ 0 h 15"/>
                  <a:gd name="T24" fmla="*/ 10813 w 13394"/>
                  <a:gd name="T25" fmla="*/ 7 h 15"/>
                  <a:gd name="T26" fmla="*/ 10621 w 13394"/>
                  <a:gd name="T27" fmla="*/ 15 h 15"/>
                  <a:gd name="T28" fmla="*/ 10253 w 13394"/>
                  <a:gd name="T29" fmla="*/ 15 h 15"/>
                  <a:gd name="T30" fmla="*/ 9961 w 13394"/>
                  <a:gd name="T31" fmla="*/ 15 h 15"/>
                  <a:gd name="T32" fmla="*/ 9769 w 13394"/>
                  <a:gd name="T33" fmla="*/ 7 h 15"/>
                  <a:gd name="T34" fmla="*/ 9592 w 13394"/>
                  <a:gd name="T35" fmla="*/ 0 h 15"/>
                  <a:gd name="T36" fmla="*/ 9515 w 13394"/>
                  <a:gd name="T37" fmla="*/ 0 h 15"/>
                  <a:gd name="T38" fmla="*/ 9339 w 13394"/>
                  <a:gd name="T39" fmla="*/ 7 h 15"/>
                  <a:gd name="T40" fmla="*/ 9147 w 13394"/>
                  <a:gd name="T41" fmla="*/ 15 h 15"/>
                  <a:gd name="T42" fmla="*/ 8778 w 13394"/>
                  <a:gd name="T43" fmla="*/ 15 h 15"/>
                  <a:gd name="T44" fmla="*/ 8486 w 13394"/>
                  <a:gd name="T45" fmla="*/ 15 h 15"/>
                  <a:gd name="T46" fmla="*/ 8294 w 13394"/>
                  <a:gd name="T47" fmla="*/ 7 h 15"/>
                  <a:gd name="T48" fmla="*/ 8118 w 13394"/>
                  <a:gd name="T49" fmla="*/ 0 h 15"/>
                  <a:gd name="T50" fmla="*/ 8041 w 13394"/>
                  <a:gd name="T51" fmla="*/ 0 h 15"/>
                  <a:gd name="T52" fmla="*/ 7864 w 13394"/>
                  <a:gd name="T53" fmla="*/ 7 h 15"/>
                  <a:gd name="T54" fmla="*/ 7672 w 13394"/>
                  <a:gd name="T55" fmla="*/ 15 h 15"/>
                  <a:gd name="T56" fmla="*/ 7304 w 13394"/>
                  <a:gd name="T57" fmla="*/ 15 h 15"/>
                  <a:gd name="T58" fmla="*/ 7012 w 13394"/>
                  <a:gd name="T59" fmla="*/ 15 h 15"/>
                  <a:gd name="T60" fmla="*/ 6820 w 13394"/>
                  <a:gd name="T61" fmla="*/ 7 h 15"/>
                  <a:gd name="T62" fmla="*/ 6643 w 13394"/>
                  <a:gd name="T63" fmla="*/ 0 h 15"/>
                  <a:gd name="T64" fmla="*/ 6566 w 13394"/>
                  <a:gd name="T65" fmla="*/ 0 h 15"/>
                  <a:gd name="T66" fmla="*/ 6390 w 13394"/>
                  <a:gd name="T67" fmla="*/ 7 h 15"/>
                  <a:gd name="T68" fmla="*/ 6198 w 13394"/>
                  <a:gd name="T69" fmla="*/ 15 h 15"/>
                  <a:gd name="T70" fmla="*/ 5829 w 13394"/>
                  <a:gd name="T71" fmla="*/ 15 h 15"/>
                  <a:gd name="T72" fmla="*/ 5537 w 13394"/>
                  <a:gd name="T73" fmla="*/ 15 h 15"/>
                  <a:gd name="T74" fmla="*/ 5345 w 13394"/>
                  <a:gd name="T75" fmla="*/ 7 h 15"/>
                  <a:gd name="T76" fmla="*/ 5168 w 13394"/>
                  <a:gd name="T77" fmla="*/ 0 h 15"/>
                  <a:gd name="T78" fmla="*/ 5092 w 13394"/>
                  <a:gd name="T79" fmla="*/ 0 h 15"/>
                  <a:gd name="T80" fmla="*/ 4915 w 13394"/>
                  <a:gd name="T81" fmla="*/ 7 h 15"/>
                  <a:gd name="T82" fmla="*/ 4723 w 13394"/>
                  <a:gd name="T83" fmla="*/ 15 h 15"/>
                  <a:gd name="T84" fmla="*/ 4354 w 13394"/>
                  <a:gd name="T85" fmla="*/ 15 h 15"/>
                  <a:gd name="T86" fmla="*/ 4063 w 13394"/>
                  <a:gd name="T87" fmla="*/ 15 h 15"/>
                  <a:gd name="T88" fmla="*/ 3871 w 13394"/>
                  <a:gd name="T89" fmla="*/ 7 h 15"/>
                  <a:gd name="T90" fmla="*/ 3694 w 13394"/>
                  <a:gd name="T91" fmla="*/ 0 h 15"/>
                  <a:gd name="T92" fmla="*/ 3617 w 13394"/>
                  <a:gd name="T93" fmla="*/ 0 h 15"/>
                  <a:gd name="T94" fmla="*/ 3440 w 13394"/>
                  <a:gd name="T95" fmla="*/ 7 h 15"/>
                  <a:gd name="T96" fmla="*/ 3248 w 13394"/>
                  <a:gd name="T97" fmla="*/ 15 h 15"/>
                  <a:gd name="T98" fmla="*/ 2880 w 13394"/>
                  <a:gd name="T99" fmla="*/ 15 h 15"/>
                  <a:gd name="T100" fmla="*/ 2588 w 13394"/>
                  <a:gd name="T101" fmla="*/ 15 h 15"/>
                  <a:gd name="T102" fmla="*/ 2396 w 13394"/>
                  <a:gd name="T103" fmla="*/ 7 h 15"/>
                  <a:gd name="T104" fmla="*/ 2219 w 13394"/>
                  <a:gd name="T105" fmla="*/ 0 h 15"/>
                  <a:gd name="T106" fmla="*/ 2143 w 13394"/>
                  <a:gd name="T107" fmla="*/ 0 h 15"/>
                  <a:gd name="T108" fmla="*/ 1966 w 13394"/>
                  <a:gd name="T109" fmla="*/ 7 h 15"/>
                  <a:gd name="T110" fmla="*/ 1774 w 13394"/>
                  <a:gd name="T111" fmla="*/ 15 h 15"/>
                  <a:gd name="T112" fmla="*/ 1405 w 13394"/>
                  <a:gd name="T113" fmla="*/ 15 h 15"/>
                  <a:gd name="T114" fmla="*/ 1113 w 13394"/>
                  <a:gd name="T115" fmla="*/ 15 h 15"/>
                  <a:gd name="T116" fmla="*/ 921 w 13394"/>
                  <a:gd name="T117" fmla="*/ 7 h 15"/>
                  <a:gd name="T118" fmla="*/ 745 w 13394"/>
                  <a:gd name="T119" fmla="*/ 0 h 15"/>
                  <a:gd name="T120" fmla="*/ 668 w 13394"/>
                  <a:gd name="T121" fmla="*/ 0 h 15"/>
                  <a:gd name="T122" fmla="*/ 491 w 13394"/>
                  <a:gd name="T123" fmla="*/ 7 h 15"/>
                  <a:gd name="T124" fmla="*/ 299 w 13394"/>
                  <a:gd name="T12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394" h="15">
                    <a:moveTo>
                      <a:pt x="13386" y="15"/>
                    </a:moveTo>
                    <a:lnTo>
                      <a:pt x="13279" y="15"/>
                    </a:lnTo>
                    <a:cubicBezTo>
                      <a:pt x="13274" y="15"/>
                      <a:pt x="13271" y="12"/>
                      <a:pt x="13271" y="7"/>
                    </a:cubicBezTo>
                    <a:cubicBezTo>
                      <a:pt x="13271" y="3"/>
                      <a:pt x="13274" y="0"/>
                      <a:pt x="13279" y="0"/>
                    </a:cubicBezTo>
                    <a:lnTo>
                      <a:pt x="13386" y="0"/>
                    </a:lnTo>
                    <a:cubicBezTo>
                      <a:pt x="13390" y="0"/>
                      <a:pt x="13394" y="3"/>
                      <a:pt x="13394" y="7"/>
                    </a:cubicBezTo>
                    <a:cubicBezTo>
                      <a:pt x="13394" y="12"/>
                      <a:pt x="13390" y="15"/>
                      <a:pt x="13386" y="15"/>
                    </a:cubicBezTo>
                    <a:close/>
                    <a:moveTo>
                      <a:pt x="13202" y="15"/>
                    </a:moveTo>
                    <a:lnTo>
                      <a:pt x="13094" y="15"/>
                    </a:lnTo>
                    <a:cubicBezTo>
                      <a:pt x="13090" y="15"/>
                      <a:pt x="13087" y="12"/>
                      <a:pt x="13087" y="7"/>
                    </a:cubicBezTo>
                    <a:cubicBezTo>
                      <a:pt x="13087" y="3"/>
                      <a:pt x="13090" y="0"/>
                      <a:pt x="13094" y="0"/>
                    </a:cubicBezTo>
                    <a:lnTo>
                      <a:pt x="13202" y="0"/>
                    </a:lnTo>
                    <a:cubicBezTo>
                      <a:pt x="13206" y="0"/>
                      <a:pt x="13209" y="3"/>
                      <a:pt x="13209" y="7"/>
                    </a:cubicBezTo>
                    <a:cubicBezTo>
                      <a:pt x="13209" y="12"/>
                      <a:pt x="13206" y="15"/>
                      <a:pt x="13202" y="15"/>
                    </a:cubicBezTo>
                    <a:close/>
                    <a:moveTo>
                      <a:pt x="13017" y="15"/>
                    </a:moveTo>
                    <a:lnTo>
                      <a:pt x="12910" y="15"/>
                    </a:lnTo>
                    <a:cubicBezTo>
                      <a:pt x="12906" y="15"/>
                      <a:pt x="12902" y="12"/>
                      <a:pt x="12902" y="7"/>
                    </a:cubicBezTo>
                    <a:cubicBezTo>
                      <a:pt x="12902" y="3"/>
                      <a:pt x="12906" y="0"/>
                      <a:pt x="12910" y="0"/>
                    </a:cubicBezTo>
                    <a:lnTo>
                      <a:pt x="13017" y="0"/>
                    </a:lnTo>
                    <a:cubicBezTo>
                      <a:pt x="13022" y="0"/>
                      <a:pt x="13025" y="3"/>
                      <a:pt x="13025" y="7"/>
                    </a:cubicBezTo>
                    <a:cubicBezTo>
                      <a:pt x="13025" y="12"/>
                      <a:pt x="13022" y="15"/>
                      <a:pt x="13017" y="15"/>
                    </a:cubicBezTo>
                    <a:close/>
                    <a:moveTo>
                      <a:pt x="12833" y="15"/>
                    </a:moveTo>
                    <a:lnTo>
                      <a:pt x="12726" y="15"/>
                    </a:lnTo>
                    <a:cubicBezTo>
                      <a:pt x="12721" y="15"/>
                      <a:pt x="12718" y="12"/>
                      <a:pt x="12718" y="7"/>
                    </a:cubicBezTo>
                    <a:cubicBezTo>
                      <a:pt x="12718" y="3"/>
                      <a:pt x="12721" y="0"/>
                      <a:pt x="12726" y="0"/>
                    </a:cubicBezTo>
                    <a:lnTo>
                      <a:pt x="12833" y="0"/>
                    </a:lnTo>
                    <a:cubicBezTo>
                      <a:pt x="12837" y="0"/>
                      <a:pt x="12841" y="3"/>
                      <a:pt x="12841" y="7"/>
                    </a:cubicBezTo>
                    <a:cubicBezTo>
                      <a:pt x="12841" y="12"/>
                      <a:pt x="12837" y="15"/>
                      <a:pt x="12833" y="15"/>
                    </a:cubicBezTo>
                    <a:close/>
                    <a:moveTo>
                      <a:pt x="12649" y="15"/>
                    </a:moveTo>
                    <a:lnTo>
                      <a:pt x="12541" y="15"/>
                    </a:lnTo>
                    <a:cubicBezTo>
                      <a:pt x="12537" y="15"/>
                      <a:pt x="12534" y="12"/>
                      <a:pt x="12534" y="7"/>
                    </a:cubicBezTo>
                    <a:cubicBezTo>
                      <a:pt x="12534" y="3"/>
                      <a:pt x="12537" y="0"/>
                      <a:pt x="12541" y="0"/>
                    </a:cubicBezTo>
                    <a:lnTo>
                      <a:pt x="12649" y="0"/>
                    </a:lnTo>
                    <a:cubicBezTo>
                      <a:pt x="12653" y="0"/>
                      <a:pt x="12656" y="3"/>
                      <a:pt x="12656" y="7"/>
                    </a:cubicBezTo>
                    <a:cubicBezTo>
                      <a:pt x="12656" y="12"/>
                      <a:pt x="12653" y="15"/>
                      <a:pt x="12649" y="15"/>
                    </a:cubicBezTo>
                    <a:close/>
                    <a:moveTo>
                      <a:pt x="12464" y="15"/>
                    </a:moveTo>
                    <a:lnTo>
                      <a:pt x="12357" y="15"/>
                    </a:lnTo>
                    <a:cubicBezTo>
                      <a:pt x="12353" y="15"/>
                      <a:pt x="12349" y="12"/>
                      <a:pt x="12349" y="7"/>
                    </a:cubicBezTo>
                    <a:cubicBezTo>
                      <a:pt x="12349" y="3"/>
                      <a:pt x="12353" y="0"/>
                      <a:pt x="12357" y="0"/>
                    </a:cubicBezTo>
                    <a:lnTo>
                      <a:pt x="12464" y="0"/>
                    </a:lnTo>
                    <a:cubicBezTo>
                      <a:pt x="12469" y="0"/>
                      <a:pt x="12472" y="3"/>
                      <a:pt x="12472" y="7"/>
                    </a:cubicBezTo>
                    <a:cubicBezTo>
                      <a:pt x="12472" y="12"/>
                      <a:pt x="12469" y="15"/>
                      <a:pt x="12464" y="15"/>
                    </a:cubicBezTo>
                    <a:close/>
                    <a:moveTo>
                      <a:pt x="12280" y="15"/>
                    </a:moveTo>
                    <a:lnTo>
                      <a:pt x="12173" y="15"/>
                    </a:lnTo>
                    <a:cubicBezTo>
                      <a:pt x="12168" y="15"/>
                      <a:pt x="12165" y="12"/>
                      <a:pt x="12165" y="7"/>
                    </a:cubicBezTo>
                    <a:cubicBezTo>
                      <a:pt x="12165" y="3"/>
                      <a:pt x="12168" y="0"/>
                      <a:pt x="12173" y="0"/>
                    </a:cubicBezTo>
                    <a:lnTo>
                      <a:pt x="12280" y="0"/>
                    </a:lnTo>
                    <a:cubicBezTo>
                      <a:pt x="12284" y="0"/>
                      <a:pt x="12288" y="3"/>
                      <a:pt x="12288" y="7"/>
                    </a:cubicBezTo>
                    <a:cubicBezTo>
                      <a:pt x="12288" y="12"/>
                      <a:pt x="12284" y="15"/>
                      <a:pt x="12280" y="15"/>
                    </a:cubicBezTo>
                    <a:close/>
                    <a:moveTo>
                      <a:pt x="12096" y="15"/>
                    </a:moveTo>
                    <a:lnTo>
                      <a:pt x="11988" y="15"/>
                    </a:lnTo>
                    <a:cubicBezTo>
                      <a:pt x="11984" y="15"/>
                      <a:pt x="11981" y="12"/>
                      <a:pt x="11981" y="7"/>
                    </a:cubicBezTo>
                    <a:cubicBezTo>
                      <a:pt x="11981" y="3"/>
                      <a:pt x="11984" y="0"/>
                      <a:pt x="11988" y="0"/>
                    </a:cubicBezTo>
                    <a:lnTo>
                      <a:pt x="12096" y="0"/>
                    </a:lnTo>
                    <a:cubicBezTo>
                      <a:pt x="12100" y="0"/>
                      <a:pt x="12104" y="3"/>
                      <a:pt x="12104" y="7"/>
                    </a:cubicBezTo>
                    <a:cubicBezTo>
                      <a:pt x="12104" y="12"/>
                      <a:pt x="12100" y="15"/>
                      <a:pt x="12096" y="15"/>
                    </a:cubicBezTo>
                    <a:close/>
                    <a:moveTo>
                      <a:pt x="11912" y="15"/>
                    </a:moveTo>
                    <a:lnTo>
                      <a:pt x="11804" y="15"/>
                    </a:lnTo>
                    <a:cubicBezTo>
                      <a:pt x="11800" y="15"/>
                      <a:pt x="11796" y="12"/>
                      <a:pt x="11796" y="7"/>
                    </a:cubicBezTo>
                    <a:cubicBezTo>
                      <a:pt x="11796" y="3"/>
                      <a:pt x="11800" y="0"/>
                      <a:pt x="11804" y="0"/>
                    </a:cubicBezTo>
                    <a:lnTo>
                      <a:pt x="11912" y="0"/>
                    </a:lnTo>
                    <a:cubicBezTo>
                      <a:pt x="11916" y="0"/>
                      <a:pt x="11919" y="3"/>
                      <a:pt x="11919" y="7"/>
                    </a:cubicBezTo>
                    <a:cubicBezTo>
                      <a:pt x="11919" y="12"/>
                      <a:pt x="11916" y="15"/>
                      <a:pt x="11912" y="15"/>
                    </a:cubicBezTo>
                    <a:close/>
                    <a:moveTo>
                      <a:pt x="11727" y="15"/>
                    </a:moveTo>
                    <a:lnTo>
                      <a:pt x="11620" y="15"/>
                    </a:lnTo>
                    <a:cubicBezTo>
                      <a:pt x="11615" y="15"/>
                      <a:pt x="11612" y="12"/>
                      <a:pt x="11612" y="7"/>
                    </a:cubicBezTo>
                    <a:cubicBezTo>
                      <a:pt x="11612" y="3"/>
                      <a:pt x="11615" y="0"/>
                      <a:pt x="11620" y="0"/>
                    </a:cubicBezTo>
                    <a:lnTo>
                      <a:pt x="11727" y="0"/>
                    </a:lnTo>
                    <a:cubicBezTo>
                      <a:pt x="11731" y="0"/>
                      <a:pt x="11735" y="3"/>
                      <a:pt x="11735" y="7"/>
                    </a:cubicBezTo>
                    <a:cubicBezTo>
                      <a:pt x="11735" y="12"/>
                      <a:pt x="11731" y="15"/>
                      <a:pt x="11727" y="15"/>
                    </a:cubicBezTo>
                    <a:close/>
                    <a:moveTo>
                      <a:pt x="11543" y="15"/>
                    </a:moveTo>
                    <a:lnTo>
                      <a:pt x="11435" y="15"/>
                    </a:lnTo>
                    <a:cubicBezTo>
                      <a:pt x="11431" y="15"/>
                      <a:pt x="11428" y="12"/>
                      <a:pt x="11428" y="7"/>
                    </a:cubicBezTo>
                    <a:cubicBezTo>
                      <a:pt x="11428" y="3"/>
                      <a:pt x="11431" y="0"/>
                      <a:pt x="11435" y="0"/>
                    </a:cubicBezTo>
                    <a:lnTo>
                      <a:pt x="11543" y="0"/>
                    </a:lnTo>
                    <a:cubicBezTo>
                      <a:pt x="11547" y="0"/>
                      <a:pt x="11551" y="3"/>
                      <a:pt x="11551" y="7"/>
                    </a:cubicBezTo>
                    <a:cubicBezTo>
                      <a:pt x="11551" y="12"/>
                      <a:pt x="11547" y="15"/>
                      <a:pt x="11543" y="15"/>
                    </a:cubicBezTo>
                    <a:close/>
                    <a:moveTo>
                      <a:pt x="11359" y="15"/>
                    </a:moveTo>
                    <a:lnTo>
                      <a:pt x="11251" y="15"/>
                    </a:lnTo>
                    <a:cubicBezTo>
                      <a:pt x="11247" y="15"/>
                      <a:pt x="11243" y="12"/>
                      <a:pt x="11243" y="7"/>
                    </a:cubicBezTo>
                    <a:cubicBezTo>
                      <a:pt x="11243" y="3"/>
                      <a:pt x="11247" y="0"/>
                      <a:pt x="11251" y="0"/>
                    </a:cubicBezTo>
                    <a:lnTo>
                      <a:pt x="11359" y="0"/>
                    </a:lnTo>
                    <a:cubicBezTo>
                      <a:pt x="11363" y="0"/>
                      <a:pt x="11366" y="3"/>
                      <a:pt x="11366" y="7"/>
                    </a:cubicBezTo>
                    <a:cubicBezTo>
                      <a:pt x="11366" y="12"/>
                      <a:pt x="11363" y="15"/>
                      <a:pt x="11359" y="15"/>
                    </a:cubicBezTo>
                    <a:close/>
                    <a:moveTo>
                      <a:pt x="11174" y="15"/>
                    </a:moveTo>
                    <a:lnTo>
                      <a:pt x="11067" y="15"/>
                    </a:lnTo>
                    <a:cubicBezTo>
                      <a:pt x="11062" y="15"/>
                      <a:pt x="11059" y="12"/>
                      <a:pt x="11059" y="7"/>
                    </a:cubicBezTo>
                    <a:cubicBezTo>
                      <a:pt x="11059" y="3"/>
                      <a:pt x="11062" y="0"/>
                      <a:pt x="11067" y="0"/>
                    </a:cubicBezTo>
                    <a:lnTo>
                      <a:pt x="11174" y="0"/>
                    </a:lnTo>
                    <a:cubicBezTo>
                      <a:pt x="11178" y="0"/>
                      <a:pt x="11182" y="3"/>
                      <a:pt x="11182" y="7"/>
                    </a:cubicBezTo>
                    <a:cubicBezTo>
                      <a:pt x="11182" y="12"/>
                      <a:pt x="11178" y="15"/>
                      <a:pt x="11174" y="15"/>
                    </a:cubicBezTo>
                    <a:close/>
                    <a:moveTo>
                      <a:pt x="10990" y="15"/>
                    </a:moveTo>
                    <a:lnTo>
                      <a:pt x="10882" y="15"/>
                    </a:lnTo>
                    <a:cubicBezTo>
                      <a:pt x="10878" y="15"/>
                      <a:pt x="10875" y="12"/>
                      <a:pt x="10875" y="7"/>
                    </a:cubicBezTo>
                    <a:cubicBezTo>
                      <a:pt x="10875" y="3"/>
                      <a:pt x="10878" y="0"/>
                      <a:pt x="10882" y="0"/>
                    </a:cubicBezTo>
                    <a:lnTo>
                      <a:pt x="10990" y="0"/>
                    </a:lnTo>
                    <a:cubicBezTo>
                      <a:pt x="10994" y="0"/>
                      <a:pt x="10998" y="3"/>
                      <a:pt x="10998" y="7"/>
                    </a:cubicBezTo>
                    <a:cubicBezTo>
                      <a:pt x="10998" y="12"/>
                      <a:pt x="10994" y="15"/>
                      <a:pt x="10990" y="15"/>
                    </a:cubicBezTo>
                    <a:close/>
                    <a:moveTo>
                      <a:pt x="10806" y="15"/>
                    </a:moveTo>
                    <a:lnTo>
                      <a:pt x="10698" y="15"/>
                    </a:lnTo>
                    <a:cubicBezTo>
                      <a:pt x="10694" y="15"/>
                      <a:pt x="10690" y="12"/>
                      <a:pt x="10690" y="7"/>
                    </a:cubicBezTo>
                    <a:cubicBezTo>
                      <a:pt x="10690" y="3"/>
                      <a:pt x="10694" y="0"/>
                      <a:pt x="10698" y="0"/>
                    </a:cubicBezTo>
                    <a:lnTo>
                      <a:pt x="10806" y="0"/>
                    </a:lnTo>
                    <a:cubicBezTo>
                      <a:pt x="10810" y="0"/>
                      <a:pt x="10813" y="3"/>
                      <a:pt x="10813" y="7"/>
                    </a:cubicBezTo>
                    <a:cubicBezTo>
                      <a:pt x="10813" y="12"/>
                      <a:pt x="10810" y="15"/>
                      <a:pt x="10806" y="15"/>
                    </a:cubicBezTo>
                    <a:close/>
                    <a:moveTo>
                      <a:pt x="10621" y="15"/>
                    </a:moveTo>
                    <a:lnTo>
                      <a:pt x="10514" y="15"/>
                    </a:lnTo>
                    <a:cubicBezTo>
                      <a:pt x="10510" y="15"/>
                      <a:pt x="10506" y="12"/>
                      <a:pt x="10506" y="7"/>
                    </a:cubicBezTo>
                    <a:cubicBezTo>
                      <a:pt x="10506" y="3"/>
                      <a:pt x="10510" y="0"/>
                      <a:pt x="10514" y="0"/>
                    </a:cubicBezTo>
                    <a:lnTo>
                      <a:pt x="10621" y="0"/>
                    </a:lnTo>
                    <a:cubicBezTo>
                      <a:pt x="10626" y="0"/>
                      <a:pt x="10629" y="3"/>
                      <a:pt x="10629" y="7"/>
                    </a:cubicBezTo>
                    <a:cubicBezTo>
                      <a:pt x="10629" y="12"/>
                      <a:pt x="10626" y="15"/>
                      <a:pt x="10621" y="15"/>
                    </a:cubicBezTo>
                    <a:close/>
                    <a:moveTo>
                      <a:pt x="10437" y="15"/>
                    </a:moveTo>
                    <a:lnTo>
                      <a:pt x="10329" y="15"/>
                    </a:lnTo>
                    <a:cubicBezTo>
                      <a:pt x="10325" y="15"/>
                      <a:pt x="10322" y="12"/>
                      <a:pt x="10322" y="7"/>
                    </a:cubicBezTo>
                    <a:cubicBezTo>
                      <a:pt x="10322" y="3"/>
                      <a:pt x="10325" y="0"/>
                      <a:pt x="10329" y="0"/>
                    </a:cubicBezTo>
                    <a:lnTo>
                      <a:pt x="10437" y="0"/>
                    </a:lnTo>
                    <a:cubicBezTo>
                      <a:pt x="10441" y="0"/>
                      <a:pt x="10445" y="3"/>
                      <a:pt x="10445" y="7"/>
                    </a:cubicBezTo>
                    <a:cubicBezTo>
                      <a:pt x="10445" y="12"/>
                      <a:pt x="10441" y="15"/>
                      <a:pt x="10437" y="15"/>
                    </a:cubicBezTo>
                    <a:close/>
                    <a:moveTo>
                      <a:pt x="10253" y="15"/>
                    </a:moveTo>
                    <a:lnTo>
                      <a:pt x="10145" y="15"/>
                    </a:lnTo>
                    <a:cubicBezTo>
                      <a:pt x="10141" y="15"/>
                      <a:pt x="10137" y="12"/>
                      <a:pt x="10137" y="7"/>
                    </a:cubicBezTo>
                    <a:cubicBezTo>
                      <a:pt x="10137" y="3"/>
                      <a:pt x="10141" y="0"/>
                      <a:pt x="10145" y="0"/>
                    </a:cubicBezTo>
                    <a:lnTo>
                      <a:pt x="10253" y="0"/>
                    </a:lnTo>
                    <a:cubicBezTo>
                      <a:pt x="10257" y="0"/>
                      <a:pt x="10260" y="3"/>
                      <a:pt x="10260" y="7"/>
                    </a:cubicBezTo>
                    <a:cubicBezTo>
                      <a:pt x="10260" y="12"/>
                      <a:pt x="10257" y="15"/>
                      <a:pt x="10253" y="15"/>
                    </a:cubicBezTo>
                    <a:close/>
                    <a:moveTo>
                      <a:pt x="10068" y="15"/>
                    </a:moveTo>
                    <a:lnTo>
                      <a:pt x="9961" y="15"/>
                    </a:lnTo>
                    <a:cubicBezTo>
                      <a:pt x="9957" y="15"/>
                      <a:pt x="9953" y="12"/>
                      <a:pt x="9953" y="7"/>
                    </a:cubicBezTo>
                    <a:cubicBezTo>
                      <a:pt x="9953" y="3"/>
                      <a:pt x="9957" y="0"/>
                      <a:pt x="9961" y="0"/>
                    </a:cubicBezTo>
                    <a:lnTo>
                      <a:pt x="10068" y="0"/>
                    </a:lnTo>
                    <a:cubicBezTo>
                      <a:pt x="10073" y="0"/>
                      <a:pt x="10076" y="3"/>
                      <a:pt x="10076" y="7"/>
                    </a:cubicBezTo>
                    <a:cubicBezTo>
                      <a:pt x="10076" y="12"/>
                      <a:pt x="10073" y="15"/>
                      <a:pt x="10068" y="15"/>
                    </a:cubicBezTo>
                    <a:close/>
                    <a:moveTo>
                      <a:pt x="9884" y="15"/>
                    </a:moveTo>
                    <a:lnTo>
                      <a:pt x="9776" y="15"/>
                    </a:lnTo>
                    <a:cubicBezTo>
                      <a:pt x="9772" y="15"/>
                      <a:pt x="9769" y="12"/>
                      <a:pt x="9769" y="7"/>
                    </a:cubicBezTo>
                    <a:cubicBezTo>
                      <a:pt x="9769" y="3"/>
                      <a:pt x="9772" y="0"/>
                      <a:pt x="9776" y="0"/>
                    </a:cubicBezTo>
                    <a:lnTo>
                      <a:pt x="9884" y="0"/>
                    </a:lnTo>
                    <a:cubicBezTo>
                      <a:pt x="9888" y="0"/>
                      <a:pt x="9892" y="3"/>
                      <a:pt x="9892" y="7"/>
                    </a:cubicBezTo>
                    <a:cubicBezTo>
                      <a:pt x="9892" y="12"/>
                      <a:pt x="9888" y="15"/>
                      <a:pt x="9884" y="15"/>
                    </a:cubicBezTo>
                    <a:close/>
                    <a:moveTo>
                      <a:pt x="9700" y="15"/>
                    </a:moveTo>
                    <a:lnTo>
                      <a:pt x="9592" y="15"/>
                    </a:lnTo>
                    <a:cubicBezTo>
                      <a:pt x="9588" y="15"/>
                      <a:pt x="9584" y="12"/>
                      <a:pt x="9584" y="7"/>
                    </a:cubicBezTo>
                    <a:cubicBezTo>
                      <a:pt x="9584" y="3"/>
                      <a:pt x="9588" y="0"/>
                      <a:pt x="9592" y="0"/>
                    </a:cubicBezTo>
                    <a:lnTo>
                      <a:pt x="9700" y="0"/>
                    </a:lnTo>
                    <a:cubicBezTo>
                      <a:pt x="9704" y="0"/>
                      <a:pt x="9707" y="3"/>
                      <a:pt x="9707" y="7"/>
                    </a:cubicBezTo>
                    <a:cubicBezTo>
                      <a:pt x="9707" y="12"/>
                      <a:pt x="9704" y="15"/>
                      <a:pt x="9700" y="15"/>
                    </a:cubicBezTo>
                    <a:close/>
                    <a:moveTo>
                      <a:pt x="9515" y="15"/>
                    </a:moveTo>
                    <a:lnTo>
                      <a:pt x="9408" y="15"/>
                    </a:lnTo>
                    <a:cubicBezTo>
                      <a:pt x="9404" y="15"/>
                      <a:pt x="9400" y="12"/>
                      <a:pt x="9400" y="7"/>
                    </a:cubicBezTo>
                    <a:cubicBezTo>
                      <a:pt x="9400" y="3"/>
                      <a:pt x="9404" y="0"/>
                      <a:pt x="9408" y="0"/>
                    </a:cubicBezTo>
                    <a:lnTo>
                      <a:pt x="9515" y="0"/>
                    </a:lnTo>
                    <a:cubicBezTo>
                      <a:pt x="9520" y="0"/>
                      <a:pt x="9523" y="3"/>
                      <a:pt x="9523" y="7"/>
                    </a:cubicBezTo>
                    <a:cubicBezTo>
                      <a:pt x="9523" y="12"/>
                      <a:pt x="9520" y="15"/>
                      <a:pt x="9515" y="15"/>
                    </a:cubicBezTo>
                    <a:close/>
                    <a:moveTo>
                      <a:pt x="9331" y="15"/>
                    </a:moveTo>
                    <a:lnTo>
                      <a:pt x="9224" y="15"/>
                    </a:lnTo>
                    <a:cubicBezTo>
                      <a:pt x="9219" y="15"/>
                      <a:pt x="9216" y="12"/>
                      <a:pt x="9216" y="7"/>
                    </a:cubicBezTo>
                    <a:cubicBezTo>
                      <a:pt x="9216" y="3"/>
                      <a:pt x="9219" y="0"/>
                      <a:pt x="9224" y="0"/>
                    </a:cubicBezTo>
                    <a:lnTo>
                      <a:pt x="9331" y="0"/>
                    </a:lnTo>
                    <a:cubicBezTo>
                      <a:pt x="9335" y="0"/>
                      <a:pt x="9339" y="3"/>
                      <a:pt x="9339" y="7"/>
                    </a:cubicBezTo>
                    <a:cubicBezTo>
                      <a:pt x="9339" y="12"/>
                      <a:pt x="9335" y="15"/>
                      <a:pt x="9331" y="15"/>
                    </a:cubicBezTo>
                    <a:close/>
                    <a:moveTo>
                      <a:pt x="9147" y="15"/>
                    </a:moveTo>
                    <a:lnTo>
                      <a:pt x="9039" y="15"/>
                    </a:lnTo>
                    <a:cubicBezTo>
                      <a:pt x="9035" y="15"/>
                      <a:pt x="9032" y="12"/>
                      <a:pt x="9032" y="7"/>
                    </a:cubicBezTo>
                    <a:cubicBezTo>
                      <a:pt x="9032" y="3"/>
                      <a:pt x="9035" y="0"/>
                      <a:pt x="9039" y="0"/>
                    </a:cubicBezTo>
                    <a:lnTo>
                      <a:pt x="9147" y="0"/>
                    </a:lnTo>
                    <a:cubicBezTo>
                      <a:pt x="9151" y="0"/>
                      <a:pt x="9154" y="3"/>
                      <a:pt x="9154" y="7"/>
                    </a:cubicBezTo>
                    <a:cubicBezTo>
                      <a:pt x="9154" y="12"/>
                      <a:pt x="9151" y="15"/>
                      <a:pt x="9147" y="15"/>
                    </a:cubicBezTo>
                    <a:close/>
                    <a:moveTo>
                      <a:pt x="8962" y="15"/>
                    </a:moveTo>
                    <a:lnTo>
                      <a:pt x="8855" y="15"/>
                    </a:lnTo>
                    <a:cubicBezTo>
                      <a:pt x="8851" y="15"/>
                      <a:pt x="8847" y="12"/>
                      <a:pt x="8847" y="7"/>
                    </a:cubicBezTo>
                    <a:cubicBezTo>
                      <a:pt x="8847" y="3"/>
                      <a:pt x="8851" y="0"/>
                      <a:pt x="8855" y="0"/>
                    </a:cubicBezTo>
                    <a:lnTo>
                      <a:pt x="8962" y="0"/>
                    </a:lnTo>
                    <a:cubicBezTo>
                      <a:pt x="8967" y="0"/>
                      <a:pt x="8970" y="3"/>
                      <a:pt x="8970" y="7"/>
                    </a:cubicBezTo>
                    <a:cubicBezTo>
                      <a:pt x="8970" y="12"/>
                      <a:pt x="8967" y="15"/>
                      <a:pt x="8962" y="15"/>
                    </a:cubicBezTo>
                    <a:close/>
                    <a:moveTo>
                      <a:pt x="8778" y="15"/>
                    </a:moveTo>
                    <a:lnTo>
                      <a:pt x="8671" y="15"/>
                    </a:lnTo>
                    <a:cubicBezTo>
                      <a:pt x="8666" y="15"/>
                      <a:pt x="8663" y="12"/>
                      <a:pt x="8663" y="7"/>
                    </a:cubicBezTo>
                    <a:cubicBezTo>
                      <a:pt x="8663" y="3"/>
                      <a:pt x="8666" y="0"/>
                      <a:pt x="8671" y="0"/>
                    </a:cubicBezTo>
                    <a:lnTo>
                      <a:pt x="8778" y="0"/>
                    </a:lnTo>
                    <a:cubicBezTo>
                      <a:pt x="8782" y="0"/>
                      <a:pt x="8786" y="3"/>
                      <a:pt x="8786" y="7"/>
                    </a:cubicBezTo>
                    <a:cubicBezTo>
                      <a:pt x="8786" y="12"/>
                      <a:pt x="8782" y="15"/>
                      <a:pt x="8778" y="15"/>
                    </a:cubicBezTo>
                    <a:close/>
                    <a:moveTo>
                      <a:pt x="8594" y="15"/>
                    </a:moveTo>
                    <a:lnTo>
                      <a:pt x="8486" y="15"/>
                    </a:lnTo>
                    <a:cubicBezTo>
                      <a:pt x="8482" y="15"/>
                      <a:pt x="8479" y="12"/>
                      <a:pt x="8479" y="7"/>
                    </a:cubicBezTo>
                    <a:cubicBezTo>
                      <a:pt x="8479" y="3"/>
                      <a:pt x="8482" y="0"/>
                      <a:pt x="8486" y="0"/>
                    </a:cubicBezTo>
                    <a:lnTo>
                      <a:pt x="8594" y="0"/>
                    </a:lnTo>
                    <a:cubicBezTo>
                      <a:pt x="8598" y="0"/>
                      <a:pt x="8601" y="3"/>
                      <a:pt x="8601" y="7"/>
                    </a:cubicBezTo>
                    <a:cubicBezTo>
                      <a:pt x="8601" y="12"/>
                      <a:pt x="8598" y="15"/>
                      <a:pt x="8594" y="15"/>
                    </a:cubicBezTo>
                    <a:close/>
                    <a:moveTo>
                      <a:pt x="8409" y="15"/>
                    </a:moveTo>
                    <a:lnTo>
                      <a:pt x="8302" y="15"/>
                    </a:lnTo>
                    <a:cubicBezTo>
                      <a:pt x="8298" y="15"/>
                      <a:pt x="8294" y="12"/>
                      <a:pt x="8294" y="7"/>
                    </a:cubicBezTo>
                    <a:cubicBezTo>
                      <a:pt x="8294" y="3"/>
                      <a:pt x="8298" y="0"/>
                      <a:pt x="8302" y="0"/>
                    </a:cubicBezTo>
                    <a:lnTo>
                      <a:pt x="8409" y="0"/>
                    </a:lnTo>
                    <a:cubicBezTo>
                      <a:pt x="8414" y="0"/>
                      <a:pt x="8417" y="3"/>
                      <a:pt x="8417" y="7"/>
                    </a:cubicBezTo>
                    <a:cubicBezTo>
                      <a:pt x="8417" y="12"/>
                      <a:pt x="8414" y="15"/>
                      <a:pt x="8409" y="15"/>
                    </a:cubicBezTo>
                    <a:close/>
                    <a:moveTo>
                      <a:pt x="8225" y="15"/>
                    </a:moveTo>
                    <a:lnTo>
                      <a:pt x="8118" y="15"/>
                    </a:lnTo>
                    <a:cubicBezTo>
                      <a:pt x="8113" y="15"/>
                      <a:pt x="8110" y="12"/>
                      <a:pt x="8110" y="7"/>
                    </a:cubicBezTo>
                    <a:cubicBezTo>
                      <a:pt x="8110" y="3"/>
                      <a:pt x="8113" y="0"/>
                      <a:pt x="8118" y="0"/>
                    </a:cubicBezTo>
                    <a:lnTo>
                      <a:pt x="8225" y="0"/>
                    </a:lnTo>
                    <a:cubicBezTo>
                      <a:pt x="8229" y="0"/>
                      <a:pt x="8233" y="3"/>
                      <a:pt x="8233" y="7"/>
                    </a:cubicBezTo>
                    <a:cubicBezTo>
                      <a:pt x="8233" y="12"/>
                      <a:pt x="8229" y="15"/>
                      <a:pt x="8225" y="15"/>
                    </a:cubicBezTo>
                    <a:close/>
                    <a:moveTo>
                      <a:pt x="8041" y="15"/>
                    </a:moveTo>
                    <a:lnTo>
                      <a:pt x="7933" y="15"/>
                    </a:lnTo>
                    <a:cubicBezTo>
                      <a:pt x="7929" y="15"/>
                      <a:pt x="7926" y="12"/>
                      <a:pt x="7926" y="7"/>
                    </a:cubicBezTo>
                    <a:cubicBezTo>
                      <a:pt x="7926" y="3"/>
                      <a:pt x="7929" y="0"/>
                      <a:pt x="7933" y="0"/>
                    </a:cubicBezTo>
                    <a:lnTo>
                      <a:pt x="8041" y="0"/>
                    </a:lnTo>
                    <a:cubicBezTo>
                      <a:pt x="8045" y="0"/>
                      <a:pt x="8048" y="3"/>
                      <a:pt x="8048" y="7"/>
                    </a:cubicBezTo>
                    <a:cubicBezTo>
                      <a:pt x="8048" y="12"/>
                      <a:pt x="8045" y="15"/>
                      <a:pt x="8041" y="15"/>
                    </a:cubicBezTo>
                    <a:close/>
                    <a:moveTo>
                      <a:pt x="7856" y="15"/>
                    </a:moveTo>
                    <a:lnTo>
                      <a:pt x="7749" y="15"/>
                    </a:lnTo>
                    <a:cubicBezTo>
                      <a:pt x="7745" y="15"/>
                      <a:pt x="7741" y="12"/>
                      <a:pt x="7741" y="7"/>
                    </a:cubicBezTo>
                    <a:cubicBezTo>
                      <a:pt x="7741" y="3"/>
                      <a:pt x="7745" y="0"/>
                      <a:pt x="7749" y="0"/>
                    </a:cubicBezTo>
                    <a:lnTo>
                      <a:pt x="7856" y="0"/>
                    </a:lnTo>
                    <a:cubicBezTo>
                      <a:pt x="7861" y="0"/>
                      <a:pt x="7864" y="3"/>
                      <a:pt x="7864" y="7"/>
                    </a:cubicBezTo>
                    <a:cubicBezTo>
                      <a:pt x="7864" y="12"/>
                      <a:pt x="7861" y="15"/>
                      <a:pt x="7856" y="15"/>
                    </a:cubicBezTo>
                    <a:close/>
                    <a:moveTo>
                      <a:pt x="7672" y="15"/>
                    </a:moveTo>
                    <a:lnTo>
                      <a:pt x="7565" y="15"/>
                    </a:lnTo>
                    <a:cubicBezTo>
                      <a:pt x="7560" y="15"/>
                      <a:pt x="7557" y="12"/>
                      <a:pt x="7557" y="7"/>
                    </a:cubicBezTo>
                    <a:cubicBezTo>
                      <a:pt x="7557" y="3"/>
                      <a:pt x="7560" y="0"/>
                      <a:pt x="7565" y="0"/>
                    </a:cubicBezTo>
                    <a:lnTo>
                      <a:pt x="7672" y="0"/>
                    </a:lnTo>
                    <a:cubicBezTo>
                      <a:pt x="7676" y="0"/>
                      <a:pt x="7680" y="3"/>
                      <a:pt x="7680" y="7"/>
                    </a:cubicBezTo>
                    <a:cubicBezTo>
                      <a:pt x="7680" y="12"/>
                      <a:pt x="7676" y="15"/>
                      <a:pt x="7672" y="15"/>
                    </a:cubicBezTo>
                    <a:close/>
                    <a:moveTo>
                      <a:pt x="7488" y="15"/>
                    </a:moveTo>
                    <a:lnTo>
                      <a:pt x="7380" y="15"/>
                    </a:lnTo>
                    <a:cubicBezTo>
                      <a:pt x="7376" y="15"/>
                      <a:pt x="7373" y="12"/>
                      <a:pt x="7373" y="7"/>
                    </a:cubicBezTo>
                    <a:cubicBezTo>
                      <a:pt x="7373" y="3"/>
                      <a:pt x="7376" y="0"/>
                      <a:pt x="7380" y="0"/>
                    </a:cubicBezTo>
                    <a:lnTo>
                      <a:pt x="7488" y="0"/>
                    </a:lnTo>
                    <a:cubicBezTo>
                      <a:pt x="7492" y="0"/>
                      <a:pt x="7496" y="3"/>
                      <a:pt x="7496" y="7"/>
                    </a:cubicBezTo>
                    <a:cubicBezTo>
                      <a:pt x="7496" y="12"/>
                      <a:pt x="7492" y="15"/>
                      <a:pt x="7488" y="15"/>
                    </a:cubicBezTo>
                    <a:close/>
                    <a:moveTo>
                      <a:pt x="7304" y="15"/>
                    </a:moveTo>
                    <a:lnTo>
                      <a:pt x="7196" y="15"/>
                    </a:lnTo>
                    <a:cubicBezTo>
                      <a:pt x="7192" y="15"/>
                      <a:pt x="7188" y="12"/>
                      <a:pt x="7188" y="7"/>
                    </a:cubicBezTo>
                    <a:cubicBezTo>
                      <a:pt x="7188" y="3"/>
                      <a:pt x="7192" y="0"/>
                      <a:pt x="7196" y="0"/>
                    </a:cubicBezTo>
                    <a:lnTo>
                      <a:pt x="7304" y="0"/>
                    </a:lnTo>
                    <a:cubicBezTo>
                      <a:pt x="7308" y="0"/>
                      <a:pt x="7311" y="3"/>
                      <a:pt x="7311" y="7"/>
                    </a:cubicBezTo>
                    <a:cubicBezTo>
                      <a:pt x="7311" y="12"/>
                      <a:pt x="7308" y="15"/>
                      <a:pt x="7304" y="15"/>
                    </a:cubicBezTo>
                    <a:close/>
                    <a:moveTo>
                      <a:pt x="7119" y="15"/>
                    </a:moveTo>
                    <a:lnTo>
                      <a:pt x="7012" y="15"/>
                    </a:lnTo>
                    <a:cubicBezTo>
                      <a:pt x="7007" y="15"/>
                      <a:pt x="7004" y="12"/>
                      <a:pt x="7004" y="7"/>
                    </a:cubicBezTo>
                    <a:cubicBezTo>
                      <a:pt x="7004" y="3"/>
                      <a:pt x="7007" y="0"/>
                      <a:pt x="7012" y="0"/>
                    </a:cubicBezTo>
                    <a:lnTo>
                      <a:pt x="7119" y="0"/>
                    </a:lnTo>
                    <a:cubicBezTo>
                      <a:pt x="7123" y="0"/>
                      <a:pt x="7127" y="3"/>
                      <a:pt x="7127" y="7"/>
                    </a:cubicBezTo>
                    <a:cubicBezTo>
                      <a:pt x="7127" y="12"/>
                      <a:pt x="7123" y="15"/>
                      <a:pt x="7119" y="15"/>
                    </a:cubicBezTo>
                    <a:close/>
                    <a:moveTo>
                      <a:pt x="6935" y="15"/>
                    </a:moveTo>
                    <a:lnTo>
                      <a:pt x="6827" y="15"/>
                    </a:lnTo>
                    <a:cubicBezTo>
                      <a:pt x="6823" y="15"/>
                      <a:pt x="6820" y="12"/>
                      <a:pt x="6820" y="7"/>
                    </a:cubicBezTo>
                    <a:cubicBezTo>
                      <a:pt x="6820" y="3"/>
                      <a:pt x="6823" y="0"/>
                      <a:pt x="6827" y="0"/>
                    </a:cubicBezTo>
                    <a:lnTo>
                      <a:pt x="6935" y="0"/>
                    </a:lnTo>
                    <a:cubicBezTo>
                      <a:pt x="6939" y="0"/>
                      <a:pt x="6943" y="3"/>
                      <a:pt x="6943" y="7"/>
                    </a:cubicBezTo>
                    <a:cubicBezTo>
                      <a:pt x="6943" y="12"/>
                      <a:pt x="6939" y="15"/>
                      <a:pt x="6935" y="15"/>
                    </a:cubicBezTo>
                    <a:close/>
                    <a:moveTo>
                      <a:pt x="6751" y="15"/>
                    </a:moveTo>
                    <a:lnTo>
                      <a:pt x="6643" y="15"/>
                    </a:lnTo>
                    <a:cubicBezTo>
                      <a:pt x="6639" y="15"/>
                      <a:pt x="6635" y="12"/>
                      <a:pt x="6635" y="7"/>
                    </a:cubicBezTo>
                    <a:cubicBezTo>
                      <a:pt x="6635" y="3"/>
                      <a:pt x="6639" y="0"/>
                      <a:pt x="6643" y="0"/>
                    </a:cubicBezTo>
                    <a:lnTo>
                      <a:pt x="6751" y="0"/>
                    </a:lnTo>
                    <a:cubicBezTo>
                      <a:pt x="6755" y="0"/>
                      <a:pt x="6758" y="3"/>
                      <a:pt x="6758" y="7"/>
                    </a:cubicBezTo>
                    <a:cubicBezTo>
                      <a:pt x="6758" y="12"/>
                      <a:pt x="6755" y="15"/>
                      <a:pt x="6751" y="15"/>
                    </a:cubicBezTo>
                    <a:close/>
                    <a:moveTo>
                      <a:pt x="6566" y="15"/>
                    </a:moveTo>
                    <a:lnTo>
                      <a:pt x="6459" y="15"/>
                    </a:lnTo>
                    <a:cubicBezTo>
                      <a:pt x="6454" y="15"/>
                      <a:pt x="6451" y="12"/>
                      <a:pt x="6451" y="7"/>
                    </a:cubicBezTo>
                    <a:cubicBezTo>
                      <a:pt x="6451" y="3"/>
                      <a:pt x="6454" y="0"/>
                      <a:pt x="6459" y="0"/>
                    </a:cubicBezTo>
                    <a:lnTo>
                      <a:pt x="6566" y="0"/>
                    </a:lnTo>
                    <a:cubicBezTo>
                      <a:pt x="6570" y="0"/>
                      <a:pt x="6574" y="3"/>
                      <a:pt x="6574" y="7"/>
                    </a:cubicBezTo>
                    <a:cubicBezTo>
                      <a:pt x="6574" y="12"/>
                      <a:pt x="6570" y="15"/>
                      <a:pt x="6566" y="15"/>
                    </a:cubicBezTo>
                    <a:close/>
                    <a:moveTo>
                      <a:pt x="6382" y="15"/>
                    </a:moveTo>
                    <a:lnTo>
                      <a:pt x="6274" y="15"/>
                    </a:lnTo>
                    <a:cubicBezTo>
                      <a:pt x="6270" y="15"/>
                      <a:pt x="6267" y="12"/>
                      <a:pt x="6267" y="7"/>
                    </a:cubicBezTo>
                    <a:cubicBezTo>
                      <a:pt x="6267" y="3"/>
                      <a:pt x="6270" y="0"/>
                      <a:pt x="6274" y="0"/>
                    </a:cubicBezTo>
                    <a:lnTo>
                      <a:pt x="6382" y="0"/>
                    </a:lnTo>
                    <a:cubicBezTo>
                      <a:pt x="6386" y="0"/>
                      <a:pt x="6390" y="3"/>
                      <a:pt x="6390" y="7"/>
                    </a:cubicBezTo>
                    <a:cubicBezTo>
                      <a:pt x="6390" y="12"/>
                      <a:pt x="6386" y="15"/>
                      <a:pt x="6382" y="15"/>
                    </a:cubicBezTo>
                    <a:close/>
                    <a:moveTo>
                      <a:pt x="6198" y="15"/>
                    </a:moveTo>
                    <a:lnTo>
                      <a:pt x="6090" y="15"/>
                    </a:lnTo>
                    <a:cubicBezTo>
                      <a:pt x="6086" y="15"/>
                      <a:pt x="6082" y="12"/>
                      <a:pt x="6082" y="7"/>
                    </a:cubicBezTo>
                    <a:cubicBezTo>
                      <a:pt x="6082" y="3"/>
                      <a:pt x="6086" y="0"/>
                      <a:pt x="6090" y="0"/>
                    </a:cubicBezTo>
                    <a:lnTo>
                      <a:pt x="6198" y="0"/>
                    </a:lnTo>
                    <a:cubicBezTo>
                      <a:pt x="6202" y="0"/>
                      <a:pt x="6205" y="3"/>
                      <a:pt x="6205" y="7"/>
                    </a:cubicBezTo>
                    <a:cubicBezTo>
                      <a:pt x="6205" y="12"/>
                      <a:pt x="6202" y="15"/>
                      <a:pt x="6198" y="15"/>
                    </a:cubicBezTo>
                    <a:close/>
                    <a:moveTo>
                      <a:pt x="6013" y="15"/>
                    </a:moveTo>
                    <a:lnTo>
                      <a:pt x="5906" y="15"/>
                    </a:lnTo>
                    <a:cubicBezTo>
                      <a:pt x="5902" y="15"/>
                      <a:pt x="5898" y="12"/>
                      <a:pt x="5898" y="7"/>
                    </a:cubicBezTo>
                    <a:cubicBezTo>
                      <a:pt x="5898" y="3"/>
                      <a:pt x="5902" y="0"/>
                      <a:pt x="5906" y="0"/>
                    </a:cubicBezTo>
                    <a:lnTo>
                      <a:pt x="6013" y="0"/>
                    </a:lnTo>
                    <a:cubicBezTo>
                      <a:pt x="6018" y="0"/>
                      <a:pt x="6021" y="3"/>
                      <a:pt x="6021" y="7"/>
                    </a:cubicBezTo>
                    <a:cubicBezTo>
                      <a:pt x="6021" y="12"/>
                      <a:pt x="6018" y="15"/>
                      <a:pt x="6013" y="15"/>
                    </a:cubicBezTo>
                    <a:close/>
                    <a:moveTo>
                      <a:pt x="5829" y="15"/>
                    </a:moveTo>
                    <a:lnTo>
                      <a:pt x="5721" y="15"/>
                    </a:lnTo>
                    <a:cubicBezTo>
                      <a:pt x="5717" y="15"/>
                      <a:pt x="5714" y="12"/>
                      <a:pt x="5714" y="7"/>
                    </a:cubicBezTo>
                    <a:cubicBezTo>
                      <a:pt x="5714" y="3"/>
                      <a:pt x="5717" y="0"/>
                      <a:pt x="5721" y="0"/>
                    </a:cubicBezTo>
                    <a:lnTo>
                      <a:pt x="5829" y="0"/>
                    </a:lnTo>
                    <a:cubicBezTo>
                      <a:pt x="5833" y="0"/>
                      <a:pt x="5837" y="3"/>
                      <a:pt x="5837" y="7"/>
                    </a:cubicBezTo>
                    <a:cubicBezTo>
                      <a:pt x="5837" y="12"/>
                      <a:pt x="5833" y="15"/>
                      <a:pt x="5829" y="15"/>
                    </a:cubicBezTo>
                    <a:close/>
                    <a:moveTo>
                      <a:pt x="5645" y="15"/>
                    </a:moveTo>
                    <a:lnTo>
                      <a:pt x="5537" y="15"/>
                    </a:lnTo>
                    <a:cubicBezTo>
                      <a:pt x="5533" y="15"/>
                      <a:pt x="5529" y="12"/>
                      <a:pt x="5529" y="7"/>
                    </a:cubicBezTo>
                    <a:cubicBezTo>
                      <a:pt x="5529" y="3"/>
                      <a:pt x="5533" y="0"/>
                      <a:pt x="5537" y="0"/>
                    </a:cubicBezTo>
                    <a:lnTo>
                      <a:pt x="5645" y="0"/>
                    </a:lnTo>
                    <a:cubicBezTo>
                      <a:pt x="5649" y="0"/>
                      <a:pt x="5652" y="3"/>
                      <a:pt x="5652" y="7"/>
                    </a:cubicBezTo>
                    <a:cubicBezTo>
                      <a:pt x="5652" y="12"/>
                      <a:pt x="5649" y="15"/>
                      <a:pt x="5645" y="15"/>
                    </a:cubicBezTo>
                    <a:close/>
                    <a:moveTo>
                      <a:pt x="5460" y="15"/>
                    </a:moveTo>
                    <a:lnTo>
                      <a:pt x="5353" y="15"/>
                    </a:lnTo>
                    <a:cubicBezTo>
                      <a:pt x="5349" y="15"/>
                      <a:pt x="5345" y="12"/>
                      <a:pt x="5345" y="7"/>
                    </a:cubicBezTo>
                    <a:cubicBezTo>
                      <a:pt x="5345" y="3"/>
                      <a:pt x="5349" y="0"/>
                      <a:pt x="5353" y="0"/>
                    </a:cubicBezTo>
                    <a:lnTo>
                      <a:pt x="5460" y="0"/>
                    </a:lnTo>
                    <a:cubicBezTo>
                      <a:pt x="5465" y="0"/>
                      <a:pt x="5468" y="3"/>
                      <a:pt x="5468" y="7"/>
                    </a:cubicBezTo>
                    <a:cubicBezTo>
                      <a:pt x="5468" y="12"/>
                      <a:pt x="5465" y="15"/>
                      <a:pt x="5460" y="15"/>
                    </a:cubicBezTo>
                    <a:close/>
                    <a:moveTo>
                      <a:pt x="5276" y="15"/>
                    </a:moveTo>
                    <a:lnTo>
                      <a:pt x="5168" y="15"/>
                    </a:lnTo>
                    <a:cubicBezTo>
                      <a:pt x="5164" y="15"/>
                      <a:pt x="5161" y="12"/>
                      <a:pt x="5161" y="7"/>
                    </a:cubicBezTo>
                    <a:cubicBezTo>
                      <a:pt x="5161" y="3"/>
                      <a:pt x="5164" y="0"/>
                      <a:pt x="5168" y="0"/>
                    </a:cubicBezTo>
                    <a:lnTo>
                      <a:pt x="5276" y="0"/>
                    </a:lnTo>
                    <a:cubicBezTo>
                      <a:pt x="5280" y="0"/>
                      <a:pt x="5284" y="3"/>
                      <a:pt x="5284" y="7"/>
                    </a:cubicBezTo>
                    <a:cubicBezTo>
                      <a:pt x="5284" y="12"/>
                      <a:pt x="5280" y="15"/>
                      <a:pt x="5276" y="15"/>
                    </a:cubicBezTo>
                    <a:close/>
                    <a:moveTo>
                      <a:pt x="5092" y="15"/>
                    </a:moveTo>
                    <a:lnTo>
                      <a:pt x="4984" y="15"/>
                    </a:lnTo>
                    <a:cubicBezTo>
                      <a:pt x="4980" y="15"/>
                      <a:pt x="4976" y="12"/>
                      <a:pt x="4976" y="7"/>
                    </a:cubicBezTo>
                    <a:cubicBezTo>
                      <a:pt x="4976" y="3"/>
                      <a:pt x="4980" y="0"/>
                      <a:pt x="4984" y="0"/>
                    </a:cubicBezTo>
                    <a:lnTo>
                      <a:pt x="5092" y="0"/>
                    </a:lnTo>
                    <a:cubicBezTo>
                      <a:pt x="5096" y="0"/>
                      <a:pt x="5099" y="3"/>
                      <a:pt x="5099" y="7"/>
                    </a:cubicBezTo>
                    <a:cubicBezTo>
                      <a:pt x="5099" y="12"/>
                      <a:pt x="5096" y="15"/>
                      <a:pt x="5092" y="15"/>
                    </a:cubicBezTo>
                    <a:close/>
                    <a:moveTo>
                      <a:pt x="4907" y="15"/>
                    </a:moveTo>
                    <a:lnTo>
                      <a:pt x="4800" y="15"/>
                    </a:lnTo>
                    <a:cubicBezTo>
                      <a:pt x="4796" y="15"/>
                      <a:pt x="4792" y="12"/>
                      <a:pt x="4792" y="7"/>
                    </a:cubicBezTo>
                    <a:cubicBezTo>
                      <a:pt x="4792" y="3"/>
                      <a:pt x="4796" y="0"/>
                      <a:pt x="4800" y="0"/>
                    </a:cubicBezTo>
                    <a:lnTo>
                      <a:pt x="4907" y="0"/>
                    </a:lnTo>
                    <a:cubicBezTo>
                      <a:pt x="4912" y="0"/>
                      <a:pt x="4915" y="3"/>
                      <a:pt x="4915" y="7"/>
                    </a:cubicBezTo>
                    <a:cubicBezTo>
                      <a:pt x="4915" y="12"/>
                      <a:pt x="4912" y="15"/>
                      <a:pt x="4907" y="15"/>
                    </a:cubicBezTo>
                    <a:close/>
                    <a:moveTo>
                      <a:pt x="4723" y="15"/>
                    </a:moveTo>
                    <a:lnTo>
                      <a:pt x="4616" y="15"/>
                    </a:lnTo>
                    <a:cubicBezTo>
                      <a:pt x="4611" y="15"/>
                      <a:pt x="4608" y="12"/>
                      <a:pt x="4608" y="7"/>
                    </a:cubicBezTo>
                    <a:cubicBezTo>
                      <a:pt x="4608" y="3"/>
                      <a:pt x="4611" y="0"/>
                      <a:pt x="4616" y="0"/>
                    </a:cubicBezTo>
                    <a:lnTo>
                      <a:pt x="4723" y="0"/>
                    </a:lnTo>
                    <a:cubicBezTo>
                      <a:pt x="4727" y="0"/>
                      <a:pt x="4731" y="3"/>
                      <a:pt x="4731" y="7"/>
                    </a:cubicBezTo>
                    <a:cubicBezTo>
                      <a:pt x="4731" y="12"/>
                      <a:pt x="4727" y="15"/>
                      <a:pt x="4723" y="15"/>
                    </a:cubicBezTo>
                    <a:close/>
                    <a:moveTo>
                      <a:pt x="4539" y="15"/>
                    </a:moveTo>
                    <a:lnTo>
                      <a:pt x="4431" y="15"/>
                    </a:lnTo>
                    <a:cubicBezTo>
                      <a:pt x="4427" y="15"/>
                      <a:pt x="4424" y="12"/>
                      <a:pt x="4424" y="7"/>
                    </a:cubicBezTo>
                    <a:cubicBezTo>
                      <a:pt x="4424" y="3"/>
                      <a:pt x="4427" y="0"/>
                      <a:pt x="4431" y="0"/>
                    </a:cubicBezTo>
                    <a:lnTo>
                      <a:pt x="4539" y="0"/>
                    </a:lnTo>
                    <a:cubicBezTo>
                      <a:pt x="4543" y="0"/>
                      <a:pt x="4546" y="3"/>
                      <a:pt x="4546" y="7"/>
                    </a:cubicBezTo>
                    <a:cubicBezTo>
                      <a:pt x="4546" y="12"/>
                      <a:pt x="4543" y="15"/>
                      <a:pt x="4539" y="15"/>
                    </a:cubicBezTo>
                    <a:close/>
                    <a:moveTo>
                      <a:pt x="4354" y="15"/>
                    </a:moveTo>
                    <a:lnTo>
                      <a:pt x="4247" y="15"/>
                    </a:lnTo>
                    <a:cubicBezTo>
                      <a:pt x="4243" y="15"/>
                      <a:pt x="4239" y="12"/>
                      <a:pt x="4239" y="7"/>
                    </a:cubicBezTo>
                    <a:cubicBezTo>
                      <a:pt x="4239" y="3"/>
                      <a:pt x="4243" y="0"/>
                      <a:pt x="4247" y="0"/>
                    </a:cubicBezTo>
                    <a:lnTo>
                      <a:pt x="4354" y="0"/>
                    </a:lnTo>
                    <a:cubicBezTo>
                      <a:pt x="4359" y="0"/>
                      <a:pt x="4362" y="3"/>
                      <a:pt x="4362" y="7"/>
                    </a:cubicBezTo>
                    <a:cubicBezTo>
                      <a:pt x="4362" y="12"/>
                      <a:pt x="4359" y="15"/>
                      <a:pt x="4354" y="15"/>
                    </a:cubicBezTo>
                    <a:close/>
                    <a:moveTo>
                      <a:pt x="4170" y="15"/>
                    </a:moveTo>
                    <a:lnTo>
                      <a:pt x="4063" y="15"/>
                    </a:lnTo>
                    <a:cubicBezTo>
                      <a:pt x="4058" y="15"/>
                      <a:pt x="4055" y="12"/>
                      <a:pt x="4055" y="7"/>
                    </a:cubicBezTo>
                    <a:cubicBezTo>
                      <a:pt x="4055" y="3"/>
                      <a:pt x="4058" y="0"/>
                      <a:pt x="4063" y="0"/>
                    </a:cubicBezTo>
                    <a:lnTo>
                      <a:pt x="4170" y="0"/>
                    </a:lnTo>
                    <a:cubicBezTo>
                      <a:pt x="4174" y="0"/>
                      <a:pt x="4178" y="3"/>
                      <a:pt x="4178" y="7"/>
                    </a:cubicBezTo>
                    <a:cubicBezTo>
                      <a:pt x="4178" y="12"/>
                      <a:pt x="4174" y="15"/>
                      <a:pt x="4170" y="15"/>
                    </a:cubicBezTo>
                    <a:close/>
                    <a:moveTo>
                      <a:pt x="3986" y="15"/>
                    </a:moveTo>
                    <a:lnTo>
                      <a:pt x="3878" y="15"/>
                    </a:lnTo>
                    <a:cubicBezTo>
                      <a:pt x="3874" y="15"/>
                      <a:pt x="3871" y="12"/>
                      <a:pt x="3871" y="7"/>
                    </a:cubicBezTo>
                    <a:cubicBezTo>
                      <a:pt x="3871" y="3"/>
                      <a:pt x="3874" y="0"/>
                      <a:pt x="3878" y="0"/>
                    </a:cubicBezTo>
                    <a:lnTo>
                      <a:pt x="3986" y="0"/>
                    </a:lnTo>
                    <a:cubicBezTo>
                      <a:pt x="3990" y="0"/>
                      <a:pt x="3993" y="3"/>
                      <a:pt x="3993" y="7"/>
                    </a:cubicBezTo>
                    <a:cubicBezTo>
                      <a:pt x="3993" y="12"/>
                      <a:pt x="3990" y="15"/>
                      <a:pt x="3986" y="15"/>
                    </a:cubicBezTo>
                    <a:close/>
                    <a:moveTo>
                      <a:pt x="3801" y="15"/>
                    </a:moveTo>
                    <a:lnTo>
                      <a:pt x="3694" y="15"/>
                    </a:lnTo>
                    <a:cubicBezTo>
                      <a:pt x="3690" y="15"/>
                      <a:pt x="3686" y="12"/>
                      <a:pt x="3686" y="7"/>
                    </a:cubicBezTo>
                    <a:cubicBezTo>
                      <a:pt x="3686" y="3"/>
                      <a:pt x="3690" y="0"/>
                      <a:pt x="3694" y="0"/>
                    </a:cubicBezTo>
                    <a:lnTo>
                      <a:pt x="3801" y="0"/>
                    </a:lnTo>
                    <a:cubicBezTo>
                      <a:pt x="3806" y="0"/>
                      <a:pt x="3809" y="3"/>
                      <a:pt x="3809" y="7"/>
                    </a:cubicBezTo>
                    <a:cubicBezTo>
                      <a:pt x="3809" y="12"/>
                      <a:pt x="3806" y="15"/>
                      <a:pt x="3801" y="15"/>
                    </a:cubicBezTo>
                    <a:close/>
                    <a:moveTo>
                      <a:pt x="3617" y="15"/>
                    </a:moveTo>
                    <a:lnTo>
                      <a:pt x="3510" y="15"/>
                    </a:lnTo>
                    <a:cubicBezTo>
                      <a:pt x="3505" y="15"/>
                      <a:pt x="3502" y="12"/>
                      <a:pt x="3502" y="7"/>
                    </a:cubicBezTo>
                    <a:cubicBezTo>
                      <a:pt x="3502" y="3"/>
                      <a:pt x="3505" y="0"/>
                      <a:pt x="3510" y="0"/>
                    </a:cubicBezTo>
                    <a:lnTo>
                      <a:pt x="3617" y="0"/>
                    </a:lnTo>
                    <a:cubicBezTo>
                      <a:pt x="3621" y="0"/>
                      <a:pt x="3625" y="3"/>
                      <a:pt x="3625" y="7"/>
                    </a:cubicBezTo>
                    <a:cubicBezTo>
                      <a:pt x="3625" y="12"/>
                      <a:pt x="3621" y="15"/>
                      <a:pt x="3617" y="15"/>
                    </a:cubicBezTo>
                    <a:close/>
                    <a:moveTo>
                      <a:pt x="3433" y="15"/>
                    </a:moveTo>
                    <a:lnTo>
                      <a:pt x="3325" y="15"/>
                    </a:lnTo>
                    <a:cubicBezTo>
                      <a:pt x="3321" y="15"/>
                      <a:pt x="3318" y="12"/>
                      <a:pt x="3318" y="7"/>
                    </a:cubicBezTo>
                    <a:cubicBezTo>
                      <a:pt x="3318" y="3"/>
                      <a:pt x="3321" y="0"/>
                      <a:pt x="3325" y="0"/>
                    </a:cubicBezTo>
                    <a:lnTo>
                      <a:pt x="3433" y="0"/>
                    </a:lnTo>
                    <a:cubicBezTo>
                      <a:pt x="3437" y="0"/>
                      <a:pt x="3440" y="3"/>
                      <a:pt x="3440" y="7"/>
                    </a:cubicBezTo>
                    <a:cubicBezTo>
                      <a:pt x="3440" y="12"/>
                      <a:pt x="3437" y="15"/>
                      <a:pt x="3433" y="15"/>
                    </a:cubicBezTo>
                    <a:close/>
                    <a:moveTo>
                      <a:pt x="3248" y="15"/>
                    </a:moveTo>
                    <a:lnTo>
                      <a:pt x="3141" y="15"/>
                    </a:lnTo>
                    <a:cubicBezTo>
                      <a:pt x="3137" y="15"/>
                      <a:pt x="3133" y="12"/>
                      <a:pt x="3133" y="7"/>
                    </a:cubicBezTo>
                    <a:cubicBezTo>
                      <a:pt x="3133" y="3"/>
                      <a:pt x="3137" y="0"/>
                      <a:pt x="3141" y="0"/>
                    </a:cubicBezTo>
                    <a:lnTo>
                      <a:pt x="3248" y="0"/>
                    </a:lnTo>
                    <a:cubicBezTo>
                      <a:pt x="3253" y="0"/>
                      <a:pt x="3256" y="3"/>
                      <a:pt x="3256" y="7"/>
                    </a:cubicBezTo>
                    <a:cubicBezTo>
                      <a:pt x="3256" y="12"/>
                      <a:pt x="3253" y="15"/>
                      <a:pt x="3248" y="15"/>
                    </a:cubicBezTo>
                    <a:close/>
                    <a:moveTo>
                      <a:pt x="3064" y="15"/>
                    </a:moveTo>
                    <a:lnTo>
                      <a:pt x="2957" y="15"/>
                    </a:lnTo>
                    <a:cubicBezTo>
                      <a:pt x="2952" y="15"/>
                      <a:pt x="2949" y="12"/>
                      <a:pt x="2949" y="7"/>
                    </a:cubicBezTo>
                    <a:cubicBezTo>
                      <a:pt x="2949" y="3"/>
                      <a:pt x="2952" y="0"/>
                      <a:pt x="2957" y="0"/>
                    </a:cubicBezTo>
                    <a:lnTo>
                      <a:pt x="3064" y="0"/>
                    </a:lnTo>
                    <a:cubicBezTo>
                      <a:pt x="3068" y="0"/>
                      <a:pt x="3072" y="3"/>
                      <a:pt x="3072" y="7"/>
                    </a:cubicBezTo>
                    <a:cubicBezTo>
                      <a:pt x="3072" y="12"/>
                      <a:pt x="3068" y="15"/>
                      <a:pt x="3064" y="15"/>
                    </a:cubicBezTo>
                    <a:close/>
                    <a:moveTo>
                      <a:pt x="2880" y="15"/>
                    </a:moveTo>
                    <a:lnTo>
                      <a:pt x="2772" y="15"/>
                    </a:lnTo>
                    <a:cubicBezTo>
                      <a:pt x="2768" y="15"/>
                      <a:pt x="2765" y="12"/>
                      <a:pt x="2765" y="7"/>
                    </a:cubicBezTo>
                    <a:cubicBezTo>
                      <a:pt x="2765" y="3"/>
                      <a:pt x="2768" y="0"/>
                      <a:pt x="2772" y="0"/>
                    </a:cubicBezTo>
                    <a:lnTo>
                      <a:pt x="2880" y="0"/>
                    </a:lnTo>
                    <a:cubicBezTo>
                      <a:pt x="2884" y="0"/>
                      <a:pt x="2888" y="3"/>
                      <a:pt x="2888" y="7"/>
                    </a:cubicBezTo>
                    <a:cubicBezTo>
                      <a:pt x="2888" y="12"/>
                      <a:pt x="2884" y="15"/>
                      <a:pt x="2880" y="15"/>
                    </a:cubicBezTo>
                    <a:close/>
                    <a:moveTo>
                      <a:pt x="2696" y="15"/>
                    </a:moveTo>
                    <a:lnTo>
                      <a:pt x="2588" y="15"/>
                    </a:lnTo>
                    <a:cubicBezTo>
                      <a:pt x="2584" y="15"/>
                      <a:pt x="2580" y="12"/>
                      <a:pt x="2580" y="7"/>
                    </a:cubicBezTo>
                    <a:cubicBezTo>
                      <a:pt x="2580" y="3"/>
                      <a:pt x="2584" y="0"/>
                      <a:pt x="2588" y="0"/>
                    </a:cubicBezTo>
                    <a:lnTo>
                      <a:pt x="2696" y="0"/>
                    </a:lnTo>
                    <a:cubicBezTo>
                      <a:pt x="2700" y="0"/>
                      <a:pt x="2703" y="3"/>
                      <a:pt x="2703" y="7"/>
                    </a:cubicBezTo>
                    <a:cubicBezTo>
                      <a:pt x="2703" y="12"/>
                      <a:pt x="2700" y="15"/>
                      <a:pt x="2696" y="15"/>
                    </a:cubicBezTo>
                    <a:close/>
                    <a:moveTo>
                      <a:pt x="2511" y="15"/>
                    </a:moveTo>
                    <a:lnTo>
                      <a:pt x="2404" y="15"/>
                    </a:lnTo>
                    <a:cubicBezTo>
                      <a:pt x="2399" y="15"/>
                      <a:pt x="2396" y="12"/>
                      <a:pt x="2396" y="7"/>
                    </a:cubicBezTo>
                    <a:cubicBezTo>
                      <a:pt x="2396" y="3"/>
                      <a:pt x="2399" y="0"/>
                      <a:pt x="2404" y="0"/>
                    </a:cubicBezTo>
                    <a:lnTo>
                      <a:pt x="2511" y="0"/>
                    </a:lnTo>
                    <a:cubicBezTo>
                      <a:pt x="2515" y="0"/>
                      <a:pt x="2519" y="3"/>
                      <a:pt x="2519" y="7"/>
                    </a:cubicBezTo>
                    <a:cubicBezTo>
                      <a:pt x="2519" y="12"/>
                      <a:pt x="2515" y="15"/>
                      <a:pt x="2511" y="15"/>
                    </a:cubicBezTo>
                    <a:close/>
                    <a:moveTo>
                      <a:pt x="2327" y="15"/>
                    </a:moveTo>
                    <a:lnTo>
                      <a:pt x="2219" y="15"/>
                    </a:lnTo>
                    <a:cubicBezTo>
                      <a:pt x="2215" y="15"/>
                      <a:pt x="2212" y="12"/>
                      <a:pt x="2212" y="7"/>
                    </a:cubicBezTo>
                    <a:cubicBezTo>
                      <a:pt x="2212" y="3"/>
                      <a:pt x="2215" y="0"/>
                      <a:pt x="2219" y="0"/>
                    </a:cubicBezTo>
                    <a:lnTo>
                      <a:pt x="2327" y="0"/>
                    </a:lnTo>
                    <a:cubicBezTo>
                      <a:pt x="2331" y="0"/>
                      <a:pt x="2335" y="3"/>
                      <a:pt x="2335" y="7"/>
                    </a:cubicBezTo>
                    <a:cubicBezTo>
                      <a:pt x="2335" y="12"/>
                      <a:pt x="2331" y="15"/>
                      <a:pt x="2327" y="15"/>
                    </a:cubicBezTo>
                    <a:close/>
                    <a:moveTo>
                      <a:pt x="2143" y="15"/>
                    </a:moveTo>
                    <a:lnTo>
                      <a:pt x="2035" y="15"/>
                    </a:lnTo>
                    <a:cubicBezTo>
                      <a:pt x="2031" y="15"/>
                      <a:pt x="2027" y="12"/>
                      <a:pt x="2027" y="7"/>
                    </a:cubicBezTo>
                    <a:cubicBezTo>
                      <a:pt x="2027" y="3"/>
                      <a:pt x="2031" y="0"/>
                      <a:pt x="2035" y="0"/>
                    </a:cubicBezTo>
                    <a:lnTo>
                      <a:pt x="2143" y="0"/>
                    </a:lnTo>
                    <a:cubicBezTo>
                      <a:pt x="2147" y="0"/>
                      <a:pt x="2150" y="3"/>
                      <a:pt x="2150" y="7"/>
                    </a:cubicBezTo>
                    <a:cubicBezTo>
                      <a:pt x="2150" y="12"/>
                      <a:pt x="2147" y="15"/>
                      <a:pt x="2143" y="15"/>
                    </a:cubicBezTo>
                    <a:close/>
                    <a:moveTo>
                      <a:pt x="1958" y="15"/>
                    </a:moveTo>
                    <a:lnTo>
                      <a:pt x="1851" y="15"/>
                    </a:lnTo>
                    <a:cubicBezTo>
                      <a:pt x="1846" y="15"/>
                      <a:pt x="1843" y="12"/>
                      <a:pt x="1843" y="7"/>
                    </a:cubicBezTo>
                    <a:cubicBezTo>
                      <a:pt x="1843" y="3"/>
                      <a:pt x="1846" y="0"/>
                      <a:pt x="1851" y="0"/>
                    </a:cubicBezTo>
                    <a:lnTo>
                      <a:pt x="1958" y="0"/>
                    </a:lnTo>
                    <a:cubicBezTo>
                      <a:pt x="1962" y="0"/>
                      <a:pt x="1966" y="3"/>
                      <a:pt x="1966" y="7"/>
                    </a:cubicBezTo>
                    <a:cubicBezTo>
                      <a:pt x="1966" y="12"/>
                      <a:pt x="1962" y="15"/>
                      <a:pt x="1958" y="15"/>
                    </a:cubicBezTo>
                    <a:close/>
                    <a:moveTo>
                      <a:pt x="1774" y="15"/>
                    </a:moveTo>
                    <a:lnTo>
                      <a:pt x="1666" y="15"/>
                    </a:lnTo>
                    <a:cubicBezTo>
                      <a:pt x="1662" y="15"/>
                      <a:pt x="1659" y="12"/>
                      <a:pt x="1659" y="7"/>
                    </a:cubicBezTo>
                    <a:cubicBezTo>
                      <a:pt x="1659" y="3"/>
                      <a:pt x="1662" y="0"/>
                      <a:pt x="1666" y="0"/>
                    </a:cubicBezTo>
                    <a:lnTo>
                      <a:pt x="1774" y="0"/>
                    </a:lnTo>
                    <a:cubicBezTo>
                      <a:pt x="1778" y="0"/>
                      <a:pt x="1782" y="3"/>
                      <a:pt x="1782" y="7"/>
                    </a:cubicBezTo>
                    <a:cubicBezTo>
                      <a:pt x="1782" y="12"/>
                      <a:pt x="1778" y="15"/>
                      <a:pt x="1774" y="15"/>
                    </a:cubicBezTo>
                    <a:close/>
                    <a:moveTo>
                      <a:pt x="1590" y="15"/>
                    </a:moveTo>
                    <a:lnTo>
                      <a:pt x="1482" y="15"/>
                    </a:lnTo>
                    <a:cubicBezTo>
                      <a:pt x="1478" y="15"/>
                      <a:pt x="1474" y="12"/>
                      <a:pt x="1474" y="7"/>
                    </a:cubicBezTo>
                    <a:cubicBezTo>
                      <a:pt x="1474" y="3"/>
                      <a:pt x="1478" y="0"/>
                      <a:pt x="1482" y="0"/>
                    </a:cubicBezTo>
                    <a:lnTo>
                      <a:pt x="1590" y="0"/>
                    </a:lnTo>
                    <a:cubicBezTo>
                      <a:pt x="1594" y="0"/>
                      <a:pt x="1597" y="3"/>
                      <a:pt x="1597" y="7"/>
                    </a:cubicBezTo>
                    <a:cubicBezTo>
                      <a:pt x="1597" y="12"/>
                      <a:pt x="1594" y="15"/>
                      <a:pt x="1590" y="15"/>
                    </a:cubicBezTo>
                    <a:close/>
                    <a:moveTo>
                      <a:pt x="1405" y="15"/>
                    </a:moveTo>
                    <a:lnTo>
                      <a:pt x="1298" y="15"/>
                    </a:lnTo>
                    <a:cubicBezTo>
                      <a:pt x="1294" y="15"/>
                      <a:pt x="1290" y="12"/>
                      <a:pt x="1290" y="7"/>
                    </a:cubicBezTo>
                    <a:cubicBezTo>
                      <a:pt x="1290" y="3"/>
                      <a:pt x="1294" y="0"/>
                      <a:pt x="1298" y="0"/>
                    </a:cubicBezTo>
                    <a:lnTo>
                      <a:pt x="1405" y="0"/>
                    </a:lnTo>
                    <a:cubicBezTo>
                      <a:pt x="1410" y="0"/>
                      <a:pt x="1413" y="3"/>
                      <a:pt x="1413" y="7"/>
                    </a:cubicBezTo>
                    <a:cubicBezTo>
                      <a:pt x="1413" y="12"/>
                      <a:pt x="1410" y="15"/>
                      <a:pt x="1405" y="15"/>
                    </a:cubicBezTo>
                    <a:close/>
                    <a:moveTo>
                      <a:pt x="1221" y="15"/>
                    </a:moveTo>
                    <a:lnTo>
                      <a:pt x="1113" y="15"/>
                    </a:lnTo>
                    <a:cubicBezTo>
                      <a:pt x="1109" y="15"/>
                      <a:pt x="1106" y="12"/>
                      <a:pt x="1106" y="7"/>
                    </a:cubicBezTo>
                    <a:cubicBezTo>
                      <a:pt x="1106" y="3"/>
                      <a:pt x="1109" y="0"/>
                      <a:pt x="1113" y="0"/>
                    </a:cubicBezTo>
                    <a:lnTo>
                      <a:pt x="1221" y="0"/>
                    </a:lnTo>
                    <a:cubicBezTo>
                      <a:pt x="1225" y="0"/>
                      <a:pt x="1229" y="3"/>
                      <a:pt x="1229" y="7"/>
                    </a:cubicBezTo>
                    <a:cubicBezTo>
                      <a:pt x="1229" y="12"/>
                      <a:pt x="1225" y="15"/>
                      <a:pt x="1221" y="15"/>
                    </a:cubicBezTo>
                    <a:close/>
                    <a:moveTo>
                      <a:pt x="1037" y="15"/>
                    </a:moveTo>
                    <a:lnTo>
                      <a:pt x="929" y="15"/>
                    </a:lnTo>
                    <a:cubicBezTo>
                      <a:pt x="925" y="15"/>
                      <a:pt x="921" y="12"/>
                      <a:pt x="921" y="7"/>
                    </a:cubicBezTo>
                    <a:cubicBezTo>
                      <a:pt x="921" y="3"/>
                      <a:pt x="925" y="0"/>
                      <a:pt x="929" y="0"/>
                    </a:cubicBezTo>
                    <a:lnTo>
                      <a:pt x="1037" y="0"/>
                    </a:lnTo>
                    <a:cubicBezTo>
                      <a:pt x="1041" y="0"/>
                      <a:pt x="1044" y="3"/>
                      <a:pt x="1044" y="7"/>
                    </a:cubicBezTo>
                    <a:cubicBezTo>
                      <a:pt x="1044" y="12"/>
                      <a:pt x="1041" y="15"/>
                      <a:pt x="1037" y="15"/>
                    </a:cubicBezTo>
                    <a:close/>
                    <a:moveTo>
                      <a:pt x="852" y="15"/>
                    </a:moveTo>
                    <a:lnTo>
                      <a:pt x="745" y="15"/>
                    </a:lnTo>
                    <a:cubicBezTo>
                      <a:pt x="741" y="15"/>
                      <a:pt x="737" y="12"/>
                      <a:pt x="737" y="7"/>
                    </a:cubicBezTo>
                    <a:cubicBezTo>
                      <a:pt x="737" y="3"/>
                      <a:pt x="741" y="0"/>
                      <a:pt x="745" y="0"/>
                    </a:cubicBezTo>
                    <a:lnTo>
                      <a:pt x="852" y="0"/>
                    </a:lnTo>
                    <a:cubicBezTo>
                      <a:pt x="857" y="0"/>
                      <a:pt x="860" y="3"/>
                      <a:pt x="860" y="7"/>
                    </a:cubicBezTo>
                    <a:cubicBezTo>
                      <a:pt x="860" y="12"/>
                      <a:pt x="857" y="15"/>
                      <a:pt x="852" y="15"/>
                    </a:cubicBezTo>
                    <a:close/>
                    <a:moveTo>
                      <a:pt x="668" y="15"/>
                    </a:moveTo>
                    <a:lnTo>
                      <a:pt x="560" y="15"/>
                    </a:lnTo>
                    <a:cubicBezTo>
                      <a:pt x="556" y="15"/>
                      <a:pt x="553" y="12"/>
                      <a:pt x="553" y="7"/>
                    </a:cubicBezTo>
                    <a:cubicBezTo>
                      <a:pt x="553" y="3"/>
                      <a:pt x="556" y="0"/>
                      <a:pt x="560" y="0"/>
                    </a:cubicBezTo>
                    <a:lnTo>
                      <a:pt x="668" y="0"/>
                    </a:lnTo>
                    <a:cubicBezTo>
                      <a:pt x="672" y="0"/>
                      <a:pt x="676" y="3"/>
                      <a:pt x="676" y="7"/>
                    </a:cubicBezTo>
                    <a:cubicBezTo>
                      <a:pt x="676" y="12"/>
                      <a:pt x="672" y="15"/>
                      <a:pt x="668" y="15"/>
                    </a:cubicBezTo>
                    <a:close/>
                    <a:moveTo>
                      <a:pt x="484" y="15"/>
                    </a:moveTo>
                    <a:lnTo>
                      <a:pt x="376" y="15"/>
                    </a:lnTo>
                    <a:cubicBezTo>
                      <a:pt x="372" y="15"/>
                      <a:pt x="368" y="12"/>
                      <a:pt x="368" y="7"/>
                    </a:cubicBezTo>
                    <a:cubicBezTo>
                      <a:pt x="368" y="3"/>
                      <a:pt x="372" y="0"/>
                      <a:pt x="376" y="0"/>
                    </a:cubicBezTo>
                    <a:lnTo>
                      <a:pt x="484" y="0"/>
                    </a:lnTo>
                    <a:cubicBezTo>
                      <a:pt x="488" y="0"/>
                      <a:pt x="491" y="3"/>
                      <a:pt x="491" y="7"/>
                    </a:cubicBezTo>
                    <a:cubicBezTo>
                      <a:pt x="491" y="12"/>
                      <a:pt x="488" y="15"/>
                      <a:pt x="484" y="15"/>
                    </a:cubicBezTo>
                    <a:close/>
                    <a:moveTo>
                      <a:pt x="299" y="15"/>
                    </a:moveTo>
                    <a:lnTo>
                      <a:pt x="192" y="15"/>
                    </a:lnTo>
                    <a:cubicBezTo>
                      <a:pt x="188" y="15"/>
                      <a:pt x="184" y="12"/>
                      <a:pt x="184" y="7"/>
                    </a:cubicBezTo>
                    <a:cubicBezTo>
                      <a:pt x="184" y="3"/>
                      <a:pt x="188" y="0"/>
                      <a:pt x="192" y="0"/>
                    </a:cubicBezTo>
                    <a:lnTo>
                      <a:pt x="299" y="0"/>
                    </a:lnTo>
                    <a:cubicBezTo>
                      <a:pt x="304" y="0"/>
                      <a:pt x="307" y="3"/>
                      <a:pt x="307" y="7"/>
                    </a:cubicBezTo>
                    <a:cubicBezTo>
                      <a:pt x="307" y="12"/>
                      <a:pt x="304" y="15"/>
                      <a:pt x="299" y="15"/>
                    </a:cubicBezTo>
                    <a:close/>
                    <a:moveTo>
                      <a:pt x="115" y="15"/>
                    </a:moveTo>
                    <a:lnTo>
                      <a:pt x="8" y="15"/>
                    </a:lnTo>
                    <a:cubicBezTo>
                      <a:pt x="3" y="15"/>
                      <a:pt x="0" y="12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lnTo>
                      <a:pt x="115" y="0"/>
                    </a:lnTo>
                    <a:cubicBezTo>
                      <a:pt x="119" y="0"/>
                      <a:pt x="123" y="3"/>
                      <a:pt x="123" y="7"/>
                    </a:cubicBezTo>
                    <a:cubicBezTo>
                      <a:pt x="123" y="12"/>
                      <a:pt x="119" y="15"/>
                      <a:pt x="115" y="15"/>
                    </a:cubicBezTo>
                    <a:close/>
                  </a:path>
                </a:pathLst>
              </a:custGeom>
              <a:solidFill>
                <a:srgbClr val="800080"/>
              </a:solidFill>
              <a:ln w="0" cap="flat">
                <a:solidFill>
                  <a:srgbClr val="80008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Rectangle 1297">
                <a:extLst>
                  <a:ext uri="{FF2B5EF4-FFF2-40B4-BE49-F238E27FC236}">
                    <a16:creationId xmlns:a16="http://schemas.microsoft.com/office/drawing/2014/main" id="{2A1E0824-6495-454D-A1B4-F807B6781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1" y="1393"/>
                <a:ext cx="24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Jesse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1" name="Rectangle 1298">
                <a:extLst>
                  <a:ext uri="{FF2B5EF4-FFF2-40B4-BE49-F238E27FC236}">
                    <a16:creationId xmlns:a16="http://schemas.microsoft.com/office/drawing/2014/main" id="{651F0C68-32B0-4611-B94B-9520936A0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1" y="3682"/>
                <a:ext cx="332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Rectangle 1299">
                <a:extLst>
                  <a:ext uri="{FF2B5EF4-FFF2-40B4-BE49-F238E27FC236}">
                    <a16:creationId xmlns:a16="http://schemas.microsoft.com/office/drawing/2014/main" id="{8EB0A92A-DE58-4A88-9F04-DCC4B5702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1" y="3682"/>
                <a:ext cx="332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Rectangle 1300">
                <a:extLst>
                  <a:ext uri="{FF2B5EF4-FFF2-40B4-BE49-F238E27FC236}">
                    <a16:creationId xmlns:a16="http://schemas.microsoft.com/office/drawing/2014/main" id="{E03DCC41-4CAF-4621-ADB2-9E304E262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9" y="3686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828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4" name="Rectangle 1301">
                <a:extLst>
                  <a:ext uri="{FF2B5EF4-FFF2-40B4-BE49-F238E27FC236}">
                    <a16:creationId xmlns:a16="http://schemas.microsoft.com/office/drawing/2014/main" id="{C25D94DB-F6A9-4035-8FEC-F12DC42EB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2" y="368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5" name="Rectangle 1302">
                <a:extLst>
                  <a:ext uri="{FF2B5EF4-FFF2-40B4-BE49-F238E27FC236}">
                    <a16:creationId xmlns:a16="http://schemas.microsoft.com/office/drawing/2014/main" id="{0931B796-47FA-46EE-8606-05E7DDD29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8" y="3686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801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6" name="Rectangle 1303">
                <a:extLst>
                  <a:ext uri="{FF2B5EF4-FFF2-40B4-BE49-F238E27FC236}">
                    <a16:creationId xmlns:a16="http://schemas.microsoft.com/office/drawing/2014/main" id="{22FF5918-2C9C-48DF-9334-C22049AB7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0" y="3606"/>
                <a:ext cx="46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Ramesses XI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7" name="Line 1304">
                <a:extLst>
                  <a:ext uri="{FF2B5EF4-FFF2-40B4-BE49-F238E27FC236}">
                    <a16:creationId xmlns:a16="http://schemas.microsoft.com/office/drawing/2014/main" id="{3FF12E03-8E36-483F-9109-7DEA2F087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102" y="3579"/>
                <a:ext cx="771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Rectangle 1305">
                <a:extLst>
                  <a:ext uri="{FF2B5EF4-FFF2-40B4-BE49-F238E27FC236}">
                    <a16:creationId xmlns:a16="http://schemas.microsoft.com/office/drawing/2014/main" id="{76FD7461-37D8-412B-A88D-E3A4FEB03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2" y="3549"/>
                <a:ext cx="612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Rectangle 1306">
                <a:extLst>
                  <a:ext uri="{FF2B5EF4-FFF2-40B4-BE49-F238E27FC236}">
                    <a16:creationId xmlns:a16="http://schemas.microsoft.com/office/drawing/2014/main" id="{2F2A6457-83C4-4314-B032-2F1234219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4" y="3554"/>
                <a:ext cx="7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XX: 12 Kings from Diaspolis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0" name="Line 1307">
                <a:extLst>
                  <a:ext uri="{FF2B5EF4-FFF2-40B4-BE49-F238E27FC236}">
                    <a16:creationId xmlns:a16="http://schemas.microsoft.com/office/drawing/2014/main" id="{8F3D614A-7C09-4A30-A233-CB30A01BAF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99" y="3545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Rectangle 1308">
                <a:extLst>
                  <a:ext uri="{FF2B5EF4-FFF2-40B4-BE49-F238E27FC236}">
                    <a16:creationId xmlns:a16="http://schemas.microsoft.com/office/drawing/2014/main" id="{2CA4CFDB-90F3-4D15-946A-3079A6C0D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2" y="3811"/>
                <a:ext cx="60" cy="6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Rectangle 1309">
                <a:extLst>
                  <a:ext uri="{FF2B5EF4-FFF2-40B4-BE49-F238E27FC236}">
                    <a16:creationId xmlns:a16="http://schemas.microsoft.com/office/drawing/2014/main" id="{8B250C88-8BC9-46E2-852A-C8320AAB3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2" y="3811"/>
                <a:ext cx="60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Rectangle 1310">
                <a:extLst>
                  <a:ext uri="{FF2B5EF4-FFF2-40B4-BE49-F238E27FC236}">
                    <a16:creationId xmlns:a16="http://schemas.microsoft.com/office/drawing/2014/main" id="{25B439E0-6A64-4362-A726-D4C39307A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3" y="3741"/>
                <a:ext cx="8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Rectangle 1311">
                <a:extLst>
                  <a:ext uri="{FF2B5EF4-FFF2-40B4-BE49-F238E27FC236}">
                    <a16:creationId xmlns:a16="http://schemas.microsoft.com/office/drawing/2014/main" id="{176156A0-9E8D-400B-8B00-B648C67FA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3" y="3741"/>
                <a:ext cx="8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Rectangle 1312">
                <a:extLst>
                  <a:ext uri="{FF2B5EF4-FFF2-40B4-BE49-F238E27FC236}">
                    <a16:creationId xmlns:a16="http://schemas.microsoft.com/office/drawing/2014/main" id="{65BD6444-F79E-4AB6-8168-BC8C8EB6D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3" y="3741"/>
                <a:ext cx="6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Rectangle 1313">
                <a:extLst>
                  <a:ext uri="{FF2B5EF4-FFF2-40B4-BE49-F238E27FC236}">
                    <a16:creationId xmlns:a16="http://schemas.microsoft.com/office/drawing/2014/main" id="{2FCF1D9D-955C-4C27-BF23-BBF89C4A9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3" y="3741"/>
                <a:ext cx="6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Rectangle 1314">
                <a:extLst>
                  <a:ext uri="{FF2B5EF4-FFF2-40B4-BE49-F238E27FC236}">
                    <a16:creationId xmlns:a16="http://schemas.microsoft.com/office/drawing/2014/main" id="{58B9F1F0-61B4-4367-BEF4-3AF538AD3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3" y="4005"/>
                <a:ext cx="53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Queen Twosret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8" name="Rectangle 1315">
                <a:extLst>
                  <a:ext uri="{FF2B5EF4-FFF2-40B4-BE49-F238E27FC236}">
                    <a16:creationId xmlns:a16="http://schemas.microsoft.com/office/drawing/2014/main" id="{DAEA9933-A63A-411B-A1D0-92965ACEC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5" y="3606"/>
                <a:ext cx="24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Siptah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99" name="Line 1316">
                <a:extLst>
                  <a:ext uri="{FF2B5EF4-FFF2-40B4-BE49-F238E27FC236}">
                    <a16:creationId xmlns:a16="http://schemas.microsoft.com/office/drawing/2014/main" id="{274F9E98-BD2B-4738-BA87-68E9EBDB78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999" y="3688"/>
                <a:ext cx="53" cy="53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8" name="Group 1518">
              <a:extLst>
                <a:ext uri="{FF2B5EF4-FFF2-40B4-BE49-F238E27FC236}">
                  <a16:creationId xmlns:a16="http://schemas.microsoft.com/office/drawing/2014/main" id="{B7892952-319D-4918-BCDB-CEFB451C25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4" y="1393"/>
              <a:ext cx="17818" cy="6409"/>
              <a:chOff x="2264" y="1393"/>
              <a:chExt cx="17818" cy="6409"/>
            </a:xfrm>
          </p:grpSpPr>
          <p:sp>
            <p:nvSpPr>
              <p:cNvPr id="1500" name="Rectangle 1318">
                <a:extLst>
                  <a:ext uri="{FF2B5EF4-FFF2-40B4-BE49-F238E27FC236}">
                    <a16:creationId xmlns:a16="http://schemas.microsoft.com/office/drawing/2014/main" id="{CB7E6A9B-6942-43E7-BCAA-94101DB2A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1" y="3672"/>
                <a:ext cx="22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Seti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01" name="Rectangle 1319">
                <a:extLst>
                  <a:ext uri="{FF2B5EF4-FFF2-40B4-BE49-F238E27FC236}">
                    <a16:creationId xmlns:a16="http://schemas.microsoft.com/office/drawing/2014/main" id="{4E77D0EB-E633-49D6-87C9-C0565D7A2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2" y="3916"/>
                <a:ext cx="48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Amenmesses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02" name="Rectangle 1320">
                <a:extLst>
                  <a:ext uri="{FF2B5EF4-FFF2-40B4-BE49-F238E27FC236}">
                    <a16:creationId xmlns:a16="http://schemas.microsoft.com/office/drawing/2014/main" id="{49B272E4-2F7F-4456-9F2E-1E1B86D87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5" y="3741"/>
                <a:ext cx="11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Rectangle 1321">
                <a:extLst>
                  <a:ext uri="{FF2B5EF4-FFF2-40B4-BE49-F238E27FC236}">
                    <a16:creationId xmlns:a16="http://schemas.microsoft.com/office/drawing/2014/main" id="{AF701F0D-E7E9-4CC4-87C8-D71C92708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5" y="3741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Rectangle 1322">
                <a:extLst>
                  <a:ext uri="{FF2B5EF4-FFF2-40B4-BE49-F238E27FC236}">
                    <a16:creationId xmlns:a16="http://schemas.microsoft.com/office/drawing/2014/main" id="{A78E4EFC-278A-4244-A9CD-A85C7BE89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4" y="3858"/>
                <a:ext cx="38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Merneptah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05" name="Rectangle 1323">
                <a:extLst>
                  <a:ext uri="{FF2B5EF4-FFF2-40B4-BE49-F238E27FC236}">
                    <a16:creationId xmlns:a16="http://schemas.microsoft.com/office/drawing/2014/main" id="{D7697B9D-633F-46B6-AD4E-875806D9D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3" y="3741"/>
                <a:ext cx="652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Rectangle 1324">
                <a:extLst>
                  <a:ext uri="{FF2B5EF4-FFF2-40B4-BE49-F238E27FC236}">
                    <a16:creationId xmlns:a16="http://schemas.microsoft.com/office/drawing/2014/main" id="{E5310D68-E349-468C-8DE9-794534CC9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3" y="3741"/>
                <a:ext cx="652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Rectangle 1325">
                <a:extLst>
                  <a:ext uri="{FF2B5EF4-FFF2-40B4-BE49-F238E27FC236}">
                    <a16:creationId xmlns:a16="http://schemas.microsoft.com/office/drawing/2014/main" id="{3E5EC06D-D03D-4B12-91CF-49F8F01A0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1" y="3775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943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08" name="Rectangle 1326">
                <a:extLst>
                  <a:ext uri="{FF2B5EF4-FFF2-40B4-BE49-F238E27FC236}">
                    <a16:creationId xmlns:a16="http://schemas.microsoft.com/office/drawing/2014/main" id="{162D99AF-B8BF-4911-B588-7D4989926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4" y="3775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09" name="Rectangle 1327">
                <a:extLst>
                  <a:ext uri="{FF2B5EF4-FFF2-40B4-BE49-F238E27FC236}">
                    <a16:creationId xmlns:a16="http://schemas.microsoft.com/office/drawing/2014/main" id="{3EE7674E-A80D-474A-8BBA-979F0EB37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0" y="3775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877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0" name="Line 1328">
                <a:extLst>
                  <a:ext uri="{FF2B5EF4-FFF2-40B4-BE49-F238E27FC236}">
                    <a16:creationId xmlns:a16="http://schemas.microsoft.com/office/drawing/2014/main" id="{CB24576D-BF03-4715-9CE2-5F2E47FB9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54" y="3860"/>
                <a:ext cx="30" cy="5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Rectangle 1329">
                <a:extLst>
                  <a:ext uri="{FF2B5EF4-FFF2-40B4-BE49-F238E27FC236}">
                    <a16:creationId xmlns:a16="http://schemas.microsoft.com/office/drawing/2014/main" id="{7290C73D-1BAB-479B-99AA-86760F1D9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9" y="3606"/>
                <a:ext cx="84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Ramesses II (The Great)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2" name="Rectangle 1330">
                <a:extLst>
                  <a:ext uri="{FF2B5EF4-FFF2-40B4-BE49-F238E27FC236}">
                    <a16:creationId xmlns:a16="http://schemas.microsoft.com/office/drawing/2014/main" id="{91F2E2D9-C2EB-4B0B-B33A-A83BEBF89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5" y="3741"/>
                <a:ext cx="20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Rectangle 1331">
                <a:extLst>
                  <a:ext uri="{FF2B5EF4-FFF2-40B4-BE49-F238E27FC236}">
                    <a16:creationId xmlns:a16="http://schemas.microsoft.com/office/drawing/2014/main" id="{AF5CBC31-FDF0-475E-9B2F-733713579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5" y="3741"/>
                <a:ext cx="20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Rectangle 1332">
                <a:extLst>
                  <a:ext uri="{FF2B5EF4-FFF2-40B4-BE49-F238E27FC236}">
                    <a16:creationId xmlns:a16="http://schemas.microsoft.com/office/drawing/2014/main" id="{5E0096F4-A724-4C93-BE3F-010A1A43F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6" y="3741"/>
                <a:ext cx="29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Rectangle 1333">
                <a:extLst>
                  <a:ext uri="{FF2B5EF4-FFF2-40B4-BE49-F238E27FC236}">
                    <a16:creationId xmlns:a16="http://schemas.microsoft.com/office/drawing/2014/main" id="{791A57FF-7681-48B7-BD73-CC8CDCBA9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6" y="3741"/>
                <a:ext cx="2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Rectangle 1334">
                <a:extLst>
                  <a:ext uri="{FF2B5EF4-FFF2-40B4-BE49-F238E27FC236}">
                    <a16:creationId xmlns:a16="http://schemas.microsoft.com/office/drawing/2014/main" id="{088DD976-46F5-41E7-81C5-D577272B2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7" y="3667"/>
                <a:ext cx="42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Ramesses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7" name="Rectangle 1335">
                <a:extLst>
                  <a:ext uri="{FF2B5EF4-FFF2-40B4-BE49-F238E27FC236}">
                    <a16:creationId xmlns:a16="http://schemas.microsoft.com/office/drawing/2014/main" id="{BF7D938A-3234-437F-9F68-DF74DA38A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4" y="3873"/>
                <a:ext cx="19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Seti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8" name="Line 1336">
                <a:extLst>
                  <a:ext uri="{FF2B5EF4-FFF2-40B4-BE49-F238E27FC236}">
                    <a16:creationId xmlns:a16="http://schemas.microsoft.com/office/drawing/2014/main" id="{7863D430-CD1B-4037-8E70-787A7DD68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46" y="3579"/>
                <a:ext cx="1156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Rectangle 1337">
                <a:extLst>
                  <a:ext uri="{FF2B5EF4-FFF2-40B4-BE49-F238E27FC236}">
                    <a16:creationId xmlns:a16="http://schemas.microsoft.com/office/drawing/2014/main" id="{823F606A-E47C-4D31-A370-80F14E1B1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4" y="3549"/>
                <a:ext cx="599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Rectangle 1338">
                <a:extLst>
                  <a:ext uri="{FF2B5EF4-FFF2-40B4-BE49-F238E27FC236}">
                    <a16:creationId xmlns:a16="http://schemas.microsoft.com/office/drawing/2014/main" id="{9490460E-BE22-4E22-BB5B-A869C8907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7" y="3554"/>
                <a:ext cx="70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XIX: 8 Kings from Diaspolis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1" name="Line 1339">
                <a:extLst>
                  <a:ext uri="{FF2B5EF4-FFF2-40B4-BE49-F238E27FC236}">
                    <a16:creationId xmlns:a16="http://schemas.microsoft.com/office/drawing/2014/main" id="{FB555B7C-1ECB-4622-9D15-E20E834D12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46" y="3545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Line 1340">
                <a:extLst>
                  <a:ext uri="{FF2B5EF4-FFF2-40B4-BE49-F238E27FC236}">
                    <a16:creationId xmlns:a16="http://schemas.microsoft.com/office/drawing/2014/main" id="{3CE96306-6915-4FF5-B809-0989A5E473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99" y="3569"/>
                <a:ext cx="2847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Rectangle 1341">
                <a:extLst>
                  <a:ext uri="{FF2B5EF4-FFF2-40B4-BE49-F238E27FC236}">
                    <a16:creationId xmlns:a16="http://schemas.microsoft.com/office/drawing/2014/main" id="{BD4B73CC-8ECA-4162-884D-CF757C608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5" y="3540"/>
                <a:ext cx="654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Rectangle 1342">
                <a:extLst>
                  <a:ext uri="{FF2B5EF4-FFF2-40B4-BE49-F238E27FC236}">
                    <a16:creationId xmlns:a16="http://schemas.microsoft.com/office/drawing/2014/main" id="{681BEC2D-6A3B-4D61-902C-EB8D96559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8" y="3544"/>
                <a:ext cx="76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XVIII: 14 Kings from Diaspolis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5" name="Rectangle 1343">
                <a:extLst>
                  <a:ext uri="{FF2B5EF4-FFF2-40B4-BE49-F238E27FC236}">
                    <a16:creationId xmlns:a16="http://schemas.microsoft.com/office/drawing/2014/main" id="{209A0B69-0885-45C1-BADC-D9F6C8CF7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9" y="3741"/>
                <a:ext cx="327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Rectangle 1344">
                <a:extLst>
                  <a:ext uri="{FF2B5EF4-FFF2-40B4-BE49-F238E27FC236}">
                    <a16:creationId xmlns:a16="http://schemas.microsoft.com/office/drawing/2014/main" id="{FE3B5695-C9C4-4E9D-A1BC-5F45D2E34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9" y="3741"/>
                <a:ext cx="32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Rectangle 1345">
                <a:extLst>
                  <a:ext uri="{FF2B5EF4-FFF2-40B4-BE49-F238E27FC236}">
                    <a16:creationId xmlns:a16="http://schemas.microsoft.com/office/drawing/2014/main" id="{D058D8BF-0391-4E69-879C-27F9CFB62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5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990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8" name="Rectangle 1346">
                <a:extLst>
                  <a:ext uri="{FF2B5EF4-FFF2-40B4-BE49-F238E27FC236}">
                    <a16:creationId xmlns:a16="http://schemas.microsoft.com/office/drawing/2014/main" id="{9AFB9299-06C6-485C-A9E4-653DC6B22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7" y="3775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9" name="Rectangle 1347">
                <a:extLst>
                  <a:ext uri="{FF2B5EF4-FFF2-40B4-BE49-F238E27FC236}">
                    <a16:creationId xmlns:a16="http://schemas.microsoft.com/office/drawing/2014/main" id="{E139331E-3CA8-4799-B5B0-3D8CAF13E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4" y="3775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962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30" name="Rectangle 1348">
                <a:extLst>
                  <a:ext uri="{FF2B5EF4-FFF2-40B4-BE49-F238E27FC236}">
                    <a16:creationId xmlns:a16="http://schemas.microsoft.com/office/drawing/2014/main" id="{CA81F05E-E807-4DBF-A831-0AD82B5D1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9" y="3873"/>
                <a:ext cx="37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Horemheb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31" name="Rectangle 1349">
                <a:extLst>
                  <a:ext uri="{FF2B5EF4-FFF2-40B4-BE49-F238E27FC236}">
                    <a16:creationId xmlns:a16="http://schemas.microsoft.com/office/drawing/2014/main" id="{87F0F7DF-28E7-4EAF-8AA8-85B646DE8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" y="3741"/>
                <a:ext cx="89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Rectangle 1350">
                <a:extLst>
                  <a:ext uri="{FF2B5EF4-FFF2-40B4-BE49-F238E27FC236}">
                    <a16:creationId xmlns:a16="http://schemas.microsoft.com/office/drawing/2014/main" id="{DFBEFE92-E396-4CD4-A2E1-7A068E8CB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" y="3741"/>
                <a:ext cx="8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Rectangle 1351">
                <a:extLst>
                  <a:ext uri="{FF2B5EF4-FFF2-40B4-BE49-F238E27FC236}">
                    <a16:creationId xmlns:a16="http://schemas.microsoft.com/office/drawing/2014/main" id="{DC8B3165-8C5F-4019-8365-D480599E6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2" y="3649"/>
                <a:ext cx="11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34" name="Rectangle 1352">
                <a:extLst>
                  <a:ext uri="{FF2B5EF4-FFF2-40B4-BE49-F238E27FC236}">
                    <a16:creationId xmlns:a16="http://schemas.microsoft.com/office/drawing/2014/main" id="{8ABA9D05-632C-45E9-A2A0-499AA4132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" y="3741"/>
                <a:ext cx="17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Rectangle 1353">
                <a:extLst>
                  <a:ext uri="{FF2B5EF4-FFF2-40B4-BE49-F238E27FC236}">
                    <a16:creationId xmlns:a16="http://schemas.microsoft.com/office/drawing/2014/main" id="{DB8DB4C7-DED8-4805-9374-B4B52DB0D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" y="3741"/>
                <a:ext cx="17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Rectangle 1354">
                <a:extLst>
                  <a:ext uri="{FF2B5EF4-FFF2-40B4-BE49-F238E27FC236}">
                    <a16:creationId xmlns:a16="http://schemas.microsoft.com/office/drawing/2014/main" id="{7AE0A074-8249-43B9-9793-E7C7BE3C8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2" y="3741"/>
                <a:ext cx="11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Rectangle 1355">
                <a:extLst>
                  <a:ext uri="{FF2B5EF4-FFF2-40B4-BE49-F238E27FC236}">
                    <a16:creationId xmlns:a16="http://schemas.microsoft.com/office/drawing/2014/main" id="{95DF8D1C-5EB5-4D6E-89E9-2EFB9BBC1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2" y="3741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Rectangle 1356">
                <a:extLst>
                  <a:ext uri="{FF2B5EF4-FFF2-40B4-BE49-F238E27FC236}">
                    <a16:creationId xmlns:a16="http://schemas.microsoft.com/office/drawing/2014/main" id="{6B84624B-9206-4BFD-9B35-8FF81C0D1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" y="3939"/>
                <a:ext cx="48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Tutankhamun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39" name="Rectangle 1357">
                <a:extLst>
                  <a:ext uri="{FF2B5EF4-FFF2-40B4-BE49-F238E27FC236}">
                    <a16:creationId xmlns:a16="http://schemas.microsoft.com/office/drawing/2014/main" id="{282F2509-3350-4155-82A7-9AF2BFEB6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2" y="3590"/>
                <a:ext cx="45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Smenkhkare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40" name="Rectangle 1358">
                <a:extLst>
                  <a:ext uri="{FF2B5EF4-FFF2-40B4-BE49-F238E27FC236}">
                    <a16:creationId xmlns:a16="http://schemas.microsoft.com/office/drawing/2014/main" id="{2A201C01-23FB-4DFA-B33B-4DBB6F47A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0" y="3874"/>
                <a:ext cx="38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1859B"/>
                    </a:solidFill>
                    <a:effectLst/>
                    <a:latin typeface="Arial" panose="020B0604020202020204" pitchFamily="34" charset="0"/>
                  </a:rPr>
                  <a:t>Akhenaten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41" name="Rectangle 1359">
                <a:extLst>
                  <a:ext uri="{FF2B5EF4-FFF2-40B4-BE49-F238E27FC236}">
                    <a16:creationId xmlns:a16="http://schemas.microsoft.com/office/drawing/2014/main" id="{9202C3A6-C1D8-4F1E-9670-BC98B06AF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7" y="3741"/>
                <a:ext cx="297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Rectangle 1360">
                <a:extLst>
                  <a:ext uri="{FF2B5EF4-FFF2-40B4-BE49-F238E27FC236}">
                    <a16:creationId xmlns:a16="http://schemas.microsoft.com/office/drawing/2014/main" id="{589B82FF-2A61-467F-9435-395EEAFC9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7" y="3741"/>
                <a:ext cx="29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Rectangle 1361">
                <a:extLst>
                  <a:ext uri="{FF2B5EF4-FFF2-40B4-BE49-F238E27FC236}">
                    <a16:creationId xmlns:a16="http://schemas.microsoft.com/office/drawing/2014/main" id="{691FE84A-9A63-490C-972C-EE40D3733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25" y="3746"/>
                <a:ext cx="1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1048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44" name="Rectangle 1362">
                <a:extLst>
                  <a:ext uri="{FF2B5EF4-FFF2-40B4-BE49-F238E27FC236}">
                    <a16:creationId xmlns:a16="http://schemas.microsoft.com/office/drawing/2014/main" id="{F5BDB132-0C23-415B-A4C6-AC76BE2AA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5" y="37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45" name="Rectangle 1363">
                <a:extLst>
                  <a:ext uri="{FF2B5EF4-FFF2-40B4-BE49-F238E27FC236}">
                    <a16:creationId xmlns:a16="http://schemas.microsoft.com/office/drawing/2014/main" id="{78E7DF15-1947-41D8-8EEC-5287D2A39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34" y="3805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1012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46" name="Rectangle 1364">
                <a:extLst>
                  <a:ext uri="{FF2B5EF4-FFF2-40B4-BE49-F238E27FC236}">
                    <a16:creationId xmlns:a16="http://schemas.microsoft.com/office/drawing/2014/main" id="{E2CA80F9-634B-4314-9FA0-3829CC1E6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0" y="3649"/>
                <a:ext cx="49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Amenhotep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47" name="Rectangle 1365">
                <a:extLst>
                  <a:ext uri="{FF2B5EF4-FFF2-40B4-BE49-F238E27FC236}">
                    <a16:creationId xmlns:a16="http://schemas.microsoft.com/office/drawing/2014/main" id="{F6D52CEA-37BA-40D6-BEBE-2DBC14160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9" y="3741"/>
                <a:ext cx="11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Rectangle 1366">
                <a:extLst>
                  <a:ext uri="{FF2B5EF4-FFF2-40B4-BE49-F238E27FC236}">
                    <a16:creationId xmlns:a16="http://schemas.microsoft.com/office/drawing/2014/main" id="{6D44C179-F243-4EF7-8FB0-898AFB51A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9" y="3741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Rectangle 1367">
                <a:extLst>
                  <a:ext uri="{FF2B5EF4-FFF2-40B4-BE49-F238E27FC236}">
                    <a16:creationId xmlns:a16="http://schemas.microsoft.com/office/drawing/2014/main" id="{5CE0B5B2-A72D-41AD-87DA-8090D0F0D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9" y="3873"/>
                <a:ext cx="46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Tuthmosis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50" name="Rectangle 1368">
                <a:extLst>
                  <a:ext uri="{FF2B5EF4-FFF2-40B4-BE49-F238E27FC236}">
                    <a16:creationId xmlns:a16="http://schemas.microsoft.com/office/drawing/2014/main" id="{407D4CA5-A552-49C8-9CB5-8BD5B307A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3" y="3741"/>
                <a:ext cx="356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Rectangle 1369">
                <a:extLst>
                  <a:ext uri="{FF2B5EF4-FFF2-40B4-BE49-F238E27FC236}">
                    <a16:creationId xmlns:a16="http://schemas.microsoft.com/office/drawing/2014/main" id="{E3913481-2D2B-4849-9539-58B6693B5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3" y="3741"/>
                <a:ext cx="356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Rectangle 1370">
                <a:extLst>
                  <a:ext uri="{FF2B5EF4-FFF2-40B4-BE49-F238E27FC236}">
                    <a16:creationId xmlns:a16="http://schemas.microsoft.com/office/drawing/2014/main" id="{D3BBFDAE-E640-43E5-AAC1-E5C0EA50A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6" y="3775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1087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53" name="Rectangle 1371">
                <a:extLst>
                  <a:ext uri="{FF2B5EF4-FFF2-40B4-BE49-F238E27FC236}">
                    <a16:creationId xmlns:a16="http://schemas.microsoft.com/office/drawing/2014/main" id="{C0CDFB0E-FE07-4F22-B72A-BFE7FD9FC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5" y="3775"/>
                <a:ext cx="4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54" name="Rectangle 1372">
                <a:extLst>
                  <a:ext uri="{FF2B5EF4-FFF2-40B4-BE49-F238E27FC236}">
                    <a16:creationId xmlns:a16="http://schemas.microsoft.com/office/drawing/2014/main" id="{A4F7AC97-2E81-4DEF-B4D8-6AE9F9B0B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2" y="3775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1057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55" name="Rectangle 1373">
                <a:extLst>
                  <a:ext uri="{FF2B5EF4-FFF2-40B4-BE49-F238E27FC236}">
                    <a16:creationId xmlns:a16="http://schemas.microsoft.com/office/drawing/2014/main" id="{A042C3B3-210B-4065-A909-4CFD89F85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8" y="3649"/>
                <a:ext cx="47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Amenhotep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56" name="Rectangle 1374">
                <a:extLst>
                  <a:ext uri="{FF2B5EF4-FFF2-40B4-BE49-F238E27FC236}">
                    <a16:creationId xmlns:a16="http://schemas.microsoft.com/office/drawing/2014/main" id="{8A7FD160-0030-4853-9F8E-03F6DDF8A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" y="3741"/>
                <a:ext cx="623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Rectangle 1375">
                <a:extLst>
                  <a:ext uri="{FF2B5EF4-FFF2-40B4-BE49-F238E27FC236}">
                    <a16:creationId xmlns:a16="http://schemas.microsoft.com/office/drawing/2014/main" id="{32A7D8A0-8688-491B-98CD-E0E5B23CF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" y="3741"/>
                <a:ext cx="623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Rectangle 1376">
                <a:extLst>
                  <a:ext uri="{FF2B5EF4-FFF2-40B4-BE49-F238E27FC236}">
                    <a16:creationId xmlns:a16="http://schemas.microsoft.com/office/drawing/2014/main" id="{9C9F63E5-1EDD-47A6-A01B-38F437B97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6" y="3775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1134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59" name="Rectangle 1377">
                <a:extLst>
                  <a:ext uri="{FF2B5EF4-FFF2-40B4-BE49-F238E27FC236}">
                    <a16:creationId xmlns:a16="http://schemas.microsoft.com/office/drawing/2014/main" id="{873B4F7E-F275-4C94-A079-5773CE0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6" y="3775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0" name="Rectangle 1378">
                <a:extLst>
                  <a:ext uri="{FF2B5EF4-FFF2-40B4-BE49-F238E27FC236}">
                    <a16:creationId xmlns:a16="http://schemas.microsoft.com/office/drawing/2014/main" id="{987762B4-35FA-4216-8933-59F57D3C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" y="3775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1082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1" name="Rectangle 1379">
                <a:extLst>
                  <a:ext uri="{FF2B5EF4-FFF2-40B4-BE49-F238E27FC236}">
                    <a16:creationId xmlns:a16="http://schemas.microsoft.com/office/drawing/2014/main" id="{9CF7EBE4-A002-401F-9484-6BBFE48E9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2" y="3873"/>
                <a:ext cx="45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Tuthmosis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2" name="Rectangle 1380">
                <a:extLst>
                  <a:ext uri="{FF2B5EF4-FFF2-40B4-BE49-F238E27FC236}">
                    <a16:creationId xmlns:a16="http://schemas.microsoft.com/office/drawing/2014/main" id="{6073B42E-12CB-402C-9F7E-7980D6275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3" y="1393"/>
                <a:ext cx="22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Obed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3" name="Rectangle 1381">
                <a:extLst>
                  <a:ext uri="{FF2B5EF4-FFF2-40B4-BE49-F238E27FC236}">
                    <a16:creationId xmlns:a16="http://schemas.microsoft.com/office/drawing/2014/main" id="{CEB48ACF-D87D-489A-A746-07AA61CB3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9" y="1393"/>
                <a:ext cx="21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Boaz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4" name="Rectangle 1382">
                <a:extLst>
                  <a:ext uri="{FF2B5EF4-FFF2-40B4-BE49-F238E27FC236}">
                    <a16:creationId xmlns:a16="http://schemas.microsoft.com/office/drawing/2014/main" id="{D2D75143-DB6D-4B8A-A961-F31CF40FB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2" y="1393"/>
                <a:ext cx="30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Salmon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5" name="Rectangle 1383">
                <a:extLst>
                  <a:ext uri="{FF2B5EF4-FFF2-40B4-BE49-F238E27FC236}">
                    <a16:creationId xmlns:a16="http://schemas.microsoft.com/office/drawing/2014/main" id="{879DFBFF-ECC7-4139-9724-7AE74F3E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1393"/>
                <a:ext cx="30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Nashon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6" name="Line 1384">
                <a:extLst>
                  <a:ext uri="{FF2B5EF4-FFF2-40B4-BE49-F238E27FC236}">
                    <a16:creationId xmlns:a16="http://schemas.microsoft.com/office/drawing/2014/main" id="{1B7587C7-D132-4FCE-AA65-D082080EE2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37" y="6682"/>
                <a:ext cx="211" cy="0"/>
              </a:xfrm>
              <a:prstGeom prst="line">
                <a:avLst/>
              </a:prstGeom>
              <a:noFill/>
              <a:ln w="396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Rectangle 1385">
                <a:extLst>
                  <a:ext uri="{FF2B5EF4-FFF2-40B4-BE49-F238E27FC236}">
                    <a16:creationId xmlns:a16="http://schemas.microsoft.com/office/drawing/2014/main" id="{2ED30FC0-9D52-4439-A42F-460E4B9A8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8" y="6517"/>
                <a:ext cx="75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Pelloponnesian War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8" name="Rectangle 1386">
                <a:extLst>
                  <a:ext uri="{FF2B5EF4-FFF2-40B4-BE49-F238E27FC236}">
                    <a16:creationId xmlns:a16="http://schemas.microsoft.com/office/drawing/2014/main" id="{A1999EF0-BAC5-4AFE-9834-19A65FCB7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4" y="6203"/>
                <a:ext cx="82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401 Battle of Cunaxa.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9" name="Rectangle 1387">
                <a:extLst>
                  <a:ext uri="{FF2B5EF4-FFF2-40B4-BE49-F238E27FC236}">
                    <a16:creationId xmlns:a16="http://schemas.microsoft.com/office/drawing/2014/main" id="{39094CFD-8534-412A-A13C-90FD9D193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4" y="6292"/>
                <a:ext cx="834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Anabasis of Xenophon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70" name="Line 1388">
                <a:extLst>
                  <a:ext uri="{FF2B5EF4-FFF2-40B4-BE49-F238E27FC236}">
                    <a16:creationId xmlns:a16="http://schemas.microsoft.com/office/drawing/2014/main" id="{009D286B-2B2D-4B76-8876-6DF5BB7173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97" y="7366"/>
                <a:ext cx="176" cy="0"/>
              </a:xfrm>
              <a:prstGeom prst="line">
                <a:avLst/>
              </a:prstGeom>
              <a:noFill/>
              <a:ln w="396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Line 1389">
                <a:extLst>
                  <a:ext uri="{FF2B5EF4-FFF2-40B4-BE49-F238E27FC236}">
                    <a16:creationId xmlns:a16="http://schemas.microsoft.com/office/drawing/2014/main" id="{E59525FE-290B-496F-876E-078E5AE66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97" y="7366"/>
                <a:ext cx="196" cy="0"/>
              </a:xfrm>
              <a:prstGeom prst="line">
                <a:avLst/>
              </a:prstGeom>
              <a:noFill/>
              <a:ln w="3016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Rectangle 1390">
                <a:extLst>
                  <a:ext uri="{FF2B5EF4-FFF2-40B4-BE49-F238E27FC236}">
                    <a16:creationId xmlns:a16="http://schemas.microsoft.com/office/drawing/2014/main" id="{014CD9AE-84F4-480A-8A34-9CE0C1AD7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6" y="7387"/>
                <a:ext cx="100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Rectangle 1391">
                <a:extLst>
                  <a:ext uri="{FF2B5EF4-FFF2-40B4-BE49-F238E27FC236}">
                    <a16:creationId xmlns:a16="http://schemas.microsoft.com/office/drawing/2014/main" id="{92BA27B5-4B07-415F-9863-04287F3DD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6" y="7387"/>
                <a:ext cx="10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Rectangle 1392">
                <a:extLst>
                  <a:ext uri="{FF2B5EF4-FFF2-40B4-BE49-F238E27FC236}">
                    <a16:creationId xmlns:a16="http://schemas.microsoft.com/office/drawing/2014/main" id="{7AD9004B-48A6-4ABF-B4E5-1B830FB4A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0" y="7202"/>
                <a:ext cx="48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Triumvirates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75" name="Rectangle 1393">
                <a:extLst>
                  <a:ext uri="{FF2B5EF4-FFF2-40B4-BE49-F238E27FC236}">
                    <a16:creationId xmlns:a16="http://schemas.microsoft.com/office/drawing/2014/main" id="{A6B9EB23-5025-46D2-BDBE-D08B235A9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5" y="7387"/>
                <a:ext cx="121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Rectangle 1394">
                <a:extLst>
                  <a:ext uri="{FF2B5EF4-FFF2-40B4-BE49-F238E27FC236}">
                    <a16:creationId xmlns:a16="http://schemas.microsoft.com/office/drawing/2014/main" id="{1CE25A12-C896-4368-B9D5-594D2D001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5" y="7387"/>
                <a:ext cx="121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Rectangle 1395">
                <a:extLst>
                  <a:ext uri="{FF2B5EF4-FFF2-40B4-BE49-F238E27FC236}">
                    <a16:creationId xmlns:a16="http://schemas.microsoft.com/office/drawing/2014/main" id="{CBA7CB51-64BE-4340-AC8D-0236A10F8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9" y="7309"/>
                <a:ext cx="80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78" name="Rectangle 1396">
                <a:extLst>
                  <a:ext uri="{FF2B5EF4-FFF2-40B4-BE49-F238E27FC236}">
                    <a16:creationId xmlns:a16="http://schemas.microsoft.com/office/drawing/2014/main" id="{0728CD80-E482-45A9-AD58-1AC27B19D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" y="7297"/>
                <a:ext cx="6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79" name="Rectangle 1397">
                <a:extLst>
                  <a:ext uri="{FF2B5EF4-FFF2-40B4-BE49-F238E27FC236}">
                    <a16:creationId xmlns:a16="http://schemas.microsoft.com/office/drawing/2014/main" id="{C0B4CE01-E370-4304-8C5E-B3E7085C1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6" y="7309"/>
                <a:ext cx="80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0" name="Rectangle 1398">
                <a:extLst>
                  <a:ext uri="{FF2B5EF4-FFF2-40B4-BE49-F238E27FC236}">
                    <a16:creationId xmlns:a16="http://schemas.microsoft.com/office/drawing/2014/main" id="{44B65761-5E2D-4607-AA13-C1DB30091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7" y="7297"/>
                <a:ext cx="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1" name="Rectangle 1399">
                <a:extLst>
                  <a:ext uri="{FF2B5EF4-FFF2-40B4-BE49-F238E27FC236}">
                    <a16:creationId xmlns:a16="http://schemas.microsoft.com/office/drawing/2014/main" id="{435F12A8-470F-4723-8C0D-C57BFFD1C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5" y="7113"/>
                <a:ext cx="8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2" name="Rectangle 1400">
                <a:extLst>
                  <a:ext uri="{FF2B5EF4-FFF2-40B4-BE49-F238E27FC236}">
                    <a16:creationId xmlns:a16="http://schemas.microsoft.com/office/drawing/2014/main" id="{E4533EB6-3CC1-4E3D-9D8F-D08DD5834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0" y="7099"/>
                <a:ext cx="7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3" name="Rectangle 1401">
                <a:extLst>
                  <a:ext uri="{FF2B5EF4-FFF2-40B4-BE49-F238E27FC236}">
                    <a16:creationId xmlns:a16="http://schemas.microsoft.com/office/drawing/2014/main" id="{71507F80-703B-4A26-B848-1E18AD3E3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8" y="7113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4" name="Rectangle 1402">
                <a:extLst>
                  <a:ext uri="{FF2B5EF4-FFF2-40B4-BE49-F238E27FC236}">
                    <a16:creationId xmlns:a16="http://schemas.microsoft.com/office/drawing/2014/main" id="{AEB052FB-923D-44D2-B770-F065DF845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1" y="7113"/>
                <a:ext cx="47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Servile War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5" name="Rectangle 1403">
                <a:extLst>
                  <a:ext uri="{FF2B5EF4-FFF2-40B4-BE49-F238E27FC236}">
                    <a16:creationId xmlns:a16="http://schemas.microsoft.com/office/drawing/2014/main" id="{B7AA34A6-6379-4B9D-AA5B-7F2F724D4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3" y="7212"/>
                <a:ext cx="45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(Spartacus)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6" name="Rectangle 1404">
                <a:extLst>
                  <a:ext uri="{FF2B5EF4-FFF2-40B4-BE49-F238E27FC236}">
                    <a16:creationId xmlns:a16="http://schemas.microsoft.com/office/drawing/2014/main" id="{C914F7C2-EF4A-4209-A91B-9647D4798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9" y="7009"/>
                <a:ext cx="902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279 Battle of Asculum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7" name="Rectangle 1405">
                <a:extLst>
                  <a:ext uri="{FF2B5EF4-FFF2-40B4-BE49-F238E27FC236}">
                    <a16:creationId xmlns:a16="http://schemas.microsoft.com/office/drawing/2014/main" id="{C13BF6CC-55A0-4561-9A8D-31A4669FA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9" y="7108"/>
                <a:ext cx="83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(Greek Pyrrhic victory)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8" name="Rectangle 1406">
                <a:extLst>
                  <a:ext uri="{FF2B5EF4-FFF2-40B4-BE49-F238E27FC236}">
                    <a16:creationId xmlns:a16="http://schemas.microsoft.com/office/drawing/2014/main" id="{17422594-D5FE-4AA5-B60F-F285CA534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3" y="7387"/>
                <a:ext cx="433" cy="118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Rectangle 1407">
                <a:extLst>
                  <a:ext uri="{FF2B5EF4-FFF2-40B4-BE49-F238E27FC236}">
                    <a16:creationId xmlns:a16="http://schemas.microsoft.com/office/drawing/2014/main" id="{E70438C9-C6B6-4F03-AB8F-20B7071F5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3" y="7387"/>
                <a:ext cx="433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Rectangle 1408">
                <a:extLst>
                  <a:ext uri="{FF2B5EF4-FFF2-40B4-BE49-F238E27FC236}">
                    <a16:creationId xmlns:a16="http://schemas.microsoft.com/office/drawing/2014/main" id="{463B285E-90D2-4777-97DD-F895F05B9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2" y="7421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753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91" name="Rectangle 1409">
                <a:extLst>
                  <a:ext uri="{FF2B5EF4-FFF2-40B4-BE49-F238E27FC236}">
                    <a16:creationId xmlns:a16="http://schemas.microsoft.com/office/drawing/2014/main" id="{FEB00E9B-3CBE-4CC8-8549-64CACBD4E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4" y="7421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92" name="Rectangle 1410">
                <a:extLst>
                  <a:ext uri="{FF2B5EF4-FFF2-40B4-BE49-F238E27FC236}">
                    <a16:creationId xmlns:a16="http://schemas.microsoft.com/office/drawing/2014/main" id="{592A6CEB-A6C6-4B8B-8270-906AF02FF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1" y="7421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716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93" name="Rectangle 1411">
                <a:extLst>
                  <a:ext uri="{FF2B5EF4-FFF2-40B4-BE49-F238E27FC236}">
                    <a16:creationId xmlns:a16="http://schemas.microsoft.com/office/drawing/2014/main" id="{9BC21A3F-C321-4B4E-BD03-5604DE6FB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3" y="7286"/>
                <a:ext cx="35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Romulus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94" name="Rectangle 1412">
                <a:extLst>
                  <a:ext uri="{FF2B5EF4-FFF2-40B4-BE49-F238E27FC236}">
                    <a16:creationId xmlns:a16="http://schemas.microsoft.com/office/drawing/2014/main" id="{50230852-CACE-47C4-BD47-55EFC441B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0" y="7387"/>
                <a:ext cx="522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Rectangle 1413">
                <a:extLst>
                  <a:ext uri="{FF2B5EF4-FFF2-40B4-BE49-F238E27FC236}">
                    <a16:creationId xmlns:a16="http://schemas.microsoft.com/office/drawing/2014/main" id="{9D6F42C3-4EC9-4F1C-8BE4-1E552967F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0" y="7387"/>
                <a:ext cx="522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Rectangle 1414">
                <a:extLst>
                  <a:ext uri="{FF2B5EF4-FFF2-40B4-BE49-F238E27FC236}">
                    <a16:creationId xmlns:a16="http://schemas.microsoft.com/office/drawing/2014/main" id="{1A3E9217-11A1-4480-9A21-0FE2D4762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3" y="7421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716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97" name="Rectangle 1415">
                <a:extLst>
                  <a:ext uri="{FF2B5EF4-FFF2-40B4-BE49-F238E27FC236}">
                    <a16:creationId xmlns:a16="http://schemas.microsoft.com/office/drawing/2014/main" id="{9BE4E9EC-6F31-425D-B71D-8F1AF9896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6" y="7421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98" name="Rectangle 1416">
                <a:extLst>
                  <a:ext uri="{FF2B5EF4-FFF2-40B4-BE49-F238E27FC236}">
                    <a16:creationId xmlns:a16="http://schemas.microsoft.com/office/drawing/2014/main" id="{8A13FDE5-705C-4598-B9F9-1709EB3BE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2" y="7421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672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99" name="Rectangle 1417">
                <a:extLst>
                  <a:ext uri="{FF2B5EF4-FFF2-40B4-BE49-F238E27FC236}">
                    <a16:creationId xmlns:a16="http://schemas.microsoft.com/office/drawing/2014/main" id="{5EA528AF-B03F-4545-9243-C87872D74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5" y="7513"/>
                <a:ext cx="27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Numa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0" name="Rectangle 1418">
                <a:extLst>
                  <a:ext uri="{FF2B5EF4-FFF2-40B4-BE49-F238E27FC236}">
                    <a16:creationId xmlns:a16="http://schemas.microsoft.com/office/drawing/2014/main" id="{4B9B5676-76E7-4A0F-B249-AB5276A70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4" y="7602"/>
                <a:ext cx="38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Pompilius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1" name="Rectangle 1419">
                <a:extLst>
                  <a:ext uri="{FF2B5EF4-FFF2-40B4-BE49-F238E27FC236}">
                    <a16:creationId xmlns:a16="http://schemas.microsoft.com/office/drawing/2014/main" id="{B7273473-0208-4AB0-AC06-A57323D32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9" y="7387"/>
                <a:ext cx="418" cy="118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Rectangle 1420">
                <a:extLst>
                  <a:ext uri="{FF2B5EF4-FFF2-40B4-BE49-F238E27FC236}">
                    <a16:creationId xmlns:a16="http://schemas.microsoft.com/office/drawing/2014/main" id="{2393A32E-F530-4F8C-A331-94DD93BED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9" y="7387"/>
                <a:ext cx="418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Rectangle 1421">
                <a:extLst>
                  <a:ext uri="{FF2B5EF4-FFF2-40B4-BE49-F238E27FC236}">
                    <a16:creationId xmlns:a16="http://schemas.microsoft.com/office/drawing/2014/main" id="{479655F7-8E61-4A7A-8A78-711A3D676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0" y="7421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672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4" name="Rectangle 1422">
                <a:extLst>
                  <a:ext uri="{FF2B5EF4-FFF2-40B4-BE49-F238E27FC236}">
                    <a16:creationId xmlns:a16="http://schemas.microsoft.com/office/drawing/2014/main" id="{742D25C5-90FB-4475-A1D2-921FE4433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3" y="7421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5" name="Rectangle 1423">
                <a:extLst>
                  <a:ext uri="{FF2B5EF4-FFF2-40B4-BE49-F238E27FC236}">
                    <a16:creationId xmlns:a16="http://schemas.microsoft.com/office/drawing/2014/main" id="{68837D04-3AD1-4DCE-B218-30D1EB85B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9" y="7421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642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6" name="Rectangle 1424">
                <a:extLst>
                  <a:ext uri="{FF2B5EF4-FFF2-40B4-BE49-F238E27FC236}">
                    <a16:creationId xmlns:a16="http://schemas.microsoft.com/office/drawing/2014/main" id="{0C41CC99-135F-4F1B-9D15-26FF1F60C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0" y="7204"/>
                <a:ext cx="27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Tullus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7" name="Rectangle 1425">
                <a:extLst>
                  <a:ext uri="{FF2B5EF4-FFF2-40B4-BE49-F238E27FC236}">
                    <a16:creationId xmlns:a16="http://schemas.microsoft.com/office/drawing/2014/main" id="{E9EEF3D4-6FD8-4FA4-AB6F-0360DC769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9" y="7293"/>
                <a:ext cx="33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Hostilius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8" name="Rectangle 1426">
                <a:extLst>
                  <a:ext uri="{FF2B5EF4-FFF2-40B4-BE49-F238E27FC236}">
                    <a16:creationId xmlns:a16="http://schemas.microsoft.com/office/drawing/2014/main" id="{E721391F-C9DA-4DF4-B64F-15E00955F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5" y="7387"/>
                <a:ext cx="285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Rectangle 1427">
                <a:extLst>
                  <a:ext uri="{FF2B5EF4-FFF2-40B4-BE49-F238E27FC236}">
                    <a16:creationId xmlns:a16="http://schemas.microsoft.com/office/drawing/2014/main" id="{53C366FC-DF8D-4565-8B73-11EA241C3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5" y="7387"/>
                <a:ext cx="285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Rectangle 1428">
                <a:extLst>
                  <a:ext uri="{FF2B5EF4-FFF2-40B4-BE49-F238E27FC236}">
                    <a16:creationId xmlns:a16="http://schemas.microsoft.com/office/drawing/2014/main" id="{D4713268-59F2-4BB4-80D4-44226B820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0" y="7421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642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11" name="Rectangle 1429">
                <a:extLst>
                  <a:ext uri="{FF2B5EF4-FFF2-40B4-BE49-F238E27FC236}">
                    <a16:creationId xmlns:a16="http://schemas.microsoft.com/office/drawing/2014/main" id="{B77A2551-73FB-4878-A322-D26342D56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2" y="7421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12" name="Rectangle 1430">
                <a:extLst>
                  <a:ext uri="{FF2B5EF4-FFF2-40B4-BE49-F238E27FC236}">
                    <a16:creationId xmlns:a16="http://schemas.microsoft.com/office/drawing/2014/main" id="{411CAFBE-650D-4B11-A693-2BF8C38F9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9" y="7421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616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13" name="Rectangle 1431">
                <a:extLst>
                  <a:ext uri="{FF2B5EF4-FFF2-40B4-BE49-F238E27FC236}">
                    <a16:creationId xmlns:a16="http://schemas.microsoft.com/office/drawing/2014/main" id="{32C3E293-CF99-495C-953F-9231AF39E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1" y="7513"/>
                <a:ext cx="27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Ancus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14" name="Rectangle 1432">
                <a:extLst>
                  <a:ext uri="{FF2B5EF4-FFF2-40B4-BE49-F238E27FC236}">
                    <a16:creationId xmlns:a16="http://schemas.microsoft.com/office/drawing/2014/main" id="{C9F9E122-2253-43B5-95FC-4A4620D29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4" y="7602"/>
                <a:ext cx="31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Marcius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15" name="Rectangle 1433">
                <a:extLst>
                  <a:ext uri="{FF2B5EF4-FFF2-40B4-BE49-F238E27FC236}">
                    <a16:creationId xmlns:a16="http://schemas.microsoft.com/office/drawing/2014/main" id="{E9E295A8-3136-42B3-A327-EAAA8E76A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7" y="7387"/>
                <a:ext cx="448" cy="118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Rectangle 1434">
                <a:extLst>
                  <a:ext uri="{FF2B5EF4-FFF2-40B4-BE49-F238E27FC236}">
                    <a16:creationId xmlns:a16="http://schemas.microsoft.com/office/drawing/2014/main" id="{B45B4AF6-C714-459F-99DB-F12980063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7" y="7387"/>
                <a:ext cx="448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Rectangle 1435">
                <a:extLst>
                  <a:ext uri="{FF2B5EF4-FFF2-40B4-BE49-F238E27FC236}">
                    <a16:creationId xmlns:a16="http://schemas.microsoft.com/office/drawing/2014/main" id="{3EAC07A1-692E-4179-9715-0C339AFAC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3" y="7421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616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18" name="Rectangle 1436">
                <a:extLst>
                  <a:ext uri="{FF2B5EF4-FFF2-40B4-BE49-F238E27FC236}">
                    <a16:creationId xmlns:a16="http://schemas.microsoft.com/office/drawing/2014/main" id="{48EF4384-9A96-4D6B-8C2B-411924201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6" y="7421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19" name="Rectangle 1437">
                <a:extLst>
                  <a:ext uri="{FF2B5EF4-FFF2-40B4-BE49-F238E27FC236}">
                    <a16:creationId xmlns:a16="http://schemas.microsoft.com/office/drawing/2014/main" id="{E79A98C0-9692-4AC6-935A-2CC551FC3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2" y="7421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578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0" name="Rectangle 1438">
                <a:extLst>
                  <a:ext uri="{FF2B5EF4-FFF2-40B4-BE49-F238E27FC236}">
                    <a16:creationId xmlns:a16="http://schemas.microsoft.com/office/drawing/2014/main" id="{4D4108EB-B307-4620-BCC9-A1DDF69A3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5" y="7204"/>
                <a:ext cx="68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Lucius Tarquinius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1" name="Rectangle 1439">
                <a:extLst>
                  <a:ext uri="{FF2B5EF4-FFF2-40B4-BE49-F238E27FC236}">
                    <a16:creationId xmlns:a16="http://schemas.microsoft.com/office/drawing/2014/main" id="{EB479C6D-EE25-4BD4-9337-BC8FA85F5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4" y="7293"/>
                <a:ext cx="29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Priscus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2" name="Rectangle 1440">
                <a:extLst>
                  <a:ext uri="{FF2B5EF4-FFF2-40B4-BE49-F238E27FC236}">
                    <a16:creationId xmlns:a16="http://schemas.microsoft.com/office/drawing/2014/main" id="{652CE2EF-08DD-45A0-81E0-B04EE17C8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1" y="7387"/>
                <a:ext cx="498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Rectangle 1441">
                <a:extLst>
                  <a:ext uri="{FF2B5EF4-FFF2-40B4-BE49-F238E27FC236}">
                    <a16:creationId xmlns:a16="http://schemas.microsoft.com/office/drawing/2014/main" id="{781C8E7E-7A96-4012-BCD9-350EC9782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1" y="7387"/>
                <a:ext cx="498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Rectangle 1442">
                <a:extLst>
                  <a:ext uri="{FF2B5EF4-FFF2-40B4-BE49-F238E27FC236}">
                    <a16:creationId xmlns:a16="http://schemas.microsoft.com/office/drawing/2014/main" id="{6981EA66-5BC3-4142-933E-B27F6D79E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2" y="7421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578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5" name="Rectangle 1443">
                <a:extLst>
                  <a:ext uri="{FF2B5EF4-FFF2-40B4-BE49-F238E27FC236}">
                    <a16:creationId xmlns:a16="http://schemas.microsoft.com/office/drawing/2014/main" id="{60061F19-CF62-4690-BB4C-061A2A416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5" y="7421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6" name="Rectangle 1444">
                <a:extLst>
                  <a:ext uri="{FF2B5EF4-FFF2-40B4-BE49-F238E27FC236}">
                    <a16:creationId xmlns:a16="http://schemas.microsoft.com/office/drawing/2014/main" id="{588ECCA1-852F-4943-90CF-A7305B7EA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1" y="7421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534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7" name="Rectangle 1445">
                <a:extLst>
                  <a:ext uri="{FF2B5EF4-FFF2-40B4-BE49-F238E27FC236}">
                    <a16:creationId xmlns:a16="http://schemas.microsoft.com/office/drawing/2014/main" id="{4AAAEB56-241D-4544-90A0-24808C742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1" y="7513"/>
                <a:ext cx="32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Servius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8" name="Rectangle 1446">
                <a:extLst>
                  <a:ext uri="{FF2B5EF4-FFF2-40B4-BE49-F238E27FC236}">
                    <a16:creationId xmlns:a16="http://schemas.microsoft.com/office/drawing/2014/main" id="{CF0A0C5C-7F09-4752-B709-ACC59CAA2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8" y="7602"/>
                <a:ext cx="27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Tullius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9" name="Rectangle 1447">
                <a:extLst>
                  <a:ext uri="{FF2B5EF4-FFF2-40B4-BE49-F238E27FC236}">
                    <a16:creationId xmlns:a16="http://schemas.microsoft.com/office/drawing/2014/main" id="{28421E97-7AE1-40D9-A23C-71A75630C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9" y="7387"/>
                <a:ext cx="297" cy="118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Rectangle 1448">
                <a:extLst>
                  <a:ext uri="{FF2B5EF4-FFF2-40B4-BE49-F238E27FC236}">
                    <a16:creationId xmlns:a16="http://schemas.microsoft.com/office/drawing/2014/main" id="{F31F76AC-1B8C-4088-A72D-FD156C4A0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9" y="7387"/>
                <a:ext cx="297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Rectangle 1449">
                <a:extLst>
                  <a:ext uri="{FF2B5EF4-FFF2-40B4-BE49-F238E27FC236}">
                    <a16:creationId xmlns:a16="http://schemas.microsoft.com/office/drawing/2014/main" id="{67B1BA32-0EF2-4631-98CF-44FBB682C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9" y="7421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534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32" name="Rectangle 1450">
                <a:extLst>
                  <a:ext uri="{FF2B5EF4-FFF2-40B4-BE49-F238E27FC236}">
                    <a16:creationId xmlns:a16="http://schemas.microsoft.com/office/drawing/2014/main" id="{90600A01-C5B3-435E-8E1F-C1CBE813E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2" y="7421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33" name="Rectangle 1451">
                <a:extLst>
                  <a:ext uri="{FF2B5EF4-FFF2-40B4-BE49-F238E27FC236}">
                    <a16:creationId xmlns:a16="http://schemas.microsoft.com/office/drawing/2014/main" id="{F9301646-D320-4CAE-8ABA-1D067461C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78" y="7421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509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34" name="Rectangle 1452">
                <a:extLst>
                  <a:ext uri="{FF2B5EF4-FFF2-40B4-BE49-F238E27FC236}">
                    <a16:creationId xmlns:a16="http://schemas.microsoft.com/office/drawing/2014/main" id="{9A82617F-8C8D-4B7F-8259-BDA93EB98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0" y="7204"/>
                <a:ext cx="68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Lucius Tarquinius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35" name="Rectangle 1453">
                <a:extLst>
                  <a:ext uri="{FF2B5EF4-FFF2-40B4-BE49-F238E27FC236}">
                    <a16:creationId xmlns:a16="http://schemas.microsoft.com/office/drawing/2014/main" id="{7A2FFC1A-6C9F-48B0-A6FA-97560194F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2" y="7293"/>
                <a:ext cx="37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Superbus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36" name="Freeform 1454">
                <a:extLst>
                  <a:ext uri="{FF2B5EF4-FFF2-40B4-BE49-F238E27FC236}">
                    <a16:creationId xmlns:a16="http://schemas.microsoft.com/office/drawing/2014/main" id="{30BAC87E-CB02-4F7C-9374-B6E044C91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6" y="7684"/>
                <a:ext cx="5717" cy="118"/>
              </a:xfrm>
              <a:custGeom>
                <a:avLst/>
                <a:gdLst>
                  <a:gd name="T0" fmla="*/ 0 w 5717"/>
                  <a:gd name="T1" fmla="*/ 58 h 118"/>
                  <a:gd name="T2" fmla="*/ 59 w 5717"/>
                  <a:gd name="T3" fmla="*/ 0 h 118"/>
                  <a:gd name="T4" fmla="*/ 59 w 5717"/>
                  <a:gd name="T5" fmla="*/ 38 h 118"/>
                  <a:gd name="T6" fmla="*/ 5658 w 5717"/>
                  <a:gd name="T7" fmla="*/ 38 h 118"/>
                  <a:gd name="T8" fmla="*/ 5658 w 5717"/>
                  <a:gd name="T9" fmla="*/ 0 h 118"/>
                  <a:gd name="T10" fmla="*/ 5717 w 5717"/>
                  <a:gd name="T11" fmla="*/ 58 h 118"/>
                  <a:gd name="T12" fmla="*/ 5658 w 5717"/>
                  <a:gd name="T13" fmla="*/ 118 h 118"/>
                  <a:gd name="T14" fmla="*/ 5658 w 5717"/>
                  <a:gd name="T15" fmla="*/ 79 h 118"/>
                  <a:gd name="T16" fmla="*/ 59 w 5717"/>
                  <a:gd name="T17" fmla="*/ 79 h 118"/>
                  <a:gd name="T18" fmla="*/ 59 w 5717"/>
                  <a:gd name="T19" fmla="*/ 118 h 118"/>
                  <a:gd name="T20" fmla="*/ 0 w 5717"/>
                  <a:gd name="T21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17" h="118">
                    <a:moveTo>
                      <a:pt x="0" y="58"/>
                    </a:moveTo>
                    <a:lnTo>
                      <a:pt x="59" y="0"/>
                    </a:lnTo>
                    <a:lnTo>
                      <a:pt x="59" y="38"/>
                    </a:lnTo>
                    <a:lnTo>
                      <a:pt x="5658" y="38"/>
                    </a:lnTo>
                    <a:lnTo>
                      <a:pt x="5658" y="0"/>
                    </a:lnTo>
                    <a:lnTo>
                      <a:pt x="5717" y="58"/>
                    </a:lnTo>
                    <a:lnTo>
                      <a:pt x="5658" y="118"/>
                    </a:lnTo>
                    <a:lnTo>
                      <a:pt x="5658" y="79"/>
                    </a:lnTo>
                    <a:lnTo>
                      <a:pt x="59" y="79"/>
                    </a:lnTo>
                    <a:lnTo>
                      <a:pt x="59" y="11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1455">
                <a:extLst>
                  <a:ext uri="{FF2B5EF4-FFF2-40B4-BE49-F238E27FC236}">
                    <a16:creationId xmlns:a16="http://schemas.microsoft.com/office/drawing/2014/main" id="{F51C4222-24EB-4019-BE3F-70BCB7AE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6" y="7684"/>
                <a:ext cx="5717" cy="118"/>
              </a:xfrm>
              <a:custGeom>
                <a:avLst/>
                <a:gdLst>
                  <a:gd name="T0" fmla="*/ 0 w 5717"/>
                  <a:gd name="T1" fmla="*/ 58 h 118"/>
                  <a:gd name="T2" fmla="*/ 59 w 5717"/>
                  <a:gd name="T3" fmla="*/ 0 h 118"/>
                  <a:gd name="T4" fmla="*/ 59 w 5717"/>
                  <a:gd name="T5" fmla="*/ 38 h 118"/>
                  <a:gd name="T6" fmla="*/ 5658 w 5717"/>
                  <a:gd name="T7" fmla="*/ 38 h 118"/>
                  <a:gd name="T8" fmla="*/ 5658 w 5717"/>
                  <a:gd name="T9" fmla="*/ 0 h 118"/>
                  <a:gd name="T10" fmla="*/ 5717 w 5717"/>
                  <a:gd name="T11" fmla="*/ 58 h 118"/>
                  <a:gd name="T12" fmla="*/ 5658 w 5717"/>
                  <a:gd name="T13" fmla="*/ 118 h 118"/>
                  <a:gd name="T14" fmla="*/ 5658 w 5717"/>
                  <a:gd name="T15" fmla="*/ 79 h 118"/>
                  <a:gd name="T16" fmla="*/ 59 w 5717"/>
                  <a:gd name="T17" fmla="*/ 79 h 118"/>
                  <a:gd name="T18" fmla="*/ 59 w 5717"/>
                  <a:gd name="T19" fmla="*/ 118 h 118"/>
                  <a:gd name="T20" fmla="*/ 0 w 5717"/>
                  <a:gd name="T21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17" h="118">
                    <a:moveTo>
                      <a:pt x="0" y="58"/>
                    </a:moveTo>
                    <a:lnTo>
                      <a:pt x="59" y="0"/>
                    </a:lnTo>
                    <a:lnTo>
                      <a:pt x="59" y="38"/>
                    </a:lnTo>
                    <a:lnTo>
                      <a:pt x="5658" y="38"/>
                    </a:lnTo>
                    <a:lnTo>
                      <a:pt x="5658" y="0"/>
                    </a:lnTo>
                    <a:lnTo>
                      <a:pt x="5717" y="58"/>
                    </a:lnTo>
                    <a:lnTo>
                      <a:pt x="5658" y="118"/>
                    </a:lnTo>
                    <a:lnTo>
                      <a:pt x="5658" y="79"/>
                    </a:lnTo>
                    <a:lnTo>
                      <a:pt x="59" y="79"/>
                    </a:lnTo>
                    <a:lnTo>
                      <a:pt x="59" y="118"/>
                    </a:lnTo>
                    <a:lnTo>
                      <a:pt x="0" y="58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Rectangle 1456">
                <a:extLst>
                  <a:ext uri="{FF2B5EF4-FFF2-40B4-BE49-F238E27FC236}">
                    <a16:creationId xmlns:a16="http://schemas.microsoft.com/office/drawing/2014/main" id="{2F8631D2-C3C4-48B3-8E52-AF9D4FCEE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0" y="7536"/>
                <a:ext cx="2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Julius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39" name="Rectangle 1457">
                <a:extLst>
                  <a:ext uri="{FF2B5EF4-FFF2-40B4-BE49-F238E27FC236}">
                    <a16:creationId xmlns:a16="http://schemas.microsoft.com/office/drawing/2014/main" id="{DB75CEEF-417F-4274-A440-713EBCB39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15" y="7625"/>
                <a:ext cx="29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Caesar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40" name="Rectangle 1458">
                <a:extLst>
                  <a:ext uri="{FF2B5EF4-FFF2-40B4-BE49-F238E27FC236}">
                    <a16:creationId xmlns:a16="http://schemas.microsoft.com/office/drawing/2014/main" id="{D0F26442-FD56-420B-8CCE-FC33AA7A8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5" y="7640"/>
                <a:ext cx="77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Roman Republic 509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41" name="Rectangle 1459">
                <a:extLst>
                  <a:ext uri="{FF2B5EF4-FFF2-40B4-BE49-F238E27FC236}">
                    <a16:creationId xmlns:a16="http://schemas.microsoft.com/office/drawing/2014/main" id="{A3DB939B-58A6-49B1-816B-81C7A0581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7" y="7640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42" name="Rectangle 1460">
                <a:extLst>
                  <a:ext uri="{FF2B5EF4-FFF2-40B4-BE49-F238E27FC236}">
                    <a16:creationId xmlns:a16="http://schemas.microsoft.com/office/drawing/2014/main" id="{DA2E6D9E-4F7E-4798-B745-85302D0DF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2" y="7640"/>
                <a:ext cx="12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43" name="Rectangle 1461">
                <a:extLst>
                  <a:ext uri="{FF2B5EF4-FFF2-40B4-BE49-F238E27FC236}">
                    <a16:creationId xmlns:a16="http://schemas.microsoft.com/office/drawing/2014/main" id="{940D345C-4280-4BB9-8101-8271C5C10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3" y="7240"/>
                <a:ext cx="464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387 Rome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44" name="Rectangle 1462">
                <a:extLst>
                  <a:ext uri="{FF2B5EF4-FFF2-40B4-BE49-F238E27FC236}">
                    <a16:creationId xmlns:a16="http://schemas.microsoft.com/office/drawing/2014/main" id="{EB4482A1-4752-4F13-A8B9-D1A938110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3" y="7340"/>
                <a:ext cx="451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sacked by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45" name="Rectangle 1463">
                <a:extLst>
                  <a:ext uri="{FF2B5EF4-FFF2-40B4-BE49-F238E27FC236}">
                    <a16:creationId xmlns:a16="http://schemas.microsoft.com/office/drawing/2014/main" id="{D7D72E01-D08D-4D7F-BBEE-AC5924562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3" y="7439"/>
                <a:ext cx="24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Gauls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46" name="Rectangle 1464">
                <a:extLst>
                  <a:ext uri="{FF2B5EF4-FFF2-40B4-BE49-F238E27FC236}">
                    <a16:creationId xmlns:a16="http://schemas.microsoft.com/office/drawing/2014/main" id="{571B35E6-FFA7-4BA3-978D-AB30B075A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1" y="7387"/>
                <a:ext cx="65" cy="118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Rectangle 1465">
                <a:extLst>
                  <a:ext uri="{FF2B5EF4-FFF2-40B4-BE49-F238E27FC236}">
                    <a16:creationId xmlns:a16="http://schemas.microsoft.com/office/drawing/2014/main" id="{1B79004F-7706-4C24-A6D2-6E780D35D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1" y="7387"/>
                <a:ext cx="65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Rectangle 1466">
                <a:extLst>
                  <a:ext uri="{FF2B5EF4-FFF2-40B4-BE49-F238E27FC236}">
                    <a16:creationId xmlns:a16="http://schemas.microsoft.com/office/drawing/2014/main" id="{1BEA8AA1-0B49-4D97-9653-3A17AED60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7" y="7522"/>
                <a:ext cx="21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Sulla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49" name="Rectangle 1467">
                <a:extLst>
                  <a:ext uri="{FF2B5EF4-FFF2-40B4-BE49-F238E27FC236}">
                    <a16:creationId xmlns:a16="http://schemas.microsoft.com/office/drawing/2014/main" id="{EC88430F-952E-48CD-B8F0-C9BD87E1A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9" y="7387"/>
                <a:ext cx="228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Rectangle 1468">
                <a:extLst>
                  <a:ext uri="{FF2B5EF4-FFF2-40B4-BE49-F238E27FC236}">
                    <a16:creationId xmlns:a16="http://schemas.microsoft.com/office/drawing/2014/main" id="{C1407E55-E082-4205-9DA8-427BADCC7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9" y="7387"/>
                <a:ext cx="228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Rectangle 1469">
                <a:extLst>
                  <a:ext uri="{FF2B5EF4-FFF2-40B4-BE49-F238E27FC236}">
                    <a16:creationId xmlns:a16="http://schemas.microsoft.com/office/drawing/2014/main" id="{6FFEE84F-B8BE-4BB4-ACCD-F353E9C27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0" y="7309"/>
                <a:ext cx="27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Marius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52" name="Rectangle 1470">
                <a:extLst>
                  <a:ext uri="{FF2B5EF4-FFF2-40B4-BE49-F238E27FC236}">
                    <a16:creationId xmlns:a16="http://schemas.microsoft.com/office/drawing/2014/main" id="{68BED267-78CB-47D8-B428-7D1CA5273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2" y="6550"/>
                <a:ext cx="80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146 Battle of Corinth.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53" name="Rectangle 1471">
                <a:extLst>
                  <a:ext uri="{FF2B5EF4-FFF2-40B4-BE49-F238E27FC236}">
                    <a16:creationId xmlns:a16="http://schemas.microsoft.com/office/drawing/2014/main" id="{09DEB37F-9602-4DFA-9BFF-F6D827431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2" y="6649"/>
                <a:ext cx="71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Conquest by Rome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54" name="Line 1472">
                <a:extLst>
                  <a:ext uri="{FF2B5EF4-FFF2-40B4-BE49-F238E27FC236}">
                    <a16:creationId xmlns:a16="http://schemas.microsoft.com/office/drawing/2014/main" id="{A07B91FF-D0CB-4224-ACBE-16D88CE239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41" y="7149"/>
                <a:ext cx="2875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Rectangle 1473">
                <a:extLst>
                  <a:ext uri="{FF2B5EF4-FFF2-40B4-BE49-F238E27FC236}">
                    <a16:creationId xmlns:a16="http://schemas.microsoft.com/office/drawing/2014/main" id="{F1E861BD-7EB6-4DF5-A5EA-15E55DA6A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6" y="7120"/>
                <a:ext cx="325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Rectangle 1474">
                <a:extLst>
                  <a:ext uri="{FF2B5EF4-FFF2-40B4-BE49-F238E27FC236}">
                    <a16:creationId xmlns:a16="http://schemas.microsoft.com/office/drawing/2014/main" id="{49E982B6-2C78-4470-A359-9F0B6138D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9" y="7124"/>
                <a:ext cx="39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Kings of Rome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57" name="Line 1475">
                <a:extLst>
                  <a:ext uri="{FF2B5EF4-FFF2-40B4-BE49-F238E27FC236}">
                    <a16:creationId xmlns:a16="http://schemas.microsoft.com/office/drawing/2014/main" id="{01BFF374-EB98-4F78-9BBD-2AF195C80F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39" y="7138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Line 1476">
                <a:extLst>
                  <a:ext uri="{FF2B5EF4-FFF2-40B4-BE49-F238E27FC236}">
                    <a16:creationId xmlns:a16="http://schemas.microsoft.com/office/drawing/2014/main" id="{7F77FA0E-F1E1-4EFD-8FEE-0CD7A563F8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16" y="7131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1477">
                <a:extLst>
                  <a:ext uri="{FF2B5EF4-FFF2-40B4-BE49-F238E27FC236}">
                    <a16:creationId xmlns:a16="http://schemas.microsoft.com/office/drawing/2014/main" id="{0482C691-C986-4C79-A71B-2578925C2C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29" y="6731"/>
                <a:ext cx="6" cy="727"/>
              </a:xfrm>
              <a:custGeom>
                <a:avLst/>
                <a:gdLst>
                  <a:gd name="T0" fmla="*/ 16 w 16"/>
                  <a:gd name="T1" fmla="*/ 116 h 1883"/>
                  <a:gd name="T2" fmla="*/ 0 w 16"/>
                  <a:gd name="T3" fmla="*/ 116 h 1883"/>
                  <a:gd name="T4" fmla="*/ 8 w 16"/>
                  <a:gd name="T5" fmla="*/ 0 h 1883"/>
                  <a:gd name="T6" fmla="*/ 16 w 16"/>
                  <a:gd name="T7" fmla="*/ 192 h 1883"/>
                  <a:gd name="T8" fmla="*/ 8 w 16"/>
                  <a:gd name="T9" fmla="*/ 308 h 1883"/>
                  <a:gd name="T10" fmla="*/ 0 w 16"/>
                  <a:gd name="T11" fmla="*/ 192 h 1883"/>
                  <a:gd name="T12" fmla="*/ 16 w 16"/>
                  <a:gd name="T13" fmla="*/ 192 h 1883"/>
                  <a:gd name="T14" fmla="*/ 16 w 16"/>
                  <a:gd name="T15" fmla="*/ 484 h 1883"/>
                  <a:gd name="T16" fmla="*/ 0 w 16"/>
                  <a:gd name="T17" fmla="*/ 484 h 1883"/>
                  <a:gd name="T18" fmla="*/ 8 w 16"/>
                  <a:gd name="T19" fmla="*/ 369 h 1883"/>
                  <a:gd name="T20" fmla="*/ 16 w 16"/>
                  <a:gd name="T21" fmla="*/ 561 h 1883"/>
                  <a:gd name="T22" fmla="*/ 8 w 16"/>
                  <a:gd name="T23" fmla="*/ 676 h 1883"/>
                  <a:gd name="T24" fmla="*/ 0 w 16"/>
                  <a:gd name="T25" fmla="*/ 561 h 1883"/>
                  <a:gd name="T26" fmla="*/ 16 w 16"/>
                  <a:gd name="T27" fmla="*/ 561 h 1883"/>
                  <a:gd name="T28" fmla="*/ 16 w 16"/>
                  <a:gd name="T29" fmla="*/ 853 h 1883"/>
                  <a:gd name="T30" fmla="*/ 0 w 16"/>
                  <a:gd name="T31" fmla="*/ 853 h 1883"/>
                  <a:gd name="T32" fmla="*/ 8 w 16"/>
                  <a:gd name="T33" fmla="*/ 738 h 1883"/>
                  <a:gd name="T34" fmla="*/ 16 w 16"/>
                  <a:gd name="T35" fmla="*/ 930 h 1883"/>
                  <a:gd name="T36" fmla="*/ 8 w 16"/>
                  <a:gd name="T37" fmla="*/ 1045 h 1883"/>
                  <a:gd name="T38" fmla="*/ 0 w 16"/>
                  <a:gd name="T39" fmla="*/ 930 h 1883"/>
                  <a:gd name="T40" fmla="*/ 16 w 16"/>
                  <a:gd name="T41" fmla="*/ 930 h 1883"/>
                  <a:gd name="T42" fmla="*/ 16 w 16"/>
                  <a:gd name="T43" fmla="*/ 1222 h 1883"/>
                  <a:gd name="T44" fmla="*/ 0 w 16"/>
                  <a:gd name="T45" fmla="*/ 1222 h 1883"/>
                  <a:gd name="T46" fmla="*/ 8 w 16"/>
                  <a:gd name="T47" fmla="*/ 1106 h 1883"/>
                  <a:gd name="T48" fmla="*/ 16 w 16"/>
                  <a:gd name="T49" fmla="*/ 1298 h 1883"/>
                  <a:gd name="T50" fmla="*/ 8 w 16"/>
                  <a:gd name="T51" fmla="*/ 1414 h 1883"/>
                  <a:gd name="T52" fmla="*/ 0 w 16"/>
                  <a:gd name="T53" fmla="*/ 1298 h 1883"/>
                  <a:gd name="T54" fmla="*/ 16 w 16"/>
                  <a:gd name="T55" fmla="*/ 1298 h 1883"/>
                  <a:gd name="T56" fmla="*/ 16 w 16"/>
                  <a:gd name="T57" fmla="*/ 1590 h 1883"/>
                  <a:gd name="T58" fmla="*/ 0 w 16"/>
                  <a:gd name="T59" fmla="*/ 1590 h 1883"/>
                  <a:gd name="T60" fmla="*/ 8 w 16"/>
                  <a:gd name="T61" fmla="*/ 1475 h 1883"/>
                  <a:gd name="T62" fmla="*/ 16 w 16"/>
                  <a:gd name="T63" fmla="*/ 1667 h 1883"/>
                  <a:gd name="T64" fmla="*/ 8 w 16"/>
                  <a:gd name="T65" fmla="*/ 1782 h 1883"/>
                  <a:gd name="T66" fmla="*/ 0 w 16"/>
                  <a:gd name="T67" fmla="*/ 1667 h 1883"/>
                  <a:gd name="T68" fmla="*/ 16 w 16"/>
                  <a:gd name="T69" fmla="*/ 1667 h 1883"/>
                  <a:gd name="T70" fmla="*/ 16 w 16"/>
                  <a:gd name="T71" fmla="*/ 1876 h 1883"/>
                  <a:gd name="T72" fmla="*/ 0 w 16"/>
                  <a:gd name="T73" fmla="*/ 1876 h 1883"/>
                  <a:gd name="T74" fmla="*/ 8 w 16"/>
                  <a:gd name="T75" fmla="*/ 1844 h 1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1883">
                    <a:moveTo>
                      <a:pt x="16" y="8"/>
                    </a:moveTo>
                    <a:lnTo>
                      <a:pt x="16" y="116"/>
                    </a:lnTo>
                    <a:cubicBezTo>
                      <a:pt x="16" y="120"/>
                      <a:pt x="12" y="123"/>
                      <a:pt x="8" y="123"/>
                    </a:cubicBezTo>
                    <a:cubicBezTo>
                      <a:pt x="4" y="123"/>
                      <a:pt x="0" y="120"/>
                      <a:pt x="0" y="116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close/>
                    <a:moveTo>
                      <a:pt x="16" y="192"/>
                    </a:moveTo>
                    <a:lnTo>
                      <a:pt x="16" y="300"/>
                    </a:lnTo>
                    <a:cubicBezTo>
                      <a:pt x="16" y="304"/>
                      <a:pt x="12" y="308"/>
                      <a:pt x="8" y="308"/>
                    </a:cubicBezTo>
                    <a:cubicBezTo>
                      <a:pt x="4" y="308"/>
                      <a:pt x="0" y="304"/>
                      <a:pt x="0" y="300"/>
                    </a:cubicBezTo>
                    <a:lnTo>
                      <a:pt x="0" y="192"/>
                    </a:lnTo>
                    <a:cubicBezTo>
                      <a:pt x="0" y="188"/>
                      <a:pt x="4" y="185"/>
                      <a:pt x="8" y="185"/>
                    </a:cubicBezTo>
                    <a:cubicBezTo>
                      <a:pt x="12" y="185"/>
                      <a:pt x="16" y="188"/>
                      <a:pt x="16" y="192"/>
                    </a:cubicBezTo>
                    <a:close/>
                    <a:moveTo>
                      <a:pt x="16" y="377"/>
                    </a:moveTo>
                    <a:lnTo>
                      <a:pt x="16" y="484"/>
                    </a:lnTo>
                    <a:cubicBezTo>
                      <a:pt x="16" y="489"/>
                      <a:pt x="12" y="492"/>
                      <a:pt x="8" y="492"/>
                    </a:cubicBezTo>
                    <a:cubicBezTo>
                      <a:pt x="4" y="492"/>
                      <a:pt x="0" y="489"/>
                      <a:pt x="0" y="484"/>
                    </a:cubicBezTo>
                    <a:lnTo>
                      <a:pt x="0" y="377"/>
                    </a:lnTo>
                    <a:cubicBezTo>
                      <a:pt x="0" y="373"/>
                      <a:pt x="4" y="369"/>
                      <a:pt x="8" y="369"/>
                    </a:cubicBezTo>
                    <a:cubicBezTo>
                      <a:pt x="12" y="369"/>
                      <a:pt x="16" y="373"/>
                      <a:pt x="16" y="377"/>
                    </a:cubicBezTo>
                    <a:close/>
                    <a:moveTo>
                      <a:pt x="16" y="561"/>
                    </a:moveTo>
                    <a:lnTo>
                      <a:pt x="16" y="669"/>
                    </a:lnTo>
                    <a:cubicBezTo>
                      <a:pt x="16" y="673"/>
                      <a:pt x="12" y="676"/>
                      <a:pt x="8" y="676"/>
                    </a:cubicBezTo>
                    <a:cubicBezTo>
                      <a:pt x="4" y="676"/>
                      <a:pt x="0" y="673"/>
                      <a:pt x="0" y="669"/>
                    </a:cubicBezTo>
                    <a:lnTo>
                      <a:pt x="0" y="561"/>
                    </a:lnTo>
                    <a:cubicBezTo>
                      <a:pt x="0" y="557"/>
                      <a:pt x="4" y="553"/>
                      <a:pt x="8" y="553"/>
                    </a:cubicBezTo>
                    <a:cubicBezTo>
                      <a:pt x="12" y="553"/>
                      <a:pt x="16" y="557"/>
                      <a:pt x="16" y="561"/>
                    </a:cubicBezTo>
                    <a:close/>
                    <a:moveTo>
                      <a:pt x="16" y="745"/>
                    </a:moveTo>
                    <a:lnTo>
                      <a:pt x="16" y="853"/>
                    </a:lnTo>
                    <a:cubicBezTo>
                      <a:pt x="16" y="857"/>
                      <a:pt x="12" y="861"/>
                      <a:pt x="8" y="861"/>
                    </a:cubicBezTo>
                    <a:cubicBezTo>
                      <a:pt x="4" y="861"/>
                      <a:pt x="0" y="857"/>
                      <a:pt x="0" y="853"/>
                    </a:cubicBezTo>
                    <a:lnTo>
                      <a:pt x="0" y="745"/>
                    </a:lnTo>
                    <a:cubicBezTo>
                      <a:pt x="0" y="741"/>
                      <a:pt x="4" y="738"/>
                      <a:pt x="8" y="738"/>
                    </a:cubicBezTo>
                    <a:cubicBezTo>
                      <a:pt x="12" y="738"/>
                      <a:pt x="16" y="741"/>
                      <a:pt x="16" y="745"/>
                    </a:cubicBezTo>
                    <a:close/>
                    <a:moveTo>
                      <a:pt x="16" y="930"/>
                    </a:moveTo>
                    <a:lnTo>
                      <a:pt x="16" y="1037"/>
                    </a:lnTo>
                    <a:cubicBezTo>
                      <a:pt x="16" y="1042"/>
                      <a:pt x="12" y="1045"/>
                      <a:pt x="8" y="1045"/>
                    </a:cubicBezTo>
                    <a:cubicBezTo>
                      <a:pt x="4" y="1045"/>
                      <a:pt x="0" y="1042"/>
                      <a:pt x="0" y="1037"/>
                    </a:cubicBezTo>
                    <a:lnTo>
                      <a:pt x="0" y="930"/>
                    </a:lnTo>
                    <a:cubicBezTo>
                      <a:pt x="0" y="926"/>
                      <a:pt x="4" y="922"/>
                      <a:pt x="8" y="922"/>
                    </a:cubicBezTo>
                    <a:cubicBezTo>
                      <a:pt x="12" y="922"/>
                      <a:pt x="16" y="926"/>
                      <a:pt x="16" y="930"/>
                    </a:cubicBezTo>
                    <a:close/>
                    <a:moveTo>
                      <a:pt x="16" y="1114"/>
                    </a:moveTo>
                    <a:lnTo>
                      <a:pt x="16" y="1222"/>
                    </a:lnTo>
                    <a:cubicBezTo>
                      <a:pt x="16" y="1226"/>
                      <a:pt x="12" y="1229"/>
                      <a:pt x="8" y="1229"/>
                    </a:cubicBezTo>
                    <a:cubicBezTo>
                      <a:pt x="4" y="1229"/>
                      <a:pt x="0" y="1226"/>
                      <a:pt x="0" y="1222"/>
                    </a:cubicBezTo>
                    <a:lnTo>
                      <a:pt x="0" y="1114"/>
                    </a:lnTo>
                    <a:cubicBezTo>
                      <a:pt x="0" y="1110"/>
                      <a:pt x="4" y="1106"/>
                      <a:pt x="8" y="1106"/>
                    </a:cubicBezTo>
                    <a:cubicBezTo>
                      <a:pt x="12" y="1106"/>
                      <a:pt x="16" y="1110"/>
                      <a:pt x="16" y="1114"/>
                    </a:cubicBezTo>
                    <a:close/>
                    <a:moveTo>
                      <a:pt x="16" y="1298"/>
                    </a:moveTo>
                    <a:lnTo>
                      <a:pt x="16" y="1406"/>
                    </a:lnTo>
                    <a:cubicBezTo>
                      <a:pt x="16" y="1410"/>
                      <a:pt x="12" y="1414"/>
                      <a:pt x="8" y="1414"/>
                    </a:cubicBezTo>
                    <a:cubicBezTo>
                      <a:pt x="4" y="1414"/>
                      <a:pt x="0" y="1410"/>
                      <a:pt x="0" y="1406"/>
                    </a:cubicBezTo>
                    <a:lnTo>
                      <a:pt x="0" y="1298"/>
                    </a:lnTo>
                    <a:cubicBezTo>
                      <a:pt x="0" y="1294"/>
                      <a:pt x="4" y="1291"/>
                      <a:pt x="8" y="1291"/>
                    </a:cubicBezTo>
                    <a:cubicBezTo>
                      <a:pt x="12" y="1291"/>
                      <a:pt x="16" y="1294"/>
                      <a:pt x="16" y="1298"/>
                    </a:cubicBezTo>
                    <a:close/>
                    <a:moveTo>
                      <a:pt x="16" y="1483"/>
                    </a:moveTo>
                    <a:lnTo>
                      <a:pt x="16" y="1590"/>
                    </a:lnTo>
                    <a:cubicBezTo>
                      <a:pt x="16" y="1594"/>
                      <a:pt x="12" y="1598"/>
                      <a:pt x="8" y="1598"/>
                    </a:cubicBezTo>
                    <a:cubicBezTo>
                      <a:pt x="4" y="1598"/>
                      <a:pt x="0" y="1594"/>
                      <a:pt x="0" y="1590"/>
                    </a:cubicBezTo>
                    <a:lnTo>
                      <a:pt x="0" y="1483"/>
                    </a:lnTo>
                    <a:cubicBezTo>
                      <a:pt x="0" y="1478"/>
                      <a:pt x="4" y="1475"/>
                      <a:pt x="8" y="1475"/>
                    </a:cubicBezTo>
                    <a:cubicBezTo>
                      <a:pt x="12" y="1475"/>
                      <a:pt x="16" y="1478"/>
                      <a:pt x="16" y="1483"/>
                    </a:cubicBezTo>
                    <a:close/>
                    <a:moveTo>
                      <a:pt x="16" y="1667"/>
                    </a:moveTo>
                    <a:lnTo>
                      <a:pt x="16" y="1775"/>
                    </a:lnTo>
                    <a:cubicBezTo>
                      <a:pt x="16" y="1779"/>
                      <a:pt x="12" y="1782"/>
                      <a:pt x="8" y="1782"/>
                    </a:cubicBezTo>
                    <a:cubicBezTo>
                      <a:pt x="4" y="1782"/>
                      <a:pt x="0" y="1779"/>
                      <a:pt x="0" y="1775"/>
                    </a:cubicBezTo>
                    <a:lnTo>
                      <a:pt x="0" y="1667"/>
                    </a:lnTo>
                    <a:cubicBezTo>
                      <a:pt x="0" y="1663"/>
                      <a:pt x="4" y="1659"/>
                      <a:pt x="8" y="1659"/>
                    </a:cubicBezTo>
                    <a:cubicBezTo>
                      <a:pt x="12" y="1659"/>
                      <a:pt x="16" y="1663"/>
                      <a:pt x="16" y="1667"/>
                    </a:cubicBezTo>
                    <a:close/>
                    <a:moveTo>
                      <a:pt x="16" y="1851"/>
                    </a:moveTo>
                    <a:lnTo>
                      <a:pt x="16" y="1876"/>
                    </a:lnTo>
                    <a:cubicBezTo>
                      <a:pt x="16" y="1880"/>
                      <a:pt x="12" y="1883"/>
                      <a:pt x="8" y="1883"/>
                    </a:cubicBezTo>
                    <a:cubicBezTo>
                      <a:pt x="4" y="1883"/>
                      <a:pt x="0" y="1880"/>
                      <a:pt x="0" y="1876"/>
                    </a:cubicBezTo>
                    <a:lnTo>
                      <a:pt x="0" y="1851"/>
                    </a:lnTo>
                    <a:cubicBezTo>
                      <a:pt x="0" y="1847"/>
                      <a:pt x="4" y="1844"/>
                      <a:pt x="8" y="1844"/>
                    </a:cubicBezTo>
                    <a:cubicBezTo>
                      <a:pt x="12" y="1844"/>
                      <a:pt x="16" y="1847"/>
                      <a:pt x="16" y="1851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Rectangle 1478">
                <a:extLst>
                  <a:ext uri="{FF2B5EF4-FFF2-40B4-BE49-F238E27FC236}">
                    <a16:creationId xmlns:a16="http://schemas.microsoft.com/office/drawing/2014/main" id="{F3ED4887-DAD4-4DD5-A5D3-11BFBAE67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6" y="6896"/>
                <a:ext cx="652" cy="16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Rectangle 1479">
                <a:extLst>
                  <a:ext uri="{FF2B5EF4-FFF2-40B4-BE49-F238E27FC236}">
                    <a16:creationId xmlns:a16="http://schemas.microsoft.com/office/drawing/2014/main" id="{CA2AEEB7-A3AF-4297-BBBE-657A02E64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2" y="6883"/>
                <a:ext cx="40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c750 Iliad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2" name="Rectangle 1480">
                <a:extLst>
                  <a:ext uri="{FF2B5EF4-FFF2-40B4-BE49-F238E27FC236}">
                    <a16:creationId xmlns:a16="http://schemas.microsoft.com/office/drawing/2014/main" id="{63AB0E79-4F8F-42A8-9141-2B5FA10BE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2" y="6981"/>
                <a:ext cx="438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composed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3" name="Rectangle 1481">
                <a:extLst>
                  <a:ext uri="{FF2B5EF4-FFF2-40B4-BE49-F238E27FC236}">
                    <a16:creationId xmlns:a16="http://schemas.microsoft.com/office/drawing/2014/main" id="{FB295A30-7B5C-45ED-A969-AC9957746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4000"/>
                <a:ext cx="90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Exodus under Dudimose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4" name="Freeform 1482">
                <a:extLst>
                  <a:ext uri="{FF2B5EF4-FFF2-40B4-BE49-F238E27FC236}">
                    <a16:creationId xmlns:a16="http://schemas.microsoft.com/office/drawing/2014/main" id="{A4AAB093-4978-4E33-8C7B-906258CEA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3950"/>
                <a:ext cx="118" cy="117"/>
              </a:xfrm>
              <a:custGeom>
                <a:avLst/>
                <a:gdLst>
                  <a:gd name="T0" fmla="*/ 59 w 118"/>
                  <a:gd name="T1" fmla="*/ 0 h 117"/>
                  <a:gd name="T2" fmla="*/ 118 w 118"/>
                  <a:gd name="T3" fmla="*/ 58 h 117"/>
                  <a:gd name="T4" fmla="*/ 89 w 118"/>
                  <a:gd name="T5" fmla="*/ 58 h 117"/>
                  <a:gd name="T6" fmla="*/ 89 w 118"/>
                  <a:gd name="T7" fmla="*/ 117 h 117"/>
                  <a:gd name="T8" fmla="*/ 29 w 118"/>
                  <a:gd name="T9" fmla="*/ 117 h 117"/>
                  <a:gd name="T10" fmla="*/ 29 w 118"/>
                  <a:gd name="T11" fmla="*/ 58 h 117"/>
                  <a:gd name="T12" fmla="*/ 0 w 118"/>
                  <a:gd name="T13" fmla="*/ 58 h 117"/>
                  <a:gd name="T14" fmla="*/ 59 w 118"/>
                  <a:gd name="T1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7">
                    <a:moveTo>
                      <a:pt x="59" y="0"/>
                    </a:moveTo>
                    <a:lnTo>
                      <a:pt x="118" y="58"/>
                    </a:lnTo>
                    <a:lnTo>
                      <a:pt x="89" y="58"/>
                    </a:lnTo>
                    <a:lnTo>
                      <a:pt x="89" y="117"/>
                    </a:lnTo>
                    <a:lnTo>
                      <a:pt x="29" y="117"/>
                    </a:lnTo>
                    <a:lnTo>
                      <a:pt x="29" y="58"/>
                    </a:lnTo>
                    <a:lnTo>
                      <a:pt x="0" y="58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1483">
                <a:extLst>
                  <a:ext uri="{FF2B5EF4-FFF2-40B4-BE49-F238E27FC236}">
                    <a16:creationId xmlns:a16="http://schemas.microsoft.com/office/drawing/2014/main" id="{90C6B7D5-46B7-4B56-A484-5E00D4E3D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3950"/>
                <a:ext cx="118" cy="117"/>
              </a:xfrm>
              <a:custGeom>
                <a:avLst/>
                <a:gdLst>
                  <a:gd name="T0" fmla="*/ 59 w 118"/>
                  <a:gd name="T1" fmla="*/ 0 h 117"/>
                  <a:gd name="T2" fmla="*/ 118 w 118"/>
                  <a:gd name="T3" fmla="*/ 58 h 117"/>
                  <a:gd name="T4" fmla="*/ 89 w 118"/>
                  <a:gd name="T5" fmla="*/ 58 h 117"/>
                  <a:gd name="T6" fmla="*/ 89 w 118"/>
                  <a:gd name="T7" fmla="*/ 117 h 117"/>
                  <a:gd name="T8" fmla="*/ 29 w 118"/>
                  <a:gd name="T9" fmla="*/ 117 h 117"/>
                  <a:gd name="T10" fmla="*/ 29 w 118"/>
                  <a:gd name="T11" fmla="*/ 58 h 117"/>
                  <a:gd name="T12" fmla="*/ 0 w 118"/>
                  <a:gd name="T13" fmla="*/ 58 h 117"/>
                  <a:gd name="T14" fmla="*/ 59 w 118"/>
                  <a:gd name="T1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117">
                    <a:moveTo>
                      <a:pt x="59" y="0"/>
                    </a:moveTo>
                    <a:lnTo>
                      <a:pt x="118" y="58"/>
                    </a:lnTo>
                    <a:lnTo>
                      <a:pt x="89" y="58"/>
                    </a:lnTo>
                    <a:lnTo>
                      <a:pt x="89" y="117"/>
                    </a:lnTo>
                    <a:lnTo>
                      <a:pt x="29" y="117"/>
                    </a:lnTo>
                    <a:lnTo>
                      <a:pt x="29" y="58"/>
                    </a:lnTo>
                    <a:lnTo>
                      <a:pt x="0" y="58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1484">
                <a:extLst>
                  <a:ext uri="{FF2B5EF4-FFF2-40B4-BE49-F238E27FC236}">
                    <a16:creationId xmlns:a16="http://schemas.microsoft.com/office/drawing/2014/main" id="{B5BE8EB7-FF80-4513-BEED-B742A8757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6764"/>
                <a:ext cx="2965" cy="94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1485">
                <a:extLst>
                  <a:ext uri="{FF2B5EF4-FFF2-40B4-BE49-F238E27FC236}">
                    <a16:creationId xmlns:a16="http://schemas.microsoft.com/office/drawing/2014/main" id="{4A7C062C-30FE-4AA7-898B-3278D932D0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4" y="6759"/>
                <a:ext cx="2976" cy="959"/>
              </a:xfrm>
              <a:custGeom>
                <a:avLst/>
                <a:gdLst>
                  <a:gd name="T0" fmla="*/ 26 w 7706"/>
                  <a:gd name="T1" fmla="*/ 2457 h 2484"/>
                  <a:gd name="T2" fmla="*/ 7680 w 7706"/>
                  <a:gd name="T3" fmla="*/ 2457 h 2484"/>
                  <a:gd name="T4" fmla="*/ 7680 w 7706"/>
                  <a:gd name="T5" fmla="*/ 26 h 2484"/>
                  <a:gd name="T6" fmla="*/ 26 w 7706"/>
                  <a:gd name="T7" fmla="*/ 26 h 2484"/>
                  <a:gd name="T8" fmla="*/ 26 w 7706"/>
                  <a:gd name="T9" fmla="*/ 2457 h 2484"/>
                  <a:gd name="T10" fmla="*/ 21 w 7706"/>
                  <a:gd name="T11" fmla="*/ 21 h 2484"/>
                  <a:gd name="T12" fmla="*/ 7685 w 7706"/>
                  <a:gd name="T13" fmla="*/ 21 h 2484"/>
                  <a:gd name="T14" fmla="*/ 7685 w 7706"/>
                  <a:gd name="T15" fmla="*/ 2463 h 2484"/>
                  <a:gd name="T16" fmla="*/ 21 w 7706"/>
                  <a:gd name="T17" fmla="*/ 2463 h 2484"/>
                  <a:gd name="T18" fmla="*/ 21 w 7706"/>
                  <a:gd name="T19" fmla="*/ 21 h 2484"/>
                  <a:gd name="T20" fmla="*/ 16 w 7706"/>
                  <a:gd name="T21" fmla="*/ 2468 h 2484"/>
                  <a:gd name="T22" fmla="*/ 7690 w 7706"/>
                  <a:gd name="T23" fmla="*/ 2468 h 2484"/>
                  <a:gd name="T24" fmla="*/ 7690 w 7706"/>
                  <a:gd name="T25" fmla="*/ 16 h 2484"/>
                  <a:gd name="T26" fmla="*/ 16 w 7706"/>
                  <a:gd name="T27" fmla="*/ 16 h 2484"/>
                  <a:gd name="T28" fmla="*/ 16 w 7706"/>
                  <a:gd name="T29" fmla="*/ 2468 h 2484"/>
                  <a:gd name="T30" fmla="*/ 0 w 7706"/>
                  <a:gd name="T31" fmla="*/ 13 h 2484"/>
                  <a:gd name="T32" fmla="*/ 13 w 7706"/>
                  <a:gd name="T33" fmla="*/ 0 h 2484"/>
                  <a:gd name="T34" fmla="*/ 7693 w 7706"/>
                  <a:gd name="T35" fmla="*/ 0 h 2484"/>
                  <a:gd name="T36" fmla="*/ 7706 w 7706"/>
                  <a:gd name="T37" fmla="*/ 13 h 2484"/>
                  <a:gd name="T38" fmla="*/ 7706 w 7706"/>
                  <a:gd name="T39" fmla="*/ 2471 h 2484"/>
                  <a:gd name="T40" fmla="*/ 7693 w 7706"/>
                  <a:gd name="T41" fmla="*/ 2484 h 2484"/>
                  <a:gd name="T42" fmla="*/ 13 w 7706"/>
                  <a:gd name="T43" fmla="*/ 2484 h 2484"/>
                  <a:gd name="T44" fmla="*/ 0 w 7706"/>
                  <a:gd name="T45" fmla="*/ 2471 h 2484"/>
                  <a:gd name="T46" fmla="*/ 0 w 7706"/>
                  <a:gd name="T47" fmla="*/ 13 h 2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706" h="2484">
                    <a:moveTo>
                      <a:pt x="26" y="2457"/>
                    </a:moveTo>
                    <a:lnTo>
                      <a:pt x="7680" y="2457"/>
                    </a:lnTo>
                    <a:lnTo>
                      <a:pt x="7680" y="26"/>
                    </a:lnTo>
                    <a:lnTo>
                      <a:pt x="26" y="26"/>
                    </a:lnTo>
                    <a:lnTo>
                      <a:pt x="26" y="2457"/>
                    </a:lnTo>
                    <a:close/>
                    <a:moveTo>
                      <a:pt x="21" y="21"/>
                    </a:moveTo>
                    <a:lnTo>
                      <a:pt x="7685" y="21"/>
                    </a:lnTo>
                    <a:lnTo>
                      <a:pt x="7685" y="2463"/>
                    </a:lnTo>
                    <a:lnTo>
                      <a:pt x="21" y="2463"/>
                    </a:lnTo>
                    <a:lnTo>
                      <a:pt x="21" y="21"/>
                    </a:lnTo>
                    <a:close/>
                    <a:moveTo>
                      <a:pt x="16" y="2468"/>
                    </a:moveTo>
                    <a:lnTo>
                      <a:pt x="7690" y="2468"/>
                    </a:lnTo>
                    <a:lnTo>
                      <a:pt x="7690" y="16"/>
                    </a:lnTo>
                    <a:lnTo>
                      <a:pt x="16" y="16"/>
                    </a:lnTo>
                    <a:lnTo>
                      <a:pt x="16" y="2468"/>
                    </a:lnTo>
                    <a:close/>
                    <a:moveTo>
                      <a:pt x="0" y="13"/>
                    </a:moveTo>
                    <a:cubicBezTo>
                      <a:pt x="0" y="6"/>
                      <a:pt x="6" y="0"/>
                      <a:pt x="13" y="0"/>
                    </a:cubicBezTo>
                    <a:lnTo>
                      <a:pt x="7693" y="0"/>
                    </a:lnTo>
                    <a:cubicBezTo>
                      <a:pt x="7701" y="0"/>
                      <a:pt x="7706" y="6"/>
                      <a:pt x="7706" y="13"/>
                    </a:cubicBezTo>
                    <a:lnTo>
                      <a:pt x="7706" y="2471"/>
                    </a:lnTo>
                    <a:cubicBezTo>
                      <a:pt x="7706" y="2478"/>
                      <a:pt x="7701" y="2484"/>
                      <a:pt x="7693" y="2484"/>
                    </a:cubicBezTo>
                    <a:lnTo>
                      <a:pt x="13" y="2484"/>
                    </a:lnTo>
                    <a:cubicBezTo>
                      <a:pt x="6" y="2484"/>
                      <a:pt x="0" y="2478"/>
                      <a:pt x="0" y="247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Rectangle 1486">
                <a:extLst>
                  <a:ext uri="{FF2B5EF4-FFF2-40B4-BE49-F238E27FC236}">
                    <a16:creationId xmlns:a16="http://schemas.microsoft.com/office/drawing/2014/main" id="{57BE1BFB-1C61-4072-BF21-520E9DDB3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0" y="6786"/>
                <a:ext cx="216" cy="1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Key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69" name="Rectangle 1487">
                <a:extLst>
                  <a:ext uri="{FF2B5EF4-FFF2-40B4-BE49-F238E27FC236}">
                    <a16:creationId xmlns:a16="http://schemas.microsoft.com/office/drawing/2014/main" id="{01235171-A9F3-4404-8FBD-C3CADCB16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6965"/>
                <a:ext cx="119" cy="11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Rectangle 1488">
                <a:extLst>
                  <a:ext uri="{FF2B5EF4-FFF2-40B4-BE49-F238E27FC236}">
                    <a16:creationId xmlns:a16="http://schemas.microsoft.com/office/drawing/2014/main" id="{9D1E2AB7-9F00-4864-BF9F-D6296737B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6965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Rectangle 1489">
                <a:extLst>
                  <a:ext uri="{FF2B5EF4-FFF2-40B4-BE49-F238E27FC236}">
                    <a16:creationId xmlns:a16="http://schemas.microsoft.com/office/drawing/2014/main" id="{C1956840-D695-4F11-B89D-E165EA443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6966"/>
                <a:ext cx="127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Rectangle 1490">
                <a:extLst>
                  <a:ext uri="{FF2B5EF4-FFF2-40B4-BE49-F238E27FC236}">
                    <a16:creationId xmlns:a16="http://schemas.microsoft.com/office/drawing/2014/main" id="{08AB467C-F15B-4CFB-B364-58060464F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6966"/>
                <a:ext cx="127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Rectangle 1491">
                <a:extLst>
                  <a:ext uri="{FF2B5EF4-FFF2-40B4-BE49-F238E27FC236}">
                    <a16:creationId xmlns:a16="http://schemas.microsoft.com/office/drawing/2014/main" id="{4AC037E9-166C-4E8A-BB51-E910621A5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7143"/>
                <a:ext cx="119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Rectangle 1492">
                <a:extLst>
                  <a:ext uri="{FF2B5EF4-FFF2-40B4-BE49-F238E27FC236}">
                    <a16:creationId xmlns:a16="http://schemas.microsoft.com/office/drawing/2014/main" id="{9A52ABB8-F3FB-4F51-B9E3-6816E5679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7143"/>
                <a:ext cx="119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Rectangle 1493">
                <a:extLst>
                  <a:ext uri="{FF2B5EF4-FFF2-40B4-BE49-F238E27FC236}">
                    <a16:creationId xmlns:a16="http://schemas.microsoft.com/office/drawing/2014/main" id="{C58A7C75-2813-48DB-94B0-291C1AD4B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7144"/>
                <a:ext cx="127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Rectangle 1494">
                <a:extLst>
                  <a:ext uri="{FF2B5EF4-FFF2-40B4-BE49-F238E27FC236}">
                    <a16:creationId xmlns:a16="http://schemas.microsoft.com/office/drawing/2014/main" id="{946B48CE-CBFC-4067-9D81-B77F34937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7144"/>
                <a:ext cx="127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Rectangle 1495">
                <a:extLst>
                  <a:ext uri="{FF2B5EF4-FFF2-40B4-BE49-F238E27FC236}">
                    <a16:creationId xmlns:a16="http://schemas.microsoft.com/office/drawing/2014/main" id="{749A1874-279D-409B-87FC-60053C7CA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6971"/>
                <a:ext cx="742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Messianic Line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8" name="Rectangle 1496">
                <a:extLst>
                  <a:ext uri="{FF2B5EF4-FFF2-40B4-BE49-F238E27FC236}">
                    <a16:creationId xmlns:a16="http://schemas.microsoft.com/office/drawing/2014/main" id="{E38D6CAF-4CB8-420C-80A2-DFF2E3874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7149"/>
                <a:ext cx="109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Mentioned in Scripture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79" name="Rectangle 1497">
                <a:extLst>
                  <a:ext uri="{FF2B5EF4-FFF2-40B4-BE49-F238E27FC236}">
                    <a16:creationId xmlns:a16="http://schemas.microsoft.com/office/drawing/2014/main" id="{7269D0E3-B5A8-43FB-ABF1-B215B0315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7322"/>
                <a:ext cx="119" cy="118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Rectangle 1498">
                <a:extLst>
                  <a:ext uri="{FF2B5EF4-FFF2-40B4-BE49-F238E27FC236}">
                    <a16:creationId xmlns:a16="http://schemas.microsoft.com/office/drawing/2014/main" id="{B340ED68-4DEF-48D9-A71C-A6D32B527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7322"/>
                <a:ext cx="119" cy="118"/>
              </a:xfrm>
              <a:prstGeom prst="rect">
                <a:avLst/>
              </a:prstGeom>
              <a:noFill/>
              <a:ln w="9525" cap="rnd">
                <a:solidFill>
                  <a:srgbClr val="7F7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Rectangle 1499">
                <a:extLst>
                  <a:ext uri="{FF2B5EF4-FFF2-40B4-BE49-F238E27FC236}">
                    <a16:creationId xmlns:a16="http://schemas.microsoft.com/office/drawing/2014/main" id="{F2C64140-043F-4697-9D38-FD8926744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7322"/>
                <a:ext cx="127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Rectangle 1500">
                <a:extLst>
                  <a:ext uri="{FF2B5EF4-FFF2-40B4-BE49-F238E27FC236}">
                    <a16:creationId xmlns:a16="http://schemas.microsoft.com/office/drawing/2014/main" id="{A4ED4D29-41DB-4EDB-8BA5-4ACCF9810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9" y="7322"/>
                <a:ext cx="127" cy="119"/>
              </a:xfrm>
              <a:prstGeom prst="rect">
                <a:avLst/>
              </a:prstGeom>
              <a:noFill/>
              <a:ln w="9525" cap="rnd">
                <a:solidFill>
                  <a:srgbClr val="7F7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Rectangle 1501">
                <a:extLst>
                  <a:ext uri="{FF2B5EF4-FFF2-40B4-BE49-F238E27FC236}">
                    <a16:creationId xmlns:a16="http://schemas.microsoft.com/office/drawing/2014/main" id="{B636A5C0-EE92-4E7B-9BD7-4032A5494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7327"/>
                <a:ext cx="1094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Other historical figures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84" name="Rectangle 1502">
                <a:extLst>
                  <a:ext uri="{FF2B5EF4-FFF2-40B4-BE49-F238E27FC236}">
                    <a16:creationId xmlns:a16="http://schemas.microsoft.com/office/drawing/2014/main" id="{FACF4EC8-0868-48D0-A72D-4605598A5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8" y="7496"/>
                <a:ext cx="119" cy="119"/>
              </a:xfrm>
              <a:prstGeom prst="rect">
                <a:avLst/>
              </a:pr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Rectangle 1503">
                <a:extLst>
                  <a:ext uri="{FF2B5EF4-FFF2-40B4-BE49-F238E27FC236}">
                    <a16:creationId xmlns:a16="http://schemas.microsoft.com/office/drawing/2014/main" id="{424DA4A8-2983-4F9A-8511-B17F418DB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8" y="7496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3399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Rectangle 1504">
                <a:extLst>
                  <a:ext uri="{FF2B5EF4-FFF2-40B4-BE49-F238E27FC236}">
                    <a16:creationId xmlns:a16="http://schemas.microsoft.com/office/drawing/2014/main" id="{9B1B8E60-DF9D-409E-A267-66E066B8E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7503"/>
                <a:ext cx="470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Prophets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87" name="Rectangle 1505">
                <a:extLst>
                  <a:ext uri="{FF2B5EF4-FFF2-40B4-BE49-F238E27FC236}">
                    <a16:creationId xmlns:a16="http://schemas.microsoft.com/office/drawing/2014/main" id="{438FD0F9-2B43-465D-AAF0-91245D81D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9" y="6983"/>
                <a:ext cx="581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Key Events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88" name="Rectangle 1506">
                <a:extLst>
                  <a:ext uri="{FF2B5EF4-FFF2-40B4-BE49-F238E27FC236}">
                    <a16:creationId xmlns:a16="http://schemas.microsoft.com/office/drawing/2014/main" id="{BDF17B16-E26A-47F7-987D-22CFDB5F4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7332"/>
                <a:ext cx="1483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¶ Indicates prophetic reference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89" name="Rectangle 1507">
                <a:extLst>
                  <a:ext uri="{FF2B5EF4-FFF2-40B4-BE49-F238E27FC236}">
                    <a16:creationId xmlns:a16="http://schemas.microsoft.com/office/drawing/2014/main" id="{069EF2EE-9EE7-40D9-B636-4881A768A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7149"/>
                <a:ext cx="1477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References are to actual event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0" name="Rectangle 1508">
                <a:extLst>
                  <a:ext uri="{FF2B5EF4-FFF2-40B4-BE49-F238E27FC236}">
                    <a16:creationId xmlns:a16="http://schemas.microsoft.com/office/drawing/2014/main" id="{6E990D40-0E51-41B4-A53E-D9EEB44B6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8" y="2017"/>
                <a:ext cx="40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Nehemiah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1" name="Rectangle 1509">
                <a:extLst>
                  <a:ext uri="{FF2B5EF4-FFF2-40B4-BE49-F238E27FC236}">
                    <a16:creationId xmlns:a16="http://schemas.microsoft.com/office/drawing/2014/main" id="{6601439A-EBBD-4C6F-A440-4DD4EB458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" y="1579"/>
                <a:ext cx="20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Ruth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2" name="Rectangle 1510">
                <a:extLst>
                  <a:ext uri="{FF2B5EF4-FFF2-40B4-BE49-F238E27FC236}">
                    <a16:creationId xmlns:a16="http://schemas.microsoft.com/office/drawing/2014/main" id="{C539458C-3E74-4252-897C-964DAAC3F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" y="1668"/>
                <a:ext cx="40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(Ruth 4:13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3" name="Rectangle 1511">
                <a:extLst>
                  <a:ext uri="{FF2B5EF4-FFF2-40B4-BE49-F238E27FC236}">
                    <a16:creationId xmlns:a16="http://schemas.microsoft.com/office/drawing/2014/main" id="{7625196F-92F9-4B8F-B90E-8AD6E309B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0" y="1668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4" name="Rectangle 1512">
                <a:extLst>
                  <a:ext uri="{FF2B5EF4-FFF2-40B4-BE49-F238E27FC236}">
                    <a16:creationId xmlns:a16="http://schemas.microsoft.com/office/drawing/2014/main" id="{1164F948-9DD0-4B4E-8D50-98F4DF19D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5" y="1668"/>
                <a:ext cx="15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17)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5" name="Rectangle 1513">
                <a:extLst>
                  <a:ext uri="{FF2B5EF4-FFF2-40B4-BE49-F238E27FC236}">
                    <a16:creationId xmlns:a16="http://schemas.microsoft.com/office/drawing/2014/main" id="{E8A7BF35-4169-494C-A5EF-3B170694C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2" y="1556"/>
                <a:ext cx="27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Rahab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6" name="Rectangle 1514">
                <a:extLst>
                  <a:ext uri="{FF2B5EF4-FFF2-40B4-BE49-F238E27FC236}">
                    <a16:creationId xmlns:a16="http://schemas.microsoft.com/office/drawing/2014/main" id="{1AD0EEA7-2503-4BA0-BC31-26C3E15F6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2" y="1645"/>
                <a:ext cx="37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(Matt 1:5)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97" name="Rectangle 1515">
                <a:extLst>
                  <a:ext uri="{FF2B5EF4-FFF2-40B4-BE49-F238E27FC236}">
                    <a16:creationId xmlns:a16="http://schemas.microsoft.com/office/drawing/2014/main" id="{9C9B7BA8-62BA-42FD-A416-CC2F71F31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4" y="5223"/>
                <a:ext cx="30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Rectangle 1516">
                <a:extLst>
                  <a:ext uri="{FF2B5EF4-FFF2-40B4-BE49-F238E27FC236}">
                    <a16:creationId xmlns:a16="http://schemas.microsoft.com/office/drawing/2014/main" id="{B29AEE6E-6C44-4488-8E5A-5F9B507C7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4" y="5223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Rectangle 1517">
                <a:extLst>
                  <a:ext uri="{FF2B5EF4-FFF2-40B4-BE49-F238E27FC236}">
                    <a16:creationId xmlns:a16="http://schemas.microsoft.com/office/drawing/2014/main" id="{93A0E100-EAA9-4442-AFBE-C1AE9FE34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4" y="5223"/>
                <a:ext cx="36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9" name="Group 1719">
              <a:extLst>
                <a:ext uri="{FF2B5EF4-FFF2-40B4-BE49-F238E27FC236}">
                  <a16:creationId xmlns:a16="http://schemas.microsoft.com/office/drawing/2014/main" id="{1681B36E-2B6A-468D-811B-808D90E988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05" y="2579"/>
              <a:ext cx="13030" cy="5048"/>
              <a:chOff x="9005" y="2579"/>
              <a:chExt cx="13030" cy="5048"/>
            </a:xfrm>
          </p:grpSpPr>
          <p:sp>
            <p:nvSpPr>
              <p:cNvPr id="1300" name="Rectangle 1519">
                <a:extLst>
                  <a:ext uri="{FF2B5EF4-FFF2-40B4-BE49-F238E27FC236}">
                    <a16:creationId xmlns:a16="http://schemas.microsoft.com/office/drawing/2014/main" id="{8EDA66B9-3A6A-4EFB-98E0-49307212E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4" y="5223"/>
                <a:ext cx="36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Rectangle 1520">
                <a:extLst>
                  <a:ext uri="{FF2B5EF4-FFF2-40B4-BE49-F238E27FC236}">
                    <a16:creationId xmlns:a16="http://schemas.microsoft.com/office/drawing/2014/main" id="{1FA40AA0-6DBC-4B34-BC89-E0B365EE6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6" y="5223"/>
                <a:ext cx="148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Rectangle 1521">
                <a:extLst>
                  <a:ext uri="{FF2B5EF4-FFF2-40B4-BE49-F238E27FC236}">
                    <a16:creationId xmlns:a16="http://schemas.microsoft.com/office/drawing/2014/main" id="{00759991-639E-4DD0-9741-86AE33B5E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6" y="5223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Rectangle 1522">
                <a:extLst>
                  <a:ext uri="{FF2B5EF4-FFF2-40B4-BE49-F238E27FC236}">
                    <a16:creationId xmlns:a16="http://schemas.microsoft.com/office/drawing/2014/main" id="{B619A429-8A26-4BD6-9BE1-8FE14D6F5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1" y="5131"/>
                <a:ext cx="42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Nabonassar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04" name="Rectangle 1523">
                <a:extLst>
                  <a:ext uri="{FF2B5EF4-FFF2-40B4-BE49-F238E27FC236}">
                    <a16:creationId xmlns:a16="http://schemas.microsoft.com/office/drawing/2014/main" id="{95260BDF-C9F5-4279-B5A4-9FB038058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8" y="5223"/>
                <a:ext cx="14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Rectangle 1524">
                <a:extLst>
                  <a:ext uri="{FF2B5EF4-FFF2-40B4-BE49-F238E27FC236}">
                    <a16:creationId xmlns:a16="http://schemas.microsoft.com/office/drawing/2014/main" id="{4C652B86-778F-40B0-8F3C-8C04ECA91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8" y="5223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Rectangle 1525">
                <a:extLst>
                  <a:ext uri="{FF2B5EF4-FFF2-40B4-BE49-F238E27FC236}">
                    <a16:creationId xmlns:a16="http://schemas.microsoft.com/office/drawing/2014/main" id="{B19D8444-973B-4123-A132-AFAA8DCC5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6" y="5358"/>
                <a:ext cx="20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Nabu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07" name="Rectangle 1526">
                <a:extLst>
                  <a:ext uri="{FF2B5EF4-FFF2-40B4-BE49-F238E27FC236}">
                    <a16:creationId xmlns:a16="http://schemas.microsoft.com/office/drawing/2014/main" id="{5C80A411-BE3A-4F94-B324-7AEF32340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4" y="5358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08" name="Rectangle 1527">
                <a:extLst>
                  <a:ext uri="{FF2B5EF4-FFF2-40B4-BE49-F238E27FC236}">
                    <a16:creationId xmlns:a16="http://schemas.microsoft.com/office/drawing/2014/main" id="{D8923D62-3886-4C37-AA9A-491848151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6" y="5358"/>
                <a:ext cx="25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shuma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09" name="Rectangle 1528">
                <a:extLst>
                  <a:ext uri="{FF2B5EF4-FFF2-40B4-BE49-F238E27FC236}">
                    <a16:creationId xmlns:a16="http://schemas.microsoft.com/office/drawing/2014/main" id="{510A0BE3-E4AB-43B1-91B0-6EB0D94A7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3" y="5358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10" name="Rectangle 1529">
                <a:extLst>
                  <a:ext uri="{FF2B5EF4-FFF2-40B4-BE49-F238E27FC236}">
                    <a16:creationId xmlns:a16="http://schemas.microsoft.com/office/drawing/2014/main" id="{7A4164F4-6542-4386-AF98-A4FD8075D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0" y="5437"/>
                <a:ext cx="24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ishkun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11" name="Rectangle 1530">
                <a:extLst>
                  <a:ext uri="{FF2B5EF4-FFF2-40B4-BE49-F238E27FC236}">
                    <a16:creationId xmlns:a16="http://schemas.microsoft.com/office/drawing/2014/main" id="{4E704FF9-3407-47D2-B91F-CF4678646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9" y="5223"/>
                <a:ext cx="89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Rectangle 1531">
                <a:extLst>
                  <a:ext uri="{FF2B5EF4-FFF2-40B4-BE49-F238E27FC236}">
                    <a16:creationId xmlns:a16="http://schemas.microsoft.com/office/drawing/2014/main" id="{F4D1D08E-3BAD-4D68-97A1-0E145A96C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9" y="5223"/>
                <a:ext cx="89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Rectangle 1532">
                <a:extLst>
                  <a:ext uri="{FF2B5EF4-FFF2-40B4-BE49-F238E27FC236}">
                    <a16:creationId xmlns:a16="http://schemas.microsoft.com/office/drawing/2014/main" id="{8DF10A4D-A07D-4CC1-BD10-60B2CA734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0" y="5014"/>
                <a:ext cx="20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Eriba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14" name="Rectangle 1533">
                <a:extLst>
                  <a:ext uri="{FF2B5EF4-FFF2-40B4-BE49-F238E27FC236}">
                    <a16:creationId xmlns:a16="http://schemas.microsoft.com/office/drawing/2014/main" id="{93051B6D-7934-42F4-9BF4-F79FA8949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4" y="501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15" name="Rectangle 1534">
                <a:extLst>
                  <a:ext uri="{FF2B5EF4-FFF2-40B4-BE49-F238E27FC236}">
                    <a16:creationId xmlns:a16="http://schemas.microsoft.com/office/drawing/2014/main" id="{1FF337E7-95F8-4034-815F-3A55BD588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6" y="5014"/>
                <a:ext cx="27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Marduk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16" name="Line 1535">
                <a:extLst>
                  <a:ext uri="{FF2B5EF4-FFF2-40B4-BE49-F238E27FC236}">
                    <a16:creationId xmlns:a16="http://schemas.microsoft.com/office/drawing/2014/main" id="{A416DA49-131C-44DA-8A6A-BA656A043E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88" y="5088"/>
                <a:ext cx="30" cy="135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Rectangle 1536">
                <a:extLst>
                  <a:ext uri="{FF2B5EF4-FFF2-40B4-BE49-F238E27FC236}">
                    <a16:creationId xmlns:a16="http://schemas.microsoft.com/office/drawing/2014/main" id="{651E6220-251A-4222-AE1A-08CE35816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1" y="5223"/>
                <a:ext cx="14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Rectangle 1537">
                <a:extLst>
                  <a:ext uri="{FF2B5EF4-FFF2-40B4-BE49-F238E27FC236}">
                    <a16:creationId xmlns:a16="http://schemas.microsoft.com/office/drawing/2014/main" id="{95D85B31-81FE-4EBB-A8E1-DAA5B7EBC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1" y="5223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Rectangle 1538">
                <a:extLst>
                  <a:ext uri="{FF2B5EF4-FFF2-40B4-BE49-F238E27FC236}">
                    <a16:creationId xmlns:a16="http://schemas.microsoft.com/office/drawing/2014/main" id="{520640E0-D619-4669-9333-3B12747DD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4" y="5516"/>
                <a:ext cx="27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Marduk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20" name="Rectangle 1539">
                <a:extLst>
                  <a:ext uri="{FF2B5EF4-FFF2-40B4-BE49-F238E27FC236}">
                    <a16:creationId xmlns:a16="http://schemas.microsoft.com/office/drawing/2014/main" id="{DF2A3C02-E8C1-4BBC-9798-C59DC4AEF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4" y="5516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21" name="Rectangle 1540">
                <a:extLst>
                  <a:ext uri="{FF2B5EF4-FFF2-40B4-BE49-F238E27FC236}">
                    <a16:creationId xmlns:a16="http://schemas.microsoft.com/office/drawing/2014/main" id="{A309BF34-C9B1-4E9C-BA6A-39C5BD96D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6" y="5516"/>
                <a:ext cx="16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apla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22" name="Rectangle 1541">
                <a:extLst>
                  <a:ext uri="{FF2B5EF4-FFF2-40B4-BE49-F238E27FC236}">
                    <a16:creationId xmlns:a16="http://schemas.microsoft.com/office/drawing/2014/main" id="{95D04111-10A3-4324-A090-513DF03FF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1" y="5516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23" name="Rectangle 1542">
                <a:extLst>
                  <a:ext uri="{FF2B5EF4-FFF2-40B4-BE49-F238E27FC236}">
                    <a16:creationId xmlns:a16="http://schemas.microsoft.com/office/drawing/2014/main" id="{F523B6C5-CF1B-48C0-8CC3-8897D1607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2" y="5516"/>
                <a:ext cx="17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usur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24" name="Line 1543">
                <a:extLst>
                  <a:ext uri="{FF2B5EF4-FFF2-40B4-BE49-F238E27FC236}">
                    <a16:creationId xmlns:a16="http://schemas.microsoft.com/office/drawing/2014/main" id="{73CAB139-886A-4955-8412-B479D7E75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73" y="5355"/>
                <a:ext cx="30" cy="135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Rectangle 1544">
                <a:extLst>
                  <a:ext uri="{FF2B5EF4-FFF2-40B4-BE49-F238E27FC236}">
                    <a16:creationId xmlns:a16="http://schemas.microsoft.com/office/drawing/2014/main" id="{A1BA5A89-6023-4B98-9F18-2F3E07FF0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2" y="5223"/>
                <a:ext cx="119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Rectangle 1545">
                <a:extLst>
                  <a:ext uri="{FF2B5EF4-FFF2-40B4-BE49-F238E27FC236}">
                    <a16:creationId xmlns:a16="http://schemas.microsoft.com/office/drawing/2014/main" id="{02030A3D-0B8C-40CC-A914-31149D414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2" y="5223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Rectangle 1546">
                <a:extLst>
                  <a:ext uri="{FF2B5EF4-FFF2-40B4-BE49-F238E27FC236}">
                    <a16:creationId xmlns:a16="http://schemas.microsoft.com/office/drawing/2014/main" id="{FC2EC185-A9B1-43E2-A103-87F20CAE6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9" y="5131"/>
                <a:ext cx="27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Marduk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28" name="Rectangle 1547">
                <a:extLst>
                  <a:ext uri="{FF2B5EF4-FFF2-40B4-BE49-F238E27FC236}">
                    <a16:creationId xmlns:a16="http://schemas.microsoft.com/office/drawing/2014/main" id="{BF702A45-406A-4228-A59A-CD303975A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9" y="5131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29" name="Rectangle 1548">
                <a:extLst>
                  <a:ext uri="{FF2B5EF4-FFF2-40B4-BE49-F238E27FC236}">
                    <a16:creationId xmlns:a16="http://schemas.microsoft.com/office/drawing/2014/main" id="{3D955520-D9B2-4279-B93D-6455040D6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1" y="5131"/>
                <a:ext cx="12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30" name="Rectangle 1549">
                <a:extLst>
                  <a:ext uri="{FF2B5EF4-FFF2-40B4-BE49-F238E27FC236}">
                    <a16:creationId xmlns:a16="http://schemas.microsoft.com/office/drawing/2014/main" id="{F1C1ABC0-5E3A-4C07-B477-CA38125D2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9" y="5131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31" name="Rectangle 1550">
                <a:extLst>
                  <a:ext uri="{FF2B5EF4-FFF2-40B4-BE49-F238E27FC236}">
                    <a16:creationId xmlns:a16="http://schemas.microsoft.com/office/drawing/2014/main" id="{56F23A1E-AE39-4B72-B280-AEEFEF872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1" y="5131"/>
                <a:ext cx="14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zeri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32" name="Rectangle 1551">
                <a:extLst>
                  <a:ext uri="{FF2B5EF4-FFF2-40B4-BE49-F238E27FC236}">
                    <a16:creationId xmlns:a16="http://schemas.microsoft.com/office/drawing/2014/main" id="{4CDE7E12-CEAA-4A49-BEBC-004D29212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3" y="5223"/>
                <a:ext cx="11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Rectangle 1552">
                <a:extLst>
                  <a:ext uri="{FF2B5EF4-FFF2-40B4-BE49-F238E27FC236}">
                    <a16:creationId xmlns:a16="http://schemas.microsoft.com/office/drawing/2014/main" id="{4D93D0AD-EBE4-4C86-B66F-C6F38D811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3" y="5223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Rectangle 1553">
                <a:extLst>
                  <a:ext uri="{FF2B5EF4-FFF2-40B4-BE49-F238E27FC236}">
                    <a16:creationId xmlns:a16="http://schemas.microsoft.com/office/drawing/2014/main" id="{9ED9CD07-DE68-46FD-B2AD-6B61B555F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3" y="5355"/>
                <a:ext cx="27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Ninurta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35" name="Rectangle 1554">
                <a:extLst>
                  <a:ext uri="{FF2B5EF4-FFF2-40B4-BE49-F238E27FC236}">
                    <a16:creationId xmlns:a16="http://schemas.microsoft.com/office/drawing/2014/main" id="{1DB26EA2-E6F1-4046-9D97-6617ED311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6" y="5355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36" name="Rectangle 1555">
                <a:extLst>
                  <a:ext uri="{FF2B5EF4-FFF2-40B4-BE49-F238E27FC236}">
                    <a16:creationId xmlns:a16="http://schemas.microsoft.com/office/drawing/2014/main" id="{01A06138-DCF5-4D73-B020-B03243558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7" y="5355"/>
                <a:ext cx="16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apla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37" name="Rectangle 1556">
                <a:extLst>
                  <a:ext uri="{FF2B5EF4-FFF2-40B4-BE49-F238E27FC236}">
                    <a16:creationId xmlns:a16="http://schemas.microsoft.com/office/drawing/2014/main" id="{B15027FE-3532-46C7-8BEA-DD377CB59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2" y="5355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38" name="Rectangle 1557">
                <a:extLst>
                  <a:ext uri="{FF2B5EF4-FFF2-40B4-BE49-F238E27FC236}">
                    <a16:creationId xmlns:a16="http://schemas.microsoft.com/office/drawing/2014/main" id="{14EBFF83-8AB5-407B-AB8C-A298E8BE3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4" y="5355"/>
                <a:ext cx="8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39" name="Rectangle 1558">
                <a:extLst>
                  <a:ext uri="{FF2B5EF4-FFF2-40B4-BE49-F238E27FC236}">
                    <a16:creationId xmlns:a16="http://schemas.microsoft.com/office/drawing/2014/main" id="{8B758308-3E48-4E52-8A99-553AFD80C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5" y="5223"/>
                <a:ext cx="118" cy="1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Rectangle 1559">
                <a:extLst>
                  <a:ext uri="{FF2B5EF4-FFF2-40B4-BE49-F238E27FC236}">
                    <a16:creationId xmlns:a16="http://schemas.microsoft.com/office/drawing/2014/main" id="{A095C7A8-0D8C-440A-A931-93770E558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5" y="5223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Rectangle 1560">
                <a:extLst>
                  <a:ext uri="{FF2B5EF4-FFF2-40B4-BE49-F238E27FC236}">
                    <a16:creationId xmlns:a16="http://schemas.microsoft.com/office/drawing/2014/main" id="{6072EAF7-A96D-426E-8034-AB6B8505D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8" y="5014"/>
                <a:ext cx="26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 kings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42" name="Line 1561">
                <a:extLst>
                  <a:ext uri="{FF2B5EF4-FFF2-40B4-BE49-F238E27FC236}">
                    <a16:creationId xmlns:a16="http://schemas.microsoft.com/office/drawing/2014/main" id="{CCAEB40B-9991-447F-9826-86CD1798C4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725" y="5088"/>
                <a:ext cx="30" cy="135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Rectangle 1562">
                <a:extLst>
                  <a:ext uri="{FF2B5EF4-FFF2-40B4-BE49-F238E27FC236}">
                    <a16:creationId xmlns:a16="http://schemas.microsoft.com/office/drawing/2014/main" id="{90F6C424-B603-4C44-B03C-EF499EB5A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5" y="5223"/>
                <a:ext cx="3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Rectangle 1563">
                <a:extLst>
                  <a:ext uri="{FF2B5EF4-FFF2-40B4-BE49-F238E27FC236}">
                    <a16:creationId xmlns:a16="http://schemas.microsoft.com/office/drawing/2014/main" id="{22626DC0-EFFC-4180-99ED-F975C479B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5" y="5223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Rectangle 1564">
                <a:extLst>
                  <a:ext uri="{FF2B5EF4-FFF2-40B4-BE49-F238E27FC236}">
                    <a16:creationId xmlns:a16="http://schemas.microsoft.com/office/drawing/2014/main" id="{D2F00C5C-81CE-4FDB-8214-F8D8A9E5E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6" y="5223"/>
                <a:ext cx="89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Rectangle 1565">
                <a:extLst>
                  <a:ext uri="{FF2B5EF4-FFF2-40B4-BE49-F238E27FC236}">
                    <a16:creationId xmlns:a16="http://schemas.microsoft.com/office/drawing/2014/main" id="{3D9C1B2A-BB1F-448A-B027-1C6965C36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6" y="5223"/>
                <a:ext cx="89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Rectangle 1566">
                <a:extLst>
                  <a:ext uri="{FF2B5EF4-FFF2-40B4-BE49-F238E27FC236}">
                    <a16:creationId xmlns:a16="http://schemas.microsoft.com/office/drawing/2014/main" id="{6EBBAD7E-7E13-4B56-AE13-D8546C9D4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7" y="5014"/>
                <a:ext cx="27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Marduk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48" name="Rectangle 1567">
                <a:extLst>
                  <a:ext uri="{FF2B5EF4-FFF2-40B4-BE49-F238E27FC236}">
                    <a16:creationId xmlns:a16="http://schemas.microsoft.com/office/drawing/2014/main" id="{3001A686-130D-4FB6-B489-BB2124AFE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7" y="501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49" name="Rectangle 1568">
                <a:extLst>
                  <a:ext uri="{FF2B5EF4-FFF2-40B4-BE49-F238E27FC236}">
                    <a16:creationId xmlns:a16="http://schemas.microsoft.com/office/drawing/2014/main" id="{A53B5174-0F9A-4F98-8247-AF1751B2C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9" y="5014"/>
                <a:ext cx="28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balassu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50" name="Rectangle 1569">
                <a:extLst>
                  <a:ext uri="{FF2B5EF4-FFF2-40B4-BE49-F238E27FC236}">
                    <a16:creationId xmlns:a16="http://schemas.microsoft.com/office/drawing/2014/main" id="{4861AC3F-456E-4895-A0B6-E3B7CCE84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6" y="501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51" name="Rectangle 1570">
                <a:extLst>
                  <a:ext uri="{FF2B5EF4-FFF2-40B4-BE49-F238E27FC236}">
                    <a16:creationId xmlns:a16="http://schemas.microsoft.com/office/drawing/2014/main" id="{02AB63C2-5C3E-479E-AC7F-057806E4B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8" y="5014"/>
                <a:ext cx="14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iqbi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52" name="Line 1571">
                <a:extLst>
                  <a:ext uri="{FF2B5EF4-FFF2-40B4-BE49-F238E27FC236}">
                    <a16:creationId xmlns:a16="http://schemas.microsoft.com/office/drawing/2014/main" id="{5672C67C-876E-4462-A58B-5C6594AD8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88" y="5104"/>
                <a:ext cx="207" cy="11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Rectangle 1572">
                <a:extLst>
                  <a:ext uri="{FF2B5EF4-FFF2-40B4-BE49-F238E27FC236}">
                    <a16:creationId xmlns:a16="http://schemas.microsoft.com/office/drawing/2014/main" id="{7F6265B9-99D5-43DC-892C-64427141B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1" y="5223"/>
                <a:ext cx="415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Rectangle 1573">
                <a:extLst>
                  <a:ext uri="{FF2B5EF4-FFF2-40B4-BE49-F238E27FC236}">
                    <a16:creationId xmlns:a16="http://schemas.microsoft.com/office/drawing/2014/main" id="{5FAD6E56-3FCA-43F6-81A7-AC91D5FDB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1" y="5223"/>
                <a:ext cx="415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Rectangle 1574">
                <a:extLst>
                  <a:ext uri="{FF2B5EF4-FFF2-40B4-BE49-F238E27FC236}">
                    <a16:creationId xmlns:a16="http://schemas.microsoft.com/office/drawing/2014/main" id="{70F6A2A1-17CB-4130-870D-922F2A4A3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1" y="5257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855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56" name="Rectangle 1575">
                <a:extLst>
                  <a:ext uri="{FF2B5EF4-FFF2-40B4-BE49-F238E27FC236}">
                    <a16:creationId xmlns:a16="http://schemas.microsoft.com/office/drawing/2014/main" id="{BB3472D9-31FD-40EB-9AB9-F1A9CA1E0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3" y="5257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57" name="Rectangle 1576">
                <a:extLst>
                  <a:ext uri="{FF2B5EF4-FFF2-40B4-BE49-F238E27FC236}">
                    <a16:creationId xmlns:a16="http://schemas.microsoft.com/office/drawing/2014/main" id="{3708967A-2779-45C7-8BDA-67A594A28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40" y="5257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819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58" name="Rectangle 1577">
                <a:extLst>
                  <a:ext uri="{FF2B5EF4-FFF2-40B4-BE49-F238E27FC236}">
                    <a16:creationId xmlns:a16="http://schemas.microsoft.com/office/drawing/2014/main" id="{08FC55BB-4717-4788-9EFE-261ADBFE3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4" y="5420"/>
                <a:ext cx="27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Marduk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59" name="Rectangle 1578">
                <a:extLst>
                  <a:ext uri="{FF2B5EF4-FFF2-40B4-BE49-F238E27FC236}">
                    <a16:creationId xmlns:a16="http://schemas.microsoft.com/office/drawing/2014/main" id="{EC444E82-7012-49AB-A3A0-B83238A5E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4" y="5420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0" name="Rectangle 1579">
                <a:extLst>
                  <a:ext uri="{FF2B5EF4-FFF2-40B4-BE49-F238E27FC236}">
                    <a16:creationId xmlns:a16="http://schemas.microsoft.com/office/drawing/2014/main" id="{F4DD4349-DECC-414D-8D40-CF95E27CE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5" y="5420"/>
                <a:ext cx="18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zakir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1" name="Rectangle 1580">
                <a:extLst>
                  <a:ext uri="{FF2B5EF4-FFF2-40B4-BE49-F238E27FC236}">
                    <a16:creationId xmlns:a16="http://schemas.microsoft.com/office/drawing/2014/main" id="{2F02DC21-753E-4024-9737-22CBBA6F0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5" y="5420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2" name="Rectangle 1581">
                <a:extLst>
                  <a:ext uri="{FF2B5EF4-FFF2-40B4-BE49-F238E27FC236}">
                    <a16:creationId xmlns:a16="http://schemas.microsoft.com/office/drawing/2014/main" id="{F720650A-5158-4C2A-ABCF-227F0379C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7" y="5420"/>
                <a:ext cx="27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shumi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3" name="Rectangle 1582">
                <a:extLst>
                  <a:ext uri="{FF2B5EF4-FFF2-40B4-BE49-F238E27FC236}">
                    <a16:creationId xmlns:a16="http://schemas.microsoft.com/office/drawing/2014/main" id="{DC3D239E-6B40-4233-A861-7DAD60B9F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5" y="5223"/>
                <a:ext cx="386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Rectangle 1583">
                <a:extLst>
                  <a:ext uri="{FF2B5EF4-FFF2-40B4-BE49-F238E27FC236}">
                    <a16:creationId xmlns:a16="http://schemas.microsoft.com/office/drawing/2014/main" id="{655513FA-0C48-4C95-B7BB-23D7FCFC8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5" y="5223"/>
                <a:ext cx="386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Rectangle 1584">
                <a:extLst>
                  <a:ext uri="{FF2B5EF4-FFF2-40B4-BE49-F238E27FC236}">
                    <a16:creationId xmlns:a16="http://schemas.microsoft.com/office/drawing/2014/main" id="{984A79C3-C742-4F9F-A88C-9E8D0A44C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0" y="5257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888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6" name="Rectangle 1585">
                <a:extLst>
                  <a:ext uri="{FF2B5EF4-FFF2-40B4-BE49-F238E27FC236}">
                    <a16:creationId xmlns:a16="http://schemas.microsoft.com/office/drawing/2014/main" id="{D589655E-CD4B-4A02-9346-58FFE362C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3" y="5257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7" name="Rectangle 1586">
                <a:extLst>
                  <a:ext uri="{FF2B5EF4-FFF2-40B4-BE49-F238E27FC236}">
                    <a16:creationId xmlns:a16="http://schemas.microsoft.com/office/drawing/2014/main" id="{7060297E-F365-46B9-9E39-252C9F64E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9" y="5257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855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8" name="Rectangle 1587">
                <a:extLst>
                  <a:ext uri="{FF2B5EF4-FFF2-40B4-BE49-F238E27FC236}">
                    <a16:creationId xmlns:a16="http://schemas.microsoft.com/office/drawing/2014/main" id="{DF29CC34-D7F7-4D29-8EE0-F35DA6116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" y="5124"/>
                <a:ext cx="20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Nabu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9" name="Rectangle 1588">
                <a:extLst>
                  <a:ext uri="{FF2B5EF4-FFF2-40B4-BE49-F238E27FC236}">
                    <a16:creationId xmlns:a16="http://schemas.microsoft.com/office/drawing/2014/main" id="{702830C6-88BD-446D-A84E-430B17EE3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3" y="5124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0" name="Rectangle 1589">
                <a:extLst>
                  <a:ext uri="{FF2B5EF4-FFF2-40B4-BE49-F238E27FC236}">
                    <a16:creationId xmlns:a16="http://schemas.microsoft.com/office/drawing/2014/main" id="{8EC3DB67-71D5-4AD9-8220-CB5AD4E1D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5" y="5124"/>
                <a:ext cx="16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apla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1" name="Rectangle 1590">
                <a:extLst>
                  <a:ext uri="{FF2B5EF4-FFF2-40B4-BE49-F238E27FC236}">
                    <a16:creationId xmlns:a16="http://schemas.microsoft.com/office/drawing/2014/main" id="{550D7123-A97C-4954-90C5-B1D570873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9" y="5124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2" name="Rectangle 1591">
                <a:extLst>
                  <a:ext uri="{FF2B5EF4-FFF2-40B4-BE49-F238E27FC236}">
                    <a16:creationId xmlns:a16="http://schemas.microsoft.com/office/drawing/2014/main" id="{287ABFCC-6937-4D68-9C33-D797E4289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1" y="5124"/>
                <a:ext cx="22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iddina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3" name="Rectangle 1592">
                <a:extLst>
                  <a:ext uri="{FF2B5EF4-FFF2-40B4-BE49-F238E27FC236}">
                    <a16:creationId xmlns:a16="http://schemas.microsoft.com/office/drawing/2014/main" id="{3F0FA848-7709-4685-88DA-BAD39EA23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7" y="5223"/>
                <a:ext cx="14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Rectangle 1593">
                <a:extLst>
                  <a:ext uri="{FF2B5EF4-FFF2-40B4-BE49-F238E27FC236}">
                    <a16:creationId xmlns:a16="http://schemas.microsoft.com/office/drawing/2014/main" id="{413C023B-0A73-4CAD-A9AF-910324DFF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7" y="5223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Rectangle 1594">
                <a:extLst>
                  <a:ext uri="{FF2B5EF4-FFF2-40B4-BE49-F238E27FC236}">
                    <a16:creationId xmlns:a16="http://schemas.microsoft.com/office/drawing/2014/main" id="{A5ECAB72-C819-4F88-A458-0AFE9DA8F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0" y="5355"/>
                <a:ext cx="20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Nabu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6" name="Rectangle 1595">
                <a:extLst>
                  <a:ext uri="{FF2B5EF4-FFF2-40B4-BE49-F238E27FC236}">
                    <a16:creationId xmlns:a16="http://schemas.microsoft.com/office/drawing/2014/main" id="{67B4EF2A-4E18-4DBF-8686-036F2A729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8" y="5355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7" name="Rectangle 1596">
                <a:extLst>
                  <a:ext uri="{FF2B5EF4-FFF2-40B4-BE49-F238E27FC236}">
                    <a16:creationId xmlns:a16="http://schemas.microsoft.com/office/drawing/2014/main" id="{36725963-B7DF-4F7A-8B74-17F2DD35A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0" y="5355"/>
                <a:ext cx="25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shuma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8" name="Rectangle 1597">
                <a:extLst>
                  <a:ext uri="{FF2B5EF4-FFF2-40B4-BE49-F238E27FC236}">
                    <a16:creationId xmlns:a16="http://schemas.microsoft.com/office/drawing/2014/main" id="{4238C506-6CEB-41D8-97C1-586D91B54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8" y="5355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9" name="Rectangle 1598">
                <a:extLst>
                  <a:ext uri="{FF2B5EF4-FFF2-40B4-BE49-F238E27FC236}">
                    <a16:creationId xmlns:a16="http://schemas.microsoft.com/office/drawing/2014/main" id="{6EDD29D3-F252-4E17-914A-EAFAE4069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9" y="5355"/>
                <a:ext cx="21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ukin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80" name="Rectangle 1599">
                <a:extLst>
                  <a:ext uri="{FF2B5EF4-FFF2-40B4-BE49-F238E27FC236}">
                    <a16:creationId xmlns:a16="http://schemas.microsoft.com/office/drawing/2014/main" id="{18E34616-3F24-44F7-847D-BC7AE51EF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0" y="5223"/>
                <a:ext cx="237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Rectangle 1600">
                <a:extLst>
                  <a:ext uri="{FF2B5EF4-FFF2-40B4-BE49-F238E27FC236}">
                    <a16:creationId xmlns:a16="http://schemas.microsoft.com/office/drawing/2014/main" id="{29B1E551-BCB7-4918-8294-51339DDE4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0" y="5223"/>
                <a:ext cx="237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Rectangle 1601">
                <a:extLst>
                  <a:ext uri="{FF2B5EF4-FFF2-40B4-BE49-F238E27FC236}">
                    <a16:creationId xmlns:a16="http://schemas.microsoft.com/office/drawing/2014/main" id="{1D28DB12-9CF0-4433-A1A5-7F894C1E8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2" y="522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920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83" name="Rectangle 1602">
                <a:extLst>
                  <a:ext uri="{FF2B5EF4-FFF2-40B4-BE49-F238E27FC236}">
                    <a16:creationId xmlns:a16="http://schemas.microsoft.com/office/drawing/2014/main" id="{4BCB12F0-EE19-468E-A4D7-7702810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4" y="5226"/>
                <a:ext cx="4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84" name="Rectangle 1603">
                <a:extLst>
                  <a:ext uri="{FF2B5EF4-FFF2-40B4-BE49-F238E27FC236}">
                    <a16:creationId xmlns:a16="http://schemas.microsoft.com/office/drawing/2014/main" id="{B24EBF94-5CE5-4CAB-A660-7E4206CDA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0" y="5287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900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85" name="Rectangle 1604">
                <a:extLst>
                  <a:ext uri="{FF2B5EF4-FFF2-40B4-BE49-F238E27FC236}">
                    <a16:creationId xmlns:a16="http://schemas.microsoft.com/office/drawing/2014/main" id="{683EE442-C820-4730-AC40-C0A941935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40" y="5014"/>
                <a:ext cx="34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Shamash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86" name="Rectangle 1605">
                <a:extLst>
                  <a:ext uri="{FF2B5EF4-FFF2-40B4-BE49-F238E27FC236}">
                    <a16:creationId xmlns:a16="http://schemas.microsoft.com/office/drawing/2014/main" id="{9DDFF8EE-A22E-4F03-B4B2-1EE0476CD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8" y="501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87" name="Rectangle 1606">
                <a:extLst>
                  <a:ext uri="{FF2B5EF4-FFF2-40B4-BE49-F238E27FC236}">
                    <a16:creationId xmlns:a16="http://schemas.microsoft.com/office/drawing/2014/main" id="{8A779DEE-A1E1-42C7-B865-05F6FC5F6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0" y="5014"/>
                <a:ext cx="40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mudammiq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88" name="Line 1607">
                <a:extLst>
                  <a:ext uri="{FF2B5EF4-FFF2-40B4-BE49-F238E27FC236}">
                    <a16:creationId xmlns:a16="http://schemas.microsoft.com/office/drawing/2014/main" id="{0F4C114A-15D9-46A9-A06B-49D2764E76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80" y="5104"/>
                <a:ext cx="88" cy="11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Rectangle 1608">
                <a:extLst>
                  <a:ext uri="{FF2B5EF4-FFF2-40B4-BE49-F238E27FC236}">
                    <a16:creationId xmlns:a16="http://schemas.microsoft.com/office/drawing/2014/main" id="{C0CEDFAE-C1DB-4875-950B-3951F660D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3" y="5223"/>
                <a:ext cx="267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Rectangle 1609">
                <a:extLst>
                  <a:ext uri="{FF2B5EF4-FFF2-40B4-BE49-F238E27FC236}">
                    <a16:creationId xmlns:a16="http://schemas.microsoft.com/office/drawing/2014/main" id="{192CE3DC-EA29-439F-A781-AEC3F7444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3" y="5223"/>
                <a:ext cx="267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Rectangle 1610">
                <a:extLst>
                  <a:ext uri="{FF2B5EF4-FFF2-40B4-BE49-F238E27FC236}">
                    <a16:creationId xmlns:a16="http://schemas.microsoft.com/office/drawing/2014/main" id="{F699CA86-DB9E-4674-B3B5-2A9E93089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9" y="5257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943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92" name="Rectangle 1611">
                <a:extLst>
                  <a:ext uri="{FF2B5EF4-FFF2-40B4-BE49-F238E27FC236}">
                    <a16:creationId xmlns:a16="http://schemas.microsoft.com/office/drawing/2014/main" id="{62CD896A-C903-4536-A590-3806A5356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1" y="5257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93" name="Rectangle 1612">
                <a:extLst>
                  <a:ext uri="{FF2B5EF4-FFF2-40B4-BE49-F238E27FC236}">
                    <a16:creationId xmlns:a16="http://schemas.microsoft.com/office/drawing/2014/main" id="{94E9604D-000C-477D-A818-A00F12E55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8" y="5257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920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94" name="Rectangle 1613">
                <a:extLst>
                  <a:ext uri="{FF2B5EF4-FFF2-40B4-BE49-F238E27FC236}">
                    <a16:creationId xmlns:a16="http://schemas.microsoft.com/office/drawing/2014/main" id="{C52F85B5-3D4D-4C60-B247-4A270B0B8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1" y="5516"/>
                <a:ext cx="16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95" name="Rectangle 1614">
                <a:extLst>
                  <a:ext uri="{FF2B5EF4-FFF2-40B4-BE49-F238E27FC236}">
                    <a16:creationId xmlns:a16="http://schemas.microsoft.com/office/drawing/2014/main" id="{B23ECAD5-E5CC-4FEC-91C3-1AD862BAC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5" y="5516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96" name="Rectangle 1615">
                <a:extLst>
                  <a:ext uri="{FF2B5EF4-FFF2-40B4-BE49-F238E27FC236}">
                    <a16:creationId xmlns:a16="http://schemas.microsoft.com/office/drawing/2014/main" id="{59740D32-AB7E-464C-AD28-8874DABAA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7" y="5516"/>
                <a:ext cx="12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biti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97" name="Rectangle 1616">
                <a:extLst>
                  <a:ext uri="{FF2B5EF4-FFF2-40B4-BE49-F238E27FC236}">
                    <a16:creationId xmlns:a16="http://schemas.microsoft.com/office/drawing/2014/main" id="{68AF613E-3CC9-466D-ACB7-73CC24FEC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1" y="5516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98" name="Rectangle 1617">
                <a:extLst>
                  <a:ext uri="{FF2B5EF4-FFF2-40B4-BE49-F238E27FC236}">
                    <a16:creationId xmlns:a16="http://schemas.microsoft.com/office/drawing/2014/main" id="{DE8A183C-9E30-4B1C-A597-AA4E3806E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3" y="5516"/>
                <a:ext cx="19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ahhe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99" name="Rectangle 1618">
                <a:extLst>
                  <a:ext uri="{FF2B5EF4-FFF2-40B4-BE49-F238E27FC236}">
                    <a16:creationId xmlns:a16="http://schemas.microsoft.com/office/drawing/2014/main" id="{F84886FA-4D91-4446-9A11-C9AA29040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9" y="5516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00" name="Rectangle 1619">
                <a:extLst>
                  <a:ext uri="{FF2B5EF4-FFF2-40B4-BE49-F238E27FC236}">
                    <a16:creationId xmlns:a16="http://schemas.microsoft.com/office/drawing/2014/main" id="{A3F6F0DA-8D88-4FEF-A8E5-5CB52D3D6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1" y="5516"/>
                <a:ext cx="22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iddina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01" name="Line 1620">
                <a:extLst>
                  <a:ext uri="{FF2B5EF4-FFF2-40B4-BE49-F238E27FC236}">
                    <a16:creationId xmlns:a16="http://schemas.microsoft.com/office/drawing/2014/main" id="{24C8CF81-D0E3-44B3-B34F-88C36B0FBF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31" y="5358"/>
                <a:ext cx="59" cy="16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Line 1621">
                <a:extLst>
                  <a:ext uri="{FF2B5EF4-FFF2-40B4-BE49-F238E27FC236}">
                    <a16:creationId xmlns:a16="http://schemas.microsoft.com/office/drawing/2014/main" id="{B20801FD-B4FC-40F2-9D57-06318C754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83" y="4981"/>
                <a:ext cx="2521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Rectangle 1622">
                <a:extLst>
                  <a:ext uri="{FF2B5EF4-FFF2-40B4-BE49-F238E27FC236}">
                    <a16:creationId xmlns:a16="http://schemas.microsoft.com/office/drawing/2014/main" id="{03F07E19-E0B6-415D-8FD3-0B93120A5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4" y="4952"/>
                <a:ext cx="23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Rectangle 1623">
                <a:extLst>
                  <a:ext uri="{FF2B5EF4-FFF2-40B4-BE49-F238E27FC236}">
                    <a16:creationId xmlns:a16="http://schemas.microsoft.com/office/drawing/2014/main" id="{E7AE7E45-0EA7-44F1-914D-BC314E926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7" y="4956"/>
                <a:ext cx="309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Dynasty IX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05" name="Line 1624">
                <a:extLst>
                  <a:ext uri="{FF2B5EF4-FFF2-40B4-BE49-F238E27FC236}">
                    <a16:creationId xmlns:a16="http://schemas.microsoft.com/office/drawing/2014/main" id="{6BB3C3BD-B8FE-49FA-A11A-BEAC06ED4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83" y="4956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Line 1625">
                <a:extLst>
                  <a:ext uri="{FF2B5EF4-FFF2-40B4-BE49-F238E27FC236}">
                    <a16:creationId xmlns:a16="http://schemas.microsoft.com/office/drawing/2014/main" id="{58DDB1F9-446D-493E-8F18-9BA51D913D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04" y="4956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Rectangle 1626">
                <a:extLst>
                  <a:ext uri="{FF2B5EF4-FFF2-40B4-BE49-F238E27FC236}">
                    <a16:creationId xmlns:a16="http://schemas.microsoft.com/office/drawing/2014/main" id="{2B122A80-012C-46E8-81FC-95B3649BE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5" y="5223"/>
                <a:ext cx="178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Rectangle 1627">
                <a:extLst>
                  <a:ext uri="{FF2B5EF4-FFF2-40B4-BE49-F238E27FC236}">
                    <a16:creationId xmlns:a16="http://schemas.microsoft.com/office/drawing/2014/main" id="{9768503B-A514-4404-8058-F28C67AD7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5" y="5223"/>
                <a:ext cx="17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Rectangle 1628">
                <a:extLst>
                  <a:ext uri="{FF2B5EF4-FFF2-40B4-BE49-F238E27FC236}">
                    <a16:creationId xmlns:a16="http://schemas.microsoft.com/office/drawing/2014/main" id="{C3D164BA-D7E1-413C-A4E0-61CD9E06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7" y="5226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957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10" name="Rectangle 1629">
                <a:extLst>
                  <a:ext uri="{FF2B5EF4-FFF2-40B4-BE49-F238E27FC236}">
                    <a16:creationId xmlns:a16="http://schemas.microsoft.com/office/drawing/2014/main" id="{6A1BB228-E682-4307-B15C-0F67484B8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0" y="522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11" name="Rectangle 1630">
                <a:extLst>
                  <a:ext uri="{FF2B5EF4-FFF2-40B4-BE49-F238E27FC236}">
                    <a16:creationId xmlns:a16="http://schemas.microsoft.com/office/drawing/2014/main" id="{90F66689-1A83-4CBB-A196-4C3B52488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6" y="5287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945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12" name="Rectangle 1631">
                <a:extLst>
                  <a:ext uri="{FF2B5EF4-FFF2-40B4-BE49-F238E27FC236}">
                    <a16:creationId xmlns:a16="http://schemas.microsoft.com/office/drawing/2014/main" id="{741D9C97-FFF2-4F47-8221-42816E7AC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6" y="2793"/>
                <a:ext cx="492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Rectangle 1632">
                <a:extLst>
                  <a:ext uri="{FF2B5EF4-FFF2-40B4-BE49-F238E27FC236}">
                    <a16:creationId xmlns:a16="http://schemas.microsoft.com/office/drawing/2014/main" id="{2B096C0A-0859-4397-B8B9-5CC2E94D7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6" y="2793"/>
                <a:ext cx="492" cy="5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Rectangle 1633">
                <a:extLst>
                  <a:ext uri="{FF2B5EF4-FFF2-40B4-BE49-F238E27FC236}">
                    <a16:creationId xmlns:a16="http://schemas.microsoft.com/office/drawing/2014/main" id="{B5214590-B806-4ADF-ABCA-95258AFA5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5" y="2797"/>
                <a:ext cx="5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15" name="Rectangle 1634">
                <a:extLst>
                  <a:ext uri="{FF2B5EF4-FFF2-40B4-BE49-F238E27FC236}">
                    <a16:creationId xmlns:a16="http://schemas.microsoft.com/office/drawing/2014/main" id="{EEC80629-5CD5-45E5-A7BF-9536F271F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3" y="2797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16" name="Rectangle 1635">
                <a:extLst>
                  <a:ext uri="{FF2B5EF4-FFF2-40B4-BE49-F238E27FC236}">
                    <a16:creationId xmlns:a16="http://schemas.microsoft.com/office/drawing/2014/main" id="{BACDA381-5FF4-44B3-A70B-716DE1EFD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9" y="2797"/>
                <a:ext cx="8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39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17" name="Rectangle 1636">
                <a:extLst>
                  <a:ext uri="{FF2B5EF4-FFF2-40B4-BE49-F238E27FC236}">
                    <a16:creationId xmlns:a16="http://schemas.microsoft.com/office/drawing/2014/main" id="{85ED70A1-B983-4236-8799-FFE788322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43" y="2875"/>
                <a:ext cx="50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Herod Antipas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18" name="Rectangle 1637">
                <a:extLst>
                  <a:ext uri="{FF2B5EF4-FFF2-40B4-BE49-F238E27FC236}">
                    <a16:creationId xmlns:a16="http://schemas.microsoft.com/office/drawing/2014/main" id="{84E8D080-8492-4787-815C-A8C1F8AE4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6" y="2734"/>
                <a:ext cx="451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Rectangle 1638">
                <a:extLst>
                  <a:ext uri="{FF2B5EF4-FFF2-40B4-BE49-F238E27FC236}">
                    <a16:creationId xmlns:a16="http://schemas.microsoft.com/office/drawing/2014/main" id="{1B10CBF2-7F82-4D56-A782-B8C3169EF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6" y="2734"/>
                <a:ext cx="451" cy="5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Rectangle 1639">
                <a:extLst>
                  <a:ext uri="{FF2B5EF4-FFF2-40B4-BE49-F238E27FC236}">
                    <a16:creationId xmlns:a16="http://schemas.microsoft.com/office/drawing/2014/main" id="{AEE3CD7A-BB67-40E1-9D65-1382A3D47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7" y="2656"/>
                <a:ext cx="22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Phillip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21" name="Rectangle 1640">
                <a:extLst>
                  <a:ext uri="{FF2B5EF4-FFF2-40B4-BE49-F238E27FC236}">
                    <a16:creationId xmlns:a16="http://schemas.microsoft.com/office/drawing/2014/main" id="{E11B02F4-ED4C-4E6D-B37F-856FCF543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6" y="2579"/>
                <a:ext cx="32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Agrippa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22" name="Rectangle 1641">
                <a:extLst>
                  <a:ext uri="{FF2B5EF4-FFF2-40B4-BE49-F238E27FC236}">
                    <a16:creationId xmlns:a16="http://schemas.microsoft.com/office/drawing/2014/main" id="{74DE6218-F6C1-4D2A-BD6D-3723C38C4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8" y="2690"/>
                <a:ext cx="717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70 Destruction of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23" name="Rectangle 1642">
                <a:extLst>
                  <a:ext uri="{FF2B5EF4-FFF2-40B4-BE49-F238E27FC236}">
                    <a16:creationId xmlns:a16="http://schemas.microsoft.com/office/drawing/2014/main" id="{3F1AB073-ECA3-4A1E-9993-FFBFE8FBF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8" y="2789"/>
                <a:ext cx="70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Jerusalem by Titus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24" name="Rectangle 1643">
                <a:extLst>
                  <a:ext uri="{FF2B5EF4-FFF2-40B4-BE49-F238E27FC236}">
                    <a16:creationId xmlns:a16="http://schemas.microsoft.com/office/drawing/2014/main" id="{BA84EEF7-5C7E-4DD3-8007-A76E7D998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7" y="7387"/>
                <a:ext cx="27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Rectangle 1644">
                <a:extLst>
                  <a:ext uri="{FF2B5EF4-FFF2-40B4-BE49-F238E27FC236}">
                    <a16:creationId xmlns:a16="http://schemas.microsoft.com/office/drawing/2014/main" id="{108A188A-DAB2-4860-9947-5F0F03B4E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7" y="7387"/>
                <a:ext cx="27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Rectangle 1645">
                <a:extLst>
                  <a:ext uri="{FF2B5EF4-FFF2-40B4-BE49-F238E27FC236}">
                    <a16:creationId xmlns:a16="http://schemas.microsoft.com/office/drawing/2014/main" id="{75FCF849-57E1-448B-8028-DCC093AB6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3" y="7528"/>
                <a:ext cx="21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Titus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27" name="Rectangle 1646">
                <a:extLst>
                  <a:ext uri="{FF2B5EF4-FFF2-40B4-BE49-F238E27FC236}">
                    <a16:creationId xmlns:a16="http://schemas.microsoft.com/office/drawing/2014/main" id="{E740A7D7-95F3-4D5A-8B23-A9F91D3DA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7" y="7387"/>
                <a:ext cx="175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Rectangle 1647">
                <a:extLst>
                  <a:ext uri="{FF2B5EF4-FFF2-40B4-BE49-F238E27FC236}">
                    <a16:creationId xmlns:a16="http://schemas.microsoft.com/office/drawing/2014/main" id="{1F1E249A-827D-4300-B7C2-FC0A159E4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7" y="7387"/>
                <a:ext cx="175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Rectangle 1648">
                <a:extLst>
                  <a:ext uri="{FF2B5EF4-FFF2-40B4-BE49-F238E27FC236}">
                    <a16:creationId xmlns:a16="http://schemas.microsoft.com/office/drawing/2014/main" id="{C1C20AF0-F21F-4BD2-A617-B833DD733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8" y="7309"/>
                <a:ext cx="35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Domitian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30" name="Rectangle 1649">
                <a:extLst>
                  <a:ext uri="{FF2B5EF4-FFF2-40B4-BE49-F238E27FC236}">
                    <a16:creationId xmlns:a16="http://schemas.microsoft.com/office/drawing/2014/main" id="{2B741220-480B-4DF9-960F-10257B376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2" y="7387"/>
                <a:ext cx="18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Rectangle 1650">
                <a:extLst>
                  <a:ext uri="{FF2B5EF4-FFF2-40B4-BE49-F238E27FC236}">
                    <a16:creationId xmlns:a16="http://schemas.microsoft.com/office/drawing/2014/main" id="{02FA6A0C-57D2-41FC-9541-F20F77CEC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2" y="7387"/>
                <a:ext cx="18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Rectangle 1651">
                <a:extLst>
                  <a:ext uri="{FF2B5EF4-FFF2-40B4-BE49-F238E27FC236}">
                    <a16:creationId xmlns:a16="http://schemas.microsoft.com/office/drawing/2014/main" id="{CB893E33-BB44-46D4-BD4E-F36CF8287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1" y="7387"/>
                <a:ext cx="237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Rectangle 1652">
                <a:extLst>
                  <a:ext uri="{FF2B5EF4-FFF2-40B4-BE49-F238E27FC236}">
                    <a16:creationId xmlns:a16="http://schemas.microsoft.com/office/drawing/2014/main" id="{968ED540-4F09-4D0F-BB48-41D80A1C5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21" y="7387"/>
                <a:ext cx="237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Rectangle 1653">
                <a:extLst>
                  <a:ext uri="{FF2B5EF4-FFF2-40B4-BE49-F238E27FC236}">
                    <a16:creationId xmlns:a16="http://schemas.microsoft.com/office/drawing/2014/main" id="{3CDAC4D5-8EDB-49E7-8705-F951D95B0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4" y="7528"/>
                <a:ext cx="25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Nerva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35" name="Rectangle 1654">
                <a:extLst>
                  <a:ext uri="{FF2B5EF4-FFF2-40B4-BE49-F238E27FC236}">
                    <a16:creationId xmlns:a16="http://schemas.microsoft.com/office/drawing/2014/main" id="{1A751938-8F68-4856-858B-A1A1E06EC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6" y="7232"/>
                <a:ext cx="26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Trajan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36" name="Rectangle 1655">
                <a:extLst>
                  <a:ext uri="{FF2B5EF4-FFF2-40B4-BE49-F238E27FC236}">
                    <a16:creationId xmlns:a16="http://schemas.microsoft.com/office/drawing/2014/main" id="{53C6187A-9C46-4FFB-A600-46CF627E7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5" y="4512"/>
                <a:ext cx="222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Rectangle 1656">
                <a:extLst>
                  <a:ext uri="{FF2B5EF4-FFF2-40B4-BE49-F238E27FC236}">
                    <a16:creationId xmlns:a16="http://schemas.microsoft.com/office/drawing/2014/main" id="{A1E6B131-E446-4178-9F8D-538340927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5" y="4512"/>
                <a:ext cx="222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Rectangle 1657">
                <a:extLst>
                  <a:ext uri="{FF2B5EF4-FFF2-40B4-BE49-F238E27FC236}">
                    <a16:creationId xmlns:a16="http://schemas.microsoft.com/office/drawing/2014/main" id="{0C9D05CF-6A0F-4051-B86F-5F8B168C7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9" y="4516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773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39" name="Rectangle 1658">
                <a:extLst>
                  <a:ext uri="{FF2B5EF4-FFF2-40B4-BE49-F238E27FC236}">
                    <a16:creationId xmlns:a16="http://schemas.microsoft.com/office/drawing/2014/main" id="{7FB2D552-C7F8-49A4-AD31-FC8127D32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2" y="451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40" name="Rectangle 1659">
                <a:extLst>
                  <a:ext uri="{FF2B5EF4-FFF2-40B4-BE49-F238E27FC236}">
                    <a16:creationId xmlns:a16="http://schemas.microsoft.com/office/drawing/2014/main" id="{41E47421-B3B7-4F08-92DD-729400904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8" y="4574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755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41" name="Rectangle 1660">
                <a:extLst>
                  <a:ext uri="{FF2B5EF4-FFF2-40B4-BE49-F238E27FC236}">
                    <a16:creationId xmlns:a16="http://schemas.microsoft.com/office/drawing/2014/main" id="{5EA6ADEA-BFFA-48A1-949E-50EBE4AB1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7" y="4650"/>
                <a:ext cx="22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42" name="Rectangle 1661">
                <a:extLst>
                  <a:ext uri="{FF2B5EF4-FFF2-40B4-BE49-F238E27FC236}">
                    <a16:creationId xmlns:a16="http://schemas.microsoft.com/office/drawing/2014/main" id="{95A4B02D-E4B5-4432-88D1-B333BD220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9" y="4650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43" name="Rectangle 1662">
                <a:extLst>
                  <a:ext uri="{FF2B5EF4-FFF2-40B4-BE49-F238E27FC236}">
                    <a16:creationId xmlns:a16="http://schemas.microsoft.com/office/drawing/2014/main" id="{5A9CCFBB-949C-4110-8458-59525E1C5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1" y="4650"/>
                <a:ext cx="24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Dan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44" name="Rectangle 1663">
                <a:extLst>
                  <a:ext uri="{FF2B5EF4-FFF2-40B4-BE49-F238E27FC236}">
                    <a16:creationId xmlns:a16="http://schemas.microsoft.com/office/drawing/2014/main" id="{14B0160E-C378-4F8E-A516-8BA3DFD67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1" y="4512"/>
                <a:ext cx="103" cy="118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Rectangle 1664">
                <a:extLst>
                  <a:ext uri="{FF2B5EF4-FFF2-40B4-BE49-F238E27FC236}">
                    <a16:creationId xmlns:a16="http://schemas.microsoft.com/office/drawing/2014/main" id="{F82DDCA9-447A-47D3-859B-1EB46AEC2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1" y="4512"/>
                <a:ext cx="103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Rectangle 1665">
                <a:extLst>
                  <a:ext uri="{FF2B5EF4-FFF2-40B4-BE49-F238E27FC236}">
                    <a16:creationId xmlns:a16="http://schemas.microsoft.com/office/drawing/2014/main" id="{2BF5DD01-2E5C-4297-8E1C-701C97368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2" y="4324"/>
                <a:ext cx="5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Shalmaneser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47" name="Rectangle 1666">
                <a:extLst>
                  <a:ext uri="{FF2B5EF4-FFF2-40B4-BE49-F238E27FC236}">
                    <a16:creationId xmlns:a16="http://schemas.microsoft.com/office/drawing/2014/main" id="{8F9763A2-B5E8-42E7-9FEC-13F0CB056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5" y="4512"/>
                <a:ext cx="31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Rectangle 1667">
                <a:extLst>
                  <a:ext uri="{FF2B5EF4-FFF2-40B4-BE49-F238E27FC236}">
                    <a16:creationId xmlns:a16="http://schemas.microsoft.com/office/drawing/2014/main" id="{F2BFB96C-1C4A-4657-B853-2390B3ECB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5" y="4512"/>
                <a:ext cx="319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Rectangle 1668">
                <a:extLst>
                  <a:ext uri="{FF2B5EF4-FFF2-40B4-BE49-F238E27FC236}">
                    <a16:creationId xmlns:a16="http://schemas.microsoft.com/office/drawing/2014/main" id="{A02FF8C9-425A-45FA-9FB5-AD03EEF3D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6" y="4546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811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50" name="Rectangle 1669">
                <a:extLst>
                  <a:ext uri="{FF2B5EF4-FFF2-40B4-BE49-F238E27FC236}">
                    <a16:creationId xmlns:a16="http://schemas.microsoft.com/office/drawing/2014/main" id="{EDB129B7-B07D-48DA-A8FF-05AECEE65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9" y="45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51" name="Rectangle 1670">
                <a:extLst>
                  <a:ext uri="{FF2B5EF4-FFF2-40B4-BE49-F238E27FC236}">
                    <a16:creationId xmlns:a16="http://schemas.microsoft.com/office/drawing/2014/main" id="{8E47E2A9-A020-4AD4-BE4A-6EBE19DF1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5" y="4546"/>
                <a:ext cx="11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783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52" name="Rectangle 1671">
                <a:extLst>
                  <a:ext uri="{FF2B5EF4-FFF2-40B4-BE49-F238E27FC236}">
                    <a16:creationId xmlns:a16="http://schemas.microsoft.com/office/drawing/2014/main" id="{0A0B43A5-F9E4-49D1-ACC9-A487C9858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8" y="4722"/>
                <a:ext cx="20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53" name="Rectangle 1672">
                <a:extLst>
                  <a:ext uri="{FF2B5EF4-FFF2-40B4-BE49-F238E27FC236}">
                    <a16:creationId xmlns:a16="http://schemas.microsoft.com/office/drawing/2014/main" id="{049FF6B5-1A34-4907-894F-5ADF3E168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2" y="4722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54" name="Rectangle 1673">
                <a:extLst>
                  <a:ext uri="{FF2B5EF4-FFF2-40B4-BE49-F238E27FC236}">
                    <a16:creationId xmlns:a16="http://schemas.microsoft.com/office/drawing/2014/main" id="{3CB2DA3C-8915-421C-B5C2-EE5944957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4" y="4722"/>
                <a:ext cx="27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nirari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55" name="Rectangle 1674">
                <a:extLst>
                  <a:ext uri="{FF2B5EF4-FFF2-40B4-BE49-F238E27FC236}">
                    <a16:creationId xmlns:a16="http://schemas.microsoft.com/office/drawing/2014/main" id="{B4FB367E-85E8-4C7B-87C3-8E5ADA90C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9" y="4512"/>
                <a:ext cx="166" cy="118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Rectangle 1675">
                <a:extLst>
                  <a:ext uri="{FF2B5EF4-FFF2-40B4-BE49-F238E27FC236}">
                    <a16:creationId xmlns:a16="http://schemas.microsoft.com/office/drawing/2014/main" id="{E69BDEB8-5A65-4027-A246-47F78244A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9" y="4512"/>
                <a:ext cx="166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Rectangle 1676">
                <a:extLst>
                  <a:ext uri="{FF2B5EF4-FFF2-40B4-BE49-F238E27FC236}">
                    <a16:creationId xmlns:a16="http://schemas.microsoft.com/office/drawing/2014/main" id="{C30546ED-C19C-48C2-ABB9-12FAA4E13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5" y="451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824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58" name="Rectangle 1677">
                <a:extLst>
                  <a:ext uri="{FF2B5EF4-FFF2-40B4-BE49-F238E27FC236}">
                    <a16:creationId xmlns:a16="http://schemas.microsoft.com/office/drawing/2014/main" id="{202515B8-1694-4BA4-A61A-5FF9A49FE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8" y="451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59" name="Rectangle 1678">
                <a:extLst>
                  <a:ext uri="{FF2B5EF4-FFF2-40B4-BE49-F238E27FC236}">
                    <a16:creationId xmlns:a16="http://schemas.microsoft.com/office/drawing/2014/main" id="{EF292C69-916C-4C22-AAE9-B58EA2448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3" y="4574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811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60" name="Rectangle 1679">
                <a:extLst>
                  <a:ext uri="{FF2B5EF4-FFF2-40B4-BE49-F238E27FC236}">
                    <a16:creationId xmlns:a16="http://schemas.microsoft.com/office/drawing/2014/main" id="{92A798B8-A5A5-45E0-BD88-C07717EFA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8" y="4421"/>
                <a:ext cx="32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Shamshi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61" name="Rectangle 1680">
                <a:extLst>
                  <a:ext uri="{FF2B5EF4-FFF2-40B4-BE49-F238E27FC236}">
                    <a16:creationId xmlns:a16="http://schemas.microsoft.com/office/drawing/2014/main" id="{91A89571-382A-4F02-9492-65857AAA8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4" y="4421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62" name="Rectangle 1681">
                <a:extLst>
                  <a:ext uri="{FF2B5EF4-FFF2-40B4-BE49-F238E27FC236}">
                    <a16:creationId xmlns:a16="http://schemas.microsoft.com/office/drawing/2014/main" id="{E9038829-1DC2-4AEB-B0C7-B90E3C723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6" y="4421"/>
                <a:ext cx="27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Adad 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63" name="Line 1682">
                <a:extLst>
                  <a:ext uri="{FF2B5EF4-FFF2-40B4-BE49-F238E27FC236}">
                    <a16:creationId xmlns:a16="http://schemas.microsoft.com/office/drawing/2014/main" id="{81D009DE-21DD-49EC-A798-85F6D94F5B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1" y="4405"/>
                <a:ext cx="29" cy="10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Line 1683">
                <a:extLst>
                  <a:ext uri="{FF2B5EF4-FFF2-40B4-BE49-F238E27FC236}">
                    <a16:creationId xmlns:a16="http://schemas.microsoft.com/office/drawing/2014/main" id="{E3CCBDF0-CD8E-415A-ACE6-41B70F38F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885" y="4678"/>
                <a:ext cx="48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Rectangle 1684">
                <a:extLst>
                  <a:ext uri="{FF2B5EF4-FFF2-40B4-BE49-F238E27FC236}">
                    <a16:creationId xmlns:a16="http://schemas.microsoft.com/office/drawing/2014/main" id="{8E978B92-168C-4D9C-B7D0-348392C0F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1" y="4512"/>
                <a:ext cx="367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Rectangle 1685">
                <a:extLst>
                  <a:ext uri="{FF2B5EF4-FFF2-40B4-BE49-F238E27FC236}">
                    <a16:creationId xmlns:a16="http://schemas.microsoft.com/office/drawing/2014/main" id="{9D877E47-3FCB-4FDA-8F42-B143998EB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1" y="4512"/>
                <a:ext cx="367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Rectangle 1686">
                <a:extLst>
                  <a:ext uri="{FF2B5EF4-FFF2-40B4-BE49-F238E27FC236}">
                    <a16:creationId xmlns:a16="http://schemas.microsoft.com/office/drawing/2014/main" id="{E1AE1291-05AE-4F82-8CCB-4B4C4A751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" y="4546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859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68" name="Rectangle 1687">
                <a:extLst>
                  <a:ext uri="{FF2B5EF4-FFF2-40B4-BE49-F238E27FC236}">
                    <a16:creationId xmlns:a16="http://schemas.microsoft.com/office/drawing/2014/main" id="{2D991548-4729-4ABD-A7D1-A2E04D02B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9" y="45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69" name="Rectangle 1688">
                <a:extLst>
                  <a:ext uri="{FF2B5EF4-FFF2-40B4-BE49-F238E27FC236}">
                    <a16:creationId xmlns:a16="http://schemas.microsoft.com/office/drawing/2014/main" id="{21CA2431-723C-48B7-8313-E1ED9FD48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6" y="4546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824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70" name="Rectangle 1689">
                <a:extLst>
                  <a:ext uri="{FF2B5EF4-FFF2-40B4-BE49-F238E27FC236}">
                    <a16:creationId xmlns:a16="http://schemas.microsoft.com/office/drawing/2014/main" id="{219637B7-BA8E-4895-81E8-313369630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7" y="4651"/>
                <a:ext cx="55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Shalmaneser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71" name="Rectangle 1690">
                <a:extLst>
                  <a:ext uri="{FF2B5EF4-FFF2-40B4-BE49-F238E27FC236}">
                    <a16:creationId xmlns:a16="http://schemas.microsoft.com/office/drawing/2014/main" id="{36A59DFA-EC8F-4504-AEE2-DA103E579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7" y="4512"/>
                <a:ext cx="338" cy="118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Rectangle 1691">
                <a:extLst>
                  <a:ext uri="{FF2B5EF4-FFF2-40B4-BE49-F238E27FC236}">
                    <a16:creationId xmlns:a16="http://schemas.microsoft.com/office/drawing/2014/main" id="{9B0CC16C-1381-4E68-9541-3455C195C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7" y="4512"/>
                <a:ext cx="338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Rectangle 1692">
                <a:extLst>
                  <a:ext uri="{FF2B5EF4-FFF2-40B4-BE49-F238E27FC236}">
                    <a16:creationId xmlns:a16="http://schemas.microsoft.com/office/drawing/2014/main" id="{DE0CED76-48FE-41D3-9797-07DA2FA4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8" y="4546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884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74" name="Rectangle 1693">
                <a:extLst>
                  <a:ext uri="{FF2B5EF4-FFF2-40B4-BE49-F238E27FC236}">
                    <a16:creationId xmlns:a16="http://schemas.microsoft.com/office/drawing/2014/main" id="{416CF086-DC99-49A1-A186-8ACDFC3E8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1" y="45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75" name="Rectangle 1694">
                <a:extLst>
                  <a:ext uri="{FF2B5EF4-FFF2-40B4-BE49-F238E27FC236}">
                    <a16:creationId xmlns:a16="http://schemas.microsoft.com/office/drawing/2014/main" id="{14028080-E78D-46BB-A878-9C7E7FABC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7" y="4546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859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76" name="Rectangle 1695">
                <a:extLst>
                  <a:ext uri="{FF2B5EF4-FFF2-40B4-BE49-F238E27FC236}">
                    <a16:creationId xmlns:a16="http://schemas.microsoft.com/office/drawing/2014/main" id="{CB9EFF6D-FEE6-4017-BAF7-3AEA7E018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1" y="4331"/>
                <a:ext cx="22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77" name="Rectangle 1696">
                <a:extLst>
                  <a:ext uri="{FF2B5EF4-FFF2-40B4-BE49-F238E27FC236}">
                    <a16:creationId xmlns:a16="http://schemas.microsoft.com/office/drawing/2014/main" id="{DB89F77B-9550-4B97-8A79-3D2C48D44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3" y="4331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78" name="Rectangle 1697">
                <a:extLst>
                  <a:ext uri="{FF2B5EF4-FFF2-40B4-BE49-F238E27FC236}">
                    <a16:creationId xmlns:a16="http://schemas.microsoft.com/office/drawing/2014/main" id="{39FEFEBF-3CB2-4271-AB98-0346BDDC5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5" y="4331"/>
                <a:ext cx="19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nasir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79" name="Rectangle 1698">
                <a:extLst>
                  <a:ext uri="{FF2B5EF4-FFF2-40B4-BE49-F238E27FC236}">
                    <a16:creationId xmlns:a16="http://schemas.microsoft.com/office/drawing/2014/main" id="{48328446-0711-47E6-B9C4-323CCD09B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8" y="4331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80" name="Rectangle 1699">
                <a:extLst>
                  <a:ext uri="{FF2B5EF4-FFF2-40B4-BE49-F238E27FC236}">
                    <a16:creationId xmlns:a16="http://schemas.microsoft.com/office/drawing/2014/main" id="{EA4CB109-27BD-41D6-8BBA-62AC536C6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0" y="4331"/>
                <a:ext cx="19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pal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81" name="Line 1700">
                <a:extLst>
                  <a:ext uri="{FF2B5EF4-FFF2-40B4-BE49-F238E27FC236}">
                    <a16:creationId xmlns:a16="http://schemas.microsoft.com/office/drawing/2014/main" id="{A062C856-52F7-411F-A972-FEA04AE5A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43" y="4412"/>
                <a:ext cx="30" cy="10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Rectangle 1701">
                <a:extLst>
                  <a:ext uri="{FF2B5EF4-FFF2-40B4-BE49-F238E27FC236}">
                    <a16:creationId xmlns:a16="http://schemas.microsoft.com/office/drawing/2014/main" id="{63448315-3A77-43DD-B705-FA1913B1A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4" y="4512"/>
                <a:ext cx="82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Rectangle 1702">
                <a:extLst>
                  <a:ext uri="{FF2B5EF4-FFF2-40B4-BE49-F238E27FC236}">
                    <a16:creationId xmlns:a16="http://schemas.microsoft.com/office/drawing/2014/main" id="{D593C7EE-5738-4BC3-8455-B8514E922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4" y="4512"/>
                <a:ext cx="82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Rectangle 1703">
                <a:extLst>
                  <a:ext uri="{FF2B5EF4-FFF2-40B4-BE49-F238E27FC236}">
                    <a16:creationId xmlns:a16="http://schemas.microsoft.com/office/drawing/2014/main" id="{778CB5DE-74A1-4655-B538-03F64B9C2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7" y="4651"/>
                <a:ext cx="24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Tukulti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85" name="Rectangle 1704">
                <a:extLst>
                  <a:ext uri="{FF2B5EF4-FFF2-40B4-BE49-F238E27FC236}">
                    <a16:creationId xmlns:a16="http://schemas.microsoft.com/office/drawing/2014/main" id="{2E524E8F-660A-45F3-BE6D-EB90C4389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1" y="4651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86" name="Rectangle 1705">
                <a:extLst>
                  <a:ext uri="{FF2B5EF4-FFF2-40B4-BE49-F238E27FC236}">
                    <a16:creationId xmlns:a16="http://schemas.microsoft.com/office/drawing/2014/main" id="{D281652F-2B73-4ED6-BB73-17AE96DD8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3" y="4651"/>
                <a:ext cx="33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Ninurta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87" name="Rectangle 1706">
                <a:extLst>
                  <a:ext uri="{FF2B5EF4-FFF2-40B4-BE49-F238E27FC236}">
                    <a16:creationId xmlns:a16="http://schemas.microsoft.com/office/drawing/2014/main" id="{2C6395D0-5A25-41A4-B817-F3C2CF7EA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9" y="4512"/>
                <a:ext cx="258" cy="118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Rectangle 1707">
                <a:extLst>
                  <a:ext uri="{FF2B5EF4-FFF2-40B4-BE49-F238E27FC236}">
                    <a16:creationId xmlns:a16="http://schemas.microsoft.com/office/drawing/2014/main" id="{EFC85174-1C9F-42D5-981D-6A06B9AD0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9" y="4512"/>
                <a:ext cx="258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Rectangle 1708">
                <a:extLst>
                  <a:ext uri="{FF2B5EF4-FFF2-40B4-BE49-F238E27FC236}">
                    <a16:creationId xmlns:a16="http://schemas.microsoft.com/office/drawing/2014/main" id="{8AA9D39D-5514-40BC-90C1-BABD16FA3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0" y="4546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912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90" name="Rectangle 1709">
                <a:extLst>
                  <a:ext uri="{FF2B5EF4-FFF2-40B4-BE49-F238E27FC236}">
                    <a16:creationId xmlns:a16="http://schemas.microsoft.com/office/drawing/2014/main" id="{F899D4A1-A372-4A19-9D77-C38D085AC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2" y="4546"/>
                <a:ext cx="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91" name="Rectangle 1710">
                <a:extLst>
                  <a:ext uri="{FF2B5EF4-FFF2-40B4-BE49-F238E27FC236}">
                    <a16:creationId xmlns:a16="http://schemas.microsoft.com/office/drawing/2014/main" id="{AFD9449E-4EE0-419A-9DD9-2AAF983EB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9" y="4546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891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92" name="Rectangle 1711">
                <a:extLst>
                  <a:ext uri="{FF2B5EF4-FFF2-40B4-BE49-F238E27FC236}">
                    <a16:creationId xmlns:a16="http://schemas.microsoft.com/office/drawing/2014/main" id="{946F7BDA-CE32-4404-8D91-03515C7DF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8" y="4421"/>
                <a:ext cx="20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93" name="Rectangle 1712">
                <a:extLst>
                  <a:ext uri="{FF2B5EF4-FFF2-40B4-BE49-F238E27FC236}">
                    <a16:creationId xmlns:a16="http://schemas.microsoft.com/office/drawing/2014/main" id="{4D486731-33F1-4ABD-8D20-B3E9BD0D9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2" y="4421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94" name="Rectangle 1713">
                <a:extLst>
                  <a:ext uri="{FF2B5EF4-FFF2-40B4-BE49-F238E27FC236}">
                    <a16:creationId xmlns:a16="http://schemas.microsoft.com/office/drawing/2014/main" id="{C8087EC7-C0CD-4AA7-A2B2-E53C5FAD5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4" y="4421"/>
                <a:ext cx="26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nirari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95" name="Line 1714">
                <a:extLst>
                  <a:ext uri="{FF2B5EF4-FFF2-40B4-BE49-F238E27FC236}">
                    <a16:creationId xmlns:a16="http://schemas.microsoft.com/office/drawing/2014/main" id="{32236C46-73F6-4391-8C54-EEFD13D4D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39" y="4286"/>
                <a:ext cx="3558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Rectangle 1715">
                <a:extLst>
                  <a:ext uri="{FF2B5EF4-FFF2-40B4-BE49-F238E27FC236}">
                    <a16:creationId xmlns:a16="http://schemas.microsoft.com/office/drawing/2014/main" id="{20697D2F-AC45-4DE7-ADCC-C888390AF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1" y="4257"/>
                <a:ext cx="454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Rectangle 1716">
                <a:extLst>
                  <a:ext uri="{FF2B5EF4-FFF2-40B4-BE49-F238E27FC236}">
                    <a16:creationId xmlns:a16="http://schemas.microsoft.com/office/drawing/2014/main" id="{D2CBF8D7-7634-424F-9B50-642A1E63D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4" y="4261"/>
                <a:ext cx="13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Neo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98" name="Rectangle 1717">
                <a:extLst>
                  <a:ext uri="{FF2B5EF4-FFF2-40B4-BE49-F238E27FC236}">
                    <a16:creationId xmlns:a16="http://schemas.microsoft.com/office/drawing/2014/main" id="{EE433FB2-2400-46F6-B655-D0223D0AD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5" y="4261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99" name="Rectangle 1718">
                <a:extLst>
                  <a:ext uri="{FF2B5EF4-FFF2-40B4-BE49-F238E27FC236}">
                    <a16:creationId xmlns:a16="http://schemas.microsoft.com/office/drawing/2014/main" id="{6C5E5E7D-02F8-4E19-AE98-D41536D4F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2" y="4261"/>
                <a:ext cx="41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Assyrian Period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20" name="Group 1920">
              <a:extLst>
                <a:ext uri="{FF2B5EF4-FFF2-40B4-BE49-F238E27FC236}">
                  <a16:creationId xmlns:a16="http://schemas.microsoft.com/office/drawing/2014/main" id="{37AF2D87-809E-47E0-8518-384C36CC4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1" y="4257"/>
              <a:ext cx="8896" cy="1279"/>
              <a:chOff x="4201" y="4257"/>
              <a:chExt cx="8896" cy="1279"/>
            </a:xfrm>
          </p:grpSpPr>
          <p:sp>
            <p:nvSpPr>
              <p:cNvPr id="1100" name="Line 1720">
                <a:extLst>
                  <a:ext uri="{FF2B5EF4-FFF2-40B4-BE49-F238E27FC236}">
                    <a16:creationId xmlns:a16="http://schemas.microsoft.com/office/drawing/2014/main" id="{0AB63191-EBF0-41AC-9620-50F438A69B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097" y="4269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Line 1721">
                <a:extLst>
                  <a:ext uri="{FF2B5EF4-FFF2-40B4-BE49-F238E27FC236}">
                    <a16:creationId xmlns:a16="http://schemas.microsoft.com/office/drawing/2014/main" id="{F6672D75-A1CB-4A56-9873-A7537C0A91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39" y="4269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Rectangle 1722">
                <a:extLst>
                  <a:ext uri="{FF2B5EF4-FFF2-40B4-BE49-F238E27FC236}">
                    <a16:creationId xmlns:a16="http://schemas.microsoft.com/office/drawing/2014/main" id="{902A16B5-1435-463A-B28C-FB50B758A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2" y="4512"/>
                <a:ext cx="118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Rectangle 1723">
                <a:extLst>
                  <a:ext uri="{FF2B5EF4-FFF2-40B4-BE49-F238E27FC236}">
                    <a16:creationId xmlns:a16="http://schemas.microsoft.com/office/drawing/2014/main" id="{D4E1E1ED-35E3-473C-BD03-C590F4B7D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2" y="4512"/>
                <a:ext cx="118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Rectangle 1724">
                <a:extLst>
                  <a:ext uri="{FF2B5EF4-FFF2-40B4-BE49-F238E27FC236}">
                    <a16:creationId xmlns:a16="http://schemas.microsoft.com/office/drawing/2014/main" id="{F83968E0-264C-4421-8401-312FF89FC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5" y="4734"/>
                <a:ext cx="22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05" name="Rectangle 1725">
                <a:extLst>
                  <a:ext uri="{FF2B5EF4-FFF2-40B4-BE49-F238E27FC236}">
                    <a16:creationId xmlns:a16="http://schemas.microsoft.com/office/drawing/2014/main" id="{1C371CBF-5C95-4389-9E46-F5F27211E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7" y="473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06" name="Rectangle 1726">
                <a:extLst>
                  <a:ext uri="{FF2B5EF4-FFF2-40B4-BE49-F238E27FC236}">
                    <a16:creationId xmlns:a16="http://schemas.microsoft.com/office/drawing/2014/main" id="{3FD4985E-97B1-42CE-84E6-AF4E570B6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9" y="4734"/>
                <a:ext cx="22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Dan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07" name="Line 1727">
                <a:extLst>
                  <a:ext uri="{FF2B5EF4-FFF2-40B4-BE49-F238E27FC236}">
                    <a16:creationId xmlns:a16="http://schemas.microsoft.com/office/drawing/2014/main" id="{DC657D4F-1CAD-4DD6-B940-ACFA0BE7C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00" y="4630"/>
                <a:ext cx="36" cy="8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Line 1728">
                <a:extLst>
                  <a:ext uri="{FF2B5EF4-FFF2-40B4-BE49-F238E27FC236}">
                    <a16:creationId xmlns:a16="http://schemas.microsoft.com/office/drawing/2014/main" id="{BA05F86A-3AED-4C97-A174-2AF2FC053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66" y="4286"/>
                <a:ext cx="317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Rectangle 1729">
                <a:extLst>
                  <a:ext uri="{FF2B5EF4-FFF2-40B4-BE49-F238E27FC236}">
                    <a16:creationId xmlns:a16="http://schemas.microsoft.com/office/drawing/2014/main" id="{F0F31431-D9DF-4227-B482-6554834FB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9" y="4257"/>
                <a:ext cx="50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Rectangle 1730">
                <a:extLst>
                  <a:ext uri="{FF2B5EF4-FFF2-40B4-BE49-F238E27FC236}">
                    <a16:creationId xmlns:a16="http://schemas.microsoft.com/office/drawing/2014/main" id="{CE64E9E6-161F-4D9A-A0CF-A2D62D613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2" y="4261"/>
                <a:ext cx="60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Middle Assyrian Period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11" name="Line 1731">
                <a:extLst>
                  <a:ext uri="{FF2B5EF4-FFF2-40B4-BE49-F238E27FC236}">
                    <a16:creationId xmlns:a16="http://schemas.microsoft.com/office/drawing/2014/main" id="{769EC42F-49ED-4CE3-B4D0-BE2478C41F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66" y="4293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Rectangle 1732">
                <a:extLst>
                  <a:ext uri="{FF2B5EF4-FFF2-40B4-BE49-F238E27FC236}">
                    <a16:creationId xmlns:a16="http://schemas.microsoft.com/office/drawing/2014/main" id="{15888539-D5BE-47A5-A729-0CA0CF06A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9" y="4421"/>
                <a:ext cx="25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Tiglath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13" name="Rectangle 1733">
                <a:extLst>
                  <a:ext uri="{FF2B5EF4-FFF2-40B4-BE49-F238E27FC236}">
                    <a16:creationId xmlns:a16="http://schemas.microsoft.com/office/drawing/2014/main" id="{CDEA781D-7D2F-4C95-85A2-A294D882D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7" y="4421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14" name="Rectangle 1734">
                <a:extLst>
                  <a:ext uri="{FF2B5EF4-FFF2-40B4-BE49-F238E27FC236}">
                    <a16:creationId xmlns:a16="http://schemas.microsoft.com/office/drawing/2014/main" id="{A12829C9-1D7E-449C-89EC-59980D5A5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9" y="4421"/>
                <a:ext cx="32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Pileser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15" name="Rectangle 1735">
                <a:extLst>
                  <a:ext uri="{FF2B5EF4-FFF2-40B4-BE49-F238E27FC236}">
                    <a16:creationId xmlns:a16="http://schemas.microsoft.com/office/drawing/2014/main" id="{7BC4E131-F697-4D1A-B162-544414F91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9" y="4512"/>
                <a:ext cx="326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Rectangle 1736">
                <a:extLst>
                  <a:ext uri="{FF2B5EF4-FFF2-40B4-BE49-F238E27FC236}">
                    <a16:creationId xmlns:a16="http://schemas.microsoft.com/office/drawing/2014/main" id="{8F0C7E08-DA5C-480A-9923-EAFBB99D7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9" y="4512"/>
                <a:ext cx="326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Rectangle 1737">
                <a:extLst>
                  <a:ext uri="{FF2B5EF4-FFF2-40B4-BE49-F238E27FC236}">
                    <a16:creationId xmlns:a16="http://schemas.microsoft.com/office/drawing/2014/main" id="{0FD99270-A319-4AE5-9521-E133E72AD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1" y="4650"/>
                <a:ext cx="22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18" name="Rectangle 1738">
                <a:extLst>
                  <a:ext uri="{FF2B5EF4-FFF2-40B4-BE49-F238E27FC236}">
                    <a16:creationId xmlns:a16="http://schemas.microsoft.com/office/drawing/2014/main" id="{4EBF9C57-FFA4-45FF-850C-022FF28EC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3" y="4650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19" name="Rectangle 1739">
                <a:extLst>
                  <a:ext uri="{FF2B5EF4-FFF2-40B4-BE49-F238E27FC236}">
                    <a16:creationId xmlns:a16="http://schemas.microsoft.com/office/drawing/2014/main" id="{24192BA4-4325-4D78-ADAB-FC4450554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5" y="4650"/>
                <a:ext cx="17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resh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20" name="Rectangle 1740">
                <a:extLst>
                  <a:ext uri="{FF2B5EF4-FFF2-40B4-BE49-F238E27FC236}">
                    <a16:creationId xmlns:a16="http://schemas.microsoft.com/office/drawing/2014/main" id="{3D4AC527-7230-43F0-AAE8-FDBEAFDB8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43" y="4650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21" name="Rectangle 1741">
                <a:extLst>
                  <a:ext uri="{FF2B5EF4-FFF2-40B4-BE49-F238E27FC236}">
                    <a16:creationId xmlns:a16="http://schemas.microsoft.com/office/drawing/2014/main" id="{3714644C-D6B4-4C30-8408-E8852586B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5" y="4650"/>
                <a:ext cx="20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ishi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22" name="Rectangle 1742">
                <a:extLst>
                  <a:ext uri="{FF2B5EF4-FFF2-40B4-BE49-F238E27FC236}">
                    <a16:creationId xmlns:a16="http://schemas.microsoft.com/office/drawing/2014/main" id="{49C0681A-3DCE-4ECD-BC64-A2F7FD66A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8" y="4482"/>
                <a:ext cx="534" cy="14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Rectangle 1743">
                <a:extLst>
                  <a:ext uri="{FF2B5EF4-FFF2-40B4-BE49-F238E27FC236}">
                    <a16:creationId xmlns:a16="http://schemas.microsoft.com/office/drawing/2014/main" id="{1C0A52DE-586A-484D-A220-A8D0DA619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8" y="4482"/>
                <a:ext cx="534" cy="14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Rectangle 1744">
                <a:extLst>
                  <a:ext uri="{FF2B5EF4-FFF2-40B4-BE49-F238E27FC236}">
                    <a16:creationId xmlns:a16="http://schemas.microsoft.com/office/drawing/2014/main" id="{8BFA6B01-8FF3-40FC-99F7-DBEC68039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9" y="4650"/>
                <a:ext cx="22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25" name="Rectangle 1745">
                <a:extLst>
                  <a:ext uri="{FF2B5EF4-FFF2-40B4-BE49-F238E27FC236}">
                    <a16:creationId xmlns:a16="http://schemas.microsoft.com/office/drawing/2014/main" id="{835DEAEB-2BE2-46DE-889B-5C77CAC59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1" y="4650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26" name="Rectangle 1746">
                <a:extLst>
                  <a:ext uri="{FF2B5EF4-FFF2-40B4-BE49-F238E27FC236}">
                    <a16:creationId xmlns:a16="http://schemas.microsoft.com/office/drawing/2014/main" id="{F1C8B24E-446A-46EB-B11D-841750DEC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3" y="4650"/>
                <a:ext cx="21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rabi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27" name="Rectangle 1747">
                <a:extLst>
                  <a:ext uri="{FF2B5EF4-FFF2-40B4-BE49-F238E27FC236}">
                    <a16:creationId xmlns:a16="http://schemas.microsoft.com/office/drawing/2014/main" id="{E36472E8-FCC2-4D8D-A1A5-E29AAD97E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" y="4512"/>
                <a:ext cx="60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Rectangle 1748">
                <a:extLst>
                  <a:ext uri="{FF2B5EF4-FFF2-40B4-BE49-F238E27FC236}">
                    <a16:creationId xmlns:a16="http://schemas.microsoft.com/office/drawing/2014/main" id="{C7ABC5E4-BF2A-479C-9321-79E911865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" y="4512"/>
                <a:ext cx="6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Rectangle 1749">
                <a:extLst>
                  <a:ext uri="{FF2B5EF4-FFF2-40B4-BE49-F238E27FC236}">
                    <a16:creationId xmlns:a16="http://schemas.microsoft.com/office/drawing/2014/main" id="{C3A4D6ED-8A62-463D-A94D-679F603DF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4" y="4512"/>
                <a:ext cx="95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Rectangle 1750">
                <a:extLst>
                  <a:ext uri="{FF2B5EF4-FFF2-40B4-BE49-F238E27FC236}">
                    <a16:creationId xmlns:a16="http://schemas.microsoft.com/office/drawing/2014/main" id="{3E3F09E3-E119-4A1A-9EE2-C25F0CC90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4" y="4512"/>
                <a:ext cx="95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Rectangle 1751">
                <a:extLst>
                  <a:ext uri="{FF2B5EF4-FFF2-40B4-BE49-F238E27FC236}">
                    <a16:creationId xmlns:a16="http://schemas.microsoft.com/office/drawing/2014/main" id="{6C93680A-764C-4EBC-A288-D224FB976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7" y="4331"/>
                <a:ext cx="53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Shalmaneser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32" name="Line 1752">
                <a:extLst>
                  <a:ext uri="{FF2B5EF4-FFF2-40B4-BE49-F238E27FC236}">
                    <a16:creationId xmlns:a16="http://schemas.microsoft.com/office/drawing/2014/main" id="{032CE68A-6649-47A9-8589-4EE18C2B9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71" y="4412"/>
                <a:ext cx="30" cy="10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Rectangle 1753">
                <a:extLst>
                  <a:ext uri="{FF2B5EF4-FFF2-40B4-BE49-F238E27FC236}">
                    <a16:creationId xmlns:a16="http://schemas.microsoft.com/office/drawing/2014/main" id="{D023D875-9FFE-4A43-A9FF-6BE9F2DE9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4" y="4571"/>
                <a:ext cx="208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Rectangle 1754">
                <a:extLst>
                  <a:ext uri="{FF2B5EF4-FFF2-40B4-BE49-F238E27FC236}">
                    <a16:creationId xmlns:a16="http://schemas.microsoft.com/office/drawing/2014/main" id="{8CF21AD7-350E-41F4-95C8-20DE7776F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4" y="4571"/>
                <a:ext cx="208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Rectangle 1755">
                <a:extLst>
                  <a:ext uri="{FF2B5EF4-FFF2-40B4-BE49-F238E27FC236}">
                    <a16:creationId xmlns:a16="http://schemas.microsoft.com/office/drawing/2014/main" id="{49ED9589-9450-4BFA-AB9E-09E70B670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4" y="4650"/>
                <a:ext cx="22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36" name="Rectangle 1756">
                <a:extLst>
                  <a:ext uri="{FF2B5EF4-FFF2-40B4-BE49-F238E27FC236}">
                    <a16:creationId xmlns:a16="http://schemas.microsoft.com/office/drawing/2014/main" id="{50AF4006-0D4C-4A31-81DE-2713A8FE3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7" y="4650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37" name="Rectangle 1757">
                <a:extLst>
                  <a:ext uri="{FF2B5EF4-FFF2-40B4-BE49-F238E27FC236}">
                    <a16:creationId xmlns:a16="http://schemas.microsoft.com/office/drawing/2014/main" id="{269ED7EA-C84E-44BA-9D72-5517DA5B6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9" y="4650"/>
                <a:ext cx="19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nasir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38" name="Rectangle 1758">
                <a:extLst>
                  <a:ext uri="{FF2B5EF4-FFF2-40B4-BE49-F238E27FC236}">
                    <a16:creationId xmlns:a16="http://schemas.microsoft.com/office/drawing/2014/main" id="{94EA5B90-A8FC-4570-9A22-953EA3A4A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1" y="4650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39" name="Rectangle 1759">
                <a:extLst>
                  <a:ext uri="{FF2B5EF4-FFF2-40B4-BE49-F238E27FC236}">
                    <a16:creationId xmlns:a16="http://schemas.microsoft.com/office/drawing/2014/main" id="{92412BF5-B78E-45DB-8814-13EFD28B4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3" y="4650"/>
                <a:ext cx="17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pal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40" name="Rectangle 1760">
                <a:extLst>
                  <a:ext uri="{FF2B5EF4-FFF2-40B4-BE49-F238E27FC236}">
                    <a16:creationId xmlns:a16="http://schemas.microsoft.com/office/drawing/2014/main" id="{FA5EA176-B60B-487B-8DA8-B3D4BBEA8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5" y="4512"/>
                <a:ext cx="59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Rectangle 1761">
                <a:extLst>
                  <a:ext uri="{FF2B5EF4-FFF2-40B4-BE49-F238E27FC236}">
                    <a16:creationId xmlns:a16="http://schemas.microsoft.com/office/drawing/2014/main" id="{40990249-F524-41EC-AB97-11ED2A4AC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5" y="4512"/>
                <a:ext cx="5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Rectangle 1762">
                <a:extLst>
                  <a:ext uri="{FF2B5EF4-FFF2-40B4-BE49-F238E27FC236}">
                    <a16:creationId xmlns:a16="http://schemas.microsoft.com/office/drawing/2014/main" id="{F1253F48-7223-4BA4-BF49-EE8941F8B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4" y="4434"/>
                <a:ext cx="1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Eriba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43" name="Rectangle 1763">
                <a:extLst>
                  <a:ext uri="{FF2B5EF4-FFF2-40B4-BE49-F238E27FC236}">
                    <a16:creationId xmlns:a16="http://schemas.microsoft.com/office/drawing/2014/main" id="{66DCF9D5-9052-4A47-80E0-8BE7D4225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0" y="4434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44" name="Rectangle 1764">
                <a:extLst>
                  <a:ext uri="{FF2B5EF4-FFF2-40B4-BE49-F238E27FC236}">
                    <a16:creationId xmlns:a16="http://schemas.microsoft.com/office/drawing/2014/main" id="{BC1E866B-BE87-4310-B876-DA07D1F7E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6" y="4434"/>
                <a:ext cx="19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Adad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45" name="Rectangle 1765">
                <a:extLst>
                  <a:ext uri="{FF2B5EF4-FFF2-40B4-BE49-F238E27FC236}">
                    <a16:creationId xmlns:a16="http://schemas.microsoft.com/office/drawing/2014/main" id="{EDB17B0E-A0E3-4D5F-9E05-D3DE129FF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9" y="4512"/>
                <a:ext cx="29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Rectangle 1766">
                <a:extLst>
                  <a:ext uri="{FF2B5EF4-FFF2-40B4-BE49-F238E27FC236}">
                    <a16:creationId xmlns:a16="http://schemas.microsoft.com/office/drawing/2014/main" id="{6C47A1BD-4C83-47D3-BD95-4F1BACF0F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9" y="4512"/>
                <a:ext cx="2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Rectangle 1767">
                <a:extLst>
                  <a:ext uri="{FF2B5EF4-FFF2-40B4-BE49-F238E27FC236}">
                    <a16:creationId xmlns:a16="http://schemas.microsoft.com/office/drawing/2014/main" id="{7CAE461E-64EF-47DD-915B-3968E62E0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8" y="4331"/>
                <a:ext cx="22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48" name="Rectangle 1768">
                <a:extLst>
                  <a:ext uri="{FF2B5EF4-FFF2-40B4-BE49-F238E27FC236}">
                    <a16:creationId xmlns:a16="http://schemas.microsoft.com/office/drawing/2014/main" id="{4D068296-FC48-4903-B46C-E2F81402D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0" y="4331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49" name="Rectangle 1769">
                <a:extLst>
                  <a:ext uri="{FF2B5EF4-FFF2-40B4-BE49-F238E27FC236}">
                    <a16:creationId xmlns:a16="http://schemas.microsoft.com/office/drawing/2014/main" id="{DA2008D8-24A1-40F6-8F32-366B06339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2" y="4331"/>
                <a:ext cx="13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50" name="Rectangle 1770">
                <a:extLst>
                  <a:ext uri="{FF2B5EF4-FFF2-40B4-BE49-F238E27FC236}">
                    <a16:creationId xmlns:a16="http://schemas.microsoft.com/office/drawing/2014/main" id="{E98C8BA5-D8A2-461C-B68C-9FDFF855B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0" y="4331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51" name="Rectangle 1771">
                <a:extLst>
                  <a:ext uri="{FF2B5EF4-FFF2-40B4-BE49-F238E27FC236}">
                    <a16:creationId xmlns:a16="http://schemas.microsoft.com/office/drawing/2014/main" id="{29916830-B2B7-43E0-A484-BC3353AEE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2" y="4331"/>
                <a:ext cx="16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kala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52" name="Rectangle 1772">
                <a:extLst>
                  <a:ext uri="{FF2B5EF4-FFF2-40B4-BE49-F238E27FC236}">
                    <a16:creationId xmlns:a16="http://schemas.microsoft.com/office/drawing/2014/main" id="{122D3CA2-6806-4DD3-8F65-019D44229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4" y="4512"/>
                <a:ext cx="445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Rectangle 1773">
                <a:extLst>
                  <a:ext uri="{FF2B5EF4-FFF2-40B4-BE49-F238E27FC236}">
                    <a16:creationId xmlns:a16="http://schemas.microsoft.com/office/drawing/2014/main" id="{147D2E85-55AE-4BD8-8CD8-4F8EAC255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4" y="4512"/>
                <a:ext cx="445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Rectangle 1774">
                <a:extLst>
                  <a:ext uri="{FF2B5EF4-FFF2-40B4-BE49-F238E27FC236}">
                    <a16:creationId xmlns:a16="http://schemas.microsoft.com/office/drawing/2014/main" id="{9509F998-886C-420F-8B01-7AABAC76B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1" y="4546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1095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55" name="Rectangle 1775">
                <a:extLst>
                  <a:ext uri="{FF2B5EF4-FFF2-40B4-BE49-F238E27FC236}">
                    <a16:creationId xmlns:a16="http://schemas.microsoft.com/office/drawing/2014/main" id="{3425FA49-B299-4B4B-B8B2-2C675D00B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" y="45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56" name="Rectangle 1776">
                <a:extLst>
                  <a:ext uri="{FF2B5EF4-FFF2-40B4-BE49-F238E27FC236}">
                    <a16:creationId xmlns:a16="http://schemas.microsoft.com/office/drawing/2014/main" id="{8DD5C59A-E705-46F5-BD6C-A7EA16914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7" y="4546"/>
                <a:ext cx="1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1059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57" name="Rectangle 1777">
                <a:extLst>
                  <a:ext uri="{FF2B5EF4-FFF2-40B4-BE49-F238E27FC236}">
                    <a16:creationId xmlns:a16="http://schemas.microsoft.com/office/drawing/2014/main" id="{5DA393A1-8E8B-4463-BC34-7B59044D2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7" y="4734"/>
                <a:ext cx="25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Tiglath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58" name="Rectangle 1778">
                <a:extLst>
                  <a:ext uri="{FF2B5EF4-FFF2-40B4-BE49-F238E27FC236}">
                    <a16:creationId xmlns:a16="http://schemas.microsoft.com/office/drawing/2014/main" id="{8A25BE45-BC88-4213-BBE0-E3C7AFBAC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5" y="473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59" name="Rectangle 1779">
                <a:extLst>
                  <a:ext uri="{FF2B5EF4-FFF2-40B4-BE49-F238E27FC236}">
                    <a16:creationId xmlns:a16="http://schemas.microsoft.com/office/drawing/2014/main" id="{FAEB1166-FC10-4100-A3FB-51012DA66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7" y="4734"/>
                <a:ext cx="29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Pileser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60" name="Rectangle 1780">
                <a:extLst>
                  <a:ext uri="{FF2B5EF4-FFF2-40B4-BE49-F238E27FC236}">
                    <a16:creationId xmlns:a16="http://schemas.microsoft.com/office/drawing/2014/main" id="{8A6287DC-D289-4BBC-ABC0-8052AC703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9" y="4571"/>
                <a:ext cx="3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Rectangle 1781">
                <a:extLst>
                  <a:ext uri="{FF2B5EF4-FFF2-40B4-BE49-F238E27FC236}">
                    <a16:creationId xmlns:a16="http://schemas.microsoft.com/office/drawing/2014/main" id="{AAE661FA-FB27-4F41-9E88-0CF4F256F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9" y="4571"/>
                <a:ext cx="3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Rectangle 1782">
                <a:extLst>
                  <a:ext uri="{FF2B5EF4-FFF2-40B4-BE49-F238E27FC236}">
                    <a16:creationId xmlns:a16="http://schemas.microsoft.com/office/drawing/2014/main" id="{13C481C4-1F85-4408-860C-8A5DBCC1A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" y="4331"/>
                <a:ext cx="22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63" name="Rectangle 1783">
                <a:extLst>
                  <a:ext uri="{FF2B5EF4-FFF2-40B4-BE49-F238E27FC236}">
                    <a16:creationId xmlns:a16="http://schemas.microsoft.com/office/drawing/2014/main" id="{A2828FA9-D13D-4234-A37B-E7AD0638F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6" y="4331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64" name="Rectangle 1784">
                <a:extLst>
                  <a:ext uri="{FF2B5EF4-FFF2-40B4-BE49-F238E27FC236}">
                    <a16:creationId xmlns:a16="http://schemas.microsoft.com/office/drawing/2014/main" id="{C3595A8C-4ABB-46E0-903E-C679543BA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8" y="4331"/>
                <a:ext cx="17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resh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65" name="Rectangle 1785">
                <a:extLst>
                  <a:ext uri="{FF2B5EF4-FFF2-40B4-BE49-F238E27FC236}">
                    <a16:creationId xmlns:a16="http://schemas.microsoft.com/office/drawing/2014/main" id="{3591CAE5-814E-457F-A01A-A81ACD394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6" y="4331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66" name="Rectangle 1786">
                <a:extLst>
                  <a:ext uri="{FF2B5EF4-FFF2-40B4-BE49-F238E27FC236}">
                    <a16:creationId xmlns:a16="http://schemas.microsoft.com/office/drawing/2014/main" id="{4CBD33AE-0E85-4D91-B0EE-3201BCEF3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8" y="4331"/>
                <a:ext cx="18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ishi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67" name="Rectangle 1787">
                <a:extLst>
                  <a:ext uri="{FF2B5EF4-FFF2-40B4-BE49-F238E27FC236}">
                    <a16:creationId xmlns:a16="http://schemas.microsoft.com/office/drawing/2014/main" id="{F0A942B7-B2C4-48C9-9174-10E2185B3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3" y="4512"/>
                <a:ext cx="385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Rectangle 1788">
                <a:extLst>
                  <a:ext uri="{FF2B5EF4-FFF2-40B4-BE49-F238E27FC236}">
                    <a16:creationId xmlns:a16="http://schemas.microsoft.com/office/drawing/2014/main" id="{53B79BD4-8F9B-40C2-B083-26B91AF18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3" y="4512"/>
                <a:ext cx="385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Rectangle 1789">
                <a:extLst>
                  <a:ext uri="{FF2B5EF4-FFF2-40B4-BE49-F238E27FC236}">
                    <a16:creationId xmlns:a16="http://schemas.microsoft.com/office/drawing/2014/main" id="{6611EE8F-7DB9-4065-A75E-50BAC1252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0" y="4546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1157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70" name="Rectangle 1790">
                <a:extLst>
                  <a:ext uri="{FF2B5EF4-FFF2-40B4-BE49-F238E27FC236}">
                    <a16:creationId xmlns:a16="http://schemas.microsoft.com/office/drawing/2014/main" id="{77299CA6-3F7D-4FD9-9CAD-4757033D7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0" y="45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71" name="Rectangle 1791">
                <a:extLst>
                  <a:ext uri="{FF2B5EF4-FFF2-40B4-BE49-F238E27FC236}">
                    <a16:creationId xmlns:a16="http://schemas.microsoft.com/office/drawing/2014/main" id="{A618E05B-F15B-4627-99C8-98994238A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6" y="4546"/>
                <a:ext cx="1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1126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72" name="Rectangle 1792">
                <a:extLst>
                  <a:ext uri="{FF2B5EF4-FFF2-40B4-BE49-F238E27FC236}">
                    <a16:creationId xmlns:a16="http://schemas.microsoft.com/office/drawing/2014/main" id="{8D58E002-D2C5-479A-9365-70DC07B77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9" y="4408"/>
                <a:ext cx="22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73" name="Rectangle 1793">
                <a:extLst>
                  <a:ext uri="{FF2B5EF4-FFF2-40B4-BE49-F238E27FC236}">
                    <a16:creationId xmlns:a16="http://schemas.microsoft.com/office/drawing/2014/main" id="{25985C34-3CB0-46FC-A832-2AF83AEBF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1" y="4408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74" name="Rectangle 1794">
                <a:extLst>
                  <a:ext uri="{FF2B5EF4-FFF2-40B4-BE49-F238E27FC236}">
                    <a16:creationId xmlns:a16="http://schemas.microsoft.com/office/drawing/2014/main" id="{A303BF41-20CE-47F1-8066-EAD54ED39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3" y="4408"/>
                <a:ext cx="21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Dan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75" name="Rectangle 1795">
                <a:extLst>
                  <a:ext uri="{FF2B5EF4-FFF2-40B4-BE49-F238E27FC236}">
                    <a16:creationId xmlns:a16="http://schemas.microsoft.com/office/drawing/2014/main" id="{B61F9F33-8AFB-40C7-B103-14A5D7895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4" y="4512"/>
                <a:ext cx="13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Rectangle 1796">
                <a:extLst>
                  <a:ext uri="{FF2B5EF4-FFF2-40B4-BE49-F238E27FC236}">
                    <a16:creationId xmlns:a16="http://schemas.microsoft.com/office/drawing/2014/main" id="{8678F21B-5097-49EA-BF4E-E2CE05F4C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4" y="4512"/>
                <a:ext cx="13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Rectangle 1797">
                <a:extLst>
                  <a:ext uri="{FF2B5EF4-FFF2-40B4-BE49-F238E27FC236}">
                    <a16:creationId xmlns:a16="http://schemas.microsoft.com/office/drawing/2014/main" id="{7B386EF7-4BE2-4040-99D1-0059FAEA8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9" y="4734"/>
                <a:ext cx="27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Ninurta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78" name="Rectangle 1798">
                <a:extLst>
                  <a:ext uri="{FF2B5EF4-FFF2-40B4-BE49-F238E27FC236}">
                    <a16:creationId xmlns:a16="http://schemas.microsoft.com/office/drawing/2014/main" id="{2152E370-96DC-4B6D-8399-C5CA3BF3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2" y="4734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79" name="Rectangle 1799">
                <a:extLst>
                  <a:ext uri="{FF2B5EF4-FFF2-40B4-BE49-F238E27FC236}">
                    <a16:creationId xmlns:a16="http://schemas.microsoft.com/office/drawing/2014/main" id="{9F2812A2-26CB-4292-B7A5-392BADC74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3" y="4734"/>
                <a:ext cx="16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apal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80" name="Rectangle 1800">
                <a:extLst>
                  <a:ext uri="{FF2B5EF4-FFF2-40B4-BE49-F238E27FC236}">
                    <a16:creationId xmlns:a16="http://schemas.microsoft.com/office/drawing/2014/main" id="{8A0C73F4-A798-4F37-834B-907298E99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8" y="473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81" name="Rectangle 1801">
                <a:extLst>
                  <a:ext uri="{FF2B5EF4-FFF2-40B4-BE49-F238E27FC236}">
                    <a16:creationId xmlns:a16="http://schemas.microsoft.com/office/drawing/2014/main" id="{AC725902-A8F8-486A-AB45-F47AF39BD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0" y="4734"/>
                <a:ext cx="18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Ekur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82" name="Line 1802">
                <a:extLst>
                  <a:ext uri="{FF2B5EF4-FFF2-40B4-BE49-F238E27FC236}">
                    <a16:creationId xmlns:a16="http://schemas.microsoft.com/office/drawing/2014/main" id="{C589B6B7-743F-42D9-B006-5F3F266973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83" y="4660"/>
                <a:ext cx="35" cy="8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Rectangle 1803">
                <a:extLst>
                  <a:ext uri="{FF2B5EF4-FFF2-40B4-BE49-F238E27FC236}">
                    <a16:creationId xmlns:a16="http://schemas.microsoft.com/office/drawing/2014/main" id="{26F25FA9-9E76-4C2F-B27E-4B28132ED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5" y="4436"/>
                <a:ext cx="24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Tukulti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84" name="Rectangle 1804">
                <a:extLst>
                  <a:ext uri="{FF2B5EF4-FFF2-40B4-BE49-F238E27FC236}">
                    <a16:creationId xmlns:a16="http://schemas.microsoft.com/office/drawing/2014/main" id="{BD97F93A-0EF2-4E68-A025-C9BF8EF25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9" y="4436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85" name="Rectangle 1805">
                <a:extLst>
                  <a:ext uri="{FF2B5EF4-FFF2-40B4-BE49-F238E27FC236}">
                    <a16:creationId xmlns:a16="http://schemas.microsoft.com/office/drawing/2014/main" id="{1A913E76-25F5-415C-9570-10F38FCB1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" y="4436"/>
                <a:ext cx="30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Ninurta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86" name="Rectangle 1806">
                <a:extLst>
                  <a:ext uri="{FF2B5EF4-FFF2-40B4-BE49-F238E27FC236}">
                    <a16:creationId xmlns:a16="http://schemas.microsoft.com/office/drawing/2014/main" id="{F391C786-8A82-4A5E-838D-C6897BA2C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8" y="4512"/>
                <a:ext cx="356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Rectangle 1807">
                <a:extLst>
                  <a:ext uri="{FF2B5EF4-FFF2-40B4-BE49-F238E27FC236}">
                    <a16:creationId xmlns:a16="http://schemas.microsoft.com/office/drawing/2014/main" id="{DAB18071-3FA7-44B3-92CA-E8A119BFB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8" y="4512"/>
                <a:ext cx="356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Rectangle 1808">
                <a:extLst>
                  <a:ext uri="{FF2B5EF4-FFF2-40B4-BE49-F238E27FC236}">
                    <a16:creationId xmlns:a16="http://schemas.microsoft.com/office/drawing/2014/main" id="{D61A2DDD-ED8C-4151-85D7-715E1A226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1" y="4546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1125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89" name="Rectangle 1809">
                <a:extLst>
                  <a:ext uri="{FF2B5EF4-FFF2-40B4-BE49-F238E27FC236}">
                    <a16:creationId xmlns:a16="http://schemas.microsoft.com/office/drawing/2014/main" id="{4C913092-D18D-4853-87AB-0559ED57C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1" y="45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0" name="Rectangle 1810">
                <a:extLst>
                  <a:ext uri="{FF2B5EF4-FFF2-40B4-BE49-F238E27FC236}">
                    <a16:creationId xmlns:a16="http://schemas.microsoft.com/office/drawing/2014/main" id="{379DB6BB-0C2E-46CE-BC21-E2895D8E8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7" y="4546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1096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1" name="Rectangle 1811">
                <a:extLst>
                  <a:ext uri="{FF2B5EF4-FFF2-40B4-BE49-F238E27FC236}">
                    <a16:creationId xmlns:a16="http://schemas.microsoft.com/office/drawing/2014/main" id="{00C07990-C7F7-4A23-ACC0-782A4640B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6" y="4650"/>
                <a:ext cx="50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Shalmaneser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2" name="Rectangle 1812">
                <a:extLst>
                  <a:ext uri="{FF2B5EF4-FFF2-40B4-BE49-F238E27FC236}">
                    <a16:creationId xmlns:a16="http://schemas.microsoft.com/office/drawing/2014/main" id="{E796374E-CE10-4B00-88A0-880F7587E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7" y="4436"/>
                <a:ext cx="20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3" name="Rectangle 1813">
                <a:extLst>
                  <a:ext uri="{FF2B5EF4-FFF2-40B4-BE49-F238E27FC236}">
                    <a16:creationId xmlns:a16="http://schemas.microsoft.com/office/drawing/2014/main" id="{9AFAE60B-A55F-48D8-9ECC-B79F01EF2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1" y="4436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4" name="Rectangle 1814">
                <a:extLst>
                  <a:ext uri="{FF2B5EF4-FFF2-40B4-BE49-F238E27FC236}">
                    <a16:creationId xmlns:a16="http://schemas.microsoft.com/office/drawing/2014/main" id="{90E567DA-4891-4107-9180-5443ED624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3" y="4436"/>
                <a:ext cx="23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nirari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5" name="Rectangle 1815">
                <a:extLst>
                  <a:ext uri="{FF2B5EF4-FFF2-40B4-BE49-F238E27FC236}">
                    <a16:creationId xmlns:a16="http://schemas.microsoft.com/office/drawing/2014/main" id="{F2F172FF-0AF0-454A-809A-DFEA770C8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4" y="4650"/>
                <a:ext cx="16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Arik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6" name="Rectangle 1816">
                <a:extLst>
                  <a:ext uri="{FF2B5EF4-FFF2-40B4-BE49-F238E27FC236}">
                    <a16:creationId xmlns:a16="http://schemas.microsoft.com/office/drawing/2014/main" id="{E1C8761D-B30B-4101-9C99-2493F01EC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7" y="4650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7" name="Rectangle 1817">
                <a:extLst>
                  <a:ext uri="{FF2B5EF4-FFF2-40B4-BE49-F238E27FC236}">
                    <a16:creationId xmlns:a16="http://schemas.microsoft.com/office/drawing/2014/main" id="{F9BD4048-B96A-4673-9EA8-C1725E4CE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9" y="4650"/>
                <a:ext cx="1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8" name="Rectangle 1818">
                <a:extLst>
                  <a:ext uri="{FF2B5EF4-FFF2-40B4-BE49-F238E27FC236}">
                    <a16:creationId xmlns:a16="http://schemas.microsoft.com/office/drawing/2014/main" id="{62B76460-A8BE-494F-9569-D05D36338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9" y="4650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9" name="Rectangle 1819">
                <a:extLst>
                  <a:ext uri="{FF2B5EF4-FFF2-40B4-BE49-F238E27FC236}">
                    <a16:creationId xmlns:a16="http://schemas.microsoft.com/office/drawing/2014/main" id="{11D76096-6DA6-420F-B846-35BF23147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1" y="4650"/>
                <a:ext cx="8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ili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00" name="Rectangle 1820">
                <a:extLst>
                  <a:ext uri="{FF2B5EF4-FFF2-40B4-BE49-F238E27FC236}">
                    <a16:creationId xmlns:a16="http://schemas.microsoft.com/office/drawing/2014/main" id="{0EC6D5C1-CD9F-4FEA-B1B5-A9620FF6B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8" y="4436"/>
                <a:ext cx="16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Enlil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01" name="Rectangle 1821">
                <a:extLst>
                  <a:ext uri="{FF2B5EF4-FFF2-40B4-BE49-F238E27FC236}">
                    <a16:creationId xmlns:a16="http://schemas.microsoft.com/office/drawing/2014/main" id="{17C9F4F7-5BF6-43E2-A00A-622D6058E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3" y="4436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02" name="Rectangle 1822">
                <a:extLst>
                  <a:ext uri="{FF2B5EF4-FFF2-40B4-BE49-F238E27FC236}">
                    <a16:creationId xmlns:a16="http://schemas.microsoft.com/office/drawing/2014/main" id="{51F0AEF8-99D2-4545-9259-1F9CD9CAF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4" y="4436"/>
                <a:ext cx="19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nirari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03" name="Line 1823">
                <a:extLst>
                  <a:ext uri="{FF2B5EF4-FFF2-40B4-BE49-F238E27FC236}">
                    <a16:creationId xmlns:a16="http://schemas.microsoft.com/office/drawing/2014/main" id="{033420B4-5407-48ED-920B-F19E41BDE8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28" y="5342"/>
                <a:ext cx="29" cy="76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Line 1824">
                <a:extLst>
                  <a:ext uri="{FF2B5EF4-FFF2-40B4-BE49-F238E27FC236}">
                    <a16:creationId xmlns:a16="http://schemas.microsoft.com/office/drawing/2014/main" id="{05D0384F-2EFC-45D1-A83A-197813B97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64" y="5123"/>
                <a:ext cx="36" cy="10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Rectangle 1825">
                <a:extLst>
                  <a:ext uri="{FF2B5EF4-FFF2-40B4-BE49-F238E27FC236}">
                    <a16:creationId xmlns:a16="http://schemas.microsoft.com/office/drawing/2014/main" id="{D75C7F88-B0AB-4583-ACF6-B308AD473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3" y="5223"/>
                <a:ext cx="14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Rectangle 1826">
                <a:extLst>
                  <a:ext uri="{FF2B5EF4-FFF2-40B4-BE49-F238E27FC236}">
                    <a16:creationId xmlns:a16="http://schemas.microsoft.com/office/drawing/2014/main" id="{4A3C960F-001C-48C3-81D7-CBF3C4081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3" y="5223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Rectangle 1827">
                <a:extLst>
                  <a:ext uri="{FF2B5EF4-FFF2-40B4-BE49-F238E27FC236}">
                    <a16:creationId xmlns:a16="http://schemas.microsoft.com/office/drawing/2014/main" id="{A34F7720-8B3B-481D-9755-07A5CD59C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1" y="5223"/>
                <a:ext cx="30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Rectangle 1828">
                <a:extLst>
                  <a:ext uri="{FF2B5EF4-FFF2-40B4-BE49-F238E27FC236}">
                    <a16:creationId xmlns:a16="http://schemas.microsoft.com/office/drawing/2014/main" id="{C3031E39-D728-475A-BBB5-9481C9090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1" y="5223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Line 1829">
                <a:extLst>
                  <a:ext uri="{FF2B5EF4-FFF2-40B4-BE49-F238E27FC236}">
                    <a16:creationId xmlns:a16="http://schemas.microsoft.com/office/drawing/2014/main" id="{964D1048-1C92-42EE-B651-3F346619F8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60" y="5342"/>
                <a:ext cx="71" cy="11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Line 1830">
                <a:extLst>
                  <a:ext uri="{FF2B5EF4-FFF2-40B4-BE49-F238E27FC236}">
                    <a16:creationId xmlns:a16="http://schemas.microsoft.com/office/drawing/2014/main" id="{B43D34B0-72B6-419F-9F31-7453C57157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01" y="4986"/>
                <a:ext cx="4984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Rectangle 1831">
                <a:extLst>
                  <a:ext uri="{FF2B5EF4-FFF2-40B4-BE49-F238E27FC236}">
                    <a16:creationId xmlns:a16="http://schemas.microsoft.com/office/drawing/2014/main" id="{3DA74C1F-0647-4BC8-BB6E-F392B2FD5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3" y="4956"/>
                <a:ext cx="560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Rectangle 1832">
                <a:extLst>
                  <a:ext uri="{FF2B5EF4-FFF2-40B4-BE49-F238E27FC236}">
                    <a16:creationId xmlns:a16="http://schemas.microsoft.com/office/drawing/2014/main" id="{21B485F3-082A-4E1E-9E63-0A185355B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6" y="4961"/>
                <a:ext cx="65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Middle Babylonian Period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13" name="Rectangle 1833">
                <a:extLst>
                  <a:ext uri="{FF2B5EF4-FFF2-40B4-BE49-F238E27FC236}">
                    <a16:creationId xmlns:a16="http://schemas.microsoft.com/office/drawing/2014/main" id="{FBB83285-5E55-413F-B3B3-6EB0D525E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26" y="5223"/>
                <a:ext cx="14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Rectangle 1834">
                <a:extLst>
                  <a:ext uri="{FF2B5EF4-FFF2-40B4-BE49-F238E27FC236}">
                    <a16:creationId xmlns:a16="http://schemas.microsoft.com/office/drawing/2014/main" id="{BA567517-0605-48DC-8406-34372F85B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26" y="5223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Rectangle 1835">
                <a:extLst>
                  <a:ext uri="{FF2B5EF4-FFF2-40B4-BE49-F238E27FC236}">
                    <a16:creationId xmlns:a16="http://schemas.microsoft.com/office/drawing/2014/main" id="{BB72FBAE-870E-485C-B2C1-C903F8923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" y="5223"/>
                <a:ext cx="60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Rectangle 1836">
                <a:extLst>
                  <a:ext uri="{FF2B5EF4-FFF2-40B4-BE49-F238E27FC236}">
                    <a16:creationId xmlns:a16="http://schemas.microsoft.com/office/drawing/2014/main" id="{33EE71B3-4716-49A7-B060-DECBAB525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" y="5223"/>
                <a:ext cx="60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Line 1837">
                <a:extLst>
                  <a:ext uri="{FF2B5EF4-FFF2-40B4-BE49-F238E27FC236}">
                    <a16:creationId xmlns:a16="http://schemas.microsoft.com/office/drawing/2014/main" id="{AB6FF163-886A-44E1-BB0E-5DB4B027C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819" y="5342"/>
                <a:ext cx="59" cy="103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Rectangle 1838">
                <a:extLst>
                  <a:ext uri="{FF2B5EF4-FFF2-40B4-BE49-F238E27FC236}">
                    <a16:creationId xmlns:a16="http://schemas.microsoft.com/office/drawing/2014/main" id="{385041F3-BAEB-405C-B639-3CF64B451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" y="5223"/>
                <a:ext cx="14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Rectangle 1839">
                <a:extLst>
                  <a:ext uri="{FF2B5EF4-FFF2-40B4-BE49-F238E27FC236}">
                    <a16:creationId xmlns:a16="http://schemas.microsoft.com/office/drawing/2014/main" id="{9045854D-7879-4858-A4EA-D4AEB2A16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" y="5223"/>
                <a:ext cx="14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Rectangle 1840">
                <a:extLst>
                  <a:ext uri="{FF2B5EF4-FFF2-40B4-BE49-F238E27FC236}">
                    <a16:creationId xmlns:a16="http://schemas.microsoft.com/office/drawing/2014/main" id="{3E20C9B1-434E-4B28-B9D6-8A65C847E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8" y="5223"/>
                <a:ext cx="118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Rectangle 1841">
                <a:extLst>
                  <a:ext uri="{FF2B5EF4-FFF2-40B4-BE49-F238E27FC236}">
                    <a16:creationId xmlns:a16="http://schemas.microsoft.com/office/drawing/2014/main" id="{8075D443-0CCD-4B42-8CA2-6E957FC50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8" y="5223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Rectangle 1842">
                <a:extLst>
                  <a:ext uri="{FF2B5EF4-FFF2-40B4-BE49-F238E27FC236}">
                    <a16:creationId xmlns:a16="http://schemas.microsoft.com/office/drawing/2014/main" id="{3CE68C94-3353-4D11-BA93-A7502ADA6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6" y="5131"/>
                <a:ext cx="27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Marduk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23" name="Rectangle 1843">
                <a:extLst>
                  <a:ext uri="{FF2B5EF4-FFF2-40B4-BE49-F238E27FC236}">
                    <a16:creationId xmlns:a16="http://schemas.microsoft.com/office/drawing/2014/main" id="{E9F248E4-AF0F-4339-8CB7-086310219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6" y="5131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24" name="Rectangle 1844">
                <a:extLst>
                  <a:ext uri="{FF2B5EF4-FFF2-40B4-BE49-F238E27FC236}">
                    <a16:creationId xmlns:a16="http://schemas.microsoft.com/office/drawing/2014/main" id="{D9CB1EF7-7565-413D-B952-595FD6274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8" y="5131"/>
                <a:ext cx="24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shapik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25" name="Rectangle 1845">
                <a:extLst>
                  <a:ext uri="{FF2B5EF4-FFF2-40B4-BE49-F238E27FC236}">
                    <a16:creationId xmlns:a16="http://schemas.microsoft.com/office/drawing/2014/main" id="{407A189B-EC1E-4C37-8E46-484203465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8" y="5131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26" name="Rectangle 1846">
                <a:extLst>
                  <a:ext uri="{FF2B5EF4-FFF2-40B4-BE49-F238E27FC236}">
                    <a16:creationId xmlns:a16="http://schemas.microsoft.com/office/drawing/2014/main" id="{365ACC42-616F-42EE-B83D-B0B2FF05F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0" y="5131"/>
                <a:ext cx="14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zeri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27" name="Rectangle 1847">
                <a:extLst>
                  <a:ext uri="{FF2B5EF4-FFF2-40B4-BE49-F238E27FC236}">
                    <a16:creationId xmlns:a16="http://schemas.microsoft.com/office/drawing/2014/main" id="{C087C18B-A8A8-4C9F-AA81-D1848F7BF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7" y="5223"/>
                <a:ext cx="20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Rectangle 1848">
                <a:extLst>
                  <a:ext uri="{FF2B5EF4-FFF2-40B4-BE49-F238E27FC236}">
                    <a16:creationId xmlns:a16="http://schemas.microsoft.com/office/drawing/2014/main" id="{865C08A9-E41B-4F7B-A194-5DABF2E03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7" y="5223"/>
                <a:ext cx="20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Rectangle 1849">
                <a:extLst>
                  <a:ext uri="{FF2B5EF4-FFF2-40B4-BE49-F238E27FC236}">
                    <a16:creationId xmlns:a16="http://schemas.microsoft.com/office/drawing/2014/main" id="{5D2D7AC7-7AB6-4B26-B43E-AC8FAB9BF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5" y="522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975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0" name="Rectangle 1850">
                <a:extLst>
                  <a:ext uri="{FF2B5EF4-FFF2-40B4-BE49-F238E27FC236}">
                    <a16:creationId xmlns:a16="http://schemas.microsoft.com/office/drawing/2014/main" id="{769B7256-7048-49D7-B7AC-CD0C9CE1E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7" y="522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1" name="Rectangle 1851">
                <a:extLst>
                  <a:ext uri="{FF2B5EF4-FFF2-40B4-BE49-F238E27FC236}">
                    <a16:creationId xmlns:a16="http://schemas.microsoft.com/office/drawing/2014/main" id="{D0909559-A643-4CD5-B9E3-52A241D4C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3" y="5287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958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2" name="Rectangle 1852">
                <a:extLst>
                  <a:ext uri="{FF2B5EF4-FFF2-40B4-BE49-F238E27FC236}">
                    <a16:creationId xmlns:a16="http://schemas.microsoft.com/office/drawing/2014/main" id="{4EDED740-6701-4280-8B37-A724E2B08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3" y="5363"/>
                <a:ext cx="27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Marduk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3" name="Rectangle 1853">
                <a:extLst>
                  <a:ext uri="{FF2B5EF4-FFF2-40B4-BE49-F238E27FC236}">
                    <a16:creationId xmlns:a16="http://schemas.microsoft.com/office/drawing/2014/main" id="{C9BC5280-085C-4E1B-88E2-2831AE98C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3" y="5363"/>
                <a:ext cx="5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4" name="Rectangle 1854">
                <a:extLst>
                  <a:ext uri="{FF2B5EF4-FFF2-40B4-BE49-F238E27FC236}">
                    <a16:creationId xmlns:a16="http://schemas.microsoft.com/office/drawing/2014/main" id="{A5EFBE8D-BE51-45CD-A486-1DD0B408C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5" y="5363"/>
                <a:ext cx="21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nadin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5" name="Rectangle 1855">
                <a:extLst>
                  <a:ext uri="{FF2B5EF4-FFF2-40B4-BE49-F238E27FC236}">
                    <a16:creationId xmlns:a16="http://schemas.microsoft.com/office/drawing/2014/main" id="{7C06DA61-6BED-4D51-97F5-D83D5D9DA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6" y="5363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6" name="Rectangle 1856">
                <a:extLst>
                  <a:ext uri="{FF2B5EF4-FFF2-40B4-BE49-F238E27FC236}">
                    <a16:creationId xmlns:a16="http://schemas.microsoft.com/office/drawing/2014/main" id="{EADEB864-14F8-4C1F-B56B-D4B1D1834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8" y="5363"/>
                <a:ext cx="19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ahhe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7" name="Rectangle 1857">
                <a:extLst>
                  <a:ext uri="{FF2B5EF4-FFF2-40B4-BE49-F238E27FC236}">
                    <a16:creationId xmlns:a16="http://schemas.microsoft.com/office/drawing/2014/main" id="{B9963530-660E-4AED-9876-0FBEA97D8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8" y="5223"/>
                <a:ext cx="59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Rectangle 1858">
                <a:extLst>
                  <a:ext uri="{FF2B5EF4-FFF2-40B4-BE49-F238E27FC236}">
                    <a16:creationId xmlns:a16="http://schemas.microsoft.com/office/drawing/2014/main" id="{D538B5B1-49B6-4801-9FD9-999B21C42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8" y="5223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Rectangle 1859">
                <a:extLst>
                  <a:ext uri="{FF2B5EF4-FFF2-40B4-BE49-F238E27FC236}">
                    <a16:creationId xmlns:a16="http://schemas.microsoft.com/office/drawing/2014/main" id="{1BD6CDD8-7BE1-48FA-9822-853E7CC47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" y="5042"/>
                <a:ext cx="16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Enlil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40" name="Rectangle 1860">
                <a:extLst>
                  <a:ext uri="{FF2B5EF4-FFF2-40B4-BE49-F238E27FC236}">
                    <a16:creationId xmlns:a16="http://schemas.microsoft.com/office/drawing/2014/main" id="{73778AF2-C2C3-49C0-B9F4-24CA9B6A2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9" y="5042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41" name="Rectangle 1861">
                <a:extLst>
                  <a:ext uri="{FF2B5EF4-FFF2-40B4-BE49-F238E27FC236}">
                    <a16:creationId xmlns:a16="http://schemas.microsoft.com/office/drawing/2014/main" id="{C2A95248-D80C-4963-B158-931E251A3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1" y="5042"/>
                <a:ext cx="21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nadin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42" name="Rectangle 1862">
                <a:extLst>
                  <a:ext uri="{FF2B5EF4-FFF2-40B4-BE49-F238E27FC236}">
                    <a16:creationId xmlns:a16="http://schemas.microsoft.com/office/drawing/2014/main" id="{48C8EB97-1857-456F-9AAE-911E098DC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2" y="5042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43" name="Rectangle 1863">
                <a:extLst>
                  <a:ext uri="{FF2B5EF4-FFF2-40B4-BE49-F238E27FC236}">
                    <a16:creationId xmlns:a16="http://schemas.microsoft.com/office/drawing/2014/main" id="{92C69C4E-4E35-47D1-BE80-BA6181825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4" y="5042"/>
                <a:ext cx="14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apli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44" name="Line 1864">
                <a:extLst>
                  <a:ext uri="{FF2B5EF4-FFF2-40B4-BE49-F238E27FC236}">
                    <a16:creationId xmlns:a16="http://schemas.microsoft.com/office/drawing/2014/main" id="{56C0BAB8-743F-4D94-B81D-5753D2AD0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18" y="5122"/>
                <a:ext cx="58" cy="97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Rectangle 1865">
                <a:extLst>
                  <a:ext uri="{FF2B5EF4-FFF2-40B4-BE49-F238E27FC236}">
                    <a16:creationId xmlns:a16="http://schemas.microsoft.com/office/drawing/2014/main" id="{3EF4E4DC-1423-4355-A3CD-9D98B620F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1" y="5223"/>
                <a:ext cx="237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Rectangle 1866">
                <a:extLst>
                  <a:ext uri="{FF2B5EF4-FFF2-40B4-BE49-F238E27FC236}">
                    <a16:creationId xmlns:a16="http://schemas.microsoft.com/office/drawing/2014/main" id="{5CE151B5-5BF3-452F-9052-677778E48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01" y="5223"/>
                <a:ext cx="23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Rectangle 1867">
                <a:extLst>
                  <a:ext uri="{FF2B5EF4-FFF2-40B4-BE49-F238E27FC236}">
                    <a16:creationId xmlns:a16="http://schemas.microsoft.com/office/drawing/2014/main" id="{08688B30-6AE2-435F-9441-5F154897E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9" y="5226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1001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48" name="Rectangle 1868">
                <a:extLst>
                  <a:ext uri="{FF2B5EF4-FFF2-40B4-BE49-F238E27FC236}">
                    <a16:creationId xmlns:a16="http://schemas.microsoft.com/office/drawing/2014/main" id="{0B8EB5C3-15EC-4430-845D-8AC9C006E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69" y="522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49" name="Rectangle 1869">
                <a:extLst>
                  <a:ext uri="{FF2B5EF4-FFF2-40B4-BE49-F238E27FC236}">
                    <a16:creationId xmlns:a16="http://schemas.microsoft.com/office/drawing/2014/main" id="{B7D4955C-CFFC-4EDB-B190-7997BA3E2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1" y="5287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980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50" name="Rectangle 1870">
                <a:extLst>
                  <a:ext uri="{FF2B5EF4-FFF2-40B4-BE49-F238E27FC236}">
                    <a16:creationId xmlns:a16="http://schemas.microsoft.com/office/drawing/2014/main" id="{D59C0BD8-5B2D-49A3-BB76-5D4B311FA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5" y="5444"/>
                <a:ext cx="63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Nebuchadnezzar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51" name="Rectangle 1871">
                <a:extLst>
                  <a:ext uri="{FF2B5EF4-FFF2-40B4-BE49-F238E27FC236}">
                    <a16:creationId xmlns:a16="http://schemas.microsoft.com/office/drawing/2014/main" id="{0FB120BD-76D1-4C1D-BD19-530CD24F7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1" y="5223"/>
                <a:ext cx="88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Rectangle 1872">
                <a:extLst>
                  <a:ext uri="{FF2B5EF4-FFF2-40B4-BE49-F238E27FC236}">
                    <a16:creationId xmlns:a16="http://schemas.microsoft.com/office/drawing/2014/main" id="{6D38894D-8CF9-479A-813A-348A838F6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1" y="5223"/>
                <a:ext cx="8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Rectangle 1873">
                <a:extLst>
                  <a:ext uri="{FF2B5EF4-FFF2-40B4-BE49-F238E27FC236}">
                    <a16:creationId xmlns:a16="http://schemas.microsoft.com/office/drawing/2014/main" id="{32FBA9E3-7DE8-4EDD-80CC-F1ACAF8C7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8" y="5124"/>
                <a:ext cx="27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Ninurta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54" name="Rectangle 1874">
                <a:extLst>
                  <a:ext uri="{FF2B5EF4-FFF2-40B4-BE49-F238E27FC236}">
                    <a16:creationId xmlns:a16="http://schemas.microsoft.com/office/drawing/2014/main" id="{DF24BAF4-68E0-41F7-B027-215E09E94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1" y="5124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55" name="Rectangle 1875">
                <a:extLst>
                  <a:ext uri="{FF2B5EF4-FFF2-40B4-BE49-F238E27FC236}">
                    <a16:creationId xmlns:a16="http://schemas.microsoft.com/office/drawing/2014/main" id="{D57AAE99-754E-45F5-8171-3B4DCD798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2" y="5124"/>
                <a:ext cx="21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nadin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56" name="Rectangle 1876">
                <a:extLst>
                  <a:ext uri="{FF2B5EF4-FFF2-40B4-BE49-F238E27FC236}">
                    <a16:creationId xmlns:a16="http://schemas.microsoft.com/office/drawing/2014/main" id="{98429B39-F61B-4E08-8EE6-6471DBF3A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4" y="5124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57" name="Rectangle 1877">
                <a:extLst>
                  <a:ext uri="{FF2B5EF4-FFF2-40B4-BE49-F238E27FC236}">
                    <a16:creationId xmlns:a16="http://schemas.microsoft.com/office/drawing/2014/main" id="{D621E074-BE08-48F7-AC23-EFA365C8F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6" y="5124"/>
                <a:ext cx="22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shumi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58" name="Rectangle 1878">
                <a:extLst>
                  <a:ext uri="{FF2B5EF4-FFF2-40B4-BE49-F238E27FC236}">
                    <a16:creationId xmlns:a16="http://schemas.microsoft.com/office/drawing/2014/main" id="{57974D70-6061-45A0-BC07-4BD0FC396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4" y="5223"/>
                <a:ext cx="14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Rectangle 1879">
                <a:extLst>
                  <a:ext uri="{FF2B5EF4-FFF2-40B4-BE49-F238E27FC236}">
                    <a16:creationId xmlns:a16="http://schemas.microsoft.com/office/drawing/2014/main" id="{875CE25E-35D6-4614-92E7-524867935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4" y="5223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Rectangle 1880">
                <a:extLst>
                  <a:ext uri="{FF2B5EF4-FFF2-40B4-BE49-F238E27FC236}">
                    <a16:creationId xmlns:a16="http://schemas.microsoft.com/office/drawing/2014/main" id="{24AADD8D-7E23-4851-A4E6-7D76FDAFB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2" y="5223"/>
                <a:ext cx="107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Rectangle 1881">
                <a:extLst>
                  <a:ext uri="{FF2B5EF4-FFF2-40B4-BE49-F238E27FC236}">
                    <a16:creationId xmlns:a16="http://schemas.microsoft.com/office/drawing/2014/main" id="{F824B68B-AB85-45EC-995C-9977D0AF8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2" y="5223"/>
                <a:ext cx="10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Line 1882">
                <a:extLst>
                  <a:ext uri="{FF2B5EF4-FFF2-40B4-BE49-F238E27FC236}">
                    <a16:creationId xmlns:a16="http://schemas.microsoft.com/office/drawing/2014/main" id="{B99FE6F3-D0C5-4C70-9113-3F50448BAE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30" y="5126"/>
                <a:ext cx="59" cy="97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Rectangle 1883">
                <a:extLst>
                  <a:ext uri="{FF2B5EF4-FFF2-40B4-BE49-F238E27FC236}">
                    <a16:creationId xmlns:a16="http://schemas.microsoft.com/office/drawing/2014/main" id="{32379BB7-6FD1-4F7A-A767-F6EB0F08F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6" y="5223"/>
                <a:ext cx="103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Rectangle 1884">
                <a:extLst>
                  <a:ext uri="{FF2B5EF4-FFF2-40B4-BE49-F238E27FC236}">
                    <a16:creationId xmlns:a16="http://schemas.microsoft.com/office/drawing/2014/main" id="{50EB6488-6B1D-4B50-A277-D161464FD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6" y="5223"/>
                <a:ext cx="103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Rectangle 1885">
                <a:extLst>
                  <a:ext uri="{FF2B5EF4-FFF2-40B4-BE49-F238E27FC236}">
                    <a16:creationId xmlns:a16="http://schemas.microsoft.com/office/drawing/2014/main" id="{9B57A606-0416-490A-912C-EDD0134A3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3" y="5223"/>
                <a:ext cx="101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Rectangle 1886">
                <a:extLst>
                  <a:ext uri="{FF2B5EF4-FFF2-40B4-BE49-F238E27FC236}">
                    <a16:creationId xmlns:a16="http://schemas.microsoft.com/office/drawing/2014/main" id="{0958690B-805D-4C8C-969E-9CDEE9046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3" y="5223"/>
                <a:ext cx="101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Rectangle 1887">
                <a:extLst>
                  <a:ext uri="{FF2B5EF4-FFF2-40B4-BE49-F238E27FC236}">
                    <a16:creationId xmlns:a16="http://schemas.microsoft.com/office/drawing/2014/main" id="{08F0D82E-C1BB-499F-9D9C-811C033A3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2" y="5223"/>
                <a:ext cx="326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Rectangle 1888">
                <a:extLst>
                  <a:ext uri="{FF2B5EF4-FFF2-40B4-BE49-F238E27FC236}">
                    <a16:creationId xmlns:a16="http://schemas.microsoft.com/office/drawing/2014/main" id="{49678595-2C8C-4A4B-B81D-50BF07ED6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2" y="5223"/>
                <a:ext cx="326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Rectangle 1889">
                <a:extLst>
                  <a:ext uri="{FF2B5EF4-FFF2-40B4-BE49-F238E27FC236}">
                    <a16:creationId xmlns:a16="http://schemas.microsoft.com/office/drawing/2014/main" id="{35AF03DF-4E86-4FE3-AF7D-EB5A36C03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1" y="5368"/>
                <a:ext cx="16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Meli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70" name="Rectangle 1890">
                <a:extLst>
                  <a:ext uri="{FF2B5EF4-FFF2-40B4-BE49-F238E27FC236}">
                    <a16:creationId xmlns:a16="http://schemas.microsoft.com/office/drawing/2014/main" id="{36466606-3FE4-47AE-8048-604CBBA4C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2" y="5368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71" name="Rectangle 1891">
                <a:extLst>
                  <a:ext uri="{FF2B5EF4-FFF2-40B4-BE49-F238E27FC236}">
                    <a16:creationId xmlns:a16="http://schemas.microsoft.com/office/drawing/2014/main" id="{5A956F20-2404-4F03-9E9A-7874F1F17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4" y="5368"/>
                <a:ext cx="25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Shipak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72" name="Rectangle 1892">
                <a:extLst>
                  <a:ext uri="{FF2B5EF4-FFF2-40B4-BE49-F238E27FC236}">
                    <a16:creationId xmlns:a16="http://schemas.microsoft.com/office/drawing/2014/main" id="{3AFA8083-5BD7-45C8-8580-45012B129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8" y="5223"/>
                <a:ext cx="208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Rectangle 1893">
                <a:extLst>
                  <a:ext uri="{FF2B5EF4-FFF2-40B4-BE49-F238E27FC236}">
                    <a16:creationId xmlns:a16="http://schemas.microsoft.com/office/drawing/2014/main" id="{1EE379DD-9B15-43F3-B68D-87492344C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8" y="5223"/>
                <a:ext cx="20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Rectangle 1894">
                <a:extLst>
                  <a:ext uri="{FF2B5EF4-FFF2-40B4-BE49-F238E27FC236}">
                    <a16:creationId xmlns:a16="http://schemas.microsoft.com/office/drawing/2014/main" id="{B6C0385F-3ED6-492B-98AC-991881C34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9" y="5444"/>
                <a:ext cx="20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75" name="Rectangle 1895">
                <a:extLst>
                  <a:ext uri="{FF2B5EF4-FFF2-40B4-BE49-F238E27FC236}">
                    <a16:creationId xmlns:a16="http://schemas.microsoft.com/office/drawing/2014/main" id="{3B8A4372-3236-46D8-9FBE-FC2154089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3" y="544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76" name="Rectangle 1896">
                <a:extLst>
                  <a:ext uri="{FF2B5EF4-FFF2-40B4-BE49-F238E27FC236}">
                    <a16:creationId xmlns:a16="http://schemas.microsoft.com/office/drawing/2014/main" id="{467D45B5-E594-4748-9814-5E2992C5F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5" y="5444"/>
                <a:ext cx="25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shuma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77" name="Rectangle 1897">
                <a:extLst>
                  <a:ext uri="{FF2B5EF4-FFF2-40B4-BE49-F238E27FC236}">
                    <a16:creationId xmlns:a16="http://schemas.microsoft.com/office/drawing/2014/main" id="{D5AC8EC5-3F2D-45E5-BE1B-8B4D43DAD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3" y="544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78" name="Rectangle 1898">
                <a:extLst>
                  <a:ext uri="{FF2B5EF4-FFF2-40B4-BE49-F238E27FC236}">
                    <a16:creationId xmlns:a16="http://schemas.microsoft.com/office/drawing/2014/main" id="{6714383D-BCA4-4133-8D4A-C450EEAAC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5" y="5444"/>
                <a:ext cx="17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usur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79" name="Rectangle 1899">
                <a:extLst>
                  <a:ext uri="{FF2B5EF4-FFF2-40B4-BE49-F238E27FC236}">
                    <a16:creationId xmlns:a16="http://schemas.microsoft.com/office/drawing/2014/main" id="{6A2AF3A3-4C76-4047-8DCC-0F453E878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7" y="5042"/>
                <a:ext cx="20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Adad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0" name="Rectangle 1900">
                <a:extLst>
                  <a:ext uri="{FF2B5EF4-FFF2-40B4-BE49-F238E27FC236}">
                    <a16:creationId xmlns:a16="http://schemas.microsoft.com/office/drawing/2014/main" id="{6F02EA59-F434-4507-A69F-634EEFC76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1" y="5042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1" name="Rectangle 1901">
                <a:extLst>
                  <a:ext uri="{FF2B5EF4-FFF2-40B4-BE49-F238E27FC236}">
                    <a16:creationId xmlns:a16="http://schemas.microsoft.com/office/drawing/2014/main" id="{BD79D65A-90DD-4FE3-870D-52D9A549E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3" y="5042"/>
                <a:ext cx="25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shuma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2" name="Rectangle 1902">
                <a:extLst>
                  <a:ext uri="{FF2B5EF4-FFF2-40B4-BE49-F238E27FC236}">
                    <a16:creationId xmlns:a16="http://schemas.microsoft.com/office/drawing/2014/main" id="{D614677E-0A82-4146-8CC0-1ABD9E52B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1" y="5042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3" name="Rectangle 1903">
                <a:extLst>
                  <a:ext uri="{FF2B5EF4-FFF2-40B4-BE49-F238E27FC236}">
                    <a16:creationId xmlns:a16="http://schemas.microsoft.com/office/drawing/2014/main" id="{B9ED8935-281C-494C-9F4C-074FC62CB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3" y="5042"/>
                <a:ext cx="22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iddina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4" name="Rectangle 1904">
                <a:extLst>
                  <a:ext uri="{FF2B5EF4-FFF2-40B4-BE49-F238E27FC236}">
                    <a16:creationId xmlns:a16="http://schemas.microsoft.com/office/drawing/2014/main" id="{435B2FA2-49B3-4D53-9458-620EAFDF6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8" y="5124"/>
                <a:ext cx="51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Kashtiliashu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5" name="Rectangle 1905">
                <a:extLst>
                  <a:ext uri="{FF2B5EF4-FFF2-40B4-BE49-F238E27FC236}">
                    <a16:creationId xmlns:a16="http://schemas.microsoft.com/office/drawing/2014/main" id="{F266E93C-9CA3-4352-83A9-3DA756576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84" y="5368"/>
                <a:ext cx="38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Shagarakti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6" name="Rectangle 1906">
                <a:extLst>
                  <a:ext uri="{FF2B5EF4-FFF2-40B4-BE49-F238E27FC236}">
                    <a16:creationId xmlns:a16="http://schemas.microsoft.com/office/drawing/2014/main" id="{ED61E004-C124-4128-AF23-AC2E065D3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9" y="5368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7" name="Rectangle 1907">
                <a:extLst>
                  <a:ext uri="{FF2B5EF4-FFF2-40B4-BE49-F238E27FC236}">
                    <a16:creationId xmlns:a16="http://schemas.microsoft.com/office/drawing/2014/main" id="{1AAABAB4-F42B-4259-868E-596D9C780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1" y="5368"/>
                <a:ext cx="32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Shuriash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8" name="Rectangle 1908">
                <a:extLst>
                  <a:ext uri="{FF2B5EF4-FFF2-40B4-BE49-F238E27FC236}">
                    <a16:creationId xmlns:a16="http://schemas.microsoft.com/office/drawing/2014/main" id="{BE59FF74-A149-496D-BBE6-62F0B6D6A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2" y="5444"/>
                <a:ext cx="42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Kadashman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89" name="Rectangle 1909">
                <a:extLst>
                  <a:ext uri="{FF2B5EF4-FFF2-40B4-BE49-F238E27FC236}">
                    <a16:creationId xmlns:a16="http://schemas.microsoft.com/office/drawing/2014/main" id="{8EA0AC08-9F6C-4B41-8EF8-D8E3BC395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33" y="544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90" name="Rectangle 1910">
                <a:extLst>
                  <a:ext uri="{FF2B5EF4-FFF2-40B4-BE49-F238E27FC236}">
                    <a16:creationId xmlns:a16="http://schemas.microsoft.com/office/drawing/2014/main" id="{89B4F4FF-D01D-41EC-986D-BFA4B408A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5" y="5444"/>
                <a:ext cx="23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Enlil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91" name="Rectangle 1911">
                <a:extLst>
                  <a:ext uri="{FF2B5EF4-FFF2-40B4-BE49-F238E27FC236}">
                    <a16:creationId xmlns:a16="http://schemas.microsoft.com/office/drawing/2014/main" id="{6E9B083C-80E9-4AB1-BBFC-5BEB6556B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7" y="5042"/>
                <a:ext cx="42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Kadashman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92" name="Rectangle 1912">
                <a:extLst>
                  <a:ext uri="{FF2B5EF4-FFF2-40B4-BE49-F238E27FC236}">
                    <a16:creationId xmlns:a16="http://schemas.microsoft.com/office/drawing/2014/main" id="{5D988971-B8DB-42CE-8362-9E187098F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9" y="5042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93" name="Rectangle 1913">
                <a:extLst>
                  <a:ext uri="{FF2B5EF4-FFF2-40B4-BE49-F238E27FC236}">
                    <a16:creationId xmlns:a16="http://schemas.microsoft.com/office/drawing/2014/main" id="{FAA8B566-B6CF-4657-8BC5-40310316D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81" y="5042"/>
                <a:ext cx="22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Turgu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94" name="Rectangle 1914">
                <a:extLst>
                  <a:ext uri="{FF2B5EF4-FFF2-40B4-BE49-F238E27FC236}">
                    <a16:creationId xmlns:a16="http://schemas.microsoft.com/office/drawing/2014/main" id="{F9AAA10C-8FC0-4264-A874-9846EB9B8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5223"/>
                <a:ext cx="296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Rectangle 1915">
                <a:extLst>
                  <a:ext uri="{FF2B5EF4-FFF2-40B4-BE49-F238E27FC236}">
                    <a16:creationId xmlns:a16="http://schemas.microsoft.com/office/drawing/2014/main" id="{097C9505-33EC-456C-AF14-F1AD9F7AC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5223"/>
                <a:ext cx="296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Rectangle 1916">
                <a:extLst>
                  <a:ext uri="{FF2B5EF4-FFF2-40B4-BE49-F238E27FC236}">
                    <a16:creationId xmlns:a16="http://schemas.microsoft.com/office/drawing/2014/main" id="{99ADF873-54EF-461C-BDEE-36AAA97CC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4" y="5226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1179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97" name="Rectangle 1917">
                <a:extLst>
                  <a:ext uri="{FF2B5EF4-FFF2-40B4-BE49-F238E27FC236}">
                    <a16:creationId xmlns:a16="http://schemas.microsoft.com/office/drawing/2014/main" id="{C4CF0AA2-D403-49AF-B613-503840ED9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4" y="522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98" name="Rectangle 1918">
                <a:extLst>
                  <a:ext uri="{FF2B5EF4-FFF2-40B4-BE49-F238E27FC236}">
                    <a16:creationId xmlns:a16="http://schemas.microsoft.com/office/drawing/2014/main" id="{1854E9C1-0B8C-45DF-BC00-89F4752F7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2" y="5287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1155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99" name="Rectangle 1919">
                <a:extLst>
                  <a:ext uri="{FF2B5EF4-FFF2-40B4-BE49-F238E27FC236}">
                    <a16:creationId xmlns:a16="http://schemas.microsoft.com/office/drawing/2014/main" id="{C257CE1A-AAF4-41BD-80B6-E20A3DD2A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0" y="5368"/>
                <a:ext cx="17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Nazi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21" name="Group 2121">
              <a:extLst>
                <a:ext uri="{FF2B5EF4-FFF2-40B4-BE49-F238E27FC236}">
                  <a16:creationId xmlns:a16="http://schemas.microsoft.com/office/drawing/2014/main" id="{C3157638-43D3-434E-8B00-A504CAB6FE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1" y="1874"/>
              <a:ext cx="14432" cy="5158"/>
              <a:chOff x="6261" y="1874"/>
              <a:chExt cx="14432" cy="5158"/>
            </a:xfrm>
          </p:grpSpPr>
          <p:sp>
            <p:nvSpPr>
              <p:cNvPr id="900" name="Rectangle 1921">
                <a:extLst>
                  <a:ext uri="{FF2B5EF4-FFF2-40B4-BE49-F238E27FC236}">
                    <a16:creationId xmlns:a16="http://schemas.microsoft.com/office/drawing/2014/main" id="{6A281075-FC85-4F14-97D2-11DD2AA6C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1" y="5368"/>
                <a:ext cx="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1" name="Rectangle 1922">
                <a:extLst>
                  <a:ext uri="{FF2B5EF4-FFF2-40B4-BE49-F238E27FC236}">
                    <a16:creationId xmlns:a16="http://schemas.microsoft.com/office/drawing/2014/main" id="{62F768AF-E3AE-4974-951B-5CEE53B44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3" y="5368"/>
                <a:ext cx="35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Maruttash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2" name="Rectangle 1923">
                <a:extLst>
                  <a:ext uri="{FF2B5EF4-FFF2-40B4-BE49-F238E27FC236}">
                    <a16:creationId xmlns:a16="http://schemas.microsoft.com/office/drawing/2014/main" id="{C7025669-7FED-417A-A3AD-288BD5CA5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2" y="5124"/>
                <a:ext cx="40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Kurigalzu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3" name="Rectangle 1924">
                <a:extLst>
                  <a:ext uri="{FF2B5EF4-FFF2-40B4-BE49-F238E27FC236}">
                    <a16:creationId xmlns:a16="http://schemas.microsoft.com/office/drawing/2014/main" id="{D181FB23-9D3C-4DCD-A499-0EEFA4CFD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1" y="4762"/>
                <a:ext cx="55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Battle of Sugagi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4" name="Rectangle 1925">
                <a:extLst>
                  <a:ext uri="{FF2B5EF4-FFF2-40B4-BE49-F238E27FC236}">
                    <a16:creationId xmlns:a16="http://schemas.microsoft.com/office/drawing/2014/main" id="{0DE79819-D669-4BFE-B131-71457E6B3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32" y="5516"/>
                <a:ext cx="53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1859B"/>
                    </a:solidFill>
                    <a:effectLst/>
                    <a:latin typeface="Arial" panose="020B0604020202020204" pitchFamily="34" charset="0"/>
                  </a:rPr>
                  <a:t>Burnaburiash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5" name="Rectangle 1926">
                <a:extLst>
                  <a:ext uri="{FF2B5EF4-FFF2-40B4-BE49-F238E27FC236}">
                    <a16:creationId xmlns:a16="http://schemas.microsoft.com/office/drawing/2014/main" id="{E6B2C911-053E-4FAD-B13C-AE0D70FDE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1" y="4836"/>
                <a:ext cx="51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Amarna letters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6" name="Rectangle 1927">
                <a:extLst>
                  <a:ext uri="{FF2B5EF4-FFF2-40B4-BE49-F238E27FC236}">
                    <a16:creationId xmlns:a16="http://schemas.microsoft.com/office/drawing/2014/main" id="{C3A071F8-BE31-4F71-BB3B-A33191BCB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7" y="4512"/>
                <a:ext cx="370" cy="83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Rectangle 1928">
                <a:extLst>
                  <a:ext uri="{FF2B5EF4-FFF2-40B4-BE49-F238E27FC236}">
                    <a16:creationId xmlns:a16="http://schemas.microsoft.com/office/drawing/2014/main" id="{5CD6CD02-883C-489C-AEF6-AEA83F411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7" y="4512"/>
                <a:ext cx="370" cy="83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Rectangle 1929">
                <a:extLst>
                  <a:ext uri="{FF2B5EF4-FFF2-40B4-BE49-F238E27FC236}">
                    <a16:creationId xmlns:a16="http://schemas.microsoft.com/office/drawing/2014/main" id="{5B9F34AB-95FC-4BE4-917D-811777929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4" y="490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312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09" name="Rectangle 1930">
                <a:extLst>
                  <a:ext uri="{FF2B5EF4-FFF2-40B4-BE49-F238E27FC236}">
                    <a16:creationId xmlns:a16="http://schemas.microsoft.com/office/drawing/2014/main" id="{1D3503E5-E3E5-4C25-85DC-ADBE44594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6" y="4900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0" name="Rectangle 1931">
                <a:extLst>
                  <a:ext uri="{FF2B5EF4-FFF2-40B4-BE49-F238E27FC236}">
                    <a16:creationId xmlns:a16="http://schemas.microsoft.com/office/drawing/2014/main" id="{A72B0042-5CEB-4D7F-99F7-55C0AF1F1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3" y="490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281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1" name="Rectangle 1932">
                <a:extLst>
                  <a:ext uri="{FF2B5EF4-FFF2-40B4-BE49-F238E27FC236}">
                    <a16:creationId xmlns:a16="http://schemas.microsoft.com/office/drawing/2014/main" id="{06CD3738-78FE-457B-96E1-C36365E46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1" y="4369"/>
                <a:ext cx="25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Selucus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2" name="Rectangle 1933">
                <a:extLst>
                  <a:ext uri="{FF2B5EF4-FFF2-40B4-BE49-F238E27FC236}">
                    <a16:creationId xmlns:a16="http://schemas.microsoft.com/office/drawing/2014/main" id="{F7C7A7DC-62A1-4808-86FD-E23A9D8F4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9" y="4413"/>
                <a:ext cx="26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Nicator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3" name="Rectangle 1934">
                <a:extLst>
                  <a:ext uri="{FF2B5EF4-FFF2-40B4-BE49-F238E27FC236}">
                    <a16:creationId xmlns:a16="http://schemas.microsoft.com/office/drawing/2014/main" id="{E5B53D18-DD30-4997-9BE8-BCC2F9644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0" y="4512"/>
                <a:ext cx="238" cy="8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Rectangle 1935">
                <a:extLst>
                  <a:ext uri="{FF2B5EF4-FFF2-40B4-BE49-F238E27FC236}">
                    <a16:creationId xmlns:a16="http://schemas.microsoft.com/office/drawing/2014/main" id="{55CF9EF1-676C-49FF-913F-0D58D6281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0" y="4512"/>
                <a:ext cx="238" cy="83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Rectangle 1936">
                <a:extLst>
                  <a:ext uri="{FF2B5EF4-FFF2-40B4-BE49-F238E27FC236}">
                    <a16:creationId xmlns:a16="http://schemas.microsoft.com/office/drawing/2014/main" id="{BD014985-0CA2-45BE-8D92-488B35FF7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2" y="4872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281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6" name="Rectangle 1937">
                <a:extLst>
                  <a:ext uri="{FF2B5EF4-FFF2-40B4-BE49-F238E27FC236}">
                    <a16:creationId xmlns:a16="http://schemas.microsoft.com/office/drawing/2014/main" id="{284307CB-965B-483F-8710-08AE8BDF2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4" y="4872"/>
                <a:ext cx="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7" name="Rectangle 1938">
                <a:extLst>
                  <a:ext uri="{FF2B5EF4-FFF2-40B4-BE49-F238E27FC236}">
                    <a16:creationId xmlns:a16="http://schemas.microsoft.com/office/drawing/2014/main" id="{71704260-DED3-4D64-939A-20F46FC0B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0" y="4931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261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18" name="Rectangle 1939">
                <a:extLst>
                  <a:ext uri="{FF2B5EF4-FFF2-40B4-BE49-F238E27FC236}">
                    <a16:creationId xmlns:a16="http://schemas.microsoft.com/office/drawing/2014/main" id="{BEDB7F13-AB95-4DFC-A7A7-98A93CB67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8" y="4509"/>
                <a:ext cx="169" cy="833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Rectangle 1940">
                <a:extLst>
                  <a:ext uri="{FF2B5EF4-FFF2-40B4-BE49-F238E27FC236}">
                    <a16:creationId xmlns:a16="http://schemas.microsoft.com/office/drawing/2014/main" id="{0DC2B9FE-7992-45F6-A941-86044C953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8" y="4509"/>
                <a:ext cx="169" cy="833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Rectangle 1941">
                <a:extLst>
                  <a:ext uri="{FF2B5EF4-FFF2-40B4-BE49-F238E27FC236}">
                    <a16:creationId xmlns:a16="http://schemas.microsoft.com/office/drawing/2014/main" id="{A5B4D527-BB6D-408F-B89A-86FFEF14E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6" y="487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261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21" name="Rectangle 1942">
                <a:extLst>
                  <a:ext uri="{FF2B5EF4-FFF2-40B4-BE49-F238E27FC236}">
                    <a16:creationId xmlns:a16="http://schemas.microsoft.com/office/drawing/2014/main" id="{EB204E77-EFE3-4D7D-973A-F2AD1B204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8" y="4870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22" name="Rectangle 1943">
                <a:extLst>
                  <a:ext uri="{FF2B5EF4-FFF2-40B4-BE49-F238E27FC236}">
                    <a16:creationId xmlns:a16="http://schemas.microsoft.com/office/drawing/2014/main" id="{8933DA51-8233-42B9-A005-DC1B23039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4" y="4928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23" name="Rectangle 1944">
                <a:extLst>
                  <a:ext uri="{FF2B5EF4-FFF2-40B4-BE49-F238E27FC236}">
                    <a16:creationId xmlns:a16="http://schemas.microsoft.com/office/drawing/2014/main" id="{9B694362-71C0-4AC3-8A27-7FA13125C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7" y="4509"/>
                <a:ext cx="245" cy="83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Rectangle 1945">
                <a:extLst>
                  <a:ext uri="{FF2B5EF4-FFF2-40B4-BE49-F238E27FC236}">
                    <a16:creationId xmlns:a16="http://schemas.microsoft.com/office/drawing/2014/main" id="{F1FF0B47-C591-459F-AF1C-EA1B7E1B6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7" y="4509"/>
                <a:ext cx="245" cy="833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Rectangle 1946">
                <a:extLst>
                  <a:ext uri="{FF2B5EF4-FFF2-40B4-BE49-F238E27FC236}">
                    <a16:creationId xmlns:a16="http://schemas.microsoft.com/office/drawing/2014/main" id="{E4D43456-63F8-49E5-8F0E-5EAA0A92D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3" y="487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246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26" name="Rectangle 1947">
                <a:extLst>
                  <a:ext uri="{FF2B5EF4-FFF2-40B4-BE49-F238E27FC236}">
                    <a16:creationId xmlns:a16="http://schemas.microsoft.com/office/drawing/2014/main" id="{E94CDADF-0194-4361-8D37-8A2453BB8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6" y="4870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27" name="Rectangle 1948">
                <a:extLst>
                  <a:ext uri="{FF2B5EF4-FFF2-40B4-BE49-F238E27FC236}">
                    <a16:creationId xmlns:a16="http://schemas.microsoft.com/office/drawing/2014/main" id="{BF52EB1E-87CC-462A-9A43-53DDC3D52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1" y="4928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225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28" name="Rectangle 1949">
                <a:extLst>
                  <a:ext uri="{FF2B5EF4-FFF2-40B4-BE49-F238E27FC236}">
                    <a16:creationId xmlns:a16="http://schemas.microsoft.com/office/drawing/2014/main" id="{063D414D-7D79-466A-8F89-78E7304CB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4" y="5362"/>
                <a:ext cx="30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29" name="Rectangle 1950">
                <a:extLst>
                  <a:ext uri="{FF2B5EF4-FFF2-40B4-BE49-F238E27FC236}">
                    <a16:creationId xmlns:a16="http://schemas.microsoft.com/office/drawing/2014/main" id="{98503464-3AA0-4B6D-AB01-4CCA493A6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7" y="5406"/>
                <a:ext cx="21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Soter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0" name="Rectangle 1951">
                <a:extLst>
                  <a:ext uri="{FF2B5EF4-FFF2-40B4-BE49-F238E27FC236}">
                    <a16:creationId xmlns:a16="http://schemas.microsoft.com/office/drawing/2014/main" id="{250752C6-ED0B-40CF-8B57-21FB7C71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2" y="4509"/>
                <a:ext cx="42" cy="833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Rectangle 1952">
                <a:extLst>
                  <a:ext uri="{FF2B5EF4-FFF2-40B4-BE49-F238E27FC236}">
                    <a16:creationId xmlns:a16="http://schemas.microsoft.com/office/drawing/2014/main" id="{DF3A2891-110C-468F-8424-E5127F793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2" y="4509"/>
                <a:ext cx="42" cy="833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Rectangle 1953">
                <a:extLst>
                  <a:ext uri="{FF2B5EF4-FFF2-40B4-BE49-F238E27FC236}">
                    <a16:creationId xmlns:a16="http://schemas.microsoft.com/office/drawing/2014/main" id="{25A36BF3-2B28-40CA-878C-044A28DA1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4" y="4509"/>
                <a:ext cx="415" cy="83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Rectangle 1954">
                <a:extLst>
                  <a:ext uri="{FF2B5EF4-FFF2-40B4-BE49-F238E27FC236}">
                    <a16:creationId xmlns:a16="http://schemas.microsoft.com/office/drawing/2014/main" id="{5794EA37-EB75-4351-9BA1-E656B6730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4" y="4509"/>
                <a:ext cx="415" cy="833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Rectangle 1955">
                <a:extLst>
                  <a:ext uri="{FF2B5EF4-FFF2-40B4-BE49-F238E27FC236}">
                    <a16:creationId xmlns:a16="http://schemas.microsoft.com/office/drawing/2014/main" id="{B2D454B1-D917-42D7-91C6-D10E4BDD7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4" y="4900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223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5" name="Rectangle 1956">
                <a:extLst>
                  <a:ext uri="{FF2B5EF4-FFF2-40B4-BE49-F238E27FC236}">
                    <a16:creationId xmlns:a16="http://schemas.microsoft.com/office/drawing/2014/main" id="{C6EBC97F-DD41-459F-9C43-B749685BF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6" y="4900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6" name="Rectangle 1957">
                <a:extLst>
                  <a:ext uri="{FF2B5EF4-FFF2-40B4-BE49-F238E27FC236}">
                    <a16:creationId xmlns:a16="http://schemas.microsoft.com/office/drawing/2014/main" id="{D49BDE9E-B61E-48D5-B9AF-1A6DC57A5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3" y="4900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187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7" name="Rectangle 1958">
                <a:extLst>
                  <a:ext uri="{FF2B5EF4-FFF2-40B4-BE49-F238E27FC236}">
                    <a16:creationId xmlns:a16="http://schemas.microsoft.com/office/drawing/2014/main" id="{E03F0DB8-7884-4B2C-BC0E-C84E19318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4" y="4364"/>
                <a:ext cx="28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Selucus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8" name="Rectangle 1959">
                <a:extLst>
                  <a:ext uri="{FF2B5EF4-FFF2-40B4-BE49-F238E27FC236}">
                    <a16:creationId xmlns:a16="http://schemas.microsoft.com/office/drawing/2014/main" id="{F1698F2A-186A-4091-9202-179007D99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6" y="4408"/>
                <a:ext cx="35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Ceraunus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9" name="Rectangle 1960">
                <a:extLst>
                  <a:ext uri="{FF2B5EF4-FFF2-40B4-BE49-F238E27FC236}">
                    <a16:creationId xmlns:a16="http://schemas.microsoft.com/office/drawing/2014/main" id="{2FB1C1A7-AAE6-46DD-AD63-78DD82B7D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9" y="4509"/>
                <a:ext cx="149" cy="833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Rectangle 1961">
                <a:extLst>
                  <a:ext uri="{FF2B5EF4-FFF2-40B4-BE49-F238E27FC236}">
                    <a16:creationId xmlns:a16="http://schemas.microsoft.com/office/drawing/2014/main" id="{34F3639E-AE84-4C0B-AC2C-EDCFBEC3C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9" y="4509"/>
                <a:ext cx="149" cy="833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Rectangle 1962">
                <a:extLst>
                  <a:ext uri="{FF2B5EF4-FFF2-40B4-BE49-F238E27FC236}">
                    <a16:creationId xmlns:a16="http://schemas.microsoft.com/office/drawing/2014/main" id="{A1BB2AC0-D562-472E-AD94-BA54E77F5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7" y="4364"/>
                <a:ext cx="29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Selucus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2" name="Rectangle 1963">
                <a:extLst>
                  <a:ext uri="{FF2B5EF4-FFF2-40B4-BE49-F238E27FC236}">
                    <a16:creationId xmlns:a16="http://schemas.microsoft.com/office/drawing/2014/main" id="{D65C37A2-8669-4A30-98D3-CF626896B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6" y="4408"/>
                <a:ext cx="36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Philopater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3" name="Rectangle 1964">
                <a:extLst>
                  <a:ext uri="{FF2B5EF4-FFF2-40B4-BE49-F238E27FC236}">
                    <a16:creationId xmlns:a16="http://schemas.microsoft.com/office/drawing/2014/main" id="{2C5EC82D-3C11-40EC-B5F6-3B28D1058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8" y="4509"/>
                <a:ext cx="118" cy="83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Rectangle 1965">
                <a:extLst>
                  <a:ext uri="{FF2B5EF4-FFF2-40B4-BE49-F238E27FC236}">
                    <a16:creationId xmlns:a16="http://schemas.microsoft.com/office/drawing/2014/main" id="{60786EDD-EDAB-49A6-A6D7-71E0ACD3B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8" y="4509"/>
                <a:ext cx="118" cy="833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Rectangle 1966">
                <a:extLst>
                  <a:ext uri="{FF2B5EF4-FFF2-40B4-BE49-F238E27FC236}">
                    <a16:creationId xmlns:a16="http://schemas.microsoft.com/office/drawing/2014/main" id="{546B1ED2-7A23-44B5-9311-8F2FEDAFF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1" y="5362"/>
                <a:ext cx="33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6" name="Rectangle 1967">
                <a:extLst>
                  <a:ext uri="{FF2B5EF4-FFF2-40B4-BE49-F238E27FC236}">
                    <a16:creationId xmlns:a16="http://schemas.microsoft.com/office/drawing/2014/main" id="{2CEABA66-1116-4314-BE0F-7B4660AFC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8" y="5406"/>
                <a:ext cx="36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 Great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7" name="Rectangle 1968">
                <a:extLst>
                  <a:ext uri="{FF2B5EF4-FFF2-40B4-BE49-F238E27FC236}">
                    <a16:creationId xmlns:a16="http://schemas.microsoft.com/office/drawing/2014/main" id="{83C6F185-78E0-474A-9AC3-7B92E34CA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8" y="5362"/>
                <a:ext cx="340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8" name="Rectangle 1969">
                <a:extLst>
                  <a:ext uri="{FF2B5EF4-FFF2-40B4-BE49-F238E27FC236}">
                    <a16:creationId xmlns:a16="http://schemas.microsoft.com/office/drawing/2014/main" id="{20E6A64F-9CE7-48D5-B1E0-E6ABC5A1C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1" y="5406"/>
                <a:ext cx="37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Epiphanes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49" name="Line 1970">
                <a:extLst>
                  <a:ext uri="{FF2B5EF4-FFF2-40B4-BE49-F238E27FC236}">
                    <a16:creationId xmlns:a16="http://schemas.microsoft.com/office/drawing/2014/main" id="{3A3AD82D-C9E5-4674-A78C-F2015582C0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86" y="4277"/>
                <a:ext cx="2958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Rectangle 1971">
                <a:extLst>
                  <a:ext uri="{FF2B5EF4-FFF2-40B4-BE49-F238E27FC236}">
                    <a16:creationId xmlns:a16="http://schemas.microsoft.com/office/drawing/2014/main" id="{C646C70A-00C0-46FE-9628-7CED19352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9" y="4248"/>
                <a:ext cx="332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Rectangle 1972">
                <a:extLst>
                  <a:ext uri="{FF2B5EF4-FFF2-40B4-BE49-F238E27FC236}">
                    <a16:creationId xmlns:a16="http://schemas.microsoft.com/office/drawing/2014/main" id="{781E775D-4F6B-4CB0-92FE-460D7D374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1" y="4251"/>
                <a:ext cx="40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Selucid Empire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52" name="Line 1973">
                <a:extLst>
                  <a:ext uri="{FF2B5EF4-FFF2-40B4-BE49-F238E27FC236}">
                    <a16:creationId xmlns:a16="http://schemas.microsoft.com/office/drawing/2014/main" id="{16F0C525-99AC-4724-ADBF-54BEDC40DE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686" y="4254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Line 1974">
                <a:extLst>
                  <a:ext uri="{FF2B5EF4-FFF2-40B4-BE49-F238E27FC236}">
                    <a16:creationId xmlns:a16="http://schemas.microsoft.com/office/drawing/2014/main" id="{3A553DB6-3EC7-4DB4-8EC8-E36E99350C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42" y="4254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Rectangle 1975">
                <a:extLst>
                  <a:ext uri="{FF2B5EF4-FFF2-40B4-BE49-F238E27FC236}">
                    <a16:creationId xmlns:a16="http://schemas.microsoft.com/office/drawing/2014/main" id="{F89C3FCB-2AF2-4F3C-B623-23C10F19C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7" y="4120"/>
                <a:ext cx="116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Kings of the South (¶ Daniel 11)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55" name="Rectangle 1976">
                <a:extLst>
                  <a:ext uri="{FF2B5EF4-FFF2-40B4-BE49-F238E27FC236}">
                    <a16:creationId xmlns:a16="http://schemas.microsoft.com/office/drawing/2014/main" id="{2964EB0C-5B51-4CD5-B9C9-3D81356D4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7" y="4291"/>
                <a:ext cx="114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Kings of the North (¶ Daniel 11)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56" name="Rectangle 1977">
                <a:extLst>
                  <a:ext uri="{FF2B5EF4-FFF2-40B4-BE49-F238E27FC236}">
                    <a16:creationId xmlns:a16="http://schemas.microsoft.com/office/drawing/2014/main" id="{07816875-A160-4139-92BF-D7B031A64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1" y="4512"/>
                <a:ext cx="44" cy="83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Rectangle 1978">
                <a:extLst>
                  <a:ext uri="{FF2B5EF4-FFF2-40B4-BE49-F238E27FC236}">
                    <a16:creationId xmlns:a16="http://schemas.microsoft.com/office/drawing/2014/main" id="{0137C983-0547-4E12-9970-7FD3BE9DA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1" y="4512"/>
                <a:ext cx="44" cy="83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Rectangle 1979">
                <a:extLst>
                  <a:ext uri="{FF2B5EF4-FFF2-40B4-BE49-F238E27FC236}">
                    <a16:creationId xmlns:a16="http://schemas.microsoft.com/office/drawing/2014/main" id="{12A0D63C-110C-460D-A890-16E4D5C0C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5" y="4512"/>
                <a:ext cx="119" cy="8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Rectangle 1980">
                <a:extLst>
                  <a:ext uri="{FF2B5EF4-FFF2-40B4-BE49-F238E27FC236}">
                    <a16:creationId xmlns:a16="http://schemas.microsoft.com/office/drawing/2014/main" id="{E685537E-BC1D-4CE0-B125-0A2E783DC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5" y="4512"/>
                <a:ext cx="119" cy="83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Rectangle 1981">
                <a:extLst>
                  <a:ext uri="{FF2B5EF4-FFF2-40B4-BE49-F238E27FC236}">
                    <a16:creationId xmlns:a16="http://schemas.microsoft.com/office/drawing/2014/main" id="{B7692BBB-BE68-464F-96F7-538C24F7A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1" y="5491"/>
                <a:ext cx="30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Demetrius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61" name="Rectangle 1982">
                <a:extLst>
                  <a:ext uri="{FF2B5EF4-FFF2-40B4-BE49-F238E27FC236}">
                    <a16:creationId xmlns:a16="http://schemas.microsoft.com/office/drawing/2014/main" id="{9612D9EC-395E-4DFD-9B16-D5524B0E4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9" y="5540"/>
                <a:ext cx="21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Soter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62" name="Rectangle 1983">
                <a:extLst>
                  <a:ext uri="{FF2B5EF4-FFF2-40B4-BE49-F238E27FC236}">
                    <a16:creationId xmlns:a16="http://schemas.microsoft.com/office/drawing/2014/main" id="{921EC9F1-5918-40FB-B6CB-4671CFA3B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9" y="4365"/>
                <a:ext cx="30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Alexander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63" name="Rectangle 1984">
                <a:extLst>
                  <a:ext uri="{FF2B5EF4-FFF2-40B4-BE49-F238E27FC236}">
                    <a16:creationId xmlns:a16="http://schemas.microsoft.com/office/drawing/2014/main" id="{63A52710-8460-4849-A08A-73BF312EF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1" y="4415"/>
                <a:ext cx="21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Balas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64" name="Line 1985">
                <a:extLst>
                  <a:ext uri="{FF2B5EF4-FFF2-40B4-BE49-F238E27FC236}">
                    <a16:creationId xmlns:a16="http://schemas.microsoft.com/office/drawing/2014/main" id="{413A2298-67B7-40DD-BC80-231B451C80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525" y="5342"/>
                <a:ext cx="29" cy="13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Rectangle 1986">
                <a:extLst>
                  <a:ext uri="{FF2B5EF4-FFF2-40B4-BE49-F238E27FC236}">
                    <a16:creationId xmlns:a16="http://schemas.microsoft.com/office/drawing/2014/main" id="{3B400F90-33EB-4356-9E89-133977303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24" y="4648"/>
                <a:ext cx="32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Demetrius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66" name="Rectangle 1987">
                <a:extLst>
                  <a:ext uri="{FF2B5EF4-FFF2-40B4-BE49-F238E27FC236}">
                    <a16:creationId xmlns:a16="http://schemas.microsoft.com/office/drawing/2014/main" id="{C0285452-9985-4660-85AB-70E2B42B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3" y="4698"/>
                <a:ext cx="26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Nicator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67" name="Rectangle 1988">
                <a:extLst>
                  <a:ext uri="{FF2B5EF4-FFF2-40B4-BE49-F238E27FC236}">
                    <a16:creationId xmlns:a16="http://schemas.microsoft.com/office/drawing/2014/main" id="{1E7AD2EA-3C6E-40B2-B4CE-190E81BD1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4" y="4512"/>
                <a:ext cx="58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Rectangle 1989">
                <a:extLst>
                  <a:ext uri="{FF2B5EF4-FFF2-40B4-BE49-F238E27FC236}">
                    <a16:creationId xmlns:a16="http://schemas.microsoft.com/office/drawing/2014/main" id="{A801DED8-2875-4317-AB4A-7D5E99E19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4" y="4512"/>
                <a:ext cx="58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Rectangle 1990">
                <a:extLst>
                  <a:ext uri="{FF2B5EF4-FFF2-40B4-BE49-F238E27FC236}">
                    <a16:creationId xmlns:a16="http://schemas.microsoft.com/office/drawing/2014/main" id="{6D793A1F-1A5E-492D-9788-60C5581E2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2" y="4512"/>
                <a:ext cx="30" cy="60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Rectangle 1991">
                <a:extLst>
                  <a:ext uri="{FF2B5EF4-FFF2-40B4-BE49-F238E27FC236}">
                    <a16:creationId xmlns:a16="http://schemas.microsoft.com/office/drawing/2014/main" id="{46364D32-8E42-4F88-9498-28B25F523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2" y="4512"/>
                <a:ext cx="30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Rectangle 1992">
                <a:extLst>
                  <a:ext uri="{FF2B5EF4-FFF2-40B4-BE49-F238E27FC236}">
                    <a16:creationId xmlns:a16="http://schemas.microsoft.com/office/drawing/2014/main" id="{BD48F0F0-22FE-4C87-83D7-4F09438C9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9" y="4512"/>
                <a:ext cx="82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Rectangle 1993">
                <a:extLst>
                  <a:ext uri="{FF2B5EF4-FFF2-40B4-BE49-F238E27FC236}">
                    <a16:creationId xmlns:a16="http://schemas.microsoft.com/office/drawing/2014/main" id="{0ED3D495-469D-459C-AF12-FC8940545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9" y="4512"/>
                <a:ext cx="82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Line 1994">
                <a:extLst>
                  <a:ext uri="{FF2B5EF4-FFF2-40B4-BE49-F238E27FC236}">
                    <a16:creationId xmlns:a16="http://schemas.microsoft.com/office/drawing/2014/main" id="{17B3F323-3570-48B1-9C29-C203DD4BD5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673" y="4601"/>
                <a:ext cx="89" cy="2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Line 1995">
                <a:extLst>
                  <a:ext uri="{FF2B5EF4-FFF2-40B4-BE49-F238E27FC236}">
                    <a16:creationId xmlns:a16="http://schemas.microsoft.com/office/drawing/2014/main" id="{E28B8234-85D0-4D6E-9A59-36942A1854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762" y="4601"/>
                <a:ext cx="59" cy="2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Rectangle 1996">
                <a:extLst>
                  <a:ext uri="{FF2B5EF4-FFF2-40B4-BE49-F238E27FC236}">
                    <a16:creationId xmlns:a16="http://schemas.microsoft.com/office/drawing/2014/main" id="{F078C3DD-B140-4852-855D-A38AC34BD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" y="4512"/>
                <a:ext cx="59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Rectangle 1997">
                <a:extLst>
                  <a:ext uri="{FF2B5EF4-FFF2-40B4-BE49-F238E27FC236}">
                    <a16:creationId xmlns:a16="http://schemas.microsoft.com/office/drawing/2014/main" id="{E6300416-B366-4775-B978-BAB69153A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1" y="4512"/>
                <a:ext cx="5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Rectangle 1998">
                <a:extLst>
                  <a:ext uri="{FF2B5EF4-FFF2-40B4-BE49-F238E27FC236}">
                    <a16:creationId xmlns:a16="http://schemas.microsoft.com/office/drawing/2014/main" id="{1B68738D-D406-4999-8952-0839B8686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1" y="4572"/>
                <a:ext cx="60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Rectangle 1999">
                <a:extLst>
                  <a:ext uri="{FF2B5EF4-FFF2-40B4-BE49-F238E27FC236}">
                    <a16:creationId xmlns:a16="http://schemas.microsoft.com/office/drawing/2014/main" id="{C0AAAF34-7334-4DCF-871D-D15CF2DFE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1" y="4572"/>
                <a:ext cx="60" cy="5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Rectangle 2000">
                <a:extLst>
                  <a:ext uri="{FF2B5EF4-FFF2-40B4-BE49-F238E27FC236}">
                    <a16:creationId xmlns:a16="http://schemas.microsoft.com/office/drawing/2014/main" id="{F98A8EF1-0479-4425-866C-540097690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4" y="4365"/>
                <a:ext cx="32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Alexander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80" name="Rectangle 2001">
                <a:extLst>
                  <a:ext uri="{FF2B5EF4-FFF2-40B4-BE49-F238E27FC236}">
                    <a16:creationId xmlns:a16="http://schemas.microsoft.com/office/drawing/2014/main" id="{D20237E2-9B72-4ACC-AC56-F945A1E5A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8" y="4415"/>
                <a:ext cx="29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Zabinas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81" name="Rectangle 2002">
                <a:extLst>
                  <a:ext uri="{FF2B5EF4-FFF2-40B4-BE49-F238E27FC236}">
                    <a16:creationId xmlns:a16="http://schemas.microsoft.com/office/drawing/2014/main" id="{DCB60815-3B79-4B9F-B97E-FCCA0E967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1" y="4572"/>
                <a:ext cx="59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Rectangle 2003">
                <a:extLst>
                  <a:ext uri="{FF2B5EF4-FFF2-40B4-BE49-F238E27FC236}">
                    <a16:creationId xmlns:a16="http://schemas.microsoft.com/office/drawing/2014/main" id="{C77C3439-F417-4946-B5BC-4B8271A3D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1" y="4572"/>
                <a:ext cx="59" cy="5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Rectangle 2004">
                <a:extLst>
                  <a:ext uri="{FF2B5EF4-FFF2-40B4-BE49-F238E27FC236}">
                    <a16:creationId xmlns:a16="http://schemas.microsoft.com/office/drawing/2014/main" id="{AEDE15A9-CE75-4A1C-9F76-E5B25C249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8" y="4777"/>
                <a:ext cx="26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Cleopatra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84" name="Rectangle 2005">
                <a:extLst>
                  <a:ext uri="{FF2B5EF4-FFF2-40B4-BE49-F238E27FC236}">
                    <a16:creationId xmlns:a16="http://schemas.microsoft.com/office/drawing/2014/main" id="{73F707CA-357A-447B-B147-F06965CB3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1" y="4810"/>
                <a:ext cx="19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85" name="Rectangle 2006">
                <a:extLst>
                  <a:ext uri="{FF2B5EF4-FFF2-40B4-BE49-F238E27FC236}">
                    <a16:creationId xmlns:a16="http://schemas.microsoft.com/office/drawing/2014/main" id="{6F1D6F77-2168-41B1-9CDE-5DFC83D5C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0" y="4887"/>
                <a:ext cx="48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Dau. of Ptolemy VI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86" name="Line 2007">
                <a:extLst>
                  <a:ext uri="{FF2B5EF4-FFF2-40B4-BE49-F238E27FC236}">
                    <a16:creationId xmlns:a16="http://schemas.microsoft.com/office/drawing/2014/main" id="{DAC08B73-C9BA-41A6-9E00-996D9E57A4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881" y="4630"/>
                <a:ext cx="29" cy="13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Rectangle 2008">
                <a:extLst>
                  <a:ext uri="{FF2B5EF4-FFF2-40B4-BE49-F238E27FC236}">
                    <a16:creationId xmlns:a16="http://schemas.microsoft.com/office/drawing/2014/main" id="{6722796A-9E67-47C6-AEC0-344FF848B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0" y="4512"/>
                <a:ext cx="279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Rectangle 2009">
                <a:extLst>
                  <a:ext uri="{FF2B5EF4-FFF2-40B4-BE49-F238E27FC236}">
                    <a16:creationId xmlns:a16="http://schemas.microsoft.com/office/drawing/2014/main" id="{C5E889A2-1ECE-48F7-8B14-478EF7957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0" y="4512"/>
                <a:ext cx="27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Rectangle 2010">
                <a:extLst>
                  <a:ext uri="{FF2B5EF4-FFF2-40B4-BE49-F238E27FC236}">
                    <a16:creationId xmlns:a16="http://schemas.microsoft.com/office/drawing/2014/main" id="{DB82BC02-1FB8-4565-AAC9-7604479A4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7" y="4365"/>
                <a:ext cx="37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VIII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90" name="Rectangle 2011">
                <a:extLst>
                  <a:ext uri="{FF2B5EF4-FFF2-40B4-BE49-F238E27FC236}">
                    <a16:creationId xmlns:a16="http://schemas.microsoft.com/office/drawing/2014/main" id="{3D4193A9-7E5E-4A0A-9AFE-711043B3D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3" y="4415"/>
                <a:ext cx="26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Grypus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91" name="Rectangle 2012">
                <a:extLst>
                  <a:ext uri="{FF2B5EF4-FFF2-40B4-BE49-F238E27FC236}">
                    <a16:creationId xmlns:a16="http://schemas.microsoft.com/office/drawing/2014/main" id="{8A09E0B8-9380-434A-9698-8440D4CFE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9" y="4572"/>
                <a:ext cx="225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Rectangle 2013">
                <a:extLst>
                  <a:ext uri="{FF2B5EF4-FFF2-40B4-BE49-F238E27FC236}">
                    <a16:creationId xmlns:a16="http://schemas.microsoft.com/office/drawing/2014/main" id="{024616A8-FC17-4E2A-B9F8-CB7D179E9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9" y="4572"/>
                <a:ext cx="225" cy="5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Rectangle 2014">
                <a:extLst>
                  <a:ext uri="{FF2B5EF4-FFF2-40B4-BE49-F238E27FC236}">
                    <a16:creationId xmlns:a16="http://schemas.microsoft.com/office/drawing/2014/main" id="{FD25598A-8640-40B4-991B-A473E76BD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74" y="4648"/>
                <a:ext cx="34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IX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94" name="Rectangle 2015">
                <a:extLst>
                  <a:ext uri="{FF2B5EF4-FFF2-40B4-BE49-F238E27FC236}">
                    <a16:creationId xmlns:a16="http://schemas.microsoft.com/office/drawing/2014/main" id="{C81D0CBB-F2A3-43BA-ACBD-BEBE288BD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1" y="4698"/>
                <a:ext cx="37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Cyzicenus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95" name="Rectangle 2016">
                <a:extLst>
                  <a:ext uri="{FF2B5EF4-FFF2-40B4-BE49-F238E27FC236}">
                    <a16:creationId xmlns:a16="http://schemas.microsoft.com/office/drawing/2014/main" id="{35043A0E-11D9-4319-97A9-F28637993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1" y="4512"/>
                <a:ext cx="16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Rectangle 2017">
                <a:extLst>
                  <a:ext uri="{FF2B5EF4-FFF2-40B4-BE49-F238E27FC236}">
                    <a16:creationId xmlns:a16="http://schemas.microsoft.com/office/drawing/2014/main" id="{D0365D8A-3BE5-46EB-A492-C2807470B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1" y="4512"/>
                <a:ext cx="16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Rectangle 2018">
                <a:extLst>
                  <a:ext uri="{FF2B5EF4-FFF2-40B4-BE49-F238E27FC236}">
                    <a16:creationId xmlns:a16="http://schemas.microsoft.com/office/drawing/2014/main" id="{0B6A5E2E-7E68-4754-B83D-5F598A746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6" y="5362"/>
                <a:ext cx="29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Seleucus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98" name="Rectangle 2019">
                <a:extLst>
                  <a:ext uri="{FF2B5EF4-FFF2-40B4-BE49-F238E27FC236}">
                    <a16:creationId xmlns:a16="http://schemas.microsoft.com/office/drawing/2014/main" id="{B2D5688D-095B-4FAC-82B5-813C23FBC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7" y="5406"/>
                <a:ext cx="34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Callinicus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99" name="Rectangle 2020">
                <a:extLst>
                  <a:ext uri="{FF2B5EF4-FFF2-40B4-BE49-F238E27FC236}">
                    <a16:creationId xmlns:a16="http://schemas.microsoft.com/office/drawing/2014/main" id="{D9312195-4348-4EC6-A7DE-9A0EA08A7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4" y="4369"/>
                <a:ext cx="31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00" name="Rectangle 2021">
                <a:extLst>
                  <a:ext uri="{FF2B5EF4-FFF2-40B4-BE49-F238E27FC236}">
                    <a16:creationId xmlns:a16="http://schemas.microsoft.com/office/drawing/2014/main" id="{20C666CC-1CB1-4D87-A52F-8BCFB11D3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2" y="4413"/>
                <a:ext cx="234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Theos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01" name="Rectangle 2022">
                <a:extLst>
                  <a:ext uri="{FF2B5EF4-FFF2-40B4-BE49-F238E27FC236}">
                    <a16:creationId xmlns:a16="http://schemas.microsoft.com/office/drawing/2014/main" id="{2E4EB6E2-5827-45BC-91AE-7ACB30383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8" y="5210"/>
                <a:ext cx="95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141 Conquest of Babylon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02" name="Rectangle 2023">
                <a:extLst>
                  <a:ext uri="{FF2B5EF4-FFF2-40B4-BE49-F238E27FC236}">
                    <a16:creationId xmlns:a16="http://schemas.microsoft.com/office/drawing/2014/main" id="{4AAF1555-7022-406C-8190-F663894BA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8" y="5307"/>
                <a:ext cx="420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by Parthia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03" name="Rectangle 2024">
                <a:extLst>
                  <a:ext uri="{FF2B5EF4-FFF2-40B4-BE49-F238E27FC236}">
                    <a16:creationId xmlns:a16="http://schemas.microsoft.com/office/drawing/2014/main" id="{23A5CE26-3457-4138-910B-52664ABA8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7" y="4512"/>
                <a:ext cx="89" cy="1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2025">
                <a:extLst>
                  <a:ext uri="{FF2B5EF4-FFF2-40B4-BE49-F238E27FC236}">
                    <a16:creationId xmlns:a16="http://schemas.microsoft.com/office/drawing/2014/main" id="{FF9092E0-4F9E-4F0E-BFC6-E83AEDCCB0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34" y="4509"/>
                <a:ext cx="95" cy="124"/>
              </a:xfrm>
              <a:custGeom>
                <a:avLst/>
                <a:gdLst>
                  <a:gd name="T0" fmla="*/ 4 w 123"/>
                  <a:gd name="T1" fmla="*/ 23 h 161"/>
                  <a:gd name="T2" fmla="*/ 4 w 123"/>
                  <a:gd name="T3" fmla="*/ 8 h 161"/>
                  <a:gd name="T4" fmla="*/ 7 w 123"/>
                  <a:gd name="T5" fmla="*/ 42 h 161"/>
                  <a:gd name="T6" fmla="*/ 0 w 123"/>
                  <a:gd name="T7" fmla="*/ 35 h 161"/>
                  <a:gd name="T8" fmla="*/ 7 w 123"/>
                  <a:gd name="T9" fmla="*/ 58 h 161"/>
                  <a:gd name="T10" fmla="*/ 0 w 123"/>
                  <a:gd name="T11" fmla="*/ 65 h 161"/>
                  <a:gd name="T12" fmla="*/ 7 w 123"/>
                  <a:gd name="T13" fmla="*/ 58 h 161"/>
                  <a:gd name="T14" fmla="*/ 4 w 123"/>
                  <a:gd name="T15" fmla="*/ 92 h 161"/>
                  <a:gd name="T16" fmla="*/ 4 w 123"/>
                  <a:gd name="T17" fmla="*/ 77 h 161"/>
                  <a:gd name="T18" fmla="*/ 7 w 123"/>
                  <a:gd name="T19" fmla="*/ 111 h 161"/>
                  <a:gd name="T20" fmla="*/ 0 w 123"/>
                  <a:gd name="T21" fmla="*/ 104 h 161"/>
                  <a:gd name="T22" fmla="*/ 7 w 123"/>
                  <a:gd name="T23" fmla="*/ 127 h 161"/>
                  <a:gd name="T24" fmla="*/ 0 w 123"/>
                  <a:gd name="T25" fmla="*/ 134 h 161"/>
                  <a:gd name="T26" fmla="*/ 7 w 123"/>
                  <a:gd name="T27" fmla="*/ 127 h 161"/>
                  <a:gd name="T28" fmla="*/ 4 w 123"/>
                  <a:gd name="T29" fmla="*/ 161 h 161"/>
                  <a:gd name="T30" fmla="*/ 4 w 123"/>
                  <a:gd name="T31" fmla="*/ 146 h 161"/>
                  <a:gd name="T32" fmla="*/ 27 w 123"/>
                  <a:gd name="T33" fmla="*/ 154 h 161"/>
                  <a:gd name="T34" fmla="*/ 19 w 123"/>
                  <a:gd name="T35" fmla="*/ 161 h 161"/>
                  <a:gd name="T36" fmla="*/ 42 w 123"/>
                  <a:gd name="T37" fmla="*/ 154 h 161"/>
                  <a:gd name="T38" fmla="*/ 50 w 123"/>
                  <a:gd name="T39" fmla="*/ 161 h 161"/>
                  <a:gd name="T40" fmla="*/ 42 w 123"/>
                  <a:gd name="T41" fmla="*/ 154 h 161"/>
                  <a:gd name="T42" fmla="*/ 77 w 123"/>
                  <a:gd name="T43" fmla="*/ 157 h 161"/>
                  <a:gd name="T44" fmla="*/ 61 w 123"/>
                  <a:gd name="T45" fmla="*/ 157 h 161"/>
                  <a:gd name="T46" fmla="*/ 96 w 123"/>
                  <a:gd name="T47" fmla="*/ 154 h 161"/>
                  <a:gd name="T48" fmla="*/ 88 w 123"/>
                  <a:gd name="T49" fmla="*/ 161 h 161"/>
                  <a:gd name="T50" fmla="*/ 111 w 123"/>
                  <a:gd name="T51" fmla="*/ 154 h 161"/>
                  <a:gd name="T52" fmla="*/ 115 w 123"/>
                  <a:gd name="T53" fmla="*/ 157 h 161"/>
                  <a:gd name="T54" fmla="*/ 123 w 123"/>
                  <a:gd name="T55" fmla="*/ 157 h 161"/>
                  <a:gd name="T56" fmla="*/ 107 w 123"/>
                  <a:gd name="T57" fmla="*/ 157 h 161"/>
                  <a:gd name="T58" fmla="*/ 115 w 123"/>
                  <a:gd name="T59" fmla="*/ 134 h 161"/>
                  <a:gd name="T60" fmla="*/ 123 w 123"/>
                  <a:gd name="T61" fmla="*/ 142 h 161"/>
                  <a:gd name="T62" fmla="*/ 115 w 123"/>
                  <a:gd name="T63" fmla="*/ 119 h 161"/>
                  <a:gd name="T64" fmla="*/ 123 w 123"/>
                  <a:gd name="T65" fmla="*/ 111 h 161"/>
                  <a:gd name="T66" fmla="*/ 115 w 123"/>
                  <a:gd name="T67" fmla="*/ 119 h 161"/>
                  <a:gd name="T68" fmla="*/ 119 w 123"/>
                  <a:gd name="T69" fmla="*/ 84 h 161"/>
                  <a:gd name="T70" fmla="*/ 119 w 123"/>
                  <a:gd name="T71" fmla="*/ 100 h 161"/>
                  <a:gd name="T72" fmla="*/ 115 w 123"/>
                  <a:gd name="T73" fmla="*/ 65 h 161"/>
                  <a:gd name="T74" fmla="*/ 123 w 123"/>
                  <a:gd name="T75" fmla="*/ 73 h 161"/>
                  <a:gd name="T76" fmla="*/ 115 w 123"/>
                  <a:gd name="T77" fmla="*/ 50 h 161"/>
                  <a:gd name="T78" fmla="*/ 123 w 123"/>
                  <a:gd name="T79" fmla="*/ 42 h 161"/>
                  <a:gd name="T80" fmla="*/ 115 w 123"/>
                  <a:gd name="T81" fmla="*/ 50 h 161"/>
                  <a:gd name="T82" fmla="*/ 119 w 123"/>
                  <a:gd name="T83" fmla="*/ 15 h 161"/>
                  <a:gd name="T84" fmla="*/ 119 w 123"/>
                  <a:gd name="T85" fmla="*/ 31 h 161"/>
                  <a:gd name="T86" fmla="*/ 111 w 123"/>
                  <a:gd name="T87" fmla="*/ 8 h 161"/>
                  <a:gd name="T88" fmla="*/ 119 w 123"/>
                  <a:gd name="T89" fmla="*/ 0 h 161"/>
                  <a:gd name="T90" fmla="*/ 96 w 123"/>
                  <a:gd name="T91" fmla="*/ 8 h 161"/>
                  <a:gd name="T92" fmla="*/ 88 w 123"/>
                  <a:gd name="T93" fmla="*/ 0 h 161"/>
                  <a:gd name="T94" fmla="*/ 96 w 123"/>
                  <a:gd name="T95" fmla="*/ 8 h 161"/>
                  <a:gd name="T96" fmla="*/ 61 w 123"/>
                  <a:gd name="T97" fmla="*/ 4 h 161"/>
                  <a:gd name="T98" fmla="*/ 77 w 123"/>
                  <a:gd name="T99" fmla="*/ 4 h 161"/>
                  <a:gd name="T100" fmla="*/ 42 w 123"/>
                  <a:gd name="T101" fmla="*/ 8 h 161"/>
                  <a:gd name="T102" fmla="*/ 50 w 123"/>
                  <a:gd name="T103" fmla="*/ 0 h 161"/>
                  <a:gd name="T104" fmla="*/ 27 w 123"/>
                  <a:gd name="T105" fmla="*/ 8 h 161"/>
                  <a:gd name="T106" fmla="*/ 19 w 123"/>
                  <a:gd name="T107" fmla="*/ 0 h 161"/>
                  <a:gd name="T108" fmla="*/ 27 w 123"/>
                  <a:gd name="T109" fmla="*/ 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3" h="161">
                    <a:moveTo>
                      <a:pt x="7" y="11"/>
                    </a:moveTo>
                    <a:lnTo>
                      <a:pt x="7" y="19"/>
                    </a:lnTo>
                    <a:cubicBezTo>
                      <a:pt x="7" y="21"/>
                      <a:pt x="6" y="23"/>
                      <a:pt x="4" y="23"/>
                    </a:cubicBezTo>
                    <a:cubicBezTo>
                      <a:pt x="1" y="23"/>
                      <a:pt x="0" y="21"/>
                      <a:pt x="0" y="19"/>
                    </a:cubicBezTo>
                    <a:lnTo>
                      <a:pt x="0" y="11"/>
                    </a:lnTo>
                    <a:cubicBezTo>
                      <a:pt x="0" y="9"/>
                      <a:pt x="1" y="8"/>
                      <a:pt x="4" y="8"/>
                    </a:cubicBezTo>
                    <a:cubicBezTo>
                      <a:pt x="6" y="8"/>
                      <a:pt x="7" y="9"/>
                      <a:pt x="7" y="11"/>
                    </a:cubicBezTo>
                    <a:close/>
                    <a:moveTo>
                      <a:pt x="7" y="35"/>
                    </a:moveTo>
                    <a:lnTo>
                      <a:pt x="7" y="42"/>
                    </a:lnTo>
                    <a:cubicBezTo>
                      <a:pt x="7" y="44"/>
                      <a:pt x="6" y="46"/>
                      <a:pt x="4" y="46"/>
                    </a:cubicBezTo>
                    <a:cubicBezTo>
                      <a:pt x="1" y="46"/>
                      <a:pt x="0" y="44"/>
                      <a:pt x="0" y="42"/>
                    </a:cubicBezTo>
                    <a:lnTo>
                      <a:pt x="0" y="35"/>
                    </a:lnTo>
                    <a:cubicBezTo>
                      <a:pt x="0" y="32"/>
                      <a:pt x="1" y="31"/>
                      <a:pt x="4" y="31"/>
                    </a:cubicBezTo>
                    <a:cubicBezTo>
                      <a:pt x="6" y="31"/>
                      <a:pt x="7" y="32"/>
                      <a:pt x="7" y="35"/>
                    </a:cubicBezTo>
                    <a:close/>
                    <a:moveTo>
                      <a:pt x="7" y="58"/>
                    </a:moveTo>
                    <a:lnTo>
                      <a:pt x="7" y="65"/>
                    </a:lnTo>
                    <a:cubicBezTo>
                      <a:pt x="7" y="67"/>
                      <a:pt x="6" y="69"/>
                      <a:pt x="4" y="69"/>
                    </a:cubicBezTo>
                    <a:cubicBezTo>
                      <a:pt x="1" y="69"/>
                      <a:pt x="0" y="67"/>
                      <a:pt x="0" y="65"/>
                    </a:cubicBezTo>
                    <a:lnTo>
                      <a:pt x="0" y="58"/>
                    </a:lnTo>
                    <a:cubicBezTo>
                      <a:pt x="0" y="55"/>
                      <a:pt x="1" y="54"/>
                      <a:pt x="4" y="54"/>
                    </a:cubicBezTo>
                    <a:cubicBezTo>
                      <a:pt x="6" y="54"/>
                      <a:pt x="7" y="55"/>
                      <a:pt x="7" y="58"/>
                    </a:cubicBezTo>
                    <a:close/>
                    <a:moveTo>
                      <a:pt x="7" y="81"/>
                    </a:moveTo>
                    <a:lnTo>
                      <a:pt x="7" y="88"/>
                    </a:lnTo>
                    <a:cubicBezTo>
                      <a:pt x="7" y="90"/>
                      <a:pt x="6" y="92"/>
                      <a:pt x="4" y="92"/>
                    </a:cubicBezTo>
                    <a:cubicBezTo>
                      <a:pt x="1" y="92"/>
                      <a:pt x="0" y="90"/>
                      <a:pt x="0" y="88"/>
                    </a:cubicBezTo>
                    <a:lnTo>
                      <a:pt x="0" y="81"/>
                    </a:lnTo>
                    <a:cubicBezTo>
                      <a:pt x="0" y="78"/>
                      <a:pt x="1" y="77"/>
                      <a:pt x="4" y="77"/>
                    </a:cubicBezTo>
                    <a:cubicBezTo>
                      <a:pt x="6" y="77"/>
                      <a:pt x="7" y="78"/>
                      <a:pt x="7" y="81"/>
                    </a:cubicBezTo>
                    <a:close/>
                    <a:moveTo>
                      <a:pt x="7" y="104"/>
                    </a:moveTo>
                    <a:lnTo>
                      <a:pt x="7" y="111"/>
                    </a:lnTo>
                    <a:cubicBezTo>
                      <a:pt x="7" y="113"/>
                      <a:pt x="6" y="115"/>
                      <a:pt x="4" y="115"/>
                    </a:cubicBezTo>
                    <a:cubicBezTo>
                      <a:pt x="1" y="115"/>
                      <a:pt x="0" y="113"/>
                      <a:pt x="0" y="111"/>
                    </a:cubicBezTo>
                    <a:lnTo>
                      <a:pt x="0" y="104"/>
                    </a:lnTo>
                    <a:cubicBezTo>
                      <a:pt x="0" y="102"/>
                      <a:pt x="1" y="100"/>
                      <a:pt x="4" y="100"/>
                    </a:cubicBezTo>
                    <a:cubicBezTo>
                      <a:pt x="6" y="100"/>
                      <a:pt x="7" y="102"/>
                      <a:pt x="7" y="104"/>
                    </a:cubicBezTo>
                    <a:close/>
                    <a:moveTo>
                      <a:pt x="7" y="127"/>
                    </a:moveTo>
                    <a:lnTo>
                      <a:pt x="7" y="134"/>
                    </a:lnTo>
                    <a:cubicBezTo>
                      <a:pt x="7" y="136"/>
                      <a:pt x="6" y="138"/>
                      <a:pt x="4" y="138"/>
                    </a:cubicBezTo>
                    <a:cubicBezTo>
                      <a:pt x="1" y="138"/>
                      <a:pt x="0" y="136"/>
                      <a:pt x="0" y="134"/>
                    </a:cubicBezTo>
                    <a:lnTo>
                      <a:pt x="0" y="127"/>
                    </a:lnTo>
                    <a:cubicBezTo>
                      <a:pt x="0" y="125"/>
                      <a:pt x="1" y="123"/>
                      <a:pt x="4" y="123"/>
                    </a:cubicBezTo>
                    <a:cubicBezTo>
                      <a:pt x="6" y="123"/>
                      <a:pt x="7" y="125"/>
                      <a:pt x="7" y="127"/>
                    </a:cubicBezTo>
                    <a:close/>
                    <a:moveTo>
                      <a:pt x="7" y="150"/>
                    </a:moveTo>
                    <a:lnTo>
                      <a:pt x="7" y="157"/>
                    </a:lnTo>
                    <a:cubicBezTo>
                      <a:pt x="7" y="160"/>
                      <a:pt x="6" y="161"/>
                      <a:pt x="4" y="161"/>
                    </a:cubicBezTo>
                    <a:cubicBezTo>
                      <a:pt x="1" y="161"/>
                      <a:pt x="0" y="160"/>
                      <a:pt x="0" y="157"/>
                    </a:cubicBezTo>
                    <a:lnTo>
                      <a:pt x="0" y="150"/>
                    </a:lnTo>
                    <a:cubicBezTo>
                      <a:pt x="0" y="148"/>
                      <a:pt x="1" y="146"/>
                      <a:pt x="4" y="146"/>
                    </a:cubicBezTo>
                    <a:cubicBezTo>
                      <a:pt x="6" y="146"/>
                      <a:pt x="7" y="148"/>
                      <a:pt x="7" y="150"/>
                    </a:cubicBezTo>
                    <a:close/>
                    <a:moveTo>
                      <a:pt x="19" y="154"/>
                    </a:moveTo>
                    <a:lnTo>
                      <a:pt x="27" y="154"/>
                    </a:lnTo>
                    <a:cubicBezTo>
                      <a:pt x="29" y="154"/>
                      <a:pt x="30" y="155"/>
                      <a:pt x="30" y="157"/>
                    </a:cubicBezTo>
                    <a:cubicBezTo>
                      <a:pt x="30" y="160"/>
                      <a:pt x="29" y="161"/>
                      <a:pt x="27" y="161"/>
                    </a:cubicBezTo>
                    <a:lnTo>
                      <a:pt x="19" y="161"/>
                    </a:lnTo>
                    <a:cubicBezTo>
                      <a:pt x="17" y="161"/>
                      <a:pt x="15" y="160"/>
                      <a:pt x="15" y="157"/>
                    </a:cubicBezTo>
                    <a:cubicBezTo>
                      <a:pt x="15" y="155"/>
                      <a:pt x="17" y="154"/>
                      <a:pt x="19" y="154"/>
                    </a:cubicBezTo>
                    <a:close/>
                    <a:moveTo>
                      <a:pt x="42" y="154"/>
                    </a:moveTo>
                    <a:lnTo>
                      <a:pt x="50" y="154"/>
                    </a:lnTo>
                    <a:cubicBezTo>
                      <a:pt x="52" y="154"/>
                      <a:pt x="54" y="155"/>
                      <a:pt x="54" y="157"/>
                    </a:cubicBezTo>
                    <a:cubicBezTo>
                      <a:pt x="54" y="160"/>
                      <a:pt x="52" y="161"/>
                      <a:pt x="50" y="161"/>
                    </a:cubicBezTo>
                    <a:lnTo>
                      <a:pt x="42" y="161"/>
                    </a:lnTo>
                    <a:cubicBezTo>
                      <a:pt x="40" y="161"/>
                      <a:pt x="38" y="160"/>
                      <a:pt x="38" y="157"/>
                    </a:cubicBezTo>
                    <a:cubicBezTo>
                      <a:pt x="38" y="155"/>
                      <a:pt x="40" y="154"/>
                      <a:pt x="42" y="154"/>
                    </a:cubicBezTo>
                    <a:close/>
                    <a:moveTo>
                      <a:pt x="65" y="154"/>
                    </a:moveTo>
                    <a:lnTo>
                      <a:pt x="73" y="154"/>
                    </a:lnTo>
                    <a:cubicBezTo>
                      <a:pt x="75" y="154"/>
                      <a:pt x="77" y="155"/>
                      <a:pt x="77" y="157"/>
                    </a:cubicBezTo>
                    <a:cubicBezTo>
                      <a:pt x="77" y="160"/>
                      <a:pt x="75" y="161"/>
                      <a:pt x="73" y="161"/>
                    </a:cubicBezTo>
                    <a:lnTo>
                      <a:pt x="65" y="161"/>
                    </a:lnTo>
                    <a:cubicBezTo>
                      <a:pt x="63" y="161"/>
                      <a:pt x="61" y="160"/>
                      <a:pt x="61" y="157"/>
                    </a:cubicBezTo>
                    <a:cubicBezTo>
                      <a:pt x="61" y="155"/>
                      <a:pt x="63" y="154"/>
                      <a:pt x="65" y="154"/>
                    </a:cubicBezTo>
                    <a:close/>
                    <a:moveTo>
                      <a:pt x="88" y="154"/>
                    </a:moveTo>
                    <a:lnTo>
                      <a:pt x="96" y="154"/>
                    </a:lnTo>
                    <a:cubicBezTo>
                      <a:pt x="98" y="154"/>
                      <a:pt x="100" y="155"/>
                      <a:pt x="100" y="157"/>
                    </a:cubicBezTo>
                    <a:cubicBezTo>
                      <a:pt x="100" y="160"/>
                      <a:pt x="98" y="161"/>
                      <a:pt x="96" y="161"/>
                    </a:cubicBezTo>
                    <a:lnTo>
                      <a:pt x="88" y="161"/>
                    </a:lnTo>
                    <a:cubicBezTo>
                      <a:pt x="86" y="161"/>
                      <a:pt x="84" y="160"/>
                      <a:pt x="84" y="157"/>
                    </a:cubicBezTo>
                    <a:cubicBezTo>
                      <a:pt x="84" y="155"/>
                      <a:pt x="86" y="154"/>
                      <a:pt x="88" y="154"/>
                    </a:cubicBezTo>
                    <a:close/>
                    <a:moveTo>
                      <a:pt x="111" y="154"/>
                    </a:moveTo>
                    <a:lnTo>
                      <a:pt x="119" y="154"/>
                    </a:lnTo>
                    <a:lnTo>
                      <a:pt x="115" y="157"/>
                    </a:lnTo>
                    <a:lnTo>
                      <a:pt x="115" y="157"/>
                    </a:lnTo>
                    <a:cubicBezTo>
                      <a:pt x="115" y="155"/>
                      <a:pt x="117" y="154"/>
                      <a:pt x="119" y="154"/>
                    </a:cubicBezTo>
                    <a:cubicBezTo>
                      <a:pt x="121" y="154"/>
                      <a:pt x="123" y="155"/>
                      <a:pt x="123" y="157"/>
                    </a:cubicBezTo>
                    <a:lnTo>
                      <a:pt x="123" y="157"/>
                    </a:lnTo>
                    <a:cubicBezTo>
                      <a:pt x="123" y="160"/>
                      <a:pt x="121" y="161"/>
                      <a:pt x="119" y="161"/>
                    </a:cubicBezTo>
                    <a:lnTo>
                      <a:pt x="111" y="161"/>
                    </a:lnTo>
                    <a:cubicBezTo>
                      <a:pt x="109" y="161"/>
                      <a:pt x="107" y="160"/>
                      <a:pt x="107" y="157"/>
                    </a:cubicBezTo>
                    <a:cubicBezTo>
                      <a:pt x="107" y="155"/>
                      <a:pt x="109" y="154"/>
                      <a:pt x="111" y="154"/>
                    </a:cubicBezTo>
                    <a:close/>
                    <a:moveTo>
                      <a:pt x="115" y="142"/>
                    </a:moveTo>
                    <a:lnTo>
                      <a:pt x="115" y="134"/>
                    </a:lnTo>
                    <a:cubicBezTo>
                      <a:pt x="115" y="132"/>
                      <a:pt x="117" y="131"/>
                      <a:pt x="119" y="131"/>
                    </a:cubicBezTo>
                    <a:cubicBezTo>
                      <a:pt x="121" y="131"/>
                      <a:pt x="123" y="132"/>
                      <a:pt x="123" y="134"/>
                    </a:cubicBezTo>
                    <a:lnTo>
                      <a:pt x="123" y="142"/>
                    </a:lnTo>
                    <a:cubicBezTo>
                      <a:pt x="123" y="144"/>
                      <a:pt x="121" y="146"/>
                      <a:pt x="119" y="146"/>
                    </a:cubicBezTo>
                    <a:cubicBezTo>
                      <a:pt x="117" y="146"/>
                      <a:pt x="115" y="144"/>
                      <a:pt x="115" y="142"/>
                    </a:cubicBezTo>
                    <a:close/>
                    <a:moveTo>
                      <a:pt x="115" y="119"/>
                    </a:moveTo>
                    <a:lnTo>
                      <a:pt x="115" y="111"/>
                    </a:lnTo>
                    <a:cubicBezTo>
                      <a:pt x="115" y="109"/>
                      <a:pt x="117" y="107"/>
                      <a:pt x="119" y="107"/>
                    </a:cubicBezTo>
                    <a:cubicBezTo>
                      <a:pt x="121" y="107"/>
                      <a:pt x="123" y="109"/>
                      <a:pt x="123" y="111"/>
                    </a:cubicBezTo>
                    <a:lnTo>
                      <a:pt x="123" y="119"/>
                    </a:lnTo>
                    <a:cubicBezTo>
                      <a:pt x="123" y="121"/>
                      <a:pt x="121" y="123"/>
                      <a:pt x="119" y="123"/>
                    </a:cubicBezTo>
                    <a:cubicBezTo>
                      <a:pt x="117" y="123"/>
                      <a:pt x="115" y="121"/>
                      <a:pt x="115" y="119"/>
                    </a:cubicBezTo>
                    <a:close/>
                    <a:moveTo>
                      <a:pt x="115" y="96"/>
                    </a:moveTo>
                    <a:lnTo>
                      <a:pt x="115" y="88"/>
                    </a:lnTo>
                    <a:cubicBezTo>
                      <a:pt x="115" y="86"/>
                      <a:pt x="117" y="84"/>
                      <a:pt x="119" y="84"/>
                    </a:cubicBezTo>
                    <a:cubicBezTo>
                      <a:pt x="121" y="84"/>
                      <a:pt x="123" y="86"/>
                      <a:pt x="123" y="88"/>
                    </a:cubicBezTo>
                    <a:lnTo>
                      <a:pt x="123" y="96"/>
                    </a:lnTo>
                    <a:cubicBezTo>
                      <a:pt x="123" y="98"/>
                      <a:pt x="121" y="100"/>
                      <a:pt x="119" y="100"/>
                    </a:cubicBezTo>
                    <a:cubicBezTo>
                      <a:pt x="117" y="100"/>
                      <a:pt x="115" y="98"/>
                      <a:pt x="115" y="96"/>
                    </a:cubicBezTo>
                    <a:close/>
                    <a:moveTo>
                      <a:pt x="115" y="73"/>
                    </a:moveTo>
                    <a:lnTo>
                      <a:pt x="115" y="65"/>
                    </a:lnTo>
                    <a:cubicBezTo>
                      <a:pt x="115" y="63"/>
                      <a:pt x="117" y="61"/>
                      <a:pt x="119" y="61"/>
                    </a:cubicBezTo>
                    <a:cubicBezTo>
                      <a:pt x="121" y="61"/>
                      <a:pt x="123" y="63"/>
                      <a:pt x="123" y="65"/>
                    </a:cubicBezTo>
                    <a:lnTo>
                      <a:pt x="123" y="73"/>
                    </a:lnTo>
                    <a:cubicBezTo>
                      <a:pt x="123" y="75"/>
                      <a:pt x="121" y="77"/>
                      <a:pt x="119" y="77"/>
                    </a:cubicBezTo>
                    <a:cubicBezTo>
                      <a:pt x="117" y="77"/>
                      <a:pt x="115" y="75"/>
                      <a:pt x="115" y="73"/>
                    </a:cubicBezTo>
                    <a:close/>
                    <a:moveTo>
                      <a:pt x="115" y="50"/>
                    </a:moveTo>
                    <a:lnTo>
                      <a:pt x="115" y="42"/>
                    </a:lnTo>
                    <a:cubicBezTo>
                      <a:pt x="115" y="40"/>
                      <a:pt x="117" y="38"/>
                      <a:pt x="119" y="38"/>
                    </a:cubicBezTo>
                    <a:cubicBezTo>
                      <a:pt x="121" y="38"/>
                      <a:pt x="123" y="40"/>
                      <a:pt x="123" y="42"/>
                    </a:cubicBezTo>
                    <a:lnTo>
                      <a:pt x="123" y="50"/>
                    </a:lnTo>
                    <a:cubicBezTo>
                      <a:pt x="123" y="52"/>
                      <a:pt x="121" y="54"/>
                      <a:pt x="119" y="54"/>
                    </a:cubicBezTo>
                    <a:cubicBezTo>
                      <a:pt x="117" y="54"/>
                      <a:pt x="115" y="52"/>
                      <a:pt x="115" y="50"/>
                    </a:cubicBezTo>
                    <a:close/>
                    <a:moveTo>
                      <a:pt x="115" y="27"/>
                    </a:moveTo>
                    <a:lnTo>
                      <a:pt x="115" y="19"/>
                    </a:lnTo>
                    <a:cubicBezTo>
                      <a:pt x="115" y="17"/>
                      <a:pt x="117" y="15"/>
                      <a:pt x="119" y="15"/>
                    </a:cubicBezTo>
                    <a:cubicBezTo>
                      <a:pt x="121" y="15"/>
                      <a:pt x="123" y="17"/>
                      <a:pt x="123" y="19"/>
                    </a:cubicBezTo>
                    <a:lnTo>
                      <a:pt x="123" y="27"/>
                    </a:lnTo>
                    <a:cubicBezTo>
                      <a:pt x="123" y="29"/>
                      <a:pt x="121" y="31"/>
                      <a:pt x="119" y="31"/>
                    </a:cubicBezTo>
                    <a:cubicBezTo>
                      <a:pt x="117" y="31"/>
                      <a:pt x="115" y="29"/>
                      <a:pt x="115" y="27"/>
                    </a:cubicBezTo>
                    <a:close/>
                    <a:moveTo>
                      <a:pt x="119" y="8"/>
                    </a:moveTo>
                    <a:lnTo>
                      <a:pt x="111" y="8"/>
                    </a:lnTo>
                    <a:cubicBezTo>
                      <a:pt x="109" y="8"/>
                      <a:pt x="107" y="6"/>
                      <a:pt x="107" y="4"/>
                    </a:cubicBezTo>
                    <a:cubicBezTo>
                      <a:pt x="107" y="2"/>
                      <a:pt x="109" y="0"/>
                      <a:pt x="111" y="0"/>
                    </a:cubicBezTo>
                    <a:lnTo>
                      <a:pt x="119" y="0"/>
                    </a:lnTo>
                    <a:cubicBezTo>
                      <a:pt x="121" y="0"/>
                      <a:pt x="123" y="2"/>
                      <a:pt x="123" y="4"/>
                    </a:cubicBezTo>
                    <a:cubicBezTo>
                      <a:pt x="123" y="6"/>
                      <a:pt x="121" y="8"/>
                      <a:pt x="119" y="8"/>
                    </a:cubicBezTo>
                    <a:close/>
                    <a:moveTo>
                      <a:pt x="96" y="8"/>
                    </a:moveTo>
                    <a:lnTo>
                      <a:pt x="88" y="8"/>
                    </a:lnTo>
                    <a:cubicBezTo>
                      <a:pt x="86" y="8"/>
                      <a:pt x="84" y="6"/>
                      <a:pt x="84" y="4"/>
                    </a:cubicBezTo>
                    <a:cubicBezTo>
                      <a:pt x="84" y="2"/>
                      <a:pt x="86" y="0"/>
                      <a:pt x="88" y="0"/>
                    </a:cubicBezTo>
                    <a:lnTo>
                      <a:pt x="96" y="0"/>
                    </a:lnTo>
                    <a:cubicBezTo>
                      <a:pt x="98" y="0"/>
                      <a:pt x="100" y="2"/>
                      <a:pt x="100" y="4"/>
                    </a:cubicBezTo>
                    <a:cubicBezTo>
                      <a:pt x="100" y="6"/>
                      <a:pt x="98" y="8"/>
                      <a:pt x="96" y="8"/>
                    </a:cubicBezTo>
                    <a:close/>
                    <a:moveTo>
                      <a:pt x="73" y="8"/>
                    </a:moveTo>
                    <a:lnTo>
                      <a:pt x="65" y="8"/>
                    </a:lnTo>
                    <a:cubicBezTo>
                      <a:pt x="63" y="8"/>
                      <a:pt x="61" y="6"/>
                      <a:pt x="61" y="4"/>
                    </a:cubicBezTo>
                    <a:cubicBezTo>
                      <a:pt x="61" y="2"/>
                      <a:pt x="63" y="0"/>
                      <a:pt x="65" y="0"/>
                    </a:cubicBezTo>
                    <a:lnTo>
                      <a:pt x="73" y="0"/>
                    </a:lnTo>
                    <a:cubicBezTo>
                      <a:pt x="75" y="0"/>
                      <a:pt x="77" y="2"/>
                      <a:pt x="77" y="4"/>
                    </a:cubicBezTo>
                    <a:cubicBezTo>
                      <a:pt x="77" y="6"/>
                      <a:pt x="75" y="8"/>
                      <a:pt x="73" y="8"/>
                    </a:cubicBezTo>
                    <a:close/>
                    <a:moveTo>
                      <a:pt x="50" y="8"/>
                    </a:moveTo>
                    <a:lnTo>
                      <a:pt x="42" y="8"/>
                    </a:lnTo>
                    <a:cubicBezTo>
                      <a:pt x="40" y="8"/>
                      <a:pt x="38" y="6"/>
                      <a:pt x="38" y="4"/>
                    </a:cubicBezTo>
                    <a:cubicBezTo>
                      <a:pt x="38" y="2"/>
                      <a:pt x="40" y="0"/>
                      <a:pt x="42" y="0"/>
                    </a:cubicBezTo>
                    <a:lnTo>
                      <a:pt x="50" y="0"/>
                    </a:lnTo>
                    <a:cubicBezTo>
                      <a:pt x="52" y="0"/>
                      <a:pt x="54" y="2"/>
                      <a:pt x="54" y="4"/>
                    </a:cubicBezTo>
                    <a:cubicBezTo>
                      <a:pt x="54" y="6"/>
                      <a:pt x="52" y="8"/>
                      <a:pt x="50" y="8"/>
                    </a:cubicBezTo>
                    <a:close/>
                    <a:moveTo>
                      <a:pt x="27" y="8"/>
                    </a:moveTo>
                    <a:lnTo>
                      <a:pt x="19" y="8"/>
                    </a:lnTo>
                    <a:cubicBezTo>
                      <a:pt x="17" y="8"/>
                      <a:pt x="15" y="6"/>
                      <a:pt x="15" y="4"/>
                    </a:cubicBezTo>
                    <a:cubicBezTo>
                      <a:pt x="15" y="2"/>
                      <a:pt x="17" y="0"/>
                      <a:pt x="19" y="0"/>
                    </a:cubicBezTo>
                    <a:lnTo>
                      <a:pt x="27" y="0"/>
                    </a:lnTo>
                    <a:cubicBezTo>
                      <a:pt x="29" y="0"/>
                      <a:pt x="30" y="2"/>
                      <a:pt x="30" y="4"/>
                    </a:cubicBezTo>
                    <a:cubicBezTo>
                      <a:pt x="30" y="6"/>
                      <a:pt x="29" y="8"/>
                      <a:pt x="27" y="8"/>
                    </a:cubicBezTo>
                    <a:close/>
                  </a:path>
                </a:pathLst>
              </a:custGeom>
              <a:solidFill>
                <a:srgbClr val="969696"/>
              </a:solidFill>
              <a:ln w="1588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Rectangle 2026">
                <a:extLst>
                  <a:ext uri="{FF2B5EF4-FFF2-40B4-BE49-F238E27FC236}">
                    <a16:creationId xmlns:a16="http://schemas.microsoft.com/office/drawing/2014/main" id="{4CF8C394-9352-493F-A71D-B1ACA4A0C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6" y="4512"/>
                <a:ext cx="14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Rectangle 2027">
                <a:extLst>
                  <a:ext uri="{FF2B5EF4-FFF2-40B4-BE49-F238E27FC236}">
                    <a16:creationId xmlns:a16="http://schemas.microsoft.com/office/drawing/2014/main" id="{3BB4B38A-1E40-450D-AB66-250BB8C9A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6" y="4512"/>
                <a:ext cx="14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Rectangle 2028">
                <a:extLst>
                  <a:ext uri="{FF2B5EF4-FFF2-40B4-BE49-F238E27FC236}">
                    <a16:creationId xmlns:a16="http://schemas.microsoft.com/office/drawing/2014/main" id="{9AA87CE3-8A2B-4002-ABE2-C950CFB51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3" y="4512"/>
                <a:ext cx="190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Rectangle 2029">
                <a:extLst>
                  <a:ext uri="{FF2B5EF4-FFF2-40B4-BE49-F238E27FC236}">
                    <a16:creationId xmlns:a16="http://schemas.microsoft.com/office/drawing/2014/main" id="{F949D470-E92F-4BF9-B57E-05ACE90D7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3" y="4512"/>
                <a:ext cx="19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Rectangle 2030">
                <a:extLst>
                  <a:ext uri="{FF2B5EF4-FFF2-40B4-BE49-F238E27FC236}">
                    <a16:creationId xmlns:a16="http://schemas.microsoft.com/office/drawing/2014/main" id="{0844155A-6804-4F1B-9E68-054A526B3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7" y="4365"/>
                <a:ext cx="35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Seleucus VII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10" name="Rectangle 2031">
                <a:extLst>
                  <a:ext uri="{FF2B5EF4-FFF2-40B4-BE49-F238E27FC236}">
                    <a16:creationId xmlns:a16="http://schemas.microsoft.com/office/drawing/2014/main" id="{797B40B8-E468-4E80-A0F2-40272713C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8" y="4415"/>
                <a:ext cx="42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Kybiosaktes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11" name="Rectangle 2032">
                <a:extLst>
                  <a:ext uri="{FF2B5EF4-FFF2-40B4-BE49-F238E27FC236}">
                    <a16:creationId xmlns:a16="http://schemas.microsoft.com/office/drawing/2014/main" id="{7BD6D144-124F-4883-80CE-3E4618246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9" y="4512"/>
                <a:ext cx="53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Rectangle 2033">
                <a:extLst>
                  <a:ext uri="{FF2B5EF4-FFF2-40B4-BE49-F238E27FC236}">
                    <a16:creationId xmlns:a16="http://schemas.microsoft.com/office/drawing/2014/main" id="{6410B59D-3588-45A4-8F84-B51FA52BD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9" y="4512"/>
                <a:ext cx="53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Rectangle 2034">
                <a:extLst>
                  <a:ext uri="{FF2B5EF4-FFF2-40B4-BE49-F238E27FC236}">
                    <a16:creationId xmlns:a16="http://schemas.microsoft.com/office/drawing/2014/main" id="{986BB701-D743-421B-8A51-EE94DCAA0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0" y="4648"/>
                <a:ext cx="38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XIII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14" name="Rectangle 2035">
                <a:extLst>
                  <a:ext uri="{FF2B5EF4-FFF2-40B4-BE49-F238E27FC236}">
                    <a16:creationId xmlns:a16="http://schemas.microsoft.com/office/drawing/2014/main" id="{C7E8188E-90D0-496B-B114-D38006BDD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1" y="4698"/>
                <a:ext cx="32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Asiaticus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15" name="Rectangle 2036">
                <a:extLst>
                  <a:ext uri="{FF2B5EF4-FFF2-40B4-BE49-F238E27FC236}">
                    <a16:creationId xmlns:a16="http://schemas.microsoft.com/office/drawing/2014/main" id="{AF1FA2B5-6670-45D1-B2C3-C7839D83D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2" y="4512"/>
                <a:ext cx="30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Rectangle 2037">
                <a:extLst>
                  <a:ext uri="{FF2B5EF4-FFF2-40B4-BE49-F238E27FC236}">
                    <a16:creationId xmlns:a16="http://schemas.microsoft.com/office/drawing/2014/main" id="{360E8704-D80A-4CA2-95E6-9CB38B0C4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2" y="4512"/>
                <a:ext cx="3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Rectangle 2038">
                <a:extLst>
                  <a:ext uri="{FF2B5EF4-FFF2-40B4-BE49-F238E27FC236}">
                    <a16:creationId xmlns:a16="http://schemas.microsoft.com/office/drawing/2014/main" id="{F8D3C522-D48A-4D58-9092-6B58608AB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17" y="4531"/>
                <a:ext cx="976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63 Conquest by Pompeii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18" name="Rectangle 2039">
                <a:extLst>
                  <a:ext uri="{FF2B5EF4-FFF2-40B4-BE49-F238E27FC236}">
                    <a16:creationId xmlns:a16="http://schemas.microsoft.com/office/drawing/2014/main" id="{ECBFD58E-9F58-41B1-9F69-DC7E6389E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6" y="6587"/>
                <a:ext cx="148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Rectangle 2040">
                <a:extLst>
                  <a:ext uri="{FF2B5EF4-FFF2-40B4-BE49-F238E27FC236}">
                    <a16:creationId xmlns:a16="http://schemas.microsoft.com/office/drawing/2014/main" id="{7A29D2FD-933A-4B7F-935F-568121F20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6" y="6587"/>
                <a:ext cx="148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Rectangle 2041">
                <a:extLst>
                  <a:ext uri="{FF2B5EF4-FFF2-40B4-BE49-F238E27FC236}">
                    <a16:creationId xmlns:a16="http://schemas.microsoft.com/office/drawing/2014/main" id="{31C89223-BA51-462E-A2B9-A36C334AD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3" y="6422"/>
                <a:ext cx="39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Cassander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21" name="Rectangle 2042">
                <a:extLst>
                  <a:ext uri="{FF2B5EF4-FFF2-40B4-BE49-F238E27FC236}">
                    <a16:creationId xmlns:a16="http://schemas.microsoft.com/office/drawing/2014/main" id="{9A8C795A-38B2-47B3-8D71-2CAE71105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4" y="6587"/>
                <a:ext cx="30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Rectangle 2043">
                <a:extLst>
                  <a:ext uri="{FF2B5EF4-FFF2-40B4-BE49-F238E27FC236}">
                    <a16:creationId xmlns:a16="http://schemas.microsoft.com/office/drawing/2014/main" id="{7A1414B1-B2BC-4333-9268-1A71E2F33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4" y="6587"/>
                <a:ext cx="3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Rectangle 2044">
                <a:extLst>
                  <a:ext uri="{FF2B5EF4-FFF2-40B4-BE49-F238E27FC236}">
                    <a16:creationId xmlns:a16="http://schemas.microsoft.com/office/drawing/2014/main" id="{E7732B52-4A4F-4A9A-B727-F99B6C903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4" y="6736"/>
                <a:ext cx="30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Demetrius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24" name="Rectangle 2045">
                <a:extLst>
                  <a:ext uri="{FF2B5EF4-FFF2-40B4-BE49-F238E27FC236}">
                    <a16:creationId xmlns:a16="http://schemas.microsoft.com/office/drawing/2014/main" id="{B7B78CF8-C402-45F1-849F-2D3D8222B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8" y="6791"/>
                <a:ext cx="39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Poliorcetes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25" name="Line 2046">
                <a:extLst>
                  <a:ext uri="{FF2B5EF4-FFF2-40B4-BE49-F238E27FC236}">
                    <a16:creationId xmlns:a16="http://schemas.microsoft.com/office/drawing/2014/main" id="{B41206E6-F93C-4317-A330-1113100EA9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478" y="6705"/>
                <a:ext cx="0" cy="11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Rectangle 2047">
                <a:extLst>
                  <a:ext uri="{FF2B5EF4-FFF2-40B4-BE49-F238E27FC236}">
                    <a16:creationId xmlns:a16="http://schemas.microsoft.com/office/drawing/2014/main" id="{229C9739-B0FD-4775-8837-74E8F1CA9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6" y="6646"/>
                <a:ext cx="29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Rectangle 2048">
                <a:extLst>
                  <a:ext uri="{FF2B5EF4-FFF2-40B4-BE49-F238E27FC236}">
                    <a16:creationId xmlns:a16="http://schemas.microsoft.com/office/drawing/2014/main" id="{A7CECD45-4406-44A9-9EDF-19413968F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6" y="6646"/>
                <a:ext cx="29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Rectangle 2049">
                <a:extLst>
                  <a:ext uri="{FF2B5EF4-FFF2-40B4-BE49-F238E27FC236}">
                    <a16:creationId xmlns:a16="http://schemas.microsoft.com/office/drawing/2014/main" id="{AB0A2283-966D-4990-9F9F-232A65278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2" y="6587"/>
                <a:ext cx="60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Rectangle 2050">
                <a:extLst>
                  <a:ext uri="{FF2B5EF4-FFF2-40B4-BE49-F238E27FC236}">
                    <a16:creationId xmlns:a16="http://schemas.microsoft.com/office/drawing/2014/main" id="{0F109DAF-8D3F-446B-86E2-079DFDC3A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2" y="6587"/>
                <a:ext cx="6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Line 2051">
                <a:extLst>
                  <a:ext uri="{FF2B5EF4-FFF2-40B4-BE49-F238E27FC236}">
                    <a16:creationId xmlns:a16="http://schemas.microsoft.com/office/drawing/2014/main" id="{A297E3B6-A4EA-4ACC-AAE3-DF8C6BCFA0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745" y="6498"/>
                <a:ext cx="30" cy="8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Rectangle 2052">
                <a:extLst>
                  <a:ext uri="{FF2B5EF4-FFF2-40B4-BE49-F238E27FC236}">
                    <a16:creationId xmlns:a16="http://schemas.microsoft.com/office/drawing/2014/main" id="{2E2E5AAB-B36C-4203-8351-54CC03C23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" y="6494"/>
                <a:ext cx="42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Lysimachus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32" name="Line 2053">
                <a:extLst>
                  <a:ext uri="{FF2B5EF4-FFF2-40B4-BE49-F238E27FC236}">
                    <a16:creationId xmlns:a16="http://schemas.microsoft.com/office/drawing/2014/main" id="{85E09239-43D2-4A88-A5D7-F652049825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56" y="6408"/>
                <a:ext cx="2208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Rectangle 2054">
                <a:extLst>
                  <a:ext uri="{FF2B5EF4-FFF2-40B4-BE49-F238E27FC236}">
                    <a16:creationId xmlns:a16="http://schemas.microsoft.com/office/drawing/2014/main" id="{2F99838D-9194-4C3E-9B7E-0C48B9972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9" y="6379"/>
                <a:ext cx="203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Rectangle 2055">
                <a:extLst>
                  <a:ext uri="{FF2B5EF4-FFF2-40B4-BE49-F238E27FC236}">
                    <a16:creationId xmlns:a16="http://schemas.microsoft.com/office/drawing/2014/main" id="{358D75BE-65E8-4250-949B-1C379AC8F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1" y="6382"/>
                <a:ext cx="25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Macedon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35" name="Line 2056">
                <a:extLst>
                  <a:ext uri="{FF2B5EF4-FFF2-40B4-BE49-F238E27FC236}">
                    <a16:creationId xmlns:a16="http://schemas.microsoft.com/office/drawing/2014/main" id="{8D161D8B-B52C-4D42-8EC3-0F8F0357D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364" y="6379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Rectangle 2057">
                <a:extLst>
                  <a:ext uri="{FF2B5EF4-FFF2-40B4-BE49-F238E27FC236}">
                    <a16:creationId xmlns:a16="http://schemas.microsoft.com/office/drawing/2014/main" id="{82F46BC6-48B1-4303-9F62-CCB9C50DB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2" y="6587"/>
                <a:ext cx="2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Rectangle 2058">
                <a:extLst>
                  <a:ext uri="{FF2B5EF4-FFF2-40B4-BE49-F238E27FC236}">
                    <a16:creationId xmlns:a16="http://schemas.microsoft.com/office/drawing/2014/main" id="{9F310DC0-C224-469E-A02B-F60AD3200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2" y="6587"/>
                <a:ext cx="2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Rectangle 2059">
                <a:extLst>
                  <a:ext uri="{FF2B5EF4-FFF2-40B4-BE49-F238E27FC236}">
                    <a16:creationId xmlns:a16="http://schemas.microsoft.com/office/drawing/2014/main" id="{17FD49EC-C90E-4F64-A532-BDDA2FA4A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2" y="6943"/>
                <a:ext cx="149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Rectangle 2060">
                <a:extLst>
                  <a:ext uri="{FF2B5EF4-FFF2-40B4-BE49-F238E27FC236}">
                    <a16:creationId xmlns:a16="http://schemas.microsoft.com/office/drawing/2014/main" id="{864D88BF-99CC-4F56-A144-56DA5543D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2" y="6943"/>
                <a:ext cx="149" cy="5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Rectangle 2061">
                <a:extLst>
                  <a:ext uri="{FF2B5EF4-FFF2-40B4-BE49-F238E27FC236}">
                    <a16:creationId xmlns:a16="http://schemas.microsoft.com/office/drawing/2014/main" id="{E01FD9C0-2A74-4732-A9B4-36B976ABF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8" y="6939"/>
                <a:ext cx="55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Pyrrus of Epirus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41" name="Rectangle 2062">
                <a:extLst>
                  <a:ext uri="{FF2B5EF4-FFF2-40B4-BE49-F238E27FC236}">
                    <a16:creationId xmlns:a16="http://schemas.microsoft.com/office/drawing/2014/main" id="{312C36F3-8402-4F70-9819-ED1A4F7D5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1" y="6587"/>
                <a:ext cx="30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Rectangle 2063">
                <a:extLst>
                  <a:ext uri="{FF2B5EF4-FFF2-40B4-BE49-F238E27FC236}">
                    <a16:creationId xmlns:a16="http://schemas.microsoft.com/office/drawing/2014/main" id="{213BDE62-6803-4914-885B-94F60550A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1" y="6587"/>
                <a:ext cx="3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Rectangle 2064">
                <a:extLst>
                  <a:ext uri="{FF2B5EF4-FFF2-40B4-BE49-F238E27FC236}">
                    <a16:creationId xmlns:a16="http://schemas.microsoft.com/office/drawing/2014/main" id="{CDE861E1-FE5C-410F-8E90-3C0788CB1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1" y="6587"/>
                <a:ext cx="30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Rectangle 2065">
                <a:extLst>
                  <a:ext uri="{FF2B5EF4-FFF2-40B4-BE49-F238E27FC236}">
                    <a16:creationId xmlns:a16="http://schemas.microsoft.com/office/drawing/2014/main" id="{C85DADAC-A93F-4CFC-A2EA-7A5C7559D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1" y="6587"/>
                <a:ext cx="3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Rectangle 2066">
                <a:extLst>
                  <a:ext uri="{FF2B5EF4-FFF2-40B4-BE49-F238E27FC236}">
                    <a16:creationId xmlns:a16="http://schemas.microsoft.com/office/drawing/2014/main" id="{8D6A0510-7C33-4F04-8F9C-53271FF68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1" y="6587"/>
                <a:ext cx="385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Rectangle 2067">
                <a:extLst>
                  <a:ext uri="{FF2B5EF4-FFF2-40B4-BE49-F238E27FC236}">
                    <a16:creationId xmlns:a16="http://schemas.microsoft.com/office/drawing/2014/main" id="{7BAB0671-8C5B-4CDC-9E16-13C9EBE1B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1" y="6587"/>
                <a:ext cx="385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Rectangle 2068">
                <a:extLst>
                  <a:ext uri="{FF2B5EF4-FFF2-40B4-BE49-F238E27FC236}">
                    <a16:creationId xmlns:a16="http://schemas.microsoft.com/office/drawing/2014/main" id="{F98051D3-B0C9-4A2B-A47E-55B27674E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6" y="6619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276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48" name="Rectangle 2069">
                <a:extLst>
                  <a:ext uri="{FF2B5EF4-FFF2-40B4-BE49-F238E27FC236}">
                    <a16:creationId xmlns:a16="http://schemas.microsoft.com/office/drawing/2014/main" id="{71BB7F64-760F-4FD5-8220-901CEE6CB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8" y="6619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49" name="Rectangle 2070">
                <a:extLst>
                  <a:ext uri="{FF2B5EF4-FFF2-40B4-BE49-F238E27FC236}">
                    <a16:creationId xmlns:a16="http://schemas.microsoft.com/office/drawing/2014/main" id="{7153818D-8815-4BF1-831C-35A5A9B37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5" y="6619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239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0" name="Rectangle 2071">
                <a:extLst>
                  <a:ext uri="{FF2B5EF4-FFF2-40B4-BE49-F238E27FC236}">
                    <a16:creationId xmlns:a16="http://schemas.microsoft.com/office/drawing/2014/main" id="{CB32751A-7AF4-4682-8EDF-F9A338FB4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0" y="6433"/>
                <a:ext cx="32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Antigonus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1" name="Rectangle 2072">
                <a:extLst>
                  <a:ext uri="{FF2B5EF4-FFF2-40B4-BE49-F238E27FC236}">
                    <a16:creationId xmlns:a16="http://schemas.microsoft.com/office/drawing/2014/main" id="{81880A27-D320-4914-869E-BD39477AA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6" y="6497"/>
                <a:ext cx="30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Gonatas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2" name="Rectangle 2073">
                <a:extLst>
                  <a:ext uri="{FF2B5EF4-FFF2-40B4-BE49-F238E27FC236}">
                    <a16:creationId xmlns:a16="http://schemas.microsoft.com/office/drawing/2014/main" id="{447FC175-67EF-4F64-A0BC-7C68A131F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6" y="6587"/>
                <a:ext cx="11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Rectangle 2074">
                <a:extLst>
                  <a:ext uri="{FF2B5EF4-FFF2-40B4-BE49-F238E27FC236}">
                    <a16:creationId xmlns:a16="http://schemas.microsoft.com/office/drawing/2014/main" id="{A02DB642-6C1A-44D4-B9E1-39A25B50A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6" y="6587"/>
                <a:ext cx="11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Rectangle 2075">
                <a:extLst>
                  <a:ext uri="{FF2B5EF4-FFF2-40B4-BE49-F238E27FC236}">
                    <a16:creationId xmlns:a16="http://schemas.microsoft.com/office/drawing/2014/main" id="{672E53F8-69AD-4772-B30B-98F58D9C6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1" y="6731"/>
                <a:ext cx="32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Demetrius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5" name="Rectangle 2076">
                <a:extLst>
                  <a:ext uri="{FF2B5EF4-FFF2-40B4-BE49-F238E27FC236}">
                    <a16:creationId xmlns:a16="http://schemas.microsoft.com/office/drawing/2014/main" id="{2E3F3FFD-5137-44C5-90FB-A9A4A7907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1" y="6793"/>
                <a:ext cx="32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Aetolicus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6" name="Rectangle 2077">
                <a:extLst>
                  <a:ext uri="{FF2B5EF4-FFF2-40B4-BE49-F238E27FC236}">
                    <a16:creationId xmlns:a16="http://schemas.microsoft.com/office/drawing/2014/main" id="{D5AC649F-E674-4CE8-BBFA-8E6FBFA6F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5" y="6587"/>
                <a:ext cx="119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Rectangle 2078">
                <a:extLst>
                  <a:ext uri="{FF2B5EF4-FFF2-40B4-BE49-F238E27FC236}">
                    <a16:creationId xmlns:a16="http://schemas.microsoft.com/office/drawing/2014/main" id="{0085C4F6-7D81-4158-AC2D-FC06C8F8F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5" y="6587"/>
                <a:ext cx="11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Rectangle 2079">
                <a:extLst>
                  <a:ext uri="{FF2B5EF4-FFF2-40B4-BE49-F238E27FC236}">
                    <a16:creationId xmlns:a16="http://schemas.microsoft.com/office/drawing/2014/main" id="{749B447C-FAF7-4282-A193-F87B31A61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6" y="6433"/>
                <a:ext cx="33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Antigonus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9" name="Rectangle 2080">
                <a:extLst>
                  <a:ext uri="{FF2B5EF4-FFF2-40B4-BE49-F238E27FC236}">
                    <a16:creationId xmlns:a16="http://schemas.microsoft.com/office/drawing/2014/main" id="{A874A38C-2E1A-443C-BA16-A4DBF074E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8" y="6497"/>
                <a:ext cx="24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Doson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60" name="Rectangle 2081">
                <a:extLst>
                  <a:ext uri="{FF2B5EF4-FFF2-40B4-BE49-F238E27FC236}">
                    <a16:creationId xmlns:a16="http://schemas.microsoft.com/office/drawing/2014/main" id="{C1992230-191D-4363-AF9B-7A3D81AC3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4" y="6587"/>
                <a:ext cx="474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Rectangle 2082">
                <a:extLst>
                  <a:ext uri="{FF2B5EF4-FFF2-40B4-BE49-F238E27FC236}">
                    <a16:creationId xmlns:a16="http://schemas.microsoft.com/office/drawing/2014/main" id="{5DB30471-E0F0-4B3C-902B-504CB29E7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4" y="6587"/>
                <a:ext cx="474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Rectangle 2083">
                <a:extLst>
                  <a:ext uri="{FF2B5EF4-FFF2-40B4-BE49-F238E27FC236}">
                    <a16:creationId xmlns:a16="http://schemas.microsoft.com/office/drawing/2014/main" id="{0AF836DE-6F9E-48C9-9D8B-D4723BA36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3" y="6619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221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63" name="Rectangle 2084">
                <a:extLst>
                  <a:ext uri="{FF2B5EF4-FFF2-40B4-BE49-F238E27FC236}">
                    <a16:creationId xmlns:a16="http://schemas.microsoft.com/office/drawing/2014/main" id="{A6D9559D-9B40-4987-B000-E69DC3F3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5" y="6619"/>
                <a:ext cx="4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64" name="Rectangle 2085">
                <a:extLst>
                  <a:ext uri="{FF2B5EF4-FFF2-40B4-BE49-F238E27FC236}">
                    <a16:creationId xmlns:a16="http://schemas.microsoft.com/office/drawing/2014/main" id="{12182A9B-F088-45B2-8B49-715815408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2" y="6619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179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65" name="Rectangle 2086">
                <a:extLst>
                  <a:ext uri="{FF2B5EF4-FFF2-40B4-BE49-F238E27FC236}">
                    <a16:creationId xmlns:a16="http://schemas.microsoft.com/office/drawing/2014/main" id="{F743744D-ACDA-47D2-8FB5-0F98FA20F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6" y="6730"/>
                <a:ext cx="27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Philip 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66" name="Rectangle 2087">
                <a:extLst>
                  <a:ext uri="{FF2B5EF4-FFF2-40B4-BE49-F238E27FC236}">
                    <a16:creationId xmlns:a16="http://schemas.microsoft.com/office/drawing/2014/main" id="{EEBB7DBB-3624-413C-AC1E-5D9802A27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8" y="6587"/>
                <a:ext cx="137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Rectangle 2088">
                <a:extLst>
                  <a:ext uri="{FF2B5EF4-FFF2-40B4-BE49-F238E27FC236}">
                    <a16:creationId xmlns:a16="http://schemas.microsoft.com/office/drawing/2014/main" id="{70743140-B4FD-4564-A3E3-12E119B9D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8" y="6587"/>
                <a:ext cx="137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Rectangle 2089">
                <a:extLst>
                  <a:ext uri="{FF2B5EF4-FFF2-40B4-BE49-F238E27FC236}">
                    <a16:creationId xmlns:a16="http://schemas.microsoft.com/office/drawing/2014/main" id="{F35DF348-EF71-4EB4-BAD9-30F1410A4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5" y="6499"/>
                <a:ext cx="32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Perseus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69" name="Rectangle 2090">
                <a:extLst>
                  <a:ext uri="{FF2B5EF4-FFF2-40B4-BE49-F238E27FC236}">
                    <a16:creationId xmlns:a16="http://schemas.microsoft.com/office/drawing/2014/main" id="{2C0DE90A-FFE7-4F43-B3C5-C71293E2E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2" y="6587"/>
                <a:ext cx="297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Rectangle 2091">
                <a:extLst>
                  <a:ext uri="{FF2B5EF4-FFF2-40B4-BE49-F238E27FC236}">
                    <a16:creationId xmlns:a16="http://schemas.microsoft.com/office/drawing/2014/main" id="{F4B11048-F33A-4FEC-9319-401775681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2" y="6587"/>
                <a:ext cx="297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Rectangle 2092">
                <a:extLst>
                  <a:ext uri="{FF2B5EF4-FFF2-40B4-BE49-F238E27FC236}">
                    <a16:creationId xmlns:a16="http://schemas.microsoft.com/office/drawing/2014/main" id="{33D86478-3D44-492B-967B-AC7481082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2" y="6488"/>
                <a:ext cx="29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Phillip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2" name="Line 2093">
                <a:extLst>
                  <a:ext uri="{FF2B5EF4-FFF2-40B4-BE49-F238E27FC236}">
                    <a16:creationId xmlns:a16="http://schemas.microsoft.com/office/drawing/2014/main" id="{9E434992-CE8D-4B3C-ADFA-48FED5EA27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56" y="6397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Rectangle 2094">
                <a:extLst>
                  <a:ext uri="{FF2B5EF4-FFF2-40B4-BE49-F238E27FC236}">
                    <a16:creationId xmlns:a16="http://schemas.microsoft.com/office/drawing/2014/main" id="{D3B6867F-FACC-40DD-BB88-628D09297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0" y="5371"/>
                <a:ext cx="978" cy="475"/>
              </a:xfrm>
              <a:prstGeom prst="rect">
                <a:avLst/>
              </a:prstGeom>
              <a:solidFill>
                <a:srgbClr val="DBE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Rectangle 2095">
                <a:extLst>
                  <a:ext uri="{FF2B5EF4-FFF2-40B4-BE49-F238E27FC236}">
                    <a16:creationId xmlns:a16="http://schemas.microsoft.com/office/drawing/2014/main" id="{20E81986-0E90-493E-86CD-1056C6BC4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6" y="5414"/>
                <a:ext cx="91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800 lb gold image of Bel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5" name="Rectangle 2096">
                <a:extLst>
                  <a:ext uri="{FF2B5EF4-FFF2-40B4-BE49-F238E27FC236}">
                    <a16:creationId xmlns:a16="http://schemas.microsoft.com/office/drawing/2014/main" id="{AAA9C3EC-E24C-46FC-8FB4-FA2F604BB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6" y="5513"/>
                <a:ext cx="76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broken up by Xerxes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6" name="Rectangle 2097">
                <a:extLst>
                  <a:ext uri="{FF2B5EF4-FFF2-40B4-BE49-F238E27FC236}">
                    <a16:creationId xmlns:a16="http://schemas.microsoft.com/office/drawing/2014/main" id="{BA048908-DA99-4296-8936-B523717EF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6" y="5611"/>
                <a:ext cx="717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(¶ Jeremiah 50:2)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7" name="Rectangle 2098">
                <a:extLst>
                  <a:ext uri="{FF2B5EF4-FFF2-40B4-BE49-F238E27FC236}">
                    <a16:creationId xmlns:a16="http://schemas.microsoft.com/office/drawing/2014/main" id="{64FA4805-48A7-4DE5-A012-05FBA0E50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6" y="5710"/>
                <a:ext cx="45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(Herodotus)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8" name="Rectangle 2099">
                <a:extLst>
                  <a:ext uri="{FF2B5EF4-FFF2-40B4-BE49-F238E27FC236}">
                    <a16:creationId xmlns:a16="http://schemas.microsoft.com/office/drawing/2014/main" id="{AF3C1878-C6EF-47D3-8DFC-0A5B0D52E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2" y="5730"/>
                <a:ext cx="98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331 Battle of Guagamela. 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79" name="Rectangle 2100">
                <a:extLst>
                  <a:ext uri="{FF2B5EF4-FFF2-40B4-BE49-F238E27FC236}">
                    <a16:creationId xmlns:a16="http://schemas.microsoft.com/office/drawing/2014/main" id="{66D0316B-4020-482B-9B66-CFB165228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2" y="5817"/>
                <a:ext cx="82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End of Persian empire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80" name="Line 2101">
                <a:extLst>
                  <a:ext uri="{FF2B5EF4-FFF2-40B4-BE49-F238E27FC236}">
                    <a16:creationId xmlns:a16="http://schemas.microsoft.com/office/drawing/2014/main" id="{C17C276B-2D58-4843-AF97-1E2EAF942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534" y="5816"/>
                <a:ext cx="143" cy="142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Line 2102">
                <a:extLst>
                  <a:ext uri="{FF2B5EF4-FFF2-40B4-BE49-F238E27FC236}">
                    <a16:creationId xmlns:a16="http://schemas.microsoft.com/office/drawing/2014/main" id="{19877091-FB21-48DA-8F65-666B77D791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43" y="5121"/>
                <a:ext cx="154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Rectangle 2103">
                <a:extLst>
                  <a:ext uri="{FF2B5EF4-FFF2-40B4-BE49-F238E27FC236}">
                    <a16:creationId xmlns:a16="http://schemas.microsoft.com/office/drawing/2014/main" id="{C584E3D1-52D3-4812-AADE-2DECC0620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0" y="2562"/>
                <a:ext cx="31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Antiochus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83" name="Rectangle 2104">
                <a:extLst>
                  <a:ext uri="{FF2B5EF4-FFF2-40B4-BE49-F238E27FC236}">
                    <a16:creationId xmlns:a16="http://schemas.microsoft.com/office/drawing/2014/main" id="{A60D61A0-58B7-4F95-924D-64DC1D4F0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8" y="2604"/>
                <a:ext cx="23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Theos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84" name="Rectangle 2105">
                <a:extLst>
                  <a:ext uri="{FF2B5EF4-FFF2-40B4-BE49-F238E27FC236}">
                    <a16:creationId xmlns:a16="http://schemas.microsoft.com/office/drawing/2014/main" id="{7DB5F6E6-C5B5-45BE-AC2E-78C1C07D5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6" y="2857"/>
                <a:ext cx="29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Seleucus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85" name="Rectangle 2106">
                <a:extLst>
                  <a:ext uri="{FF2B5EF4-FFF2-40B4-BE49-F238E27FC236}">
                    <a16:creationId xmlns:a16="http://schemas.microsoft.com/office/drawing/2014/main" id="{3521D527-32E8-41A5-BB37-6D8D4E83E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7" y="2900"/>
                <a:ext cx="34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Callinicus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86" name="Freeform 2107">
                <a:extLst>
                  <a:ext uri="{FF2B5EF4-FFF2-40B4-BE49-F238E27FC236}">
                    <a16:creationId xmlns:a16="http://schemas.microsoft.com/office/drawing/2014/main" id="{072CCF48-F014-499D-B857-B05EB8596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5" y="2645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60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60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2108">
                <a:extLst>
                  <a:ext uri="{FF2B5EF4-FFF2-40B4-BE49-F238E27FC236}">
                    <a16:creationId xmlns:a16="http://schemas.microsoft.com/office/drawing/2014/main" id="{85CC1218-5363-4675-8769-8F471323C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5" y="2645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60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60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2109">
                <a:extLst>
                  <a:ext uri="{FF2B5EF4-FFF2-40B4-BE49-F238E27FC236}">
                    <a16:creationId xmlns:a16="http://schemas.microsoft.com/office/drawing/2014/main" id="{A0915CD1-13D4-4DD0-86C8-3BD6931B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8" y="2645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2110">
                <a:extLst>
                  <a:ext uri="{FF2B5EF4-FFF2-40B4-BE49-F238E27FC236}">
                    <a16:creationId xmlns:a16="http://schemas.microsoft.com/office/drawing/2014/main" id="{26A2A661-9CBD-4B58-BCB1-B93034375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8" y="2645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Rectangle 2111">
                <a:extLst>
                  <a:ext uri="{FF2B5EF4-FFF2-40B4-BE49-F238E27FC236}">
                    <a16:creationId xmlns:a16="http://schemas.microsoft.com/office/drawing/2014/main" id="{3C99DE5B-CACB-4CFA-BFD7-44395A395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6" y="1874"/>
                <a:ext cx="155" cy="118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Rectangle 2112">
                <a:extLst>
                  <a:ext uri="{FF2B5EF4-FFF2-40B4-BE49-F238E27FC236}">
                    <a16:creationId xmlns:a16="http://schemas.microsoft.com/office/drawing/2014/main" id="{1955BCB0-D627-404B-B3AB-AA3340833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6" y="1874"/>
                <a:ext cx="155" cy="118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Rectangle 2113">
                <a:extLst>
                  <a:ext uri="{FF2B5EF4-FFF2-40B4-BE49-F238E27FC236}">
                    <a16:creationId xmlns:a16="http://schemas.microsoft.com/office/drawing/2014/main" id="{0AC55AD7-83AF-40FD-A08F-AD530EAB1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4" y="1933"/>
                <a:ext cx="30" cy="5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Rectangle 2114">
                <a:extLst>
                  <a:ext uri="{FF2B5EF4-FFF2-40B4-BE49-F238E27FC236}">
                    <a16:creationId xmlns:a16="http://schemas.microsoft.com/office/drawing/2014/main" id="{6A99CD13-4A0E-4E27-AA91-2B760C2F6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4" y="1933"/>
                <a:ext cx="30" cy="59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Rectangle 2115">
                <a:extLst>
                  <a:ext uri="{FF2B5EF4-FFF2-40B4-BE49-F238E27FC236}">
                    <a16:creationId xmlns:a16="http://schemas.microsoft.com/office/drawing/2014/main" id="{60FCF3F4-FE87-467C-8E1B-F87E10DCE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6" y="1874"/>
                <a:ext cx="119" cy="5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Rectangle 2116">
                <a:extLst>
                  <a:ext uri="{FF2B5EF4-FFF2-40B4-BE49-F238E27FC236}">
                    <a16:creationId xmlns:a16="http://schemas.microsoft.com/office/drawing/2014/main" id="{FB8D5BBB-C981-464D-BF08-52766E950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6" y="1874"/>
                <a:ext cx="119" cy="59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Rectangle 2117">
                <a:extLst>
                  <a:ext uri="{FF2B5EF4-FFF2-40B4-BE49-F238E27FC236}">
                    <a16:creationId xmlns:a16="http://schemas.microsoft.com/office/drawing/2014/main" id="{CBD5F714-475A-4565-AE30-0284D0951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2" y="1933"/>
                <a:ext cx="297" cy="5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Rectangle 2118">
                <a:extLst>
                  <a:ext uri="{FF2B5EF4-FFF2-40B4-BE49-F238E27FC236}">
                    <a16:creationId xmlns:a16="http://schemas.microsoft.com/office/drawing/2014/main" id="{17C80EAE-533D-4037-A4A6-B14F2ED7A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2" y="1933"/>
                <a:ext cx="297" cy="59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Rectangle 2119">
                <a:extLst>
                  <a:ext uri="{FF2B5EF4-FFF2-40B4-BE49-F238E27FC236}">
                    <a16:creationId xmlns:a16="http://schemas.microsoft.com/office/drawing/2014/main" id="{65B021F7-B979-42FC-AFD6-362E08763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3" y="1933"/>
                <a:ext cx="30" cy="5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Rectangle 2120">
                <a:extLst>
                  <a:ext uri="{FF2B5EF4-FFF2-40B4-BE49-F238E27FC236}">
                    <a16:creationId xmlns:a16="http://schemas.microsoft.com/office/drawing/2014/main" id="{0DE2A98C-17E2-4F9C-B3E2-06B7182C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3" y="1933"/>
                <a:ext cx="30" cy="59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2" name="Group 2322">
              <a:extLst>
                <a:ext uri="{FF2B5EF4-FFF2-40B4-BE49-F238E27FC236}">
                  <a16:creationId xmlns:a16="http://schemas.microsoft.com/office/drawing/2014/main" id="{8EA7635E-774E-494F-A142-2AE5837AA3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7" y="1780"/>
              <a:ext cx="14235" cy="5307"/>
              <a:chOff x="3637" y="1780"/>
              <a:chExt cx="14235" cy="5307"/>
            </a:xfrm>
          </p:grpSpPr>
          <p:sp>
            <p:nvSpPr>
              <p:cNvPr id="700" name="Rectangle 2122">
                <a:extLst>
                  <a:ext uri="{FF2B5EF4-FFF2-40B4-BE49-F238E27FC236}">
                    <a16:creationId xmlns:a16="http://schemas.microsoft.com/office/drawing/2014/main" id="{9CE3FAFB-AD55-4B72-A7B7-695B9E3F2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2" y="2704"/>
                <a:ext cx="125" cy="5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Rectangle 2123">
                <a:extLst>
                  <a:ext uri="{FF2B5EF4-FFF2-40B4-BE49-F238E27FC236}">
                    <a16:creationId xmlns:a16="http://schemas.microsoft.com/office/drawing/2014/main" id="{B23A40B4-93D1-4C6B-B0DC-60721C034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2" y="2704"/>
                <a:ext cx="125" cy="5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Line 2124">
                <a:extLst>
                  <a:ext uri="{FF2B5EF4-FFF2-40B4-BE49-F238E27FC236}">
                    <a16:creationId xmlns:a16="http://schemas.microsoft.com/office/drawing/2014/main" id="{58079912-DF92-474D-8461-E747C64EA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437" y="2763"/>
                <a:ext cx="119" cy="0"/>
              </a:xfrm>
              <a:prstGeom prst="line">
                <a:avLst/>
              </a:pr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Line 2125">
                <a:extLst>
                  <a:ext uri="{FF2B5EF4-FFF2-40B4-BE49-F238E27FC236}">
                    <a16:creationId xmlns:a16="http://schemas.microsoft.com/office/drawing/2014/main" id="{6DB8694C-E2FB-418D-B3AB-7DBB20FEA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66" y="2615"/>
                <a:ext cx="36" cy="77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Line 2126">
                <a:extLst>
                  <a:ext uri="{FF2B5EF4-FFF2-40B4-BE49-F238E27FC236}">
                    <a16:creationId xmlns:a16="http://schemas.microsoft.com/office/drawing/2014/main" id="{E8F614A8-608B-417B-ABAE-C63D6F314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26" y="2823"/>
                <a:ext cx="35" cy="88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2127">
                <a:extLst>
                  <a:ext uri="{FF2B5EF4-FFF2-40B4-BE49-F238E27FC236}">
                    <a16:creationId xmlns:a16="http://schemas.microsoft.com/office/drawing/2014/main" id="{28E46E67-BC19-4151-9685-80AA34C4F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0" y="2364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2128">
                <a:extLst>
                  <a:ext uri="{FF2B5EF4-FFF2-40B4-BE49-F238E27FC236}">
                    <a16:creationId xmlns:a16="http://schemas.microsoft.com/office/drawing/2014/main" id="{FDD16CF4-3492-414F-A162-937F7126D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0" y="2364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2129">
                <a:extLst>
                  <a:ext uri="{FF2B5EF4-FFF2-40B4-BE49-F238E27FC236}">
                    <a16:creationId xmlns:a16="http://schemas.microsoft.com/office/drawing/2014/main" id="{2A7A1934-8B1E-4188-BA62-C9D369DB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6" y="2170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2130">
                <a:extLst>
                  <a:ext uri="{FF2B5EF4-FFF2-40B4-BE49-F238E27FC236}">
                    <a16:creationId xmlns:a16="http://schemas.microsoft.com/office/drawing/2014/main" id="{DBF1A98E-6CC0-4E27-8534-FBCDA7D3C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6" y="2170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2131">
                <a:extLst>
                  <a:ext uri="{FF2B5EF4-FFF2-40B4-BE49-F238E27FC236}">
                    <a16:creationId xmlns:a16="http://schemas.microsoft.com/office/drawing/2014/main" id="{951C96BE-CCAB-4194-903D-2C0522368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5" y="2170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2132">
                <a:extLst>
                  <a:ext uri="{FF2B5EF4-FFF2-40B4-BE49-F238E27FC236}">
                    <a16:creationId xmlns:a16="http://schemas.microsoft.com/office/drawing/2014/main" id="{DF4283D8-493C-4039-8C0F-611A46DF6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5" y="2170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2133">
                <a:extLst>
                  <a:ext uri="{FF2B5EF4-FFF2-40B4-BE49-F238E27FC236}">
                    <a16:creationId xmlns:a16="http://schemas.microsoft.com/office/drawing/2014/main" id="{8AAE89BA-F682-469B-A76A-3B384473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" y="2170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2134">
                <a:extLst>
                  <a:ext uri="{FF2B5EF4-FFF2-40B4-BE49-F238E27FC236}">
                    <a16:creationId xmlns:a16="http://schemas.microsoft.com/office/drawing/2014/main" id="{98D3C4F3-1B69-46C9-BDF5-100887822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5" y="2170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2135">
                <a:extLst>
                  <a:ext uri="{FF2B5EF4-FFF2-40B4-BE49-F238E27FC236}">
                    <a16:creationId xmlns:a16="http://schemas.microsoft.com/office/drawing/2014/main" id="{67C9C62F-BE0E-4E46-93EB-6EF0A54FB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3" y="3015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59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2136">
                <a:extLst>
                  <a:ext uri="{FF2B5EF4-FFF2-40B4-BE49-F238E27FC236}">
                    <a16:creationId xmlns:a16="http://schemas.microsoft.com/office/drawing/2014/main" id="{D9351F9A-3010-4089-A250-16E590188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3" y="3015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59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2137">
                <a:extLst>
                  <a:ext uri="{FF2B5EF4-FFF2-40B4-BE49-F238E27FC236}">
                    <a16:creationId xmlns:a16="http://schemas.microsoft.com/office/drawing/2014/main" id="{5861132C-03C0-4993-A489-6D5287A6B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1" y="2156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2138">
                <a:extLst>
                  <a:ext uri="{FF2B5EF4-FFF2-40B4-BE49-F238E27FC236}">
                    <a16:creationId xmlns:a16="http://schemas.microsoft.com/office/drawing/2014/main" id="{413C8291-0C93-44A2-A5A3-D39F75FA1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1" y="2156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Rectangle 2139">
                <a:extLst>
                  <a:ext uri="{FF2B5EF4-FFF2-40B4-BE49-F238E27FC236}">
                    <a16:creationId xmlns:a16="http://schemas.microsoft.com/office/drawing/2014/main" id="{67AED0F1-DD38-4114-905A-18FBBC16E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7" y="6813"/>
                <a:ext cx="760" cy="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776 First Olympiad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18" name="Line 2140">
                <a:extLst>
                  <a:ext uri="{FF2B5EF4-FFF2-40B4-BE49-F238E27FC236}">
                    <a16:creationId xmlns:a16="http://schemas.microsoft.com/office/drawing/2014/main" id="{5EF7AA2B-FF5E-4F4A-87B9-78234F5B88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46" y="2615"/>
                <a:ext cx="131" cy="89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Rectangle 2141">
                <a:extLst>
                  <a:ext uri="{FF2B5EF4-FFF2-40B4-BE49-F238E27FC236}">
                    <a16:creationId xmlns:a16="http://schemas.microsoft.com/office/drawing/2014/main" id="{79C74039-B3D2-4391-A379-F2EAA2A6D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9" y="2704"/>
                <a:ext cx="35" cy="5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Rectangle 2142">
                <a:extLst>
                  <a:ext uri="{FF2B5EF4-FFF2-40B4-BE49-F238E27FC236}">
                    <a16:creationId xmlns:a16="http://schemas.microsoft.com/office/drawing/2014/main" id="{DE9BEED1-E10E-497E-9CA0-BBDBE7BB5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9" y="2704"/>
                <a:ext cx="35" cy="59"/>
              </a:xfrm>
              <a:prstGeom prst="rect">
                <a:avLst/>
              </a:pr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Rectangle 2143">
                <a:extLst>
                  <a:ext uri="{FF2B5EF4-FFF2-40B4-BE49-F238E27FC236}">
                    <a16:creationId xmlns:a16="http://schemas.microsoft.com/office/drawing/2014/main" id="{B7BDC726-8E94-499C-82B7-C7907FE25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1" y="2513"/>
                <a:ext cx="21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Tibni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2" name="Line 2144">
                <a:extLst>
                  <a:ext uri="{FF2B5EF4-FFF2-40B4-BE49-F238E27FC236}">
                    <a16:creationId xmlns:a16="http://schemas.microsoft.com/office/drawing/2014/main" id="{A70CFCDF-7703-458E-9C8C-A8D009AD98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95" y="2585"/>
                <a:ext cx="0" cy="119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2145">
                <a:extLst>
                  <a:ext uri="{FF2B5EF4-FFF2-40B4-BE49-F238E27FC236}">
                    <a16:creationId xmlns:a16="http://schemas.microsoft.com/office/drawing/2014/main" id="{2FE16C22-CB75-436D-B5C7-393000785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5" y="3363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60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2146">
                <a:extLst>
                  <a:ext uri="{FF2B5EF4-FFF2-40B4-BE49-F238E27FC236}">
                    <a16:creationId xmlns:a16="http://schemas.microsoft.com/office/drawing/2014/main" id="{6A0BCB74-D166-4FFD-96E2-6B75F34B5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5" y="3363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60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Rectangle 2147">
                <a:extLst>
                  <a:ext uri="{FF2B5EF4-FFF2-40B4-BE49-F238E27FC236}">
                    <a16:creationId xmlns:a16="http://schemas.microsoft.com/office/drawing/2014/main" id="{8A43D704-B3C2-4250-BF4F-DDD3AC4A6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" y="3260"/>
                <a:ext cx="6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³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6" name="Rectangle 2148">
                <a:extLst>
                  <a:ext uri="{FF2B5EF4-FFF2-40B4-BE49-F238E27FC236}">
                    <a16:creationId xmlns:a16="http://schemas.microsoft.com/office/drawing/2014/main" id="{2F073340-63B3-4E5B-9132-D7E36C92F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4" y="3260"/>
                <a:ext cx="23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Israel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7" name="Rectangle 2149">
                <a:extLst>
                  <a:ext uri="{FF2B5EF4-FFF2-40B4-BE49-F238E27FC236}">
                    <a16:creationId xmlns:a16="http://schemas.microsoft.com/office/drawing/2014/main" id="{CB1F5FC3-3905-49B9-BFB1-4EB52F1F7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5" y="3260"/>
                <a:ext cx="9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´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8" name="Rectangle 2150">
                <a:extLst>
                  <a:ext uri="{FF2B5EF4-FFF2-40B4-BE49-F238E27FC236}">
                    <a16:creationId xmlns:a16="http://schemas.microsoft.com/office/drawing/2014/main" id="{4A1078DD-AD8D-48BD-85AE-B12C49C00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1" y="3260"/>
                <a:ext cx="96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stele records campaign in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9" name="Rectangle 2151">
                <a:extLst>
                  <a:ext uri="{FF2B5EF4-FFF2-40B4-BE49-F238E27FC236}">
                    <a16:creationId xmlns:a16="http://schemas.microsoft.com/office/drawing/2014/main" id="{D7492C2D-8960-4B26-83AA-1B0A15260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" y="3349"/>
                <a:ext cx="139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Canaan against Philistines (Gaza and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0" name="Rectangle 2152">
                <a:extLst>
                  <a:ext uri="{FF2B5EF4-FFF2-40B4-BE49-F238E27FC236}">
                    <a16:creationId xmlns:a16="http://schemas.microsoft.com/office/drawing/2014/main" id="{C3AE1456-84BA-4B06-8282-D0D59C98E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" y="3438"/>
                <a:ext cx="78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Ashkelon) and Gezer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1" name="Freeform 2153">
                <a:extLst>
                  <a:ext uri="{FF2B5EF4-FFF2-40B4-BE49-F238E27FC236}">
                    <a16:creationId xmlns:a16="http://schemas.microsoft.com/office/drawing/2014/main" id="{4AC7CF15-5244-4821-AA0A-512691161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3" y="3060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2154">
                <a:extLst>
                  <a:ext uri="{FF2B5EF4-FFF2-40B4-BE49-F238E27FC236}">
                    <a16:creationId xmlns:a16="http://schemas.microsoft.com/office/drawing/2014/main" id="{8A8D1FDC-7D55-43CA-B763-BF3A0B63E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3" y="3060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1859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Rectangle 2155">
                <a:extLst>
                  <a:ext uri="{FF2B5EF4-FFF2-40B4-BE49-F238E27FC236}">
                    <a16:creationId xmlns:a16="http://schemas.microsoft.com/office/drawing/2014/main" id="{EC26D761-F783-4D5E-9BE1-44CC15E10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1" y="3194"/>
                <a:ext cx="92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Amarna letters from Abdi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4" name="Rectangle 2156">
                <a:extLst>
                  <a:ext uri="{FF2B5EF4-FFF2-40B4-BE49-F238E27FC236}">
                    <a16:creationId xmlns:a16="http://schemas.microsoft.com/office/drawing/2014/main" id="{9D6689CD-8777-4FD5-8B7C-4822C916D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1" y="3194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5" name="Rectangle 2157">
                <a:extLst>
                  <a:ext uri="{FF2B5EF4-FFF2-40B4-BE49-F238E27FC236}">
                    <a16:creationId xmlns:a16="http://schemas.microsoft.com/office/drawing/2014/main" id="{3C073063-E515-46AA-8C02-6917E019E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6" y="3194"/>
                <a:ext cx="52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Heba, king of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6" name="Rectangle 2158">
                <a:extLst>
                  <a:ext uri="{FF2B5EF4-FFF2-40B4-BE49-F238E27FC236}">
                    <a16:creationId xmlns:a16="http://schemas.microsoft.com/office/drawing/2014/main" id="{5EBFCA75-785D-4B92-AE92-EBD6EBBE5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1" y="3283"/>
                <a:ext cx="129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Jerusalem, requesting help against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7" name="Rectangle 2159">
                <a:extLst>
                  <a:ext uri="{FF2B5EF4-FFF2-40B4-BE49-F238E27FC236}">
                    <a16:creationId xmlns:a16="http://schemas.microsoft.com/office/drawing/2014/main" id="{AC90E30F-BACA-4F0E-85AB-963A9E54A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2" y="3283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³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8" name="Rectangle 2160">
                <a:extLst>
                  <a:ext uri="{FF2B5EF4-FFF2-40B4-BE49-F238E27FC236}">
                    <a16:creationId xmlns:a16="http://schemas.microsoft.com/office/drawing/2014/main" id="{155F5468-E890-4038-B108-D3A6415A5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27" y="3283"/>
                <a:ext cx="27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Habiru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9" name="Rectangle 2161">
                <a:extLst>
                  <a:ext uri="{FF2B5EF4-FFF2-40B4-BE49-F238E27FC236}">
                    <a16:creationId xmlns:a16="http://schemas.microsoft.com/office/drawing/2014/main" id="{97380A0A-F501-46B5-9A75-6D0CF7601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5" y="3283"/>
                <a:ext cx="13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´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0" name="Rectangle 2162">
                <a:extLst>
                  <a:ext uri="{FF2B5EF4-FFF2-40B4-BE49-F238E27FC236}">
                    <a16:creationId xmlns:a16="http://schemas.microsoft.com/office/drawing/2014/main" id="{F7CB2A65-A5BD-451A-B212-08EF68283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1" y="3372"/>
                <a:ext cx="102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letters from Labaya and Mut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1" name="Rectangle 2163">
                <a:extLst>
                  <a:ext uri="{FF2B5EF4-FFF2-40B4-BE49-F238E27FC236}">
                    <a16:creationId xmlns:a16="http://schemas.microsoft.com/office/drawing/2014/main" id="{A4653FBD-C067-41AE-B483-789B7415E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5" y="3372"/>
                <a:ext cx="6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2" name="Rectangle 2164">
                <a:extLst>
                  <a:ext uri="{FF2B5EF4-FFF2-40B4-BE49-F238E27FC236}">
                    <a16:creationId xmlns:a16="http://schemas.microsoft.com/office/drawing/2014/main" id="{52567709-831C-4BEE-85FF-D905058FD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9" y="3372"/>
                <a:ext cx="21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Baal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3" name="Freeform 2165">
                <a:extLst>
                  <a:ext uri="{FF2B5EF4-FFF2-40B4-BE49-F238E27FC236}">
                    <a16:creationId xmlns:a16="http://schemas.microsoft.com/office/drawing/2014/main" id="{3FC2F5D6-A112-4DD1-AA0F-BD4AAD298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541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60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2166">
                <a:extLst>
                  <a:ext uri="{FF2B5EF4-FFF2-40B4-BE49-F238E27FC236}">
                    <a16:creationId xmlns:a16="http://schemas.microsoft.com/office/drawing/2014/main" id="{01263E58-2A4C-49E1-9564-9D2D0FCA7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541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60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2167">
                <a:extLst>
                  <a:ext uri="{FF2B5EF4-FFF2-40B4-BE49-F238E27FC236}">
                    <a16:creationId xmlns:a16="http://schemas.microsoft.com/office/drawing/2014/main" id="{9F8FA8A5-23BC-4342-9C99-676274CE6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541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59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2168">
                <a:extLst>
                  <a:ext uri="{FF2B5EF4-FFF2-40B4-BE49-F238E27FC236}">
                    <a16:creationId xmlns:a16="http://schemas.microsoft.com/office/drawing/2014/main" id="{A6AC9A02-A7F3-423D-9028-311FBDA36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541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59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Rectangle 2169">
                <a:extLst>
                  <a:ext uri="{FF2B5EF4-FFF2-40B4-BE49-F238E27FC236}">
                    <a16:creationId xmlns:a16="http://schemas.microsoft.com/office/drawing/2014/main" id="{5BBDD1AD-72C8-41DD-AE44-DDE040F7A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" y="2602"/>
                <a:ext cx="76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Conquest of Canaan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8" name="Rectangle 2170">
                <a:extLst>
                  <a:ext uri="{FF2B5EF4-FFF2-40B4-BE49-F238E27FC236}">
                    <a16:creationId xmlns:a16="http://schemas.microsoft.com/office/drawing/2014/main" id="{4BE92920-5454-4FFC-B510-0B09D6C4C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4" y="2704"/>
                <a:ext cx="9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Rectangle 2171">
                <a:extLst>
                  <a:ext uri="{FF2B5EF4-FFF2-40B4-BE49-F238E27FC236}">
                    <a16:creationId xmlns:a16="http://schemas.microsoft.com/office/drawing/2014/main" id="{3FFE6768-9D0C-465C-AC00-2D19AB6BD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4" y="2704"/>
                <a:ext cx="90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Rectangle 2172">
                <a:extLst>
                  <a:ext uri="{FF2B5EF4-FFF2-40B4-BE49-F238E27FC236}">
                    <a16:creationId xmlns:a16="http://schemas.microsoft.com/office/drawing/2014/main" id="{9CF47CD7-0F2B-4A22-B80F-341F56D95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4" y="2704"/>
                <a:ext cx="118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Rectangle 2173">
                <a:extLst>
                  <a:ext uri="{FF2B5EF4-FFF2-40B4-BE49-F238E27FC236}">
                    <a16:creationId xmlns:a16="http://schemas.microsoft.com/office/drawing/2014/main" id="{FE4BB984-D96A-4805-A5B5-714F258FD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4" y="2704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Rectangle 2174">
                <a:extLst>
                  <a:ext uri="{FF2B5EF4-FFF2-40B4-BE49-F238E27FC236}">
                    <a16:creationId xmlns:a16="http://schemas.microsoft.com/office/drawing/2014/main" id="{A106D7A5-E8D1-4685-9C4B-DD9DD0FDB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1" y="2832"/>
                <a:ext cx="22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Ibzan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3" name="Rectangle 2175">
                <a:extLst>
                  <a:ext uri="{FF2B5EF4-FFF2-40B4-BE49-F238E27FC236}">
                    <a16:creationId xmlns:a16="http://schemas.microsoft.com/office/drawing/2014/main" id="{32E2F89E-707E-4046-9D22-C0DEDAF1D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5" y="2608"/>
                <a:ext cx="19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Elon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4" name="Rectangle 2176">
                <a:extLst>
                  <a:ext uri="{FF2B5EF4-FFF2-40B4-BE49-F238E27FC236}">
                    <a16:creationId xmlns:a16="http://schemas.microsoft.com/office/drawing/2014/main" id="{E5618296-F882-4D4F-B7F0-C0710060C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2" y="2704"/>
                <a:ext cx="8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Rectangle 2177">
                <a:extLst>
                  <a:ext uri="{FF2B5EF4-FFF2-40B4-BE49-F238E27FC236}">
                    <a16:creationId xmlns:a16="http://schemas.microsoft.com/office/drawing/2014/main" id="{D12DB7C9-0F51-4E67-BEBA-E32F0400B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2" y="2704"/>
                <a:ext cx="89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Rectangle 2178">
                <a:extLst>
                  <a:ext uri="{FF2B5EF4-FFF2-40B4-BE49-F238E27FC236}">
                    <a16:creationId xmlns:a16="http://schemas.microsoft.com/office/drawing/2014/main" id="{7303F38A-52EA-4076-A1E7-56A10C2BA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2" y="2832"/>
                <a:ext cx="26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Abdon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7" name="Freeform 2179">
                <a:extLst>
                  <a:ext uri="{FF2B5EF4-FFF2-40B4-BE49-F238E27FC236}">
                    <a16:creationId xmlns:a16="http://schemas.microsoft.com/office/drawing/2014/main" id="{ECE90AEC-7167-471B-99D7-8C65B90DC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2" y="1874"/>
                <a:ext cx="451" cy="949"/>
              </a:xfrm>
              <a:custGeom>
                <a:avLst/>
                <a:gdLst>
                  <a:gd name="T0" fmla="*/ 451 w 451"/>
                  <a:gd name="T1" fmla="*/ 0 h 949"/>
                  <a:gd name="T2" fmla="*/ 0 w 451"/>
                  <a:gd name="T3" fmla="*/ 0 h 949"/>
                  <a:gd name="T4" fmla="*/ 0 w 451"/>
                  <a:gd name="T5" fmla="*/ 118 h 949"/>
                  <a:gd name="T6" fmla="*/ 89 w 451"/>
                  <a:gd name="T7" fmla="*/ 118 h 949"/>
                  <a:gd name="T8" fmla="*/ 89 w 451"/>
                  <a:gd name="T9" fmla="*/ 949 h 949"/>
                  <a:gd name="T10" fmla="*/ 451 w 451"/>
                  <a:gd name="T11" fmla="*/ 949 h 949"/>
                  <a:gd name="T12" fmla="*/ 451 w 451"/>
                  <a:gd name="T13" fmla="*/ 0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1" h="949">
                    <a:moveTo>
                      <a:pt x="451" y="0"/>
                    </a:moveTo>
                    <a:lnTo>
                      <a:pt x="0" y="0"/>
                    </a:lnTo>
                    <a:lnTo>
                      <a:pt x="0" y="118"/>
                    </a:lnTo>
                    <a:lnTo>
                      <a:pt x="89" y="118"/>
                    </a:lnTo>
                    <a:lnTo>
                      <a:pt x="89" y="949"/>
                    </a:lnTo>
                    <a:lnTo>
                      <a:pt x="451" y="949"/>
                    </a:lnTo>
                    <a:lnTo>
                      <a:pt x="4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2180">
                <a:extLst>
                  <a:ext uri="{FF2B5EF4-FFF2-40B4-BE49-F238E27FC236}">
                    <a16:creationId xmlns:a16="http://schemas.microsoft.com/office/drawing/2014/main" id="{0B38F4AA-C452-497C-B649-C6C869192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2" y="1874"/>
                <a:ext cx="451" cy="949"/>
              </a:xfrm>
              <a:custGeom>
                <a:avLst/>
                <a:gdLst>
                  <a:gd name="T0" fmla="*/ 451 w 451"/>
                  <a:gd name="T1" fmla="*/ 0 h 949"/>
                  <a:gd name="T2" fmla="*/ 0 w 451"/>
                  <a:gd name="T3" fmla="*/ 0 h 949"/>
                  <a:gd name="T4" fmla="*/ 0 w 451"/>
                  <a:gd name="T5" fmla="*/ 118 h 949"/>
                  <a:gd name="T6" fmla="*/ 89 w 451"/>
                  <a:gd name="T7" fmla="*/ 118 h 949"/>
                  <a:gd name="T8" fmla="*/ 89 w 451"/>
                  <a:gd name="T9" fmla="*/ 949 h 949"/>
                  <a:gd name="T10" fmla="*/ 451 w 451"/>
                  <a:gd name="T11" fmla="*/ 949 h 949"/>
                  <a:gd name="T12" fmla="*/ 451 w 451"/>
                  <a:gd name="T13" fmla="*/ 0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1" h="949">
                    <a:moveTo>
                      <a:pt x="451" y="0"/>
                    </a:moveTo>
                    <a:lnTo>
                      <a:pt x="0" y="0"/>
                    </a:lnTo>
                    <a:lnTo>
                      <a:pt x="0" y="118"/>
                    </a:lnTo>
                    <a:lnTo>
                      <a:pt x="89" y="118"/>
                    </a:lnTo>
                    <a:lnTo>
                      <a:pt x="89" y="949"/>
                    </a:lnTo>
                    <a:lnTo>
                      <a:pt x="451" y="949"/>
                    </a:lnTo>
                    <a:lnTo>
                      <a:pt x="451" y="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Rectangle 2181">
                <a:extLst>
                  <a:ext uri="{FF2B5EF4-FFF2-40B4-BE49-F238E27FC236}">
                    <a16:creationId xmlns:a16="http://schemas.microsoft.com/office/drawing/2014/main" id="{7771106E-D404-45FA-B552-071353898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7" y="2323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1009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0" name="Rectangle 2182">
                <a:extLst>
                  <a:ext uri="{FF2B5EF4-FFF2-40B4-BE49-F238E27FC236}">
                    <a16:creationId xmlns:a16="http://schemas.microsoft.com/office/drawing/2014/main" id="{EC2E2944-CCBD-4C64-A8BB-39A6F3572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7" y="2323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1" name="Rectangle 2183">
                <a:extLst>
                  <a:ext uri="{FF2B5EF4-FFF2-40B4-BE49-F238E27FC236}">
                    <a16:creationId xmlns:a16="http://schemas.microsoft.com/office/drawing/2014/main" id="{CA66FBAC-6A61-4515-B977-421BA2035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4" y="2323"/>
                <a:ext cx="1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800080"/>
                    </a:solidFill>
                    <a:effectLst/>
                    <a:latin typeface="Arial" panose="020B0604020202020204" pitchFamily="34" charset="0"/>
                  </a:rPr>
                  <a:t>970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2" name="Rectangle 2184">
                <a:extLst>
                  <a:ext uri="{FF2B5EF4-FFF2-40B4-BE49-F238E27FC236}">
                    <a16:creationId xmlns:a16="http://schemas.microsoft.com/office/drawing/2014/main" id="{285A6BB7-05DE-4CBC-B87E-CEF9637C4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2" y="2704"/>
                <a:ext cx="3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Rectangle 2185">
                <a:extLst>
                  <a:ext uri="{FF2B5EF4-FFF2-40B4-BE49-F238E27FC236}">
                    <a16:creationId xmlns:a16="http://schemas.microsoft.com/office/drawing/2014/main" id="{C120A399-59CE-42A6-B316-1A7583C30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2" y="2704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Rectangle 2186">
                <a:extLst>
                  <a:ext uri="{FF2B5EF4-FFF2-40B4-BE49-F238E27FC236}">
                    <a16:creationId xmlns:a16="http://schemas.microsoft.com/office/drawing/2014/main" id="{AEC4E92E-6C0C-4A95-8CB7-7A6DE46EE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2" y="2845"/>
                <a:ext cx="42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Ishbosheth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5" name="Line 2187">
                <a:extLst>
                  <a:ext uri="{FF2B5EF4-FFF2-40B4-BE49-F238E27FC236}">
                    <a16:creationId xmlns:a16="http://schemas.microsoft.com/office/drawing/2014/main" id="{AF3CAA0D-3079-41A8-A483-EF2360BF99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417" y="2823"/>
                <a:ext cx="25" cy="61"/>
              </a:xfrm>
              <a:prstGeom prst="line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Rectangle 2188">
                <a:extLst>
                  <a:ext uri="{FF2B5EF4-FFF2-40B4-BE49-F238E27FC236}">
                    <a16:creationId xmlns:a16="http://schemas.microsoft.com/office/drawing/2014/main" id="{0E24D683-9589-4EED-A76C-AED8E1E19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2" y="2705"/>
                <a:ext cx="86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Servitude to Philistines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7" name="Rectangle 2189">
                <a:extLst>
                  <a:ext uri="{FF2B5EF4-FFF2-40B4-BE49-F238E27FC236}">
                    <a16:creationId xmlns:a16="http://schemas.microsoft.com/office/drawing/2014/main" id="{A9E7CD4E-A962-4F87-8F23-796C36927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2" y="2794"/>
                <a:ext cx="40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+ Ammon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8" name="Rectangle 2190">
                <a:extLst>
                  <a:ext uri="{FF2B5EF4-FFF2-40B4-BE49-F238E27FC236}">
                    <a16:creationId xmlns:a16="http://schemas.microsoft.com/office/drawing/2014/main" id="{761D4342-294F-4B25-90BA-BE3E67D77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2" y="2794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9" name="Rectangle 2191">
                <a:extLst>
                  <a:ext uri="{FF2B5EF4-FFF2-40B4-BE49-F238E27FC236}">
                    <a16:creationId xmlns:a16="http://schemas.microsoft.com/office/drawing/2014/main" id="{36C2EE36-1F53-4251-BF3B-045E1A595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7" y="2794"/>
                <a:ext cx="6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70" name="Rectangle 2192">
                <a:extLst>
                  <a:ext uri="{FF2B5EF4-FFF2-40B4-BE49-F238E27FC236}">
                    <a16:creationId xmlns:a16="http://schemas.microsoft.com/office/drawing/2014/main" id="{F1855CEE-4868-4E08-9D42-C671BD583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8" y="2794"/>
                <a:ext cx="33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18 years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71" name="Rectangle 2193">
                <a:extLst>
                  <a:ext uri="{FF2B5EF4-FFF2-40B4-BE49-F238E27FC236}">
                    <a16:creationId xmlns:a16="http://schemas.microsoft.com/office/drawing/2014/main" id="{965F33F5-4459-4130-94A4-C90998B5E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2" y="1874"/>
                <a:ext cx="196" cy="118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Rectangle 2194">
                <a:extLst>
                  <a:ext uri="{FF2B5EF4-FFF2-40B4-BE49-F238E27FC236}">
                    <a16:creationId xmlns:a16="http://schemas.microsoft.com/office/drawing/2014/main" id="{C62115E9-9B56-4E8C-AF7F-9E6E3DA4C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2" y="1874"/>
                <a:ext cx="196" cy="118"/>
              </a:xfrm>
              <a:prstGeom prst="rect">
                <a:avLst/>
              </a:prstGeom>
              <a:noFill/>
              <a:ln w="9525" cap="rnd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Rectangle 2195">
                <a:extLst>
                  <a:ext uri="{FF2B5EF4-FFF2-40B4-BE49-F238E27FC236}">
                    <a16:creationId xmlns:a16="http://schemas.microsoft.com/office/drawing/2014/main" id="{28411B86-463A-4E01-8BAE-334753273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" y="1874"/>
                <a:ext cx="72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2196">
                <a:extLst>
                  <a:ext uri="{FF2B5EF4-FFF2-40B4-BE49-F238E27FC236}">
                    <a16:creationId xmlns:a16="http://schemas.microsoft.com/office/drawing/2014/main" id="{0046B2E8-6368-453F-88B5-A12B5524E5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5" y="1871"/>
                <a:ext cx="77" cy="125"/>
              </a:xfrm>
              <a:custGeom>
                <a:avLst/>
                <a:gdLst>
                  <a:gd name="T0" fmla="*/ 15 w 199"/>
                  <a:gd name="T1" fmla="*/ 23 h 323"/>
                  <a:gd name="T2" fmla="*/ 15 w 199"/>
                  <a:gd name="T3" fmla="*/ 131 h 323"/>
                  <a:gd name="T4" fmla="*/ 7 w 199"/>
                  <a:gd name="T5" fmla="*/ 139 h 323"/>
                  <a:gd name="T6" fmla="*/ 0 w 199"/>
                  <a:gd name="T7" fmla="*/ 131 h 323"/>
                  <a:gd name="T8" fmla="*/ 0 w 199"/>
                  <a:gd name="T9" fmla="*/ 23 h 323"/>
                  <a:gd name="T10" fmla="*/ 7 w 199"/>
                  <a:gd name="T11" fmla="*/ 16 h 323"/>
                  <a:gd name="T12" fmla="*/ 15 w 199"/>
                  <a:gd name="T13" fmla="*/ 23 h 323"/>
                  <a:gd name="T14" fmla="*/ 15 w 199"/>
                  <a:gd name="T15" fmla="*/ 208 h 323"/>
                  <a:gd name="T16" fmla="*/ 15 w 199"/>
                  <a:gd name="T17" fmla="*/ 315 h 323"/>
                  <a:gd name="T18" fmla="*/ 7 w 199"/>
                  <a:gd name="T19" fmla="*/ 323 h 323"/>
                  <a:gd name="T20" fmla="*/ 0 w 199"/>
                  <a:gd name="T21" fmla="*/ 315 h 323"/>
                  <a:gd name="T22" fmla="*/ 0 w 199"/>
                  <a:gd name="T23" fmla="*/ 208 h 323"/>
                  <a:gd name="T24" fmla="*/ 7 w 199"/>
                  <a:gd name="T25" fmla="*/ 200 h 323"/>
                  <a:gd name="T26" fmla="*/ 15 w 199"/>
                  <a:gd name="T27" fmla="*/ 208 h 323"/>
                  <a:gd name="T28" fmla="*/ 84 w 199"/>
                  <a:gd name="T29" fmla="*/ 307 h 323"/>
                  <a:gd name="T30" fmla="*/ 192 w 199"/>
                  <a:gd name="T31" fmla="*/ 307 h 323"/>
                  <a:gd name="T32" fmla="*/ 184 w 199"/>
                  <a:gd name="T33" fmla="*/ 315 h 323"/>
                  <a:gd name="T34" fmla="*/ 184 w 199"/>
                  <a:gd name="T35" fmla="*/ 315 h 323"/>
                  <a:gd name="T36" fmla="*/ 192 w 199"/>
                  <a:gd name="T37" fmla="*/ 307 h 323"/>
                  <a:gd name="T38" fmla="*/ 199 w 199"/>
                  <a:gd name="T39" fmla="*/ 315 h 323"/>
                  <a:gd name="T40" fmla="*/ 199 w 199"/>
                  <a:gd name="T41" fmla="*/ 315 h 323"/>
                  <a:gd name="T42" fmla="*/ 192 w 199"/>
                  <a:gd name="T43" fmla="*/ 323 h 323"/>
                  <a:gd name="T44" fmla="*/ 84 w 199"/>
                  <a:gd name="T45" fmla="*/ 323 h 323"/>
                  <a:gd name="T46" fmla="*/ 76 w 199"/>
                  <a:gd name="T47" fmla="*/ 315 h 323"/>
                  <a:gd name="T48" fmla="*/ 84 w 199"/>
                  <a:gd name="T49" fmla="*/ 307 h 323"/>
                  <a:gd name="T50" fmla="*/ 184 w 199"/>
                  <a:gd name="T51" fmla="*/ 238 h 323"/>
                  <a:gd name="T52" fmla="*/ 184 w 199"/>
                  <a:gd name="T53" fmla="*/ 131 h 323"/>
                  <a:gd name="T54" fmla="*/ 192 w 199"/>
                  <a:gd name="T55" fmla="*/ 123 h 323"/>
                  <a:gd name="T56" fmla="*/ 199 w 199"/>
                  <a:gd name="T57" fmla="*/ 131 h 323"/>
                  <a:gd name="T58" fmla="*/ 199 w 199"/>
                  <a:gd name="T59" fmla="*/ 238 h 323"/>
                  <a:gd name="T60" fmla="*/ 192 w 199"/>
                  <a:gd name="T61" fmla="*/ 246 h 323"/>
                  <a:gd name="T62" fmla="*/ 184 w 199"/>
                  <a:gd name="T63" fmla="*/ 238 h 323"/>
                  <a:gd name="T64" fmla="*/ 184 w 199"/>
                  <a:gd name="T65" fmla="*/ 54 h 323"/>
                  <a:gd name="T66" fmla="*/ 184 w 199"/>
                  <a:gd name="T67" fmla="*/ 8 h 323"/>
                  <a:gd name="T68" fmla="*/ 192 w 199"/>
                  <a:gd name="T69" fmla="*/ 16 h 323"/>
                  <a:gd name="T70" fmla="*/ 130 w 199"/>
                  <a:gd name="T71" fmla="*/ 16 h 323"/>
                  <a:gd name="T72" fmla="*/ 123 w 199"/>
                  <a:gd name="T73" fmla="*/ 8 h 323"/>
                  <a:gd name="T74" fmla="*/ 130 w 199"/>
                  <a:gd name="T75" fmla="*/ 0 h 323"/>
                  <a:gd name="T76" fmla="*/ 192 w 199"/>
                  <a:gd name="T77" fmla="*/ 0 h 323"/>
                  <a:gd name="T78" fmla="*/ 199 w 199"/>
                  <a:gd name="T79" fmla="*/ 8 h 323"/>
                  <a:gd name="T80" fmla="*/ 199 w 199"/>
                  <a:gd name="T81" fmla="*/ 54 h 323"/>
                  <a:gd name="T82" fmla="*/ 192 w 199"/>
                  <a:gd name="T83" fmla="*/ 62 h 323"/>
                  <a:gd name="T84" fmla="*/ 184 w 199"/>
                  <a:gd name="T85" fmla="*/ 54 h 323"/>
                  <a:gd name="T86" fmla="*/ 53 w 199"/>
                  <a:gd name="T87" fmla="*/ 16 h 323"/>
                  <a:gd name="T88" fmla="*/ 7 w 199"/>
                  <a:gd name="T89" fmla="*/ 16 h 323"/>
                  <a:gd name="T90" fmla="*/ 0 w 199"/>
                  <a:gd name="T91" fmla="*/ 8 h 323"/>
                  <a:gd name="T92" fmla="*/ 7 w 199"/>
                  <a:gd name="T93" fmla="*/ 0 h 323"/>
                  <a:gd name="T94" fmla="*/ 53 w 199"/>
                  <a:gd name="T95" fmla="*/ 0 h 323"/>
                  <a:gd name="T96" fmla="*/ 61 w 199"/>
                  <a:gd name="T97" fmla="*/ 8 h 323"/>
                  <a:gd name="T98" fmla="*/ 53 w 199"/>
                  <a:gd name="T99" fmla="*/ 1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9" h="323">
                    <a:moveTo>
                      <a:pt x="15" y="23"/>
                    </a:moveTo>
                    <a:lnTo>
                      <a:pt x="15" y="131"/>
                    </a:lnTo>
                    <a:cubicBezTo>
                      <a:pt x="15" y="135"/>
                      <a:pt x="12" y="139"/>
                      <a:pt x="7" y="139"/>
                    </a:cubicBezTo>
                    <a:cubicBezTo>
                      <a:pt x="3" y="139"/>
                      <a:pt x="0" y="135"/>
                      <a:pt x="0" y="131"/>
                    </a:cubicBezTo>
                    <a:lnTo>
                      <a:pt x="0" y="23"/>
                    </a:lnTo>
                    <a:cubicBezTo>
                      <a:pt x="0" y="19"/>
                      <a:pt x="3" y="16"/>
                      <a:pt x="7" y="16"/>
                    </a:cubicBezTo>
                    <a:cubicBezTo>
                      <a:pt x="12" y="16"/>
                      <a:pt x="15" y="19"/>
                      <a:pt x="15" y="23"/>
                    </a:cubicBezTo>
                    <a:close/>
                    <a:moveTo>
                      <a:pt x="15" y="208"/>
                    </a:moveTo>
                    <a:lnTo>
                      <a:pt x="15" y="315"/>
                    </a:lnTo>
                    <a:cubicBezTo>
                      <a:pt x="15" y="319"/>
                      <a:pt x="12" y="323"/>
                      <a:pt x="7" y="323"/>
                    </a:cubicBezTo>
                    <a:cubicBezTo>
                      <a:pt x="3" y="323"/>
                      <a:pt x="0" y="319"/>
                      <a:pt x="0" y="315"/>
                    </a:cubicBezTo>
                    <a:lnTo>
                      <a:pt x="0" y="208"/>
                    </a:lnTo>
                    <a:cubicBezTo>
                      <a:pt x="0" y="203"/>
                      <a:pt x="3" y="200"/>
                      <a:pt x="7" y="200"/>
                    </a:cubicBezTo>
                    <a:cubicBezTo>
                      <a:pt x="12" y="200"/>
                      <a:pt x="15" y="203"/>
                      <a:pt x="15" y="208"/>
                    </a:cubicBezTo>
                    <a:close/>
                    <a:moveTo>
                      <a:pt x="84" y="307"/>
                    </a:moveTo>
                    <a:lnTo>
                      <a:pt x="192" y="307"/>
                    </a:lnTo>
                    <a:lnTo>
                      <a:pt x="184" y="315"/>
                    </a:lnTo>
                    <a:lnTo>
                      <a:pt x="184" y="315"/>
                    </a:lnTo>
                    <a:cubicBezTo>
                      <a:pt x="184" y="311"/>
                      <a:pt x="187" y="307"/>
                      <a:pt x="192" y="307"/>
                    </a:cubicBezTo>
                    <a:cubicBezTo>
                      <a:pt x="196" y="307"/>
                      <a:pt x="199" y="311"/>
                      <a:pt x="199" y="315"/>
                    </a:cubicBezTo>
                    <a:lnTo>
                      <a:pt x="199" y="315"/>
                    </a:lnTo>
                    <a:cubicBezTo>
                      <a:pt x="199" y="319"/>
                      <a:pt x="196" y="323"/>
                      <a:pt x="192" y="323"/>
                    </a:cubicBezTo>
                    <a:lnTo>
                      <a:pt x="84" y="323"/>
                    </a:lnTo>
                    <a:cubicBezTo>
                      <a:pt x="80" y="323"/>
                      <a:pt x="76" y="319"/>
                      <a:pt x="76" y="315"/>
                    </a:cubicBezTo>
                    <a:cubicBezTo>
                      <a:pt x="76" y="311"/>
                      <a:pt x="80" y="307"/>
                      <a:pt x="84" y="307"/>
                    </a:cubicBezTo>
                    <a:close/>
                    <a:moveTo>
                      <a:pt x="184" y="238"/>
                    </a:moveTo>
                    <a:lnTo>
                      <a:pt x="184" y="131"/>
                    </a:lnTo>
                    <a:cubicBezTo>
                      <a:pt x="184" y="127"/>
                      <a:pt x="187" y="123"/>
                      <a:pt x="192" y="123"/>
                    </a:cubicBezTo>
                    <a:cubicBezTo>
                      <a:pt x="196" y="123"/>
                      <a:pt x="199" y="127"/>
                      <a:pt x="199" y="131"/>
                    </a:cubicBezTo>
                    <a:lnTo>
                      <a:pt x="199" y="238"/>
                    </a:lnTo>
                    <a:cubicBezTo>
                      <a:pt x="199" y="243"/>
                      <a:pt x="196" y="246"/>
                      <a:pt x="192" y="246"/>
                    </a:cubicBezTo>
                    <a:cubicBezTo>
                      <a:pt x="187" y="246"/>
                      <a:pt x="184" y="243"/>
                      <a:pt x="184" y="238"/>
                    </a:cubicBezTo>
                    <a:close/>
                    <a:moveTo>
                      <a:pt x="184" y="54"/>
                    </a:moveTo>
                    <a:lnTo>
                      <a:pt x="184" y="8"/>
                    </a:lnTo>
                    <a:lnTo>
                      <a:pt x="192" y="16"/>
                    </a:lnTo>
                    <a:lnTo>
                      <a:pt x="130" y="16"/>
                    </a:lnTo>
                    <a:cubicBezTo>
                      <a:pt x="126" y="16"/>
                      <a:pt x="123" y="12"/>
                      <a:pt x="123" y="8"/>
                    </a:cubicBezTo>
                    <a:cubicBezTo>
                      <a:pt x="123" y="4"/>
                      <a:pt x="126" y="0"/>
                      <a:pt x="130" y="0"/>
                    </a:cubicBezTo>
                    <a:lnTo>
                      <a:pt x="192" y="0"/>
                    </a:lnTo>
                    <a:cubicBezTo>
                      <a:pt x="196" y="0"/>
                      <a:pt x="199" y="4"/>
                      <a:pt x="199" y="8"/>
                    </a:cubicBezTo>
                    <a:lnTo>
                      <a:pt x="199" y="54"/>
                    </a:lnTo>
                    <a:cubicBezTo>
                      <a:pt x="199" y="58"/>
                      <a:pt x="196" y="62"/>
                      <a:pt x="192" y="62"/>
                    </a:cubicBezTo>
                    <a:cubicBezTo>
                      <a:pt x="187" y="62"/>
                      <a:pt x="184" y="58"/>
                      <a:pt x="184" y="54"/>
                    </a:cubicBezTo>
                    <a:close/>
                    <a:moveTo>
                      <a:pt x="53" y="16"/>
                    </a:moveTo>
                    <a:lnTo>
                      <a:pt x="7" y="16"/>
                    </a:ln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53" y="0"/>
                    </a:lnTo>
                    <a:cubicBezTo>
                      <a:pt x="58" y="0"/>
                      <a:pt x="61" y="4"/>
                      <a:pt x="61" y="8"/>
                    </a:cubicBezTo>
                    <a:cubicBezTo>
                      <a:pt x="61" y="12"/>
                      <a:pt x="58" y="16"/>
                      <a:pt x="53" y="16"/>
                    </a:cubicBezTo>
                    <a:close/>
                  </a:path>
                </a:pathLst>
              </a:custGeom>
              <a:solidFill>
                <a:srgbClr val="333399"/>
              </a:solidFill>
              <a:ln w="0" cap="flat">
                <a:solidFill>
                  <a:srgbClr val="33339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Rectangle 2197">
                <a:extLst>
                  <a:ext uri="{FF2B5EF4-FFF2-40B4-BE49-F238E27FC236}">
                    <a16:creationId xmlns:a16="http://schemas.microsoft.com/office/drawing/2014/main" id="{84AB4746-4184-45D5-A753-CCD9358E7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" y="1874"/>
                <a:ext cx="72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2198">
                <a:extLst>
                  <a:ext uri="{FF2B5EF4-FFF2-40B4-BE49-F238E27FC236}">
                    <a16:creationId xmlns:a16="http://schemas.microsoft.com/office/drawing/2014/main" id="{0C228E63-023A-45DC-AE2A-518F9A3584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3" y="1871"/>
                <a:ext cx="76" cy="125"/>
              </a:xfrm>
              <a:custGeom>
                <a:avLst/>
                <a:gdLst>
                  <a:gd name="T0" fmla="*/ 15 w 199"/>
                  <a:gd name="T1" fmla="*/ 23 h 323"/>
                  <a:gd name="T2" fmla="*/ 15 w 199"/>
                  <a:gd name="T3" fmla="*/ 131 h 323"/>
                  <a:gd name="T4" fmla="*/ 7 w 199"/>
                  <a:gd name="T5" fmla="*/ 139 h 323"/>
                  <a:gd name="T6" fmla="*/ 0 w 199"/>
                  <a:gd name="T7" fmla="*/ 131 h 323"/>
                  <a:gd name="T8" fmla="*/ 0 w 199"/>
                  <a:gd name="T9" fmla="*/ 23 h 323"/>
                  <a:gd name="T10" fmla="*/ 7 w 199"/>
                  <a:gd name="T11" fmla="*/ 16 h 323"/>
                  <a:gd name="T12" fmla="*/ 15 w 199"/>
                  <a:gd name="T13" fmla="*/ 23 h 323"/>
                  <a:gd name="T14" fmla="*/ 15 w 199"/>
                  <a:gd name="T15" fmla="*/ 208 h 323"/>
                  <a:gd name="T16" fmla="*/ 15 w 199"/>
                  <a:gd name="T17" fmla="*/ 315 h 323"/>
                  <a:gd name="T18" fmla="*/ 7 w 199"/>
                  <a:gd name="T19" fmla="*/ 323 h 323"/>
                  <a:gd name="T20" fmla="*/ 0 w 199"/>
                  <a:gd name="T21" fmla="*/ 315 h 323"/>
                  <a:gd name="T22" fmla="*/ 0 w 199"/>
                  <a:gd name="T23" fmla="*/ 208 h 323"/>
                  <a:gd name="T24" fmla="*/ 7 w 199"/>
                  <a:gd name="T25" fmla="*/ 200 h 323"/>
                  <a:gd name="T26" fmla="*/ 15 w 199"/>
                  <a:gd name="T27" fmla="*/ 208 h 323"/>
                  <a:gd name="T28" fmla="*/ 84 w 199"/>
                  <a:gd name="T29" fmla="*/ 307 h 323"/>
                  <a:gd name="T30" fmla="*/ 192 w 199"/>
                  <a:gd name="T31" fmla="*/ 307 h 323"/>
                  <a:gd name="T32" fmla="*/ 184 w 199"/>
                  <a:gd name="T33" fmla="*/ 315 h 323"/>
                  <a:gd name="T34" fmla="*/ 184 w 199"/>
                  <a:gd name="T35" fmla="*/ 315 h 323"/>
                  <a:gd name="T36" fmla="*/ 192 w 199"/>
                  <a:gd name="T37" fmla="*/ 307 h 323"/>
                  <a:gd name="T38" fmla="*/ 199 w 199"/>
                  <a:gd name="T39" fmla="*/ 315 h 323"/>
                  <a:gd name="T40" fmla="*/ 199 w 199"/>
                  <a:gd name="T41" fmla="*/ 315 h 323"/>
                  <a:gd name="T42" fmla="*/ 192 w 199"/>
                  <a:gd name="T43" fmla="*/ 323 h 323"/>
                  <a:gd name="T44" fmla="*/ 84 w 199"/>
                  <a:gd name="T45" fmla="*/ 323 h 323"/>
                  <a:gd name="T46" fmla="*/ 77 w 199"/>
                  <a:gd name="T47" fmla="*/ 315 h 323"/>
                  <a:gd name="T48" fmla="*/ 84 w 199"/>
                  <a:gd name="T49" fmla="*/ 307 h 323"/>
                  <a:gd name="T50" fmla="*/ 184 w 199"/>
                  <a:gd name="T51" fmla="*/ 238 h 323"/>
                  <a:gd name="T52" fmla="*/ 184 w 199"/>
                  <a:gd name="T53" fmla="*/ 131 h 323"/>
                  <a:gd name="T54" fmla="*/ 192 w 199"/>
                  <a:gd name="T55" fmla="*/ 123 h 323"/>
                  <a:gd name="T56" fmla="*/ 199 w 199"/>
                  <a:gd name="T57" fmla="*/ 131 h 323"/>
                  <a:gd name="T58" fmla="*/ 199 w 199"/>
                  <a:gd name="T59" fmla="*/ 238 h 323"/>
                  <a:gd name="T60" fmla="*/ 192 w 199"/>
                  <a:gd name="T61" fmla="*/ 246 h 323"/>
                  <a:gd name="T62" fmla="*/ 184 w 199"/>
                  <a:gd name="T63" fmla="*/ 238 h 323"/>
                  <a:gd name="T64" fmla="*/ 184 w 199"/>
                  <a:gd name="T65" fmla="*/ 54 h 323"/>
                  <a:gd name="T66" fmla="*/ 184 w 199"/>
                  <a:gd name="T67" fmla="*/ 8 h 323"/>
                  <a:gd name="T68" fmla="*/ 192 w 199"/>
                  <a:gd name="T69" fmla="*/ 16 h 323"/>
                  <a:gd name="T70" fmla="*/ 130 w 199"/>
                  <a:gd name="T71" fmla="*/ 16 h 323"/>
                  <a:gd name="T72" fmla="*/ 123 w 199"/>
                  <a:gd name="T73" fmla="*/ 8 h 323"/>
                  <a:gd name="T74" fmla="*/ 130 w 199"/>
                  <a:gd name="T75" fmla="*/ 0 h 323"/>
                  <a:gd name="T76" fmla="*/ 192 w 199"/>
                  <a:gd name="T77" fmla="*/ 0 h 323"/>
                  <a:gd name="T78" fmla="*/ 199 w 199"/>
                  <a:gd name="T79" fmla="*/ 8 h 323"/>
                  <a:gd name="T80" fmla="*/ 199 w 199"/>
                  <a:gd name="T81" fmla="*/ 54 h 323"/>
                  <a:gd name="T82" fmla="*/ 192 w 199"/>
                  <a:gd name="T83" fmla="*/ 62 h 323"/>
                  <a:gd name="T84" fmla="*/ 184 w 199"/>
                  <a:gd name="T85" fmla="*/ 54 h 323"/>
                  <a:gd name="T86" fmla="*/ 54 w 199"/>
                  <a:gd name="T87" fmla="*/ 16 h 323"/>
                  <a:gd name="T88" fmla="*/ 7 w 199"/>
                  <a:gd name="T89" fmla="*/ 16 h 323"/>
                  <a:gd name="T90" fmla="*/ 0 w 199"/>
                  <a:gd name="T91" fmla="*/ 8 h 323"/>
                  <a:gd name="T92" fmla="*/ 7 w 199"/>
                  <a:gd name="T93" fmla="*/ 0 h 323"/>
                  <a:gd name="T94" fmla="*/ 54 w 199"/>
                  <a:gd name="T95" fmla="*/ 0 h 323"/>
                  <a:gd name="T96" fmla="*/ 61 w 199"/>
                  <a:gd name="T97" fmla="*/ 8 h 323"/>
                  <a:gd name="T98" fmla="*/ 54 w 199"/>
                  <a:gd name="T99" fmla="*/ 1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9" h="323">
                    <a:moveTo>
                      <a:pt x="15" y="23"/>
                    </a:moveTo>
                    <a:lnTo>
                      <a:pt x="15" y="131"/>
                    </a:lnTo>
                    <a:cubicBezTo>
                      <a:pt x="15" y="135"/>
                      <a:pt x="12" y="139"/>
                      <a:pt x="7" y="139"/>
                    </a:cubicBezTo>
                    <a:cubicBezTo>
                      <a:pt x="3" y="139"/>
                      <a:pt x="0" y="135"/>
                      <a:pt x="0" y="131"/>
                    </a:cubicBezTo>
                    <a:lnTo>
                      <a:pt x="0" y="23"/>
                    </a:lnTo>
                    <a:cubicBezTo>
                      <a:pt x="0" y="19"/>
                      <a:pt x="3" y="16"/>
                      <a:pt x="7" y="16"/>
                    </a:cubicBezTo>
                    <a:cubicBezTo>
                      <a:pt x="12" y="16"/>
                      <a:pt x="15" y="19"/>
                      <a:pt x="15" y="23"/>
                    </a:cubicBezTo>
                    <a:close/>
                    <a:moveTo>
                      <a:pt x="15" y="208"/>
                    </a:moveTo>
                    <a:lnTo>
                      <a:pt x="15" y="315"/>
                    </a:lnTo>
                    <a:cubicBezTo>
                      <a:pt x="15" y="319"/>
                      <a:pt x="12" y="323"/>
                      <a:pt x="7" y="323"/>
                    </a:cubicBezTo>
                    <a:cubicBezTo>
                      <a:pt x="3" y="323"/>
                      <a:pt x="0" y="319"/>
                      <a:pt x="0" y="315"/>
                    </a:cubicBezTo>
                    <a:lnTo>
                      <a:pt x="0" y="208"/>
                    </a:lnTo>
                    <a:cubicBezTo>
                      <a:pt x="0" y="203"/>
                      <a:pt x="3" y="200"/>
                      <a:pt x="7" y="200"/>
                    </a:cubicBezTo>
                    <a:cubicBezTo>
                      <a:pt x="12" y="200"/>
                      <a:pt x="15" y="203"/>
                      <a:pt x="15" y="208"/>
                    </a:cubicBezTo>
                    <a:close/>
                    <a:moveTo>
                      <a:pt x="84" y="307"/>
                    </a:moveTo>
                    <a:lnTo>
                      <a:pt x="192" y="307"/>
                    </a:lnTo>
                    <a:lnTo>
                      <a:pt x="184" y="315"/>
                    </a:lnTo>
                    <a:lnTo>
                      <a:pt x="184" y="315"/>
                    </a:lnTo>
                    <a:cubicBezTo>
                      <a:pt x="184" y="311"/>
                      <a:pt x="188" y="307"/>
                      <a:pt x="192" y="307"/>
                    </a:cubicBezTo>
                    <a:cubicBezTo>
                      <a:pt x="196" y="307"/>
                      <a:pt x="199" y="311"/>
                      <a:pt x="199" y="315"/>
                    </a:cubicBezTo>
                    <a:lnTo>
                      <a:pt x="199" y="315"/>
                    </a:lnTo>
                    <a:cubicBezTo>
                      <a:pt x="199" y="319"/>
                      <a:pt x="196" y="323"/>
                      <a:pt x="192" y="323"/>
                    </a:cubicBezTo>
                    <a:lnTo>
                      <a:pt x="84" y="323"/>
                    </a:lnTo>
                    <a:cubicBezTo>
                      <a:pt x="80" y="323"/>
                      <a:pt x="77" y="319"/>
                      <a:pt x="77" y="315"/>
                    </a:cubicBezTo>
                    <a:cubicBezTo>
                      <a:pt x="77" y="311"/>
                      <a:pt x="80" y="307"/>
                      <a:pt x="84" y="307"/>
                    </a:cubicBezTo>
                    <a:close/>
                    <a:moveTo>
                      <a:pt x="184" y="238"/>
                    </a:moveTo>
                    <a:lnTo>
                      <a:pt x="184" y="131"/>
                    </a:lnTo>
                    <a:cubicBezTo>
                      <a:pt x="184" y="127"/>
                      <a:pt x="188" y="123"/>
                      <a:pt x="192" y="123"/>
                    </a:cubicBezTo>
                    <a:cubicBezTo>
                      <a:pt x="196" y="123"/>
                      <a:pt x="199" y="127"/>
                      <a:pt x="199" y="131"/>
                    </a:cubicBezTo>
                    <a:lnTo>
                      <a:pt x="199" y="238"/>
                    </a:lnTo>
                    <a:cubicBezTo>
                      <a:pt x="199" y="243"/>
                      <a:pt x="196" y="246"/>
                      <a:pt x="192" y="246"/>
                    </a:cubicBezTo>
                    <a:cubicBezTo>
                      <a:pt x="188" y="246"/>
                      <a:pt x="184" y="243"/>
                      <a:pt x="184" y="238"/>
                    </a:cubicBezTo>
                    <a:close/>
                    <a:moveTo>
                      <a:pt x="184" y="54"/>
                    </a:moveTo>
                    <a:lnTo>
                      <a:pt x="184" y="8"/>
                    </a:lnTo>
                    <a:lnTo>
                      <a:pt x="192" y="16"/>
                    </a:lnTo>
                    <a:lnTo>
                      <a:pt x="130" y="16"/>
                    </a:lnTo>
                    <a:cubicBezTo>
                      <a:pt x="126" y="16"/>
                      <a:pt x="123" y="12"/>
                      <a:pt x="123" y="8"/>
                    </a:cubicBezTo>
                    <a:cubicBezTo>
                      <a:pt x="123" y="4"/>
                      <a:pt x="126" y="0"/>
                      <a:pt x="130" y="0"/>
                    </a:cubicBezTo>
                    <a:lnTo>
                      <a:pt x="192" y="0"/>
                    </a:lnTo>
                    <a:cubicBezTo>
                      <a:pt x="196" y="0"/>
                      <a:pt x="199" y="4"/>
                      <a:pt x="199" y="8"/>
                    </a:cubicBezTo>
                    <a:lnTo>
                      <a:pt x="199" y="54"/>
                    </a:lnTo>
                    <a:cubicBezTo>
                      <a:pt x="199" y="58"/>
                      <a:pt x="196" y="62"/>
                      <a:pt x="192" y="62"/>
                    </a:cubicBezTo>
                    <a:cubicBezTo>
                      <a:pt x="188" y="62"/>
                      <a:pt x="184" y="58"/>
                      <a:pt x="184" y="54"/>
                    </a:cubicBezTo>
                    <a:close/>
                    <a:moveTo>
                      <a:pt x="54" y="16"/>
                    </a:moveTo>
                    <a:lnTo>
                      <a:pt x="7" y="16"/>
                    </a:ln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lnTo>
                      <a:pt x="54" y="0"/>
                    </a:lnTo>
                    <a:cubicBezTo>
                      <a:pt x="58" y="0"/>
                      <a:pt x="61" y="4"/>
                      <a:pt x="61" y="8"/>
                    </a:cubicBezTo>
                    <a:cubicBezTo>
                      <a:pt x="61" y="12"/>
                      <a:pt x="58" y="16"/>
                      <a:pt x="54" y="16"/>
                    </a:cubicBezTo>
                    <a:close/>
                  </a:path>
                </a:pathLst>
              </a:custGeom>
              <a:solidFill>
                <a:srgbClr val="333399"/>
              </a:solidFill>
              <a:ln w="0" cap="flat">
                <a:solidFill>
                  <a:srgbClr val="33339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Rectangle 2199">
                <a:extLst>
                  <a:ext uri="{FF2B5EF4-FFF2-40B4-BE49-F238E27FC236}">
                    <a16:creationId xmlns:a16="http://schemas.microsoft.com/office/drawing/2014/main" id="{346FCC9B-B68A-4162-AE6B-BB278BD82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2017"/>
                <a:ext cx="222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Ehud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78" name="Rectangle 2200">
                <a:extLst>
                  <a:ext uri="{FF2B5EF4-FFF2-40B4-BE49-F238E27FC236}">
                    <a16:creationId xmlns:a16="http://schemas.microsoft.com/office/drawing/2014/main" id="{BD2ACD5F-2ADA-475F-A336-6DF69D542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4" y="2017"/>
                <a:ext cx="358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Shamgar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79" name="Rectangle 2201">
                <a:extLst>
                  <a:ext uri="{FF2B5EF4-FFF2-40B4-BE49-F238E27FC236}">
                    <a16:creationId xmlns:a16="http://schemas.microsoft.com/office/drawing/2014/main" id="{F4C2E9B4-7EBB-408A-B0F2-ABE96CA4D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5" y="1874"/>
                <a:ext cx="447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Rectangle 2202">
                <a:extLst>
                  <a:ext uri="{FF2B5EF4-FFF2-40B4-BE49-F238E27FC236}">
                    <a16:creationId xmlns:a16="http://schemas.microsoft.com/office/drawing/2014/main" id="{05B6286F-F47B-4ECF-A5AA-74CCD9334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5" y="1874"/>
                <a:ext cx="447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Rectangle 2203">
                <a:extLst>
                  <a:ext uri="{FF2B5EF4-FFF2-40B4-BE49-F238E27FC236}">
                    <a16:creationId xmlns:a16="http://schemas.microsoft.com/office/drawing/2014/main" id="{96363EDC-C34C-4AC8-9227-CFF85009A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1874"/>
                <a:ext cx="116" cy="118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Rectangle 2204">
                <a:extLst>
                  <a:ext uri="{FF2B5EF4-FFF2-40B4-BE49-F238E27FC236}">
                    <a16:creationId xmlns:a16="http://schemas.microsoft.com/office/drawing/2014/main" id="{01E14F03-332A-4365-AC45-0DF3C492D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1874"/>
                <a:ext cx="116" cy="118"/>
              </a:xfrm>
              <a:prstGeom prst="rect">
                <a:avLst/>
              </a:prstGeom>
              <a:noFill/>
              <a:ln w="9525" cap="rnd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Line 2205">
                <a:extLst>
                  <a:ext uri="{FF2B5EF4-FFF2-40B4-BE49-F238E27FC236}">
                    <a16:creationId xmlns:a16="http://schemas.microsoft.com/office/drawing/2014/main" id="{7559F981-9DBC-4799-BE5A-F8968BD2D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7" y="1992"/>
                <a:ext cx="59" cy="282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2206">
                <a:extLst>
                  <a:ext uri="{FF2B5EF4-FFF2-40B4-BE49-F238E27FC236}">
                    <a16:creationId xmlns:a16="http://schemas.microsoft.com/office/drawing/2014/main" id="{18957392-FE00-4567-B0C5-F84451C5E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4" y="2517"/>
                <a:ext cx="484" cy="72"/>
              </a:xfrm>
              <a:custGeom>
                <a:avLst/>
                <a:gdLst>
                  <a:gd name="T0" fmla="*/ 0 w 484"/>
                  <a:gd name="T1" fmla="*/ 36 h 72"/>
                  <a:gd name="T2" fmla="*/ 60 w 484"/>
                  <a:gd name="T3" fmla="*/ 0 h 72"/>
                  <a:gd name="T4" fmla="*/ 60 w 484"/>
                  <a:gd name="T5" fmla="*/ 18 h 72"/>
                  <a:gd name="T6" fmla="*/ 424 w 484"/>
                  <a:gd name="T7" fmla="*/ 18 h 72"/>
                  <a:gd name="T8" fmla="*/ 424 w 484"/>
                  <a:gd name="T9" fmla="*/ 0 h 72"/>
                  <a:gd name="T10" fmla="*/ 484 w 484"/>
                  <a:gd name="T11" fmla="*/ 36 h 72"/>
                  <a:gd name="T12" fmla="*/ 424 w 484"/>
                  <a:gd name="T13" fmla="*/ 72 h 72"/>
                  <a:gd name="T14" fmla="*/ 424 w 484"/>
                  <a:gd name="T15" fmla="*/ 54 h 72"/>
                  <a:gd name="T16" fmla="*/ 60 w 484"/>
                  <a:gd name="T17" fmla="*/ 54 h 72"/>
                  <a:gd name="T18" fmla="*/ 60 w 484"/>
                  <a:gd name="T19" fmla="*/ 72 h 72"/>
                  <a:gd name="T20" fmla="*/ 0 w 484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4" h="72">
                    <a:moveTo>
                      <a:pt x="0" y="36"/>
                    </a:moveTo>
                    <a:lnTo>
                      <a:pt x="60" y="0"/>
                    </a:lnTo>
                    <a:lnTo>
                      <a:pt x="60" y="18"/>
                    </a:lnTo>
                    <a:lnTo>
                      <a:pt x="424" y="18"/>
                    </a:lnTo>
                    <a:lnTo>
                      <a:pt x="424" y="0"/>
                    </a:lnTo>
                    <a:lnTo>
                      <a:pt x="484" y="36"/>
                    </a:lnTo>
                    <a:lnTo>
                      <a:pt x="424" y="72"/>
                    </a:lnTo>
                    <a:lnTo>
                      <a:pt x="424" y="54"/>
                    </a:lnTo>
                    <a:lnTo>
                      <a:pt x="60" y="54"/>
                    </a:lnTo>
                    <a:lnTo>
                      <a:pt x="6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2207">
                <a:extLst>
                  <a:ext uri="{FF2B5EF4-FFF2-40B4-BE49-F238E27FC236}">
                    <a16:creationId xmlns:a16="http://schemas.microsoft.com/office/drawing/2014/main" id="{DAFD78E3-65C2-43B3-8B33-BEF43CA47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4" y="2517"/>
                <a:ext cx="484" cy="72"/>
              </a:xfrm>
              <a:custGeom>
                <a:avLst/>
                <a:gdLst>
                  <a:gd name="T0" fmla="*/ 0 w 484"/>
                  <a:gd name="T1" fmla="*/ 36 h 72"/>
                  <a:gd name="T2" fmla="*/ 60 w 484"/>
                  <a:gd name="T3" fmla="*/ 0 h 72"/>
                  <a:gd name="T4" fmla="*/ 60 w 484"/>
                  <a:gd name="T5" fmla="*/ 18 h 72"/>
                  <a:gd name="T6" fmla="*/ 424 w 484"/>
                  <a:gd name="T7" fmla="*/ 18 h 72"/>
                  <a:gd name="T8" fmla="*/ 424 w 484"/>
                  <a:gd name="T9" fmla="*/ 0 h 72"/>
                  <a:gd name="T10" fmla="*/ 484 w 484"/>
                  <a:gd name="T11" fmla="*/ 36 h 72"/>
                  <a:gd name="T12" fmla="*/ 424 w 484"/>
                  <a:gd name="T13" fmla="*/ 72 h 72"/>
                  <a:gd name="T14" fmla="*/ 424 w 484"/>
                  <a:gd name="T15" fmla="*/ 54 h 72"/>
                  <a:gd name="T16" fmla="*/ 60 w 484"/>
                  <a:gd name="T17" fmla="*/ 54 h 72"/>
                  <a:gd name="T18" fmla="*/ 60 w 484"/>
                  <a:gd name="T19" fmla="*/ 72 h 72"/>
                  <a:gd name="T20" fmla="*/ 0 w 484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4" h="72">
                    <a:moveTo>
                      <a:pt x="0" y="36"/>
                    </a:moveTo>
                    <a:lnTo>
                      <a:pt x="60" y="0"/>
                    </a:lnTo>
                    <a:lnTo>
                      <a:pt x="60" y="18"/>
                    </a:lnTo>
                    <a:lnTo>
                      <a:pt x="424" y="18"/>
                    </a:lnTo>
                    <a:lnTo>
                      <a:pt x="424" y="0"/>
                    </a:lnTo>
                    <a:lnTo>
                      <a:pt x="484" y="36"/>
                    </a:lnTo>
                    <a:lnTo>
                      <a:pt x="424" y="72"/>
                    </a:lnTo>
                    <a:lnTo>
                      <a:pt x="424" y="54"/>
                    </a:lnTo>
                    <a:lnTo>
                      <a:pt x="60" y="54"/>
                    </a:lnTo>
                    <a:lnTo>
                      <a:pt x="60" y="72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2208">
                <a:extLst>
                  <a:ext uri="{FF2B5EF4-FFF2-40B4-BE49-F238E27FC236}">
                    <a16:creationId xmlns:a16="http://schemas.microsoft.com/office/drawing/2014/main" id="{DDDE04C6-BB62-474A-8EE0-5A582915E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0" y="2520"/>
                <a:ext cx="484" cy="71"/>
              </a:xfrm>
              <a:custGeom>
                <a:avLst/>
                <a:gdLst>
                  <a:gd name="T0" fmla="*/ 0 w 484"/>
                  <a:gd name="T1" fmla="*/ 36 h 71"/>
                  <a:gd name="T2" fmla="*/ 60 w 484"/>
                  <a:gd name="T3" fmla="*/ 0 h 71"/>
                  <a:gd name="T4" fmla="*/ 60 w 484"/>
                  <a:gd name="T5" fmla="*/ 18 h 71"/>
                  <a:gd name="T6" fmla="*/ 425 w 484"/>
                  <a:gd name="T7" fmla="*/ 18 h 71"/>
                  <a:gd name="T8" fmla="*/ 425 w 484"/>
                  <a:gd name="T9" fmla="*/ 0 h 71"/>
                  <a:gd name="T10" fmla="*/ 484 w 484"/>
                  <a:gd name="T11" fmla="*/ 36 h 71"/>
                  <a:gd name="T12" fmla="*/ 425 w 484"/>
                  <a:gd name="T13" fmla="*/ 71 h 71"/>
                  <a:gd name="T14" fmla="*/ 425 w 484"/>
                  <a:gd name="T15" fmla="*/ 53 h 71"/>
                  <a:gd name="T16" fmla="*/ 60 w 484"/>
                  <a:gd name="T17" fmla="*/ 53 h 71"/>
                  <a:gd name="T18" fmla="*/ 60 w 484"/>
                  <a:gd name="T19" fmla="*/ 71 h 71"/>
                  <a:gd name="T20" fmla="*/ 0 w 484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4" h="71">
                    <a:moveTo>
                      <a:pt x="0" y="36"/>
                    </a:moveTo>
                    <a:lnTo>
                      <a:pt x="60" y="0"/>
                    </a:lnTo>
                    <a:lnTo>
                      <a:pt x="60" y="18"/>
                    </a:lnTo>
                    <a:lnTo>
                      <a:pt x="425" y="18"/>
                    </a:lnTo>
                    <a:lnTo>
                      <a:pt x="425" y="0"/>
                    </a:lnTo>
                    <a:lnTo>
                      <a:pt x="484" y="36"/>
                    </a:lnTo>
                    <a:lnTo>
                      <a:pt x="425" y="71"/>
                    </a:lnTo>
                    <a:lnTo>
                      <a:pt x="425" y="53"/>
                    </a:lnTo>
                    <a:lnTo>
                      <a:pt x="60" y="53"/>
                    </a:lnTo>
                    <a:lnTo>
                      <a:pt x="60" y="71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2209">
                <a:extLst>
                  <a:ext uri="{FF2B5EF4-FFF2-40B4-BE49-F238E27FC236}">
                    <a16:creationId xmlns:a16="http://schemas.microsoft.com/office/drawing/2014/main" id="{D1B7A231-4AAD-44DC-9730-7CDF399E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0" y="2520"/>
                <a:ext cx="484" cy="71"/>
              </a:xfrm>
              <a:custGeom>
                <a:avLst/>
                <a:gdLst>
                  <a:gd name="T0" fmla="*/ 0 w 484"/>
                  <a:gd name="T1" fmla="*/ 36 h 71"/>
                  <a:gd name="T2" fmla="*/ 60 w 484"/>
                  <a:gd name="T3" fmla="*/ 0 h 71"/>
                  <a:gd name="T4" fmla="*/ 60 w 484"/>
                  <a:gd name="T5" fmla="*/ 18 h 71"/>
                  <a:gd name="T6" fmla="*/ 425 w 484"/>
                  <a:gd name="T7" fmla="*/ 18 h 71"/>
                  <a:gd name="T8" fmla="*/ 425 w 484"/>
                  <a:gd name="T9" fmla="*/ 0 h 71"/>
                  <a:gd name="T10" fmla="*/ 484 w 484"/>
                  <a:gd name="T11" fmla="*/ 36 h 71"/>
                  <a:gd name="T12" fmla="*/ 425 w 484"/>
                  <a:gd name="T13" fmla="*/ 71 h 71"/>
                  <a:gd name="T14" fmla="*/ 425 w 484"/>
                  <a:gd name="T15" fmla="*/ 53 h 71"/>
                  <a:gd name="T16" fmla="*/ 60 w 484"/>
                  <a:gd name="T17" fmla="*/ 53 h 71"/>
                  <a:gd name="T18" fmla="*/ 60 w 484"/>
                  <a:gd name="T19" fmla="*/ 71 h 71"/>
                  <a:gd name="T20" fmla="*/ 0 w 484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4" h="71">
                    <a:moveTo>
                      <a:pt x="0" y="36"/>
                    </a:moveTo>
                    <a:lnTo>
                      <a:pt x="60" y="0"/>
                    </a:lnTo>
                    <a:lnTo>
                      <a:pt x="60" y="18"/>
                    </a:lnTo>
                    <a:lnTo>
                      <a:pt x="425" y="18"/>
                    </a:lnTo>
                    <a:lnTo>
                      <a:pt x="425" y="0"/>
                    </a:lnTo>
                    <a:lnTo>
                      <a:pt x="484" y="36"/>
                    </a:lnTo>
                    <a:lnTo>
                      <a:pt x="425" y="71"/>
                    </a:lnTo>
                    <a:lnTo>
                      <a:pt x="425" y="53"/>
                    </a:lnTo>
                    <a:lnTo>
                      <a:pt x="60" y="53"/>
                    </a:lnTo>
                    <a:lnTo>
                      <a:pt x="60" y="71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2210">
                <a:extLst>
                  <a:ext uri="{FF2B5EF4-FFF2-40B4-BE49-F238E27FC236}">
                    <a16:creationId xmlns:a16="http://schemas.microsoft.com/office/drawing/2014/main" id="{C13886CB-9ADD-48BB-AF03-A0F1896BF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520"/>
                <a:ext cx="947" cy="71"/>
              </a:xfrm>
              <a:custGeom>
                <a:avLst/>
                <a:gdLst>
                  <a:gd name="T0" fmla="*/ 0 w 947"/>
                  <a:gd name="T1" fmla="*/ 36 h 71"/>
                  <a:gd name="T2" fmla="*/ 60 w 947"/>
                  <a:gd name="T3" fmla="*/ 0 h 71"/>
                  <a:gd name="T4" fmla="*/ 60 w 947"/>
                  <a:gd name="T5" fmla="*/ 18 h 71"/>
                  <a:gd name="T6" fmla="*/ 888 w 947"/>
                  <a:gd name="T7" fmla="*/ 18 h 71"/>
                  <a:gd name="T8" fmla="*/ 888 w 947"/>
                  <a:gd name="T9" fmla="*/ 0 h 71"/>
                  <a:gd name="T10" fmla="*/ 947 w 947"/>
                  <a:gd name="T11" fmla="*/ 36 h 71"/>
                  <a:gd name="T12" fmla="*/ 888 w 947"/>
                  <a:gd name="T13" fmla="*/ 71 h 71"/>
                  <a:gd name="T14" fmla="*/ 888 w 947"/>
                  <a:gd name="T15" fmla="*/ 53 h 71"/>
                  <a:gd name="T16" fmla="*/ 60 w 947"/>
                  <a:gd name="T17" fmla="*/ 53 h 71"/>
                  <a:gd name="T18" fmla="*/ 60 w 947"/>
                  <a:gd name="T19" fmla="*/ 71 h 71"/>
                  <a:gd name="T20" fmla="*/ 0 w 947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7" h="71">
                    <a:moveTo>
                      <a:pt x="0" y="36"/>
                    </a:moveTo>
                    <a:lnTo>
                      <a:pt x="60" y="0"/>
                    </a:lnTo>
                    <a:lnTo>
                      <a:pt x="60" y="18"/>
                    </a:lnTo>
                    <a:lnTo>
                      <a:pt x="888" y="18"/>
                    </a:lnTo>
                    <a:lnTo>
                      <a:pt x="888" y="0"/>
                    </a:lnTo>
                    <a:lnTo>
                      <a:pt x="947" y="36"/>
                    </a:lnTo>
                    <a:lnTo>
                      <a:pt x="888" y="71"/>
                    </a:lnTo>
                    <a:lnTo>
                      <a:pt x="888" y="53"/>
                    </a:lnTo>
                    <a:lnTo>
                      <a:pt x="60" y="53"/>
                    </a:lnTo>
                    <a:lnTo>
                      <a:pt x="60" y="71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2211">
                <a:extLst>
                  <a:ext uri="{FF2B5EF4-FFF2-40B4-BE49-F238E27FC236}">
                    <a16:creationId xmlns:a16="http://schemas.microsoft.com/office/drawing/2014/main" id="{25B1E1E1-6251-4E34-9D2C-29D8D40B5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520"/>
                <a:ext cx="947" cy="71"/>
              </a:xfrm>
              <a:custGeom>
                <a:avLst/>
                <a:gdLst>
                  <a:gd name="T0" fmla="*/ 0 w 947"/>
                  <a:gd name="T1" fmla="*/ 36 h 71"/>
                  <a:gd name="T2" fmla="*/ 60 w 947"/>
                  <a:gd name="T3" fmla="*/ 0 h 71"/>
                  <a:gd name="T4" fmla="*/ 60 w 947"/>
                  <a:gd name="T5" fmla="*/ 18 h 71"/>
                  <a:gd name="T6" fmla="*/ 888 w 947"/>
                  <a:gd name="T7" fmla="*/ 18 h 71"/>
                  <a:gd name="T8" fmla="*/ 888 w 947"/>
                  <a:gd name="T9" fmla="*/ 0 h 71"/>
                  <a:gd name="T10" fmla="*/ 947 w 947"/>
                  <a:gd name="T11" fmla="*/ 36 h 71"/>
                  <a:gd name="T12" fmla="*/ 888 w 947"/>
                  <a:gd name="T13" fmla="*/ 71 h 71"/>
                  <a:gd name="T14" fmla="*/ 888 w 947"/>
                  <a:gd name="T15" fmla="*/ 53 h 71"/>
                  <a:gd name="T16" fmla="*/ 60 w 947"/>
                  <a:gd name="T17" fmla="*/ 53 h 71"/>
                  <a:gd name="T18" fmla="*/ 60 w 947"/>
                  <a:gd name="T19" fmla="*/ 71 h 71"/>
                  <a:gd name="T20" fmla="*/ 0 w 947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7" h="71">
                    <a:moveTo>
                      <a:pt x="0" y="36"/>
                    </a:moveTo>
                    <a:lnTo>
                      <a:pt x="60" y="0"/>
                    </a:lnTo>
                    <a:lnTo>
                      <a:pt x="60" y="18"/>
                    </a:lnTo>
                    <a:lnTo>
                      <a:pt x="888" y="18"/>
                    </a:lnTo>
                    <a:lnTo>
                      <a:pt x="888" y="0"/>
                    </a:lnTo>
                    <a:lnTo>
                      <a:pt x="947" y="36"/>
                    </a:lnTo>
                    <a:lnTo>
                      <a:pt x="888" y="71"/>
                    </a:lnTo>
                    <a:lnTo>
                      <a:pt x="888" y="53"/>
                    </a:lnTo>
                    <a:lnTo>
                      <a:pt x="60" y="53"/>
                    </a:lnTo>
                    <a:lnTo>
                      <a:pt x="60" y="71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2212">
                <a:extLst>
                  <a:ext uri="{FF2B5EF4-FFF2-40B4-BE49-F238E27FC236}">
                    <a16:creationId xmlns:a16="http://schemas.microsoft.com/office/drawing/2014/main" id="{0E8686FD-259A-4F20-B761-9BBBF5B10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520"/>
                <a:ext cx="459" cy="71"/>
              </a:xfrm>
              <a:custGeom>
                <a:avLst/>
                <a:gdLst>
                  <a:gd name="T0" fmla="*/ 0 w 459"/>
                  <a:gd name="T1" fmla="*/ 36 h 71"/>
                  <a:gd name="T2" fmla="*/ 59 w 459"/>
                  <a:gd name="T3" fmla="*/ 0 h 71"/>
                  <a:gd name="T4" fmla="*/ 59 w 459"/>
                  <a:gd name="T5" fmla="*/ 18 h 71"/>
                  <a:gd name="T6" fmla="*/ 400 w 459"/>
                  <a:gd name="T7" fmla="*/ 18 h 71"/>
                  <a:gd name="T8" fmla="*/ 400 w 459"/>
                  <a:gd name="T9" fmla="*/ 0 h 71"/>
                  <a:gd name="T10" fmla="*/ 459 w 459"/>
                  <a:gd name="T11" fmla="*/ 36 h 71"/>
                  <a:gd name="T12" fmla="*/ 400 w 459"/>
                  <a:gd name="T13" fmla="*/ 71 h 71"/>
                  <a:gd name="T14" fmla="*/ 400 w 459"/>
                  <a:gd name="T15" fmla="*/ 53 h 71"/>
                  <a:gd name="T16" fmla="*/ 59 w 459"/>
                  <a:gd name="T17" fmla="*/ 53 h 71"/>
                  <a:gd name="T18" fmla="*/ 59 w 459"/>
                  <a:gd name="T19" fmla="*/ 71 h 71"/>
                  <a:gd name="T20" fmla="*/ 0 w 459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9" h="71">
                    <a:moveTo>
                      <a:pt x="0" y="36"/>
                    </a:moveTo>
                    <a:lnTo>
                      <a:pt x="59" y="0"/>
                    </a:lnTo>
                    <a:lnTo>
                      <a:pt x="59" y="18"/>
                    </a:lnTo>
                    <a:lnTo>
                      <a:pt x="400" y="18"/>
                    </a:lnTo>
                    <a:lnTo>
                      <a:pt x="400" y="0"/>
                    </a:lnTo>
                    <a:lnTo>
                      <a:pt x="459" y="36"/>
                    </a:lnTo>
                    <a:lnTo>
                      <a:pt x="400" y="71"/>
                    </a:lnTo>
                    <a:lnTo>
                      <a:pt x="400" y="53"/>
                    </a:lnTo>
                    <a:lnTo>
                      <a:pt x="59" y="53"/>
                    </a:lnTo>
                    <a:lnTo>
                      <a:pt x="59" y="71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2213">
                <a:extLst>
                  <a:ext uri="{FF2B5EF4-FFF2-40B4-BE49-F238E27FC236}">
                    <a16:creationId xmlns:a16="http://schemas.microsoft.com/office/drawing/2014/main" id="{A273A336-784A-464F-96F5-25AEFFD03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520"/>
                <a:ext cx="459" cy="71"/>
              </a:xfrm>
              <a:custGeom>
                <a:avLst/>
                <a:gdLst>
                  <a:gd name="T0" fmla="*/ 0 w 459"/>
                  <a:gd name="T1" fmla="*/ 36 h 71"/>
                  <a:gd name="T2" fmla="*/ 59 w 459"/>
                  <a:gd name="T3" fmla="*/ 0 h 71"/>
                  <a:gd name="T4" fmla="*/ 59 w 459"/>
                  <a:gd name="T5" fmla="*/ 18 h 71"/>
                  <a:gd name="T6" fmla="*/ 400 w 459"/>
                  <a:gd name="T7" fmla="*/ 18 h 71"/>
                  <a:gd name="T8" fmla="*/ 400 w 459"/>
                  <a:gd name="T9" fmla="*/ 0 h 71"/>
                  <a:gd name="T10" fmla="*/ 459 w 459"/>
                  <a:gd name="T11" fmla="*/ 36 h 71"/>
                  <a:gd name="T12" fmla="*/ 400 w 459"/>
                  <a:gd name="T13" fmla="*/ 71 h 71"/>
                  <a:gd name="T14" fmla="*/ 400 w 459"/>
                  <a:gd name="T15" fmla="*/ 53 h 71"/>
                  <a:gd name="T16" fmla="*/ 59 w 459"/>
                  <a:gd name="T17" fmla="*/ 53 h 71"/>
                  <a:gd name="T18" fmla="*/ 59 w 459"/>
                  <a:gd name="T19" fmla="*/ 71 h 71"/>
                  <a:gd name="T20" fmla="*/ 0 w 459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9" h="71">
                    <a:moveTo>
                      <a:pt x="0" y="36"/>
                    </a:moveTo>
                    <a:lnTo>
                      <a:pt x="59" y="0"/>
                    </a:lnTo>
                    <a:lnTo>
                      <a:pt x="59" y="18"/>
                    </a:lnTo>
                    <a:lnTo>
                      <a:pt x="400" y="18"/>
                    </a:lnTo>
                    <a:lnTo>
                      <a:pt x="400" y="0"/>
                    </a:lnTo>
                    <a:lnTo>
                      <a:pt x="459" y="36"/>
                    </a:lnTo>
                    <a:lnTo>
                      <a:pt x="400" y="71"/>
                    </a:lnTo>
                    <a:lnTo>
                      <a:pt x="400" y="53"/>
                    </a:lnTo>
                    <a:lnTo>
                      <a:pt x="59" y="53"/>
                    </a:lnTo>
                    <a:lnTo>
                      <a:pt x="59" y="71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00B0F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Rectangle 2214">
                <a:extLst>
                  <a:ext uri="{FF2B5EF4-FFF2-40B4-BE49-F238E27FC236}">
                    <a16:creationId xmlns:a16="http://schemas.microsoft.com/office/drawing/2014/main" id="{D36BFE13-F83C-4C59-B02A-FE8BB3EE7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4" y="2111"/>
                <a:ext cx="71" cy="119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Rectangle 2215">
                <a:extLst>
                  <a:ext uri="{FF2B5EF4-FFF2-40B4-BE49-F238E27FC236}">
                    <a16:creationId xmlns:a16="http://schemas.microsoft.com/office/drawing/2014/main" id="{C18E25A7-0224-4EE6-B75A-C41E23869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4" y="2111"/>
                <a:ext cx="71" cy="119"/>
              </a:xfrm>
              <a:prstGeom prst="rect">
                <a:avLst/>
              </a:prstGeom>
              <a:noFill/>
              <a:ln w="9525" cap="rnd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Rectangle 2216">
                <a:extLst>
                  <a:ext uri="{FF2B5EF4-FFF2-40B4-BE49-F238E27FC236}">
                    <a16:creationId xmlns:a16="http://schemas.microsoft.com/office/drawing/2014/main" id="{EFEB99C1-EB8A-443A-A4D8-2545C29E1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3" y="1874"/>
                <a:ext cx="237" cy="118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Rectangle 2217">
                <a:extLst>
                  <a:ext uri="{FF2B5EF4-FFF2-40B4-BE49-F238E27FC236}">
                    <a16:creationId xmlns:a16="http://schemas.microsoft.com/office/drawing/2014/main" id="{7BB7DE1B-802A-43F5-A99F-54EB718D5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3" y="1874"/>
                <a:ext cx="237" cy="118"/>
              </a:xfrm>
              <a:prstGeom prst="rect">
                <a:avLst/>
              </a:prstGeom>
              <a:noFill/>
              <a:ln w="9525" cap="rnd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Rectangle 2218">
                <a:extLst>
                  <a:ext uri="{FF2B5EF4-FFF2-40B4-BE49-F238E27FC236}">
                    <a16:creationId xmlns:a16="http://schemas.microsoft.com/office/drawing/2014/main" id="{1A969F1B-3C28-413D-9174-A7026704D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0" y="1874"/>
                <a:ext cx="71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2219">
                <a:extLst>
                  <a:ext uri="{FF2B5EF4-FFF2-40B4-BE49-F238E27FC236}">
                    <a16:creationId xmlns:a16="http://schemas.microsoft.com/office/drawing/2014/main" id="{6206BA3F-6274-43AC-AA5B-917B72E26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07" y="1871"/>
                <a:ext cx="77" cy="125"/>
              </a:xfrm>
              <a:custGeom>
                <a:avLst/>
                <a:gdLst>
                  <a:gd name="T0" fmla="*/ 16 w 200"/>
                  <a:gd name="T1" fmla="*/ 23 h 323"/>
                  <a:gd name="T2" fmla="*/ 16 w 200"/>
                  <a:gd name="T3" fmla="*/ 131 h 323"/>
                  <a:gd name="T4" fmla="*/ 8 w 200"/>
                  <a:gd name="T5" fmla="*/ 139 h 323"/>
                  <a:gd name="T6" fmla="*/ 0 w 200"/>
                  <a:gd name="T7" fmla="*/ 131 h 323"/>
                  <a:gd name="T8" fmla="*/ 0 w 200"/>
                  <a:gd name="T9" fmla="*/ 23 h 323"/>
                  <a:gd name="T10" fmla="*/ 8 w 200"/>
                  <a:gd name="T11" fmla="*/ 16 h 323"/>
                  <a:gd name="T12" fmla="*/ 16 w 200"/>
                  <a:gd name="T13" fmla="*/ 23 h 323"/>
                  <a:gd name="T14" fmla="*/ 16 w 200"/>
                  <a:gd name="T15" fmla="*/ 208 h 323"/>
                  <a:gd name="T16" fmla="*/ 16 w 200"/>
                  <a:gd name="T17" fmla="*/ 315 h 323"/>
                  <a:gd name="T18" fmla="*/ 8 w 200"/>
                  <a:gd name="T19" fmla="*/ 323 h 323"/>
                  <a:gd name="T20" fmla="*/ 0 w 200"/>
                  <a:gd name="T21" fmla="*/ 315 h 323"/>
                  <a:gd name="T22" fmla="*/ 0 w 200"/>
                  <a:gd name="T23" fmla="*/ 208 h 323"/>
                  <a:gd name="T24" fmla="*/ 8 w 200"/>
                  <a:gd name="T25" fmla="*/ 200 h 323"/>
                  <a:gd name="T26" fmla="*/ 16 w 200"/>
                  <a:gd name="T27" fmla="*/ 208 h 323"/>
                  <a:gd name="T28" fmla="*/ 85 w 200"/>
                  <a:gd name="T29" fmla="*/ 307 h 323"/>
                  <a:gd name="T30" fmla="*/ 192 w 200"/>
                  <a:gd name="T31" fmla="*/ 307 h 323"/>
                  <a:gd name="T32" fmla="*/ 185 w 200"/>
                  <a:gd name="T33" fmla="*/ 315 h 323"/>
                  <a:gd name="T34" fmla="*/ 185 w 200"/>
                  <a:gd name="T35" fmla="*/ 315 h 323"/>
                  <a:gd name="T36" fmla="*/ 192 w 200"/>
                  <a:gd name="T37" fmla="*/ 307 h 323"/>
                  <a:gd name="T38" fmla="*/ 200 w 200"/>
                  <a:gd name="T39" fmla="*/ 315 h 323"/>
                  <a:gd name="T40" fmla="*/ 200 w 200"/>
                  <a:gd name="T41" fmla="*/ 315 h 323"/>
                  <a:gd name="T42" fmla="*/ 192 w 200"/>
                  <a:gd name="T43" fmla="*/ 323 h 323"/>
                  <a:gd name="T44" fmla="*/ 85 w 200"/>
                  <a:gd name="T45" fmla="*/ 323 h 323"/>
                  <a:gd name="T46" fmla="*/ 77 w 200"/>
                  <a:gd name="T47" fmla="*/ 315 h 323"/>
                  <a:gd name="T48" fmla="*/ 85 w 200"/>
                  <a:gd name="T49" fmla="*/ 307 h 323"/>
                  <a:gd name="T50" fmla="*/ 185 w 200"/>
                  <a:gd name="T51" fmla="*/ 238 h 323"/>
                  <a:gd name="T52" fmla="*/ 185 w 200"/>
                  <a:gd name="T53" fmla="*/ 131 h 323"/>
                  <a:gd name="T54" fmla="*/ 192 w 200"/>
                  <a:gd name="T55" fmla="*/ 123 h 323"/>
                  <a:gd name="T56" fmla="*/ 200 w 200"/>
                  <a:gd name="T57" fmla="*/ 131 h 323"/>
                  <a:gd name="T58" fmla="*/ 200 w 200"/>
                  <a:gd name="T59" fmla="*/ 238 h 323"/>
                  <a:gd name="T60" fmla="*/ 192 w 200"/>
                  <a:gd name="T61" fmla="*/ 246 h 323"/>
                  <a:gd name="T62" fmla="*/ 185 w 200"/>
                  <a:gd name="T63" fmla="*/ 238 h 323"/>
                  <a:gd name="T64" fmla="*/ 185 w 200"/>
                  <a:gd name="T65" fmla="*/ 54 h 323"/>
                  <a:gd name="T66" fmla="*/ 185 w 200"/>
                  <a:gd name="T67" fmla="*/ 8 h 323"/>
                  <a:gd name="T68" fmla="*/ 192 w 200"/>
                  <a:gd name="T69" fmla="*/ 16 h 323"/>
                  <a:gd name="T70" fmla="*/ 131 w 200"/>
                  <a:gd name="T71" fmla="*/ 16 h 323"/>
                  <a:gd name="T72" fmla="*/ 123 w 200"/>
                  <a:gd name="T73" fmla="*/ 8 h 323"/>
                  <a:gd name="T74" fmla="*/ 131 w 200"/>
                  <a:gd name="T75" fmla="*/ 0 h 323"/>
                  <a:gd name="T76" fmla="*/ 192 w 200"/>
                  <a:gd name="T77" fmla="*/ 0 h 323"/>
                  <a:gd name="T78" fmla="*/ 200 w 200"/>
                  <a:gd name="T79" fmla="*/ 8 h 323"/>
                  <a:gd name="T80" fmla="*/ 200 w 200"/>
                  <a:gd name="T81" fmla="*/ 54 h 323"/>
                  <a:gd name="T82" fmla="*/ 192 w 200"/>
                  <a:gd name="T83" fmla="*/ 62 h 323"/>
                  <a:gd name="T84" fmla="*/ 185 w 200"/>
                  <a:gd name="T85" fmla="*/ 54 h 323"/>
                  <a:gd name="T86" fmla="*/ 54 w 200"/>
                  <a:gd name="T87" fmla="*/ 16 h 323"/>
                  <a:gd name="T88" fmla="*/ 8 w 200"/>
                  <a:gd name="T89" fmla="*/ 16 h 323"/>
                  <a:gd name="T90" fmla="*/ 0 w 200"/>
                  <a:gd name="T91" fmla="*/ 8 h 323"/>
                  <a:gd name="T92" fmla="*/ 8 w 200"/>
                  <a:gd name="T93" fmla="*/ 0 h 323"/>
                  <a:gd name="T94" fmla="*/ 54 w 200"/>
                  <a:gd name="T95" fmla="*/ 0 h 323"/>
                  <a:gd name="T96" fmla="*/ 62 w 200"/>
                  <a:gd name="T97" fmla="*/ 8 h 323"/>
                  <a:gd name="T98" fmla="*/ 54 w 200"/>
                  <a:gd name="T99" fmla="*/ 1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0" h="323">
                    <a:moveTo>
                      <a:pt x="16" y="23"/>
                    </a:moveTo>
                    <a:lnTo>
                      <a:pt x="16" y="131"/>
                    </a:lnTo>
                    <a:cubicBezTo>
                      <a:pt x="16" y="135"/>
                      <a:pt x="12" y="139"/>
                      <a:pt x="8" y="139"/>
                    </a:cubicBezTo>
                    <a:cubicBezTo>
                      <a:pt x="4" y="139"/>
                      <a:pt x="0" y="135"/>
                      <a:pt x="0" y="131"/>
                    </a:cubicBezTo>
                    <a:lnTo>
                      <a:pt x="0" y="23"/>
                    </a:lnTo>
                    <a:cubicBezTo>
                      <a:pt x="0" y="19"/>
                      <a:pt x="4" y="16"/>
                      <a:pt x="8" y="16"/>
                    </a:cubicBezTo>
                    <a:cubicBezTo>
                      <a:pt x="12" y="16"/>
                      <a:pt x="16" y="19"/>
                      <a:pt x="16" y="23"/>
                    </a:cubicBezTo>
                    <a:close/>
                    <a:moveTo>
                      <a:pt x="16" y="208"/>
                    </a:moveTo>
                    <a:lnTo>
                      <a:pt x="16" y="315"/>
                    </a:lnTo>
                    <a:cubicBezTo>
                      <a:pt x="16" y="319"/>
                      <a:pt x="12" y="323"/>
                      <a:pt x="8" y="323"/>
                    </a:cubicBezTo>
                    <a:cubicBezTo>
                      <a:pt x="4" y="323"/>
                      <a:pt x="0" y="319"/>
                      <a:pt x="0" y="315"/>
                    </a:cubicBezTo>
                    <a:lnTo>
                      <a:pt x="0" y="208"/>
                    </a:lnTo>
                    <a:cubicBezTo>
                      <a:pt x="0" y="203"/>
                      <a:pt x="4" y="200"/>
                      <a:pt x="8" y="200"/>
                    </a:cubicBezTo>
                    <a:cubicBezTo>
                      <a:pt x="12" y="200"/>
                      <a:pt x="16" y="203"/>
                      <a:pt x="16" y="208"/>
                    </a:cubicBezTo>
                    <a:close/>
                    <a:moveTo>
                      <a:pt x="85" y="307"/>
                    </a:moveTo>
                    <a:lnTo>
                      <a:pt x="192" y="307"/>
                    </a:lnTo>
                    <a:lnTo>
                      <a:pt x="185" y="315"/>
                    </a:lnTo>
                    <a:lnTo>
                      <a:pt x="185" y="315"/>
                    </a:lnTo>
                    <a:cubicBezTo>
                      <a:pt x="185" y="311"/>
                      <a:pt x="188" y="307"/>
                      <a:pt x="192" y="307"/>
                    </a:cubicBezTo>
                    <a:cubicBezTo>
                      <a:pt x="197" y="307"/>
                      <a:pt x="200" y="311"/>
                      <a:pt x="200" y="315"/>
                    </a:cubicBezTo>
                    <a:lnTo>
                      <a:pt x="200" y="315"/>
                    </a:lnTo>
                    <a:cubicBezTo>
                      <a:pt x="200" y="319"/>
                      <a:pt x="197" y="323"/>
                      <a:pt x="192" y="323"/>
                    </a:cubicBezTo>
                    <a:lnTo>
                      <a:pt x="85" y="323"/>
                    </a:lnTo>
                    <a:cubicBezTo>
                      <a:pt x="81" y="323"/>
                      <a:pt x="77" y="319"/>
                      <a:pt x="77" y="315"/>
                    </a:cubicBezTo>
                    <a:cubicBezTo>
                      <a:pt x="77" y="311"/>
                      <a:pt x="81" y="307"/>
                      <a:pt x="85" y="307"/>
                    </a:cubicBezTo>
                    <a:close/>
                    <a:moveTo>
                      <a:pt x="185" y="238"/>
                    </a:moveTo>
                    <a:lnTo>
                      <a:pt x="185" y="131"/>
                    </a:lnTo>
                    <a:cubicBezTo>
                      <a:pt x="185" y="127"/>
                      <a:pt x="188" y="123"/>
                      <a:pt x="192" y="123"/>
                    </a:cubicBezTo>
                    <a:cubicBezTo>
                      <a:pt x="197" y="123"/>
                      <a:pt x="200" y="127"/>
                      <a:pt x="200" y="131"/>
                    </a:cubicBezTo>
                    <a:lnTo>
                      <a:pt x="200" y="238"/>
                    </a:lnTo>
                    <a:cubicBezTo>
                      <a:pt x="200" y="243"/>
                      <a:pt x="197" y="246"/>
                      <a:pt x="192" y="246"/>
                    </a:cubicBezTo>
                    <a:cubicBezTo>
                      <a:pt x="188" y="246"/>
                      <a:pt x="185" y="243"/>
                      <a:pt x="185" y="238"/>
                    </a:cubicBezTo>
                    <a:close/>
                    <a:moveTo>
                      <a:pt x="185" y="54"/>
                    </a:moveTo>
                    <a:lnTo>
                      <a:pt x="185" y="8"/>
                    </a:lnTo>
                    <a:lnTo>
                      <a:pt x="192" y="16"/>
                    </a:lnTo>
                    <a:lnTo>
                      <a:pt x="131" y="16"/>
                    </a:lnTo>
                    <a:cubicBezTo>
                      <a:pt x="127" y="16"/>
                      <a:pt x="123" y="12"/>
                      <a:pt x="123" y="8"/>
                    </a:cubicBezTo>
                    <a:cubicBezTo>
                      <a:pt x="123" y="4"/>
                      <a:pt x="127" y="0"/>
                      <a:pt x="131" y="0"/>
                    </a:cubicBezTo>
                    <a:lnTo>
                      <a:pt x="192" y="0"/>
                    </a:lnTo>
                    <a:cubicBezTo>
                      <a:pt x="197" y="0"/>
                      <a:pt x="200" y="4"/>
                      <a:pt x="200" y="8"/>
                    </a:cubicBezTo>
                    <a:lnTo>
                      <a:pt x="200" y="54"/>
                    </a:lnTo>
                    <a:cubicBezTo>
                      <a:pt x="200" y="58"/>
                      <a:pt x="197" y="62"/>
                      <a:pt x="192" y="62"/>
                    </a:cubicBezTo>
                    <a:cubicBezTo>
                      <a:pt x="188" y="62"/>
                      <a:pt x="185" y="58"/>
                      <a:pt x="185" y="54"/>
                    </a:cubicBezTo>
                    <a:close/>
                    <a:moveTo>
                      <a:pt x="54" y="16"/>
                    </a:moveTo>
                    <a:lnTo>
                      <a:pt x="8" y="16"/>
                    </a:ln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54" y="0"/>
                    </a:lnTo>
                    <a:cubicBezTo>
                      <a:pt x="58" y="0"/>
                      <a:pt x="62" y="4"/>
                      <a:pt x="62" y="8"/>
                    </a:cubicBezTo>
                    <a:cubicBezTo>
                      <a:pt x="62" y="12"/>
                      <a:pt x="58" y="16"/>
                      <a:pt x="54" y="16"/>
                    </a:cubicBezTo>
                    <a:close/>
                  </a:path>
                </a:pathLst>
              </a:custGeom>
              <a:solidFill>
                <a:srgbClr val="333399"/>
              </a:solidFill>
              <a:ln w="0" cap="flat">
                <a:solidFill>
                  <a:srgbClr val="33339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Rectangle 2220">
                <a:extLst>
                  <a:ext uri="{FF2B5EF4-FFF2-40B4-BE49-F238E27FC236}">
                    <a16:creationId xmlns:a16="http://schemas.microsoft.com/office/drawing/2014/main" id="{C028037F-67D1-4E8A-8D9E-90AEA15B3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6" y="2017"/>
                <a:ext cx="43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Deborah &amp;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99" name="Rectangle 2221">
                <a:extLst>
                  <a:ext uri="{FF2B5EF4-FFF2-40B4-BE49-F238E27FC236}">
                    <a16:creationId xmlns:a16="http://schemas.microsoft.com/office/drawing/2014/main" id="{7BD7E701-9D40-44E4-9779-C2B8A366D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6" y="2106"/>
                <a:ext cx="24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Barak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00" name="Freeform 2222">
                <a:extLst>
                  <a:ext uri="{FF2B5EF4-FFF2-40B4-BE49-F238E27FC236}">
                    <a16:creationId xmlns:a16="http://schemas.microsoft.com/office/drawing/2014/main" id="{05CCC66C-D45B-42FB-BC72-AE11C3EC6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5" y="1881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2223">
                <a:extLst>
                  <a:ext uri="{FF2B5EF4-FFF2-40B4-BE49-F238E27FC236}">
                    <a16:creationId xmlns:a16="http://schemas.microsoft.com/office/drawing/2014/main" id="{3A5A06BA-504C-4D9A-B3AD-4103BD2E1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5" y="1881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Line 2224">
                <a:extLst>
                  <a:ext uri="{FF2B5EF4-FFF2-40B4-BE49-F238E27FC236}">
                    <a16:creationId xmlns:a16="http://schemas.microsoft.com/office/drawing/2014/main" id="{19A1DABC-D653-47BB-ADB4-EC0E94EB5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773" y="1992"/>
                <a:ext cx="59" cy="144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Rectangle 2225">
                <a:extLst>
                  <a:ext uri="{FF2B5EF4-FFF2-40B4-BE49-F238E27FC236}">
                    <a16:creationId xmlns:a16="http://schemas.microsoft.com/office/drawing/2014/main" id="{4204093D-A982-4830-B570-D618E35BE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4" y="2111"/>
                <a:ext cx="472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Rectangle 2226">
                <a:extLst>
                  <a:ext uri="{FF2B5EF4-FFF2-40B4-BE49-F238E27FC236}">
                    <a16:creationId xmlns:a16="http://schemas.microsoft.com/office/drawing/2014/main" id="{4CE72462-6892-4551-98F1-8A50FEF14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4" y="2111"/>
                <a:ext cx="472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Rectangle 2227">
                <a:extLst>
                  <a:ext uri="{FF2B5EF4-FFF2-40B4-BE49-F238E27FC236}">
                    <a16:creationId xmlns:a16="http://schemas.microsoft.com/office/drawing/2014/main" id="{D0CB8522-63BE-4921-A720-11A43DF4B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4" y="2002"/>
                <a:ext cx="29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Gideon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06" name="Rectangle 2228">
                <a:extLst>
                  <a:ext uri="{FF2B5EF4-FFF2-40B4-BE49-F238E27FC236}">
                    <a16:creationId xmlns:a16="http://schemas.microsoft.com/office/drawing/2014/main" id="{5426C082-11EC-4163-A230-CDA584C8E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9" y="2111"/>
                <a:ext cx="41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Rectangle 2229">
                <a:extLst>
                  <a:ext uri="{FF2B5EF4-FFF2-40B4-BE49-F238E27FC236}">
                    <a16:creationId xmlns:a16="http://schemas.microsoft.com/office/drawing/2014/main" id="{37C8C43E-F956-488A-9085-B17EEBF7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9" y="2111"/>
                <a:ext cx="41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Rectangle 2230">
                <a:extLst>
                  <a:ext uri="{FF2B5EF4-FFF2-40B4-BE49-F238E27FC236}">
                    <a16:creationId xmlns:a16="http://schemas.microsoft.com/office/drawing/2014/main" id="{78F515B5-A9B5-4947-AA7C-0EBEED5CC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" y="2245"/>
                <a:ext cx="40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Abimelech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09" name="Rectangle 2231">
                <a:extLst>
                  <a:ext uri="{FF2B5EF4-FFF2-40B4-BE49-F238E27FC236}">
                    <a16:creationId xmlns:a16="http://schemas.microsoft.com/office/drawing/2014/main" id="{A864AC06-180F-4BD0-A4C5-50064EE9E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6" y="2111"/>
                <a:ext cx="249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Rectangle 2232">
                <a:extLst>
                  <a:ext uri="{FF2B5EF4-FFF2-40B4-BE49-F238E27FC236}">
                    <a16:creationId xmlns:a16="http://schemas.microsoft.com/office/drawing/2014/main" id="{76A1A4B8-C7E7-4DC8-99A0-041AF93AA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6" y="2111"/>
                <a:ext cx="249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Rectangle 2233">
                <a:extLst>
                  <a:ext uri="{FF2B5EF4-FFF2-40B4-BE49-F238E27FC236}">
                    <a16:creationId xmlns:a16="http://schemas.microsoft.com/office/drawing/2014/main" id="{BA69BD2C-C5ED-469C-B3E6-813DFB8FF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1" y="2111"/>
                <a:ext cx="24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Rectangle 2234">
                <a:extLst>
                  <a:ext uri="{FF2B5EF4-FFF2-40B4-BE49-F238E27FC236}">
                    <a16:creationId xmlns:a16="http://schemas.microsoft.com/office/drawing/2014/main" id="{18387DAD-A730-44D4-900A-9FA67E76A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1" y="2111"/>
                <a:ext cx="249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Rectangle 2235">
                <a:extLst>
                  <a:ext uri="{FF2B5EF4-FFF2-40B4-BE49-F238E27FC236}">
                    <a16:creationId xmlns:a16="http://schemas.microsoft.com/office/drawing/2014/main" id="{DECB12B7-37D3-4339-89C2-E81C9B6DC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3" y="2015"/>
                <a:ext cx="19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Tola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14" name="Rectangle 2236">
                <a:extLst>
                  <a:ext uri="{FF2B5EF4-FFF2-40B4-BE49-F238E27FC236}">
                    <a16:creationId xmlns:a16="http://schemas.microsoft.com/office/drawing/2014/main" id="{6CCFE5E2-F593-4082-AAE4-F35CE25FC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2" y="2254"/>
                <a:ext cx="16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Jair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15" name="Rectangle 2237">
                <a:extLst>
                  <a:ext uri="{FF2B5EF4-FFF2-40B4-BE49-F238E27FC236}">
                    <a16:creationId xmlns:a16="http://schemas.microsoft.com/office/drawing/2014/main" id="{07F95106-A157-4508-967F-E32AE7172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9" y="2595"/>
                <a:ext cx="494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40 years rest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16" name="Freeform 2238">
                <a:extLst>
                  <a:ext uri="{FF2B5EF4-FFF2-40B4-BE49-F238E27FC236}">
                    <a16:creationId xmlns:a16="http://schemas.microsoft.com/office/drawing/2014/main" id="{DE7575A1-98D5-4CF0-B873-76FD6A04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5" y="2520"/>
                <a:ext cx="210" cy="71"/>
              </a:xfrm>
              <a:custGeom>
                <a:avLst/>
                <a:gdLst>
                  <a:gd name="T0" fmla="*/ 0 w 210"/>
                  <a:gd name="T1" fmla="*/ 36 h 71"/>
                  <a:gd name="T2" fmla="*/ 59 w 210"/>
                  <a:gd name="T3" fmla="*/ 0 h 71"/>
                  <a:gd name="T4" fmla="*/ 59 w 210"/>
                  <a:gd name="T5" fmla="*/ 18 h 71"/>
                  <a:gd name="T6" fmla="*/ 151 w 210"/>
                  <a:gd name="T7" fmla="*/ 18 h 71"/>
                  <a:gd name="T8" fmla="*/ 151 w 210"/>
                  <a:gd name="T9" fmla="*/ 0 h 71"/>
                  <a:gd name="T10" fmla="*/ 210 w 210"/>
                  <a:gd name="T11" fmla="*/ 36 h 71"/>
                  <a:gd name="T12" fmla="*/ 151 w 210"/>
                  <a:gd name="T13" fmla="*/ 71 h 71"/>
                  <a:gd name="T14" fmla="*/ 151 w 210"/>
                  <a:gd name="T15" fmla="*/ 53 h 71"/>
                  <a:gd name="T16" fmla="*/ 59 w 210"/>
                  <a:gd name="T17" fmla="*/ 53 h 71"/>
                  <a:gd name="T18" fmla="*/ 59 w 210"/>
                  <a:gd name="T19" fmla="*/ 71 h 71"/>
                  <a:gd name="T20" fmla="*/ 0 w 210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0" h="71">
                    <a:moveTo>
                      <a:pt x="0" y="36"/>
                    </a:moveTo>
                    <a:lnTo>
                      <a:pt x="59" y="0"/>
                    </a:lnTo>
                    <a:lnTo>
                      <a:pt x="59" y="18"/>
                    </a:lnTo>
                    <a:lnTo>
                      <a:pt x="151" y="18"/>
                    </a:lnTo>
                    <a:lnTo>
                      <a:pt x="151" y="0"/>
                    </a:lnTo>
                    <a:lnTo>
                      <a:pt x="210" y="36"/>
                    </a:lnTo>
                    <a:lnTo>
                      <a:pt x="151" y="71"/>
                    </a:lnTo>
                    <a:lnTo>
                      <a:pt x="151" y="53"/>
                    </a:lnTo>
                    <a:lnTo>
                      <a:pt x="59" y="53"/>
                    </a:lnTo>
                    <a:lnTo>
                      <a:pt x="59" y="71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2239">
                <a:extLst>
                  <a:ext uri="{FF2B5EF4-FFF2-40B4-BE49-F238E27FC236}">
                    <a16:creationId xmlns:a16="http://schemas.microsoft.com/office/drawing/2014/main" id="{F8FE4967-E615-4FDE-9687-704D2DB71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5" y="2520"/>
                <a:ext cx="210" cy="71"/>
              </a:xfrm>
              <a:custGeom>
                <a:avLst/>
                <a:gdLst>
                  <a:gd name="T0" fmla="*/ 0 w 210"/>
                  <a:gd name="T1" fmla="*/ 36 h 71"/>
                  <a:gd name="T2" fmla="*/ 59 w 210"/>
                  <a:gd name="T3" fmla="*/ 0 h 71"/>
                  <a:gd name="T4" fmla="*/ 59 w 210"/>
                  <a:gd name="T5" fmla="*/ 18 h 71"/>
                  <a:gd name="T6" fmla="*/ 151 w 210"/>
                  <a:gd name="T7" fmla="*/ 18 h 71"/>
                  <a:gd name="T8" fmla="*/ 151 w 210"/>
                  <a:gd name="T9" fmla="*/ 0 h 71"/>
                  <a:gd name="T10" fmla="*/ 210 w 210"/>
                  <a:gd name="T11" fmla="*/ 36 h 71"/>
                  <a:gd name="T12" fmla="*/ 151 w 210"/>
                  <a:gd name="T13" fmla="*/ 71 h 71"/>
                  <a:gd name="T14" fmla="*/ 151 w 210"/>
                  <a:gd name="T15" fmla="*/ 53 h 71"/>
                  <a:gd name="T16" fmla="*/ 59 w 210"/>
                  <a:gd name="T17" fmla="*/ 53 h 71"/>
                  <a:gd name="T18" fmla="*/ 59 w 210"/>
                  <a:gd name="T19" fmla="*/ 71 h 71"/>
                  <a:gd name="T20" fmla="*/ 0 w 210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0" h="71">
                    <a:moveTo>
                      <a:pt x="0" y="36"/>
                    </a:moveTo>
                    <a:lnTo>
                      <a:pt x="59" y="0"/>
                    </a:lnTo>
                    <a:lnTo>
                      <a:pt x="59" y="18"/>
                    </a:lnTo>
                    <a:lnTo>
                      <a:pt x="151" y="18"/>
                    </a:lnTo>
                    <a:lnTo>
                      <a:pt x="151" y="0"/>
                    </a:lnTo>
                    <a:lnTo>
                      <a:pt x="210" y="36"/>
                    </a:lnTo>
                    <a:lnTo>
                      <a:pt x="151" y="71"/>
                    </a:lnTo>
                    <a:lnTo>
                      <a:pt x="151" y="53"/>
                    </a:lnTo>
                    <a:lnTo>
                      <a:pt x="59" y="53"/>
                    </a:lnTo>
                    <a:lnTo>
                      <a:pt x="59" y="71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2240">
                <a:extLst>
                  <a:ext uri="{FF2B5EF4-FFF2-40B4-BE49-F238E27FC236}">
                    <a16:creationId xmlns:a16="http://schemas.microsoft.com/office/drawing/2014/main" id="{1125DD7F-FD40-49B2-B1B3-84D962BB6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2" y="2520"/>
                <a:ext cx="477" cy="71"/>
              </a:xfrm>
              <a:custGeom>
                <a:avLst/>
                <a:gdLst>
                  <a:gd name="T0" fmla="*/ 0 w 477"/>
                  <a:gd name="T1" fmla="*/ 36 h 71"/>
                  <a:gd name="T2" fmla="*/ 59 w 477"/>
                  <a:gd name="T3" fmla="*/ 0 h 71"/>
                  <a:gd name="T4" fmla="*/ 59 w 477"/>
                  <a:gd name="T5" fmla="*/ 18 h 71"/>
                  <a:gd name="T6" fmla="*/ 418 w 477"/>
                  <a:gd name="T7" fmla="*/ 18 h 71"/>
                  <a:gd name="T8" fmla="*/ 418 w 477"/>
                  <a:gd name="T9" fmla="*/ 0 h 71"/>
                  <a:gd name="T10" fmla="*/ 477 w 477"/>
                  <a:gd name="T11" fmla="*/ 36 h 71"/>
                  <a:gd name="T12" fmla="*/ 418 w 477"/>
                  <a:gd name="T13" fmla="*/ 71 h 71"/>
                  <a:gd name="T14" fmla="*/ 418 w 477"/>
                  <a:gd name="T15" fmla="*/ 53 h 71"/>
                  <a:gd name="T16" fmla="*/ 59 w 477"/>
                  <a:gd name="T17" fmla="*/ 53 h 71"/>
                  <a:gd name="T18" fmla="*/ 59 w 477"/>
                  <a:gd name="T19" fmla="*/ 71 h 71"/>
                  <a:gd name="T20" fmla="*/ 0 w 477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7" h="71">
                    <a:moveTo>
                      <a:pt x="0" y="36"/>
                    </a:moveTo>
                    <a:lnTo>
                      <a:pt x="59" y="0"/>
                    </a:lnTo>
                    <a:lnTo>
                      <a:pt x="59" y="18"/>
                    </a:lnTo>
                    <a:lnTo>
                      <a:pt x="418" y="18"/>
                    </a:lnTo>
                    <a:lnTo>
                      <a:pt x="418" y="0"/>
                    </a:lnTo>
                    <a:lnTo>
                      <a:pt x="477" y="36"/>
                    </a:lnTo>
                    <a:lnTo>
                      <a:pt x="418" y="71"/>
                    </a:lnTo>
                    <a:lnTo>
                      <a:pt x="418" y="53"/>
                    </a:lnTo>
                    <a:lnTo>
                      <a:pt x="59" y="53"/>
                    </a:lnTo>
                    <a:lnTo>
                      <a:pt x="59" y="71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2241">
                <a:extLst>
                  <a:ext uri="{FF2B5EF4-FFF2-40B4-BE49-F238E27FC236}">
                    <a16:creationId xmlns:a16="http://schemas.microsoft.com/office/drawing/2014/main" id="{F0D17606-2DFF-488F-89F4-165BC336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2" y="2520"/>
                <a:ext cx="477" cy="71"/>
              </a:xfrm>
              <a:custGeom>
                <a:avLst/>
                <a:gdLst>
                  <a:gd name="T0" fmla="*/ 0 w 477"/>
                  <a:gd name="T1" fmla="*/ 36 h 71"/>
                  <a:gd name="T2" fmla="*/ 59 w 477"/>
                  <a:gd name="T3" fmla="*/ 0 h 71"/>
                  <a:gd name="T4" fmla="*/ 59 w 477"/>
                  <a:gd name="T5" fmla="*/ 18 h 71"/>
                  <a:gd name="T6" fmla="*/ 418 w 477"/>
                  <a:gd name="T7" fmla="*/ 18 h 71"/>
                  <a:gd name="T8" fmla="*/ 418 w 477"/>
                  <a:gd name="T9" fmla="*/ 0 h 71"/>
                  <a:gd name="T10" fmla="*/ 477 w 477"/>
                  <a:gd name="T11" fmla="*/ 36 h 71"/>
                  <a:gd name="T12" fmla="*/ 418 w 477"/>
                  <a:gd name="T13" fmla="*/ 71 h 71"/>
                  <a:gd name="T14" fmla="*/ 418 w 477"/>
                  <a:gd name="T15" fmla="*/ 53 h 71"/>
                  <a:gd name="T16" fmla="*/ 59 w 477"/>
                  <a:gd name="T17" fmla="*/ 53 h 71"/>
                  <a:gd name="T18" fmla="*/ 59 w 477"/>
                  <a:gd name="T19" fmla="*/ 71 h 71"/>
                  <a:gd name="T20" fmla="*/ 0 w 477"/>
                  <a:gd name="T21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7" h="71">
                    <a:moveTo>
                      <a:pt x="0" y="36"/>
                    </a:moveTo>
                    <a:lnTo>
                      <a:pt x="59" y="0"/>
                    </a:lnTo>
                    <a:lnTo>
                      <a:pt x="59" y="18"/>
                    </a:lnTo>
                    <a:lnTo>
                      <a:pt x="418" y="18"/>
                    </a:lnTo>
                    <a:lnTo>
                      <a:pt x="418" y="0"/>
                    </a:lnTo>
                    <a:lnTo>
                      <a:pt x="477" y="36"/>
                    </a:lnTo>
                    <a:lnTo>
                      <a:pt x="418" y="71"/>
                    </a:lnTo>
                    <a:lnTo>
                      <a:pt x="418" y="53"/>
                    </a:lnTo>
                    <a:lnTo>
                      <a:pt x="59" y="53"/>
                    </a:lnTo>
                    <a:lnTo>
                      <a:pt x="59" y="71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FFC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Line 2242">
                <a:extLst>
                  <a:ext uri="{FF2B5EF4-FFF2-40B4-BE49-F238E27FC236}">
                    <a16:creationId xmlns:a16="http://schemas.microsoft.com/office/drawing/2014/main" id="{14059C40-D4C9-4006-B6D5-13A3E85B5A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77" y="2596"/>
                <a:ext cx="59" cy="124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Rectangle 2243">
                <a:extLst>
                  <a:ext uri="{FF2B5EF4-FFF2-40B4-BE49-F238E27FC236}">
                    <a16:creationId xmlns:a16="http://schemas.microsoft.com/office/drawing/2014/main" id="{FD485FFD-25AE-4676-BC6D-165BA3A9B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6" y="2378"/>
                <a:ext cx="237" cy="118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Rectangle 2244">
                <a:extLst>
                  <a:ext uri="{FF2B5EF4-FFF2-40B4-BE49-F238E27FC236}">
                    <a16:creationId xmlns:a16="http://schemas.microsoft.com/office/drawing/2014/main" id="{814CE773-849E-4034-A6D1-8CDC7B9F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6" y="2378"/>
                <a:ext cx="237" cy="118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Rectangle 2245">
                <a:extLst>
                  <a:ext uri="{FF2B5EF4-FFF2-40B4-BE49-F238E27FC236}">
                    <a16:creationId xmlns:a16="http://schemas.microsoft.com/office/drawing/2014/main" id="{2468514A-08DA-4E87-9EA4-513DAE3EE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1" y="2358"/>
                <a:ext cx="32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Samson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24" name="Line 2246">
                <a:extLst>
                  <a:ext uri="{FF2B5EF4-FFF2-40B4-BE49-F238E27FC236}">
                    <a16:creationId xmlns:a16="http://schemas.microsoft.com/office/drawing/2014/main" id="{69BCC631-CEFE-4BAF-A9ED-323006CC80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285" y="2483"/>
                <a:ext cx="119" cy="55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2247">
                <a:extLst>
                  <a:ext uri="{FF2B5EF4-FFF2-40B4-BE49-F238E27FC236}">
                    <a16:creationId xmlns:a16="http://schemas.microsoft.com/office/drawing/2014/main" id="{95F18F4C-20D5-431E-9AF4-17059C9AA2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7" y="1987"/>
                <a:ext cx="4" cy="571"/>
              </a:xfrm>
              <a:custGeom>
                <a:avLst/>
                <a:gdLst>
                  <a:gd name="T0" fmla="*/ 10 w 10"/>
                  <a:gd name="T1" fmla="*/ 80 h 1479"/>
                  <a:gd name="T2" fmla="*/ 0 w 10"/>
                  <a:gd name="T3" fmla="*/ 80 h 1479"/>
                  <a:gd name="T4" fmla="*/ 5 w 10"/>
                  <a:gd name="T5" fmla="*/ 0 h 1479"/>
                  <a:gd name="T6" fmla="*/ 10 w 10"/>
                  <a:gd name="T7" fmla="*/ 134 h 1479"/>
                  <a:gd name="T8" fmla="*/ 5 w 10"/>
                  <a:gd name="T9" fmla="*/ 139 h 1479"/>
                  <a:gd name="T10" fmla="*/ 0 w 10"/>
                  <a:gd name="T11" fmla="*/ 134 h 1479"/>
                  <a:gd name="T12" fmla="*/ 10 w 10"/>
                  <a:gd name="T13" fmla="*/ 134 h 1479"/>
                  <a:gd name="T14" fmla="*/ 10 w 10"/>
                  <a:gd name="T15" fmla="*/ 262 h 1479"/>
                  <a:gd name="T16" fmla="*/ 0 w 10"/>
                  <a:gd name="T17" fmla="*/ 262 h 1479"/>
                  <a:gd name="T18" fmla="*/ 5 w 10"/>
                  <a:gd name="T19" fmla="*/ 182 h 1479"/>
                  <a:gd name="T20" fmla="*/ 10 w 10"/>
                  <a:gd name="T21" fmla="*/ 315 h 1479"/>
                  <a:gd name="T22" fmla="*/ 5 w 10"/>
                  <a:gd name="T23" fmla="*/ 320 h 1479"/>
                  <a:gd name="T24" fmla="*/ 0 w 10"/>
                  <a:gd name="T25" fmla="*/ 315 h 1479"/>
                  <a:gd name="T26" fmla="*/ 10 w 10"/>
                  <a:gd name="T27" fmla="*/ 315 h 1479"/>
                  <a:gd name="T28" fmla="*/ 10 w 10"/>
                  <a:gd name="T29" fmla="*/ 443 h 1479"/>
                  <a:gd name="T30" fmla="*/ 0 w 10"/>
                  <a:gd name="T31" fmla="*/ 443 h 1479"/>
                  <a:gd name="T32" fmla="*/ 5 w 10"/>
                  <a:gd name="T33" fmla="*/ 363 h 1479"/>
                  <a:gd name="T34" fmla="*/ 10 w 10"/>
                  <a:gd name="T35" fmla="*/ 496 h 1479"/>
                  <a:gd name="T36" fmla="*/ 5 w 10"/>
                  <a:gd name="T37" fmla="*/ 502 h 1479"/>
                  <a:gd name="T38" fmla="*/ 0 w 10"/>
                  <a:gd name="T39" fmla="*/ 496 h 1479"/>
                  <a:gd name="T40" fmla="*/ 10 w 10"/>
                  <a:gd name="T41" fmla="*/ 496 h 1479"/>
                  <a:gd name="T42" fmla="*/ 10 w 10"/>
                  <a:gd name="T43" fmla="*/ 624 h 1479"/>
                  <a:gd name="T44" fmla="*/ 0 w 10"/>
                  <a:gd name="T45" fmla="*/ 624 h 1479"/>
                  <a:gd name="T46" fmla="*/ 5 w 10"/>
                  <a:gd name="T47" fmla="*/ 544 h 1479"/>
                  <a:gd name="T48" fmla="*/ 10 w 10"/>
                  <a:gd name="T49" fmla="*/ 678 h 1479"/>
                  <a:gd name="T50" fmla="*/ 5 w 10"/>
                  <a:gd name="T51" fmla="*/ 683 h 1479"/>
                  <a:gd name="T52" fmla="*/ 0 w 10"/>
                  <a:gd name="T53" fmla="*/ 678 h 1479"/>
                  <a:gd name="T54" fmla="*/ 10 w 10"/>
                  <a:gd name="T55" fmla="*/ 678 h 1479"/>
                  <a:gd name="T56" fmla="*/ 10 w 10"/>
                  <a:gd name="T57" fmla="*/ 806 h 1479"/>
                  <a:gd name="T58" fmla="*/ 0 w 10"/>
                  <a:gd name="T59" fmla="*/ 806 h 1479"/>
                  <a:gd name="T60" fmla="*/ 5 w 10"/>
                  <a:gd name="T61" fmla="*/ 726 h 1479"/>
                  <a:gd name="T62" fmla="*/ 10 w 10"/>
                  <a:gd name="T63" fmla="*/ 859 h 1479"/>
                  <a:gd name="T64" fmla="*/ 5 w 10"/>
                  <a:gd name="T65" fmla="*/ 864 h 1479"/>
                  <a:gd name="T66" fmla="*/ 0 w 10"/>
                  <a:gd name="T67" fmla="*/ 859 h 1479"/>
                  <a:gd name="T68" fmla="*/ 10 w 10"/>
                  <a:gd name="T69" fmla="*/ 859 h 1479"/>
                  <a:gd name="T70" fmla="*/ 10 w 10"/>
                  <a:gd name="T71" fmla="*/ 987 h 1479"/>
                  <a:gd name="T72" fmla="*/ 0 w 10"/>
                  <a:gd name="T73" fmla="*/ 987 h 1479"/>
                  <a:gd name="T74" fmla="*/ 5 w 10"/>
                  <a:gd name="T75" fmla="*/ 907 h 1479"/>
                  <a:gd name="T76" fmla="*/ 10 w 10"/>
                  <a:gd name="T77" fmla="*/ 1040 h 1479"/>
                  <a:gd name="T78" fmla="*/ 5 w 10"/>
                  <a:gd name="T79" fmla="*/ 1046 h 1479"/>
                  <a:gd name="T80" fmla="*/ 0 w 10"/>
                  <a:gd name="T81" fmla="*/ 1040 h 1479"/>
                  <a:gd name="T82" fmla="*/ 10 w 10"/>
                  <a:gd name="T83" fmla="*/ 1040 h 1479"/>
                  <a:gd name="T84" fmla="*/ 10 w 10"/>
                  <a:gd name="T85" fmla="*/ 1168 h 1479"/>
                  <a:gd name="T86" fmla="*/ 0 w 10"/>
                  <a:gd name="T87" fmla="*/ 1168 h 1479"/>
                  <a:gd name="T88" fmla="*/ 5 w 10"/>
                  <a:gd name="T89" fmla="*/ 1088 h 1479"/>
                  <a:gd name="T90" fmla="*/ 10 w 10"/>
                  <a:gd name="T91" fmla="*/ 1222 h 1479"/>
                  <a:gd name="T92" fmla="*/ 5 w 10"/>
                  <a:gd name="T93" fmla="*/ 1227 h 1479"/>
                  <a:gd name="T94" fmla="*/ 0 w 10"/>
                  <a:gd name="T95" fmla="*/ 1222 h 1479"/>
                  <a:gd name="T96" fmla="*/ 10 w 10"/>
                  <a:gd name="T97" fmla="*/ 1222 h 1479"/>
                  <a:gd name="T98" fmla="*/ 10 w 10"/>
                  <a:gd name="T99" fmla="*/ 1350 h 1479"/>
                  <a:gd name="T100" fmla="*/ 0 w 10"/>
                  <a:gd name="T101" fmla="*/ 1350 h 1479"/>
                  <a:gd name="T102" fmla="*/ 5 w 10"/>
                  <a:gd name="T103" fmla="*/ 1270 h 1479"/>
                  <a:gd name="T104" fmla="*/ 10 w 10"/>
                  <a:gd name="T105" fmla="*/ 1403 h 1479"/>
                  <a:gd name="T106" fmla="*/ 5 w 10"/>
                  <a:gd name="T107" fmla="*/ 1408 h 1479"/>
                  <a:gd name="T108" fmla="*/ 0 w 10"/>
                  <a:gd name="T109" fmla="*/ 1403 h 1479"/>
                  <a:gd name="T110" fmla="*/ 10 w 10"/>
                  <a:gd name="T111" fmla="*/ 1403 h 1479"/>
                  <a:gd name="T112" fmla="*/ 10 w 10"/>
                  <a:gd name="T113" fmla="*/ 1473 h 1479"/>
                  <a:gd name="T114" fmla="*/ 0 w 10"/>
                  <a:gd name="T115" fmla="*/ 1473 h 1479"/>
                  <a:gd name="T116" fmla="*/ 5 w 10"/>
                  <a:gd name="T117" fmla="*/ 1451 h 1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1479">
                    <a:moveTo>
                      <a:pt x="10" y="6"/>
                    </a:moveTo>
                    <a:lnTo>
                      <a:pt x="10" y="80"/>
                    </a:lnTo>
                    <a:cubicBezTo>
                      <a:pt x="10" y="83"/>
                      <a:pt x="8" y="86"/>
                      <a:pt x="5" y="86"/>
                    </a:cubicBezTo>
                    <a:cubicBezTo>
                      <a:pt x="2" y="86"/>
                      <a:pt x="0" y="83"/>
                      <a:pt x="0" y="80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cubicBezTo>
                      <a:pt x="8" y="0"/>
                      <a:pt x="10" y="3"/>
                      <a:pt x="10" y="6"/>
                    </a:cubicBezTo>
                    <a:close/>
                    <a:moveTo>
                      <a:pt x="10" y="134"/>
                    </a:moveTo>
                    <a:lnTo>
                      <a:pt x="10" y="134"/>
                    </a:lnTo>
                    <a:cubicBezTo>
                      <a:pt x="10" y="137"/>
                      <a:pt x="8" y="139"/>
                      <a:pt x="5" y="139"/>
                    </a:cubicBezTo>
                    <a:cubicBezTo>
                      <a:pt x="2" y="139"/>
                      <a:pt x="0" y="137"/>
                      <a:pt x="0" y="134"/>
                    </a:cubicBezTo>
                    <a:lnTo>
                      <a:pt x="0" y="134"/>
                    </a:lnTo>
                    <a:cubicBezTo>
                      <a:pt x="0" y="131"/>
                      <a:pt x="2" y="128"/>
                      <a:pt x="5" y="128"/>
                    </a:cubicBezTo>
                    <a:cubicBezTo>
                      <a:pt x="8" y="128"/>
                      <a:pt x="10" y="131"/>
                      <a:pt x="10" y="134"/>
                    </a:cubicBezTo>
                    <a:close/>
                    <a:moveTo>
                      <a:pt x="10" y="187"/>
                    </a:moveTo>
                    <a:lnTo>
                      <a:pt x="10" y="262"/>
                    </a:lnTo>
                    <a:cubicBezTo>
                      <a:pt x="10" y="265"/>
                      <a:pt x="8" y="267"/>
                      <a:pt x="5" y="267"/>
                    </a:cubicBezTo>
                    <a:cubicBezTo>
                      <a:pt x="2" y="267"/>
                      <a:pt x="0" y="265"/>
                      <a:pt x="0" y="262"/>
                    </a:cubicBezTo>
                    <a:lnTo>
                      <a:pt x="0" y="187"/>
                    </a:lnTo>
                    <a:cubicBezTo>
                      <a:pt x="0" y="184"/>
                      <a:pt x="2" y="182"/>
                      <a:pt x="5" y="182"/>
                    </a:cubicBezTo>
                    <a:cubicBezTo>
                      <a:pt x="8" y="182"/>
                      <a:pt x="10" y="184"/>
                      <a:pt x="10" y="187"/>
                    </a:cubicBezTo>
                    <a:close/>
                    <a:moveTo>
                      <a:pt x="10" y="315"/>
                    </a:moveTo>
                    <a:lnTo>
                      <a:pt x="10" y="315"/>
                    </a:lnTo>
                    <a:cubicBezTo>
                      <a:pt x="10" y="318"/>
                      <a:pt x="8" y="320"/>
                      <a:pt x="5" y="320"/>
                    </a:cubicBezTo>
                    <a:cubicBezTo>
                      <a:pt x="2" y="320"/>
                      <a:pt x="0" y="318"/>
                      <a:pt x="0" y="315"/>
                    </a:cubicBezTo>
                    <a:lnTo>
                      <a:pt x="0" y="315"/>
                    </a:lnTo>
                    <a:cubicBezTo>
                      <a:pt x="0" y="312"/>
                      <a:pt x="2" y="310"/>
                      <a:pt x="5" y="310"/>
                    </a:cubicBezTo>
                    <a:cubicBezTo>
                      <a:pt x="8" y="310"/>
                      <a:pt x="10" y="312"/>
                      <a:pt x="10" y="315"/>
                    </a:cubicBezTo>
                    <a:close/>
                    <a:moveTo>
                      <a:pt x="10" y="368"/>
                    </a:moveTo>
                    <a:lnTo>
                      <a:pt x="10" y="443"/>
                    </a:lnTo>
                    <a:cubicBezTo>
                      <a:pt x="10" y="446"/>
                      <a:pt x="8" y="448"/>
                      <a:pt x="5" y="448"/>
                    </a:cubicBezTo>
                    <a:cubicBezTo>
                      <a:pt x="2" y="448"/>
                      <a:pt x="0" y="446"/>
                      <a:pt x="0" y="443"/>
                    </a:cubicBezTo>
                    <a:lnTo>
                      <a:pt x="0" y="368"/>
                    </a:lnTo>
                    <a:cubicBezTo>
                      <a:pt x="0" y="365"/>
                      <a:pt x="2" y="363"/>
                      <a:pt x="5" y="363"/>
                    </a:cubicBezTo>
                    <a:cubicBezTo>
                      <a:pt x="8" y="363"/>
                      <a:pt x="10" y="365"/>
                      <a:pt x="10" y="368"/>
                    </a:cubicBezTo>
                    <a:close/>
                    <a:moveTo>
                      <a:pt x="10" y="496"/>
                    </a:moveTo>
                    <a:lnTo>
                      <a:pt x="10" y="496"/>
                    </a:lnTo>
                    <a:cubicBezTo>
                      <a:pt x="10" y="499"/>
                      <a:pt x="8" y="502"/>
                      <a:pt x="5" y="502"/>
                    </a:cubicBezTo>
                    <a:cubicBezTo>
                      <a:pt x="2" y="502"/>
                      <a:pt x="0" y="499"/>
                      <a:pt x="0" y="496"/>
                    </a:cubicBezTo>
                    <a:lnTo>
                      <a:pt x="0" y="496"/>
                    </a:lnTo>
                    <a:cubicBezTo>
                      <a:pt x="0" y="493"/>
                      <a:pt x="2" y="491"/>
                      <a:pt x="5" y="491"/>
                    </a:cubicBezTo>
                    <a:cubicBezTo>
                      <a:pt x="8" y="491"/>
                      <a:pt x="10" y="493"/>
                      <a:pt x="10" y="496"/>
                    </a:cubicBezTo>
                    <a:close/>
                    <a:moveTo>
                      <a:pt x="10" y="550"/>
                    </a:moveTo>
                    <a:lnTo>
                      <a:pt x="10" y="624"/>
                    </a:lnTo>
                    <a:cubicBezTo>
                      <a:pt x="10" y="627"/>
                      <a:pt x="8" y="630"/>
                      <a:pt x="5" y="630"/>
                    </a:cubicBezTo>
                    <a:cubicBezTo>
                      <a:pt x="2" y="630"/>
                      <a:pt x="0" y="627"/>
                      <a:pt x="0" y="624"/>
                    </a:cubicBezTo>
                    <a:lnTo>
                      <a:pt x="0" y="550"/>
                    </a:lnTo>
                    <a:cubicBezTo>
                      <a:pt x="0" y="547"/>
                      <a:pt x="2" y="544"/>
                      <a:pt x="5" y="544"/>
                    </a:cubicBezTo>
                    <a:cubicBezTo>
                      <a:pt x="8" y="544"/>
                      <a:pt x="10" y="547"/>
                      <a:pt x="10" y="550"/>
                    </a:cubicBezTo>
                    <a:close/>
                    <a:moveTo>
                      <a:pt x="10" y="678"/>
                    </a:moveTo>
                    <a:lnTo>
                      <a:pt x="10" y="678"/>
                    </a:lnTo>
                    <a:cubicBezTo>
                      <a:pt x="10" y="681"/>
                      <a:pt x="8" y="683"/>
                      <a:pt x="5" y="683"/>
                    </a:cubicBezTo>
                    <a:cubicBezTo>
                      <a:pt x="2" y="683"/>
                      <a:pt x="0" y="681"/>
                      <a:pt x="0" y="678"/>
                    </a:cubicBezTo>
                    <a:lnTo>
                      <a:pt x="0" y="678"/>
                    </a:lnTo>
                    <a:cubicBezTo>
                      <a:pt x="0" y="675"/>
                      <a:pt x="2" y="672"/>
                      <a:pt x="5" y="672"/>
                    </a:cubicBezTo>
                    <a:cubicBezTo>
                      <a:pt x="8" y="672"/>
                      <a:pt x="10" y="675"/>
                      <a:pt x="10" y="678"/>
                    </a:cubicBezTo>
                    <a:close/>
                    <a:moveTo>
                      <a:pt x="10" y="731"/>
                    </a:moveTo>
                    <a:lnTo>
                      <a:pt x="10" y="806"/>
                    </a:lnTo>
                    <a:cubicBezTo>
                      <a:pt x="10" y="809"/>
                      <a:pt x="8" y="811"/>
                      <a:pt x="5" y="811"/>
                    </a:cubicBezTo>
                    <a:cubicBezTo>
                      <a:pt x="2" y="811"/>
                      <a:pt x="0" y="809"/>
                      <a:pt x="0" y="806"/>
                    </a:cubicBezTo>
                    <a:lnTo>
                      <a:pt x="0" y="731"/>
                    </a:lnTo>
                    <a:cubicBezTo>
                      <a:pt x="0" y="728"/>
                      <a:pt x="2" y="726"/>
                      <a:pt x="5" y="726"/>
                    </a:cubicBezTo>
                    <a:cubicBezTo>
                      <a:pt x="8" y="726"/>
                      <a:pt x="10" y="728"/>
                      <a:pt x="10" y="731"/>
                    </a:cubicBezTo>
                    <a:close/>
                    <a:moveTo>
                      <a:pt x="10" y="859"/>
                    </a:moveTo>
                    <a:lnTo>
                      <a:pt x="10" y="859"/>
                    </a:lnTo>
                    <a:cubicBezTo>
                      <a:pt x="10" y="862"/>
                      <a:pt x="8" y="864"/>
                      <a:pt x="5" y="864"/>
                    </a:cubicBezTo>
                    <a:cubicBezTo>
                      <a:pt x="2" y="864"/>
                      <a:pt x="0" y="862"/>
                      <a:pt x="0" y="859"/>
                    </a:cubicBezTo>
                    <a:lnTo>
                      <a:pt x="0" y="859"/>
                    </a:lnTo>
                    <a:cubicBezTo>
                      <a:pt x="0" y="856"/>
                      <a:pt x="2" y="854"/>
                      <a:pt x="5" y="854"/>
                    </a:cubicBezTo>
                    <a:cubicBezTo>
                      <a:pt x="8" y="854"/>
                      <a:pt x="10" y="856"/>
                      <a:pt x="10" y="859"/>
                    </a:cubicBezTo>
                    <a:close/>
                    <a:moveTo>
                      <a:pt x="10" y="912"/>
                    </a:moveTo>
                    <a:lnTo>
                      <a:pt x="10" y="987"/>
                    </a:lnTo>
                    <a:cubicBezTo>
                      <a:pt x="10" y="990"/>
                      <a:pt x="8" y="992"/>
                      <a:pt x="5" y="992"/>
                    </a:cubicBezTo>
                    <a:cubicBezTo>
                      <a:pt x="2" y="992"/>
                      <a:pt x="0" y="990"/>
                      <a:pt x="0" y="987"/>
                    </a:cubicBezTo>
                    <a:lnTo>
                      <a:pt x="0" y="912"/>
                    </a:lnTo>
                    <a:cubicBezTo>
                      <a:pt x="0" y="909"/>
                      <a:pt x="2" y="907"/>
                      <a:pt x="5" y="907"/>
                    </a:cubicBezTo>
                    <a:cubicBezTo>
                      <a:pt x="8" y="907"/>
                      <a:pt x="10" y="909"/>
                      <a:pt x="10" y="912"/>
                    </a:cubicBezTo>
                    <a:close/>
                    <a:moveTo>
                      <a:pt x="10" y="1040"/>
                    </a:moveTo>
                    <a:lnTo>
                      <a:pt x="10" y="1040"/>
                    </a:lnTo>
                    <a:cubicBezTo>
                      <a:pt x="10" y="1043"/>
                      <a:pt x="8" y="1046"/>
                      <a:pt x="5" y="1046"/>
                    </a:cubicBezTo>
                    <a:cubicBezTo>
                      <a:pt x="2" y="1046"/>
                      <a:pt x="0" y="1043"/>
                      <a:pt x="0" y="1040"/>
                    </a:cubicBezTo>
                    <a:lnTo>
                      <a:pt x="0" y="1040"/>
                    </a:lnTo>
                    <a:cubicBezTo>
                      <a:pt x="0" y="1037"/>
                      <a:pt x="2" y="1035"/>
                      <a:pt x="5" y="1035"/>
                    </a:cubicBezTo>
                    <a:cubicBezTo>
                      <a:pt x="8" y="1035"/>
                      <a:pt x="10" y="1037"/>
                      <a:pt x="10" y="1040"/>
                    </a:cubicBezTo>
                    <a:close/>
                    <a:moveTo>
                      <a:pt x="10" y="1094"/>
                    </a:moveTo>
                    <a:lnTo>
                      <a:pt x="10" y="1168"/>
                    </a:lnTo>
                    <a:cubicBezTo>
                      <a:pt x="10" y="1171"/>
                      <a:pt x="8" y="1174"/>
                      <a:pt x="5" y="1174"/>
                    </a:cubicBezTo>
                    <a:cubicBezTo>
                      <a:pt x="2" y="1174"/>
                      <a:pt x="0" y="1171"/>
                      <a:pt x="0" y="1168"/>
                    </a:cubicBezTo>
                    <a:lnTo>
                      <a:pt x="0" y="1094"/>
                    </a:lnTo>
                    <a:cubicBezTo>
                      <a:pt x="0" y="1091"/>
                      <a:pt x="2" y="1088"/>
                      <a:pt x="5" y="1088"/>
                    </a:cubicBezTo>
                    <a:cubicBezTo>
                      <a:pt x="8" y="1088"/>
                      <a:pt x="10" y="1091"/>
                      <a:pt x="10" y="1094"/>
                    </a:cubicBezTo>
                    <a:close/>
                    <a:moveTo>
                      <a:pt x="10" y="1222"/>
                    </a:moveTo>
                    <a:lnTo>
                      <a:pt x="10" y="1222"/>
                    </a:lnTo>
                    <a:cubicBezTo>
                      <a:pt x="10" y="1225"/>
                      <a:pt x="8" y="1227"/>
                      <a:pt x="5" y="1227"/>
                    </a:cubicBezTo>
                    <a:cubicBezTo>
                      <a:pt x="2" y="1227"/>
                      <a:pt x="0" y="1225"/>
                      <a:pt x="0" y="1222"/>
                    </a:cubicBezTo>
                    <a:lnTo>
                      <a:pt x="0" y="1222"/>
                    </a:lnTo>
                    <a:cubicBezTo>
                      <a:pt x="0" y="1219"/>
                      <a:pt x="2" y="1216"/>
                      <a:pt x="5" y="1216"/>
                    </a:cubicBezTo>
                    <a:cubicBezTo>
                      <a:pt x="8" y="1216"/>
                      <a:pt x="10" y="1219"/>
                      <a:pt x="10" y="1222"/>
                    </a:cubicBezTo>
                    <a:close/>
                    <a:moveTo>
                      <a:pt x="10" y="1275"/>
                    </a:moveTo>
                    <a:lnTo>
                      <a:pt x="10" y="1350"/>
                    </a:lnTo>
                    <a:cubicBezTo>
                      <a:pt x="10" y="1353"/>
                      <a:pt x="8" y="1355"/>
                      <a:pt x="5" y="1355"/>
                    </a:cubicBezTo>
                    <a:cubicBezTo>
                      <a:pt x="2" y="1355"/>
                      <a:pt x="0" y="1353"/>
                      <a:pt x="0" y="1350"/>
                    </a:cubicBezTo>
                    <a:lnTo>
                      <a:pt x="0" y="1275"/>
                    </a:lnTo>
                    <a:cubicBezTo>
                      <a:pt x="0" y="1272"/>
                      <a:pt x="2" y="1270"/>
                      <a:pt x="5" y="1270"/>
                    </a:cubicBezTo>
                    <a:cubicBezTo>
                      <a:pt x="8" y="1270"/>
                      <a:pt x="10" y="1272"/>
                      <a:pt x="10" y="1275"/>
                    </a:cubicBezTo>
                    <a:close/>
                    <a:moveTo>
                      <a:pt x="10" y="1403"/>
                    </a:moveTo>
                    <a:lnTo>
                      <a:pt x="10" y="1403"/>
                    </a:lnTo>
                    <a:cubicBezTo>
                      <a:pt x="10" y="1406"/>
                      <a:pt x="8" y="1408"/>
                      <a:pt x="5" y="1408"/>
                    </a:cubicBezTo>
                    <a:cubicBezTo>
                      <a:pt x="2" y="1408"/>
                      <a:pt x="0" y="1406"/>
                      <a:pt x="0" y="1403"/>
                    </a:cubicBezTo>
                    <a:lnTo>
                      <a:pt x="0" y="1403"/>
                    </a:lnTo>
                    <a:cubicBezTo>
                      <a:pt x="0" y="1400"/>
                      <a:pt x="2" y="1398"/>
                      <a:pt x="5" y="1398"/>
                    </a:cubicBezTo>
                    <a:cubicBezTo>
                      <a:pt x="8" y="1398"/>
                      <a:pt x="10" y="1400"/>
                      <a:pt x="10" y="1403"/>
                    </a:cubicBezTo>
                    <a:close/>
                    <a:moveTo>
                      <a:pt x="10" y="1456"/>
                    </a:moveTo>
                    <a:lnTo>
                      <a:pt x="10" y="1473"/>
                    </a:lnTo>
                    <a:cubicBezTo>
                      <a:pt x="10" y="1476"/>
                      <a:pt x="8" y="1479"/>
                      <a:pt x="5" y="1479"/>
                    </a:cubicBezTo>
                    <a:cubicBezTo>
                      <a:pt x="2" y="1479"/>
                      <a:pt x="0" y="1476"/>
                      <a:pt x="0" y="1473"/>
                    </a:cubicBezTo>
                    <a:lnTo>
                      <a:pt x="0" y="1456"/>
                    </a:lnTo>
                    <a:cubicBezTo>
                      <a:pt x="0" y="1453"/>
                      <a:pt x="2" y="1451"/>
                      <a:pt x="5" y="1451"/>
                    </a:cubicBezTo>
                    <a:cubicBezTo>
                      <a:pt x="8" y="1451"/>
                      <a:pt x="10" y="1453"/>
                      <a:pt x="10" y="14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Rectangle 2248">
                <a:extLst>
                  <a:ext uri="{FF2B5EF4-FFF2-40B4-BE49-F238E27FC236}">
                    <a16:creationId xmlns:a16="http://schemas.microsoft.com/office/drawing/2014/main" id="{13D429CE-F700-4A74-8ADB-128E99A83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7" y="1780"/>
                <a:ext cx="797" cy="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anose="020F0502020204030204" pitchFamily="34" charset="0"/>
                  </a:rPr>
                  <a:t>Hazor destroyed c1200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27" name="Line 2249">
                <a:extLst>
                  <a:ext uri="{FF2B5EF4-FFF2-40B4-BE49-F238E27FC236}">
                    <a16:creationId xmlns:a16="http://schemas.microsoft.com/office/drawing/2014/main" id="{1A58B8DA-0298-4CBF-8960-65E451637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22" y="6824"/>
                <a:ext cx="890" cy="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Rectangle 2250">
                <a:extLst>
                  <a:ext uri="{FF2B5EF4-FFF2-40B4-BE49-F238E27FC236}">
                    <a16:creationId xmlns:a16="http://schemas.microsoft.com/office/drawing/2014/main" id="{68943236-80E1-4E3E-9F54-D46642B73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2" y="6779"/>
                <a:ext cx="169" cy="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Rectangle 2251">
                <a:extLst>
                  <a:ext uri="{FF2B5EF4-FFF2-40B4-BE49-F238E27FC236}">
                    <a16:creationId xmlns:a16="http://schemas.microsoft.com/office/drawing/2014/main" id="{966D1614-F95A-41A5-8E0D-9B0E309E8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5" y="6781"/>
                <a:ext cx="216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Plato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30" name="Line 2252">
                <a:extLst>
                  <a:ext uri="{FF2B5EF4-FFF2-40B4-BE49-F238E27FC236}">
                    <a16:creationId xmlns:a16="http://schemas.microsoft.com/office/drawing/2014/main" id="{A38759F8-F47C-43D7-805F-4266253E0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07" y="6883"/>
                <a:ext cx="712" cy="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Rectangle 2253">
                <a:extLst>
                  <a:ext uri="{FF2B5EF4-FFF2-40B4-BE49-F238E27FC236}">
                    <a16:creationId xmlns:a16="http://schemas.microsoft.com/office/drawing/2014/main" id="{BB74D6FC-2A96-4C4D-8215-8DA7E514E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7" y="6838"/>
                <a:ext cx="292" cy="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Rectangle 2254">
                <a:extLst>
                  <a:ext uri="{FF2B5EF4-FFF2-40B4-BE49-F238E27FC236}">
                    <a16:creationId xmlns:a16="http://schemas.microsoft.com/office/drawing/2014/main" id="{6DB89427-D675-4B7A-9F2B-A81FF00F1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9" y="6840"/>
                <a:ext cx="352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Socrates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33" name="Line 2255">
                <a:extLst>
                  <a:ext uri="{FF2B5EF4-FFF2-40B4-BE49-F238E27FC236}">
                    <a16:creationId xmlns:a16="http://schemas.microsoft.com/office/drawing/2014/main" id="{1144E181-E9FA-454A-82F0-727A4EF8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99" y="6764"/>
                <a:ext cx="746" cy="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Rectangle 2256">
                <a:extLst>
                  <a:ext uri="{FF2B5EF4-FFF2-40B4-BE49-F238E27FC236}">
                    <a16:creationId xmlns:a16="http://schemas.microsoft.com/office/drawing/2014/main" id="{756E5A45-5791-4D65-96E0-6F9F9D544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8" y="6720"/>
                <a:ext cx="268" cy="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Rectangle 2257">
                <a:extLst>
                  <a:ext uri="{FF2B5EF4-FFF2-40B4-BE49-F238E27FC236}">
                    <a16:creationId xmlns:a16="http://schemas.microsoft.com/office/drawing/2014/main" id="{33BF8EC4-8A2A-4B02-8901-0AF19D607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1" y="6721"/>
                <a:ext cx="327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Aristotle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36" name="Line 2258">
                <a:extLst>
                  <a:ext uri="{FF2B5EF4-FFF2-40B4-BE49-F238E27FC236}">
                    <a16:creationId xmlns:a16="http://schemas.microsoft.com/office/drawing/2014/main" id="{19DBF092-074C-4141-8495-BD3DE6E24B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2" y="6896"/>
                <a:ext cx="890" cy="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Rectangle 2259">
                <a:extLst>
                  <a:ext uri="{FF2B5EF4-FFF2-40B4-BE49-F238E27FC236}">
                    <a16:creationId xmlns:a16="http://schemas.microsoft.com/office/drawing/2014/main" id="{F65ADBD9-4679-4100-BF26-4C55BA5C8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2" y="6851"/>
                <a:ext cx="391" cy="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Rectangle 2260">
                <a:extLst>
                  <a:ext uri="{FF2B5EF4-FFF2-40B4-BE49-F238E27FC236}">
                    <a16:creationId xmlns:a16="http://schemas.microsoft.com/office/drawing/2014/main" id="{5C0F5F6B-4F3A-479D-9D00-7AD8BBF95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4" y="6853"/>
                <a:ext cx="458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Archimedes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39" name="Rectangle 2261">
                <a:extLst>
                  <a:ext uri="{FF2B5EF4-FFF2-40B4-BE49-F238E27FC236}">
                    <a16:creationId xmlns:a16="http://schemas.microsoft.com/office/drawing/2014/main" id="{6F882252-1795-41D2-AF3C-3972B7C70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12" y="6825"/>
                <a:ext cx="803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Fathers of Philosophy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40" name="Rectangle 2262">
                <a:extLst>
                  <a:ext uri="{FF2B5EF4-FFF2-40B4-BE49-F238E27FC236}">
                    <a16:creationId xmlns:a16="http://schemas.microsoft.com/office/drawing/2014/main" id="{F27C330E-1E4F-4748-ADB3-6D1C0E924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4" y="6944"/>
                <a:ext cx="667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Fathers of History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41" name="Line 2263">
                <a:extLst>
                  <a:ext uri="{FF2B5EF4-FFF2-40B4-BE49-F238E27FC236}">
                    <a16:creationId xmlns:a16="http://schemas.microsoft.com/office/drawing/2014/main" id="{A02B9000-1FFA-4DF2-B40D-521D3DD9F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07" y="6972"/>
                <a:ext cx="712" cy="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Rectangle 2264">
                <a:extLst>
                  <a:ext uri="{FF2B5EF4-FFF2-40B4-BE49-F238E27FC236}">
                    <a16:creationId xmlns:a16="http://schemas.microsoft.com/office/drawing/2014/main" id="{A80360D9-28ED-4BF3-8081-5CEF62166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3" y="6927"/>
                <a:ext cx="379" cy="9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Rectangle 2265">
                <a:extLst>
                  <a:ext uri="{FF2B5EF4-FFF2-40B4-BE49-F238E27FC236}">
                    <a16:creationId xmlns:a16="http://schemas.microsoft.com/office/drawing/2014/main" id="{B889CB4E-E2F9-4ABD-9079-DE773EBB8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6" y="6929"/>
                <a:ext cx="445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Thucydides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44" name="Line 2266">
                <a:extLst>
                  <a:ext uri="{FF2B5EF4-FFF2-40B4-BE49-F238E27FC236}">
                    <a16:creationId xmlns:a16="http://schemas.microsoft.com/office/drawing/2014/main" id="{3819E76A-4330-4E0A-B7C3-197B1404F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10" y="7031"/>
                <a:ext cx="712" cy="0"/>
              </a:xfrm>
              <a:prstGeom prst="line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Rectangle 2267">
                <a:extLst>
                  <a:ext uri="{FF2B5EF4-FFF2-40B4-BE49-F238E27FC236}">
                    <a16:creationId xmlns:a16="http://schemas.microsoft.com/office/drawing/2014/main" id="{5741EF52-CA49-4E30-B66F-80B8AF343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5" y="6987"/>
                <a:ext cx="342" cy="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Rectangle 2268">
                <a:extLst>
                  <a:ext uri="{FF2B5EF4-FFF2-40B4-BE49-F238E27FC236}">
                    <a16:creationId xmlns:a16="http://schemas.microsoft.com/office/drawing/2014/main" id="{377E3514-F4F6-44F1-B768-4C49F0EB2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8" y="6988"/>
                <a:ext cx="40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Herodotus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47" name="Rectangle 2269">
                <a:extLst>
                  <a:ext uri="{FF2B5EF4-FFF2-40B4-BE49-F238E27FC236}">
                    <a16:creationId xmlns:a16="http://schemas.microsoft.com/office/drawing/2014/main" id="{29A7C220-A6D3-4BAF-8E77-2E04EE239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3" y="4095"/>
                <a:ext cx="123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664 Sack of Thebes by Assurbanipal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48" name="Freeform 2270">
                <a:extLst>
                  <a:ext uri="{FF2B5EF4-FFF2-40B4-BE49-F238E27FC236}">
                    <a16:creationId xmlns:a16="http://schemas.microsoft.com/office/drawing/2014/main" id="{B63C768B-C982-410F-92D6-1C6D8AEC2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1" y="3157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2271">
                <a:extLst>
                  <a:ext uri="{FF2B5EF4-FFF2-40B4-BE49-F238E27FC236}">
                    <a16:creationId xmlns:a16="http://schemas.microsoft.com/office/drawing/2014/main" id="{264D80E0-B114-4E21-A20F-EB2E38867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1" y="3157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Rectangle 2272">
                <a:extLst>
                  <a:ext uri="{FF2B5EF4-FFF2-40B4-BE49-F238E27FC236}">
                    <a16:creationId xmlns:a16="http://schemas.microsoft.com/office/drawing/2014/main" id="{5C5C75E3-51CF-4863-9015-7D9E5765D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2" y="3168"/>
                <a:ext cx="69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853 Battle of Qarqar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51" name="Freeform 2273">
                <a:extLst>
                  <a:ext uri="{FF2B5EF4-FFF2-40B4-BE49-F238E27FC236}">
                    <a16:creationId xmlns:a16="http://schemas.microsoft.com/office/drawing/2014/main" id="{857FBD53-5371-45E2-B7AF-32809A4F2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0" y="3157"/>
                <a:ext cx="118" cy="103"/>
              </a:xfrm>
              <a:custGeom>
                <a:avLst/>
                <a:gdLst>
                  <a:gd name="T0" fmla="*/ 0 w 118"/>
                  <a:gd name="T1" fmla="*/ 0 h 103"/>
                  <a:gd name="T2" fmla="*/ 59 w 118"/>
                  <a:gd name="T3" fmla="*/ 103 h 103"/>
                  <a:gd name="T4" fmla="*/ 118 w 118"/>
                  <a:gd name="T5" fmla="*/ 0 h 103"/>
                  <a:gd name="T6" fmla="*/ 0 w 118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2274">
                <a:extLst>
                  <a:ext uri="{FF2B5EF4-FFF2-40B4-BE49-F238E27FC236}">
                    <a16:creationId xmlns:a16="http://schemas.microsoft.com/office/drawing/2014/main" id="{0CDE01A6-3666-47AC-9BFC-F59973847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0" y="3157"/>
                <a:ext cx="118" cy="103"/>
              </a:xfrm>
              <a:custGeom>
                <a:avLst/>
                <a:gdLst>
                  <a:gd name="T0" fmla="*/ 0 w 118"/>
                  <a:gd name="T1" fmla="*/ 0 h 103"/>
                  <a:gd name="T2" fmla="*/ 59 w 118"/>
                  <a:gd name="T3" fmla="*/ 103 h 103"/>
                  <a:gd name="T4" fmla="*/ 118 w 118"/>
                  <a:gd name="T5" fmla="*/ 0 h 103"/>
                  <a:gd name="T6" fmla="*/ 0 w 118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Rectangle 2275">
                <a:extLst>
                  <a:ext uri="{FF2B5EF4-FFF2-40B4-BE49-F238E27FC236}">
                    <a16:creationId xmlns:a16="http://schemas.microsoft.com/office/drawing/2014/main" id="{7D69B190-FE03-4FB6-A538-059D340AB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4" y="3129"/>
                <a:ext cx="98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841 Jehu pays tribute (Black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54" name="Rectangle 2276">
                <a:extLst>
                  <a:ext uri="{FF2B5EF4-FFF2-40B4-BE49-F238E27FC236}">
                    <a16:creationId xmlns:a16="http://schemas.microsoft.com/office/drawing/2014/main" id="{84CCBBAE-3557-44F3-9647-093F9D6B4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4" y="3208"/>
                <a:ext cx="90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obelisk of Shalmaneser III)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55" name="Freeform 2277">
                <a:extLst>
                  <a:ext uri="{FF2B5EF4-FFF2-40B4-BE49-F238E27FC236}">
                    <a16:creationId xmlns:a16="http://schemas.microsoft.com/office/drawing/2014/main" id="{AC32DCA4-95B1-4472-931E-8480E24C3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3" y="3386"/>
                <a:ext cx="118" cy="103"/>
              </a:xfrm>
              <a:custGeom>
                <a:avLst/>
                <a:gdLst>
                  <a:gd name="T0" fmla="*/ 0 w 118"/>
                  <a:gd name="T1" fmla="*/ 0 h 103"/>
                  <a:gd name="T2" fmla="*/ 59 w 118"/>
                  <a:gd name="T3" fmla="*/ 103 h 103"/>
                  <a:gd name="T4" fmla="*/ 118 w 118"/>
                  <a:gd name="T5" fmla="*/ 0 h 103"/>
                  <a:gd name="T6" fmla="*/ 0 w 118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2278">
                <a:extLst>
                  <a:ext uri="{FF2B5EF4-FFF2-40B4-BE49-F238E27FC236}">
                    <a16:creationId xmlns:a16="http://schemas.microsoft.com/office/drawing/2014/main" id="{0C06D19F-1B39-414B-AD41-210446779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3" y="3386"/>
                <a:ext cx="118" cy="103"/>
              </a:xfrm>
              <a:custGeom>
                <a:avLst/>
                <a:gdLst>
                  <a:gd name="T0" fmla="*/ 0 w 118"/>
                  <a:gd name="T1" fmla="*/ 0 h 103"/>
                  <a:gd name="T2" fmla="*/ 59 w 118"/>
                  <a:gd name="T3" fmla="*/ 103 h 103"/>
                  <a:gd name="T4" fmla="*/ 118 w 118"/>
                  <a:gd name="T5" fmla="*/ 0 h 103"/>
                  <a:gd name="T6" fmla="*/ 0 w 118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Rectangle 2279">
                <a:extLst>
                  <a:ext uri="{FF2B5EF4-FFF2-40B4-BE49-F238E27FC236}">
                    <a16:creationId xmlns:a16="http://schemas.microsoft.com/office/drawing/2014/main" id="{5C612677-8B18-4FC4-A2B7-FD9F83884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2" y="3324"/>
                <a:ext cx="556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Jehoash pays tribute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58" name="Rectangle 2280">
                <a:extLst>
                  <a:ext uri="{FF2B5EF4-FFF2-40B4-BE49-F238E27FC236}">
                    <a16:creationId xmlns:a16="http://schemas.microsoft.com/office/drawing/2014/main" id="{37E1912E-9D41-410C-BDD0-CFD132C53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2" y="3382"/>
                <a:ext cx="216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to Adad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59" name="Rectangle 2281">
                <a:extLst>
                  <a:ext uri="{FF2B5EF4-FFF2-40B4-BE49-F238E27FC236}">
                    <a16:creationId xmlns:a16="http://schemas.microsoft.com/office/drawing/2014/main" id="{1076A738-5F2D-4E0B-83E2-38C7A312A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2" y="3382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60" name="Rectangle 2282">
                <a:extLst>
                  <a:ext uri="{FF2B5EF4-FFF2-40B4-BE49-F238E27FC236}">
                    <a16:creationId xmlns:a16="http://schemas.microsoft.com/office/drawing/2014/main" id="{6D9042A1-157F-4CCF-9CE1-FDF63DF3C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" y="3382"/>
                <a:ext cx="339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nirari III (Tel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61" name="Rectangle 2283">
                <a:extLst>
                  <a:ext uri="{FF2B5EF4-FFF2-40B4-BE49-F238E27FC236}">
                    <a16:creationId xmlns:a16="http://schemas.microsoft.com/office/drawing/2014/main" id="{F14E0BC6-F66B-4151-8B90-DEEC4B003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2" y="3443"/>
                <a:ext cx="7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62" name="Rectangle 2284">
                <a:extLst>
                  <a:ext uri="{FF2B5EF4-FFF2-40B4-BE49-F238E27FC236}">
                    <a16:creationId xmlns:a16="http://schemas.microsoft.com/office/drawing/2014/main" id="{FE31F41D-A817-4303-9711-D313AC762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6" y="3443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63" name="Rectangle 2285">
                <a:extLst>
                  <a:ext uri="{FF2B5EF4-FFF2-40B4-BE49-F238E27FC236}">
                    <a16:creationId xmlns:a16="http://schemas.microsoft.com/office/drawing/2014/main" id="{F7BEC92F-0016-4DAC-B973-7F6DD6E31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2" y="3443"/>
                <a:ext cx="34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Rimah stela)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64" name="Freeform 2286">
                <a:extLst>
                  <a:ext uri="{FF2B5EF4-FFF2-40B4-BE49-F238E27FC236}">
                    <a16:creationId xmlns:a16="http://schemas.microsoft.com/office/drawing/2014/main" id="{1E8FDD03-DE38-4C19-8FF1-937CCD836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9" y="3015"/>
                <a:ext cx="2046" cy="89"/>
              </a:xfrm>
              <a:custGeom>
                <a:avLst/>
                <a:gdLst>
                  <a:gd name="T0" fmla="*/ 115 w 5299"/>
                  <a:gd name="T1" fmla="*/ 230 h 230"/>
                  <a:gd name="T2" fmla="*/ 5184 w 5299"/>
                  <a:gd name="T3" fmla="*/ 230 h 230"/>
                  <a:gd name="T4" fmla="*/ 5299 w 5299"/>
                  <a:gd name="T5" fmla="*/ 115 h 230"/>
                  <a:gd name="T6" fmla="*/ 5299 w 5299"/>
                  <a:gd name="T7" fmla="*/ 115 h 230"/>
                  <a:gd name="T8" fmla="*/ 5184 w 5299"/>
                  <a:gd name="T9" fmla="*/ 0 h 230"/>
                  <a:gd name="T10" fmla="*/ 5184 w 5299"/>
                  <a:gd name="T11" fmla="*/ 0 h 230"/>
                  <a:gd name="T12" fmla="*/ 115 w 5299"/>
                  <a:gd name="T13" fmla="*/ 0 h 230"/>
                  <a:gd name="T14" fmla="*/ 0 w 5299"/>
                  <a:gd name="T15" fmla="*/ 115 h 230"/>
                  <a:gd name="T16" fmla="*/ 0 w 5299"/>
                  <a:gd name="T17" fmla="*/ 115 h 230"/>
                  <a:gd name="T18" fmla="*/ 115 w 5299"/>
                  <a:gd name="T19" fmla="*/ 230 h 230"/>
                  <a:gd name="T20" fmla="*/ 115 w 5299"/>
                  <a:gd name="T21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99" h="230">
                    <a:moveTo>
                      <a:pt x="115" y="230"/>
                    </a:moveTo>
                    <a:lnTo>
                      <a:pt x="5184" y="230"/>
                    </a:lnTo>
                    <a:cubicBezTo>
                      <a:pt x="5248" y="230"/>
                      <a:pt x="5299" y="179"/>
                      <a:pt x="5299" y="115"/>
                    </a:cubicBezTo>
                    <a:cubicBezTo>
                      <a:pt x="5299" y="115"/>
                      <a:pt x="5299" y="115"/>
                      <a:pt x="5299" y="115"/>
                    </a:cubicBezTo>
                    <a:cubicBezTo>
                      <a:pt x="5299" y="51"/>
                      <a:pt x="5248" y="0"/>
                      <a:pt x="5184" y="0"/>
                    </a:cubicBezTo>
                    <a:cubicBezTo>
                      <a:pt x="5184" y="0"/>
                      <a:pt x="5184" y="0"/>
                      <a:pt x="5184" y="0"/>
                    </a:cubicBezTo>
                    <a:lnTo>
                      <a:pt x="115" y="0"/>
                    </a:lnTo>
                    <a:cubicBezTo>
                      <a:pt x="52" y="0"/>
                      <a:pt x="0" y="51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79"/>
                      <a:pt x="52" y="230"/>
                      <a:pt x="115" y="230"/>
                    </a:cubicBezTo>
                    <a:cubicBezTo>
                      <a:pt x="115" y="230"/>
                      <a:pt x="115" y="230"/>
                      <a:pt x="115" y="230"/>
                    </a:cubicBezTo>
                    <a:close/>
                  </a:path>
                </a:pathLst>
              </a:custGeom>
              <a:solidFill>
                <a:srgbClr val="FFF2C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2287">
                <a:extLst>
                  <a:ext uri="{FF2B5EF4-FFF2-40B4-BE49-F238E27FC236}">
                    <a16:creationId xmlns:a16="http://schemas.microsoft.com/office/drawing/2014/main" id="{08807EFA-9741-4FF6-8E44-BD756A952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9" y="3015"/>
                <a:ext cx="2046" cy="89"/>
              </a:xfrm>
              <a:custGeom>
                <a:avLst/>
                <a:gdLst>
                  <a:gd name="T0" fmla="*/ 115 w 5299"/>
                  <a:gd name="T1" fmla="*/ 230 h 230"/>
                  <a:gd name="T2" fmla="*/ 5184 w 5299"/>
                  <a:gd name="T3" fmla="*/ 230 h 230"/>
                  <a:gd name="T4" fmla="*/ 5299 w 5299"/>
                  <a:gd name="T5" fmla="*/ 115 h 230"/>
                  <a:gd name="T6" fmla="*/ 5299 w 5299"/>
                  <a:gd name="T7" fmla="*/ 115 h 230"/>
                  <a:gd name="T8" fmla="*/ 5184 w 5299"/>
                  <a:gd name="T9" fmla="*/ 0 h 230"/>
                  <a:gd name="T10" fmla="*/ 5184 w 5299"/>
                  <a:gd name="T11" fmla="*/ 0 h 230"/>
                  <a:gd name="T12" fmla="*/ 115 w 5299"/>
                  <a:gd name="T13" fmla="*/ 0 h 230"/>
                  <a:gd name="T14" fmla="*/ 0 w 5299"/>
                  <a:gd name="T15" fmla="*/ 115 h 230"/>
                  <a:gd name="T16" fmla="*/ 0 w 5299"/>
                  <a:gd name="T17" fmla="*/ 115 h 230"/>
                  <a:gd name="T18" fmla="*/ 115 w 5299"/>
                  <a:gd name="T19" fmla="*/ 230 h 230"/>
                  <a:gd name="T20" fmla="*/ 115 w 5299"/>
                  <a:gd name="T21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99" h="230">
                    <a:moveTo>
                      <a:pt x="115" y="230"/>
                    </a:moveTo>
                    <a:lnTo>
                      <a:pt x="5184" y="230"/>
                    </a:lnTo>
                    <a:cubicBezTo>
                      <a:pt x="5248" y="230"/>
                      <a:pt x="5299" y="179"/>
                      <a:pt x="5299" y="115"/>
                    </a:cubicBezTo>
                    <a:cubicBezTo>
                      <a:pt x="5299" y="115"/>
                      <a:pt x="5299" y="115"/>
                      <a:pt x="5299" y="115"/>
                    </a:cubicBezTo>
                    <a:cubicBezTo>
                      <a:pt x="5299" y="51"/>
                      <a:pt x="5248" y="0"/>
                      <a:pt x="5184" y="0"/>
                    </a:cubicBezTo>
                    <a:cubicBezTo>
                      <a:pt x="5184" y="0"/>
                      <a:pt x="5184" y="0"/>
                      <a:pt x="5184" y="0"/>
                    </a:cubicBezTo>
                    <a:lnTo>
                      <a:pt x="115" y="0"/>
                    </a:lnTo>
                    <a:cubicBezTo>
                      <a:pt x="52" y="0"/>
                      <a:pt x="0" y="51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79"/>
                      <a:pt x="52" y="230"/>
                      <a:pt x="115" y="230"/>
                    </a:cubicBezTo>
                    <a:cubicBezTo>
                      <a:pt x="115" y="230"/>
                      <a:pt x="115" y="230"/>
                      <a:pt x="115" y="23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Rectangle 2288">
                <a:extLst>
                  <a:ext uri="{FF2B5EF4-FFF2-40B4-BE49-F238E27FC236}">
                    <a16:creationId xmlns:a16="http://schemas.microsoft.com/office/drawing/2014/main" id="{9FDC1D01-D6D8-4E51-9A99-B189D6EFF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1" y="3025"/>
                <a:ext cx="208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Regnal dates for the Kings of Israel and Judah following Thiele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67" name="Rectangle 2289">
                <a:extLst>
                  <a:ext uri="{FF2B5EF4-FFF2-40B4-BE49-F238E27FC236}">
                    <a16:creationId xmlns:a16="http://schemas.microsoft.com/office/drawing/2014/main" id="{95C3D6CC-70DC-4A7C-91A9-5C05ED0DB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" y="1933"/>
                <a:ext cx="119" cy="5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Rectangle 2290">
                <a:extLst>
                  <a:ext uri="{FF2B5EF4-FFF2-40B4-BE49-F238E27FC236}">
                    <a16:creationId xmlns:a16="http://schemas.microsoft.com/office/drawing/2014/main" id="{7952A3E2-BE6E-4BC0-8B93-9A7D2C5B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" y="1933"/>
                <a:ext cx="119" cy="59"/>
              </a:xfrm>
              <a:prstGeom prst="rect">
                <a:avLst/>
              </a:prstGeom>
              <a:noFill/>
              <a:ln w="9525" cap="rnd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2291">
                <a:extLst>
                  <a:ext uri="{FF2B5EF4-FFF2-40B4-BE49-F238E27FC236}">
                    <a16:creationId xmlns:a16="http://schemas.microsoft.com/office/drawing/2014/main" id="{D9E35CEC-9622-4290-A37B-41E207A1A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6" y="3386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60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60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2292">
                <a:extLst>
                  <a:ext uri="{FF2B5EF4-FFF2-40B4-BE49-F238E27FC236}">
                    <a16:creationId xmlns:a16="http://schemas.microsoft.com/office/drawing/2014/main" id="{7D1F9E05-60EA-4B10-9900-B54669E00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6" y="3386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60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60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Rectangle 2293">
                <a:extLst>
                  <a:ext uri="{FF2B5EF4-FFF2-40B4-BE49-F238E27FC236}">
                    <a16:creationId xmlns:a16="http://schemas.microsoft.com/office/drawing/2014/main" id="{6F12727B-9A5A-428C-8170-6C3518F6E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6" y="3360"/>
                <a:ext cx="122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743 Menahem pays tribute to Tiglath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72" name="Rectangle 2294">
                <a:extLst>
                  <a:ext uri="{FF2B5EF4-FFF2-40B4-BE49-F238E27FC236}">
                    <a16:creationId xmlns:a16="http://schemas.microsoft.com/office/drawing/2014/main" id="{BA40C949-DA04-41E6-93B6-CD4D9D7F1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6" y="3360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73" name="Rectangle 2295">
                <a:extLst>
                  <a:ext uri="{FF2B5EF4-FFF2-40B4-BE49-F238E27FC236}">
                    <a16:creationId xmlns:a16="http://schemas.microsoft.com/office/drawing/2014/main" id="{A9E7AD84-2AA0-4A5D-8827-2F31CED02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6" y="3439"/>
                <a:ext cx="82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pileser III (II Kings 15:19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74" name="Rectangle 2296">
                <a:extLst>
                  <a:ext uri="{FF2B5EF4-FFF2-40B4-BE49-F238E27FC236}">
                    <a16:creationId xmlns:a16="http://schemas.microsoft.com/office/drawing/2014/main" id="{C3374A94-36E8-45E5-BADE-7D54326C1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7" y="3439"/>
                <a:ext cx="5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75" name="Rectangle 2297">
                <a:extLst>
                  <a:ext uri="{FF2B5EF4-FFF2-40B4-BE49-F238E27FC236}">
                    <a16:creationId xmlns:a16="http://schemas.microsoft.com/office/drawing/2014/main" id="{7FC71C65-7C78-43FC-A98D-9F0A0C903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9" y="3439"/>
                <a:ext cx="13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20)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76" name="Freeform 2298">
                <a:extLst>
                  <a:ext uri="{FF2B5EF4-FFF2-40B4-BE49-F238E27FC236}">
                    <a16:creationId xmlns:a16="http://schemas.microsoft.com/office/drawing/2014/main" id="{81EAF7ED-883A-475E-A158-C0630B986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7" y="4282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60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2299">
                <a:extLst>
                  <a:ext uri="{FF2B5EF4-FFF2-40B4-BE49-F238E27FC236}">
                    <a16:creationId xmlns:a16="http://schemas.microsoft.com/office/drawing/2014/main" id="{FEF36EB4-0740-41D8-8445-FEEC1612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7" y="4282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60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Rectangle 2300">
                <a:extLst>
                  <a:ext uri="{FF2B5EF4-FFF2-40B4-BE49-F238E27FC236}">
                    <a16:creationId xmlns:a16="http://schemas.microsoft.com/office/drawing/2014/main" id="{E47FCB26-8291-4B62-92F0-67BDA12EA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" y="4263"/>
                <a:ext cx="86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605 Battle of Carchemish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79" name="Rectangle 2301">
                <a:extLst>
                  <a:ext uri="{FF2B5EF4-FFF2-40B4-BE49-F238E27FC236}">
                    <a16:creationId xmlns:a16="http://schemas.microsoft.com/office/drawing/2014/main" id="{0BF9660D-425F-410C-8AF9-B103B3873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" y="4342"/>
                <a:ext cx="760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(Jeremiah 46:2,10,26)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80" name="Freeform 2302">
                <a:extLst>
                  <a:ext uri="{FF2B5EF4-FFF2-40B4-BE49-F238E27FC236}">
                    <a16:creationId xmlns:a16="http://schemas.microsoft.com/office/drawing/2014/main" id="{DA9AC81C-949D-466E-BB1C-8941173A7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0" y="4512"/>
                <a:ext cx="208" cy="830"/>
              </a:xfrm>
              <a:custGeom>
                <a:avLst/>
                <a:gdLst>
                  <a:gd name="T0" fmla="*/ 208 w 208"/>
                  <a:gd name="T1" fmla="*/ 0 h 830"/>
                  <a:gd name="T2" fmla="*/ 0 w 208"/>
                  <a:gd name="T3" fmla="*/ 0 h 830"/>
                  <a:gd name="T4" fmla="*/ 0 w 208"/>
                  <a:gd name="T5" fmla="*/ 118 h 830"/>
                  <a:gd name="T6" fmla="*/ 131 w 208"/>
                  <a:gd name="T7" fmla="*/ 118 h 830"/>
                  <a:gd name="T8" fmla="*/ 131 w 208"/>
                  <a:gd name="T9" fmla="*/ 830 h 830"/>
                  <a:gd name="T10" fmla="*/ 208 w 208"/>
                  <a:gd name="T11" fmla="*/ 830 h 830"/>
                  <a:gd name="T12" fmla="*/ 208 w 208"/>
                  <a:gd name="T13" fmla="*/ 0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830">
                    <a:moveTo>
                      <a:pt x="208" y="0"/>
                    </a:moveTo>
                    <a:lnTo>
                      <a:pt x="0" y="0"/>
                    </a:lnTo>
                    <a:lnTo>
                      <a:pt x="0" y="118"/>
                    </a:lnTo>
                    <a:lnTo>
                      <a:pt x="131" y="118"/>
                    </a:lnTo>
                    <a:lnTo>
                      <a:pt x="131" y="830"/>
                    </a:lnTo>
                    <a:lnTo>
                      <a:pt x="208" y="830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2303">
                <a:extLst>
                  <a:ext uri="{FF2B5EF4-FFF2-40B4-BE49-F238E27FC236}">
                    <a16:creationId xmlns:a16="http://schemas.microsoft.com/office/drawing/2014/main" id="{C151F1A0-9EE3-45A9-9F1F-11F9C0F58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0" y="4512"/>
                <a:ext cx="208" cy="830"/>
              </a:xfrm>
              <a:custGeom>
                <a:avLst/>
                <a:gdLst>
                  <a:gd name="T0" fmla="*/ 208 w 208"/>
                  <a:gd name="T1" fmla="*/ 0 h 830"/>
                  <a:gd name="T2" fmla="*/ 0 w 208"/>
                  <a:gd name="T3" fmla="*/ 0 h 830"/>
                  <a:gd name="T4" fmla="*/ 0 w 208"/>
                  <a:gd name="T5" fmla="*/ 118 h 830"/>
                  <a:gd name="T6" fmla="*/ 131 w 208"/>
                  <a:gd name="T7" fmla="*/ 118 h 830"/>
                  <a:gd name="T8" fmla="*/ 131 w 208"/>
                  <a:gd name="T9" fmla="*/ 830 h 830"/>
                  <a:gd name="T10" fmla="*/ 208 w 208"/>
                  <a:gd name="T11" fmla="*/ 830 h 830"/>
                  <a:gd name="T12" fmla="*/ 208 w 208"/>
                  <a:gd name="T13" fmla="*/ 0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8" h="830">
                    <a:moveTo>
                      <a:pt x="208" y="0"/>
                    </a:moveTo>
                    <a:lnTo>
                      <a:pt x="0" y="0"/>
                    </a:lnTo>
                    <a:lnTo>
                      <a:pt x="0" y="118"/>
                    </a:lnTo>
                    <a:lnTo>
                      <a:pt x="131" y="118"/>
                    </a:lnTo>
                    <a:lnTo>
                      <a:pt x="131" y="830"/>
                    </a:lnTo>
                    <a:lnTo>
                      <a:pt x="208" y="830"/>
                    </a:lnTo>
                    <a:lnTo>
                      <a:pt x="208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Rectangle 2304">
                <a:extLst>
                  <a:ext uri="{FF2B5EF4-FFF2-40B4-BE49-F238E27FC236}">
                    <a16:creationId xmlns:a16="http://schemas.microsoft.com/office/drawing/2014/main" id="{2EE9A36C-28EA-4F25-94BD-38100F3B6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" y="5223"/>
                <a:ext cx="11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Rectangle 2305">
                <a:extLst>
                  <a:ext uri="{FF2B5EF4-FFF2-40B4-BE49-F238E27FC236}">
                    <a16:creationId xmlns:a16="http://schemas.microsoft.com/office/drawing/2014/main" id="{8828CE00-ADBA-40A4-ADB2-1208C7EE9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" y="5223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Rectangle 2306">
                <a:extLst>
                  <a:ext uri="{FF2B5EF4-FFF2-40B4-BE49-F238E27FC236}">
                    <a16:creationId xmlns:a16="http://schemas.microsoft.com/office/drawing/2014/main" id="{A60C8249-01F3-4CD1-88B2-A4D8DF9B6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5" y="3682"/>
                <a:ext cx="61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Rectangle 2307">
                <a:extLst>
                  <a:ext uri="{FF2B5EF4-FFF2-40B4-BE49-F238E27FC236}">
                    <a16:creationId xmlns:a16="http://schemas.microsoft.com/office/drawing/2014/main" id="{08E21508-21B6-4E7E-95C6-A3C7CCBF5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5" y="3682"/>
                <a:ext cx="61" cy="5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Rectangle 2308">
                <a:extLst>
                  <a:ext uri="{FF2B5EF4-FFF2-40B4-BE49-F238E27FC236}">
                    <a16:creationId xmlns:a16="http://schemas.microsoft.com/office/drawing/2014/main" id="{03374E6A-335A-4498-9E2C-07CB48517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5" y="3623"/>
                <a:ext cx="152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Rectangle 2309">
                <a:extLst>
                  <a:ext uri="{FF2B5EF4-FFF2-40B4-BE49-F238E27FC236}">
                    <a16:creationId xmlns:a16="http://schemas.microsoft.com/office/drawing/2014/main" id="{DAA98500-FEB4-43C8-87C3-18763D1AC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5" y="3623"/>
                <a:ext cx="152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Rectangle 2310">
                <a:extLst>
                  <a:ext uri="{FF2B5EF4-FFF2-40B4-BE49-F238E27FC236}">
                    <a16:creationId xmlns:a16="http://schemas.microsoft.com/office/drawing/2014/main" id="{4864E284-D949-4216-8AE7-A6B3224F5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" y="3682"/>
                <a:ext cx="23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Rectangle 2311">
                <a:extLst>
                  <a:ext uri="{FF2B5EF4-FFF2-40B4-BE49-F238E27FC236}">
                    <a16:creationId xmlns:a16="http://schemas.microsoft.com/office/drawing/2014/main" id="{E133F5CD-B8A8-4378-BD9C-B14C143A4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" y="3682"/>
                <a:ext cx="237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Rectangle 2312">
                <a:extLst>
                  <a:ext uri="{FF2B5EF4-FFF2-40B4-BE49-F238E27FC236}">
                    <a16:creationId xmlns:a16="http://schemas.microsoft.com/office/drawing/2014/main" id="{0A851BB2-B823-40E9-9F79-164C06F34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3" y="4130"/>
                <a:ext cx="5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Rectangle 2313">
                <a:extLst>
                  <a:ext uri="{FF2B5EF4-FFF2-40B4-BE49-F238E27FC236}">
                    <a16:creationId xmlns:a16="http://schemas.microsoft.com/office/drawing/2014/main" id="{052B72DD-ECAC-45E2-8137-2ABD0706A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3" y="4130"/>
                <a:ext cx="5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Rectangle 2314">
                <a:extLst>
                  <a:ext uri="{FF2B5EF4-FFF2-40B4-BE49-F238E27FC236}">
                    <a16:creationId xmlns:a16="http://schemas.microsoft.com/office/drawing/2014/main" id="{8A25A707-1F4F-48C9-86DB-56709D5EF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4" y="4130"/>
                <a:ext cx="76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Rectangle 2315">
                <a:extLst>
                  <a:ext uri="{FF2B5EF4-FFF2-40B4-BE49-F238E27FC236}">
                    <a16:creationId xmlns:a16="http://schemas.microsoft.com/office/drawing/2014/main" id="{3DFCC2F7-4FBF-4832-8739-FC9B3D0F3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4" y="4130"/>
                <a:ext cx="7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Rectangle 2316">
                <a:extLst>
                  <a:ext uri="{FF2B5EF4-FFF2-40B4-BE49-F238E27FC236}">
                    <a16:creationId xmlns:a16="http://schemas.microsoft.com/office/drawing/2014/main" id="{CDD3C544-08AB-4BC4-93EF-94BAD7CC6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0" y="4192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95" name="Rectangle 2317">
                <a:extLst>
                  <a:ext uri="{FF2B5EF4-FFF2-40B4-BE49-F238E27FC236}">
                    <a16:creationId xmlns:a16="http://schemas.microsoft.com/office/drawing/2014/main" id="{9226E5EB-F5BB-4308-8F8E-CE548AEDC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1" y="3919"/>
                <a:ext cx="5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Rectangle 2318">
                <a:extLst>
                  <a:ext uri="{FF2B5EF4-FFF2-40B4-BE49-F238E27FC236}">
                    <a16:creationId xmlns:a16="http://schemas.microsoft.com/office/drawing/2014/main" id="{CA947B5F-688F-49C0-8977-1CE687B11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1" y="3919"/>
                <a:ext cx="5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Rectangle 2319">
                <a:extLst>
                  <a:ext uri="{FF2B5EF4-FFF2-40B4-BE49-F238E27FC236}">
                    <a16:creationId xmlns:a16="http://schemas.microsoft.com/office/drawing/2014/main" id="{EFD8ADE5-551A-4250-A8DE-F90CDAB30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2" y="3919"/>
                <a:ext cx="89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Rectangle 2320">
                <a:extLst>
                  <a:ext uri="{FF2B5EF4-FFF2-40B4-BE49-F238E27FC236}">
                    <a16:creationId xmlns:a16="http://schemas.microsoft.com/office/drawing/2014/main" id="{C3469822-8320-4CB4-A387-DFC181847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2" y="3919"/>
                <a:ext cx="8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Rectangle 2321">
                <a:extLst>
                  <a:ext uri="{FF2B5EF4-FFF2-40B4-BE49-F238E27FC236}">
                    <a16:creationId xmlns:a16="http://schemas.microsoft.com/office/drawing/2014/main" id="{66EAECBE-1849-42A1-A38C-2CCC744B4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4" y="3919"/>
                <a:ext cx="208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3" name="Group 2523">
              <a:extLst>
                <a:ext uri="{FF2B5EF4-FFF2-40B4-BE49-F238E27FC236}">
                  <a16:creationId xmlns:a16="http://schemas.microsoft.com/office/drawing/2014/main" id="{F1783187-8CDD-4C78-8BB2-81F08EE000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0" y="3382"/>
              <a:ext cx="10320" cy="875"/>
              <a:chOff x="2570" y="3382"/>
              <a:chExt cx="10320" cy="875"/>
            </a:xfrm>
          </p:grpSpPr>
          <p:sp>
            <p:nvSpPr>
              <p:cNvPr id="500" name="Rectangle 2323">
                <a:extLst>
                  <a:ext uri="{FF2B5EF4-FFF2-40B4-BE49-F238E27FC236}">
                    <a16:creationId xmlns:a16="http://schemas.microsoft.com/office/drawing/2014/main" id="{6BA607F7-2555-4676-8DA6-962037BAC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4" y="3919"/>
                <a:ext cx="208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Line 2324">
                <a:extLst>
                  <a:ext uri="{FF2B5EF4-FFF2-40B4-BE49-F238E27FC236}">
                    <a16:creationId xmlns:a16="http://schemas.microsoft.com/office/drawing/2014/main" id="{C02E7C17-DB76-483D-AD9A-364F11B06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34" y="4037"/>
                <a:ext cx="356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Rectangle 2325">
                <a:extLst>
                  <a:ext uri="{FF2B5EF4-FFF2-40B4-BE49-F238E27FC236}">
                    <a16:creationId xmlns:a16="http://schemas.microsoft.com/office/drawing/2014/main" id="{953676A3-1CDB-43FD-945D-03DD140CB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8" y="4008"/>
                <a:ext cx="10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Rectangle 2326">
                <a:extLst>
                  <a:ext uri="{FF2B5EF4-FFF2-40B4-BE49-F238E27FC236}">
                    <a16:creationId xmlns:a16="http://schemas.microsoft.com/office/drawing/2014/main" id="{B2B0F27B-5B00-4CD2-B619-4ED50DDD7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1" y="4012"/>
                <a:ext cx="14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4" name="Rectangle 2327">
                <a:extLst>
                  <a:ext uri="{FF2B5EF4-FFF2-40B4-BE49-F238E27FC236}">
                    <a16:creationId xmlns:a16="http://schemas.microsoft.com/office/drawing/2014/main" id="{99F41DDF-3DE6-4E97-9474-E51BEFF2F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5" y="3830"/>
                <a:ext cx="11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Rectangle 2328">
                <a:extLst>
                  <a:ext uri="{FF2B5EF4-FFF2-40B4-BE49-F238E27FC236}">
                    <a16:creationId xmlns:a16="http://schemas.microsoft.com/office/drawing/2014/main" id="{7143223F-B9CB-42EF-AE3C-927305F64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5" y="3830"/>
                <a:ext cx="11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Rectangle 2329">
                <a:extLst>
                  <a:ext uri="{FF2B5EF4-FFF2-40B4-BE49-F238E27FC236}">
                    <a16:creationId xmlns:a16="http://schemas.microsoft.com/office/drawing/2014/main" id="{C46EB592-D848-43F7-8984-28E82DBF4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9" y="3830"/>
                <a:ext cx="29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Rectangle 2330">
                <a:extLst>
                  <a:ext uri="{FF2B5EF4-FFF2-40B4-BE49-F238E27FC236}">
                    <a16:creationId xmlns:a16="http://schemas.microsoft.com/office/drawing/2014/main" id="{343DED12-DFA6-4381-8B57-758BF8A42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9" y="3830"/>
                <a:ext cx="29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Rectangle 2331">
                <a:extLst>
                  <a:ext uri="{FF2B5EF4-FFF2-40B4-BE49-F238E27FC236}">
                    <a16:creationId xmlns:a16="http://schemas.microsoft.com/office/drawing/2014/main" id="{3F4ABC42-488A-4864-BF88-1C92EE555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7" y="3838"/>
                <a:ext cx="272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5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Osorkon IV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9" name="Rectangle 2332">
                <a:extLst>
                  <a:ext uri="{FF2B5EF4-FFF2-40B4-BE49-F238E27FC236}">
                    <a16:creationId xmlns:a16="http://schemas.microsoft.com/office/drawing/2014/main" id="{94A42BC7-5C90-4633-AF6F-6FC6BD38B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2" y="3830"/>
                <a:ext cx="311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Rectangle 2333">
                <a:extLst>
                  <a:ext uri="{FF2B5EF4-FFF2-40B4-BE49-F238E27FC236}">
                    <a16:creationId xmlns:a16="http://schemas.microsoft.com/office/drawing/2014/main" id="{264CB4C4-1DDF-4394-92AB-BBA6A141E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2" y="3830"/>
                <a:ext cx="311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Rectangle 2334">
                <a:extLst>
                  <a:ext uri="{FF2B5EF4-FFF2-40B4-BE49-F238E27FC236}">
                    <a16:creationId xmlns:a16="http://schemas.microsoft.com/office/drawing/2014/main" id="{B175B850-721F-4620-A534-B4588AB25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" y="3830"/>
                <a:ext cx="60" cy="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Rectangle 2335">
                <a:extLst>
                  <a:ext uri="{FF2B5EF4-FFF2-40B4-BE49-F238E27FC236}">
                    <a16:creationId xmlns:a16="http://schemas.microsoft.com/office/drawing/2014/main" id="{DCEB5E92-20B7-49FB-A2FF-24CF6A38F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" y="3830"/>
                <a:ext cx="60" cy="3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2336">
                <a:extLst>
                  <a:ext uri="{FF2B5EF4-FFF2-40B4-BE49-F238E27FC236}">
                    <a16:creationId xmlns:a16="http://schemas.microsoft.com/office/drawing/2014/main" id="{35F54E33-A546-4393-9F07-2B35F2B6E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7" y="3830"/>
                <a:ext cx="26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Rectangle 2337">
                <a:extLst>
                  <a:ext uri="{FF2B5EF4-FFF2-40B4-BE49-F238E27FC236}">
                    <a16:creationId xmlns:a16="http://schemas.microsoft.com/office/drawing/2014/main" id="{E71CA932-ACF8-4645-80FF-FF789EA41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7" y="3830"/>
                <a:ext cx="267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Rectangle 2338">
                <a:extLst>
                  <a:ext uri="{FF2B5EF4-FFF2-40B4-BE49-F238E27FC236}">
                    <a16:creationId xmlns:a16="http://schemas.microsoft.com/office/drawing/2014/main" id="{1BAEEEDB-B6B8-4B46-BCDC-0154F7C68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5" y="3838"/>
                <a:ext cx="2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5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Pedubast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16" name="Rectangle 2339">
                <a:extLst>
                  <a:ext uri="{FF2B5EF4-FFF2-40B4-BE49-F238E27FC236}">
                    <a16:creationId xmlns:a16="http://schemas.microsoft.com/office/drawing/2014/main" id="{124E658E-6A83-403D-9523-F0B0E51B7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8" y="3830"/>
                <a:ext cx="119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2340">
                <a:extLst>
                  <a:ext uri="{FF2B5EF4-FFF2-40B4-BE49-F238E27FC236}">
                    <a16:creationId xmlns:a16="http://schemas.microsoft.com/office/drawing/2014/main" id="{C75F0F8F-EA2F-40AF-B018-464BDA1FB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8" y="3830"/>
                <a:ext cx="11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Rectangle 2341">
                <a:extLst>
                  <a:ext uri="{FF2B5EF4-FFF2-40B4-BE49-F238E27FC236}">
                    <a16:creationId xmlns:a16="http://schemas.microsoft.com/office/drawing/2014/main" id="{01CC49CB-64E6-415F-A436-5CBEEDECB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" y="3830"/>
                <a:ext cx="3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Rectangle 2342">
                <a:extLst>
                  <a:ext uri="{FF2B5EF4-FFF2-40B4-BE49-F238E27FC236}">
                    <a16:creationId xmlns:a16="http://schemas.microsoft.com/office/drawing/2014/main" id="{C769E647-4646-484F-B867-A62CC16E7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" y="3830"/>
                <a:ext cx="3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Rectangle 2343">
                <a:extLst>
                  <a:ext uri="{FF2B5EF4-FFF2-40B4-BE49-F238E27FC236}">
                    <a16:creationId xmlns:a16="http://schemas.microsoft.com/office/drawing/2014/main" id="{B6EBCC55-B0FF-4F91-BAAC-2D6BBA3B6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" y="3830"/>
                <a:ext cx="59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Rectangle 2344">
                <a:extLst>
                  <a:ext uri="{FF2B5EF4-FFF2-40B4-BE49-F238E27FC236}">
                    <a16:creationId xmlns:a16="http://schemas.microsoft.com/office/drawing/2014/main" id="{CD027761-678C-40E3-BD24-CE64612EC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" y="3830"/>
                <a:ext cx="5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Rectangle 2345">
                <a:extLst>
                  <a:ext uri="{FF2B5EF4-FFF2-40B4-BE49-F238E27FC236}">
                    <a16:creationId xmlns:a16="http://schemas.microsoft.com/office/drawing/2014/main" id="{BCE09DD3-0227-45A6-834D-EB74E0B39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1" y="3830"/>
                <a:ext cx="208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Rectangle 2346">
                <a:extLst>
                  <a:ext uri="{FF2B5EF4-FFF2-40B4-BE49-F238E27FC236}">
                    <a16:creationId xmlns:a16="http://schemas.microsoft.com/office/drawing/2014/main" id="{58318F40-0DC9-4B03-85BD-F4135FEF7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1" y="3830"/>
                <a:ext cx="208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2347">
                <a:extLst>
                  <a:ext uri="{FF2B5EF4-FFF2-40B4-BE49-F238E27FC236}">
                    <a16:creationId xmlns:a16="http://schemas.microsoft.com/office/drawing/2014/main" id="{B1645D50-6565-4F83-B33C-8FF49B2AB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5" y="3830"/>
                <a:ext cx="29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Rectangle 2348">
                <a:extLst>
                  <a:ext uri="{FF2B5EF4-FFF2-40B4-BE49-F238E27FC236}">
                    <a16:creationId xmlns:a16="http://schemas.microsoft.com/office/drawing/2014/main" id="{FFE0B5C3-4DC9-41C0-A08D-C519B3487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5" y="3830"/>
                <a:ext cx="29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Rectangle 2349">
                <a:extLst>
                  <a:ext uri="{FF2B5EF4-FFF2-40B4-BE49-F238E27FC236}">
                    <a16:creationId xmlns:a16="http://schemas.microsoft.com/office/drawing/2014/main" id="{CA816B2D-0864-4374-90E2-36CE4927A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6" y="3830"/>
                <a:ext cx="11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Rectangle 2350">
                <a:extLst>
                  <a:ext uri="{FF2B5EF4-FFF2-40B4-BE49-F238E27FC236}">
                    <a16:creationId xmlns:a16="http://schemas.microsoft.com/office/drawing/2014/main" id="{7D5DEE5D-4975-46BB-AE06-0B1EA78D1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6" y="3830"/>
                <a:ext cx="11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Line 2351">
                <a:extLst>
                  <a:ext uri="{FF2B5EF4-FFF2-40B4-BE49-F238E27FC236}">
                    <a16:creationId xmlns:a16="http://schemas.microsoft.com/office/drawing/2014/main" id="{39184FDF-7267-46F2-BB0D-06A79C8E82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69" y="3800"/>
                <a:ext cx="2195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Rectangle 2352">
                <a:extLst>
                  <a:ext uri="{FF2B5EF4-FFF2-40B4-BE49-F238E27FC236}">
                    <a16:creationId xmlns:a16="http://schemas.microsoft.com/office/drawing/2014/main" id="{77D601BE-205C-4071-B523-1ED653233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1" y="3771"/>
                <a:ext cx="771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Rectangle 2353">
                <a:extLst>
                  <a:ext uri="{FF2B5EF4-FFF2-40B4-BE49-F238E27FC236}">
                    <a16:creationId xmlns:a16="http://schemas.microsoft.com/office/drawing/2014/main" id="{6D703874-6412-4E7B-B913-5C5AFAD95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3" y="3775"/>
                <a:ext cx="90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XXI: 20 Kings from Thebes &amp; Tanis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31" name="Rectangle 2354">
                <a:extLst>
                  <a:ext uri="{FF2B5EF4-FFF2-40B4-BE49-F238E27FC236}">
                    <a16:creationId xmlns:a16="http://schemas.microsoft.com/office/drawing/2014/main" id="{85321FFB-E032-442E-8192-8EE9ECA4C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9" y="3889"/>
                <a:ext cx="416" cy="6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Rectangle 2355">
                <a:extLst>
                  <a:ext uri="{FF2B5EF4-FFF2-40B4-BE49-F238E27FC236}">
                    <a16:creationId xmlns:a16="http://schemas.microsoft.com/office/drawing/2014/main" id="{E61DA295-101C-4402-BF39-6C3BE4D87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9" y="3889"/>
                <a:ext cx="416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Rectangle 2356">
                <a:extLst>
                  <a:ext uri="{FF2B5EF4-FFF2-40B4-BE49-F238E27FC236}">
                    <a16:creationId xmlns:a16="http://schemas.microsoft.com/office/drawing/2014/main" id="{1188A453-E969-4645-AFC0-DABDF7ACE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0" y="3894"/>
                <a:ext cx="34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Shoshenk VI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34" name="Rectangle 2357">
                <a:extLst>
                  <a:ext uri="{FF2B5EF4-FFF2-40B4-BE49-F238E27FC236}">
                    <a16:creationId xmlns:a16="http://schemas.microsoft.com/office/drawing/2014/main" id="{66710E31-20CC-4D09-98FD-B99971CA8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4" y="3889"/>
                <a:ext cx="465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Rectangle 2358">
                <a:extLst>
                  <a:ext uri="{FF2B5EF4-FFF2-40B4-BE49-F238E27FC236}">
                    <a16:creationId xmlns:a16="http://schemas.microsoft.com/office/drawing/2014/main" id="{D4648F16-E561-4521-A591-908E4E8FC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4" y="3889"/>
                <a:ext cx="465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2359">
                <a:extLst>
                  <a:ext uri="{FF2B5EF4-FFF2-40B4-BE49-F238E27FC236}">
                    <a16:creationId xmlns:a16="http://schemas.microsoft.com/office/drawing/2014/main" id="{356E656B-D339-4529-B240-FD3A7913F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1" y="3894"/>
                <a:ext cx="17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Iuput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37" name="Rectangle 2360">
                <a:extLst>
                  <a:ext uri="{FF2B5EF4-FFF2-40B4-BE49-F238E27FC236}">
                    <a16:creationId xmlns:a16="http://schemas.microsoft.com/office/drawing/2014/main" id="{DE03FB58-698C-4287-8669-701E92AF3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7" y="3889"/>
                <a:ext cx="158" cy="6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Rectangle 2361">
                <a:extLst>
                  <a:ext uri="{FF2B5EF4-FFF2-40B4-BE49-F238E27FC236}">
                    <a16:creationId xmlns:a16="http://schemas.microsoft.com/office/drawing/2014/main" id="{73D47027-6763-445D-8F77-6953F55C5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7" y="3889"/>
                <a:ext cx="158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Rectangle 2362">
                <a:extLst>
                  <a:ext uri="{FF2B5EF4-FFF2-40B4-BE49-F238E27FC236}">
                    <a16:creationId xmlns:a16="http://schemas.microsoft.com/office/drawing/2014/main" id="{90D702B7-D3E0-4406-BE30-AF22607CD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" y="3889"/>
                <a:ext cx="149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Rectangle 2363">
                <a:extLst>
                  <a:ext uri="{FF2B5EF4-FFF2-40B4-BE49-F238E27FC236}">
                    <a16:creationId xmlns:a16="http://schemas.microsoft.com/office/drawing/2014/main" id="{084A74AE-CBD0-4B06-9A49-0D03D2B7C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" y="3889"/>
                <a:ext cx="149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2364">
                <a:extLst>
                  <a:ext uri="{FF2B5EF4-FFF2-40B4-BE49-F238E27FC236}">
                    <a16:creationId xmlns:a16="http://schemas.microsoft.com/office/drawing/2014/main" id="{F6372B40-4CF9-484E-B7C3-6733767E0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" y="3889"/>
                <a:ext cx="60" cy="3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Rectangle 2365">
                <a:extLst>
                  <a:ext uri="{FF2B5EF4-FFF2-40B4-BE49-F238E27FC236}">
                    <a16:creationId xmlns:a16="http://schemas.microsoft.com/office/drawing/2014/main" id="{DB2D946B-EE1A-43DA-8E5A-F545B6D50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8" y="3889"/>
                <a:ext cx="60" cy="3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2366">
                <a:extLst>
                  <a:ext uri="{FF2B5EF4-FFF2-40B4-BE49-F238E27FC236}">
                    <a16:creationId xmlns:a16="http://schemas.microsoft.com/office/drawing/2014/main" id="{ACB0F49C-D3EE-468C-BCE8-569C1B338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" y="3889"/>
                <a:ext cx="59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Rectangle 2367">
                <a:extLst>
                  <a:ext uri="{FF2B5EF4-FFF2-40B4-BE49-F238E27FC236}">
                    <a16:creationId xmlns:a16="http://schemas.microsoft.com/office/drawing/2014/main" id="{F43707F7-BBEB-4350-8B40-E16A0A3B7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" y="3889"/>
                <a:ext cx="59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Rectangle 2368">
                <a:extLst>
                  <a:ext uri="{FF2B5EF4-FFF2-40B4-BE49-F238E27FC236}">
                    <a16:creationId xmlns:a16="http://schemas.microsoft.com/office/drawing/2014/main" id="{76D45804-8826-4F23-9B57-AB84D60D7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0" y="3889"/>
                <a:ext cx="29" cy="8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Rectangle 2369">
                <a:extLst>
                  <a:ext uri="{FF2B5EF4-FFF2-40B4-BE49-F238E27FC236}">
                    <a16:creationId xmlns:a16="http://schemas.microsoft.com/office/drawing/2014/main" id="{5A356A20-921C-4965-B1AE-CC880D420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0" y="3889"/>
                <a:ext cx="29" cy="8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Rectangle 2370">
                <a:extLst>
                  <a:ext uri="{FF2B5EF4-FFF2-40B4-BE49-F238E27FC236}">
                    <a16:creationId xmlns:a16="http://schemas.microsoft.com/office/drawing/2014/main" id="{075034EB-E5C0-4C3F-B66F-10062E07D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" y="3919"/>
                <a:ext cx="59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Rectangle 2371">
                <a:extLst>
                  <a:ext uri="{FF2B5EF4-FFF2-40B4-BE49-F238E27FC236}">
                    <a16:creationId xmlns:a16="http://schemas.microsoft.com/office/drawing/2014/main" id="{83F69AC3-3507-4C2F-8D82-23FD8985F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9" y="3919"/>
                <a:ext cx="5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Rectangle 2372">
                <a:extLst>
                  <a:ext uri="{FF2B5EF4-FFF2-40B4-BE49-F238E27FC236}">
                    <a16:creationId xmlns:a16="http://schemas.microsoft.com/office/drawing/2014/main" id="{DA949B93-4266-4D38-8B0A-8780D64C1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6" y="3889"/>
                <a:ext cx="563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Rectangle 2373">
                <a:extLst>
                  <a:ext uri="{FF2B5EF4-FFF2-40B4-BE49-F238E27FC236}">
                    <a16:creationId xmlns:a16="http://schemas.microsoft.com/office/drawing/2014/main" id="{BAE1E650-0DD0-4A8A-B1C8-074A65853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6" y="3889"/>
                <a:ext cx="563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Rectangle 2374">
                <a:extLst>
                  <a:ext uri="{FF2B5EF4-FFF2-40B4-BE49-F238E27FC236}">
                    <a16:creationId xmlns:a16="http://schemas.microsoft.com/office/drawing/2014/main" id="{C1DA5988-D319-464B-B7C3-AE33AC09A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4" y="3894"/>
                <a:ext cx="33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Psusennes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2" name="Rectangle 2375">
                <a:extLst>
                  <a:ext uri="{FF2B5EF4-FFF2-40B4-BE49-F238E27FC236}">
                    <a16:creationId xmlns:a16="http://schemas.microsoft.com/office/drawing/2014/main" id="{F2378A04-80EE-4B19-A836-7F3609840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9" y="3889"/>
                <a:ext cx="297" cy="6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2376">
                <a:extLst>
                  <a:ext uri="{FF2B5EF4-FFF2-40B4-BE49-F238E27FC236}">
                    <a16:creationId xmlns:a16="http://schemas.microsoft.com/office/drawing/2014/main" id="{F1BE7396-8470-41CB-9ED7-F96AB264A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9" y="3889"/>
                <a:ext cx="297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Rectangle 2377">
                <a:extLst>
                  <a:ext uri="{FF2B5EF4-FFF2-40B4-BE49-F238E27FC236}">
                    <a16:creationId xmlns:a16="http://schemas.microsoft.com/office/drawing/2014/main" id="{66D6509D-E723-4AE8-BF59-1C76CE60D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6" y="3894"/>
                <a:ext cx="25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Smendes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5" name="Rectangle 2378">
                <a:extLst>
                  <a:ext uri="{FF2B5EF4-FFF2-40B4-BE49-F238E27FC236}">
                    <a16:creationId xmlns:a16="http://schemas.microsoft.com/office/drawing/2014/main" id="{39237C7C-9EC9-49FB-8A4A-2D73E5943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0" y="4008"/>
                <a:ext cx="59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Rectangle 2379">
                <a:extLst>
                  <a:ext uri="{FF2B5EF4-FFF2-40B4-BE49-F238E27FC236}">
                    <a16:creationId xmlns:a16="http://schemas.microsoft.com/office/drawing/2014/main" id="{56E0857C-A63E-4A5B-B230-F0A777C3C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0" y="4008"/>
                <a:ext cx="5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Rectangle 2380">
                <a:extLst>
                  <a:ext uri="{FF2B5EF4-FFF2-40B4-BE49-F238E27FC236}">
                    <a16:creationId xmlns:a16="http://schemas.microsoft.com/office/drawing/2014/main" id="{AD640F8D-E8EC-4A99-B5DB-60F071C31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1" y="4008"/>
                <a:ext cx="5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Rectangle 2381">
                <a:extLst>
                  <a:ext uri="{FF2B5EF4-FFF2-40B4-BE49-F238E27FC236}">
                    <a16:creationId xmlns:a16="http://schemas.microsoft.com/office/drawing/2014/main" id="{229E1CF9-B5C3-45D5-AD47-0B012F0F8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1" y="4008"/>
                <a:ext cx="5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Rectangle 2382">
                <a:extLst>
                  <a:ext uri="{FF2B5EF4-FFF2-40B4-BE49-F238E27FC236}">
                    <a16:creationId xmlns:a16="http://schemas.microsoft.com/office/drawing/2014/main" id="{3C6434BC-FEFA-4062-80DF-35C21069D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2" y="4008"/>
                <a:ext cx="119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Rectangle 2383">
                <a:extLst>
                  <a:ext uri="{FF2B5EF4-FFF2-40B4-BE49-F238E27FC236}">
                    <a16:creationId xmlns:a16="http://schemas.microsoft.com/office/drawing/2014/main" id="{D258F9CB-DAF5-4E27-8149-85F822795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2" y="4008"/>
                <a:ext cx="11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Rectangle 2384">
                <a:extLst>
                  <a:ext uri="{FF2B5EF4-FFF2-40B4-BE49-F238E27FC236}">
                    <a16:creationId xmlns:a16="http://schemas.microsoft.com/office/drawing/2014/main" id="{DD3DAE0B-A961-48D9-9A91-AF049039F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8" y="4008"/>
                <a:ext cx="444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Rectangle 2385">
                <a:extLst>
                  <a:ext uri="{FF2B5EF4-FFF2-40B4-BE49-F238E27FC236}">
                    <a16:creationId xmlns:a16="http://schemas.microsoft.com/office/drawing/2014/main" id="{4EE2186B-7719-461A-83F4-955B26531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8" y="4008"/>
                <a:ext cx="444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Rectangle 2386">
                <a:extLst>
                  <a:ext uri="{FF2B5EF4-FFF2-40B4-BE49-F238E27FC236}">
                    <a16:creationId xmlns:a16="http://schemas.microsoft.com/office/drawing/2014/main" id="{2E729E42-18D9-4F84-AA8C-567540B39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8" y="4008"/>
                <a:ext cx="30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Rectangle 2387">
                <a:extLst>
                  <a:ext uri="{FF2B5EF4-FFF2-40B4-BE49-F238E27FC236}">
                    <a16:creationId xmlns:a16="http://schemas.microsoft.com/office/drawing/2014/main" id="{2DBE360D-B156-4D68-B092-D4EBD1764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8" y="4008"/>
                <a:ext cx="3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Rectangle 2388">
                <a:extLst>
                  <a:ext uri="{FF2B5EF4-FFF2-40B4-BE49-F238E27FC236}">
                    <a16:creationId xmlns:a16="http://schemas.microsoft.com/office/drawing/2014/main" id="{FBF2125E-9940-42F7-B774-EE9190595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8" y="4008"/>
                <a:ext cx="266" cy="2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Rectangle 2389">
                <a:extLst>
                  <a:ext uri="{FF2B5EF4-FFF2-40B4-BE49-F238E27FC236}">
                    <a16:creationId xmlns:a16="http://schemas.microsoft.com/office/drawing/2014/main" id="{04CB56C8-6A11-46A2-9455-8AB95E8C2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8" y="4008"/>
                <a:ext cx="266" cy="2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Rectangle 2390">
                <a:extLst>
                  <a:ext uri="{FF2B5EF4-FFF2-40B4-BE49-F238E27FC236}">
                    <a16:creationId xmlns:a16="http://schemas.microsoft.com/office/drawing/2014/main" id="{C05C2072-65F3-4AAF-9B65-AB3DD73D5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9" y="4008"/>
                <a:ext cx="279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Rectangle 2391">
                <a:extLst>
                  <a:ext uri="{FF2B5EF4-FFF2-40B4-BE49-F238E27FC236}">
                    <a16:creationId xmlns:a16="http://schemas.microsoft.com/office/drawing/2014/main" id="{8D540F27-097E-4490-ADFC-464B7B93B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9" y="4008"/>
                <a:ext cx="27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Rectangle 2392">
                <a:extLst>
                  <a:ext uri="{FF2B5EF4-FFF2-40B4-BE49-F238E27FC236}">
                    <a16:creationId xmlns:a16="http://schemas.microsoft.com/office/drawing/2014/main" id="{DF193B1F-F976-4DC9-A3EF-C80200B06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6" y="4016"/>
                <a:ext cx="254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5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Osorkon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70" name="Rectangle 2393">
                <a:extLst>
                  <a:ext uri="{FF2B5EF4-FFF2-40B4-BE49-F238E27FC236}">
                    <a16:creationId xmlns:a16="http://schemas.microsoft.com/office/drawing/2014/main" id="{3D5C508D-F8AF-49FB-B056-38A743D2A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1" y="4008"/>
                <a:ext cx="48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Rectangle 2394">
                <a:extLst>
                  <a:ext uri="{FF2B5EF4-FFF2-40B4-BE49-F238E27FC236}">
                    <a16:creationId xmlns:a16="http://schemas.microsoft.com/office/drawing/2014/main" id="{514B777F-92EA-4DF2-BC39-4FB3E2810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1" y="4008"/>
                <a:ext cx="48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Rectangle 2395">
                <a:extLst>
                  <a:ext uri="{FF2B5EF4-FFF2-40B4-BE49-F238E27FC236}">
                    <a16:creationId xmlns:a16="http://schemas.microsoft.com/office/drawing/2014/main" id="{90B2DDA8-EF6D-4987-A023-1A333DF44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3" y="4008"/>
                <a:ext cx="178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Rectangle 2396">
                <a:extLst>
                  <a:ext uri="{FF2B5EF4-FFF2-40B4-BE49-F238E27FC236}">
                    <a16:creationId xmlns:a16="http://schemas.microsoft.com/office/drawing/2014/main" id="{009BB7DF-3F23-457C-9A1C-7BECC1E79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3" y="4008"/>
                <a:ext cx="178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Rectangle 2397">
                <a:extLst>
                  <a:ext uri="{FF2B5EF4-FFF2-40B4-BE49-F238E27FC236}">
                    <a16:creationId xmlns:a16="http://schemas.microsoft.com/office/drawing/2014/main" id="{C7BD2744-C16F-4787-835B-D20234ECB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6" y="4008"/>
                <a:ext cx="237" cy="5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Rectangle 2398">
                <a:extLst>
                  <a:ext uri="{FF2B5EF4-FFF2-40B4-BE49-F238E27FC236}">
                    <a16:creationId xmlns:a16="http://schemas.microsoft.com/office/drawing/2014/main" id="{852BC639-FDE3-418D-BF49-8893F6AA4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6" y="4008"/>
                <a:ext cx="237" cy="5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Line 2399">
                <a:extLst>
                  <a:ext uri="{FF2B5EF4-FFF2-40B4-BE49-F238E27FC236}">
                    <a16:creationId xmlns:a16="http://schemas.microsoft.com/office/drawing/2014/main" id="{60A15186-F060-4FB8-ABD2-E1C9B14A8E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06" y="3978"/>
                <a:ext cx="1453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Rectangle 2400">
                <a:extLst>
                  <a:ext uri="{FF2B5EF4-FFF2-40B4-BE49-F238E27FC236}">
                    <a16:creationId xmlns:a16="http://schemas.microsoft.com/office/drawing/2014/main" id="{20DD2314-6D2D-4DB0-B737-70C107102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2" y="3949"/>
                <a:ext cx="602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Rectangle 2401">
                <a:extLst>
                  <a:ext uri="{FF2B5EF4-FFF2-40B4-BE49-F238E27FC236}">
                    <a16:creationId xmlns:a16="http://schemas.microsoft.com/office/drawing/2014/main" id="{C0C85B5F-D5E0-4FEA-B015-ABA17D65D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5" y="3953"/>
                <a:ext cx="711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XXII: 9 Kings from Bubastis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79" name="Line 2402">
                <a:extLst>
                  <a:ext uri="{FF2B5EF4-FFF2-40B4-BE49-F238E27FC236}">
                    <a16:creationId xmlns:a16="http://schemas.microsoft.com/office/drawing/2014/main" id="{B4493B2C-9E3D-4C48-A930-74D9C27DF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873" y="3552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Rectangle 2403">
                <a:extLst>
                  <a:ext uri="{FF2B5EF4-FFF2-40B4-BE49-F238E27FC236}">
                    <a16:creationId xmlns:a16="http://schemas.microsoft.com/office/drawing/2014/main" id="{F05F6C61-4B93-4F5E-98A7-547CA78CB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0" y="3682"/>
                <a:ext cx="198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Rectangle 2404">
                <a:extLst>
                  <a:ext uri="{FF2B5EF4-FFF2-40B4-BE49-F238E27FC236}">
                    <a16:creationId xmlns:a16="http://schemas.microsoft.com/office/drawing/2014/main" id="{A0FE3468-3A09-4D94-A2C6-97F21A490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0" y="3682"/>
                <a:ext cx="198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Rectangle 2405">
                <a:extLst>
                  <a:ext uri="{FF2B5EF4-FFF2-40B4-BE49-F238E27FC236}">
                    <a16:creationId xmlns:a16="http://schemas.microsoft.com/office/drawing/2014/main" id="{C0244D17-A85A-4051-944C-0660673DB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8" y="4008"/>
                <a:ext cx="3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Rectangle 2406">
                <a:extLst>
                  <a:ext uri="{FF2B5EF4-FFF2-40B4-BE49-F238E27FC236}">
                    <a16:creationId xmlns:a16="http://schemas.microsoft.com/office/drawing/2014/main" id="{377D6670-C46E-4F04-991A-7F87A9992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8" y="4008"/>
                <a:ext cx="3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Rectangle 2407">
                <a:extLst>
                  <a:ext uri="{FF2B5EF4-FFF2-40B4-BE49-F238E27FC236}">
                    <a16:creationId xmlns:a16="http://schemas.microsoft.com/office/drawing/2014/main" id="{0FA65ABF-9257-40A7-B188-1C3AE7044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" y="4008"/>
                <a:ext cx="35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Rectangle 2408">
                <a:extLst>
                  <a:ext uri="{FF2B5EF4-FFF2-40B4-BE49-F238E27FC236}">
                    <a16:creationId xmlns:a16="http://schemas.microsoft.com/office/drawing/2014/main" id="{41BC9FD6-C8A4-4768-9025-67074AA34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" y="4008"/>
                <a:ext cx="35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Rectangle 2409">
                <a:extLst>
                  <a:ext uri="{FF2B5EF4-FFF2-40B4-BE49-F238E27FC236}">
                    <a16:creationId xmlns:a16="http://schemas.microsoft.com/office/drawing/2014/main" id="{4DA4B5BE-36DB-441C-B2E0-7D9599F1E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2" y="4011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863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7" name="Rectangle 2410">
                <a:extLst>
                  <a:ext uri="{FF2B5EF4-FFF2-40B4-BE49-F238E27FC236}">
                    <a16:creationId xmlns:a16="http://schemas.microsoft.com/office/drawing/2014/main" id="{0EE97E29-E727-40DD-85C6-F8DFBFA64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5" y="4011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8" name="Rectangle 2411">
                <a:extLst>
                  <a:ext uri="{FF2B5EF4-FFF2-40B4-BE49-F238E27FC236}">
                    <a16:creationId xmlns:a16="http://schemas.microsoft.com/office/drawing/2014/main" id="{7F58BA37-4DDD-4197-A8BC-5E5DE715A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1" y="4011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832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9" name="Rectangle 2412">
                <a:extLst>
                  <a:ext uri="{FF2B5EF4-FFF2-40B4-BE49-F238E27FC236}">
                    <a16:creationId xmlns:a16="http://schemas.microsoft.com/office/drawing/2014/main" id="{457B999B-94D8-4E0F-A642-E6FC745CA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8" y="4082"/>
                <a:ext cx="46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Ramesses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90" name="Rectangle 2413">
                <a:extLst>
                  <a:ext uri="{FF2B5EF4-FFF2-40B4-BE49-F238E27FC236}">
                    <a16:creationId xmlns:a16="http://schemas.microsoft.com/office/drawing/2014/main" id="{50403BFF-760F-4988-9FB5-8623D1865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2" y="3811"/>
                <a:ext cx="88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Rectangle 2414">
                <a:extLst>
                  <a:ext uri="{FF2B5EF4-FFF2-40B4-BE49-F238E27FC236}">
                    <a16:creationId xmlns:a16="http://schemas.microsoft.com/office/drawing/2014/main" id="{CA9355FF-C456-46B0-8533-8091FB21A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2" y="3811"/>
                <a:ext cx="88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Rectangle 2415">
                <a:extLst>
                  <a:ext uri="{FF2B5EF4-FFF2-40B4-BE49-F238E27FC236}">
                    <a16:creationId xmlns:a16="http://schemas.microsoft.com/office/drawing/2014/main" id="{48CDF468-77A3-417A-9E1C-DC509F3EF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0" y="3811"/>
                <a:ext cx="30" cy="6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Rectangle 2416">
                <a:extLst>
                  <a:ext uri="{FF2B5EF4-FFF2-40B4-BE49-F238E27FC236}">
                    <a16:creationId xmlns:a16="http://schemas.microsoft.com/office/drawing/2014/main" id="{429F89FD-3271-4C9D-B19F-3BEB1DE09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0" y="3811"/>
                <a:ext cx="30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Rectangle 2417">
                <a:extLst>
                  <a:ext uri="{FF2B5EF4-FFF2-40B4-BE49-F238E27FC236}">
                    <a16:creationId xmlns:a16="http://schemas.microsoft.com/office/drawing/2014/main" id="{1E0B23A1-A3AC-4BAD-9D37-A91EB576A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0" y="3811"/>
                <a:ext cx="60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Rectangle 2418">
                <a:extLst>
                  <a:ext uri="{FF2B5EF4-FFF2-40B4-BE49-F238E27FC236}">
                    <a16:creationId xmlns:a16="http://schemas.microsoft.com/office/drawing/2014/main" id="{F029BDAF-7802-4E53-A57F-F3F6A8A2B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0" y="3811"/>
                <a:ext cx="60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Rectangle 2419">
                <a:extLst>
                  <a:ext uri="{FF2B5EF4-FFF2-40B4-BE49-F238E27FC236}">
                    <a16:creationId xmlns:a16="http://schemas.microsoft.com/office/drawing/2014/main" id="{34502370-ADFC-4053-B4DC-9F539B346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0" y="3811"/>
                <a:ext cx="76" cy="6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Rectangle 2420">
                <a:extLst>
                  <a:ext uri="{FF2B5EF4-FFF2-40B4-BE49-F238E27FC236}">
                    <a16:creationId xmlns:a16="http://schemas.microsoft.com/office/drawing/2014/main" id="{53328EEC-367B-411B-94FE-9679227CC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0" y="3811"/>
                <a:ext cx="76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Rectangle 2421">
                <a:extLst>
                  <a:ext uri="{FF2B5EF4-FFF2-40B4-BE49-F238E27FC236}">
                    <a16:creationId xmlns:a16="http://schemas.microsoft.com/office/drawing/2014/main" id="{A4F50567-3863-4E58-B789-A9CA88F25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4" y="3811"/>
                <a:ext cx="44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Rectangle 2422">
                <a:extLst>
                  <a:ext uri="{FF2B5EF4-FFF2-40B4-BE49-F238E27FC236}">
                    <a16:creationId xmlns:a16="http://schemas.microsoft.com/office/drawing/2014/main" id="{85B9282C-CC90-4B03-A3DF-FB798CACE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4" y="3811"/>
                <a:ext cx="44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Rectangle 2423">
                <a:extLst>
                  <a:ext uri="{FF2B5EF4-FFF2-40B4-BE49-F238E27FC236}">
                    <a16:creationId xmlns:a16="http://schemas.microsoft.com/office/drawing/2014/main" id="{240BB9AD-C84C-4BC1-9864-2428737CF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8" y="3811"/>
                <a:ext cx="30" cy="6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Rectangle 2424">
                <a:extLst>
                  <a:ext uri="{FF2B5EF4-FFF2-40B4-BE49-F238E27FC236}">
                    <a16:creationId xmlns:a16="http://schemas.microsoft.com/office/drawing/2014/main" id="{861C3557-32A4-4452-AD90-48A94C98B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8" y="3811"/>
                <a:ext cx="30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Line 2425">
                <a:extLst>
                  <a:ext uri="{FF2B5EF4-FFF2-40B4-BE49-F238E27FC236}">
                    <a16:creationId xmlns:a16="http://schemas.microsoft.com/office/drawing/2014/main" id="{5D92DC91-CD2A-405D-9227-C4DE7DE3C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013" y="3860"/>
                <a:ext cx="45" cy="148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Rectangle 2426">
                <a:extLst>
                  <a:ext uri="{FF2B5EF4-FFF2-40B4-BE49-F238E27FC236}">
                    <a16:creationId xmlns:a16="http://schemas.microsoft.com/office/drawing/2014/main" id="{F7BF2D14-B776-435A-9951-36A7C8F36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4" y="3741"/>
                <a:ext cx="5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Rectangle 2427">
                <a:extLst>
                  <a:ext uri="{FF2B5EF4-FFF2-40B4-BE49-F238E27FC236}">
                    <a16:creationId xmlns:a16="http://schemas.microsoft.com/office/drawing/2014/main" id="{4D9AF0A0-314F-40A2-8D5D-6A42E8FB4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54" y="3741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Rectangle 2428">
                <a:extLst>
                  <a:ext uri="{FF2B5EF4-FFF2-40B4-BE49-F238E27FC236}">
                    <a16:creationId xmlns:a16="http://schemas.microsoft.com/office/drawing/2014/main" id="{B2C6F3E7-DA22-43A3-9DFF-2506DE1BA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5" y="3741"/>
                <a:ext cx="89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Rectangle 2429">
                <a:extLst>
                  <a:ext uri="{FF2B5EF4-FFF2-40B4-BE49-F238E27FC236}">
                    <a16:creationId xmlns:a16="http://schemas.microsoft.com/office/drawing/2014/main" id="{D10BAA44-5C4F-4762-9507-940BB9F1B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5" y="3741"/>
                <a:ext cx="8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Rectangle 2430">
                <a:extLst>
                  <a:ext uri="{FF2B5EF4-FFF2-40B4-BE49-F238E27FC236}">
                    <a16:creationId xmlns:a16="http://schemas.microsoft.com/office/drawing/2014/main" id="{FD190F53-B108-4540-88C3-9CA4D3DA5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4" y="3741"/>
                <a:ext cx="89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Rectangle 2431">
                <a:extLst>
                  <a:ext uri="{FF2B5EF4-FFF2-40B4-BE49-F238E27FC236}">
                    <a16:creationId xmlns:a16="http://schemas.microsoft.com/office/drawing/2014/main" id="{1440EBC3-2BCA-47DB-BFE8-D18BE078E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4" y="3741"/>
                <a:ext cx="89" cy="59"/>
              </a:xfrm>
              <a:prstGeom prst="rect">
                <a:avLst/>
              </a:pr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2432">
                <a:extLst>
                  <a:ext uri="{FF2B5EF4-FFF2-40B4-BE49-F238E27FC236}">
                    <a16:creationId xmlns:a16="http://schemas.microsoft.com/office/drawing/2014/main" id="{D024E0A1-CA44-4687-A909-2B913170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4" y="3386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2433">
                <a:extLst>
                  <a:ext uri="{FF2B5EF4-FFF2-40B4-BE49-F238E27FC236}">
                    <a16:creationId xmlns:a16="http://schemas.microsoft.com/office/drawing/2014/main" id="{DB8B1AE4-5B88-4A38-B6AC-A9E3A168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4" y="3386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Rectangle 2434">
                <a:extLst>
                  <a:ext uri="{FF2B5EF4-FFF2-40B4-BE49-F238E27FC236}">
                    <a16:creationId xmlns:a16="http://schemas.microsoft.com/office/drawing/2014/main" id="{6C949F55-D3C3-47A4-A4FD-8888E5818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8" y="3382"/>
                <a:ext cx="47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802Jehoahaz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12" name="Rectangle 2435">
                <a:extLst>
                  <a:ext uri="{FF2B5EF4-FFF2-40B4-BE49-F238E27FC236}">
                    <a16:creationId xmlns:a16="http://schemas.microsoft.com/office/drawing/2014/main" id="{897F96F2-CE2F-46C1-951B-269A3917F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4" y="3382"/>
                <a:ext cx="10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¶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13" name="Rectangle 2436">
                <a:extLst>
                  <a:ext uri="{FF2B5EF4-FFF2-40B4-BE49-F238E27FC236}">
                    <a16:creationId xmlns:a16="http://schemas.microsoft.com/office/drawing/2014/main" id="{D861D1BD-AE34-416E-938E-B41CF8562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4" y="3382"/>
                <a:ext cx="22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savior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14" name="Rectangle 2437">
                <a:extLst>
                  <a:ext uri="{FF2B5EF4-FFF2-40B4-BE49-F238E27FC236}">
                    <a16:creationId xmlns:a16="http://schemas.microsoft.com/office/drawing/2014/main" id="{A7800A1D-DF36-4179-895B-FD7051863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2" y="3741"/>
                <a:ext cx="119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Rectangle 2438">
                <a:extLst>
                  <a:ext uri="{FF2B5EF4-FFF2-40B4-BE49-F238E27FC236}">
                    <a16:creationId xmlns:a16="http://schemas.microsoft.com/office/drawing/2014/main" id="{790ACE90-E2D1-49EC-BCE7-E1F57CAD3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2" y="3741"/>
                <a:ext cx="119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Rectangle 2439">
                <a:extLst>
                  <a:ext uri="{FF2B5EF4-FFF2-40B4-BE49-F238E27FC236}">
                    <a16:creationId xmlns:a16="http://schemas.microsoft.com/office/drawing/2014/main" id="{E1DC4269-A5D8-44EB-8014-8814D2DFB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" y="3741"/>
                <a:ext cx="118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Rectangle 2440">
                <a:extLst>
                  <a:ext uri="{FF2B5EF4-FFF2-40B4-BE49-F238E27FC236}">
                    <a16:creationId xmlns:a16="http://schemas.microsoft.com/office/drawing/2014/main" id="{551F3BC3-4B1F-454D-9C11-9FDF21E5C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4" y="3741"/>
                <a:ext cx="118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Rectangle 2441">
                <a:extLst>
                  <a:ext uri="{FF2B5EF4-FFF2-40B4-BE49-F238E27FC236}">
                    <a16:creationId xmlns:a16="http://schemas.microsoft.com/office/drawing/2014/main" id="{C1B0D897-F249-47A7-8489-CC9B0EC65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3" y="3800"/>
                <a:ext cx="59" cy="60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Rectangle 2442">
                <a:extLst>
                  <a:ext uri="{FF2B5EF4-FFF2-40B4-BE49-F238E27FC236}">
                    <a16:creationId xmlns:a16="http://schemas.microsoft.com/office/drawing/2014/main" id="{79ED72E3-FC82-4329-8AA2-7B792F7F7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3" y="3800"/>
                <a:ext cx="59" cy="60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Rectangle 2443">
                <a:extLst>
                  <a:ext uri="{FF2B5EF4-FFF2-40B4-BE49-F238E27FC236}">
                    <a16:creationId xmlns:a16="http://schemas.microsoft.com/office/drawing/2014/main" id="{94B80753-283A-43D7-88C6-7F1C7D992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" y="3741"/>
                <a:ext cx="267" cy="5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Rectangle 2444">
                <a:extLst>
                  <a:ext uri="{FF2B5EF4-FFF2-40B4-BE49-F238E27FC236}">
                    <a16:creationId xmlns:a16="http://schemas.microsoft.com/office/drawing/2014/main" id="{F087882B-15B6-4EAF-AC9E-AAC5EA74C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9" y="3741"/>
                <a:ext cx="267" cy="5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Rectangle 2445">
                <a:extLst>
                  <a:ext uri="{FF2B5EF4-FFF2-40B4-BE49-F238E27FC236}">
                    <a16:creationId xmlns:a16="http://schemas.microsoft.com/office/drawing/2014/main" id="{D2C8A99A-C29B-4AAB-B637-B69D367BA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1" y="3741"/>
                <a:ext cx="14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Rectangle 2446">
                <a:extLst>
                  <a:ext uri="{FF2B5EF4-FFF2-40B4-BE49-F238E27FC236}">
                    <a16:creationId xmlns:a16="http://schemas.microsoft.com/office/drawing/2014/main" id="{D39359B0-60A0-431C-9FA3-E656D5ED1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1" y="3741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Rectangle 2447">
                <a:extLst>
                  <a:ext uri="{FF2B5EF4-FFF2-40B4-BE49-F238E27FC236}">
                    <a16:creationId xmlns:a16="http://schemas.microsoft.com/office/drawing/2014/main" id="{B5E7BFC0-2A61-4F22-9828-117F7368E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6" y="3649"/>
                <a:ext cx="40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Hatshepsut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25" name="Rectangle 2448">
                <a:extLst>
                  <a:ext uri="{FF2B5EF4-FFF2-40B4-BE49-F238E27FC236}">
                    <a16:creationId xmlns:a16="http://schemas.microsoft.com/office/drawing/2014/main" id="{03F67519-432E-4E71-BFAB-4237BBD98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6" y="3873"/>
                <a:ext cx="43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Tuthmosis 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26" name="Rectangle 2449">
                <a:extLst>
                  <a:ext uri="{FF2B5EF4-FFF2-40B4-BE49-F238E27FC236}">
                    <a16:creationId xmlns:a16="http://schemas.microsoft.com/office/drawing/2014/main" id="{B522D2D5-2852-4671-971B-C5811EF9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3" y="3741"/>
                <a:ext cx="118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Rectangle 2450">
                <a:extLst>
                  <a:ext uri="{FF2B5EF4-FFF2-40B4-BE49-F238E27FC236}">
                    <a16:creationId xmlns:a16="http://schemas.microsoft.com/office/drawing/2014/main" id="{E071CFA6-5FFA-44A2-AEE3-A4A76FE79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3" y="3741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Rectangle 2451">
                <a:extLst>
                  <a:ext uri="{FF2B5EF4-FFF2-40B4-BE49-F238E27FC236}">
                    <a16:creationId xmlns:a16="http://schemas.microsoft.com/office/drawing/2014/main" id="{0341C087-AA13-431A-A8FF-41315F85E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7" y="3649"/>
                <a:ext cx="41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Tuthmosis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29" name="Rectangle 2452">
                <a:extLst>
                  <a:ext uri="{FF2B5EF4-FFF2-40B4-BE49-F238E27FC236}">
                    <a16:creationId xmlns:a16="http://schemas.microsoft.com/office/drawing/2014/main" id="{1C11C338-C8FC-41D9-AEED-DBC535BE5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5" y="3741"/>
                <a:ext cx="23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Rectangle 2453">
                <a:extLst>
                  <a:ext uri="{FF2B5EF4-FFF2-40B4-BE49-F238E27FC236}">
                    <a16:creationId xmlns:a16="http://schemas.microsoft.com/office/drawing/2014/main" id="{D490D259-01C8-40B7-B019-270E293A6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5" y="3741"/>
                <a:ext cx="238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Rectangle 2454">
                <a:extLst>
                  <a:ext uri="{FF2B5EF4-FFF2-40B4-BE49-F238E27FC236}">
                    <a16:creationId xmlns:a16="http://schemas.microsoft.com/office/drawing/2014/main" id="{909B290C-49FD-4EF5-A70F-63F0E6DD8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4" y="3746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1178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32" name="Rectangle 2455">
                <a:extLst>
                  <a:ext uri="{FF2B5EF4-FFF2-40B4-BE49-F238E27FC236}">
                    <a16:creationId xmlns:a16="http://schemas.microsoft.com/office/drawing/2014/main" id="{FED9FE23-7256-4065-8804-FA1881655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4" y="37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33" name="Rectangle 2456">
                <a:extLst>
                  <a:ext uri="{FF2B5EF4-FFF2-40B4-BE49-F238E27FC236}">
                    <a16:creationId xmlns:a16="http://schemas.microsoft.com/office/drawing/2014/main" id="{904F6766-0007-44B1-8C87-2A52BD6B6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2" y="3805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1158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34" name="Rectangle 2457">
                <a:extLst>
                  <a:ext uri="{FF2B5EF4-FFF2-40B4-BE49-F238E27FC236}">
                    <a16:creationId xmlns:a16="http://schemas.microsoft.com/office/drawing/2014/main" id="{31D4E0D9-930C-40F4-8D5D-5885610BA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3" y="3873"/>
                <a:ext cx="45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Amenhotep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35" name="Rectangle 2458">
                <a:extLst>
                  <a:ext uri="{FF2B5EF4-FFF2-40B4-BE49-F238E27FC236}">
                    <a16:creationId xmlns:a16="http://schemas.microsoft.com/office/drawing/2014/main" id="{D44D935E-CE26-4A09-8AEE-58F71BEC0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9" y="3741"/>
                <a:ext cx="296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Rectangle 2459">
                <a:extLst>
                  <a:ext uri="{FF2B5EF4-FFF2-40B4-BE49-F238E27FC236}">
                    <a16:creationId xmlns:a16="http://schemas.microsoft.com/office/drawing/2014/main" id="{2CD11016-4976-45CA-AC83-DE347B316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9" y="3741"/>
                <a:ext cx="296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Rectangle 2460">
                <a:extLst>
                  <a:ext uri="{FF2B5EF4-FFF2-40B4-BE49-F238E27FC236}">
                    <a16:creationId xmlns:a16="http://schemas.microsoft.com/office/drawing/2014/main" id="{C3D8F0E3-4727-4574-92DB-60C71C409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7" y="3746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1202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38" name="Rectangle 2461">
                <a:extLst>
                  <a:ext uri="{FF2B5EF4-FFF2-40B4-BE49-F238E27FC236}">
                    <a16:creationId xmlns:a16="http://schemas.microsoft.com/office/drawing/2014/main" id="{4A32714C-9C6A-4571-A63D-5C2E0BA22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7" y="3746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39" name="Rectangle 2462">
                <a:extLst>
                  <a:ext uri="{FF2B5EF4-FFF2-40B4-BE49-F238E27FC236}">
                    <a16:creationId xmlns:a16="http://schemas.microsoft.com/office/drawing/2014/main" id="{44A33F58-13EB-488C-AC0C-C6760E6FB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5" y="3805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1178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40" name="Rectangle 2463">
                <a:extLst>
                  <a:ext uri="{FF2B5EF4-FFF2-40B4-BE49-F238E27FC236}">
                    <a16:creationId xmlns:a16="http://schemas.microsoft.com/office/drawing/2014/main" id="{BB3D52E9-AF04-437C-BB0C-B78C9CA65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7" y="3649"/>
                <a:ext cx="26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Amose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41" name="Rectangle 2464">
                <a:extLst>
                  <a:ext uri="{FF2B5EF4-FFF2-40B4-BE49-F238E27FC236}">
                    <a16:creationId xmlns:a16="http://schemas.microsoft.com/office/drawing/2014/main" id="{6DF55E88-25CC-48EC-8BB0-F65FF0DE4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8" y="4037"/>
                <a:ext cx="2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Rectangle 2465">
                <a:extLst>
                  <a:ext uri="{FF2B5EF4-FFF2-40B4-BE49-F238E27FC236}">
                    <a16:creationId xmlns:a16="http://schemas.microsoft.com/office/drawing/2014/main" id="{7091AC1A-057F-47D8-9CDB-86EC25686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8" y="4037"/>
                <a:ext cx="29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Rectangle 2466">
                <a:extLst>
                  <a:ext uri="{FF2B5EF4-FFF2-40B4-BE49-F238E27FC236}">
                    <a16:creationId xmlns:a16="http://schemas.microsoft.com/office/drawing/2014/main" id="{F1B062DC-0C40-4F45-843F-4F793A65A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0" y="4037"/>
                <a:ext cx="178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Rectangle 2467">
                <a:extLst>
                  <a:ext uri="{FF2B5EF4-FFF2-40B4-BE49-F238E27FC236}">
                    <a16:creationId xmlns:a16="http://schemas.microsoft.com/office/drawing/2014/main" id="{6BC6B43C-8153-4842-A024-64EF1FEA1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10" y="4037"/>
                <a:ext cx="178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Rectangle 2468">
                <a:extLst>
                  <a:ext uri="{FF2B5EF4-FFF2-40B4-BE49-F238E27FC236}">
                    <a16:creationId xmlns:a16="http://schemas.microsoft.com/office/drawing/2014/main" id="{CF482F85-8304-4A55-9D5F-9989B9CFE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2" y="4037"/>
                <a:ext cx="17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Rectangle 2469">
                <a:extLst>
                  <a:ext uri="{FF2B5EF4-FFF2-40B4-BE49-F238E27FC236}">
                    <a16:creationId xmlns:a16="http://schemas.microsoft.com/office/drawing/2014/main" id="{5AE8791C-F975-450A-AEA7-8549861CD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2" y="4037"/>
                <a:ext cx="178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Rectangle 2470">
                <a:extLst>
                  <a:ext uri="{FF2B5EF4-FFF2-40B4-BE49-F238E27FC236}">
                    <a16:creationId xmlns:a16="http://schemas.microsoft.com/office/drawing/2014/main" id="{45138FF8-51F0-49C7-B731-750C77D83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6" y="4037"/>
                <a:ext cx="356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Rectangle 2471">
                <a:extLst>
                  <a:ext uri="{FF2B5EF4-FFF2-40B4-BE49-F238E27FC236}">
                    <a16:creationId xmlns:a16="http://schemas.microsoft.com/office/drawing/2014/main" id="{987838E3-A087-4836-9993-60CFB4AF3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6" y="4037"/>
                <a:ext cx="356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Rectangle 2472">
                <a:extLst>
                  <a:ext uri="{FF2B5EF4-FFF2-40B4-BE49-F238E27FC236}">
                    <a16:creationId xmlns:a16="http://schemas.microsoft.com/office/drawing/2014/main" id="{7CE8E8FB-9DBF-4E7F-A7A9-32AAC70A4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9" y="4072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1255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0" name="Rectangle 2473">
                <a:extLst>
                  <a:ext uri="{FF2B5EF4-FFF2-40B4-BE49-F238E27FC236}">
                    <a16:creationId xmlns:a16="http://schemas.microsoft.com/office/drawing/2014/main" id="{CBDB92E1-9A31-42A0-B93C-0A3FEC945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9" y="4072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1" name="Rectangle 2474">
                <a:extLst>
                  <a:ext uri="{FF2B5EF4-FFF2-40B4-BE49-F238E27FC236}">
                    <a16:creationId xmlns:a16="http://schemas.microsoft.com/office/drawing/2014/main" id="{C198A79B-5248-4E91-B2F6-F8B0BD334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5" y="4072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1226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2" name="Rectangle 2475">
                <a:extLst>
                  <a:ext uri="{FF2B5EF4-FFF2-40B4-BE49-F238E27FC236}">
                    <a16:creationId xmlns:a16="http://schemas.microsoft.com/office/drawing/2014/main" id="{5D980410-FF46-4913-88E8-9E89CC71B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1" y="3962"/>
                <a:ext cx="24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Khyan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3" name="Rectangle 2476">
                <a:extLst>
                  <a:ext uri="{FF2B5EF4-FFF2-40B4-BE49-F238E27FC236}">
                    <a16:creationId xmlns:a16="http://schemas.microsoft.com/office/drawing/2014/main" id="{3F787C62-9073-480A-9699-0FF6FA0B1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4" y="4165"/>
                <a:ext cx="33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Khamudy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4" name="Rectangle 2477">
                <a:extLst>
                  <a:ext uri="{FF2B5EF4-FFF2-40B4-BE49-F238E27FC236}">
                    <a16:creationId xmlns:a16="http://schemas.microsoft.com/office/drawing/2014/main" id="{66325140-C8D6-4E7E-A5FB-C990D7968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3" y="3962"/>
                <a:ext cx="29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Apophis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5" name="Rectangle 2478">
                <a:extLst>
                  <a:ext uri="{FF2B5EF4-FFF2-40B4-BE49-F238E27FC236}">
                    <a16:creationId xmlns:a16="http://schemas.microsoft.com/office/drawing/2014/main" id="{0AFEEE84-3F88-4F21-817B-A75751838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6" y="4165"/>
                <a:ext cx="29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Yanassi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6" name="Rectangle 2479">
                <a:extLst>
                  <a:ext uri="{FF2B5EF4-FFF2-40B4-BE49-F238E27FC236}">
                    <a16:creationId xmlns:a16="http://schemas.microsoft.com/office/drawing/2014/main" id="{10735F36-3FE7-4E74-88F0-7657C22AF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9" y="4037"/>
                <a:ext cx="297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Rectangle 2480">
                <a:extLst>
                  <a:ext uri="{FF2B5EF4-FFF2-40B4-BE49-F238E27FC236}">
                    <a16:creationId xmlns:a16="http://schemas.microsoft.com/office/drawing/2014/main" id="{CC5FFB91-61D4-41C6-A7B4-15EE4E103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9" y="4037"/>
                <a:ext cx="297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Rectangle 2481">
                <a:extLst>
                  <a:ext uri="{FF2B5EF4-FFF2-40B4-BE49-F238E27FC236}">
                    <a16:creationId xmlns:a16="http://schemas.microsoft.com/office/drawing/2014/main" id="{3A95E624-7F8C-4B94-B2B1-006692FC6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4042"/>
                <a:ext cx="1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1279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59" name="Rectangle 2482">
                <a:extLst>
                  <a:ext uri="{FF2B5EF4-FFF2-40B4-BE49-F238E27FC236}">
                    <a16:creationId xmlns:a16="http://schemas.microsoft.com/office/drawing/2014/main" id="{6BE9665F-74AA-4D86-BC3B-6B9FC12C3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7" y="4042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0" name="Rectangle 2483">
                <a:extLst>
                  <a:ext uri="{FF2B5EF4-FFF2-40B4-BE49-F238E27FC236}">
                    <a16:creationId xmlns:a16="http://schemas.microsoft.com/office/drawing/2014/main" id="{E6187ED1-5823-4A60-AF87-9E77E7708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6" y="4101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1255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1" name="Rectangle 2484">
                <a:extLst>
                  <a:ext uri="{FF2B5EF4-FFF2-40B4-BE49-F238E27FC236}">
                    <a16:creationId xmlns:a16="http://schemas.microsoft.com/office/drawing/2014/main" id="{60449404-A66E-4129-8508-B94EE1B14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4165"/>
                <a:ext cx="30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Bebnem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2" name="Rectangle 2485">
                <a:extLst>
                  <a:ext uri="{FF2B5EF4-FFF2-40B4-BE49-F238E27FC236}">
                    <a16:creationId xmlns:a16="http://schemas.microsoft.com/office/drawing/2014/main" id="{D64E1C08-F5E0-458D-B8B0-19EC8A99A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4037"/>
                <a:ext cx="207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Rectangle 2486">
                <a:extLst>
                  <a:ext uri="{FF2B5EF4-FFF2-40B4-BE49-F238E27FC236}">
                    <a16:creationId xmlns:a16="http://schemas.microsoft.com/office/drawing/2014/main" id="{9743C6FF-5D6D-4CFB-89C6-BC24AE3DF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4037"/>
                <a:ext cx="207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Rectangle 2487">
                <a:extLst>
                  <a:ext uri="{FF2B5EF4-FFF2-40B4-BE49-F238E27FC236}">
                    <a16:creationId xmlns:a16="http://schemas.microsoft.com/office/drawing/2014/main" id="{353DEE23-C130-4CA9-B238-4EF3525E7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5" y="4042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1298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5" name="Rectangle 2488">
                <a:extLst>
                  <a:ext uri="{FF2B5EF4-FFF2-40B4-BE49-F238E27FC236}">
                    <a16:creationId xmlns:a16="http://schemas.microsoft.com/office/drawing/2014/main" id="{B151F4DD-BD77-47C5-9FAF-E17BBA9AF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5" y="4042"/>
                <a:ext cx="43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6" name="Rectangle 2489">
                <a:extLst>
                  <a:ext uri="{FF2B5EF4-FFF2-40B4-BE49-F238E27FC236}">
                    <a16:creationId xmlns:a16="http://schemas.microsoft.com/office/drawing/2014/main" id="{A2EAB16F-FD3F-4781-841A-633DB87D2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" y="4101"/>
                <a:ext cx="149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1279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7" name="Rectangle 2490">
                <a:extLst>
                  <a:ext uri="{FF2B5EF4-FFF2-40B4-BE49-F238E27FC236}">
                    <a16:creationId xmlns:a16="http://schemas.microsoft.com/office/drawing/2014/main" id="{011B2D13-1A37-4BBE-BDFE-B9E05C774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5" y="3962"/>
                <a:ext cx="26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Shalek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68" name="Rectangle 2491">
                <a:extLst>
                  <a:ext uri="{FF2B5EF4-FFF2-40B4-BE49-F238E27FC236}">
                    <a16:creationId xmlns:a16="http://schemas.microsoft.com/office/drawing/2014/main" id="{C5B22B50-BBB1-4C41-AED9-F547ED113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3741"/>
                <a:ext cx="5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Rectangle 2492">
                <a:extLst>
                  <a:ext uri="{FF2B5EF4-FFF2-40B4-BE49-F238E27FC236}">
                    <a16:creationId xmlns:a16="http://schemas.microsoft.com/office/drawing/2014/main" id="{64C3F810-1314-4923-B118-87C684655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3741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Rectangle 2493">
                <a:extLst>
                  <a:ext uri="{FF2B5EF4-FFF2-40B4-BE49-F238E27FC236}">
                    <a16:creationId xmlns:a16="http://schemas.microsoft.com/office/drawing/2014/main" id="{E4867379-6974-4C76-A409-831EC958D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5" y="3873"/>
                <a:ext cx="365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Dudimose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1" name="Rectangle 2494">
                <a:extLst>
                  <a:ext uri="{FF2B5EF4-FFF2-40B4-BE49-F238E27FC236}">
                    <a16:creationId xmlns:a16="http://schemas.microsoft.com/office/drawing/2014/main" id="{5003F008-3F6A-4F37-892A-5569F689B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3741"/>
                <a:ext cx="30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Rectangle 2495">
                <a:extLst>
                  <a:ext uri="{FF2B5EF4-FFF2-40B4-BE49-F238E27FC236}">
                    <a16:creationId xmlns:a16="http://schemas.microsoft.com/office/drawing/2014/main" id="{A616FFC7-6A08-47F6-956D-EF0B0EA17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2" y="3741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Rectangle 2496">
                <a:extLst>
                  <a:ext uri="{FF2B5EF4-FFF2-40B4-BE49-F238E27FC236}">
                    <a16:creationId xmlns:a16="http://schemas.microsoft.com/office/drawing/2014/main" id="{983AB994-6607-4A7E-8750-7F8837DFC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3741"/>
                <a:ext cx="2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Rectangle 2497">
                <a:extLst>
                  <a:ext uri="{FF2B5EF4-FFF2-40B4-BE49-F238E27FC236}">
                    <a16:creationId xmlns:a16="http://schemas.microsoft.com/office/drawing/2014/main" id="{8959DF8D-0DA8-49CD-9EAD-5F2140DD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3741"/>
                <a:ext cx="29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Rectangle 2498">
                <a:extLst>
                  <a:ext uri="{FF2B5EF4-FFF2-40B4-BE49-F238E27FC236}">
                    <a16:creationId xmlns:a16="http://schemas.microsoft.com/office/drawing/2014/main" id="{070C2CBB-30A5-4BC2-A12D-1CDDBB62B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3667"/>
                <a:ext cx="11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Ibi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76" name="Rectangle 2499">
                <a:extLst>
                  <a:ext uri="{FF2B5EF4-FFF2-40B4-BE49-F238E27FC236}">
                    <a16:creationId xmlns:a16="http://schemas.microsoft.com/office/drawing/2014/main" id="{0A0708ED-C6FF-4418-A7F1-68D0BFB85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3741"/>
                <a:ext cx="59" cy="119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Rectangle 2500">
                <a:extLst>
                  <a:ext uri="{FF2B5EF4-FFF2-40B4-BE49-F238E27FC236}">
                    <a16:creationId xmlns:a16="http://schemas.microsoft.com/office/drawing/2014/main" id="{5B2425A7-2E87-434E-BE9E-385A91E60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" y="3741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Rectangle 2501">
                <a:extLst>
                  <a:ext uri="{FF2B5EF4-FFF2-40B4-BE49-F238E27FC236}">
                    <a16:creationId xmlns:a16="http://schemas.microsoft.com/office/drawing/2014/main" id="{435DBD9B-2EE9-46CC-8F19-B73CC9870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3741"/>
                <a:ext cx="30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Rectangle 2502">
                <a:extLst>
                  <a:ext uri="{FF2B5EF4-FFF2-40B4-BE49-F238E27FC236}">
                    <a16:creationId xmlns:a16="http://schemas.microsoft.com/office/drawing/2014/main" id="{9DE6D86D-5A36-42A5-9DC5-E0496A9B5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4" y="3741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Rectangle 2503">
                <a:extLst>
                  <a:ext uri="{FF2B5EF4-FFF2-40B4-BE49-F238E27FC236}">
                    <a16:creationId xmlns:a16="http://schemas.microsoft.com/office/drawing/2014/main" id="{3CEA9554-01DE-4A78-991D-4BC7ACB2A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" y="3590"/>
                <a:ext cx="53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Sobekhotep VII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81" name="Rectangle 2504">
                <a:extLst>
                  <a:ext uri="{FF2B5EF4-FFF2-40B4-BE49-F238E27FC236}">
                    <a16:creationId xmlns:a16="http://schemas.microsoft.com/office/drawing/2014/main" id="{9570A7E6-750B-4151-8581-15387BF0C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3741"/>
                <a:ext cx="6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Rectangle 2505">
                <a:extLst>
                  <a:ext uri="{FF2B5EF4-FFF2-40B4-BE49-F238E27FC236}">
                    <a16:creationId xmlns:a16="http://schemas.microsoft.com/office/drawing/2014/main" id="{39632842-36C8-4233-9A9D-52BB74E2A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3741"/>
                <a:ext cx="60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Rectangle 2506">
                <a:extLst>
                  <a:ext uri="{FF2B5EF4-FFF2-40B4-BE49-F238E27FC236}">
                    <a16:creationId xmlns:a16="http://schemas.microsoft.com/office/drawing/2014/main" id="{31D5329B-747B-4F71-93E7-0FBD01390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3741"/>
                <a:ext cx="29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Rectangle 2507">
                <a:extLst>
                  <a:ext uri="{FF2B5EF4-FFF2-40B4-BE49-F238E27FC236}">
                    <a16:creationId xmlns:a16="http://schemas.microsoft.com/office/drawing/2014/main" id="{A15A4D40-E891-43CA-BF7B-9A1028650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3741"/>
                <a:ext cx="29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Rectangle 2508">
                <a:extLst>
                  <a:ext uri="{FF2B5EF4-FFF2-40B4-BE49-F238E27FC236}">
                    <a16:creationId xmlns:a16="http://schemas.microsoft.com/office/drawing/2014/main" id="{2F1E0A70-3234-43FF-A0FD-A3B0086B6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" y="3741"/>
                <a:ext cx="3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Rectangle 2509">
                <a:extLst>
                  <a:ext uri="{FF2B5EF4-FFF2-40B4-BE49-F238E27FC236}">
                    <a16:creationId xmlns:a16="http://schemas.microsoft.com/office/drawing/2014/main" id="{3A8B2142-5CFA-4155-9165-E0CA43C08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" y="3741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Rectangle 2510">
                <a:extLst>
                  <a:ext uri="{FF2B5EF4-FFF2-40B4-BE49-F238E27FC236}">
                    <a16:creationId xmlns:a16="http://schemas.microsoft.com/office/drawing/2014/main" id="{CFA6D689-4604-42B0-A352-B3FE9BE6A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3741"/>
                <a:ext cx="30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Rectangle 2511">
                <a:extLst>
                  <a:ext uri="{FF2B5EF4-FFF2-40B4-BE49-F238E27FC236}">
                    <a16:creationId xmlns:a16="http://schemas.microsoft.com/office/drawing/2014/main" id="{51704560-87A0-4E1C-8C93-04D6B1D15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3741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Rectangle 2512">
                <a:extLst>
                  <a:ext uri="{FF2B5EF4-FFF2-40B4-BE49-F238E27FC236}">
                    <a16:creationId xmlns:a16="http://schemas.microsoft.com/office/drawing/2014/main" id="{AD0E398E-7693-4131-8A14-65A881A08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3741"/>
                <a:ext cx="15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Rectangle 2513">
                <a:extLst>
                  <a:ext uri="{FF2B5EF4-FFF2-40B4-BE49-F238E27FC236}">
                    <a16:creationId xmlns:a16="http://schemas.microsoft.com/office/drawing/2014/main" id="{2615E99F-4FEA-4EDF-A12B-E0B75D124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3741"/>
                <a:ext cx="15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Rectangle 2514">
                <a:extLst>
                  <a:ext uri="{FF2B5EF4-FFF2-40B4-BE49-F238E27FC236}">
                    <a16:creationId xmlns:a16="http://schemas.microsoft.com/office/drawing/2014/main" id="{27CB573C-1C84-4CDB-BC6C-258316A6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741"/>
                <a:ext cx="267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Rectangle 2515">
                <a:extLst>
                  <a:ext uri="{FF2B5EF4-FFF2-40B4-BE49-F238E27FC236}">
                    <a16:creationId xmlns:a16="http://schemas.microsoft.com/office/drawing/2014/main" id="{33974F9C-82B4-4BD2-8077-4B92CB18C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741"/>
                <a:ext cx="267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Rectangle 2516">
                <a:extLst>
                  <a:ext uri="{FF2B5EF4-FFF2-40B4-BE49-F238E27FC236}">
                    <a16:creationId xmlns:a16="http://schemas.microsoft.com/office/drawing/2014/main" id="{F938FE02-FE52-48DC-A44B-30BEFA9FB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1" y="3746"/>
                <a:ext cx="149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1490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94" name="Rectangle 2517">
                <a:extLst>
                  <a:ext uri="{FF2B5EF4-FFF2-40B4-BE49-F238E27FC236}">
                    <a16:creationId xmlns:a16="http://schemas.microsoft.com/office/drawing/2014/main" id="{FCE92661-E4BE-41BC-A102-A98DFB1B8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3746"/>
                <a:ext cx="44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95" name="Rectangle 2518">
                <a:extLst>
                  <a:ext uri="{FF2B5EF4-FFF2-40B4-BE49-F238E27FC236}">
                    <a16:creationId xmlns:a16="http://schemas.microsoft.com/office/drawing/2014/main" id="{87390E27-3E90-4448-B941-436655502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0" y="3805"/>
                <a:ext cx="148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1467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96" name="Rectangle 2519">
                <a:extLst>
                  <a:ext uri="{FF2B5EF4-FFF2-40B4-BE49-F238E27FC236}">
                    <a16:creationId xmlns:a16="http://schemas.microsoft.com/office/drawing/2014/main" id="{1803CA98-11BD-40C5-9A33-E65238D17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667"/>
                <a:ext cx="11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97" name="Line 2520">
                <a:extLst>
                  <a:ext uri="{FF2B5EF4-FFF2-40B4-BE49-F238E27FC236}">
                    <a16:creationId xmlns:a16="http://schemas.microsoft.com/office/drawing/2014/main" id="{B084710E-3D9B-4B17-BE05-72BF4ADDAF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4" y="3652"/>
                <a:ext cx="29" cy="89"/>
              </a:xfrm>
              <a:prstGeom prst="line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Rectangle 2521">
                <a:extLst>
                  <a:ext uri="{FF2B5EF4-FFF2-40B4-BE49-F238E27FC236}">
                    <a16:creationId xmlns:a16="http://schemas.microsoft.com/office/drawing/2014/main" id="{4AA523CA-A7A4-4791-A926-7FC91F0EF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3741"/>
                <a:ext cx="11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Rectangle 2522">
                <a:extLst>
                  <a:ext uri="{FF2B5EF4-FFF2-40B4-BE49-F238E27FC236}">
                    <a16:creationId xmlns:a16="http://schemas.microsoft.com/office/drawing/2014/main" id="{9602176A-81B1-4812-9E02-C2D872EF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3741"/>
                <a:ext cx="118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4" name="Group 2724">
              <a:extLst>
                <a:ext uri="{FF2B5EF4-FFF2-40B4-BE49-F238E27FC236}">
                  <a16:creationId xmlns:a16="http://schemas.microsoft.com/office/drawing/2014/main" id="{B4C1E8E3-D34B-428A-BBD5-4CBD26AE60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" y="2727"/>
              <a:ext cx="9080" cy="4933"/>
              <a:chOff x="2562" y="2727"/>
              <a:chExt cx="9080" cy="4933"/>
            </a:xfrm>
          </p:grpSpPr>
          <p:sp>
            <p:nvSpPr>
              <p:cNvPr id="300" name="Rectangle 2524">
                <a:extLst>
                  <a:ext uri="{FF2B5EF4-FFF2-40B4-BE49-F238E27FC236}">
                    <a16:creationId xmlns:a16="http://schemas.microsoft.com/office/drawing/2014/main" id="{1B9459F5-927C-4628-B317-D3B37CA26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3873"/>
                <a:ext cx="18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Iayib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1" name="Line 2525">
                <a:extLst>
                  <a:ext uri="{FF2B5EF4-FFF2-40B4-BE49-F238E27FC236}">
                    <a16:creationId xmlns:a16="http://schemas.microsoft.com/office/drawing/2014/main" id="{2729150B-B1BD-4DEE-B352-39171611BF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12" y="3569"/>
                <a:ext cx="672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2526">
                <a:extLst>
                  <a:ext uri="{FF2B5EF4-FFF2-40B4-BE49-F238E27FC236}">
                    <a16:creationId xmlns:a16="http://schemas.microsoft.com/office/drawing/2014/main" id="{60F9B95D-9B21-4B48-BE25-ED0C9CF64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3543"/>
                <a:ext cx="53" cy="53"/>
              </a:xfrm>
              <a:custGeom>
                <a:avLst/>
                <a:gdLst>
                  <a:gd name="T0" fmla="*/ 0 w 139"/>
                  <a:gd name="T1" fmla="*/ 69 h 138"/>
                  <a:gd name="T2" fmla="*/ 139 w 139"/>
                  <a:gd name="T3" fmla="*/ 0 h 138"/>
                  <a:gd name="T4" fmla="*/ 139 w 139"/>
                  <a:gd name="T5" fmla="*/ 138 h 138"/>
                  <a:gd name="T6" fmla="*/ 0 w 139"/>
                  <a:gd name="T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138">
                    <a:moveTo>
                      <a:pt x="0" y="69"/>
                    </a:moveTo>
                    <a:lnTo>
                      <a:pt x="139" y="0"/>
                    </a:lnTo>
                    <a:cubicBezTo>
                      <a:pt x="117" y="43"/>
                      <a:pt x="117" y="95"/>
                      <a:pt x="139" y="138"/>
                    </a:cubicBez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96969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Rectangle 2527">
                <a:extLst>
                  <a:ext uri="{FF2B5EF4-FFF2-40B4-BE49-F238E27FC236}">
                    <a16:creationId xmlns:a16="http://schemas.microsoft.com/office/drawing/2014/main" id="{5C9149C8-87A7-42B8-B738-C853D99EC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540"/>
                <a:ext cx="51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Rectangle 2528">
                <a:extLst>
                  <a:ext uri="{FF2B5EF4-FFF2-40B4-BE49-F238E27FC236}">
                    <a16:creationId xmlns:a16="http://schemas.microsoft.com/office/drawing/2014/main" id="{7183EF61-A38F-42FA-86E0-11A08FBEC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3544"/>
                <a:ext cx="612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XIII: Kings from Thebes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5" name="Line 2529">
                <a:extLst>
                  <a:ext uri="{FF2B5EF4-FFF2-40B4-BE49-F238E27FC236}">
                    <a16:creationId xmlns:a16="http://schemas.microsoft.com/office/drawing/2014/main" id="{1852BD50-EF6C-4C29-9E1F-9462B517AC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1" y="3547"/>
                <a:ext cx="0" cy="41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Line 2530">
                <a:extLst>
                  <a:ext uri="{FF2B5EF4-FFF2-40B4-BE49-F238E27FC236}">
                    <a16:creationId xmlns:a16="http://schemas.microsoft.com/office/drawing/2014/main" id="{427AB4BB-D9C6-4D39-ABE2-7C7125590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3919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Line 2531">
                <a:extLst>
                  <a:ext uri="{FF2B5EF4-FFF2-40B4-BE49-F238E27FC236}">
                    <a16:creationId xmlns:a16="http://schemas.microsoft.com/office/drawing/2014/main" id="{B4972251-6687-4655-8A6A-FDA21C79A5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16" y="3919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Rectangle 2532">
                <a:extLst>
                  <a:ext uri="{FF2B5EF4-FFF2-40B4-BE49-F238E27FC236}">
                    <a16:creationId xmlns:a16="http://schemas.microsoft.com/office/drawing/2014/main" id="{1C8640F3-13F7-4511-A255-9FA85FDF4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2" y="4571"/>
                <a:ext cx="23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Rectangle 2533">
                <a:extLst>
                  <a:ext uri="{FF2B5EF4-FFF2-40B4-BE49-F238E27FC236}">
                    <a16:creationId xmlns:a16="http://schemas.microsoft.com/office/drawing/2014/main" id="{ADC285E3-CE0E-4952-BFA8-2A6A18100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2" y="4571"/>
                <a:ext cx="237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Line 2534">
                <a:extLst>
                  <a:ext uri="{FF2B5EF4-FFF2-40B4-BE49-F238E27FC236}">
                    <a16:creationId xmlns:a16="http://schemas.microsoft.com/office/drawing/2014/main" id="{261ABE03-0838-4CDB-B8B7-39F481710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378" y="4423"/>
                <a:ext cx="36" cy="8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Rectangle 2535">
                <a:extLst>
                  <a:ext uri="{FF2B5EF4-FFF2-40B4-BE49-F238E27FC236}">
                    <a16:creationId xmlns:a16="http://schemas.microsoft.com/office/drawing/2014/main" id="{028831ED-CD0A-4ECF-AB2A-DFD36280C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2" y="4512"/>
                <a:ext cx="30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Rectangle 2536">
                <a:extLst>
                  <a:ext uri="{FF2B5EF4-FFF2-40B4-BE49-F238E27FC236}">
                    <a16:creationId xmlns:a16="http://schemas.microsoft.com/office/drawing/2014/main" id="{9895E85C-1F74-40A7-BA59-44C58420E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2" y="4512"/>
                <a:ext cx="30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Rectangle 2537">
                <a:extLst>
                  <a:ext uri="{FF2B5EF4-FFF2-40B4-BE49-F238E27FC236}">
                    <a16:creationId xmlns:a16="http://schemas.microsoft.com/office/drawing/2014/main" id="{E883AC38-48FD-49D7-992F-384600077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5" y="4512"/>
                <a:ext cx="207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Rectangle 2538">
                <a:extLst>
                  <a:ext uri="{FF2B5EF4-FFF2-40B4-BE49-F238E27FC236}">
                    <a16:creationId xmlns:a16="http://schemas.microsoft.com/office/drawing/2014/main" id="{FBF82FCF-05B4-4709-BDAE-D87270BC0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5" y="4512"/>
                <a:ext cx="207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Rectangle 2539">
                <a:extLst>
                  <a:ext uri="{FF2B5EF4-FFF2-40B4-BE49-F238E27FC236}">
                    <a16:creationId xmlns:a16="http://schemas.microsoft.com/office/drawing/2014/main" id="{8CD405D4-C66F-4D35-9D64-10B40CBDD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9" y="4512"/>
                <a:ext cx="296" cy="5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Rectangle 2540">
                <a:extLst>
                  <a:ext uri="{FF2B5EF4-FFF2-40B4-BE49-F238E27FC236}">
                    <a16:creationId xmlns:a16="http://schemas.microsoft.com/office/drawing/2014/main" id="{6B5985E4-CD6D-4D81-BC5C-C6C72DF2F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9" y="4512"/>
                <a:ext cx="296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Line 2541">
                <a:extLst>
                  <a:ext uri="{FF2B5EF4-FFF2-40B4-BE49-F238E27FC236}">
                    <a16:creationId xmlns:a16="http://schemas.microsoft.com/office/drawing/2014/main" id="{F541CE31-A532-4F1F-AB3C-88A723FDD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35" y="4405"/>
                <a:ext cx="29" cy="107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Line 2542">
                <a:extLst>
                  <a:ext uri="{FF2B5EF4-FFF2-40B4-BE49-F238E27FC236}">
                    <a16:creationId xmlns:a16="http://schemas.microsoft.com/office/drawing/2014/main" id="{71419147-FE65-4B92-ACEE-0DD93F5571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832" y="4630"/>
                <a:ext cx="36" cy="89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Rectangle 2543">
                <a:extLst>
                  <a:ext uri="{FF2B5EF4-FFF2-40B4-BE49-F238E27FC236}">
                    <a16:creationId xmlns:a16="http://schemas.microsoft.com/office/drawing/2014/main" id="{8FC17634-B130-4840-AE7B-7A3FD0590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2" y="4512"/>
                <a:ext cx="119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Rectangle 2544">
                <a:extLst>
                  <a:ext uri="{FF2B5EF4-FFF2-40B4-BE49-F238E27FC236}">
                    <a16:creationId xmlns:a16="http://schemas.microsoft.com/office/drawing/2014/main" id="{85DCBA3F-DA16-43C5-8DB0-0AF1064D6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2" y="4512"/>
                <a:ext cx="119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2545">
                <a:extLst>
                  <a:ext uri="{FF2B5EF4-FFF2-40B4-BE49-F238E27FC236}">
                    <a16:creationId xmlns:a16="http://schemas.microsoft.com/office/drawing/2014/main" id="{E15006BE-B85B-4E0D-A1E1-4C2D1FB8D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1" y="4512"/>
                <a:ext cx="205" cy="118"/>
              </a:xfrm>
              <a:custGeom>
                <a:avLst/>
                <a:gdLst>
                  <a:gd name="T0" fmla="*/ 0 w 205"/>
                  <a:gd name="T1" fmla="*/ 0 h 118"/>
                  <a:gd name="T2" fmla="*/ 0 w 205"/>
                  <a:gd name="T3" fmla="*/ 118 h 118"/>
                  <a:gd name="T4" fmla="*/ 59 w 205"/>
                  <a:gd name="T5" fmla="*/ 118 h 118"/>
                  <a:gd name="T6" fmla="*/ 59 w 205"/>
                  <a:gd name="T7" fmla="*/ 59 h 118"/>
                  <a:gd name="T8" fmla="*/ 205 w 205"/>
                  <a:gd name="T9" fmla="*/ 59 h 118"/>
                  <a:gd name="T10" fmla="*/ 205 w 205"/>
                  <a:gd name="T11" fmla="*/ 0 h 118"/>
                  <a:gd name="T12" fmla="*/ 0 w 205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5" h="118">
                    <a:moveTo>
                      <a:pt x="0" y="0"/>
                    </a:moveTo>
                    <a:lnTo>
                      <a:pt x="0" y="118"/>
                    </a:lnTo>
                    <a:lnTo>
                      <a:pt x="59" y="118"/>
                    </a:lnTo>
                    <a:lnTo>
                      <a:pt x="59" y="59"/>
                    </a:lnTo>
                    <a:lnTo>
                      <a:pt x="205" y="59"/>
                    </a:lnTo>
                    <a:lnTo>
                      <a:pt x="20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546">
                <a:extLst>
                  <a:ext uri="{FF2B5EF4-FFF2-40B4-BE49-F238E27FC236}">
                    <a16:creationId xmlns:a16="http://schemas.microsoft.com/office/drawing/2014/main" id="{66A55775-009F-4406-9CF6-03A66924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1" y="4512"/>
                <a:ext cx="205" cy="118"/>
              </a:xfrm>
              <a:custGeom>
                <a:avLst/>
                <a:gdLst>
                  <a:gd name="T0" fmla="*/ 0 w 205"/>
                  <a:gd name="T1" fmla="*/ 0 h 118"/>
                  <a:gd name="T2" fmla="*/ 0 w 205"/>
                  <a:gd name="T3" fmla="*/ 118 h 118"/>
                  <a:gd name="T4" fmla="*/ 59 w 205"/>
                  <a:gd name="T5" fmla="*/ 118 h 118"/>
                  <a:gd name="T6" fmla="*/ 59 w 205"/>
                  <a:gd name="T7" fmla="*/ 59 h 118"/>
                  <a:gd name="T8" fmla="*/ 205 w 205"/>
                  <a:gd name="T9" fmla="*/ 59 h 118"/>
                  <a:gd name="T10" fmla="*/ 205 w 205"/>
                  <a:gd name="T11" fmla="*/ 0 h 118"/>
                  <a:gd name="T12" fmla="*/ 0 w 205"/>
                  <a:gd name="T1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5" h="118">
                    <a:moveTo>
                      <a:pt x="0" y="0"/>
                    </a:moveTo>
                    <a:lnTo>
                      <a:pt x="0" y="118"/>
                    </a:lnTo>
                    <a:lnTo>
                      <a:pt x="59" y="118"/>
                    </a:lnTo>
                    <a:lnTo>
                      <a:pt x="59" y="59"/>
                    </a:lnTo>
                    <a:lnTo>
                      <a:pt x="205" y="59"/>
                    </a:lnTo>
                    <a:lnTo>
                      <a:pt x="20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Rectangle 2547">
                <a:extLst>
                  <a:ext uri="{FF2B5EF4-FFF2-40B4-BE49-F238E27FC236}">
                    <a16:creationId xmlns:a16="http://schemas.microsoft.com/office/drawing/2014/main" id="{B4B02630-D553-43A9-BFCC-7766C5B65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0" y="4734"/>
                <a:ext cx="22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1859B"/>
                    </a:solidFill>
                    <a:effectLst/>
                    <a:latin typeface="Arial" panose="020B0604020202020204" pitchFamily="34" charset="0"/>
                  </a:rPr>
                  <a:t>Ashur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24" name="Rectangle 2548">
                <a:extLst>
                  <a:ext uri="{FF2B5EF4-FFF2-40B4-BE49-F238E27FC236}">
                    <a16:creationId xmlns:a16="http://schemas.microsoft.com/office/drawing/2014/main" id="{B92C7F79-FD51-41BE-B0F5-B0B96E1FB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2" y="4734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1859B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25" name="Rectangle 2549">
                <a:extLst>
                  <a:ext uri="{FF2B5EF4-FFF2-40B4-BE49-F238E27FC236}">
                    <a16:creationId xmlns:a16="http://schemas.microsoft.com/office/drawing/2014/main" id="{3316C3E4-0C4D-4745-A7C3-B296BA3F1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4" y="4734"/>
                <a:ext cx="26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31859B"/>
                    </a:solidFill>
                    <a:effectLst/>
                    <a:latin typeface="Arial" panose="020B0604020202020204" pitchFamily="34" charset="0"/>
                  </a:rPr>
                  <a:t>uballit 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26" name="Rectangle 2550">
                <a:extLst>
                  <a:ext uri="{FF2B5EF4-FFF2-40B4-BE49-F238E27FC236}">
                    <a16:creationId xmlns:a16="http://schemas.microsoft.com/office/drawing/2014/main" id="{B2040713-A2D8-4DDF-932A-450E0703E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0" y="4512"/>
                <a:ext cx="12" cy="118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Rectangle 2551">
                <a:extLst>
                  <a:ext uri="{FF2B5EF4-FFF2-40B4-BE49-F238E27FC236}">
                    <a16:creationId xmlns:a16="http://schemas.microsoft.com/office/drawing/2014/main" id="{183CDC53-9259-4779-8721-6E3F1DF03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0" y="4512"/>
                <a:ext cx="12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Rectangle 2552">
                <a:extLst>
                  <a:ext uri="{FF2B5EF4-FFF2-40B4-BE49-F238E27FC236}">
                    <a16:creationId xmlns:a16="http://schemas.microsoft.com/office/drawing/2014/main" id="{2C3B3108-6779-44DA-9568-A98EF87DB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6" y="4512"/>
                <a:ext cx="256" cy="1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Rectangle 2553">
                <a:extLst>
                  <a:ext uri="{FF2B5EF4-FFF2-40B4-BE49-F238E27FC236}">
                    <a16:creationId xmlns:a16="http://schemas.microsoft.com/office/drawing/2014/main" id="{4522C3C1-B765-4B19-9724-E709D5545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6" y="4512"/>
                <a:ext cx="256" cy="118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Rectangle 2554">
                <a:extLst>
                  <a:ext uri="{FF2B5EF4-FFF2-40B4-BE49-F238E27FC236}">
                    <a16:creationId xmlns:a16="http://schemas.microsoft.com/office/drawing/2014/main" id="{0E774751-6FAE-439A-B8DD-BF83D0A4C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3" y="4516"/>
                <a:ext cx="149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1039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1" name="Rectangle 2555">
                <a:extLst>
                  <a:ext uri="{FF2B5EF4-FFF2-40B4-BE49-F238E27FC236}">
                    <a16:creationId xmlns:a16="http://schemas.microsoft.com/office/drawing/2014/main" id="{25731098-EB58-48D6-960F-BA72F56A9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3" y="451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2" name="Rectangle 2556">
                <a:extLst>
                  <a:ext uri="{FF2B5EF4-FFF2-40B4-BE49-F238E27FC236}">
                    <a16:creationId xmlns:a16="http://schemas.microsoft.com/office/drawing/2014/main" id="{801E93E8-1FBC-4869-AF00-442CF1B3E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" y="4574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999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33" name="Rectangle 2557">
                <a:extLst>
                  <a:ext uri="{FF2B5EF4-FFF2-40B4-BE49-F238E27FC236}">
                    <a16:creationId xmlns:a16="http://schemas.microsoft.com/office/drawing/2014/main" id="{B61ACA41-0784-4338-B609-DC7C8F884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9" y="4512"/>
                <a:ext cx="30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Rectangle 2558">
                <a:extLst>
                  <a:ext uri="{FF2B5EF4-FFF2-40B4-BE49-F238E27FC236}">
                    <a16:creationId xmlns:a16="http://schemas.microsoft.com/office/drawing/2014/main" id="{90D9DF43-DB9A-4A35-8B7B-57FE53781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9" y="4512"/>
                <a:ext cx="30" cy="5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2559">
                <a:extLst>
                  <a:ext uri="{FF2B5EF4-FFF2-40B4-BE49-F238E27FC236}">
                    <a16:creationId xmlns:a16="http://schemas.microsoft.com/office/drawing/2014/main" id="{690AA0DE-AC16-46C4-9877-9C20153CE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3" y="4823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59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2560">
                <a:extLst>
                  <a:ext uri="{FF2B5EF4-FFF2-40B4-BE49-F238E27FC236}">
                    <a16:creationId xmlns:a16="http://schemas.microsoft.com/office/drawing/2014/main" id="{9703995F-F028-4913-B176-7AEF2C5CB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3" y="4823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59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1859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Rectangle 2561">
                <a:extLst>
                  <a:ext uri="{FF2B5EF4-FFF2-40B4-BE49-F238E27FC236}">
                    <a16:creationId xmlns:a16="http://schemas.microsoft.com/office/drawing/2014/main" id="{3A9D2390-9573-4399-B716-D2F94C1C0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3" y="5223"/>
                <a:ext cx="15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Rectangle 2562">
                <a:extLst>
                  <a:ext uri="{FF2B5EF4-FFF2-40B4-BE49-F238E27FC236}">
                    <a16:creationId xmlns:a16="http://schemas.microsoft.com/office/drawing/2014/main" id="{02EF302A-1886-4D29-997A-23D948AA1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3" y="5223"/>
                <a:ext cx="15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Rectangle 2563">
                <a:extLst>
                  <a:ext uri="{FF2B5EF4-FFF2-40B4-BE49-F238E27FC236}">
                    <a16:creationId xmlns:a16="http://schemas.microsoft.com/office/drawing/2014/main" id="{F086B907-212C-4650-A374-65AADF461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3" y="5223"/>
                <a:ext cx="3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Rectangle 2564">
                <a:extLst>
                  <a:ext uri="{FF2B5EF4-FFF2-40B4-BE49-F238E27FC236}">
                    <a16:creationId xmlns:a16="http://schemas.microsoft.com/office/drawing/2014/main" id="{1B369BF5-F321-442E-A4B5-7BAD00789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3" y="5223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Rectangle 2565">
                <a:extLst>
                  <a:ext uri="{FF2B5EF4-FFF2-40B4-BE49-F238E27FC236}">
                    <a16:creationId xmlns:a16="http://schemas.microsoft.com/office/drawing/2014/main" id="{C8BE4C8D-4E06-4BE2-BEFA-629FF187C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8" y="5223"/>
                <a:ext cx="15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Rectangle 2566">
                <a:extLst>
                  <a:ext uri="{FF2B5EF4-FFF2-40B4-BE49-F238E27FC236}">
                    <a16:creationId xmlns:a16="http://schemas.microsoft.com/office/drawing/2014/main" id="{BECF08AF-D2E5-49FA-AFE9-67EC1FB69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8" y="5223"/>
                <a:ext cx="15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Line 2567">
                <a:extLst>
                  <a:ext uri="{FF2B5EF4-FFF2-40B4-BE49-F238E27FC236}">
                    <a16:creationId xmlns:a16="http://schemas.microsoft.com/office/drawing/2014/main" id="{E76160AF-7CD9-4D4A-8993-54CFD20169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52" y="5342"/>
                <a:ext cx="32" cy="177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Rectangle 2568">
                <a:extLst>
                  <a:ext uri="{FF2B5EF4-FFF2-40B4-BE49-F238E27FC236}">
                    <a16:creationId xmlns:a16="http://schemas.microsoft.com/office/drawing/2014/main" id="{E8B410C2-264C-486C-B620-0DC0BFFFD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7" y="5124"/>
                <a:ext cx="42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Kurigalzu III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45" name="Rectangle 2569">
                <a:extLst>
                  <a:ext uri="{FF2B5EF4-FFF2-40B4-BE49-F238E27FC236}">
                    <a16:creationId xmlns:a16="http://schemas.microsoft.com/office/drawing/2014/main" id="{38859B36-FE22-4B15-B5C5-32C181F6F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2" y="5223"/>
                <a:ext cx="17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Rectangle 2570">
                <a:extLst>
                  <a:ext uri="{FF2B5EF4-FFF2-40B4-BE49-F238E27FC236}">
                    <a16:creationId xmlns:a16="http://schemas.microsoft.com/office/drawing/2014/main" id="{4837BDA2-A208-446E-A43E-1DF2E3804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2" y="5223"/>
                <a:ext cx="17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2571">
                <a:extLst>
                  <a:ext uri="{FF2B5EF4-FFF2-40B4-BE49-F238E27FC236}">
                    <a16:creationId xmlns:a16="http://schemas.microsoft.com/office/drawing/2014/main" id="{5058E7CC-9694-4A27-A145-345EC561D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5" y="4852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2572">
                <a:extLst>
                  <a:ext uri="{FF2B5EF4-FFF2-40B4-BE49-F238E27FC236}">
                    <a16:creationId xmlns:a16="http://schemas.microsoft.com/office/drawing/2014/main" id="{A8FA4C2F-4763-4D9F-98FF-B6E97B191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5" y="4852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Rectangle 2573">
                <a:extLst>
                  <a:ext uri="{FF2B5EF4-FFF2-40B4-BE49-F238E27FC236}">
                    <a16:creationId xmlns:a16="http://schemas.microsoft.com/office/drawing/2014/main" id="{F096863F-3EE0-4213-860A-1A3A7EFF5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7499"/>
                <a:ext cx="119" cy="118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2574">
                <a:extLst>
                  <a:ext uri="{FF2B5EF4-FFF2-40B4-BE49-F238E27FC236}">
                    <a16:creationId xmlns:a16="http://schemas.microsoft.com/office/drawing/2014/main" id="{A7414787-7A0B-478B-B2DC-88B90E1B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7499"/>
                <a:ext cx="119" cy="118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Rectangle 2575">
                <a:extLst>
                  <a:ext uri="{FF2B5EF4-FFF2-40B4-BE49-F238E27FC236}">
                    <a16:creationId xmlns:a16="http://schemas.microsoft.com/office/drawing/2014/main" id="{AA9FDB02-63D4-4C7E-9379-1FDE9CDD7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6" y="7518"/>
                <a:ext cx="1162" cy="1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Dates unchanged in NC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52" name="Line 2576">
                <a:extLst>
                  <a:ext uri="{FF2B5EF4-FFF2-40B4-BE49-F238E27FC236}">
                    <a16:creationId xmlns:a16="http://schemas.microsoft.com/office/drawing/2014/main" id="{52B03638-F977-4852-8BE8-E97DB74055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4" y="3569"/>
                <a:ext cx="2815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Rectangle 2577">
                <a:extLst>
                  <a:ext uri="{FF2B5EF4-FFF2-40B4-BE49-F238E27FC236}">
                    <a16:creationId xmlns:a16="http://schemas.microsoft.com/office/drawing/2014/main" id="{6F8B8548-92BD-477A-BAE3-EE1978976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540"/>
                <a:ext cx="613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Rectangle 2578">
                <a:extLst>
                  <a:ext uri="{FF2B5EF4-FFF2-40B4-BE49-F238E27FC236}">
                    <a16:creationId xmlns:a16="http://schemas.microsoft.com/office/drawing/2014/main" id="{40F4E794-C663-4127-84EA-E26705CB8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3544"/>
                <a:ext cx="717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Second Intermediate Period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55" name="Freeform 2579">
                <a:extLst>
                  <a:ext uri="{FF2B5EF4-FFF2-40B4-BE49-F238E27FC236}">
                    <a16:creationId xmlns:a16="http://schemas.microsoft.com/office/drawing/2014/main" id="{6D851970-E4AB-4BBB-BE58-0C171D72E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733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2580">
                <a:extLst>
                  <a:ext uri="{FF2B5EF4-FFF2-40B4-BE49-F238E27FC236}">
                    <a16:creationId xmlns:a16="http://schemas.microsoft.com/office/drawing/2014/main" id="{FF86A1B8-4C17-41CB-83E1-37EFCBA37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733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Rectangle 2581">
                <a:extLst>
                  <a:ext uri="{FF2B5EF4-FFF2-40B4-BE49-F238E27FC236}">
                    <a16:creationId xmlns:a16="http://schemas.microsoft.com/office/drawing/2014/main" id="{CE153FD7-006E-4966-BDEC-01518CF08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7" y="2727"/>
                <a:ext cx="50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latin typeface="Arial" panose="020B0604020202020204" pitchFamily="34" charset="0"/>
                  </a:rPr>
                  <a:t>1446 Exodus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58" name="Rectangle 2582">
                <a:extLst>
                  <a:ext uri="{FF2B5EF4-FFF2-40B4-BE49-F238E27FC236}">
                    <a16:creationId xmlns:a16="http://schemas.microsoft.com/office/drawing/2014/main" id="{C48CADE5-E196-45BF-9E2F-B7F478841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8" y="6616"/>
                <a:ext cx="15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Rectangle 2583">
                <a:extLst>
                  <a:ext uri="{FF2B5EF4-FFF2-40B4-BE49-F238E27FC236}">
                    <a16:creationId xmlns:a16="http://schemas.microsoft.com/office/drawing/2014/main" id="{56D3F01F-7E33-4D08-8015-C1CE4DD3B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8" y="6616"/>
                <a:ext cx="15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Rectangle 2584">
                <a:extLst>
                  <a:ext uri="{FF2B5EF4-FFF2-40B4-BE49-F238E27FC236}">
                    <a16:creationId xmlns:a16="http://schemas.microsoft.com/office/drawing/2014/main" id="{723558F3-9025-48AB-8A6B-3764CBF0C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8" y="6616"/>
                <a:ext cx="195" cy="60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Rectangle 2585">
                <a:extLst>
                  <a:ext uri="{FF2B5EF4-FFF2-40B4-BE49-F238E27FC236}">
                    <a16:creationId xmlns:a16="http://schemas.microsoft.com/office/drawing/2014/main" id="{E46124C9-0A33-41CA-912B-09A5F2C51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8" y="6616"/>
                <a:ext cx="195" cy="60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Rectangle 2586">
                <a:extLst>
                  <a:ext uri="{FF2B5EF4-FFF2-40B4-BE49-F238E27FC236}">
                    <a16:creationId xmlns:a16="http://schemas.microsoft.com/office/drawing/2014/main" id="{A0BBF1ED-F8F6-45A3-82DD-760121978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0" y="6517"/>
                <a:ext cx="45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C05046"/>
                    </a:solidFill>
                    <a:effectLst/>
                    <a:latin typeface="Arial" panose="020B0604020202020204" pitchFamily="34" charset="0"/>
                  </a:rPr>
                  <a:t>Agamemnon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63" name="Rectangle 2587">
                <a:extLst>
                  <a:ext uri="{FF2B5EF4-FFF2-40B4-BE49-F238E27FC236}">
                    <a16:creationId xmlns:a16="http://schemas.microsoft.com/office/drawing/2014/main" id="{BD48CEBF-89D4-468C-976B-A40D39F83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5" y="6748"/>
                <a:ext cx="290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Catreus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64" name="Rectangle 2588">
                <a:extLst>
                  <a:ext uri="{FF2B5EF4-FFF2-40B4-BE49-F238E27FC236}">
                    <a16:creationId xmlns:a16="http://schemas.microsoft.com/office/drawing/2014/main" id="{8FF40F1E-C6BF-4C7E-ACD0-73549F3AF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2" y="6616"/>
                <a:ext cx="178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Rectangle 2589">
                <a:extLst>
                  <a:ext uri="{FF2B5EF4-FFF2-40B4-BE49-F238E27FC236}">
                    <a16:creationId xmlns:a16="http://schemas.microsoft.com/office/drawing/2014/main" id="{67EB69AC-ED0C-4A24-8718-20F9F3130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2" y="6616"/>
                <a:ext cx="178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Rectangle 2590">
                <a:extLst>
                  <a:ext uri="{FF2B5EF4-FFF2-40B4-BE49-F238E27FC236}">
                    <a16:creationId xmlns:a16="http://schemas.microsoft.com/office/drawing/2014/main" id="{586E40DC-3172-4C58-B811-173D539DF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7" y="6524"/>
                <a:ext cx="35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Deucalion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67" name="Rectangle 2591">
                <a:extLst>
                  <a:ext uri="{FF2B5EF4-FFF2-40B4-BE49-F238E27FC236}">
                    <a16:creationId xmlns:a16="http://schemas.microsoft.com/office/drawing/2014/main" id="{F8D3C6D4-66DE-4D11-A272-BA74A4F43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8" y="6616"/>
                <a:ext cx="534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Rectangle 2592">
                <a:extLst>
                  <a:ext uri="{FF2B5EF4-FFF2-40B4-BE49-F238E27FC236}">
                    <a16:creationId xmlns:a16="http://schemas.microsoft.com/office/drawing/2014/main" id="{1189DED6-AC26-470B-92AF-49EC626B3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8" y="6616"/>
                <a:ext cx="534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Rectangle 2593">
                <a:extLst>
                  <a:ext uri="{FF2B5EF4-FFF2-40B4-BE49-F238E27FC236}">
                    <a16:creationId xmlns:a16="http://schemas.microsoft.com/office/drawing/2014/main" id="{5B244231-53FC-44F5-9AA3-7F5BDA9FA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7" y="6650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980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Rectangle 2594">
                <a:extLst>
                  <a:ext uri="{FF2B5EF4-FFF2-40B4-BE49-F238E27FC236}">
                    <a16:creationId xmlns:a16="http://schemas.microsoft.com/office/drawing/2014/main" id="{14112F59-76FA-40CF-8812-EC7798C22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0" y="6650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1" name="Rectangle 2595">
                <a:extLst>
                  <a:ext uri="{FF2B5EF4-FFF2-40B4-BE49-F238E27FC236}">
                    <a16:creationId xmlns:a16="http://schemas.microsoft.com/office/drawing/2014/main" id="{530A4863-993C-4F6F-B921-4E7F8CAF9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6" y="665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935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2" name="Rectangle 2596">
                <a:extLst>
                  <a:ext uri="{FF2B5EF4-FFF2-40B4-BE49-F238E27FC236}">
                    <a16:creationId xmlns:a16="http://schemas.microsoft.com/office/drawing/2014/main" id="{05AB74E0-DF0C-48CA-88C0-4A0026556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4" y="6748"/>
                <a:ext cx="64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Minos the Younger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3" name="Rectangle 2597">
                <a:extLst>
                  <a:ext uri="{FF2B5EF4-FFF2-40B4-BE49-F238E27FC236}">
                    <a16:creationId xmlns:a16="http://schemas.microsoft.com/office/drawing/2014/main" id="{CDAC9142-2FC2-44C3-ADE8-D2CEDFD22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2" y="6616"/>
                <a:ext cx="356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Rectangle 2598">
                <a:extLst>
                  <a:ext uri="{FF2B5EF4-FFF2-40B4-BE49-F238E27FC236}">
                    <a16:creationId xmlns:a16="http://schemas.microsoft.com/office/drawing/2014/main" id="{3FB6B648-D226-43D5-B47A-6D732DBDC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2" y="6616"/>
                <a:ext cx="356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Rectangle 2599">
                <a:extLst>
                  <a:ext uri="{FF2B5EF4-FFF2-40B4-BE49-F238E27FC236}">
                    <a16:creationId xmlns:a16="http://schemas.microsoft.com/office/drawing/2014/main" id="{C2B5DA48-A5C5-4CBE-A575-7ED6B1A62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9" y="6650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6" name="Rectangle 2600">
                <a:extLst>
                  <a:ext uri="{FF2B5EF4-FFF2-40B4-BE49-F238E27FC236}">
                    <a16:creationId xmlns:a16="http://schemas.microsoft.com/office/drawing/2014/main" id="{A16A78A1-753C-49FE-A00F-CC4875267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9" y="6650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7" name="Rectangle 2601">
                <a:extLst>
                  <a:ext uri="{FF2B5EF4-FFF2-40B4-BE49-F238E27FC236}">
                    <a16:creationId xmlns:a16="http://schemas.microsoft.com/office/drawing/2014/main" id="{E496C7C2-157F-419D-AD37-B2405A480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5" y="6650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980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8" name="Rectangle 2602">
                <a:extLst>
                  <a:ext uri="{FF2B5EF4-FFF2-40B4-BE49-F238E27FC236}">
                    <a16:creationId xmlns:a16="http://schemas.microsoft.com/office/drawing/2014/main" id="{959CBC95-8AAE-46C0-9119-3E30BDA6C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9" y="6524"/>
                <a:ext cx="34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Lycastrus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79" name="Rectangle 2603">
                <a:extLst>
                  <a:ext uri="{FF2B5EF4-FFF2-40B4-BE49-F238E27FC236}">
                    <a16:creationId xmlns:a16="http://schemas.microsoft.com/office/drawing/2014/main" id="{C22FBAD9-C686-4A79-A685-0C91902B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9" y="6616"/>
                <a:ext cx="593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Rectangle 2604">
                <a:extLst>
                  <a:ext uri="{FF2B5EF4-FFF2-40B4-BE49-F238E27FC236}">
                    <a16:creationId xmlns:a16="http://schemas.microsoft.com/office/drawing/2014/main" id="{DCE26015-1825-4A31-A461-5B69EA72F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9" y="6616"/>
                <a:ext cx="593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2605">
                <a:extLst>
                  <a:ext uri="{FF2B5EF4-FFF2-40B4-BE49-F238E27FC236}">
                    <a16:creationId xmlns:a16="http://schemas.microsoft.com/office/drawing/2014/main" id="{9C111068-9472-4F5D-8DB7-39AF02780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0" y="6650"/>
                <a:ext cx="149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1060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2" name="Rectangle 2606">
                <a:extLst>
                  <a:ext uri="{FF2B5EF4-FFF2-40B4-BE49-F238E27FC236}">
                    <a16:creationId xmlns:a16="http://schemas.microsoft.com/office/drawing/2014/main" id="{F6496685-2EFA-4BEF-8577-30FD222E8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0" y="6650"/>
                <a:ext cx="4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3" name="Rectangle 2607">
                <a:extLst>
                  <a:ext uri="{FF2B5EF4-FFF2-40B4-BE49-F238E27FC236}">
                    <a16:creationId xmlns:a16="http://schemas.microsoft.com/office/drawing/2014/main" id="{21B833CF-15C9-4660-BBC1-3448942FB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" y="6650"/>
                <a:ext cx="14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1010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4" name="Rectangle 2608">
                <a:extLst>
                  <a:ext uri="{FF2B5EF4-FFF2-40B4-BE49-F238E27FC236}">
                    <a16:creationId xmlns:a16="http://schemas.microsoft.com/office/drawing/2014/main" id="{0FCD547B-F515-49D4-8F22-D1CCF7EF3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9" y="6748"/>
                <a:ext cx="54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Minos the Elder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5" name="Rectangle 2609">
                <a:extLst>
                  <a:ext uri="{FF2B5EF4-FFF2-40B4-BE49-F238E27FC236}">
                    <a16:creationId xmlns:a16="http://schemas.microsoft.com/office/drawing/2014/main" id="{B5086422-C728-4135-8F6D-EAFAA5970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0" y="6616"/>
                <a:ext cx="474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Rectangle 2610">
                <a:extLst>
                  <a:ext uri="{FF2B5EF4-FFF2-40B4-BE49-F238E27FC236}">
                    <a16:creationId xmlns:a16="http://schemas.microsoft.com/office/drawing/2014/main" id="{1E89A5ED-70E0-433F-BA86-C847C6ADD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0" y="6616"/>
                <a:ext cx="474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Rectangle 2611">
                <a:extLst>
                  <a:ext uri="{FF2B5EF4-FFF2-40B4-BE49-F238E27FC236}">
                    <a16:creationId xmlns:a16="http://schemas.microsoft.com/office/drawing/2014/main" id="{EDE08C92-D14D-4969-BCC0-A4841FAEA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0" y="6748"/>
                <a:ext cx="70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Cadmus (of Thebes)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88" name="Rectangle 2612">
                <a:extLst>
                  <a:ext uri="{FF2B5EF4-FFF2-40B4-BE49-F238E27FC236}">
                    <a16:creationId xmlns:a16="http://schemas.microsoft.com/office/drawing/2014/main" id="{41031B58-4CCB-48B1-9F46-2D93D33BE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7" y="6616"/>
                <a:ext cx="11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Rectangle 2613">
                <a:extLst>
                  <a:ext uri="{FF2B5EF4-FFF2-40B4-BE49-F238E27FC236}">
                    <a16:creationId xmlns:a16="http://schemas.microsoft.com/office/drawing/2014/main" id="{EB19B8B1-CD0F-41F8-B6E7-F709A5D48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7" y="6616"/>
                <a:ext cx="11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Rectangle 2614">
                <a:extLst>
                  <a:ext uri="{FF2B5EF4-FFF2-40B4-BE49-F238E27FC236}">
                    <a16:creationId xmlns:a16="http://schemas.microsoft.com/office/drawing/2014/main" id="{8D0EC872-2B71-4B0F-A008-8488B8AB7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7" y="6748"/>
                <a:ext cx="21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Belus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1" name="Rectangle 2615">
                <a:extLst>
                  <a:ext uri="{FF2B5EF4-FFF2-40B4-BE49-F238E27FC236}">
                    <a16:creationId xmlns:a16="http://schemas.microsoft.com/office/drawing/2014/main" id="{EE01F580-9546-4FAD-A017-855B7E60D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8" y="6616"/>
                <a:ext cx="59" cy="119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Rectangle 2616">
                <a:extLst>
                  <a:ext uri="{FF2B5EF4-FFF2-40B4-BE49-F238E27FC236}">
                    <a16:creationId xmlns:a16="http://schemas.microsoft.com/office/drawing/2014/main" id="{8AFCB623-6C8E-4D0B-A60C-E700EEA1E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8" y="6616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Rectangle 2617">
                <a:extLst>
                  <a:ext uri="{FF2B5EF4-FFF2-40B4-BE49-F238E27FC236}">
                    <a16:creationId xmlns:a16="http://schemas.microsoft.com/office/drawing/2014/main" id="{7480BF15-D4B8-45FD-9D35-82CDEAECB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1" y="6524"/>
                <a:ext cx="20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Libya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4" name="Freeform 2618">
                <a:extLst>
                  <a:ext uri="{FF2B5EF4-FFF2-40B4-BE49-F238E27FC236}">
                    <a16:creationId xmlns:a16="http://schemas.microsoft.com/office/drawing/2014/main" id="{AC2E6000-4C4B-4488-A154-0FF426234C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5" y="4123"/>
                <a:ext cx="6" cy="2495"/>
              </a:xfrm>
              <a:custGeom>
                <a:avLst/>
                <a:gdLst>
                  <a:gd name="T0" fmla="*/ 0 w 16"/>
                  <a:gd name="T1" fmla="*/ 120 h 6464"/>
                  <a:gd name="T2" fmla="*/ 16 w 16"/>
                  <a:gd name="T3" fmla="*/ 200 h 6464"/>
                  <a:gd name="T4" fmla="*/ 0 w 16"/>
                  <a:gd name="T5" fmla="*/ 200 h 6464"/>
                  <a:gd name="T6" fmla="*/ 16 w 16"/>
                  <a:gd name="T7" fmla="*/ 504 h 6464"/>
                  <a:gd name="T8" fmla="*/ 8 w 16"/>
                  <a:gd name="T9" fmla="*/ 384 h 6464"/>
                  <a:gd name="T10" fmla="*/ 8 w 16"/>
                  <a:gd name="T11" fmla="*/ 704 h 6464"/>
                  <a:gd name="T12" fmla="*/ 16 w 16"/>
                  <a:gd name="T13" fmla="*/ 584 h 6464"/>
                  <a:gd name="T14" fmla="*/ 0 w 16"/>
                  <a:gd name="T15" fmla="*/ 888 h 6464"/>
                  <a:gd name="T16" fmla="*/ 16 w 16"/>
                  <a:gd name="T17" fmla="*/ 968 h 6464"/>
                  <a:gd name="T18" fmla="*/ 0 w 16"/>
                  <a:gd name="T19" fmla="*/ 968 h 6464"/>
                  <a:gd name="T20" fmla="*/ 16 w 16"/>
                  <a:gd name="T21" fmla="*/ 1272 h 6464"/>
                  <a:gd name="T22" fmla="*/ 8 w 16"/>
                  <a:gd name="T23" fmla="*/ 1152 h 6464"/>
                  <a:gd name="T24" fmla="*/ 8 w 16"/>
                  <a:gd name="T25" fmla="*/ 1472 h 6464"/>
                  <a:gd name="T26" fmla="*/ 16 w 16"/>
                  <a:gd name="T27" fmla="*/ 1352 h 6464"/>
                  <a:gd name="T28" fmla="*/ 0 w 16"/>
                  <a:gd name="T29" fmla="*/ 1656 h 6464"/>
                  <a:gd name="T30" fmla="*/ 16 w 16"/>
                  <a:gd name="T31" fmla="*/ 1736 h 6464"/>
                  <a:gd name="T32" fmla="*/ 0 w 16"/>
                  <a:gd name="T33" fmla="*/ 1736 h 6464"/>
                  <a:gd name="T34" fmla="*/ 16 w 16"/>
                  <a:gd name="T35" fmla="*/ 2040 h 6464"/>
                  <a:gd name="T36" fmla="*/ 8 w 16"/>
                  <a:gd name="T37" fmla="*/ 1920 h 6464"/>
                  <a:gd name="T38" fmla="*/ 8 w 16"/>
                  <a:gd name="T39" fmla="*/ 2240 h 6464"/>
                  <a:gd name="T40" fmla="*/ 16 w 16"/>
                  <a:gd name="T41" fmla="*/ 2120 h 6464"/>
                  <a:gd name="T42" fmla="*/ 0 w 16"/>
                  <a:gd name="T43" fmla="*/ 2424 h 6464"/>
                  <a:gd name="T44" fmla="*/ 16 w 16"/>
                  <a:gd name="T45" fmla="*/ 2504 h 6464"/>
                  <a:gd name="T46" fmla="*/ 0 w 16"/>
                  <a:gd name="T47" fmla="*/ 2504 h 6464"/>
                  <a:gd name="T48" fmla="*/ 16 w 16"/>
                  <a:gd name="T49" fmla="*/ 2808 h 6464"/>
                  <a:gd name="T50" fmla="*/ 8 w 16"/>
                  <a:gd name="T51" fmla="*/ 2688 h 6464"/>
                  <a:gd name="T52" fmla="*/ 8 w 16"/>
                  <a:gd name="T53" fmla="*/ 3008 h 6464"/>
                  <a:gd name="T54" fmla="*/ 16 w 16"/>
                  <a:gd name="T55" fmla="*/ 2888 h 6464"/>
                  <a:gd name="T56" fmla="*/ 0 w 16"/>
                  <a:gd name="T57" fmla="*/ 3192 h 6464"/>
                  <a:gd name="T58" fmla="*/ 16 w 16"/>
                  <a:gd name="T59" fmla="*/ 3272 h 6464"/>
                  <a:gd name="T60" fmla="*/ 0 w 16"/>
                  <a:gd name="T61" fmla="*/ 3272 h 6464"/>
                  <a:gd name="T62" fmla="*/ 16 w 16"/>
                  <a:gd name="T63" fmla="*/ 3576 h 6464"/>
                  <a:gd name="T64" fmla="*/ 8 w 16"/>
                  <a:gd name="T65" fmla="*/ 3456 h 6464"/>
                  <a:gd name="T66" fmla="*/ 8 w 16"/>
                  <a:gd name="T67" fmla="*/ 3776 h 6464"/>
                  <a:gd name="T68" fmla="*/ 16 w 16"/>
                  <a:gd name="T69" fmla="*/ 3656 h 6464"/>
                  <a:gd name="T70" fmla="*/ 0 w 16"/>
                  <a:gd name="T71" fmla="*/ 3960 h 6464"/>
                  <a:gd name="T72" fmla="*/ 16 w 16"/>
                  <a:gd name="T73" fmla="*/ 4040 h 6464"/>
                  <a:gd name="T74" fmla="*/ 0 w 16"/>
                  <a:gd name="T75" fmla="*/ 4040 h 6464"/>
                  <a:gd name="T76" fmla="*/ 16 w 16"/>
                  <a:gd name="T77" fmla="*/ 4344 h 6464"/>
                  <a:gd name="T78" fmla="*/ 8 w 16"/>
                  <a:gd name="T79" fmla="*/ 4224 h 6464"/>
                  <a:gd name="T80" fmla="*/ 8 w 16"/>
                  <a:gd name="T81" fmla="*/ 4544 h 6464"/>
                  <a:gd name="T82" fmla="*/ 16 w 16"/>
                  <a:gd name="T83" fmla="*/ 4424 h 6464"/>
                  <a:gd name="T84" fmla="*/ 0 w 16"/>
                  <a:gd name="T85" fmla="*/ 4728 h 6464"/>
                  <a:gd name="T86" fmla="*/ 16 w 16"/>
                  <a:gd name="T87" fmla="*/ 4808 h 6464"/>
                  <a:gd name="T88" fmla="*/ 0 w 16"/>
                  <a:gd name="T89" fmla="*/ 4808 h 6464"/>
                  <a:gd name="T90" fmla="*/ 16 w 16"/>
                  <a:gd name="T91" fmla="*/ 5112 h 6464"/>
                  <a:gd name="T92" fmla="*/ 8 w 16"/>
                  <a:gd name="T93" fmla="*/ 4992 h 6464"/>
                  <a:gd name="T94" fmla="*/ 8 w 16"/>
                  <a:gd name="T95" fmla="*/ 5312 h 6464"/>
                  <a:gd name="T96" fmla="*/ 16 w 16"/>
                  <a:gd name="T97" fmla="*/ 5192 h 6464"/>
                  <a:gd name="T98" fmla="*/ 0 w 16"/>
                  <a:gd name="T99" fmla="*/ 5496 h 6464"/>
                  <a:gd name="T100" fmla="*/ 16 w 16"/>
                  <a:gd name="T101" fmla="*/ 5576 h 6464"/>
                  <a:gd name="T102" fmla="*/ 0 w 16"/>
                  <a:gd name="T103" fmla="*/ 5576 h 6464"/>
                  <a:gd name="T104" fmla="*/ 16 w 16"/>
                  <a:gd name="T105" fmla="*/ 5880 h 6464"/>
                  <a:gd name="T106" fmla="*/ 8 w 16"/>
                  <a:gd name="T107" fmla="*/ 5760 h 6464"/>
                  <a:gd name="T108" fmla="*/ 8 w 16"/>
                  <a:gd name="T109" fmla="*/ 6080 h 6464"/>
                  <a:gd name="T110" fmla="*/ 16 w 16"/>
                  <a:gd name="T111" fmla="*/ 5960 h 6464"/>
                  <a:gd name="T112" fmla="*/ 0 w 16"/>
                  <a:gd name="T113" fmla="*/ 6264 h 6464"/>
                  <a:gd name="T114" fmla="*/ 16 w 16"/>
                  <a:gd name="T115" fmla="*/ 6344 h 6464"/>
                  <a:gd name="T116" fmla="*/ 0 w 16"/>
                  <a:gd name="T117" fmla="*/ 6344 h 6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" h="6464">
                    <a:moveTo>
                      <a:pt x="16" y="8"/>
                    </a:moveTo>
                    <a:lnTo>
                      <a:pt x="16" y="120"/>
                    </a:lnTo>
                    <a:cubicBezTo>
                      <a:pt x="16" y="124"/>
                      <a:pt x="12" y="128"/>
                      <a:pt x="8" y="128"/>
                    </a:cubicBezTo>
                    <a:cubicBezTo>
                      <a:pt x="3" y="128"/>
                      <a:pt x="0" y="124"/>
                      <a:pt x="0" y="120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6" y="3"/>
                      <a:pt x="16" y="8"/>
                    </a:cubicBezTo>
                    <a:close/>
                    <a:moveTo>
                      <a:pt x="16" y="200"/>
                    </a:moveTo>
                    <a:lnTo>
                      <a:pt x="16" y="312"/>
                    </a:lnTo>
                    <a:cubicBezTo>
                      <a:pt x="16" y="316"/>
                      <a:pt x="12" y="320"/>
                      <a:pt x="8" y="320"/>
                    </a:cubicBezTo>
                    <a:cubicBezTo>
                      <a:pt x="3" y="320"/>
                      <a:pt x="0" y="316"/>
                      <a:pt x="0" y="312"/>
                    </a:cubicBezTo>
                    <a:lnTo>
                      <a:pt x="0" y="200"/>
                    </a:lnTo>
                    <a:cubicBezTo>
                      <a:pt x="0" y="195"/>
                      <a:pt x="3" y="192"/>
                      <a:pt x="8" y="192"/>
                    </a:cubicBezTo>
                    <a:cubicBezTo>
                      <a:pt x="12" y="192"/>
                      <a:pt x="16" y="195"/>
                      <a:pt x="16" y="200"/>
                    </a:cubicBezTo>
                    <a:close/>
                    <a:moveTo>
                      <a:pt x="16" y="392"/>
                    </a:moveTo>
                    <a:lnTo>
                      <a:pt x="16" y="504"/>
                    </a:lnTo>
                    <a:cubicBezTo>
                      <a:pt x="16" y="508"/>
                      <a:pt x="12" y="512"/>
                      <a:pt x="8" y="512"/>
                    </a:cubicBezTo>
                    <a:cubicBezTo>
                      <a:pt x="3" y="512"/>
                      <a:pt x="0" y="508"/>
                      <a:pt x="0" y="504"/>
                    </a:cubicBezTo>
                    <a:lnTo>
                      <a:pt x="0" y="392"/>
                    </a:lnTo>
                    <a:cubicBezTo>
                      <a:pt x="0" y="387"/>
                      <a:pt x="3" y="384"/>
                      <a:pt x="8" y="384"/>
                    </a:cubicBezTo>
                    <a:cubicBezTo>
                      <a:pt x="12" y="384"/>
                      <a:pt x="16" y="387"/>
                      <a:pt x="16" y="392"/>
                    </a:cubicBezTo>
                    <a:close/>
                    <a:moveTo>
                      <a:pt x="16" y="584"/>
                    </a:moveTo>
                    <a:lnTo>
                      <a:pt x="16" y="696"/>
                    </a:lnTo>
                    <a:cubicBezTo>
                      <a:pt x="16" y="700"/>
                      <a:pt x="12" y="704"/>
                      <a:pt x="8" y="704"/>
                    </a:cubicBezTo>
                    <a:cubicBezTo>
                      <a:pt x="3" y="704"/>
                      <a:pt x="0" y="700"/>
                      <a:pt x="0" y="696"/>
                    </a:cubicBezTo>
                    <a:lnTo>
                      <a:pt x="0" y="584"/>
                    </a:lnTo>
                    <a:cubicBezTo>
                      <a:pt x="0" y="579"/>
                      <a:pt x="3" y="576"/>
                      <a:pt x="8" y="576"/>
                    </a:cubicBezTo>
                    <a:cubicBezTo>
                      <a:pt x="12" y="576"/>
                      <a:pt x="16" y="579"/>
                      <a:pt x="16" y="584"/>
                    </a:cubicBezTo>
                    <a:close/>
                    <a:moveTo>
                      <a:pt x="16" y="776"/>
                    </a:moveTo>
                    <a:lnTo>
                      <a:pt x="16" y="888"/>
                    </a:lnTo>
                    <a:cubicBezTo>
                      <a:pt x="16" y="892"/>
                      <a:pt x="12" y="896"/>
                      <a:pt x="8" y="896"/>
                    </a:cubicBezTo>
                    <a:cubicBezTo>
                      <a:pt x="3" y="896"/>
                      <a:pt x="0" y="892"/>
                      <a:pt x="0" y="888"/>
                    </a:cubicBezTo>
                    <a:lnTo>
                      <a:pt x="0" y="776"/>
                    </a:lnTo>
                    <a:cubicBezTo>
                      <a:pt x="0" y="771"/>
                      <a:pt x="3" y="768"/>
                      <a:pt x="8" y="768"/>
                    </a:cubicBezTo>
                    <a:cubicBezTo>
                      <a:pt x="12" y="768"/>
                      <a:pt x="16" y="771"/>
                      <a:pt x="16" y="776"/>
                    </a:cubicBezTo>
                    <a:close/>
                    <a:moveTo>
                      <a:pt x="16" y="968"/>
                    </a:moveTo>
                    <a:lnTo>
                      <a:pt x="16" y="1080"/>
                    </a:lnTo>
                    <a:cubicBezTo>
                      <a:pt x="16" y="1084"/>
                      <a:pt x="12" y="1088"/>
                      <a:pt x="8" y="1088"/>
                    </a:cubicBezTo>
                    <a:cubicBezTo>
                      <a:pt x="3" y="1088"/>
                      <a:pt x="0" y="1084"/>
                      <a:pt x="0" y="1080"/>
                    </a:cubicBezTo>
                    <a:lnTo>
                      <a:pt x="0" y="968"/>
                    </a:lnTo>
                    <a:cubicBezTo>
                      <a:pt x="0" y="963"/>
                      <a:pt x="3" y="960"/>
                      <a:pt x="8" y="960"/>
                    </a:cubicBezTo>
                    <a:cubicBezTo>
                      <a:pt x="12" y="960"/>
                      <a:pt x="16" y="963"/>
                      <a:pt x="16" y="968"/>
                    </a:cubicBezTo>
                    <a:close/>
                    <a:moveTo>
                      <a:pt x="16" y="1160"/>
                    </a:moveTo>
                    <a:lnTo>
                      <a:pt x="16" y="1272"/>
                    </a:lnTo>
                    <a:cubicBezTo>
                      <a:pt x="16" y="1276"/>
                      <a:pt x="12" y="1280"/>
                      <a:pt x="8" y="1280"/>
                    </a:cubicBezTo>
                    <a:cubicBezTo>
                      <a:pt x="3" y="1280"/>
                      <a:pt x="0" y="1276"/>
                      <a:pt x="0" y="1272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8" y="1152"/>
                    </a:cubicBezTo>
                    <a:cubicBezTo>
                      <a:pt x="12" y="1152"/>
                      <a:pt x="16" y="1155"/>
                      <a:pt x="16" y="1160"/>
                    </a:cubicBezTo>
                    <a:close/>
                    <a:moveTo>
                      <a:pt x="16" y="1352"/>
                    </a:moveTo>
                    <a:lnTo>
                      <a:pt x="16" y="1464"/>
                    </a:lnTo>
                    <a:cubicBezTo>
                      <a:pt x="16" y="1468"/>
                      <a:pt x="12" y="1472"/>
                      <a:pt x="8" y="1472"/>
                    </a:cubicBezTo>
                    <a:cubicBezTo>
                      <a:pt x="3" y="1472"/>
                      <a:pt x="0" y="1468"/>
                      <a:pt x="0" y="1464"/>
                    </a:cubicBezTo>
                    <a:lnTo>
                      <a:pt x="0" y="1352"/>
                    </a:lnTo>
                    <a:cubicBezTo>
                      <a:pt x="0" y="1347"/>
                      <a:pt x="3" y="1344"/>
                      <a:pt x="8" y="1344"/>
                    </a:cubicBezTo>
                    <a:cubicBezTo>
                      <a:pt x="12" y="1344"/>
                      <a:pt x="16" y="1347"/>
                      <a:pt x="16" y="1352"/>
                    </a:cubicBezTo>
                    <a:close/>
                    <a:moveTo>
                      <a:pt x="16" y="1544"/>
                    </a:moveTo>
                    <a:lnTo>
                      <a:pt x="16" y="1656"/>
                    </a:lnTo>
                    <a:cubicBezTo>
                      <a:pt x="16" y="1660"/>
                      <a:pt x="12" y="1664"/>
                      <a:pt x="8" y="1664"/>
                    </a:cubicBezTo>
                    <a:cubicBezTo>
                      <a:pt x="3" y="1664"/>
                      <a:pt x="0" y="1660"/>
                      <a:pt x="0" y="1656"/>
                    </a:cubicBezTo>
                    <a:lnTo>
                      <a:pt x="0" y="1544"/>
                    </a:lnTo>
                    <a:cubicBezTo>
                      <a:pt x="0" y="1539"/>
                      <a:pt x="3" y="1536"/>
                      <a:pt x="8" y="1536"/>
                    </a:cubicBezTo>
                    <a:cubicBezTo>
                      <a:pt x="12" y="1536"/>
                      <a:pt x="16" y="1539"/>
                      <a:pt x="16" y="1544"/>
                    </a:cubicBezTo>
                    <a:close/>
                    <a:moveTo>
                      <a:pt x="16" y="1736"/>
                    </a:moveTo>
                    <a:lnTo>
                      <a:pt x="16" y="1848"/>
                    </a:lnTo>
                    <a:cubicBezTo>
                      <a:pt x="16" y="1852"/>
                      <a:pt x="12" y="1856"/>
                      <a:pt x="8" y="1856"/>
                    </a:cubicBezTo>
                    <a:cubicBezTo>
                      <a:pt x="3" y="1856"/>
                      <a:pt x="0" y="1852"/>
                      <a:pt x="0" y="1848"/>
                    </a:cubicBezTo>
                    <a:lnTo>
                      <a:pt x="0" y="1736"/>
                    </a:lnTo>
                    <a:cubicBezTo>
                      <a:pt x="0" y="1731"/>
                      <a:pt x="3" y="1728"/>
                      <a:pt x="8" y="1728"/>
                    </a:cubicBezTo>
                    <a:cubicBezTo>
                      <a:pt x="12" y="1728"/>
                      <a:pt x="16" y="1731"/>
                      <a:pt x="16" y="1736"/>
                    </a:cubicBezTo>
                    <a:close/>
                    <a:moveTo>
                      <a:pt x="16" y="1928"/>
                    </a:moveTo>
                    <a:lnTo>
                      <a:pt x="16" y="2040"/>
                    </a:lnTo>
                    <a:cubicBezTo>
                      <a:pt x="16" y="2044"/>
                      <a:pt x="12" y="2048"/>
                      <a:pt x="8" y="2048"/>
                    </a:cubicBezTo>
                    <a:cubicBezTo>
                      <a:pt x="3" y="2048"/>
                      <a:pt x="0" y="2044"/>
                      <a:pt x="0" y="2040"/>
                    </a:cubicBezTo>
                    <a:lnTo>
                      <a:pt x="0" y="1928"/>
                    </a:lnTo>
                    <a:cubicBezTo>
                      <a:pt x="0" y="1923"/>
                      <a:pt x="3" y="1920"/>
                      <a:pt x="8" y="1920"/>
                    </a:cubicBezTo>
                    <a:cubicBezTo>
                      <a:pt x="12" y="1920"/>
                      <a:pt x="16" y="1923"/>
                      <a:pt x="16" y="1928"/>
                    </a:cubicBezTo>
                    <a:close/>
                    <a:moveTo>
                      <a:pt x="16" y="2120"/>
                    </a:moveTo>
                    <a:lnTo>
                      <a:pt x="16" y="2232"/>
                    </a:lnTo>
                    <a:cubicBezTo>
                      <a:pt x="16" y="2236"/>
                      <a:pt x="12" y="2240"/>
                      <a:pt x="8" y="2240"/>
                    </a:cubicBezTo>
                    <a:cubicBezTo>
                      <a:pt x="3" y="2240"/>
                      <a:pt x="0" y="2236"/>
                      <a:pt x="0" y="2232"/>
                    </a:cubicBezTo>
                    <a:lnTo>
                      <a:pt x="0" y="2120"/>
                    </a:lnTo>
                    <a:cubicBezTo>
                      <a:pt x="0" y="2115"/>
                      <a:pt x="3" y="2112"/>
                      <a:pt x="8" y="2112"/>
                    </a:cubicBezTo>
                    <a:cubicBezTo>
                      <a:pt x="12" y="2112"/>
                      <a:pt x="16" y="2115"/>
                      <a:pt x="16" y="2120"/>
                    </a:cubicBezTo>
                    <a:close/>
                    <a:moveTo>
                      <a:pt x="16" y="2312"/>
                    </a:moveTo>
                    <a:lnTo>
                      <a:pt x="16" y="2424"/>
                    </a:lnTo>
                    <a:cubicBezTo>
                      <a:pt x="16" y="2428"/>
                      <a:pt x="12" y="2432"/>
                      <a:pt x="8" y="2432"/>
                    </a:cubicBezTo>
                    <a:cubicBezTo>
                      <a:pt x="3" y="2432"/>
                      <a:pt x="0" y="2428"/>
                      <a:pt x="0" y="2424"/>
                    </a:cubicBezTo>
                    <a:lnTo>
                      <a:pt x="0" y="2312"/>
                    </a:lnTo>
                    <a:cubicBezTo>
                      <a:pt x="0" y="2307"/>
                      <a:pt x="3" y="2304"/>
                      <a:pt x="8" y="2304"/>
                    </a:cubicBezTo>
                    <a:cubicBezTo>
                      <a:pt x="12" y="2304"/>
                      <a:pt x="16" y="2307"/>
                      <a:pt x="16" y="2312"/>
                    </a:cubicBezTo>
                    <a:close/>
                    <a:moveTo>
                      <a:pt x="16" y="2504"/>
                    </a:moveTo>
                    <a:lnTo>
                      <a:pt x="16" y="2616"/>
                    </a:lnTo>
                    <a:cubicBezTo>
                      <a:pt x="16" y="2620"/>
                      <a:pt x="12" y="2624"/>
                      <a:pt x="8" y="2624"/>
                    </a:cubicBezTo>
                    <a:cubicBezTo>
                      <a:pt x="3" y="2624"/>
                      <a:pt x="0" y="2620"/>
                      <a:pt x="0" y="2616"/>
                    </a:cubicBezTo>
                    <a:lnTo>
                      <a:pt x="0" y="2504"/>
                    </a:lnTo>
                    <a:cubicBezTo>
                      <a:pt x="0" y="2499"/>
                      <a:pt x="3" y="2496"/>
                      <a:pt x="8" y="2496"/>
                    </a:cubicBezTo>
                    <a:cubicBezTo>
                      <a:pt x="12" y="2496"/>
                      <a:pt x="16" y="2499"/>
                      <a:pt x="16" y="2504"/>
                    </a:cubicBezTo>
                    <a:close/>
                    <a:moveTo>
                      <a:pt x="16" y="2696"/>
                    </a:moveTo>
                    <a:lnTo>
                      <a:pt x="16" y="2808"/>
                    </a:lnTo>
                    <a:cubicBezTo>
                      <a:pt x="16" y="2812"/>
                      <a:pt x="12" y="2816"/>
                      <a:pt x="8" y="2816"/>
                    </a:cubicBezTo>
                    <a:cubicBezTo>
                      <a:pt x="3" y="2816"/>
                      <a:pt x="0" y="2812"/>
                      <a:pt x="0" y="2808"/>
                    </a:cubicBezTo>
                    <a:lnTo>
                      <a:pt x="0" y="2696"/>
                    </a:lnTo>
                    <a:cubicBezTo>
                      <a:pt x="0" y="2691"/>
                      <a:pt x="3" y="2688"/>
                      <a:pt x="8" y="2688"/>
                    </a:cubicBezTo>
                    <a:cubicBezTo>
                      <a:pt x="12" y="2688"/>
                      <a:pt x="16" y="2691"/>
                      <a:pt x="16" y="2696"/>
                    </a:cubicBezTo>
                    <a:close/>
                    <a:moveTo>
                      <a:pt x="16" y="2888"/>
                    </a:moveTo>
                    <a:lnTo>
                      <a:pt x="16" y="3000"/>
                    </a:lnTo>
                    <a:cubicBezTo>
                      <a:pt x="16" y="3004"/>
                      <a:pt x="12" y="3008"/>
                      <a:pt x="8" y="3008"/>
                    </a:cubicBezTo>
                    <a:cubicBezTo>
                      <a:pt x="3" y="3008"/>
                      <a:pt x="0" y="3004"/>
                      <a:pt x="0" y="3000"/>
                    </a:cubicBezTo>
                    <a:lnTo>
                      <a:pt x="0" y="2888"/>
                    </a:lnTo>
                    <a:cubicBezTo>
                      <a:pt x="0" y="2883"/>
                      <a:pt x="3" y="2880"/>
                      <a:pt x="8" y="2880"/>
                    </a:cubicBezTo>
                    <a:cubicBezTo>
                      <a:pt x="12" y="2880"/>
                      <a:pt x="16" y="2883"/>
                      <a:pt x="16" y="2888"/>
                    </a:cubicBezTo>
                    <a:close/>
                    <a:moveTo>
                      <a:pt x="16" y="3080"/>
                    </a:moveTo>
                    <a:lnTo>
                      <a:pt x="16" y="3192"/>
                    </a:lnTo>
                    <a:cubicBezTo>
                      <a:pt x="16" y="3196"/>
                      <a:pt x="12" y="3200"/>
                      <a:pt x="8" y="3200"/>
                    </a:cubicBezTo>
                    <a:cubicBezTo>
                      <a:pt x="3" y="3200"/>
                      <a:pt x="0" y="3196"/>
                      <a:pt x="0" y="3192"/>
                    </a:cubicBezTo>
                    <a:lnTo>
                      <a:pt x="0" y="3080"/>
                    </a:lnTo>
                    <a:cubicBezTo>
                      <a:pt x="0" y="3075"/>
                      <a:pt x="3" y="3072"/>
                      <a:pt x="8" y="3072"/>
                    </a:cubicBezTo>
                    <a:cubicBezTo>
                      <a:pt x="12" y="3072"/>
                      <a:pt x="16" y="3075"/>
                      <a:pt x="16" y="3080"/>
                    </a:cubicBezTo>
                    <a:close/>
                    <a:moveTo>
                      <a:pt x="16" y="3272"/>
                    </a:moveTo>
                    <a:lnTo>
                      <a:pt x="16" y="3384"/>
                    </a:lnTo>
                    <a:cubicBezTo>
                      <a:pt x="16" y="3388"/>
                      <a:pt x="12" y="3392"/>
                      <a:pt x="8" y="3392"/>
                    </a:cubicBezTo>
                    <a:cubicBezTo>
                      <a:pt x="3" y="3392"/>
                      <a:pt x="0" y="3388"/>
                      <a:pt x="0" y="3384"/>
                    </a:cubicBezTo>
                    <a:lnTo>
                      <a:pt x="0" y="3272"/>
                    </a:lnTo>
                    <a:cubicBezTo>
                      <a:pt x="0" y="3267"/>
                      <a:pt x="3" y="3264"/>
                      <a:pt x="8" y="3264"/>
                    </a:cubicBezTo>
                    <a:cubicBezTo>
                      <a:pt x="12" y="3264"/>
                      <a:pt x="16" y="3267"/>
                      <a:pt x="16" y="3272"/>
                    </a:cubicBezTo>
                    <a:close/>
                    <a:moveTo>
                      <a:pt x="16" y="3464"/>
                    </a:moveTo>
                    <a:lnTo>
                      <a:pt x="16" y="3576"/>
                    </a:lnTo>
                    <a:cubicBezTo>
                      <a:pt x="16" y="3580"/>
                      <a:pt x="12" y="3584"/>
                      <a:pt x="8" y="3584"/>
                    </a:cubicBezTo>
                    <a:cubicBezTo>
                      <a:pt x="3" y="3584"/>
                      <a:pt x="0" y="3580"/>
                      <a:pt x="0" y="3576"/>
                    </a:cubicBezTo>
                    <a:lnTo>
                      <a:pt x="0" y="3464"/>
                    </a:lnTo>
                    <a:cubicBezTo>
                      <a:pt x="0" y="3459"/>
                      <a:pt x="3" y="3456"/>
                      <a:pt x="8" y="3456"/>
                    </a:cubicBezTo>
                    <a:cubicBezTo>
                      <a:pt x="12" y="3456"/>
                      <a:pt x="16" y="3459"/>
                      <a:pt x="16" y="3464"/>
                    </a:cubicBezTo>
                    <a:close/>
                    <a:moveTo>
                      <a:pt x="16" y="3656"/>
                    </a:moveTo>
                    <a:lnTo>
                      <a:pt x="16" y="3768"/>
                    </a:lnTo>
                    <a:cubicBezTo>
                      <a:pt x="16" y="3772"/>
                      <a:pt x="12" y="3776"/>
                      <a:pt x="8" y="3776"/>
                    </a:cubicBezTo>
                    <a:cubicBezTo>
                      <a:pt x="3" y="3776"/>
                      <a:pt x="0" y="3772"/>
                      <a:pt x="0" y="3768"/>
                    </a:cubicBezTo>
                    <a:lnTo>
                      <a:pt x="0" y="3656"/>
                    </a:lnTo>
                    <a:cubicBezTo>
                      <a:pt x="0" y="3651"/>
                      <a:pt x="3" y="3648"/>
                      <a:pt x="8" y="3648"/>
                    </a:cubicBezTo>
                    <a:cubicBezTo>
                      <a:pt x="12" y="3648"/>
                      <a:pt x="16" y="3651"/>
                      <a:pt x="16" y="3656"/>
                    </a:cubicBezTo>
                    <a:close/>
                    <a:moveTo>
                      <a:pt x="16" y="3848"/>
                    </a:moveTo>
                    <a:lnTo>
                      <a:pt x="16" y="3960"/>
                    </a:lnTo>
                    <a:cubicBezTo>
                      <a:pt x="16" y="3964"/>
                      <a:pt x="12" y="3968"/>
                      <a:pt x="8" y="3968"/>
                    </a:cubicBezTo>
                    <a:cubicBezTo>
                      <a:pt x="3" y="3968"/>
                      <a:pt x="0" y="3964"/>
                      <a:pt x="0" y="3960"/>
                    </a:cubicBezTo>
                    <a:lnTo>
                      <a:pt x="0" y="3848"/>
                    </a:lnTo>
                    <a:cubicBezTo>
                      <a:pt x="0" y="3843"/>
                      <a:pt x="3" y="3840"/>
                      <a:pt x="8" y="3840"/>
                    </a:cubicBezTo>
                    <a:cubicBezTo>
                      <a:pt x="12" y="3840"/>
                      <a:pt x="16" y="3843"/>
                      <a:pt x="16" y="3848"/>
                    </a:cubicBezTo>
                    <a:close/>
                    <a:moveTo>
                      <a:pt x="16" y="4040"/>
                    </a:moveTo>
                    <a:lnTo>
                      <a:pt x="16" y="4152"/>
                    </a:lnTo>
                    <a:cubicBezTo>
                      <a:pt x="16" y="4156"/>
                      <a:pt x="12" y="4160"/>
                      <a:pt x="8" y="4160"/>
                    </a:cubicBezTo>
                    <a:cubicBezTo>
                      <a:pt x="3" y="4160"/>
                      <a:pt x="0" y="4156"/>
                      <a:pt x="0" y="4152"/>
                    </a:cubicBezTo>
                    <a:lnTo>
                      <a:pt x="0" y="4040"/>
                    </a:lnTo>
                    <a:cubicBezTo>
                      <a:pt x="0" y="4035"/>
                      <a:pt x="3" y="4032"/>
                      <a:pt x="8" y="4032"/>
                    </a:cubicBezTo>
                    <a:cubicBezTo>
                      <a:pt x="12" y="4032"/>
                      <a:pt x="16" y="4035"/>
                      <a:pt x="16" y="4040"/>
                    </a:cubicBezTo>
                    <a:close/>
                    <a:moveTo>
                      <a:pt x="16" y="4232"/>
                    </a:moveTo>
                    <a:lnTo>
                      <a:pt x="16" y="4344"/>
                    </a:lnTo>
                    <a:cubicBezTo>
                      <a:pt x="16" y="4348"/>
                      <a:pt x="12" y="4352"/>
                      <a:pt x="8" y="4352"/>
                    </a:cubicBezTo>
                    <a:cubicBezTo>
                      <a:pt x="3" y="4352"/>
                      <a:pt x="0" y="4348"/>
                      <a:pt x="0" y="4344"/>
                    </a:cubicBezTo>
                    <a:lnTo>
                      <a:pt x="0" y="4232"/>
                    </a:lnTo>
                    <a:cubicBezTo>
                      <a:pt x="0" y="4227"/>
                      <a:pt x="3" y="4224"/>
                      <a:pt x="8" y="4224"/>
                    </a:cubicBezTo>
                    <a:cubicBezTo>
                      <a:pt x="12" y="4224"/>
                      <a:pt x="16" y="4227"/>
                      <a:pt x="16" y="4232"/>
                    </a:cubicBezTo>
                    <a:close/>
                    <a:moveTo>
                      <a:pt x="16" y="4424"/>
                    </a:moveTo>
                    <a:lnTo>
                      <a:pt x="16" y="4536"/>
                    </a:lnTo>
                    <a:cubicBezTo>
                      <a:pt x="16" y="4540"/>
                      <a:pt x="12" y="4544"/>
                      <a:pt x="8" y="4544"/>
                    </a:cubicBezTo>
                    <a:cubicBezTo>
                      <a:pt x="3" y="4544"/>
                      <a:pt x="0" y="4540"/>
                      <a:pt x="0" y="4536"/>
                    </a:cubicBezTo>
                    <a:lnTo>
                      <a:pt x="0" y="4424"/>
                    </a:lnTo>
                    <a:cubicBezTo>
                      <a:pt x="0" y="4419"/>
                      <a:pt x="3" y="4416"/>
                      <a:pt x="8" y="4416"/>
                    </a:cubicBezTo>
                    <a:cubicBezTo>
                      <a:pt x="12" y="4416"/>
                      <a:pt x="16" y="4419"/>
                      <a:pt x="16" y="4424"/>
                    </a:cubicBezTo>
                    <a:close/>
                    <a:moveTo>
                      <a:pt x="16" y="4616"/>
                    </a:moveTo>
                    <a:lnTo>
                      <a:pt x="16" y="4728"/>
                    </a:lnTo>
                    <a:cubicBezTo>
                      <a:pt x="16" y="4732"/>
                      <a:pt x="12" y="4736"/>
                      <a:pt x="8" y="4736"/>
                    </a:cubicBezTo>
                    <a:cubicBezTo>
                      <a:pt x="3" y="4736"/>
                      <a:pt x="0" y="4732"/>
                      <a:pt x="0" y="4728"/>
                    </a:cubicBezTo>
                    <a:lnTo>
                      <a:pt x="0" y="4616"/>
                    </a:lnTo>
                    <a:cubicBezTo>
                      <a:pt x="0" y="4611"/>
                      <a:pt x="3" y="4608"/>
                      <a:pt x="8" y="4608"/>
                    </a:cubicBezTo>
                    <a:cubicBezTo>
                      <a:pt x="12" y="4608"/>
                      <a:pt x="16" y="4611"/>
                      <a:pt x="16" y="4616"/>
                    </a:cubicBezTo>
                    <a:close/>
                    <a:moveTo>
                      <a:pt x="16" y="4808"/>
                    </a:moveTo>
                    <a:lnTo>
                      <a:pt x="16" y="4920"/>
                    </a:lnTo>
                    <a:cubicBezTo>
                      <a:pt x="16" y="4924"/>
                      <a:pt x="12" y="4928"/>
                      <a:pt x="8" y="4928"/>
                    </a:cubicBezTo>
                    <a:cubicBezTo>
                      <a:pt x="3" y="4928"/>
                      <a:pt x="0" y="4924"/>
                      <a:pt x="0" y="4920"/>
                    </a:cubicBezTo>
                    <a:lnTo>
                      <a:pt x="0" y="4808"/>
                    </a:lnTo>
                    <a:cubicBezTo>
                      <a:pt x="0" y="4803"/>
                      <a:pt x="3" y="4800"/>
                      <a:pt x="8" y="4800"/>
                    </a:cubicBezTo>
                    <a:cubicBezTo>
                      <a:pt x="12" y="4800"/>
                      <a:pt x="16" y="4803"/>
                      <a:pt x="16" y="4808"/>
                    </a:cubicBezTo>
                    <a:close/>
                    <a:moveTo>
                      <a:pt x="16" y="5000"/>
                    </a:moveTo>
                    <a:lnTo>
                      <a:pt x="16" y="5112"/>
                    </a:lnTo>
                    <a:cubicBezTo>
                      <a:pt x="16" y="5116"/>
                      <a:pt x="12" y="5120"/>
                      <a:pt x="8" y="5120"/>
                    </a:cubicBezTo>
                    <a:cubicBezTo>
                      <a:pt x="3" y="5120"/>
                      <a:pt x="0" y="5116"/>
                      <a:pt x="0" y="5112"/>
                    </a:cubicBezTo>
                    <a:lnTo>
                      <a:pt x="0" y="5000"/>
                    </a:lnTo>
                    <a:cubicBezTo>
                      <a:pt x="0" y="4995"/>
                      <a:pt x="3" y="4992"/>
                      <a:pt x="8" y="4992"/>
                    </a:cubicBezTo>
                    <a:cubicBezTo>
                      <a:pt x="12" y="4992"/>
                      <a:pt x="16" y="4995"/>
                      <a:pt x="16" y="5000"/>
                    </a:cubicBezTo>
                    <a:close/>
                    <a:moveTo>
                      <a:pt x="16" y="5192"/>
                    </a:moveTo>
                    <a:lnTo>
                      <a:pt x="16" y="5304"/>
                    </a:lnTo>
                    <a:cubicBezTo>
                      <a:pt x="16" y="5308"/>
                      <a:pt x="12" y="5312"/>
                      <a:pt x="8" y="5312"/>
                    </a:cubicBezTo>
                    <a:cubicBezTo>
                      <a:pt x="3" y="5312"/>
                      <a:pt x="0" y="5308"/>
                      <a:pt x="0" y="5304"/>
                    </a:cubicBezTo>
                    <a:lnTo>
                      <a:pt x="0" y="5192"/>
                    </a:lnTo>
                    <a:cubicBezTo>
                      <a:pt x="0" y="5187"/>
                      <a:pt x="3" y="5184"/>
                      <a:pt x="8" y="5184"/>
                    </a:cubicBezTo>
                    <a:cubicBezTo>
                      <a:pt x="12" y="5184"/>
                      <a:pt x="16" y="5187"/>
                      <a:pt x="16" y="5192"/>
                    </a:cubicBezTo>
                    <a:close/>
                    <a:moveTo>
                      <a:pt x="16" y="5384"/>
                    </a:moveTo>
                    <a:lnTo>
                      <a:pt x="16" y="5496"/>
                    </a:lnTo>
                    <a:cubicBezTo>
                      <a:pt x="16" y="5500"/>
                      <a:pt x="12" y="5504"/>
                      <a:pt x="8" y="5504"/>
                    </a:cubicBezTo>
                    <a:cubicBezTo>
                      <a:pt x="3" y="5504"/>
                      <a:pt x="0" y="5500"/>
                      <a:pt x="0" y="5496"/>
                    </a:cubicBezTo>
                    <a:lnTo>
                      <a:pt x="0" y="5384"/>
                    </a:lnTo>
                    <a:cubicBezTo>
                      <a:pt x="0" y="5379"/>
                      <a:pt x="3" y="5376"/>
                      <a:pt x="8" y="5376"/>
                    </a:cubicBezTo>
                    <a:cubicBezTo>
                      <a:pt x="12" y="5376"/>
                      <a:pt x="16" y="5379"/>
                      <a:pt x="16" y="5384"/>
                    </a:cubicBezTo>
                    <a:close/>
                    <a:moveTo>
                      <a:pt x="16" y="5576"/>
                    </a:moveTo>
                    <a:lnTo>
                      <a:pt x="16" y="5688"/>
                    </a:lnTo>
                    <a:cubicBezTo>
                      <a:pt x="16" y="5692"/>
                      <a:pt x="12" y="5696"/>
                      <a:pt x="8" y="5696"/>
                    </a:cubicBezTo>
                    <a:cubicBezTo>
                      <a:pt x="3" y="5696"/>
                      <a:pt x="0" y="5692"/>
                      <a:pt x="0" y="5688"/>
                    </a:cubicBezTo>
                    <a:lnTo>
                      <a:pt x="0" y="5576"/>
                    </a:lnTo>
                    <a:cubicBezTo>
                      <a:pt x="0" y="5571"/>
                      <a:pt x="3" y="5568"/>
                      <a:pt x="8" y="5568"/>
                    </a:cubicBezTo>
                    <a:cubicBezTo>
                      <a:pt x="12" y="5568"/>
                      <a:pt x="16" y="5571"/>
                      <a:pt x="16" y="5576"/>
                    </a:cubicBezTo>
                    <a:close/>
                    <a:moveTo>
                      <a:pt x="16" y="5768"/>
                    </a:moveTo>
                    <a:lnTo>
                      <a:pt x="16" y="5880"/>
                    </a:lnTo>
                    <a:cubicBezTo>
                      <a:pt x="16" y="5884"/>
                      <a:pt x="12" y="5888"/>
                      <a:pt x="8" y="5888"/>
                    </a:cubicBezTo>
                    <a:cubicBezTo>
                      <a:pt x="3" y="5888"/>
                      <a:pt x="0" y="5884"/>
                      <a:pt x="0" y="5880"/>
                    </a:cubicBezTo>
                    <a:lnTo>
                      <a:pt x="0" y="5768"/>
                    </a:lnTo>
                    <a:cubicBezTo>
                      <a:pt x="0" y="5763"/>
                      <a:pt x="3" y="5760"/>
                      <a:pt x="8" y="5760"/>
                    </a:cubicBezTo>
                    <a:cubicBezTo>
                      <a:pt x="12" y="5760"/>
                      <a:pt x="16" y="5763"/>
                      <a:pt x="16" y="5768"/>
                    </a:cubicBezTo>
                    <a:close/>
                    <a:moveTo>
                      <a:pt x="16" y="5960"/>
                    </a:moveTo>
                    <a:lnTo>
                      <a:pt x="16" y="6072"/>
                    </a:lnTo>
                    <a:cubicBezTo>
                      <a:pt x="16" y="6076"/>
                      <a:pt x="12" y="6080"/>
                      <a:pt x="8" y="6080"/>
                    </a:cubicBezTo>
                    <a:cubicBezTo>
                      <a:pt x="3" y="6080"/>
                      <a:pt x="0" y="6076"/>
                      <a:pt x="0" y="6072"/>
                    </a:cubicBezTo>
                    <a:lnTo>
                      <a:pt x="0" y="5960"/>
                    </a:lnTo>
                    <a:cubicBezTo>
                      <a:pt x="0" y="5955"/>
                      <a:pt x="3" y="5952"/>
                      <a:pt x="8" y="5952"/>
                    </a:cubicBezTo>
                    <a:cubicBezTo>
                      <a:pt x="12" y="5952"/>
                      <a:pt x="16" y="5955"/>
                      <a:pt x="16" y="5960"/>
                    </a:cubicBezTo>
                    <a:close/>
                    <a:moveTo>
                      <a:pt x="16" y="6152"/>
                    </a:moveTo>
                    <a:lnTo>
                      <a:pt x="16" y="6264"/>
                    </a:lnTo>
                    <a:cubicBezTo>
                      <a:pt x="16" y="6268"/>
                      <a:pt x="12" y="6272"/>
                      <a:pt x="8" y="6272"/>
                    </a:cubicBezTo>
                    <a:cubicBezTo>
                      <a:pt x="3" y="6272"/>
                      <a:pt x="0" y="6268"/>
                      <a:pt x="0" y="6264"/>
                    </a:cubicBezTo>
                    <a:lnTo>
                      <a:pt x="0" y="6152"/>
                    </a:lnTo>
                    <a:cubicBezTo>
                      <a:pt x="0" y="6147"/>
                      <a:pt x="3" y="6144"/>
                      <a:pt x="8" y="6144"/>
                    </a:cubicBezTo>
                    <a:cubicBezTo>
                      <a:pt x="12" y="6144"/>
                      <a:pt x="16" y="6147"/>
                      <a:pt x="16" y="6152"/>
                    </a:cubicBezTo>
                    <a:close/>
                    <a:moveTo>
                      <a:pt x="16" y="6344"/>
                    </a:moveTo>
                    <a:lnTo>
                      <a:pt x="16" y="6456"/>
                    </a:lnTo>
                    <a:cubicBezTo>
                      <a:pt x="16" y="6460"/>
                      <a:pt x="12" y="6464"/>
                      <a:pt x="8" y="6464"/>
                    </a:cubicBezTo>
                    <a:cubicBezTo>
                      <a:pt x="3" y="6464"/>
                      <a:pt x="0" y="6460"/>
                      <a:pt x="0" y="6456"/>
                    </a:cubicBezTo>
                    <a:lnTo>
                      <a:pt x="0" y="6344"/>
                    </a:lnTo>
                    <a:cubicBezTo>
                      <a:pt x="0" y="6339"/>
                      <a:pt x="3" y="6336"/>
                      <a:pt x="8" y="6336"/>
                    </a:cubicBezTo>
                    <a:cubicBezTo>
                      <a:pt x="12" y="6336"/>
                      <a:pt x="16" y="6339"/>
                      <a:pt x="16" y="6344"/>
                    </a:cubicBezTo>
                    <a:close/>
                  </a:path>
                </a:pathLst>
              </a:custGeom>
              <a:solidFill>
                <a:srgbClr val="A5A5A5"/>
              </a:solidFill>
              <a:ln w="0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Rectangle 2619">
                <a:extLst>
                  <a:ext uri="{FF2B5EF4-FFF2-40B4-BE49-F238E27FC236}">
                    <a16:creationId xmlns:a16="http://schemas.microsoft.com/office/drawing/2014/main" id="{8E717734-812D-41F5-AEA7-4AC908537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3" y="6472"/>
                <a:ext cx="532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 of Apopi (Apophis)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6" name="Rectangle 2620">
                <a:extLst>
                  <a:ext uri="{FF2B5EF4-FFF2-40B4-BE49-F238E27FC236}">
                    <a16:creationId xmlns:a16="http://schemas.microsoft.com/office/drawing/2014/main" id="{E3558FF8-5944-4BBF-B2F1-3AAF19B42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6" y="6453"/>
                <a:ext cx="24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Aireus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7" name="Line 2621">
                <a:extLst>
                  <a:ext uri="{FF2B5EF4-FFF2-40B4-BE49-F238E27FC236}">
                    <a16:creationId xmlns:a16="http://schemas.microsoft.com/office/drawing/2014/main" id="{19190425-5E4C-49A5-9488-234A695D2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28" y="6527"/>
                <a:ext cx="29" cy="89"/>
              </a:xfrm>
              <a:prstGeom prst="line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Rectangle 2622">
                <a:extLst>
                  <a:ext uri="{FF2B5EF4-FFF2-40B4-BE49-F238E27FC236}">
                    <a16:creationId xmlns:a16="http://schemas.microsoft.com/office/drawing/2014/main" id="{F49EBA5E-F3B6-4371-AA62-14BAA02EE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6" y="6445"/>
                <a:ext cx="631" cy="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c864 Fall of Troy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99" name="Rectangle 2623">
                <a:extLst>
                  <a:ext uri="{FF2B5EF4-FFF2-40B4-BE49-F238E27FC236}">
                    <a16:creationId xmlns:a16="http://schemas.microsoft.com/office/drawing/2014/main" id="{EF134CA8-0BF0-4E02-8096-0E261CF1D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6112"/>
                <a:ext cx="593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Rectangle 2624">
                <a:extLst>
                  <a:ext uri="{FF2B5EF4-FFF2-40B4-BE49-F238E27FC236}">
                    <a16:creationId xmlns:a16="http://schemas.microsoft.com/office/drawing/2014/main" id="{21A791AA-BB3F-4C6C-9BF8-FEA7B7BCB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6112"/>
                <a:ext cx="593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Rectangle 2625">
                <a:extLst>
                  <a:ext uri="{FF2B5EF4-FFF2-40B4-BE49-F238E27FC236}">
                    <a16:creationId xmlns:a16="http://schemas.microsoft.com/office/drawing/2014/main" id="{29AF370D-1428-4B2A-A196-44B51D103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8" y="6246"/>
                <a:ext cx="272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Agenor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2" name="Rectangle 2626">
                <a:extLst>
                  <a:ext uri="{FF2B5EF4-FFF2-40B4-BE49-F238E27FC236}">
                    <a16:creationId xmlns:a16="http://schemas.microsoft.com/office/drawing/2014/main" id="{DDDA7C6D-15F8-4D0F-A7CF-1BBDEFD2D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8" y="6325"/>
                <a:ext cx="35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 of Belus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3" name="Freeform 2627">
                <a:extLst>
                  <a:ext uri="{FF2B5EF4-FFF2-40B4-BE49-F238E27FC236}">
                    <a16:creationId xmlns:a16="http://schemas.microsoft.com/office/drawing/2014/main" id="{9D2B4715-0603-4EE8-94C5-30BCF898ED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63" y="6228"/>
                <a:ext cx="6" cy="688"/>
              </a:xfrm>
              <a:custGeom>
                <a:avLst/>
                <a:gdLst>
                  <a:gd name="T0" fmla="*/ 16 w 16"/>
                  <a:gd name="T1" fmla="*/ 120 h 1782"/>
                  <a:gd name="T2" fmla="*/ 0 w 16"/>
                  <a:gd name="T3" fmla="*/ 120 h 1782"/>
                  <a:gd name="T4" fmla="*/ 8 w 16"/>
                  <a:gd name="T5" fmla="*/ 0 h 1782"/>
                  <a:gd name="T6" fmla="*/ 16 w 16"/>
                  <a:gd name="T7" fmla="*/ 200 h 1782"/>
                  <a:gd name="T8" fmla="*/ 8 w 16"/>
                  <a:gd name="T9" fmla="*/ 320 h 1782"/>
                  <a:gd name="T10" fmla="*/ 0 w 16"/>
                  <a:gd name="T11" fmla="*/ 200 h 1782"/>
                  <a:gd name="T12" fmla="*/ 16 w 16"/>
                  <a:gd name="T13" fmla="*/ 200 h 1782"/>
                  <a:gd name="T14" fmla="*/ 16 w 16"/>
                  <a:gd name="T15" fmla="*/ 504 h 1782"/>
                  <a:gd name="T16" fmla="*/ 0 w 16"/>
                  <a:gd name="T17" fmla="*/ 504 h 1782"/>
                  <a:gd name="T18" fmla="*/ 8 w 16"/>
                  <a:gd name="T19" fmla="*/ 384 h 1782"/>
                  <a:gd name="T20" fmla="*/ 16 w 16"/>
                  <a:gd name="T21" fmla="*/ 584 h 1782"/>
                  <a:gd name="T22" fmla="*/ 8 w 16"/>
                  <a:gd name="T23" fmla="*/ 704 h 1782"/>
                  <a:gd name="T24" fmla="*/ 0 w 16"/>
                  <a:gd name="T25" fmla="*/ 584 h 1782"/>
                  <a:gd name="T26" fmla="*/ 16 w 16"/>
                  <a:gd name="T27" fmla="*/ 584 h 1782"/>
                  <a:gd name="T28" fmla="*/ 16 w 16"/>
                  <a:gd name="T29" fmla="*/ 888 h 1782"/>
                  <a:gd name="T30" fmla="*/ 0 w 16"/>
                  <a:gd name="T31" fmla="*/ 888 h 1782"/>
                  <a:gd name="T32" fmla="*/ 8 w 16"/>
                  <a:gd name="T33" fmla="*/ 768 h 1782"/>
                  <a:gd name="T34" fmla="*/ 16 w 16"/>
                  <a:gd name="T35" fmla="*/ 968 h 1782"/>
                  <a:gd name="T36" fmla="*/ 8 w 16"/>
                  <a:gd name="T37" fmla="*/ 1088 h 1782"/>
                  <a:gd name="T38" fmla="*/ 0 w 16"/>
                  <a:gd name="T39" fmla="*/ 968 h 1782"/>
                  <a:gd name="T40" fmla="*/ 16 w 16"/>
                  <a:gd name="T41" fmla="*/ 968 h 1782"/>
                  <a:gd name="T42" fmla="*/ 16 w 16"/>
                  <a:gd name="T43" fmla="*/ 1272 h 1782"/>
                  <a:gd name="T44" fmla="*/ 0 w 16"/>
                  <a:gd name="T45" fmla="*/ 1272 h 1782"/>
                  <a:gd name="T46" fmla="*/ 8 w 16"/>
                  <a:gd name="T47" fmla="*/ 1152 h 1782"/>
                  <a:gd name="T48" fmla="*/ 16 w 16"/>
                  <a:gd name="T49" fmla="*/ 1352 h 1782"/>
                  <a:gd name="T50" fmla="*/ 8 w 16"/>
                  <a:gd name="T51" fmla="*/ 1472 h 1782"/>
                  <a:gd name="T52" fmla="*/ 0 w 16"/>
                  <a:gd name="T53" fmla="*/ 1352 h 1782"/>
                  <a:gd name="T54" fmla="*/ 16 w 16"/>
                  <a:gd name="T55" fmla="*/ 1352 h 1782"/>
                  <a:gd name="T56" fmla="*/ 16 w 16"/>
                  <a:gd name="T57" fmla="*/ 1656 h 1782"/>
                  <a:gd name="T58" fmla="*/ 0 w 16"/>
                  <a:gd name="T59" fmla="*/ 1656 h 1782"/>
                  <a:gd name="T60" fmla="*/ 8 w 16"/>
                  <a:gd name="T61" fmla="*/ 1536 h 1782"/>
                  <a:gd name="T62" fmla="*/ 16 w 16"/>
                  <a:gd name="T63" fmla="*/ 1736 h 1782"/>
                  <a:gd name="T64" fmla="*/ 8 w 16"/>
                  <a:gd name="T65" fmla="*/ 1782 h 1782"/>
                  <a:gd name="T66" fmla="*/ 0 w 16"/>
                  <a:gd name="T67" fmla="*/ 1736 h 1782"/>
                  <a:gd name="T68" fmla="*/ 16 w 16"/>
                  <a:gd name="T69" fmla="*/ 1736 h 1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782">
                    <a:moveTo>
                      <a:pt x="16" y="8"/>
                    </a:moveTo>
                    <a:lnTo>
                      <a:pt x="16" y="120"/>
                    </a:lnTo>
                    <a:cubicBezTo>
                      <a:pt x="16" y="124"/>
                      <a:pt x="12" y="128"/>
                      <a:pt x="8" y="128"/>
                    </a:cubicBezTo>
                    <a:cubicBezTo>
                      <a:pt x="3" y="128"/>
                      <a:pt x="0" y="124"/>
                      <a:pt x="0" y="120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6" y="3"/>
                      <a:pt x="16" y="8"/>
                    </a:cubicBezTo>
                    <a:close/>
                    <a:moveTo>
                      <a:pt x="16" y="200"/>
                    </a:moveTo>
                    <a:lnTo>
                      <a:pt x="16" y="312"/>
                    </a:lnTo>
                    <a:cubicBezTo>
                      <a:pt x="16" y="316"/>
                      <a:pt x="12" y="320"/>
                      <a:pt x="8" y="320"/>
                    </a:cubicBezTo>
                    <a:cubicBezTo>
                      <a:pt x="3" y="320"/>
                      <a:pt x="0" y="316"/>
                      <a:pt x="0" y="312"/>
                    </a:cubicBezTo>
                    <a:lnTo>
                      <a:pt x="0" y="200"/>
                    </a:lnTo>
                    <a:cubicBezTo>
                      <a:pt x="0" y="195"/>
                      <a:pt x="3" y="192"/>
                      <a:pt x="8" y="192"/>
                    </a:cubicBezTo>
                    <a:cubicBezTo>
                      <a:pt x="12" y="192"/>
                      <a:pt x="16" y="195"/>
                      <a:pt x="16" y="200"/>
                    </a:cubicBezTo>
                    <a:close/>
                    <a:moveTo>
                      <a:pt x="16" y="392"/>
                    </a:moveTo>
                    <a:lnTo>
                      <a:pt x="16" y="504"/>
                    </a:lnTo>
                    <a:cubicBezTo>
                      <a:pt x="16" y="508"/>
                      <a:pt x="12" y="512"/>
                      <a:pt x="8" y="512"/>
                    </a:cubicBezTo>
                    <a:cubicBezTo>
                      <a:pt x="3" y="512"/>
                      <a:pt x="0" y="508"/>
                      <a:pt x="0" y="504"/>
                    </a:cubicBezTo>
                    <a:lnTo>
                      <a:pt x="0" y="392"/>
                    </a:lnTo>
                    <a:cubicBezTo>
                      <a:pt x="0" y="387"/>
                      <a:pt x="3" y="384"/>
                      <a:pt x="8" y="384"/>
                    </a:cubicBezTo>
                    <a:cubicBezTo>
                      <a:pt x="12" y="384"/>
                      <a:pt x="16" y="387"/>
                      <a:pt x="16" y="392"/>
                    </a:cubicBezTo>
                    <a:close/>
                    <a:moveTo>
                      <a:pt x="16" y="584"/>
                    </a:moveTo>
                    <a:lnTo>
                      <a:pt x="16" y="696"/>
                    </a:lnTo>
                    <a:cubicBezTo>
                      <a:pt x="16" y="700"/>
                      <a:pt x="12" y="704"/>
                      <a:pt x="8" y="704"/>
                    </a:cubicBezTo>
                    <a:cubicBezTo>
                      <a:pt x="3" y="704"/>
                      <a:pt x="0" y="700"/>
                      <a:pt x="0" y="696"/>
                    </a:cubicBezTo>
                    <a:lnTo>
                      <a:pt x="0" y="584"/>
                    </a:lnTo>
                    <a:cubicBezTo>
                      <a:pt x="0" y="579"/>
                      <a:pt x="3" y="576"/>
                      <a:pt x="8" y="576"/>
                    </a:cubicBezTo>
                    <a:cubicBezTo>
                      <a:pt x="12" y="576"/>
                      <a:pt x="16" y="579"/>
                      <a:pt x="16" y="584"/>
                    </a:cubicBezTo>
                    <a:close/>
                    <a:moveTo>
                      <a:pt x="16" y="776"/>
                    </a:moveTo>
                    <a:lnTo>
                      <a:pt x="16" y="888"/>
                    </a:lnTo>
                    <a:cubicBezTo>
                      <a:pt x="16" y="892"/>
                      <a:pt x="12" y="896"/>
                      <a:pt x="8" y="896"/>
                    </a:cubicBezTo>
                    <a:cubicBezTo>
                      <a:pt x="3" y="896"/>
                      <a:pt x="0" y="892"/>
                      <a:pt x="0" y="888"/>
                    </a:cubicBezTo>
                    <a:lnTo>
                      <a:pt x="0" y="776"/>
                    </a:lnTo>
                    <a:cubicBezTo>
                      <a:pt x="0" y="771"/>
                      <a:pt x="3" y="768"/>
                      <a:pt x="8" y="768"/>
                    </a:cubicBezTo>
                    <a:cubicBezTo>
                      <a:pt x="12" y="768"/>
                      <a:pt x="16" y="771"/>
                      <a:pt x="16" y="776"/>
                    </a:cubicBezTo>
                    <a:close/>
                    <a:moveTo>
                      <a:pt x="16" y="968"/>
                    </a:moveTo>
                    <a:lnTo>
                      <a:pt x="16" y="1080"/>
                    </a:lnTo>
                    <a:cubicBezTo>
                      <a:pt x="16" y="1084"/>
                      <a:pt x="12" y="1088"/>
                      <a:pt x="8" y="1088"/>
                    </a:cubicBezTo>
                    <a:cubicBezTo>
                      <a:pt x="3" y="1088"/>
                      <a:pt x="0" y="1084"/>
                      <a:pt x="0" y="1080"/>
                    </a:cubicBezTo>
                    <a:lnTo>
                      <a:pt x="0" y="968"/>
                    </a:lnTo>
                    <a:cubicBezTo>
                      <a:pt x="0" y="963"/>
                      <a:pt x="3" y="960"/>
                      <a:pt x="8" y="960"/>
                    </a:cubicBezTo>
                    <a:cubicBezTo>
                      <a:pt x="12" y="960"/>
                      <a:pt x="16" y="963"/>
                      <a:pt x="16" y="968"/>
                    </a:cubicBezTo>
                    <a:close/>
                    <a:moveTo>
                      <a:pt x="16" y="1160"/>
                    </a:moveTo>
                    <a:lnTo>
                      <a:pt x="16" y="1272"/>
                    </a:lnTo>
                    <a:cubicBezTo>
                      <a:pt x="16" y="1276"/>
                      <a:pt x="12" y="1280"/>
                      <a:pt x="8" y="1280"/>
                    </a:cubicBezTo>
                    <a:cubicBezTo>
                      <a:pt x="3" y="1280"/>
                      <a:pt x="0" y="1276"/>
                      <a:pt x="0" y="1272"/>
                    </a:cubicBezTo>
                    <a:lnTo>
                      <a:pt x="0" y="1160"/>
                    </a:lnTo>
                    <a:cubicBezTo>
                      <a:pt x="0" y="1155"/>
                      <a:pt x="3" y="1152"/>
                      <a:pt x="8" y="1152"/>
                    </a:cubicBezTo>
                    <a:cubicBezTo>
                      <a:pt x="12" y="1152"/>
                      <a:pt x="16" y="1155"/>
                      <a:pt x="16" y="1160"/>
                    </a:cubicBezTo>
                    <a:close/>
                    <a:moveTo>
                      <a:pt x="16" y="1352"/>
                    </a:moveTo>
                    <a:lnTo>
                      <a:pt x="16" y="1464"/>
                    </a:lnTo>
                    <a:cubicBezTo>
                      <a:pt x="16" y="1468"/>
                      <a:pt x="12" y="1472"/>
                      <a:pt x="8" y="1472"/>
                    </a:cubicBezTo>
                    <a:cubicBezTo>
                      <a:pt x="3" y="1472"/>
                      <a:pt x="0" y="1468"/>
                      <a:pt x="0" y="1464"/>
                    </a:cubicBezTo>
                    <a:lnTo>
                      <a:pt x="0" y="1352"/>
                    </a:lnTo>
                    <a:cubicBezTo>
                      <a:pt x="0" y="1347"/>
                      <a:pt x="3" y="1344"/>
                      <a:pt x="8" y="1344"/>
                    </a:cubicBezTo>
                    <a:cubicBezTo>
                      <a:pt x="12" y="1344"/>
                      <a:pt x="16" y="1347"/>
                      <a:pt x="16" y="1352"/>
                    </a:cubicBezTo>
                    <a:close/>
                    <a:moveTo>
                      <a:pt x="16" y="1544"/>
                    </a:moveTo>
                    <a:lnTo>
                      <a:pt x="16" y="1656"/>
                    </a:lnTo>
                    <a:cubicBezTo>
                      <a:pt x="16" y="1660"/>
                      <a:pt x="12" y="1664"/>
                      <a:pt x="8" y="1664"/>
                    </a:cubicBezTo>
                    <a:cubicBezTo>
                      <a:pt x="3" y="1664"/>
                      <a:pt x="0" y="1660"/>
                      <a:pt x="0" y="1656"/>
                    </a:cubicBezTo>
                    <a:lnTo>
                      <a:pt x="0" y="1544"/>
                    </a:lnTo>
                    <a:cubicBezTo>
                      <a:pt x="0" y="1539"/>
                      <a:pt x="3" y="1536"/>
                      <a:pt x="8" y="1536"/>
                    </a:cubicBezTo>
                    <a:cubicBezTo>
                      <a:pt x="12" y="1536"/>
                      <a:pt x="16" y="1539"/>
                      <a:pt x="16" y="1544"/>
                    </a:cubicBezTo>
                    <a:close/>
                    <a:moveTo>
                      <a:pt x="16" y="1736"/>
                    </a:moveTo>
                    <a:lnTo>
                      <a:pt x="16" y="1774"/>
                    </a:lnTo>
                    <a:cubicBezTo>
                      <a:pt x="16" y="1778"/>
                      <a:pt x="12" y="1782"/>
                      <a:pt x="8" y="1782"/>
                    </a:cubicBezTo>
                    <a:cubicBezTo>
                      <a:pt x="3" y="1782"/>
                      <a:pt x="0" y="1778"/>
                      <a:pt x="0" y="1774"/>
                    </a:cubicBezTo>
                    <a:lnTo>
                      <a:pt x="0" y="1736"/>
                    </a:lnTo>
                    <a:cubicBezTo>
                      <a:pt x="0" y="1731"/>
                      <a:pt x="3" y="1728"/>
                      <a:pt x="8" y="1728"/>
                    </a:cubicBezTo>
                    <a:cubicBezTo>
                      <a:pt x="12" y="1728"/>
                      <a:pt x="16" y="1731"/>
                      <a:pt x="16" y="1736"/>
                    </a:cubicBezTo>
                    <a:close/>
                  </a:path>
                </a:pathLst>
              </a:custGeom>
              <a:solidFill>
                <a:srgbClr val="A5A5A5"/>
              </a:solidFill>
              <a:ln w="0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Rectangle 2628">
                <a:extLst>
                  <a:ext uri="{FF2B5EF4-FFF2-40B4-BE49-F238E27FC236}">
                    <a16:creationId xmlns:a16="http://schemas.microsoft.com/office/drawing/2014/main" id="{332C81D1-04B6-44AE-AFD0-A869EBCF0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1" y="5911"/>
                <a:ext cx="204" cy="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000" b="1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Tyre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5" name="Rectangle 2629">
                <a:extLst>
                  <a:ext uri="{FF2B5EF4-FFF2-40B4-BE49-F238E27FC236}">
                    <a16:creationId xmlns:a16="http://schemas.microsoft.com/office/drawing/2014/main" id="{9051AD4E-48ED-4AB9-9B2A-79DBBEEA7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9" y="6112"/>
                <a:ext cx="5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Rectangle 2630">
                <a:extLst>
                  <a:ext uri="{FF2B5EF4-FFF2-40B4-BE49-F238E27FC236}">
                    <a16:creationId xmlns:a16="http://schemas.microsoft.com/office/drawing/2014/main" id="{F9459FD4-4C66-4EFC-8F04-773B36BF5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9" y="6112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Rectangle 2631">
                <a:extLst>
                  <a:ext uri="{FF2B5EF4-FFF2-40B4-BE49-F238E27FC236}">
                    <a16:creationId xmlns:a16="http://schemas.microsoft.com/office/drawing/2014/main" id="{3C1C0905-BBE4-4623-83DA-2476ABF23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6" y="6252"/>
                <a:ext cx="315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Abibalus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08" name="Rectangle 2632">
                <a:extLst>
                  <a:ext uri="{FF2B5EF4-FFF2-40B4-BE49-F238E27FC236}">
                    <a16:creationId xmlns:a16="http://schemas.microsoft.com/office/drawing/2014/main" id="{20CBCC63-CEF9-49F5-8C57-1B717C130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8" y="6112"/>
                <a:ext cx="403" cy="119"/>
              </a:xfrm>
              <a:prstGeom prst="rect">
                <a:avLst/>
              </a:pr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Rectangle 2633">
                <a:extLst>
                  <a:ext uri="{FF2B5EF4-FFF2-40B4-BE49-F238E27FC236}">
                    <a16:creationId xmlns:a16="http://schemas.microsoft.com/office/drawing/2014/main" id="{DF93374E-73B8-4B35-B636-A01E3F7FE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8" y="6112"/>
                <a:ext cx="403" cy="119"/>
              </a:xfrm>
              <a:prstGeom prst="rect">
                <a:avLst/>
              </a:prstGeom>
              <a:noFill/>
              <a:ln w="9525" cap="rnd">
                <a:solidFill>
                  <a:srgbClr val="3333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Rectangle 2634">
                <a:extLst>
                  <a:ext uri="{FF2B5EF4-FFF2-40B4-BE49-F238E27FC236}">
                    <a16:creationId xmlns:a16="http://schemas.microsoft.com/office/drawing/2014/main" id="{CAC0B91F-98E1-4AD2-ADE9-5E8BE1BBB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2" y="614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979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1" name="Rectangle 2635">
                <a:extLst>
                  <a:ext uri="{FF2B5EF4-FFF2-40B4-BE49-F238E27FC236}">
                    <a16:creationId xmlns:a16="http://schemas.microsoft.com/office/drawing/2014/main" id="{77CD724D-FD0A-4D55-906A-F16D8A01F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4" y="6146"/>
                <a:ext cx="44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2" name="Rectangle 2636">
                <a:extLst>
                  <a:ext uri="{FF2B5EF4-FFF2-40B4-BE49-F238E27FC236}">
                    <a16:creationId xmlns:a16="http://schemas.microsoft.com/office/drawing/2014/main" id="{19910D22-EC8A-48D9-B3E0-2375E5112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1" y="614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anose="020B0604020202020204" pitchFamily="34" charset="0"/>
                  </a:rPr>
                  <a:t>945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3" name="Rectangle 2637">
                <a:extLst>
                  <a:ext uri="{FF2B5EF4-FFF2-40B4-BE49-F238E27FC236}">
                    <a16:creationId xmlns:a16="http://schemas.microsoft.com/office/drawing/2014/main" id="{2BF13DC6-8B56-4C24-829F-8B4D86A85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1" y="6038"/>
                <a:ext cx="22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Hiram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4" name="Rectangle 2638">
                <a:extLst>
                  <a:ext uri="{FF2B5EF4-FFF2-40B4-BE49-F238E27FC236}">
                    <a16:creationId xmlns:a16="http://schemas.microsoft.com/office/drawing/2014/main" id="{F8D9F9D3-1C68-4B6D-A973-C87342C95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8" y="6112"/>
                <a:ext cx="223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Rectangle 2639">
                <a:extLst>
                  <a:ext uri="{FF2B5EF4-FFF2-40B4-BE49-F238E27FC236}">
                    <a16:creationId xmlns:a16="http://schemas.microsoft.com/office/drawing/2014/main" id="{C5DAB9F6-5C98-4622-909C-C221F0D09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8" y="6112"/>
                <a:ext cx="223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Rectangle 2640">
                <a:extLst>
                  <a:ext uri="{FF2B5EF4-FFF2-40B4-BE49-F238E27FC236}">
                    <a16:creationId xmlns:a16="http://schemas.microsoft.com/office/drawing/2014/main" id="{661D7261-5DFC-43BE-B884-9911EE6C2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0" y="6257"/>
                <a:ext cx="401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Beleazarus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17" name="Rectangle 2641">
                <a:extLst>
                  <a:ext uri="{FF2B5EF4-FFF2-40B4-BE49-F238E27FC236}">
                    <a16:creationId xmlns:a16="http://schemas.microsoft.com/office/drawing/2014/main" id="{28AE8512-AC87-4DCD-97B2-322AA0932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7" y="6112"/>
                <a:ext cx="83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Rectangle 2642">
                <a:extLst>
                  <a:ext uri="{FF2B5EF4-FFF2-40B4-BE49-F238E27FC236}">
                    <a16:creationId xmlns:a16="http://schemas.microsoft.com/office/drawing/2014/main" id="{B2F095EC-304B-4094-BB0B-32B6CD744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7" y="6112"/>
                <a:ext cx="83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Rectangle 2643">
                <a:extLst>
                  <a:ext uri="{FF2B5EF4-FFF2-40B4-BE49-F238E27FC236}">
                    <a16:creationId xmlns:a16="http://schemas.microsoft.com/office/drawing/2014/main" id="{D690DC0D-3907-4C13-BC6C-BF866A0F9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7" y="6038"/>
                <a:ext cx="42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Abdastartus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0" name="Rectangle 2644">
                <a:extLst>
                  <a:ext uri="{FF2B5EF4-FFF2-40B4-BE49-F238E27FC236}">
                    <a16:creationId xmlns:a16="http://schemas.microsoft.com/office/drawing/2014/main" id="{63A2D516-18BD-4A49-BA65-6A2B1BDE2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0" y="6112"/>
                <a:ext cx="14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Rectangle 2645">
                <a:extLst>
                  <a:ext uri="{FF2B5EF4-FFF2-40B4-BE49-F238E27FC236}">
                    <a16:creationId xmlns:a16="http://schemas.microsoft.com/office/drawing/2014/main" id="{4ED3459E-4C77-4D0C-8129-E753A5526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0" y="6112"/>
                <a:ext cx="148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Rectangle 2646">
                <a:extLst>
                  <a:ext uri="{FF2B5EF4-FFF2-40B4-BE49-F238E27FC236}">
                    <a16:creationId xmlns:a16="http://schemas.microsoft.com/office/drawing/2014/main" id="{A1DB1605-D09C-47EA-A86E-CCE3B11EC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0" y="6257"/>
                <a:ext cx="30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Astartus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3" name="Rectangle 2647">
                <a:extLst>
                  <a:ext uri="{FF2B5EF4-FFF2-40B4-BE49-F238E27FC236}">
                    <a16:creationId xmlns:a16="http://schemas.microsoft.com/office/drawing/2014/main" id="{B5FA2F97-FE84-4F2D-B517-77E491946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4" y="6112"/>
                <a:ext cx="83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Rectangle 2648">
                <a:extLst>
                  <a:ext uri="{FF2B5EF4-FFF2-40B4-BE49-F238E27FC236}">
                    <a16:creationId xmlns:a16="http://schemas.microsoft.com/office/drawing/2014/main" id="{FE814407-7CDE-43A1-A5E3-39231F14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4" y="6112"/>
                <a:ext cx="83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Rectangle 2649">
                <a:extLst>
                  <a:ext uri="{FF2B5EF4-FFF2-40B4-BE49-F238E27FC236}">
                    <a16:creationId xmlns:a16="http://schemas.microsoft.com/office/drawing/2014/main" id="{87A842F0-3F80-4652-8CE7-CE92D3CF3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4" y="5977"/>
                <a:ext cx="35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Aserymus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26" name="Rectangle 2650">
                <a:extLst>
                  <a:ext uri="{FF2B5EF4-FFF2-40B4-BE49-F238E27FC236}">
                    <a16:creationId xmlns:a16="http://schemas.microsoft.com/office/drawing/2014/main" id="{CF7A0F82-3185-4638-A575-F4DA52E3E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7" y="6112"/>
                <a:ext cx="12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Rectangle 2651">
                <a:extLst>
                  <a:ext uri="{FF2B5EF4-FFF2-40B4-BE49-F238E27FC236}">
                    <a16:creationId xmlns:a16="http://schemas.microsoft.com/office/drawing/2014/main" id="{3A22D121-B781-48D6-8219-A62B1997A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7" y="6112"/>
                <a:ext cx="12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Rectangle 2652">
                <a:extLst>
                  <a:ext uri="{FF2B5EF4-FFF2-40B4-BE49-F238E27FC236}">
                    <a16:creationId xmlns:a16="http://schemas.microsoft.com/office/drawing/2014/main" id="{BD591F6B-5AAF-4340-810F-B3E3E6A2F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5" y="6112"/>
                <a:ext cx="397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Rectangle 2653">
                <a:extLst>
                  <a:ext uri="{FF2B5EF4-FFF2-40B4-BE49-F238E27FC236}">
                    <a16:creationId xmlns:a16="http://schemas.microsoft.com/office/drawing/2014/main" id="{69DDB82C-9D2F-40C2-ABB0-2EECE987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5" y="6112"/>
                <a:ext cx="397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Rectangle 2654">
                <a:extLst>
                  <a:ext uri="{FF2B5EF4-FFF2-40B4-BE49-F238E27FC236}">
                    <a16:creationId xmlns:a16="http://schemas.microsoft.com/office/drawing/2014/main" id="{DF6FEA36-B093-42E8-9FCA-8C4D9CCBE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6" y="614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898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1" name="Rectangle 2655">
                <a:extLst>
                  <a:ext uri="{FF2B5EF4-FFF2-40B4-BE49-F238E27FC236}">
                    <a16:creationId xmlns:a16="http://schemas.microsoft.com/office/drawing/2014/main" id="{9CE0FD9E-D8BA-4ACA-BF0A-80ED309A9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8" y="614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2" name="Rectangle 2656">
                <a:extLst>
                  <a:ext uri="{FF2B5EF4-FFF2-40B4-BE49-F238E27FC236}">
                    <a16:creationId xmlns:a16="http://schemas.microsoft.com/office/drawing/2014/main" id="{A99E98F0-968A-415B-A318-A3F7D8CF2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5" y="614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866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3" name="Rectangle 2657">
                <a:extLst>
                  <a:ext uri="{FF2B5EF4-FFF2-40B4-BE49-F238E27FC236}">
                    <a16:creationId xmlns:a16="http://schemas.microsoft.com/office/drawing/2014/main" id="{AF4FB63E-BA68-4A68-AA3E-B810DD2F1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7" y="6257"/>
                <a:ext cx="25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Pheles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4" name="Rectangle 2658">
                <a:extLst>
                  <a:ext uri="{FF2B5EF4-FFF2-40B4-BE49-F238E27FC236}">
                    <a16:creationId xmlns:a16="http://schemas.microsoft.com/office/drawing/2014/main" id="{EF8A5231-0043-4642-B5BB-2F04973C8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4" y="6038"/>
                <a:ext cx="333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Ithobalus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5" name="Rectangle 2659">
                <a:extLst>
                  <a:ext uri="{FF2B5EF4-FFF2-40B4-BE49-F238E27FC236}">
                    <a16:creationId xmlns:a16="http://schemas.microsoft.com/office/drawing/2014/main" id="{AC548D27-33F1-40D9-8350-DDD181723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2" y="6112"/>
                <a:ext cx="6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Rectangle 2660">
                <a:extLst>
                  <a:ext uri="{FF2B5EF4-FFF2-40B4-BE49-F238E27FC236}">
                    <a16:creationId xmlns:a16="http://schemas.microsoft.com/office/drawing/2014/main" id="{4015DF85-08B9-40C1-A27B-FCF29624E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2" y="6112"/>
                <a:ext cx="60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Rectangle 2661">
                <a:extLst>
                  <a:ext uri="{FF2B5EF4-FFF2-40B4-BE49-F238E27FC236}">
                    <a16:creationId xmlns:a16="http://schemas.microsoft.com/office/drawing/2014/main" id="{4B6A7A43-EB31-491B-82D8-86DDA913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7" y="6257"/>
                <a:ext cx="38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Badezorus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38" name="Rectangle 2662">
                <a:extLst>
                  <a:ext uri="{FF2B5EF4-FFF2-40B4-BE49-F238E27FC236}">
                    <a16:creationId xmlns:a16="http://schemas.microsoft.com/office/drawing/2014/main" id="{6B8B75B6-7382-4200-9B4F-68D5B8E5D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2" y="6112"/>
                <a:ext cx="356" cy="119"/>
              </a:xfrm>
              <a:prstGeom prst="rect">
                <a:avLst/>
              </a:prstGeom>
              <a:solidFill>
                <a:srgbClr val="9DB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Rectangle 2663">
                <a:extLst>
                  <a:ext uri="{FF2B5EF4-FFF2-40B4-BE49-F238E27FC236}">
                    <a16:creationId xmlns:a16="http://schemas.microsoft.com/office/drawing/2014/main" id="{1AAF71DC-9BC4-45A4-8AAC-3ADDA55A1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2" y="6112"/>
                <a:ext cx="356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Rectangle 2664">
                <a:extLst>
                  <a:ext uri="{FF2B5EF4-FFF2-40B4-BE49-F238E27FC236}">
                    <a16:creationId xmlns:a16="http://schemas.microsoft.com/office/drawing/2014/main" id="{22559147-09A4-42FD-AAD4-994E4E2DF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2" y="614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860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1" name="Rectangle 2665">
                <a:extLst>
                  <a:ext uri="{FF2B5EF4-FFF2-40B4-BE49-F238E27FC236}">
                    <a16:creationId xmlns:a16="http://schemas.microsoft.com/office/drawing/2014/main" id="{AACC032C-2688-4561-BB85-9343DD70F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4" y="614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2" name="Rectangle 2666">
                <a:extLst>
                  <a:ext uri="{FF2B5EF4-FFF2-40B4-BE49-F238E27FC236}">
                    <a16:creationId xmlns:a16="http://schemas.microsoft.com/office/drawing/2014/main" id="{F846A589-3872-49E9-8B97-D6CF361D1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51" y="614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831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3" name="Rectangle 2667">
                <a:extLst>
                  <a:ext uri="{FF2B5EF4-FFF2-40B4-BE49-F238E27FC236}">
                    <a16:creationId xmlns:a16="http://schemas.microsoft.com/office/drawing/2014/main" id="{5BC44828-6E7A-4181-9A3C-CEA34DC52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8" y="6038"/>
                <a:ext cx="352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Matgenus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4" name="Rectangle 2668">
                <a:extLst>
                  <a:ext uri="{FF2B5EF4-FFF2-40B4-BE49-F238E27FC236}">
                    <a16:creationId xmlns:a16="http://schemas.microsoft.com/office/drawing/2014/main" id="{BCC7B4B3-ECFB-41DA-87E1-174FFC74C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8" y="6112"/>
                <a:ext cx="533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Rectangle 2669">
                <a:extLst>
                  <a:ext uri="{FF2B5EF4-FFF2-40B4-BE49-F238E27FC236}">
                    <a16:creationId xmlns:a16="http://schemas.microsoft.com/office/drawing/2014/main" id="{F833E6F8-557D-40BC-995B-FC15FDC58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8" y="6112"/>
                <a:ext cx="533" cy="119"/>
              </a:xfrm>
              <a:prstGeom prst="rect">
                <a:avLst/>
              </a:prstGeom>
              <a:noFill/>
              <a:ln w="9525" cap="rnd">
                <a:solidFill>
                  <a:srgbClr val="9DBB6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Rectangle 2670">
                <a:extLst>
                  <a:ext uri="{FF2B5EF4-FFF2-40B4-BE49-F238E27FC236}">
                    <a16:creationId xmlns:a16="http://schemas.microsoft.com/office/drawing/2014/main" id="{8BD8A8B8-DAAA-4F6D-B234-C7290250B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7" y="6146"/>
                <a:ext cx="11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831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7" name="Rectangle 2671">
                <a:extLst>
                  <a:ext uri="{FF2B5EF4-FFF2-40B4-BE49-F238E27FC236}">
                    <a16:creationId xmlns:a16="http://schemas.microsoft.com/office/drawing/2014/main" id="{69D4B92D-E095-4D88-ADF9-8AFACA2BE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9" y="6146"/>
                <a:ext cx="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8" name="Rectangle 2672">
                <a:extLst>
                  <a:ext uri="{FF2B5EF4-FFF2-40B4-BE49-F238E27FC236}">
                    <a16:creationId xmlns:a16="http://schemas.microsoft.com/office/drawing/2014/main" id="{88268FC9-5F99-49AB-A5A7-6BF960E0B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5" y="6146"/>
                <a:ext cx="118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785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49" name="Rectangle 2673">
                <a:extLst>
                  <a:ext uri="{FF2B5EF4-FFF2-40B4-BE49-F238E27FC236}">
                    <a16:creationId xmlns:a16="http://schemas.microsoft.com/office/drawing/2014/main" id="{06A288E8-8DB7-44EE-AAE7-4F7518F12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43" y="6257"/>
                <a:ext cx="377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Pygmalion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50" name="Freeform 2674">
                <a:extLst>
                  <a:ext uri="{FF2B5EF4-FFF2-40B4-BE49-F238E27FC236}">
                    <a16:creationId xmlns:a16="http://schemas.microsoft.com/office/drawing/2014/main" id="{A692F4CF-F182-406C-B484-BB43A33A83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74" y="6228"/>
                <a:ext cx="6" cy="914"/>
              </a:xfrm>
              <a:custGeom>
                <a:avLst/>
                <a:gdLst>
                  <a:gd name="T0" fmla="*/ 8 w 16"/>
                  <a:gd name="T1" fmla="*/ 0 h 2369"/>
                  <a:gd name="T2" fmla="*/ 0 w 16"/>
                  <a:gd name="T3" fmla="*/ 54 h 2369"/>
                  <a:gd name="T4" fmla="*/ 0 w 16"/>
                  <a:gd name="T5" fmla="*/ 115 h 2369"/>
                  <a:gd name="T6" fmla="*/ 8 w 16"/>
                  <a:gd name="T7" fmla="*/ 169 h 2369"/>
                  <a:gd name="T8" fmla="*/ 16 w 16"/>
                  <a:gd name="T9" fmla="*/ 207 h 2369"/>
                  <a:gd name="T10" fmla="*/ 16 w 16"/>
                  <a:gd name="T11" fmla="*/ 238 h 2369"/>
                  <a:gd name="T12" fmla="*/ 16 w 16"/>
                  <a:gd name="T13" fmla="*/ 238 h 2369"/>
                  <a:gd name="T14" fmla="*/ 8 w 16"/>
                  <a:gd name="T15" fmla="*/ 276 h 2369"/>
                  <a:gd name="T16" fmla="*/ 0 w 16"/>
                  <a:gd name="T17" fmla="*/ 330 h 2369"/>
                  <a:gd name="T18" fmla="*/ 0 w 16"/>
                  <a:gd name="T19" fmla="*/ 392 h 2369"/>
                  <a:gd name="T20" fmla="*/ 8 w 16"/>
                  <a:gd name="T21" fmla="*/ 445 h 2369"/>
                  <a:gd name="T22" fmla="*/ 16 w 16"/>
                  <a:gd name="T23" fmla="*/ 484 h 2369"/>
                  <a:gd name="T24" fmla="*/ 16 w 16"/>
                  <a:gd name="T25" fmla="*/ 514 h 2369"/>
                  <a:gd name="T26" fmla="*/ 16 w 16"/>
                  <a:gd name="T27" fmla="*/ 514 h 2369"/>
                  <a:gd name="T28" fmla="*/ 8 w 16"/>
                  <a:gd name="T29" fmla="*/ 553 h 2369"/>
                  <a:gd name="T30" fmla="*/ 0 w 16"/>
                  <a:gd name="T31" fmla="*/ 607 h 2369"/>
                  <a:gd name="T32" fmla="*/ 0 w 16"/>
                  <a:gd name="T33" fmla="*/ 668 h 2369"/>
                  <a:gd name="T34" fmla="*/ 8 w 16"/>
                  <a:gd name="T35" fmla="*/ 722 h 2369"/>
                  <a:gd name="T36" fmla="*/ 16 w 16"/>
                  <a:gd name="T37" fmla="*/ 760 h 2369"/>
                  <a:gd name="T38" fmla="*/ 16 w 16"/>
                  <a:gd name="T39" fmla="*/ 791 h 2369"/>
                  <a:gd name="T40" fmla="*/ 16 w 16"/>
                  <a:gd name="T41" fmla="*/ 791 h 2369"/>
                  <a:gd name="T42" fmla="*/ 8 w 16"/>
                  <a:gd name="T43" fmla="*/ 829 h 2369"/>
                  <a:gd name="T44" fmla="*/ 0 w 16"/>
                  <a:gd name="T45" fmla="*/ 883 h 2369"/>
                  <a:gd name="T46" fmla="*/ 0 w 16"/>
                  <a:gd name="T47" fmla="*/ 945 h 2369"/>
                  <a:gd name="T48" fmla="*/ 8 w 16"/>
                  <a:gd name="T49" fmla="*/ 998 h 2369"/>
                  <a:gd name="T50" fmla="*/ 16 w 16"/>
                  <a:gd name="T51" fmla="*/ 1037 h 2369"/>
                  <a:gd name="T52" fmla="*/ 16 w 16"/>
                  <a:gd name="T53" fmla="*/ 1067 h 2369"/>
                  <a:gd name="T54" fmla="*/ 16 w 16"/>
                  <a:gd name="T55" fmla="*/ 1067 h 2369"/>
                  <a:gd name="T56" fmla="*/ 8 w 16"/>
                  <a:gd name="T57" fmla="*/ 1106 h 2369"/>
                  <a:gd name="T58" fmla="*/ 0 w 16"/>
                  <a:gd name="T59" fmla="*/ 1160 h 2369"/>
                  <a:gd name="T60" fmla="*/ 0 w 16"/>
                  <a:gd name="T61" fmla="*/ 1221 h 2369"/>
                  <a:gd name="T62" fmla="*/ 8 w 16"/>
                  <a:gd name="T63" fmla="*/ 1275 h 2369"/>
                  <a:gd name="T64" fmla="*/ 16 w 16"/>
                  <a:gd name="T65" fmla="*/ 1313 h 2369"/>
                  <a:gd name="T66" fmla="*/ 16 w 16"/>
                  <a:gd name="T67" fmla="*/ 1344 h 2369"/>
                  <a:gd name="T68" fmla="*/ 16 w 16"/>
                  <a:gd name="T69" fmla="*/ 1344 h 2369"/>
                  <a:gd name="T70" fmla="*/ 8 w 16"/>
                  <a:gd name="T71" fmla="*/ 1382 h 2369"/>
                  <a:gd name="T72" fmla="*/ 0 w 16"/>
                  <a:gd name="T73" fmla="*/ 1436 h 2369"/>
                  <a:gd name="T74" fmla="*/ 0 w 16"/>
                  <a:gd name="T75" fmla="*/ 1497 h 2369"/>
                  <a:gd name="T76" fmla="*/ 8 w 16"/>
                  <a:gd name="T77" fmla="*/ 1551 h 2369"/>
                  <a:gd name="T78" fmla="*/ 16 w 16"/>
                  <a:gd name="T79" fmla="*/ 1590 h 2369"/>
                  <a:gd name="T80" fmla="*/ 16 w 16"/>
                  <a:gd name="T81" fmla="*/ 1620 h 2369"/>
                  <a:gd name="T82" fmla="*/ 16 w 16"/>
                  <a:gd name="T83" fmla="*/ 1620 h 2369"/>
                  <a:gd name="T84" fmla="*/ 8 w 16"/>
                  <a:gd name="T85" fmla="*/ 1659 h 2369"/>
                  <a:gd name="T86" fmla="*/ 0 w 16"/>
                  <a:gd name="T87" fmla="*/ 1713 h 2369"/>
                  <a:gd name="T88" fmla="*/ 0 w 16"/>
                  <a:gd name="T89" fmla="*/ 1774 h 2369"/>
                  <a:gd name="T90" fmla="*/ 8 w 16"/>
                  <a:gd name="T91" fmla="*/ 1828 h 2369"/>
                  <a:gd name="T92" fmla="*/ 16 w 16"/>
                  <a:gd name="T93" fmla="*/ 1866 h 2369"/>
                  <a:gd name="T94" fmla="*/ 16 w 16"/>
                  <a:gd name="T95" fmla="*/ 1897 h 2369"/>
                  <a:gd name="T96" fmla="*/ 16 w 16"/>
                  <a:gd name="T97" fmla="*/ 1897 h 2369"/>
                  <a:gd name="T98" fmla="*/ 8 w 16"/>
                  <a:gd name="T99" fmla="*/ 1935 h 2369"/>
                  <a:gd name="T100" fmla="*/ 0 w 16"/>
                  <a:gd name="T101" fmla="*/ 1989 h 2369"/>
                  <a:gd name="T102" fmla="*/ 0 w 16"/>
                  <a:gd name="T103" fmla="*/ 2050 h 2369"/>
                  <a:gd name="T104" fmla="*/ 8 w 16"/>
                  <a:gd name="T105" fmla="*/ 2104 h 2369"/>
                  <a:gd name="T106" fmla="*/ 16 w 16"/>
                  <a:gd name="T107" fmla="*/ 2143 h 2369"/>
                  <a:gd name="T108" fmla="*/ 16 w 16"/>
                  <a:gd name="T109" fmla="*/ 2173 h 2369"/>
                  <a:gd name="T110" fmla="*/ 16 w 16"/>
                  <a:gd name="T111" fmla="*/ 2173 h 2369"/>
                  <a:gd name="T112" fmla="*/ 8 w 16"/>
                  <a:gd name="T113" fmla="*/ 2212 h 2369"/>
                  <a:gd name="T114" fmla="*/ 0 w 16"/>
                  <a:gd name="T115" fmla="*/ 2265 h 2369"/>
                  <a:gd name="T116" fmla="*/ 0 w 16"/>
                  <a:gd name="T117" fmla="*/ 2327 h 2369"/>
                  <a:gd name="T118" fmla="*/ 8 w 16"/>
                  <a:gd name="T119" fmla="*/ 2369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" h="2369">
                    <a:moveTo>
                      <a:pt x="16" y="8"/>
                    </a:moveTo>
                    <a:lnTo>
                      <a:pt x="16" y="23"/>
                    </a:lnTo>
                    <a:cubicBezTo>
                      <a:pt x="16" y="27"/>
                      <a:pt x="12" y="31"/>
                      <a:pt x="8" y="31"/>
                    </a:cubicBezTo>
                    <a:cubicBezTo>
                      <a:pt x="4" y="31"/>
                      <a:pt x="0" y="27"/>
                      <a:pt x="0" y="23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6" y="3"/>
                      <a:pt x="16" y="8"/>
                    </a:cubicBezTo>
                    <a:close/>
                    <a:moveTo>
                      <a:pt x="16" y="54"/>
                    </a:moveTo>
                    <a:lnTo>
                      <a:pt x="16" y="69"/>
                    </a:lnTo>
                    <a:cubicBezTo>
                      <a:pt x="16" y="73"/>
                      <a:pt x="12" y="77"/>
                      <a:pt x="8" y="77"/>
                    </a:cubicBezTo>
                    <a:cubicBezTo>
                      <a:pt x="4" y="77"/>
                      <a:pt x="0" y="73"/>
                      <a:pt x="0" y="69"/>
                    </a:cubicBezTo>
                    <a:lnTo>
                      <a:pt x="0" y="54"/>
                    </a:lnTo>
                    <a:cubicBezTo>
                      <a:pt x="0" y="49"/>
                      <a:pt x="4" y="46"/>
                      <a:pt x="8" y="46"/>
                    </a:cubicBezTo>
                    <a:cubicBezTo>
                      <a:pt x="12" y="46"/>
                      <a:pt x="16" y="49"/>
                      <a:pt x="16" y="54"/>
                    </a:cubicBezTo>
                    <a:close/>
                    <a:moveTo>
                      <a:pt x="16" y="100"/>
                    </a:moveTo>
                    <a:lnTo>
                      <a:pt x="16" y="115"/>
                    </a:lnTo>
                    <a:cubicBezTo>
                      <a:pt x="16" y="119"/>
                      <a:pt x="12" y="123"/>
                      <a:pt x="8" y="123"/>
                    </a:cubicBezTo>
                    <a:cubicBezTo>
                      <a:pt x="4" y="123"/>
                      <a:pt x="0" y="119"/>
                      <a:pt x="0" y="115"/>
                    </a:cubicBezTo>
                    <a:lnTo>
                      <a:pt x="0" y="100"/>
                    </a:lnTo>
                    <a:cubicBezTo>
                      <a:pt x="0" y="95"/>
                      <a:pt x="4" y="92"/>
                      <a:pt x="8" y="92"/>
                    </a:cubicBezTo>
                    <a:cubicBezTo>
                      <a:pt x="12" y="92"/>
                      <a:pt x="16" y="95"/>
                      <a:pt x="16" y="100"/>
                    </a:cubicBezTo>
                    <a:close/>
                    <a:moveTo>
                      <a:pt x="16" y="146"/>
                    </a:moveTo>
                    <a:lnTo>
                      <a:pt x="16" y="161"/>
                    </a:lnTo>
                    <a:cubicBezTo>
                      <a:pt x="16" y="165"/>
                      <a:pt x="12" y="169"/>
                      <a:pt x="8" y="169"/>
                    </a:cubicBezTo>
                    <a:cubicBezTo>
                      <a:pt x="4" y="169"/>
                      <a:pt x="0" y="165"/>
                      <a:pt x="0" y="161"/>
                    </a:cubicBezTo>
                    <a:lnTo>
                      <a:pt x="0" y="146"/>
                    </a:lnTo>
                    <a:cubicBezTo>
                      <a:pt x="0" y="142"/>
                      <a:pt x="4" y="138"/>
                      <a:pt x="8" y="138"/>
                    </a:cubicBezTo>
                    <a:cubicBezTo>
                      <a:pt x="12" y="138"/>
                      <a:pt x="16" y="142"/>
                      <a:pt x="16" y="146"/>
                    </a:cubicBezTo>
                    <a:close/>
                    <a:moveTo>
                      <a:pt x="16" y="192"/>
                    </a:moveTo>
                    <a:lnTo>
                      <a:pt x="16" y="207"/>
                    </a:lnTo>
                    <a:cubicBezTo>
                      <a:pt x="16" y="211"/>
                      <a:pt x="12" y="215"/>
                      <a:pt x="8" y="215"/>
                    </a:cubicBezTo>
                    <a:cubicBezTo>
                      <a:pt x="4" y="215"/>
                      <a:pt x="0" y="211"/>
                      <a:pt x="0" y="207"/>
                    </a:cubicBezTo>
                    <a:lnTo>
                      <a:pt x="0" y="192"/>
                    </a:lnTo>
                    <a:cubicBezTo>
                      <a:pt x="0" y="188"/>
                      <a:pt x="4" y="184"/>
                      <a:pt x="8" y="184"/>
                    </a:cubicBezTo>
                    <a:cubicBezTo>
                      <a:pt x="12" y="184"/>
                      <a:pt x="16" y="188"/>
                      <a:pt x="16" y="192"/>
                    </a:cubicBezTo>
                    <a:close/>
                    <a:moveTo>
                      <a:pt x="16" y="238"/>
                    </a:moveTo>
                    <a:lnTo>
                      <a:pt x="16" y="253"/>
                    </a:lnTo>
                    <a:cubicBezTo>
                      <a:pt x="16" y="258"/>
                      <a:pt x="12" y="261"/>
                      <a:pt x="8" y="261"/>
                    </a:cubicBezTo>
                    <a:cubicBezTo>
                      <a:pt x="4" y="261"/>
                      <a:pt x="0" y="258"/>
                      <a:pt x="0" y="253"/>
                    </a:cubicBezTo>
                    <a:lnTo>
                      <a:pt x="0" y="238"/>
                    </a:lnTo>
                    <a:cubicBezTo>
                      <a:pt x="0" y="234"/>
                      <a:pt x="4" y="230"/>
                      <a:pt x="8" y="230"/>
                    </a:cubicBezTo>
                    <a:cubicBezTo>
                      <a:pt x="12" y="230"/>
                      <a:pt x="16" y="234"/>
                      <a:pt x="16" y="238"/>
                    </a:cubicBezTo>
                    <a:close/>
                    <a:moveTo>
                      <a:pt x="16" y="284"/>
                    </a:moveTo>
                    <a:lnTo>
                      <a:pt x="16" y="299"/>
                    </a:lnTo>
                    <a:cubicBezTo>
                      <a:pt x="16" y="304"/>
                      <a:pt x="12" y="307"/>
                      <a:pt x="8" y="307"/>
                    </a:cubicBezTo>
                    <a:cubicBezTo>
                      <a:pt x="4" y="307"/>
                      <a:pt x="0" y="304"/>
                      <a:pt x="0" y="299"/>
                    </a:cubicBezTo>
                    <a:lnTo>
                      <a:pt x="0" y="284"/>
                    </a:lnTo>
                    <a:cubicBezTo>
                      <a:pt x="0" y="280"/>
                      <a:pt x="4" y="276"/>
                      <a:pt x="8" y="276"/>
                    </a:cubicBezTo>
                    <a:cubicBezTo>
                      <a:pt x="12" y="276"/>
                      <a:pt x="16" y="280"/>
                      <a:pt x="16" y="284"/>
                    </a:cubicBezTo>
                    <a:close/>
                    <a:moveTo>
                      <a:pt x="16" y="330"/>
                    </a:moveTo>
                    <a:lnTo>
                      <a:pt x="16" y="345"/>
                    </a:lnTo>
                    <a:cubicBezTo>
                      <a:pt x="16" y="350"/>
                      <a:pt x="12" y="353"/>
                      <a:pt x="8" y="353"/>
                    </a:cubicBezTo>
                    <a:cubicBezTo>
                      <a:pt x="4" y="353"/>
                      <a:pt x="0" y="350"/>
                      <a:pt x="0" y="345"/>
                    </a:cubicBezTo>
                    <a:lnTo>
                      <a:pt x="0" y="330"/>
                    </a:lnTo>
                    <a:cubicBezTo>
                      <a:pt x="0" y="326"/>
                      <a:pt x="4" y="322"/>
                      <a:pt x="8" y="322"/>
                    </a:cubicBezTo>
                    <a:cubicBezTo>
                      <a:pt x="12" y="322"/>
                      <a:pt x="16" y="326"/>
                      <a:pt x="16" y="330"/>
                    </a:cubicBezTo>
                    <a:close/>
                    <a:moveTo>
                      <a:pt x="16" y="376"/>
                    </a:moveTo>
                    <a:lnTo>
                      <a:pt x="16" y="392"/>
                    </a:lnTo>
                    <a:cubicBezTo>
                      <a:pt x="16" y="396"/>
                      <a:pt x="12" y="399"/>
                      <a:pt x="8" y="399"/>
                    </a:cubicBezTo>
                    <a:cubicBezTo>
                      <a:pt x="4" y="399"/>
                      <a:pt x="0" y="396"/>
                      <a:pt x="0" y="392"/>
                    </a:cubicBezTo>
                    <a:lnTo>
                      <a:pt x="0" y="376"/>
                    </a:lnTo>
                    <a:cubicBezTo>
                      <a:pt x="0" y="372"/>
                      <a:pt x="4" y="369"/>
                      <a:pt x="8" y="369"/>
                    </a:cubicBezTo>
                    <a:cubicBezTo>
                      <a:pt x="12" y="369"/>
                      <a:pt x="16" y="372"/>
                      <a:pt x="16" y="376"/>
                    </a:cubicBezTo>
                    <a:close/>
                    <a:moveTo>
                      <a:pt x="16" y="422"/>
                    </a:moveTo>
                    <a:lnTo>
                      <a:pt x="16" y="438"/>
                    </a:lnTo>
                    <a:cubicBezTo>
                      <a:pt x="16" y="442"/>
                      <a:pt x="12" y="445"/>
                      <a:pt x="8" y="445"/>
                    </a:cubicBezTo>
                    <a:cubicBezTo>
                      <a:pt x="4" y="445"/>
                      <a:pt x="0" y="442"/>
                      <a:pt x="0" y="438"/>
                    </a:cubicBezTo>
                    <a:lnTo>
                      <a:pt x="0" y="422"/>
                    </a:lnTo>
                    <a:cubicBezTo>
                      <a:pt x="0" y="418"/>
                      <a:pt x="4" y="415"/>
                      <a:pt x="8" y="415"/>
                    </a:cubicBezTo>
                    <a:cubicBezTo>
                      <a:pt x="12" y="415"/>
                      <a:pt x="16" y="418"/>
                      <a:pt x="16" y="422"/>
                    </a:cubicBezTo>
                    <a:close/>
                    <a:moveTo>
                      <a:pt x="16" y="468"/>
                    </a:moveTo>
                    <a:lnTo>
                      <a:pt x="16" y="484"/>
                    </a:lnTo>
                    <a:cubicBezTo>
                      <a:pt x="16" y="488"/>
                      <a:pt x="12" y="491"/>
                      <a:pt x="8" y="491"/>
                    </a:cubicBezTo>
                    <a:cubicBezTo>
                      <a:pt x="4" y="491"/>
                      <a:pt x="0" y="488"/>
                      <a:pt x="0" y="484"/>
                    </a:cubicBezTo>
                    <a:lnTo>
                      <a:pt x="0" y="468"/>
                    </a:lnTo>
                    <a:cubicBezTo>
                      <a:pt x="0" y="464"/>
                      <a:pt x="4" y="461"/>
                      <a:pt x="8" y="461"/>
                    </a:cubicBezTo>
                    <a:cubicBezTo>
                      <a:pt x="12" y="461"/>
                      <a:pt x="16" y="464"/>
                      <a:pt x="16" y="468"/>
                    </a:cubicBezTo>
                    <a:close/>
                    <a:moveTo>
                      <a:pt x="16" y="514"/>
                    </a:moveTo>
                    <a:lnTo>
                      <a:pt x="16" y="530"/>
                    </a:lnTo>
                    <a:cubicBezTo>
                      <a:pt x="16" y="534"/>
                      <a:pt x="12" y="537"/>
                      <a:pt x="8" y="537"/>
                    </a:cubicBezTo>
                    <a:cubicBezTo>
                      <a:pt x="4" y="537"/>
                      <a:pt x="0" y="534"/>
                      <a:pt x="0" y="530"/>
                    </a:cubicBezTo>
                    <a:lnTo>
                      <a:pt x="0" y="514"/>
                    </a:lnTo>
                    <a:cubicBezTo>
                      <a:pt x="0" y="510"/>
                      <a:pt x="4" y="507"/>
                      <a:pt x="8" y="507"/>
                    </a:cubicBezTo>
                    <a:cubicBezTo>
                      <a:pt x="12" y="507"/>
                      <a:pt x="16" y="510"/>
                      <a:pt x="16" y="514"/>
                    </a:cubicBezTo>
                    <a:close/>
                    <a:moveTo>
                      <a:pt x="16" y="561"/>
                    </a:moveTo>
                    <a:lnTo>
                      <a:pt x="16" y="576"/>
                    </a:lnTo>
                    <a:cubicBezTo>
                      <a:pt x="16" y="580"/>
                      <a:pt x="12" y="584"/>
                      <a:pt x="8" y="584"/>
                    </a:cubicBezTo>
                    <a:cubicBezTo>
                      <a:pt x="4" y="584"/>
                      <a:pt x="0" y="580"/>
                      <a:pt x="0" y="576"/>
                    </a:cubicBezTo>
                    <a:lnTo>
                      <a:pt x="0" y="561"/>
                    </a:lnTo>
                    <a:cubicBezTo>
                      <a:pt x="0" y="556"/>
                      <a:pt x="4" y="553"/>
                      <a:pt x="8" y="553"/>
                    </a:cubicBezTo>
                    <a:cubicBezTo>
                      <a:pt x="12" y="553"/>
                      <a:pt x="16" y="556"/>
                      <a:pt x="16" y="561"/>
                    </a:cubicBezTo>
                    <a:close/>
                    <a:moveTo>
                      <a:pt x="16" y="607"/>
                    </a:moveTo>
                    <a:lnTo>
                      <a:pt x="16" y="622"/>
                    </a:lnTo>
                    <a:cubicBezTo>
                      <a:pt x="16" y="626"/>
                      <a:pt x="12" y="630"/>
                      <a:pt x="8" y="630"/>
                    </a:cubicBezTo>
                    <a:cubicBezTo>
                      <a:pt x="4" y="630"/>
                      <a:pt x="0" y="626"/>
                      <a:pt x="0" y="622"/>
                    </a:cubicBezTo>
                    <a:lnTo>
                      <a:pt x="0" y="607"/>
                    </a:lnTo>
                    <a:cubicBezTo>
                      <a:pt x="0" y="602"/>
                      <a:pt x="4" y="599"/>
                      <a:pt x="8" y="599"/>
                    </a:cubicBezTo>
                    <a:cubicBezTo>
                      <a:pt x="12" y="599"/>
                      <a:pt x="16" y="602"/>
                      <a:pt x="16" y="607"/>
                    </a:cubicBezTo>
                    <a:close/>
                    <a:moveTo>
                      <a:pt x="16" y="653"/>
                    </a:moveTo>
                    <a:lnTo>
                      <a:pt x="16" y="668"/>
                    </a:lnTo>
                    <a:cubicBezTo>
                      <a:pt x="16" y="672"/>
                      <a:pt x="12" y="676"/>
                      <a:pt x="8" y="676"/>
                    </a:cubicBezTo>
                    <a:cubicBezTo>
                      <a:pt x="4" y="676"/>
                      <a:pt x="0" y="672"/>
                      <a:pt x="0" y="668"/>
                    </a:cubicBezTo>
                    <a:lnTo>
                      <a:pt x="0" y="653"/>
                    </a:lnTo>
                    <a:cubicBezTo>
                      <a:pt x="0" y="648"/>
                      <a:pt x="4" y="645"/>
                      <a:pt x="8" y="645"/>
                    </a:cubicBezTo>
                    <a:cubicBezTo>
                      <a:pt x="12" y="645"/>
                      <a:pt x="16" y="648"/>
                      <a:pt x="16" y="653"/>
                    </a:cubicBezTo>
                    <a:close/>
                    <a:moveTo>
                      <a:pt x="16" y="699"/>
                    </a:moveTo>
                    <a:lnTo>
                      <a:pt x="16" y="714"/>
                    </a:lnTo>
                    <a:cubicBezTo>
                      <a:pt x="16" y="718"/>
                      <a:pt x="12" y="722"/>
                      <a:pt x="8" y="722"/>
                    </a:cubicBezTo>
                    <a:cubicBezTo>
                      <a:pt x="4" y="722"/>
                      <a:pt x="0" y="718"/>
                      <a:pt x="0" y="714"/>
                    </a:cubicBezTo>
                    <a:lnTo>
                      <a:pt x="0" y="699"/>
                    </a:lnTo>
                    <a:cubicBezTo>
                      <a:pt x="0" y="695"/>
                      <a:pt x="4" y="691"/>
                      <a:pt x="8" y="691"/>
                    </a:cubicBezTo>
                    <a:cubicBezTo>
                      <a:pt x="12" y="691"/>
                      <a:pt x="16" y="695"/>
                      <a:pt x="16" y="699"/>
                    </a:cubicBezTo>
                    <a:close/>
                    <a:moveTo>
                      <a:pt x="16" y="745"/>
                    </a:moveTo>
                    <a:lnTo>
                      <a:pt x="16" y="760"/>
                    </a:lnTo>
                    <a:cubicBezTo>
                      <a:pt x="16" y="764"/>
                      <a:pt x="12" y="768"/>
                      <a:pt x="8" y="768"/>
                    </a:cubicBezTo>
                    <a:cubicBezTo>
                      <a:pt x="4" y="768"/>
                      <a:pt x="0" y="764"/>
                      <a:pt x="0" y="760"/>
                    </a:cubicBezTo>
                    <a:lnTo>
                      <a:pt x="0" y="745"/>
                    </a:lnTo>
                    <a:cubicBezTo>
                      <a:pt x="0" y="741"/>
                      <a:pt x="4" y="737"/>
                      <a:pt x="8" y="737"/>
                    </a:cubicBezTo>
                    <a:cubicBezTo>
                      <a:pt x="12" y="737"/>
                      <a:pt x="16" y="741"/>
                      <a:pt x="16" y="745"/>
                    </a:cubicBezTo>
                    <a:close/>
                    <a:moveTo>
                      <a:pt x="16" y="791"/>
                    </a:moveTo>
                    <a:lnTo>
                      <a:pt x="16" y="806"/>
                    </a:lnTo>
                    <a:cubicBezTo>
                      <a:pt x="16" y="811"/>
                      <a:pt x="12" y="814"/>
                      <a:pt x="8" y="814"/>
                    </a:cubicBezTo>
                    <a:cubicBezTo>
                      <a:pt x="4" y="814"/>
                      <a:pt x="0" y="811"/>
                      <a:pt x="0" y="806"/>
                    </a:cubicBezTo>
                    <a:lnTo>
                      <a:pt x="0" y="791"/>
                    </a:lnTo>
                    <a:cubicBezTo>
                      <a:pt x="0" y="787"/>
                      <a:pt x="4" y="783"/>
                      <a:pt x="8" y="783"/>
                    </a:cubicBezTo>
                    <a:cubicBezTo>
                      <a:pt x="12" y="783"/>
                      <a:pt x="16" y="787"/>
                      <a:pt x="16" y="791"/>
                    </a:cubicBezTo>
                    <a:close/>
                    <a:moveTo>
                      <a:pt x="16" y="837"/>
                    </a:moveTo>
                    <a:lnTo>
                      <a:pt x="16" y="852"/>
                    </a:lnTo>
                    <a:cubicBezTo>
                      <a:pt x="16" y="857"/>
                      <a:pt x="12" y="860"/>
                      <a:pt x="8" y="860"/>
                    </a:cubicBezTo>
                    <a:cubicBezTo>
                      <a:pt x="4" y="860"/>
                      <a:pt x="0" y="857"/>
                      <a:pt x="0" y="852"/>
                    </a:cubicBezTo>
                    <a:lnTo>
                      <a:pt x="0" y="837"/>
                    </a:lnTo>
                    <a:cubicBezTo>
                      <a:pt x="0" y="833"/>
                      <a:pt x="4" y="829"/>
                      <a:pt x="8" y="829"/>
                    </a:cubicBezTo>
                    <a:cubicBezTo>
                      <a:pt x="12" y="829"/>
                      <a:pt x="16" y="833"/>
                      <a:pt x="16" y="837"/>
                    </a:cubicBezTo>
                    <a:close/>
                    <a:moveTo>
                      <a:pt x="16" y="883"/>
                    </a:moveTo>
                    <a:lnTo>
                      <a:pt x="16" y="898"/>
                    </a:lnTo>
                    <a:cubicBezTo>
                      <a:pt x="16" y="903"/>
                      <a:pt x="12" y="906"/>
                      <a:pt x="8" y="906"/>
                    </a:cubicBezTo>
                    <a:cubicBezTo>
                      <a:pt x="4" y="906"/>
                      <a:pt x="0" y="903"/>
                      <a:pt x="0" y="898"/>
                    </a:cubicBezTo>
                    <a:lnTo>
                      <a:pt x="0" y="883"/>
                    </a:lnTo>
                    <a:cubicBezTo>
                      <a:pt x="0" y="879"/>
                      <a:pt x="4" y="875"/>
                      <a:pt x="8" y="875"/>
                    </a:cubicBezTo>
                    <a:cubicBezTo>
                      <a:pt x="12" y="875"/>
                      <a:pt x="16" y="879"/>
                      <a:pt x="16" y="883"/>
                    </a:cubicBezTo>
                    <a:close/>
                    <a:moveTo>
                      <a:pt x="16" y="929"/>
                    </a:moveTo>
                    <a:lnTo>
                      <a:pt x="16" y="945"/>
                    </a:lnTo>
                    <a:cubicBezTo>
                      <a:pt x="16" y="949"/>
                      <a:pt x="12" y="952"/>
                      <a:pt x="8" y="952"/>
                    </a:cubicBezTo>
                    <a:cubicBezTo>
                      <a:pt x="4" y="952"/>
                      <a:pt x="0" y="949"/>
                      <a:pt x="0" y="945"/>
                    </a:cubicBezTo>
                    <a:lnTo>
                      <a:pt x="0" y="929"/>
                    </a:lnTo>
                    <a:cubicBezTo>
                      <a:pt x="0" y="925"/>
                      <a:pt x="4" y="921"/>
                      <a:pt x="8" y="921"/>
                    </a:cubicBezTo>
                    <a:cubicBezTo>
                      <a:pt x="12" y="921"/>
                      <a:pt x="16" y="925"/>
                      <a:pt x="16" y="929"/>
                    </a:cubicBezTo>
                    <a:close/>
                    <a:moveTo>
                      <a:pt x="16" y="975"/>
                    </a:moveTo>
                    <a:lnTo>
                      <a:pt x="16" y="991"/>
                    </a:lnTo>
                    <a:cubicBezTo>
                      <a:pt x="16" y="995"/>
                      <a:pt x="12" y="998"/>
                      <a:pt x="8" y="998"/>
                    </a:cubicBezTo>
                    <a:cubicBezTo>
                      <a:pt x="4" y="998"/>
                      <a:pt x="0" y="995"/>
                      <a:pt x="0" y="991"/>
                    </a:cubicBezTo>
                    <a:lnTo>
                      <a:pt x="0" y="975"/>
                    </a:lnTo>
                    <a:cubicBezTo>
                      <a:pt x="0" y="971"/>
                      <a:pt x="4" y="968"/>
                      <a:pt x="8" y="968"/>
                    </a:cubicBezTo>
                    <a:cubicBezTo>
                      <a:pt x="12" y="968"/>
                      <a:pt x="16" y="971"/>
                      <a:pt x="16" y="975"/>
                    </a:cubicBezTo>
                    <a:close/>
                    <a:moveTo>
                      <a:pt x="16" y="1021"/>
                    </a:moveTo>
                    <a:lnTo>
                      <a:pt x="16" y="1037"/>
                    </a:lnTo>
                    <a:cubicBezTo>
                      <a:pt x="16" y="1041"/>
                      <a:pt x="12" y="1044"/>
                      <a:pt x="8" y="1044"/>
                    </a:cubicBezTo>
                    <a:cubicBezTo>
                      <a:pt x="4" y="1044"/>
                      <a:pt x="0" y="1041"/>
                      <a:pt x="0" y="1037"/>
                    </a:cubicBezTo>
                    <a:lnTo>
                      <a:pt x="0" y="1021"/>
                    </a:lnTo>
                    <a:cubicBezTo>
                      <a:pt x="0" y="1017"/>
                      <a:pt x="4" y="1014"/>
                      <a:pt x="8" y="1014"/>
                    </a:cubicBezTo>
                    <a:cubicBezTo>
                      <a:pt x="12" y="1014"/>
                      <a:pt x="16" y="1017"/>
                      <a:pt x="16" y="1021"/>
                    </a:cubicBezTo>
                    <a:close/>
                    <a:moveTo>
                      <a:pt x="16" y="1067"/>
                    </a:moveTo>
                    <a:lnTo>
                      <a:pt x="16" y="1083"/>
                    </a:lnTo>
                    <a:cubicBezTo>
                      <a:pt x="16" y="1087"/>
                      <a:pt x="12" y="1090"/>
                      <a:pt x="8" y="1090"/>
                    </a:cubicBezTo>
                    <a:cubicBezTo>
                      <a:pt x="4" y="1090"/>
                      <a:pt x="0" y="1087"/>
                      <a:pt x="0" y="1083"/>
                    </a:cubicBezTo>
                    <a:lnTo>
                      <a:pt x="0" y="1067"/>
                    </a:lnTo>
                    <a:cubicBezTo>
                      <a:pt x="0" y="1063"/>
                      <a:pt x="4" y="1060"/>
                      <a:pt x="8" y="1060"/>
                    </a:cubicBezTo>
                    <a:cubicBezTo>
                      <a:pt x="12" y="1060"/>
                      <a:pt x="16" y="1063"/>
                      <a:pt x="16" y="1067"/>
                    </a:cubicBezTo>
                    <a:close/>
                    <a:moveTo>
                      <a:pt x="16" y="1113"/>
                    </a:moveTo>
                    <a:lnTo>
                      <a:pt x="16" y="1129"/>
                    </a:lnTo>
                    <a:cubicBezTo>
                      <a:pt x="16" y="1133"/>
                      <a:pt x="12" y="1137"/>
                      <a:pt x="8" y="1137"/>
                    </a:cubicBezTo>
                    <a:cubicBezTo>
                      <a:pt x="4" y="1137"/>
                      <a:pt x="0" y="1133"/>
                      <a:pt x="0" y="1129"/>
                    </a:cubicBezTo>
                    <a:lnTo>
                      <a:pt x="0" y="1113"/>
                    </a:lnTo>
                    <a:cubicBezTo>
                      <a:pt x="0" y="1109"/>
                      <a:pt x="4" y="1106"/>
                      <a:pt x="8" y="1106"/>
                    </a:cubicBezTo>
                    <a:cubicBezTo>
                      <a:pt x="12" y="1106"/>
                      <a:pt x="16" y="1109"/>
                      <a:pt x="16" y="1113"/>
                    </a:cubicBezTo>
                    <a:close/>
                    <a:moveTo>
                      <a:pt x="16" y="1160"/>
                    </a:moveTo>
                    <a:lnTo>
                      <a:pt x="16" y="1175"/>
                    </a:lnTo>
                    <a:cubicBezTo>
                      <a:pt x="16" y="1179"/>
                      <a:pt x="12" y="1183"/>
                      <a:pt x="8" y="1183"/>
                    </a:cubicBezTo>
                    <a:cubicBezTo>
                      <a:pt x="4" y="1183"/>
                      <a:pt x="0" y="1179"/>
                      <a:pt x="0" y="1175"/>
                    </a:cubicBezTo>
                    <a:lnTo>
                      <a:pt x="0" y="1160"/>
                    </a:lnTo>
                    <a:cubicBezTo>
                      <a:pt x="0" y="1155"/>
                      <a:pt x="4" y="1152"/>
                      <a:pt x="8" y="1152"/>
                    </a:cubicBezTo>
                    <a:cubicBezTo>
                      <a:pt x="12" y="1152"/>
                      <a:pt x="16" y="1155"/>
                      <a:pt x="16" y="1160"/>
                    </a:cubicBezTo>
                    <a:close/>
                    <a:moveTo>
                      <a:pt x="16" y="1206"/>
                    </a:moveTo>
                    <a:lnTo>
                      <a:pt x="16" y="1221"/>
                    </a:lnTo>
                    <a:cubicBezTo>
                      <a:pt x="16" y="1225"/>
                      <a:pt x="12" y="1229"/>
                      <a:pt x="8" y="1229"/>
                    </a:cubicBezTo>
                    <a:cubicBezTo>
                      <a:pt x="4" y="1229"/>
                      <a:pt x="0" y="1225"/>
                      <a:pt x="0" y="1221"/>
                    </a:cubicBezTo>
                    <a:lnTo>
                      <a:pt x="0" y="1206"/>
                    </a:lnTo>
                    <a:cubicBezTo>
                      <a:pt x="0" y="1201"/>
                      <a:pt x="4" y="1198"/>
                      <a:pt x="8" y="1198"/>
                    </a:cubicBezTo>
                    <a:cubicBezTo>
                      <a:pt x="12" y="1198"/>
                      <a:pt x="16" y="1201"/>
                      <a:pt x="16" y="1206"/>
                    </a:cubicBezTo>
                    <a:close/>
                    <a:moveTo>
                      <a:pt x="16" y="1252"/>
                    </a:moveTo>
                    <a:lnTo>
                      <a:pt x="16" y="1267"/>
                    </a:lnTo>
                    <a:cubicBezTo>
                      <a:pt x="16" y="1271"/>
                      <a:pt x="12" y="1275"/>
                      <a:pt x="8" y="1275"/>
                    </a:cubicBezTo>
                    <a:cubicBezTo>
                      <a:pt x="4" y="1275"/>
                      <a:pt x="0" y="1271"/>
                      <a:pt x="0" y="1267"/>
                    </a:cubicBezTo>
                    <a:lnTo>
                      <a:pt x="0" y="1252"/>
                    </a:lnTo>
                    <a:cubicBezTo>
                      <a:pt x="0" y="1247"/>
                      <a:pt x="4" y="1244"/>
                      <a:pt x="8" y="1244"/>
                    </a:cubicBezTo>
                    <a:cubicBezTo>
                      <a:pt x="12" y="1244"/>
                      <a:pt x="16" y="1247"/>
                      <a:pt x="16" y="1252"/>
                    </a:cubicBezTo>
                    <a:close/>
                    <a:moveTo>
                      <a:pt x="16" y="1298"/>
                    </a:moveTo>
                    <a:lnTo>
                      <a:pt x="16" y="1313"/>
                    </a:lnTo>
                    <a:cubicBezTo>
                      <a:pt x="16" y="1317"/>
                      <a:pt x="12" y="1321"/>
                      <a:pt x="8" y="1321"/>
                    </a:cubicBezTo>
                    <a:cubicBezTo>
                      <a:pt x="4" y="1321"/>
                      <a:pt x="0" y="1317"/>
                      <a:pt x="0" y="1313"/>
                    </a:cubicBezTo>
                    <a:lnTo>
                      <a:pt x="0" y="1298"/>
                    </a:lnTo>
                    <a:cubicBezTo>
                      <a:pt x="0" y="1294"/>
                      <a:pt x="4" y="1290"/>
                      <a:pt x="8" y="1290"/>
                    </a:cubicBezTo>
                    <a:cubicBezTo>
                      <a:pt x="12" y="1290"/>
                      <a:pt x="16" y="1294"/>
                      <a:pt x="16" y="1298"/>
                    </a:cubicBezTo>
                    <a:close/>
                    <a:moveTo>
                      <a:pt x="16" y="1344"/>
                    </a:moveTo>
                    <a:lnTo>
                      <a:pt x="16" y="1359"/>
                    </a:lnTo>
                    <a:cubicBezTo>
                      <a:pt x="16" y="1363"/>
                      <a:pt x="12" y="1367"/>
                      <a:pt x="8" y="1367"/>
                    </a:cubicBezTo>
                    <a:cubicBezTo>
                      <a:pt x="4" y="1367"/>
                      <a:pt x="0" y="1363"/>
                      <a:pt x="0" y="1359"/>
                    </a:cubicBezTo>
                    <a:lnTo>
                      <a:pt x="0" y="1344"/>
                    </a:lnTo>
                    <a:cubicBezTo>
                      <a:pt x="0" y="1340"/>
                      <a:pt x="4" y="1336"/>
                      <a:pt x="8" y="1336"/>
                    </a:cubicBezTo>
                    <a:cubicBezTo>
                      <a:pt x="12" y="1336"/>
                      <a:pt x="16" y="1340"/>
                      <a:pt x="16" y="1344"/>
                    </a:cubicBezTo>
                    <a:close/>
                    <a:moveTo>
                      <a:pt x="16" y="1390"/>
                    </a:moveTo>
                    <a:lnTo>
                      <a:pt x="16" y="1405"/>
                    </a:lnTo>
                    <a:cubicBezTo>
                      <a:pt x="16" y="1410"/>
                      <a:pt x="12" y="1413"/>
                      <a:pt x="8" y="1413"/>
                    </a:cubicBezTo>
                    <a:cubicBezTo>
                      <a:pt x="4" y="1413"/>
                      <a:pt x="0" y="1410"/>
                      <a:pt x="0" y="1405"/>
                    </a:cubicBezTo>
                    <a:lnTo>
                      <a:pt x="0" y="1390"/>
                    </a:lnTo>
                    <a:cubicBezTo>
                      <a:pt x="0" y="1386"/>
                      <a:pt x="4" y="1382"/>
                      <a:pt x="8" y="1382"/>
                    </a:cubicBezTo>
                    <a:cubicBezTo>
                      <a:pt x="12" y="1382"/>
                      <a:pt x="16" y="1386"/>
                      <a:pt x="16" y="1390"/>
                    </a:cubicBezTo>
                    <a:close/>
                    <a:moveTo>
                      <a:pt x="16" y="1436"/>
                    </a:moveTo>
                    <a:lnTo>
                      <a:pt x="16" y="1451"/>
                    </a:lnTo>
                    <a:cubicBezTo>
                      <a:pt x="16" y="1456"/>
                      <a:pt x="12" y="1459"/>
                      <a:pt x="8" y="1459"/>
                    </a:cubicBezTo>
                    <a:cubicBezTo>
                      <a:pt x="4" y="1459"/>
                      <a:pt x="0" y="1456"/>
                      <a:pt x="0" y="1451"/>
                    </a:cubicBezTo>
                    <a:lnTo>
                      <a:pt x="0" y="1436"/>
                    </a:lnTo>
                    <a:cubicBezTo>
                      <a:pt x="0" y="1432"/>
                      <a:pt x="4" y="1428"/>
                      <a:pt x="8" y="1428"/>
                    </a:cubicBezTo>
                    <a:cubicBezTo>
                      <a:pt x="12" y="1428"/>
                      <a:pt x="16" y="1432"/>
                      <a:pt x="16" y="1436"/>
                    </a:cubicBezTo>
                    <a:close/>
                    <a:moveTo>
                      <a:pt x="16" y="1482"/>
                    </a:moveTo>
                    <a:lnTo>
                      <a:pt x="16" y="1497"/>
                    </a:lnTo>
                    <a:cubicBezTo>
                      <a:pt x="16" y="1502"/>
                      <a:pt x="12" y="1505"/>
                      <a:pt x="8" y="1505"/>
                    </a:cubicBezTo>
                    <a:cubicBezTo>
                      <a:pt x="4" y="1505"/>
                      <a:pt x="0" y="1502"/>
                      <a:pt x="0" y="1497"/>
                    </a:cubicBezTo>
                    <a:lnTo>
                      <a:pt x="0" y="1482"/>
                    </a:lnTo>
                    <a:cubicBezTo>
                      <a:pt x="0" y="1478"/>
                      <a:pt x="4" y="1474"/>
                      <a:pt x="8" y="1474"/>
                    </a:cubicBezTo>
                    <a:cubicBezTo>
                      <a:pt x="12" y="1474"/>
                      <a:pt x="16" y="1478"/>
                      <a:pt x="16" y="1482"/>
                    </a:cubicBezTo>
                    <a:close/>
                    <a:moveTo>
                      <a:pt x="16" y="1528"/>
                    </a:moveTo>
                    <a:lnTo>
                      <a:pt x="16" y="1544"/>
                    </a:lnTo>
                    <a:cubicBezTo>
                      <a:pt x="16" y="1548"/>
                      <a:pt x="12" y="1551"/>
                      <a:pt x="8" y="1551"/>
                    </a:cubicBezTo>
                    <a:cubicBezTo>
                      <a:pt x="4" y="1551"/>
                      <a:pt x="0" y="1548"/>
                      <a:pt x="0" y="1544"/>
                    </a:cubicBezTo>
                    <a:lnTo>
                      <a:pt x="0" y="1528"/>
                    </a:lnTo>
                    <a:cubicBezTo>
                      <a:pt x="0" y="1524"/>
                      <a:pt x="4" y="1521"/>
                      <a:pt x="8" y="1521"/>
                    </a:cubicBezTo>
                    <a:cubicBezTo>
                      <a:pt x="12" y="1521"/>
                      <a:pt x="16" y="1524"/>
                      <a:pt x="16" y="1528"/>
                    </a:cubicBezTo>
                    <a:close/>
                    <a:moveTo>
                      <a:pt x="16" y="1574"/>
                    </a:moveTo>
                    <a:lnTo>
                      <a:pt x="16" y="1590"/>
                    </a:lnTo>
                    <a:cubicBezTo>
                      <a:pt x="16" y="1594"/>
                      <a:pt x="12" y="1597"/>
                      <a:pt x="8" y="1597"/>
                    </a:cubicBezTo>
                    <a:cubicBezTo>
                      <a:pt x="4" y="1597"/>
                      <a:pt x="0" y="1594"/>
                      <a:pt x="0" y="1590"/>
                    </a:cubicBezTo>
                    <a:lnTo>
                      <a:pt x="0" y="1574"/>
                    </a:lnTo>
                    <a:cubicBezTo>
                      <a:pt x="0" y="1570"/>
                      <a:pt x="4" y="1567"/>
                      <a:pt x="8" y="1567"/>
                    </a:cubicBezTo>
                    <a:cubicBezTo>
                      <a:pt x="12" y="1567"/>
                      <a:pt x="16" y="1570"/>
                      <a:pt x="16" y="1574"/>
                    </a:cubicBezTo>
                    <a:close/>
                    <a:moveTo>
                      <a:pt x="16" y="1620"/>
                    </a:moveTo>
                    <a:lnTo>
                      <a:pt x="16" y="1636"/>
                    </a:lnTo>
                    <a:cubicBezTo>
                      <a:pt x="16" y="1640"/>
                      <a:pt x="12" y="1643"/>
                      <a:pt x="8" y="1643"/>
                    </a:cubicBezTo>
                    <a:cubicBezTo>
                      <a:pt x="4" y="1643"/>
                      <a:pt x="0" y="1640"/>
                      <a:pt x="0" y="1636"/>
                    </a:cubicBezTo>
                    <a:lnTo>
                      <a:pt x="0" y="1620"/>
                    </a:lnTo>
                    <a:cubicBezTo>
                      <a:pt x="0" y="1616"/>
                      <a:pt x="4" y="1613"/>
                      <a:pt x="8" y="1613"/>
                    </a:cubicBezTo>
                    <a:cubicBezTo>
                      <a:pt x="12" y="1613"/>
                      <a:pt x="16" y="1616"/>
                      <a:pt x="16" y="1620"/>
                    </a:cubicBezTo>
                    <a:close/>
                    <a:moveTo>
                      <a:pt x="16" y="1666"/>
                    </a:moveTo>
                    <a:lnTo>
                      <a:pt x="16" y="1682"/>
                    </a:lnTo>
                    <a:cubicBezTo>
                      <a:pt x="16" y="1686"/>
                      <a:pt x="12" y="1689"/>
                      <a:pt x="8" y="1689"/>
                    </a:cubicBezTo>
                    <a:cubicBezTo>
                      <a:pt x="4" y="1689"/>
                      <a:pt x="0" y="1686"/>
                      <a:pt x="0" y="1682"/>
                    </a:cubicBezTo>
                    <a:lnTo>
                      <a:pt x="0" y="1666"/>
                    </a:lnTo>
                    <a:cubicBezTo>
                      <a:pt x="0" y="1662"/>
                      <a:pt x="4" y="1659"/>
                      <a:pt x="8" y="1659"/>
                    </a:cubicBezTo>
                    <a:cubicBezTo>
                      <a:pt x="12" y="1659"/>
                      <a:pt x="16" y="1662"/>
                      <a:pt x="16" y="1666"/>
                    </a:cubicBezTo>
                    <a:close/>
                    <a:moveTo>
                      <a:pt x="16" y="1713"/>
                    </a:moveTo>
                    <a:lnTo>
                      <a:pt x="16" y="1728"/>
                    </a:lnTo>
                    <a:cubicBezTo>
                      <a:pt x="16" y="1732"/>
                      <a:pt x="12" y="1736"/>
                      <a:pt x="8" y="1736"/>
                    </a:cubicBezTo>
                    <a:cubicBezTo>
                      <a:pt x="4" y="1736"/>
                      <a:pt x="0" y="1732"/>
                      <a:pt x="0" y="1728"/>
                    </a:cubicBezTo>
                    <a:lnTo>
                      <a:pt x="0" y="1713"/>
                    </a:lnTo>
                    <a:cubicBezTo>
                      <a:pt x="0" y="1708"/>
                      <a:pt x="4" y="1705"/>
                      <a:pt x="8" y="1705"/>
                    </a:cubicBezTo>
                    <a:cubicBezTo>
                      <a:pt x="12" y="1705"/>
                      <a:pt x="16" y="1708"/>
                      <a:pt x="16" y="1713"/>
                    </a:cubicBezTo>
                    <a:close/>
                    <a:moveTo>
                      <a:pt x="16" y="1759"/>
                    </a:moveTo>
                    <a:lnTo>
                      <a:pt x="16" y="1774"/>
                    </a:lnTo>
                    <a:cubicBezTo>
                      <a:pt x="16" y="1778"/>
                      <a:pt x="12" y="1782"/>
                      <a:pt x="8" y="1782"/>
                    </a:cubicBezTo>
                    <a:cubicBezTo>
                      <a:pt x="4" y="1782"/>
                      <a:pt x="0" y="1778"/>
                      <a:pt x="0" y="1774"/>
                    </a:cubicBezTo>
                    <a:lnTo>
                      <a:pt x="0" y="1759"/>
                    </a:lnTo>
                    <a:cubicBezTo>
                      <a:pt x="0" y="1754"/>
                      <a:pt x="4" y="1751"/>
                      <a:pt x="8" y="1751"/>
                    </a:cubicBezTo>
                    <a:cubicBezTo>
                      <a:pt x="12" y="1751"/>
                      <a:pt x="16" y="1754"/>
                      <a:pt x="16" y="1759"/>
                    </a:cubicBezTo>
                    <a:close/>
                    <a:moveTo>
                      <a:pt x="16" y="1805"/>
                    </a:moveTo>
                    <a:lnTo>
                      <a:pt x="16" y="1820"/>
                    </a:lnTo>
                    <a:cubicBezTo>
                      <a:pt x="16" y="1824"/>
                      <a:pt x="12" y="1828"/>
                      <a:pt x="8" y="1828"/>
                    </a:cubicBezTo>
                    <a:cubicBezTo>
                      <a:pt x="4" y="1828"/>
                      <a:pt x="0" y="1824"/>
                      <a:pt x="0" y="1820"/>
                    </a:cubicBezTo>
                    <a:lnTo>
                      <a:pt x="0" y="1805"/>
                    </a:lnTo>
                    <a:cubicBezTo>
                      <a:pt x="0" y="1800"/>
                      <a:pt x="4" y="1797"/>
                      <a:pt x="8" y="1797"/>
                    </a:cubicBezTo>
                    <a:cubicBezTo>
                      <a:pt x="12" y="1797"/>
                      <a:pt x="16" y="1800"/>
                      <a:pt x="16" y="1805"/>
                    </a:cubicBezTo>
                    <a:close/>
                    <a:moveTo>
                      <a:pt x="16" y="1851"/>
                    </a:moveTo>
                    <a:lnTo>
                      <a:pt x="16" y="1866"/>
                    </a:lnTo>
                    <a:cubicBezTo>
                      <a:pt x="16" y="1870"/>
                      <a:pt x="12" y="1874"/>
                      <a:pt x="8" y="1874"/>
                    </a:cubicBezTo>
                    <a:cubicBezTo>
                      <a:pt x="4" y="1874"/>
                      <a:pt x="0" y="1870"/>
                      <a:pt x="0" y="1866"/>
                    </a:cubicBezTo>
                    <a:lnTo>
                      <a:pt x="0" y="1851"/>
                    </a:lnTo>
                    <a:cubicBezTo>
                      <a:pt x="0" y="1847"/>
                      <a:pt x="4" y="1843"/>
                      <a:pt x="8" y="1843"/>
                    </a:cubicBezTo>
                    <a:cubicBezTo>
                      <a:pt x="12" y="1843"/>
                      <a:pt x="16" y="1847"/>
                      <a:pt x="16" y="1851"/>
                    </a:cubicBezTo>
                    <a:close/>
                    <a:moveTo>
                      <a:pt x="16" y="1897"/>
                    </a:moveTo>
                    <a:lnTo>
                      <a:pt x="16" y="1912"/>
                    </a:lnTo>
                    <a:cubicBezTo>
                      <a:pt x="16" y="1916"/>
                      <a:pt x="12" y="1920"/>
                      <a:pt x="8" y="1920"/>
                    </a:cubicBezTo>
                    <a:cubicBezTo>
                      <a:pt x="4" y="1920"/>
                      <a:pt x="0" y="1916"/>
                      <a:pt x="0" y="1912"/>
                    </a:cubicBezTo>
                    <a:lnTo>
                      <a:pt x="0" y="1897"/>
                    </a:lnTo>
                    <a:cubicBezTo>
                      <a:pt x="0" y="1893"/>
                      <a:pt x="4" y="1889"/>
                      <a:pt x="8" y="1889"/>
                    </a:cubicBezTo>
                    <a:cubicBezTo>
                      <a:pt x="12" y="1889"/>
                      <a:pt x="16" y="1893"/>
                      <a:pt x="16" y="1897"/>
                    </a:cubicBezTo>
                    <a:close/>
                    <a:moveTo>
                      <a:pt x="16" y="1943"/>
                    </a:moveTo>
                    <a:lnTo>
                      <a:pt x="16" y="1958"/>
                    </a:lnTo>
                    <a:cubicBezTo>
                      <a:pt x="16" y="1963"/>
                      <a:pt x="12" y="1966"/>
                      <a:pt x="8" y="1966"/>
                    </a:cubicBezTo>
                    <a:cubicBezTo>
                      <a:pt x="4" y="1966"/>
                      <a:pt x="0" y="1963"/>
                      <a:pt x="0" y="1958"/>
                    </a:cubicBezTo>
                    <a:lnTo>
                      <a:pt x="0" y="1943"/>
                    </a:lnTo>
                    <a:cubicBezTo>
                      <a:pt x="0" y="1939"/>
                      <a:pt x="4" y="1935"/>
                      <a:pt x="8" y="1935"/>
                    </a:cubicBezTo>
                    <a:cubicBezTo>
                      <a:pt x="12" y="1935"/>
                      <a:pt x="16" y="1939"/>
                      <a:pt x="16" y="1943"/>
                    </a:cubicBezTo>
                    <a:close/>
                    <a:moveTo>
                      <a:pt x="16" y="1989"/>
                    </a:moveTo>
                    <a:lnTo>
                      <a:pt x="16" y="2004"/>
                    </a:lnTo>
                    <a:cubicBezTo>
                      <a:pt x="16" y="2009"/>
                      <a:pt x="12" y="2012"/>
                      <a:pt x="8" y="2012"/>
                    </a:cubicBezTo>
                    <a:cubicBezTo>
                      <a:pt x="4" y="2012"/>
                      <a:pt x="0" y="2009"/>
                      <a:pt x="0" y="2004"/>
                    </a:cubicBezTo>
                    <a:lnTo>
                      <a:pt x="0" y="1989"/>
                    </a:lnTo>
                    <a:cubicBezTo>
                      <a:pt x="0" y="1985"/>
                      <a:pt x="4" y="1981"/>
                      <a:pt x="8" y="1981"/>
                    </a:cubicBezTo>
                    <a:cubicBezTo>
                      <a:pt x="12" y="1981"/>
                      <a:pt x="16" y="1985"/>
                      <a:pt x="16" y="1989"/>
                    </a:cubicBezTo>
                    <a:close/>
                    <a:moveTo>
                      <a:pt x="16" y="2035"/>
                    </a:moveTo>
                    <a:lnTo>
                      <a:pt x="16" y="2050"/>
                    </a:lnTo>
                    <a:cubicBezTo>
                      <a:pt x="16" y="2055"/>
                      <a:pt x="12" y="2058"/>
                      <a:pt x="8" y="2058"/>
                    </a:cubicBezTo>
                    <a:cubicBezTo>
                      <a:pt x="4" y="2058"/>
                      <a:pt x="0" y="2055"/>
                      <a:pt x="0" y="2050"/>
                    </a:cubicBezTo>
                    <a:lnTo>
                      <a:pt x="0" y="2035"/>
                    </a:lnTo>
                    <a:cubicBezTo>
                      <a:pt x="0" y="2031"/>
                      <a:pt x="4" y="2027"/>
                      <a:pt x="8" y="2027"/>
                    </a:cubicBezTo>
                    <a:cubicBezTo>
                      <a:pt x="12" y="2027"/>
                      <a:pt x="16" y="2031"/>
                      <a:pt x="16" y="2035"/>
                    </a:cubicBezTo>
                    <a:close/>
                    <a:moveTo>
                      <a:pt x="16" y="2081"/>
                    </a:moveTo>
                    <a:lnTo>
                      <a:pt x="16" y="2097"/>
                    </a:lnTo>
                    <a:cubicBezTo>
                      <a:pt x="16" y="2101"/>
                      <a:pt x="12" y="2104"/>
                      <a:pt x="8" y="2104"/>
                    </a:cubicBezTo>
                    <a:cubicBezTo>
                      <a:pt x="4" y="2104"/>
                      <a:pt x="0" y="2101"/>
                      <a:pt x="0" y="2097"/>
                    </a:cubicBezTo>
                    <a:lnTo>
                      <a:pt x="0" y="2081"/>
                    </a:lnTo>
                    <a:cubicBezTo>
                      <a:pt x="0" y="2077"/>
                      <a:pt x="4" y="2073"/>
                      <a:pt x="8" y="2073"/>
                    </a:cubicBezTo>
                    <a:cubicBezTo>
                      <a:pt x="12" y="2073"/>
                      <a:pt x="16" y="2077"/>
                      <a:pt x="16" y="2081"/>
                    </a:cubicBezTo>
                    <a:close/>
                    <a:moveTo>
                      <a:pt x="16" y="2127"/>
                    </a:moveTo>
                    <a:lnTo>
                      <a:pt x="16" y="2143"/>
                    </a:lnTo>
                    <a:cubicBezTo>
                      <a:pt x="16" y="2147"/>
                      <a:pt x="12" y="2150"/>
                      <a:pt x="8" y="2150"/>
                    </a:cubicBezTo>
                    <a:cubicBezTo>
                      <a:pt x="4" y="2150"/>
                      <a:pt x="0" y="2147"/>
                      <a:pt x="0" y="2143"/>
                    </a:cubicBezTo>
                    <a:lnTo>
                      <a:pt x="0" y="2127"/>
                    </a:lnTo>
                    <a:cubicBezTo>
                      <a:pt x="0" y="2123"/>
                      <a:pt x="4" y="2120"/>
                      <a:pt x="8" y="2120"/>
                    </a:cubicBezTo>
                    <a:cubicBezTo>
                      <a:pt x="12" y="2120"/>
                      <a:pt x="16" y="2123"/>
                      <a:pt x="16" y="2127"/>
                    </a:cubicBezTo>
                    <a:close/>
                    <a:moveTo>
                      <a:pt x="16" y="2173"/>
                    </a:moveTo>
                    <a:lnTo>
                      <a:pt x="16" y="2189"/>
                    </a:lnTo>
                    <a:cubicBezTo>
                      <a:pt x="16" y="2193"/>
                      <a:pt x="12" y="2196"/>
                      <a:pt x="8" y="2196"/>
                    </a:cubicBezTo>
                    <a:cubicBezTo>
                      <a:pt x="4" y="2196"/>
                      <a:pt x="0" y="2193"/>
                      <a:pt x="0" y="2189"/>
                    </a:cubicBezTo>
                    <a:lnTo>
                      <a:pt x="0" y="2173"/>
                    </a:lnTo>
                    <a:cubicBezTo>
                      <a:pt x="0" y="2169"/>
                      <a:pt x="4" y="2166"/>
                      <a:pt x="8" y="2166"/>
                    </a:cubicBezTo>
                    <a:cubicBezTo>
                      <a:pt x="12" y="2166"/>
                      <a:pt x="16" y="2169"/>
                      <a:pt x="16" y="2173"/>
                    </a:cubicBezTo>
                    <a:close/>
                    <a:moveTo>
                      <a:pt x="16" y="2219"/>
                    </a:moveTo>
                    <a:lnTo>
                      <a:pt x="16" y="2235"/>
                    </a:lnTo>
                    <a:cubicBezTo>
                      <a:pt x="16" y="2239"/>
                      <a:pt x="12" y="2242"/>
                      <a:pt x="8" y="2242"/>
                    </a:cubicBezTo>
                    <a:cubicBezTo>
                      <a:pt x="4" y="2242"/>
                      <a:pt x="0" y="2239"/>
                      <a:pt x="0" y="2235"/>
                    </a:cubicBezTo>
                    <a:lnTo>
                      <a:pt x="0" y="2219"/>
                    </a:lnTo>
                    <a:cubicBezTo>
                      <a:pt x="0" y="2215"/>
                      <a:pt x="4" y="2212"/>
                      <a:pt x="8" y="2212"/>
                    </a:cubicBezTo>
                    <a:cubicBezTo>
                      <a:pt x="12" y="2212"/>
                      <a:pt x="16" y="2215"/>
                      <a:pt x="16" y="2219"/>
                    </a:cubicBezTo>
                    <a:close/>
                    <a:moveTo>
                      <a:pt x="16" y="2265"/>
                    </a:moveTo>
                    <a:lnTo>
                      <a:pt x="16" y="2281"/>
                    </a:lnTo>
                    <a:cubicBezTo>
                      <a:pt x="16" y="2285"/>
                      <a:pt x="12" y="2289"/>
                      <a:pt x="8" y="2289"/>
                    </a:cubicBezTo>
                    <a:cubicBezTo>
                      <a:pt x="4" y="2289"/>
                      <a:pt x="0" y="2285"/>
                      <a:pt x="0" y="2281"/>
                    </a:cubicBezTo>
                    <a:lnTo>
                      <a:pt x="0" y="2265"/>
                    </a:lnTo>
                    <a:cubicBezTo>
                      <a:pt x="0" y="2261"/>
                      <a:pt x="4" y="2258"/>
                      <a:pt x="8" y="2258"/>
                    </a:cubicBezTo>
                    <a:cubicBezTo>
                      <a:pt x="12" y="2258"/>
                      <a:pt x="16" y="2261"/>
                      <a:pt x="16" y="2265"/>
                    </a:cubicBezTo>
                    <a:close/>
                    <a:moveTo>
                      <a:pt x="16" y="2312"/>
                    </a:moveTo>
                    <a:lnTo>
                      <a:pt x="16" y="2327"/>
                    </a:lnTo>
                    <a:cubicBezTo>
                      <a:pt x="16" y="2331"/>
                      <a:pt x="12" y="2335"/>
                      <a:pt x="8" y="2335"/>
                    </a:cubicBezTo>
                    <a:cubicBezTo>
                      <a:pt x="4" y="2335"/>
                      <a:pt x="0" y="2331"/>
                      <a:pt x="0" y="2327"/>
                    </a:cubicBezTo>
                    <a:lnTo>
                      <a:pt x="0" y="2312"/>
                    </a:lnTo>
                    <a:cubicBezTo>
                      <a:pt x="0" y="2307"/>
                      <a:pt x="4" y="2304"/>
                      <a:pt x="8" y="2304"/>
                    </a:cubicBezTo>
                    <a:cubicBezTo>
                      <a:pt x="12" y="2304"/>
                      <a:pt x="16" y="2307"/>
                      <a:pt x="16" y="2312"/>
                    </a:cubicBezTo>
                    <a:close/>
                    <a:moveTo>
                      <a:pt x="16" y="2358"/>
                    </a:moveTo>
                    <a:lnTo>
                      <a:pt x="16" y="2361"/>
                    </a:lnTo>
                    <a:cubicBezTo>
                      <a:pt x="16" y="2365"/>
                      <a:pt x="12" y="2369"/>
                      <a:pt x="8" y="2369"/>
                    </a:cubicBezTo>
                    <a:cubicBezTo>
                      <a:pt x="4" y="2369"/>
                      <a:pt x="0" y="2365"/>
                      <a:pt x="0" y="2361"/>
                    </a:cubicBezTo>
                    <a:lnTo>
                      <a:pt x="0" y="2358"/>
                    </a:lnTo>
                    <a:cubicBezTo>
                      <a:pt x="0" y="2353"/>
                      <a:pt x="4" y="2350"/>
                      <a:pt x="8" y="2350"/>
                    </a:cubicBezTo>
                    <a:cubicBezTo>
                      <a:pt x="12" y="2350"/>
                      <a:pt x="16" y="2353"/>
                      <a:pt x="16" y="2358"/>
                    </a:cubicBezTo>
                    <a:close/>
                  </a:path>
                </a:pathLst>
              </a:custGeom>
              <a:solidFill>
                <a:srgbClr val="969696"/>
              </a:solidFill>
              <a:ln w="0" cap="flat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2675">
                <a:extLst>
                  <a:ext uri="{FF2B5EF4-FFF2-40B4-BE49-F238E27FC236}">
                    <a16:creationId xmlns:a16="http://schemas.microsoft.com/office/drawing/2014/main" id="{B53A103A-EA08-4F40-B75F-762C67C07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1" y="6926"/>
                <a:ext cx="118" cy="103"/>
              </a:xfrm>
              <a:custGeom>
                <a:avLst/>
                <a:gdLst>
                  <a:gd name="T0" fmla="*/ 0 w 118"/>
                  <a:gd name="T1" fmla="*/ 0 h 103"/>
                  <a:gd name="T2" fmla="*/ 59 w 118"/>
                  <a:gd name="T3" fmla="*/ 103 h 103"/>
                  <a:gd name="T4" fmla="*/ 118 w 118"/>
                  <a:gd name="T5" fmla="*/ 0 h 103"/>
                  <a:gd name="T6" fmla="*/ 0 w 118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2676">
                <a:extLst>
                  <a:ext uri="{FF2B5EF4-FFF2-40B4-BE49-F238E27FC236}">
                    <a16:creationId xmlns:a16="http://schemas.microsoft.com/office/drawing/2014/main" id="{0DFA5631-C928-43D4-8DED-AAB985569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1" y="6926"/>
                <a:ext cx="118" cy="103"/>
              </a:xfrm>
              <a:custGeom>
                <a:avLst/>
                <a:gdLst>
                  <a:gd name="T0" fmla="*/ 0 w 118"/>
                  <a:gd name="T1" fmla="*/ 0 h 103"/>
                  <a:gd name="T2" fmla="*/ 59 w 118"/>
                  <a:gd name="T3" fmla="*/ 103 h 103"/>
                  <a:gd name="T4" fmla="*/ 118 w 118"/>
                  <a:gd name="T5" fmla="*/ 0 h 103"/>
                  <a:gd name="T6" fmla="*/ 0 w 118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2677">
                <a:extLst>
                  <a:ext uri="{FF2B5EF4-FFF2-40B4-BE49-F238E27FC236}">
                    <a16:creationId xmlns:a16="http://schemas.microsoft.com/office/drawing/2014/main" id="{1FB4977D-A582-44B2-938E-2347AF5B0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7" y="6926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2678">
                <a:extLst>
                  <a:ext uri="{FF2B5EF4-FFF2-40B4-BE49-F238E27FC236}">
                    <a16:creationId xmlns:a16="http://schemas.microsoft.com/office/drawing/2014/main" id="{DBBC938C-3628-41C8-B165-6DC117546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7" y="6926"/>
                <a:ext cx="119" cy="103"/>
              </a:xfrm>
              <a:custGeom>
                <a:avLst/>
                <a:gdLst>
                  <a:gd name="T0" fmla="*/ 0 w 119"/>
                  <a:gd name="T1" fmla="*/ 0 h 103"/>
                  <a:gd name="T2" fmla="*/ 59 w 119"/>
                  <a:gd name="T3" fmla="*/ 103 h 103"/>
                  <a:gd name="T4" fmla="*/ 119 w 119"/>
                  <a:gd name="T5" fmla="*/ 0 h 103"/>
                  <a:gd name="T6" fmla="*/ 0 w 119"/>
                  <a:gd name="T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3">
                    <a:moveTo>
                      <a:pt x="0" y="0"/>
                    </a:moveTo>
                    <a:lnTo>
                      <a:pt x="59" y="103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2679">
                <a:extLst>
                  <a:ext uri="{FF2B5EF4-FFF2-40B4-BE49-F238E27FC236}">
                    <a16:creationId xmlns:a16="http://schemas.microsoft.com/office/drawing/2014/main" id="{988EC816-08B6-40EC-8932-C9AEF86A6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3" y="6616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2680">
                <a:extLst>
                  <a:ext uri="{FF2B5EF4-FFF2-40B4-BE49-F238E27FC236}">
                    <a16:creationId xmlns:a16="http://schemas.microsoft.com/office/drawing/2014/main" id="{A2569A5D-0FBC-4215-8B74-C168C55D4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3" y="6616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2681">
                <a:extLst>
                  <a:ext uri="{FF2B5EF4-FFF2-40B4-BE49-F238E27FC236}">
                    <a16:creationId xmlns:a16="http://schemas.microsoft.com/office/drawing/2014/main" id="{0897D2A8-EBFA-4F76-9D11-D48BD8A44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8" y="7103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2682">
                <a:extLst>
                  <a:ext uri="{FF2B5EF4-FFF2-40B4-BE49-F238E27FC236}">
                    <a16:creationId xmlns:a16="http://schemas.microsoft.com/office/drawing/2014/main" id="{C46F50F6-4B14-4C96-80ED-711AAACE0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8" y="7103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2683">
                <a:extLst>
                  <a:ext uri="{FF2B5EF4-FFF2-40B4-BE49-F238E27FC236}">
                    <a16:creationId xmlns:a16="http://schemas.microsoft.com/office/drawing/2014/main" id="{9A5E2F7D-B5E8-42A3-8355-193622866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6" y="7103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59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2684">
                <a:extLst>
                  <a:ext uri="{FF2B5EF4-FFF2-40B4-BE49-F238E27FC236}">
                    <a16:creationId xmlns:a16="http://schemas.microsoft.com/office/drawing/2014/main" id="{6FD3C637-0D25-4442-A64E-90ED0E1FA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6" y="7103"/>
                <a:ext cx="119" cy="104"/>
              </a:xfrm>
              <a:custGeom>
                <a:avLst/>
                <a:gdLst>
                  <a:gd name="T0" fmla="*/ 0 w 119"/>
                  <a:gd name="T1" fmla="*/ 0 h 104"/>
                  <a:gd name="T2" fmla="*/ 59 w 119"/>
                  <a:gd name="T3" fmla="*/ 104 h 104"/>
                  <a:gd name="T4" fmla="*/ 119 w 119"/>
                  <a:gd name="T5" fmla="*/ 0 h 104"/>
                  <a:gd name="T6" fmla="*/ 0 w 119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Rectangle 2685">
                <a:extLst>
                  <a:ext uri="{FF2B5EF4-FFF2-40B4-BE49-F238E27FC236}">
                    <a16:creationId xmlns:a16="http://schemas.microsoft.com/office/drawing/2014/main" id="{2C6BAD5A-2754-4D3D-9094-E66ADA758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1" y="7117"/>
                <a:ext cx="667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825 Dido flees Tyre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62" name="Rectangle 2686">
                <a:extLst>
                  <a:ext uri="{FF2B5EF4-FFF2-40B4-BE49-F238E27FC236}">
                    <a16:creationId xmlns:a16="http://schemas.microsoft.com/office/drawing/2014/main" id="{691E2F3D-0F3D-45AB-8A64-B458DA6B7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6" y="7176"/>
                <a:ext cx="896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814 Dido founds Carthage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63" name="Rectangle 2687">
                <a:extLst>
                  <a:ext uri="{FF2B5EF4-FFF2-40B4-BE49-F238E27FC236}">
                    <a16:creationId xmlns:a16="http://schemas.microsoft.com/office/drawing/2014/main" id="{AB57BA44-1D9C-40B0-8E21-AB4795389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9" y="6112"/>
                <a:ext cx="1720" cy="119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Rectangle 2688">
                <a:extLst>
                  <a:ext uri="{FF2B5EF4-FFF2-40B4-BE49-F238E27FC236}">
                    <a16:creationId xmlns:a16="http://schemas.microsoft.com/office/drawing/2014/main" id="{4C3CB54C-7E99-44DE-896F-E9D976E30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9" y="6112"/>
                <a:ext cx="1720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Rectangle 2689">
                <a:extLst>
                  <a:ext uri="{FF2B5EF4-FFF2-40B4-BE49-F238E27FC236}">
                    <a16:creationId xmlns:a16="http://schemas.microsoft.com/office/drawing/2014/main" id="{BFE52BDA-2B73-4F2D-8C6B-8FB94A3B4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4" y="6616"/>
                <a:ext cx="475" cy="1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Rectangle 2690">
                <a:extLst>
                  <a:ext uri="{FF2B5EF4-FFF2-40B4-BE49-F238E27FC236}">
                    <a16:creationId xmlns:a16="http://schemas.microsoft.com/office/drawing/2014/main" id="{1A395AD5-50C0-43C1-9161-F1F06B17C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4" y="6616"/>
                <a:ext cx="475" cy="119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Rectangle 2691">
                <a:extLst>
                  <a:ext uri="{FF2B5EF4-FFF2-40B4-BE49-F238E27FC236}">
                    <a16:creationId xmlns:a16="http://schemas.microsoft.com/office/drawing/2014/main" id="{A77F8120-D50B-477F-9C5C-DC263B616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6616"/>
                <a:ext cx="474" cy="119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Rectangle 2692">
                <a:extLst>
                  <a:ext uri="{FF2B5EF4-FFF2-40B4-BE49-F238E27FC236}">
                    <a16:creationId xmlns:a16="http://schemas.microsoft.com/office/drawing/2014/main" id="{C8358D47-6813-4B0C-87A7-3BAAC43E0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6" y="6616"/>
                <a:ext cx="474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Rectangle 2693">
                <a:extLst>
                  <a:ext uri="{FF2B5EF4-FFF2-40B4-BE49-F238E27FC236}">
                    <a16:creationId xmlns:a16="http://schemas.microsoft.com/office/drawing/2014/main" id="{E8AA7352-D82F-4869-A6E4-17782A1AC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8" y="5931"/>
                <a:ext cx="624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33399"/>
                    </a:solidFill>
                    <a:effectLst/>
                    <a:latin typeface="Arial" panose="020B0604020202020204" pitchFamily="34" charset="0"/>
                  </a:rPr>
                  <a:t>d Jezebel m Ahab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0" name="Rectangle 2694">
                <a:extLst>
                  <a:ext uri="{FF2B5EF4-FFF2-40B4-BE49-F238E27FC236}">
                    <a16:creationId xmlns:a16="http://schemas.microsoft.com/office/drawing/2014/main" id="{2D92946B-0010-4BBF-906A-792F7E228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3" y="6112"/>
                <a:ext cx="59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Rectangle 2695">
                <a:extLst>
                  <a:ext uri="{FF2B5EF4-FFF2-40B4-BE49-F238E27FC236}">
                    <a16:creationId xmlns:a16="http://schemas.microsoft.com/office/drawing/2014/main" id="{552447D6-63D1-4C34-ABC6-D5C7E63BD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3" y="6112"/>
                <a:ext cx="59" cy="119"/>
              </a:xfrm>
              <a:prstGeom prst="rect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Rectangle 2696">
                <a:extLst>
                  <a:ext uri="{FF2B5EF4-FFF2-40B4-BE49-F238E27FC236}">
                    <a16:creationId xmlns:a16="http://schemas.microsoft.com/office/drawing/2014/main" id="{CCD7DB28-A2BA-4279-B4DB-AA88435B6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1" y="6252"/>
                <a:ext cx="30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31859B"/>
                    </a:solidFill>
                    <a:effectLst/>
                    <a:latin typeface="Arial" panose="020B0604020202020204" pitchFamily="34" charset="0"/>
                  </a:rPr>
                  <a:t>Abimilku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3" name="Freeform 2697">
                <a:extLst>
                  <a:ext uri="{FF2B5EF4-FFF2-40B4-BE49-F238E27FC236}">
                    <a16:creationId xmlns:a16="http://schemas.microsoft.com/office/drawing/2014/main" id="{C62D66C5-471A-4B03-B5D3-1C15E8D90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8" y="7394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2698">
                <a:extLst>
                  <a:ext uri="{FF2B5EF4-FFF2-40B4-BE49-F238E27FC236}">
                    <a16:creationId xmlns:a16="http://schemas.microsoft.com/office/drawing/2014/main" id="{95723F34-DD5B-4364-AE5E-4FB86BFE7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8" y="7394"/>
                <a:ext cx="118" cy="104"/>
              </a:xfrm>
              <a:custGeom>
                <a:avLst/>
                <a:gdLst>
                  <a:gd name="T0" fmla="*/ 0 w 118"/>
                  <a:gd name="T1" fmla="*/ 0 h 104"/>
                  <a:gd name="T2" fmla="*/ 59 w 118"/>
                  <a:gd name="T3" fmla="*/ 104 h 104"/>
                  <a:gd name="T4" fmla="*/ 118 w 118"/>
                  <a:gd name="T5" fmla="*/ 0 h 104"/>
                  <a:gd name="T6" fmla="*/ 0 w 118"/>
                  <a:gd name="T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8" h="104">
                    <a:moveTo>
                      <a:pt x="0" y="0"/>
                    </a:moveTo>
                    <a:lnTo>
                      <a:pt x="59" y="104"/>
                    </a:lnTo>
                    <a:lnTo>
                      <a:pt x="1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2699">
                <a:extLst>
                  <a:ext uri="{FF2B5EF4-FFF2-40B4-BE49-F238E27FC236}">
                    <a16:creationId xmlns:a16="http://schemas.microsoft.com/office/drawing/2014/main" id="{79F922AE-0EC6-4D04-BF4D-8D097F4EB6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7" y="6228"/>
                <a:ext cx="6" cy="391"/>
              </a:xfrm>
              <a:custGeom>
                <a:avLst/>
                <a:gdLst>
                  <a:gd name="T0" fmla="*/ 16 w 16"/>
                  <a:gd name="T1" fmla="*/ 8 h 1014"/>
                  <a:gd name="T2" fmla="*/ 16 w 16"/>
                  <a:gd name="T3" fmla="*/ 120 h 1014"/>
                  <a:gd name="T4" fmla="*/ 8 w 16"/>
                  <a:gd name="T5" fmla="*/ 128 h 1014"/>
                  <a:gd name="T6" fmla="*/ 0 w 16"/>
                  <a:gd name="T7" fmla="*/ 120 h 1014"/>
                  <a:gd name="T8" fmla="*/ 0 w 16"/>
                  <a:gd name="T9" fmla="*/ 8 h 1014"/>
                  <a:gd name="T10" fmla="*/ 8 w 16"/>
                  <a:gd name="T11" fmla="*/ 0 h 1014"/>
                  <a:gd name="T12" fmla="*/ 16 w 16"/>
                  <a:gd name="T13" fmla="*/ 8 h 1014"/>
                  <a:gd name="T14" fmla="*/ 16 w 16"/>
                  <a:gd name="T15" fmla="*/ 200 h 1014"/>
                  <a:gd name="T16" fmla="*/ 16 w 16"/>
                  <a:gd name="T17" fmla="*/ 312 h 1014"/>
                  <a:gd name="T18" fmla="*/ 8 w 16"/>
                  <a:gd name="T19" fmla="*/ 320 h 1014"/>
                  <a:gd name="T20" fmla="*/ 0 w 16"/>
                  <a:gd name="T21" fmla="*/ 312 h 1014"/>
                  <a:gd name="T22" fmla="*/ 0 w 16"/>
                  <a:gd name="T23" fmla="*/ 200 h 1014"/>
                  <a:gd name="T24" fmla="*/ 8 w 16"/>
                  <a:gd name="T25" fmla="*/ 192 h 1014"/>
                  <a:gd name="T26" fmla="*/ 16 w 16"/>
                  <a:gd name="T27" fmla="*/ 200 h 1014"/>
                  <a:gd name="T28" fmla="*/ 16 w 16"/>
                  <a:gd name="T29" fmla="*/ 392 h 1014"/>
                  <a:gd name="T30" fmla="*/ 16 w 16"/>
                  <a:gd name="T31" fmla="*/ 504 h 1014"/>
                  <a:gd name="T32" fmla="*/ 8 w 16"/>
                  <a:gd name="T33" fmla="*/ 512 h 1014"/>
                  <a:gd name="T34" fmla="*/ 0 w 16"/>
                  <a:gd name="T35" fmla="*/ 504 h 1014"/>
                  <a:gd name="T36" fmla="*/ 0 w 16"/>
                  <a:gd name="T37" fmla="*/ 392 h 1014"/>
                  <a:gd name="T38" fmla="*/ 8 w 16"/>
                  <a:gd name="T39" fmla="*/ 384 h 1014"/>
                  <a:gd name="T40" fmla="*/ 16 w 16"/>
                  <a:gd name="T41" fmla="*/ 392 h 1014"/>
                  <a:gd name="T42" fmla="*/ 16 w 16"/>
                  <a:gd name="T43" fmla="*/ 584 h 1014"/>
                  <a:gd name="T44" fmla="*/ 16 w 16"/>
                  <a:gd name="T45" fmla="*/ 696 h 1014"/>
                  <a:gd name="T46" fmla="*/ 8 w 16"/>
                  <a:gd name="T47" fmla="*/ 704 h 1014"/>
                  <a:gd name="T48" fmla="*/ 0 w 16"/>
                  <a:gd name="T49" fmla="*/ 696 h 1014"/>
                  <a:gd name="T50" fmla="*/ 0 w 16"/>
                  <a:gd name="T51" fmla="*/ 584 h 1014"/>
                  <a:gd name="T52" fmla="*/ 8 w 16"/>
                  <a:gd name="T53" fmla="*/ 576 h 1014"/>
                  <a:gd name="T54" fmla="*/ 16 w 16"/>
                  <a:gd name="T55" fmla="*/ 584 h 1014"/>
                  <a:gd name="T56" fmla="*/ 16 w 16"/>
                  <a:gd name="T57" fmla="*/ 776 h 1014"/>
                  <a:gd name="T58" fmla="*/ 16 w 16"/>
                  <a:gd name="T59" fmla="*/ 888 h 1014"/>
                  <a:gd name="T60" fmla="*/ 8 w 16"/>
                  <a:gd name="T61" fmla="*/ 896 h 1014"/>
                  <a:gd name="T62" fmla="*/ 0 w 16"/>
                  <a:gd name="T63" fmla="*/ 888 h 1014"/>
                  <a:gd name="T64" fmla="*/ 0 w 16"/>
                  <a:gd name="T65" fmla="*/ 776 h 1014"/>
                  <a:gd name="T66" fmla="*/ 8 w 16"/>
                  <a:gd name="T67" fmla="*/ 768 h 1014"/>
                  <a:gd name="T68" fmla="*/ 16 w 16"/>
                  <a:gd name="T69" fmla="*/ 776 h 1014"/>
                  <a:gd name="T70" fmla="*/ 16 w 16"/>
                  <a:gd name="T71" fmla="*/ 968 h 1014"/>
                  <a:gd name="T72" fmla="*/ 16 w 16"/>
                  <a:gd name="T73" fmla="*/ 1006 h 1014"/>
                  <a:gd name="T74" fmla="*/ 8 w 16"/>
                  <a:gd name="T75" fmla="*/ 1014 h 1014"/>
                  <a:gd name="T76" fmla="*/ 0 w 16"/>
                  <a:gd name="T77" fmla="*/ 1006 h 1014"/>
                  <a:gd name="T78" fmla="*/ 0 w 16"/>
                  <a:gd name="T79" fmla="*/ 968 h 1014"/>
                  <a:gd name="T80" fmla="*/ 8 w 16"/>
                  <a:gd name="T81" fmla="*/ 960 h 1014"/>
                  <a:gd name="T82" fmla="*/ 16 w 16"/>
                  <a:gd name="T83" fmla="*/ 968 h 1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1014">
                    <a:moveTo>
                      <a:pt x="16" y="8"/>
                    </a:moveTo>
                    <a:lnTo>
                      <a:pt x="16" y="120"/>
                    </a:lnTo>
                    <a:cubicBezTo>
                      <a:pt x="16" y="124"/>
                      <a:pt x="13" y="128"/>
                      <a:pt x="8" y="128"/>
                    </a:cubicBezTo>
                    <a:cubicBezTo>
                      <a:pt x="4" y="128"/>
                      <a:pt x="0" y="124"/>
                      <a:pt x="0" y="120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3" y="0"/>
                      <a:pt x="16" y="3"/>
                      <a:pt x="16" y="8"/>
                    </a:cubicBezTo>
                    <a:close/>
                    <a:moveTo>
                      <a:pt x="16" y="200"/>
                    </a:moveTo>
                    <a:lnTo>
                      <a:pt x="16" y="312"/>
                    </a:lnTo>
                    <a:cubicBezTo>
                      <a:pt x="16" y="316"/>
                      <a:pt x="13" y="320"/>
                      <a:pt x="8" y="320"/>
                    </a:cubicBezTo>
                    <a:cubicBezTo>
                      <a:pt x="4" y="320"/>
                      <a:pt x="0" y="316"/>
                      <a:pt x="0" y="312"/>
                    </a:cubicBezTo>
                    <a:lnTo>
                      <a:pt x="0" y="200"/>
                    </a:lnTo>
                    <a:cubicBezTo>
                      <a:pt x="0" y="195"/>
                      <a:pt x="4" y="192"/>
                      <a:pt x="8" y="192"/>
                    </a:cubicBezTo>
                    <a:cubicBezTo>
                      <a:pt x="13" y="192"/>
                      <a:pt x="16" y="195"/>
                      <a:pt x="16" y="200"/>
                    </a:cubicBezTo>
                    <a:close/>
                    <a:moveTo>
                      <a:pt x="16" y="392"/>
                    </a:moveTo>
                    <a:lnTo>
                      <a:pt x="16" y="504"/>
                    </a:lnTo>
                    <a:cubicBezTo>
                      <a:pt x="16" y="508"/>
                      <a:pt x="13" y="512"/>
                      <a:pt x="8" y="512"/>
                    </a:cubicBezTo>
                    <a:cubicBezTo>
                      <a:pt x="4" y="512"/>
                      <a:pt x="0" y="508"/>
                      <a:pt x="0" y="504"/>
                    </a:cubicBezTo>
                    <a:lnTo>
                      <a:pt x="0" y="392"/>
                    </a:lnTo>
                    <a:cubicBezTo>
                      <a:pt x="0" y="387"/>
                      <a:pt x="4" y="384"/>
                      <a:pt x="8" y="384"/>
                    </a:cubicBezTo>
                    <a:cubicBezTo>
                      <a:pt x="13" y="384"/>
                      <a:pt x="16" y="387"/>
                      <a:pt x="16" y="392"/>
                    </a:cubicBezTo>
                    <a:close/>
                    <a:moveTo>
                      <a:pt x="16" y="584"/>
                    </a:moveTo>
                    <a:lnTo>
                      <a:pt x="16" y="696"/>
                    </a:lnTo>
                    <a:cubicBezTo>
                      <a:pt x="16" y="700"/>
                      <a:pt x="13" y="704"/>
                      <a:pt x="8" y="704"/>
                    </a:cubicBezTo>
                    <a:cubicBezTo>
                      <a:pt x="4" y="704"/>
                      <a:pt x="0" y="700"/>
                      <a:pt x="0" y="696"/>
                    </a:cubicBezTo>
                    <a:lnTo>
                      <a:pt x="0" y="584"/>
                    </a:lnTo>
                    <a:cubicBezTo>
                      <a:pt x="0" y="579"/>
                      <a:pt x="4" y="576"/>
                      <a:pt x="8" y="576"/>
                    </a:cubicBezTo>
                    <a:cubicBezTo>
                      <a:pt x="13" y="576"/>
                      <a:pt x="16" y="579"/>
                      <a:pt x="16" y="584"/>
                    </a:cubicBezTo>
                    <a:close/>
                    <a:moveTo>
                      <a:pt x="16" y="776"/>
                    </a:moveTo>
                    <a:lnTo>
                      <a:pt x="16" y="888"/>
                    </a:lnTo>
                    <a:cubicBezTo>
                      <a:pt x="16" y="892"/>
                      <a:pt x="13" y="896"/>
                      <a:pt x="8" y="896"/>
                    </a:cubicBezTo>
                    <a:cubicBezTo>
                      <a:pt x="4" y="896"/>
                      <a:pt x="0" y="892"/>
                      <a:pt x="0" y="888"/>
                    </a:cubicBezTo>
                    <a:lnTo>
                      <a:pt x="0" y="776"/>
                    </a:lnTo>
                    <a:cubicBezTo>
                      <a:pt x="0" y="771"/>
                      <a:pt x="4" y="768"/>
                      <a:pt x="8" y="768"/>
                    </a:cubicBezTo>
                    <a:cubicBezTo>
                      <a:pt x="13" y="768"/>
                      <a:pt x="16" y="771"/>
                      <a:pt x="16" y="776"/>
                    </a:cubicBezTo>
                    <a:close/>
                    <a:moveTo>
                      <a:pt x="16" y="968"/>
                    </a:moveTo>
                    <a:lnTo>
                      <a:pt x="16" y="1006"/>
                    </a:lnTo>
                    <a:cubicBezTo>
                      <a:pt x="16" y="1010"/>
                      <a:pt x="13" y="1014"/>
                      <a:pt x="8" y="1014"/>
                    </a:cubicBezTo>
                    <a:cubicBezTo>
                      <a:pt x="4" y="1014"/>
                      <a:pt x="0" y="1010"/>
                      <a:pt x="0" y="1006"/>
                    </a:cubicBezTo>
                    <a:lnTo>
                      <a:pt x="0" y="968"/>
                    </a:lnTo>
                    <a:cubicBezTo>
                      <a:pt x="0" y="963"/>
                      <a:pt x="4" y="960"/>
                      <a:pt x="8" y="960"/>
                    </a:cubicBezTo>
                    <a:cubicBezTo>
                      <a:pt x="13" y="960"/>
                      <a:pt x="16" y="963"/>
                      <a:pt x="16" y="968"/>
                    </a:cubicBezTo>
                    <a:close/>
                  </a:path>
                </a:pathLst>
              </a:custGeom>
              <a:solidFill>
                <a:srgbClr val="A5A5A5"/>
              </a:solidFill>
              <a:ln w="0" cap="flat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2700">
                <a:extLst>
                  <a:ext uri="{FF2B5EF4-FFF2-40B4-BE49-F238E27FC236}">
                    <a16:creationId xmlns:a16="http://schemas.microsoft.com/office/drawing/2014/main" id="{26042262-1EF2-4A22-A565-93694531D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0" y="6448"/>
                <a:ext cx="439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d Europa m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7" name="Rectangle 2701">
                <a:extLst>
                  <a:ext uri="{FF2B5EF4-FFF2-40B4-BE49-F238E27FC236}">
                    <a16:creationId xmlns:a16="http://schemas.microsoft.com/office/drawing/2014/main" id="{7866A74D-FC16-488E-AA4C-FE7FFAD44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8" y="6527"/>
                <a:ext cx="308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Cadmus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8" name="Rectangle 2702">
                <a:extLst>
                  <a:ext uri="{FF2B5EF4-FFF2-40B4-BE49-F238E27FC236}">
                    <a16:creationId xmlns:a16="http://schemas.microsoft.com/office/drawing/2014/main" id="{D23CDFC1-02C2-467C-8935-E2FA5E78A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1" y="4037"/>
                <a:ext cx="1691" cy="1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Rectangle 2703">
                <a:extLst>
                  <a:ext uri="{FF2B5EF4-FFF2-40B4-BE49-F238E27FC236}">
                    <a16:creationId xmlns:a16="http://schemas.microsoft.com/office/drawing/2014/main" id="{F095C750-C36B-4C35-BBCD-3D51D7726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1" y="4037"/>
                <a:ext cx="1691" cy="119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Line 2704">
                <a:extLst>
                  <a:ext uri="{FF2B5EF4-FFF2-40B4-BE49-F238E27FC236}">
                    <a16:creationId xmlns:a16="http://schemas.microsoft.com/office/drawing/2014/main" id="{0F90CC5F-F6CA-40EE-BFDE-9A255B59B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1" y="3919"/>
                <a:ext cx="0" cy="42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Line 2705">
                <a:extLst>
                  <a:ext uri="{FF2B5EF4-FFF2-40B4-BE49-F238E27FC236}">
                    <a16:creationId xmlns:a16="http://schemas.microsoft.com/office/drawing/2014/main" id="{A849648E-82CD-4756-831F-A5AE679F2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1" y="3949"/>
                <a:ext cx="1687" cy="0"/>
              </a:xfrm>
              <a:prstGeom prst="line">
                <a:avLst/>
              </a:prstGeom>
              <a:noFill/>
              <a:ln w="9525" cap="rnd">
                <a:solidFill>
                  <a:srgbClr val="9696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Rectangle 2706">
                <a:extLst>
                  <a:ext uri="{FF2B5EF4-FFF2-40B4-BE49-F238E27FC236}">
                    <a16:creationId xmlns:a16="http://schemas.microsoft.com/office/drawing/2014/main" id="{2DF158B4-D50A-4AF9-A967-A2186D3AB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3919"/>
                <a:ext cx="865" cy="5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Rectangle 2707">
                <a:extLst>
                  <a:ext uri="{FF2B5EF4-FFF2-40B4-BE49-F238E27FC236}">
                    <a16:creationId xmlns:a16="http://schemas.microsoft.com/office/drawing/2014/main" id="{F9B0C9F4-00A2-4103-BB6F-848C10919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5" y="3922"/>
                <a:ext cx="1007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XIV: Kings from Avaris (Lesser Hyksos)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84" name="Rectangle 2708">
                <a:extLst>
                  <a:ext uri="{FF2B5EF4-FFF2-40B4-BE49-F238E27FC236}">
                    <a16:creationId xmlns:a16="http://schemas.microsoft.com/office/drawing/2014/main" id="{718338C8-5DC0-4CA8-A5AB-F40E4895B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0" y="4037"/>
                <a:ext cx="3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Rectangle 2709">
                <a:extLst>
                  <a:ext uri="{FF2B5EF4-FFF2-40B4-BE49-F238E27FC236}">
                    <a16:creationId xmlns:a16="http://schemas.microsoft.com/office/drawing/2014/main" id="{C91815B2-C094-49DF-8526-40A104B69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0" y="4037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Rectangle 2710">
                <a:extLst>
                  <a:ext uri="{FF2B5EF4-FFF2-40B4-BE49-F238E27FC236}">
                    <a16:creationId xmlns:a16="http://schemas.microsoft.com/office/drawing/2014/main" id="{81FF4369-2A28-4084-8168-A21DAD045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0" y="4165"/>
                <a:ext cx="408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Menneferre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87" name="Rectangle 2711">
                <a:extLst>
                  <a:ext uri="{FF2B5EF4-FFF2-40B4-BE49-F238E27FC236}">
                    <a16:creationId xmlns:a16="http://schemas.microsoft.com/office/drawing/2014/main" id="{05229C2E-BCF8-4CE1-8F9C-1860CA031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4037"/>
                <a:ext cx="30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Rectangle 2712">
                <a:extLst>
                  <a:ext uri="{FF2B5EF4-FFF2-40B4-BE49-F238E27FC236}">
                    <a16:creationId xmlns:a16="http://schemas.microsoft.com/office/drawing/2014/main" id="{503B25E0-519F-4FC4-8A12-4AF92A014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2" y="4037"/>
                <a:ext cx="30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Rectangle 2713">
                <a:extLst>
                  <a:ext uri="{FF2B5EF4-FFF2-40B4-BE49-F238E27FC236}">
                    <a16:creationId xmlns:a16="http://schemas.microsoft.com/office/drawing/2014/main" id="{22121AA2-0CDF-44AA-8CD6-75F588ED0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6" y="4165"/>
                <a:ext cx="241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Yakub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0" name="Rectangle 2714">
                <a:extLst>
                  <a:ext uri="{FF2B5EF4-FFF2-40B4-BE49-F238E27FC236}">
                    <a16:creationId xmlns:a16="http://schemas.microsoft.com/office/drawing/2014/main" id="{F1E3918B-82EF-40EB-96EF-38A1F6D4B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4165"/>
                <a:ext cx="56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-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1" name="Rectangle 2715">
                <a:extLst>
                  <a:ext uri="{FF2B5EF4-FFF2-40B4-BE49-F238E27FC236}">
                    <a16:creationId xmlns:a16="http://schemas.microsoft.com/office/drawing/2014/main" id="{3B7E1153-BCF2-44D5-B6E3-9F6FEA1CA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5" y="4165"/>
                <a:ext cx="14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Har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2" name="Rectangle 2716">
                <a:extLst>
                  <a:ext uri="{FF2B5EF4-FFF2-40B4-BE49-F238E27FC236}">
                    <a16:creationId xmlns:a16="http://schemas.microsoft.com/office/drawing/2014/main" id="{37D0FD2D-974E-44EE-8E5E-EC2F32043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4037"/>
                <a:ext cx="475" cy="119"/>
              </a:xfrm>
              <a:prstGeom prst="rect">
                <a:avLst/>
              </a:pr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2717">
                <a:extLst>
                  <a:ext uri="{FF2B5EF4-FFF2-40B4-BE49-F238E27FC236}">
                    <a16:creationId xmlns:a16="http://schemas.microsoft.com/office/drawing/2014/main" id="{F6C7B582-384A-4348-930F-8A4336A75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4037"/>
                <a:ext cx="475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Rectangle 2718">
                <a:extLst>
                  <a:ext uri="{FF2B5EF4-FFF2-40B4-BE49-F238E27FC236}">
                    <a16:creationId xmlns:a16="http://schemas.microsoft.com/office/drawing/2014/main" id="{DF70CFF6-F736-4E7F-AA85-4897B88E6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9" y="3962"/>
                <a:ext cx="253" cy="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Sheshi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5" name="Rectangle 2719">
                <a:extLst>
                  <a:ext uri="{FF2B5EF4-FFF2-40B4-BE49-F238E27FC236}">
                    <a16:creationId xmlns:a16="http://schemas.microsoft.com/office/drawing/2014/main" id="{9BBB55E7-58D0-464A-A5AB-1CEE3C4CC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4037"/>
                <a:ext cx="14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Rectangle 2720">
                <a:extLst>
                  <a:ext uri="{FF2B5EF4-FFF2-40B4-BE49-F238E27FC236}">
                    <a16:creationId xmlns:a16="http://schemas.microsoft.com/office/drawing/2014/main" id="{F8422CA4-0EAC-46A7-AEC1-3F17D0874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4" y="4037"/>
                <a:ext cx="14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Rectangle 2721">
                <a:extLst>
                  <a:ext uri="{FF2B5EF4-FFF2-40B4-BE49-F238E27FC236}">
                    <a16:creationId xmlns:a16="http://schemas.microsoft.com/office/drawing/2014/main" id="{4129D622-5CA6-466A-AC0F-45612E9F8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4" y="4165"/>
                <a:ext cx="259" cy="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Nehesi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8" name="Rectangle 2722">
                <a:extLst>
                  <a:ext uri="{FF2B5EF4-FFF2-40B4-BE49-F238E27FC236}">
                    <a16:creationId xmlns:a16="http://schemas.microsoft.com/office/drawing/2014/main" id="{729921B8-3ACF-451E-8140-490ECA3FF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" y="3741"/>
                <a:ext cx="356" cy="119"/>
              </a:xfrm>
              <a:prstGeom prst="rect">
                <a:avLst/>
              </a:prstGeom>
              <a:pattFill prst="wdDnDiag">
                <a:fgClr>
                  <a:schemeClr val="bg1">
                    <a:lumMod val="65000"/>
                  </a:schemeClr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Rectangle 2723">
                <a:extLst>
                  <a:ext uri="{FF2B5EF4-FFF2-40B4-BE49-F238E27FC236}">
                    <a16:creationId xmlns:a16="http://schemas.microsoft.com/office/drawing/2014/main" id="{503FD0F6-8B66-4A03-B1D4-BBA37938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3" y="3741"/>
                <a:ext cx="356" cy="119"/>
              </a:xfrm>
              <a:prstGeom prst="rect">
                <a:avLst/>
              </a:prstGeom>
              <a:noFill/>
              <a:ln w="9525" cap="rnd">
                <a:solidFill>
                  <a:srgbClr val="A5A5A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5" name="Rectangle 2725">
              <a:extLst>
                <a:ext uri="{FF2B5EF4-FFF2-40B4-BE49-F238E27FC236}">
                  <a16:creationId xmlns:a16="http://schemas.microsoft.com/office/drawing/2014/main" id="{258C53D4-3F1E-4B28-AC6C-7BAFCB61A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9" y="3741"/>
              <a:ext cx="60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Rectangle 2726">
              <a:extLst>
                <a:ext uri="{FF2B5EF4-FFF2-40B4-BE49-F238E27FC236}">
                  <a16:creationId xmlns:a16="http://schemas.microsoft.com/office/drawing/2014/main" id="{CD13B739-6A27-48EF-B791-62C521B95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9" y="3741"/>
              <a:ext cx="60" cy="119"/>
            </a:xfrm>
            <a:prstGeom prst="rect">
              <a:avLst/>
            </a:prstGeom>
            <a:noFill/>
            <a:ln w="9525" cap="rnd">
              <a:solidFill>
                <a:srgbClr val="A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Rectangle 2727">
              <a:extLst>
                <a:ext uri="{FF2B5EF4-FFF2-40B4-BE49-F238E27FC236}">
                  <a16:creationId xmlns:a16="http://schemas.microsoft.com/office/drawing/2014/main" id="{94E88B13-5794-4211-BE88-D66AC5141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" y="3871"/>
              <a:ext cx="22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Kamose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" name="Line 2728">
              <a:extLst>
                <a:ext uri="{FF2B5EF4-FFF2-40B4-BE49-F238E27FC236}">
                  <a16:creationId xmlns:a16="http://schemas.microsoft.com/office/drawing/2014/main" id="{798A2297-7CE7-45D8-A41D-D1A747D8E4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99" y="3606"/>
              <a:ext cx="0" cy="42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Line 2729">
              <a:extLst>
                <a:ext uri="{FF2B5EF4-FFF2-40B4-BE49-F238E27FC236}">
                  <a16:creationId xmlns:a16="http://schemas.microsoft.com/office/drawing/2014/main" id="{388541CF-8D66-4C4B-8BBB-14F072E27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" y="3623"/>
              <a:ext cx="356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2730">
              <a:extLst>
                <a:ext uri="{FF2B5EF4-FFF2-40B4-BE49-F238E27FC236}">
                  <a16:creationId xmlns:a16="http://schemas.microsoft.com/office/drawing/2014/main" id="{754FA22B-366B-4194-B7C0-6A91F8390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" y="3593"/>
              <a:ext cx="286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Rectangle 2731">
              <a:extLst>
                <a:ext uri="{FF2B5EF4-FFF2-40B4-BE49-F238E27FC236}">
                  <a16:creationId xmlns:a16="http://schemas.microsoft.com/office/drawing/2014/main" id="{9F3EED44-D826-4B77-8EB4-32F44068C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1" y="3596"/>
              <a:ext cx="34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XVII: Thebes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" name="Rectangle 2732">
              <a:extLst>
                <a:ext uri="{FF2B5EF4-FFF2-40B4-BE49-F238E27FC236}">
                  <a16:creationId xmlns:a16="http://schemas.microsoft.com/office/drawing/2014/main" id="{44FD656B-A69A-4725-8411-1FD6C6F5B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" y="3741"/>
              <a:ext cx="59" cy="119"/>
            </a:xfrm>
            <a:prstGeom prst="rect">
              <a:avLst/>
            </a:pr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Rectangle 2733">
              <a:extLst>
                <a:ext uri="{FF2B5EF4-FFF2-40B4-BE49-F238E27FC236}">
                  <a16:creationId xmlns:a16="http://schemas.microsoft.com/office/drawing/2014/main" id="{5618DE21-3962-41B8-9EB4-6F17FC971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" y="3741"/>
              <a:ext cx="59" cy="119"/>
            </a:xfrm>
            <a:prstGeom prst="rect">
              <a:avLst/>
            </a:prstGeom>
            <a:noFill/>
            <a:ln w="9525" cap="rnd">
              <a:solidFill>
                <a:srgbClr val="A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Rectangle 2734">
              <a:extLst>
                <a:ext uri="{FF2B5EF4-FFF2-40B4-BE49-F238E27FC236}">
                  <a16:creationId xmlns:a16="http://schemas.microsoft.com/office/drawing/2014/main" id="{15910867-84F6-412F-9C88-88FE91DAF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3" y="3680"/>
              <a:ext cx="123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Tao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" name="Line 2735">
              <a:extLst>
                <a:ext uri="{FF2B5EF4-FFF2-40B4-BE49-F238E27FC236}">
                  <a16:creationId xmlns:a16="http://schemas.microsoft.com/office/drawing/2014/main" id="{33BE7AE3-EFCC-4C0C-B713-C85278E912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" y="3608"/>
              <a:ext cx="0" cy="4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Line 2736">
              <a:extLst>
                <a:ext uri="{FF2B5EF4-FFF2-40B4-BE49-F238E27FC236}">
                  <a16:creationId xmlns:a16="http://schemas.microsoft.com/office/drawing/2014/main" id="{F8A67619-E00E-40AE-ADB2-112028AF0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1" y="3623"/>
              <a:ext cx="2462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Rectangle 2737">
              <a:extLst>
                <a:ext uri="{FF2B5EF4-FFF2-40B4-BE49-F238E27FC236}">
                  <a16:creationId xmlns:a16="http://schemas.microsoft.com/office/drawing/2014/main" id="{041E9691-EE56-49A5-BD46-1C66F7D0C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3593"/>
              <a:ext cx="522" cy="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2738">
              <a:extLst>
                <a:ext uri="{FF2B5EF4-FFF2-40B4-BE49-F238E27FC236}">
                  <a16:creationId xmlns:a16="http://schemas.microsoft.com/office/drawing/2014/main" id="{5C324C08-A2D5-4E16-8097-64299A749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3596"/>
              <a:ext cx="61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XVI: Kings from Thebes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" name="Line 2739">
              <a:extLst>
                <a:ext uri="{FF2B5EF4-FFF2-40B4-BE49-F238E27FC236}">
                  <a16:creationId xmlns:a16="http://schemas.microsoft.com/office/drawing/2014/main" id="{C8EB6AE6-46D5-4B27-BDFF-3C9688F7BE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1" y="3611"/>
              <a:ext cx="0" cy="41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ctangle 2740">
              <a:extLst>
                <a:ext uri="{FF2B5EF4-FFF2-40B4-BE49-F238E27FC236}">
                  <a16:creationId xmlns:a16="http://schemas.microsoft.com/office/drawing/2014/main" id="{FF4FCEFA-378E-416F-A162-5FF07E29A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3741"/>
              <a:ext cx="2462" cy="119"/>
            </a:xfrm>
            <a:prstGeom prst="rect">
              <a:avLst/>
            </a:prstGeom>
            <a:pattFill prst="wdDnDiag">
              <a:fgClr>
                <a:schemeClr val="bg1">
                  <a:lumMod val="65000"/>
                </a:schemeClr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2741">
              <a:extLst>
                <a:ext uri="{FF2B5EF4-FFF2-40B4-BE49-F238E27FC236}">
                  <a16:creationId xmlns:a16="http://schemas.microsoft.com/office/drawing/2014/main" id="{B079B09A-E50B-42CA-91FB-FA9D607D3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3741"/>
              <a:ext cx="2462" cy="119"/>
            </a:xfrm>
            <a:prstGeom prst="rect">
              <a:avLst/>
            </a:prstGeom>
            <a:noFill/>
            <a:ln w="9525" cap="rnd">
              <a:solidFill>
                <a:srgbClr val="A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2742">
              <a:extLst>
                <a:ext uri="{FF2B5EF4-FFF2-40B4-BE49-F238E27FC236}">
                  <a16:creationId xmlns:a16="http://schemas.microsoft.com/office/drawing/2014/main" id="{CB45BCA4-078B-4932-B70D-FBF17FB99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7" y="4184"/>
              <a:ext cx="377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 Io (Ahhotep)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" name="Rectangle 2743">
              <a:extLst>
                <a:ext uri="{FF2B5EF4-FFF2-40B4-BE49-F238E27FC236}">
                  <a16:creationId xmlns:a16="http://schemas.microsoft.com/office/drawing/2014/main" id="{BB4B90BD-0B2E-461A-8591-F5FB38040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7" y="4243"/>
              <a:ext cx="185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 Tao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4" name="Rectangle 2744">
              <a:extLst>
                <a:ext uri="{FF2B5EF4-FFF2-40B4-BE49-F238E27FC236}">
                  <a16:creationId xmlns:a16="http://schemas.microsoft.com/office/drawing/2014/main" id="{468FA70C-0000-412B-9276-4A0C96C69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7" y="4302"/>
              <a:ext cx="74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 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5" name="Rectangle 2745">
              <a:extLst>
                <a:ext uri="{FF2B5EF4-FFF2-40B4-BE49-F238E27FC236}">
                  <a16:creationId xmlns:a16="http://schemas.microsoft.com/office/drawing/2014/main" id="{4A421176-6037-43D0-8DDD-C90EDD8F4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" y="4302"/>
              <a:ext cx="272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 Apophis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" name="Rectangle 2746">
              <a:extLst>
                <a:ext uri="{FF2B5EF4-FFF2-40B4-BE49-F238E27FC236}">
                  <a16:creationId xmlns:a16="http://schemas.microsoft.com/office/drawing/2014/main" id="{ADFFC789-FB07-4729-B948-75B5DB43F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7" y="4360"/>
              <a:ext cx="74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 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" name="Rectangle 2747">
              <a:extLst>
                <a:ext uri="{FF2B5EF4-FFF2-40B4-BE49-F238E27FC236}">
                  <a16:creationId xmlns:a16="http://schemas.microsoft.com/office/drawing/2014/main" id="{3F09A040-B793-434C-8D64-C4BDBDFF4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" y="4360"/>
              <a:ext cx="241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 Amose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" name="Rectangle 2748">
              <a:extLst>
                <a:ext uri="{FF2B5EF4-FFF2-40B4-BE49-F238E27FC236}">
                  <a16:creationId xmlns:a16="http://schemas.microsoft.com/office/drawing/2014/main" id="{7F219373-09B9-435E-8EEC-24BD00900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0" y="62"/>
              <a:ext cx="4653" cy="2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500" b="1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The Exodus to The Christ Based on the New Chronology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9" name="Rectangle 2749">
              <a:extLst>
                <a:ext uri="{FF2B5EF4-FFF2-40B4-BE49-F238E27FC236}">
                  <a16:creationId xmlns:a16="http://schemas.microsoft.com/office/drawing/2014/main" id="{9C8CFD39-B19E-4597-A872-936617063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" y="6932"/>
              <a:ext cx="28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Danaus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" name="Freeform 2750">
              <a:extLst>
                <a:ext uri="{FF2B5EF4-FFF2-40B4-BE49-F238E27FC236}">
                  <a16:creationId xmlns:a16="http://schemas.microsoft.com/office/drawing/2014/main" id="{02E9200A-2337-4881-9CFC-B949BB9173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3" y="6909"/>
              <a:ext cx="3975" cy="7"/>
            </a:xfrm>
            <a:custGeom>
              <a:avLst/>
              <a:gdLst>
                <a:gd name="T0" fmla="*/ 0 w 10294"/>
                <a:gd name="T1" fmla="*/ 8 h 16"/>
                <a:gd name="T2" fmla="*/ 200 w 10294"/>
                <a:gd name="T3" fmla="*/ 16 h 16"/>
                <a:gd name="T4" fmla="*/ 504 w 10294"/>
                <a:gd name="T5" fmla="*/ 16 h 16"/>
                <a:gd name="T6" fmla="*/ 704 w 10294"/>
                <a:gd name="T7" fmla="*/ 8 h 16"/>
                <a:gd name="T8" fmla="*/ 888 w 10294"/>
                <a:gd name="T9" fmla="*/ 0 h 16"/>
                <a:gd name="T10" fmla="*/ 968 w 10294"/>
                <a:gd name="T11" fmla="*/ 0 h 16"/>
                <a:gd name="T12" fmla="*/ 968 w 10294"/>
                <a:gd name="T13" fmla="*/ 0 h 16"/>
                <a:gd name="T14" fmla="*/ 1152 w 10294"/>
                <a:gd name="T15" fmla="*/ 8 h 16"/>
                <a:gd name="T16" fmla="*/ 1352 w 10294"/>
                <a:gd name="T17" fmla="*/ 16 h 16"/>
                <a:gd name="T18" fmla="*/ 1656 w 10294"/>
                <a:gd name="T19" fmla="*/ 16 h 16"/>
                <a:gd name="T20" fmla="*/ 1856 w 10294"/>
                <a:gd name="T21" fmla="*/ 8 h 16"/>
                <a:gd name="T22" fmla="*/ 2040 w 10294"/>
                <a:gd name="T23" fmla="*/ 0 h 16"/>
                <a:gd name="T24" fmla="*/ 2120 w 10294"/>
                <a:gd name="T25" fmla="*/ 0 h 16"/>
                <a:gd name="T26" fmla="*/ 2120 w 10294"/>
                <a:gd name="T27" fmla="*/ 0 h 16"/>
                <a:gd name="T28" fmla="*/ 2304 w 10294"/>
                <a:gd name="T29" fmla="*/ 8 h 16"/>
                <a:gd name="T30" fmla="*/ 2504 w 10294"/>
                <a:gd name="T31" fmla="*/ 16 h 16"/>
                <a:gd name="T32" fmla="*/ 2808 w 10294"/>
                <a:gd name="T33" fmla="*/ 16 h 16"/>
                <a:gd name="T34" fmla="*/ 3008 w 10294"/>
                <a:gd name="T35" fmla="*/ 8 h 16"/>
                <a:gd name="T36" fmla="*/ 3192 w 10294"/>
                <a:gd name="T37" fmla="*/ 0 h 16"/>
                <a:gd name="T38" fmla="*/ 3272 w 10294"/>
                <a:gd name="T39" fmla="*/ 0 h 16"/>
                <a:gd name="T40" fmla="*/ 3272 w 10294"/>
                <a:gd name="T41" fmla="*/ 0 h 16"/>
                <a:gd name="T42" fmla="*/ 3456 w 10294"/>
                <a:gd name="T43" fmla="*/ 8 h 16"/>
                <a:gd name="T44" fmla="*/ 3656 w 10294"/>
                <a:gd name="T45" fmla="*/ 16 h 16"/>
                <a:gd name="T46" fmla="*/ 3960 w 10294"/>
                <a:gd name="T47" fmla="*/ 16 h 16"/>
                <a:gd name="T48" fmla="*/ 4160 w 10294"/>
                <a:gd name="T49" fmla="*/ 8 h 16"/>
                <a:gd name="T50" fmla="*/ 4344 w 10294"/>
                <a:gd name="T51" fmla="*/ 0 h 16"/>
                <a:gd name="T52" fmla="*/ 4424 w 10294"/>
                <a:gd name="T53" fmla="*/ 0 h 16"/>
                <a:gd name="T54" fmla="*/ 4424 w 10294"/>
                <a:gd name="T55" fmla="*/ 0 h 16"/>
                <a:gd name="T56" fmla="*/ 4608 w 10294"/>
                <a:gd name="T57" fmla="*/ 8 h 16"/>
                <a:gd name="T58" fmla="*/ 4808 w 10294"/>
                <a:gd name="T59" fmla="*/ 16 h 16"/>
                <a:gd name="T60" fmla="*/ 5112 w 10294"/>
                <a:gd name="T61" fmla="*/ 16 h 16"/>
                <a:gd name="T62" fmla="*/ 5312 w 10294"/>
                <a:gd name="T63" fmla="*/ 8 h 16"/>
                <a:gd name="T64" fmla="*/ 5496 w 10294"/>
                <a:gd name="T65" fmla="*/ 0 h 16"/>
                <a:gd name="T66" fmla="*/ 5576 w 10294"/>
                <a:gd name="T67" fmla="*/ 0 h 16"/>
                <a:gd name="T68" fmla="*/ 5576 w 10294"/>
                <a:gd name="T69" fmla="*/ 0 h 16"/>
                <a:gd name="T70" fmla="*/ 5760 w 10294"/>
                <a:gd name="T71" fmla="*/ 8 h 16"/>
                <a:gd name="T72" fmla="*/ 5960 w 10294"/>
                <a:gd name="T73" fmla="*/ 16 h 16"/>
                <a:gd name="T74" fmla="*/ 6264 w 10294"/>
                <a:gd name="T75" fmla="*/ 16 h 16"/>
                <a:gd name="T76" fmla="*/ 6464 w 10294"/>
                <a:gd name="T77" fmla="*/ 8 h 16"/>
                <a:gd name="T78" fmla="*/ 6648 w 10294"/>
                <a:gd name="T79" fmla="*/ 0 h 16"/>
                <a:gd name="T80" fmla="*/ 6728 w 10294"/>
                <a:gd name="T81" fmla="*/ 0 h 16"/>
                <a:gd name="T82" fmla="*/ 6728 w 10294"/>
                <a:gd name="T83" fmla="*/ 0 h 16"/>
                <a:gd name="T84" fmla="*/ 6912 w 10294"/>
                <a:gd name="T85" fmla="*/ 8 h 16"/>
                <a:gd name="T86" fmla="*/ 7112 w 10294"/>
                <a:gd name="T87" fmla="*/ 16 h 16"/>
                <a:gd name="T88" fmla="*/ 7416 w 10294"/>
                <a:gd name="T89" fmla="*/ 16 h 16"/>
                <a:gd name="T90" fmla="*/ 7616 w 10294"/>
                <a:gd name="T91" fmla="*/ 8 h 16"/>
                <a:gd name="T92" fmla="*/ 7800 w 10294"/>
                <a:gd name="T93" fmla="*/ 0 h 16"/>
                <a:gd name="T94" fmla="*/ 7880 w 10294"/>
                <a:gd name="T95" fmla="*/ 0 h 16"/>
                <a:gd name="T96" fmla="*/ 7880 w 10294"/>
                <a:gd name="T97" fmla="*/ 0 h 16"/>
                <a:gd name="T98" fmla="*/ 8064 w 10294"/>
                <a:gd name="T99" fmla="*/ 8 h 16"/>
                <a:gd name="T100" fmla="*/ 8264 w 10294"/>
                <a:gd name="T101" fmla="*/ 16 h 16"/>
                <a:gd name="T102" fmla="*/ 8568 w 10294"/>
                <a:gd name="T103" fmla="*/ 16 h 16"/>
                <a:gd name="T104" fmla="*/ 8768 w 10294"/>
                <a:gd name="T105" fmla="*/ 8 h 16"/>
                <a:gd name="T106" fmla="*/ 8952 w 10294"/>
                <a:gd name="T107" fmla="*/ 0 h 16"/>
                <a:gd name="T108" fmla="*/ 9032 w 10294"/>
                <a:gd name="T109" fmla="*/ 0 h 16"/>
                <a:gd name="T110" fmla="*/ 9032 w 10294"/>
                <a:gd name="T111" fmla="*/ 0 h 16"/>
                <a:gd name="T112" fmla="*/ 9216 w 10294"/>
                <a:gd name="T113" fmla="*/ 8 h 16"/>
                <a:gd name="T114" fmla="*/ 9416 w 10294"/>
                <a:gd name="T115" fmla="*/ 16 h 16"/>
                <a:gd name="T116" fmla="*/ 9720 w 10294"/>
                <a:gd name="T117" fmla="*/ 16 h 16"/>
                <a:gd name="T118" fmla="*/ 9920 w 10294"/>
                <a:gd name="T119" fmla="*/ 8 h 16"/>
                <a:gd name="T120" fmla="*/ 10104 w 10294"/>
                <a:gd name="T121" fmla="*/ 0 h 16"/>
                <a:gd name="T122" fmla="*/ 10184 w 10294"/>
                <a:gd name="T123" fmla="*/ 0 h 16"/>
                <a:gd name="T124" fmla="*/ 10184 w 10294"/>
                <a:gd name="T1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94" h="16">
                  <a:moveTo>
                    <a:pt x="8" y="0"/>
                  </a:moveTo>
                  <a:lnTo>
                    <a:pt x="120" y="0"/>
                  </a:lnTo>
                  <a:cubicBezTo>
                    <a:pt x="124" y="0"/>
                    <a:pt x="128" y="4"/>
                    <a:pt x="128" y="8"/>
                  </a:cubicBezTo>
                  <a:cubicBezTo>
                    <a:pt x="128" y="12"/>
                    <a:pt x="124" y="16"/>
                    <a:pt x="120" y="16"/>
                  </a:cubicBezTo>
                  <a:lnTo>
                    <a:pt x="8" y="16"/>
                  </a:lnTo>
                  <a:cubicBezTo>
                    <a:pt x="3" y="16"/>
                    <a:pt x="0" y="12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lose/>
                  <a:moveTo>
                    <a:pt x="200" y="0"/>
                  </a:moveTo>
                  <a:lnTo>
                    <a:pt x="312" y="0"/>
                  </a:lnTo>
                  <a:cubicBezTo>
                    <a:pt x="316" y="0"/>
                    <a:pt x="320" y="4"/>
                    <a:pt x="320" y="8"/>
                  </a:cubicBezTo>
                  <a:cubicBezTo>
                    <a:pt x="320" y="12"/>
                    <a:pt x="316" y="16"/>
                    <a:pt x="312" y="16"/>
                  </a:cubicBezTo>
                  <a:lnTo>
                    <a:pt x="200" y="16"/>
                  </a:lnTo>
                  <a:cubicBezTo>
                    <a:pt x="195" y="16"/>
                    <a:pt x="192" y="12"/>
                    <a:pt x="192" y="8"/>
                  </a:cubicBezTo>
                  <a:cubicBezTo>
                    <a:pt x="192" y="4"/>
                    <a:pt x="195" y="0"/>
                    <a:pt x="200" y="0"/>
                  </a:cubicBezTo>
                  <a:close/>
                  <a:moveTo>
                    <a:pt x="392" y="0"/>
                  </a:moveTo>
                  <a:lnTo>
                    <a:pt x="504" y="0"/>
                  </a:lnTo>
                  <a:cubicBezTo>
                    <a:pt x="508" y="0"/>
                    <a:pt x="512" y="4"/>
                    <a:pt x="512" y="8"/>
                  </a:cubicBezTo>
                  <a:cubicBezTo>
                    <a:pt x="512" y="12"/>
                    <a:pt x="508" y="16"/>
                    <a:pt x="504" y="16"/>
                  </a:cubicBezTo>
                  <a:lnTo>
                    <a:pt x="392" y="16"/>
                  </a:lnTo>
                  <a:cubicBezTo>
                    <a:pt x="387" y="16"/>
                    <a:pt x="384" y="12"/>
                    <a:pt x="384" y="8"/>
                  </a:cubicBezTo>
                  <a:cubicBezTo>
                    <a:pt x="384" y="4"/>
                    <a:pt x="387" y="0"/>
                    <a:pt x="392" y="0"/>
                  </a:cubicBezTo>
                  <a:close/>
                  <a:moveTo>
                    <a:pt x="584" y="0"/>
                  </a:moveTo>
                  <a:lnTo>
                    <a:pt x="696" y="0"/>
                  </a:lnTo>
                  <a:cubicBezTo>
                    <a:pt x="700" y="0"/>
                    <a:pt x="704" y="4"/>
                    <a:pt x="704" y="8"/>
                  </a:cubicBezTo>
                  <a:cubicBezTo>
                    <a:pt x="704" y="12"/>
                    <a:pt x="700" y="16"/>
                    <a:pt x="696" y="16"/>
                  </a:cubicBezTo>
                  <a:lnTo>
                    <a:pt x="584" y="16"/>
                  </a:lnTo>
                  <a:cubicBezTo>
                    <a:pt x="579" y="16"/>
                    <a:pt x="576" y="12"/>
                    <a:pt x="576" y="8"/>
                  </a:cubicBezTo>
                  <a:cubicBezTo>
                    <a:pt x="576" y="4"/>
                    <a:pt x="579" y="0"/>
                    <a:pt x="584" y="0"/>
                  </a:cubicBezTo>
                  <a:close/>
                  <a:moveTo>
                    <a:pt x="776" y="0"/>
                  </a:moveTo>
                  <a:lnTo>
                    <a:pt x="888" y="0"/>
                  </a:lnTo>
                  <a:cubicBezTo>
                    <a:pt x="892" y="0"/>
                    <a:pt x="896" y="4"/>
                    <a:pt x="896" y="8"/>
                  </a:cubicBezTo>
                  <a:cubicBezTo>
                    <a:pt x="896" y="12"/>
                    <a:pt x="892" y="16"/>
                    <a:pt x="888" y="16"/>
                  </a:cubicBezTo>
                  <a:lnTo>
                    <a:pt x="776" y="16"/>
                  </a:lnTo>
                  <a:cubicBezTo>
                    <a:pt x="771" y="16"/>
                    <a:pt x="768" y="12"/>
                    <a:pt x="768" y="8"/>
                  </a:cubicBezTo>
                  <a:cubicBezTo>
                    <a:pt x="768" y="4"/>
                    <a:pt x="771" y="0"/>
                    <a:pt x="776" y="0"/>
                  </a:cubicBezTo>
                  <a:close/>
                  <a:moveTo>
                    <a:pt x="968" y="0"/>
                  </a:moveTo>
                  <a:lnTo>
                    <a:pt x="1080" y="0"/>
                  </a:lnTo>
                  <a:cubicBezTo>
                    <a:pt x="1084" y="0"/>
                    <a:pt x="1088" y="4"/>
                    <a:pt x="1088" y="8"/>
                  </a:cubicBezTo>
                  <a:cubicBezTo>
                    <a:pt x="1088" y="12"/>
                    <a:pt x="1084" y="16"/>
                    <a:pt x="1080" y="16"/>
                  </a:cubicBezTo>
                  <a:lnTo>
                    <a:pt x="968" y="16"/>
                  </a:lnTo>
                  <a:cubicBezTo>
                    <a:pt x="963" y="16"/>
                    <a:pt x="960" y="12"/>
                    <a:pt x="960" y="8"/>
                  </a:cubicBezTo>
                  <a:cubicBezTo>
                    <a:pt x="960" y="4"/>
                    <a:pt x="963" y="0"/>
                    <a:pt x="968" y="0"/>
                  </a:cubicBezTo>
                  <a:close/>
                  <a:moveTo>
                    <a:pt x="1160" y="0"/>
                  </a:moveTo>
                  <a:lnTo>
                    <a:pt x="1272" y="0"/>
                  </a:lnTo>
                  <a:cubicBezTo>
                    <a:pt x="1276" y="0"/>
                    <a:pt x="1280" y="4"/>
                    <a:pt x="1280" y="8"/>
                  </a:cubicBezTo>
                  <a:cubicBezTo>
                    <a:pt x="1280" y="12"/>
                    <a:pt x="1276" y="16"/>
                    <a:pt x="1272" y="16"/>
                  </a:cubicBezTo>
                  <a:lnTo>
                    <a:pt x="1160" y="16"/>
                  </a:lnTo>
                  <a:cubicBezTo>
                    <a:pt x="1155" y="16"/>
                    <a:pt x="1152" y="12"/>
                    <a:pt x="1152" y="8"/>
                  </a:cubicBezTo>
                  <a:cubicBezTo>
                    <a:pt x="1152" y="4"/>
                    <a:pt x="1155" y="0"/>
                    <a:pt x="1160" y="0"/>
                  </a:cubicBezTo>
                  <a:close/>
                  <a:moveTo>
                    <a:pt x="1352" y="0"/>
                  </a:moveTo>
                  <a:lnTo>
                    <a:pt x="1464" y="0"/>
                  </a:lnTo>
                  <a:cubicBezTo>
                    <a:pt x="1468" y="0"/>
                    <a:pt x="1472" y="4"/>
                    <a:pt x="1472" y="8"/>
                  </a:cubicBezTo>
                  <a:cubicBezTo>
                    <a:pt x="1472" y="12"/>
                    <a:pt x="1468" y="16"/>
                    <a:pt x="1464" y="16"/>
                  </a:cubicBezTo>
                  <a:lnTo>
                    <a:pt x="1352" y="16"/>
                  </a:lnTo>
                  <a:cubicBezTo>
                    <a:pt x="1347" y="16"/>
                    <a:pt x="1344" y="12"/>
                    <a:pt x="1344" y="8"/>
                  </a:cubicBezTo>
                  <a:cubicBezTo>
                    <a:pt x="1344" y="4"/>
                    <a:pt x="1347" y="0"/>
                    <a:pt x="1352" y="0"/>
                  </a:cubicBezTo>
                  <a:close/>
                  <a:moveTo>
                    <a:pt x="1544" y="0"/>
                  </a:moveTo>
                  <a:lnTo>
                    <a:pt x="1656" y="0"/>
                  </a:lnTo>
                  <a:cubicBezTo>
                    <a:pt x="1660" y="0"/>
                    <a:pt x="1664" y="4"/>
                    <a:pt x="1664" y="8"/>
                  </a:cubicBezTo>
                  <a:cubicBezTo>
                    <a:pt x="1664" y="12"/>
                    <a:pt x="1660" y="16"/>
                    <a:pt x="1656" y="16"/>
                  </a:cubicBezTo>
                  <a:lnTo>
                    <a:pt x="1544" y="16"/>
                  </a:lnTo>
                  <a:cubicBezTo>
                    <a:pt x="1539" y="16"/>
                    <a:pt x="1536" y="12"/>
                    <a:pt x="1536" y="8"/>
                  </a:cubicBezTo>
                  <a:cubicBezTo>
                    <a:pt x="1536" y="4"/>
                    <a:pt x="1539" y="0"/>
                    <a:pt x="1544" y="0"/>
                  </a:cubicBezTo>
                  <a:close/>
                  <a:moveTo>
                    <a:pt x="1736" y="0"/>
                  </a:moveTo>
                  <a:lnTo>
                    <a:pt x="1848" y="0"/>
                  </a:lnTo>
                  <a:cubicBezTo>
                    <a:pt x="1852" y="0"/>
                    <a:pt x="1856" y="4"/>
                    <a:pt x="1856" y="8"/>
                  </a:cubicBezTo>
                  <a:cubicBezTo>
                    <a:pt x="1856" y="12"/>
                    <a:pt x="1852" y="16"/>
                    <a:pt x="1848" y="16"/>
                  </a:cubicBezTo>
                  <a:lnTo>
                    <a:pt x="1736" y="16"/>
                  </a:lnTo>
                  <a:cubicBezTo>
                    <a:pt x="1731" y="16"/>
                    <a:pt x="1728" y="12"/>
                    <a:pt x="1728" y="8"/>
                  </a:cubicBezTo>
                  <a:cubicBezTo>
                    <a:pt x="1728" y="4"/>
                    <a:pt x="1731" y="0"/>
                    <a:pt x="1736" y="0"/>
                  </a:cubicBezTo>
                  <a:close/>
                  <a:moveTo>
                    <a:pt x="1928" y="0"/>
                  </a:moveTo>
                  <a:lnTo>
                    <a:pt x="2040" y="0"/>
                  </a:lnTo>
                  <a:cubicBezTo>
                    <a:pt x="2044" y="0"/>
                    <a:pt x="2048" y="4"/>
                    <a:pt x="2048" y="8"/>
                  </a:cubicBezTo>
                  <a:cubicBezTo>
                    <a:pt x="2048" y="12"/>
                    <a:pt x="2044" y="16"/>
                    <a:pt x="2040" y="16"/>
                  </a:cubicBezTo>
                  <a:lnTo>
                    <a:pt x="1928" y="16"/>
                  </a:lnTo>
                  <a:cubicBezTo>
                    <a:pt x="1923" y="16"/>
                    <a:pt x="1920" y="12"/>
                    <a:pt x="1920" y="8"/>
                  </a:cubicBezTo>
                  <a:cubicBezTo>
                    <a:pt x="1920" y="4"/>
                    <a:pt x="1923" y="0"/>
                    <a:pt x="1928" y="0"/>
                  </a:cubicBezTo>
                  <a:close/>
                  <a:moveTo>
                    <a:pt x="2120" y="0"/>
                  </a:moveTo>
                  <a:lnTo>
                    <a:pt x="2232" y="0"/>
                  </a:lnTo>
                  <a:cubicBezTo>
                    <a:pt x="2236" y="0"/>
                    <a:pt x="2240" y="4"/>
                    <a:pt x="2240" y="8"/>
                  </a:cubicBezTo>
                  <a:cubicBezTo>
                    <a:pt x="2240" y="12"/>
                    <a:pt x="2236" y="16"/>
                    <a:pt x="2232" y="16"/>
                  </a:cubicBezTo>
                  <a:lnTo>
                    <a:pt x="2120" y="16"/>
                  </a:lnTo>
                  <a:cubicBezTo>
                    <a:pt x="2115" y="16"/>
                    <a:pt x="2112" y="12"/>
                    <a:pt x="2112" y="8"/>
                  </a:cubicBezTo>
                  <a:cubicBezTo>
                    <a:pt x="2112" y="4"/>
                    <a:pt x="2115" y="0"/>
                    <a:pt x="2120" y="0"/>
                  </a:cubicBezTo>
                  <a:close/>
                  <a:moveTo>
                    <a:pt x="2312" y="0"/>
                  </a:moveTo>
                  <a:lnTo>
                    <a:pt x="2424" y="0"/>
                  </a:lnTo>
                  <a:cubicBezTo>
                    <a:pt x="2428" y="0"/>
                    <a:pt x="2432" y="4"/>
                    <a:pt x="2432" y="8"/>
                  </a:cubicBezTo>
                  <a:cubicBezTo>
                    <a:pt x="2432" y="12"/>
                    <a:pt x="2428" y="16"/>
                    <a:pt x="2424" y="16"/>
                  </a:cubicBezTo>
                  <a:lnTo>
                    <a:pt x="2312" y="16"/>
                  </a:lnTo>
                  <a:cubicBezTo>
                    <a:pt x="2307" y="16"/>
                    <a:pt x="2304" y="12"/>
                    <a:pt x="2304" y="8"/>
                  </a:cubicBezTo>
                  <a:cubicBezTo>
                    <a:pt x="2304" y="4"/>
                    <a:pt x="2307" y="0"/>
                    <a:pt x="2312" y="0"/>
                  </a:cubicBezTo>
                  <a:close/>
                  <a:moveTo>
                    <a:pt x="2504" y="0"/>
                  </a:moveTo>
                  <a:lnTo>
                    <a:pt x="2616" y="0"/>
                  </a:lnTo>
                  <a:cubicBezTo>
                    <a:pt x="2620" y="0"/>
                    <a:pt x="2624" y="4"/>
                    <a:pt x="2624" y="8"/>
                  </a:cubicBezTo>
                  <a:cubicBezTo>
                    <a:pt x="2624" y="12"/>
                    <a:pt x="2620" y="16"/>
                    <a:pt x="2616" y="16"/>
                  </a:cubicBezTo>
                  <a:lnTo>
                    <a:pt x="2504" y="16"/>
                  </a:lnTo>
                  <a:cubicBezTo>
                    <a:pt x="2499" y="16"/>
                    <a:pt x="2496" y="12"/>
                    <a:pt x="2496" y="8"/>
                  </a:cubicBezTo>
                  <a:cubicBezTo>
                    <a:pt x="2496" y="4"/>
                    <a:pt x="2499" y="0"/>
                    <a:pt x="2504" y="0"/>
                  </a:cubicBezTo>
                  <a:close/>
                  <a:moveTo>
                    <a:pt x="2696" y="0"/>
                  </a:moveTo>
                  <a:lnTo>
                    <a:pt x="2808" y="0"/>
                  </a:lnTo>
                  <a:cubicBezTo>
                    <a:pt x="2812" y="0"/>
                    <a:pt x="2816" y="4"/>
                    <a:pt x="2816" y="8"/>
                  </a:cubicBezTo>
                  <a:cubicBezTo>
                    <a:pt x="2816" y="12"/>
                    <a:pt x="2812" y="16"/>
                    <a:pt x="2808" y="16"/>
                  </a:cubicBezTo>
                  <a:lnTo>
                    <a:pt x="2696" y="16"/>
                  </a:lnTo>
                  <a:cubicBezTo>
                    <a:pt x="2691" y="16"/>
                    <a:pt x="2688" y="12"/>
                    <a:pt x="2688" y="8"/>
                  </a:cubicBezTo>
                  <a:cubicBezTo>
                    <a:pt x="2688" y="4"/>
                    <a:pt x="2691" y="0"/>
                    <a:pt x="2696" y="0"/>
                  </a:cubicBezTo>
                  <a:close/>
                  <a:moveTo>
                    <a:pt x="2888" y="0"/>
                  </a:moveTo>
                  <a:lnTo>
                    <a:pt x="3000" y="0"/>
                  </a:lnTo>
                  <a:cubicBezTo>
                    <a:pt x="3004" y="0"/>
                    <a:pt x="3008" y="4"/>
                    <a:pt x="3008" y="8"/>
                  </a:cubicBezTo>
                  <a:cubicBezTo>
                    <a:pt x="3008" y="12"/>
                    <a:pt x="3004" y="16"/>
                    <a:pt x="3000" y="16"/>
                  </a:cubicBezTo>
                  <a:lnTo>
                    <a:pt x="2888" y="16"/>
                  </a:lnTo>
                  <a:cubicBezTo>
                    <a:pt x="2883" y="16"/>
                    <a:pt x="2880" y="12"/>
                    <a:pt x="2880" y="8"/>
                  </a:cubicBezTo>
                  <a:cubicBezTo>
                    <a:pt x="2880" y="4"/>
                    <a:pt x="2883" y="0"/>
                    <a:pt x="2888" y="0"/>
                  </a:cubicBezTo>
                  <a:close/>
                  <a:moveTo>
                    <a:pt x="3080" y="0"/>
                  </a:moveTo>
                  <a:lnTo>
                    <a:pt x="3192" y="0"/>
                  </a:lnTo>
                  <a:cubicBezTo>
                    <a:pt x="3196" y="0"/>
                    <a:pt x="3200" y="4"/>
                    <a:pt x="3200" y="8"/>
                  </a:cubicBezTo>
                  <a:cubicBezTo>
                    <a:pt x="3200" y="12"/>
                    <a:pt x="3196" y="16"/>
                    <a:pt x="3192" y="16"/>
                  </a:cubicBezTo>
                  <a:lnTo>
                    <a:pt x="3080" y="16"/>
                  </a:lnTo>
                  <a:cubicBezTo>
                    <a:pt x="3075" y="16"/>
                    <a:pt x="3072" y="12"/>
                    <a:pt x="3072" y="8"/>
                  </a:cubicBezTo>
                  <a:cubicBezTo>
                    <a:pt x="3072" y="4"/>
                    <a:pt x="3075" y="0"/>
                    <a:pt x="3080" y="0"/>
                  </a:cubicBezTo>
                  <a:close/>
                  <a:moveTo>
                    <a:pt x="3272" y="0"/>
                  </a:moveTo>
                  <a:lnTo>
                    <a:pt x="3384" y="0"/>
                  </a:lnTo>
                  <a:cubicBezTo>
                    <a:pt x="3388" y="0"/>
                    <a:pt x="3392" y="4"/>
                    <a:pt x="3392" y="8"/>
                  </a:cubicBezTo>
                  <a:cubicBezTo>
                    <a:pt x="3392" y="12"/>
                    <a:pt x="3388" y="16"/>
                    <a:pt x="3384" y="16"/>
                  </a:cubicBezTo>
                  <a:lnTo>
                    <a:pt x="3272" y="16"/>
                  </a:lnTo>
                  <a:cubicBezTo>
                    <a:pt x="3267" y="16"/>
                    <a:pt x="3264" y="12"/>
                    <a:pt x="3264" y="8"/>
                  </a:cubicBezTo>
                  <a:cubicBezTo>
                    <a:pt x="3264" y="4"/>
                    <a:pt x="3267" y="0"/>
                    <a:pt x="3272" y="0"/>
                  </a:cubicBezTo>
                  <a:close/>
                  <a:moveTo>
                    <a:pt x="3464" y="0"/>
                  </a:moveTo>
                  <a:lnTo>
                    <a:pt x="3576" y="0"/>
                  </a:lnTo>
                  <a:cubicBezTo>
                    <a:pt x="3580" y="0"/>
                    <a:pt x="3584" y="4"/>
                    <a:pt x="3584" y="8"/>
                  </a:cubicBezTo>
                  <a:cubicBezTo>
                    <a:pt x="3584" y="12"/>
                    <a:pt x="3580" y="16"/>
                    <a:pt x="3576" y="16"/>
                  </a:cubicBezTo>
                  <a:lnTo>
                    <a:pt x="3464" y="16"/>
                  </a:lnTo>
                  <a:cubicBezTo>
                    <a:pt x="3459" y="16"/>
                    <a:pt x="3456" y="12"/>
                    <a:pt x="3456" y="8"/>
                  </a:cubicBezTo>
                  <a:cubicBezTo>
                    <a:pt x="3456" y="4"/>
                    <a:pt x="3459" y="0"/>
                    <a:pt x="3464" y="0"/>
                  </a:cubicBezTo>
                  <a:close/>
                  <a:moveTo>
                    <a:pt x="3656" y="0"/>
                  </a:moveTo>
                  <a:lnTo>
                    <a:pt x="3768" y="0"/>
                  </a:lnTo>
                  <a:cubicBezTo>
                    <a:pt x="3772" y="0"/>
                    <a:pt x="3776" y="4"/>
                    <a:pt x="3776" y="8"/>
                  </a:cubicBezTo>
                  <a:cubicBezTo>
                    <a:pt x="3776" y="12"/>
                    <a:pt x="3772" y="16"/>
                    <a:pt x="3768" y="16"/>
                  </a:cubicBezTo>
                  <a:lnTo>
                    <a:pt x="3656" y="16"/>
                  </a:lnTo>
                  <a:cubicBezTo>
                    <a:pt x="3651" y="16"/>
                    <a:pt x="3648" y="12"/>
                    <a:pt x="3648" y="8"/>
                  </a:cubicBezTo>
                  <a:cubicBezTo>
                    <a:pt x="3648" y="4"/>
                    <a:pt x="3651" y="0"/>
                    <a:pt x="3656" y="0"/>
                  </a:cubicBezTo>
                  <a:close/>
                  <a:moveTo>
                    <a:pt x="3848" y="0"/>
                  </a:moveTo>
                  <a:lnTo>
                    <a:pt x="3960" y="0"/>
                  </a:lnTo>
                  <a:cubicBezTo>
                    <a:pt x="3964" y="0"/>
                    <a:pt x="3968" y="4"/>
                    <a:pt x="3968" y="8"/>
                  </a:cubicBezTo>
                  <a:cubicBezTo>
                    <a:pt x="3968" y="12"/>
                    <a:pt x="3964" y="16"/>
                    <a:pt x="3960" y="16"/>
                  </a:cubicBezTo>
                  <a:lnTo>
                    <a:pt x="3848" y="16"/>
                  </a:lnTo>
                  <a:cubicBezTo>
                    <a:pt x="3843" y="16"/>
                    <a:pt x="3840" y="12"/>
                    <a:pt x="3840" y="8"/>
                  </a:cubicBezTo>
                  <a:cubicBezTo>
                    <a:pt x="3840" y="4"/>
                    <a:pt x="3843" y="0"/>
                    <a:pt x="3848" y="0"/>
                  </a:cubicBezTo>
                  <a:close/>
                  <a:moveTo>
                    <a:pt x="4040" y="0"/>
                  </a:moveTo>
                  <a:lnTo>
                    <a:pt x="4152" y="0"/>
                  </a:lnTo>
                  <a:cubicBezTo>
                    <a:pt x="4156" y="0"/>
                    <a:pt x="4160" y="4"/>
                    <a:pt x="4160" y="8"/>
                  </a:cubicBezTo>
                  <a:cubicBezTo>
                    <a:pt x="4160" y="12"/>
                    <a:pt x="4156" y="16"/>
                    <a:pt x="4152" y="16"/>
                  </a:cubicBezTo>
                  <a:lnTo>
                    <a:pt x="4040" y="16"/>
                  </a:lnTo>
                  <a:cubicBezTo>
                    <a:pt x="4035" y="16"/>
                    <a:pt x="4032" y="12"/>
                    <a:pt x="4032" y="8"/>
                  </a:cubicBezTo>
                  <a:cubicBezTo>
                    <a:pt x="4032" y="4"/>
                    <a:pt x="4035" y="0"/>
                    <a:pt x="4040" y="0"/>
                  </a:cubicBezTo>
                  <a:close/>
                  <a:moveTo>
                    <a:pt x="4232" y="0"/>
                  </a:moveTo>
                  <a:lnTo>
                    <a:pt x="4344" y="0"/>
                  </a:lnTo>
                  <a:cubicBezTo>
                    <a:pt x="4348" y="0"/>
                    <a:pt x="4352" y="4"/>
                    <a:pt x="4352" y="8"/>
                  </a:cubicBezTo>
                  <a:cubicBezTo>
                    <a:pt x="4352" y="12"/>
                    <a:pt x="4348" y="16"/>
                    <a:pt x="4344" y="16"/>
                  </a:cubicBezTo>
                  <a:lnTo>
                    <a:pt x="4232" y="16"/>
                  </a:lnTo>
                  <a:cubicBezTo>
                    <a:pt x="4227" y="16"/>
                    <a:pt x="4224" y="12"/>
                    <a:pt x="4224" y="8"/>
                  </a:cubicBezTo>
                  <a:cubicBezTo>
                    <a:pt x="4224" y="4"/>
                    <a:pt x="4227" y="0"/>
                    <a:pt x="4232" y="0"/>
                  </a:cubicBezTo>
                  <a:close/>
                  <a:moveTo>
                    <a:pt x="4424" y="0"/>
                  </a:moveTo>
                  <a:lnTo>
                    <a:pt x="4536" y="0"/>
                  </a:lnTo>
                  <a:cubicBezTo>
                    <a:pt x="4540" y="0"/>
                    <a:pt x="4544" y="4"/>
                    <a:pt x="4544" y="8"/>
                  </a:cubicBezTo>
                  <a:cubicBezTo>
                    <a:pt x="4544" y="12"/>
                    <a:pt x="4540" y="16"/>
                    <a:pt x="4536" y="16"/>
                  </a:cubicBezTo>
                  <a:lnTo>
                    <a:pt x="4424" y="16"/>
                  </a:lnTo>
                  <a:cubicBezTo>
                    <a:pt x="4419" y="16"/>
                    <a:pt x="4416" y="12"/>
                    <a:pt x="4416" y="8"/>
                  </a:cubicBezTo>
                  <a:cubicBezTo>
                    <a:pt x="4416" y="4"/>
                    <a:pt x="4419" y="0"/>
                    <a:pt x="4424" y="0"/>
                  </a:cubicBezTo>
                  <a:close/>
                  <a:moveTo>
                    <a:pt x="4616" y="0"/>
                  </a:moveTo>
                  <a:lnTo>
                    <a:pt x="4728" y="0"/>
                  </a:lnTo>
                  <a:cubicBezTo>
                    <a:pt x="4732" y="0"/>
                    <a:pt x="4736" y="4"/>
                    <a:pt x="4736" y="8"/>
                  </a:cubicBezTo>
                  <a:cubicBezTo>
                    <a:pt x="4736" y="12"/>
                    <a:pt x="4732" y="16"/>
                    <a:pt x="4728" y="16"/>
                  </a:cubicBezTo>
                  <a:lnTo>
                    <a:pt x="4616" y="16"/>
                  </a:lnTo>
                  <a:cubicBezTo>
                    <a:pt x="4611" y="16"/>
                    <a:pt x="4608" y="12"/>
                    <a:pt x="4608" y="8"/>
                  </a:cubicBezTo>
                  <a:cubicBezTo>
                    <a:pt x="4608" y="4"/>
                    <a:pt x="4611" y="0"/>
                    <a:pt x="4616" y="0"/>
                  </a:cubicBezTo>
                  <a:close/>
                  <a:moveTo>
                    <a:pt x="4808" y="0"/>
                  </a:moveTo>
                  <a:lnTo>
                    <a:pt x="4920" y="0"/>
                  </a:lnTo>
                  <a:cubicBezTo>
                    <a:pt x="4924" y="0"/>
                    <a:pt x="4928" y="4"/>
                    <a:pt x="4928" y="8"/>
                  </a:cubicBezTo>
                  <a:cubicBezTo>
                    <a:pt x="4928" y="12"/>
                    <a:pt x="4924" y="16"/>
                    <a:pt x="4920" y="16"/>
                  </a:cubicBezTo>
                  <a:lnTo>
                    <a:pt x="4808" y="16"/>
                  </a:lnTo>
                  <a:cubicBezTo>
                    <a:pt x="4803" y="16"/>
                    <a:pt x="4800" y="12"/>
                    <a:pt x="4800" y="8"/>
                  </a:cubicBezTo>
                  <a:cubicBezTo>
                    <a:pt x="4800" y="4"/>
                    <a:pt x="4803" y="0"/>
                    <a:pt x="4808" y="0"/>
                  </a:cubicBezTo>
                  <a:close/>
                  <a:moveTo>
                    <a:pt x="5000" y="0"/>
                  </a:moveTo>
                  <a:lnTo>
                    <a:pt x="5112" y="0"/>
                  </a:lnTo>
                  <a:cubicBezTo>
                    <a:pt x="5116" y="0"/>
                    <a:pt x="5120" y="4"/>
                    <a:pt x="5120" y="8"/>
                  </a:cubicBezTo>
                  <a:cubicBezTo>
                    <a:pt x="5120" y="12"/>
                    <a:pt x="5116" y="16"/>
                    <a:pt x="5112" y="16"/>
                  </a:cubicBezTo>
                  <a:lnTo>
                    <a:pt x="5000" y="16"/>
                  </a:lnTo>
                  <a:cubicBezTo>
                    <a:pt x="4995" y="16"/>
                    <a:pt x="4992" y="12"/>
                    <a:pt x="4992" y="8"/>
                  </a:cubicBezTo>
                  <a:cubicBezTo>
                    <a:pt x="4992" y="4"/>
                    <a:pt x="4995" y="0"/>
                    <a:pt x="5000" y="0"/>
                  </a:cubicBezTo>
                  <a:close/>
                  <a:moveTo>
                    <a:pt x="5192" y="0"/>
                  </a:moveTo>
                  <a:lnTo>
                    <a:pt x="5304" y="0"/>
                  </a:lnTo>
                  <a:cubicBezTo>
                    <a:pt x="5308" y="0"/>
                    <a:pt x="5312" y="4"/>
                    <a:pt x="5312" y="8"/>
                  </a:cubicBezTo>
                  <a:cubicBezTo>
                    <a:pt x="5312" y="12"/>
                    <a:pt x="5308" y="16"/>
                    <a:pt x="5304" y="16"/>
                  </a:cubicBezTo>
                  <a:lnTo>
                    <a:pt x="5192" y="16"/>
                  </a:lnTo>
                  <a:cubicBezTo>
                    <a:pt x="5187" y="16"/>
                    <a:pt x="5184" y="12"/>
                    <a:pt x="5184" y="8"/>
                  </a:cubicBezTo>
                  <a:cubicBezTo>
                    <a:pt x="5184" y="4"/>
                    <a:pt x="5187" y="0"/>
                    <a:pt x="5192" y="0"/>
                  </a:cubicBezTo>
                  <a:close/>
                  <a:moveTo>
                    <a:pt x="5384" y="0"/>
                  </a:moveTo>
                  <a:lnTo>
                    <a:pt x="5496" y="0"/>
                  </a:lnTo>
                  <a:cubicBezTo>
                    <a:pt x="5500" y="0"/>
                    <a:pt x="5504" y="4"/>
                    <a:pt x="5504" y="8"/>
                  </a:cubicBezTo>
                  <a:cubicBezTo>
                    <a:pt x="5504" y="12"/>
                    <a:pt x="5500" y="16"/>
                    <a:pt x="5496" y="16"/>
                  </a:cubicBezTo>
                  <a:lnTo>
                    <a:pt x="5384" y="16"/>
                  </a:lnTo>
                  <a:cubicBezTo>
                    <a:pt x="5379" y="16"/>
                    <a:pt x="5376" y="12"/>
                    <a:pt x="5376" y="8"/>
                  </a:cubicBezTo>
                  <a:cubicBezTo>
                    <a:pt x="5376" y="4"/>
                    <a:pt x="5379" y="0"/>
                    <a:pt x="5384" y="0"/>
                  </a:cubicBezTo>
                  <a:close/>
                  <a:moveTo>
                    <a:pt x="5576" y="0"/>
                  </a:moveTo>
                  <a:lnTo>
                    <a:pt x="5688" y="0"/>
                  </a:lnTo>
                  <a:cubicBezTo>
                    <a:pt x="5692" y="0"/>
                    <a:pt x="5696" y="4"/>
                    <a:pt x="5696" y="8"/>
                  </a:cubicBezTo>
                  <a:cubicBezTo>
                    <a:pt x="5696" y="12"/>
                    <a:pt x="5692" y="16"/>
                    <a:pt x="5688" y="16"/>
                  </a:cubicBezTo>
                  <a:lnTo>
                    <a:pt x="5576" y="16"/>
                  </a:lnTo>
                  <a:cubicBezTo>
                    <a:pt x="5571" y="16"/>
                    <a:pt x="5568" y="12"/>
                    <a:pt x="5568" y="8"/>
                  </a:cubicBezTo>
                  <a:cubicBezTo>
                    <a:pt x="5568" y="4"/>
                    <a:pt x="5571" y="0"/>
                    <a:pt x="5576" y="0"/>
                  </a:cubicBezTo>
                  <a:close/>
                  <a:moveTo>
                    <a:pt x="5768" y="0"/>
                  </a:moveTo>
                  <a:lnTo>
                    <a:pt x="5880" y="0"/>
                  </a:lnTo>
                  <a:cubicBezTo>
                    <a:pt x="5884" y="0"/>
                    <a:pt x="5888" y="4"/>
                    <a:pt x="5888" y="8"/>
                  </a:cubicBezTo>
                  <a:cubicBezTo>
                    <a:pt x="5888" y="12"/>
                    <a:pt x="5884" y="16"/>
                    <a:pt x="5880" y="16"/>
                  </a:cubicBezTo>
                  <a:lnTo>
                    <a:pt x="5768" y="16"/>
                  </a:lnTo>
                  <a:cubicBezTo>
                    <a:pt x="5763" y="16"/>
                    <a:pt x="5760" y="12"/>
                    <a:pt x="5760" y="8"/>
                  </a:cubicBezTo>
                  <a:cubicBezTo>
                    <a:pt x="5760" y="4"/>
                    <a:pt x="5763" y="0"/>
                    <a:pt x="5768" y="0"/>
                  </a:cubicBezTo>
                  <a:close/>
                  <a:moveTo>
                    <a:pt x="5960" y="0"/>
                  </a:moveTo>
                  <a:lnTo>
                    <a:pt x="6072" y="0"/>
                  </a:lnTo>
                  <a:cubicBezTo>
                    <a:pt x="6076" y="0"/>
                    <a:pt x="6080" y="4"/>
                    <a:pt x="6080" y="8"/>
                  </a:cubicBezTo>
                  <a:cubicBezTo>
                    <a:pt x="6080" y="12"/>
                    <a:pt x="6076" y="16"/>
                    <a:pt x="6072" y="16"/>
                  </a:cubicBezTo>
                  <a:lnTo>
                    <a:pt x="5960" y="16"/>
                  </a:lnTo>
                  <a:cubicBezTo>
                    <a:pt x="5955" y="16"/>
                    <a:pt x="5952" y="12"/>
                    <a:pt x="5952" y="8"/>
                  </a:cubicBezTo>
                  <a:cubicBezTo>
                    <a:pt x="5952" y="4"/>
                    <a:pt x="5955" y="0"/>
                    <a:pt x="5960" y="0"/>
                  </a:cubicBezTo>
                  <a:close/>
                  <a:moveTo>
                    <a:pt x="6152" y="0"/>
                  </a:moveTo>
                  <a:lnTo>
                    <a:pt x="6264" y="0"/>
                  </a:lnTo>
                  <a:cubicBezTo>
                    <a:pt x="6268" y="0"/>
                    <a:pt x="6272" y="4"/>
                    <a:pt x="6272" y="8"/>
                  </a:cubicBezTo>
                  <a:cubicBezTo>
                    <a:pt x="6272" y="12"/>
                    <a:pt x="6268" y="16"/>
                    <a:pt x="6264" y="16"/>
                  </a:cubicBezTo>
                  <a:lnTo>
                    <a:pt x="6152" y="16"/>
                  </a:lnTo>
                  <a:cubicBezTo>
                    <a:pt x="6147" y="16"/>
                    <a:pt x="6144" y="12"/>
                    <a:pt x="6144" y="8"/>
                  </a:cubicBezTo>
                  <a:cubicBezTo>
                    <a:pt x="6144" y="4"/>
                    <a:pt x="6147" y="0"/>
                    <a:pt x="6152" y="0"/>
                  </a:cubicBezTo>
                  <a:close/>
                  <a:moveTo>
                    <a:pt x="6344" y="0"/>
                  </a:moveTo>
                  <a:lnTo>
                    <a:pt x="6456" y="0"/>
                  </a:lnTo>
                  <a:cubicBezTo>
                    <a:pt x="6460" y="0"/>
                    <a:pt x="6464" y="4"/>
                    <a:pt x="6464" y="8"/>
                  </a:cubicBezTo>
                  <a:cubicBezTo>
                    <a:pt x="6464" y="12"/>
                    <a:pt x="6460" y="16"/>
                    <a:pt x="6456" y="16"/>
                  </a:cubicBezTo>
                  <a:lnTo>
                    <a:pt x="6344" y="16"/>
                  </a:lnTo>
                  <a:cubicBezTo>
                    <a:pt x="6339" y="16"/>
                    <a:pt x="6336" y="12"/>
                    <a:pt x="6336" y="8"/>
                  </a:cubicBezTo>
                  <a:cubicBezTo>
                    <a:pt x="6336" y="4"/>
                    <a:pt x="6339" y="0"/>
                    <a:pt x="6344" y="0"/>
                  </a:cubicBezTo>
                  <a:close/>
                  <a:moveTo>
                    <a:pt x="6536" y="0"/>
                  </a:moveTo>
                  <a:lnTo>
                    <a:pt x="6648" y="0"/>
                  </a:lnTo>
                  <a:cubicBezTo>
                    <a:pt x="6652" y="0"/>
                    <a:pt x="6656" y="4"/>
                    <a:pt x="6656" y="8"/>
                  </a:cubicBezTo>
                  <a:cubicBezTo>
                    <a:pt x="6656" y="12"/>
                    <a:pt x="6652" y="16"/>
                    <a:pt x="6648" y="16"/>
                  </a:cubicBezTo>
                  <a:lnTo>
                    <a:pt x="6536" y="16"/>
                  </a:lnTo>
                  <a:cubicBezTo>
                    <a:pt x="6531" y="16"/>
                    <a:pt x="6528" y="12"/>
                    <a:pt x="6528" y="8"/>
                  </a:cubicBezTo>
                  <a:cubicBezTo>
                    <a:pt x="6528" y="4"/>
                    <a:pt x="6531" y="0"/>
                    <a:pt x="6536" y="0"/>
                  </a:cubicBezTo>
                  <a:close/>
                  <a:moveTo>
                    <a:pt x="6728" y="0"/>
                  </a:moveTo>
                  <a:lnTo>
                    <a:pt x="6840" y="0"/>
                  </a:lnTo>
                  <a:cubicBezTo>
                    <a:pt x="6844" y="0"/>
                    <a:pt x="6848" y="4"/>
                    <a:pt x="6848" y="8"/>
                  </a:cubicBezTo>
                  <a:cubicBezTo>
                    <a:pt x="6848" y="12"/>
                    <a:pt x="6844" y="16"/>
                    <a:pt x="6840" y="16"/>
                  </a:cubicBezTo>
                  <a:lnTo>
                    <a:pt x="6728" y="16"/>
                  </a:lnTo>
                  <a:cubicBezTo>
                    <a:pt x="6723" y="16"/>
                    <a:pt x="6720" y="12"/>
                    <a:pt x="6720" y="8"/>
                  </a:cubicBezTo>
                  <a:cubicBezTo>
                    <a:pt x="6720" y="4"/>
                    <a:pt x="6723" y="0"/>
                    <a:pt x="6728" y="0"/>
                  </a:cubicBezTo>
                  <a:close/>
                  <a:moveTo>
                    <a:pt x="6920" y="0"/>
                  </a:moveTo>
                  <a:lnTo>
                    <a:pt x="7032" y="0"/>
                  </a:lnTo>
                  <a:cubicBezTo>
                    <a:pt x="7036" y="0"/>
                    <a:pt x="7040" y="4"/>
                    <a:pt x="7040" y="8"/>
                  </a:cubicBezTo>
                  <a:cubicBezTo>
                    <a:pt x="7040" y="12"/>
                    <a:pt x="7036" y="16"/>
                    <a:pt x="7032" y="16"/>
                  </a:cubicBezTo>
                  <a:lnTo>
                    <a:pt x="6920" y="16"/>
                  </a:lnTo>
                  <a:cubicBezTo>
                    <a:pt x="6915" y="16"/>
                    <a:pt x="6912" y="12"/>
                    <a:pt x="6912" y="8"/>
                  </a:cubicBezTo>
                  <a:cubicBezTo>
                    <a:pt x="6912" y="4"/>
                    <a:pt x="6915" y="0"/>
                    <a:pt x="6920" y="0"/>
                  </a:cubicBezTo>
                  <a:close/>
                  <a:moveTo>
                    <a:pt x="7112" y="0"/>
                  </a:moveTo>
                  <a:lnTo>
                    <a:pt x="7224" y="0"/>
                  </a:lnTo>
                  <a:cubicBezTo>
                    <a:pt x="7228" y="0"/>
                    <a:pt x="7232" y="4"/>
                    <a:pt x="7232" y="8"/>
                  </a:cubicBezTo>
                  <a:cubicBezTo>
                    <a:pt x="7232" y="12"/>
                    <a:pt x="7228" y="16"/>
                    <a:pt x="7224" y="16"/>
                  </a:cubicBezTo>
                  <a:lnTo>
                    <a:pt x="7112" y="16"/>
                  </a:lnTo>
                  <a:cubicBezTo>
                    <a:pt x="7107" y="16"/>
                    <a:pt x="7104" y="12"/>
                    <a:pt x="7104" y="8"/>
                  </a:cubicBezTo>
                  <a:cubicBezTo>
                    <a:pt x="7104" y="4"/>
                    <a:pt x="7107" y="0"/>
                    <a:pt x="7112" y="0"/>
                  </a:cubicBezTo>
                  <a:close/>
                  <a:moveTo>
                    <a:pt x="7304" y="0"/>
                  </a:moveTo>
                  <a:lnTo>
                    <a:pt x="7416" y="0"/>
                  </a:lnTo>
                  <a:cubicBezTo>
                    <a:pt x="7420" y="0"/>
                    <a:pt x="7424" y="4"/>
                    <a:pt x="7424" y="8"/>
                  </a:cubicBezTo>
                  <a:cubicBezTo>
                    <a:pt x="7424" y="12"/>
                    <a:pt x="7420" y="16"/>
                    <a:pt x="7416" y="16"/>
                  </a:cubicBezTo>
                  <a:lnTo>
                    <a:pt x="7304" y="16"/>
                  </a:lnTo>
                  <a:cubicBezTo>
                    <a:pt x="7299" y="16"/>
                    <a:pt x="7296" y="12"/>
                    <a:pt x="7296" y="8"/>
                  </a:cubicBezTo>
                  <a:cubicBezTo>
                    <a:pt x="7296" y="4"/>
                    <a:pt x="7299" y="0"/>
                    <a:pt x="7304" y="0"/>
                  </a:cubicBezTo>
                  <a:close/>
                  <a:moveTo>
                    <a:pt x="7496" y="0"/>
                  </a:moveTo>
                  <a:lnTo>
                    <a:pt x="7608" y="0"/>
                  </a:lnTo>
                  <a:cubicBezTo>
                    <a:pt x="7612" y="0"/>
                    <a:pt x="7616" y="4"/>
                    <a:pt x="7616" y="8"/>
                  </a:cubicBezTo>
                  <a:cubicBezTo>
                    <a:pt x="7616" y="12"/>
                    <a:pt x="7612" y="16"/>
                    <a:pt x="7608" y="16"/>
                  </a:cubicBezTo>
                  <a:lnTo>
                    <a:pt x="7496" y="16"/>
                  </a:lnTo>
                  <a:cubicBezTo>
                    <a:pt x="7491" y="16"/>
                    <a:pt x="7488" y="12"/>
                    <a:pt x="7488" y="8"/>
                  </a:cubicBezTo>
                  <a:cubicBezTo>
                    <a:pt x="7488" y="4"/>
                    <a:pt x="7491" y="0"/>
                    <a:pt x="7496" y="0"/>
                  </a:cubicBezTo>
                  <a:close/>
                  <a:moveTo>
                    <a:pt x="7688" y="0"/>
                  </a:moveTo>
                  <a:lnTo>
                    <a:pt x="7800" y="0"/>
                  </a:lnTo>
                  <a:cubicBezTo>
                    <a:pt x="7804" y="0"/>
                    <a:pt x="7808" y="4"/>
                    <a:pt x="7808" y="8"/>
                  </a:cubicBezTo>
                  <a:cubicBezTo>
                    <a:pt x="7808" y="12"/>
                    <a:pt x="7804" y="16"/>
                    <a:pt x="7800" y="16"/>
                  </a:cubicBezTo>
                  <a:lnTo>
                    <a:pt x="7688" y="16"/>
                  </a:lnTo>
                  <a:cubicBezTo>
                    <a:pt x="7683" y="16"/>
                    <a:pt x="7680" y="12"/>
                    <a:pt x="7680" y="8"/>
                  </a:cubicBezTo>
                  <a:cubicBezTo>
                    <a:pt x="7680" y="4"/>
                    <a:pt x="7683" y="0"/>
                    <a:pt x="7688" y="0"/>
                  </a:cubicBezTo>
                  <a:close/>
                  <a:moveTo>
                    <a:pt x="7880" y="0"/>
                  </a:moveTo>
                  <a:lnTo>
                    <a:pt x="7992" y="0"/>
                  </a:lnTo>
                  <a:cubicBezTo>
                    <a:pt x="7996" y="0"/>
                    <a:pt x="8000" y="4"/>
                    <a:pt x="8000" y="8"/>
                  </a:cubicBezTo>
                  <a:cubicBezTo>
                    <a:pt x="8000" y="12"/>
                    <a:pt x="7996" y="16"/>
                    <a:pt x="7992" y="16"/>
                  </a:cubicBezTo>
                  <a:lnTo>
                    <a:pt x="7880" y="16"/>
                  </a:lnTo>
                  <a:cubicBezTo>
                    <a:pt x="7875" y="16"/>
                    <a:pt x="7872" y="12"/>
                    <a:pt x="7872" y="8"/>
                  </a:cubicBezTo>
                  <a:cubicBezTo>
                    <a:pt x="7872" y="4"/>
                    <a:pt x="7875" y="0"/>
                    <a:pt x="7880" y="0"/>
                  </a:cubicBezTo>
                  <a:close/>
                  <a:moveTo>
                    <a:pt x="8072" y="0"/>
                  </a:moveTo>
                  <a:lnTo>
                    <a:pt x="8184" y="0"/>
                  </a:lnTo>
                  <a:cubicBezTo>
                    <a:pt x="8188" y="0"/>
                    <a:pt x="8192" y="4"/>
                    <a:pt x="8192" y="8"/>
                  </a:cubicBezTo>
                  <a:cubicBezTo>
                    <a:pt x="8192" y="12"/>
                    <a:pt x="8188" y="16"/>
                    <a:pt x="8184" y="16"/>
                  </a:cubicBezTo>
                  <a:lnTo>
                    <a:pt x="8072" y="16"/>
                  </a:lnTo>
                  <a:cubicBezTo>
                    <a:pt x="8067" y="16"/>
                    <a:pt x="8064" y="12"/>
                    <a:pt x="8064" y="8"/>
                  </a:cubicBezTo>
                  <a:cubicBezTo>
                    <a:pt x="8064" y="4"/>
                    <a:pt x="8067" y="0"/>
                    <a:pt x="8072" y="0"/>
                  </a:cubicBezTo>
                  <a:close/>
                  <a:moveTo>
                    <a:pt x="8264" y="0"/>
                  </a:moveTo>
                  <a:lnTo>
                    <a:pt x="8376" y="0"/>
                  </a:lnTo>
                  <a:cubicBezTo>
                    <a:pt x="8380" y="0"/>
                    <a:pt x="8384" y="4"/>
                    <a:pt x="8384" y="8"/>
                  </a:cubicBezTo>
                  <a:cubicBezTo>
                    <a:pt x="8384" y="12"/>
                    <a:pt x="8380" y="16"/>
                    <a:pt x="8376" y="16"/>
                  </a:cubicBezTo>
                  <a:lnTo>
                    <a:pt x="8264" y="16"/>
                  </a:lnTo>
                  <a:cubicBezTo>
                    <a:pt x="8259" y="16"/>
                    <a:pt x="8256" y="12"/>
                    <a:pt x="8256" y="8"/>
                  </a:cubicBezTo>
                  <a:cubicBezTo>
                    <a:pt x="8256" y="4"/>
                    <a:pt x="8259" y="0"/>
                    <a:pt x="8264" y="0"/>
                  </a:cubicBezTo>
                  <a:close/>
                  <a:moveTo>
                    <a:pt x="8456" y="0"/>
                  </a:moveTo>
                  <a:lnTo>
                    <a:pt x="8568" y="0"/>
                  </a:lnTo>
                  <a:cubicBezTo>
                    <a:pt x="8572" y="0"/>
                    <a:pt x="8576" y="4"/>
                    <a:pt x="8576" y="8"/>
                  </a:cubicBezTo>
                  <a:cubicBezTo>
                    <a:pt x="8576" y="12"/>
                    <a:pt x="8572" y="16"/>
                    <a:pt x="8568" y="16"/>
                  </a:cubicBezTo>
                  <a:lnTo>
                    <a:pt x="8456" y="16"/>
                  </a:lnTo>
                  <a:cubicBezTo>
                    <a:pt x="8451" y="16"/>
                    <a:pt x="8448" y="12"/>
                    <a:pt x="8448" y="8"/>
                  </a:cubicBezTo>
                  <a:cubicBezTo>
                    <a:pt x="8448" y="4"/>
                    <a:pt x="8451" y="0"/>
                    <a:pt x="8456" y="0"/>
                  </a:cubicBezTo>
                  <a:close/>
                  <a:moveTo>
                    <a:pt x="8648" y="0"/>
                  </a:moveTo>
                  <a:lnTo>
                    <a:pt x="8760" y="0"/>
                  </a:lnTo>
                  <a:cubicBezTo>
                    <a:pt x="8764" y="0"/>
                    <a:pt x="8768" y="4"/>
                    <a:pt x="8768" y="8"/>
                  </a:cubicBezTo>
                  <a:cubicBezTo>
                    <a:pt x="8768" y="12"/>
                    <a:pt x="8764" y="16"/>
                    <a:pt x="8760" y="16"/>
                  </a:cubicBezTo>
                  <a:lnTo>
                    <a:pt x="8648" y="16"/>
                  </a:lnTo>
                  <a:cubicBezTo>
                    <a:pt x="8643" y="16"/>
                    <a:pt x="8640" y="12"/>
                    <a:pt x="8640" y="8"/>
                  </a:cubicBezTo>
                  <a:cubicBezTo>
                    <a:pt x="8640" y="4"/>
                    <a:pt x="8643" y="0"/>
                    <a:pt x="8648" y="0"/>
                  </a:cubicBezTo>
                  <a:close/>
                  <a:moveTo>
                    <a:pt x="8840" y="0"/>
                  </a:moveTo>
                  <a:lnTo>
                    <a:pt x="8952" y="0"/>
                  </a:lnTo>
                  <a:cubicBezTo>
                    <a:pt x="8956" y="0"/>
                    <a:pt x="8960" y="4"/>
                    <a:pt x="8960" y="8"/>
                  </a:cubicBezTo>
                  <a:cubicBezTo>
                    <a:pt x="8960" y="12"/>
                    <a:pt x="8956" y="16"/>
                    <a:pt x="8952" y="16"/>
                  </a:cubicBezTo>
                  <a:lnTo>
                    <a:pt x="8840" y="16"/>
                  </a:lnTo>
                  <a:cubicBezTo>
                    <a:pt x="8835" y="16"/>
                    <a:pt x="8832" y="12"/>
                    <a:pt x="8832" y="8"/>
                  </a:cubicBezTo>
                  <a:cubicBezTo>
                    <a:pt x="8832" y="4"/>
                    <a:pt x="8835" y="0"/>
                    <a:pt x="8840" y="0"/>
                  </a:cubicBezTo>
                  <a:close/>
                  <a:moveTo>
                    <a:pt x="9032" y="0"/>
                  </a:moveTo>
                  <a:lnTo>
                    <a:pt x="9144" y="0"/>
                  </a:lnTo>
                  <a:cubicBezTo>
                    <a:pt x="9148" y="0"/>
                    <a:pt x="9152" y="4"/>
                    <a:pt x="9152" y="8"/>
                  </a:cubicBezTo>
                  <a:cubicBezTo>
                    <a:pt x="9152" y="12"/>
                    <a:pt x="9148" y="16"/>
                    <a:pt x="9144" y="16"/>
                  </a:cubicBezTo>
                  <a:lnTo>
                    <a:pt x="9032" y="16"/>
                  </a:lnTo>
                  <a:cubicBezTo>
                    <a:pt x="9027" y="16"/>
                    <a:pt x="9024" y="12"/>
                    <a:pt x="9024" y="8"/>
                  </a:cubicBezTo>
                  <a:cubicBezTo>
                    <a:pt x="9024" y="4"/>
                    <a:pt x="9027" y="0"/>
                    <a:pt x="9032" y="0"/>
                  </a:cubicBezTo>
                  <a:close/>
                  <a:moveTo>
                    <a:pt x="9224" y="0"/>
                  </a:moveTo>
                  <a:lnTo>
                    <a:pt x="9336" y="0"/>
                  </a:lnTo>
                  <a:cubicBezTo>
                    <a:pt x="9340" y="0"/>
                    <a:pt x="9344" y="4"/>
                    <a:pt x="9344" y="8"/>
                  </a:cubicBezTo>
                  <a:cubicBezTo>
                    <a:pt x="9344" y="12"/>
                    <a:pt x="9340" y="16"/>
                    <a:pt x="9336" y="16"/>
                  </a:cubicBezTo>
                  <a:lnTo>
                    <a:pt x="9224" y="16"/>
                  </a:lnTo>
                  <a:cubicBezTo>
                    <a:pt x="9219" y="16"/>
                    <a:pt x="9216" y="12"/>
                    <a:pt x="9216" y="8"/>
                  </a:cubicBezTo>
                  <a:cubicBezTo>
                    <a:pt x="9216" y="4"/>
                    <a:pt x="9219" y="0"/>
                    <a:pt x="9224" y="0"/>
                  </a:cubicBezTo>
                  <a:close/>
                  <a:moveTo>
                    <a:pt x="9416" y="0"/>
                  </a:moveTo>
                  <a:lnTo>
                    <a:pt x="9528" y="0"/>
                  </a:lnTo>
                  <a:cubicBezTo>
                    <a:pt x="9532" y="0"/>
                    <a:pt x="9536" y="4"/>
                    <a:pt x="9536" y="8"/>
                  </a:cubicBezTo>
                  <a:cubicBezTo>
                    <a:pt x="9536" y="12"/>
                    <a:pt x="9532" y="16"/>
                    <a:pt x="9528" y="16"/>
                  </a:cubicBezTo>
                  <a:lnTo>
                    <a:pt x="9416" y="16"/>
                  </a:lnTo>
                  <a:cubicBezTo>
                    <a:pt x="9411" y="16"/>
                    <a:pt x="9408" y="12"/>
                    <a:pt x="9408" y="8"/>
                  </a:cubicBezTo>
                  <a:cubicBezTo>
                    <a:pt x="9408" y="4"/>
                    <a:pt x="9411" y="0"/>
                    <a:pt x="9416" y="0"/>
                  </a:cubicBezTo>
                  <a:close/>
                  <a:moveTo>
                    <a:pt x="9608" y="0"/>
                  </a:moveTo>
                  <a:lnTo>
                    <a:pt x="9720" y="0"/>
                  </a:lnTo>
                  <a:cubicBezTo>
                    <a:pt x="9724" y="0"/>
                    <a:pt x="9728" y="4"/>
                    <a:pt x="9728" y="8"/>
                  </a:cubicBezTo>
                  <a:cubicBezTo>
                    <a:pt x="9728" y="12"/>
                    <a:pt x="9724" y="16"/>
                    <a:pt x="9720" y="16"/>
                  </a:cubicBezTo>
                  <a:lnTo>
                    <a:pt x="9608" y="16"/>
                  </a:lnTo>
                  <a:cubicBezTo>
                    <a:pt x="9603" y="16"/>
                    <a:pt x="9600" y="12"/>
                    <a:pt x="9600" y="8"/>
                  </a:cubicBezTo>
                  <a:cubicBezTo>
                    <a:pt x="9600" y="4"/>
                    <a:pt x="9603" y="0"/>
                    <a:pt x="9608" y="0"/>
                  </a:cubicBezTo>
                  <a:close/>
                  <a:moveTo>
                    <a:pt x="9800" y="0"/>
                  </a:moveTo>
                  <a:lnTo>
                    <a:pt x="9912" y="0"/>
                  </a:lnTo>
                  <a:cubicBezTo>
                    <a:pt x="9916" y="0"/>
                    <a:pt x="9920" y="4"/>
                    <a:pt x="9920" y="8"/>
                  </a:cubicBezTo>
                  <a:cubicBezTo>
                    <a:pt x="9920" y="12"/>
                    <a:pt x="9916" y="16"/>
                    <a:pt x="9912" y="16"/>
                  </a:cubicBezTo>
                  <a:lnTo>
                    <a:pt x="9800" y="16"/>
                  </a:lnTo>
                  <a:cubicBezTo>
                    <a:pt x="9795" y="16"/>
                    <a:pt x="9792" y="12"/>
                    <a:pt x="9792" y="8"/>
                  </a:cubicBezTo>
                  <a:cubicBezTo>
                    <a:pt x="9792" y="4"/>
                    <a:pt x="9795" y="0"/>
                    <a:pt x="9800" y="0"/>
                  </a:cubicBezTo>
                  <a:close/>
                  <a:moveTo>
                    <a:pt x="9992" y="0"/>
                  </a:moveTo>
                  <a:lnTo>
                    <a:pt x="10104" y="0"/>
                  </a:lnTo>
                  <a:cubicBezTo>
                    <a:pt x="10108" y="0"/>
                    <a:pt x="10112" y="4"/>
                    <a:pt x="10112" y="8"/>
                  </a:cubicBezTo>
                  <a:cubicBezTo>
                    <a:pt x="10112" y="12"/>
                    <a:pt x="10108" y="16"/>
                    <a:pt x="10104" y="16"/>
                  </a:cubicBezTo>
                  <a:lnTo>
                    <a:pt x="9992" y="16"/>
                  </a:lnTo>
                  <a:cubicBezTo>
                    <a:pt x="9987" y="16"/>
                    <a:pt x="9984" y="12"/>
                    <a:pt x="9984" y="8"/>
                  </a:cubicBezTo>
                  <a:cubicBezTo>
                    <a:pt x="9984" y="4"/>
                    <a:pt x="9987" y="0"/>
                    <a:pt x="9992" y="0"/>
                  </a:cubicBezTo>
                  <a:close/>
                  <a:moveTo>
                    <a:pt x="10184" y="0"/>
                  </a:moveTo>
                  <a:lnTo>
                    <a:pt x="10286" y="0"/>
                  </a:lnTo>
                  <a:cubicBezTo>
                    <a:pt x="10290" y="0"/>
                    <a:pt x="10294" y="4"/>
                    <a:pt x="10294" y="8"/>
                  </a:cubicBezTo>
                  <a:cubicBezTo>
                    <a:pt x="10294" y="12"/>
                    <a:pt x="10290" y="16"/>
                    <a:pt x="10286" y="16"/>
                  </a:cubicBezTo>
                  <a:lnTo>
                    <a:pt x="10184" y="16"/>
                  </a:lnTo>
                  <a:cubicBezTo>
                    <a:pt x="10179" y="16"/>
                    <a:pt x="10176" y="12"/>
                    <a:pt x="10176" y="8"/>
                  </a:cubicBezTo>
                  <a:cubicBezTo>
                    <a:pt x="10176" y="4"/>
                    <a:pt x="10179" y="0"/>
                    <a:pt x="10184" y="0"/>
                  </a:cubicBezTo>
                  <a:close/>
                </a:path>
              </a:pathLst>
            </a:custGeom>
            <a:solidFill>
              <a:srgbClr val="A5A5A5"/>
            </a:solidFill>
            <a:ln w="0" cap="flat">
              <a:solidFill>
                <a:srgbClr val="A5A5A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Rectangle 2751">
              <a:extLst>
                <a:ext uri="{FF2B5EF4-FFF2-40B4-BE49-F238E27FC236}">
                  <a16:creationId xmlns:a16="http://schemas.microsoft.com/office/drawing/2014/main" id="{8A346FA7-C845-4598-850E-3B0027499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5" y="6835"/>
              <a:ext cx="537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Hypermestra +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" name="Rectangle 2752">
              <a:extLst>
                <a:ext uri="{FF2B5EF4-FFF2-40B4-BE49-F238E27FC236}">
                  <a16:creationId xmlns:a16="http://schemas.microsoft.com/office/drawing/2014/main" id="{7404B311-B3BD-4D80-A55E-60371721E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9" y="6914"/>
              <a:ext cx="30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Lynceus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3" name="Rectangle 2753">
              <a:extLst>
                <a:ext uri="{FF2B5EF4-FFF2-40B4-BE49-F238E27FC236}">
                  <a16:creationId xmlns:a16="http://schemas.microsoft.com/office/drawing/2014/main" id="{D972907C-02C8-4624-A646-431878974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" y="6932"/>
              <a:ext cx="198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Abas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4" name="Rectangle 2754">
              <a:extLst>
                <a:ext uri="{FF2B5EF4-FFF2-40B4-BE49-F238E27FC236}">
                  <a16:creationId xmlns:a16="http://schemas.microsoft.com/office/drawing/2014/main" id="{F9235C85-A82C-4B07-96DF-5B32C7D5E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0" y="6837"/>
              <a:ext cx="29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Acrisius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5" name="Rectangle 2755">
              <a:extLst>
                <a:ext uri="{FF2B5EF4-FFF2-40B4-BE49-F238E27FC236}">
                  <a16:creationId xmlns:a16="http://schemas.microsoft.com/office/drawing/2014/main" id="{75BF1923-01E1-44A4-8A7D-899446853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7" y="6929"/>
              <a:ext cx="33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Danae +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6" name="Rectangle 2756">
              <a:extLst>
                <a:ext uri="{FF2B5EF4-FFF2-40B4-BE49-F238E27FC236}">
                  <a16:creationId xmlns:a16="http://schemas.microsoft.com/office/drawing/2014/main" id="{D9F669B8-5DA3-4D68-8C4D-C36F93DD2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1" y="7008"/>
              <a:ext cx="390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Polydectes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7" name="Rectangle 2757">
              <a:extLst>
                <a:ext uri="{FF2B5EF4-FFF2-40B4-BE49-F238E27FC236}">
                  <a16:creationId xmlns:a16="http://schemas.microsoft.com/office/drawing/2014/main" id="{17CCF5A0-A776-4746-AEC3-73624942F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8" y="6837"/>
              <a:ext cx="30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C05046"/>
                  </a:solidFill>
                  <a:effectLst/>
                  <a:latin typeface="Arial" panose="020B0604020202020204" pitchFamily="34" charset="0"/>
                </a:rPr>
                <a:t>Perseus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" name="Rectangle 2758">
              <a:extLst>
                <a:ext uri="{FF2B5EF4-FFF2-40B4-BE49-F238E27FC236}">
                  <a16:creationId xmlns:a16="http://schemas.microsoft.com/office/drawing/2014/main" id="{941C45D4-41B6-4B95-922C-86C32BBE6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7" y="6932"/>
              <a:ext cx="44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Gorgophone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" name="Rectangle 2759">
              <a:extLst>
                <a:ext uri="{FF2B5EF4-FFF2-40B4-BE49-F238E27FC236}">
                  <a16:creationId xmlns:a16="http://schemas.microsoft.com/office/drawing/2014/main" id="{29187CA6-2F6F-406D-BFD0-42CAEE52B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6" y="6837"/>
              <a:ext cx="377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Tyndareus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0" name="Rectangle 2760">
              <a:extLst>
                <a:ext uri="{FF2B5EF4-FFF2-40B4-BE49-F238E27FC236}">
                  <a16:creationId xmlns:a16="http://schemas.microsoft.com/office/drawing/2014/main" id="{17CA12FB-D23F-4C61-BEF3-2412CE475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3" y="6926"/>
              <a:ext cx="22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Helen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1" name="Rectangle 2761">
              <a:extLst>
                <a:ext uri="{FF2B5EF4-FFF2-40B4-BE49-F238E27FC236}">
                  <a16:creationId xmlns:a16="http://schemas.microsoft.com/office/drawing/2014/main" id="{95FDC3ED-5829-46F5-960B-CC8D3DA78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7" y="6820"/>
              <a:ext cx="414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 Menelaus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2" name="Freeform 2762">
              <a:extLst>
                <a:ext uri="{FF2B5EF4-FFF2-40B4-BE49-F238E27FC236}">
                  <a16:creationId xmlns:a16="http://schemas.microsoft.com/office/drawing/2014/main" id="{48DD3014-1FAA-41CE-87FB-D3157864BC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8" y="6731"/>
              <a:ext cx="5" cy="190"/>
            </a:xfrm>
            <a:custGeom>
              <a:avLst/>
              <a:gdLst>
                <a:gd name="T0" fmla="*/ 15 w 15"/>
                <a:gd name="T1" fmla="*/ 8 h 492"/>
                <a:gd name="T2" fmla="*/ 15 w 15"/>
                <a:gd name="T3" fmla="*/ 116 h 492"/>
                <a:gd name="T4" fmla="*/ 8 w 15"/>
                <a:gd name="T5" fmla="*/ 123 h 492"/>
                <a:gd name="T6" fmla="*/ 0 w 15"/>
                <a:gd name="T7" fmla="*/ 116 h 492"/>
                <a:gd name="T8" fmla="*/ 0 w 15"/>
                <a:gd name="T9" fmla="*/ 8 h 492"/>
                <a:gd name="T10" fmla="*/ 8 w 15"/>
                <a:gd name="T11" fmla="*/ 0 h 492"/>
                <a:gd name="T12" fmla="*/ 15 w 15"/>
                <a:gd name="T13" fmla="*/ 8 h 492"/>
                <a:gd name="T14" fmla="*/ 15 w 15"/>
                <a:gd name="T15" fmla="*/ 192 h 492"/>
                <a:gd name="T16" fmla="*/ 15 w 15"/>
                <a:gd name="T17" fmla="*/ 300 h 492"/>
                <a:gd name="T18" fmla="*/ 8 w 15"/>
                <a:gd name="T19" fmla="*/ 308 h 492"/>
                <a:gd name="T20" fmla="*/ 0 w 15"/>
                <a:gd name="T21" fmla="*/ 300 h 492"/>
                <a:gd name="T22" fmla="*/ 0 w 15"/>
                <a:gd name="T23" fmla="*/ 192 h 492"/>
                <a:gd name="T24" fmla="*/ 8 w 15"/>
                <a:gd name="T25" fmla="*/ 185 h 492"/>
                <a:gd name="T26" fmla="*/ 15 w 15"/>
                <a:gd name="T27" fmla="*/ 192 h 492"/>
                <a:gd name="T28" fmla="*/ 15 w 15"/>
                <a:gd name="T29" fmla="*/ 377 h 492"/>
                <a:gd name="T30" fmla="*/ 15 w 15"/>
                <a:gd name="T31" fmla="*/ 484 h 492"/>
                <a:gd name="T32" fmla="*/ 8 w 15"/>
                <a:gd name="T33" fmla="*/ 492 h 492"/>
                <a:gd name="T34" fmla="*/ 0 w 15"/>
                <a:gd name="T35" fmla="*/ 484 h 492"/>
                <a:gd name="T36" fmla="*/ 0 w 15"/>
                <a:gd name="T37" fmla="*/ 377 h 492"/>
                <a:gd name="T38" fmla="*/ 8 w 15"/>
                <a:gd name="T39" fmla="*/ 369 h 492"/>
                <a:gd name="T40" fmla="*/ 15 w 15"/>
                <a:gd name="T41" fmla="*/ 37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492">
                  <a:moveTo>
                    <a:pt x="15" y="8"/>
                  </a:moveTo>
                  <a:lnTo>
                    <a:pt x="15" y="116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3" y="123"/>
                    <a:pt x="0" y="120"/>
                    <a:pt x="0" y="116"/>
                  </a:cubicBezTo>
                  <a:lnTo>
                    <a:pt x="0" y="8"/>
                  </a:ln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192"/>
                  </a:moveTo>
                  <a:lnTo>
                    <a:pt x="15" y="300"/>
                  </a:lnTo>
                  <a:cubicBezTo>
                    <a:pt x="15" y="304"/>
                    <a:pt x="12" y="308"/>
                    <a:pt x="8" y="308"/>
                  </a:cubicBezTo>
                  <a:cubicBezTo>
                    <a:pt x="3" y="308"/>
                    <a:pt x="0" y="304"/>
                    <a:pt x="0" y="300"/>
                  </a:cubicBezTo>
                  <a:lnTo>
                    <a:pt x="0" y="192"/>
                  </a:lnTo>
                  <a:cubicBezTo>
                    <a:pt x="0" y="188"/>
                    <a:pt x="3" y="185"/>
                    <a:pt x="8" y="185"/>
                  </a:cubicBezTo>
                  <a:cubicBezTo>
                    <a:pt x="12" y="185"/>
                    <a:pt x="15" y="188"/>
                    <a:pt x="15" y="192"/>
                  </a:cubicBezTo>
                  <a:close/>
                  <a:moveTo>
                    <a:pt x="15" y="377"/>
                  </a:moveTo>
                  <a:lnTo>
                    <a:pt x="15" y="484"/>
                  </a:lnTo>
                  <a:cubicBezTo>
                    <a:pt x="15" y="489"/>
                    <a:pt x="12" y="492"/>
                    <a:pt x="8" y="492"/>
                  </a:cubicBezTo>
                  <a:cubicBezTo>
                    <a:pt x="3" y="492"/>
                    <a:pt x="0" y="489"/>
                    <a:pt x="0" y="484"/>
                  </a:cubicBezTo>
                  <a:lnTo>
                    <a:pt x="0" y="377"/>
                  </a:lnTo>
                  <a:cubicBezTo>
                    <a:pt x="0" y="373"/>
                    <a:pt x="3" y="369"/>
                    <a:pt x="8" y="369"/>
                  </a:cubicBezTo>
                  <a:cubicBezTo>
                    <a:pt x="12" y="369"/>
                    <a:pt x="15" y="373"/>
                    <a:pt x="15" y="377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763">
              <a:extLst>
                <a:ext uri="{FF2B5EF4-FFF2-40B4-BE49-F238E27FC236}">
                  <a16:creationId xmlns:a16="http://schemas.microsoft.com/office/drawing/2014/main" id="{B31F6E96-FA27-4C9C-A1F0-C3A4A24043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7043"/>
              <a:ext cx="2317" cy="6"/>
            </a:xfrm>
            <a:custGeom>
              <a:avLst/>
              <a:gdLst>
                <a:gd name="T0" fmla="*/ 120 w 6002"/>
                <a:gd name="T1" fmla="*/ 16 h 16"/>
                <a:gd name="T2" fmla="*/ 200 w 6002"/>
                <a:gd name="T3" fmla="*/ 0 h 16"/>
                <a:gd name="T4" fmla="*/ 200 w 6002"/>
                <a:gd name="T5" fmla="*/ 16 h 16"/>
                <a:gd name="T6" fmla="*/ 504 w 6002"/>
                <a:gd name="T7" fmla="*/ 0 h 16"/>
                <a:gd name="T8" fmla="*/ 384 w 6002"/>
                <a:gd name="T9" fmla="*/ 8 h 16"/>
                <a:gd name="T10" fmla="*/ 704 w 6002"/>
                <a:gd name="T11" fmla="*/ 8 h 16"/>
                <a:gd name="T12" fmla="*/ 584 w 6002"/>
                <a:gd name="T13" fmla="*/ 0 h 16"/>
                <a:gd name="T14" fmla="*/ 888 w 6002"/>
                <a:gd name="T15" fmla="*/ 16 h 16"/>
                <a:gd name="T16" fmla="*/ 968 w 6002"/>
                <a:gd name="T17" fmla="*/ 0 h 16"/>
                <a:gd name="T18" fmla="*/ 968 w 6002"/>
                <a:gd name="T19" fmla="*/ 16 h 16"/>
                <a:gd name="T20" fmla="*/ 1272 w 6002"/>
                <a:gd name="T21" fmla="*/ 0 h 16"/>
                <a:gd name="T22" fmla="*/ 1152 w 6002"/>
                <a:gd name="T23" fmla="*/ 8 h 16"/>
                <a:gd name="T24" fmla="*/ 1472 w 6002"/>
                <a:gd name="T25" fmla="*/ 8 h 16"/>
                <a:gd name="T26" fmla="*/ 1352 w 6002"/>
                <a:gd name="T27" fmla="*/ 0 h 16"/>
                <a:gd name="T28" fmla="*/ 1656 w 6002"/>
                <a:gd name="T29" fmla="*/ 16 h 16"/>
                <a:gd name="T30" fmla="*/ 1736 w 6002"/>
                <a:gd name="T31" fmla="*/ 0 h 16"/>
                <a:gd name="T32" fmla="*/ 1736 w 6002"/>
                <a:gd name="T33" fmla="*/ 16 h 16"/>
                <a:gd name="T34" fmla="*/ 2040 w 6002"/>
                <a:gd name="T35" fmla="*/ 0 h 16"/>
                <a:gd name="T36" fmla="*/ 1920 w 6002"/>
                <a:gd name="T37" fmla="*/ 8 h 16"/>
                <a:gd name="T38" fmla="*/ 2240 w 6002"/>
                <a:gd name="T39" fmla="*/ 8 h 16"/>
                <a:gd name="T40" fmla="*/ 2120 w 6002"/>
                <a:gd name="T41" fmla="*/ 0 h 16"/>
                <a:gd name="T42" fmla="*/ 2424 w 6002"/>
                <a:gd name="T43" fmla="*/ 16 h 16"/>
                <a:gd name="T44" fmla="*/ 2504 w 6002"/>
                <a:gd name="T45" fmla="*/ 0 h 16"/>
                <a:gd name="T46" fmla="*/ 2504 w 6002"/>
                <a:gd name="T47" fmla="*/ 16 h 16"/>
                <a:gd name="T48" fmla="*/ 2808 w 6002"/>
                <a:gd name="T49" fmla="*/ 0 h 16"/>
                <a:gd name="T50" fmla="*/ 2688 w 6002"/>
                <a:gd name="T51" fmla="*/ 8 h 16"/>
                <a:gd name="T52" fmla="*/ 3008 w 6002"/>
                <a:gd name="T53" fmla="*/ 8 h 16"/>
                <a:gd name="T54" fmla="*/ 2888 w 6002"/>
                <a:gd name="T55" fmla="*/ 0 h 16"/>
                <a:gd name="T56" fmla="*/ 3192 w 6002"/>
                <a:gd name="T57" fmla="*/ 16 h 16"/>
                <a:gd name="T58" fmla="*/ 3272 w 6002"/>
                <a:gd name="T59" fmla="*/ 0 h 16"/>
                <a:gd name="T60" fmla="*/ 3272 w 6002"/>
                <a:gd name="T61" fmla="*/ 16 h 16"/>
                <a:gd name="T62" fmla="*/ 3576 w 6002"/>
                <a:gd name="T63" fmla="*/ 0 h 16"/>
                <a:gd name="T64" fmla="*/ 3456 w 6002"/>
                <a:gd name="T65" fmla="*/ 8 h 16"/>
                <a:gd name="T66" fmla="*/ 3776 w 6002"/>
                <a:gd name="T67" fmla="*/ 8 h 16"/>
                <a:gd name="T68" fmla="*/ 3656 w 6002"/>
                <a:gd name="T69" fmla="*/ 0 h 16"/>
                <a:gd name="T70" fmla="*/ 3960 w 6002"/>
                <a:gd name="T71" fmla="*/ 16 h 16"/>
                <a:gd name="T72" fmla="*/ 4040 w 6002"/>
                <a:gd name="T73" fmla="*/ 0 h 16"/>
                <a:gd name="T74" fmla="*/ 4040 w 6002"/>
                <a:gd name="T75" fmla="*/ 16 h 16"/>
                <a:gd name="T76" fmla="*/ 4344 w 6002"/>
                <a:gd name="T77" fmla="*/ 0 h 16"/>
                <a:gd name="T78" fmla="*/ 4224 w 6002"/>
                <a:gd name="T79" fmla="*/ 8 h 16"/>
                <a:gd name="T80" fmla="*/ 4544 w 6002"/>
                <a:gd name="T81" fmla="*/ 8 h 16"/>
                <a:gd name="T82" fmla="*/ 4424 w 6002"/>
                <a:gd name="T83" fmla="*/ 0 h 16"/>
                <a:gd name="T84" fmla="*/ 4728 w 6002"/>
                <a:gd name="T85" fmla="*/ 16 h 16"/>
                <a:gd name="T86" fmla="*/ 4808 w 6002"/>
                <a:gd name="T87" fmla="*/ 0 h 16"/>
                <a:gd name="T88" fmla="*/ 4808 w 6002"/>
                <a:gd name="T89" fmla="*/ 16 h 16"/>
                <a:gd name="T90" fmla="*/ 5112 w 6002"/>
                <a:gd name="T91" fmla="*/ 0 h 16"/>
                <a:gd name="T92" fmla="*/ 4992 w 6002"/>
                <a:gd name="T93" fmla="*/ 8 h 16"/>
                <a:gd name="T94" fmla="*/ 5312 w 6002"/>
                <a:gd name="T95" fmla="*/ 8 h 16"/>
                <a:gd name="T96" fmla="*/ 5192 w 6002"/>
                <a:gd name="T97" fmla="*/ 0 h 16"/>
                <a:gd name="T98" fmla="*/ 5496 w 6002"/>
                <a:gd name="T99" fmla="*/ 16 h 16"/>
                <a:gd name="T100" fmla="*/ 5576 w 6002"/>
                <a:gd name="T101" fmla="*/ 0 h 16"/>
                <a:gd name="T102" fmla="*/ 5576 w 6002"/>
                <a:gd name="T103" fmla="*/ 16 h 16"/>
                <a:gd name="T104" fmla="*/ 5880 w 6002"/>
                <a:gd name="T105" fmla="*/ 0 h 16"/>
                <a:gd name="T106" fmla="*/ 5760 w 6002"/>
                <a:gd name="T107" fmla="*/ 8 h 16"/>
                <a:gd name="T108" fmla="*/ 6002 w 6002"/>
                <a:gd name="T109" fmla="*/ 8 h 16"/>
                <a:gd name="T110" fmla="*/ 5960 w 6002"/>
                <a:gd name="T1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02" h="16">
                  <a:moveTo>
                    <a:pt x="8" y="0"/>
                  </a:moveTo>
                  <a:lnTo>
                    <a:pt x="120" y="0"/>
                  </a:lnTo>
                  <a:cubicBezTo>
                    <a:pt x="124" y="0"/>
                    <a:pt x="128" y="3"/>
                    <a:pt x="128" y="8"/>
                  </a:cubicBezTo>
                  <a:cubicBezTo>
                    <a:pt x="128" y="12"/>
                    <a:pt x="124" y="16"/>
                    <a:pt x="120" y="16"/>
                  </a:cubicBezTo>
                  <a:lnTo>
                    <a:pt x="8" y="16"/>
                  </a:lnTo>
                  <a:cubicBezTo>
                    <a:pt x="3" y="16"/>
                    <a:pt x="0" y="12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lose/>
                  <a:moveTo>
                    <a:pt x="200" y="0"/>
                  </a:moveTo>
                  <a:lnTo>
                    <a:pt x="312" y="0"/>
                  </a:lnTo>
                  <a:cubicBezTo>
                    <a:pt x="316" y="0"/>
                    <a:pt x="320" y="3"/>
                    <a:pt x="320" y="8"/>
                  </a:cubicBezTo>
                  <a:cubicBezTo>
                    <a:pt x="320" y="12"/>
                    <a:pt x="316" y="16"/>
                    <a:pt x="312" y="16"/>
                  </a:cubicBezTo>
                  <a:lnTo>
                    <a:pt x="200" y="16"/>
                  </a:lnTo>
                  <a:cubicBezTo>
                    <a:pt x="195" y="16"/>
                    <a:pt x="192" y="12"/>
                    <a:pt x="192" y="8"/>
                  </a:cubicBezTo>
                  <a:cubicBezTo>
                    <a:pt x="192" y="3"/>
                    <a:pt x="195" y="0"/>
                    <a:pt x="200" y="0"/>
                  </a:cubicBezTo>
                  <a:close/>
                  <a:moveTo>
                    <a:pt x="392" y="0"/>
                  </a:moveTo>
                  <a:lnTo>
                    <a:pt x="504" y="0"/>
                  </a:lnTo>
                  <a:cubicBezTo>
                    <a:pt x="508" y="0"/>
                    <a:pt x="512" y="3"/>
                    <a:pt x="512" y="8"/>
                  </a:cubicBezTo>
                  <a:cubicBezTo>
                    <a:pt x="512" y="12"/>
                    <a:pt x="508" y="16"/>
                    <a:pt x="504" y="16"/>
                  </a:cubicBezTo>
                  <a:lnTo>
                    <a:pt x="392" y="16"/>
                  </a:lnTo>
                  <a:cubicBezTo>
                    <a:pt x="387" y="16"/>
                    <a:pt x="384" y="12"/>
                    <a:pt x="384" y="8"/>
                  </a:cubicBezTo>
                  <a:cubicBezTo>
                    <a:pt x="384" y="3"/>
                    <a:pt x="387" y="0"/>
                    <a:pt x="392" y="0"/>
                  </a:cubicBezTo>
                  <a:close/>
                  <a:moveTo>
                    <a:pt x="584" y="0"/>
                  </a:moveTo>
                  <a:lnTo>
                    <a:pt x="696" y="0"/>
                  </a:lnTo>
                  <a:cubicBezTo>
                    <a:pt x="700" y="0"/>
                    <a:pt x="704" y="3"/>
                    <a:pt x="704" y="8"/>
                  </a:cubicBezTo>
                  <a:cubicBezTo>
                    <a:pt x="704" y="12"/>
                    <a:pt x="700" y="16"/>
                    <a:pt x="696" y="16"/>
                  </a:cubicBezTo>
                  <a:lnTo>
                    <a:pt x="584" y="16"/>
                  </a:lnTo>
                  <a:cubicBezTo>
                    <a:pt x="579" y="16"/>
                    <a:pt x="576" y="12"/>
                    <a:pt x="576" y="8"/>
                  </a:cubicBezTo>
                  <a:cubicBezTo>
                    <a:pt x="576" y="3"/>
                    <a:pt x="579" y="0"/>
                    <a:pt x="584" y="0"/>
                  </a:cubicBezTo>
                  <a:close/>
                  <a:moveTo>
                    <a:pt x="776" y="0"/>
                  </a:moveTo>
                  <a:lnTo>
                    <a:pt x="888" y="0"/>
                  </a:lnTo>
                  <a:cubicBezTo>
                    <a:pt x="892" y="0"/>
                    <a:pt x="896" y="3"/>
                    <a:pt x="896" y="8"/>
                  </a:cubicBezTo>
                  <a:cubicBezTo>
                    <a:pt x="896" y="12"/>
                    <a:pt x="892" y="16"/>
                    <a:pt x="888" y="16"/>
                  </a:cubicBezTo>
                  <a:lnTo>
                    <a:pt x="776" y="16"/>
                  </a:lnTo>
                  <a:cubicBezTo>
                    <a:pt x="771" y="16"/>
                    <a:pt x="768" y="12"/>
                    <a:pt x="768" y="8"/>
                  </a:cubicBezTo>
                  <a:cubicBezTo>
                    <a:pt x="768" y="3"/>
                    <a:pt x="771" y="0"/>
                    <a:pt x="776" y="0"/>
                  </a:cubicBezTo>
                  <a:close/>
                  <a:moveTo>
                    <a:pt x="968" y="0"/>
                  </a:moveTo>
                  <a:lnTo>
                    <a:pt x="1080" y="0"/>
                  </a:lnTo>
                  <a:cubicBezTo>
                    <a:pt x="1084" y="0"/>
                    <a:pt x="1088" y="3"/>
                    <a:pt x="1088" y="8"/>
                  </a:cubicBezTo>
                  <a:cubicBezTo>
                    <a:pt x="1088" y="12"/>
                    <a:pt x="1084" y="16"/>
                    <a:pt x="1080" y="16"/>
                  </a:cubicBezTo>
                  <a:lnTo>
                    <a:pt x="968" y="16"/>
                  </a:lnTo>
                  <a:cubicBezTo>
                    <a:pt x="963" y="16"/>
                    <a:pt x="960" y="12"/>
                    <a:pt x="960" y="8"/>
                  </a:cubicBezTo>
                  <a:cubicBezTo>
                    <a:pt x="960" y="3"/>
                    <a:pt x="963" y="0"/>
                    <a:pt x="968" y="0"/>
                  </a:cubicBezTo>
                  <a:close/>
                  <a:moveTo>
                    <a:pt x="1160" y="0"/>
                  </a:moveTo>
                  <a:lnTo>
                    <a:pt x="1272" y="0"/>
                  </a:lnTo>
                  <a:cubicBezTo>
                    <a:pt x="1276" y="0"/>
                    <a:pt x="1280" y="3"/>
                    <a:pt x="1280" y="8"/>
                  </a:cubicBezTo>
                  <a:cubicBezTo>
                    <a:pt x="1280" y="12"/>
                    <a:pt x="1276" y="16"/>
                    <a:pt x="1272" y="16"/>
                  </a:cubicBezTo>
                  <a:lnTo>
                    <a:pt x="1160" y="16"/>
                  </a:lnTo>
                  <a:cubicBezTo>
                    <a:pt x="1155" y="16"/>
                    <a:pt x="1152" y="12"/>
                    <a:pt x="1152" y="8"/>
                  </a:cubicBezTo>
                  <a:cubicBezTo>
                    <a:pt x="1152" y="3"/>
                    <a:pt x="1155" y="0"/>
                    <a:pt x="1160" y="0"/>
                  </a:cubicBezTo>
                  <a:close/>
                  <a:moveTo>
                    <a:pt x="1352" y="0"/>
                  </a:moveTo>
                  <a:lnTo>
                    <a:pt x="1464" y="0"/>
                  </a:lnTo>
                  <a:cubicBezTo>
                    <a:pt x="1468" y="0"/>
                    <a:pt x="1472" y="3"/>
                    <a:pt x="1472" y="8"/>
                  </a:cubicBezTo>
                  <a:cubicBezTo>
                    <a:pt x="1472" y="12"/>
                    <a:pt x="1468" y="16"/>
                    <a:pt x="1464" y="16"/>
                  </a:cubicBezTo>
                  <a:lnTo>
                    <a:pt x="1352" y="16"/>
                  </a:lnTo>
                  <a:cubicBezTo>
                    <a:pt x="1347" y="16"/>
                    <a:pt x="1344" y="12"/>
                    <a:pt x="1344" y="8"/>
                  </a:cubicBezTo>
                  <a:cubicBezTo>
                    <a:pt x="1344" y="3"/>
                    <a:pt x="1347" y="0"/>
                    <a:pt x="1352" y="0"/>
                  </a:cubicBezTo>
                  <a:close/>
                  <a:moveTo>
                    <a:pt x="1544" y="0"/>
                  </a:moveTo>
                  <a:lnTo>
                    <a:pt x="1656" y="0"/>
                  </a:lnTo>
                  <a:cubicBezTo>
                    <a:pt x="1660" y="0"/>
                    <a:pt x="1664" y="3"/>
                    <a:pt x="1664" y="8"/>
                  </a:cubicBezTo>
                  <a:cubicBezTo>
                    <a:pt x="1664" y="12"/>
                    <a:pt x="1660" y="16"/>
                    <a:pt x="1656" y="16"/>
                  </a:cubicBezTo>
                  <a:lnTo>
                    <a:pt x="1544" y="16"/>
                  </a:lnTo>
                  <a:cubicBezTo>
                    <a:pt x="1539" y="16"/>
                    <a:pt x="1536" y="12"/>
                    <a:pt x="1536" y="8"/>
                  </a:cubicBezTo>
                  <a:cubicBezTo>
                    <a:pt x="1536" y="3"/>
                    <a:pt x="1539" y="0"/>
                    <a:pt x="1544" y="0"/>
                  </a:cubicBezTo>
                  <a:close/>
                  <a:moveTo>
                    <a:pt x="1736" y="0"/>
                  </a:moveTo>
                  <a:lnTo>
                    <a:pt x="1848" y="0"/>
                  </a:lnTo>
                  <a:cubicBezTo>
                    <a:pt x="1852" y="0"/>
                    <a:pt x="1856" y="3"/>
                    <a:pt x="1856" y="8"/>
                  </a:cubicBezTo>
                  <a:cubicBezTo>
                    <a:pt x="1856" y="12"/>
                    <a:pt x="1852" y="16"/>
                    <a:pt x="1848" y="16"/>
                  </a:cubicBezTo>
                  <a:lnTo>
                    <a:pt x="1736" y="16"/>
                  </a:lnTo>
                  <a:cubicBezTo>
                    <a:pt x="1731" y="16"/>
                    <a:pt x="1728" y="12"/>
                    <a:pt x="1728" y="8"/>
                  </a:cubicBezTo>
                  <a:cubicBezTo>
                    <a:pt x="1728" y="3"/>
                    <a:pt x="1731" y="0"/>
                    <a:pt x="1736" y="0"/>
                  </a:cubicBezTo>
                  <a:close/>
                  <a:moveTo>
                    <a:pt x="1928" y="0"/>
                  </a:moveTo>
                  <a:lnTo>
                    <a:pt x="2040" y="0"/>
                  </a:lnTo>
                  <a:cubicBezTo>
                    <a:pt x="2044" y="0"/>
                    <a:pt x="2048" y="3"/>
                    <a:pt x="2048" y="8"/>
                  </a:cubicBezTo>
                  <a:cubicBezTo>
                    <a:pt x="2048" y="12"/>
                    <a:pt x="2044" y="16"/>
                    <a:pt x="2040" y="16"/>
                  </a:cubicBezTo>
                  <a:lnTo>
                    <a:pt x="1928" y="16"/>
                  </a:lnTo>
                  <a:cubicBezTo>
                    <a:pt x="1923" y="16"/>
                    <a:pt x="1920" y="12"/>
                    <a:pt x="1920" y="8"/>
                  </a:cubicBezTo>
                  <a:cubicBezTo>
                    <a:pt x="1920" y="3"/>
                    <a:pt x="1923" y="0"/>
                    <a:pt x="1928" y="0"/>
                  </a:cubicBezTo>
                  <a:close/>
                  <a:moveTo>
                    <a:pt x="2120" y="0"/>
                  </a:moveTo>
                  <a:lnTo>
                    <a:pt x="2232" y="0"/>
                  </a:lnTo>
                  <a:cubicBezTo>
                    <a:pt x="2236" y="0"/>
                    <a:pt x="2240" y="3"/>
                    <a:pt x="2240" y="8"/>
                  </a:cubicBezTo>
                  <a:cubicBezTo>
                    <a:pt x="2240" y="12"/>
                    <a:pt x="2236" y="16"/>
                    <a:pt x="2232" y="16"/>
                  </a:cubicBezTo>
                  <a:lnTo>
                    <a:pt x="2120" y="16"/>
                  </a:lnTo>
                  <a:cubicBezTo>
                    <a:pt x="2115" y="16"/>
                    <a:pt x="2112" y="12"/>
                    <a:pt x="2112" y="8"/>
                  </a:cubicBezTo>
                  <a:cubicBezTo>
                    <a:pt x="2112" y="3"/>
                    <a:pt x="2115" y="0"/>
                    <a:pt x="2120" y="0"/>
                  </a:cubicBezTo>
                  <a:close/>
                  <a:moveTo>
                    <a:pt x="2312" y="0"/>
                  </a:moveTo>
                  <a:lnTo>
                    <a:pt x="2424" y="0"/>
                  </a:lnTo>
                  <a:cubicBezTo>
                    <a:pt x="2428" y="0"/>
                    <a:pt x="2432" y="3"/>
                    <a:pt x="2432" y="8"/>
                  </a:cubicBezTo>
                  <a:cubicBezTo>
                    <a:pt x="2432" y="12"/>
                    <a:pt x="2428" y="16"/>
                    <a:pt x="2424" y="16"/>
                  </a:cubicBezTo>
                  <a:lnTo>
                    <a:pt x="2312" y="16"/>
                  </a:lnTo>
                  <a:cubicBezTo>
                    <a:pt x="2307" y="16"/>
                    <a:pt x="2304" y="12"/>
                    <a:pt x="2304" y="8"/>
                  </a:cubicBezTo>
                  <a:cubicBezTo>
                    <a:pt x="2304" y="3"/>
                    <a:pt x="2307" y="0"/>
                    <a:pt x="2312" y="0"/>
                  </a:cubicBezTo>
                  <a:close/>
                  <a:moveTo>
                    <a:pt x="2504" y="0"/>
                  </a:moveTo>
                  <a:lnTo>
                    <a:pt x="2616" y="0"/>
                  </a:lnTo>
                  <a:cubicBezTo>
                    <a:pt x="2620" y="0"/>
                    <a:pt x="2624" y="3"/>
                    <a:pt x="2624" y="8"/>
                  </a:cubicBezTo>
                  <a:cubicBezTo>
                    <a:pt x="2624" y="12"/>
                    <a:pt x="2620" y="16"/>
                    <a:pt x="2616" y="16"/>
                  </a:cubicBezTo>
                  <a:lnTo>
                    <a:pt x="2504" y="16"/>
                  </a:lnTo>
                  <a:cubicBezTo>
                    <a:pt x="2499" y="16"/>
                    <a:pt x="2496" y="12"/>
                    <a:pt x="2496" y="8"/>
                  </a:cubicBezTo>
                  <a:cubicBezTo>
                    <a:pt x="2496" y="3"/>
                    <a:pt x="2499" y="0"/>
                    <a:pt x="2504" y="0"/>
                  </a:cubicBezTo>
                  <a:close/>
                  <a:moveTo>
                    <a:pt x="2696" y="0"/>
                  </a:moveTo>
                  <a:lnTo>
                    <a:pt x="2808" y="0"/>
                  </a:lnTo>
                  <a:cubicBezTo>
                    <a:pt x="2812" y="0"/>
                    <a:pt x="2816" y="3"/>
                    <a:pt x="2816" y="8"/>
                  </a:cubicBezTo>
                  <a:cubicBezTo>
                    <a:pt x="2816" y="12"/>
                    <a:pt x="2812" y="16"/>
                    <a:pt x="2808" y="16"/>
                  </a:cubicBezTo>
                  <a:lnTo>
                    <a:pt x="2696" y="16"/>
                  </a:lnTo>
                  <a:cubicBezTo>
                    <a:pt x="2691" y="16"/>
                    <a:pt x="2688" y="12"/>
                    <a:pt x="2688" y="8"/>
                  </a:cubicBezTo>
                  <a:cubicBezTo>
                    <a:pt x="2688" y="3"/>
                    <a:pt x="2691" y="0"/>
                    <a:pt x="2696" y="0"/>
                  </a:cubicBezTo>
                  <a:close/>
                  <a:moveTo>
                    <a:pt x="2888" y="0"/>
                  </a:moveTo>
                  <a:lnTo>
                    <a:pt x="3000" y="0"/>
                  </a:lnTo>
                  <a:cubicBezTo>
                    <a:pt x="3004" y="0"/>
                    <a:pt x="3008" y="3"/>
                    <a:pt x="3008" y="8"/>
                  </a:cubicBezTo>
                  <a:cubicBezTo>
                    <a:pt x="3008" y="12"/>
                    <a:pt x="3004" y="16"/>
                    <a:pt x="3000" y="16"/>
                  </a:cubicBezTo>
                  <a:lnTo>
                    <a:pt x="2888" y="16"/>
                  </a:lnTo>
                  <a:cubicBezTo>
                    <a:pt x="2883" y="16"/>
                    <a:pt x="2880" y="12"/>
                    <a:pt x="2880" y="8"/>
                  </a:cubicBezTo>
                  <a:cubicBezTo>
                    <a:pt x="2880" y="3"/>
                    <a:pt x="2883" y="0"/>
                    <a:pt x="2888" y="0"/>
                  </a:cubicBezTo>
                  <a:close/>
                  <a:moveTo>
                    <a:pt x="3080" y="0"/>
                  </a:moveTo>
                  <a:lnTo>
                    <a:pt x="3192" y="0"/>
                  </a:lnTo>
                  <a:cubicBezTo>
                    <a:pt x="3196" y="0"/>
                    <a:pt x="3200" y="3"/>
                    <a:pt x="3200" y="8"/>
                  </a:cubicBezTo>
                  <a:cubicBezTo>
                    <a:pt x="3200" y="12"/>
                    <a:pt x="3196" y="16"/>
                    <a:pt x="3192" y="16"/>
                  </a:cubicBezTo>
                  <a:lnTo>
                    <a:pt x="3080" y="16"/>
                  </a:lnTo>
                  <a:cubicBezTo>
                    <a:pt x="3075" y="16"/>
                    <a:pt x="3072" y="12"/>
                    <a:pt x="3072" y="8"/>
                  </a:cubicBezTo>
                  <a:cubicBezTo>
                    <a:pt x="3072" y="3"/>
                    <a:pt x="3075" y="0"/>
                    <a:pt x="3080" y="0"/>
                  </a:cubicBezTo>
                  <a:close/>
                  <a:moveTo>
                    <a:pt x="3272" y="0"/>
                  </a:moveTo>
                  <a:lnTo>
                    <a:pt x="3384" y="0"/>
                  </a:lnTo>
                  <a:cubicBezTo>
                    <a:pt x="3388" y="0"/>
                    <a:pt x="3392" y="3"/>
                    <a:pt x="3392" y="8"/>
                  </a:cubicBezTo>
                  <a:cubicBezTo>
                    <a:pt x="3392" y="12"/>
                    <a:pt x="3388" y="16"/>
                    <a:pt x="3384" y="16"/>
                  </a:cubicBezTo>
                  <a:lnTo>
                    <a:pt x="3272" y="16"/>
                  </a:lnTo>
                  <a:cubicBezTo>
                    <a:pt x="3267" y="16"/>
                    <a:pt x="3264" y="12"/>
                    <a:pt x="3264" y="8"/>
                  </a:cubicBezTo>
                  <a:cubicBezTo>
                    <a:pt x="3264" y="3"/>
                    <a:pt x="3267" y="0"/>
                    <a:pt x="3272" y="0"/>
                  </a:cubicBezTo>
                  <a:close/>
                  <a:moveTo>
                    <a:pt x="3464" y="0"/>
                  </a:moveTo>
                  <a:lnTo>
                    <a:pt x="3576" y="0"/>
                  </a:lnTo>
                  <a:cubicBezTo>
                    <a:pt x="3580" y="0"/>
                    <a:pt x="3584" y="3"/>
                    <a:pt x="3584" y="8"/>
                  </a:cubicBezTo>
                  <a:cubicBezTo>
                    <a:pt x="3584" y="12"/>
                    <a:pt x="3580" y="16"/>
                    <a:pt x="3576" y="16"/>
                  </a:cubicBezTo>
                  <a:lnTo>
                    <a:pt x="3464" y="16"/>
                  </a:lnTo>
                  <a:cubicBezTo>
                    <a:pt x="3459" y="16"/>
                    <a:pt x="3456" y="12"/>
                    <a:pt x="3456" y="8"/>
                  </a:cubicBezTo>
                  <a:cubicBezTo>
                    <a:pt x="3456" y="3"/>
                    <a:pt x="3459" y="0"/>
                    <a:pt x="3464" y="0"/>
                  </a:cubicBezTo>
                  <a:close/>
                  <a:moveTo>
                    <a:pt x="3656" y="0"/>
                  </a:moveTo>
                  <a:lnTo>
                    <a:pt x="3768" y="0"/>
                  </a:lnTo>
                  <a:cubicBezTo>
                    <a:pt x="3772" y="0"/>
                    <a:pt x="3776" y="3"/>
                    <a:pt x="3776" y="8"/>
                  </a:cubicBezTo>
                  <a:cubicBezTo>
                    <a:pt x="3776" y="12"/>
                    <a:pt x="3772" y="16"/>
                    <a:pt x="3768" y="16"/>
                  </a:cubicBezTo>
                  <a:lnTo>
                    <a:pt x="3656" y="16"/>
                  </a:lnTo>
                  <a:cubicBezTo>
                    <a:pt x="3651" y="16"/>
                    <a:pt x="3648" y="12"/>
                    <a:pt x="3648" y="8"/>
                  </a:cubicBezTo>
                  <a:cubicBezTo>
                    <a:pt x="3648" y="3"/>
                    <a:pt x="3651" y="0"/>
                    <a:pt x="3656" y="0"/>
                  </a:cubicBezTo>
                  <a:close/>
                  <a:moveTo>
                    <a:pt x="3848" y="0"/>
                  </a:moveTo>
                  <a:lnTo>
                    <a:pt x="3960" y="0"/>
                  </a:lnTo>
                  <a:cubicBezTo>
                    <a:pt x="3964" y="0"/>
                    <a:pt x="3968" y="3"/>
                    <a:pt x="3968" y="8"/>
                  </a:cubicBezTo>
                  <a:cubicBezTo>
                    <a:pt x="3968" y="12"/>
                    <a:pt x="3964" y="16"/>
                    <a:pt x="3960" y="16"/>
                  </a:cubicBezTo>
                  <a:lnTo>
                    <a:pt x="3848" y="16"/>
                  </a:lnTo>
                  <a:cubicBezTo>
                    <a:pt x="3843" y="16"/>
                    <a:pt x="3840" y="12"/>
                    <a:pt x="3840" y="8"/>
                  </a:cubicBezTo>
                  <a:cubicBezTo>
                    <a:pt x="3840" y="3"/>
                    <a:pt x="3843" y="0"/>
                    <a:pt x="3848" y="0"/>
                  </a:cubicBezTo>
                  <a:close/>
                  <a:moveTo>
                    <a:pt x="4040" y="0"/>
                  </a:moveTo>
                  <a:lnTo>
                    <a:pt x="4152" y="0"/>
                  </a:lnTo>
                  <a:cubicBezTo>
                    <a:pt x="4156" y="0"/>
                    <a:pt x="4160" y="3"/>
                    <a:pt x="4160" y="8"/>
                  </a:cubicBezTo>
                  <a:cubicBezTo>
                    <a:pt x="4160" y="12"/>
                    <a:pt x="4156" y="16"/>
                    <a:pt x="4152" y="16"/>
                  </a:cubicBezTo>
                  <a:lnTo>
                    <a:pt x="4040" y="16"/>
                  </a:lnTo>
                  <a:cubicBezTo>
                    <a:pt x="4035" y="16"/>
                    <a:pt x="4032" y="12"/>
                    <a:pt x="4032" y="8"/>
                  </a:cubicBezTo>
                  <a:cubicBezTo>
                    <a:pt x="4032" y="3"/>
                    <a:pt x="4035" y="0"/>
                    <a:pt x="4040" y="0"/>
                  </a:cubicBezTo>
                  <a:close/>
                  <a:moveTo>
                    <a:pt x="4232" y="0"/>
                  </a:moveTo>
                  <a:lnTo>
                    <a:pt x="4344" y="0"/>
                  </a:lnTo>
                  <a:cubicBezTo>
                    <a:pt x="4348" y="0"/>
                    <a:pt x="4352" y="3"/>
                    <a:pt x="4352" y="8"/>
                  </a:cubicBezTo>
                  <a:cubicBezTo>
                    <a:pt x="4352" y="12"/>
                    <a:pt x="4348" y="16"/>
                    <a:pt x="4344" y="16"/>
                  </a:cubicBezTo>
                  <a:lnTo>
                    <a:pt x="4232" y="16"/>
                  </a:lnTo>
                  <a:cubicBezTo>
                    <a:pt x="4227" y="16"/>
                    <a:pt x="4224" y="12"/>
                    <a:pt x="4224" y="8"/>
                  </a:cubicBezTo>
                  <a:cubicBezTo>
                    <a:pt x="4224" y="3"/>
                    <a:pt x="4227" y="0"/>
                    <a:pt x="4232" y="0"/>
                  </a:cubicBezTo>
                  <a:close/>
                  <a:moveTo>
                    <a:pt x="4424" y="0"/>
                  </a:moveTo>
                  <a:lnTo>
                    <a:pt x="4536" y="0"/>
                  </a:lnTo>
                  <a:cubicBezTo>
                    <a:pt x="4540" y="0"/>
                    <a:pt x="4544" y="3"/>
                    <a:pt x="4544" y="8"/>
                  </a:cubicBezTo>
                  <a:cubicBezTo>
                    <a:pt x="4544" y="12"/>
                    <a:pt x="4540" y="16"/>
                    <a:pt x="4536" y="16"/>
                  </a:cubicBezTo>
                  <a:lnTo>
                    <a:pt x="4424" y="16"/>
                  </a:lnTo>
                  <a:cubicBezTo>
                    <a:pt x="4419" y="16"/>
                    <a:pt x="4416" y="12"/>
                    <a:pt x="4416" y="8"/>
                  </a:cubicBezTo>
                  <a:cubicBezTo>
                    <a:pt x="4416" y="3"/>
                    <a:pt x="4419" y="0"/>
                    <a:pt x="4424" y="0"/>
                  </a:cubicBezTo>
                  <a:close/>
                  <a:moveTo>
                    <a:pt x="4616" y="0"/>
                  </a:moveTo>
                  <a:lnTo>
                    <a:pt x="4728" y="0"/>
                  </a:lnTo>
                  <a:cubicBezTo>
                    <a:pt x="4732" y="0"/>
                    <a:pt x="4736" y="3"/>
                    <a:pt x="4736" y="8"/>
                  </a:cubicBezTo>
                  <a:cubicBezTo>
                    <a:pt x="4736" y="12"/>
                    <a:pt x="4732" y="16"/>
                    <a:pt x="4728" y="16"/>
                  </a:cubicBezTo>
                  <a:lnTo>
                    <a:pt x="4616" y="16"/>
                  </a:lnTo>
                  <a:cubicBezTo>
                    <a:pt x="4611" y="16"/>
                    <a:pt x="4608" y="12"/>
                    <a:pt x="4608" y="8"/>
                  </a:cubicBezTo>
                  <a:cubicBezTo>
                    <a:pt x="4608" y="3"/>
                    <a:pt x="4611" y="0"/>
                    <a:pt x="4616" y="0"/>
                  </a:cubicBezTo>
                  <a:close/>
                  <a:moveTo>
                    <a:pt x="4808" y="0"/>
                  </a:moveTo>
                  <a:lnTo>
                    <a:pt x="4920" y="0"/>
                  </a:lnTo>
                  <a:cubicBezTo>
                    <a:pt x="4924" y="0"/>
                    <a:pt x="4928" y="3"/>
                    <a:pt x="4928" y="8"/>
                  </a:cubicBezTo>
                  <a:cubicBezTo>
                    <a:pt x="4928" y="12"/>
                    <a:pt x="4924" y="16"/>
                    <a:pt x="4920" y="16"/>
                  </a:cubicBezTo>
                  <a:lnTo>
                    <a:pt x="4808" y="16"/>
                  </a:lnTo>
                  <a:cubicBezTo>
                    <a:pt x="4803" y="16"/>
                    <a:pt x="4800" y="12"/>
                    <a:pt x="4800" y="8"/>
                  </a:cubicBezTo>
                  <a:cubicBezTo>
                    <a:pt x="4800" y="3"/>
                    <a:pt x="4803" y="0"/>
                    <a:pt x="4808" y="0"/>
                  </a:cubicBezTo>
                  <a:close/>
                  <a:moveTo>
                    <a:pt x="5000" y="0"/>
                  </a:moveTo>
                  <a:lnTo>
                    <a:pt x="5112" y="0"/>
                  </a:lnTo>
                  <a:cubicBezTo>
                    <a:pt x="5116" y="0"/>
                    <a:pt x="5120" y="3"/>
                    <a:pt x="5120" y="8"/>
                  </a:cubicBezTo>
                  <a:cubicBezTo>
                    <a:pt x="5120" y="12"/>
                    <a:pt x="5116" y="16"/>
                    <a:pt x="5112" y="16"/>
                  </a:cubicBezTo>
                  <a:lnTo>
                    <a:pt x="5000" y="16"/>
                  </a:lnTo>
                  <a:cubicBezTo>
                    <a:pt x="4995" y="16"/>
                    <a:pt x="4992" y="12"/>
                    <a:pt x="4992" y="8"/>
                  </a:cubicBezTo>
                  <a:cubicBezTo>
                    <a:pt x="4992" y="3"/>
                    <a:pt x="4995" y="0"/>
                    <a:pt x="5000" y="0"/>
                  </a:cubicBezTo>
                  <a:close/>
                  <a:moveTo>
                    <a:pt x="5192" y="0"/>
                  </a:moveTo>
                  <a:lnTo>
                    <a:pt x="5304" y="0"/>
                  </a:lnTo>
                  <a:cubicBezTo>
                    <a:pt x="5308" y="0"/>
                    <a:pt x="5312" y="3"/>
                    <a:pt x="5312" y="8"/>
                  </a:cubicBezTo>
                  <a:cubicBezTo>
                    <a:pt x="5312" y="12"/>
                    <a:pt x="5308" y="16"/>
                    <a:pt x="5304" y="16"/>
                  </a:cubicBezTo>
                  <a:lnTo>
                    <a:pt x="5192" y="16"/>
                  </a:lnTo>
                  <a:cubicBezTo>
                    <a:pt x="5187" y="16"/>
                    <a:pt x="5184" y="12"/>
                    <a:pt x="5184" y="8"/>
                  </a:cubicBezTo>
                  <a:cubicBezTo>
                    <a:pt x="5184" y="3"/>
                    <a:pt x="5187" y="0"/>
                    <a:pt x="5192" y="0"/>
                  </a:cubicBezTo>
                  <a:close/>
                  <a:moveTo>
                    <a:pt x="5384" y="0"/>
                  </a:moveTo>
                  <a:lnTo>
                    <a:pt x="5496" y="0"/>
                  </a:lnTo>
                  <a:cubicBezTo>
                    <a:pt x="5500" y="0"/>
                    <a:pt x="5504" y="3"/>
                    <a:pt x="5504" y="8"/>
                  </a:cubicBezTo>
                  <a:cubicBezTo>
                    <a:pt x="5504" y="12"/>
                    <a:pt x="5500" y="16"/>
                    <a:pt x="5496" y="16"/>
                  </a:cubicBezTo>
                  <a:lnTo>
                    <a:pt x="5384" y="16"/>
                  </a:lnTo>
                  <a:cubicBezTo>
                    <a:pt x="5379" y="16"/>
                    <a:pt x="5376" y="12"/>
                    <a:pt x="5376" y="8"/>
                  </a:cubicBezTo>
                  <a:cubicBezTo>
                    <a:pt x="5376" y="3"/>
                    <a:pt x="5379" y="0"/>
                    <a:pt x="5384" y="0"/>
                  </a:cubicBezTo>
                  <a:close/>
                  <a:moveTo>
                    <a:pt x="5576" y="0"/>
                  </a:moveTo>
                  <a:lnTo>
                    <a:pt x="5688" y="0"/>
                  </a:lnTo>
                  <a:cubicBezTo>
                    <a:pt x="5692" y="0"/>
                    <a:pt x="5696" y="3"/>
                    <a:pt x="5696" y="8"/>
                  </a:cubicBezTo>
                  <a:cubicBezTo>
                    <a:pt x="5696" y="12"/>
                    <a:pt x="5692" y="16"/>
                    <a:pt x="5688" y="16"/>
                  </a:cubicBezTo>
                  <a:lnTo>
                    <a:pt x="5576" y="16"/>
                  </a:lnTo>
                  <a:cubicBezTo>
                    <a:pt x="5571" y="16"/>
                    <a:pt x="5568" y="12"/>
                    <a:pt x="5568" y="8"/>
                  </a:cubicBezTo>
                  <a:cubicBezTo>
                    <a:pt x="5568" y="3"/>
                    <a:pt x="5571" y="0"/>
                    <a:pt x="5576" y="0"/>
                  </a:cubicBezTo>
                  <a:close/>
                  <a:moveTo>
                    <a:pt x="5768" y="0"/>
                  </a:moveTo>
                  <a:lnTo>
                    <a:pt x="5880" y="0"/>
                  </a:lnTo>
                  <a:cubicBezTo>
                    <a:pt x="5884" y="0"/>
                    <a:pt x="5888" y="3"/>
                    <a:pt x="5888" y="8"/>
                  </a:cubicBezTo>
                  <a:cubicBezTo>
                    <a:pt x="5888" y="12"/>
                    <a:pt x="5884" y="16"/>
                    <a:pt x="5880" y="16"/>
                  </a:cubicBezTo>
                  <a:lnTo>
                    <a:pt x="5768" y="16"/>
                  </a:lnTo>
                  <a:cubicBezTo>
                    <a:pt x="5763" y="16"/>
                    <a:pt x="5760" y="12"/>
                    <a:pt x="5760" y="8"/>
                  </a:cubicBezTo>
                  <a:cubicBezTo>
                    <a:pt x="5760" y="3"/>
                    <a:pt x="5763" y="0"/>
                    <a:pt x="5768" y="0"/>
                  </a:cubicBezTo>
                  <a:close/>
                  <a:moveTo>
                    <a:pt x="5960" y="0"/>
                  </a:moveTo>
                  <a:lnTo>
                    <a:pt x="5994" y="0"/>
                  </a:lnTo>
                  <a:cubicBezTo>
                    <a:pt x="5998" y="0"/>
                    <a:pt x="6002" y="3"/>
                    <a:pt x="6002" y="8"/>
                  </a:cubicBezTo>
                  <a:cubicBezTo>
                    <a:pt x="6002" y="12"/>
                    <a:pt x="5998" y="16"/>
                    <a:pt x="5994" y="16"/>
                  </a:cubicBezTo>
                  <a:lnTo>
                    <a:pt x="5960" y="16"/>
                  </a:lnTo>
                  <a:cubicBezTo>
                    <a:pt x="5955" y="16"/>
                    <a:pt x="5952" y="12"/>
                    <a:pt x="5952" y="8"/>
                  </a:cubicBezTo>
                  <a:cubicBezTo>
                    <a:pt x="5952" y="3"/>
                    <a:pt x="5955" y="0"/>
                    <a:pt x="5960" y="0"/>
                  </a:cubicBezTo>
                  <a:close/>
                </a:path>
              </a:pathLst>
            </a:custGeom>
            <a:solidFill>
              <a:srgbClr val="A5A5A5"/>
            </a:solidFill>
            <a:ln w="0" cap="flat">
              <a:solidFill>
                <a:srgbClr val="A5A5A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764">
              <a:extLst>
                <a:ext uri="{FF2B5EF4-FFF2-40B4-BE49-F238E27FC236}">
                  <a16:creationId xmlns:a16="http://schemas.microsoft.com/office/drawing/2014/main" id="{F9C000A9-B08F-4CE9-8D5B-0895C75757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6914"/>
              <a:ext cx="6" cy="123"/>
            </a:xfrm>
            <a:custGeom>
              <a:avLst/>
              <a:gdLst>
                <a:gd name="T0" fmla="*/ 16 w 16"/>
                <a:gd name="T1" fmla="*/ 8 h 320"/>
                <a:gd name="T2" fmla="*/ 16 w 16"/>
                <a:gd name="T3" fmla="*/ 120 h 320"/>
                <a:gd name="T4" fmla="*/ 8 w 16"/>
                <a:gd name="T5" fmla="*/ 128 h 320"/>
                <a:gd name="T6" fmla="*/ 0 w 16"/>
                <a:gd name="T7" fmla="*/ 120 h 320"/>
                <a:gd name="T8" fmla="*/ 0 w 16"/>
                <a:gd name="T9" fmla="*/ 8 h 320"/>
                <a:gd name="T10" fmla="*/ 8 w 16"/>
                <a:gd name="T11" fmla="*/ 0 h 320"/>
                <a:gd name="T12" fmla="*/ 16 w 16"/>
                <a:gd name="T13" fmla="*/ 8 h 320"/>
                <a:gd name="T14" fmla="*/ 16 w 16"/>
                <a:gd name="T15" fmla="*/ 200 h 320"/>
                <a:gd name="T16" fmla="*/ 16 w 16"/>
                <a:gd name="T17" fmla="*/ 312 h 320"/>
                <a:gd name="T18" fmla="*/ 8 w 16"/>
                <a:gd name="T19" fmla="*/ 320 h 320"/>
                <a:gd name="T20" fmla="*/ 0 w 16"/>
                <a:gd name="T21" fmla="*/ 312 h 320"/>
                <a:gd name="T22" fmla="*/ 0 w 16"/>
                <a:gd name="T23" fmla="*/ 200 h 320"/>
                <a:gd name="T24" fmla="*/ 8 w 16"/>
                <a:gd name="T25" fmla="*/ 192 h 320"/>
                <a:gd name="T26" fmla="*/ 16 w 16"/>
                <a:gd name="T27" fmla="*/ 20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20">
                  <a:moveTo>
                    <a:pt x="16" y="8"/>
                  </a:moveTo>
                  <a:lnTo>
                    <a:pt x="16" y="120"/>
                  </a:lnTo>
                  <a:cubicBezTo>
                    <a:pt x="16" y="124"/>
                    <a:pt x="12" y="128"/>
                    <a:pt x="8" y="128"/>
                  </a:cubicBezTo>
                  <a:cubicBezTo>
                    <a:pt x="3" y="128"/>
                    <a:pt x="0" y="124"/>
                    <a:pt x="0" y="120"/>
                  </a:cubicBezTo>
                  <a:lnTo>
                    <a:pt x="0" y="8"/>
                  </a:ln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lose/>
                  <a:moveTo>
                    <a:pt x="16" y="200"/>
                  </a:moveTo>
                  <a:lnTo>
                    <a:pt x="16" y="312"/>
                  </a:lnTo>
                  <a:cubicBezTo>
                    <a:pt x="16" y="316"/>
                    <a:pt x="12" y="320"/>
                    <a:pt x="8" y="320"/>
                  </a:cubicBezTo>
                  <a:cubicBezTo>
                    <a:pt x="3" y="320"/>
                    <a:pt x="0" y="316"/>
                    <a:pt x="0" y="312"/>
                  </a:cubicBezTo>
                  <a:lnTo>
                    <a:pt x="0" y="200"/>
                  </a:lnTo>
                  <a:cubicBezTo>
                    <a:pt x="0" y="196"/>
                    <a:pt x="3" y="192"/>
                    <a:pt x="8" y="192"/>
                  </a:cubicBezTo>
                  <a:cubicBezTo>
                    <a:pt x="12" y="192"/>
                    <a:pt x="16" y="196"/>
                    <a:pt x="16" y="200"/>
                  </a:cubicBezTo>
                  <a:close/>
                </a:path>
              </a:pathLst>
            </a:custGeom>
            <a:solidFill>
              <a:srgbClr val="A5A5A5"/>
            </a:solidFill>
            <a:ln w="0" cap="flat">
              <a:solidFill>
                <a:srgbClr val="A5A5A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angle 2765">
              <a:extLst>
                <a:ext uri="{FF2B5EF4-FFF2-40B4-BE49-F238E27FC236}">
                  <a16:creationId xmlns:a16="http://schemas.microsoft.com/office/drawing/2014/main" id="{B26E681C-DF74-4DAC-9599-F23C0FE4E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" y="6998"/>
              <a:ext cx="228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Hyllus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" name="Rectangle 2766">
              <a:extLst>
                <a:ext uri="{FF2B5EF4-FFF2-40B4-BE49-F238E27FC236}">
                  <a16:creationId xmlns:a16="http://schemas.microsoft.com/office/drawing/2014/main" id="{C8CE4032-B8E6-44A3-82DA-231EEDA53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3" y="6998"/>
              <a:ext cx="322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C05046"/>
                  </a:solidFill>
                  <a:effectLst/>
                  <a:latin typeface="Arial" panose="020B0604020202020204" pitchFamily="34" charset="0"/>
                </a:rPr>
                <a:t>Heracles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7" name="Rectangle 2767">
              <a:extLst>
                <a:ext uri="{FF2B5EF4-FFF2-40B4-BE49-F238E27FC236}">
                  <a16:creationId xmlns:a16="http://schemas.microsoft.com/office/drawing/2014/main" id="{144DECC1-A222-4668-8680-2F1F3C149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6" y="6524"/>
              <a:ext cx="290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Orestes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" name="Rectangle 2768">
              <a:extLst>
                <a:ext uri="{FF2B5EF4-FFF2-40B4-BE49-F238E27FC236}">
                  <a16:creationId xmlns:a16="http://schemas.microsoft.com/office/drawing/2014/main" id="{5ECCC6FE-5D75-41AE-9BA1-D820F3CA0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" y="6615"/>
              <a:ext cx="273" cy="11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Rectangle 2769">
              <a:extLst>
                <a:ext uri="{FF2B5EF4-FFF2-40B4-BE49-F238E27FC236}">
                  <a16:creationId xmlns:a16="http://schemas.microsoft.com/office/drawing/2014/main" id="{848CEFF6-342D-4C28-A147-B535C0F50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5" y="6615"/>
              <a:ext cx="273" cy="11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2770">
              <a:extLst>
                <a:ext uri="{FF2B5EF4-FFF2-40B4-BE49-F238E27FC236}">
                  <a16:creationId xmlns:a16="http://schemas.microsoft.com/office/drawing/2014/main" id="{EC78C953-355B-4462-9DFA-F8AB40831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9" y="6748"/>
              <a:ext cx="39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Tisamenos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1" name="Freeform 2771">
              <a:extLst>
                <a:ext uri="{FF2B5EF4-FFF2-40B4-BE49-F238E27FC236}">
                  <a16:creationId xmlns:a16="http://schemas.microsoft.com/office/drawing/2014/main" id="{59E1294C-1ACB-49EC-8DDA-762CB5C13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36" y="6734"/>
              <a:ext cx="6" cy="179"/>
            </a:xfrm>
            <a:custGeom>
              <a:avLst/>
              <a:gdLst>
                <a:gd name="T0" fmla="*/ 15 w 15"/>
                <a:gd name="T1" fmla="*/ 8 h 463"/>
                <a:gd name="T2" fmla="*/ 15 w 15"/>
                <a:gd name="T3" fmla="*/ 115 h 463"/>
                <a:gd name="T4" fmla="*/ 8 w 15"/>
                <a:gd name="T5" fmla="*/ 123 h 463"/>
                <a:gd name="T6" fmla="*/ 0 w 15"/>
                <a:gd name="T7" fmla="*/ 115 h 463"/>
                <a:gd name="T8" fmla="*/ 0 w 15"/>
                <a:gd name="T9" fmla="*/ 8 h 463"/>
                <a:gd name="T10" fmla="*/ 8 w 15"/>
                <a:gd name="T11" fmla="*/ 0 h 463"/>
                <a:gd name="T12" fmla="*/ 15 w 15"/>
                <a:gd name="T13" fmla="*/ 8 h 463"/>
                <a:gd name="T14" fmla="*/ 15 w 15"/>
                <a:gd name="T15" fmla="*/ 192 h 463"/>
                <a:gd name="T16" fmla="*/ 15 w 15"/>
                <a:gd name="T17" fmla="*/ 300 h 463"/>
                <a:gd name="T18" fmla="*/ 8 w 15"/>
                <a:gd name="T19" fmla="*/ 307 h 463"/>
                <a:gd name="T20" fmla="*/ 0 w 15"/>
                <a:gd name="T21" fmla="*/ 300 h 463"/>
                <a:gd name="T22" fmla="*/ 0 w 15"/>
                <a:gd name="T23" fmla="*/ 192 h 463"/>
                <a:gd name="T24" fmla="*/ 8 w 15"/>
                <a:gd name="T25" fmla="*/ 184 h 463"/>
                <a:gd name="T26" fmla="*/ 15 w 15"/>
                <a:gd name="T27" fmla="*/ 192 h 463"/>
                <a:gd name="T28" fmla="*/ 15 w 15"/>
                <a:gd name="T29" fmla="*/ 376 h 463"/>
                <a:gd name="T30" fmla="*/ 15 w 15"/>
                <a:gd name="T31" fmla="*/ 455 h 463"/>
                <a:gd name="T32" fmla="*/ 8 w 15"/>
                <a:gd name="T33" fmla="*/ 463 h 463"/>
                <a:gd name="T34" fmla="*/ 0 w 15"/>
                <a:gd name="T35" fmla="*/ 455 h 463"/>
                <a:gd name="T36" fmla="*/ 0 w 15"/>
                <a:gd name="T37" fmla="*/ 376 h 463"/>
                <a:gd name="T38" fmla="*/ 8 w 15"/>
                <a:gd name="T39" fmla="*/ 369 h 463"/>
                <a:gd name="T40" fmla="*/ 15 w 15"/>
                <a:gd name="T41" fmla="*/ 376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463">
                  <a:moveTo>
                    <a:pt x="15" y="8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4" y="123"/>
                    <a:pt x="0" y="120"/>
                    <a:pt x="0" y="115"/>
                  </a:cubicBezTo>
                  <a:lnTo>
                    <a:pt x="0" y="8"/>
                  </a:ln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lose/>
                  <a:moveTo>
                    <a:pt x="15" y="192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8" y="307"/>
                  </a:cubicBezTo>
                  <a:cubicBezTo>
                    <a:pt x="4" y="307"/>
                    <a:pt x="0" y="304"/>
                    <a:pt x="0" y="300"/>
                  </a:cubicBezTo>
                  <a:lnTo>
                    <a:pt x="0" y="192"/>
                  </a:lnTo>
                  <a:cubicBezTo>
                    <a:pt x="0" y="188"/>
                    <a:pt x="4" y="184"/>
                    <a:pt x="8" y="184"/>
                  </a:cubicBezTo>
                  <a:cubicBezTo>
                    <a:pt x="12" y="184"/>
                    <a:pt x="15" y="188"/>
                    <a:pt x="15" y="192"/>
                  </a:cubicBezTo>
                  <a:close/>
                  <a:moveTo>
                    <a:pt x="15" y="376"/>
                  </a:moveTo>
                  <a:lnTo>
                    <a:pt x="15" y="455"/>
                  </a:lnTo>
                  <a:cubicBezTo>
                    <a:pt x="15" y="460"/>
                    <a:pt x="12" y="463"/>
                    <a:pt x="8" y="463"/>
                  </a:cubicBezTo>
                  <a:cubicBezTo>
                    <a:pt x="4" y="463"/>
                    <a:pt x="0" y="460"/>
                    <a:pt x="0" y="455"/>
                  </a:cubicBezTo>
                  <a:lnTo>
                    <a:pt x="0" y="376"/>
                  </a:lnTo>
                  <a:cubicBezTo>
                    <a:pt x="0" y="372"/>
                    <a:pt x="4" y="369"/>
                    <a:pt x="8" y="369"/>
                  </a:cubicBezTo>
                  <a:cubicBezTo>
                    <a:pt x="12" y="369"/>
                    <a:pt x="15" y="372"/>
                    <a:pt x="15" y="376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2772">
              <a:extLst>
                <a:ext uri="{FF2B5EF4-FFF2-40B4-BE49-F238E27FC236}">
                  <a16:creationId xmlns:a16="http://schemas.microsoft.com/office/drawing/2014/main" id="{2C1C51DA-EDFE-4594-BD4F-86905D797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0" y="6926"/>
              <a:ext cx="35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Hermione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" name="Rectangle 2773">
              <a:extLst>
                <a:ext uri="{FF2B5EF4-FFF2-40B4-BE49-F238E27FC236}">
                  <a16:creationId xmlns:a16="http://schemas.microsoft.com/office/drawing/2014/main" id="{AAB4E8A4-DB81-42F0-AA3E-0569FF212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8" y="6615"/>
              <a:ext cx="178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Rectangle 2774">
              <a:extLst>
                <a:ext uri="{FF2B5EF4-FFF2-40B4-BE49-F238E27FC236}">
                  <a16:creationId xmlns:a16="http://schemas.microsoft.com/office/drawing/2014/main" id="{18199121-BA3C-4C98-B510-6DF1F20C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8" y="6615"/>
              <a:ext cx="178" cy="11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2775">
              <a:extLst>
                <a:ext uri="{FF2B5EF4-FFF2-40B4-BE49-F238E27FC236}">
                  <a16:creationId xmlns:a16="http://schemas.microsoft.com/office/drawing/2014/main" id="{70F53488-C7AA-4217-8ADA-643608955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1" y="6649"/>
              <a:ext cx="4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" name="Rectangle 2776">
              <a:extLst>
                <a:ext uri="{FF2B5EF4-FFF2-40B4-BE49-F238E27FC236}">
                  <a16:creationId xmlns:a16="http://schemas.microsoft.com/office/drawing/2014/main" id="{7461D9FE-7A17-4A14-8097-E7B6A1C5C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" y="6649"/>
              <a:ext cx="11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7" name="Rectangle 2777">
              <a:extLst>
                <a:ext uri="{FF2B5EF4-FFF2-40B4-BE49-F238E27FC236}">
                  <a16:creationId xmlns:a16="http://schemas.microsoft.com/office/drawing/2014/main" id="{06B94246-629B-469A-8517-F00783A0B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0" y="6748"/>
              <a:ext cx="352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Aegisthus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" name="Rectangle 2778">
              <a:extLst>
                <a:ext uri="{FF2B5EF4-FFF2-40B4-BE49-F238E27FC236}">
                  <a16:creationId xmlns:a16="http://schemas.microsoft.com/office/drawing/2014/main" id="{B4423A08-02FA-4115-9ED6-121860C63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6" y="6453"/>
              <a:ext cx="31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Eteocles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" name="Freeform 2779">
              <a:extLst>
                <a:ext uri="{FF2B5EF4-FFF2-40B4-BE49-F238E27FC236}">
                  <a16:creationId xmlns:a16="http://schemas.microsoft.com/office/drawing/2014/main" id="{52A6B2A3-1642-4A77-B94B-D9B7AEF1A9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1" y="6494"/>
              <a:ext cx="7" cy="123"/>
            </a:xfrm>
            <a:custGeom>
              <a:avLst/>
              <a:gdLst>
                <a:gd name="T0" fmla="*/ 16 w 16"/>
                <a:gd name="T1" fmla="*/ 8 h 320"/>
                <a:gd name="T2" fmla="*/ 16 w 16"/>
                <a:gd name="T3" fmla="*/ 120 h 320"/>
                <a:gd name="T4" fmla="*/ 8 w 16"/>
                <a:gd name="T5" fmla="*/ 128 h 320"/>
                <a:gd name="T6" fmla="*/ 0 w 16"/>
                <a:gd name="T7" fmla="*/ 120 h 320"/>
                <a:gd name="T8" fmla="*/ 0 w 16"/>
                <a:gd name="T9" fmla="*/ 8 h 320"/>
                <a:gd name="T10" fmla="*/ 8 w 16"/>
                <a:gd name="T11" fmla="*/ 0 h 320"/>
                <a:gd name="T12" fmla="*/ 16 w 16"/>
                <a:gd name="T13" fmla="*/ 8 h 320"/>
                <a:gd name="T14" fmla="*/ 16 w 16"/>
                <a:gd name="T15" fmla="*/ 200 h 320"/>
                <a:gd name="T16" fmla="*/ 16 w 16"/>
                <a:gd name="T17" fmla="*/ 312 h 320"/>
                <a:gd name="T18" fmla="*/ 8 w 16"/>
                <a:gd name="T19" fmla="*/ 320 h 320"/>
                <a:gd name="T20" fmla="*/ 0 w 16"/>
                <a:gd name="T21" fmla="*/ 312 h 320"/>
                <a:gd name="T22" fmla="*/ 0 w 16"/>
                <a:gd name="T23" fmla="*/ 200 h 320"/>
                <a:gd name="T24" fmla="*/ 8 w 16"/>
                <a:gd name="T25" fmla="*/ 192 h 320"/>
                <a:gd name="T26" fmla="*/ 16 w 16"/>
                <a:gd name="T27" fmla="*/ 20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20">
                  <a:moveTo>
                    <a:pt x="16" y="8"/>
                  </a:moveTo>
                  <a:lnTo>
                    <a:pt x="16" y="120"/>
                  </a:lnTo>
                  <a:cubicBezTo>
                    <a:pt x="16" y="124"/>
                    <a:pt x="13" y="128"/>
                    <a:pt x="8" y="128"/>
                  </a:cubicBezTo>
                  <a:cubicBezTo>
                    <a:pt x="4" y="128"/>
                    <a:pt x="0" y="124"/>
                    <a:pt x="0" y="120"/>
                  </a:cubicBezTo>
                  <a:lnTo>
                    <a:pt x="0" y="8"/>
                  </a:ln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lose/>
                  <a:moveTo>
                    <a:pt x="16" y="200"/>
                  </a:moveTo>
                  <a:lnTo>
                    <a:pt x="16" y="312"/>
                  </a:lnTo>
                  <a:cubicBezTo>
                    <a:pt x="16" y="316"/>
                    <a:pt x="13" y="320"/>
                    <a:pt x="8" y="320"/>
                  </a:cubicBezTo>
                  <a:cubicBezTo>
                    <a:pt x="4" y="320"/>
                    <a:pt x="0" y="316"/>
                    <a:pt x="0" y="312"/>
                  </a:cubicBezTo>
                  <a:lnTo>
                    <a:pt x="0" y="200"/>
                  </a:lnTo>
                  <a:cubicBezTo>
                    <a:pt x="0" y="195"/>
                    <a:pt x="4" y="192"/>
                    <a:pt x="8" y="192"/>
                  </a:cubicBezTo>
                  <a:cubicBezTo>
                    <a:pt x="13" y="192"/>
                    <a:pt x="16" y="195"/>
                    <a:pt x="16" y="200"/>
                  </a:cubicBezTo>
                  <a:close/>
                </a:path>
              </a:pathLst>
            </a:custGeom>
            <a:solidFill>
              <a:srgbClr val="A5A5A5"/>
            </a:solidFill>
            <a:ln w="0" cap="flat">
              <a:solidFill>
                <a:srgbClr val="A5A5A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Rectangle 2780">
              <a:extLst>
                <a:ext uri="{FF2B5EF4-FFF2-40B4-BE49-F238E27FC236}">
                  <a16:creationId xmlns:a16="http://schemas.microsoft.com/office/drawing/2014/main" id="{0EC0B9D6-DEC9-4E77-84F4-4676A5CDF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5" y="6453"/>
              <a:ext cx="30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C05046"/>
                  </a:solidFill>
                  <a:effectLst/>
                  <a:latin typeface="Arial" panose="020B0604020202020204" pitchFamily="34" charset="0"/>
                </a:rPr>
                <a:t>Oedipus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" name="Rectangle 2781">
              <a:extLst>
                <a:ext uri="{FF2B5EF4-FFF2-40B4-BE49-F238E27FC236}">
                  <a16:creationId xmlns:a16="http://schemas.microsoft.com/office/drawing/2014/main" id="{814BE3CC-B496-4DB7-8711-C66A30269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0" y="6453"/>
              <a:ext cx="35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Polydorus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" name="Rectangle 2782">
              <a:extLst>
                <a:ext uri="{FF2B5EF4-FFF2-40B4-BE49-F238E27FC236}">
                  <a16:creationId xmlns:a16="http://schemas.microsoft.com/office/drawing/2014/main" id="{A867AF03-9E3B-4141-914F-DC7DA5A4A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6" y="6453"/>
              <a:ext cx="35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Labdacus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3" name="Rectangle 2783">
              <a:extLst>
                <a:ext uri="{FF2B5EF4-FFF2-40B4-BE49-F238E27FC236}">
                  <a16:creationId xmlns:a16="http://schemas.microsoft.com/office/drawing/2014/main" id="{2FCA287B-46DC-4326-88CD-6074CCBE3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4" y="6453"/>
              <a:ext cx="204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Laius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" name="Freeform 2784">
              <a:extLst>
                <a:ext uri="{FF2B5EF4-FFF2-40B4-BE49-F238E27FC236}">
                  <a16:creationId xmlns:a16="http://schemas.microsoft.com/office/drawing/2014/main" id="{8C6049FE-F0BA-4775-882A-D609AE2DD2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94" y="6643"/>
              <a:ext cx="3979" cy="6"/>
            </a:xfrm>
            <a:custGeom>
              <a:avLst/>
              <a:gdLst>
                <a:gd name="T0" fmla="*/ 0 w 5152"/>
                <a:gd name="T1" fmla="*/ 4 h 8"/>
                <a:gd name="T2" fmla="*/ 100 w 5152"/>
                <a:gd name="T3" fmla="*/ 8 h 8"/>
                <a:gd name="T4" fmla="*/ 252 w 5152"/>
                <a:gd name="T5" fmla="*/ 8 h 8"/>
                <a:gd name="T6" fmla="*/ 352 w 5152"/>
                <a:gd name="T7" fmla="*/ 4 h 8"/>
                <a:gd name="T8" fmla="*/ 444 w 5152"/>
                <a:gd name="T9" fmla="*/ 0 h 8"/>
                <a:gd name="T10" fmla="*/ 484 w 5152"/>
                <a:gd name="T11" fmla="*/ 0 h 8"/>
                <a:gd name="T12" fmla="*/ 484 w 5152"/>
                <a:gd name="T13" fmla="*/ 0 h 8"/>
                <a:gd name="T14" fmla="*/ 576 w 5152"/>
                <a:gd name="T15" fmla="*/ 4 h 8"/>
                <a:gd name="T16" fmla="*/ 676 w 5152"/>
                <a:gd name="T17" fmla="*/ 8 h 8"/>
                <a:gd name="T18" fmla="*/ 828 w 5152"/>
                <a:gd name="T19" fmla="*/ 8 h 8"/>
                <a:gd name="T20" fmla="*/ 928 w 5152"/>
                <a:gd name="T21" fmla="*/ 4 h 8"/>
                <a:gd name="T22" fmla="*/ 1020 w 5152"/>
                <a:gd name="T23" fmla="*/ 0 h 8"/>
                <a:gd name="T24" fmla="*/ 1060 w 5152"/>
                <a:gd name="T25" fmla="*/ 0 h 8"/>
                <a:gd name="T26" fmla="*/ 1060 w 5152"/>
                <a:gd name="T27" fmla="*/ 0 h 8"/>
                <a:gd name="T28" fmla="*/ 1152 w 5152"/>
                <a:gd name="T29" fmla="*/ 4 h 8"/>
                <a:gd name="T30" fmla="*/ 1252 w 5152"/>
                <a:gd name="T31" fmla="*/ 8 h 8"/>
                <a:gd name="T32" fmla="*/ 1404 w 5152"/>
                <a:gd name="T33" fmla="*/ 8 h 8"/>
                <a:gd name="T34" fmla="*/ 1504 w 5152"/>
                <a:gd name="T35" fmla="*/ 4 h 8"/>
                <a:gd name="T36" fmla="*/ 1596 w 5152"/>
                <a:gd name="T37" fmla="*/ 0 h 8"/>
                <a:gd name="T38" fmla="*/ 1636 w 5152"/>
                <a:gd name="T39" fmla="*/ 0 h 8"/>
                <a:gd name="T40" fmla="*/ 1636 w 5152"/>
                <a:gd name="T41" fmla="*/ 0 h 8"/>
                <a:gd name="T42" fmla="*/ 1728 w 5152"/>
                <a:gd name="T43" fmla="*/ 4 h 8"/>
                <a:gd name="T44" fmla="*/ 1828 w 5152"/>
                <a:gd name="T45" fmla="*/ 8 h 8"/>
                <a:gd name="T46" fmla="*/ 1980 w 5152"/>
                <a:gd name="T47" fmla="*/ 8 h 8"/>
                <a:gd name="T48" fmla="*/ 2080 w 5152"/>
                <a:gd name="T49" fmla="*/ 4 h 8"/>
                <a:gd name="T50" fmla="*/ 2172 w 5152"/>
                <a:gd name="T51" fmla="*/ 0 h 8"/>
                <a:gd name="T52" fmla="*/ 2212 w 5152"/>
                <a:gd name="T53" fmla="*/ 0 h 8"/>
                <a:gd name="T54" fmla="*/ 2212 w 5152"/>
                <a:gd name="T55" fmla="*/ 0 h 8"/>
                <a:gd name="T56" fmla="*/ 2304 w 5152"/>
                <a:gd name="T57" fmla="*/ 4 h 8"/>
                <a:gd name="T58" fmla="*/ 2404 w 5152"/>
                <a:gd name="T59" fmla="*/ 8 h 8"/>
                <a:gd name="T60" fmla="*/ 2556 w 5152"/>
                <a:gd name="T61" fmla="*/ 8 h 8"/>
                <a:gd name="T62" fmla="*/ 2656 w 5152"/>
                <a:gd name="T63" fmla="*/ 4 h 8"/>
                <a:gd name="T64" fmla="*/ 2748 w 5152"/>
                <a:gd name="T65" fmla="*/ 0 h 8"/>
                <a:gd name="T66" fmla="*/ 2788 w 5152"/>
                <a:gd name="T67" fmla="*/ 0 h 8"/>
                <a:gd name="T68" fmla="*/ 2788 w 5152"/>
                <a:gd name="T69" fmla="*/ 0 h 8"/>
                <a:gd name="T70" fmla="*/ 2880 w 5152"/>
                <a:gd name="T71" fmla="*/ 4 h 8"/>
                <a:gd name="T72" fmla="*/ 2980 w 5152"/>
                <a:gd name="T73" fmla="*/ 8 h 8"/>
                <a:gd name="T74" fmla="*/ 3132 w 5152"/>
                <a:gd name="T75" fmla="*/ 8 h 8"/>
                <a:gd name="T76" fmla="*/ 3232 w 5152"/>
                <a:gd name="T77" fmla="*/ 4 h 8"/>
                <a:gd name="T78" fmla="*/ 3324 w 5152"/>
                <a:gd name="T79" fmla="*/ 0 h 8"/>
                <a:gd name="T80" fmla="*/ 3364 w 5152"/>
                <a:gd name="T81" fmla="*/ 0 h 8"/>
                <a:gd name="T82" fmla="*/ 3364 w 5152"/>
                <a:gd name="T83" fmla="*/ 0 h 8"/>
                <a:gd name="T84" fmla="*/ 3456 w 5152"/>
                <a:gd name="T85" fmla="*/ 4 h 8"/>
                <a:gd name="T86" fmla="*/ 3556 w 5152"/>
                <a:gd name="T87" fmla="*/ 8 h 8"/>
                <a:gd name="T88" fmla="*/ 3708 w 5152"/>
                <a:gd name="T89" fmla="*/ 8 h 8"/>
                <a:gd name="T90" fmla="*/ 3808 w 5152"/>
                <a:gd name="T91" fmla="*/ 4 h 8"/>
                <a:gd name="T92" fmla="*/ 3900 w 5152"/>
                <a:gd name="T93" fmla="*/ 0 h 8"/>
                <a:gd name="T94" fmla="*/ 3940 w 5152"/>
                <a:gd name="T95" fmla="*/ 0 h 8"/>
                <a:gd name="T96" fmla="*/ 3940 w 5152"/>
                <a:gd name="T97" fmla="*/ 0 h 8"/>
                <a:gd name="T98" fmla="*/ 4032 w 5152"/>
                <a:gd name="T99" fmla="*/ 4 h 8"/>
                <a:gd name="T100" fmla="*/ 4132 w 5152"/>
                <a:gd name="T101" fmla="*/ 8 h 8"/>
                <a:gd name="T102" fmla="*/ 4284 w 5152"/>
                <a:gd name="T103" fmla="*/ 8 h 8"/>
                <a:gd name="T104" fmla="*/ 4384 w 5152"/>
                <a:gd name="T105" fmla="*/ 4 h 8"/>
                <a:gd name="T106" fmla="*/ 4476 w 5152"/>
                <a:gd name="T107" fmla="*/ 0 h 8"/>
                <a:gd name="T108" fmla="*/ 4516 w 5152"/>
                <a:gd name="T109" fmla="*/ 0 h 8"/>
                <a:gd name="T110" fmla="*/ 4516 w 5152"/>
                <a:gd name="T111" fmla="*/ 0 h 8"/>
                <a:gd name="T112" fmla="*/ 4608 w 5152"/>
                <a:gd name="T113" fmla="*/ 4 h 8"/>
                <a:gd name="T114" fmla="*/ 4708 w 5152"/>
                <a:gd name="T115" fmla="*/ 8 h 8"/>
                <a:gd name="T116" fmla="*/ 4860 w 5152"/>
                <a:gd name="T117" fmla="*/ 8 h 8"/>
                <a:gd name="T118" fmla="*/ 4960 w 5152"/>
                <a:gd name="T119" fmla="*/ 4 h 8"/>
                <a:gd name="T120" fmla="*/ 5052 w 5152"/>
                <a:gd name="T121" fmla="*/ 0 h 8"/>
                <a:gd name="T122" fmla="*/ 5092 w 5152"/>
                <a:gd name="T123" fmla="*/ 0 h 8"/>
                <a:gd name="T124" fmla="*/ 5092 w 5152"/>
                <a:gd name="T1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2" h="8">
                  <a:moveTo>
                    <a:pt x="4" y="0"/>
                  </a:moveTo>
                  <a:lnTo>
                    <a:pt x="60" y="0"/>
                  </a:lnTo>
                  <a:cubicBezTo>
                    <a:pt x="62" y="0"/>
                    <a:pt x="64" y="1"/>
                    <a:pt x="64" y="4"/>
                  </a:cubicBezTo>
                  <a:cubicBezTo>
                    <a:pt x="64" y="6"/>
                    <a:pt x="62" y="8"/>
                    <a:pt x="60" y="8"/>
                  </a:cubicBezTo>
                  <a:lnTo>
                    <a:pt x="4" y="8"/>
                  </a:lnTo>
                  <a:cubicBezTo>
                    <a:pt x="1" y="8"/>
                    <a:pt x="0" y="6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  <a:moveTo>
                    <a:pt x="100" y="0"/>
                  </a:moveTo>
                  <a:lnTo>
                    <a:pt x="156" y="0"/>
                  </a:lnTo>
                  <a:cubicBezTo>
                    <a:pt x="158" y="0"/>
                    <a:pt x="160" y="1"/>
                    <a:pt x="160" y="4"/>
                  </a:cubicBezTo>
                  <a:cubicBezTo>
                    <a:pt x="160" y="6"/>
                    <a:pt x="158" y="8"/>
                    <a:pt x="156" y="8"/>
                  </a:cubicBezTo>
                  <a:lnTo>
                    <a:pt x="100" y="8"/>
                  </a:lnTo>
                  <a:cubicBezTo>
                    <a:pt x="97" y="8"/>
                    <a:pt x="96" y="6"/>
                    <a:pt x="96" y="4"/>
                  </a:cubicBezTo>
                  <a:cubicBezTo>
                    <a:pt x="96" y="1"/>
                    <a:pt x="97" y="0"/>
                    <a:pt x="100" y="0"/>
                  </a:cubicBezTo>
                  <a:close/>
                  <a:moveTo>
                    <a:pt x="196" y="0"/>
                  </a:moveTo>
                  <a:lnTo>
                    <a:pt x="252" y="0"/>
                  </a:lnTo>
                  <a:cubicBezTo>
                    <a:pt x="254" y="0"/>
                    <a:pt x="256" y="1"/>
                    <a:pt x="256" y="4"/>
                  </a:cubicBezTo>
                  <a:cubicBezTo>
                    <a:pt x="256" y="6"/>
                    <a:pt x="254" y="8"/>
                    <a:pt x="252" y="8"/>
                  </a:cubicBezTo>
                  <a:lnTo>
                    <a:pt x="196" y="8"/>
                  </a:lnTo>
                  <a:cubicBezTo>
                    <a:pt x="193" y="8"/>
                    <a:pt x="192" y="6"/>
                    <a:pt x="192" y="4"/>
                  </a:cubicBezTo>
                  <a:cubicBezTo>
                    <a:pt x="192" y="1"/>
                    <a:pt x="193" y="0"/>
                    <a:pt x="196" y="0"/>
                  </a:cubicBezTo>
                  <a:close/>
                  <a:moveTo>
                    <a:pt x="292" y="0"/>
                  </a:moveTo>
                  <a:lnTo>
                    <a:pt x="348" y="0"/>
                  </a:lnTo>
                  <a:cubicBezTo>
                    <a:pt x="350" y="0"/>
                    <a:pt x="352" y="1"/>
                    <a:pt x="352" y="4"/>
                  </a:cubicBezTo>
                  <a:cubicBezTo>
                    <a:pt x="352" y="6"/>
                    <a:pt x="350" y="8"/>
                    <a:pt x="348" y="8"/>
                  </a:cubicBezTo>
                  <a:lnTo>
                    <a:pt x="292" y="8"/>
                  </a:lnTo>
                  <a:cubicBezTo>
                    <a:pt x="289" y="8"/>
                    <a:pt x="288" y="6"/>
                    <a:pt x="288" y="4"/>
                  </a:cubicBezTo>
                  <a:cubicBezTo>
                    <a:pt x="288" y="1"/>
                    <a:pt x="289" y="0"/>
                    <a:pt x="292" y="0"/>
                  </a:cubicBezTo>
                  <a:close/>
                  <a:moveTo>
                    <a:pt x="388" y="0"/>
                  </a:moveTo>
                  <a:lnTo>
                    <a:pt x="444" y="0"/>
                  </a:lnTo>
                  <a:cubicBezTo>
                    <a:pt x="446" y="0"/>
                    <a:pt x="448" y="1"/>
                    <a:pt x="448" y="4"/>
                  </a:cubicBezTo>
                  <a:cubicBezTo>
                    <a:pt x="448" y="6"/>
                    <a:pt x="446" y="8"/>
                    <a:pt x="444" y="8"/>
                  </a:cubicBezTo>
                  <a:lnTo>
                    <a:pt x="388" y="8"/>
                  </a:lnTo>
                  <a:cubicBezTo>
                    <a:pt x="385" y="8"/>
                    <a:pt x="384" y="6"/>
                    <a:pt x="384" y="4"/>
                  </a:cubicBezTo>
                  <a:cubicBezTo>
                    <a:pt x="384" y="1"/>
                    <a:pt x="385" y="0"/>
                    <a:pt x="388" y="0"/>
                  </a:cubicBezTo>
                  <a:close/>
                  <a:moveTo>
                    <a:pt x="484" y="0"/>
                  </a:moveTo>
                  <a:lnTo>
                    <a:pt x="540" y="0"/>
                  </a:lnTo>
                  <a:cubicBezTo>
                    <a:pt x="542" y="0"/>
                    <a:pt x="544" y="1"/>
                    <a:pt x="544" y="4"/>
                  </a:cubicBezTo>
                  <a:cubicBezTo>
                    <a:pt x="544" y="6"/>
                    <a:pt x="542" y="8"/>
                    <a:pt x="540" y="8"/>
                  </a:cubicBezTo>
                  <a:lnTo>
                    <a:pt x="484" y="8"/>
                  </a:lnTo>
                  <a:cubicBezTo>
                    <a:pt x="481" y="8"/>
                    <a:pt x="480" y="6"/>
                    <a:pt x="480" y="4"/>
                  </a:cubicBezTo>
                  <a:cubicBezTo>
                    <a:pt x="480" y="1"/>
                    <a:pt x="481" y="0"/>
                    <a:pt x="484" y="0"/>
                  </a:cubicBezTo>
                  <a:close/>
                  <a:moveTo>
                    <a:pt x="580" y="0"/>
                  </a:moveTo>
                  <a:lnTo>
                    <a:pt x="636" y="0"/>
                  </a:lnTo>
                  <a:cubicBezTo>
                    <a:pt x="638" y="0"/>
                    <a:pt x="640" y="1"/>
                    <a:pt x="640" y="4"/>
                  </a:cubicBezTo>
                  <a:cubicBezTo>
                    <a:pt x="640" y="6"/>
                    <a:pt x="638" y="8"/>
                    <a:pt x="636" y="8"/>
                  </a:cubicBezTo>
                  <a:lnTo>
                    <a:pt x="580" y="8"/>
                  </a:lnTo>
                  <a:cubicBezTo>
                    <a:pt x="577" y="8"/>
                    <a:pt x="576" y="6"/>
                    <a:pt x="576" y="4"/>
                  </a:cubicBezTo>
                  <a:cubicBezTo>
                    <a:pt x="576" y="1"/>
                    <a:pt x="577" y="0"/>
                    <a:pt x="580" y="0"/>
                  </a:cubicBezTo>
                  <a:close/>
                  <a:moveTo>
                    <a:pt x="676" y="0"/>
                  </a:moveTo>
                  <a:lnTo>
                    <a:pt x="732" y="0"/>
                  </a:lnTo>
                  <a:cubicBezTo>
                    <a:pt x="734" y="0"/>
                    <a:pt x="736" y="1"/>
                    <a:pt x="736" y="4"/>
                  </a:cubicBezTo>
                  <a:cubicBezTo>
                    <a:pt x="736" y="6"/>
                    <a:pt x="734" y="8"/>
                    <a:pt x="732" y="8"/>
                  </a:cubicBezTo>
                  <a:lnTo>
                    <a:pt x="676" y="8"/>
                  </a:lnTo>
                  <a:cubicBezTo>
                    <a:pt x="673" y="8"/>
                    <a:pt x="672" y="6"/>
                    <a:pt x="672" y="4"/>
                  </a:cubicBezTo>
                  <a:cubicBezTo>
                    <a:pt x="672" y="1"/>
                    <a:pt x="673" y="0"/>
                    <a:pt x="676" y="0"/>
                  </a:cubicBezTo>
                  <a:close/>
                  <a:moveTo>
                    <a:pt x="772" y="0"/>
                  </a:moveTo>
                  <a:lnTo>
                    <a:pt x="828" y="0"/>
                  </a:lnTo>
                  <a:cubicBezTo>
                    <a:pt x="830" y="0"/>
                    <a:pt x="832" y="1"/>
                    <a:pt x="832" y="4"/>
                  </a:cubicBezTo>
                  <a:cubicBezTo>
                    <a:pt x="832" y="6"/>
                    <a:pt x="830" y="8"/>
                    <a:pt x="828" y="8"/>
                  </a:cubicBezTo>
                  <a:lnTo>
                    <a:pt x="772" y="8"/>
                  </a:lnTo>
                  <a:cubicBezTo>
                    <a:pt x="769" y="8"/>
                    <a:pt x="768" y="6"/>
                    <a:pt x="768" y="4"/>
                  </a:cubicBezTo>
                  <a:cubicBezTo>
                    <a:pt x="768" y="1"/>
                    <a:pt x="769" y="0"/>
                    <a:pt x="772" y="0"/>
                  </a:cubicBezTo>
                  <a:close/>
                  <a:moveTo>
                    <a:pt x="868" y="0"/>
                  </a:moveTo>
                  <a:lnTo>
                    <a:pt x="924" y="0"/>
                  </a:lnTo>
                  <a:cubicBezTo>
                    <a:pt x="926" y="0"/>
                    <a:pt x="928" y="1"/>
                    <a:pt x="928" y="4"/>
                  </a:cubicBezTo>
                  <a:cubicBezTo>
                    <a:pt x="928" y="6"/>
                    <a:pt x="926" y="8"/>
                    <a:pt x="924" y="8"/>
                  </a:cubicBezTo>
                  <a:lnTo>
                    <a:pt x="868" y="8"/>
                  </a:lnTo>
                  <a:cubicBezTo>
                    <a:pt x="865" y="8"/>
                    <a:pt x="864" y="6"/>
                    <a:pt x="864" y="4"/>
                  </a:cubicBezTo>
                  <a:cubicBezTo>
                    <a:pt x="864" y="1"/>
                    <a:pt x="865" y="0"/>
                    <a:pt x="868" y="0"/>
                  </a:cubicBezTo>
                  <a:close/>
                  <a:moveTo>
                    <a:pt x="964" y="0"/>
                  </a:moveTo>
                  <a:lnTo>
                    <a:pt x="1020" y="0"/>
                  </a:lnTo>
                  <a:cubicBezTo>
                    <a:pt x="1022" y="0"/>
                    <a:pt x="1024" y="1"/>
                    <a:pt x="1024" y="4"/>
                  </a:cubicBezTo>
                  <a:cubicBezTo>
                    <a:pt x="1024" y="6"/>
                    <a:pt x="1022" y="8"/>
                    <a:pt x="1020" y="8"/>
                  </a:cubicBezTo>
                  <a:lnTo>
                    <a:pt x="964" y="8"/>
                  </a:lnTo>
                  <a:cubicBezTo>
                    <a:pt x="961" y="8"/>
                    <a:pt x="960" y="6"/>
                    <a:pt x="960" y="4"/>
                  </a:cubicBezTo>
                  <a:cubicBezTo>
                    <a:pt x="960" y="1"/>
                    <a:pt x="961" y="0"/>
                    <a:pt x="964" y="0"/>
                  </a:cubicBezTo>
                  <a:close/>
                  <a:moveTo>
                    <a:pt x="1060" y="0"/>
                  </a:moveTo>
                  <a:lnTo>
                    <a:pt x="1116" y="0"/>
                  </a:lnTo>
                  <a:cubicBezTo>
                    <a:pt x="1118" y="0"/>
                    <a:pt x="1120" y="1"/>
                    <a:pt x="1120" y="4"/>
                  </a:cubicBezTo>
                  <a:cubicBezTo>
                    <a:pt x="1120" y="6"/>
                    <a:pt x="1118" y="8"/>
                    <a:pt x="1116" y="8"/>
                  </a:cubicBezTo>
                  <a:lnTo>
                    <a:pt x="1060" y="8"/>
                  </a:lnTo>
                  <a:cubicBezTo>
                    <a:pt x="1057" y="8"/>
                    <a:pt x="1056" y="6"/>
                    <a:pt x="1056" y="4"/>
                  </a:cubicBezTo>
                  <a:cubicBezTo>
                    <a:pt x="1056" y="1"/>
                    <a:pt x="1057" y="0"/>
                    <a:pt x="1060" y="0"/>
                  </a:cubicBezTo>
                  <a:close/>
                  <a:moveTo>
                    <a:pt x="1156" y="0"/>
                  </a:moveTo>
                  <a:lnTo>
                    <a:pt x="1212" y="0"/>
                  </a:lnTo>
                  <a:cubicBezTo>
                    <a:pt x="1214" y="0"/>
                    <a:pt x="1216" y="1"/>
                    <a:pt x="1216" y="4"/>
                  </a:cubicBezTo>
                  <a:cubicBezTo>
                    <a:pt x="1216" y="6"/>
                    <a:pt x="1214" y="8"/>
                    <a:pt x="1212" y="8"/>
                  </a:cubicBezTo>
                  <a:lnTo>
                    <a:pt x="1156" y="8"/>
                  </a:lnTo>
                  <a:cubicBezTo>
                    <a:pt x="1153" y="8"/>
                    <a:pt x="1152" y="6"/>
                    <a:pt x="1152" y="4"/>
                  </a:cubicBezTo>
                  <a:cubicBezTo>
                    <a:pt x="1152" y="1"/>
                    <a:pt x="1153" y="0"/>
                    <a:pt x="1156" y="0"/>
                  </a:cubicBezTo>
                  <a:close/>
                  <a:moveTo>
                    <a:pt x="1252" y="0"/>
                  </a:moveTo>
                  <a:lnTo>
                    <a:pt x="1308" y="0"/>
                  </a:lnTo>
                  <a:cubicBezTo>
                    <a:pt x="1310" y="0"/>
                    <a:pt x="1312" y="1"/>
                    <a:pt x="1312" y="4"/>
                  </a:cubicBezTo>
                  <a:cubicBezTo>
                    <a:pt x="1312" y="6"/>
                    <a:pt x="1310" y="8"/>
                    <a:pt x="1308" y="8"/>
                  </a:cubicBezTo>
                  <a:lnTo>
                    <a:pt x="1252" y="8"/>
                  </a:lnTo>
                  <a:cubicBezTo>
                    <a:pt x="1249" y="8"/>
                    <a:pt x="1248" y="6"/>
                    <a:pt x="1248" y="4"/>
                  </a:cubicBezTo>
                  <a:cubicBezTo>
                    <a:pt x="1248" y="1"/>
                    <a:pt x="1249" y="0"/>
                    <a:pt x="1252" y="0"/>
                  </a:cubicBezTo>
                  <a:close/>
                  <a:moveTo>
                    <a:pt x="1348" y="0"/>
                  </a:moveTo>
                  <a:lnTo>
                    <a:pt x="1404" y="0"/>
                  </a:lnTo>
                  <a:cubicBezTo>
                    <a:pt x="1406" y="0"/>
                    <a:pt x="1408" y="1"/>
                    <a:pt x="1408" y="4"/>
                  </a:cubicBezTo>
                  <a:cubicBezTo>
                    <a:pt x="1408" y="6"/>
                    <a:pt x="1406" y="8"/>
                    <a:pt x="1404" y="8"/>
                  </a:cubicBezTo>
                  <a:lnTo>
                    <a:pt x="1348" y="8"/>
                  </a:lnTo>
                  <a:cubicBezTo>
                    <a:pt x="1345" y="8"/>
                    <a:pt x="1344" y="6"/>
                    <a:pt x="1344" y="4"/>
                  </a:cubicBezTo>
                  <a:cubicBezTo>
                    <a:pt x="1344" y="1"/>
                    <a:pt x="1345" y="0"/>
                    <a:pt x="1348" y="0"/>
                  </a:cubicBezTo>
                  <a:close/>
                  <a:moveTo>
                    <a:pt x="1444" y="0"/>
                  </a:moveTo>
                  <a:lnTo>
                    <a:pt x="1500" y="0"/>
                  </a:lnTo>
                  <a:cubicBezTo>
                    <a:pt x="1502" y="0"/>
                    <a:pt x="1504" y="1"/>
                    <a:pt x="1504" y="4"/>
                  </a:cubicBezTo>
                  <a:cubicBezTo>
                    <a:pt x="1504" y="6"/>
                    <a:pt x="1502" y="8"/>
                    <a:pt x="1500" y="8"/>
                  </a:cubicBezTo>
                  <a:lnTo>
                    <a:pt x="1444" y="8"/>
                  </a:lnTo>
                  <a:cubicBezTo>
                    <a:pt x="1441" y="8"/>
                    <a:pt x="1440" y="6"/>
                    <a:pt x="1440" y="4"/>
                  </a:cubicBezTo>
                  <a:cubicBezTo>
                    <a:pt x="1440" y="1"/>
                    <a:pt x="1441" y="0"/>
                    <a:pt x="1444" y="0"/>
                  </a:cubicBezTo>
                  <a:close/>
                  <a:moveTo>
                    <a:pt x="1540" y="0"/>
                  </a:moveTo>
                  <a:lnTo>
                    <a:pt x="1596" y="0"/>
                  </a:lnTo>
                  <a:cubicBezTo>
                    <a:pt x="1598" y="0"/>
                    <a:pt x="1600" y="1"/>
                    <a:pt x="1600" y="4"/>
                  </a:cubicBezTo>
                  <a:cubicBezTo>
                    <a:pt x="1600" y="6"/>
                    <a:pt x="1598" y="8"/>
                    <a:pt x="1596" y="8"/>
                  </a:cubicBezTo>
                  <a:lnTo>
                    <a:pt x="1540" y="8"/>
                  </a:lnTo>
                  <a:cubicBezTo>
                    <a:pt x="1537" y="8"/>
                    <a:pt x="1536" y="6"/>
                    <a:pt x="1536" y="4"/>
                  </a:cubicBezTo>
                  <a:cubicBezTo>
                    <a:pt x="1536" y="1"/>
                    <a:pt x="1537" y="0"/>
                    <a:pt x="1540" y="0"/>
                  </a:cubicBezTo>
                  <a:close/>
                  <a:moveTo>
                    <a:pt x="1636" y="0"/>
                  </a:moveTo>
                  <a:lnTo>
                    <a:pt x="1692" y="0"/>
                  </a:lnTo>
                  <a:cubicBezTo>
                    <a:pt x="1694" y="0"/>
                    <a:pt x="1696" y="1"/>
                    <a:pt x="1696" y="4"/>
                  </a:cubicBezTo>
                  <a:cubicBezTo>
                    <a:pt x="1696" y="6"/>
                    <a:pt x="1694" y="8"/>
                    <a:pt x="1692" y="8"/>
                  </a:cubicBezTo>
                  <a:lnTo>
                    <a:pt x="1636" y="8"/>
                  </a:lnTo>
                  <a:cubicBezTo>
                    <a:pt x="1633" y="8"/>
                    <a:pt x="1632" y="6"/>
                    <a:pt x="1632" y="4"/>
                  </a:cubicBezTo>
                  <a:cubicBezTo>
                    <a:pt x="1632" y="1"/>
                    <a:pt x="1633" y="0"/>
                    <a:pt x="1636" y="0"/>
                  </a:cubicBezTo>
                  <a:close/>
                  <a:moveTo>
                    <a:pt x="1732" y="0"/>
                  </a:moveTo>
                  <a:lnTo>
                    <a:pt x="1788" y="0"/>
                  </a:lnTo>
                  <a:cubicBezTo>
                    <a:pt x="1790" y="0"/>
                    <a:pt x="1792" y="1"/>
                    <a:pt x="1792" y="4"/>
                  </a:cubicBezTo>
                  <a:cubicBezTo>
                    <a:pt x="1792" y="6"/>
                    <a:pt x="1790" y="8"/>
                    <a:pt x="1788" y="8"/>
                  </a:cubicBezTo>
                  <a:lnTo>
                    <a:pt x="1732" y="8"/>
                  </a:lnTo>
                  <a:cubicBezTo>
                    <a:pt x="1729" y="8"/>
                    <a:pt x="1728" y="6"/>
                    <a:pt x="1728" y="4"/>
                  </a:cubicBezTo>
                  <a:cubicBezTo>
                    <a:pt x="1728" y="1"/>
                    <a:pt x="1729" y="0"/>
                    <a:pt x="1732" y="0"/>
                  </a:cubicBezTo>
                  <a:close/>
                  <a:moveTo>
                    <a:pt x="1828" y="0"/>
                  </a:moveTo>
                  <a:lnTo>
                    <a:pt x="1884" y="0"/>
                  </a:lnTo>
                  <a:cubicBezTo>
                    <a:pt x="1886" y="0"/>
                    <a:pt x="1888" y="1"/>
                    <a:pt x="1888" y="4"/>
                  </a:cubicBezTo>
                  <a:cubicBezTo>
                    <a:pt x="1888" y="6"/>
                    <a:pt x="1886" y="8"/>
                    <a:pt x="1884" y="8"/>
                  </a:cubicBezTo>
                  <a:lnTo>
                    <a:pt x="1828" y="8"/>
                  </a:lnTo>
                  <a:cubicBezTo>
                    <a:pt x="1825" y="8"/>
                    <a:pt x="1824" y="6"/>
                    <a:pt x="1824" y="4"/>
                  </a:cubicBezTo>
                  <a:cubicBezTo>
                    <a:pt x="1824" y="1"/>
                    <a:pt x="1825" y="0"/>
                    <a:pt x="1828" y="0"/>
                  </a:cubicBezTo>
                  <a:close/>
                  <a:moveTo>
                    <a:pt x="1924" y="0"/>
                  </a:moveTo>
                  <a:lnTo>
                    <a:pt x="1980" y="0"/>
                  </a:lnTo>
                  <a:cubicBezTo>
                    <a:pt x="1982" y="0"/>
                    <a:pt x="1984" y="1"/>
                    <a:pt x="1984" y="4"/>
                  </a:cubicBezTo>
                  <a:cubicBezTo>
                    <a:pt x="1984" y="6"/>
                    <a:pt x="1982" y="8"/>
                    <a:pt x="1980" y="8"/>
                  </a:cubicBezTo>
                  <a:lnTo>
                    <a:pt x="1924" y="8"/>
                  </a:lnTo>
                  <a:cubicBezTo>
                    <a:pt x="1921" y="8"/>
                    <a:pt x="1920" y="6"/>
                    <a:pt x="1920" y="4"/>
                  </a:cubicBezTo>
                  <a:cubicBezTo>
                    <a:pt x="1920" y="1"/>
                    <a:pt x="1921" y="0"/>
                    <a:pt x="1924" y="0"/>
                  </a:cubicBezTo>
                  <a:close/>
                  <a:moveTo>
                    <a:pt x="2020" y="0"/>
                  </a:moveTo>
                  <a:lnTo>
                    <a:pt x="2076" y="0"/>
                  </a:lnTo>
                  <a:cubicBezTo>
                    <a:pt x="2078" y="0"/>
                    <a:pt x="2080" y="1"/>
                    <a:pt x="2080" y="4"/>
                  </a:cubicBezTo>
                  <a:cubicBezTo>
                    <a:pt x="2080" y="6"/>
                    <a:pt x="2078" y="8"/>
                    <a:pt x="2076" y="8"/>
                  </a:cubicBezTo>
                  <a:lnTo>
                    <a:pt x="2020" y="8"/>
                  </a:lnTo>
                  <a:cubicBezTo>
                    <a:pt x="2017" y="8"/>
                    <a:pt x="2016" y="6"/>
                    <a:pt x="2016" y="4"/>
                  </a:cubicBezTo>
                  <a:cubicBezTo>
                    <a:pt x="2016" y="1"/>
                    <a:pt x="2017" y="0"/>
                    <a:pt x="2020" y="0"/>
                  </a:cubicBezTo>
                  <a:close/>
                  <a:moveTo>
                    <a:pt x="2116" y="0"/>
                  </a:moveTo>
                  <a:lnTo>
                    <a:pt x="2172" y="0"/>
                  </a:lnTo>
                  <a:cubicBezTo>
                    <a:pt x="2174" y="0"/>
                    <a:pt x="2176" y="1"/>
                    <a:pt x="2176" y="4"/>
                  </a:cubicBezTo>
                  <a:cubicBezTo>
                    <a:pt x="2176" y="6"/>
                    <a:pt x="2174" y="8"/>
                    <a:pt x="2172" y="8"/>
                  </a:cubicBezTo>
                  <a:lnTo>
                    <a:pt x="2116" y="8"/>
                  </a:lnTo>
                  <a:cubicBezTo>
                    <a:pt x="2113" y="8"/>
                    <a:pt x="2112" y="6"/>
                    <a:pt x="2112" y="4"/>
                  </a:cubicBezTo>
                  <a:cubicBezTo>
                    <a:pt x="2112" y="1"/>
                    <a:pt x="2113" y="0"/>
                    <a:pt x="2116" y="0"/>
                  </a:cubicBezTo>
                  <a:close/>
                  <a:moveTo>
                    <a:pt x="2212" y="0"/>
                  </a:moveTo>
                  <a:lnTo>
                    <a:pt x="2268" y="0"/>
                  </a:lnTo>
                  <a:cubicBezTo>
                    <a:pt x="2270" y="0"/>
                    <a:pt x="2272" y="1"/>
                    <a:pt x="2272" y="4"/>
                  </a:cubicBezTo>
                  <a:cubicBezTo>
                    <a:pt x="2272" y="6"/>
                    <a:pt x="2270" y="8"/>
                    <a:pt x="2268" y="8"/>
                  </a:cubicBezTo>
                  <a:lnTo>
                    <a:pt x="2212" y="8"/>
                  </a:lnTo>
                  <a:cubicBezTo>
                    <a:pt x="2209" y="8"/>
                    <a:pt x="2208" y="6"/>
                    <a:pt x="2208" y="4"/>
                  </a:cubicBezTo>
                  <a:cubicBezTo>
                    <a:pt x="2208" y="1"/>
                    <a:pt x="2209" y="0"/>
                    <a:pt x="2212" y="0"/>
                  </a:cubicBezTo>
                  <a:close/>
                  <a:moveTo>
                    <a:pt x="2308" y="0"/>
                  </a:moveTo>
                  <a:lnTo>
                    <a:pt x="2364" y="0"/>
                  </a:lnTo>
                  <a:cubicBezTo>
                    <a:pt x="2366" y="0"/>
                    <a:pt x="2368" y="1"/>
                    <a:pt x="2368" y="4"/>
                  </a:cubicBezTo>
                  <a:cubicBezTo>
                    <a:pt x="2368" y="6"/>
                    <a:pt x="2366" y="8"/>
                    <a:pt x="2364" y="8"/>
                  </a:cubicBezTo>
                  <a:lnTo>
                    <a:pt x="2308" y="8"/>
                  </a:lnTo>
                  <a:cubicBezTo>
                    <a:pt x="2305" y="8"/>
                    <a:pt x="2304" y="6"/>
                    <a:pt x="2304" y="4"/>
                  </a:cubicBezTo>
                  <a:cubicBezTo>
                    <a:pt x="2304" y="1"/>
                    <a:pt x="2305" y="0"/>
                    <a:pt x="2308" y="0"/>
                  </a:cubicBezTo>
                  <a:close/>
                  <a:moveTo>
                    <a:pt x="2404" y="0"/>
                  </a:moveTo>
                  <a:lnTo>
                    <a:pt x="2460" y="0"/>
                  </a:lnTo>
                  <a:cubicBezTo>
                    <a:pt x="2462" y="0"/>
                    <a:pt x="2464" y="1"/>
                    <a:pt x="2464" y="4"/>
                  </a:cubicBezTo>
                  <a:cubicBezTo>
                    <a:pt x="2464" y="6"/>
                    <a:pt x="2462" y="8"/>
                    <a:pt x="2460" y="8"/>
                  </a:cubicBezTo>
                  <a:lnTo>
                    <a:pt x="2404" y="8"/>
                  </a:lnTo>
                  <a:cubicBezTo>
                    <a:pt x="2401" y="8"/>
                    <a:pt x="2400" y="6"/>
                    <a:pt x="2400" y="4"/>
                  </a:cubicBezTo>
                  <a:cubicBezTo>
                    <a:pt x="2400" y="1"/>
                    <a:pt x="2401" y="0"/>
                    <a:pt x="2404" y="0"/>
                  </a:cubicBezTo>
                  <a:close/>
                  <a:moveTo>
                    <a:pt x="2500" y="0"/>
                  </a:moveTo>
                  <a:lnTo>
                    <a:pt x="2556" y="0"/>
                  </a:lnTo>
                  <a:cubicBezTo>
                    <a:pt x="2558" y="0"/>
                    <a:pt x="2560" y="1"/>
                    <a:pt x="2560" y="4"/>
                  </a:cubicBezTo>
                  <a:cubicBezTo>
                    <a:pt x="2560" y="6"/>
                    <a:pt x="2558" y="8"/>
                    <a:pt x="2556" y="8"/>
                  </a:cubicBezTo>
                  <a:lnTo>
                    <a:pt x="2500" y="8"/>
                  </a:lnTo>
                  <a:cubicBezTo>
                    <a:pt x="2497" y="8"/>
                    <a:pt x="2496" y="6"/>
                    <a:pt x="2496" y="4"/>
                  </a:cubicBezTo>
                  <a:cubicBezTo>
                    <a:pt x="2496" y="1"/>
                    <a:pt x="2497" y="0"/>
                    <a:pt x="2500" y="0"/>
                  </a:cubicBezTo>
                  <a:close/>
                  <a:moveTo>
                    <a:pt x="2596" y="0"/>
                  </a:moveTo>
                  <a:lnTo>
                    <a:pt x="2652" y="0"/>
                  </a:lnTo>
                  <a:cubicBezTo>
                    <a:pt x="2654" y="0"/>
                    <a:pt x="2656" y="1"/>
                    <a:pt x="2656" y="4"/>
                  </a:cubicBezTo>
                  <a:cubicBezTo>
                    <a:pt x="2656" y="6"/>
                    <a:pt x="2654" y="8"/>
                    <a:pt x="2652" y="8"/>
                  </a:cubicBezTo>
                  <a:lnTo>
                    <a:pt x="2596" y="8"/>
                  </a:lnTo>
                  <a:cubicBezTo>
                    <a:pt x="2593" y="8"/>
                    <a:pt x="2592" y="6"/>
                    <a:pt x="2592" y="4"/>
                  </a:cubicBezTo>
                  <a:cubicBezTo>
                    <a:pt x="2592" y="1"/>
                    <a:pt x="2593" y="0"/>
                    <a:pt x="2596" y="0"/>
                  </a:cubicBezTo>
                  <a:close/>
                  <a:moveTo>
                    <a:pt x="2692" y="0"/>
                  </a:moveTo>
                  <a:lnTo>
                    <a:pt x="2748" y="0"/>
                  </a:lnTo>
                  <a:cubicBezTo>
                    <a:pt x="2750" y="0"/>
                    <a:pt x="2752" y="1"/>
                    <a:pt x="2752" y="4"/>
                  </a:cubicBezTo>
                  <a:cubicBezTo>
                    <a:pt x="2752" y="6"/>
                    <a:pt x="2750" y="8"/>
                    <a:pt x="2748" y="8"/>
                  </a:cubicBezTo>
                  <a:lnTo>
                    <a:pt x="2692" y="8"/>
                  </a:lnTo>
                  <a:cubicBezTo>
                    <a:pt x="2689" y="8"/>
                    <a:pt x="2688" y="6"/>
                    <a:pt x="2688" y="4"/>
                  </a:cubicBezTo>
                  <a:cubicBezTo>
                    <a:pt x="2688" y="1"/>
                    <a:pt x="2689" y="0"/>
                    <a:pt x="2692" y="0"/>
                  </a:cubicBezTo>
                  <a:close/>
                  <a:moveTo>
                    <a:pt x="2788" y="0"/>
                  </a:moveTo>
                  <a:lnTo>
                    <a:pt x="2844" y="0"/>
                  </a:lnTo>
                  <a:cubicBezTo>
                    <a:pt x="2846" y="0"/>
                    <a:pt x="2848" y="1"/>
                    <a:pt x="2848" y="4"/>
                  </a:cubicBezTo>
                  <a:cubicBezTo>
                    <a:pt x="2848" y="6"/>
                    <a:pt x="2846" y="8"/>
                    <a:pt x="2844" y="8"/>
                  </a:cubicBezTo>
                  <a:lnTo>
                    <a:pt x="2788" y="8"/>
                  </a:lnTo>
                  <a:cubicBezTo>
                    <a:pt x="2785" y="8"/>
                    <a:pt x="2784" y="6"/>
                    <a:pt x="2784" y="4"/>
                  </a:cubicBezTo>
                  <a:cubicBezTo>
                    <a:pt x="2784" y="1"/>
                    <a:pt x="2785" y="0"/>
                    <a:pt x="2788" y="0"/>
                  </a:cubicBezTo>
                  <a:close/>
                  <a:moveTo>
                    <a:pt x="2884" y="0"/>
                  </a:moveTo>
                  <a:lnTo>
                    <a:pt x="2940" y="0"/>
                  </a:lnTo>
                  <a:cubicBezTo>
                    <a:pt x="2942" y="0"/>
                    <a:pt x="2944" y="1"/>
                    <a:pt x="2944" y="4"/>
                  </a:cubicBezTo>
                  <a:cubicBezTo>
                    <a:pt x="2944" y="6"/>
                    <a:pt x="2942" y="8"/>
                    <a:pt x="2940" y="8"/>
                  </a:cubicBezTo>
                  <a:lnTo>
                    <a:pt x="2884" y="8"/>
                  </a:lnTo>
                  <a:cubicBezTo>
                    <a:pt x="2881" y="8"/>
                    <a:pt x="2880" y="6"/>
                    <a:pt x="2880" y="4"/>
                  </a:cubicBezTo>
                  <a:cubicBezTo>
                    <a:pt x="2880" y="1"/>
                    <a:pt x="2881" y="0"/>
                    <a:pt x="2884" y="0"/>
                  </a:cubicBezTo>
                  <a:close/>
                  <a:moveTo>
                    <a:pt x="2980" y="0"/>
                  </a:moveTo>
                  <a:lnTo>
                    <a:pt x="3036" y="0"/>
                  </a:lnTo>
                  <a:cubicBezTo>
                    <a:pt x="3038" y="0"/>
                    <a:pt x="3040" y="1"/>
                    <a:pt x="3040" y="4"/>
                  </a:cubicBezTo>
                  <a:cubicBezTo>
                    <a:pt x="3040" y="6"/>
                    <a:pt x="3038" y="8"/>
                    <a:pt x="3036" y="8"/>
                  </a:cubicBezTo>
                  <a:lnTo>
                    <a:pt x="2980" y="8"/>
                  </a:lnTo>
                  <a:cubicBezTo>
                    <a:pt x="2977" y="8"/>
                    <a:pt x="2976" y="6"/>
                    <a:pt x="2976" y="4"/>
                  </a:cubicBezTo>
                  <a:cubicBezTo>
                    <a:pt x="2976" y="1"/>
                    <a:pt x="2977" y="0"/>
                    <a:pt x="2980" y="0"/>
                  </a:cubicBezTo>
                  <a:close/>
                  <a:moveTo>
                    <a:pt x="3076" y="0"/>
                  </a:moveTo>
                  <a:lnTo>
                    <a:pt x="3132" y="0"/>
                  </a:lnTo>
                  <a:cubicBezTo>
                    <a:pt x="3134" y="0"/>
                    <a:pt x="3136" y="1"/>
                    <a:pt x="3136" y="4"/>
                  </a:cubicBezTo>
                  <a:cubicBezTo>
                    <a:pt x="3136" y="6"/>
                    <a:pt x="3134" y="8"/>
                    <a:pt x="3132" y="8"/>
                  </a:cubicBezTo>
                  <a:lnTo>
                    <a:pt x="3076" y="8"/>
                  </a:lnTo>
                  <a:cubicBezTo>
                    <a:pt x="3073" y="8"/>
                    <a:pt x="3072" y="6"/>
                    <a:pt x="3072" y="4"/>
                  </a:cubicBezTo>
                  <a:cubicBezTo>
                    <a:pt x="3072" y="1"/>
                    <a:pt x="3073" y="0"/>
                    <a:pt x="3076" y="0"/>
                  </a:cubicBezTo>
                  <a:close/>
                  <a:moveTo>
                    <a:pt x="3172" y="0"/>
                  </a:moveTo>
                  <a:lnTo>
                    <a:pt x="3228" y="0"/>
                  </a:lnTo>
                  <a:cubicBezTo>
                    <a:pt x="3230" y="0"/>
                    <a:pt x="3232" y="1"/>
                    <a:pt x="3232" y="4"/>
                  </a:cubicBezTo>
                  <a:cubicBezTo>
                    <a:pt x="3232" y="6"/>
                    <a:pt x="3230" y="8"/>
                    <a:pt x="3228" y="8"/>
                  </a:cubicBezTo>
                  <a:lnTo>
                    <a:pt x="3172" y="8"/>
                  </a:lnTo>
                  <a:cubicBezTo>
                    <a:pt x="3169" y="8"/>
                    <a:pt x="3168" y="6"/>
                    <a:pt x="3168" y="4"/>
                  </a:cubicBezTo>
                  <a:cubicBezTo>
                    <a:pt x="3168" y="1"/>
                    <a:pt x="3169" y="0"/>
                    <a:pt x="3172" y="0"/>
                  </a:cubicBezTo>
                  <a:close/>
                  <a:moveTo>
                    <a:pt x="3268" y="0"/>
                  </a:moveTo>
                  <a:lnTo>
                    <a:pt x="3324" y="0"/>
                  </a:lnTo>
                  <a:cubicBezTo>
                    <a:pt x="3326" y="0"/>
                    <a:pt x="3328" y="1"/>
                    <a:pt x="3328" y="4"/>
                  </a:cubicBezTo>
                  <a:cubicBezTo>
                    <a:pt x="3328" y="6"/>
                    <a:pt x="3326" y="8"/>
                    <a:pt x="3324" y="8"/>
                  </a:cubicBezTo>
                  <a:lnTo>
                    <a:pt x="3268" y="8"/>
                  </a:lnTo>
                  <a:cubicBezTo>
                    <a:pt x="3265" y="8"/>
                    <a:pt x="3264" y="6"/>
                    <a:pt x="3264" y="4"/>
                  </a:cubicBezTo>
                  <a:cubicBezTo>
                    <a:pt x="3264" y="1"/>
                    <a:pt x="3265" y="0"/>
                    <a:pt x="3268" y="0"/>
                  </a:cubicBezTo>
                  <a:close/>
                  <a:moveTo>
                    <a:pt x="3364" y="0"/>
                  </a:moveTo>
                  <a:lnTo>
                    <a:pt x="3420" y="0"/>
                  </a:lnTo>
                  <a:cubicBezTo>
                    <a:pt x="3422" y="0"/>
                    <a:pt x="3424" y="1"/>
                    <a:pt x="3424" y="4"/>
                  </a:cubicBezTo>
                  <a:cubicBezTo>
                    <a:pt x="3424" y="6"/>
                    <a:pt x="3422" y="8"/>
                    <a:pt x="3420" y="8"/>
                  </a:cubicBezTo>
                  <a:lnTo>
                    <a:pt x="3364" y="8"/>
                  </a:lnTo>
                  <a:cubicBezTo>
                    <a:pt x="3361" y="8"/>
                    <a:pt x="3360" y="6"/>
                    <a:pt x="3360" y="4"/>
                  </a:cubicBezTo>
                  <a:cubicBezTo>
                    <a:pt x="3360" y="1"/>
                    <a:pt x="3361" y="0"/>
                    <a:pt x="3364" y="0"/>
                  </a:cubicBezTo>
                  <a:close/>
                  <a:moveTo>
                    <a:pt x="3460" y="0"/>
                  </a:moveTo>
                  <a:lnTo>
                    <a:pt x="3516" y="0"/>
                  </a:lnTo>
                  <a:cubicBezTo>
                    <a:pt x="3518" y="0"/>
                    <a:pt x="3520" y="1"/>
                    <a:pt x="3520" y="4"/>
                  </a:cubicBezTo>
                  <a:cubicBezTo>
                    <a:pt x="3520" y="6"/>
                    <a:pt x="3518" y="8"/>
                    <a:pt x="3516" y="8"/>
                  </a:cubicBezTo>
                  <a:lnTo>
                    <a:pt x="3460" y="8"/>
                  </a:lnTo>
                  <a:cubicBezTo>
                    <a:pt x="3457" y="8"/>
                    <a:pt x="3456" y="6"/>
                    <a:pt x="3456" y="4"/>
                  </a:cubicBezTo>
                  <a:cubicBezTo>
                    <a:pt x="3456" y="1"/>
                    <a:pt x="3457" y="0"/>
                    <a:pt x="3460" y="0"/>
                  </a:cubicBezTo>
                  <a:close/>
                  <a:moveTo>
                    <a:pt x="3556" y="0"/>
                  </a:moveTo>
                  <a:lnTo>
                    <a:pt x="3612" y="0"/>
                  </a:lnTo>
                  <a:cubicBezTo>
                    <a:pt x="3614" y="0"/>
                    <a:pt x="3616" y="1"/>
                    <a:pt x="3616" y="4"/>
                  </a:cubicBezTo>
                  <a:cubicBezTo>
                    <a:pt x="3616" y="6"/>
                    <a:pt x="3614" y="8"/>
                    <a:pt x="3612" y="8"/>
                  </a:cubicBezTo>
                  <a:lnTo>
                    <a:pt x="3556" y="8"/>
                  </a:lnTo>
                  <a:cubicBezTo>
                    <a:pt x="3553" y="8"/>
                    <a:pt x="3552" y="6"/>
                    <a:pt x="3552" y="4"/>
                  </a:cubicBezTo>
                  <a:cubicBezTo>
                    <a:pt x="3552" y="1"/>
                    <a:pt x="3553" y="0"/>
                    <a:pt x="3556" y="0"/>
                  </a:cubicBezTo>
                  <a:close/>
                  <a:moveTo>
                    <a:pt x="3652" y="0"/>
                  </a:moveTo>
                  <a:lnTo>
                    <a:pt x="3708" y="0"/>
                  </a:lnTo>
                  <a:cubicBezTo>
                    <a:pt x="3710" y="0"/>
                    <a:pt x="3712" y="1"/>
                    <a:pt x="3712" y="4"/>
                  </a:cubicBezTo>
                  <a:cubicBezTo>
                    <a:pt x="3712" y="6"/>
                    <a:pt x="3710" y="8"/>
                    <a:pt x="3708" y="8"/>
                  </a:cubicBezTo>
                  <a:lnTo>
                    <a:pt x="3652" y="8"/>
                  </a:lnTo>
                  <a:cubicBezTo>
                    <a:pt x="3649" y="8"/>
                    <a:pt x="3648" y="6"/>
                    <a:pt x="3648" y="4"/>
                  </a:cubicBezTo>
                  <a:cubicBezTo>
                    <a:pt x="3648" y="1"/>
                    <a:pt x="3649" y="0"/>
                    <a:pt x="3652" y="0"/>
                  </a:cubicBezTo>
                  <a:close/>
                  <a:moveTo>
                    <a:pt x="3748" y="0"/>
                  </a:moveTo>
                  <a:lnTo>
                    <a:pt x="3804" y="0"/>
                  </a:lnTo>
                  <a:cubicBezTo>
                    <a:pt x="3806" y="0"/>
                    <a:pt x="3808" y="1"/>
                    <a:pt x="3808" y="4"/>
                  </a:cubicBezTo>
                  <a:cubicBezTo>
                    <a:pt x="3808" y="6"/>
                    <a:pt x="3806" y="8"/>
                    <a:pt x="3804" y="8"/>
                  </a:cubicBezTo>
                  <a:lnTo>
                    <a:pt x="3748" y="8"/>
                  </a:lnTo>
                  <a:cubicBezTo>
                    <a:pt x="3745" y="8"/>
                    <a:pt x="3744" y="6"/>
                    <a:pt x="3744" y="4"/>
                  </a:cubicBezTo>
                  <a:cubicBezTo>
                    <a:pt x="3744" y="1"/>
                    <a:pt x="3745" y="0"/>
                    <a:pt x="3748" y="0"/>
                  </a:cubicBezTo>
                  <a:close/>
                  <a:moveTo>
                    <a:pt x="3844" y="0"/>
                  </a:moveTo>
                  <a:lnTo>
                    <a:pt x="3900" y="0"/>
                  </a:lnTo>
                  <a:cubicBezTo>
                    <a:pt x="3902" y="0"/>
                    <a:pt x="3904" y="1"/>
                    <a:pt x="3904" y="4"/>
                  </a:cubicBezTo>
                  <a:cubicBezTo>
                    <a:pt x="3904" y="6"/>
                    <a:pt x="3902" y="8"/>
                    <a:pt x="3900" y="8"/>
                  </a:cubicBezTo>
                  <a:lnTo>
                    <a:pt x="3844" y="8"/>
                  </a:lnTo>
                  <a:cubicBezTo>
                    <a:pt x="3841" y="8"/>
                    <a:pt x="3840" y="6"/>
                    <a:pt x="3840" y="4"/>
                  </a:cubicBezTo>
                  <a:cubicBezTo>
                    <a:pt x="3840" y="1"/>
                    <a:pt x="3841" y="0"/>
                    <a:pt x="3844" y="0"/>
                  </a:cubicBezTo>
                  <a:close/>
                  <a:moveTo>
                    <a:pt x="3940" y="0"/>
                  </a:moveTo>
                  <a:lnTo>
                    <a:pt x="3996" y="0"/>
                  </a:lnTo>
                  <a:cubicBezTo>
                    <a:pt x="3998" y="0"/>
                    <a:pt x="4000" y="1"/>
                    <a:pt x="4000" y="4"/>
                  </a:cubicBezTo>
                  <a:cubicBezTo>
                    <a:pt x="4000" y="6"/>
                    <a:pt x="3998" y="8"/>
                    <a:pt x="3996" y="8"/>
                  </a:cubicBezTo>
                  <a:lnTo>
                    <a:pt x="3940" y="8"/>
                  </a:lnTo>
                  <a:cubicBezTo>
                    <a:pt x="3937" y="8"/>
                    <a:pt x="3936" y="6"/>
                    <a:pt x="3936" y="4"/>
                  </a:cubicBezTo>
                  <a:cubicBezTo>
                    <a:pt x="3936" y="1"/>
                    <a:pt x="3937" y="0"/>
                    <a:pt x="3940" y="0"/>
                  </a:cubicBezTo>
                  <a:close/>
                  <a:moveTo>
                    <a:pt x="4036" y="0"/>
                  </a:moveTo>
                  <a:lnTo>
                    <a:pt x="4092" y="0"/>
                  </a:lnTo>
                  <a:cubicBezTo>
                    <a:pt x="4094" y="0"/>
                    <a:pt x="4096" y="1"/>
                    <a:pt x="4096" y="4"/>
                  </a:cubicBezTo>
                  <a:cubicBezTo>
                    <a:pt x="4096" y="6"/>
                    <a:pt x="4094" y="8"/>
                    <a:pt x="4092" y="8"/>
                  </a:cubicBezTo>
                  <a:lnTo>
                    <a:pt x="4036" y="8"/>
                  </a:lnTo>
                  <a:cubicBezTo>
                    <a:pt x="4033" y="8"/>
                    <a:pt x="4032" y="6"/>
                    <a:pt x="4032" y="4"/>
                  </a:cubicBezTo>
                  <a:cubicBezTo>
                    <a:pt x="4032" y="1"/>
                    <a:pt x="4033" y="0"/>
                    <a:pt x="4036" y="0"/>
                  </a:cubicBezTo>
                  <a:close/>
                  <a:moveTo>
                    <a:pt x="4132" y="0"/>
                  </a:moveTo>
                  <a:lnTo>
                    <a:pt x="4188" y="0"/>
                  </a:lnTo>
                  <a:cubicBezTo>
                    <a:pt x="4190" y="0"/>
                    <a:pt x="4192" y="1"/>
                    <a:pt x="4192" y="4"/>
                  </a:cubicBezTo>
                  <a:cubicBezTo>
                    <a:pt x="4192" y="6"/>
                    <a:pt x="4190" y="8"/>
                    <a:pt x="4188" y="8"/>
                  </a:cubicBezTo>
                  <a:lnTo>
                    <a:pt x="4132" y="8"/>
                  </a:lnTo>
                  <a:cubicBezTo>
                    <a:pt x="4129" y="8"/>
                    <a:pt x="4128" y="6"/>
                    <a:pt x="4128" y="4"/>
                  </a:cubicBezTo>
                  <a:cubicBezTo>
                    <a:pt x="4128" y="1"/>
                    <a:pt x="4129" y="0"/>
                    <a:pt x="4132" y="0"/>
                  </a:cubicBezTo>
                  <a:close/>
                  <a:moveTo>
                    <a:pt x="4228" y="0"/>
                  </a:moveTo>
                  <a:lnTo>
                    <a:pt x="4284" y="0"/>
                  </a:lnTo>
                  <a:cubicBezTo>
                    <a:pt x="4286" y="0"/>
                    <a:pt x="4288" y="1"/>
                    <a:pt x="4288" y="4"/>
                  </a:cubicBezTo>
                  <a:cubicBezTo>
                    <a:pt x="4288" y="6"/>
                    <a:pt x="4286" y="8"/>
                    <a:pt x="4284" y="8"/>
                  </a:cubicBezTo>
                  <a:lnTo>
                    <a:pt x="4228" y="8"/>
                  </a:lnTo>
                  <a:cubicBezTo>
                    <a:pt x="4225" y="8"/>
                    <a:pt x="4224" y="6"/>
                    <a:pt x="4224" y="4"/>
                  </a:cubicBezTo>
                  <a:cubicBezTo>
                    <a:pt x="4224" y="1"/>
                    <a:pt x="4225" y="0"/>
                    <a:pt x="4228" y="0"/>
                  </a:cubicBezTo>
                  <a:close/>
                  <a:moveTo>
                    <a:pt x="4324" y="0"/>
                  </a:moveTo>
                  <a:lnTo>
                    <a:pt x="4380" y="0"/>
                  </a:lnTo>
                  <a:cubicBezTo>
                    <a:pt x="4382" y="0"/>
                    <a:pt x="4384" y="1"/>
                    <a:pt x="4384" y="4"/>
                  </a:cubicBezTo>
                  <a:cubicBezTo>
                    <a:pt x="4384" y="6"/>
                    <a:pt x="4382" y="8"/>
                    <a:pt x="4380" y="8"/>
                  </a:cubicBezTo>
                  <a:lnTo>
                    <a:pt x="4324" y="8"/>
                  </a:lnTo>
                  <a:cubicBezTo>
                    <a:pt x="4321" y="8"/>
                    <a:pt x="4320" y="6"/>
                    <a:pt x="4320" y="4"/>
                  </a:cubicBezTo>
                  <a:cubicBezTo>
                    <a:pt x="4320" y="1"/>
                    <a:pt x="4321" y="0"/>
                    <a:pt x="4324" y="0"/>
                  </a:cubicBezTo>
                  <a:close/>
                  <a:moveTo>
                    <a:pt x="4420" y="0"/>
                  </a:moveTo>
                  <a:lnTo>
                    <a:pt x="4476" y="0"/>
                  </a:lnTo>
                  <a:cubicBezTo>
                    <a:pt x="4478" y="0"/>
                    <a:pt x="4480" y="1"/>
                    <a:pt x="4480" y="4"/>
                  </a:cubicBezTo>
                  <a:cubicBezTo>
                    <a:pt x="4480" y="6"/>
                    <a:pt x="4478" y="8"/>
                    <a:pt x="4476" y="8"/>
                  </a:cubicBezTo>
                  <a:lnTo>
                    <a:pt x="4420" y="8"/>
                  </a:lnTo>
                  <a:cubicBezTo>
                    <a:pt x="4417" y="8"/>
                    <a:pt x="4416" y="6"/>
                    <a:pt x="4416" y="4"/>
                  </a:cubicBezTo>
                  <a:cubicBezTo>
                    <a:pt x="4416" y="1"/>
                    <a:pt x="4417" y="0"/>
                    <a:pt x="4420" y="0"/>
                  </a:cubicBezTo>
                  <a:close/>
                  <a:moveTo>
                    <a:pt x="4516" y="0"/>
                  </a:moveTo>
                  <a:lnTo>
                    <a:pt x="4572" y="0"/>
                  </a:lnTo>
                  <a:cubicBezTo>
                    <a:pt x="4574" y="0"/>
                    <a:pt x="4576" y="1"/>
                    <a:pt x="4576" y="4"/>
                  </a:cubicBezTo>
                  <a:cubicBezTo>
                    <a:pt x="4576" y="6"/>
                    <a:pt x="4574" y="8"/>
                    <a:pt x="4572" y="8"/>
                  </a:cubicBezTo>
                  <a:lnTo>
                    <a:pt x="4516" y="8"/>
                  </a:lnTo>
                  <a:cubicBezTo>
                    <a:pt x="4513" y="8"/>
                    <a:pt x="4512" y="6"/>
                    <a:pt x="4512" y="4"/>
                  </a:cubicBezTo>
                  <a:cubicBezTo>
                    <a:pt x="4512" y="1"/>
                    <a:pt x="4513" y="0"/>
                    <a:pt x="4516" y="0"/>
                  </a:cubicBezTo>
                  <a:close/>
                  <a:moveTo>
                    <a:pt x="4612" y="0"/>
                  </a:moveTo>
                  <a:lnTo>
                    <a:pt x="4668" y="0"/>
                  </a:lnTo>
                  <a:cubicBezTo>
                    <a:pt x="4670" y="0"/>
                    <a:pt x="4672" y="1"/>
                    <a:pt x="4672" y="4"/>
                  </a:cubicBezTo>
                  <a:cubicBezTo>
                    <a:pt x="4672" y="6"/>
                    <a:pt x="4670" y="8"/>
                    <a:pt x="4668" y="8"/>
                  </a:cubicBezTo>
                  <a:lnTo>
                    <a:pt x="4612" y="8"/>
                  </a:lnTo>
                  <a:cubicBezTo>
                    <a:pt x="4609" y="8"/>
                    <a:pt x="4608" y="6"/>
                    <a:pt x="4608" y="4"/>
                  </a:cubicBezTo>
                  <a:cubicBezTo>
                    <a:pt x="4608" y="1"/>
                    <a:pt x="4609" y="0"/>
                    <a:pt x="4612" y="0"/>
                  </a:cubicBezTo>
                  <a:close/>
                  <a:moveTo>
                    <a:pt x="4708" y="0"/>
                  </a:moveTo>
                  <a:lnTo>
                    <a:pt x="4764" y="0"/>
                  </a:lnTo>
                  <a:cubicBezTo>
                    <a:pt x="4766" y="0"/>
                    <a:pt x="4768" y="1"/>
                    <a:pt x="4768" y="4"/>
                  </a:cubicBezTo>
                  <a:cubicBezTo>
                    <a:pt x="4768" y="6"/>
                    <a:pt x="4766" y="8"/>
                    <a:pt x="4764" y="8"/>
                  </a:cubicBezTo>
                  <a:lnTo>
                    <a:pt x="4708" y="8"/>
                  </a:lnTo>
                  <a:cubicBezTo>
                    <a:pt x="4705" y="8"/>
                    <a:pt x="4704" y="6"/>
                    <a:pt x="4704" y="4"/>
                  </a:cubicBezTo>
                  <a:cubicBezTo>
                    <a:pt x="4704" y="1"/>
                    <a:pt x="4705" y="0"/>
                    <a:pt x="4708" y="0"/>
                  </a:cubicBezTo>
                  <a:close/>
                  <a:moveTo>
                    <a:pt x="4804" y="0"/>
                  </a:moveTo>
                  <a:lnTo>
                    <a:pt x="4860" y="0"/>
                  </a:lnTo>
                  <a:cubicBezTo>
                    <a:pt x="4862" y="0"/>
                    <a:pt x="4864" y="1"/>
                    <a:pt x="4864" y="4"/>
                  </a:cubicBezTo>
                  <a:cubicBezTo>
                    <a:pt x="4864" y="6"/>
                    <a:pt x="4862" y="8"/>
                    <a:pt x="4860" y="8"/>
                  </a:cubicBezTo>
                  <a:lnTo>
                    <a:pt x="4804" y="8"/>
                  </a:lnTo>
                  <a:cubicBezTo>
                    <a:pt x="4801" y="8"/>
                    <a:pt x="4800" y="6"/>
                    <a:pt x="4800" y="4"/>
                  </a:cubicBezTo>
                  <a:cubicBezTo>
                    <a:pt x="4800" y="1"/>
                    <a:pt x="4801" y="0"/>
                    <a:pt x="4804" y="0"/>
                  </a:cubicBezTo>
                  <a:close/>
                  <a:moveTo>
                    <a:pt x="4900" y="0"/>
                  </a:moveTo>
                  <a:lnTo>
                    <a:pt x="4956" y="0"/>
                  </a:lnTo>
                  <a:cubicBezTo>
                    <a:pt x="4958" y="0"/>
                    <a:pt x="4960" y="1"/>
                    <a:pt x="4960" y="4"/>
                  </a:cubicBezTo>
                  <a:cubicBezTo>
                    <a:pt x="4960" y="6"/>
                    <a:pt x="4958" y="8"/>
                    <a:pt x="4956" y="8"/>
                  </a:cubicBezTo>
                  <a:lnTo>
                    <a:pt x="4900" y="8"/>
                  </a:lnTo>
                  <a:cubicBezTo>
                    <a:pt x="4897" y="8"/>
                    <a:pt x="4896" y="6"/>
                    <a:pt x="4896" y="4"/>
                  </a:cubicBezTo>
                  <a:cubicBezTo>
                    <a:pt x="4896" y="1"/>
                    <a:pt x="4897" y="0"/>
                    <a:pt x="4900" y="0"/>
                  </a:cubicBezTo>
                  <a:close/>
                  <a:moveTo>
                    <a:pt x="4996" y="0"/>
                  </a:moveTo>
                  <a:lnTo>
                    <a:pt x="5052" y="0"/>
                  </a:lnTo>
                  <a:cubicBezTo>
                    <a:pt x="5054" y="0"/>
                    <a:pt x="5056" y="1"/>
                    <a:pt x="5056" y="4"/>
                  </a:cubicBezTo>
                  <a:cubicBezTo>
                    <a:pt x="5056" y="6"/>
                    <a:pt x="5054" y="8"/>
                    <a:pt x="5052" y="8"/>
                  </a:cubicBezTo>
                  <a:lnTo>
                    <a:pt x="4996" y="8"/>
                  </a:lnTo>
                  <a:cubicBezTo>
                    <a:pt x="4993" y="8"/>
                    <a:pt x="4992" y="6"/>
                    <a:pt x="4992" y="4"/>
                  </a:cubicBezTo>
                  <a:cubicBezTo>
                    <a:pt x="4992" y="1"/>
                    <a:pt x="4993" y="0"/>
                    <a:pt x="4996" y="0"/>
                  </a:cubicBezTo>
                  <a:close/>
                  <a:moveTo>
                    <a:pt x="5092" y="0"/>
                  </a:moveTo>
                  <a:lnTo>
                    <a:pt x="5148" y="0"/>
                  </a:lnTo>
                  <a:cubicBezTo>
                    <a:pt x="5150" y="0"/>
                    <a:pt x="5152" y="1"/>
                    <a:pt x="5152" y="4"/>
                  </a:cubicBezTo>
                  <a:cubicBezTo>
                    <a:pt x="5152" y="6"/>
                    <a:pt x="5150" y="8"/>
                    <a:pt x="5148" y="8"/>
                  </a:cubicBezTo>
                  <a:lnTo>
                    <a:pt x="5092" y="8"/>
                  </a:lnTo>
                  <a:cubicBezTo>
                    <a:pt x="5089" y="8"/>
                    <a:pt x="5088" y="6"/>
                    <a:pt x="5088" y="4"/>
                  </a:cubicBezTo>
                  <a:cubicBezTo>
                    <a:pt x="5088" y="1"/>
                    <a:pt x="5089" y="0"/>
                    <a:pt x="5092" y="0"/>
                  </a:cubicBezTo>
                  <a:close/>
                </a:path>
              </a:pathLst>
            </a:custGeom>
            <a:solidFill>
              <a:srgbClr val="A5A5A5"/>
            </a:solidFill>
            <a:ln w="1588" cap="flat">
              <a:solidFill>
                <a:srgbClr val="A5A5A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2785">
              <a:extLst>
                <a:ext uri="{FF2B5EF4-FFF2-40B4-BE49-F238E27FC236}">
                  <a16:creationId xmlns:a16="http://schemas.microsoft.com/office/drawing/2014/main" id="{A73DAB1F-D26A-45E0-BCB0-7B1A11F00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9" y="6667"/>
              <a:ext cx="32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C05046"/>
                  </a:solidFill>
                  <a:effectLst/>
                  <a:latin typeface="Arial" panose="020B0604020202020204" pitchFamily="34" charset="0"/>
                </a:rPr>
                <a:t>Leonidas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Rectangle 2786">
              <a:extLst>
                <a:ext uri="{FF2B5EF4-FFF2-40B4-BE49-F238E27FC236}">
                  <a16:creationId xmlns:a16="http://schemas.microsoft.com/office/drawing/2014/main" id="{6C3EE694-A6B9-4312-BE07-EB89F6BFD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9" y="6570"/>
              <a:ext cx="470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Leotichidas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" name="Rectangle 2787">
              <a:extLst>
                <a:ext uri="{FF2B5EF4-FFF2-40B4-BE49-F238E27FC236}">
                  <a16:creationId xmlns:a16="http://schemas.microsoft.com/office/drawing/2014/main" id="{BBE35A7E-020A-43A4-94A0-8A9B9F1D7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1" y="6725"/>
              <a:ext cx="44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Cleomenes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" name="Rectangle 2788">
              <a:extLst>
                <a:ext uri="{FF2B5EF4-FFF2-40B4-BE49-F238E27FC236}">
                  <a16:creationId xmlns:a16="http://schemas.microsoft.com/office/drawing/2014/main" id="{0312CF2C-F867-4B5F-8D8F-8645B05BD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6" y="6511"/>
              <a:ext cx="39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Demaratus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" name="Rectangle 2789">
              <a:extLst>
                <a:ext uri="{FF2B5EF4-FFF2-40B4-BE49-F238E27FC236}">
                  <a16:creationId xmlns:a16="http://schemas.microsoft.com/office/drawing/2014/main" id="{AD9EB2CD-4F66-4C2B-A71B-53576889B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9" y="6667"/>
              <a:ext cx="54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Anaxandrides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" name="Rectangle 2790">
              <a:extLst>
                <a:ext uri="{FF2B5EF4-FFF2-40B4-BE49-F238E27FC236}">
                  <a16:creationId xmlns:a16="http://schemas.microsoft.com/office/drawing/2014/main" id="{31D125E7-D3EC-4125-BC6B-88DB3042B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7" y="6570"/>
              <a:ext cx="260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Ariston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" name="Rectangle 2791">
              <a:extLst>
                <a:ext uri="{FF2B5EF4-FFF2-40B4-BE49-F238E27FC236}">
                  <a16:creationId xmlns:a16="http://schemas.microsoft.com/office/drawing/2014/main" id="{7A413F79-146B-4D92-A6BE-BDD82899F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8" y="6725"/>
              <a:ext cx="198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Leon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" name="Rectangle 2792">
              <a:extLst>
                <a:ext uri="{FF2B5EF4-FFF2-40B4-BE49-F238E27FC236}">
                  <a16:creationId xmlns:a16="http://schemas.microsoft.com/office/drawing/2014/main" id="{0ACAD966-C724-4E1D-9D0D-4907F5262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0" y="6511"/>
              <a:ext cx="34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Agasicles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3" name="Rectangle 2793">
              <a:extLst>
                <a:ext uri="{FF2B5EF4-FFF2-40B4-BE49-F238E27FC236}">
                  <a16:creationId xmlns:a16="http://schemas.microsoft.com/office/drawing/2014/main" id="{446A8747-B672-48AE-8D9D-F9AF722FA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0" y="6667"/>
              <a:ext cx="444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Eurycrates II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" name="Rectangle 2794">
              <a:extLst>
                <a:ext uri="{FF2B5EF4-FFF2-40B4-BE49-F238E27FC236}">
                  <a16:creationId xmlns:a16="http://schemas.microsoft.com/office/drawing/2014/main" id="{4D131CF9-31A1-4D40-BF14-901215C0A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2" y="6570"/>
              <a:ext cx="482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Hippocratidas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" name="Rectangle 2795">
              <a:extLst>
                <a:ext uri="{FF2B5EF4-FFF2-40B4-BE49-F238E27FC236}">
                  <a16:creationId xmlns:a16="http://schemas.microsoft.com/office/drawing/2014/main" id="{9E3F1EDC-B49A-4ED5-85C6-033E8B815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0" y="6725"/>
              <a:ext cx="426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Anaxander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" name="Rectangle 2796">
              <a:extLst>
                <a:ext uri="{FF2B5EF4-FFF2-40B4-BE49-F238E27FC236}">
                  <a16:creationId xmlns:a16="http://schemas.microsoft.com/office/drawing/2014/main" id="{6301DA11-18EC-4474-A5F6-C9820953E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2" y="6511"/>
              <a:ext cx="44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Leotichidas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" name="Rectangle 2797">
              <a:extLst>
                <a:ext uri="{FF2B5EF4-FFF2-40B4-BE49-F238E27FC236}">
                  <a16:creationId xmlns:a16="http://schemas.microsoft.com/office/drawing/2014/main" id="{9686E72F-4E67-4D5B-92C0-B12D1A9F8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4" y="6667"/>
              <a:ext cx="42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Eurycrates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" name="Rectangle 2798">
              <a:extLst>
                <a:ext uri="{FF2B5EF4-FFF2-40B4-BE49-F238E27FC236}">
                  <a16:creationId xmlns:a16="http://schemas.microsoft.com/office/drawing/2014/main" id="{57A9381B-07E9-490C-BA25-9412E4E11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7" y="6570"/>
              <a:ext cx="346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Anaxilaus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" name="Rectangle 2799">
              <a:extLst>
                <a:ext uri="{FF2B5EF4-FFF2-40B4-BE49-F238E27FC236}">
                  <a16:creationId xmlns:a16="http://schemas.microsoft.com/office/drawing/2014/main" id="{35C17AC1-D4FD-413A-BA00-E8C976B89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6" y="6725"/>
              <a:ext cx="358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Polydorus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" name="Rectangle 2800">
              <a:extLst>
                <a:ext uri="{FF2B5EF4-FFF2-40B4-BE49-F238E27FC236}">
                  <a16:creationId xmlns:a16="http://schemas.microsoft.com/office/drawing/2014/main" id="{91802631-B176-45BF-B4ED-3E4FB6830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1" y="6511"/>
              <a:ext cx="46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Archidamus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" name="Rectangle 2801">
              <a:extLst>
                <a:ext uri="{FF2B5EF4-FFF2-40B4-BE49-F238E27FC236}">
                  <a16:creationId xmlns:a16="http://schemas.microsoft.com/office/drawing/2014/main" id="{B9A9E4CF-A35A-4781-AEC8-94CCB64A8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3" y="6667"/>
              <a:ext cx="39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Alcamenes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2" name="Rectangle 2802">
              <a:extLst>
                <a:ext uri="{FF2B5EF4-FFF2-40B4-BE49-F238E27FC236}">
                  <a16:creationId xmlns:a16="http://schemas.microsoft.com/office/drawing/2014/main" id="{E9B04E06-673C-4390-B16D-67E985B7F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6" y="6570"/>
              <a:ext cx="52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Anaxandrides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3" name="Rectangle 2803">
              <a:extLst>
                <a:ext uri="{FF2B5EF4-FFF2-40B4-BE49-F238E27FC236}">
                  <a16:creationId xmlns:a16="http://schemas.microsoft.com/office/drawing/2014/main" id="{EFB9B41B-A667-49ED-B34D-41D8BA274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6" y="6725"/>
              <a:ext cx="302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Teleclus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4" name="Rectangle 2804">
              <a:extLst>
                <a:ext uri="{FF2B5EF4-FFF2-40B4-BE49-F238E27FC236}">
                  <a16:creationId xmlns:a16="http://schemas.microsoft.com/office/drawing/2014/main" id="{E2786323-8722-4869-A628-4921D1D43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6" y="6511"/>
              <a:ext cx="46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Theopompus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" name="Rectangle 2805">
              <a:extLst>
                <a:ext uri="{FF2B5EF4-FFF2-40B4-BE49-F238E27FC236}">
                  <a16:creationId xmlns:a16="http://schemas.microsoft.com/office/drawing/2014/main" id="{CB806A62-F2DA-4501-8F2C-F05CF4324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5" y="6667"/>
              <a:ext cx="35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Archelaus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6" name="Rectangle 2806">
              <a:extLst>
                <a:ext uri="{FF2B5EF4-FFF2-40B4-BE49-F238E27FC236}">
                  <a16:creationId xmlns:a16="http://schemas.microsoft.com/office/drawing/2014/main" id="{CDCDD6FA-3A74-4BA0-BB4A-306E00270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9" y="6570"/>
              <a:ext cx="328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Nicander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" name="Rectangle 2807">
              <a:extLst>
                <a:ext uri="{FF2B5EF4-FFF2-40B4-BE49-F238E27FC236}">
                  <a16:creationId xmlns:a16="http://schemas.microsoft.com/office/drawing/2014/main" id="{ABF072B9-1DD0-4051-AE2A-F056E350E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3" y="6725"/>
              <a:ext cx="389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Agesilaus 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8" name="Rectangle 2808">
              <a:extLst>
                <a:ext uri="{FF2B5EF4-FFF2-40B4-BE49-F238E27FC236}">
                  <a16:creationId xmlns:a16="http://schemas.microsoft.com/office/drawing/2014/main" id="{D9069431-CD85-4AD0-9B71-66CB88044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5" y="6511"/>
              <a:ext cx="33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Charilaus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" name="Rectangle 2809">
              <a:extLst>
                <a:ext uri="{FF2B5EF4-FFF2-40B4-BE49-F238E27FC236}">
                  <a16:creationId xmlns:a16="http://schemas.microsoft.com/office/drawing/2014/main" id="{E9DA393A-6C51-4A7D-9D47-A4F2F5183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9" y="6667"/>
              <a:ext cx="34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Doryssus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0" name="Rectangle 2810">
              <a:extLst>
                <a:ext uri="{FF2B5EF4-FFF2-40B4-BE49-F238E27FC236}">
                  <a16:creationId xmlns:a16="http://schemas.microsoft.com/office/drawing/2014/main" id="{46AF4FDC-E81B-4BFE-8F68-D65587442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9" y="6570"/>
              <a:ext cx="38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Euonomus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" name="Freeform 2811">
              <a:extLst>
                <a:ext uri="{FF2B5EF4-FFF2-40B4-BE49-F238E27FC236}">
                  <a16:creationId xmlns:a16="http://schemas.microsoft.com/office/drawing/2014/main" id="{392A4661-2DC3-4EE8-BEB4-505D342D5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94" y="6643"/>
              <a:ext cx="6" cy="403"/>
            </a:xfrm>
            <a:custGeom>
              <a:avLst/>
              <a:gdLst>
                <a:gd name="T0" fmla="*/ 15 w 15"/>
                <a:gd name="T1" fmla="*/ 8 h 1045"/>
                <a:gd name="T2" fmla="*/ 15 w 15"/>
                <a:gd name="T3" fmla="*/ 115 h 1045"/>
                <a:gd name="T4" fmla="*/ 8 w 15"/>
                <a:gd name="T5" fmla="*/ 123 h 1045"/>
                <a:gd name="T6" fmla="*/ 0 w 15"/>
                <a:gd name="T7" fmla="*/ 115 h 1045"/>
                <a:gd name="T8" fmla="*/ 0 w 15"/>
                <a:gd name="T9" fmla="*/ 8 h 1045"/>
                <a:gd name="T10" fmla="*/ 8 w 15"/>
                <a:gd name="T11" fmla="*/ 0 h 1045"/>
                <a:gd name="T12" fmla="*/ 15 w 15"/>
                <a:gd name="T13" fmla="*/ 8 h 1045"/>
                <a:gd name="T14" fmla="*/ 15 w 15"/>
                <a:gd name="T15" fmla="*/ 192 h 1045"/>
                <a:gd name="T16" fmla="*/ 15 w 15"/>
                <a:gd name="T17" fmla="*/ 300 h 1045"/>
                <a:gd name="T18" fmla="*/ 8 w 15"/>
                <a:gd name="T19" fmla="*/ 307 h 1045"/>
                <a:gd name="T20" fmla="*/ 0 w 15"/>
                <a:gd name="T21" fmla="*/ 300 h 1045"/>
                <a:gd name="T22" fmla="*/ 0 w 15"/>
                <a:gd name="T23" fmla="*/ 192 h 1045"/>
                <a:gd name="T24" fmla="*/ 8 w 15"/>
                <a:gd name="T25" fmla="*/ 184 h 1045"/>
                <a:gd name="T26" fmla="*/ 15 w 15"/>
                <a:gd name="T27" fmla="*/ 192 h 1045"/>
                <a:gd name="T28" fmla="*/ 15 w 15"/>
                <a:gd name="T29" fmla="*/ 376 h 1045"/>
                <a:gd name="T30" fmla="*/ 15 w 15"/>
                <a:gd name="T31" fmla="*/ 484 h 1045"/>
                <a:gd name="T32" fmla="*/ 8 w 15"/>
                <a:gd name="T33" fmla="*/ 492 h 1045"/>
                <a:gd name="T34" fmla="*/ 0 w 15"/>
                <a:gd name="T35" fmla="*/ 484 h 1045"/>
                <a:gd name="T36" fmla="*/ 0 w 15"/>
                <a:gd name="T37" fmla="*/ 376 h 1045"/>
                <a:gd name="T38" fmla="*/ 8 w 15"/>
                <a:gd name="T39" fmla="*/ 369 h 1045"/>
                <a:gd name="T40" fmla="*/ 15 w 15"/>
                <a:gd name="T41" fmla="*/ 376 h 1045"/>
                <a:gd name="T42" fmla="*/ 15 w 15"/>
                <a:gd name="T43" fmla="*/ 561 h 1045"/>
                <a:gd name="T44" fmla="*/ 15 w 15"/>
                <a:gd name="T45" fmla="*/ 668 h 1045"/>
                <a:gd name="T46" fmla="*/ 8 w 15"/>
                <a:gd name="T47" fmla="*/ 676 h 1045"/>
                <a:gd name="T48" fmla="*/ 0 w 15"/>
                <a:gd name="T49" fmla="*/ 668 h 1045"/>
                <a:gd name="T50" fmla="*/ 0 w 15"/>
                <a:gd name="T51" fmla="*/ 561 h 1045"/>
                <a:gd name="T52" fmla="*/ 8 w 15"/>
                <a:gd name="T53" fmla="*/ 553 h 1045"/>
                <a:gd name="T54" fmla="*/ 15 w 15"/>
                <a:gd name="T55" fmla="*/ 561 h 1045"/>
                <a:gd name="T56" fmla="*/ 15 w 15"/>
                <a:gd name="T57" fmla="*/ 745 h 1045"/>
                <a:gd name="T58" fmla="*/ 15 w 15"/>
                <a:gd name="T59" fmla="*/ 853 h 1045"/>
                <a:gd name="T60" fmla="*/ 8 w 15"/>
                <a:gd name="T61" fmla="*/ 860 h 1045"/>
                <a:gd name="T62" fmla="*/ 0 w 15"/>
                <a:gd name="T63" fmla="*/ 853 h 1045"/>
                <a:gd name="T64" fmla="*/ 0 w 15"/>
                <a:gd name="T65" fmla="*/ 745 h 1045"/>
                <a:gd name="T66" fmla="*/ 8 w 15"/>
                <a:gd name="T67" fmla="*/ 737 h 1045"/>
                <a:gd name="T68" fmla="*/ 15 w 15"/>
                <a:gd name="T69" fmla="*/ 745 h 1045"/>
                <a:gd name="T70" fmla="*/ 15 w 15"/>
                <a:gd name="T71" fmla="*/ 929 h 1045"/>
                <a:gd name="T72" fmla="*/ 15 w 15"/>
                <a:gd name="T73" fmla="*/ 1037 h 1045"/>
                <a:gd name="T74" fmla="*/ 8 w 15"/>
                <a:gd name="T75" fmla="*/ 1045 h 1045"/>
                <a:gd name="T76" fmla="*/ 0 w 15"/>
                <a:gd name="T77" fmla="*/ 1037 h 1045"/>
                <a:gd name="T78" fmla="*/ 0 w 15"/>
                <a:gd name="T79" fmla="*/ 929 h 1045"/>
                <a:gd name="T80" fmla="*/ 8 w 15"/>
                <a:gd name="T81" fmla="*/ 922 h 1045"/>
                <a:gd name="T82" fmla="*/ 15 w 15"/>
                <a:gd name="T83" fmla="*/ 929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" h="1045">
                  <a:moveTo>
                    <a:pt x="15" y="8"/>
                  </a:moveTo>
                  <a:lnTo>
                    <a:pt x="15" y="115"/>
                  </a:lnTo>
                  <a:cubicBezTo>
                    <a:pt x="15" y="120"/>
                    <a:pt x="12" y="123"/>
                    <a:pt x="8" y="123"/>
                  </a:cubicBezTo>
                  <a:cubicBezTo>
                    <a:pt x="4" y="123"/>
                    <a:pt x="0" y="120"/>
                    <a:pt x="0" y="115"/>
                  </a:cubicBez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  <a:moveTo>
                    <a:pt x="15" y="192"/>
                  </a:moveTo>
                  <a:lnTo>
                    <a:pt x="15" y="300"/>
                  </a:lnTo>
                  <a:cubicBezTo>
                    <a:pt x="15" y="304"/>
                    <a:pt x="12" y="307"/>
                    <a:pt x="8" y="307"/>
                  </a:cubicBezTo>
                  <a:cubicBezTo>
                    <a:pt x="4" y="307"/>
                    <a:pt x="0" y="304"/>
                    <a:pt x="0" y="300"/>
                  </a:cubicBezTo>
                  <a:lnTo>
                    <a:pt x="0" y="192"/>
                  </a:lnTo>
                  <a:cubicBezTo>
                    <a:pt x="0" y="188"/>
                    <a:pt x="4" y="184"/>
                    <a:pt x="8" y="184"/>
                  </a:cubicBezTo>
                  <a:cubicBezTo>
                    <a:pt x="12" y="184"/>
                    <a:pt x="15" y="188"/>
                    <a:pt x="15" y="192"/>
                  </a:cubicBezTo>
                  <a:close/>
                  <a:moveTo>
                    <a:pt x="15" y="376"/>
                  </a:moveTo>
                  <a:lnTo>
                    <a:pt x="15" y="484"/>
                  </a:lnTo>
                  <a:cubicBezTo>
                    <a:pt x="15" y="488"/>
                    <a:pt x="12" y="492"/>
                    <a:pt x="8" y="492"/>
                  </a:cubicBezTo>
                  <a:cubicBezTo>
                    <a:pt x="4" y="492"/>
                    <a:pt x="0" y="488"/>
                    <a:pt x="0" y="484"/>
                  </a:cubicBezTo>
                  <a:lnTo>
                    <a:pt x="0" y="376"/>
                  </a:lnTo>
                  <a:cubicBezTo>
                    <a:pt x="0" y="372"/>
                    <a:pt x="4" y="369"/>
                    <a:pt x="8" y="369"/>
                  </a:cubicBezTo>
                  <a:cubicBezTo>
                    <a:pt x="12" y="369"/>
                    <a:pt x="15" y="372"/>
                    <a:pt x="15" y="376"/>
                  </a:cubicBezTo>
                  <a:close/>
                  <a:moveTo>
                    <a:pt x="15" y="561"/>
                  </a:moveTo>
                  <a:lnTo>
                    <a:pt x="15" y="668"/>
                  </a:lnTo>
                  <a:cubicBezTo>
                    <a:pt x="15" y="672"/>
                    <a:pt x="12" y="676"/>
                    <a:pt x="8" y="676"/>
                  </a:cubicBezTo>
                  <a:cubicBezTo>
                    <a:pt x="4" y="676"/>
                    <a:pt x="0" y="672"/>
                    <a:pt x="0" y="668"/>
                  </a:cubicBezTo>
                  <a:lnTo>
                    <a:pt x="0" y="561"/>
                  </a:lnTo>
                  <a:cubicBezTo>
                    <a:pt x="0" y="556"/>
                    <a:pt x="4" y="553"/>
                    <a:pt x="8" y="553"/>
                  </a:cubicBezTo>
                  <a:cubicBezTo>
                    <a:pt x="12" y="553"/>
                    <a:pt x="15" y="556"/>
                    <a:pt x="15" y="561"/>
                  </a:cubicBezTo>
                  <a:close/>
                  <a:moveTo>
                    <a:pt x="15" y="745"/>
                  </a:moveTo>
                  <a:lnTo>
                    <a:pt x="15" y="853"/>
                  </a:lnTo>
                  <a:cubicBezTo>
                    <a:pt x="15" y="857"/>
                    <a:pt x="12" y="860"/>
                    <a:pt x="8" y="860"/>
                  </a:cubicBezTo>
                  <a:cubicBezTo>
                    <a:pt x="4" y="860"/>
                    <a:pt x="0" y="857"/>
                    <a:pt x="0" y="853"/>
                  </a:cubicBezTo>
                  <a:lnTo>
                    <a:pt x="0" y="745"/>
                  </a:lnTo>
                  <a:cubicBezTo>
                    <a:pt x="0" y="741"/>
                    <a:pt x="4" y="737"/>
                    <a:pt x="8" y="737"/>
                  </a:cubicBezTo>
                  <a:cubicBezTo>
                    <a:pt x="12" y="737"/>
                    <a:pt x="15" y="741"/>
                    <a:pt x="15" y="745"/>
                  </a:cubicBezTo>
                  <a:close/>
                  <a:moveTo>
                    <a:pt x="15" y="929"/>
                  </a:moveTo>
                  <a:lnTo>
                    <a:pt x="15" y="1037"/>
                  </a:lnTo>
                  <a:cubicBezTo>
                    <a:pt x="15" y="1041"/>
                    <a:pt x="12" y="1045"/>
                    <a:pt x="8" y="1045"/>
                  </a:cubicBezTo>
                  <a:cubicBezTo>
                    <a:pt x="4" y="1045"/>
                    <a:pt x="0" y="1041"/>
                    <a:pt x="0" y="1037"/>
                  </a:cubicBezTo>
                  <a:lnTo>
                    <a:pt x="0" y="929"/>
                  </a:lnTo>
                  <a:cubicBezTo>
                    <a:pt x="0" y="925"/>
                    <a:pt x="4" y="922"/>
                    <a:pt x="8" y="922"/>
                  </a:cubicBezTo>
                  <a:cubicBezTo>
                    <a:pt x="12" y="922"/>
                    <a:pt x="15" y="925"/>
                    <a:pt x="15" y="929"/>
                  </a:cubicBezTo>
                  <a:close/>
                </a:path>
              </a:pathLst>
            </a:custGeom>
            <a:solidFill>
              <a:srgbClr val="969696"/>
            </a:solidFill>
            <a:ln w="0" cap="flat">
              <a:solidFill>
                <a:srgbClr val="96969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2812">
              <a:extLst>
                <a:ext uri="{FF2B5EF4-FFF2-40B4-BE49-F238E27FC236}">
                  <a16:creationId xmlns:a16="http://schemas.microsoft.com/office/drawing/2014/main" id="{9D00FF46-0527-4527-A580-97E6CA6F3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4" y="6725"/>
              <a:ext cx="33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Leobotas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" name="Rectangle 2813">
              <a:extLst>
                <a:ext uri="{FF2B5EF4-FFF2-40B4-BE49-F238E27FC236}">
                  <a16:creationId xmlns:a16="http://schemas.microsoft.com/office/drawing/2014/main" id="{33227B5B-A782-4D59-90C2-018DFAB8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8" y="6511"/>
              <a:ext cx="38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Polydectes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" name="Rectangle 2814">
              <a:extLst>
                <a:ext uri="{FF2B5EF4-FFF2-40B4-BE49-F238E27FC236}">
                  <a16:creationId xmlns:a16="http://schemas.microsoft.com/office/drawing/2014/main" id="{6EA3E551-BD37-4E42-A4EF-10CC086B7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8" y="6667"/>
              <a:ext cx="42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Echestratus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5" name="Rectangle 2815">
              <a:extLst>
                <a:ext uri="{FF2B5EF4-FFF2-40B4-BE49-F238E27FC236}">
                  <a16:creationId xmlns:a16="http://schemas.microsoft.com/office/drawing/2014/main" id="{0EEE41CD-C450-4B33-8087-F1B6EA4BA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1" y="6725"/>
              <a:ext cx="17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Agis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6" name="Rectangle 2816">
              <a:extLst>
                <a:ext uri="{FF2B5EF4-FFF2-40B4-BE49-F238E27FC236}">
                  <a16:creationId xmlns:a16="http://schemas.microsoft.com/office/drawing/2014/main" id="{9A46B2C9-E553-4F48-B0F0-5A0495922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4" y="6667"/>
              <a:ext cx="43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Eurysthenes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7" name="Rectangle 2817">
              <a:extLst>
                <a:ext uri="{FF2B5EF4-FFF2-40B4-BE49-F238E27FC236}">
                  <a16:creationId xmlns:a16="http://schemas.microsoft.com/office/drawing/2014/main" id="{0875657B-50EB-4C51-B0A3-50711632F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3" y="6570"/>
              <a:ext cx="297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Prytanis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" name="Rectangle 2818">
              <a:extLst>
                <a:ext uri="{FF2B5EF4-FFF2-40B4-BE49-F238E27FC236}">
                  <a16:creationId xmlns:a16="http://schemas.microsoft.com/office/drawing/2014/main" id="{4DE0628B-0022-4E50-892F-E3D80AB8C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3" y="6511"/>
              <a:ext cx="30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Eurypon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9" name="Rectangle 2819">
              <a:extLst>
                <a:ext uri="{FF2B5EF4-FFF2-40B4-BE49-F238E27FC236}">
                  <a16:creationId xmlns:a16="http://schemas.microsoft.com/office/drawing/2014/main" id="{937DFDB7-8634-4380-BB38-17FD973E5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6" y="6570"/>
              <a:ext cx="278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Proclus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0" name="Rectangle 2820">
              <a:extLst>
                <a:ext uri="{FF2B5EF4-FFF2-40B4-BE49-F238E27FC236}">
                  <a16:creationId xmlns:a16="http://schemas.microsoft.com/office/drawing/2014/main" id="{9BBAB582-9C03-410B-BA2B-8C2B9264A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6" y="6998"/>
              <a:ext cx="253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Alkeus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1" name="Rectangle 2821">
              <a:extLst>
                <a:ext uri="{FF2B5EF4-FFF2-40B4-BE49-F238E27FC236}">
                  <a16:creationId xmlns:a16="http://schemas.microsoft.com/office/drawing/2014/main" id="{3F218BD0-56A8-48C5-97ED-C05777CCC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4" y="6998"/>
              <a:ext cx="401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Amphityron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" name="Freeform 2822">
              <a:extLst>
                <a:ext uri="{FF2B5EF4-FFF2-40B4-BE49-F238E27FC236}">
                  <a16:creationId xmlns:a16="http://schemas.microsoft.com/office/drawing/2014/main" id="{640A598F-A421-4A37-B013-C18B7A417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6" y="6408"/>
              <a:ext cx="2046" cy="90"/>
            </a:xfrm>
            <a:custGeom>
              <a:avLst/>
              <a:gdLst>
                <a:gd name="T0" fmla="*/ 115 w 5299"/>
                <a:gd name="T1" fmla="*/ 231 h 231"/>
                <a:gd name="T2" fmla="*/ 5184 w 5299"/>
                <a:gd name="T3" fmla="*/ 231 h 231"/>
                <a:gd name="T4" fmla="*/ 5299 w 5299"/>
                <a:gd name="T5" fmla="*/ 116 h 231"/>
                <a:gd name="T6" fmla="*/ 5299 w 5299"/>
                <a:gd name="T7" fmla="*/ 116 h 231"/>
                <a:gd name="T8" fmla="*/ 5184 w 5299"/>
                <a:gd name="T9" fmla="*/ 0 h 231"/>
                <a:gd name="T10" fmla="*/ 5184 w 5299"/>
                <a:gd name="T11" fmla="*/ 0 h 231"/>
                <a:gd name="T12" fmla="*/ 115 w 5299"/>
                <a:gd name="T13" fmla="*/ 0 h 231"/>
                <a:gd name="T14" fmla="*/ 0 w 5299"/>
                <a:gd name="T15" fmla="*/ 116 h 231"/>
                <a:gd name="T16" fmla="*/ 0 w 5299"/>
                <a:gd name="T17" fmla="*/ 116 h 231"/>
                <a:gd name="T18" fmla="*/ 115 w 5299"/>
                <a:gd name="T19" fmla="*/ 231 h 231"/>
                <a:gd name="T20" fmla="*/ 115 w 5299"/>
                <a:gd name="T21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99" h="231">
                  <a:moveTo>
                    <a:pt x="115" y="231"/>
                  </a:moveTo>
                  <a:lnTo>
                    <a:pt x="5184" y="231"/>
                  </a:lnTo>
                  <a:cubicBezTo>
                    <a:pt x="5247" y="231"/>
                    <a:pt x="5299" y="179"/>
                    <a:pt x="5299" y="116"/>
                  </a:cubicBezTo>
                  <a:cubicBezTo>
                    <a:pt x="5299" y="116"/>
                    <a:pt x="5299" y="116"/>
                    <a:pt x="5299" y="116"/>
                  </a:cubicBezTo>
                  <a:cubicBezTo>
                    <a:pt x="5299" y="52"/>
                    <a:pt x="5247" y="0"/>
                    <a:pt x="5184" y="0"/>
                  </a:cubicBezTo>
                  <a:cubicBezTo>
                    <a:pt x="5184" y="0"/>
                    <a:pt x="5184" y="0"/>
                    <a:pt x="5184" y="0"/>
                  </a:cubicBezTo>
                  <a:lnTo>
                    <a:pt x="115" y="0"/>
                  </a:lnTo>
                  <a:cubicBezTo>
                    <a:pt x="51" y="0"/>
                    <a:pt x="0" y="52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79"/>
                    <a:pt x="51" y="231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lose/>
                </a:path>
              </a:pathLst>
            </a:custGeom>
            <a:solidFill>
              <a:srgbClr val="FFF2CC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2823">
              <a:extLst>
                <a:ext uri="{FF2B5EF4-FFF2-40B4-BE49-F238E27FC236}">
                  <a16:creationId xmlns:a16="http://schemas.microsoft.com/office/drawing/2014/main" id="{719A0D53-E723-4FA1-B24B-DE8121491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6" y="6408"/>
              <a:ext cx="2046" cy="90"/>
            </a:xfrm>
            <a:custGeom>
              <a:avLst/>
              <a:gdLst>
                <a:gd name="T0" fmla="*/ 115 w 5299"/>
                <a:gd name="T1" fmla="*/ 231 h 231"/>
                <a:gd name="T2" fmla="*/ 5184 w 5299"/>
                <a:gd name="T3" fmla="*/ 231 h 231"/>
                <a:gd name="T4" fmla="*/ 5299 w 5299"/>
                <a:gd name="T5" fmla="*/ 116 h 231"/>
                <a:gd name="T6" fmla="*/ 5299 w 5299"/>
                <a:gd name="T7" fmla="*/ 116 h 231"/>
                <a:gd name="T8" fmla="*/ 5184 w 5299"/>
                <a:gd name="T9" fmla="*/ 0 h 231"/>
                <a:gd name="T10" fmla="*/ 5184 w 5299"/>
                <a:gd name="T11" fmla="*/ 0 h 231"/>
                <a:gd name="T12" fmla="*/ 115 w 5299"/>
                <a:gd name="T13" fmla="*/ 0 h 231"/>
                <a:gd name="T14" fmla="*/ 0 w 5299"/>
                <a:gd name="T15" fmla="*/ 116 h 231"/>
                <a:gd name="T16" fmla="*/ 0 w 5299"/>
                <a:gd name="T17" fmla="*/ 116 h 231"/>
                <a:gd name="T18" fmla="*/ 115 w 5299"/>
                <a:gd name="T19" fmla="*/ 231 h 231"/>
                <a:gd name="T20" fmla="*/ 115 w 5299"/>
                <a:gd name="T21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99" h="231">
                  <a:moveTo>
                    <a:pt x="115" y="231"/>
                  </a:moveTo>
                  <a:lnTo>
                    <a:pt x="5184" y="231"/>
                  </a:lnTo>
                  <a:cubicBezTo>
                    <a:pt x="5247" y="231"/>
                    <a:pt x="5299" y="179"/>
                    <a:pt x="5299" y="116"/>
                  </a:cubicBezTo>
                  <a:cubicBezTo>
                    <a:pt x="5299" y="116"/>
                    <a:pt x="5299" y="116"/>
                    <a:pt x="5299" y="116"/>
                  </a:cubicBezTo>
                  <a:cubicBezTo>
                    <a:pt x="5299" y="52"/>
                    <a:pt x="5247" y="0"/>
                    <a:pt x="5184" y="0"/>
                  </a:cubicBezTo>
                  <a:cubicBezTo>
                    <a:pt x="5184" y="0"/>
                    <a:pt x="5184" y="0"/>
                    <a:pt x="5184" y="0"/>
                  </a:cubicBezTo>
                  <a:lnTo>
                    <a:pt x="115" y="0"/>
                  </a:lnTo>
                  <a:cubicBezTo>
                    <a:pt x="51" y="0"/>
                    <a:pt x="0" y="52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79"/>
                    <a:pt x="51" y="231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Rectangle 2824">
              <a:extLst>
                <a:ext uri="{FF2B5EF4-FFF2-40B4-BE49-F238E27FC236}">
                  <a16:creationId xmlns:a16="http://schemas.microsoft.com/office/drawing/2014/main" id="{E4BEDD62-AF72-4580-A2F6-757AA326F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6" y="6420"/>
              <a:ext cx="538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Kings of Sparta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5" name="Rectangle 2825">
              <a:extLst>
                <a:ext uri="{FF2B5EF4-FFF2-40B4-BE49-F238E27FC236}">
                  <a16:creationId xmlns:a16="http://schemas.microsoft.com/office/drawing/2014/main" id="{C637DF13-DD74-45CB-ACF2-805656084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5226"/>
              <a:ext cx="237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Rectangle 2826">
              <a:extLst>
                <a:ext uri="{FF2B5EF4-FFF2-40B4-BE49-F238E27FC236}">
                  <a16:creationId xmlns:a16="http://schemas.microsoft.com/office/drawing/2014/main" id="{58D9F2A6-1ECD-4F17-8E34-014982358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5226"/>
              <a:ext cx="237" cy="11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Rectangle 2827">
              <a:extLst>
                <a:ext uri="{FF2B5EF4-FFF2-40B4-BE49-F238E27FC236}">
                  <a16:creationId xmlns:a16="http://schemas.microsoft.com/office/drawing/2014/main" id="{4A166F79-2FAD-4ADA-99D8-FE43701A3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5231"/>
              <a:ext cx="14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1517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8" name="Rectangle 2828">
              <a:extLst>
                <a:ext uri="{FF2B5EF4-FFF2-40B4-BE49-F238E27FC236}">
                  <a16:creationId xmlns:a16="http://schemas.microsoft.com/office/drawing/2014/main" id="{6B151085-BE9A-44E3-B84A-D0766AD0E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5231"/>
              <a:ext cx="43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9" name="Rectangle 2829">
              <a:extLst>
                <a:ext uri="{FF2B5EF4-FFF2-40B4-BE49-F238E27FC236}">
                  <a16:creationId xmlns:a16="http://schemas.microsoft.com/office/drawing/2014/main" id="{E5DBC308-D764-4038-8360-26991EBD1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5290"/>
              <a:ext cx="14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1480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0" name="Rectangle 2830">
              <a:extLst>
                <a:ext uri="{FF2B5EF4-FFF2-40B4-BE49-F238E27FC236}">
                  <a16:creationId xmlns:a16="http://schemas.microsoft.com/office/drawing/2014/main" id="{8D8AD891-F9C4-4FF7-A7F6-B8DD4D1E4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" y="5369"/>
              <a:ext cx="25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Samsu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1" name="Rectangle 2831">
              <a:extLst>
                <a:ext uri="{FF2B5EF4-FFF2-40B4-BE49-F238E27FC236}">
                  <a16:creationId xmlns:a16="http://schemas.microsoft.com/office/drawing/2014/main" id="{474A8811-12DD-4D8C-A89F-33197B31C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5369"/>
              <a:ext cx="5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2" name="Rectangle 2832">
              <a:extLst>
                <a:ext uri="{FF2B5EF4-FFF2-40B4-BE49-F238E27FC236}">
                  <a16:creationId xmlns:a16="http://schemas.microsoft.com/office/drawing/2014/main" id="{3C5677B9-251F-4CE8-A7EE-438B5DCE3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5369"/>
              <a:ext cx="185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iluna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3" name="Rectangle 2833">
              <a:extLst>
                <a:ext uri="{FF2B5EF4-FFF2-40B4-BE49-F238E27FC236}">
                  <a16:creationId xmlns:a16="http://schemas.microsoft.com/office/drawing/2014/main" id="{6F46E5A0-2A81-412D-8296-5AC01EDE4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5226"/>
              <a:ext cx="326" cy="11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Rectangle 2834">
              <a:extLst>
                <a:ext uri="{FF2B5EF4-FFF2-40B4-BE49-F238E27FC236}">
                  <a16:creationId xmlns:a16="http://schemas.microsoft.com/office/drawing/2014/main" id="{4679BA97-6010-407C-9F6D-D913C345F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5226"/>
              <a:ext cx="326" cy="11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Rectangle 2835">
              <a:extLst>
                <a:ext uri="{FF2B5EF4-FFF2-40B4-BE49-F238E27FC236}">
                  <a16:creationId xmlns:a16="http://schemas.microsoft.com/office/drawing/2014/main" id="{3E1D8B3C-E302-4F46-8008-05080592B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5259"/>
              <a:ext cx="14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1479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" name="Rectangle 2836">
              <a:extLst>
                <a:ext uri="{FF2B5EF4-FFF2-40B4-BE49-F238E27FC236}">
                  <a16:creationId xmlns:a16="http://schemas.microsoft.com/office/drawing/2014/main" id="{B72BF2BE-B339-440C-A478-027C72949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5" y="5259"/>
              <a:ext cx="4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7" name="Rectangle 2837">
              <a:extLst>
                <a:ext uri="{FF2B5EF4-FFF2-40B4-BE49-F238E27FC236}">
                  <a16:creationId xmlns:a16="http://schemas.microsoft.com/office/drawing/2014/main" id="{836D84D0-7C97-482C-B4E7-B8C76F309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5259"/>
              <a:ext cx="14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1452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8" name="Rectangle 2838">
              <a:extLst>
                <a:ext uri="{FF2B5EF4-FFF2-40B4-BE49-F238E27FC236}">
                  <a16:creationId xmlns:a16="http://schemas.microsoft.com/office/drawing/2014/main" id="{7AE3096D-DC89-47BF-BB3E-6B9D44D43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5135"/>
              <a:ext cx="296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Abieshu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9" name="Rectangle 2839">
              <a:extLst>
                <a:ext uri="{FF2B5EF4-FFF2-40B4-BE49-F238E27FC236}">
                  <a16:creationId xmlns:a16="http://schemas.microsoft.com/office/drawing/2014/main" id="{94747139-EF10-40C9-A262-5714DF108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" y="5226"/>
              <a:ext cx="445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Rectangle 2840">
              <a:extLst>
                <a:ext uri="{FF2B5EF4-FFF2-40B4-BE49-F238E27FC236}">
                  <a16:creationId xmlns:a16="http://schemas.microsoft.com/office/drawing/2014/main" id="{2A54339B-850F-4A38-BA64-8C07FC7C9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" y="5226"/>
              <a:ext cx="445" cy="11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Rectangle 2841">
              <a:extLst>
                <a:ext uri="{FF2B5EF4-FFF2-40B4-BE49-F238E27FC236}">
                  <a16:creationId xmlns:a16="http://schemas.microsoft.com/office/drawing/2014/main" id="{147A1AED-EE69-4C98-BC8B-C73732C4A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5259"/>
              <a:ext cx="14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1451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2" name="Rectangle 2842">
              <a:extLst>
                <a:ext uri="{FF2B5EF4-FFF2-40B4-BE49-F238E27FC236}">
                  <a16:creationId xmlns:a16="http://schemas.microsoft.com/office/drawing/2014/main" id="{3515BF12-2F33-4E03-AFA7-D3BFF7953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0" y="5259"/>
              <a:ext cx="4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3" name="Rectangle 2843">
              <a:extLst>
                <a:ext uri="{FF2B5EF4-FFF2-40B4-BE49-F238E27FC236}">
                  <a16:creationId xmlns:a16="http://schemas.microsoft.com/office/drawing/2014/main" id="{8F24F1AA-3881-4B29-B1DA-F4622E597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5259"/>
              <a:ext cx="14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1415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4" name="Rectangle 2844">
              <a:extLst>
                <a:ext uri="{FF2B5EF4-FFF2-40B4-BE49-F238E27FC236}">
                  <a16:creationId xmlns:a16="http://schemas.microsoft.com/office/drawing/2014/main" id="{6432B10E-5D5B-4BAB-9F89-7FF1970C1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5361"/>
              <a:ext cx="222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Ammi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5" name="Rectangle 2845">
              <a:extLst>
                <a:ext uri="{FF2B5EF4-FFF2-40B4-BE49-F238E27FC236}">
                  <a16:creationId xmlns:a16="http://schemas.microsoft.com/office/drawing/2014/main" id="{DAF433DF-4267-4EB2-920A-04B36A581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5361"/>
              <a:ext cx="56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6" name="Rectangle 2846">
              <a:extLst>
                <a:ext uri="{FF2B5EF4-FFF2-40B4-BE49-F238E27FC236}">
                  <a16:creationId xmlns:a16="http://schemas.microsoft.com/office/drawing/2014/main" id="{71B1C927-AF61-4749-9A30-54D00EE4B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5361"/>
              <a:ext cx="23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ditana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7" name="Rectangle 2847">
              <a:extLst>
                <a:ext uri="{FF2B5EF4-FFF2-40B4-BE49-F238E27FC236}">
                  <a16:creationId xmlns:a16="http://schemas.microsoft.com/office/drawing/2014/main" id="{B064E9A7-171D-434C-A533-816B36443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8" y="5226"/>
              <a:ext cx="255" cy="11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Rectangle 2848">
              <a:extLst>
                <a:ext uri="{FF2B5EF4-FFF2-40B4-BE49-F238E27FC236}">
                  <a16:creationId xmlns:a16="http://schemas.microsoft.com/office/drawing/2014/main" id="{629C3B91-D875-4810-A5FC-7E440920B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8" y="5226"/>
              <a:ext cx="255" cy="11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Rectangle 2849">
              <a:extLst>
                <a:ext uri="{FF2B5EF4-FFF2-40B4-BE49-F238E27FC236}">
                  <a16:creationId xmlns:a16="http://schemas.microsoft.com/office/drawing/2014/main" id="{8D6F0B3C-3D9D-421D-A057-7374B60DF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5231"/>
              <a:ext cx="14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1414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0" name="Rectangle 2850">
              <a:extLst>
                <a:ext uri="{FF2B5EF4-FFF2-40B4-BE49-F238E27FC236}">
                  <a16:creationId xmlns:a16="http://schemas.microsoft.com/office/drawing/2014/main" id="{5CE464D7-EB5C-46FC-BC5A-9E18338A6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5231"/>
              <a:ext cx="43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1" name="Rectangle 2851">
              <a:extLst>
                <a:ext uri="{FF2B5EF4-FFF2-40B4-BE49-F238E27FC236}">
                  <a16:creationId xmlns:a16="http://schemas.microsoft.com/office/drawing/2014/main" id="{E54589BB-A352-4D8F-8C13-241F9153A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3" y="5290"/>
              <a:ext cx="149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1394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2" name="Rectangle 2852">
              <a:extLst>
                <a:ext uri="{FF2B5EF4-FFF2-40B4-BE49-F238E27FC236}">
                  <a16:creationId xmlns:a16="http://schemas.microsoft.com/office/drawing/2014/main" id="{03983E32-F67C-437D-B67D-FD8E49E0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5120"/>
              <a:ext cx="463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Ammisaduqa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3" name="Rectangle 2853">
              <a:extLst>
                <a:ext uri="{FF2B5EF4-FFF2-40B4-BE49-F238E27FC236}">
                  <a16:creationId xmlns:a16="http://schemas.microsoft.com/office/drawing/2014/main" id="{12571A6D-F737-44EA-995B-DEADDDF48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5226"/>
              <a:ext cx="374" cy="1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Rectangle 2854">
              <a:extLst>
                <a:ext uri="{FF2B5EF4-FFF2-40B4-BE49-F238E27FC236}">
                  <a16:creationId xmlns:a16="http://schemas.microsoft.com/office/drawing/2014/main" id="{B456FE70-884E-416E-8F81-0B6A9470E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5226"/>
              <a:ext cx="374" cy="11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Rectangle 2855">
              <a:extLst>
                <a:ext uri="{FF2B5EF4-FFF2-40B4-BE49-F238E27FC236}">
                  <a16:creationId xmlns:a16="http://schemas.microsoft.com/office/drawing/2014/main" id="{0D387C64-BA80-405C-A0E8-A31C362F8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7" y="5259"/>
              <a:ext cx="14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1393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6" name="Rectangle 2856">
              <a:extLst>
                <a:ext uri="{FF2B5EF4-FFF2-40B4-BE49-F238E27FC236}">
                  <a16:creationId xmlns:a16="http://schemas.microsoft.com/office/drawing/2014/main" id="{8E6E1939-A459-4E46-98A9-DA3704EF3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5259"/>
              <a:ext cx="4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7" name="Rectangle 2857">
              <a:extLst>
                <a:ext uri="{FF2B5EF4-FFF2-40B4-BE49-F238E27FC236}">
                  <a16:creationId xmlns:a16="http://schemas.microsoft.com/office/drawing/2014/main" id="{9221DF52-BDFA-4B1F-BC0E-327CBC4B2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5259"/>
              <a:ext cx="14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333333"/>
                  </a:solidFill>
                  <a:effectLst/>
                  <a:latin typeface="Arial" panose="020B0604020202020204" pitchFamily="34" charset="0"/>
                </a:rPr>
                <a:t>1362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8" name="Rectangle 2858">
              <a:extLst>
                <a:ext uri="{FF2B5EF4-FFF2-40B4-BE49-F238E27FC236}">
                  <a16:creationId xmlns:a16="http://schemas.microsoft.com/office/drawing/2014/main" id="{34BC1D9B-2C9E-4D2C-B235-FAC6F5B28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5363"/>
              <a:ext cx="260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Samsu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9" name="Rectangle 2859">
              <a:extLst>
                <a:ext uri="{FF2B5EF4-FFF2-40B4-BE49-F238E27FC236}">
                  <a16:creationId xmlns:a16="http://schemas.microsoft.com/office/drawing/2014/main" id="{3C49F58F-08F7-46B8-B8B3-D3A905326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5363"/>
              <a:ext cx="5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0" name="Rectangle 2860">
              <a:extLst>
                <a:ext uri="{FF2B5EF4-FFF2-40B4-BE49-F238E27FC236}">
                  <a16:creationId xmlns:a16="http://schemas.microsoft.com/office/drawing/2014/main" id="{70A8E35B-BE58-4C3B-832E-1C6335B58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" y="5363"/>
              <a:ext cx="241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Ditana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1" name="Rectangle 2861">
              <a:extLst>
                <a:ext uri="{FF2B5EF4-FFF2-40B4-BE49-F238E27FC236}">
                  <a16:creationId xmlns:a16="http://schemas.microsoft.com/office/drawing/2014/main" id="{5B6B7E97-AB9C-41AC-A27C-3E9769C8D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5465"/>
              <a:ext cx="587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Sack of Babylon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2" name="Rectangle 2862">
              <a:extLst>
                <a:ext uri="{FF2B5EF4-FFF2-40B4-BE49-F238E27FC236}">
                  <a16:creationId xmlns:a16="http://schemas.microsoft.com/office/drawing/2014/main" id="{BC738B70-7EAD-4E21-851C-302A4D932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5544"/>
              <a:ext cx="352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by Hittites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3" name="Freeform 2863">
              <a:extLst>
                <a:ext uri="{FF2B5EF4-FFF2-40B4-BE49-F238E27FC236}">
                  <a16:creationId xmlns:a16="http://schemas.microsoft.com/office/drawing/2014/main" id="{F10F0625-1551-4227-8325-53B6D91B7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5499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864">
              <a:extLst>
                <a:ext uri="{FF2B5EF4-FFF2-40B4-BE49-F238E27FC236}">
                  <a16:creationId xmlns:a16="http://schemas.microsoft.com/office/drawing/2014/main" id="{336E911D-158D-45A6-A753-75740AC21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5499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Line 2865">
              <a:extLst>
                <a:ext uri="{FF2B5EF4-FFF2-40B4-BE49-F238E27FC236}">
                  <a16:creationId xmlns:a16="http://schemas.microsoft.com/office/drawing/2014/main" id="{20472DCB-451E-4AB7-BB5F-C56BD39238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0" y="4986"/>
              <a:ext cx="1583" cy="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866">
              <a:extLst>
                <a:ext uri="{FF2B5EF4-FFF2-40B4-BE49-F238E27FC236}">
                  <a16:creationId xmlns:a16="http://schemas.microsoft.com/office/drawing/2014/main" id="{2396B570-D2E9-4609-8551-58C29F9BD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4959"/>
              <a:ext cx="53" cy="54"/>
            </a:xfrm>
            <a:custGeom>
              <a:avLst/>
              <a:gdLst>
                <a:gd name="T0" fmla="*/ 0 w 138"/>
                <a:gd name="T1" fmla="*/ 69 h 138"/>
                <a:gd name="T2" fmla="*/ 138 w 138"/>
                <a:gd name="T3" fmla="*/ 0 h 138"/>
                <a:gd name="T4" fmla="*/ 138 w 138"/>
                <a:gd name="T5" fmla="*/ 138 h 138"/>
                <a:gd name="T6" fmla="*/ 0 w 138"/>
                <a:gd name="T7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138">
                  <a:moveTo>
                    <a:pt x="0" y="69"/>
                  </a:moveTo>
                  <a:lnTo>
                    <a:pt x="138" y="0"/>
                  </a:lnTo>
                  <a:cubicBezTo>
                    <a:pt x="117" y="43"/>
                    <a:pt x="117" y="95"/>
                    <a:pt x="138" y="138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Rectangle 2867">
              <a:extLst>
                <a:ext uri="{FF2B5EF4-FFF2-40B4-BE49-F238E27FC236}">
                  <a16:creationId xmlns:a16="http://schemas.microsoft.com/office/drawing/2014/main" id="{B68F7478-8B53-45EA-B7C6-F18AB199A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7" y="4956"/>
              <a:ext cx="349" cy="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Rectangle 2868">
              <a:extLst>
                <a:ext uri="{FF2B5EF4-FFF2-40B4-BE49-F238E27FC236}">
                  <a16:creationId xmlns:a16="http://schemas.microsoft.com/office/drawing/2014/main" id="{10C913C2-237D-4708-95EA-E4BD7B169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4961"/>
              <a:ext cx="4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I: Amorite Kings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9" name="Line 2869">
              <a:extLst>
                <a:ext uri="{FF2B5EF4-FFF2-40B4-BE49-F238E27FC236}">
                  <a16:creationId xmlns:a16="http://schemas.microsoft.com/office/drawing/2014/main" id="{C4B61B75-762C-4AAD-9CBE-9F9C3799D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1" y="4956"/>
              <a:ext cx="0" cy="60"/>
            </a:xfrm>
            <a:prstGeom prst="line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Rectangle 2870">
              <a:extLst>
                <a:ext uri="{FF2B5EF4-FFF2-40B4-BE49-F238E27FC236}">
                  <a16:creationId xmlns:a16="http://schemas.microsoft.com/office/drawing/2014/main" id="{5543F30B-9080-4436-A791-E3B0C1D98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6" y="5223"/>
              <a:ext cx="2180" cy="119"/>
            </a:xfrm>
            <a:prstGeom prst="rect">
              <a:avLst/>
            </a:prstGeom>
            <a:pattFill prst="wdDnDiag">
              <a:fgClr>
                <a:schemeClr val="bg1">
                  <a:lumMod val="65000"/>
                </a:schemeClr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Rectangle 2871">
              <a:extLst>
                <a:ext uri="{FF2B5EF4-FFF2-40B4-BE49-F238E27FC236}">
                  <a16:creationId xmlns:a16="http://schemas.microsoft.com/office/drawing/2014/main" id="{811BFECD-B508-4078-8AFB-E28D4A6B0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6" y="5223"/>
              <a:ext cx="2180" cy="119"/>
            </a:xfrm>
            <a:prstGeom prst="rect">
              <a:avLst/>
            </a:prstGeom>
            <a:noFill/>
            <a:ln w="9525" cap="rnd">
              <a:solidFill>
                <a:srgbClr val="A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872">
              <a:extLst>
                <a:ext uri="{FF2B5EF4-FFF2-40B4-BE49-F238E27FC236}">
                  <a16:creationId xmlns:a16="http://schemas.microsoft.com/office/drawing/2014/main" id="{485044BA-9637-4381-A499-5CD685BEE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6" y="6918"/>
              <a:ext cx="95" cy="88"/>
            </a:xfrm>
            <a:custGeom>
              <a:avLst/>
              <a:gdLst>
                <a:gd name="T0" fmla="*/ 0 w 95"/>
                <a:gd name="T1" fmla="*/ 0 h 88"/>
                <a:gd name="T2" fmla="*/ 48 w 95"/>
                <a:gd name="T3" fmla="*/ 88 h 88"/>
                <a:gd name="T4" fmla="*/ 95 w 95"/>
                <a:gd name="T5" fmla="*/ 0 h 88"/>
                <a:gd name="T6" fmla="*/ 0 w 95"/>
                <a:gd name="T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88">
                  <a:moveTo>
                    <a:pt x="0" y="0"/>
                  </a:moveTo>
                  <a:lnTo>
                    <a:pt x="48" y="88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873">
              <a:extLst>
                <a:ext uri="{FF2B5EF4-FFF2-40B4-BE49-F238E27FC236}">
                  <a16:creationId xmlns:a16="http://schemas.microsoft.com/office/drawing/2014/main" id="{EC14E53E-51CA-40B5-9052-D8B979FD3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6" y="6918"/>
              <a:ext cx="95" cy="88"/>
            </a:xfrm>
            <a:custGeom>
              <a:avLst/>
              <a:gdLst>
                <a:gd name="T0" fmla="*/ 0 w 95"/>
                <a:gd name="T1" fmla="*/ 0 h 88"/>
                <a:gd name="T2" fmla="*/ 48 w 95"/>
                <a:gd name="T3" fmla="*/ 88 h 88"/>
                <a:gd name="T4" fmla="*/ 95 w 95"/>
                <a:gd name="T5" fmla="*/ 0 h 88"/>
                <a:gd name="T6" fmla="*/ 0 w 95"/>
                <a:gd name="T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88">
                  <a:moveTo>
                    <a:pt x="0" y="0"/>
                  </a:moveTo>
                  <a:lnTo>
                    <a:pt x="48" y="88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Rectangle 2874">
              <a:extLst>
                <a:ext uri="{FF2B5EF4-FFF2-40B4-BE49-F238E27FC236}">
                  <a16:creationId xmlns:a16="http://schemas.microsoft.com/office/drawing/2014/main" id="{0D2AB5F2-B793-440E-BA2F-33027EBDC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1" y="6940"/>
              <a:ext cx="167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890 1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5" name="Rectangle 2875">
              <a:extLst>
                <a:ext uri="{FF2B5EF4-FFF2-40B4-BE49-F238E27FC236}">
                  <a16:creationId xmlns:a16="http://schemas.microsoft.com/office/drawing/2014/main" id="{529B122F-B1A7-4792-B54B-B141DEB65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5" y="6928"/>
              <a:ext cx="37" cy="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6" name="Rectangle 2876">
              <a:extLst>
                <a:ext uri="{FF2B5EF4-FFF2-40B4-BE49-F238E27FC236}">
                  <a16:creationId xmlns:a16="http://schemas.microsoft.com/office/drawing/2014/main" id="{35A917E1-B382-4BB9-B806-9BA70B795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0" y="6940"/>
              <a:ext cx="43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7" name="Rectangle 2877">
              <a:extLst>
                <a:ext uri="{FF2B5EF4-FFF2-40B4-BE49-F238E27FC236}">
                  <a16:creationId xmlns:a16="http://schemas.microsoft.com/office/drawing/2014/main" id="{D02B3035-F219-46DD-BD0E-AF5ED81DD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4" y="6940"/>
              <a:ext cx="414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Dorian invasion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8" name="Freeform 2878">
              <a:extLst>
                <a:ext uri="{FF2B5EF4-FFF2-40B4-BE49-F238E27FC236}">
                  <a16:creationId xmlns:a16="http://schemas.microsoft.com/office/drawing/2014/main" id="{054C0B25-9A0F-4AA2-BBB9-EF3CBBC7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9" y="6839"/>
              <a:ext cx="95" cy="87"/>
            </a:xfrm>
            <a:custGeom>
              <a:avLst/>
              <a:gdLst>
                <a:gd name="T0" fmla="*/ 0 w 95"/>
                <a:gd name="T1" fmla="*/ 0 h 87"/>
                <a:gd name="T2" fmla="*/ 47 w 95"/>
                <a:gd name="T3" fmla="*/ 87 h 87"/>
                <a:gd name="T4" fmla="*/ 95 w 95"/>
                <a:gd name="T5" fmla="*/ 0 h 87"/>
                <a:gd name="T6" fmla="*/ 0 w 95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87">
                  <a:moveTo>
                    <a:pt x="0" y="0"/>
                  </a:moveTo>
                  <a:lnTo>
                    <a:pt x="47" y="87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2879">
              <a:extLst>
                <a:ext uri="{FF2B5EF4-FFF2-40B4-BE49-F238E27FC236}">
                  <a16:creationId xmlns:a16="http://schemas.microsoft.com/office/drawing/2014/main" id="{9F9F4AD7-B198-427D-8A2F-2C0B2A226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9" y="6839"/>
              <a:ext cx="95" cy="87"/>
            </a:xfrm>
            <a:custGeom>
              <a:avLst/>
              <a:gdLst>
                <a:gd name="T0" fmla="*/ 0 w 95"/>
                <a:gd name="T1" fmla="*/ 0 h 87"/>
                <a:gd name="T2" fmla="*/ 47 w 95"/>
                <a:gd name="T3" fmla="*/ 87 h 87"/>
                <a:gd name="T4" fmla="*/ 95 w 95"/>
                <a:gd name="T5" fmla="*/ 0 h 87"/>
                <a:gd name="T6" fmla="*/ 0 w 95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87">
                  <a:moveTo>
                    <a:pt x="0" y="0"/>
                  </a:moveTo>
                  <a:lnTo>
                    <a:pt x="47" y="87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Rectangle 2880">
              <a:extLst>
                <a:ext uri="{FF2B5EF4-FFF2-40B4-BE49-F238E27FC236}">
                  <a16:creationId xmlns:a16="http://schemas.microsoft.com/office/drawing/2014/main" id="{14BA7355-6C56-492A-9772-DF365E656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3" y="6953"/>
              <a:ext cx="16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820 2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1" name="Rectangle 2881">
              <a:extLst>
                <a:ext uri="{FF2B5EF4-FFF2-40B4-BE49-F238E27FC236}">
                  <a16:creationId xmlns:a16="http://schemas.microsoft.com/office/drawing/2014/main" id="{81EC2B54-09F2-4A87-A7C4-1AAC79FE3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6" y="6943"/>
              <a:ext cx="50" cy="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2" name="Rectangle 2882">
              <a:extLst>
                <a:ext uri="{FF2B5EF4-FFF2-40B4-BE49-F238E27FC236}">
                  <a16:creationId xmlns:a16="http://schemas.microsoft.com/office/drawing/2014/main" id="{405E8BAB-7568-4553-BFF0-2523ABD9C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2" y="6953"/>
              <a:ext cx="4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3" name="Rectangle 2883">
              <a:extLst>
                <a:ext uri="{FF2B5EF4-FFF2-40B4-BE49-F238E27FC236}">
                  <a16:creationId xmlns:a16="http://schemas.microsoft.com/office/drawing/2014/main" id="{A8C7B3D0-B3CB-4462-A24F-F29F42AC2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6" y="6953"/>
              <a:ext cx="414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Dorian invasion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4" name="Freeform 2884">
              <a:extLst>
                <a:ext uri="{FF2B5EF4-FFF2-40B4-BE49-F238E27FC236}">
                  <a16:creationId xmlns:a16="http://schemas.microsoft.com/office/drawing/2014/main" id="{D94DC6A5-EDA0-4EA7-BE96-469879BC1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2" y="4156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2885">
              <a:extLst>
                <a:ext uri="{FF2B5EF4-FFF2-40B4-BE49-F238E27FC236}">
                  <a16:creationId xmlns:a16="http://schemas.microsoft.com/office/drawing/2014/main" id="{9B75EB53-6D4E-417E-8CDD-19BA53DED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2" y="4156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Rectangle 2886">
              <a:extLst>
                <a:ext uri="{FF2B5EF4-FFF2-40B4-BE49-F238E27FC236}">
                  <a16:creationId xmlns:a16="http://schemas.microsoft.com/office/drawing/2014/main" id="{7B86558C-8244-49D7-985F-648995AD4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2" y="4091"/>
              <a:ext cx="556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855 Invasion of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7" name="Rectangle 2887">
              <a:extLst>
                <a:ext uri="{FF2B5EF4-FFF2-40B4-BE49-F238E27FC236}">
                  <a16:creationId xmlns:a16="http://schemas.microsoft.com/office/drawing/2014/main" id="{BEE72CB8-5A89-483F-A8AE-67A8E8487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2" y="4169"/>
              <a:ext cx="54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sea peoples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8" name="Rectangle 2888">
              <a:extLst>
                <a:ext uri="{FF2B5EF4-FFF2-40B4-BE49-F238E27FC236}">
                  <a16:creationId xmlns:a16="http://schemas.microsoft.com/office/drawing/2014/main" id="{D7E4F597-C785-4E4F-9660-AB136CFBE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2" y="7311"/>
              <a:ext cx="185" cy="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Iulus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9" name="Rectangle 2889">
              <a:extLst>
                <a:ext uri="{FF2B5EF4-FFF2-40B4-BE49-F238E27FC236}">
                  <a16:creationId xmlns:a16="http://schemas.microsoft.com/office/drawing/2014/main" id="{D422E292-0659-4F10-8E4E-900E3EABB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6" y="6676"/>
              <a:ext cx="77" cy="59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Rectangle 2890">
              <a:extLst>
                <a:ext uri="{FF2B5EF4-FFF2-40B4-BE49-F238E27FC236}">
                  <a16:creationId xmlns:a16="http://schemas.microsoft.com/office/drawing/2014/main" id="{DF2E6BC1-DEBD-49F4-BA8C-DD525380B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6" y="6676"/>
              <a:ext cx="77" cy="59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2891">
              <a:extLst>
                <a:ext uri="{FF2B5EF4-FFF2-40B4-BE49-F238E27FC236}">
                  <a16:creationId xmlns:a16="http://schemas.microsoft.com/office/drawing/2014/main" id="{2ED922B3-4F61-4EE4-BD79-F8BBD7F63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3" y="7401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892">
              <a:extLst>
                <a:ext uri="{FF2B5EF4-FFF2-40B4-BE49-F238E27FC236}">
                  <a16:creationId xmlns:a16="http://schemas.microsoft.com/office/drawing/2014/main" id="{F312731C-B5B6-43A2-9262-36847552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3" y="7401"/>
              <a:ext cx="118" cy="104"/>
            </a:xfrm>
            <a:custGeom>
              <a:avLst/>
              <a:gdLst>
                <a:gd name="T0" fmla="*/ 0 w 118"/>
                <a:gd name="T1" fmla="*/ 0 h 104"/>
                <a:gd name="T2" fmla="*/ 59 w 118"/>
                <a:gd name="T3" fmla="*/ 104 h 104"/>
                <a:gd name="T4" fmla="*/ 118 w 118"/>
                <a:gd name="T5" fmla="*/ 0 h 104"/>
                <a:gd name="T6" fmla="*/ 0 w 118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04">
                  <a:moveTo>
                    <a:pt x="0" y="0"/>
                  </a:moveTo>
                  <a:lnTo>
                    <a:pt x="59" y="104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Rectangle 2893">
              <a:extLst>
                <a:ext uri="{FF2B5EF4-FFF2-40B4-BE49-F238E27FC236}">
                  <a16:creationId xmlns:a16="http://schemas.microsoft.com/office/drawing/2014/main" id="{51AC86DF-99D7-468E-BEE4-2F819C661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" y="7431"/>
              <a:ext cx="1019" cy="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c862 Aeneas founds Lavinium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4" name="Rectangle 2894">
              <a:extLst>
                <a:ext uri="{FF2B5EF4-FFF2-40B4-BE49-F238E27FC236}">
                  <a16:creationId xmlns:a16="http://schemas.microsoft.com/office/drawing/2014/main" id="{72A63E1B-0005-4174-A989-FF65549B1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1" y="7387"/>
              <a:ext cx="356" cy="118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2895">
              <a:extLst>
                <a:ext uri="{FF2B5EF4-FFF2-40B4-BE49-F238E27FC236}">
                  <a16:creationId xmlns:a16="http://schemas.microsoft.com/office/drawing/2014/main" id="{5966CAD1-1F76-4877-AAB5-EF959E742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1" y="7387"/>
              <a:ext cx="356" cy="118"/>
            </a:xfrm>
            <a:prstGeom prst="rect">
              <a:avLst/>
            </a:prstGeom>
            <a:noFill/>
            <a:ln w="9525" cap="rnd">
              <a:solidFill>
                <a:srgbClr val="9696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896">
              <a:extLst>
                <a:ext uri="{FF2B5EF4-FFF2-40B4-BE49-F238E27FC236}">
                  <a16:creationId xmlns:a16="http://schemas.microsoft.com/office/drawing/2014/main" id="{A56BAA7B-7504-43AA-9CFC-97338A67B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4" y="7565"/>
              <a:ext cx="119" cy="103"/>
            </a:xfrm>
            <a:custGeom>
              <a:avLst/>
              <a:gdLst>
                <a:gd name="T0" fmla="*/ 0 w 119"/>
                <a:gd name="T1" fmla="*/ 0 h 103"/>
                <a:gd name="T2" fmla="*/ 59 w 119"/>
                <a:gd name="T3" fmla="*/ 103 h 103"/>
                <a:gd name="T4" fmla="*/ 119 w 119"/>
                <a:gd name="T5" fmla="*/ 0 h 103"/>
                <a:gd name="T6" fmla="*/ 0 w 119"/>
                <a:gd name="T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03">
                  <a:moveTo>
                    <a:pt x="0" y="0"/>
                  </a:moveTo>
                  <a:lnTo>
                    <a:pt x="59" y="103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897">
              <a:extLst>
                <a:ext uri="{FF2B5EF4-FFF2-40B4-BE49-F238E27FC236}">
                  <a16:creationId xmlns:a16="http://schemas.microsoft.com/office/drawing/2014/main" id="{6E1FE448-3B3B-4E21-AAA7-D14875FC7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4" y="7565"/>
              <a:ext cx="119" cy="103"/>
            </a:xfrm>
            <a:custGeom>
              <a:avLst/>
              <a:gdLst>
                <a:gd name="T0" fmla="*/ 0 w 119"/>
                <a:gd name="T1" fmla="*/ 0 h 103"/>
                <a:gd name="T2" fmla="*/ 59 w 119"/>
                <a:gd name="T3" fmla="*/ 103 h 103"/>
                <a:gd name="T4" fmla="*/ 119 w 119"/>
                <a:gd name="T5" fmla="*/ 0 h 103"/>
                <a:gd name="T6" fmla="*/ 0 w 119"/>
                <a:gd name="T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03">
                  <a:moveTo>
                    <a:pt x="0" y="0"/>
                  </a:moveTo>
                  <a:lnTo>
                    <a:pt x="59" y="103"/>
                  </a:lnTo>
                  <a:lnTo>
                    <a:pt x="11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2898">
              <a:extLst>
                <a:ext uri="{FF2B5EF4-FFF2-40B4-BE49-F238E27FC236}">
                  <a16:creationId xmlns:a16="http://schemas.microsoft.com/office/drawing/2014/main" id="{F6D8D54D-9265-480E-94B8-8F2CE5665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9" y="7536"/>
              <a:ext cx="630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509 Founding of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9" name="Rectangle 2899">
              <a:extLst>
                <a:ext uri="{FF2B5EF4-FFF2-40B4-BE49-F238E27FC236}">
                  <a16:creationId xmlns:a16="http://schemas.microsoft.com/office/drawing/2014/main" id="{619CD0A8-FF1E-4BAA-80DD-C8904A82B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9" y="7625"/>
              <a:ext cx="482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the Republic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867031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288</TotalTime>
  <Words>6720</Words>
  <Application>Microsoft Office PowerPoint</Application>
  <PresentationFormat>Custom</PresentationFormat>
  <Paragraphs>4120</Paragraphs>
  <Slides>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10" baseType="lpstr">
      <vt:lpstr>Arial</vt:lpstr>
      <vt:lpstr>Arial Black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Talbot Smith</dc:creator>
  <cp:lastModifiedBy>Talbot Smith</cp:lastModifiedBy>
  <cp:revision>7</cp:revision>
  <dcterms:created xsi:type="dcterms:W3CDTF">2018-10-23T17:24:46Z</dcterms:created>
  <dcterms:modified xsi:type="dcterms:W3CDTF">2018-12-07T04:09:06Z</dcterms:modified>
</cp:coreProperties>
</file>